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60.xml" ContentType="application/vnd.openxmlformats-officedocument.presentationml.slideLayout+xml"/>
  <Override PartName="/ppt/slideLayouts/slideLayout17.xml" ContentType="application/vnd.openxmlformats-officedocument.presentationml.slideLayout+xml"/>
  <Override PartName="/ppt/slideLayouts/slideLayout59.xml" ContentType="application/vnd.openxmlformats-officedocument.presentationml.slideLayout+xml"/>
  <Override PartName="/ppt/slideLayouts/slideLayout18.xml" ContentType="application/vnd.openxmlformats-officedocument.presentationml.slideLayout+xml"/>
  <Override PartName="/ppt/slideLayouts/slideLayout61.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168" r:id="rId2"/>
    <p:sldId id="3169" r:id="rId3"/>
    <p:sldId id="3170" r:id="rId4"/>
    <p:sldId id="3171" r:id="rId5"/>
    <p:sldId id="3172" r:id="rId6"/>
    <p:sldId id="3173" r:id="rId7"/>
    <p:sldId id="3185" r:id="rId8"/>
    <p:sldId id="3174" r:id="rId9"/>
    <p:sldId id="3175" r:id="rId10"/>
    <p:sldId id="3186" r:id="rId11"/>
    <p:sldId id="3176" r:id="rId12"/>
    <p:sldId id="3177" r:id="rId13"/>
    <p:sldId id="3187" r:id="rId14"/>
    <p:sldId id="3179" r:id="rId15"/>
    <p:sldId id="3180" r:id="rId16"/>
    <p:sldId id="3181" r:id="rId17"/>
    <p:sldId id="3182" r:id="rId18"/>
    <p:sldId id="3183" r:id="rId19"/>
    <p:sldId id="3188" r:id="rId20"/>
    <p:sldId id="3189" r:id="rId21"/>
    <p:sldId id="3190" r:id="rId22"/>
    <p:sldId id="3192" r:id="rId23"/>
    <p:sldId id="31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0" autoAdjust="0"/>
    <p:restoredTop sz="94660"/>
  </p:normalViewPr>
  <p:slideViewPr>
    <p:cSldViewPr snapToGrid="0">
      <p:cViewPr>
        <p:scale>
          <a:sx n="80" d="100"/>
          <a:sy n="80" d="100"/>
        </p:scale>
        <p:origin x="-25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0A76D-E9A8-4271-997D-F40C53F0963A}" type="datetimeFigureOut">
              <a:rPr lang="th-TH" smtClean="0"/>
              <a:t>03/03/64</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18EA8-9F41-4FEE-A1AA-F669CE1756FF}" type="slidenum">
              <a:rPr lang="th-TH" smtClean="0"/>
              <a:t>‹#›</a:t>
            </a:fld>
            <a:endParaRPr lang="th-TH"/>
          </a:p>
        </p:txBody>
      </p:sp>
    </p:spTree>
    <p:extLst>
      <p:ext uri="{BB962C8B-B14F-4D97-AF65-F5344CB8AC3E}">
        <p14:creationId xmlns:p14="http://schemas.microsoft.com/office/powerpoint/2010/main" val="264294363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Rectangle 6"/>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14" name="Picture 7" descr="Picture 7"/>
          <p:cNvPicPr>
            <a:picLocks noChangeAspect="1"/>
          </p:cNvPicPr>
          <p:nvPr/>
        </p:nvPicPr>
        <p:blipFill>
          <a:blip r:embed="rId2"/>
          <a:srcRect l="4032" t="10799" r="2612" b="9192"/>
          <a:stretch>
            <a:fillRect/>
          </a:stretch>
        </p:blipFill>
        <p:spPr>
          <a:xfrm>
            <a:off x="9710491" y="0"/>
            <a:ext cx="2481509" cy="1080000"/>
          </a:xfrm>
          <a:prstGeom prst="rect">
            <a:avLst/>
          </a:prstGeom>
          <a:ln w="12700">
            <a:miter lim="400000"/>
          </a:ln>
        </p:spPr>
      </p:pic>
      <p:sp>
        <p:nvSpPr>
          <p:cNvPr id="15" name="Title Text"/>
          <p:cNvSpPr txBox="1">
            <a:spLocks noGrp="1"/>
          </p:cNvSpPr>
          <p:nvPr>
            <p:ph type="title"/>
          </p:nvPr>
        </p:nvSpPr>
        <p:spPr>
          <a:xfrm>
            <a:off x="336000" y="2881433"/>
            <a:ext cx="11520000" cy="1470027"/>
          </a:xfrm>
          <a:prstGeom prst="rect">
            <a:avLst/>
          </a:prstGeom>
        </p:spPr>
        <p:txBody>
          <a:bodyPr/>
          <a:lstStyle>
            <a:lvl1pPr algn="ctr">
              <a:defRPr sz="3600">
                <a:solidFill>
                  <a:srgbClr val="000000"/>
                </a:solidFill>
              </a:defRPr>
            </a:lvl1pPr>
          </a:lstStyle>
          <a:p>
            <a:r>
              <a:t>Title Text</a:t>
            </a:r>
          </a:p>
        </p:txBody>
      </p:sp>
      <p:sp>
        <p:nvSpPr>
          <p:cNvPr id="16" name="Body Level One…"/>
          <p:cNvSpPr txBox="1">
            <a:spLocks noGrp="1"/>
          </p:cNvSpPr>
          <p:nvPr>
            <p:ph type="body" sz="quarter" idx="1"/>
          </p:nvPr>
        </p:nvSpPr>
        <p:spPr>
          <a:xfrm>
            <a:off x="1828800" y="4365104"/>
            <a:ext cx="8534400" cy="175260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 name="Rectangle 8"/>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18" name="Picture 9" descr="Picture 9"/>
          <p:cNvPicPr>
            <a:picLocks noChangeAspect="1"/>
          </p:cNvPicPr>
          <p:nvPr/>
        </p:nvPicPr>
        <p:blipFill>
          <a:blip r:embed="rId2"/>
          <a:stretch>
            <a:fillRect/>
          </a:stretch>
        </p:blipFill>
        <p:spPr>
          <a:xfrm>
            <a:off x="3260305" y="0"/>
            <a:ext cx="5671390" cy="2880000"/>
          </a:xfrm>
          <a:prstGeom prst="rect">
            <a:avLst/>
          </a:prstGeom>
          <a:ln w="12700">
            <a:miter lim="400000"/>
          </a:ln>
        </p:spPr>
      </p:pic>
      <p:sp>
        <p:nvSpPr>
          <p:cNvPr id="19" name="Rectangle 11"/>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0" name="Picture 12" descr="Picture 12"/>
          <p:cNvPicPr>
            <a:picLocks noChangeAspect="1"/>
          </p:cNvPicPr>
          <p:nvPr/>
        </p:nvPicPr>
        <p:blipFill>
          <a:blip r:embed="rId2"/>
          <a:stretch>
            <a:fillRect/>
          </a:stretch>
        </p:blipFill>
        <p:spPr>
          <a:xfrm>
            <a:off x="3260305" y="0"/>
            <a:ext cx="5671390" cy="2880000"/>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393653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140"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41"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42"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143"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738281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51"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52"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53" name="Rectangle"/>
          <p:cNvSpPr/>
          <p:nvPr/>
        </p:nvSpPr>
        <p:spPr>
          <a:xfrm>
            <a:off x="-19145" y="1081314"/>
            <a:ext cx="7752870" cy="5776691"/>
          </a:xfrm>
          <a:prstGeom prst="rect">
            <a:avLst/>
          </a:prstGeom>
          <a:gradFill>
            <a:gsLst>
              <a:gs pos="0">
                <a:srgbClr val="FFFFFF"/>
              </a:gs>
              <a:gs pos="99000">
                <a:schemeClr val="accent3">
                  <a:lumOff val="38860"/>
                </a:schemeClr>
              </a:gs>
            </a:gsLst>
            <a:lin ang="10800000"/>
          </a:gradFill>
          <a:ln w="12700">
            <a:miter lim="400000"/>
          </a:ln>
        </p:spPr>
        <p:txBody>
          <a:bodyPr lIns="45718" tIns="45718" rIns="45718" bIns="45718" anchor="ctr"/>
          <a:lstStyle/>
          <a:p>
            <a:pPr algn="l">
              <a:defRPr b="0">
                <a:latin typeface="Arial"/>
                <a:ea typeface="Arial"/>
                <a:cs typeface="Arial"/>
                <a:sym typeface="Arial"/>
              </a:defRPr>
            </a:pPr>
            <a:endParaRPr sz="1800"/>
          </a:p>
        </p:txBody>
      </p:sp>
      <p:sp>
        <p:nvSpPr>
          <p:cNvPr id="15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sp>
        <p:nvSpPr>
          <p:cNvPr id="155"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pic>
        <p:nvPicPr>
          <p:cNvPr id="15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57"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158"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51775205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165"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6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67"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168"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113348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17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7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78"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17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1771825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18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8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88" name="Rectangle"/>
          <p:cNvSpPr/>
          <p:nvPr/>
        </p:nvSpPr>
        <p:spPr>
          <a:xfrm>
            <a:off x="0" y="980725"/>
            <a:ext cx="12192000" cy="5940007"/>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sp>
        <p:nvSpPr>
          <p:cNvPr id="189"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190"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458133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197"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198"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99"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200"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01"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02"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203"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04"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205"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637809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12"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13"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14"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215"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0123342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22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2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25"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226"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215829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23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3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3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23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22071578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24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24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46" name="Rectangle"/>
          <p:cNvSpPr/>
          <p:nvPr/>
        </p:nvSpPr>
        <p:spPr>
          <a:xfrm>
            <a:off x="0" y="980726"/>
            <a:ext cx="12192000" cy="5877279"/>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247"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248"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0256959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7" name="Rectangle 6"/>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8" name="Picture 7" descr="Picture 7"/>
          <p:cNvPicPr>
            <a:picLocks noChangeAspect="1"/>
          </p:cNvPicPr>
          <p:nvPr/>
        </p:nvPicPr>
        <p:blipFill>
          <a:blip r:embed="rId2"/>
          <a:srcRect l="4032" t="10799" r="2612" b="9192"/>
          <a:stretch>
            <a:fillRect/>
          </a:stretch>
        </p:blipFill>
        <p:spPr>
          <a:xfrm>
            <a:off x="9710491" y="0"/>
            <a:ext cx="2481509" cy="1080000"/>
          </a:xfrm>
          <a:prstGeom prst="rect">
            <a:avLst/>
          </a:prstGeom>
          <a:ln w="12700">
            <a:miter lim="400000"/>
          </a:ln>
        </p:spPr>
      </p:pic>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336000" y="1268758"/>
            <a:ext cx="5582750" cy="496855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170462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55"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5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57"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258"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59"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60"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261"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62"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263" name="Slide Number"/>
          <p:cNvSpPr txBox="1">
            <a:spLocks noGrp="1"/>
          </p:cNvSpPr>
          <p:nvPr>
            <p:ph type="sldNum" sz="quarter" idx="2"/>
          </p:nvPr>
        </p:nvSpPr>
        <p:spPr>
          <a:xfrm>
            <a:off x="11958609" y="662717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78393597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270"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71"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72"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273"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xfrm>
            <a:off x="11958609" y="662717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82064230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4_Two Content">
    <p:spTree>
      <p:nvGrpSpPr>
        <p:cNvPr id="1" name=""/>
        <p:cNvGrpSpPr/>
        <p:nvPr/>
      </p:nvGrpSpPr>
      <p:grpSpPr>
        <a:xfrm>
          <a:off x="0" y="0"/>
          <a:ext cx="0" cy="0"/>
          <a:chOff x="0" y="0"/>
          <a:chExt cx="0" cy="0"/>
        </a:xfrm>
      </p:grpSpPr>
      <p:sp>
        <p:nvSpPr>
          <p:cNvPr id="281"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82"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83"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284"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285" name="Slide Number"/>
          <p:cNvSpPr txBox="1">
            <a:spLocks noGrp="1"/>
          </p:cNvSpPr>
          <p:nvPr>
            <p:ph type="sldNum" sz="quarter" idx="2"/>
          </p:nvPr>
        </p:nvSpPr>
        <p:spPr>
          <a:xfrm>
            <a:off x="11958609" y="662717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69628035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4_Title Only">
    <p:spTree>
      <p:nvGrpSpPr>
        <p:cNvPr id="1" name=""/>
        <p:cNvGrpSpPr/>
        <p:nvPr/>
      </p:nvGrpSpPr>
      <p:grpSpPr>
        <a:xfrm>
          <a:off x="0" y="0"/>
          <a:ext cx="0" cy="0"/>
          <a:chOff x="0" y="0"/>
          <a:chExt cx="0" cy="0"/>
        </a:xfrm>
      </p:grpSpPr>
      <p:sp>
        <p:nvSpPr>
          <p:cNvPr id="292"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293"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294"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295" name="Slide Number"/>
          <p:cNvSpPr txBox="1">
            <a:spLocks noGrp="1"/>
          </p:cNvSpPr>
          <p:nvPr>
            <p:ph type="sldNum" sz="quarter" idx="2"/>
          </p:nvPr>
        </p:nvSpPr>
        <p:spPr>
          <a:xfrm>
            <a:off x="11958609" y="662717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58299794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4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302"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303"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04" name="Rectangle"/>
          <p:cNvSpPr/>
          <p:nvPr/>
        </p:nvSpPr>
        <p:spPr>
          <a:xfrm>
            <a:off x="0" y="980726"/>
            <a:ext cx="12192000" cy="5877279"/>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sp>
        <p:nvSpPr>
          <p:cNvPr id="305" name="Title Text"/>
          <p:cNvSpPr txBox="1">
            <a:spLocks noGrp="1"/>
          </p:cNvSpPr>
          <p:nvPr>
            <p:ph type="title"/>
          </p:nvPr>
        </p:nvSpPr>
        <p:spPr>
          <a:xfrm>
            <a:off x="335363" y="2780926"/>
            <a:ext cx="9482901" cy="720085"/>
          </a:xfrm>
          <a:prstGeom prst="rect">
            <a:avLst/>
          </a:prstGeom>
        </p:spPr>
        <p:txBody>
          <a:bodyPr lIns="45718" tIns="45718" rIns="45718" bIns="45718"/>
          <a:lstStyle>
            <a:lvl1pPr>
              <a:defRPr sz="3600"/>
            </a:lvl1pPr>
          </a:lstStyle>
          <a:p>
            <a:r>
              <a:t>Title Text</a:t>
            </a:r>
          </a:p>
        </p:txBody>
      </p:sp>
      <p:sp>
        <p:nvSpPr>
          <p:cNvPr id="306" name="Slide Number"/>
          <p:cNvSpPr txBox="1">
            <a:spLocks noGrp="1"/>
          </p:cNvSpPr>
          <p:nvPr>
            <p:ph type="sldNum" sz="quarter" idx="2"/>
          </p:nvPr>
        </p:nvSpPr>
        <p:spPr>
          <a:xfrm>
            <a:off x="11958609" y="662717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6026065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31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1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15"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316"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7"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18"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319"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20"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321"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471830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328"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29"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30"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331"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332"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4520634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5_Two Content">
    <p:spTree>
      <p:nvGrpSpPr>
        <p:cNvPr id="1" name=""/>
        <p:cNvGrpSpPr/>
        <p:nvPr/>
      </p:nvGrpSpPr>
      <p:grpSpPr>
        <a:xfrm>
          <a:off x="0" y="0"/>
          <a:ext cx="0" cy="0"/>
          <a:chOff x="0" y="0"/>
          <a:chExt cx="0" cy="0"/>
        </a:xfrm>
      </p:grpSpPr>
      <p:sp>
        <p:nvSpPr>
          <p:cNvPr id="33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40"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41"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342"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69879305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5_Title Only">
    <p:spTree>
      <p:nvGrpSpPr>
        <p:cNvPr id="1" name=""/>
        <p:cNvGrpSpPr/>
        <p:nvPr/>
      </p:nvGrpSpPr>
      <p:grpSpPr>
        <a:xfrm>
          <a:off x="0" y="0"/>
          <a:ext cx="0" cy="0"/>
          <a:chOff x="0" y="0"/>
          <a:chExt cx="0" cy="0"/>
        </a:xfrm>
      </p:grpSpPr>
      <p:sp>
        <p:nvSpPr>
          <p:cNvPr id="350"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51"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52"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353"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24653900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5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360"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61"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62" name="Rectangle"/>
          <p:cNvSpPr/>
          <p:nvPr/>
        </p:nvSpPr>
        <p:spPr>
          <a:xfrm>
            <a:off x="0" y="980726"/>
            <a:ext cx="12192000" cy="5877279"/>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363" name="Title Text"/>
          <p:cNvSpPr txBox="1">
            <a:spLocks noGrp="1"/>
          </p:cNvSpPr>
          <p:nvPr>
            <p:ph type="title"/>
          </p:nvPr>
        </p:nvSpPr>
        <p:spPr>
          <a:xfrm>
            <a:off x="335360" y="2780926"/>
            <a:ext cx="9482905" cy="720085"/>
          </a:xfrm>
          <a:prstGeom prst="rect">
            <a:avLst/>
          </a:prstGeom>
        </p:spPr>
        <p:txBody>
          <a:bodyPr lIns="45718" tIns="45718" rIns="45718" bIns="45718"/>
          <a:lstStyle>
            <a:lvl1pPr>
              <a:defRPr sz="3600"/>
            </a:lvl1pPr>
          </a:lstStyle>
          <a:p>
            <a:r>
              <a:t>Title Text</a:t>
            </a:r>
          </a:p>
        </p:txBody>
      </p:sp>
      <p:sp>
        <p:nvSpPr>
          <p:cNvPr id="364"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5189082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chemeClr val="accent1">
            <a:alpha val="0"/>
          </a:schemeClr>
        </a:solidFill>
        <a:effectLst/>
      </p:bgPr>
    </p:bg>
    <p:spTree>
      <p:nvGrpSpPr>
        <p:cNvPr id="1" name=""/>
        <p:cNvGrpSpPr/>
        <p:nvPr/>
      </p:nvGrpSpPr>
      <p:grpSpPr>
        <a:xfrm>
          <a:off x="0" y="0"/>
          <a:ext cx="0" cy="0"/>
          <a:chOff x="0" y="0"/>
          <a:chExt cx="0" cy="0"/>
        </a:xfrm>
      </p:grpSpPr>
      <p:sp>
        <p:nvSpPr>
          <p:cNvPr id="58" name="Rectangle 6"/>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59" name="Picture 7" descr="Picture 7"/>
          <p:cNvPicPr>
            <a:picLocks noChangeAspect="1"/>
          </p:cNvPicPr>
          <p:nvPr/>
        </p:nvPicPr>
        <p:blipFill>
          <a:blip r:embed="rId2"/>
          <a:srcRect l="4032" t="10799" r="2612" b="9192"/>
          <a:stretch>
            <a:fillRect/>
          </a:stretch>
        </p:blipFill>
        <p:spPr>
          <a:xfrm>
            <a:off x="9710491" y="0"/>
            <a:ext cx="2481509" cy="1080000"/>
          </a:xfrm>
          <a:prstGeom prst="rect">
            <a:avLst/>
          </a:prstGeom>
          <a:ln w="12700">
            <a:miter lim="400000"/>
          </a:ln>
        </p:spPr>
      </p:pic>
      <p:sp>
        <p:nvSpPr>
          <p:cNvPr id="60" name="Rectangle 7"/>
          <p:cNvSpPr/>
          <p:nvPr/>
        </p:nvSpPr>
        <p:spPr>
          <a:xfrm>
            <a:off x="0" y="980728"/>
            <a:ext cx="12192000" cy="5904003"/>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61" name="Title Text"/>
          <p:cNvSpPr txBox="1">
            <a:spLocks noGrp="1"/>
          </p:cNvSpPr>
          <p:nvPr>
            <p:ph type="title"/>
          </p:nvPr>
        </p:nvSpPr>
        <p:spPr>
          <a:xfrm>
            <a:off x="335368" y="2780926"/>
            <a:ext cx="9482901" cy="720082"/>
          </a:xfrm>
          <a:prstGeom prst="rect">
            <a:avLst/>
          </a:prstGeom>
        </p:spPr>
        <p:txBody>
          <a:bodyPr/>
          <a:lstStyle>
            <a:lvl1pPr>
              <a:defRPr sz="3600"/>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60201868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sp>
        <p:nvSpPr>
          <p:cNvPr id="371"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72"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73"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374"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75"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76"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377"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78"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379"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2843874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6_Two Content">
    <p:spTree>
      <p:nvGrpSpPr>
        <p:cNvPr id="1" name=""/>
        <p:cNvGrpSpPr/>
        <p:nvPr/>
      </p:nvGrpSpPr>
      <p:grpSpPr>
        <a:xfrm>
          <a:off x="0" y="0"/>
          <a:ext cx="0" cy="0"/>
          <a:chOff x="0" y="0"/>
          <a:chExt cx="0" cy="0"/>
        </a:xfrm>
      </p:grpSpPr>
      <p:sp>
        <p:nvSpPr>
          <p:cNvPr id="397"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98"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399"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400"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5474854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6_Title Only">
    <p:spTree>
      <p:nvGrpSpPr>
        <p:cNvPr id="1" name=""/>
        <p:cNvGrpSpPr/>
        <p:nvPr/>
      </p:nvGrpSpPr>
      <p:grpSpPr>
        <a:xfrm>
          <a:off x="0" y="0"/>
          <a:ext cx="0" cy="0"/>
          <a:chOff x="0" y="0"/>
          <a:chExt cx="0" cy="0"/>
        </a:xfrm>
      </p:grpSpPr>
      <p:sp>
        <p:nvSpPr>
          <p:cNvPr id="408"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09"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10" name="Title Text"/>
          <p:cNvSpPr txBox="1">
            <a:spLocks noGrp="1"/>
          </p:cNvSpPr>
          <p:nvPr>
            <p:ph type="title"/>
          </p:nvPr>
        </p:nvSpPr>
        <p:spPr>
          <a:xfrm>
            <a:off x="336000" y="188639"/>
            <a:ext cx="9482905" cy="720083"/>
          </a:xfrm>
          <a:prstGeom prst="rect">
            <a:avLst/>
          </a:prstGeom>
        </p:spPr>
        <p:txBody>
          <a:bodyPr lIns="45718" tIns="45718" rIns="45718" bIns="45718"/>
          <a:lstStyle/>
          <a:p>
            <a:r>
              <a:t>Title Text</a:t>
            </a:r>
          </a:p>
        </p:txBody>
      </p:sp>
      <p:sp>
        <p:nvSpPr>
          <p:cNvPr id="411"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80796483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6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418"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19"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20" name="Rectangle"/>
          <p:cNvSpPr/>
          <p:nvPr/>
        </p:nvSpPr>
        <p:spPr>
          <a:xfrm>
            <a:off x="0" y="980726"/>
            <a:ext cx="12192000" cy="5877279"/>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421" name="Title Text"/>
          <p:cNvSpPr txBox="1">
            <a:spLocks noGrp="1"/>
          </p:cNvSpPr>
          <p:nvPr>
            <p:ph type="title"/>
          </p:nvPr>
        </p:nvSpPr>
        <p:spPr>
          <a:xfrm>
            <a:off x="335360" y="2780926"/>
            <a:ext cx="9482905" cy="720085"/>
          </a:xfrm>
          <a:prstGeom prst="rect">
            <a:avLst/>
          </a:prstGeom>
        </p:spPr>
        <p:txBody>
          <a:bodyPr lIns="45718" tIns="45718" rIns="45718" bIns="45718"/>
          <a:lstStyle>
            <a:lvl1pPr>
              <a:defRPr sz="3600"/>
            </a:lvl1pPr>
          </a:lstStyle>
          <a:p>
            <a:r>
              <a:t>Title Text</a:t>
            </a:r>
          </a:p>
        </p:txBody>
      </p:sp>
      <p:sp>
        <p:nvSpPr>
          <p:cNvPr id="422" name="Slide Number"/>
          <p:cNvSpPr txBox="1">
            <a:spLocks noGrp="1"/>
          </p:cNvSpPr>
          <p:nvPr>
            <p:ph type="sldNum" sz="quarter" idx="2"/>
          </p:nvPr>
        </p:nvSpPr>
        <p:spPr>
          <a:xfrm>
            <a:off x="11958609" y="6627176"/>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36627493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7_Title Slide">
    <p:spTree>
      <p:nvGrpSpPr>
        <p:cNvPr id="1" name=""/>
        <p:cNvGrpSpPr/>
        <p:nvPr/>
      </p:nvGrpSpPr>
      <p:grpSpPr>
        <a:xfrm>
          <a:off x="0" y="0"/>
          <a:ext cx="0" cy="0"/>
          <a:chOff x="0" y="0"/>
          <a:chExt cx="0" cy="0"/>
        </a:xfrm>
      </p:grpSpPr>
      <p:sp>
        <p:nvSpPr>
          <p:cNvPr id="42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30"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31"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432"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33"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34"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435"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36"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43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90610764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44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4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4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447"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48"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6925219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7_Two Content">
    <p:spTree>
      <p:nvGrpSpPr>
        <p:cNvPr id="1" name=""/>
        <p:cNvGrpSpPr/>
        <p:nvPr/>
      </p:nvGrpSpPr>
      <p:grpSpPr>
        <a:xfrm>
          <a:off x="0" y="0"/>
          <a:ext cx="0" cy="0"/>
          <a:chOff x="0" y="0"/>
          <a:chExt cx="0" cy="0"/>
        </a:xfrm>
      </p:grpSpPr>
      <p:sp>
        <p:nvSpPr>
          <p:cNvPr id="455"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5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57"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458"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1687649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7_Title Only">
    <p:spTree>
      <p:nvGrpSpPr>
        <p:cNvPr id="1" name=""/>
        <p:cNvGrpSpPr/>
        <p:nvPr/>
      </p:nvGrpSpPr>
      <p:grpSpPr>
        <a:xfrm>
          <a:off x="0" y="0"/>
          <a:ext cx="0" cy="0"/>
          <a:chOff x="0" y="0"/>
          <a:chExt cx="0" cy="0"/>
        </a:xfrm>
      </p:grpSpPr>
      <p:sp>
        <p:nvSpPr>
          <p:cNvPr id="46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6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68"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46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39929746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7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47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7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478" name="Rectangle"/>
          <p:cNvSpPr/>
          <p:nvPr/>
        </p:nvSpPr>
        <p:spPr>
          <a:xfrm>
            <a:off x="0" y="980726"/>
            <a:ext cx="12192000" cy="5877279"/>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479"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480"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59474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8_Title Slide">
    <p:spTree>
      <p:nvGrpSpPr>
        <p:cNvPr id="1" name=""/>
        <p:cNvGrpSpPr/>
        <p:nvPr/>
      </p:nvGrpSpPr>
      <p:grpSpPr>
        <a:xfrm>
          <a:off x="0" y="0"/>
          <a:ext cx="0" cy="0"/>
          <a:chOff x="0" y="0"/>
          <a:chExt cx="0" cy="0"/>
        </a:xfrm>
      </p:grpSpPr>
      <p:sp>
        <p:nvSpPr>
          <p:cNvPr id="487"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488" name="Title Text"/>
          <p:cNvSpPr txBox="1">
            <a:spLocks noGrp="1"/>
          </p:cNvSpPr>
          <p:nvPr>
            <p:ph type="title"/>
          </p:nvPr>
        </p:nvSpPr>
        <p:spPr>
          <a:xfrm>
            <a:off x="1932001" y="3297530"/>
            <a:ext cx="8328001" cy="523224"/>
          </a:xfrm>
          <a:prstGeom prst="rect">
            <a:avLst/>
          </a:prstGeom>
        </p:spPr>
        <p:txBody>
          <a:bodyPr lIns="0" tIns="0" rIns="0" bIns="0" anchor="t"/>
          <a:lstStyle>
            <a:lvl1pPr algn="ctr" defTabSz="957040">
              <a:tabLst>
                <a:tab pos="279400" algn="l"/>
              </a:tabLst>
              <a:defRPr sz="3400">
                <a:solidFill>
                  <a:srgbClr val="000000"/>
                </a:solidFill>
              </a:defRPr>
            </a:lvl1pPr>
          </a:lstStyle>
          <a:p>
            <a:r>
              <a:t>Title Text</a:t>
            </a:r>
          </a:p>
        </p:txBody>
      </p:sp>
      <p:sp>
        <p:nvSpPr>
          <p:cNvPr id="489" name="Body Level One…"/>
          <p:cNvSpPr txBox="1">
            <a:spLocks noGrp="1"/>
          </p:cNvSpPr>
          <p:nvPr>
            <p:ph type="body" sz="quarter" idx="1"/>
          </p:nvPr>
        </p:nvSpPr>
        <p:spPr>
          <a:xfrm>
            <a:off x="1932001" y="4688066"/>
            <a:ext cx="8328001" cy="230835"/>
          </a:xfrm>
          <a:prstGeom prst="rect">
            <a:avLst/>
          </a:prstGeom>
        </p:spPr>
        <p:txBody>
          <a:bodyPr lIns="0" tIns="0" rIns="0" bIns="0"/>
          <a:lstStyle>
            <a:lvl1pPr marL="0" indent="0" algn="ctr" defTabSz="957040">
              <a:lnSpc>
                <a:spcPct val="100000"/>
              </a:lnSpc>
              <a:spcBef>
                <a:spcPts val="0"/>
              </a:spcBef>
              <a:buSzTx/>
              <a:buFontTx/>
              <a:buNone/>
              <a:defRPr sz="1500" b="0"/>
            </a:lvl1pPr>
            <a:lvl2pPr marL="182863" indent="-181166" algn="ctr" defTabSz="957040">
              <a:lnSpc>
                <a:spcPct val="100000"/>
              </a:lnSpc>
              <a:spcBef>
                <a:spcPts val="0"/>
              </a:spcBef>
              <a:buSzPct val="125000"/>
              <a:buFontTx/>
              <a:buChar char="•"/>
              <a:defRPr sz="1500" b="0"/>
            </a:lvl2pPr>
            <a:lvl3pPr marL="455760" indent="-247044" algn="ctr" defTabSz="957040">
              <a:lnSpc>
                <a:spcPct val="100000"/>
              </a:lnSpc>
              <a:spcBef>
                <a:spcPts val="0"/>
              </a:spcBef>
              <a:buSzPct val="120000"/>
              <a:buFontTx/>
              <a:buChar char="–"/>
              <a:defRPr sz="1500" b="0"/>
            </a:lvl3pPr>
            <a:lvl4pPr marL="637128" indent="-146728" algn="ctr" defTabSz="957040">
              <a:lnSpc>
                <a:spcPct val="100000"/>
              </a:lnSpc>
              <a:spcBef>
                <a:spcPts val="0"/>
              </a:spcBef>
              <a:buFontTx/>
              <a:buChar char="•"/>
              <a:defRPr sz="1500" b="0"/>
            </a:lvl4pPr>
            <a:lvl5pPr marL="785098" indent="-122773" algn="ctr" defTabSz="957040">
              <a:lnSpc>
                <a:spcPct val="100000"/>
              </a:lnSpc>
              <a:spcBef>
                <a:spcPts val="0"/>
              </a:spcBef>
              <a:buSzPct val="89000"/>
              <a:buFontTx/>
              <a:buChar char="-"/>
              <a:defRPr sz="1500" b="0"/>
            </a:lvl5pPr>
          </a:lstStyle>
          <a:p>
            <a:r>
              <a:t>Body Level One</a:t>
            </a:r>
          </a:p>
          <a:p>
            <a:pPr lvl="1"/>
            <a:r>
              <a:t>Body Level Two</a:t>
            </a:r>
          </a:p>
          <a:p>
            <a:pPr lvl="2"/>
            <a:r>
              <a:t>Body Level Three</a:t>
            </a:r>
          </a:p>
          <a:p>
            <a:pPr lvl="3"/>
            <a:r>
              <a:t>Body Level Four</a:t>
            </a:r>
          </a:p>
          <a:p>
            <a:pPr lvl="4"/>
            <a:r>
              <a:t>Body Level Five</a:t>
            </a:r>
          </a:p>
        </p:txBody>
      </p:sp>
      <p:pic>
        <p:nvPicPr>
          <p:cNvPr id="490"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491" name="Slide Number"/>
          <p:cNvSpPr txBox="1">
            <a:spLocks noGrp="1"/>
          </p:cNvSpPr>
          <p:nvPr>
            <p:ph type="sldNum" sz="quarter" idx="2"/>
          </p:nvPr>
        </p:nvSpPr>
        <p:spPr>
          <a:xfrm>
            <a:off x="8504209" y="6125525"/>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93244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6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70"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71"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72"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3"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74"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75"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76"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7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17487440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8_Title Only">
    <p:spTree>
      <p:nvGrpSpPr>
        <p:cNvPr id="1" name=""/>
        <p:cNvGrpSpPr/>
        <p:nvPr/>
      </p:nvGrpSpPr>
      <p:grpSpPr>
        <a:xfrm>
          <a:off x="0" y="0"/>
          <a:ext cx="0" cy="0"/>
          <a:chOff x="0" y="0"/>
          <a:chExt cx="0" cy="0"/>
        </a:xfrm>
      </p:grpSpPr>
      <p:sp>
        <p:nvSpPr>
          <p:cNvPr id="498"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499"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00" name="Title Text"/>
          <p:cNvSpPr txBox="1">
            <a:spLocks noGrp="1"/>
          </p:cNvSpPr>
          <p:nvPr>
            <p:ph type="title"/>
          </p:nvPr>
        </p:nvSpPr>
        <p:spPr>
          <a:xfrm>
            <a:off x="161985" y="355335"/>
            <a:ext cx="9336763" cy="369335"/>
          </a:xfrm>
          <a:prstGeom prst="rect">
            <a:avLst/>
          </a:prstGeom>
        </p:spPr>
        <p:txBody>
          <a:bodyPr lIns="0" tIns="0" rIns="0" bIns="0"/>
          <a:lstStyle>
            <a:lvl1pPr defTabSz="957040">
              <a:tabLst>
                <a:tab pos="279400" algn="l"/>
              </a:tabLst>
            </a:lvl1pPr>
          </a:lstStyle>
          <a:p>
            <a:r>
              <a:t>Title Text</a:t>
            </a:r>
          </a:p>
        </p:txBody>
      </p:sp>
      <p:sp>
        <p:nvSpPr>
          <p:cNvPr id="501" name="Slide Number"/>
          <p:cNvSpPr txBox="1">
            <a:spLocks noGrp="1"/>
          </p:cNvSpPr>
          <p:nvPr>
            <p:ph type="sldNum" sz="quarter" idx="2"/>
          </p:nvPr>
        </p:nvSpPr>
        <p:spPr>
          <a:xfrm>
            <a:off x="11635350" y="6576177"/>
            <a:ext cx="157094" cy="153888"/>
          </a:xfrm>
          <a:prstGeom prst="rect">
            <a:avLst/>
          </a:prstGeom>
        </p:spPr>
        <p:txBody>
          <a:bodyPr lIns="0" tIns="0" rIns="0" bIns="0" anchor="ct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35301921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508"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509"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10" name="Title Text"/>
          <p:cNvSpPr txBox="1">
            <a:spLocks noGrp="1"/>
          </p:cNvSpPr>
          <p:nvPr>
            <p:ph type="title"/>
          </p:nvPr>
        </p:nvSpPr>
        <p:spPr>
          <a:xfrm>
            <a:off x="161985" y="355335"/>
            <a:ext cx="9336763" cy="369335"/>
          </a:xfrm>
          <a:prstGeom prst="rect">
            <a:avLst/>
          </a:prstGeom>
        </p:spPr>
        <p:txBody>
          <a:bodyPr lIns="0" tIns="0" rIns="0" bIns="0"/>
          <a:lstStyle>
            <a:lvl1pPr defTabSz="957040">
              <a:tabLst>
                <a:tab pos="279400" algn="l"/>
              </a:tabLst>
            </a:lvl1pPr>
          </a:lstStyle>
          <a:p>
            <a:r>
              <a:t>Title Text</a:t>
            </a:r>
          </a:p>
        </p:txBody>
      </p:sp>
      <p:sp>
        <p:nvSpPr>
          <p:cNvPr id="511" name="Body Level One…"/>
          <p:cNvSpPr txBox="1">
            <a:spLocks noGrp="1"/>
          </p:cNvSpPr>
          <p:nvPr>
            <p:ph type="body" sz="quarter" idx="1"/>
          </p:nvPr>
        </p:nvSpPr>
        <p:spPr>
          <a:xfrm>
            <a:off x="2658275" y="2748046"/>
            <a:ext cx="5853025" cy="1308054"/>
          </a:xfrm>
          <a:prstGeom prst="rect">
            <a:avLst/>
          </a:prstGeom>
        </p:spPr>
        <p:txBody>
          <a:bodyPr lIns="0" tIns="0" rIns="0" bIns="0"/>
          <a:lstStyle>
            <a:lvl1pPr marL="0" indent="0" defTabSz="957040">
              <a:lnSpc>
                <a:spcPct val="100000"/>
              </a:lnSpc>
              <a:spcBef>
                <a:spcPts val="0"/>
              </a:spcBef>
              <a:buSzTx/>
              <a:buFontTx/>
              <a:buNone/>
              <a:defRPr sz="1700" b="0"/>
            </a:lvl1pPr>
            <a:lvl2pPr marL="207019" indent="-205323" defTabSz="957040">
              <a:lnSpc>
                <a:spcPct val="100000"/>
              </a:lnSpc>
              <a:spcBef>
                <a:spcPts val="0"/>
              </a:spcBef>
              <a:buSzPct val="125000"/>
              <a:buFontTx/>
              <a:buChar char="•"/>
              <a:defRPr sz="1700" b="0"/>
            </a:lvl2pPr>
            <a:lvl3pPr marL="488700" indent="-279986" defTabSz="957040">
              <a:lnSpc>
                <a:spcPct val="100000"/>
              </a:lnSpc>
              <a:spcBef>
                <a:spcPts val="0"/>
              </a:spcBef>
              <a:buSzPct val="120000"/>
              <a:buFontTx/>
              <a:buChar char="–"/>
              <a:defRPr sz="1700" b="0"/>
            </a:lvl3pPr>
            <a:lvl4pPr marL="656693" indent="-166294" defTabSz="957040">
              <a:lnSpc>
                <a:spcPct val="100000"/>
              </a:lnSpc>
              <a:spcBef>
                <a:spcPts val="0"/>
              </a:spcBef>
              <a:buFontTx/>
              <a:buChar char="•"/>
              <a:defRPr sz="1700" b="0"/>
            </a:lvl4pPr>
            <a:lvl5pPr marL="801470" indent="-139143" defTabSz="957040">
              <a:lnSpc>
                <a:spcPct val="100000"/>
              </a:lnSpc>
              <a:spcBef>
                <a:spcPts val="0"/>
              </a:spcBef>
              <a:buSzPct val="89000"/>
              <a:buFontTx/>
              <a:buChar char="-"/>
              <a:defRPr sz="1700" b="0"/>
            </a:lvl5pPr>
          </a:lstStyle>
          <a:p>
            <a:r>
              <a:t>Body Level One</a:t>
            </a:r>
          </a:p>
          <a:p>
            <a:pPr lvl="1"/>
            <a:r>
              <a:t>Body Level Two</a:t>
            </a:r>
          </a:p>
          <a:p>
            <a:pPr lvl="2"/>
            <a:r>
              <a:t>Body Level Three</a:t>
            </a:r>
          </a:p>
          <a:p>
            <a:pPr lvl="3"/>
            <a:r>
              <a:t>Body Level Four</a:t>
            </a:r>
          </a:p>
          <a:p>
            <a:pPr lvl="4"/>
            <a:r>
              <a:t>Body Level Five</a:t>
            </a:r>
          </a:p>
        </p:txBody>
      </p:sp>
      <p:sp>
        <p:nvSpPr>
          <p:cNvPr id="512" name="Slide Number"/>
          <p:cNvSpPr txBox="1">
            <a:spLocks noGrp="1"/>
          </p:cNvSpPr>
          <p:nvPr>
            <p:ph type="sldNum" sz="quarter" idx="2"/>
          </p:nvPr>
        </p:nvSpPr>
        <p:spPr>
          <a:xfrm>
            <a:off x="11635350" y="6576177"/>
            <a:ext cx="157094" cy="153888"/>
          </a:xfrm>
          <a:prstGeom prst="rect">
            <a:avLst/>
          </a:prstGeom>
        </p:spPr>
        <p:txBody>
          <a:bodyPr lIns="0" tIns="0" rIns="0" bIns="0" anchor="ct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45414561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9_Title Slide">
    <p:spTree>
      <p:nvGrpSpPr>
        <p:cNvPr id="1" name=""/>
        <p:cNvGrpSpPr/>
        <p:nvPr/>
      </p:nvGrpSpPr>
      <p:grpSpPr>
        <a:xfrm>
          <a:off x="0" y="0"/>
          <a:ext cx="0" cy="0"/>
          <a:chOff x="0" y="0"/>
          <a:chExt cx="0" cy="0"/>
        </a:xfrm>
      </p:grpSpPr>
      <p:sp>
        <p:nvSpPr>
          <p:cNvPr id="51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20"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21"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22"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523"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24"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25"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526"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3018312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sp>
        <p:nvSpPr>
          <p:cNvPr id="53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3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35"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3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537"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38"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52779249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sp>
        <p:nvSpPr>
          <p:cNvPr id="545"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4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47"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48" name="Rectangle"/>
          <p:cNvSpPr/>
          <p:nvPr/>
        </p:nvSpPr>
        <p:spPr>
          <a:xfrm>
            <a:off x="-19145" y="1081314"/>
            <a:ext cx="7752870" cy="5776691"/>
          </a:xfrm>
          <a:prstGeom prst="rect">
            <a:avLst/>
          </a:prstGeom>
          <a:gradFill>
            <a:gsLst>
              <a:gs pos="0">
                <a:srgbClr val="FFFFFF"/>
              </a:gs>
              <a:gs pos="99000">
                <a:schemeClr val="accent3">
                  <a:lumOff val="38860"/>
                </a:schemeClr>
              </a:gs>
            </a:gsLst>
            <a:lin ang="10800000"/>
          </a:gradFill>
          <a:ln w="12700">
            <a:miter lim="400000"/>
          </a:ln>
        </p:spPr>
        <p:txBody>
          <a:bodyPr lIns="45718" tIns="45718" rIns="45718" bIns="45718" anchor="ctr"/>
          <a:lstStyle/>
          <a:p>
            <a:pPr algn="l">
              <a:defRPr b="0">
                <a:latin typeface="Arial"/>
                <a:ea typeface="Arial"/>
                <a:cs typeface="Arial"/>
                <a:sym typeface="Arial"/>
              </a:defRPr>
            </a:pPr>
            <a:endParaRPr sz="1800"/>
          </a:p>
        </p:txBody>
      </p:sp>
      <p:sp>
        <p:nvSpPr>
          <p:cNvPr id="54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sp>
        <p:nvSpPr>
          <p:cNvPr id="550"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pic>
        <p:nvPicPr>
          <p:cNvPr id="551"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52"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553"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54"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41807137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8_Two Content">
    <p:spTree>
      <p:nvGrpSpPr>
        <p:cNvPr id="1" name=""/>
        <p:cNvGrpSpPr/>
        <p:nvPr/>
      </p:nvGrpSpPr>
      <p:grpSpPr>
        <a:xfrm>
          <a:off x="0" y="0"/>
          <a:ext cx="0" cy="0"/>
          <a:chOff x="0" y="0"/>
          <a:chExt cx="0" cy="0"/>
        </a:xfrm>
      </p:grpSpPr>
      <p:sp>
        <p:nvSpPr>
          <p:cNvPr id="561"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62"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63"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64"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565"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66"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90061886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9_Title Only">
    <p:spTree>
      <p:nvGrpSpPr>
        <p:cNvPr id="1" name=""/>
        <p:cNvGrpSpPr/>
        <p:nvPr/>
      </p:nvGrpSpPr>
      <p:grpSpPr>
        <a:xfrm>
          <a:off x="0" y="0"/>
          <a:ext cx="0" cy="0"/>
          <a:chOff x="0" y="0"/>
          <a:chExt cx="0" cy="0"/>
        </a:xfrm>
      </p:grpSpPr>
      <p:sp>
        <p:nvSpPr>
          <p:cNvPr id="57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7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75"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7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57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7881990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8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58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58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86" name="DRAFT – Preliminary for discussion"/>
          <p:cNvSpPr txBox="1"/>
          <p:nvPr/>
        </p:nvSpPr>
        <p:spPr>
          <a:xfrm>
            <a:off x="4412119" y="-1"/>
            <a:ext cx="3323082" cy="276995"/>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latin typeface="Arial"/>
                <a:ea typeface="Arial"/>
                <a:cs typeface="Arial"/>
                <a:sym typeface="Arial"/>
              </a:defRPr>
            </a:pPr>
            <a:r>
              <a:rPr sz="1200"/>
              <a:t>DRAFT </a:t>
            </a:r>
            <a:r>
              <a:rPr sz="1200" b="0"/>
              <a:t>– Preliminary for discussion</a:t>
            </a:r>
          </a:p>
        </p:txBody>
      </p:sp>
      <p:sp>
        <p:nvSpPr>
          <p:cNvPr id="587" name="Rectangle"/>
          <p:cNvSpPr/>
          <p:nvPr/>
        </p:nvSpPr>
        <p:spPr>
          <a:xfrm>
            <a:off x="0" y="980725"/>
            <a:ext cx="12192000" cy="5940007"/>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sp>
        <p:nvSpPr>
          <p:cNvPr id="588"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58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29797567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0_Title Slide">
    <p:spTree>
      <p:nvGrpSpPr>
        <p:cNvPr id="1" name=""/>
        <p:cNvGrpSpPr/>
        <p:nvPr/>
      </p:nvGrpSpPr>
      <p:grpSpPr>
        <a:xfrm>
          <a:off x="0" y="0"/>
          <a:ext cx="0" cy="0"/>
          <a:chOff x="0" y="0"/>
          <a:chExt cx="0" cy="0"/>
        </a:xfrm>
      </p:grpSpPr>
      <p:sp>
        <p:nvSpPr>
          <p:cNvPr id="59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59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598"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599"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00"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01"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602"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03"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604"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769968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sp>
        <p:nvSpPr>
          <p:cNvPr id="611"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12"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613"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614"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615"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656635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8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8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8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87"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0345198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9_Two Content">
    <p:spTree>
      <p:nvGrpSpPr>
        <p:cNvPr id="1" name=""/>
        <p:cNvGrpSpPr/>
        <p:nvPr/>
      </p:nvGrpSpPr>
      <p:grpSpPr>
        <a:xfrm>
          <a:off x="0" y="0"/>
          <a:ext cx="0" cy="0"/>
          <a:chOff x="0" y="0"/>
          <a:chExt cx="0" cy="0"/>
        </a:xfrm>
      </p:grpSpPr>
      <p:sp>
        <p:nvSpPr>
          <p:cNvPr id="622"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23"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624"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625"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626"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39620644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0_Title Only">
    <p:spTree>
      <p:nvGrpSpPr>
        <p:cNvPr id="1" name=""/>
        <p:cNvGrpSpPr/>
        <p:nvPr/>
      </p:nvGrpSpPr>
      <p:grpSpPr>
        <a:xfrm>
          <a:off x="0" y="0"/>
          <a:ext cx="0" cy="0"/>
          <a:chOff x="0" y="0"/>
          <a:chExt cx="0" cy="0"/>
        </a:xfrm>
      </p:grpSpPr>
      <p:sp>
        <p:nvSpPr>
          <p:cNvPr id="63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3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635"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636"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26921100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9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643"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44"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645" name="Rectangle"/>
          <p:cNvSpPr/>
          <p:nvPr/>
        </p:nvSpPr>
        <p:spPr>
          <a:xfrm>
            <a:off x="0" y="980726"/>
            <a:ext cx="12192000" cy="5904007"/>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646"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64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03922726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0_Custom Layout">
    <p:spTree>
      <p:nvGrpSpPr>
        <p:cNvPr id="1" name=""/>
        <p:cNvGrpSpPr/>
        <p:nvPr/>
      </p:nvGrpSpPr>
      <p:grpSpPr>
        <a:xfrm>
          <a:off x="0" y="0"/>
          <a:ext cx="0" cy="0"/>
          <a:chOff x="0" y="0"/>
          <a:chExt cx="0" cy="0"/>
        </a:xfrm>
      </p:grpSpPr>
      <p:sp>
        <p:nvSpPr>
          <p:cNvPr id="654"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655"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656"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657"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42805990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4" name="Rectangle"/>
          <p:cNvSpPr/>
          <p:nvPr/>
        </p:nvSpPr>
        <p:spPr>
          <a:xfrm>
            <a:off x="-3" y="148400"/>
            <a:ext cx="12192005" cy="805630"/>
          </a:xfrm>
          <a:prstGeom prst="rect">
            <a:avLst/>
          </a:prstGeom>
          <a:solidFill>
            <a:srgbClr val="FFFFFF"/>
          </a:solidFill>
          <a:ln w="12700">
            <a:miter lim="400000"/>
          </a:ln>
        </p:spPr>
        <p:txBody>
          <a:bodyPr lIns="45718" tIns="45718" rIns="45718" bIns="45718" anchor="ctr"/>
          <a:lstStyle/>
          <a:p>
            <a:pPr algn="l">
              <a:defRPr sz="2800" b="0">
                <a:latin typeface="Times New Roman"/>
                <a:ea typeface="Times New Roman"/>
                <a:cs typeface="Times New Roman"/>
                <a:sym typeface="Times New Roman"/>
              </a:defRPr>
            </a:pPr>
            <a:endParaRPr sz="2800"/>
          </a:p>
        </p:txBody>
      </p:sp>
      <p:pic>
        <p:nvPicPr>
          <p:cNvPr id="665" name="KB H to powv10" descr="KB H to powv10"/>
          <p:cNvPicPr>
            <a:picLocks noChangeAspect="1"/>
          </p:cNvPicPr>
          <p:nvPr/>
        </p:nvPicPr>
        <p:blipFill>
          <a:blip r:embed="rId2"/>
          <a:stretch>
            <a:fillRect/>
          </a:stretch>
        </p:blipFill>
        <p:spPr>
          <a:xfrm>
            <a:off x="8912576" y="289042"/>
            <a:ext cx="2652894" cy="561037"/>
          </a:xfrm>
          <a:prstGeom prst="rect">
            <a:avLst/>
          </a:prstGeom>
          <a:ln w="12700">
            <a:miter lim="400000"/>
          </a:ln>
        </p:spPr>
      </p:pic>
      <p:pic>
        <p:nvPicPr>
          <p:cNvPr id="666" name="Tab_2013B" descr="Tab_2013B"/>
          <p:cNvPicPr>
            <a:picLocks noChangeAspect="1"/>
          </p:cNvPicPr>
          <p:nvPr/>
        </p:nvPicPr>
        <p:blipFill>
          <a:blip r:embed="rId3"/>
          <a:stretch>
            <a:fillRect/>
          </a:stretch>
        </p:blipFill>
        <p:spPr>
          <a:xfrm>
            <a:off x="-4" y="6258629"/>
            <a:ext cx="12192005" cy="444857"/>
          </a:xfrm>
          <a:prstGeom prst="rect">
            <a:avLst/>
          </a:prstGeom>
          <a:ln w="12700">
            <a:miter lim="400000"/>
          </a:ln>
        </p:spPr>
      </p:pic>
      <p:sp>
        <p:nvSpPr>
          <p:cNvPr id="667" name="Rectangle"/>
          <p:cNvSpPr/>
          <p:nvPr/>
        </p:nvSpPr>
        <p:spPr>
          <a:xfrm>
            <a:off x="35747" y="140759"/>
            <a:ext cx="12120508" cy="6565783"/>
          </a:xfrm>
          <a:prstGeom prst="rect">
            <a:avLst/>
          </a:prstGeom>
          <a:ln w="50800">
            <a:solidFill>
              <a:srgbClr val="FF3300"/>
            </a:solidFill>
          </a:ln>
        </p:spPr>
        <p:txBody>
          <a:bodyPr lIns="45718" tIns="45718" rIns="45718" bIns="45718" anchor="ctr"/>
          <a:lstStyle/>
          <a:p>
            <a:pPr algn="l">
              <a:defRPr sz="2800" b="0">
                <a:latin typeface="Times New Roman"/>
                <a:ea typeface="Times New Roman"/>
                <a:cs typeface="Times New Roman"/>
                <a:sym typeface="Times New Roman"/>
              </a:defRPr>
            </a:pPr>
            <a:endParaRPr sz="2800"/>
          </a:p>
        </p:txBody>
      </p:sp>
      <p:pic>
        <p:nvPicPr>
          <p:cNvPr id="668" name="Final Kasikorn Logo" descr="Final Kasikorn Logo"/>
          <p:cNvPicPr>
            <a:picLocks noChangeAspect="1"/>
          </p:cNvPicPr>
          <p:nvPr/>
        </p:nvPicPr>
        <p:blipFill>
          <a:blip r:embed="rId4"/>
          <a:stretch>
            <a:fillRect/>
          </a:stretch>
        </p:blipFill>
        <p:spPr>
          <a:xfrm>
            <a:off x="571969" y="282926"/>
            <a:ext cx="938864" cy="570211"/>
          </a:xfrm>
          <a:prstGeom prst="rect">
            <a:avLst/>
          </a:prstGeom>
          <a:ln w="12700">
            <a:miter lim="400000"/>
          </a:ln>
        </p:spPr>
      </p:pic>
      <p:sp>
        <p:nvSpPr>
          <p:cNvPr id="669" name="Slide Number"/>
          <p:cNvSpPr txBox="1">
            <a:spLocks noGrp="1"/>
          </p:cNvSpPr>
          <p:nvPr>
            <p:ph type="sldNum" sz="quarter" idx="2"/>
          </p:nvPr>
        </p:nvSpPr>
        <p:spPr>
          <a:xfrm>
            <a:off x="11723862" y="5994163"/>
            <a:ext cx="304450" cy="301886"/>
          </a:xfrm>
          <a:prstGeom prst="rect">
            <a:avLst/>
          </a:prstGeom>
        </p:spPr>
        <p:txBody>
          <a:bodyPr lIns="42803" tIns="42803" rIns="42803" bIns="42803" anchor="t"/>
          <a:lstStyle>
            <a:lvl1pPr>
              <a:defRPr sz="14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2948596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sp>
        <p:nvSpPr>
          <p:cNvPr id="676" name="Rectangle"/>
          <p:cNvSpPr/>
          <p:nvPr/>
        </p:nvSpPr>
        <p:spPr>
          <a:xfrm>
            <a:off x="-3" y="148400"/>
            <a:ext cx="12192005" cy="805630"/>
          </a:xfrm>
          <a:prstGeom prst="rect">
            <a:avLst/>
          </a:prstGeom>
          <a:solidFill>
            <a:srgbClr val="FFFFFF"/>
          </a:solidFill>
          <a:ln w="12700">
            <a:miter lim="400000"/>
          </a:ln>
        </p:spPr>
        <p:txBody>
          <a:bodyPr lIns="45718" tIns="45718" rIns="45718" bIns="45718" anchor="ctr"/>
          <a:lstStyle/>
          <a:p>
            <a:pPr algn="l">
              <a:defRPr sz="1800" b="0">
                <a:latin typeface="Arial"/>
                <a:ea typeface="Arial"/>
                <a:cs typeface="Arial"/>
                <a:sym typeface="Arial"/>
              </a:defRPr>
            </a:pPr>
            <a:endParaRPr sz="1800"/>
          </a:p>
        </p:txBody>
      </p:sp>
      <p:pic>
        <p:nvPicPr>
          <p:cNvPr id="677" name="KB H to powv10" descr="KB H to powv10"/>
          <p:cNvPicPr>
            <a:picLocks noChangeAspect="1"/>
          </p:cNvPicPr>
          <p:nvPr/>
        </p:nvPicPr>
        <p:blipFill>
          <a:blip r:embed="rId2"/>
          <a:stretch>
            <a:fillRect/>
          </a:stretch>
        </p:blipFill>
        <p:spPr>
          <a:xfrm>
            <a:off x="8912576" y="289042"/>
            <a:ext cx="2652894" cy="561037"/>
          </a:xfrm>
          <a:prstGeom prst="rect">
            <a:avLst/>
          </a:prstGeom>
          <a:ln w="12700">
            <a:miter lim="400000"/>
          </a:ln>
        </p:spPr>
      </p:pic>
      <p:pic>
        <p:nvPicPr>
          <p:cNvPr id="678" name="Tab_2013B" descr="Tab_2013B"/>
          <p:cNvPicPr>
            <a:picLocks noChangeAspect="1"/>
          </p:cNvPicPr>
          <p:nvPr/>
        </p:nvPicPr>
        <p:blipFill>
          <a:blip r:embed="rId3"/>
          <a:stretch>
            <a:fillRect/>
          </a:stretch>
        </p:blipFill>
        <p:spPr>
          <a:xfrm>
            <a:off x="-4" y="6258629"/>
            <a:ext cx="12192005" cy="444857"/>
          </a:xfrm>
          <a:prstGeom prst="rect">
            <a:avLst/>
          </a:prstGeom>
          <a:ln w="12700">
            <a:miter lim="400000"/>
          </a:ln>
        </p:spPr>
      </p:pic>
      <p:pic>
        <p:nvPicPr>
          <p:cNvPr id="679" name="Final Kasikorn Logo" descr="Final Kasikorn Logo"/>
          <p:cNvPicPr>
            <a:picLocks noChangeAspect="1"/>
          </p:cNvPicPr>
          <p:nvPr/>
        </p:nvPicPr>
        <p:blipFill>
          <a:blip r:embed="rId4"/>
          <a:stretch>
            <a:fillRect/>
          </a:stretch>
        </p:blipFill>
        <p:spPr>
          <a:xfrm>
            <a:off x="571969" y="282926"/>
            <a:ext cx="938864" cy="570211"/>
          </a:xfrm>
          <a:prstGeom prst="rect">
            <a:avLst/>
          </a:prstGeom>
          <a:ln w="12700">
            <a:miter lim="400000"/>
          </a:ln>
        </p:spPr>
      </p:pic>
      <p:sp>
        <p:nvSpPr>
          <p:cNvPr id="680" name="Rectangle"/>
          <p:cNvSpPr/>
          <p:nvPr/>
        </p:nvSpPr>
        <p:spPr>
          <a:xfrm>
            <a:off x="35747" y="140759"/>
            <a:ext cx="12120508" cy="6565783"/>
          </a:xfrm>
          <a:prstGeom prst="rect">
            <a:avLst/>
          </a:prstGeom>
          <a:ln w="50800">
            <a:solidFill>
              <a:srgbClr val="FF3300"/>
            </a:solidFill>
          </a:ln>
        </p:spPr>
        <p:txBody>
          <a:bodyPr lIns="45718" tIns="45718" rIns="45718" bIns="45718" anchor="ctr"/>
          <a:lstStyle/>
          <a:p>
            <a:pPr algn="l">
              <a:defRPr sz="1800" b="0">
                <a:latin typeface="Arial"/>
                <a:ea typeface="Arial"/>
                <a:cs typeface="Arial"/>
                <a:sym typeface="Arial"/>
              </a:defRPr>
            </a:pPr>
            <a:endParaRPr sz="1800"/>
          </a:p>
        </p:txBody>
      </p:sp>
      <p:sp>
        <p:nvSpPr>
          <p:cNvPr id="681" name="Slide Number"/>
          <p:cNvSpPr txBox="1">
            <a:spLocks noGrp="1"/>
          </p:cNvSpPr>
          <p:nvPr>
            <p:ph type="sldNum" sz="quarter" idx="2"/>
          </p:nvPr>
        </p:nvSpPr>
        <p:spPr>
          <a:xfrm>
            <a:off x="8469154" y="6111142"/>
            <a:ext cx="268448" cy="273578"/>
          </a:xfrm>
          <a:prstGeom prst="rect">
            <a:avLst/>
          </a:prstGeom>
        </p:spPr>
        <p:txBody>
          <a:bodyPr lIns="44026" tIns="44026" rIns="44026" bIns="44026" anchor="ctr"/>
          <a:lstStyle>
            <a:lvl1pPr>
              <a:defRPr sz="1200">
                <a:latin typeface="Times New Roman"/>
                <a:ea typeface="Times New Roman"/>
                <a:cs typeface="Times New Roman"/>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52871531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sp>
        <p:nvSpPr>
          <p:cNvPr id="688" name="Rectangle 6"/>
          <p:cNvSpPr/>
          <p:nvPr/>
        </p:nvSpPr>
        <p:spPr>
          <a:xfrm>
            <a:off x="468923" y="263769"/>
            <a:ext cx="11254155" cy="996927"/>
          </a:xfrm>
          <a:prstGeom prst="rect">
            <a:avLst/>
          </a:prstGeom>
          <a:solidFill>
            <a:schemeClr val="accent1"/>
          </a:solidFill>
          <a:ln w="12700">
            <a:miter lim="400000"/>
          </a:ln>
        </p:spPr>
        <p:txBody>
          <a:bodyPr lIns="45718" tIns="45718" rIns="45718" bIns="45718" anchor="ctr"/>
          <a:lstStyle/>
          <a:p>
            <a:pPr>
              <a:defRPr sz="1600" b="0">
                <a:solidFill>
                  <a:srgbClr val="FFFFFF"/>
                </a:solidFill>
                <a:latin typeface="Arial"/>
                <a:ea typeface="Arial"/>
                <a:cs typeface="Arial"/>
                <a:sym typeface="Arial"/>
              </a:defRPr>
            </a:pPr>
            <a:endParaRPr sz="1600"/>
          </a:p>
        </p:txBody>
      </p:sp>
      <p:pic>
        <p:nvPicPr>
          <p:cNvPr id="689" name="Picture 7" descr="Picture 7"/>
          <p:cNvPicPr>
            <a:picLocks noChangeAspect="1"/>
          </p:cNvPicPr>
          <p:nvPr/>
        </p:nvPicPr>
        <p:blipFill>
          <a:blip r:embed="rId2"/>
          <a:srcRect l="4032" t="10798" r="2612" b="9190"/>
          <a:stretch>
            <a:fillRect/>
          </a:stretch>
        </p:blipFill>
        <p:spPr>
          <a:xfrm>
            <a:off x="9432453" y="263769"/>
            <a:ext cx="2290626" cy="996927"/>
          </a:xfrm>
          <a:prstGeom prst="rect">
            <a:avLst/>
          </a:prstGeom>
          <a:ln w="12700">
            <a:miter lim="400000"/>
          </a:ln>
        </p:spPr>
      </p:pic>
      <p:sp>
        <p:nvSpPr>
          <p:cNvPr id="690" name="Title Text"/>
          <p:cNvSpPr txBox="1">
            <a:spLocks noGrp="1"/>
          </p:cNvSpPr>
          <p:nvPr>
            <p:ph type="title"/>
          </p:nvPr>
        </p:nvSpPr>
        <p:spPr>
          <a:xfrm>
            <a:off x="779076" y="437897"/>
            <a:ext cx="8753452" cy="664692"/>
          </a:xfrm>
          <a:prstGeom prst="rect">
            <a:avLst/>
          </a:prstGeom>
        </p:spPr>
        <p:txBody>
          <a:bodyPr lIns="42201" tIns="42201" rIns="42201" bIns="42201"/>
          <a:lstStyle>
            <a:lvl1pPr>
              <a:defRPr sz="2200"/>
            </a:lvl1pPr>
          </a:lstStyle>
          <a:p>
            <a:r>
              <a:t>Title Text</a:t>
            </a:r>
          </a:p>
        </p:txBody>
      </p:sp>
      <p:sp>
        <p:nvSpPr>
          <p:cNvPr id="691" name="Body Level One…"/>
          <p:cNvSpPr txBox="1">
            <a:spLocks noGrp="1"/>
          </p:cNvSpPr>
          <p:nvPr>
            <p:ph type="body" idx="1"/>
          </p:nvPr>
        </p:nvSpPr>
        <p:spPr>
          <a:xfrm>
            <a:off x="779076" y="1434932"/>
            <a:ext cx="10633850" cy="4586359"/>
          </a:xfrm>
          <a:prstGeom prst="rect">
            <a:avLst/>
          </a:prstGeom>
        </p:spPr>
        <p:txBody>
          <a:bodyPr lIns="42201" tIns="42201" rIns="42201" bIns="42201"/>
          <a:lstStyle>
            <a:lvl1pPr marL="300035" indent="-300035">
              <a:defRPr sz="1400"/>
            </a:lvl1pPr>
            <a:lvl2pPr marL="707231" indent="-250031">
              <a:defRPr sz="1400"/>
            </a:lvl2pPr>
            <a:lvl3pPr marL="1114425" indent="-200025">
              <a:defRPr sz="1400"/>
            </a:lvl3pPr>
            <a:lvl4pPr marL="1504950" indent="-133350">
              <a:defRPr sz="1400"/>
            </a:lvl4pPr>
            <a:lvl5pPr marL="1962150" indent="-133350">
              <a:defRPr sz="1400"/>
            </a:lvl5pPr>
          </a:lstStyle>
          <a:p>
            <a:r>
              <a:t>Body Level One</a:t>
            </a:r>
          </a:p>
          <a:p>
            <a:pPr lvl="1"/>
            <a:r>
              <a:t>Body Level Two</a:t>
            </a:r>
          </a:p>
          <a:p>
            <a:pPr lvl="2"/>
            <a:r>
              <a:t>Body Level Three</a:t>
            </a:r>
          </a:p>
          <a:p>
            <a:pPr lvl="3"/>
            <a:r>
              <a:t>Body Level Four</a:t>
            </a:r>
          </a:p>
          <a:p>
            <a:pPr lvl="4"/>
            <a:r>
              <a:t>Body Level Five</a:t>
            </a:r>
          </a:p>
        </p:txBody>
      </p:sp>
      <p:sp>
        <p:nvSpPr>
          <p:cNvPr id="692" name="Slide Number"/>
          <p:cNvSpPr txBox="1">
            <a:spLocks noGrp="1"/>
          </p:cNvSpPr>
          <p:nvPr>
            <p:ph type="sldNum" sz="quarter" idx="2"/>
          </p:nvPr>
        </p:nvSpPr>
        <p:spPr>
          <a:xfrm>
            <a:off x="11512819" y="6385898"/>
            <a:ext cx="210260" cy="208337"/>
          </a:xfrm>
          <a:prstGeom prst="rect">
            <a:avLst/>
          </a:prstGeom>
        </p:spPr>
        <p:txBody>
          <a:bodyPr lIns="42201" tIns="42201" rIns="42201" bIns="42201"/>
          <a:lstStyle>
            <a:lvl1pPr>
              <a:defRPr sz="8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2579475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1_Custom Layout">
    <p:spTree>
      <p:nvGrpSpPr>
        <p:cNvPr id="1" name=""/>
        <p:cNvGrpSpPr/>
        <p:nvPr/>
      </p:nvGrpSpPr>
      <p:grpSpPr>
        <a:xfrm>
          <a:off x="0" y="0"/>
          <a:ext cx="0" cy="0"/>
          <a:chOff x="0" y="0"/>
          <a:chExt cx="0" cy="0"/>
        </a:xfrm>
      </p:grpSpPr>
      <p:sp>
        <p:nvSpPr>
          <p:cNvPr id="69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700" name="TBA Logo.png" descr="TBA Logo.png"/>
          <p:cNvPicPr>
            <a:picLocks noChangeAspect="1"/>
          </p:cNvPicPr>
          <p:nvPr/>
        </p:nvPicPr>
        <p:blipFill>
          <a:blip r:embed="rId2"/>
          <a:srcRect l="4032" t="10799" r="2607" b="9192"/>
          <a:stretch>
            <a:fillRect/>
          </a:stretch>
        </p:blipFill>
        <p:spPr>
          <a:xfrm>
            <a:off x="9710489" y="0"/>
            <a:ext cx="2481515" cy="1080000"/>
          </a:xfrm>
          <a:prstGeom prst="rect">
            <a:avLst/>
          </a:prstGeom>
          <a:ln w="12700">
            <a:miter lim="400000"/>
          </a:ln>
        </p:spPr>
      </p:pic>
      <p:sp>
        <p:nvSpPr>
          <p:cNvPr id="701"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702"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70012797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sp>
        <p:nvSpPr>
          <p:cNvPr id="709"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710" name="TBA Logo.png" descr="TBA Logo.png"/>
          <p:cNvPicPr>
            <a:picLocks noChangeAspect="1"/>
          </p:cNvPicPr>
          <p:nvPr/>
        </p:nvPicPr>
        <p:blipFill>
          <a:blip r:embed="rId2"/>
          <a:srcRect l="4032" t="10799" r="2607" b="9192"/>
          <a:stretch>
            <a:fillRect/>
          </a:stretch>
        </p:blipFill>
        <p:spPr>
          <a:xfrm>
            <a:off x="9710489" y="0"/>
            <a:ext cx="2481515" cy="1080000"/>
          </a:xfrm>
          <a:prstGeom prst="rect">
            <a:avLst/>
          </a:prstGeom>
          <a:ln w="12700">
            <a:miter lim="400000"/>
          </a:ln>
        </p:spPr>
      </p:pic>
      <p:sp>
        <p:nvSpPr>
          <p:cNvPr id="711"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712" name="Body Level One…"/>
          <p:cNvSpPr txBox="1">
            <a:spLocks noGrp="1"/>
          </p:cNvSpPr>
          <p:nvPr>
            <p:ph type="body" idx="1"/>
          </p:nvPr>
        </p:nvSpPr>
        <p:spPr>
          <a:xfrm>
            <a:off x="336000" y="1268758"/>
            <a:ext cx="1152000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713"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66625282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1_Title Only">
    <p:spTree>
      <p:nvGrpSpPr>
        <p:cNvPr id="1" name=""/>
        <p:cNvGrpSpPr/>
        <p:nvPr/>
      </p:nvGrpSpPr>
      <p:grpSpPr>
        <a:xfrm>
          <a:off x="0" y="0"/>
          <a:ext cx="0" cy="0"/>
          <a:chOff x="0" y="0"/>
          <a:chExt cx="0" cy="0"/>
        </a:xfrm>
      </p:grpSpPr>
      <p:sp>
        <p:nvSpPr>
          <p:cNvPr id="720" name="Rectangle"/>
          <p:cNvSpPr/>
          <p:nvPr/>
        </p:nvSpPr>
        <p:spPr>
          <a:xfrm>
            <a:off x="0" y="642937"/>
            <a:ext cx="12192000" cy="877502"/>
          </a:xfrm>
          <a:prstGeom prst="rect">
            <a:avLst/>
          </a:prstGeom>
          <a:solidFill>
            <a:schemeClr val="accent1"/>
          </a:solidFill>
          <a:ln w="12700">
            <a:miter lim="400000"/>
          </a:ln>
        </p:spPr>
        <p:txBody>
          <a:bodyPr lIns="45718" tIns="45718" rIns="45718" bIns="45718" anchor="ctr"/>
          <a:lstStyle/>
          <a:p>
            <a:pPr>
              <a:defRPr sz="3400" b="0">
                <a:solidFill>
                  <a:srgbClr val="FFFFFF"/>
                </a:solidFill>
                <a:latin typeface="Arial"/>
                <a:ea typeface="Arial"/>
                <a:cs typeface="Arial"/>
                <a:sym typeface="Arial"/>
              </a:defRPr>
            </a:pPr>
            <a:endParaRPr sz="3400"/>
          </a:p>
        </p:txBody>
      </p:sp>
      <p:pic>
        <p:nvPicPr>
          <p:cNvPr id="721" name="TBA Logo.png" descr="TBA Logo.png"/>
          <p:cNvPicPr>
            <a:picLocks noChangeAspect="1"/>
          </p:cNvPicPr>
          <p:nvPr/>
        </p:nvPicPr>
        <p:blipFill>
          <a:blip r:embed="rId2"/>
          <a:srcRect l="4031" t="10797" r="2609" b="9192"/>
          <a:stretch>
            <a:fillRect/>
          </a:stretch>
        </p:blipFill>
        <p:spPr>
          <a:xfrm>
            <a:off x="10154921" y="642936"/>
            <a:ext cx="2037082" cy="877502"/>
          </a:xfrm>
          <a:prstGeom prst="rect">
            <a:avLst/>
          </a:prstGeom>
          <a:ln w="12700">
            <a:miter lim="400000"/>
          </a:ln>
        </p:spPr>
      </p:pic>
      <p:sp>
        <p:nvSpPr>
          <p:cNvPr id="722" name="Title Text"/>
          <p:cNvSpPr txBox="1">
            <a:spLocks noGrp="1"/>
          </p:cNvSpPr>
          <p:nvPr>
            <p:ph type="title"/>
          </p:nvPr>
        </p:nvSpPr>
        <p:spPr>
          <a:xfrm>
            <a:off x="336008" y="796204"/>
            <a:ext cx="9482906" cy="585070"/>
          </a:xfrm>
          <a:prstGeom prst="rect">
            <a:avLst/>
          </a:prstGeom>
        </p:spPr>
        <p:txBody>
          <a:bodyPr lIns="37145" tIns="37145" rIns="37145" bIns="37145"/>
          <a:lstStyle>
            <a:lvl1pPr defTabSz="1125472">
              <a:defRPr sz="2600">
                <a:solidFill>
                  <a:schemeClr val="accent6"/>
                </a:solidFill>
              </a:defRPr>
            </a:lvl1pPr>
          </a:lstStyle>
          <a:p>
            <a:r>
              <a:t>Title Text</a:t>
            </a:r>
          </a:p>
        </p:txBody>
      </p:sp>
      <p:sp>
        <p:nvSpPr>
          <p:cNvPr id="723" name="Slide Number"/>
          <p:cNvSpPr txBox="1">
            <a:spLocks noGrp="1"/>
          </p:cNvSpPr>
          <p:nvPr>
            <p:ph type="sldNum" sz="quarter" idx="2"/>
          </p:nvPr>
        </p:nvSpPr>
        <p:spPr>
          <a:xfrm>
            <a:off x="11945468" y="5970786"/>
            <a:ext cx="246537" cy="244293"/>
          </a:xfrm>
          <a:prstGeom prst="rect">
            <a:avLst/>
          </a:prstGeom>
        </p:spPr>
        <p:txBody>
          <a:bodyPr lIns="37145" tIns="37145" rIns="37145" bIns="37145"/>
          <a:lstStyle>
            <a:lvl1pPr>
              <a:defRPr sz="11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5233438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95"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96"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97"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98" name="Body Level One…"/>
          <p:cNvSpPr txBox="1">
            <a:spLocks noGrp="1"/>
          </p:cNvSpPr>
          <p:nvPr>
            <p:ph type="body" sz="half" idx="1"/>
          </p:nvPr>
        </p:nvSpPr>
        <p:spPr>
          <a:xfrm>
            <a:off x="336000" y="1268758"/>
            <a:ext cx="5582750" cy="4968558"/>
          </a:xfrm>
          <a:prstGeom prst="rect">
            <a:avLst/>
          </a:prstGeom>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8867189"/>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sp>
        <p:nvSpPr>
          <p:cNvPr id="730" name="Title Text"/>
          <p:cNvSpPr txBox="1">
            <a:spLocks noGrp="1"/>
          </p:cNvSpPr>
          <p:nvPr>
            <p:ph type="title"/>
          </p:nvPr>
        </p:nvSpPr>
        <p:spPr>
          <a:xfrm>
            <a:off x="838200" y="939600"/>
            <a:ext cx="10515601" cy="1077022"/>
          </a:xfrm>
          <a:prstGeom prst="rect">
            <a:avLst/>
          </a:prstGeom>
        </p:spPr>
        <p:txBody>
          <a:bodyPr lIns="37146" tIns="37146" rIns="37146" bIns="37146"/>
          <a:lstStyle>
            <a:lvl1pPr>
              <a:lnSpc>
                <a:spcPct val="90000"/>
              </a:lnSpc>
              <a:defRPr sz="4400" b="0">
                <a:solidFill>
                  <a:srgbClr val="000000"/>
                </a:solidFill>
                <a:latin typeface="Calibri Light"/>
                <a:ea typeface="Calibri Light"/>
                <a:cs typeface="Calibri Light"/>
                <a:sym typeface="Calibri Light"/>
              </a:defRPr>
            </a:lvl1pPr>
          </a:lstStyle>
          <a:p>
            <a:r>
              <a:t>Title Text</a:t>
            </a:r>
          </a:p>
        </p:txBody>
      </p:sp>
      <p:sp>
        <p:nvSpPr>
          <p:cNvPr id="731" name="Body Level One…"/>
          <p:cNvSpPr txBox="1">
            <a:spLocks noGrp="1"/>
          </p:cNvSpPr>
          <p:nvPr>
            <p:ph type="body" idx="1"/>
          </p:nvPr>
        </p:nvSpPr>
        <p:spPr>
          <a:xfrm>
            <a:off x="838200" y="2126258"/>
            <a:ext cx="10515601" cy="3535463"/>
          </a:xfrm>
          <a:prstGeom prst="rect">
            <a:avLst/>
          </a:prstGeom>
        </p:spPr>
        <p:txBody>
          <a:bodyPr lIns="37146" tIns="37146" rIns="37146" bIns="37146"/>
          <a:lstStyle>
            <a:lvl1pPr marL="228600" indent="-228600">
              <a:lnSpc>
                <a:spcPct val="90000"/>
              </a:lnSpc>
              <a:spcBef>
                <a:spcPts val="1000"/>
              </a:spcBef>
              <a:defRPr sz="2800" b="0">
                <a:latin typeface="+mj-lt"/>
                <a:ea typeface="+mj-ea"/>
                <a:cs typeface="+mj-cs"/>
                <a:sym typeface="Calibri"/>
              </a:defRPr>
            </a:lvl1pPr>
            <a:lvl2pPr marL="723900" indent="-266700">
              <a:lnSpc>
                <a:spcPct val="90000"/>
              </a:lnSpc>
              <a:spcBef>
                <a:spcPts val="1000"/>
              </a:spcBef>
              <a:buChar char="•"/>
              <a:defRPr sz="2800" b="0">
                <a:latin typeface="+mj-lt"/>
                <a:ea typeface="+mj-ea"/>
                <a:cs typeface="+mj-cs"/>
                <a:sym typeface="Calibri"/>
              </a:defRPr>
            </a:lvl2pPr>
            <a:lvl3pPr marL="1234438" indent="-320038">
              <a:lnSpc>
                <a:spcPct val="90000"/>
              </a:lnSpc>
              <a:spcBef>
                <a:spcPts val="1000"/>
              </a:spcBef>
              <a:defRPr sz="2800" b="0">
                <a:latin typeface="+mj-lt"/>
                <a:ea typeface="+mj-ea"/>
                <a:cs typeface="+mj-cs"/>
                <a:sym typeface="Calibri"/>
              </a:defRPr>
            </a:lvl3pPr>
            <a:lvl4pPr marL="1727200" indent="-355600">
              <a:lnSpc>
                <a:spcPct val="90000"/>
              </a:lnSpc>
              <a:spcBef>
                <a:spcPts val="1000"/>
              </a:spcBef>
              <a:buChar char="•"/>
              <a:defRPr sz="2800" b="0">
                <a:latin typeface="+mj-lt"/>
                <a:ea typeface="+mj-ea"/>
                <a:cs typeface="+mj-cs"/>
                <a:sym typeface="Calibri"/>
              </a:defRPr>
            </a:lvl4pPr>
            <a:lvl5pPr marL="2184400" indent="-355600">
              <a:lnSpc>
                <a:spcPct val="90000"/>
              </a:lnSpc>
              <a:spcBef>
                <a:spcPts val="1000"/>
              </a:spcBef>
              <a:buChar char="•"/>
              <a:defRPr sz="2800" b="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32" name="Slide Number"/>
          <p:cNvSpPr txBox="1">
            <a:spLocks noGrp="1"/>
          </p:cNvSpPr>
          <p:nvPr>
            <p:ph type="sldNum" sz="quarter" idx="2"/>
          </p:nvPr>
        </p:nvSpPr>
        <p:spPr>
          <a:xfrm>
            <a:off x="11096043" y="5825963"/>
            <a:ext cx="257760" cy="259683"/>
          </a:xfrm>
          <a:prstGeom prst="rect">
            <a:avLst/>
          </a:prstGeom>
        </p:spPr>
        <p:txBody>
          <a:bodyPr lIns="37146" tIns="37146" rIns="37146" bIns="37146" anchor="ctr"/>
          <a:lstStyle>
            <a:lvl1pPr>
              <a:defRPr sz="1200" b="1">
                <a:solidFill>
                  <a:srgbClr val="888888"/>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401005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1_Title Slide">
    <p:spTree>
      <p:nvGrpSpPr>
        <p:cNvPr id="1" name=""/>
        <p:cNvGrpSpPr/>
        <p:nvPr/>
      </p:nvGrpSpPr>
      <p:grpSpPr>
        <a:xfrm>
          <a:off x="0" y="0"/>
          <a:ext cx="0" cy="0"/>
          <a:chOff x="0" y="0"/>
          <a:chExt cx="0" cy="0"/>
        </a:xfrm>
      </p:grpSpPr>
      <p:sp>
        <p:nvSpPr>
          <p:cNvPr id="739" name="Title Text"/>
          <p:cNvSpPr txBox="1">
            <a:spLocks noGrp="1"/>
          </p:cNvSpPr>
          <p:nvPr>
            <p:ph type="title"/>
          </p:nvPr>
        </p:nvSpPr>
        <p:spPr>
          <a:xfrm>
            <a:off x="914398" y="2373908"/>
            <a:ext cx="10363202" cy="1194400"/>
          </a:xfrm>
          <a:prstGeom prst="rect">
            <a:avLst/>
          </a:prstGeom>
        </p:spPr>
        <p:txBody>
          <a:bodyPr lIns="49527" tIns="49527" rIns="49527" bIns="49527"/>
          <a:lstStyle>
            <a:lvl1pPr algn="ctr" defTabSz="1219140">
              <a:defRPr sz="5800" b="0">
                <a:solidFill>
                  <a:srgbClr val="000000"/>
                </a:solidFill>
                <a:latin typeface="+mj-lt"/>
                <a:ea typeface="+mj-ea"/>
                <a:cs typeface="+mj-cs"/>
                <a:sym typeface="Calibri"/>
              </a:defRPr>
            </a:lvl1pPr>
          </a:lstStyle>
          <a:p>
            <a:r>
              <a:t>Title Text</a:t>
            </a:r>
          </a:p>
        </p:txBody>
      </p:sp>
      <p:sp>
        <p:nvSpPr>
          <p:cNvPr id="740" name="Body Level One…"/>
          <p:cNvSpPr txBox="1">
            <a:spLocks noGrp="1"/>
          </p:cNvSpPr>
          <p:nvPr>
            <p:ph type="body" sz="quarter" idx="1"/>
          </p:nvPr>
        </p:nvSpPr>
        <p:spPr>
          <a:xfrm>
            <a:off x="1828800" y="3800475"/>
            <a:ext cx="8534401" cy="1423988"/>
          </a:xfrm>
          <a:prstGeom prst="rect">
            <a:avLst/>
          </a:prstGeom>
        </p:spPr>
        <p:txBody>
          <a:bodyPr lIns="49527" tIns="49527" rIns="49527" bIns="49527"/>
          <a:lstStyle>
            <a:lvl1pPr marL="0" indent="0" algn="ctr" defTabSz="1219140">
              <a:lnSpc>
                <a:spcPct val="100000"/>
              </a:lnSpc>
              <a:spcBef>
                <a:spcPts val="900"/>
              </a:spcBef>
              <a:buSzTx/>
              <a:buFontTx/>
              <a:buNone/>
              <a:defRPr sz="4200" b="0">
                <a:solidFill>
                  <a:srgbClr val="888888"/>
                </a:solidFill>
                <a:latin typeface="+mj-lt"/>
                <a:ea typeface="+mj-ea"/>
                <a:cs typeface="+mj-cs"/>
                <a:sym typeface="Calibri"/>
              </a:defRPr>
            </a:lvl1pPr>
            <a:lvl2pPr marL="0" indent="0" algn="ctr" defTabSz="1219140">
              <a:lnSpc>
                <a:spcPct val="100000"/>
              </a:lnSpc>
              <a:spcBef>
                <a:spcPts val="900"/>
              </a:spcBef>
              <a:buSzTx/>
              <a:buFontTx/>
              <a:buNone/>
              <a:defRPr sz="4200" b="0">
                <a:solidFill>
                  <a:srgbClr val="888888"/>
                </a:solidFill>
                <a:latin typeface="+mj-lt"/>
                <a:ea typeface="+mj-ea"/>
                <a:cs typeface="+mj-cs"/>
                <a:sym typeface="Calibri"/>
              </a:defRPr>
            </a:lvl2pPr>
            <a:lvl3pPr marL="0" indent="0" algn="ctr" defTabSz="1219140">
              <a:lnSpc>
                <a:spcPct val="100000"/>
              </a:lnSpc>
              <a:spcBef>
                <a:spcPts val="900"/>
              </a:spcBef>
              <a:buSzTx/>
              <a:buFontTx/>
              <a:buNone/>
              <a:defRPr sz="4200" b="0">
                <a:solidFill>
                  <a:srgbClr val="888888"/>
                </a:solidFill>
                <a:latin typeface="+mj-lt"/>
                <a:ea typeface="+mj-ea"/>
                <a:cs typeface="+mj-cs"/>
                <a:sym typeface="Calibri"/>
              </a:defRPr>
            </a:lvl3pPr>
            <a:lvl4pPr marL="0" indent="0" algn="ctr" defTabSz="1219140">
              <a:lnSpc>
                <a:spcPct val="100000"/>
              </a:lnSpc>
              <a:spcBef>
                <a:spcPts val="900"/>
              </a:spcBef>
              <a:buSzTx/>
              <a:buFontTx/>
              <a:buNone/>
              <a:defRPr sz="4200" b="0">
                <a:solidFill>
                  <a:srgbClr val="888888"/>
                </a:solidFill>
                <a:latin typeface="+mj-lt"/>
                <a:ea typeface="+mj-ea"/>
                <a:cs typeface="+mj-cs"/>
                <a:sym typeface="Calibri"/>
              </a:defRPr>
            </a:lvl4pPr>
            <a:lvl5pPr marL="0" indent="0" algn="ctr" defTabSz="1219140">
              <a:lnSpc>
                <a:spcPct val="100000"/>
              </a:lnSpc>
              <a:spcBef>
                <a:spcPts val="900"/>
              </a:spcBef>
              <a:buSzTx/>
              <a:buFontTx/>
              <a:buNone/>
              <a:defRPr sz="4200" b="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41" name="Slide Number"/>
          <p:cNvSpPr txBox="1">
            <a:spLocks noGrp="1"/>
          </p:cNvSpPr>
          <p:nvPr>
            <p:ph type="sldNum" sz="quarter" idx="2"/>
          </p:nvPr>
        </p:nvSpPr>
        <p:spPr>
          <a:xfrm>
            <a:off x="11241931" y="5782685"/>
            <a:ext cx="340472" cy="346243"/>
          </a:xfrm>
          <a:prstGeom prst="rect">
            <a:avLst/>
          </a:prstGeom>
        </p:spPr>
        <p:txBody>
          <a:bodyPr lIns="49527" tIns="49527" rIns="49527" bIns="49527" anchor="ctr"/>
          <a:lstStyle>
            <a:lvl1pPr defTabSz="1219140">
              <a:defRPr sz="1600">
                <a:solidFill>
                  <a:srgbClr val="888888"/>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3366063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10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10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08" name="Title Text"/>
          <p:cNvSpPr txBox="1">
            <a:spLocks noGrp="1"/>
          </p:cNvSpPr>
          <p:nvPr>
            <p:ph type="title"/>
          </p:nvPr>
        </p:nvSpPr>
        <p:spPr>
          <a:xfrm>
            <a:off x="336008" y="188639"/>
            <a:ext cx="9482901" cy="720083"/>
          </a:xfrm>
          <a:prstGeom prst="rect">
            <a:avLst/>
          </a:prstGeom>
        </p:spPr>
        <p:txBody>
          <a:bodyPr lIns="45718" tIns="45718" rIns="45718" bIns="45718"/>
          <a:lstStyle/>
          <a:p>
            <a:r>
              <a:t>Title Text</a:t>
            </a:r>
          </a:p>
        </p:txBody>
      </p:sp>
      <p:sp>
        <p:nvSpPr>
          <p:cNvPr id="109"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9392594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Custom Layout">
    <p:bg>
      <p:bgPr>
        <a:solidFill>
          <a:schemeClr val="accent1">
            <a:alpha val="0"/>
          </a:schemeClr>
        </a:solidFill>
        <a:effectLst/>
      </p:bgPr>
    </p:bg>
    <p:spTree>
      <p:nvGrpSpPr>
        <p:cNvPr id="1" name=""/>
        <p:cNvGrpSpPr/>
        <p:nvPr/>
      </p:nvGrpSpPr>
      <p:grpSpPr>
        <a:xfrm>
          <a:off x="0" y="0"/>
          <a:ext cx="0" cy="0"/>
          <a:chOff x="0" y="0"/>
          <a:chExt cx="0" cy="0"/>
        </a:xfrm>
      </p:grpSpPr>
      <p:sp>
        <p:nvSpPr>
          <p:cNvPr id="116"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117"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18" name="Rectangle"/>
          <p:cNvSpPr/>
          <p:nvPr/>
        </p:nvSpPr>
        <p:spPr>
          <a:xfrm>
            <a:off x="0" y="980726"/>
            <a:ext cx="12192000" cy="5904007"/>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sp>
        <p:nvSpPr>
          <p:cNvPr id="119" name="Title Text"/>
          <p:cNvSpPr txBox="1">
            <a:spLocks noGrp="1"/>
          </p:cNvSpPr>
          <p:nvPr>
            <p:ph type="title"/>
          </p:nvPr>
        </p:nvSpPr>
        <p:spPr>
          <a:xfrm>
            <a:off x="335368" y="2780926"/>
            <a:ext cx="9482901" cy="720085"/>
          </a:xfrm>
          <a:prstGeom prst="rect">
            <a:avLst/>
          </a:prstGeom>
        </p:spPr>
        <p:txBody>
          <a:bodyPr lIns="45718" tIns="45718" rIns="45718" bIns="45718"/>
          <a:lstStyle>
            <a:lvl1pPr>
              <a:defRPr sz="3600"/>
            </a:lvl1pPr>
          </a:lstStyle>
          <a:p>
            <a:r>
              <a:t>Title Text</a:t>
            </a:r>
          </a:p>
        </p:txBody>
      </p:sp>
      <p:sp>
        <p:nvSpPr>
          <p:cNvPr id="120"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solidFill>
                  <a:srgbClr val="FFFFF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8382582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27" name="Rectangle"/>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28" name="TBA Logo.png" descr="TBA Logo.png"/>
          <p:cNvPicPr>
            <a:picLocks noChangeAspect="1"/>
          </p:cNvPicPr>
          <p:nvPr/>
        </p:nvPicPr>
        <p:blipFill>
          <a:blip r:embed="rId2"/>
          <a:srcRect l="4032" t="10799" r="2610" b="9192"/>
          <a:stretch>
            <a:fillRect/>
          </a:stretch>
        </p:blipFill>
        <p:spPr>
          <a:xfrm>
            <a:off x="9710490" y="0"/>
            <a:ext cx="2481511" cy="1080000"/>
          </a:xfrm>
          <a:prstGeom prst="rect">
            <a:avLst/>
          </a:prstGeom>
          <a:ln w="12700">
            <a:miter lim="400000"/>
          </a:ln>
        </p:spPr>
      </p:pic>
      <p:sp>
        <p:nvSpPr>
          <p:cNvPr id="129" name="Title Text"/>
          <p:cNvSpPr txBox="1">
            <a:spLocks noGrp="1"/>
          </p:cNvSpPr>
          <p:nvPr>
            <p:ph type="title"/>
          </p:nvPr>
        </p:nvSpPr>
        <p:spPr>
          <a:xfrm>
            <a:off x="336000" y="2881433"/>
            <a:ext cx="11520000" cy="1470029"/>
          </a:xfrm>
          <a:prstGeom prst="rect">
            <a:avLst/>
          </a:prstGeom>
        </p:spPr>
        <p:txBody>
          <a:bodyPr lIns="45718" tIns="45718" rIns="45718" bIns="45718"/>
          <a:lstStyle>
            <a:lvl1pPr algn="ctr">
              <a:defRPr sz="3600">
                <a:solidFill>
                  <a:srgbClr val="000000"/>
                </a:solidFill>
              </a:defRPr>
            </a:lvl1pPr>
          </a:lstStyle>
          <a:p>
            <a:r>
              <a:t>Title Text</a:t>
            </a:r>
          </a:p>
        </p:txBody>
      </p:sp>
      <p:sp>
        <p:nvSpPr>
          <p:cNvPr id="130" name="Body Level One…"/>
          <p:cNvSpPr txBox="1">
            <a:spLocks noGrp="1"/>
          </p:cNvSpPr>
          <p:nvPr>
            <p:ph type="body" sz="quarter" idx="1"/>
          </p:nvPr>
        </p:nvSpPr>
        <p:spPr>
          <a:xfrm>
            <a:off x="1828800" y="4365104"/>
            <a:ext cx="8534400" cy="175260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1" name="Rectangle"/>
          <p:cNvSpPr/>
          <p:nvPr/>
        </p:nvSpPr>
        <p:spPr>
          <a:xfrm>
            <a:off x="0" y="0"/>
            <a:ext cx="12192000" cy="2880000"/>
          </a:xfrm>
          <a:prstGeom prst="rect">
            <a:avLst/>
          </a:prstGeom>
          <a:solidFill>
            <a:schemeClr val="accent1"/>
          </a:solidFill>
          <a:ln w="12700">
            <a:miter lim="400000"/>
          </a:ln>
        </p:spPr>
        <p:txBody>
          <a:bodyPr lIns="45718" tIns="45718" rIns="45718" bIns="45718" anchor="ctr"/>
          <a:lstStyle/>
          <a:p>
            <a:pPr>
              <a:defRPr sz="2800" b="0">
                <a:solidFill>
                  <a:srgbClr val="FFFFFF"/>
                </a:solidFill>
                <a:latin typeface="Arial"/>
                <a:ea typeface="Arial"/>
                <a:cs typeface="Arial"/>
                <a:sym typeface="Arial"/>
              </a:defRPr>
            </a:pPr>
            <a:endParaRPr sz="2800"/>
          </a:p>
        </p:txBody>
      </p:sp>
      <p:pic>
        <p:nvPicPr>
          <p:cNvPr id="132" name="TBA Logo.png" descr="TBA Logo.png"/>
          <p:cNvPicPr>
            <a:picLocks noChangeAspect="1"/>
          </p:cNvPicPr>
          <p:nvPr/>
        </p:nvPicPr>
        <p:blipFill>
          <a:blip r:embed="rId2"/>
          <a:stretch>
            <a:fillRect/>
          </a:stretch>
        </p:blipFill>
        <p:spPr>
          <a:xfrm>
            <a:off x="3260304" y="0"/>
            <a:ext cx="5671392" cy="2880000"/>
          </a:xfrm>
          <a:prstGeom prst="rect">
            <a:avLst/>
          </a:prstGeom>
          <a:ln w="12700">
            <a:miter lim="400000"/>
          </a:ln>
        </p:spPr>
      </p:pic>
      <p:sp>
        <p:nvSpPr>
          <p:cNvPr id="133" name="Slide Number"/>
          <p:cNvSpPr txBox="1">
            <a:spLocks noGrp="1"/>
          </p:cNvSpPr>
          <p:nvPr>
            <p:ph type="sldNum" sz="quarter" idx="2"/>
          </p:nvPr>
        </p:nvSpPr>
        <p:spPr>
          <a:xfrm>
            <a:off x="11958609" y="6627187"/>
            <a:ext cx="233393" cy="230828"/>
          </a:xfrm>
          <a:prstGeom prst="rect">
            <a:avLst/>
          </a:prstGeom>
        </p:spPr>
        <p:txBody>
          <a:bodyPr lIns="45718" tIns="45718" rIns="45718" bIns="45718"/>
          <a:lstStyle>
            <a:lvl1pPr>
              <a:defRPr sz="900" b="1">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7867617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0"/>
            <a:ext cx="12192000" cy="1080000"/>
          </a:xfrm>
          <a:prstGeom prst="rect">
            <a:avLst/>
          </a:prstGeom>
          <a:solidFill>
            <a:schemeClr val="accent1"/>
          </a:solidFill>
          <a:ln w="12700">
            <a:miter lim="400000"/>
          </a:ln>
        </p:spPr>
        <p:txBody>
          <a:bodyPr lIns="45718" tIns="45718" rIns="45718" bIns="45718" anchor="ctr"/>
          <a:lstStyle/>
          <a:p>
            <a:pPr>
              <a:defRPr sz="1700" b="0">
                <a:solidFill>
                  <a:srgbClr val="FFFFFF"/>
                </a:solidFill>
                <a:latin typeface="Arial"/>
                <a:ea typeface="Arial"/>
                <a:cs typeface="Arial"/>
                <a:sym typeface="Arial"/>
              </a:defRPr>
            </a:pPr>
            <a:endParaRPr sz="1700"/>
          </a:p>
        </p:txBody>
      </p:sp>
      <p:pic>
        <p:nvPicPr>
          <p:cNvPr id="3" name="Picture 7" descr="Picture 7"/>
          <p:cNvPicPr>
            <a:picLocks noChangeAspect="1"/>
          </p:cNvPicPr>
          <p:nvPr/>
        </p:nvPicPr>
        <p:blipFill>
          <a:blip r:embed="rId63"/>
          <a:srcRect l="4032" t="10799" r="2612" b="9192"/>
          <a:stretch>
            <a:fillRect/>
          </a:stretch>
        </p:blipFill>
        <p:spPr>
          <a:xfrm>
            <a:off x="9710491" y="0"/>
            <a:ext cx="2481509" cy="1080000"/>
          </a:xfrm>
          <a:prstGeom prst="rect">
            <a:avLst/>
          </a:prstGeom>
          <a:ln w="12700">
            <a:miter lim="400000"/>
          </a:ln>
        </p:spPr>
      </p:pic>
      <p:sp>
        <p:nvSpPr>
          <p:cNvPr id="4" name="Title Text"/>
          <p:cNvSpPr txBox="1">
            <a:spLocks noGrp="1"/>
          </p:cNvSpPr>
          <p:nvPr>
            <p:ph type="title"/>
          </p:nvPr>
        </p:nvSpPr>
        <p:spPr>
          <a:xfrm>
            <a:off x="336008" y="188638"/>
            <a:ext cx="9482901" cy="72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336000" y="1268758"/>
            <a:ext cx="11520000" cy="4968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07312" y="6611798"/>
            <a:ext cx="284689" cy="246217"/>
          </a:xfrm>
          <a:prstGeom prst="rect">
            <a:avLst/>
          </a:prstGeom>
          <a:ln w="12700">
            <a:miter lim="400000"/>
          </a:ln>
        </p:spPr>
        <p:txBody>
          <a:bodyPr wrap="none" lIns="45718" tIns="45718" rIns="45718" bIns="45718" anchor="b">
            <a:spAutoFit/>
          </a:bodyPr>
          <a:lstStyle>
            <a:lvl1pPr algn="r">
              <a:defRPr sz="1000" b="0">
                <a:latin typeface="Tahoma"/>
                <a:ea typeface="Tahoma"/>
                <a:cs typeface="Tahoma"/>
                <a:sym typeface="Tahoma"/>
              </a:defRPr>
            </a:lvl1pPr>
          </a:lstStyle>
          <a:p>
            <a:fld id="{86CB4B4D-7CA3-9044-876B-883B54F8677D}" type="slidenum">
              <a:t>‹#›</a:t>
            </a:fld>
            <a:endParaRPr/>
          </a:p>
        </p:txBody>
      </p:sp>
    </p:spTree>
    <p:extLst>
      <p:ext uri="{BB962C8B-B14F-4D97-AF65-F5344CB8AC3E}">
        <p14:creationId xmlns:p14="http://schemas.microsoft.com/office/powerpoint/2010/main" val="43111418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9pPr>
    </p:titleStyle>
    <p:bodyStyle>
      <a:lvl1pPr marL="342900" marR="0" indent="-3429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3pPr>
      <a:lvl4pPr marL="15240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4pPr>
      <a:lvl5pPr marL="19812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5pPr>
      <a:lvl6pPr marL="24688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6pPr>
      <a:lvl7pPr marL="29260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7pPr>
      <a:lvl8pPr marL="3383279"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8pPr>
      <a:lvl9pPr marL="3840479" marR="0" indent="-182879"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7B0A264-C6A5-436D-B30C-329FB38E91A5}"/>
              </a:ext>
            </a:extLst>
          </p:cNvPr>
          <p:cNvSpPr>
            <a:spLocks noGrp="1"/>
          </p:cNvSpPr>
          <p:nvPr>
            <p:ph type="title"/>
          </p:nvPr>
        </p:nvSpPr>
        <p:spPr>
          <a:xfrm>
            <a:off x="387312" y="4429889"/>
            <a:ext cx="11520000" cy="1470027"/>
          </a:xfrm>
        </p:spPr>
        <p:txBody>
          <a:bodyPr>
            <a:normAutofit fontScale="90000"/>
          </a:bodyPr>
          <a:lstStyle/>
          <a:p>
            <a:r>
              <a:rPr lang="en-US" sz="3100" dirty="0" smtClean="0"/>
              <a:t>Summary </a:t>
            </a:r>
            <a:r>
              <a:rPr lang="en-US" sz="3100" dirty="0"/>
              <a:t>of Key </a:t>
            </a:r>
            <a:r>
              <a:rPr lang="en-US" sz="3100" dirty="0" smtClean="0"/>
              <a:t>Provisions/Industry </a:t>
            </a:r>
            <a:r>
              <a:rPr lang="en-US" sz="3100" dirty="0" smtClean="0"/>
              <a:t>Implications </a:t>
            </a:r>
            <a:r>
              <a:rPr lang="en-US" sz="3100" dirty="0"/>
              <a:t>of </a:t>
            </a:r>
            <a:r>
              <a:rPr lang="en-US" sz="3100" dirty="0" smtClean="0"/>
              <a:t>the Personal </a:t>
            </a:r>
            <a:r>
              <a:rPr lang="en-US" sz="3100" dirty="0"/>
              <a:t>Data Protection Act B.E. 2562 (2019</a:t>
            </a:r>
            <a:r>
              <a:rPr lang="en-US" sz="3100" dirty="0" smtClean="0"/>
              <a:t>) (“TH PDPA”) and</a:t>
            </a:r>
            <a:br>
              <a:rPr lang="en-US" sz="3100" dirty="0" smtClean="0"/>
            </a:br>
            <a:r>
              <a:rPr lang="en-US" dirty="0" smtClean="0"/>
              <a:t/>
            </a:r>
            <a:br>
              <a:rPr lang="en-US" dirty="0" smtClean="0"/>
            </a:br>
            <a:r>
              <a:rPr lang="en-US" sz="3100" dirty="0" smtClean="0"/>
              <a:t>Guideline on Personal Data Protection for Thai Banks</a:t>
            </a:r>
            <a:r>
              <a:rPr lang="en-US" dirty="0"/>
              <a:t/>
            </a:r>
            <a:br>
              <a:rPr lang="en-US" dirty="0"/>
            </a:br>
            <a:r>
              <a:rPr lang="en-US" dirty="0" smtClean="0"/>
              <a:t/>
            </a:r>
            <a:br>
              <a:rPr lang="en-US" dirty="0" smtClean="0"/>
            </a:br>
            <a:r>
              <a:rPr lang="en-US" sz="2200" b="0" i="1" dirty="0" smtClean="0"/>
              <a:t>Veerachai </a:t>
            </a:r>
            <a:r>
              <a:rPr lang="en-US" sz="2200" b="0" i="1" dirty="0" smtClean="0"/>
              <a:t>Chuenchompoonut</a:t>
            </a:r>
            <a:br>
              <a:rPr lang="en-US" sz="2200" b="0" i="1" dirty="0" smtClean="0"/>
            </a:br>
            <a:r>
              <a:rPr lang="en-US" sz="2200" b="0" i="1" dirty="0" smtClean="0"/>
              <a:t>United Overseas Bank (Thai) PCL.</a:t>
            </a:r>
            <a:r>
              <a:rPr lang="en-US" sz="2800" b="0" i="1" dirty="0"/>
              <a:t/>
            </a:r>
            <a:br>
              <a:rPr lang="en-US" sz="2800" b="0" i="1" dirty="0"/>
            </a:br>
            <a:endParaRPr lang="en-US" sz="2800" b="0" i="1" dirty="0"/>
          </a:p>
        </p:txBody>
      </p:sp>
      <p:sp>
        <p:nvSpPr>
          <p:cNvPr id="2" name="Slide Number Placeholder 1"/>
          <p:cNvSpPr>
            <a:spLocks noGrp="1"/>
          </p:cNvSpPr>
          <p:nvPr>
            <p:ph type="sldNum" sz="quarter" idx="2"/>
          </p:nvPr>
        </p:nvSpPr>
        <p:spPr/>
        <p:txBody>
          <a:bodyPr/>
          <a:lstStyle/>
          <a:p>
            <a:fld id="{86CB4B4D-7CA3-9044-876B-883B54F8677D}" type="slidenum">
              <a:rPr lang="th-TH" smtClean="0"/>
              <a:t>1</a:t>
            </a:fld>
            <a:endParaRPr lang="th-TH"/>
          </a:p>
        </p:txBody>
      </p:sp>
    </p:spTree>
    <p:extLst>
      <p:ext uri="{BB962C8B-B14F-4D97-AF65-F5344CB8AC3E}">
        <p14:creationId xmlns:p14="http://schemas.microsoft.com/office/powerpoint/2010/main" val="25960351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5. </a:t>
            </a:r>
            <a:r>
              <a:rPr lang="en-US" dirty="0"/>
              <a:t>Section </a:t>
            </a:r>
            <a:r>
              <a:rPr lang="en-US" dirty="0" smtClean="0"/>
              <a:t>23: </a:t>
            </a:r>
            <a:r>
              <a:rPr lang="en-US" dirty="0"/>
              <a:t>Required Notification to the </a:t>
            </a:r>
            <a:r>
              <a:rPr lang="en-US" dirty="0" smtClean="0"/>
              <a:t>DS (2/2)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pPr marL="0" indent="0" algn="just">
              <a:lnSpc>
                <a:spcPct val="107000"/>
              </a:lnSpc>
              <a:spcAft>
                <a:spcPts val="800"/>
              </a:spcAft>
              <a:buNone/>
            </a:pPr>
            <a:r>
              <a:rPr lang="en-US" dirty="0" smtClean="0">
                <a:solidFill>
                  <a:schemeClr val="accent2">
                    <a:lumMod val="50000"/>
                  </a:schemeClr>
                </a:solidFill>
              </a:rPr>
              <a:t>Sample of Extracted </a:t>
            </a:r>
          </a:p>
          <a:p>
            <a:pPr marL="0" indent="0" algn="just">
              <a:lnSpc>
                <a:spcPct val="107000"/>
              </a:lnSpc>
              <a:spcAft>
                <a:spcPts val="800"/>
              </a:spcAft>
              <a:buNone/>
            </a:pPr>
            <a:r>
              <a:rPr lang="en-US" sz="2000" dirty="0" smtClean="0">
                <a:solidFill>
                  <a:schemeClr val="accent2">
                    <a:lumMod val="50000"/>
                  </a:schemeClr>
                </a:solidFill>
              </a:rPr>
              <a:t>Draft Privacy Notice</a:t>
            </a:r>
          </a:p>
        </p:txBody>
      </p:sp>
      <p:sp>
        <p:nvSpPr>
          <p:cNvPr id="2" name="Slide Number Placeholder 1"/>
          <p:cNvSpPr>
            <a:spLocks noGrp="1"/>
          </p:cNvSpPr>
          <p:nvPr>
            <p:ph type="sldNum" sz="quarter" idx="2"/>
          </p:nvPr>
        </p:nvSpPr>
        <p:spPr/>
        <p:txBody>
          <a:bodyPr/>
          <a:lstStyle/>
          <a:p>
            <a:fld id="{86CB4B4D-7CA3-9044-876B-883B54F8677D}" type="slidenum">
              <a:rPr lang="th-TH" smtClean="0"/>
              <a:t>10</a:t>
            </a:fld>
            <a:endParaRPr lang="th-TH"/>
          </a:p>
        </p:txBody>
      </p:sp>
      <p:pic>
        <p:nvPicPr>
          <p:cNvPr id="3" name="Picture 2"/>
          <p:cNvPicPr>
            <a:picLocks noChangeAspect="1"/>
          </p:cNvPicPr>
          <p:nvPr/>
        </p:nvPicPr>
        <p:blipFill>
          <a:blip r:embed="rId2"/>
          <a:stretch>
            <a:fillRect/>
          </a:stretch>
        </p:blipFill>
        <p:spPr>
          <a:xfrm>
            <a:off x="3158834" y="1136184"/>
            <a:ext cx="4106490" cy="5531604"/>
          </a:xfrm>
          <a:prstGeom prst="rect">
            <a:avLst/>
          </a:prstGeom>
        </p:spPr>
      </p:pic>
      <p:pic>
        <p:nvPicPr>
          <p:cNvPr id="6" name="Picture 5"/>
          <p:cNvPicPr>
            <a:picLocks noChangeAspect="1"/>
          </p:cNvPicPr>
          <p:nvPr/>
        </p:nvPicPr>
        <p:blipFill>
          <a:blip r:embed="rId3"/>
          <a:stretch>
            <a:fillRect/>
          </a:stretch>
        </p:blipFill>
        <p:spPr>
          <a:xfrm>
            <a:off x="7265324" y="1165093"/>
            <a:ext cx="4148051" cy="5571602"/>
          </a:xfrm>
          <a:prstGeom prst="rect">
            <a:avLst/>
          </a:prstGeom>
        </p:spPr>
      </p:pic>
    </p:spTree>
    <p:extLst>
      <p:ext uri="{BB962C8B-B14F-4D97-AF65-F5344CB8AC3E}">
        <p14:creationId xmlns:p14="http://schemas.microsoft.com/office/powerpoint/2010/main" val="1642551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fontScale="90000"/>
          </a:bodyPr>
          <a:lstStyle/>
          <a:p>
            <a:r>
              <a:rPr lang="en-US" dirty="0" smtClean="0"/>
              <a:t>6. Sections 24 and 26: </a:t>
            </a:r>
            <a:r>
              <a:rPr lang="en-US" dirty="0"/>
              <a:t>Lawful </a:t>
            </a:r>
            <a:r>
              <a:rPr lang="en-US" dirty="0" smtClean="0"/>
              <a:t>Basis </a:t>
            </a:r>
            <a:r>
              <a:rPr lang="en-US" dirty="0"/>
              <a:t>for the </a:t>
            </a:r>
            <a:r>
              <a:rPr lang="en-US" dirty="0" smtClean="0"/>
              <a:t>Processing </a:t>
            </a:r>
            <a:r>
              <a:rPr lang="en-US" dirty="0"/>
              <a:t>of </a:t>
            </a:r>
            <a:r>
              <a:rPr lang="en-US" dirty="0" smtClean="0"/>
              <a:t>Sensitive and Non-Sensitive Data (1/3)</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r>
              <a:rPr lang="en-US" dirty="0"/>
              <a:t>Lawful Basis for Processing of </a:t>
            </a:r>
            <a:r>
              <a:rPr lang="en-US" u="sng" dirty="0"/>
              <a:t>Non-sensitive</a:t>
            </a:r>
            <a:r>
              <a:rPr lang="en-US" dirty="0"/>
              <a:t> Personal Data (other than obtaining the consent of the DS</a:t>
            </a:r>
            <a:r>
              <a:rPr lang="en-US" dirty="0" smtClean="0"/>
              <a:t>):</a:t>
            </a:r>
          </a:p>
          <a:p>
            <a:endParaRPr lang="en-US" dirty="0"/>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Research/Statistic Purpose: </a:t>
            </a:r>
            <a:r>
              <a:rPr lang="en-US" b="0" dirty="0">
                <a:latin typeface="Arial" panose="020B0604020202020204" pitchFamily="34" charset="0"/>
                <a:ea typeface="Calibri" panose="020F0502020204030204" pitchFamily="34" charset="0"/>
                <a:cs typeface="Arial" panose="020B0604020202020204" pitchFamily="34" charset="0"/>
              </a:rPr>
              <a:t>To conduct research with appropriate safeguard measures of the Personal </a:t>
            </a:r>
            <a:r>
              <a:rPr lang="en-US" b="0" dirty="0" smtClean="0">
                <a:latin typeface="Arial" panose="020B0604020202020204" pitchFamily="34" charset="0"/>
                <a:ea typeface="Calibri" panose="020F0502020204030204" pitchFamily="34" charset="0"/>
                <a:cs typeface="Arial" panose="020B0604020202020204" pitchFamily="34" charset="0"/>
              </a:rPr>
              <a:t>Data;</a:t>
            </a:r>
          </a:p>
          <a:p>
            <a:pPr lvl="1" algn="just">
              <a:lnSpc>
                <a:spcPct val="107000"/>
              </a:lnSpc>
              <a:buFont typeface="+mj-lt"/>
              <a:buAutoNum type="romanLcParenBoth"/>
            </a:pPr>
            <a:r>
              <a:rPr lang="en-US" dirty="0" smtClean="0">
                <a:latin typeface="Arial" panose="020B0604020202020204" pitchFamily="34" charset="0"/>
                <a:ea typeface="Calibri" panose="020F0502020204030204" pitchFamily="34" charset="0"/>
                <a:cs typeface="Arial" panose="020B0604020202020204" pitchFamily="34" charset="0"/>
              </a:rPr>
              <a:t>Vital </a:t>
            </a:r>
            <a:r>
              <a:rPr lang="en-US" dirty="0">
                <a:latin typeface="Arial" panose="020B0604020202020204" pitchFamily="34" charset="0"/>
                <a:ea typeface="Calibri" panose="020F0502020204030204" pitchFamily="34" charset="0"/>
                <a:cs typeface="Arial" panose="020B0604020202020204" pitchFamily="34" charset="0"/>
              </a:rPr>
              <a:t>Interest: </a:t>
            </a:r>
            <a:r>
              <a:rPr lang="en-US" b="0" dirty="0">
                <a:latin typeface="Arial" panose="020B0604020202020204" pitchFamily="34" charset="0"/>
                <a:ea typeface="Calibri" panose="020F0502020204030204" pitchFamily="34" charset="0"/>
                <a:cs typeface="Arial" panose="020B0604020202020204" pitchFamily="34" charset="0"/>
              </a:rPr>
              <a:t>To prevent danger to a person’s life, body or </a:t>
            </a:r>
            <a:r>
              <a:rPr lang="en-US" b="0" dirty="0" smtClean="0">
                <a:latin typeface="Arial" panose="020B0604020202020204" pitchFamily="34" charset="0"/>
                <a:ea typeface="Calibri" panose="020F0502020204030204" pitchFamily="34" charset="0"/>
                <a:cs typeface="Arial" panose="020B0604020202020204" pitchFamily="34" charset="0"/>
              </a:rPr>
              <a:t>health;</a:t>
            </a:r>
          </a:p>
          <a:p>
            <a:pPr lvl="1" algn="just">
              <a:lnSpc>
                <a:spcPct val="107000"/>
              </a:lnSpc>
              <a:buFont typeface="+mj-lt"/>
              <a:buAutoNum type="romanLcParenBoth"/>
            </a:pPr>
            <a:r>
              <a:rPr lang="en-US" dirty="0" smtClean="0">
                <a:latin typeface="Arial" panose="020B0604020202020204" pitchFamily="34" charset="0"/>
                <a:ea typeface="Calibri" panose="020F0502020204030204" pitchFamily="34" charset="0"/>
                <a:cs typeface="Arial" panose="020B0604020202020204" pitchFamily="34" charset="0"/>
              </a:rPr>
              <a:t>Contractual </a:t>
            </a:r>
            <a:r>
              <a:rPr lang="en-US" dirty="0">
                <a:latin typeface="Arial" panose="020B0604020202020204" pitchFamily="34" charset="0"/>
                <a:ea typeface="Calibri" panose="020F0502020204030204" pitchFamily="34" charset="0"/>
                <a:cs typeface="Arial" panose="020B0604020202020204" pitchFamily="34" charset="0"/>
              </a:rPr>
              <a:t>Performance/Contractual Necessity: </a:t>
            </a:r>
            <a:r>
              <a:rPr lang="en-US" b="0" dirty="0">
                <a:latin typeface="Arial" panose="020B0604020202020204" pitchFamily="34" charset="0"/>
                <a:ea typeface="Calibri" panose="020F0502020204030204" pitchFamily="34" charset="0"/>
                <a:cs typeface="Arial" panose="020B0604020202020204" pitchFamily="34" charset="0"/>
              </a:rPr>
              <a:t>It is necessary for performing/delivering a contract to which the DS is a party, or to take steps at the request of the DS prior to entering into a </a:t>
            </a:r>
            <a:r>
              <a:rPr lang="en-US" b="0" dirty="0" smtClean="0">
                <a:latin typeface="Arial" panose="020B0604020202020204" pitchFamily="34" charset="0"/>
                <a:ea typeface="Calibri" panose="020F0502020204030204" pitchFamily="34" charset="0"/>
                <a:cs typeface="Arial" panose="020B0604020202020204" pitchFamily="34" charset="0"/>
              </a:rPr>
              <a:t>contract;</a:t>
            </a:r>
          </a:p>
          <a:p>
            <a:pPr lvl="1" algn="just">
              <a:lnSpc>
                <a:spcPct val="107000"/>
              </a:lnSpc>
              <a:buFont typeface="+mj-lt"/>
              <a:buAutoNum type="romanLcParenBoth"/>
            </a:pPr>
            <a:r>
              <a:rPr lang="en-US" dirty="0" smtClean="0">
                <a:latin typeface="Arial" panose="020B0604020202020204" pitchFamily="34" charset="0"/>
                <a:ea typeface="Calibri" panose="020F0502020204030204" pitchFamily="34" charset="0"/>
                <a:cs typeface="Arial" panose="020B0604020202020204" pitchFamily="34" charset="0"/>
              </a:rPr>
              <a:t>Tasks </a:t>
            </a:r>
            <a:r>
              <a:rPr lang="en-US" dirty="0">
                <a:latin typeface="Arial" panose="020B0604020202020204" pitchFamily="34" charset="0"/>
                <a:ea typeface="Calibri" panose="020F0502020204030204" pitchFamily="34" charset="0"/>
                <a:cs typeface="Arial" panose="020B0604020202020204" pitchFamily="34" charset="0"/>
              </a:rPr>
              <a:t>in the public interest: </a:t>
            </a:r>
            <a:r>
              <a:rPr lang="en-US" b="0" dirty="0">
                <a:latin typeface="Arial" panose="020B0604020202020204" pitchFamily="34" charset="0"/>
                <a:ea typeface="Calibri" panose="020F0502020204030204" pitchFamily="34" charset="0"/>
                <a:cs typeface="Arial" panose="020B0604020202020204" pitchFamily="34" charset="0"/>
              </a:rPr>
              <a:t>It is necessary for the performance of tasks in the public interest or for the exercise of the state authority vested to the </a:t>
            </a:r>
            <a:r>
              <a:rPr lang="en-US" b="0" dirty="0" smtClean="0">
                <a:latin typeface="Arial" panose="020B0604020202020204" pitchFamily="34" charset="0"/>
                <a:ea typeface="Calibri" panose="020F0502020204030204" pitchFamily="34" charset="0"/>
                <a:cs typeface="Arial" panose="020B0604020202020204" pitchFamily="34" charset="0"/>
              </a:rPr>
              <a:t>DC;</a:t>
            </a:r>
          </a:p>
          <a:p>
            <a:pPr lvl="1" algn="just">
              <a:lnSpc>
                <a:spcPct val="107000"/>
              </a:lnSpc>
              <a:buFont typeface="+mj-lt"/>
              <a:buAutoNum type="romanLcParenBoth"/>
            </a:pPr>
            <a:r>
              <a:rPr lang="en-US" dirty="0" smtClean="0">
                <a:latin typeface="Arial" panose="020B0604020202020204" pitchFamily="34" charset="0"/>
                <a:ea typeface="Calibri" panose="020F0502020204030204" pitchFamily="34" charset="0"/>
                <a:cs typeface="Arial" panose="020B0604020202020204" pitchFamily="34" charset="0"/>
              </a:rPr>
              <a:t>Legitimate </a:t>
            </a:r>
            <a:r>
              <a:rPr lang="en-US" dirty="0">
                <a:latin typeface="Arial" panose="020B0604020202020204" pitchFamily="34" charset="0"/>
                <a:ea typeface="Calibri" panose="020F0502020204030204" pitchFamily="34" charset="0"/>
                <a:cs typeface="Arial" panose="020B0604020202020204" pitchFamily="34" charset="0"/>
              </a:rPr>
              <a:t>Interest; </a:t>
            </a:r>
            <a:r>
              <a:rPr lang="en-US" dirty="0" smtClean="0">
                <a:latin typeface="Arial" panose="020B0604020202020204" pitchFamily="34" charset="0"/>
                <a:ea typeface="Calibri" panose="020F0502020204030204" pitchFamily="34" charset="0"/>
                <a:cs typeface="Arial" panose="020B0604020202020204" pitchFamily="34" charset="0"/>
              </a:rPr>
              <a:t>and</a:t>
            </a:r>
          </a:p>
          <a:p>
            <a:pPr lvl="1" algn="just">
              <a:lnSpc>
                <a:spcPct val="107000"/>
              </a:lnSpc>
              <a:buFont typeface="+mj-lt"/>
              <a:buAutoNum type="romanLcParenBoth"/>
            </a:pPr>
            <a:r>
              <a:rPr lang="en-US" dirty="0" smtClean="0">
                <a:latin typeface="Arial" panose="020B0604020202020204" pitchFamily="34" charset="0"/>
                <a:ea typeface="Calibri" panose="020F0502020204030204" pitchFamily="34" charset="0"/>
                <a:cs typeface="Arial" panose="020B0604020202020204" pitchFamily="34" charset="0"/>
              </a:rPr>
              <a:t>Law </a:t>
            </a:r>
            <a:r>
              <a:rPr lang="en-US" dirty="0">
                <a:latin typeface="Arial" panose="020B0604020202020204" pitchFamily="34" charset="0"/>
                <a:ea typeface="Calibri" panose="020F0502020204030204" pitchFamily="34" charset="0"/>
                <a:cs typeface="Arial" panose="020B0604020202020204" pitchFamily="34" charset="0"/>
              </a:rPr>
              <a:t>Compliance/Legal Obligations.   </a:t>
            </a:r>
            <a:endParaRPr lang="en-US" dirty="0" smtClean="0">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07000"/>
              </a:lnSpc>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en-US" dirty="0" smtClean="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th-TH" smtClean="0"/>
              <a:t>11</a:t>
            </a:fld>
            <a:endParaRPr lang="th-TH"/>
          </a:p>
        </p:txBody>
      </p:sp>
      <p:sp>
        <p:nvSpPr>
          <p:cNvPr id="6" name="TextBox 5"/>
          <p:cNvSpPr txBox="1"/>
          <p:nvPr/>
        </p:nvSpPr>
        <p:spPr>
          <a:xfrm>
            <a:off x="522820" y="4741627"/>
            <a:ext cx="11011301" cy="584771"/>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US" sz="1600" b="1" dirty="0"/>
              <a:t>Legitimate Interest </a:t>
            </a:r>
            <a:r>
              <a:rPr lang="en-US" sz="1600" dirty="0"/>
              <a:t>means the legitimate interest of the DC or any other third party, which shall not be overridden by fundamental rights in the Personal Data of the DS (i.e. protection rights of the minors).</a:t>
            </a:r>
          </a:p>
        </p:txBody>
      </p:sp>
    </p:spTree>
    <p:extLst>
      <p:ext uri="{BB962C8B-B14F-4D97-AF65-F5344CB8AC3E}">
        <p14:creationId xmlns:p14="http://schemas.microsoft.com/office/powerpoint/2010/main" val="43119207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fontScale="90000"/>
          </a:bodyPr>
          <a:lstStyle/>
          <a:p>
            <a:r>
              <a:rPr lang="en-US" dirty="0" smtClean="0"/>
              <a:t>6. Sections 24 and 26: </a:t>
            </a:r>
            <a:r>
              <a:rPr lang="en-US" dirty="0"/>
              <a:t>Lawful basis for the processing of </a:t>
            </a:r>
            <a:r>
              <a:rPr lang="en-US" dirty="0" smtClean="0"/>
              <a:t>sensitive and non-sensitive data (2/3)</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r>
              <a:rPr lang="en-US" dirty="0"/>
              <a:t>Lawful Basis for Processing of </a:t>
            </a:r>
            <a:r>
              <a:rPr lang="en-US" u="sng" dirty="0"/>
              <a:t>Sensitive</a:t>
            </a:r>
            <a:r>
              <a:rPr lang="en-US" dirty="0"/>
              <a:t> Personal Data/Special Categories of Personal </a:t>
            </a:r>
            <a:r>
              <a:rPr lang="en-US" dirty="0" smtClean="0"/>
              <a:t>Data (other </a:t>
            </a:r>
            <a:r>
              <a:rPr lang="en-US" dirty="0"/>
              <a:t>than obtaining the consent of the DS):</a:t>
            </a:r>
          </a:p>
          <a:p>
            <a:endParaRPr lang="en-US" dirty="0"/>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Vital </a:t>
            </a:r>
            <a:r>
              <a:rPr lang="en-US" dirty="0" smtClean="0">
                <a:latin typeface="Arial" panose="020B0604020202020204" pitchFamily="34" charset="0"/>
                <a:ea typeface="Calibri" panose="020F0502020204030204" pitchFamily="34" charset="0"/>
                <a:cs typeface="Arial" panose="020B0604020202020204" pitchFamily="34" charset="0"/>
              </a:rPr>
              <a:t>Interest;</a:t>
            </a:r>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Legitimate Activities with appropriate safeguards by the foundations, associations or any other not-for-profit bodies;</a:t>
            </a:r>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Data manifestly made public;</a:t>
            </a:r>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Necessity for the establishment, compliance, exercise or </a:t>
            </a:r>
            <a:r>
              <a:rPr lang="en-US" dirty="0" err="1">
                <a:latin typeface="Arial" panose="020B0604020202020204" pitchFamily="34" charset="0"/>
                <a:ea typeface="Calibri" panose="020F0502020204030204" pitchFamily="34" charset="0"/>
                <a:cs typeface="Arial" panose="020B0604020202020204" pitchFamily="34" charset="0"/>
              </a:rPr>
              <a:t>defence</a:t>
            </a:r>
            <a:r>
              <a:rPr lang="en-US" dirty="0">
                <a:latin typeface="Arial" panose="020B0604020202020204" pitchFamily="34" charset="0"/>
                <a:ea typeface="Calibri" panose="020F0502020204030204" pitchFamily="34" charset="0"/>
                <a:cs typeface="Arial" panose="020B0604020202020204" pitchFamily="34" charset="0"/>
              </a:rPr>
              <a:t> of legal claims; and</a:t>
            </a:r>
          </a:p>
          <a:p>
            <a:pPr lvl="1" algn="just">
              <a:lnSpc>
                <a:spcPct val="107000"/>
              </a:lnSpc>
              <a:buFont typeface="+mj-lt"/>
              <a:buAutoNum type="romanLcParenBoth"/>
            </a:pPr>
            <a:r>
              <a:rPr lang="en-US" dirty="0">
                <a:latin typeface="Arial" panose="020B0604020202020204" pitchFamily="34" charset="0"/>
                <a:ea typeface="Calibri" panose="020F0502020204030204" pitchFamily="34" charset="0"/>
                <a:cs typeface="Arial" panose="020B0604020202020204" pitchFamily="34" charset="0"/>
              </a:rPr>
              <a:t>Law Compliance/Legal Obligations: Specific Laws</a:t>
            </a:r>
            <a:r>
              <a:rPr lang="en-US" dirty="0" smtClean="0">
                <a:latin typeface="Arial" panose="020B0604020202020204" pitchFamily="34" charset="0"/>
                <a:ea typeface="Calibri" panose="020F0502020204030204" pitchFamily="34" charset="0"/>
                <a:cs typeface="Arial" panose="020B0604020202020204" pitchFamily="34" charset="0"/>
              </a:rPr>
              <a:t>.</a:t>
            </a:r>
          </a:p>
          <a:p>
            <a:pPr marL="457200" lvl="1" indent="0" algn="just">
              <a:lnSpc>
                <a:spcPct val="107000"/>
              </a:lnSpc>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en-US" dirty="0" smtClean="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th-TH" smtClean="0"/>
              <a:t>12</a:t>
            </a:fld>
            <a:endParaRPr lang="th-TH"/>
          </a:p>
        </p:txBody>
      </p:sp>
      <p:sp>
        <p:nvSpPr>
          <p:cNvPr id="6" name="TextBox 5"/>
          <p:cNvSpPr txBox="1"/>
          <p:nvPr/>
        </p:nvSpPr>
        <p:spPr>
          <a:xfrm>
            <a:off x="609447" y="4549122"/>
            <a:ext cx="11011301" cy="830993"/>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US" sz="1600" b="1" dirty="0"/>
              <a:t>Sensitive Personal Data/Special Categories of Personal Data: </a:t>
            </a:r>
            <a:r>
              <a:rPr lang="en-US" sz="1600" dirty="0"/>
              <a:t>The Personal Data pertaining to racial, ethnic origin, political opinions, cult, religious or philosophical beliefs, sexual behavior, criminal records, health data, disability, trade union information, genetic data, biometric data, or any data which may affect the DS in the same manner.</a:t>
            </a:r>
          </a:p>
        </p:txBody>
      </p:sp>
    </p:spTree>
    <p:extLst>
      <p:ext uri="{BB962C8B-B14F-4D97-AF65-F5344CB8AC3E}">
        <p14:creationId xmlns:p14="http://schemas.microsoft.com/office/powerpoint/2010/main" val="22779727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fontScale="90000"/>
          </a:bodyPr>
          <a:lstStyle/>
          <a:p>
            <a:r>
              <a:rPr lang="en-US" dirty="0" smtClean="0"/>
              <a:t>6. Sections 24 and 26: </a:t>
            </a:r>
            <a:r>
              <a:rPr lang="en-US" dirty="0"/>
              <a:t>Lawful basis for the processing of </a:t>
            </a:r>
            <a:r>
              <a:rPr lang="en-US" dirty="0" smtClean="0"/>
              <a:t>sensitive and non-sensitive data (3/3)</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123728" y="1177385"/>
            <a:ext cx="11384945" cy="4968556"/>
          </a:xfrm>
        </p:spPr>
        <p:txBody>
          <a:bodyPr>
            <a:normAutofit/>
          </a:bodyPr>
          <a:lstStyle/>
          <a:p>
            <a:pPr marL="0" lvl="0" indent="0">
              <a:buNone/>
            </a:pPr>
            <a:r>
              <a:rPr lang="en-US" dirty="0" smtClean="0">
                <a:solidFill>
                  <a:schemeClr val="accent2">
                    <a:lumMod val="50000"/>
                  </a:schemeClr>
                </a:solidFill>
                <a:latin typeface="Arial" panose="020B0604020202020204" pitchFamily="34" charset="0"/>
                <a:cs typeface="Arial" panose="020B0604020202020204" pitchFamily="34" charset="0"/>
              </a:rPr>
              <a:t>Sample of </a:t>
            </a:r>
          </a:p>
          <a:p>
            <a:pPr marL="0" lvl="0" indent="0">
              <a:buNone/>
            </a:pPr>
            <a:r>
              <a:rPr lang="en-US" dirty="0" smtClean="0">
                <a:solidFill>
                  <a:schemeClr val="accent2">
                    <a:lumMod val="50000"/>
                  </a:schemeClr>
                </a:solidFill>
                <a:latin typeface="Arial" panose="020B0604020202020204" pitchFamily="34" charset="0"/>
                <a:cs typeface="Arial" panose="020B0604020202020204" pitchFamily="34" charset="0"/>
              </a:rPr>
              <a:t>Extracted Draft</a:t>
            </a:r>
          </a:p>
          <a:p>
            <a:pPr marL="0" lvl="0" indent="0">
              <a:buNone/>
            </a:pPr>
            <a:r>
              <a:rPr lang="en-US" sz="1800" dirty="0" smtClean="0">
                <a:solidFill>
                  <a:schemeClr val="accent2">
                    <a:lumMod val="50000"/>
                  </a:schemeClr>
                </a:solidFill>
                <a:latin typeface="Arial" panose="020B0604020202020204" pitchFamily="34" charset="0"/>
                <a:cs typeface="Arial" panose="020B0604020202020204" pitchFamily="34" charset="0"/>
              </a:rPr>
              <a:t>Privacy Notice</a:t>
            </a:r>
          </a:p>
        </p:txBody>
      </p:sp>
      <p:sp>
        <p:nvSpPr>
          <p:cNvPr id="2" name="Slide Number Placeholder 1"/>
          <p:cNvSpPr>
            <a:spLocks noGrp="1"/>
          </p:cNvSpPr>
          <p:nvPr>
            <p:ph type="sldNum" sz="quarter" idx="2"/>
          </p:nvPr>
        </p:nvSpPr>
        <p:spPr/>
        <p:txBody>
          <a:bodyPr/>
          <a:lstStyle/>
          <a:p>
            <a:fld id="{86CB4B4D-7CA3-9044-876B-883B54F8677D}" type="slidenum">
              <a:rPr lang="th-TH" smtClean="0"/>
              <a:t>13</a:t>
            </a:fld>
            <a:endParaRPr lang="th-TH"/>
          </a:p>
        </p:txBody>
      </p:sp>
      <p:pic>
        <p:nvPicPr>
          <p:cNvPr id="3" name="Picture 2"/>
          <p:cNvPicPr>
            <a:picLocks noChangeAspect="1"/>
          </p:cNvPicPr>
          <p:nvPr/>
        </p:nvPicPr>
        <p:blipFill>
          <a:blip r:embed="rId2"/>
          <a:stretch>
            <a:fillRect/>
          </a:stretch>
        </p:blipFill>
        <p:spPr>
          <a:xfrm>
            <a:off x="6748681" y="1086013"/>
            <a:ext cx="5387599" cy="5151301"/>
          </a:xfrm>
          <a:prstGeom prst="rect">
            <a:avLst/>
          </a:prstGeom>
        </p:spPr>
      </p:pic>
      <p:pic>
        <p:nvPicPr>
          <p:cNvPr id="6" name="Picture 5"/>
          <p:cNvPicPr>
            <a:picLocks noChangeAspect="1"/>
          </p:cNvPicPr>
          <p:nvPr/>
        </p:nvPicPr>
        <p:blipFill>
          <a:blip r:embed="rId3"/>
          <a:stretch>
            <a:fillRect/>
          </a:stretch>
        </p:blipFill>
        <p:spPr>
          <a:xfrm>
            <a:off x="1827208" y="1144727"/>
            <a:ext cx="4910992" cy="5428847"/>
          </a:xfrm>
          <a:prstGeom prst="rect">
            <a:avLst/>
          </a:prstGeom>
        </p:spPr>
      </p:pic>
    </p:spTree>
    <p:extLst>
      <p:ext uri="{BB962C8B-B14F-4D97-AF65-F5344CB8AC3E}">
        <p14:creationId xmlns:p14="http://schemas.microsoft.com/office/powerpoint/2010/main" val="12434568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7. </a:t>
            </a:r>
            <a:r>
              <a:rPr lang="en-US" dirty="0"/>
              <a:t>Section </a:t>
            </a:r>
            <a:r>
              <a:rPr lang="en-US" dirty="0" smtClean="0"/>
              <a:t>27: </a:t>
            </a:r>
            <a:r>
              <a:rPr lang="en-US" dirty="0"/>
              <a:t>Usage or Disclosure of Personal Data</a:t>
            </a:r>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endParaRPr lang="en-US" sz="1800" b="0" dirty="0" smtClean="0"/>
          </a:p>
          <a:p>
            <a:r>
              <a:rPr lang="en-US" sz="1800" b="0" dirty="0" smtClean="0"/>
              <a:t>Consent </a:t>
            </a:r>
            <a:r>
              <a:rPr lang="en-US" sz="1800" b="0" dirty="0"/>
              <a:t>of the DS is required for the use or disclosure of the Personal Data, </a:t>
            </a:r>
            <a:r>
              <a:rPr lang="en-US" sz="1800" u="sng" dirty="0"/>
              <a:t>unless</a:t>
            </a:r>
            <a:r>
              <a:rPr lang="en-US" sz="1800" dirty="0"/>
              <a:t> </a:t>
            </a:r>
            <a:r>
              <a:rPr lang="en-US" sz="1800" b="0" dirty="0"/>
              <a:t>such Personal Data has been collected pursuant to the lawful basis under Section 24 and </a:t>
            </a:r>
            <a:r>
              <a:rPr lang="en-US" sz="1800" b="0" dirty="0" smtClean="0"/>
              <a:t>26 (as described in slides 11-12).</a:t>
            </a:r>
            <a:endParaRPr lang="en-US" sz="1800" b="0" dirty="0" smtClean="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th-TH" smtClean="0"/>
              <a:t>14</a:t>
            </a:fld>
            <a:endParaRPr lang="th-TH"/>
          </a:p>
        </p:txBody>
      </p:sp>
      <p:pic>
        <p:nvPicPr>
          <p:cNvPr id="3" name="Picture 2"/>
          <p:cNvPicPr>
            <a:picLocks noChangeAspect="1"/>
          </p:cNvPicPr>
          <p:nvPr/>
        </p:nvPicPr>
        <p:blipFill>
          <a:blip r:embed="rId2"/>
          <a:stretch>
            <a:fillRect/>
          </a:stretch>
        </p:blipFill>
        <p:spPr>
          <a:xfrm>
            <a:off x="2694827" y="3256135"/>
            <a:ext cx="5991973" cy="2981179"/>
          </a:xfrm>
          <a:prstGeom prst="rect">
            <a:avLst/>
          </a:prstGeom>
        </p:spPr>
      </p:pic>
    </p:spTree>
    <p:extLst>
      <p:ext uri="{BB962C8B-B14F-4D97-AF65-F5344CB8AC3E}">
        <p14:creationId xmlns:p14="http://schemas.microsoft.com/office/powerpoint/2010/main" val="231030559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8. Sections 19 and 30-36: </a:t>
            </a:r>
            <a:r>
              <a:rPr lang="en-US" dirty="0"/>
              <a:t>Rights of the </a:t>
            </a:r>
            <a:r>
              <a:rPr lang="en-US" dirty="0" smtClean="0"/>
              <a:t>DS (1/2)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608340"/>
          </a:xfrm>
        </p:spPr>
        <p:txBody>
          <a:bodyPr>
            <a:normAutofit/>
          </a:bodyPr>
          <a:lstStyle/>
          <a:p>
            <a:pPr algn="just">
              <a:buFont typeface="+mj-lt"/>
              <a:buAutoNum type="arabicParenR"/>
            </a:pPr>
            <a:r>
              <a:rPr lang="en-US" dirty="0"/>
              <a:t>Right to Withdrawal of Consent: </a:t>
            </a:r>
            <a:r>
              <a:rPr lang="en-US" b="0" dirty="0"/>
              <a:t>the DS is entitled, at any time, to withdraw his or her consent (except where limitations apply</a:t>
            </a:r>
            <a:r>
              <a:rPr lang="en-US" b="0" dirty="0" smtClean="0"/>
              <a:t>).</a:t>
            </a:r>
            <a:r>
              <a:rPr lang="en-US" baseline="30000" dirty="0" smtClean="0"/>
              <a:t>1</a:t>
            </a:r>
            <a:endParaRPr lang="en-US" dirty="0" smtClean="0"/>
          </a:p>
          <a:p>
            <a:pPr algn="just">
              <a:buFont typeface="+mj-lt"/>
              <a:buAutoNum type="arabicParenR"/>
            </a:pPr>
            <a:endParaRPr lang="en-US" dirty="0" smtClean="0"/>
          </a:p>
          <a:p>
            <a:pPr algn="just">
              <a:buFont typeface="+mj-lt"/>
              <a:buAutoNum type="arabicParenR"/>
            </a:pPr>
            <a:r>
              <a:rPr lang="en-US" dirty="0" smtClean="0"/>
              <a:t>Right to Access</a:t>
            </a:r>
            <a:r>
              <a:rPr lang="th-TH" dirty="0" smtClean="0"/>
              <a:t>: </a:t>
            </a:r>
            <a:r>
              <a:rPr lang="en-US" b="0" dirty="0" smtClean="0"/>
              <a:t>the DS has the right to access and obtain a copy of his or her Personal Data or to request the DC to disclose the acquisition of such Personal Data received without the consent of the</a:t>
            </a:r>
            <a:r>
              <a:rPr lang="th-TH" b="0" dirty="0" smtClean="0"/>
              <a:t> </a:t>
            </a:r>
            <a:r>
              <a:rPr lang="en-US" b="0" dirty="0" smtClean="0"/>
              <a:t>DS</a:t>
            </a:r>
            <a:r>
              <a:rPr lang="th-TH" b="0" dirty="0" smtClean="0"/>
              <a:t>.</a:t>
            </a:r>
            <a:r>
              <a:rPr lang="en-US" b="0" baseline="30000" dirty="0"/>
              <a:t> </a:t>
            </a:r>
            <a:r>
              <a:rPr lang="en-US" b="0" baseline="30000" dirty="0" smtClean="0"/>
              <a:t>2</a:t>
            </a:r>
            <a:endParaRPr lang="en-US" b="0" dirty="0" smtClean="0"/>
          </a:p>
          <a:p>
            <a:pPr>
              <a:buFont typeface="+mj-lt"/>
              <a:buAutoNum type="arabicParenR"/>
            </a:pPr>
            <a:endParaRPr lang="en-US" dirty="0" smtClean="0"/>
          </a:p>
          <a:p>
            <a:pPr algn="just">
              <a:buFont typeface="+mj-lt"/>
              <a:buAutoNum type="arabicParenR"/>
            </a:pPr>
            <a:r>
              <a:rPr lang="en-US" dirty="0" smtClean="0"/>
              <a:t>Right </a:t>
            </a:r>
            <a:r>
              <a:rPr lang="en-US" dirty="0"/>
              <a:t>to Portability</a:t>
            </a:r>
            <a:r>
              <a:rPr lang="th-TH" dirty="0"/>
              <a:t>: </a:t>
            </a:r>
            <a:r>
              <a:rPr lang="en-US" b="0" dirty="0"/>
              <a:t>the DS has the right to receive his or her Personal Data and to transmit/transfer such Personal Data from the DC to another DC, in case that such Personal Data has been arranged in a commonly used and machine readable format by means of automatic tools, which can also be used or disclosed by automated means</a:t>
            </a:r>
            <a:r>
              <a:rPr lang="th-TH" b="0" dirty="0" smtClean="0"/>
              <a:t>.</a:t>
            </a:r>
            <a:r>
              <a:rPr lang="en-US" b="0" baseline="30000" dirty="0"/>
              <a:t> </a:t>
            </a:r>
            <a:r>
              <a:rPr lang="en-US" b="0" baseline="30000" dirty="0" smtClean="0"/>
              <a:t>3</a:t>
            </a:r>
            <a:r>
              <a:rPr lang="th-TH" b="0" dirty="0" smtClean="0"/>
              <a:t> </a:t>
            </a:r>
            <a:endParaRPr lang="en-US" b="0" dirty="0" smtClean="0"/>
          </a:p>
          <a:p>
            <a:pPr>
              <a:buFont typeface="+mj-lt"/>
              <a:buAutoNum type="arabicParenR"/>
            </a:pPr>
            <a:endParaRPr lang="en-US" dirty="0"/>
          </a:p>
          <a:p>
            <a:pPr algn="just">
              <a:buFont typeface="+mj-lt"/>
              <a:buAutoNum type="arabicParenR"/>
            </a:pPr>
            <a:r>
              <a:rPr lang="en-US" dirty="0" smtClean="0"/>
              <a:t>Right </a:t>
            </a:r>
            <a:r>
              <a:rPr lang="en-US" dirty="0"/>
              <a:t>to Objection</a:t>
            </a:r>
            <a:r>
              <a:rPr lang="th-TH" dirty="0"/>
              <a:t>: </a:t>
            </a:r>
            <a:r>
              <a:rPr lang="en-US" b="0" dirty="0"/>
              <a:t>the DS is entitled, at any time, to object any collection, use or disclosure of his or her Personal Data for certain purposes (including the objection of the processing of the Personal Data for direct marketing purposes</a:t>
            </a:r>
            <a:r>
              <a:rPr lang="en-US" b="0" dirty="0" smtClean="0"/>
              <a:t>).</a:t>
            </a:r>
            <a:r>
              <a:rPr lang="en-US" b="0" baseline="30000" dirty="0"/>
              <a:t> </a:t>
            </a:r>
            <a:r>
              <a:rPr lang="en-US" b="0" baseline="30000" dirty="0" smtClean="0"/>
              <a:t>4</a:t>
            </a:r>
            <a:endParaRPr lang="en-US" b="0" dirty="0"/>
          </a:p>
          <a:p>
            <a:pPr>
              <a:buFont typeface="+mj-lt"/>
              <a:buAutoNum type="arabicParenR"/>
            </a:pPr>
            <a:endParaRPr lang="en-US" dirty="0"/>
          </a:p>
          <a:p>
            <a:pPr marL="0" lv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15</a:t>
            </a:fld>
            <a:endParaRPr lang="th-TH"/>
          </a:p>
        </p:txBody>
      </p:sp>
      <p:sp>
        <p:nvSpPr>
          <p:cNvPr id="6" name="Text Placeholder 4">
            <a:extLst>
              <a:ext uri="{FF2B5EF4-FFF2-40B4-BE49-F238E27FC236}">
                <a16:creationId xmlns="" xmlns:a16="http://schemas.microsoft.com/office/drawing/2014/main" id="{177A50B2-8B2D-48FA-9251-1AD508331819}"/>
              </a:ext>
            </a:extLst>
          </p:cNvPr>
          <p:cNvSpPr txBox="1">
            <a:spLocks/>
          </p:cNvSpPr>
          <p:nvPr/>
        </p:nvSpPr>
        <p:spPr>
          <a:xfrm>
            <a:off x="335999" y="5893738"/>
            <a:ext cx="6520664" cy="841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85000" lnSpcReduction="20000"/>
          </a:bodyPr>
          <a:lstStyle>
            <a:lvl1pPr marL="342900" marR="0" indent="-3429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3pPr>
            <a:lvl4pPr marL="15240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4pPr>
            <a:lvl5pPr marL="19812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5pPr>
            <a:lvl6pPr marL="24688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6pPr>
            <a:lvl7pPr marL="29260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7pPr>
            <a:lvl8pPr marL="3383279"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8pPr>
            <a:lvl9pPr marL="3840479" marR="0" indent="-182879"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9pPr>
          </a:lstStyle>
          <a:p>
            <a:pPr marL="0" indent="0">
              <a:buNone/>
            </a:pPr>
            <a:r>
              <a:rPr lang="en-US" baseline="30000" dirty="0" smtClean="0"/>
              <a:t>1</a:t>
            </a:r>
            <a:r>
              <a:rPr lang="en-US" dirty="0" smtClean="0"/>
              <a:t> </a:t>
            </a:r>
            <a:r>
              <a:rPr lang="en-US" sz="1200" dirty="0" smtClean="0"/>
              <a:t>Section 19 paragraph five</a:t>
            </a:r>
          </a:p>
          <a:p>
            <a:pPr marL="0" indent="0">
              <a:lnSpc>
                <a:spcPct val="100000"/>
              </a:lnSpc>
              <a:buNone/>
            </a:pPr>
            <a:r>
              <a:rPr lang="en-US" baseline="30000" dirty="0" smtClean="0"/>
              <a:t>2 </a:t>
            </a:r>
            <a:r>
              <a:rPr lang="en-US" sz="1200" dirty="0" smtClean="0"/>
              <a:t>Section 30</a:t>
            </a:r>
          </a:p>
          <a:p>
            <a:pPr marL="0" indent="0">
              <a:lnSpc>
                <a:spcPct val="100000"/>
              </a:lnSpc>
              <a:buNone/>
            </a:pPr>
            <a:r>
              <a:rPr lang="en-US" baseline="30000" dirty="0" smtClean="0"/>
              <a:t>3</a:t>
            </a:r>
            <a:r>
              <a:rPr lang="en-US" sz="1200" baseline="30000" dirty="0" smtClean="0"/>
              <a:t> </a:t>
            </a:r>
            <a:r>
              <a:rPr lang="en-US" sz="1200" dirty="0"/>
              <a:t>Section </a:t>
            </a:r>
            <a:r>
              <a:rPr lang="en-US" sz="1200" dirty="0" smtClean="0"/>
              <a:t>31</a:t>
            </a:r>
          </a:p>
          <a:p>
            <a:pPr marL="0" indent="0">
              <a:lnSpc>
                <a:spcPct val="100000"/>
              </a:lnSpc>
              <a:buNone/>
            </a:pPr>
            <a:r>
              <a:rPr lang="en-US" baseline="30000" dirty="0" smtClean="0"/>
              <a:t>4</a:t>
            </a:r>
            <a:r>
              <a:rPr lang="en-US" sz="1200" baseline="30000" dirty="0" smtClean="0"/>
              <a:t> </a:t>
            </a:r>
            <a:r>
              <a:rPr lang="en-US" sz="1200" dirty="0"/>
              <a:t>Section </a:t>
            </a:r>
            <a:r>
              <a:rPr lang="en-US" sz="1200" dirty="0" smtClean="0"/>
              <a:t>32</a:t>
            </a:r>
            <a:endParaRPr lang="en-US" sz="1200" dirty="0"/>
          </a:p>
          <a:p>
            <a:pPr marL="0" indent="0">
              <a:lnSpc>
                <a:spcPct val="100000"/>
              </a:lnSpc>
              <a:buNone/>
            </a:pPr>
            <a:endParaRPr lang="en-US" sz="1200" dirty="0"/>
          </a:p>
          <a:p>
            <a:pPr marL="0" indent="0">
              <a:lnSpc>
                <a:spcPct val="100000"/>
              </a:lnSpc>
              <a:buNone/>
            </a:pPr>
            <a:endParaRPr lang="en-US" sz="1200" dirty="0"/>
          </a:p>
          <a:p>
            <a:pPr marL="0" indent="0">
              <a:buNone/>
            </a:pPr>
            <a:endParaRPr lang="en-US" dirty="0"/>
          </a:p>
          <a:p>
            <a:pPr marL="0" indent="0">
              <a:buNone/>
            </a:pPr>
            <a:endParaRPr lang="en-US" kern="0" dirty="0" smtClean="0"/>
          </a:p>
          <a:p>
            <a:pPr marL="0" indent="0">
              <a:buFont typeface="Arial"/>
              <a:buNone/>
            </a:pPr>
            <a:endParaRPr lang="en-US" kern="0" dirty="0" smtClean="0"/>
          </a:p>
        </p:txBody>
      </p:sp>
    </p:spTree>
    <p:extLst>
      <p:ext uri="{BB962C8B-B14F-4D97-AF65-F5344CB8AC3E}">
        <p14:creationId xmlns:p14="http://schemas.microsoft.com/office/powerpoint/2010/main" val="346395373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8. Sections 19 and 30-36: </a:t>
            </a:r>
            <a:r>
              <a:rPr lang="en-US" dirty="0"/>
              <a:t>Rights of the </a:t>
            </a:r>
            <a:r>
              <a:rPr lang="en-US" dirty="0" smtClean="0"/>
              <a:t>DS (2/2)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151140"/>
          </a:xfrm>
        </p:spPr>
        <p:txBody>
          <a:bodyPr>
            <a:normAutofit/>
          </a:bodyPr>
          <a:lstStyle/>
          <a:p>
            <a:pPr algn="just">
              <a:buFont typeface="+mj-lt"/>
              <a:buAutoNum type="arabicParenR" startAt="5"/>
            </a:pPr>
            <a:r>
              <a:rPr lang="en-US" dirty="0"/>
              <a:t>Right to be Forgotten</a:t>
            </a:r>
            <a:r>
              <a:rPr lang="th-TH" dirty="0"/>
              <a:t>: </a:t>
            </a:r>
            <a:r>
              <a:rPr lang="en-US" b="0" dirty="0"/>
              <a:t>the DS has the right to request the DC to erase or destroy his or her Personal Data or to anonymize such Personal Data, which cannot identify the DS</a:t>
            </a:r>
            <a:r>
              <a:rPr lang="th-TH" b="0" dirty="0" smtClean="0"/>
              <a:t>.</a:t>
            </a:r>
            <a:r>
              <a:rPr lang="en-US" b="0" baseline="30000" dirty="0" smtClean="0"/>
              <a:t>5</a:t>
            </a:r>
            <a:endParaRPr lang="en-US" b="0" dirty="0" smtClean="0"/>
          </a:p>
          <a:p>
            <a:pPr>
              <a:buFont typeface="+mj-lt"/>
              <a:buAutoNum type="arabicParenR" startAt="5"/>
            </a:pPr>
            <a:endParaRPr lang="en-US" dirty="0" smtClean="0"/>
          </a:p>
          <a:p>
            <a:pPr algn="just">
              <a:buFont typeface="+mj-lt"/>
              <a:buAutoNum type="arabicParenR" startAt="5"/>
            </a:pPr>
            <a:r>
              <a:rPr lang="en-US" dirty="0"/>
              <a:t>Right to Restrict Processing (to suspend the use of the Personal Data): </a:t>
            </a:r>
            <a:r>
              <a:rPr lang="en-US" b="0" dirty="0"/>
              <a:t>the DS is entitled to request the DC to restrict the processing of the Personal Data.</a:t>
            </a:r>
            <a:r>
              <a:rPr lang="en-US" b="0" baseline="30000" dirty="0" smtClean="0"/>
              <a:t> 6</a:t>
            </a:r>
            <a:endParaRPr lang="en-US" b="0" dirty="0" smtClean="0"/>
          </a:p>
          <a:p>
            <a:pPr>
              <a:buFont typeface="+mj-lt"/>
              <a:buAutoNum type="arabicParenR" startAt="5"/>
            </a:pPr>
            <a:endParaRPr lang="en-US" dirty="0" smtClean="0"/>
          </a:p>
          <a:p>
            <a:pPr algn="just">
              <a:buFont typeface="+mj-lt"/>
              <a:buAutoNum type="arabicParenR" startAt="5"/>
            </a:pPr>
            <a:r>
              <a:rPr lang="en-US" dirty="0"/>
              <a:t>Right to Rectification</a:t>
            </a:r>
            <a:r>
              <a:rPr lang="th-TH" dirty="0"/>
              <a:t>: </a:t>
            </a:r>
            <a:r>
              <a:rPr lang="en-US" b="0" dirty="0"/>
              <a:t>the DS is entitled to request the DC to maintain his or her Personal Data</a:t>
            </a:r>
            <a:r>
              <a:rPr lang="th-TH" b="0" dirty="0"/>
              <a:t> </a:t>
            </a:r>
            <a:r>
              <a:rPr lang="en-US" b="0" dirty="0"/>
              <a:t>accurate, up-to-date, complete, and not misleading</a:t>
            </a:r>
            <a:r>
              <a:rPr lang="th-TH" b="0" dirty="0" smtClean="0"/>
              <a:t>.</a:t>
            </a:r>
            <a:r>
              <a:rPr lang="en-US" b="0" baseline="30000" dirty="0" smtClean="0"/>
              <a:t>7</a:t>
            </a:r>
            <a:r>
              <a:rPr lang="th-TH" b="0" dirty="0" smtClean="0"/>
              <a:t> </a:t>
            </a:r>
            <a:endParaRPr lang="en-US" b="0" dirty="0" smtClean="0"/>
          </a:p>
          <a:p>
            <a:pPr>
              <a:buFont typeface="+mj-lt"/>
              <a:buAutoNum type="arabicParenR" startAt="5"/>
            </a:pPr>
            <a:endParaRPr lang="en-US" dirty="0"/>
          </a:p>
          <a:p>
            <a:pPr marL="0" indent="0">
              <a:buNone/>
            </a:pPr>
            <a:endParaRPr lang="en-US" dirty="0"/>
          </a:p>
          <a:p>
            <a:pPr marL="0" lv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16</a:t>
            </a:fld>
            <a:endParaRPr lang="th-TH"/>
          </a:p>
        </p:txBody>
      </p:sp>
      <p:sp>
        <p:nvSpPr>
          <p:cNvPr id="6" name="Text Placeholder 4">
            <a:extLst>
              <a:ext uri="{FF2B5EF4-FFF2-40B4-BE49-F238E27FC236}">
                <a16:creationId xmlns="" xmlns:a16="http://schemas.microsoft.com/office/drawing/2014/main" id="{177A50B2-8B2D-48FA-9251-1AD508331819}"/>
              </a:ext>
            </a:extLst>
          </p:cNvPr>
          <p:cNvSpPr txBox="1">
            <a:spLocks/>
          </p:cNvSpPr>
          <p:nvPr/>
        </p:nvSpPr>
        <p:spPr>
          <a:xfrm>
            <a:off x="335999" y="5893738"/>
            <a:ext cx="6520664" cy="841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marL="342900" marR="0" indent="-3429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3pPr>
            <a:lvl4pPr marL="15240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4pPr>
            <a:lvl5pPr marL="19812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5pPr>
            <a:lvl6pPr marL="24688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6pPr>
            <a:lvl7pPr marL="29260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7pPr>
            <a:lvl8pPr marL="3383279"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8pPr>
            <a:lvl9pPr marL="3840479" marR="0" indent="-182879"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9pPr>
          </a:lstStyle>
          <a:p>
            <a:pPr marL="0" indent="0">
              <a:buNone/>
            </a:pPr>
            <a:r>
              <a:rPr lang="en-US" baseline="30000" dirty="0" smtClean="0"/>
              <a:t>5</a:t>
            </a:r>
            <a:r>
              <a:rPr lang="en-US" dirty="0" smtClean="0"/>
              <a:t> </a:t>
            </a:r>
            <a:r>
              <a:rPr lang="en-US" sz="1200" dirty="0" smtClean="0"/>
              <a:t>Section 33</a:t>
            </a:r>
          </a:p>
          <a:p>
            <a:pPr marL="0" indent="0">
              <a:lnSpc>
                <a:spcPct val="100000"/>
              </a:lnSpc>
              <a:buNone/>
            </a:pPr>
            <a:r>
              <a:rPr lang="en-US" baseline="30000" dirty="0" smtClean="0"/>
              <a:t>6 </a:t>
            </a:r>
            <a:r>
              <a:rPr lang="en-US" sz="1200" dirty="0" smtClean="0"/>
              <a:t>Section 34</a:t>
            </a:r>
          </a:p>
          <a:p>
            <a:pPr marL="0" indent="0">
              <a:lnSpc>
                <a:spcPct val="100000"/>
              </a:lnSpc>
              <a:buNone/>
            </a:pPr>
            <a:r>
              <a:rPr lang="en-US" baseline="30000" dirty="0" smtClean="0"/>
              <a:t>7</a:t>
            </a:r>
            <a:r>
              <a:rPr lang="en-US" sz="1200" baseline="30000" dirty="0" smtClean="0"/>
              <a:t> </a:t>
            </a:r>
            <a:r>
              <a:rPr lang="en-US" sz="1200" dirty="0"/>
              <a:t>Section </a:t>
            </a:r>
            <a:r>
              <a:rPr lang="en-US" sz="1200" dirty="0" smtClean="0"/>
              <a:t>35 and Section 36</a:t>
            </a:r>
          </a:p>
          <a:p>
            <a:pPr marL="0" indent="0">
              <a:lnSpc>
                <a:spcPct val="100000"/>
              </a:lnSpc>
              <a:buNone/>
            </a:pPr>
            <a:endParaRPr lang="en-US" sz="1200" dirty="0"/>
          </a:p>
          <a:p>
            <a:pPr marL="0" indent="0">
              <a:lnSpc>
                <a:spcPct val="100000"/>
              </a:lnSpc>
              <a:buNone/>
            </a:pPr>
            <a:endParaRPr lang="en-US" sz="1200" dirty="0"/>
          </a:p>
          <a:p>
            <a:pPr marL="0" indent="0">
              <a:buNone/>
            </a:pPr>
            <a:endParaRPr lang="en-US" dirty="0"/>
          </a:p>
          <a:p>
            <a:pPr marL="0" indent="0">
              <a:buNone/>
            </a:pPr>
            <a:endParaRPr lang="en-US" kern="0" dirty="0" smtClean="0"/>
          </a:p>
          <a:p>
            <a:pPr marL="0" indent="0">
              <a:buFont typeface="Arial"/>
              <a:buNone/>
            </a:pPr>
            <a:endParaRPr lang="en-US" kern="0" dirty="0" smtClean="0"/>
          </a:p>
        </p:txBody>
      </p:sp>
    </p:spTree>
    <p:extLst>
      <p:ext uri="{BB962C8B-B14F-4D97-AF65-F5344CB8AC3E}">
        <p14:creationId xmlns:p14="http://schemas.microsoft.com/office/powerpoint/2010/main" val="413293152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9. </a:t>
            </a:r>
            <a:r>
              <a:rPr lang="en-US" dirty="0"/>
              <a:t>Section </a:t>
            </a:r>
            <a:r>
              <a:rPr lang="en-US" dirty="0" smtClean="0"/>
              <a:t>37: </a:t>
            </a:r>
            <a:r>
              <a:rPr lang="en-US" dirty="0"/>
              <a:t>Duties of the </a:t>
            </a:r>
            <a:r>
              <a:rPr lang="en-US" dirty="0" smtClean="0"/>
              <a:t>DC</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5181918"/>
          </a:xfrm>
        </p:spPr>
        <p:txBody>
          <a:bodyPr>
            <a:normAutofit fontScale="92500" lnSpcReduction="10000"/>
          </a:bodyPr>
          <a:lstStyle/>
          <a:p>
            <a:pPr marL="0" indent="0">
              <a:buNone/>
            </a:pPr>
            <a:r>
              <a:rPr lang="en-US" dirty="0"/>
              <a:t>The </a:t>
            </a:r>
            <a:r>
              <a:rPr lang="en-US" dirty="0" smtClean="0"/>
              <a:t>DC </a:t>
            </a:r>
            <a:r>
              <a:rPr lang="en-US" dirty="0"/>
              <a:t>shall have the following duties:</a:t>
            </a:r>
          </a:p>
          <a:p>
            <a:pPr marL="0" indent="0">
              <a:buNone/>
            </a:pPr>
            <a:endParaRPr lang="en-US" dirty="0" smtClean="0"/>
          </a:p>
          <a:p>
            <a:pPr>
              <a:buFont typeface="+mj-lt"/>
              <a:buAutoNum type="arabicParenR"/>
            </a:pPr>
            <a:r>
              <a:rPr lang="en-US" b="0" dirty="0"/>
              <a:t>To provide appropriate security measures for preventing the unauthorized or unlawful loss, access to, use, alteration, correction or disclosure of Personal </a:t>
            </a:r>
            <a:r>
              <a:rPr lang="en-US" b="0" dirty="0" smtClean="0"/>
              <a:t>Data;</a:t>
            </a:r>
          </a:p>
          <a:p>
            <a:pPr>
              <a:buFont typeface="+mj-lt"/>
              <a:buAutoNum type="arabicParenR"/>
            </a:pPr>
            <a:endParaRPr lang="en-US" b="0" dirty="0" smtClean="0"/>
          </a:p>
          <a:p>
            <a:pPr>
              <a:buFont typeface="+mj-lt"/>
              <a:buAutoNum type="arabicParenR"/>
            </a:pPr>
            <a:r>
              <a:rPr lang="en-US" b="0" dirty="0" smtClean="0"/>
              <a:t>Where </a:t>
            </a:r>
            <a:r>
              <a:rPr lang="en-US" b="0" dirty="0"/>
              <a:t>the Personal Data disclosed to other person or legal entity, the DC shall take action to prevent such persons from using or disclosing the Personal Data unlawfully or without </a:t>
            </a:r>
            <a:r>
              <a:rPr lang="en-US" b="0" dirty="0" smtClean="0"/>
              <a:t>authorization;</a:t>
            </a:r>
            <a:endParaRPr lang="en-US" b="0" dirty="0"/>
          </a:p>
          <a:p>
            <a:pPr>
              <a:buFont typeface="+mj-lt"/>
              <a:buAutoNum type="arabicParenR"/>
            </a:pPr>
            <a:endParaRPr lang="en-US" b="0" dirty="0" smtClean="0"/>
          </a:p>
          <a:p>
            <a:pPr>
              <a:buFont typeface="+mj-lt"/>
              <a:buAutoNum type="arabicParenR"/>
            </a:pPr>
            <a:r>
              <a:rPr lang="en-US" b="0" dirty="0" smtClean="0"/>
              <a:t>To </a:t>
            </a:r>
            <a:r>
              <a:rPr lang="en-US" b="0" dirty="0"/>
              <a:t>establish an examination system for erasure or destruction of the Personal Data when the retention period ends; </a:t>
            </a:r>
            <a:endParaRPr lang="en-US" b="0" dirty="0" smtClean="0"/>
          </a:p>
          <a:p>
            <a:pPr>
              <a:buFont typeface="+mj-lt"/>
              <a:buAutoNum type="arabicParenR"/>
            </a:pPr>
            <a:endParaRPr lang="en-US" b="0" dirty="0" smtClean="0"/>
          </a:p>
          <a:p>
            <a:pPr>
              <a:buFont typeface="+mj-lt"/>
              <a:buAutoNum type="arabicParenR"/>
            </a:pPr>
            <a:r>
              <a:rPr lang="en-US" b="0" dirty="0" smtClean="0"/>
              <a:t>To </a:t>
            </a:r>
            <a:r>
              <a:rPr lang="en-US" b="0" dirty="0"/>
              <a:t>notify the Office of the Personal Data Protection Committee of any breach of Personal Data without delay, and, where feasible, within 72 hours after becoming aware of such breach, unless such breach is unlikely to result in a risk to the rights and freedom of the DS; </a:t>
            </a:r>
            <a:r>
              <a:rPr lang="en-US" b="0" dirty="0" smtClean="0"/>
              <a:t>and</a:t>
            </a:r>
          </a:p>
          <a:p>
            <a:pPr>
              <a:buFont typeface="+mj-lt"/>
              <a:buAutoNum type="arabicParenR"/>
            </a:pPr>
            <a:endParaRPr lang="en-US" b="0" dirty="0" smtClean="0"/>
          </a:p>
          <a:p>
            <a:pPr>
              <a:buFont typeface="+mj-lt"/>
              <a:buAutoNum type="arabicParenR"/>
            </a:pPr>
            <a:r>
              <a:rPr lang="en-US" b="0" dirty="0" smtClean="0"/>
              <a:t>For </a:t>
            </a:r>
            <a:r>
              <a:rPr lang="en-US" b="0" dirty="0"/>
              <a:t>an offshore DC who is subject the </a:t>
            </a:r>
            <a:r>
              <a:rPr lang="en-US" b="0" dirty="0" smtClean="0"/>
              <a:t>TH PDPA</a:t>
            </a:r>
            <a:r>
              <a:rPr lang="en-US" b="0" dirty="0"/>
              <a:t>, to designate in writing a representative of such offshore DC, which shall be in Thailand and authorized to act on behalf of such DC without limitation of liability in relation to the processing of the Personal Data according to the purposes of the DS. </a:t>
            </a:r>
          </a:p>
          <a:p>
            <a:pPr>
              <a:buFont typeface="+mj-lt"/>
              <a:buAutoNum type="arabicParenR"/>
            </a:pPr>
            <a:endParaRPr lang="en-US" dirty="0"/>
          </a:p>
          <a:p>
            <a:pPr>
              <a:buFont typeface="+mj-lt"/>
              <a:buAutoNum type="arabicParenR"/>
            </a:pPr>
            <a:endParaRPr lang="en-US" dirty="0"/>
          </a:p>
          <a:p>
            <a:pPr marL="0" indent="0">
              <a:buNone/>
            </a:pPr>
            <a:endParaRPr lang="en-US" dirty="0"/>
          </a:p>
          <a:p>
            <a:pPr marL="0" lv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17</a:t>
            </a:fld>
            <a:endParaRPr lang="th-TH"/>
          </a:p>
        </p:txBody>
      </p:sp>
    </p:spTree>
    <p:extLst>
      <p:ext uri="{BB962C8B-B14F-4D97-AF65-F5344CB8AC3E}">
        <p14:creationId xmlns:p14="http://schemas.microsoft.com/office/powerpoint/2010/main" val="122211398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10. Sections 77 and 78: Penalties</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5343040"/>
          </a:xfrm>
        </p:spPr>
        <p:txBody>
          <a:bodyPr>
            <a:normAutofit fontScale="40000" lnSpcReduction="20000"/>
          </a:bodyPr>
          <a:lstStyle/>
          <a:p>
            <a:pPr>
              <a:buFont typeface="+mj-lt"/>
              <a:buAutoNum type="arabicParenR"/>
            </a:pPr>
            <a:r>
              <a:rPr lang="en-US" sz="2900" dirty="0" smtClean="0"/>
              <a:t>Civil </a:t>
            </a:r>
            <a:r>
              <a:rPr lang="en-US" sz="2900" dirty="0"/>
              <a:t>Liabilities:</a:t>
            </a:r>
          </a:p>
          <a:p>
            <a:pPr lvl="0"/>
            <a:endParaRPr lang="en-US" sz="1500" dirty="0" smtClean="0"/>
          </a:p>
          <a:p>
            <a:pPr>
              <a:buFont typeface="+mj-lt"/>
              <a:buAutoNum type="alphaUcPeriod"/>
            </a:pPr>
            <a:r>
              <a:rPr lang="en-US" sz="3000" dirty="0" smtClean="0"/>
              <a:t>Strict Liability</a:t>
            </a:r>
          </a:p>
          <a:p>
            <a:pPr marL="0" indent="0">
              <a:buNone/>
            </a:pPr>
            <a:r>
              <a:rPr lang="en-US" sz="2000" dirty="0" smtClean="0"/>
              <a:t>	</a:t>
            </a:r>
          </a:p>
          <a:p>
            <a:pPr marL="400050" lvl="1" indent="0" algn="just">
              <a:buNone/>
            </a:pPr>
            <a:r>
              <a:rPr lang="en-US" sz="3000" b="0" dirty="0" smtClean="0"/>
              <a:t>The </a:t>
            </a:r>
            <a:r>
              <a:rPr lang="en-US" sz="3000" b="0" dirty="0"/>
              <a:t>DC or the DP shall be liable to </a:t>
            </a:r>
            <a:r>
              <a:rPr lang="en-US" sz="3000" b="0" dirty="0" smtClean="0"/>
              <a:t>compensate </a:t>
            </a:r>
            <a:r>
              <a:rPr lang="en-US" sz="3000" b="0" dirty="0"/>
              <a:t>the DS for any violation of the </a:t>
            </a:r>
            <a:r>
              <a:rPr lang="en-US" sz="3000" b="0" dirty="0" smtClean="0"/>
              <a:t>TH PDPA</a:t>
            </a:r>
            <a:r>
              <a:rPr lang="en-US" sz="3000" b="0" dirty="0"/>
              <a:t>, which causes damage to the DS (whether or not such </a:t>
            </a:r>
            <a:r>
              <a:rPr lang="en-US" sz="3000" b="0" dirty="0" smtClean="0"/>
              <a:t>violation </a:t>
            </a:r>
            <a:r>
              <a:rPr lang="en-US" sz="3000" b="0" dirty="0"/>
              <a:t>is intentional or </a:t>
            </a:r>
            <a:r>
              <a:rPr lang="en-US" sz="3000" b="0" dirty="0" smtClean="0"/>
              <a:t>negligent), </a:t>
            </a:r>
            <a:r>
              <a:rPr lang="en-US" sz="3000" b="0" dirty="0"/>
              <a:t>unless it can be proved that (1) such loss is caused due to force majeure or by an act or an omission of </a:t>
            </a:r>
            <a:r>
              <a:rPr lang="en-US" sz="3000" b="0" dirty="0" smtClean="0"/>
              <a:t>the DS</a:t>
            </a:r>
            <a:r>
              <a:rPr lang="en-US" sz="3000" b="0" dirty="0"/>
              <a:t>; or (2) such violation is to comply with an order of a competent </a:t>
            </a:r>
            <a:r>
              <a:rPr lang="en-US" sz="3000" b="0" dirty="0" smtClean="0"/>
              <a:t>authority.</a:t>
            </a:r>
          </a:p>
          <a:p>
            <a:pPr marL="0" indent="0">
              <a:buNone/>
            </a:pPr>
            <a:endParaRPr lang="en-US" sz="2000" dirty="0" smtClean="0"/>
          </a:p>
          <a:p>
            <a:pPr>
              <a:buFont typeface="+mj-lt"/>
              <a:buAutoNum type="alphaUcPeriod" startAt="2"/>
            </a:pPr>
            <a:r>
              <a:rPr lang="en-US" sz="3000" dirty="0" smtClean="0"/>
              <a:t>Punitive Damages</a:t>
            </a:r>
            <a:endParaRPr lang="en-US" sz="3000" dirty="0"/>
          </a:p>
          <a:p>
            <a:pPr marL="0" indent="0">
              <a:buNone/>
            </a:pPr>
            <a:endParaRPr lang="en-US" sz="1500" dirty="0" smtClean="0"/>
          </a:p>
          <a:p>
            <a:pPr marL="400050" lvl="1" indent="0">
              <a:buNone/>
            </a:pPr>
            <a:r>
              <a:rPr lang="en-US" sz="3000" b="0" dirty="0" smtClean="0"/>
              <a:t>The </a:t>
            </a:r>
            <a:r>
              <a:rPr lang="en-US" sz="3000" b="0" dirty="0"/>
              <a:t>court is empowered to levy punitive damages up to two times of the actual damages to be paid by the DC or DP.</a:t>
            </a:r>
          </a:p>
          <a:p>
            <a:pPr marL="0" indent="0">
              <a:buNone/>
            </a:pPr>
            <a:endParaRPr lang="en-US" sz="2000" dirty="0" smtClean="0"/>
          </a:p>
          <a:p>
            <a:pPr>
              <a:lnSpc>
                <a:spcPct val="130000"/>
              </a:lnSpc>
              <a:buFont typeface="+mj-lt"/>
              <a:buAutoNum type="arabicParenR" startAt="2"/>
            </a:pPr>
            <a:r>
              <a:rPr lang="en-US" sz="2900" dirty="0"/>
              <a:t>Criminal Liabilities</a:t>
            </a:r>
            <a:r>
              <a:rPr lang="en-US" sz="2900" dirty="0" smtClean="0"/>
              <a:t>:</a:t>
            </a:r>
          </a:p>
          <a:p>
            <a:pPr marL="400050" lvl="1" indent="0">
              <a:lnSpc>
                <a:spcPct val="130000"/>
              </a:lnSpc>
              <a:buNone/>
            </a:pPr>
            <a:endParaRPr lang="en-US" sz="1500" dirty="0"/>
          </a:p>
          <a:p>
            <a:pPr marL="400050" lvl="1" indent="0">
              <a:lnSpc>
                <a:spcPct val="130000"/>
              </a:lnSpc>
              <a:buNone/>
            </a:pPr>
            <a:r>
              <a:rPr lang="en-US" sz="3000" b="0" dirty="0" smtClean="0"/>
              <a:t>Unlawful </a:t>
            </a:r>
            <a:r>
              <a:rPr lang="en-US" sz="3000" b="0" dirty="0"/>
              <a:t>disclosure of the Personal Data by the DC will be subject to criminal penalties, which, at the maximum threshold, include </a:t>
            </a:r>
            <a:r>
              <a:rPr lang="en-US" sz="3000" b="0" dirty="0" smtClean="0"/>
              <a:t>imprisonment </a:t>
            </a:r>
            <a:r>
              <a:rPr lang="en-US" sz="3000" b="0" dirty="0"/>
              <a:t>for a term of not exceeding 1 year, and a fine of not exceeding Baht 1,000,000</a:t>
            </a:r>
            <a:r>
              <a:rPr lang="en-US" sz="3000" b="0" dirty="0" smtClean="0"/>
              <a:t> </a:t>
            </a:r>
            <a:r>
              <a:rPr lang="en-US" sz="3000" b="0" dirty="0"/>
              <a:t>or both. </a:t>
            </a:r>
          </a:p>
          <a:p>
            <a:pPr>
              <a:lnSpc>
                <a:spcPct val="130000"/>
              </a:lnSpc>
              <a:buFont typeface="+mj-lt"/>
              <a:buAutoNum type="arabicParenR" startAt="2"/>
            </a:pPr>
            <a:endParaRPr lang="en-US" sz="1500" dirty="0"/>
          </a:p>
          <a:p>
            <a:pPr>
              <a:buFont typeface="+mj-lt"/>
              <a:buAutoNum type="arabicParenR" startAt="3"/>
            </a:pPr>
            <a:r>
              <a:rPr lang="en-US" sz="2900" dirty="0" smtClean="0"/>
              <a:t>Administrative </a:t>
            </a:r>
            <a:r>
              <a:rPr lang="en-US" sz="2900" dirty="0"/>
              <a:t>Liabilities</a:t>
            </a:r>
            <a:r>
              <a:rPr lang="en-US" sz="2900" dirty="0" smtClean="0"/>
              <a:t>:</a:t>
            </a:r>
          </a:p>
          <a:p>
            <a:pPr marL="400050" lvl="1" indent="0">
              <a:buNone/>
            </a:pPr>
            <a:endParaRPr lang="en-US" sz="1500" dirty="0"/>
          </a:p>
          <a:p>
            <a:pPr marL="400050" lvl="1" indent="0">
              <a:buNone/>
            </a:pPr>
            <a:r>
              <a:rPr lang="en-US" sz="3000" b="0" dirty="0" smtClean="0"/>
              <a:t>The </a:t>
            </a:r>
            <a:r>
              <a:rPr lang="en-US" sz="3000" b="0" dirty="0"/>
              <a:t>administrative fines ranging from Baht 1,000,000 up to 5,000,000 are imposed on the DC and DP for various violations of </a:t>
            </a:r>
            <a:r>
              <a:rPr lang="en-US" sz="3000" b="0" dirty="0" smtClean="0"/>
              <a:t>the TH </a:t>
            </a:r>
            <a:r>
              <a:rPr lang="en-US" sz="3000" b="0" dirty="0"/>
              <a:t>PDPA. </a:t>
            </a:r>
            <a:endParaRPr lang="en-US" sz="3000" b="0" dirty="0" smtClean="0"/>
          </a:p>
          <a:p>
            <a:pPr>
              <a:buFont typeface="+mj-lt"/>
              <a:buAutoNum type="arabicParenR" startAt="3"/>
            </a:pPr>
            <a:endParaRPr lang="en-US" sz="2000" dirty="0" smtClean="0"/>
          </a:p>
          <a:p>
            <a:pPr>
              <a:buFont typeface="+mj-lt"/>
              <a:buAutoNum type="arabicParenR" startAt="4"/>
            </a:pPr>
            <a:r>
              <a:rPr lang="en-US" sz="2900" dirty="0" smtClean="0"/>
              <a:t>Director Liabilities</a:t>
            </a:r>
            <a:r>
              <a:rPr lang="en-US" sz="2900" dirty="0"/>
              <a:t>: </a:t>
            </a:r>
            <a:endParaRPr lang="en-US" sz="2900" dirty="0" smtClean="0"/>
          </a:p>
          <a:p>
            <a:pPr marL="400050" lvl="1" indent="0">
              <a:buNone/>
            </a:pPr>
            <a:endParaRPr lang="en-US" sz="1500" b="0" dirty="0" smtClean="0"/>
          </a:p>
          <a:p>
            <a:pPr marL="400050" lvl="1" indent="0">
              <a:buNone/>
            </a:pPr>
            <a:r>
              <a:rPr lang="en-US" sz="3000" b="0" dirty="0" smtClean="0"/>
              <a:t>If a juristic person commits a criminal offense under the TH PDPA, a director or a manager or any person who is responsible for the operation of such juristic person shall also be liable for such criminal offense if it can be proved that such criminal offense is caused by an order, an action or an omission of such person.</a:t>
            </a:r>
          </a:p>
          <a:p>
            <a:pPr>
              <a:buFont typeface="+mj-lt"/>
              <a:buAutoNum type="arabicParenR" startAt="4"/>
            </a:pPr>
            <a:endParaRPr lang="en-US" dirty="0" smtClean="0"/>
          </a:p>
          <a:p>
            <a:pPr marL="0" indent="0">
              <a:buNone/>
            </a:pPr>
            <a:endParaRPr lang="en-US" dirty="0"/>
          </a:p>
          <a:p>
            <a:pPr>
              <a:buFont typeface="+mj-lt"/>
              <a:buAutoNum type="arabicParenR"/>
            </a:pPr>
            <a:endParaRPr lang="en-US" dirty="0"/>
          </a:p>
          <a:p>
            <a:pPr marL="0" indent="0">
              <a:buNone/>
            </a:pPr>
            <a:endParaRPr lang="en-US" dirty="0"/>
          </a:p>
          <a:p>
            <a:pPr marL="0" lv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18</a:t>
            </a:fld>
            <a:endParaRPr lang="th-TH"/>
          </a:p>
        </p:txBody>
      </p:sp>
    </p:spTree>
    <p:extLst>
      <p:ext uri="{BB962C8B-B14F-4D97-AF65-F5344CB8AC3E}">
        <p14:creationId xmlns:p14="http://schemas.microsoft.com/office/powerpoint/2010/main" val="34291669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th-TH" smtClean="0"/>
              <a:t>19</a:t>
            </a:fld>
            <a:endParaRPr lang="th-TH"/>
          </a:p>
        </p:txBody>
      </p:sp>
      <p:pic>
        <p:nvPicPr>
          <p:cNvPr id="5" name="Picture 4"/>
          <p:cNvPicPr>
            <a:picLocks noChangeAspect="1"/>
          </p:cNvPicPr>
          <p:nvPr/>
        </p:nvPicPr>
        <p:blipFill>
          <a:blip r:embed="rId2"/>
          <a:stretch>
            <a:fillRect/>
          </a:stretch>
        </p:blipFill>
        <p:spPr>
          <a:xfrm>
            <a:off x="1143000" y="1190247"/>
            <a:ext cx="9960428" cy="5544659"/>
          </a:xfrm>
          <a:prstGeom prst="rect">
            <a:avLst/>
          </a:prstGeom>
        </p:spPr>
      </p:pic>
      <p:sp>
        <p:nvSpPr>
          <p:cNvPr id="6" name="Title 3">
            <a:extLst>
              <a:ext uri="{FF2B5EF4-FFF2-40B4-BE49-F238E27FC236}">
                <a16:creationId xmlns="" xmlns:a16="http://schemas.microsoft.com/office/drawing/2014/main" id="{AC80D72C-9B61-4A08-875D-B73B23B06315}"/>
              </a:ext>
            </a:extLst>
          </p:cNvPr>
          <p:cNvSpPr>
            <a:spLocks noGrp="1"/>
          </p:cNvSpPr>
          <p:nvPr>
            <p:ph type="title"/>
          </p:nvPr>
        </p:nvSpPr>
        <p:spPr>
          <a:xfrm>
            <a:off x="336008" y="188638"/>
            <a:ext cx="9482901" cy="720082"/>
          </a:xfrm>
        </p:spPr>
        <p:txBody>
          <a:bodyPr>
            <a:normAutofit/>
          </a:bodyPr>
          <a:lstStyle/>
          <a:p>
            <a:r>
              <a:rPr lang="en-US" dirty="0" smtClean="0"/>
              <a:t>11. </a:t>
            </a:r>
            <a:r>
              <a:rPr lang="en-US" dirty="0"/>
              <a:t>TBA’s </a:t>
            </a:r>
            <a:r>
              <a:rPr lang="en-US" dirty="0" smtClean="0"/>
              <a:t>TH PDPA Guideline (1/5)</a:t>
            </a:r>
            <a:endParaRPr lang="en-US" dirty="0"/>
          </a:p>
        </p:txBody>
      </p:sp>
    </p:spTree>
    <p:extLst>
      <p:ext uri="{BB962C8B-B14F-4D97-AF65-F5344CB8AC3E}">
        <p14:creationId xmlns:p14="http://schemas.microsoft.com/office/powerpoint/2010/main" val="37772140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lstStyle/>
          <a:p>
            <a:r>
              <a:rPr lang="en-US" dirty="0" smtClean="0"/>
              <a:t>1. Section 6: Definitions (1/2)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282621" y="1107066"/>
            <a:ext cx="11624691" cy="2852890"/>
          </a:xfrm>
        </p:spPr>
        <p:txBody>
          <a:bodyPr>
            <a:noAutofit/>
          </a:bodyPr>
          <a:lstStyle/>
          <a:p>
            <a:pPr algn="just">
              <a:spcBef>
                <a:spcPts val="0"/>
              </a:spcBef>
            </a:pPr>
            <a:r>
              <a:rPr lang="en-US" sz="1400" dirty="0"/>
              <a:t>“Personal Data” </a:t>
            </a:r>
            <a:r>
              <a:rPr lang="en-US" sz="1400" b="0" dirty="0"/>
              <a:t>means any information relating to a Person, which enables the identification of such Person, whether directly or indirectly, but not including the information of the deceased Persons;</a:t>
            </a:r>
          </a:p>
          <a:p>
            <a:pPr marL="0" indent="0" algn="just">
              <a:spcBef>
                <a:spcPts val="0"/>
              </a:spcBef>
              <a:buNone/>
            </a:pPr>
            <a:endParaRPr lang="en-US" sz="800" dirty="0"/>
          </a:p>
          <a:p>
            <a:pPr algn="just">
              <a:spcBef>
                <a:spcPts val="0"/>
              </a:spcBef>
            </a:pPr>
            <a:r>
              <a:rPr lang="en-US" sz="1400" dirty="0"/>
              <a:t>“Data Controller” </a:t>
            </a:r>
            <a:r>
              <a:rPr lang="en-US" sz="1400" b="0" dirty="0"/>
              <a:t>(DC) means a Person or a juristic person having the power and duties to make decisions regarding the collection, use, or disclosure of the Personal Data;</a:t>
            </a:r>
          </a:p>
          <a:p>
            <a:pPr marL="0" indent="0" algn="just">
              <a:spcBef>
                <a:spcPts val="0"/>
              </a:spcBef>
              <a:buNone/>
            </a:pPr>
            <a:endParaRPr lang="en-US" sz="800" dirty="0"/>
          </a:p>
          <a:p>
            <a:pPr algn="just">
              <a:spcBef>
                <a:spcPts val="0"/>
              </a:spcBef>
            </a:pPr>
            <a:r>
              <a:rPr lang="en-US" sz="1400" dirty="0"/>
              <a:t>“Data Processor” </a:t>
            </a:r>
            <a:r>
              <a:rPr lang="en-US" sz="1400" b="0" dirty="0"/>
              <a:t>(DP) means a Person or a juristic person who operates in relation to the collection, use, or disclosure of the Personal Data pursuant to the orders given by or on behalf of a Data Controller, whereby such Person or juristic person is not the Data Controller;</a:t>
            </a:r>
            <a:r>
              <a:rPr lang="en-US" sz="1400" dirty="0"/>
              <a:t> </a:t>
            </a:r>
            <a:endParaRPr lang="en-US" sz="1400" dirty="0" smtClean="0"/>
          </a:p>
          <a:p>
            <a:pPr marL="0" indent="0" algn="just">
              <a:spcBef>
                <a:spcPts val="0"/>
              </a:spcBef>
              <a:buNone/>
            </a:pPr>
            <a:endParaRPr lang="en-US" sz="800" dirty="0" smtClean="0"/>
          </a:p>
          <a:p>
            <a:pPr algn="just">
              <a:spcBef>
                <a:spcPts val="0"/>
              </a:spcBef>
            </a:pPr>
            <a:r>
              <a:rPr lang="en-US" sz="1400" dirty="0"/>
              <a:t>“Person”</a:t>
            </a:r>
            <a:r>
              <a:rPr lang="en-US" sz="1400" b="0" dirty="0"/>
              <a:t> means a natural person</a:t>
            </a:r>
            <a:r>
              <a:rPr lang="en-US" sz="1400" b="0" dirty="0" smtClean="0"/>
              <a:t>;</a:t>
            </a:r>
            <a:endParaRPr lang="en-US" sz="1400" dirty="0" smtClean="0"/>
          </a:p>
          <a:p>
            <a:pPr marL="0" indent="0" algn="just">
              <a:spcBef>
                <a:spcPts val="0"/>
              </a:spcBef>
              <a:buNone/>
            </a:pPr>
            <a:endParaRPr lang="en-US" sz="800" dirty="0" smtClean="0"/>
          </a:p>
          <a:p>
            <a:pPr algn="just">
              <a:spcBef>
                <a:spcPts val="0"/>
              </a:spcBef>
            </a:pPr>
            <a:r>
              <a:rPr lang="en-US" sz="1400" dirty="0"/>
              <a:t>“data subject” </a:t>
            </a:r>
            <a:r>
              <a:rPr lang="en-US" sz="1400" b="0" dirty="0"/>
              <a:t>(DS) means a natural person who is the subject of the Personal Data (not specifically defined under the PDPA).</a:t>
            </a:r>
          </a:p>
          <a:p>
            <a:pPr algn="just">
              <a:spcBef>
                <a:spcPts val="0"/>
              </a:spcBef>
            </a:pPr>
            <a:endParaRPr lang="en-US" sz="1400" dirty="0"/>
          </a:p>
          <a:p>
            <a:pPr marL="0" indent="0" algn="just">
              <a:buNone/>
            </a:pPr>
            <a:endParaRPr lang="en-US" sz="1400" dirty="0"/>
          </a:p>
          <a:p>
            <a:pPr marL="0" indent="0">
              <a:buNone/>
            </a:pPr>
            <a:endParaRPr lang="en-US" sz="1400"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2</a:t>
            </a:fld>
            <a:endParaRPr lang="th-TH"/>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785" y="3959956"/>
            <a:ext cx="48958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6769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th-TH" smtClean="0"/>
              <a:t>20</a:t>
            </a:fld>
            <a:endParaRPr lang="th-TH"/>
          </a:p>
        </p:txBody>
      </p:sp>
      <p:pic>
        <p:nvPicPr>
          <p:cNvPr id="5" name="Picture 4"/>
          <p:cNvPicPr>
            <a:picLocks noChangeAspect="1"/>
          </p:cNvPicPr>
          <p:nvPr/>
        </p:nvPicPr>
        <p:blipFill>
          <a:blip r:embed="rId2"/>
          <a:stretch>
            <a:fillRect/>
          </a:stretch>
        </p:blipFill>
        <p:spPr>
          <a:xfrm>
            <a:off x="1143000" y="1126475"/>
            <a:ext cx="10167257" cy="5608431"/>
          </a:xfrm>
          <a:prstGeom prst="rect">
            <a:avLst/>
          </a:prstGeom>
        </p:spPr>
      </p:pic>
      <p:sp>
        <p:nvSpPr>
          <p:cNvPr id="6" name="Title 3">
            <a:extLst>
              <a:ext uri="{FF2B5EF4-FFF2-40B4-BE49-F238E27FC236}">
                <a16:creationId xmlns="" xmlns:a16="http://schemas.microsoft.com/office/drawing/2014/main" id="{AC80D72C-9B61-4A08-875D-B73B23B06315}"/>
              </a:ext>
            </a:extLst>
          </p:cNvPr>
          <p:cNvSpPr>
            <a:spLocks noGrp="1"/>
          </p:cNvSpPr>
          <p:nvPr>
            <p:ph type="title"/>
          </p:nvPr>
        </p:nvSpPr>
        <p:spPr>
          <a:xfrm>
            <a:off x="336008" y="188638"/>
            <a:ext cx="9482901" cy="720082"/>
          </a:xfrm>
        </p:spPr>
        <p:txBody>
          <a:bodyPr>
            <a:normAutofit/>
          </a:bodyPr>
          <a:lstStyle/>
          <a:p>
            <a:r>
              <a:rPr lang="en-US" dirty="0" smtClean="0"/>
              <a:t>11. </a:t>
            </a:r>
            <a:r>
              <a:rPr lang="en-US" dirty="0"/>
              <a:t>TBA’s </a:t>
            </a:r>
            <a:r>
              <a:rPr lang="en-US" dirty="0" smtClean="0"/>
              <a:t>TH PDPA </a:t>
            </a:r>
            <a:r>
              <a:rPr lang="en-US" dirty="0"/>
              <a:t>Guideline </a:t>
            </a:r>
            <a:r>
              <a:rPr lang="en-US" dirty="0" smtClean="0"/>
              <a:t>(2/5)</a:t>
            </a:r>
            <a:endParaRPr lang="en-US" dirty="0"/>
          </a:p>
        </p:txBody>
      </p:sp>
    </p:spTree>
    <p:extLst>
      <p:ext uri="{BB962C8B-B14F-4D97-AF65-F5344CB8AC3E}">
        <p14:creationId xmlns:p14="http://schemas.microsoft.com/office/powerpoint/2010/main" val="15969949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th-TH" smtClean="0"/>
              <a:t>21</a:t>
            </a:fld>
            <a:endParaRPr lang="th-TH"/>
          </a:p>
        </p:txBody>
      </p:sp>
      <p:pic>
        <p:nvPicPr>
          <p:cNvPr id="5" name="Picture 4"/>
          <p:cNvPicPr>
            <a:picLocks noChangeAspect="1"/>
          </p:cNvPicPr>
          <p:nvPr/>
        </p:nvPicPr>
        <p:blipFill>
          <a:blip r:embed="rId2"/>
          <a:stretch>
            <a:fillRect/>
          </a:stretch>
        </p:blipFill>
        <p:spPr>
          <a:xfrm>
            <a:off x="782413" y="1100833"/>
            <a:ext cx="10157730" cy="5647419"/>
          </a:xfrm>
          <a:prstGeom prst="rect">
            <a:avLst/>
          </a:prstGeom>
        </p:spPr>
      </p:pic>
      <p:sp>
        <p:nvSpPr>
          <p:cNvPr id="6" name="Title 3">
            <a:extLst>
              <a:ext uri="{FF2B5EF4-FFF2-40B4-BE49-F238E27FC236}">
                <a16:creationId xmlns="" xmlns:a16="http://schemas.microsoft.com/office/drawing/2014/main" id="{AC80D72C-9B61-4A08-875D-B73B23B06315}"/>
              </a:ext>
            </a:extLst>
          </p:cNvPr>
          <p:cNvSpPr>
            <a:spLocks noGrp="1"/>
          </p:cNvSpPr>
          <p:nvPr>
            <p:ph type="title"/>
          </p:nvPr>
        </p:nvSpPr>
        <p:spPr>
          <a:xfrm>
            <a:off x="336008" y="188638"/>
            <a:ext cx="9482901" cy="720082"/>
          </a:xfrm>
        </p:spPr>
        <p:txBody>
          <a:bodyPr>
            <a:normAutofit/>
          </a:bodyPr>
          <a:lstStyle/>
          <a:p>
            <a:r>
              <a:rPr lang="en-US" dirty="0" smtClean="0"/>
              <a:t>11. </a:t>
            </a:r>
            <a:r>
              <a:rPr lang="en-US" dirty="0"/>
              <a:t>TBA’s </a:t>
            </a:r>
            <a:r>
              <a:rPr lang="en-US" dirty="0" smtClean="0"/>
              <a:t>TH PDPA </a:t>
            </a:r>
            <a:r>
              <a:rPr lang="en-US" dirty="0"/>
              <a:t>Guideline </a:t>
            </a:r>
            <a:r>
              <a:rPr lang="en-US" dirty="0" smtClean="0"/>
              <a:t>(3/5)</a:t>
            </a:r>
            <a:endParaRPr lang="en-US" dirty="0"/>
          </a:p>
        </p:txBody>
      </p:sp>
    </p:spTree>
    <p:extLst>
      <p:ext uri="{BB962C8B-B14F-4D97-AF65-F5344CB8AC3E}">
        <p14:creationId xmlns:p14="http://schemas.microsoft.com/office/powerpoint/2010/main" val="32237977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th-TH" smtClean="0"/>
              <a:t>22</a:t>
            </a:fld>
            <a:endParaRPr lang="th-TH"/>
          </a:p>
        </p:txBody>
      </p:sp>
      <p:sp>
        <p:nvSpPr>
          <p:cNvPr id="6" name="Title 3">
            <a:extLst>
              <a:ext uri="{FF2B5EF4-FFF2-40B4-BE49-F238E27FC236}">
                <a16:creationId xmlns="" xmlns:a16="http://schemas.microsoft.com/office/drawing/2014/main" id="{AC80D72C-9B61-4A08-875D-B73B23B06315}"/>
              </a:ext>
            </a:extLst>
          </p:cNvPr>
          <p:cNvSpPr>
            <a:spLocks noGrp="1"/>
          </p:cNvSpPr>
          <p:nvPr>
            <p:ph type="title"/>
          </p:nvPr>
        </p:nvSpPr>
        <p:spPr>
          <a:xfrm>
            <a:off x="336008" y="188638"/>
            <a:ext cx="9482901" cy="720082"/>
          </a:xfrm>
        </p:spPr>
        <p:txBody>
          <a:bodyPr>
            <a:normAutofit/>
          </a:bodyPr>
          <a:lstStyle/>
          <a:p>
            <a:r>
              <a:rPr lang="en-US" dirty="0" smtClean="0"/>
              <a:t>11. </a:t>
            </a:r>
            <a:r>
              <a:rPr lang="en-US" dirty="0"/>
              <a:t>TBA’s </a:t>
            </a:r>
            <a:r>
              <a:rPr lang="en-US" dirty="0" smtClean="0"/>
              <a:t>TH PDPA </a:t>
            </a:r>
            <a:r>
              <a:rPr lang="en-US" dirty="0"/>
              <a:t>Guideline </a:t>
            </a:r>
            <a:r>
              <a:rPr lang="en-US" dirty="0" smtClean="0"/>
              <a:t>(4/5)</a:t>
            </a:r>
            <a:endParaRPr lang="en-US" dirty="0"/>
          </a:p>
        </p:txBody>
      </p:sp>
      <p:sp>
        <p:nvSpPr>
          <p:cNvPr id="7"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442446" y="1615849"/>
            <a:ext cx="4635012" cy="4995949"/>
          </a:xfrm>
        </p:spPr>
        <p:txBody>
          <a:bodyPr>
            <a:normAutofit fontScale="85000" lnSpcReduction="20000"/>
          </a:bodyPr>
          <a:lstStyle/>
          <a:p>
            <a:r>
              <a:rPr lang="en-US" dirty="0" smtClean="0"/>
              <a:t>Introduction</a:t>
            </a:r>
          </a:p>
          <a:p>
            <a:r>
              <a:rPr lang="en-US" dirty="0" smtClean="0"/>
              <a:t>Definitions</a:t>
            </a:r>
            <a:endParaRPr lang="th-TH" dirty="0" smtClean="0"/>
          </a:p>
          <a:p>
            <a:r>
              <a:rPr lang="en-US" sz="1500" dirty="0" smtClean="0"/>
              <a:t>Personal Data Scope and Classification</a:t>
            </a:r>
          </a:p>
          <a:p>
            <a:pPr lvl="1"/>
            <a:r>
              <a:rPr lang="en-US" dirty="0" smtClean="0"/>
              <a:t>Identifying Personal Identifiable Information</a:t>
            </a:r>
          </a:p>
          <a:p>
            <a:pPr lvl="1"/>
            <a:r>
              <a:rPr lang="en-US" dirty="0" smtClean="0"/>
              <a:t>Information Security</a:t>
            </a:r>
          </a:p>
          <a:p>
            <a:r>
              <a:rPr lang="en-US" dirty="0" smtClean="0"/>
              <a:t>Data Protection Principles</a:t>
            </a:r>
          </a:p>
          <a:p>
            <a:r>
              <a:rPr lang="en-US" dirty="0" smtClean="0"/>
              <a:t>Collection of Personal Data</a:t>
            </a:r>
          </a:p>
          <a:p>
            <a:pPr lvl="1"/>
            <a:r>
              <a:rPr lang="en-US" dirty="0" smtClean="0"/>
              <a:t>Purposes of Collection</a:t>
            </a:r>
          </a:p>
          <a:p>
            <a:pPr lvl="1"/>
            <a:r>
              <a:rPr lang="en-US" dirty="0" smtClean="0"/>
              <a:t>Lawful Basis</a:t>
            </a:r>
          </a:p>
          <a:p>
            <a:pPr lvl="1"/>
            <a:r>
              <a:rPr lang="en-US" dirty="0" smtClean="0"/>
              <a:t>Consent</a:t>
            </a:r>
          </a:p>
          <a:p>
            <a:pPr lvl="1"/>
            <a:r>
              <a:rPr lang="en-US" dirty="0" smtClean="0"/>
              <a:t>Sensitive Personal Data</a:t>
            </a:r>
          </a:p>
          <a:p>
            <a:pPr lvl="1"/>
            <a:r>
              <a:rPr lang="en-US" dirty="0" smtClean="0"/>
              <a:t>Privacy Notice</a:t>
            </a:r>
          </a:p>
          <a:p>
            <a:r>
              <a:rPr lang="en-US" dirty="0" smtClean="0"/>
              <a:t>Usage and Disclosure of Personal Data</a:t>
            </a:r>
          </a:p>
          <a:p>
            <a:pPr lvl="1"/>
            <a:r>
              <a:rPr lang="en-US" dirty="0" smtClean="0"/>
              <a:t>Cross-border Data Transfer</a:t>
            </a:r>
          </a:p>
          <a:p>
            <a:pPr lvl="1"/>
            <a:r>
              <a:rPr lang="en-US" dirty="0" smtClean="0"/>
              <a:t>Binding Corporate Rules</a:t>
            </a:r>
          </a:p>
          <a:p>
            <a:pPr lvl="1"/>
            <a:r>
              <a:rPr lang="en-US" dirty="0" smtClean="0"/>
              <a:t>Appropriate Safeguards</a:t>
            </a:r>
          </a:p>
          <a:p>
            <a:pPr lvl="1"/>
            <a:r>
              <a:rPr lang="en-US" dirty="0" smtClean="0"/>
              <a:t>Exemptions for </a:t>
            </a:r>
            <a:r>
              <a:rPr lang="en-US" dirty="0"/>
              <a:t>Cross-border Data </a:t>
            </a:r>
            <a:r>
              <a:rPr lang="en-US" dirty="0" smtClean="0"/>
              <a:t>Transfer</a:t>
            </a:r>
          </a:p>
          <a:p>
            <a:pPr lvl="1"/>
            <a:r>
              <a:rPr lang="en-US" dirty="0" smtClean="0"/>
              <a:t>Direct Marketing</a:t>
            </a:r>
          </a:p>
          <a:p>
            <a:endParaRPr lang="en-US" dirty="0" smtClean="0"/>
          </a:p>
          <a:p>
            <a:pPr>
              <a:buFont typeface="+mj-lt"/>
              <a:buAutoNum type="arabicParenR"/>
            </a:pPr>
            <a:endParaRPr lang="en-US" dirty="0" smtClean="0"/>
          </a:p>
          <a:p>
            <a:pPr marL="0" indent="0">
              <a:buNone/>
            </a:pPr>
            <a:endParaRPr lang="en-US" dirty="0" smtClean="0"/>
          </a:p>
          <a:p>
            <a:pPr marL="0" lvl="0" indent="0">
              <a:buNone/>
            </a:pPr>
            <a:endParaRPr lang="en-US" dirty="0" smtClean="0"/>
          </a:p>
        </p:txBody>
      </p:sp>
      <p:sp>
        <p:nvSpPr>
          <p:cNvPr id="8" name="Text Placeholder 4">
            <a:extLst>
              <a:ext uri="{FF2B5EF4-FFF2-40B4-BE49-F238E27FC236}">
                <a16:creationId xmlns="" xmlns:a16="http://schemas.microsoft.com/office/drawing/2014/main" id="{177A50B2-8B2D-48FA-9251-1AD508331819}"/>
              </a:ext>
            </a:extLst>
          </p:cNvPr>
          <p:cNvSpPr txBox="1">
            <a:spLocks/>
          </p:cNvSpPr>
          <p:nvPr/>
        </p:nvSpPr>
        <p:spPr>
          <a:xfrm>
            <a:off x="3857373" y="1113900"/>
            <a:ext cx="4635012" cy="357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lnSpcReduction="20000"/>
          </a:bodyPr>
          <a:lstStyle>
            <a:lvl1pPr marL="342900" marR="0" indent="-3429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3pPr>
            <a:lvl4pPr marL="15240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4pPr>
            <a:lvl5pPr marL="19812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5pPr>
            <a:lvl6pPr marL="24688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6pPr>
            <a:lvl7pPr marL="29260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7pPr>
            <a:lvl8pPr marL="3383279"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8pPr>
            <a:lvl9pPr marL="3840479" marR="0" indent="-182879"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9pPr>
          </a:lstStyle>
          <a:p>
            <a:pPr marL="0" indent="0">
              <a:buNone/>
            </a:pPr>
            <a:r>
              <a:rPr lang="en-US" sz="1700" kern="0" dirty="0" smtClean="0">
                <a:solidFill>
                  <a:schemeClr val="accent2">
                    <a:lumMod val="50000"/>
                  </a:schemeClr>
                </a:solidFill>
              </a:rPr>
              <a:t>Content of TBA’s TH PDPA Guideline</a:t>
            </a:r>
          </a:p>
          <a:p>
            <a:pPr>
              <a:buFont typeface="+mj-lt"/>
              <a:buAutoNum type="arabicParenR"/>
            </a:pPr>
            <a:endParaRPr lang="en-US" kern="0" dirty="0" smtClean="0"/>
          </a:p>
          <a:p>
            <a:pPr marL="0" indent="0">
              <a:buFont typeface="Arial"/>
              <a:buNone/>
            </a:pPr>
            <a:endParaRPr lang="en-US" kern="0" dirty="0" smtClean="0"/>
          </a:p>
          <a:p>
            <a:pPr marL="0" indent="0">
              <a:buFont typeface="Arial"/>
              <a:buNone/>
            </a:pPr>
            <a:endParaRPr lang="en-US" kern="0" dirty="0" smtClean="0"/>
          </a:p>
        </p:txBody>
      </p:sp>
      <p:sp>
        <p:nvSpPr>
          <p:cNvPr id="10" name="Text Placeholder 4">
            <a:extLst>
              <a:ext uri="{FF2B5EF4-FFF2-40B4-BE49-F238E27FC236}">
                <a16:creationId xmlns="" xmlns:a16="http://schemas.microsoft.com/office/drawing/2014/main" id="{177A50B2-8B2D-48FA-9251-1AD508331819}"/>
              </a:ext>
            </a:extLst>
          </p:cNvPr>
          <p:cNvSpPr txBox="1">
            <a:spLocks/>
          </p:cNvSpPr>
          <p:nvPr/>
        </p:nvSpPr>
        <p:spPr>
          <a:xfrm>
            <a:off x="6174879" y="1676530"/>
            <a:ext cx="4635012" cy="4995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3pPr>
            <a:lvl4pPr marL="15240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4pPr>
            <a:lvl5pPr marL="1981200" marR="0" indent="-152400"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5pPr>
            <a:lvl6pPr marL="24688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6pPr>
            <a:lvl7pPr marL="2926078"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7pPr>
            <a:lvl8pPr marL="3383279" marR="0" indent="-182878"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8pPr>
            <a:lvl9pPr marL="3840479" marR="0" indent="-182879" algn="l" defTabSz="914400" rtl="0" latinLnBrk="0">
              <a:lnSpc>
                <a:spcPct val="120000"/>
              </a:lnSpc>
              <a:spcBef>
                <a:spcPts val="400"/>
              </a:spcBef>
              <a:spcAft>
                <a:spcPts val="0"/>
              </a:spcAft>
              <a:buClrTx/>
              <a:buSzPct val="100000"/>
              <a:buFont typeface="Arial"/>
              <a:buChar char="•"/>
              <a:tabLst/>
              <a:defRPr sz="1600" b="1" i="0" u="none" strike="noStrike" cap="none" spc="0" baseline="0">
                <a:solidFill>
                  <a:srgbClr val="000000"/>
                </a:solidFill>
                <a:uFillTx/>
                <a:latin typeface="Arial"/>
                <a:ea typeface="Arial"/>
                <a:cs typeface="Arial"/>
                <a:sym typeface="Arial"/>
              </a:defRPr>
            </a:lvl9pPr>
          </a:lstStyle>
          <a:p>
            <a:r>
              <a:rPr lang="en-US" sz="1400" dirty="0"/>
              <a:t>Data Retention</a:t>
            </a:r>
          </a:p>
          <a:p>
            <a:pPr lvl="1"/>
            <a:r>
              <a:rPr lang="en-US" sz="1400" dirty="0"/>
              <a:t>Retention Period</a:t>
            </a:r>
          </a:p>
          <a:p>
            <a:r>
              <a:rPr lang="en-US" sz="1400" dirty="0"/>
              <a:t>Data Deletion and Data Destruction</a:t>
            </a:r>
          </a:p>
          <a:p>
            <a:pPr lvl="1"/>
            <a:r>
              <a:rPr lang="en-US" sz="1400" dirty="0"/>
              <a:t>Data Anonymization</a:t>
            </a:r>
          </a:p>
          <a:p>
            <a:r>
              <a:rPr lang="en-US" sz="1400" dirty="0"/>
              <a:t>Grandfathering Provision</a:t>
            </a:r>
          </a:p>
          <a:p>
            <a:r>
              <a:rPr lang="en-US" sz="1400" dirty="0"/>
              <a:t>Data Subject </a:t>
            </a:r>
            <a:r>
              <a:rPr lang="en-US" sz="1400" dirty="0" smtClean="0"/>
              <a:t>Rights</a:t>
            </a:r>
            <a:endParaRPr lang="en-US" sz="1400" kern="0" dirty="0" smtClean="0"/>
          </a:p>
          <a:p>
            <a:r>
              <a:rPr lang="en-US" sz="1400" kern="0" dirty="0" smtClean="0"/>
              <a:t>Data Controller Roles and Responsibilities</a:t>
            </a:r>
          </a:p>
          <a:p>
            <a:r>
              <a:rPr lang="en-US" sz="1400" kern="0" dirty="0" smtClean="0"/>
              <a:t>Data Protection Officer: DPO</a:t>
            </a:r>
          </a:p>
          <a:p>
            <a:pPr lvl="1"/>
            <a:r>
              <a:rPr lang="en-US" sz="1400" kern="0" dirty="0" smtClean="0"/>
              <a:t>Appointment and Qualifications</a:t>
            </a:r>
          </a:p>
          <a:p>
            <a:pPr lvl="1"/>
            <a:r>
              <a:rPr lang="en-US" sz="1400" kern="0" dirty="0" smtClean="0"/>
              <a:t>Responsibilities of DPO</a:t>
            </a:r>
          </a:p>
          <a:p>
            <a:r>
              <a:rPr lang="en-US" sz="1400" kern="0" dirty="0" smtClean="0"/>
              <a:t>Data Protection Impact Assessment: DPIA</a:t>
            </a:r>
          </a:p>
          <a:p>
            <a:r>
              <a:rPr lang="en-US" sz="1400" kern="0" dirty="0" smtClean="0"/>
              <a:t>Three Lines of Defense for Risk Management</a:t>
            </a:r>
          </a:p>
          <a:p>
            <a:r>
              <a:rPr lang="en-US" sz="1400" kern="0" dirty="0" smtClean="0"/>
              <a:t>Personal Data Breach</a:t>
            </a:r>
          </a:p>
          <a:p>
            <a:pPr lvl="2"/>
            <a:endParaRPr lang="en-US" kern="0" dirty="0" smtClean="0"/>
          </a:p>
          <a:p>
            <a:pPr>
              <a:buFont typeface="+mj-lt"/>
              <a:buAutoNum type="arabicParenR"/>
            </a:pPr>
            <a:endParaRPr lang="en-US" kern="0" dirty="0" smtClean="0"/>
          </a:p>
          <a:p>
            <a:pPr marL="0" indent="0">
              <a:buFont typeface="Arial"/>
              <a:buNone/>
            </a:pPr>
            <a:endParaRPr lang="en-US" kern="0" dirty="0" smtClean="0"/>
          </a:p>
          <a:p>
            <a:pPr marL="0" indent="0">
              <a:buFont typeface="Arial"/>
              <a:buNone/>
            </a:pPr>
            <a:endParaRPr lang="en-US" kern="0" dirty="0" smtClean="0"/>
          </a:p>
        </p:txBody>
      </p:sp>
    </p:spTree>
    <p:extLst>
      <p:ext uri="{BB962C8B-B14F-4D97-AF65-F5344CB8AC3E}">
        <p14:creationId xmlns:p14="http://schemas.microsoft.com/office/powerpoint/2010/main" val="7001088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36000" y="1268758"/>
            <a:ext cx="11586826" cy="4989538"/>
          </a:xfrm>
        </p:spPr>
        <p:txBody>
          <a:bodyPr/>
          <a:lstStyle/>
          <a:p>
            <a:endParaRPr lang="en-US" dirty="0"/>
          </a:p>
          <a:p>
            <a:pPr algn="just"/>
            <a:r>
              <a:rPr lang="en-US" dirty="0"/>
              <a:t>Safe Harbor for the TH PDPA Implementation under the TH PDPA by Commercial Banks: </a:t>
            </a:r>
            <a:endParaRPr lang="en-US" dirty="0" smtClean="0"/>
          </a:p>
          <a:p>
            <a:pPr algn="just"/>
            <a:endParaRPr lang="en-US" b="0" dirty="0"/>
          </a:p>
          <a:p>
            <a:pPr algn="just"/>
            <a:r>
              <a:rPr lang="en-US" b="0" dirty="0" smtClean="0"/>
              <a:t>The </a:t>
            </a:r>
            <a:r>
              <a:rPr lang="en-US" b="0" dirty="0"/>
              <a:t>TBA is now closely working with the BOT and MDES for the endorsement of </a:t>
            </a:r>
            <a:r>
              <a:rPr lang="en-US" b="0" dirty="0" smtClean="0"/>
              <a:t>the TBA’s</a:t>
            </a:r>
            <a:r>
              <a:rPr lang="en-US" b="0" dirty="0" smtClean="0"/>
              <a:t> TH PDPA </a:t>
            </a:r>
            <a:r>
              <a:rPr lang="en-US" b="0" dirty="0"/>
              <a:t>Guideline, </a:t>
            </a:r>
            <a:r>
              <a:rPr lang="en-US" b="0" dirty="0" smtClean="0"/>
              <a:t>pursuant to which, upon such endorsement</a:t>
            </a:r>
            <a:r>
              <a:rPr lang="en-US" b="0" dirty="0"/>
              <a:t>, </a:t>
            </a:r>
            <a:r>
              <a:rPr lang="en-US" b="0" dirty="0" smtClean="0"/>
              <a:t>the TBA’s TH PDPA Guideline </a:t>
            </a:r>
            <a:r>
              <a:rPr lang="en-US" b="0" dirty="0"/>
              <a:t>will be regarded as a safe </a:t>
            </a:r>
            <a:r>
              <a:rPr lang="en-US" b="0" dirty="0" smtClean="0"/>
              <a:t>harbor guideline under the </a:t>
            </a:r>
            <a:r>
              <a:rPr lang="en-US" b="0" dirty="0"/>
              <a:t>TH PDPA</a:t>
            </a:r>
            <a:r>
              <a:rPr lang="en-US" b="0" dirty="0" smtClean="0"/>
              <a:t> </a:t>
            </a:r>
            <a:r>
              <a:rPr lang="en-US" b="0" dirty="0"/>
              <a:t>for the banking industry to rely on. </a:t>
            </a:r>
          </a:p>
          <a:p>
            <a:endParaRPr lang="en-US" dirty="0" smtClean="0"/>
          </a:p>
          <a:p>
            <a:pPr marL="0" indent="0" algn="ctr">
              <a:buNone/>
            </a:pPr>
            <a:r>
              <a:rPr lang="en-US" dirty="0" smtClean="0"/>
              <a:t>- END -</a:t>
            </a:r>
            <a:endParaRPr lang="th-TH" dirty="0"/>
          </a:p>
        </p:txBody>
      </p:sp>
      <p:sp>
        <p:nvSpPr>
          <p:cNvPr id="4" name="Slide Number Placeholder 3"/>
          <p:cNvSpPr>
            <a:spLocks noGrp="1"/>
          </p:cNvSpPr>
          <p:nvPr>
            <p:ph type="sldNum" sz="quarter" idx="2"/>
          </p:nvPr>
        </p:nvSpPr>
        <p:spPr/>
        <p:txBody>
          <a:bodyPr/>
          <a:lstStyle/>
          <a:p>
            <a:fld id="{86CB4B4D-7CA3-9044-876B-883B54F8677D}" type="slidenum">
              <a:rPr lang="th-TH" smtClean="0"/>
              <a:t>23</a:t>
            </a:fld>
            <a:endParaRPr lang="th-TH"/>
          </a:p>
        </p:txBody>
      </p:sp>
      <p:sp>
        <p:nvSpPr>
          <p:cNvPr id="5" name="Title 3">
            <a:extLst>
              <a:ext uri="{FF2B5EF4-FFF2-40B4-BE49-F238E27FC236}">
                <a16:creationId xmlns="" xmlns:a16="http://schemas.microsoft.com/office/drawing/2014/main" id="{AC80D72C-9B61-4A08-875D-B73B23B06315}"/>
              </a:ext>
            </a:extLst>
          </p:cNvPr>
          <p:cNvSpPr txBox="1">
            <a:spLocks/>
          </p:cNvSpPr>
          <p:nvPr/>
        </p:nvSpPr>
        <p:spPr>
          <a:xfrm>
            <a:off x="488408" y="241282"/>
            <a:ext cx="9482901" cy="72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9pPr>
          </a:lstStyle>
          <a:p>
            <a:r>
              <a:rPr lang="en-US" kern="0" dirty="0" smtClean="0"/>
              <a:t>11. TBA’s TH PDPA Guideline </a:t>
            </a:r>
            <a:r>
              <a:rPr lang="en-US" dirty="0" smtClean="0"/>
              <a:t>(5/5)</a:t>
            </a:r>
            <a:endParaRPr lang="en-US" kern="0" dirty="0"/>
          </a:p>
        </p:txBody>
      </p:sp>
    </p:spTree>
    <p:extLst>
      <p:ext uri="{BB962C8B-B14F-4D97-AF65-F5344CB8AC3E}">
        <p14:creationId xmlns:p14="http://schemas.microsoft.com/office/powerpoint/2010/main" val="15301007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lstStyle/>
          <a:p>
            <a:r>
              <a:rPr lang="en-US" dirty="0"/>
              <a:t>1. Section 6: </a:t>
            </a:r>
            <a:r>
              <a:rPr lang="en-US" dirty="0" smtClean="0"/>
              <a:t>Definitions (2/2)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fontScale="77500" lnSpcReduction="20000"/>
          </a:bodyPr>
          <a:lstStyle/>
          <a:p>
            <a:pPr lvl="0"/>
            <a:r>
              <a:rPr lang="en-US" sz="1900" dirty="0" smtClean="0"/>
              <a:t>Examples </a:t>
            </a:r>
            <a:r>
              <a:rPr lang="en-US" sz="1900" dirty="0"/>
              <a:t>of Personal Data:  </a:t>
            </a:r>
          </a:p>
          <a:p>
            <a:pPr lvl="1">
              <a:buFont typeface="Wingdings" panose="05000000000000000000" pitchFamily="2" charset="2"/>
              <a:buChar char="Ø"/>
            </a:pPr>
            <a:r>
              <a:rPr lang="en-US" sz="1900" b="0" dirty="0"/>
              <a:t>Name and surname</a:t>
            </a:r>
          </a:p>
          <a:p>
            <a:pPr lvl="1">
              <a:buFont typeface="Wingdings" panose="05000000000000000000" pitchFamily="2" charset="2"/>
              <a:buChar char="Ø"/>
            </a:pPr>
            <a:r>
              <a:rPr lang="en-US" sz="1900" b="0" dirty="0"/>
              <a:t>Home address</a:t>
            </a:r>
          </a:p>
          <a:p>
            <a:pPr lvl="1">
              <a:buFont typeface="Wingdings" panose="05000000000000000000" pitchFamily="2" charset="2"/>
              <a:buChar char="Ø"/>
            </a:pPr>
            <a:r>
              <a:rPr lang="en-US" sz="1900" b="0" dirty="0"/>
              <a:t>Email address of an individual</a:t>
            </a:r>
          </a:p>
          <a:p>
            <a:pPr lvl="1">
              <a:buFont typeface="Wingdings" panose="05000000000000000000" pitchFamily="2" charset="2"/>
              <a:buChar char="Ø"/>
            </a:pPr>
            <a:r>
              <a:rPr lang="en-US" sz="1900" b="0" dirty="0"/>
              <a:t>ID card number</a:t>
            </a:r>
          </a:p>
          <a:p>
            <a:pPr lvl="1">
              <a:buFont typeface="Wingdings" panose="05000000000000000000" pitchFamily="2" charset="2"/>
              <a:buChar char="Ø"/>
            </a:pPr>
            <a:r>
              <a:rPr lang="en-US" sz="1900" b="0" dirty="0"/>
              <a:t>Location data</a:t>
            </a:r>
          </a:p>
          <a:p>
            <a:pPr lvl="1">
              <a:buFont typeface="Wingdings" panose="05000000000000000000" pitchFamily="2" charset="2"/>
              <a:buChar char="Ø"/>
            </a:pPr>
            <a:r>
              <a:rPr lang="en-US" sz="1900" b="0" dirty="0"/>
              <a:t>Online/Social Network identifiers: IP address, cookie ID, and advertising ID</a:t>
            </a:r>
          </a:p>
          <a:p>
            <a:pPr marL="0" indent="0">
              <a:buNone/>
            </a:pPr>
            <a:endParaRPr lang="en-US" sz="1900" dirty="0"/>
          </a:p>
          <a:p>
            <a:pPr lvl="0"/>
            <a:r>
              <a:rPr lang="en-US" sz="1900" dirty="0"/>
              <a:t>Examples of Non-Personal Data:</a:t>
            </a:r>
          </a:p>
          <a:p>
            <a:pPr lvl="1">
              <a:buFont typeface="Wingdings" panose="05000000000000000000" pitchFamily="2" charset="2"/>
              <a:buChar char="Ø"/>
            </a:pPr>
            <a:r>
              <a:rPr lang="en-US" sz="1900" b="0" dirty="0" smtClean="0"/>
              <a:t>Company </a:t>
            </a:r>
            <a:r>
              <a:rPr lang="en-US" sz="1900" b="0" dirty="0"/>
              <a:t>registration number</a:t>
            </a:r>
          </a:p>
          <a:p>
            <a:pPr lvl="1">
              <a:buFont typeface="Wingdings" panose="05000000000000000000" pitchFamily="2" charset="2"/>
              <a:buChar char="Ø"/>
            </a:pPr>
            <a:r>
              <a:rPr lang="en-US" sz="1900" b="0" dirty="0" smtClean="0"/>
              <a:t>Common </a:t>
            </a:r>
            <a:r>
              <a:rPr lang="en-US" sz="1900" b="0" dirty="0"/>
              <a:t>company email address (e.g. company@company.com)</a:t>
            </a:r>
          </a:p>
          <a:p>
            <a:pPr lvl="1">
              <a:buFont typeface="Wingdings" panose="05000000000000000000" pitchFamily="2" charset="2"/>
              <a:buChar char="Ø"/>
            </a:pPr>
            <a:r>
              <a:rPr lang="en-US" sz="1900" b="0" dirty="0" smtClean="0"/>
              <a:t>Anonymized </a:t>
            </a:r>
            <a:r>
              <a:rPr lang="en-US" sz="1900" b="0" dirty="0"/>
              <a:t>data (i.e. data rendered anonymous in that the DS is no longer identifiable)</a:t>
            </a:r>
          </a:p>
          <a:p>
            <a:pPr marL="0" indent="0">
              <a:buNone/>
            </a:pPr>
            <a:endParaRPr lang="en-US" sz="1900" dirty="0"/>
          </a:p>
          <a:p>
            <a:pPr algn="just"/>
            <a:r>
              <a:rPr lang="en-US" sz="1900" dirty="0"/>
              <a:t>DC: </a:t>
            </a:r>
            <a:r>
              <a:rPr lang="en-US" sz="1900" b="0" dirty="0"/>
              <a:t>A natural person or juristic person, who determines the purposes and means of the processing of the Personal Data (e.g. business operators).</a:t>
            </a:r>
          </a:p>
          <a:p>
            <a:pPr marL="0" indent="0">
              <a:buNone/>
            </a:pPr>
            <a:r>
              <a:rPr lang="en-US" sz="1900" dirty="0"/>
              <a:t> </a:t>
            </a:r>
          </a:p>
          <a:p>
            <a:pPr algn="just"/>
            <a:r>
              <a:rPr lang="en-US" sz="1900" dirty="0"/>
              <a:t>DP: </a:t>
            </a:r>
            <a:r>
              <a:rPr lang="en-US" sz="1900" b="0" dirty="0"/>
              <a:t>A natural person or juristic person, who processes the Personal Data pursuant to the instruction and on behalf of the DC (e.g. data processing service companies).</a:t>
            </a:r>
          </a:p>
          <a:p>
            <a:pPr mar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3</a:t>
            </a:fld>
            <a:endParaRPr lang="th-TH"/>
          </a:p>
        </p:txBody>
      </p:sp>
    </p:spTree>
    <p:extLst>
      <p:ext uri="{BB962C8B-B14F-4D97-AF65-F5344CB8AC3E}">
        <p14:creationId xmlns:p14="http://schemas.microsoft.com/office/powerpoint/2010/main" val="16696380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2. </a:t>
            </a:r>
            <a:r>
              <a:rPr lang="en-US" dirty="0"/>
              <a:t>Section 5: Applicability of the TH </a:t>
            </a:r>
            <a:r>
              <a:rPr lang="en-US" dirty="0" smtClean="0"/>
              <a:t>PDPA</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9"/>
            <a:ext cx="11384945" cy="2995234"/>
          </a:xfrm>
        </p:spPr>
        <p:txBody>
          <a:bodyPr>
            <a:normAutofit/>
          </a:bodyPr>
          <a:lstStyle/>
          <a:p>
            <a:pPr lvl="0"/>
            <a:r>
              <a:rPr lang="en-US" dirty="0"/>
              <a:t>Extraterritorial Jurisdiction </a:t>
            </a:r>
            <a:r>
              <a:rPr lang="en-US" b="0" dirty="0"/>
              <a:t>(similar to Article 3 of the GDPR (General Data Protection Regulation of the European </a:t>
            </a:r>
            <a:r>
              <a:rPr lang="en-US" b="0" dirty="0" smtClean="0"/>
              <a:t>Union)).</a:t>
            </a:r>
            <a:endParaRPr lang="en-US" b="0" dirty="0"/>
          </a:p>
          <a:p>
            <a:pPr marL="0" indent="0">
              <a:buNone/>
            </a:pPr>
            <a:endParaRPr lang="en-US" dirty="0"/>
          </a:p>
          <a:p>
            <a:pPr lvl="0"/>
            <a:r>
              <a:rPr lang="en-US" b="0" dirty="0"/>
              <a:t>DC or DP located in Thailand, whether or not, whose processing activities take place in Thailand</a:t>
            </a:r>
            <a:r>
              <a:rPr lang="en-US" b="0" dirty="0" smtClean="0"/>
              <a:t>.</a:t>
            </a:r>
          </a:p>
          <a:p>
            <a:pPr lvl="0"/>
            <a:endParaRPr lang="en-US" b="0" dirty="0"/>
          </a:p>
          <a:p>
            <a:pPr lvl="0"/>
            <a:r>
              <a:rPr lang="en-US" b="0" dirty="0"/>
              <a:t>DC or DP located outside Thailand, whose processing activities are</a:t>
            </a:r>
            <a:r>
              <a:rPr lang="en-US" b="0" dirty="0" smtClean="0"/>
              <a:t>:</a:t>
            </a:r>
            <a:endParaRPr lang="en-US" b="0" dirty="0"/>
          </a:p>
          <a:p>
            <a:pPr lvl="1"/>
            <a:r>
              <a:rPr lang="en-US" b="0" dirty="0"/>
              <a:t>The offering of goods or services to the DS(s) in Thailand (i.e. </a:t>
            </a:r>
            <a:r>
              <a:rPr lang="en-US" b="0" i="1" dirty="0"/>
              <a:t>“Marketplace Rule”</a:t>
            </a:r>
            <a:r>
              <a:rPr lang="en-US" b="0" dirty="0"/>
              <a:t>); </a:t>
            </a:r>
            <a:r>
              <a:rPr lang="en-US" b="0" dirty="0" smtClean="0"/>
              <a:t>or</a:t>
            </a:r>
            <a:endParaRPr lang="en-US" b="0" dirty="0"/>
          </a:p>
          <a:p>
            <a:pPr lvl="1"/>
            <a:r>
              <a:rPr lang="en-US" b="0" dirty="0"/>
              <a:t>The monitoring of the DS’s behaviors taken place in Thailand.</a:t>
            </a:r>
          </a:p>
          <a:p>
            <a:pPr marL="0" indent="0">
              <a:buNone/>
            </a:pPr>
            <a:endParaRPr lang="en-US" dirty="0"/>
          </a:p>
          <a:p>
            <a:pPr marL="0" indent="0">
              <a:buNone/>
            </a:pPr>
            <a:endParaRPr lang="en-US" dirty="0" smtClean="0"/>
          </a:p>
        </p:txBody>
      </p:sp>
      <p:sp>
        <p:nvSpPr>
          <p:cNvPr id="3" name="Slide Number Placeholder 2"/>
          <p:cNvSpPr>
            <a:spLocks noGrp="1"/>
          </p:cNvSpPr>
          <p:nvPr>
            <p:ph type="sldNum" sz="quarter" idx="2"/>
          </p:nvPr>
        </p:nvSpPr>
        <p:spPr/>
        <p:txBody>
          <a:bodyPr/>
          <a:lstStyle/>
          <a:p>
            <a:fld id="{86CB4B4D-7CA3-9044-876B-883B54F8677D}" type="slidenum">
              <a:rPr lang="th-TH" smtClean="0"/>
              <a:t>4</a:t>
            </a:fld>
            <a:endParaRPr lang="th-TH"/>
          </a:p>
        </p:txBody>
      </p:sp>
      <p:sp>
        <p:nvSpPr>
          <p:cNvPr id="2" name="TextBox 1"/>
          <p:cNvSpPr txBox="1"/>
          <p:nvPr/>
        </p:nvSpPr>
        <p:spPr>
          <a:xfrm>
            <a:off x="423512" y="4437247"/>
            <a:ext cx="11011301" cy="584771"/>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600" b="1" dirty="0"/>
              <a:t>Exemptions: </a:t>
            </a:r>
            <a:r>
              <a:rPr lang="en-US" sz="1600" dirty="0"/>
              <a:t>Personal interest or family activity purpose only; government authorities having duties to maintain national security, trial and adjudication of courts and etc. </a:t>
            </a:r>
          </a:p>
        </p:txBody>
      </p:sp>
    </p:spTree>
    <p:extLst>
      <p:ext uri="{BB962C8B-B14F-4D97-AF65-F5344CB8AC3E}">
        <p14:creationId xmlns:p14="http://schemas.microsoft.com/office/powerpoint/2010/main" val="103005807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3. </a:t>
            </a:r>
            <a:r>
              <a:rPr lang="en-US" dirty="0"/>
              <a:t>Section </a:t>
            </a:r>
            <a:r>
              <a:rPr lang="en-US" dirty="0" smtClean="0"/>
              <a:t>19: </a:t>
            </a:r>
            <a:r>
              <a:rPr lang="en-US" dirty="0"/>
              <a:t>Requirements for the DS’s </a:t>
            </a:r>
            <a:r>
              <a:rPr lang="en-US" dirty="0" smtClean="0"/>
              <a:t>Consent (1/3)</a:t>
            </a: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th-TH" smtClean="0"/>
              <a:t>5</a:t>
            </a:fld>
            <a:endParaRPr lang="th-TH"/>
          </a:p>
        </p:txBody>
      </p:sp>
      <p:sp>
        <p:nvSpPr>
          <p:cNvPr id="7"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pPr lvl="0"/>
            <a:r>
              <a:rPr lang="en-US" b="0" dirty="0"/>
              <a:t>Consent of the DS is required </a:t>
            </a:r>
            <a:r>
              <a:rPr lang="en-US" b="0" i="1" u="sng" dirty="0">
                <a:solidFill>
                  <a:srgbClr val="FF0000"/>
                </a:solidFill>
              </a:rPr>
              <a:t>prior to or at the time of processing </a:t>
            </a:r>
            <a:r>
              <a:rPr lang="en-US" b="0" dirty="0"/>
              <a:t>of the Personal Data, unless permitted by </a:t>
            </a:r>
            <a:r>
              <a:rPr lang="en-US" b="0" dirty="0" smtClean="0"/>
              <a:t>TH PDPA </a:t>
            </a:r>
            <a:r>
              <a:rPr lang="en-US" b="0" dirty="0"/>
              <a:t>(e.g. lawful basis for processing of </a:t>
            </a:r>
            <a:r>
              <a:rPr lang="en-US" b="0" dirty="0" smtClean="0"/>
              <a:t>the Personal Data).</a:t>
            </a:r>
            <a:endParaRPr lang="en-US" b="0" dirty="0"/>
          </a:p>
          <a:p>
            <a:pPr marL="0" indent="0">
              <a:buNone/>
            </a:pPr>
            <a:endParaRPr lang="en-US" b="0" dirty="0"/>
          </a:p>
          <a:p>
            <a:pPr lvl="0"/>
            <a:r>
              <a:rPr lang="en-US" b="0" dirty="0"/>
              <a:t>A consent request must be explicitly made </a:t>
            </a:r>
            <a:r>
              <a:rPr lang="en-US" b="0" i="1" u="sng" dirty="0">
                <a:solidFill>
                  <a:srgbClr val="FF0000"/>
                </a:solidFill>
              </a:rPr>
              <a:t>in writing forms or via electronic means</a:t>
            </a:r>
            <a:r>
              <a:rPr lang="en-US" b="0" dirty="0"/>
              <a:t>.</a:t>
            </a:r>
          </a:p>
          <a:p>
            <a:pPr marL="0" indent="0">
              <a:buNone/>
            </a:pPr>
            <a:endParaRPr lang="en-US" b="0" dirty="0"/>
          </a:p>
          <a:p>
            <a:pPr lvl="0"/>
            <a:r>
              <a:rPr lang="en-US" b="0" dirty="0"/>
              <a:t>Separated from other matters/statements in an </a:t>
            </a:r>
            <a:r>
              <a:rPr lang="en-US" b="0" i="1" u="sng" dirty="0">
                <a:solidFill>
                  <a:srgbClr val="FF0000"/>
                </a:solidFill>
              </a:rPr>
              <a:t>easily accessible and intelligible form or statement</a:t>
            </a:r>
            <a:r>
              <a:rPr lang="en-US" b="0" dirty="0"/>
              <a:t>.</a:t>
            </a:r>
          </a:p>
          <a:p>
            <a:pPr marL="0" indent="0">
              <a:buNone/>
            </a:pPr>
            <a:endParaRPr lang="en-US" b="0" dirty="0"/>
          </a:p>
          <a:p>
            <a:pPr lvl="0"/>
            <a:r>
              <a:rPr lang="en-US" b="0" dirty="0"/>
              <a:t>Using </a:t>
            </a:r>
            <a:r>
              <a:rPr lang="en-US" b="0" i="1" u="sng" dirty="0">
                <a:solidFill>
                  <a:srgbClr val="FF0000"/>
                </a:solidFill>
              </a:rPr>
              <a:t>clear and plain </a:t>
            </a:r>
            <a:r>
              <a:rPr lang="en-US" b="0" i="1" u="sng" dirty="0" smtClean="0">
                <a:solidFill>
                  <a:srgbClr val="FF0000"/>
                </a:solidFill>
              </a:rPr>
              <a:t>language</a:t>
            </a:r>
            <a:r>
              <a:rPr lang="en-US" b="0" dirty="0" smtClean="0"/>
              <a:t>.</a:t>
            </a:r>
            <a:endParaRPr lang="en-US" b="0" dirty="0"/>
          </a:p>
          <a:p>
            <a:pPr marL="0" indent="0">
              <a:buNone/>
            </a:pPr>
            <a:endParaRPr lang="en-US" b="0" dirty="0">
              <a:solidFill>
                <a:schemeClr val="tx1"/>
              </a:solidFill>
            </a:endParaRPr>
          </a:p>
          <a:p>
            <a:r>
              <a:rPr lang="en-US" b="0" dirty="0" smtClean="0"/>
              <a:t> </a:t>
            </a:r>
            <a:r>
              <a:rPr lang="en-US" b="0" i="1" u="sng" dirty="0" smtClean="0">
                <a:solidFill>
                  <a:srgbClr val="FF0000"/>
                </a:solidFill>
              </a:rPr>
              <a:t>Required </a:t>
            </a:r>
            <a:r>
              <a:rPr lang="en-US" b="0" i="1" u="sng" dirty="0">
                <a:solidFill>
                  <a:srgbClr val="FF0000"/>
                </a:solidFill>
              </a:rPr>
              <a:t>notification </a:t>
            </a:r>
            <a:r>
              <a:rPr lang="en-US" b="0" dirty="0"/>
              <a:t>of the clear, non-deceptive or non-misleading purposes of data processing (via Privacy Notice).</a:t>
            </a:r>
          </a:p>
          <a:p>
            <a:pPr marL="0" indent="0">
              <a:buNone/>
            </a:pPr>
            <a:endParaRPr lang="en-US" b="0" dirty="0"/>
          </a:p>
          <a:p>
            <a:r>
              <a:rPr lang="en-US" b="0" dirty="0"/>
              <a:t>The consent must be “</a:t>
            </a:r>
            <a:r>
              <a:rPr lang="en-US" b="0" i="1" u="sng" dirty="0">
                <a:solidFill>
                  <a:srgbClr val="FF0000"/>
                </a:solidFill>
              </a:rPr>
              <a:t>freely given</a:t>
            </a:r>
            <a:r>
              <a:rPr lang="en-US" b="0" dirty="0"/>
              <a:t>” by the DS. </a:t>
            </a:r>
            <a:endParaRPr lang="en-US" b="0" dirty="0" smtClean="0"/>
          </a:p>
        </p:txBody>
      </p:sp>
    </p:spTree>
    <p:extLst>
      <p:ext uri="{BB962C8B-B14F-4D97-AF65-F5344CB8AC3E}">
        <p14:creationId xmlns:p14="http://schemas.microsoft.com/office/powerpoint/2010/main" val="31231275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3. </a:t>
            </a:r>
            <a:r>
              <a:rPr lang="en-US" dirty="0"/>
              <a:t>Section </a:t>
            </a:r>
            <a:r>
              <a:rPr lang="en-US" dirty="0" smtClean="0"/>
              <a:t>19: </a:t>
            </a:r>
            <a:r>
              <a:rPr lang="en-US" dirty="0"/>
              <a:t>Requirements for the DS’s </a:t>
            </a:r>
            <a:r>
              <a:rPr lang="en-US" dirty="0" smtClean="0"/>
              <a:t>Consent (2/3)</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3851882"/>
          </a:xfrm>
        </p:spPr>
        <p:txBody>
          <a:bodyPr>
            <a:normAutofit/>
          </a:bodyPr>
          <a:lstStyle/>
          <a:p>
            <a:pPr lvl="0"/>
            <a:r>
              <a:rPr lang="en-US" b="0" dirty="0"/>
              <a:t>The consent </a:t>
            </a:r>
            <a:r>
              <a:rPr lang="en-US" b="0" i="1" u="sng" dirty="0">
                <a:solidFill>
                  <a:srgbClr val="FF0000"/>
                </a:solidFill>
              </a:rPr>
              <a:t>shall not be conditional </a:t>
            </a:r>
            <a:r>
              <a:rPr lang="en-US" b="0" dirty="0"/>
              <a:t>for entering into a contract or provision of the services, </a:t>
            </a:r>
            <a:r>
              <a:rPr lang="en-US" b="0" u="sng" dirty="0"/>
              <a:t>unless</a:t>
            </a:r>
            <a:r>
              <a:rPr lang="en-US" b="0" dirty="0"/>
              <a:t> it is necessary or related to the contact or services</a:t>
            </a:r>
            <a:r>
              <a:rPr lang="en-US" b="0" dirty="0" smtClean="0"/>
              <a:t>.</a:t>
            </a:r>
          </a:p>
          <a:p>
            <a:pPr marL="0" lvl="0" indent="0">
              <a:buNone/>
            </a:pPr>
            <a:endParaRPr lang="en-US" b="0" dirty="0"/>
          </a:p>
          <a:p>
            <a:pPr lvl="0"/>
            <a:r>
              <a:rPr lang="en-US" b="0" dirty="0"/>
              <a:t>Consent can be </a:t>
            </a:r>
            <a:r>
              <a:rPr lang="en-US" b="0" i="1" u="sng" dirty="0">
                <a:solidFill>
                  <a:srgbClr val="FF0000"/>
                </a:solidFill>
              </a:rPr>
              <a:t>withdrawn at any time </a:t>
            </a:r>
            <a:r>
              <a:rPr lang="en-US" b="0" dirty="0"/>
              <a:t>without affecting prior data processing activities.</a:t>
            </a:r>
          </a:p>
          <a:p>
            <a:pPr marL="0" indent="0">
              <a:buNone/>
            </a:pPr>
            <a:endParaRPr lang="en-US" b="0" dirty="0"/>
          </a:p>
          <a:p>
            <a:pPr lvl="0"/>
            <a:r>
              <a:rPr lang="en-US" b="0" dirty="0"/>
              <a:t>The consent withdrawal must be </a:t>
            </a:r>
            <a:r>
              <a:rPr lang="en-US" b="0" i="1" u="sng" dirty="0">
                <a:solidFill>
                  <a:srgbClr val="FF0000"/>
                </a:solidFill>
              </a:rPr>
              <a:t>as easy as giving consent</a:t>
            </a:r>
            <a:r>
              <a:rPr lang="en-US" b="0" dirty="0"/>
              <a:t>.</a:t>
            </a:r>
          </a:p>
          <a:p>
            <a:pPr marL="0" indent="0">
              <a:buNone/>
            </a:pPr>
            <a:endParaRPr lang="en-US" b="0" dirty="0"/>
          </a:p>
          <a:p>
            <a:pPr lvl="0"/>
            <a:r>
              <a:rPr lang="en-US" b="0" dirty="0"/>
              <a:t>The DC is required to </a:t>
            </a:r>
            <a:r>
              <a:rPr lang="en-US" b="0" i="1" u="sng" dirty="0">
                <a:solidFill>
                  <a:srgbClr val="FF0000"/>
                </a:solidFill>
              </a:rPr>
              <a:t>inform the DS of consequences/impacts </a:t>
            </a:r>
            <a:r>
              <a:rPr lang="en-US" b="0" dirty="0"/>
              <a:t>of such consent </a:t>
            </a:r>
            <a:r>
              <a:rPr lang="en-US" b="0" dirty="0" smtClean="0"/>
              <a:t>withdrawal</a:t>
            </a:r>
            <a:r>
              <a:rPr lang="en-US" b="0" dirty="0" smtClean="0">
                <a:solidFill>
                  <a:schemeClr val="tx1"/>
                </a:solidFill>
              </a:rPr>
              <a:t>.</a:t>
            </a:r>
            <a:endParaRPr lang="en-US" b="0" dirty="0">
              <a:solidFill>
                <a:schemeClr val="tx1"/>
              </a:solidFill>
            </a:endParaRPr>
          </a:p>
          <a:p>
            <a:pPr marL="0" indent="0">
              <a:buNone/>
            </a:pPr>
            <a:endParaRPr lang="en-US" b="0" dirty="0"/>
          </a:p>
          <a:p>
            <a:pPr lvl="0"/>
            <a:endParaRPr lang="en-US" dirty="0"/>
          </a:p>
          <a:p>
            <a:pPr marL="0" lvl="0" indent="0">
              <a:buNone/>
            </a:pPr>
            <a:endParaRPr lang="en-US" dirty="0" smtClean="0"/>
          </a:p>
        </p:txBody>
      </p:sp>
      <p:sp>
        <p:nvSpPr>
          <p:cNvPr id="2" name="Slide Number Placeholder 1"/>
          <p:cNvSpPr>
            <a:spLocks noGrp="1"/>
          </p:cNvSpPr>
          <p:nvPr>
            <p:ph type="sldNum" sz="quarter" idx="2"/>
          </p:nvPr>
        </p:nvSpPr>
        <p:spPr/>
        <p:txBody>
          <a:bodyPr/>
          <a:lstStyle/>
          <a:p>
            <a:fld id="{86CB4B4D-7CA3-9044-876B-883B54F8677D}" type="slidenum">
              <a:rPr lang="th-TH" smtClean="0"/>
              <a:t>6</a:t>
            </a:fld>
            <a:endParaRPr lang="th-TH"/>
          </a:p>
        </p:txBody>
      </p:sp>
      <p:sp>
        <p:nvSpPr>
          <p:cNvPr id="6" name="TextBox 5"/>
          <p:cNvSpPr txBox="1"/>
          <p:nvPr/>
        </p:nvSpPr>
        <p:spPr>
          <a:xfrm>
            <a:off x="335999" y="4828254"/>
            <a:ext cx="11011301" cy="584771"/>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r>
              <a:rPr lang="en-US" sz="1600" b="1" dirty="0" smtClean="0"/>
              <a:t>Remark: </a:t>
            </a:r>
            <a:r>
              <a:rPr lang="en-US" sz="1600" dirty="0" smtClean="0"/>
              <a:t>Any </a:t>
            </a:r>
            <a:r>
              <a:rPr lang="en-US" sz="1600" dirty="0"/>
              <a:t>non-compliant consent (including consent previously obtained) shall not be legally binding. The DC is no longer entitled to process the Personal Data in reliance upon such non-compliant consent.      </a:t>
            </a:r>
          </a:p>
        </p:txBody>
      </p:sp>
    </p:spTree>
    <p:extLst>
      <p:ext uri="{BB962C8B-B14F-4D97-AF65-F5344CB8AC3E}">
        <p14:creationId xmlns:p14="http://schemas.microsoft.com/office/powerpoint/2010/main" val="27395533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3. </a:t>
            </a:r>
            <a:r>
              <a:rPr lang="en-US" dirty="0"/>
              <a:t>Section </a:t>
            </a:r>
            <a:r>
              <a:rPr lang="en-US" dirty="0" smtClean="0"/>
              <a:t>19: </a:t>
            </a:r>
            <a:r>
              <a:rPr lang="en-US" dirty="0"/>
              <a:t>Requirements for the DS’s </a:t>
            </a:r>
            <a:r>
              <a:rPr lang="en-US" dirty="0" smtClean="0"/>
              <a:t>Consent (3/3)</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pPr marL="0" lvl="0" indent="0">
              <a:buNone/>
            </a:pPr>
            <a:r>
              <a:rPr lang="en-US" dirty="0" smtClean="0">
                <a:solidFill>
                  <a:schemeClr val="accent2">
                    <a:lumMod val="50000"/>
                  </a:schemeClr>
                </a:solidFill>
              </a:rPr>
              <a:t>Sample of </a:t>
            </a:r>
            <a:br>
              <a:rPr lang="en-US" dirty="0" smtClean="0">
                <a:solidFill>
                  <a:schemeClr val="accent2">
                    <a:lumMod val="50000"/>
                  </a:schemeClr>
                </a:solidFill>
              </a:rPr>
            </a:br>
            <a:r>
              <a:rPr lang="en-US" sz="2000" dirty="0" smtClean="0">
                <a:solidFill>
                  <a:schemeClr val="accent2">
                    <a:lumMod val="50000"/>
                  </a:schemeClr>
                </a:solidFill>
              </a:rPr>
              <a:t>Draft Consent Form</a:t>
            </a:r>
          </a:p>
        </p:txBody>
      </p:sp>
      <p:sp>
        <p:nvSpPr>
          <p:cNvPr id="2" name="Slide Number Placeholder 1"/>
          <p:cNvSpPr>
            <a:spLocks noGrp="1"/>
          </p:cNvSpPr>
          <p:nvPr>
            <p:ph type="sldNum" sz="quarter" idx="2"/>
          </p:nvPr>
        </p:nvSpPr>
        <p:spPr/>
        <p:txBody>
          <a:bodyPr/>
          <a:lstStyle/>
          <a:p>
            <a:fld id="{86CB4B4D-7CA3-9044-876B-883B54F8677D}" type="slidenum">
              <a:rPr lang="th-TH" smtClean="0"/>
              <a:t>7</a:t>
            </a:fld>
            <a:endParaRPr lang="th-TH"/>
          </a:p>
        </p:txBody>
      </p:sp>
      <p:grpSp>
        <p:nvGrpSpPr>
          <p:cNvPr id="15" name="Group 14"/>
          <p:cNvGrpSpPr/>
          <p:nvPr/>
        </p:nvGrpSpPr>
        <p:grpSpPr>
          <a:xfrm>
            <a:off x="3916816" y="1303346"/>
            <a:ext cx="4965927" cy="5294006"/>
            <a:chOff x="3916816" y="1303346"/>
            <a:chExt cx="4965927" cy="5294006"/>
          </a:xfrm>
        </p:grpSpPr>
        <p:grpSp>
          <p:nvGrpSpPr>
            <p:cNvPr id="12" name="Group 11"/>
            <p:cNvGrpSpPr/>
            <p:nvPr/>
          </p:nvGrpSpPr>
          <p:grpSpPr>
            <a:xfrm>
              <a:off x="3916816" y="1303346"/>
              <a:ext cx="4965927" cy="5294006"/>
              <a:chOff x="2799216" y="-2516473"/>
              <a:chExt cx="9515475" cy="10144124"/>
            </a:xfrm>
          </p:grpSpPr>
          <p:pic>
            <p:nvPicPr>
              <p:cNvPr id="10" name="Picture 9"/>
              <p:cNvPicPr>
                <a:picLocks noChangeAspect="1"/>
              </p:cNvPicPr>
              <p:nvPr/>
            </p:nvPicPr>
            <p:blipFill>
              <a:blip r:embed="rId2"/>
              <a:stretch>
                <a:fillRect/>
              </a:stretch>
            </p:blipFill>
            <p:spPr>
              <a:xfrm>
                <a:off x="2799216" y="-2516473"/>
                <a:ext cx="9496425" cy="7210425"/>
              </a:xfrm>
              <a:prstGeom prst="rect">
                <a:avLst/>
              </a:prstGeom>
            </p:spPr>
          </p:pic>
          <p:pic>
            <p:nvPicPr>
              <p:cNvPr id="11" name="Picture 10"/>
              <p:cNvPicPr>
                <a:picLocks noChangeAspect="1"/>
              </p:cNvPicPr>
              <p:nvPr/>
            </p:nvPicPr>
            <p:blipFill>
              <a:blip r:embed="rId3"/>
              <a:stretch>
                <a:fillRect/>
              </a:stretch>
            </p:blipFill>
            <p:spPr>
              <a:xfrm>
                <a:off x="2799216" y="4693951"/>
                <a:ext cx="9515475" cy="2933700"/>
              </a:xfrm>
              <a:prstGeom prst="rect">
                <a:avLst/>
              </a:prstGeom>
            </p:spPr>
          </p:pic>
        </p:grpSp>
        <p:sp>
          <p:nvSpPr>
            <p:cNvPr id="13" name="Rectangle 12"/>
            <p:cNvSpPr/>
            <p:nvPr/>
          </p:nvSpPr>
          <p:spPr>
            <a:xfrm>
              <a:off x="7267576" y="4953002"/>
              <a:ext cx="1533524" cy="76198"/>
            </a:xfrm>
            <a:prstGeom prst="rect">
              <a:avLst/>
            </a:prstGeom>
            <a:solidFill>
              <a:schemeClr val="accent2">
                <a:lumMod val="2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th-TH" sz="1500" b="1"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p:cNvSpPr/>
            <p:nvPr/>
          </p:nvSpPr>
          <p:spPr>
            <a:xfrm>
              <a:off x="4038600" y="5080603"/>
              <a:ext cx="2800349" cy="77186"/>
            </a:xfrm>
            <a:prstGeom prst="rect">
              <a:avLst/>
            </a:prstGeom>
            <a:solidFill>
              <a:schemeClr val="accent2">
                <a:lumMod val="2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th-TH" sz="1500" b="1"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01618212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4. </a:t>
            </a:r>
            <a:r>
              <a:rPr lang="en-US" dirty="0"/>
              <a:t>Section </a:t>
            </a:r>
            <a:r>
              <a:rPr lang="en-US" dirty="0" smtClean="0"/>
              <a:t>95: </a:t>
            </a:r>
            <a:r>
              <a:rPr lang="en-US" dirty="0"/>
              <a:t>Grandfathering Provision</a:t>
            </a:r>
          </a:p>
        </p:txBody>
      </p:sp>
      <p:sp>
        <p:nvSpPr>
          <p:cNvPr id="2" name="Slide Number Placeholder 1"/>
          <p:cNvSpPr>
            <a:spLocks noGrp="1"/>
          </p:cNvSpPr>
          <p:nvPr>
            <p:ph type="sldNum" sz="quarter" idx="2"/>
          </p:nvPr>
        </p:nvSpPr>
        <p:spPr/>
        <p:txBody>
          <a:bodyPr/>
          <a:lstStyle/>
          <a:p>
            <a:fld id="{86CB4B4D-7CA3-9044-876B-883B54F8677D}" type="slidenum">
              <a:rPr lang="th-TH" smtClean="0"/>
              <a:t>8</a:t>
            </a:fld>
            <a:endParaRPr lang="th-TH"/>
          </a:p>
        </p:txBody>
      </p:sp>
      <p:sp>
        <p:nvSpPr>
          <p:cNvPr id="3" name="TextBox 2"/>
          <p:cNvSpPr txBox="1"/>
          <p:nvPr/>
        </p:nvSpPr>
        <p:spPr>
          <a:xfrm>
            <a:off x="972151" y="1463039"/>
            <a:ext cx="4369869" cy="461661"/>
          </a:xfrm>
          <a:prstGeom prst="rect">
            <a:avLst/>
          </a:prstGeom>
          <a:solidFill>
            <a:schemeClr val="accent6">
              <a:lumMod val="60000"/>
              <a:lumOff val="4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Arial" panose="020B0604020202020204" pitchFamily="34" charset="0"/>
                <a:ea typeface="+mj-ea"/>
                <a:cs typeface="Arial" panose="020B0604020202020204" pitchFamily="34" charset="0"/>
                <a:sym typeface="Calibri"/>
              </a:rPr>
              <a:t>Collection and Use</a:t>
            </a:r>
            <a:endParaRPr kumimoji="0" lang="th-TH" sz="2400" b="1" i="0" u="none" strike="noStrike" cap="none" spc="0" normalizeH="0" baseline="0" dirty="0">
              <a:ln>
                <a:noFill/>
              </a:ln>
              <a:solidFill>
                <a:srgbClr val="000000"/>
              </a:solidFill>
              <a:effectLst/>
              <a:uFillTx/>
              <a:latin typeface="Arial" panose="020B0604020202020204" pitchFamily="34" charset="0"/>
              <a:ea typeface="+mj-ea"/>
              <a:cs typeface="+mj-cs"/>
              <a:sym typeface="Calibri"/>
            </a:endParaRPr>
          </a:p>
        </p:txBody>
      </p:sp>
      <p:sp>
        <p:nvSpPr>
          <p:cNvPr id="7" name="TextBox 6"/>
          <p:cNvSpPr txBox="1"/>
          <p:nvPr/>
        </p:nvSpPr>
        <p:spPr>
          <a:xfrm>
            <a:off x="6764955" y="1463039"/>
            <a:ext cx="4369869" cy="461661"/>
          </a:xfrm>
          <a:prstGeom prst="rect">
            <a:avLst/>
          </a:prstGeom>
          <a:solidFill>
            <a:schemeClr val="accent6">
              <a:lumMod val="60000"/>
              <a:lumOff val="4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Arial" panose="020B0604020202020204" pitchFamily="34" charset="0"/>
                <a:ea typeface="+mj-ea"/>
                <a:cs typeface="Arial" panose="020B0604020202020204" pitchFamily="34" charset="0"/>
                <a:sym typeface="Calibri"/>
              </a:rPr>
              <a:t>Disclosure</a:t>
            </a:r>
            <a:endParaRPr kumimoji="0" lang="th-TH" sz="2400" b="1" i="0" u="none" strike="noStrike" cap="none" spc="0" normalizeH="0" baseline="0" dirty="0">
              <a:ln>
                <a:noFill/>
              </a:ln>
              <a:solidFill>
                <a:srgbClr val="000000"/>
              </a:solidFill>
              <a:effectLst/>
              <a:uFillTx/>
              <a:latin typeface="Arial" panose="020B0604020202020204" pitchFamily="34" charset="0"/>
              <a:ea typeface="+mj-ea"/>
              <a:cs typeface="+mj-cs"/>
              <a:sym typeface="Calibri"/>
            </a:endParaRPr>
          </a:p>
        </p:txBody>
      </p:sp>
      <p:sp>
        <p:nvSpPr>
          <p:cNvPr id="9" name="Rounded Rectangle 8"/>
          <p:cNvSpPr/>
          <p:nvPr/>
        </p:nvSpPr>
        <p:spPr>
          <a:xfrm>
            <a:off x="972151" y="2091366"/>
            <a:ext cx="4336183" cy="2187063"/>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th-TH" sz="1500" b="1" i="0" u="none" strike="noStrike" cap="none" spc="0" normalizeH="0" baseline="0">
              <a:ln>
                <a:noFill/>
              </a:ln>
              <a:solidFill>
                <a:srgbClr val="000000"/>
              </a:solidFill>
              <a:effectLst/>
              <a:uFillTx/>
              <a:latin typeface="+mj-lt"/>
              <a:ea typeface="+mj-ea"/>
              <a:cs typeface="+mj-cs"/>
              <a:sym typeface="Calibri"/>
            </a:endParaRPr>
          </a:p>
        </p:txBody>
      </p:sp>
      <p:sp>
        <p:nvSpPr>
          <p:cNvPr id="10" name="TextBox 9"/>
          <p:cNvSpPr txBox="1"/>
          <p:nvPr/>
        </p:nvSpPr>
        <p:spPr>
          <a:xfrm>
            <a:off x="1287379" y="2268715"/>
            <a:ext cx="3705726"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thaiDist" hangingPunct="0"/>
            <a:r>
              <a:rPr kumimoji="0" lang="en-US" sz="1600" i="0" u="none" strike="noStrike" cap="none" spc="0" normalizeH="0" baseline="0" dirty="0" smtClean="0">
                <a:ln>
                  <a:noFill/>
                </a:ln>
                <a:solidFill>
                  <a:srgbClr val="000000"/>
                </a:solidFill>
                <a:effectLst/>
                <a:uFillTx/>
                <a:latin typeface="Arial" panose="020B0604020202020204" pitchFamily="34" charset="0"/>
                <a:ea typeface="+mj-ea"/>
                <a:cs typeface="Arial" panose="020B0604020202020204" pitchFamily="34" charset="0"/>
                <a:sym typeface="Calibri"/>
              </a:rPr>
              <a:t>DC will be entitled</a:t>
            </a:r>
            <a:r>
              <a:rPr kumimoji="0" lang="en-US" sz="1600" i="0" u="none" strike="noStrike" cap="none" spc="0" normalizeH="0" dirty="0" smtClean="0">
                <a:ln>
                  <a:noFill/>
                </a:ln>
                <a:solidFill>
                  <a:srgbClr val="000000"/>
                </a:solidFill>
                <a:effectLst/>
                <a:uFillTx/>
                <a:latin typeface="Arial" panose="020B0604020202020204" pitchFamily="34" charset="0"/>
                <a:ea typeface="+mj-ea"/>
                <a:cs typeface="Arial" panose="020B0604020202020204" pitchFamily="34" charset="0"/>
                <a:sym typeface="Calibri"/>
              </a:rPr>
              <a:t> to </a:t>
            </a:r>
            <a:r>
              <a:rPr lang="en-US" sz="1600" dirty="0">
                <a:latin typeface="Arial" panose="020B0604020202020204" pitchFamily="34" charset="0"/>
                <a:cs typeface="Arial" panose="020B0604020202020204" pitchFamily="34" charset="0"/>
              </a:rPr>
              <a:t>continue collecting and using the Personal Data for those purposes according to the past practice of the </a:t>
            </a:r>
            <a:r>
              <a:rPr lang="en-US" sz="1600" dirty="0" smtClean="0">
                <a:latin typeface="Arial" panose="020B0604020202020204" pitchFamily="34" charset="0"/>
                <a:cs typeface="Arial" panose="020B0604020202020204" pitchFamily="34" charset="0"/>
              </a:rPr>
              <a:t>DC. </a:t>
            </a:r>
            <a:endParaRPr kumimoji="0" lang="th-TH" sz="1600" i="0" u="none" strike="noStrike" cap="none" spc="0" normalizeH="0" baseline="0" dirty="0">
              <a:ln>
                <a:noFill/>
              </a:ln>
              <a:solidFill>
                <a:srgbClr val="000000"/>
              </a:solidFill>
              <a:effectLst/>
              <a:uFillTx/>
              <a:latin typeface="Arial" panose="020B0604020202020204" pitchFamily="34" charset="0"/>
              <a:ea typeface="+mj-ea"/>
              <a:cs typeface="+mj-cs"/>
              <a:sym typeface="Calibri"/>
            </a:endParaRPr>
          </a:p>
        </p:txBody>
      </p:sp>
      <p:sp>
        <p:nvSpPr>
          <p:cNvPr id="12" name="Rounded Rectangle 11"/>
          <p:cNvSpPr/>
          <p:nvPr/>
        </p:nvSpPr>
        <p:spPr>
          <a:xfrm>
            <a:off x="6781797" y="2111589"/>
            <a:ext cx="4336183" cy="2187063"/>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th-TH" sz="1500" b="1" i="0" u="none" strike="noStrike" cap="none" spc="0" normalizeH="0" baseline="0">
              <a:ln>
                <a:noFill/>
              </a:ln>
              <a:solidFill>
                <a:srgbClr val="000000"/>
              </a:solidFill>
              <a:effectLst/>
              <a:uFillTx/>
              <a:latin typeface="+mj-lt"/>
              <a:ea typeface="+mj-ea"/>
              <a:cs typeface="+mj-cs"/>
              <a:sym typeface="Calibri"/>
            </a:endParaRPr>
          </a:p>
        </p:txBody>
      </p:sp>
      <p:sp>
        <p:nvSpPr>
          <p:cNvPr id="13" name="TextBox 12"/>
          <p:cNvSpPr txBox="1"/>
          <p:nvPr/>
        </p:nvSpPr>
        <p:spPr>
          <a:xfrm>
            <a:off x="7082720" y="2268715"/>
            <a:ext cx="3705726"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thaiDist" hangingPunct="0"/>
            <a:r>
              <a:rPr lang="en-US" sz="1600" dirty="0"/>
              <a:t>The disclosure of the Personal Data is </a:t>
            </a:r>
            <a:r>
              <a:rPr lang="en-US" sz="1600" u="sng" dirty="0"/>
              <a:t>OUT</a:t>
            </a:r>
            <a:r>
              <a:rPr lang="en-US" sz="1600" dirty="0"/>
              <a:t> of scope of the grandfathering </a:t>
            </a:r>
            <a:r>
              <a:rPr lang="en-US" sz="1600" dirty="0" smtClean="0"/>
              <a:t>provision.</a:t>
            </a:r>
            <a:endParaRPr kumimoji="0" lang="th-TH" sz="1600" i="0" u="none" strike="noStrike" cap="none" spc="0" normalizeH="0" baseline="0" dirty="0">
              <a:ln>
                <a:noFill/>
              </a:ln>
              <a:solidFill>
                <a:srgbClr val="000000"/>
              </a:solidFill>
              <a:effectLst/>
              <a:uFillTx/>
              <a:latin typeface="Arial" panose="020B0604020202020204" pitchFamily="34" charset="0"/>
              <a:ea typeface="+mj-ea"/>
              <a:cs typeface="+mj-cs"/>
              <a:sym typeface="Calibri"/>
            </a:endParaRPr>
          </a:p>
        </p:txBody>
      </p:sp>
      <p:sp>
        <p:nvSpPr>
          <p:cNvPr id="14" name="TextBox 13"/>
          <p:cNvSpPr txBox="1"/>
          <p:nvPr/>
        </p:nvSpPr>
        <p:spPr>
          <a:xfrm>
            <a:off x="654074" y="4558747"/>
            <a:ext cx="5006021" cy="830993"/>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600" b="1" dirty="0" smtClean="0"/>
              <a:t>Remark: </a:t>
            </a:r>
            <a:r>
              <a:rPr lang="en-US" sz="1600" dirty="0" smtClean="0"/>
              <a:t>The </a:t>
            </a:r>
            <a:r>
              <a:rPr lang="en-US" sz="1600" dirty="0"/>
              <a:t>DC shall publicize a consent withdrawal method to the DS in order for the DS to withdraw the consent easily</a:t>
            </a:r>
            <a:r>
              <a:rPr lang="en-US" sz="1600" dirty="0" smtClean="0"/>
              <a:t>.</a:t>
            </a:r>
            <a:endParaRPr lang="en-US" sz="1600" dirty="0"/>
          </a:p>
        </p:txBody>
      </p:sp>
    </p:spTree>
    <p:extLst>
      <p:ext uri="{BB962C8B-B14F-4D97-AF65-F5344CB8AC3E}">
        <p14:creationId xmlns:p14="http://schemas.microsoft.com/office/powerpoint/2010/main" val="11455972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C80D72C-9B61-4A08-875D-B73B23B06315}"/>
              </a:ext>
            </a:extLst>
          </p:cNvPr>
          <p:cNvSpPr>
            <a:spLocks noGrp="1"/>
          </p:cNvSpPr>
          <p:nvPr>
            <p:ph type="title"/>
          </p:nvPr>
        </p:nvSpPr>
        <p:spPr/>
        <p:txBody>
          <a:bodyPr>
            <a:normAutofit/>
          </a:bodyPr>
          <a:lstStyle/>
          <a:p>
            <a:r>
              <a:rPr lang="en-US" dirty="0" smtClean="0"/>
              <a:t>5. </a:t>
            </a:r>
            <a:r>
              <a:rPr lang="en-US" dirty="0"/>
              <a:t>Section </a:t>
            </a:r>
            <a:r>
              <a:rPr lang="en-US" dirty="0" smtClean="0"/>
              <a:t>23: </a:t>
            </a:r>
            <a:r>
              <a:rPr lang="en-US" dirty="0"/>
              <a:t>Required Notification to the </a:t>
            </a:r>
            <a:r>
              <a:rPr lang="en-US" dirty="0" smtClean="0"/>
              <a:t>DS (1/2)</a:t>
            </a:r>
            <a:endParaRPr lang="en-US" dirty="0"/>
          </a:p>
        </p:txBody>
      </p:sp>
      <p:sp>
        <p:nvSpPr>
          <p:cNvPr id="5" name="Text Placeholder 4">
            <a:extLst>
              <a:ext uri="{FF2B5EF4-FFF2-40B4-BE49-F238E27FC236}">
                <a16:creationId xmlns="" xmlns:a16="http://schemas.microsoft.com/office/drawing/2014/main" id="{177A50B2-8B2D-48FA-9251-1AD508331819}"/>
              </a:ext>
            </a:extLst>
          </p:cNvPr>
          <p:cNvSpPr>
            <a:spLocks noGrp="1"/>
          </p:cNvSpPr>
          <p:nvPr>
            <p:ph type="body" sz="half" idx="1"/>
          </p:nvPr>
        </p:nvSpPr>
        <p:spPr>
          <a:xfrm>
            <a:off x="335999" y="1268758"/>
            <a:ext cx="11384945" cy="4968556"/>
          </a:xfrm>
        </p:spPr>
        <p:txBody>
          <a:bodyPr>
            <a:normAutofit/>
          </a:bodyPr>
          <a:lstStyle/>
          <a:p>
            <a:pPr lvl="0"/>
            <a:r>
              <a:rPr lang="en-US" dirty="0"/>
              <a:t>Required notification to the DS prior to or at the time of collection of </a:t>
            </a:r>
            <a:r>
              <a:rPr lang="en-US" dirty="0" smtClean="0"/>
              <a:t>Personal Data </a:t>
            </a:r>
            <a:r>
              <a:rPr lang="en-US" dirty="0"/>
              <a:t>of the following details (via Privacy Notice):</a:t>
            </a:r>
          </a:p>
          <a:p>
            <a:pPr lvl="1" algn="just">
              <a:lnSpc>
                <a:spcPct val="107000"/>
              </a:lnSpc>
              <a:spcAft>
                <a:spcPts val="800"/>
              </a:spcAft>
              <a:buFont typeface="+mj-lt"/>
              <a:buAutoNum type="romanLcParenBoth"/>
            </a:pPr>
            <a:r>
              <a:rPr lang="en-US" b="0" dirty="0" smtClean="0">
                <a:latin typeface="Arial" panose="020B0604020202020204" pitchFamily="34" charset="0"/>
                <a:ea typeface="Calibri" panose="020F0502020204030204" pitchFamily="34" charset="0"/>
                <a:cs typeface="Arial" panose="020B0604020202020204" pitchFamily="34" charset="0"/>
              </a:rPr>
              <a:t>Purposes </a:t>
            </a:r>
            <a:r>
              <a:rPr lang="en-US" b="0" dirty="0">
                <a:latin typeface="Arial" panose="020B0604020202020204" pitchFamily="34" charset="0"/>
                <a:ea typeface="Calibri" panose="020F0502020204030204" pitchFamily="34" charset="0"/>
                <a:cs typeface="Arial" panose="020B0604020202020204" pitchFamily="34" charset="0"/>
              </a:rPr>
              <a:t>for collection, use, and disclosure of the Personal Data, and the purpose of the lawful basis for collection of the Personal Data under Section </a:t>
            </a:r>
            <a:r>
              <a:rPr lang="en-US" b="0" dirty="0" smtClean="0">
                <a:latin typeface="Arial" panose="020B0604020202020204" pitchFamily="34" charset="0"/>
                <a:ea typeface="Calibri" panose="020F0502020204030204" pitchFamily="34" charset="0"/>
                <a:cs typeface="Arial" panose="020B0604020202020204" pitchFamily="34" charset="0"/>
              </a:rPr>
              <a:t>24;</a:t>
            </a:r>
          </a:p>
          <a:p>
            <a:pPr lvl="1" algn="just">
              <a:lnSpc>
                <a:spcPct val="107000"/>
              </a:lnSpc>
              <a:spcAft>
                <a:spcPts val="800"/>
              </a:spcAft>
              <a:buFont typeface="+mj-lt"/>
              <a:buAutoNum type="romanLcParenBoth"/>
            </a:pPr>
            <a:r>
              <a:rPr lang="en-US" b="0" dirty="0" smtClean="0">
                <a:latin typeface="Arial" panose="020B0604020202020204" pitchFamily="34" charset="0"/>
                <a:ea typeface="Calibri" panose="020F0502020204030204" pitchFamily="34" charset="0"/>
                <a:cs typeface="Arial" panose="020B0604020202020204" pitchFamily="34" charset="0"/>
              </a:rPr>
              <a:t>Notification </a:t>
            </a:r>
            <a:r>
              <a:rPr lang="en-US" b="0" dirty="0">
                <a:latin typeface="Arial" panose="020B0604020202020204" pitchFamily="34" charset="0"/>
                <a:ea typeface="Calibri" panose="020F0502020204030204" pitchFamily="34" charset="0"/>
                <a:cs typeface="Arial" panose="020B0604020202020204" pitchFamily="34" charset="0"/>
              </a:rPr>
              <a:t>for the provision of Personal Data for compliance with the laws or for entering into the contract, and consequences of failure to provide such Personal </a:t>
            </a:r>
            <a:r>
              <a:rPr lang="en-US" b="0" dirty="0" smtClean="0">
                <a:latin typeface="Arial" panose="020B0604020202020204" pitchFamily="34" charset="0"/>
                <a:ea typeface="Calibri" panose="020F0502020204030204" pitchFamily="34" charset="0"/>
                <a:cs typeface="Arial" panose="020B0604020202020204" pitchFamily="34" charset="0"/>
              </a:rPr>
              <a:t>Data</a:t>
            </a:r>
            <a:r>
              <a:rPr lang="en-US" b="0" dirty="0">
                <a:latin typeface="Arial" panose="020B0604020202020204" pitchFamily="34" charset="0"/>
                <a:ea typeface="Calibri" panose="020F0502020204030204" pitchFamily="34" charset="0"/>
                <a:cs typeface="Arial" panose="020B0604020202020204" pitchFamily="34" charset="0"/>
              </a:rPr>
              <a:t>;</a:t>
            </a:r>
            <a:endParaRPr lang="en-US" b="0" dirty="0" smtClean="0">
              <a:latin typeface="Arial" panose="020B0604020202020204" pitchFamily="34" charset="0"/>
              <a:ea typeface="Calibri" panose="020F0502020204030204" pitchFamily="34" charset="0"/>
              <a:cs typeface="Arial" panose="020B0604020202020204" pitchFamily="34" charset="0"/>
            </a:endParaRPr>
          </a:p>
          <a:p>
            <a:pPr lvl="1" algn="just">
              <a:lnSpc>
                <a:spcPct val="107000"/>
              </a:lnSpc>
              <a:spcAft>
                <a:spcPts val="800"/>
              </a:spcAft>
              <a:buFont typeface="+mj-lt"/>
              <a:buAutoNum type="romanLcParenBoth"/>
            </a:pPr>
            <a:r>
              <a:rPr lang="en-US" b="0" dirty="0"/>
              <a:t>Retention period of the Personal </a:t>
            </a:r>
            <a:r>
              <a:rPr lang="en-US" b="0" dirty="0" smtClean="0"/>
              <a:t>Data;</a:t>
            </a:r>
            <a:endParaRPr lang="en-US" b="0" dirty="0"/>
          </a:p>
          <a:p>
            <a:pPr lvl="1" algn="just">
              <a:lnSpc>
                <a:spcPct val="107000"/>
              </a:lnSpc>
              <a:spcAft>
                <a:spcPts val="800"/>
              </a:spcAft>
              <a:buFont typeface="+mj-lt"/>
              <a:buAutoNum type="romanLcParenBoth"/>
            </a:pPr>
            <a:r>
              <a:rPr lang="en-US" b="0" dirty="0"/>
              <a:t>Categories of persons or entities to whom the Personal Data may be </a:t>
            </a:r>
            <a:r>
              <a:rPr lang="en-US" b="0" dirty="0" smtClean="0"/>
              <a:t>disclosed;</a:t>
            </a:r>
            <a:endParaRPr lang="en-US" b="0" dirty="0"/>
          </a:p>
          <a:p>
            <a:pPr lvl="1" algn="just">
              <a:lnSpc>
                <a:spcPct val="107000"/>
              </a:lnSpc>
              <a:spcAft>
                <a:spcPts val="800"/>
              </a:spcAft>
              <a:buFont typeface="+mj-lt"/>
              <a:buAutoNum type="romanLcParenBoth"/>
            </a:pPr>
            <a:r>
              <a:rPr lang="en-US" b="0" dirty="0"/>
              <a:t>Information and contact information of the DS, representative, or Data Protection </a:t>
            </a:r>
            <a:r>
              <a:rPr lang="en-US" b="0" dirty="0" smtClean="0"/>
              <a:t>Officer; and</a:t>
            </a:r>
            <a:endParaRPr lang="en-US" b="0" dirty="0"/>
          </a:p>
          <a:p>
            <a:pPr lvl="1" algn="just">
              <a:lnSpc>
                <a:spcPct val="107000"/>
              </a:lnSpc>
              <a:spcAft>
                <a:spcPts val="800"/>
              </a:spcAft>
              <a:buFont typeface="+mj-lt"/>
              <a:buAutoNum type="romanLcParenBoth"/>
            </a:pPr>
            <a:r>
              <a:rPr lang="en-US" b="0" dirty="0"/>
              <a:t>Rights of </a:t>
            </a:r>
            <a:r>
              <a:rPr lang="en-US" b="0" dirty="0" smtClean="0"/>
              <a:t>the DS.</a:t>
            </a:r>
          </a:p>
        </p:txBody>
      </p:sp>
      <p:sp>
        <p:nvSpPr>
          <p:cNvPr id="2" name="Slide Number Placeholder 1"/>
          <p:cNvSpPr>
            <a:spLocks noGrp="1"/>
          </p:cNvSpPr>
          <p:nvPr>
            <p:ph type="sldNum" sz="quarter" idx="2"/>
          </p:nvPr>
        </p:nvSpPr>
        <p:spPr/>
        <p:txBody>
          <a:bodyPr/>
          <a:lstStyle/>
          <a:p>
            <a:fld id="{86CB4B4D-7CA3-9044-876B-883B54F8677D}" type="slidenum">
              <a:rPr lang="th-TH" smtClean="0"/>
              <a:t>9</a:t>
            </a:fld>
            <a:endParaRPr lang="th-TH"/>
          </a:p>
        </p:txBody>
      </p:sp>
    </p:spTree>
    <p:extLst>
      <p:ext uri="{BB962C8B-B14F-4D97-AF65-F5344CB8AC3E}">
        <p14:creationId xmlns:p14="http://schemas.microsoft.com/office/powerpoint/2010/main" val="16752657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TBATheme_22Jul14">
  <a:themeElements>
    <a:clrScheme name="2_TBATheme_22Jul14">
      <a:dk1>
        <a:srgbClr val="000000"/>
      </a:dk1>
      <a:lt1>
        <a:srgbClr val="FFFFFF"/>
      </a:lt1>
      <a:dk2>
        <a:srgbClr val="A7A7A7"/>
      </a:dk2>
      <a:lt2>
        <a:srgbClr val="535353"/>
      </a:lt2>
      <a:accent1>
        <a:srgbClr val="18247A"/>
      </a:accent1>
      <a:accent2>
        <a:srgbClr val="99CCFF"/>
      </a:accent2>
      <a:accent3>
        <a:srgbClr val="8F8F8F"/>
      </a:accent3>
      <a:accent4>
        <a:srgbClr val="707070"/>
      </a:accent4>
      <a:accent5>
        <a:srgbClr val="AABBDC"/>
      </a:accent5>
      <a:accent6>
        <a:srgbClr val="8AB9E7"/>
      </a:accent6>
      <a:hlink>
        <a:srgbClr val="0000FF"/>
      </a:hlink>
      <a:folHlink>
        <a:srgbClr val="FF00FF"/>
      </a:folHlink>
    </a:clrScheme>
    <a:fontScheme name="2_TBATheme_22Jul14">
      <a:majorFont>
        <a:latin typeface="Calibri"/>
        <a:ea typeface="Calibri"/>
        <a:cs typeface="Calibri"/>
      </a:majorFont>
      <a:minorFont>
        <a:latin typeface="Helvetica"/>
        <a:ea typeface="Helvetica"/>
        <a:cs typeface="Helvetica"/>
      </a:minorFont>
    </a:fontScheme>
    <a:fmtScheme name="2_TBATheme_22Jul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89A7C75E-D941-40EA-96F3-15B47525E800}"/>
</file>

<file path=customXml/itemProps2.xml><?xml version="1.0" encoding="utf-8"?>
<ds:datastoreItem xmlns:ds="http://schemas.openxmlformats.org/officeDocument/2006/customXml" ds:itemID="{B7C14827-C427-4AC7-81A3-64CA70C93C92}"/>
</file>

<file path=customXml/itemProps3.xml><?xml version="1.0" encoding="utf-8"?>
<ds:datastoreItem xmlns:ds="http://schemas.openxmlformats.org/officeDocument/2006/customXml" ds:itemID="{658B8714-384D-4245-BB18-43B7C75E8731}"/>
</file>

<file path=customXml/itemProps4.xml><?xml version="1.0" encoding="utf-8"?>
<ds:datastoreItem xmlns:ds="http://schemas.openxmlformats.org/officeDocument/2006/customXml" ds:itemID="{0ABFFF4D-6316-48C0-8230-0BE8477044BD}"/>
</file>

<file path=docProps/app.xml><?xml version="1.0" encoding="utf-8"?>
<Properties xmlns="http://schemas.openxmlformats.org/officeDocument/2006/extended-properties" xmlns:vt="http://schemas.openxmlformats.org/officeDocument/2006/docPropsVTypes">
  <TotalTime>455</TotalTime>
  <Words>2085</Words>
  <Application>Microsoft Office PowerPoint</Application>
  <PresentationFormat>Custom</PresentationFormat>
  <Paragraphs>243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2_TBATheme_22Jul14</vt:lpstr>
      <vt:lpstr>Summary of Key Provisions/Industry Implications of the Personal Data Protection Act B.E. 2562 (2019) (“TH PDPA”) and  Guideline on Personal Data Protection for Thai Banks  Veerachai Chuenchompoonut United Overseas Bank (Thai) PCL. </vt:lpstr>
      <vt:lpstr>1. Section 6: Definitions (1/2)</vt:lpstr>
      <vt:lpstr>1. Section 6: Definitions (2/2)</vt:lpstr>
      <vt:lpstr>2. Section 5: Applicability of the TH PDPA</vt:lpstr>
      <vt:lpstr>3. Section 19: Requirements for the DS’s Consent (1/3)</vt:lpstr>
      <vt:lpstr>3. Section 19: Requirements for the DS’s Consent (2/3)</vt:lpstr>
      <vt:lpstr>3. Section 19: Requirements for the DS’s Consent (3/3)</vt:lpstr>
      <vt:lpstr>4. Section 95: Grandfathering Provision</vt:lpstr>
      <vt:lpstr>5. Section 23: Required Notification to the DS (1/2)</vt:lpstr>
      <vt:lpstr>5. Section 23: Required Notification to the DS (2/2)</vt:lpstr>
      <vt:lpstr>6. Sections 24 and 26: Lawful Basis for the Processing of Sensitive and Non-Sensitive Data (1/3)</vt:lpstr>
      <vt:lpstr>6. Sections 24 and 26: Lawful basis for the processing of sensitive and non-sensitive data (2/3)</vt:lpstr>
      <vt:lpstr>6. Sections 24 and 26: Lawful basis for the processing of sensitive and non-sensitive data (3/3)</vt:lpstr>
      <vt:lpstr>7. Section 27: Usage or Disclosure of Personal Data</vt:lpstr>
      <vt:lpstr>8. Sections 19 and 30-36: Rights of the DS (1/2)</vt:lpstr>
      <vt:lpstr>8. Sections 19 and 30-36: Rights of the DS (2/2)</vt:lpstr>
      <vt:lpstr>9. Section 37: Duties of the DC</vt:lpstr>
      <vt:lpstr>10. Sections 77 and 78: Penalties</vt:lpstr>
      <vt:lpstr>11. TBA’s TH PDPA Guideline (1/5)</vt:lpstr>
      <vt:lpstr>11. TBA’s TH PDPA Guideline (2/5)</vt:lpstr>
      <vt:lpstr>11. TBA’s TH PDPA Guideline (3/5)</vt:lpstr>
      <vt:lpstr>11. TBA’s TH PDPA Guideline (4/5)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Prapaporn Thongbai</dc:creator>
  <cp:lastModifiedBy>Veerachai Chuenchompoonut</cp:lastModifiedBy>
  <cp:revision>52</cp:revision>
  <dcterms:created xsi:type="dcterms:W3CDTF">2020-06-01T15:29:59Z</dcterms:created>
  <dcterms:modified xsi:type="dcterms:W3CDTF">2021-03-03T16:00:11Z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235a9723-6531-4cd1-95e5-fae2f1457e47</vt:lpwstr>
  </property>
</Properties>
</file>