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7" r:id="rId5"/>
    <p:sldMasterId id="2147483711" r:id="rId6"/>
    <p:sldMasterId id="2147483660" r:id="rId7"/>
  </p:sldMasterIdLst>
  <p:notesMasterIdLst>
    <p:notesMasterId r:id="rId14"/>
  </p:notesMasterIdLst>
  <p:handoutMasterIdLst>
    <p:handoutMasterId r:id="rId15"/>
  </p:handoutMasterIdLst>
  <p:sldIdLst>
    <p:sldId id="375" r:id="rId8"/>
    <p:sldId id="824" r:id="rId9"/>
    <p:sldId id="833" r:id="rId10"/>
    <p:sldId id="829" r:id="rId11"/>
    <p:sldId id="832" r:id="rId12"/>
    <p:sldId id="374" r:id="rId13"/>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249" autoAdjust="0"/>
  </p:normalViewPr>
  <p:slideViewPr>
    <p:cSldViewPr snapToGrid="0">
      <p:cViewPr varScale="1">
        <p:scale>
          <a:sx n="62" d="100"/>
          <a:sy n="62" d="100"/>
        </p:scale>
        <p:origin x="752"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4.xml"/><Relationship Id="rId11" Type="http://schemas.openxmlformats.org/officeDocument/2006/relationships/slide" Target="slides/slide4.xml"/><Relationship Id="rId6" Type="http://schemas.openxmlformats.org/officeDocument/2006/relationships/slideMaster" Target="slideMasters/slideMaster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B019E-8456-42CE-8C16-C4FDBB9DDDC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EB09CC42-BD66-41BA-8442-2584C5E53B0A}">
      <dgm:prSet/>
      <dgm:spPr>
        <a:solidFill>
          <a:schemeClr val="accent4">
            <a:lumMod val="50000"/>
          </a:schemeClr>
        </a:solidFill>
      </dgm:spPr>
      <dgm:t>
        <a:bodyPr/>
        <a:lstStyle/>
        <a:p>
          <a:r>
            <a:rPr lang="en-US" dirty="0">
              <a:latin typeface="Open Sans" panose="020B0606030504020204"/>
            </a:rPr>
            <a:t>208 million people, 50% aged 19 and below</a:t>
          </a:r>
          <a:endParaRPr lang="en-GB" dirty="0">
            <a:latin typeface="Open Sans" panose="020B0606030504020204"/>
          </a:endParaRPr>
        </a:p>
      </dgm:t>
    </dgm:pt>
    <dgm:pt modelId="{87D2C6EA-7666-4E02-A5AD-3FE78FDB53C1}" type="parTrans" cxnId="{001A9F39-F10A-4DBD-A067-F87F7303A936}">
      <dgm:prSet/>
      <dgm:spPr/>
      <dgm:t>
        <a:bodyPr/>
        <a:lstStyle/>
        <a:p>
          <a:endParaRPr lang="en-GB"/>
        </a:p>
      </dgm:t>
    </dgm:pt>
    <dgm:pt modelId="{45FD82C1-21AE-438F-92FC-8CF11270C3FF}" type="sibTrans" cxnId="{001A9F39-F10A-4DBD-A067-F87F7303A936}">
      <dgm:prSet/>
      <dgm:spPr/>
      <dgm:t>
        <a:bodyPr/>
        <a:lstStyle/>
        <a:p>
          <a:endParaRPr lang="en-GB"/>
        </a:p>
      </dgm:t>
    </dgm:pt>
    <dgm:pt modelId="{BA36142F-A718-4966-B770-DF988BEF7D15}">
      <dgm:prSet/>
      <dgm:spPr>
        <a:solidFill>
          <a:schemeClr val="accent4">
            <a:lumMod val="50000"/>
          </a:schemeClr>
        </a:solidFill>
      </dgm:spPr>
      <dgm:t>
        <a:bodyPr/>
        <a:lstStyle/>
        <a:p>
          <a:r>
            <a:rPr lang="en-US" dirty="0">
              <a:latin typeface="Open Sans" panose="020B0606030504020204"/>
            </a:rPr>
            <a:t>Land Mass 923,768 km²</a:t>
          </a:r>
          <a:endParaRPr lang="en-GB" dirty="0">
            <a:latin typeface="Open Sans" panose="020B0606030504020204"/>
          </a:endParaRPr>
        </a:p>
      </dgm:t>
    </dgm:pt>
    <dgm:pt modelId="{DF562EA0-A675-43CB-8264-F95D90C346FE}" type="parTrans" cxnId="{D386B489-0E46-4120-B336-45B0793802AC}">
      <dgm:prSet/>
      <dgm:spPr/>
      <dgm:t>
        <a:bodyPr/>
        <a:lstStyle/>
        <a:p>
          <a:endParaRPr lang="en-GB"/>
        </a:p>
      </dgm:t>
    </dgm:pt>
    <dgm:pt modelId="{473CB6C0-2E30-48EB-83D0-05BC5B130B40}" type="sibTrans" cxnId="{D386B489-0E46-4120-B336-45B0793802AC}">
      <dgm:prSet/>
      <dgm:spPr/>
      <dgm:t>
        <a:bodyPr/>
        <a:lstStyle/>
        <a:p>
          <a:endParaRPr lang="en-GB"/>
        </a:p>
      </dgm:t>
    </dgm:pt>
    <dgm:pt modelId="{31C8BF71-66D5-4763-BE3B-889764104177}">
      <dgm:prSet/>
      <dgm:spPr>
        <a:solidFill>
          <a:schemeClr val="accent4">
            <a:lumMod val="50000"/>
          </a:schemeClr>
        </a:solidFill>
      </dgm:spPr>
      <dgm:t>
        <a:bodyPr/>
        <a:lstStyle/>
        <a:p>
          <a:r>
            <a:rPr lang="en-US" dirty="0">
              <a:latin typeface="Open Sans" panose="020B0606030504020204"/>
            </a:rPr>
            <a:t>17,000+ km² urban with over 50% of population resident</a:t>
          </a:r>
          <a:endParaRPr lang="en-GB" dirty="0">
            <a:latin typeface="Open Sans" panose="020B0606030504020204"/>
          </a:endParaRPr>
        </a:p>
      </dgm:t>
    </dgm:pt>
    <dgm:pt modelId="{A1271923-E49F-4815-9C72-5447D2A5F597}" type="parTrans" cxnId="{36446066-734C-46F0-BC39-F2E453AF5270}">
      <dgm:prSet/>
      <dgm:spPr/>
      <dgm:t>
        <a:bodyPr/>
        <a:lstStyle/>
        <a:p>
          <a:endParaRPr lang="en-GB"/>
        </a:p>
      </dgm:t>
    </dgm:pt>
    <dgm:pt modelId="{718705FE-F5C5-4BA2-8007-BA60AF27F694}" type="sibTrans" cxnId="{36446066-734C-46F0-BC39-F2E453AF5270}">
      <dgm:prSet/>
      <dgm:spPr/>
      <dgm:t>
        <a:bodyPr/>
        <a:lstStyle/>
        <a:p>
          <a:endParaRPr lang="en-GB"/>
        </a:p>
      </dgm:t>
    </dgm:pt>
    <dgm:pt modelId="{E6D072AD-09FF-44F9-ACC7-A64A5B75585D}">
      <dgm:prSet/>
      <dgm:spPr>
        <a:solidFill>
          <a:schemeClr val="accent4">
            <a:lumMod val="50000"/>
          </a:schemeClr>
        </a:solidFill>
      </dgm:spPr>
      <dgm:t>
        <a:bodyPr/>
        <a:lstStyle/>
        <a:p>
          <a:r>
            <a:rPr lang="en-US" dirty="0">
              <a:latin typeface="Open Sans" panose="020B0606030504020204"/>
            </a:rPr>
            <a:t>880,000+ km²  rural with 48.8% of population resident</a:t>
          </a:r>
          <a:endParaRPr lang="en-GB" dirty="0">
            <a:latin typeface="Open Sans" panose="020B0606030504020204"/>
          </a:endParaRPr>
        </a:p>
      </dgm:t>
    </dgm:pt>
    <dgm:pt modelId="{551EB7AF-B150-4212-9B1E-AAB2742BC290}" type="parTrans" cxnId="{BFC86C3E-0BB6-4275-B345-343F2E2C2C3C}">
      <dgm:prSet/>
      <dgm:spPr/>
      <dgm:t>
        <a:bodyPr/>
        <a:lstStyle/>
        <a:p>
          <a:endParaRPr lang="en-GB"/>
        </a:p>
      </dgm:t>
    </dgm:pt>
    <dgm:pt modelId="{5636AD3B-650E-432B-84BF-E0220F6F8F9C}" type="sibTrans" cxnId="{BFC86C3E-0BB6-4275-B345-343F2E2C2C3C}">
      <dgm:prSet/>
      <dgm:spPr/>
      <dgm:t>
        <a:bodyPr/>
        <a:lstStyle/>
        <a:p>
          <a:endParaRPr lang="en-GB"/>
        </a:p>
      </dgm:t>
    </dgm:pt>
    <dgm:pt modelId="{DDA21D51-3BD4-41BC-91C8-8CE7ABED0B0F}" type="pres">
      <dgm:prSet presAssocID="{859B019E-8456-42CE-8C16-C4FDBB9DDDC0}" presName="linear" presStyleCnt="0">
        <dgm:presLayoutVars>
          <dgm:animLvl val="lvl"/>
          <dgm:resizeHandles val="exact"/>
        </dgm:presLayoutVars>
      </dgm:prSet>
      <dgm:spPr/>
    </dgm:pt>
    <dgm:pt modelId="{02B5EA58-98CC-4C64-BEDB-ED4D907A7FA3}" type="pres">
      <dgm:prSet presAssocID="{EB09CC42-BD66-41BA-8442-2584C5E53B0A}" presName="parentText" presStyleLbl="node1" presStyleIdx="0" presStyleCnt="4">
        <dgm:presLayoutVars>
          <dgm:chMax val="0"/>
          <dgm:bulletEnabled val="1"/>
        </dgm:presLayoutVars>
      </dgm:prSet>
      <dgm:spPr/>
    </dgm:pt>
    <dgm:pt modelId="{053AB17A-4A5D-4364-A3DE-C57FD982D170}" type="pres">
      <dgm:prSet presAssocID="{45FD82C1-21AE-438F-92FC-8CF11270C3FF}" presName="spacer" presStyleCnt="0"/>
      <dgm:spPr/>
    </dgm:pt>
    <dgm:pt modelId="{FB81F74F-F7F1-42AD-9415-8873CE884E99}" type="pres">
      <dgm:prSet presAssocID="{BA36142F-A718-4966-B770-DF988BEF7D15}" presName="parentText" presStyleLbl="node1" presStyleIdx="1" presStyleCnt="4">
        <dgm:presLayoutVars>
          <dgm:chMax val="0"/>
          <dgm:bulletEnabled val="1"/>
        </dgm:presLayoutVars>
      </dgm:prSet>
      <dgm:spPr/>
    </dgm:pt>
    <dgm:pt modelId="{E08C297D-57FE-473D-837D-38674B152CCD}" type="pres">
      <dgm:prSet presAssocID="{473CB6C0-2E30-48EB-83D0-05BC5B130B40}" presName="spacer" presStyleCnt="0"/>
      <dgm:spPr/>
    </dgm:pt>
    <dgm:pt modelId="{935A2EBA-85AB-4600-A8C1-9C45C0D72AA1}" type="pres">
      <dgm:prSet presAssocID="{31C8BF71-66D5-4763-BE3B-889764104177}" presName="parentText" presStyleLbl="node1" presStyleIdx="2" presStyleCnt="4">
        <dgm:presLayoutVars>
          <dgm:chMax val="0"/>
          <dgm:bulletEnabled val="1"/>
        </dgm:presLayoutVars>
      </dgm:prSet>
      <dgm:spPr/>
    </dgm:pt>
    <dgm:pt modelId="{A722FE18-24F6-4544-B562-2055E45F196B}" type="pres">
      <dgm:prSet presAssocID="{718705FE-F5C5-4BA2-8007-BA60AF27F694}" presName="spacer" presStyleCnt="0"/>
      <dgm:spPr/>
    </dgm:pt>
    <dgm:pt modelId="{3FDE3519-A8CE-4083-8CD7-0DE64BF21C89}" type="pres">
      <dgm:prSet presAssocID="{E6D072AD-09FF-44F9-ACC7-A64A5B75585D}" presName="parentText" presStyleLbl="node1" presStyleIdx="3" presStyleCnt="4">
        <dgm:presLayoutVars>
          <dgm:chMax val="0"/>
          <dgm:bulletEnabled val="1"/>
        </dgm:presLayoutVars>
      </dgm:prSet>
      <dgm:spPr/>
    </dgm:pt>
  </dgm:ptLst>
  <dgm:cxnLst>
    <dgm:cxn modelId="{63EC4138-576F-4118-8FB7-692A42612A29}" type="presOf" srcId="{BA36142F-A718-4966-B770-DF988BEF7D15}" destId="{FB81F74F-F7F1-42AD-9415-8873CE884E99}" srcOrd="0" destOrd="0" presId="urn:microsoft.com/office/officeart/2005/8/layout/vList2"/>
    <dgm:cxn modelId="{001A9F39-F10A-4DBD-A067-F87F7303A936}" srcId="{859B019E-8456-42CE-8C16-C4FDBB9DDDC0}" destId="{EB09CC42-BD66-41BA-8442-2584C5E53B0A}" srcOrd="0" destOrd="0" parTransId="{87D2C6EA-7666-4E02-A5AD-3FE78FDB53C1}" sibTransId="{45FD82C1-21AE-438F-92FC-8CF11270C3FF}"/>
    <dgm:cxn modelId="{933EB83C-88C2-43D6-BE5D-3E1F1A8B0289}" type="presOf" srcId="{859B019E-8456-42CE-8C16-C4FDBB9DDDC0}" destId="{DDA21D51-3BD4-41BC-91C8-8CE7ABED0B0F}" srcOrd="0" destOrd="0" presId="urn:microsoft.com/office/officeart/2005/8/layout/vList2"/>
    <dgm:cxn modelId="{BFC86C3E-0BB6-4275-B345-343F2E2C2C3C}" srcId="{859B019E-8456-42CE-8C16-C4FDBB9DDDC0}" destId="{E6D072AD-09FF-44F9-ACC7-A64A5B75585D}" srcOrd="3" destOrd="0" parTransId="{551EB7AF-B150-4212-9B1E-AAB2742BC290}" sibTransId="{5636AD3B-650E-432B-84BF-E0220F6F8F9C}"/>
    <dgm:cxn modelId="{36446066-734C-46F0-BC39-F2E453AF5270}" srcId="{859B019E-8456-42CE-8C16-C4FDBB9DDDC0}" destId="{31C8BF71-66D5-4763-BE3B-889764104177}" srcOrd="2" destOrd="0" parTransId="{A1271923-E49F-4815-9C72-5447D2A5F597}" sibTransId="{718705FE-F5C5-4BA2-8007-BA60AF27F694}"/>
    <dgm:cxn modelId="{36A31A58-D79F-4114-9104-A9CA5E60E219}" type="presOf" srcId="{EB09CC42-BD66-41BA-8442-2584C5E53B0A}" destId="{02B5EA58-98CC-4C64-BEDB-ED4D907A7FA3}" srcOrd="0" destOrd="0" presId="urn:microsoft.com/office/officeart/2005/8/layout/vList2"/>
    <dgm:cxn modelId="{D386B489-0E46-4120-B336-45B0793802AC}" srcId="{859B019E-8456-42CE-8C16-C4FDBB9DDDC0}" destId="{BA36142F-A718-4966-B770-DF988BEF7D15}" srcOrd="1" destOrd="0" parTransId="{DF562EA0-A675-43CB-8264-F95D90C346FE}" sibTransId="{473CB6C0-2E30-48EB-83D0-05BC5B130B40}"/>
    <dgm:cxn modelId="{120CB6BE-79FA-4AB2-937F-236610C3B6B8}" type="presOf" srcId="{E6D072AD-09FF-44F9-ACC7-A64A5B75585D}" destId="{3FDE3519-A8CE-4083-8CD7-0DE64BF21C89}" srcOrd="0" destOrd="0" presId="urn:microsoft.com/office/officeart/2005/8/layout/vList2"/>
    <dgm:cxn modelId="{4A67DBC4-0D77-4870-B30F-7ECE00DAC73A}" type="presOf" srcId="{31C8BF71-66D5-4763-BE3B-889764104177}" destId="{935A2EBA-85AB-4600-A8C1-9C45C0D72AA1}" srcOrd="0" destOrd="0" presId="urn:microsoft.com/office/officeart/2005/8/layout/vList2"/>
    <dgm:cxn modelId="{65EE8F55-92AC-466E-9685-FFD631074EBC}" type="presParOf" srcId="{DDA21D51-3BD4-41BC-91C8-8CE7ABED0B0F}" destId="{02B5EA58-98CC-4C64-BEDB-ED4D907A7FA3}" srcOrd="0" destOrd="0" presId="urn:microsoft.com/office/officeart/2005/8/layout/vList2"/>
    <dgm:cxn modelId="{6E488291-D6FC-41A7-8879-133E0BB8D375}" type="presParOf" srcId="{DDA21D51-3BD4-41BC-91C8-8CE7ABED0B0F}" destId="{053AB17A-4A5D-4364-A3DE-C57FD982D170}" srcOrd="1" destOrd="0" presId="urn:microsoft.com/office/officeart/2005/8/layout/vList2"/>
    <dgm:cxn modelId="{B8042181-212B-4C25-BC12-BF70DC77E084}" type="presParOf" srcId="{DDA21D51-3BD4-41BC-91C8-8CE7ABED0B0F}" destId="{FB81F74F-F7F1-42AD-9415-8873CE884E99}" srcOrd="2" destOrd="0" presId="urn:microsoft.com/office/officeart/2005/8/layout/vList2"/>
    <dgm:cxn modelId="{A9829D8D-317B-4158-B8D5-CA2CCCB99386}" type="presParOf" srcId="{DDA21D51-3BD4-41BC-91C8-8CE7ABED0B0F}" destId="{E08C297D-57FE-473D-837D-38674B152CCD}" srcOrd="3" destOrd="0" presId="urn:microsoft.com/office/officeart/2005/8/layout/vList2"/>
    <dgm:cxn modelId="{7753F2F9-BBB8-4570-A7CB-6A76C5F83BCE}" type="presParOf" srcId="{DDA21D51-3BD4-41BC-91C8-8CE7ABED0B0F}" destId="{935A2EBA-85AB-4600-A8C1-9C45C0D72AA1}" srcOrd="4" destOrd="0" presId="urn:microsoft.com/office/officeart/2005/8/layout/vList2"/>
    <dgm:cxn modelId="{D0D81891-F9B1-4D23-B6E8-04DCAD511ACE}" type="presParOf" srcId="{DDA21D51-3BD4-41BC-91C8-8CE7ABED0B0F}" destId="{A722FE18-24F6-4544-B562-2055E45F196B}" srcOrd="5" destOrd="0" presId="urn:microsoft.com/office/officeart/2005/8/layout/vList2"/>
    <dgm:cxn modelId="{93B6A231-9016-4D56-AAC5-53EF715EF727}" type="presParOf" srcId="{DDA21D51-3BD4-41BC-91C8-8CE7ABED0B0F}" destId="{3FDE3519-A8CE-4083-8CD7-0DE64BF21C8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2ECF7-9E63-4B06-86EF-3195E6921E5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4F158C22-BCF3-4C83-A9E4-0B4AF85E7255}">
      <dgm:prSet custT="1"/>
      <dgm:spPr/>
      <dgm:t>
        <a:bodyPr/>
        <a:lstStyle/>
        <a:p>
          <a:r>
            <a:rPr lang="en-US" sz="1600" dirty="0">
              <a:latin typeface="Open Sans" panose="020B0606030504020204"/>
            </a:rPr>
            <a:t>11% contribution by Telecoms to GDP as of 2020</a:t>
          </a:r>
          <a:endParaRPr lang="en-GB" sz="1600" dirty="0">
            <a:latin typeface="Open Sans" panose="020B0606030504020204"/>
          </a:endParaRPr>
        </a:p>
      </dgm:t>
    </dgm:pt>
    <dgm:pt modelId="{66DC1163-0486-4224-A0B0-90AF15F924B8}" type="parTrans" cxnId="{9521E2FD-643C-42F3-96E6-286F7F960957}">
      <dgm:prSet/>
      <dgm:spPr/>
      <dgm:t>
        <a:bodyPr/>
        <a:lstStyle/>
        <a:p>
          <a:endParaRPr lang="en-GB"/>
        </a:p>
      </dgm:t>
    </dgm:pt>
    <dgm:pt modelId="{44174D91-F8A8-4300-AF78-B2F56F7F64B4}" type="sibTrans" cxnId="{9521E2FD-643C-42F3-96E6-286F7F960957}">
      <dgm:prSet/>
      <dgm:spPr/>
      <dgm:t>
        <a:bodyPr/>
        <a:lstStyle/>
        <a:p>
          <a:endParaRPr lang="en-GB"/>
        </a:p>
      </dgm:t>
    </dgm:pt>
    <dgm:pt modelId="{695F4EA0-BF8E-4D4F-85A1-167FA4D81A85}">
      <dgm:prSet custT="1"/>
      <dgm:spPr/>
      <dgm:t>
        <a:bodyPr/>
        <a:lstStyle/>
        <a:p>
          <a:r>
            <a:rPr lang="en-US" sz="1600" dirty="0">
              <a:latin typeface="Open Sans" panose="020B0606030504020204"/>
            </a:rPr>
            <a:t>4 Mobile Operators, 2 Dominant Towercos</a:t>
          </a:r>
          <a:endParaRPr lang="en-GB" sz="1600" dirty="0">
            <a:latin typeface="Open Sans" panose="020B0606030504020204"/>
          </a:endParaRPr>
        </a:p>
      </dgm:t>
    </dgm:pt>
    <dgm:pt modelId="{6B346C5A-442E-4E4B-895D-8B8B27C01303}" type="parTrans" cxnId="{80C4B223-5267-4AA6-A513-6606F252025C}">
      <dgm:prSet/>
      <dgm:spPr/>
      <dgm:t>
        <a:bodyPr/>
        <a:lstStyle/>
        <a:p>
          <a:endParaRPr lang="en-GB"/>
        </a:p>
      </dgm:t>
    </dgm:pt>
    <dgm:pt modelId="{FBE8A133-FF06-4623-AB35-F60F85B6D3CD}" type="sibTrans" cxnId="{80C4B223-5267-4AA6-A513-6606F252025C}">
      <dgm:prSet/>
      <dgm:spPr/>
      <dgm:t>
        <a:bodyPr/>
        <a:lstStyle/>
        <a:p>
          <a:endParaRPr lang="en-GB"/>
        </a:p>
      </dgm:t>
    </dgm:pt>
    <dgm:pt modelId="{4A7708E5-C1C6-4B5D-B77E-36A58B77E417}">
      <dgm:prSet custT="1"/>
      <dgm:spPr/>
      <dgm:t>
        <a:bodyPr/>
        <a:lstStyle/>
        <a:p>
          <a:r>
            <a:rPr lang="en-US" sz="1600" dirty="0">
              <a:latin typeface="Open Sans" panose="020B0606030504020204"/>
            </a:rPr>
            <a:t>40000 km of fiber deployed</a:t>
          </a:r>
          <a:endParaRPr lang="en-GB" sz="1600" dirty="0">
            <a:latin typeface="Open Sans" panose="020B0606030504020204"/>
          </a:endParaRPr>
        </a:p>
      </dgm:t>
    </dgm:pt>
    <dgm:pt modelId="{FFF59FF6-6EB3-4B75-9F89-D435DE83522E}" type="parTrans" cxnId="{17606AA7-F22C-4F50-A2C0-401B39075A02}">
      <dgm:prSet/>
      <dgm:spPr/>
      <dgm:t>
        <a:bodyPr/>
        <a:lstStyle/>
        <a:p>
          <a:endParaRPr lang="en-GB"/>
        </a:p>
      </dgm:t>
    </dgm:pt>
    <dgm:pt modelId="{D0D86829-E007-4BFD-A9F9-68FC84D92161}" type="sibTrans" cxnId="{17606AA7-F22C-4F50-A2C0-401B39075A02}">
      <dgm:prSet/>
      <dgm:spPr/>
      <dgm:t>
        <a:bodyPr/>
        <a:lstStyle/>
        <a:p>
          <a:endParaRPr lang="en-GB"/>
        </a:p>
      </dgm:t>
    </dgm:pt>
    <dgm:pt modelId="{21E5D5DF-4B16-4304-93C1-8E9771910D2D}">
      <dgm:prSet custT="1"/>
      <dgm:spPr/>
      <dgm:t>
        <a:bodyPr/>
        <a:lstStyle/>
        <a:p>
          <a:r>
            <a:rPr lang="en-US" sz="1600">
              <a:latin typeface="Open Sans" panose="020B0606030504020204"/>
            </a:rPr>
            <a:t>152 million active internet subscribers</a:t>
          </a:r>
          <a:endParaRPr lang="en-GB" sz="1600">
            <a:latin typeface="Open Sans" panose="020B0606030504020204"/>
          </a:endParaRPr>
        </a:p>
      </dgm:t>
    </dgm:pt>
    <dgm:pt modelId="{5CE8ACD9-1D2E-48C1-84FA-EF4A5214E617}" type="parTrans" cxnId="{9A375EC6-4161-4137-B1AB-A2DB78174A8E}">
      <dgm:prSet/>
      <dgm:spPr/>
      <dgm:t>
        <a:bodyPr/>
        <a:lstStyle/>
        <a:p>
          <a:endParaRPr lang="en-GB"/>
        </a:p>
      </dgm:t>
    </dgm:pt>
    <dgm:pt modelId="{BC0D9659-E4BB-4B17-8A43-2ADE5F790C3F}" type="sibTrans" cxnId="{9A375EC6-4161-4137-B1AB-A2DB78174A8E}">
      <dgm:prSet/>
      <dgm:spPr/>
      <dgm:t>
        <a:bodyPr/>
        <a:lstStyle/>
        <a:p>
          <a:endParaRPr lang="en-GB"/>
        </a:p>
      </dgm:t>
    </dgm:pt>
    <dgm:pt modelId="{5A2E8EE3-E69D-45EF-9EAE-0E325A5D8693}">
      <dgm:prSet custT="1"/>
      <dgm:spPr/>
      <dgm:t>
        <a:bodyPr/>
        <a:lstStyle/>
        <a:p>
          <a:r>
            <a:rPr lang="en-US" sz="1600">
              <a:latin typeface="Open Sans" panose="020B0606030504020204"/>
            </a:rPr>
            <a:t>45.9% broadband penetration</a:t>
          </a:r>
          <a:endParaRPr lang="en-GB" sz="1600">
            <a:latin typeface="Open Sans" panose="020B0606030504020204"/>
          </a:endParaRPr>
        </a:p>
      </dgm:t>
    </dgm:pt>
    <dgm:pt modelId="{40D914C4-5AF3-4792-B8DC-DF81429A9470}" type="parTrans" cxnId="{5495D5AD-9016-4963-A20D-D339CD1DDA02}">
      <dgm:prSet/>
      <dgm:spPr/>
      <dgm:t>
        <a:bodyPr/>
        <a:lstStyle/>
        <a:p>
          <a:endParaRPr lang="en-GB"/>
        </a:p>
      </dgm:t>
    </dgm:pt>
    <dgm:pt modelId="{A3D24F07-C5DB-42D8-8050-386446C4E95C}" type="sibTrans" cxnId="{5495D5AD-9016-4963-A20D-D339CD1DDA02}">
      <dgm:prSet/>
      <dgm:spPr/>
      <dgm:t>
        <a:bodyPr/>
        <a:lstStyle/>
        <a:p>
          <a:endParaRPr lang="en-GB"/>
        </a:p>
      </dgm:t>
    </dgm:pt>
    <dgm:pt modelId="{154EB7D2-7931-4B24-A840-15B8FDA39BC9}">
      <dgm:prSet custT="1"/>
      <dgm:spPr/>
      <dgm:t>
        <a:bodyPr/>
        <a:lstStyle/>
        <a:p>
          <a:r>
            <a:rPr lang="en-GB" sz="1600">
              <a:latin typeface="Open Sans" panose="020B0606030504020204"/>
            </a:rPr>
            <a:t>4G coverage is available to almost 50% of the population</a:t>
          </a:r>
        </a:p>
      </dgm:t>
    </dgm:pt>
    <dgm:pt modelId="{BBD7DE9A-305B-4855-AE56-58FAE5E8563B}" type="parTrans" cxnId="{07673364-0660-4A46-82B6-CF7CB8A2C2D1}">
      <dgm:prSet/>
      <dgm:spPr/>
      <dgm:t>
        <a:bodyPr/>
        <a:lstStyle/>
        <a:p>
          <a:endParaRPr lang="en-GB"/>
        </a:p>
      </dgm:t>
    </dgm:pt>
    <dgm:pt modelId="{F28CA786-ED03-4BAE-AA31-29F68447B727}" type="sibTrans" cxnId="{07673364-0660-4A46-82B6-CF7CB8A2C2D1}">
      <dgm:prSet/>
      <dgm:spPr/>
      <dgm:t>
        <a:bodyPr/>
        <a:lstStyle/>
        <a:p>
          <a:endParaRPr lang="en-GB"/>
        </a:p>
      </dgm:t>
    </dgm:pt>
    <dgm:pt modelId="{0AFB47FD-BFEF-4B0E-8332-F32773DA5D4F}">
      <dgm:prSet custT="1"/>
      <dgm:spPr/>
      <dgm:t>
        <a:bodyPr/>
        <a:lstStyle/>
        <a:p>
          <a:r>
            <a:rPr lang="en-US" sz="1600" dirty="0">
              <a:latin typeface="Open Sans" panose="020B0606030504020204"/>
            </a:rPr>
            <a:t>31 million people in 564,000 km² underserved as of 2020</a:t>
          </a:r>
          <a:endParaRPr lang="en-GB" sz="1600" dirty="0">
            <a:latin typeface="Open Sans" panose="020B0606030504020204"/>
          </a:endParaRPr>
        </a:p>
      </dgm:t>
    </dgm:pt>
    <dgm:pt modelId="{80163442-AB5D-4AEB-86DA-45482AEC13D6}" type="parTrans" cxnId="{F8EBD061-968B-456D-AAE8-910923D269AA}">
      <dgm:prSet/>
      <dgm:spPr/>
      <dgm:t>
        <a:bodyPr/>
        <a:lstStyle/>
        <a:p>
          <a:endParaRPr lang="en-GB"/>
        </a:p>
      </dgm:t>
    </dgm:pt>
    <dgm:pt modelId="{DF38B48D-941D-48D9-841C-531B7058B3AA}" type="sibTrans" cxnId="{F8EBD061-968B-456D-AAE8-910923D269AA}">
      <dgm:prSet/>
      <dgm:spPr/>
      <dgm:t>
        <a:bodyPr/>
        <a:lstStyle/>
        <a:p>
          <a:endParaRPr lang="en-GB"/>
        </a:p>
      </dgm:t>
    </dgm:pt>
    <dgm:pt modelId="{902641E1-FEEE-42A0-A5C0-84398CBF7FA8}" type="pres">
      <dgm:prSet presAssocID="{3282ECF7-9E63-4B06-86EF-3195E6921E58}" presName="linear" presStyleCnt="0">
        <dgm:presLayoutVars>
          <dgm:animLvl val="lvl"/>
          <dgm:resizeHandles val="exact"/>
        </dgm:presLayoutVars>
      </dgm:prSet>
      <dgm:spPr/>
    </dgm:pt>
    <dgm:pt modelId="{22B66F66-2292-4931-A66E-91FA4F60DF3A}" type="pres">
      <dgm:prSet presAssocID="{4F158C22-BCF3-4C83-A9E4-0B4AF85E7255}" presName="parentText" presStyleLbl="node1" presStyleIdx="0" presStyleCnt="7">
        <dgm:presLayoutVars>
          <dgm:chMax val="0"/>
          <dgm:bulletEnabled val="1"/>
        </dgm:presLayoutVars>
      </dgm:prSet>
      <dgm:spPr/>
    </dgm:pt>
    <dgm:pt modelId="{1B48D9BC-BFA2-4D64-9055-D69770A8DC4C}" type="pres">
      <dgm:prSet presAssocID="{44174D91-F8A8-4300-AF78-B2F56F7F64B4}" presName="spacer" presStyleCnt="0"/>
      <dgm:spPr/>
    </dgm:pt>
    <dgm:pt modelId="{6ECD6F2C-945C-4C6C-9567-92EB5F9DBE1C}" type="pres">
      <dgm:prSet presAssocID="{695F4EA0-BF8E-4D4F-85A1-167FA4D81A85}" presName="parentText" presStyleLbl="node1" presStyleIdx="1" presStyleCnt="7">
        <dgm:presLayoutVars>
          <dgm:chMax val="0"/>
          <dgm:bulletEnabled val="1"/>
        </dgm:presLayoutVars>
      </dgm:prSet>
      <dgm:spPr/>
    </dgm:pt>
    <dgm:pt modelId="{04208416-A046-422E-AF72-7EB7B4EECCDA}" type="pres">
      <dgm:prSet presAssocID="{FBE8A133-FF06-4623-AB35-F60F85B6D3CD}" presName="spacer" presStyleCnt="0"/>
      <dgm:spPr/>
    </dgm:pt>
    <dgm:pt modelId="{144C165B-3A7F-4C59-AAC6-2B8102DE468F}" type="pres">
      <dgm:prSet presAssocID="{4A7708E5-C1C6-4B5D-B77E-36A58B77E417}" presName="parentText" presStyleLbl="node1" presStyleIdx="2" presStyleCnt="7">
        <dgm:presLayoutVars>
          <dgm:chMax val="0"/>
          <dgm:bulletEnabled val="1"/>
        </dgm:presLayoutVars>
      </dgm:prSet>
      <dgm:spPr/>
    </dgm:pt>
    <dgm:pt modelId="{A8BE0998-23F0-40A8-AC2A-97140A62DC67}" type="pres">
      <dgm:prSet presAssocID="{D0D86829-E007-4BFD-A9F9-68FC84D92161}" presName="spacer" presStyleCnt="0"/>
      <dgm:spPr/>
    </dgm:pt>
    <dgm:pt modelId="{4A694491-FC0C-4ACA-A91D-E3D2ABF36D8C}" type="pres">
      <dgm:prSet presAssocID="{21E5D5DF-4B16-4304-93C1-8E9771910D2D}" presName="parentText" presStyleLbl="node1" presStyleIdx="3" presStyleCnt="7">
        <dgm:presLayoutVars>
          <dgm:chMax val="0"/>
          <dgm:bulletEnabled val="1"/>
        </dgm:presLayoutVars>
      </dgm:prSet>
      <dgm:spPr/>
    </dgm:pt>
    <dgm:pt modelId="{A197D8AE-A024-42DF-80ED-E9B2E5CC30A9}" type="pres">
      <dgm:prSet presAssocID="{BC0D9659-E4BB-4B17-8A43-2ADE5F790C3F}" presName="spacer" presStyleCnt="0"/>
      <dgm:spPr/>
    </dgm:pt>
    <dgm:pt modelId="{2763631F-B643-4F4A-8559-46B46339B65E}" type="pres">
      <dgm:prSet presAssocID="{5A2E8EE3-E69D-45EF-9EAE-0E325A5D8693}" presName="parentText" presStyleLbl="node1" presStyleIdx="4" presStyleCnt="7">
        <dgm:presLayoutVars>
          <dgm:chMax val="0"/>
          <dgm:bulletEnabled val="1"/>
        </dgm:presLayoutVars>
      </dgm:prSet>
      <dgm:spPr/>
    </dgm:pt>
    <dgm:pt modelId="{A31B2810-AF21-4173-91BE-FE14C2F99322}" type="pres">
      <dgm:prSet presAssocID="{A3D24F07-C5DB-42D8-8050-386446C4E95C}" presName="spacer" presStyleCnt="0"/>
      <dgm:spPr/>
    </dgm:pt>
    <dgm:pt modelId="{800E5F28-4209-4DA8-9822-F6DC0460D607}" type="pres">
      <dgm:prSet presAssocID="{154EB7D2-7931-4B24-A840-15B8FDA39BC9}" presName="parentText" presStyleLbl="node1" presStyleIdx="5" presStyleCnt="7">
        <dgm:presLayoutVars>
          <dgm:chMax val="0"/>
          <dgm:bulletEnabled val="1"/>
        </dgm:presLayoutVars>
      </dgm:prSet>
      <dgm:spPr/>
    </dgm:pt>
    <dgm:pt modelId="{9D8B184A-F72E-4A5C-93A8-B26A5783F3BA}" type="pres">
      <dgm:prSet presAssocID="{F28CA786-ED03-4BAE-AA31-29F68447B727}" presName="spacer" presStyleCnt="0"/>
      <dgm:spPr/>
    </dgm:pt>
    <dgm:pt modelId="{A580BFF1-C921-4655-B405-B2CE8EEF3AD3}" type="pres">
      <dgm:prSet presAssocID="{0AFB47FD-BFEF-4B0E-8332-F32773DA5D4F}" presName="parentText" presStyleLbl="node1" presStyleIdx="6" presStyleCnt="7">
        <dgm:presLayoutVars>
          <dgm:chMax val="0"/>
          <dgm:bulletEnabled val="1"/>
        </dgm:presLayoutVars>
      </dgm:prSet>
      <dgm:spPr/>
    </dgm:pt>
  </dgm:ptLst>
  <dgm:cxnLst>
    <dgm:cxn modelId="{13397A16-A723-4484-B44A-411B15D9ED47}" type="presOf" srcId="{695F4EA0-BF8E-4D4F-85A1-167FA4D81A85}" destId="{6ECD6F2C-945C-4C6C-9567-92EB5F9DBE1C}" srcOrd="0" destOrd="0" presId="urn:microsoft.com/office/officeart/2005/8/layout/vList2"/>
    <dgm:cxn modelId="{40DF4520-062D-4CE1-B7E8-FBB4B6548ED1}" type="presOf" srcId="{0AFB47FD-BFEF-4B0E-8332-F32773DA5D4F}" destId="{A580BFF1-C921-4655-B405-B2CE8EEF3AD3}" srcOrd="0" destOrd="0" presId="urn:microsoft.com/office/officeart/2005/8/layout/vList2"/>
    <dgm:cxn modelId="{80C4B223-5267-4AA6-A513-6606F252025C}" srcId="{3282ECF7-9E63-4B06-86EF-3195E6921E58}" destId="{695F4EA0-BF8E-4D4F-85A1-167FA4D81A85}" srcOrd="1" destOrd="0" parTransId="{6B346C5A-442E-4E4B-895D-8B8B27C01303}" sibTransId="{FBE8A133-FF06-4623-AB35-F60F85B6D3CD}"/>
    <dgm:cxn modelId="{F8EBD061-968B-456D-AAE8-910923D269AA}" srcId="{3282ECF7-9E63-4B06-86EF-3195E6921E58}" destId="{0AFB47FD-BFEF-4B0E-8332-F32773DA5D4F}" srcOrd="6" destOrd="0" parTransId="{80163442-AB5D-4AEB-86DA-45482AEC13D6}" sibTransId="{DF38B48D-941D-48D9-841C-531B7058B3AA}"/>
    <dgm:cxn modelId="{07673364-0660-4A46-82B6-CF7CB8A2C2D1}" srcId="{3282ECF7-9E63-4B06-86EF-3195E6921E58}" destId="{154EB7D2-7931-4B24-A840-15B8FDA39BC9}" srcOrd="5" destOrd="0" parTransId="{BBD7DE9A-305B-4855-AE56-58FAE5E8563B}" sibTransId="{F28CA786-ED03-4BAE-AA31-29F68447B727}"/>
    <dgm:cxn modelId="{8F1F0E71-948C-4A40-A711-16F85A4EC37F}" type="presOf" srcId="{4F158C22-BCF3-4C83-A9E4-0B4AF85E7255}" destId="{22B66F66-2292-4931-A66E-91FA4F60DF3A}" srcOrd="0" destOrd="0" presId="urn:microsoft.com/office/officeart/2005/8/layout/vList2"/>
    <dgm:cxn modelId="{6E5CDE8F-B8D0-4EFB-BA04-0725EFC0F9A2}" type="presOf" srcId="{154EB7D2-7931-4B24-A840-15B8FDA39BC9}" destId="{800E5F28-4209-4DA8-9822-F6DC0460D607}" srcOrd="0" destOrd="0" presId="urn:microsoft.com/office/officeart/2005/8/layout/vList2"/>
    <dgm:cxn modelId="{DDAAC398-BAB3-423B-A57C-458FB58C899F}" type="presOf" srcId="{5A2E8EE3-E69D-45EF-9EAE-0E325A5D8693}" destId="{2763631F-B643-4F4A-8559-46B46339B65E}" srcOrd="0" destOrd="0" presId="urn:microsoft.com/office/officeart/2005/8/layout/vList2"/>
    <dgm:cxn modelId="{F753909D-56DC-4AAD-B352-C83747794515}" type="presOf" srcId="{21E5D5DF-4B16-4304-93C1-8E9771910D2D}" destId="{4A694491-FC0C-4ACA-A91D-E3D2ABF36D8C}" srcOrd="0" destOrd="0" presId="urn:microsoft.com/office/officeart/2005/8/layout/vList2"/>
    <dgm:cxn modelId="{0C70ADA1-4E7A-43A2-B997-866CEFAC5FA9}" type="presOf" srcId="{4A7708E5-C1C6-4B5D-B77E-36A58B77E417}" destId="{144C165B-3A7F-4C59-AAC6-2B8102DE468F}" srcOrd="0" destOrd="0" presId="urn:microsoft.com/office/officeart/2005/8/layout/vList2"/>
    <dgm:cxn modelId="{81060DA3-50B8-40F6-8133-26CE87A49952}" type="presOf" srcId="{3282ECF7-9E63-4B06-86EF-3195E6921E58}" destId="{902641E1-FEEE-42A0-A5C0-84398CBF7FA8}" srcOrd="0" destOrd="0" presId="urn:microsoft.com/office/officeart/2005/8/layout/vList2"/>
    <dgm:cxn modelId="{17606AA7-F22C-4F50-A2C0-401B39075A02}" srcId="{3282ECF7-9E63-4B06-86EF-3195E6921E58}" destId="{4A7708E5-C1C6-4B5D-B77E-36A58B77E417}" srcOrd="2" destOrd="0" parTransId="{FFF59FF6-6EB3-4B75-9F89-D435DE83522E}" sibTransId="{D0D86829-E007-4BFD-A9F9-68FC84D92161}"/>
    <dgm:cxn modelId="{5495D5AD-9016-4963-A20D-D339CD1DDA02}" srcId="{3282ECF7-9E63-4B06-86EF-3195E6921E58}" destId="{5A2E8EE3-E69D-45EF-9EAE-0E325A5D8693}" srcOrd="4" destOrd="0" parTransId="{40D914C4-5AF3-4792-B8DC-DF81429A9470}" sibTransId="{A3D24F07-C5DB-42D8-8050-386446C4E95C}"/>
    <dgm:cxn modelId="{9A375EC6-4161-4137-B1AB-A2DB78174A8E}" srcId="{3282ECF7-9E63-4B06-86EF-3195E6921E58}" destId="{21E5D5DF-4B16-4304-93C1-8E9771910D2D}" srcOrd="3" destOrd="0" parTransId="{5CE8ACD9-1D2E-48C1-84FA-EF4A5214E617}" sibTransId="{BC0D9659-E4BB-4B17-8A43-2ADE5F790C3F}"/>
    <dgm:cxn modelId="{9521E2FD-643C-42F3-96E6-286F7F960957}" srcId="{3282ECF7-9E63-4B06-86EF-3195E6921E58}" destId="{4F158C22-BCF3-4C83-A9E4-0B4AF85E7255}" srcOrd="0" destOrd="0" parTransId="{66DC1163-0486-4224-A0B0-90AF15F924B8}" sibTransId="{44174D91-F8A8-4300-AF78-B2F56F7F64B4}"/>
    <dgm:cxn modelId="{24DF1491-0FCA-47F1-8909-94CDF86F8BF6}" type="presParOf" srcId="{902641E1-FEEE-42A0-A5C0-84398CBF7FA8}" destId="{22B66F66-2292-4931-A66E-91FA4F60DF3A}" srcOrd="0" destOrd="0" presId="urn:microsoft.com/office/officeart/2005/8/layout/vList2"/>
    <dgm:cxn modelId="{D3F7AA70-54DC-48BC-90D4-B06CC2A00AAC}" type="presParOf" srcId="{902641E1-FEEE-42A0-A5C0-84398CBF7FA8}" destId="{1B48D9BC-BFA2-4D64-9055-D69770A8DC4C}" srcOrd="1" destOrd="0" presId="urn:microsoft.com/office/officeart/2005/8/layout/vList2"/>
    <dgm:cxn modelId="{691A0BE2-7FEE-40D3-B320-06E515AE8138}" type="presParOf" srcId="{902641E1-FEEE-42A0-A5C0-84398CBF7FA8}" destId="{6ECD6F2C-945C-4C6C-9567-92EB5F9DBE1C}" srcOrd="2" destOrd="0" presId="urn:microsoft.com/office/officeart/2005/8/layout/vList2"/>
    <dgm:cxn modelId="{B0BBE669-06DF-4040-A6E8-2691E86A5D76}" type="presParOf" srcId="{902641E1-FEEE-42A0-A5C0-84398CBF7FA8}" destId="{04208416-A046-422E-AF72-7EB7B4EECCDA}" srcOrd="3" destOrd="0" presId="urn:microsoft.com/office/officeart/2005/8/layout/vList2"/>
    <dgm:cxn modelId="{30F934F8-7B7C-470B-AA04-F05112EA4B97}" type="presParOf" srcId="{902641E1-FEEE-42A0-A5C0-84398CBF7FA8}" destId="{144C165B-3A7F-4C59-AAC6-2B8102DE468F}" srcOrd="4" destOrd="0" presId="urn:microsoft.com/office/officeart/2005/8/layout/vList2"/>
    <dgm:cxn modelId="{33065AC9-5854-4725-BCEC-F41FD817E25C}" type="presParOf" srcId="{902641E1-FEEE-42A0-A5C0-84398CBF7FA8}" destId="{A8BE0998-23F0-40A8-AC2A-97140A62DC67}" srcOrd="5" destOrd="0" presId="urn:microsoft.com/office/officeart/2005/8/layout/vList2"/>
    <dgm:cxn modelId="{CD0F849E-DBDC-4A1A-93DB-B213F10BC245}" type="presParOf" srcId="{902641E1-FEEE-42A0-A5C0-84398CBF7FA8}" destId="{4A694491-FC0C-4ACA-A91D-E3D2ABF36D8C}" srcOrd="6" destOrd="0" presId="urn:microsoft.com/office/officeart/2005/8/layout/vList2"/>
    <dgm:cxn modelId="{4E4F4888-73B3-44E0-84A5-DCDCB9692C7D}" type="presParOf" srcId="{902641E1-FEEE-42A0-A5C0-84398CBF7FA8}" destId="{A197D8AE-A024-42DF-80ED-E9B2E5CC30A9}" srcOrd="7" destOrd="0" presId="urn:microsoft.com/office/officeart/2005/8/layout/vList2"/>
    <dgm:cxn modelId="{0FBB1A2A-1F45-468F-B16D-0D0176AB2BBF}" type="presParOf" srcId="{902641E1-FEEE-42A0-A5C0-84398CBF7FA8}" destId="{2763631F-B643-4F4A-8559-46B46339B65E}" srcOrd="8" destOrd="0" presId="urn:microsoft.com/office/officeart/2005/8/layout/vList2"/>
    <dgm:cxn modelId="{7842A97A-2125-4834-B6DF-F5559F81A793}" type="presParOf" srcId="{902641E1-FEEE-42A0-A5C0-84398CBF7FA8}" destId="{A31B2810-AF21-4173-91BE-FE14C2F99322}" srcOrd="9" destOrd="0" presId="urn:microsoft.com/office/officeart/2005/8/layout/vList2"/>
    <dgm:cxn modelId="{BCA92023-6638-45B1-B8FC-CAB499B2306F}" type="presParOf" srcId="{902641E1-FEEE-42A0-A5C0-84398CBF7FA8}" destId="{800E5F28-4209-4DA8-9822-F6DC0460D607}" srcOrd="10" destOrd="0" presId="urn:microsoft.com/office/officeart/2005/8/layout/vList2"/>
    <dgm:cxn modelId="{9E7D751E-26C2-4292-B11E-AAEF5152B4A4}" type="presParOf" srcId="{902641E1-FEEE-42A0-A5C0-84398CBF7FA8}" destId="{9D8B184A-F72E-4A5C-93A8-B26A5783F3BA}" srcOrd="11" destOrd="0" presId="urn:microsoft.com/office/officeart/2005/8/layout/vList2"/>
    <dgm:cxn modelId="{B90DBB50-618D-43E5-9CAA-2B5A10CDFD7E}" type="presParOf" srcId="{902641E1-FEEE-42A0-A5C0-84398CBF7FA8}" destId="{A580BFF1-C921-4655-B405-B2CE8EEF3AD3}" srcOrd="1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B019E-8456-42CE-8C16-C4FDBB9DDDC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842332A8-177E-48F6-9645-123FB49A4FA3}">
      <dgm:prSet custT="1"/>
      <dgm:spPr/>
      <dgm:t>
        <a:bodyPr/>
        <a:lstStyle/>
        <a:p>
          <a:r>
            <a:rPr lang="en-US" sz="1200" dirty="0">
              <a:latin typeface="Open Sans" panose="020B0606030504020204"/>
            </a:rPr>
            <a:t>Pervasive fiber connectivity to towers and residential clusters</a:t>
          </a:r>
          <a:endParaRPr lang="en-GB" sz="1200" dirty="0">
            <a:latin typeface="Open Sans" panose="020B0606030504020204"/>
          </a:endParaRPr>
        </a:p>
      </dgm:t>
    </dgm:pt>
    <dgm:pt modelId="{5FC8D968-BBEE-42BE-AE4F-5F80BDF0B34A}" type="parTrans" cxnId="{99F1003E-86E9-4B3E-854A-0082025BA79A}">
      <dgm:prSet/>
      <dgm:spPr/>
      <dgm:t>
        <a:bodyPr/>
        <a:lstStyle/>
        <a:p>
          <a:endParaRPr lang="en-GB"/>
        </a:p>
      </dgm:t>
    </dgm:pt>
    <dgm:pt modelId="{EBC9F829-BCE8-49F6-AC3D-51730A7AC157}" type="sibTrans" cxnId="{99F1003E-86E9-4B3E-854A-0082025BA79A}">
      <dgm:prSet/>
      <dgm:spPr/>
      <dgm:t>
        <a:bodyPr/>
        <a:lstStyle/>
        <a:p>
          <a:endParaRPr lang="en-GB"/>
        </a:p>
      </dgm:t>
    </dgm:pt>
    <dgm:pt modelId="{5B04F213-61D7-42FB-9665-9AB67A175EB9}">
      <dgm:prSet custT="1"/>
      <dgm:spPr/>
      <dgm:t>
        <a:bodyPr/>
        <a:lstStyle/>
        <a:p>
          <a:r>
            <a:rPr lang="en-US" sz="1200" dirty="0">
              <a:latin typeface="Open Sans" panose="020B0606030504020204"/>
            </a:rPr>
            <a:t>Metro data centers beyond Lagos </a:t>
          </a:r>
          <a:endParaRPr lang="en-GB" sz="1200" dirty="0">
            <a:latin typeface="Open Sans" panose="020B0606030504020204"/>
          </a:endParaRPr>
        </a:p>
      </dgm:t>
    </dgm:pt>
    <dgm:pt modelId="{10E93014-88E6-4C3D-8A29-784EDE810945}" type="parTrans" cxnId="{7DEE5D7B-3CB6-4F00-8F0D-7C8FF516D3F4}">
      <dgm:prSet/>
      <dgm:spPr/>
      <dgm:t>
        <a:bodyPr/>
        <a:lstStyle/>
        <a:p>
          <a:endParaRPr lang="en-GB"/>
        </a:p>
      </dgm:t>
    </dgm:pt>
    <dgm:pt modelId="{32B89708-91F6-46B1-B28B-11A5109870AA}" type="sibTrans" cxnId="{7DEE5D7B-3CB6-4F00-8F0D-7C8FF516D3F4}">
      <dgm:prSet/>
      <dgm:spPr/>
      <dgm:t>
        <a:bodyPr/>
        <a:lstStyle/>
        <a:p>
          <a:endParaRPr lang="en-GB"/>
        </a:p>
      </dgm:t>
    </dgm:pt>
    <dgm:pt modelId="{A0699922-CE2D-43F9-9A0D-4D2C99E07739}">
      <dgm:prSet custT="1"/>
      <dgm:spPr/>
      <dgm:t>
        <a:bodyPr/>
        <a:lstStyle/>
        <a:p>
          <a:r>
            <a:rPr lang="en-US" sz="1200" dirty="0">
              <a:latin typeface="Open Sans" panose="020B0606030504020204"/>
            </a:rPr>
            <a:t>Fiber to the tower</a:t>
          </a:r>
          <a:endParaRPr lang="en-GB" sz="1200" dirty="0">
            <a:latin typeface="Open Sans" panose="020B0606030504020204"/>
          </a:endParaRPr>
        </a:p>
      </dgm:t>
    </dgm:pt>
    <dgm:pt modelId="{C95AC40D-35FD-49BF-A9E7-CC6809B10C43}" type="parTrans" cxnId="{AC99C200-288E-4FD8-8A50-6775464F3C54}">
      <dgm:prSet/>
      <dgm:spPr/>
      <dgm:t>
        <a:bodyPr/>
        <a:lstStyle/>
        <a:p>
          <a:endParaRPr lang="en-GB"/>
        </a:p>
      </dgm:t>
    </dgm:pt>
    <dgm:pt modelId="{7B949143-4AC8-4D18-BEDB-79B2BCD455CB}" type="sibTrans" cxnId="{AC99C200-288E-4FD8-8A50-6775464F3C54}">
      <dgm:prSet/>
      <dgm:spPr/>
      <dgm:t>
        <a:bodyPr/>
        <a:lstStyle/>
        <a:p>
          <a:endParaRPr lang="en-GB"/>
        </a:p>
      </dgm:t>
    </dgm:pt>
    <dgm:pt modelId="{C0029A9D-313A-4EF5-A508-C9CA51C6E8E6}">
      <dgm:prSet custT="1"/>
      <dgm:spPr/>
      <dgm:t>
        <a:bodyPr/>
        <a:lstStyle/>
        <a:p>
          <a:r>
            <a:rPr lang="en-US" sz="1200" dirty="0">
              <a:latin typeface="Open Sans" panose="020B0606030504020204"/>
            </a:rPr>
            <a:t>Small cells and non-traditional tower solutions</a:t>
          </a:r>
          <a:endParaRPr lang="en-GB" sz="1200" dirty="0">
            <a:latin typeface="Open Sans" panose="020B0606030504020204"/>
          </a:endParaRPr>
        </a:p>
      </dgm:t>
    </dgm:pt>
    <dgm:pt modelId="{B0D65B6E-56F2-4FB0-AFF0-619021B95806}" type="parTrans" cxnId="{5DC7D6F7-9E3D-4AD0-ABA7-1A14FDC92391}">
      <dgm:prSet/>
      <dgm:spPr/>
      <dgm:t>
        <a:bodyPr/>
        <a:lstStyle/>
        <a:p>
          <a:endParaRPr lang="en-GB"/>
        </a:p>
      </dgm:t>
    </dgm:pt>
    <dgm:pt modelId="{41B7A6F6-8F15-4957-9F52-1E6CE8DC9CC5}" type="sibTrans" cxnId="{5DC7D6F7-9E3D-4AD0-ABA7-1A14FDC92391}">
      <dgm:prSet/>
      <dgm:spPr/>
      <dgm:t>
        <a:bodyPr/>
        <a:lstStyle/>
        <a:p>
          <a:endParaRPr lang="en-GB"/>
        </a:p>
      </dgm:t>
    </dgm:pt>
    <dgm:pt modelId="{14BF32BD-22AB-483F-B58F-6B0DBDD53FC9}">
      <dgm:prSet custT="1"/>
      <dgm:spPr/>
      <dgm:t>
        <a:bodyPr/>
        <a:lstStyle/>
        <a:p>
          <a:r>
            <a:rPr lang="en-US" sz="1200" dirty="0">
              <a:latin typeface="Open Sans" panose="020B0606030504020204"/>
            </a:rPr>
            <a:t>Core, Transmission and RAN to leverage more software</a:t>
          </a:r>
          <a:endParaRPr lang="en-GB" sz="1200" dirty="0">
            <a:latin typeface="Open Sans" panose="020B0606030504020204"/>
          </a:endParaRPr>
        </a:p>
      </dgm:t>
    </dgm:pt>
    <dgm:pt modelId="{8604FB12-EDBA-4209-ABF8-F2D08DFD21B1}" type="parTrans" cxnId="{047528F7-73F4-42AF-947D-1847B26A4210}">
      <dgm:prSet/>
      <dgm:spPr/>
      <dgm:t>
        <a:bodyPr/>
        <a:lstStyle/>
        <a:p>
          <a:endParaRPr lang="en-GB"/>
        </a:p>
      </dgm:t>
    </dgm:pt>
    <dgm:pt modelId="{A1AE63DF-D1DD-4AE2-A898-B41F176E9058}" type="sibTrans" cxnId="{047528F7-73F4-42AF-947D-1847B26A4210}">
      <dgm:prSet/>
      <dgm:spPr/>
      <dgm:t>
        <a:bodyPr/>
        <a:lstStyle/>
        <a:p>
          <a:endParaRPr lang="en-GB"/>
        </a:p>
      </dgm:t>
    </dgm:pt>
    <dgm:pt modelId="{DDA21D51-3BD4-41BC-91C8-8CE7ABED0B0F}" type="pres">
      <dgm:prSet presAssocID="{859B019E-8456-42CE-8C16-C4FDBB9DDDC0}" presName="linear" presStyleCnt="0">
        <dgm:presLayoutVars>
          <dgm:animLvl val="lvl"/>
          <dgm:resizeHandles val="exact"/>
        </dgm:presLayoutVars>
      </dgm:prSet>
      <dgm:spPr/>
    </dgm:pt>
    <dgm:pt modelId="{E1DBDA58-6E9A-49D7-A9F2-0C4A7938B1B5}" type="pres">
      <dgm:prSet presAssocID="{842332A8-177E-48F6-9645-123FB49A4FA3}" presName="parentText" presStyleLbl="node1" presStyleIdx="0" presStyleCnt="5">
        <dgm:presLayoutVars>
          <dgm:chMax val="0"/>
          <dgm:bulletEnabled val="1"/>
        </dgm:presLayoutVars>
      </dgm:prSet>
      <dgm:spPr/>
    </dgm:pt>
    <dgm:pt modelId="{A903954C-FFDA-4135-B610-B4CE0759B72D}" type="pres">
      <dgm:prSet presAssocID="{EBC9F829-BCE8-49F6-AC3D-51730A7AC157}" presName="spacer" presStyleCnt="0"/>
      <dgm:spPr/>
    </dgm:pt>
    <dgm:pt modelId="{533FA4AA-BC58-4770-A941-47DDB1A29FDC}" type="pres">
      <dgm:prSet presAssocID="{5B04F213-61D7-42FB-9665-9AB67A175EB9}" presName="parentText" presStyleLbl="node1" presStyleIdx="1" presStyleCnt="5">
        <dgm:presLayoutVars>
          <dgm:chMax val="0"/>
          <dgm:bulletEnabled val="1"/>
        </dgm:presLayoutVars>
      </dgm:prSet>
      <dgm:spPr/>
    </dgm:pt>
    <dgm:pt modelId="{C4C729DF-9AD4-46B6-A747-78F268D8CC53}" type="pres">
      <dgm:prSet presAssocID="{32B89708-91F6-46B1-B28B-11A5109870AA}" presName="spacer" presStyleCnt="0"/>
      <dgm:spPr/>
    </dgm:pt>
    <dgm:pt modelId="{8D0FA7A7-8C92-477C-B7DB-E7522DB3A02B}" type="pres">
      <dgm:prSet presAssocID="{A0699922-CE2D-43F9-9A0D-4D2C99E07739}" presName="parentText" presStyleLbl="node1" presStyleIdx="2" presStyleCnt="5">
        <dgm:presLayoutVars>
          <dgm:chMax val="0"/>
          <dgm:bulletEnabled val="1"/>
        </dgm:presLayoutVars>
      </dgm:prSet>
      <dgm:spPr/>
    </dgm:pt>
    <dgm:pt modelId="{665F2A64-D506-4A7C-A1AF-563DAAABBC6C}" type="pres">
      <dgm:prSet presAssocID="{7B949143-4AC8-4D18-BEDB-79B2BCD455CB}" presName="spacer" presStyleCnt="0"/>
      <dgm:spPr/>
    </dgm:pt>
    <dgm:pt modelId="{70D0DF1F-70BB-429E-B3D0-5857864862A0}" type="pres">
      <dgm:prSet presAssocID="{C0029A9D-313A-4EF5-A508-C9CA51C6E8E6}" presName="parentText" presStyleLbl="node1" presStyleIdx="3" presStyleCnt="5">
        <dgm:presLayoutVars>
          <dgm:chMax val="0"/>
          <dgm:bulletEnabled val="1"/>
        </dgm:presLayoutVars>
      </dgm:prSet>
      <dgm:spPr/>
    </dgm:pt>
    <dgm:pt modelId="{3010A474-E1F2-4188-B431-B124239E1110}" type="pres">
      <dgm:prSet presAssocID="{41B7A6F6-8F15-4957-9F52-1E6CE8DC9CC5}" presName="spacer" presStyleCnt="0"/>
      <dgm:spPr/>
    </dgm:pt>
    <dgm:pt modelId="{E1571400-DB06-4958-A5BF-E19EED5FF190}" type="pres">
      <dgm:prSet presAssocID="{14BF32BD-22AB-483F-B58F-6B0DBDD53FC9}" presName="parentText" presStyleLbl="node1" presStyleIdx="4" presStyleCnt="5">
        <dgm:presLayoutVars>
          <dgm:chMax val="0"/>
          <dgm:bulletEnabled val="1"/>
        </dgm:presLayoutVars>
      </dgm:prSet>
      <dgm:spPr/>
    </dgm:pt>
  </dgm:ptLst>
  <dgm:cxnLst>
    <dgm:cxn modelId="{AC99C200-288E-4FD8-8A50-6775464F3C54}" srcId="{859B019E-8456-42CE-8C16-C4FDBB9DDDC0}" destId="{A0699922-CE2D-43F9-9A0D-4D2C99E07739}" srcOrd="2" destOrd="0" parTransId="{C95AC40D-35FD-49BF-A9E7-CC6809B10C43}" sibTransId="{7B949143-4AC8-4D18-BEDB-79B2BCD455CB}"/>
    <dgm:cxn modelId="{18A7151E-AD11-42C2-B98F-1C4D658A926C}" type="presOf" srcId="{842332A8-177E-48F6-9645-123FB49A4FA3}" destId="{E1DBDA58-6E9A-49D7-A9F2-0C4A7938B1B5}" srcOrd="0" destOrd="0" presId="urn:microsoft.com/office/officeart/2005/8/layout/vList2"/>
    <dgm:cxn modelId="{933EB83C-88C2-43D6-BE5D-3E1F1A8B0289}" type="presOf" srcId="{859B019E-8456-42CE-8C16-C4FDBB9DDDC0}" destId="{DDA21D51-3BD4-41BC-91C8-8CE7ABED0B0F}" srcOrd="0" destOrd="0" presId="urn:microsoft.com/office/officeart/2005/8/layout/vList2"/>
    <dgm:cxn modelId="{99F1003E-86E9-4B3E-854A-0082025BA79A}" srcId="{859B019E-8456-42CE-8C16-C4FDBB9DDDC0}" destId="{842332A8-177E-48F6-9645-123FB49A4FA3}" srcOrd="0" destOrd="0" parTransId="{5FC8D968-BBEE-42BE-AE4F-5F80BDF0B34A}" sibTransId="{EBC9F829-BCE8-49F6-AC3D-51730A7AC157}"/>
    <dgm:cxn modelId="{27012E4D-E732-41A4-A8E8-12403897F025}" type="presOf" srcId="{5B04F213-61D7-42FB-9665-9AB67A175EB9}" destId="{533FA4AA-BC58-4770-A941-47DDB1A29FDC}" srcOrd="0" destOrd="0" presId="urn:microsoft.com/office/officeart/2005/8/layout/vList2"/>
    <dgm:cxn modelId="{7DEE5D7B-3CB6-4F00-8F0D-7C8FF516D3F4}" srcId="{859B019E-8456-42CE-8C16-C4FDBB9DDDC0}" destId="{5B04F213-61D7-42FB-9665-9AB67A175EB9}" srcOrd="1" destOrd="0" parTransId="{10E93014-88E6-4C3D-8A29-784EDE810945}" sibTransId="{32B89708-91F6-46B1-B28B-11A5109870AA}"/>
    <dgm:cxn modelId="{7A86FEA7-CCC3-478A-8CCC-9C536C43BEAF}" type="presOf" srcId="{C0029A9D-313A-4EF5-A508-C9CA51C6E8E6}" destId="{70D0DF1F-70BB-429E-B3D0-5857864862A0}" srcOrd="0" destOrd="0" presId="urn:microsoft.com/office/officeart/2005/8/layout/vList2"/>
    <dgm:cxn modelId="{53C46DC7-ABD9-4999-9969-EBEA09E601FE}" type="presOf" srcId="{A0699922-CE2D-43F9-9A0D-4D2C99E07739}" destId="{8D0FA7A7-8C92-477C-B7DB-E7522DB3A02B}" srcOrd="0" destOrd="0" presId="urn:microsoft.com/office/officeart/2005/8/layout/vList2"/>
    <dgm:cxn modelId="{BED4CEE5-C31A-4839-9C82-DA46629201AA}" type="presOf" srcId="{14BF32BD-22AB-483F-B58F-6B0DBDD53FC9}" destId="{E1571400-DB06-4958-A5BF-E19EED5FF190}" srcOrd="0" destOrd="0" presId="urn:microsoft.com/office/officeart/2005/8/layout/vList2"/>
    <dgm:cxn modelId="{047528F7-73F4-42AF-947D-1847B26A4210}" srcId="{859B019E-8456-42CE-8C16-C4FDBB9DDDC0}" destId="{14BF32BD-22AB-483F-B58F-6B0DBDD53FC9}" srcOrd="4" destOrd="0" parTransId="{8604FB12-EDBA-4209-ABF8-F2D08DFD21B1}" sibTransId="{A1AE63DF-D1DD-4AE2-A898-B41F176E9058}"/>
    <dgm:cxn modelId="{5DC7D6F7-9E3D-4AD0-ABA7-1A14FDC92391}" srcId="{859B019E-8456-42CE-8C16-C4FDBB9DDDC0}" destId="{C0029A9D-313A-4EF5-A508-C9CA51C6E8E6}" srcOrd="3" destOrd="0" parTransId="{B0D65B6E-56F2-4FB0-AFF0-619021B95806}" sibTransId="{41B7A6F6-8F15-4957-9F52-1E6CE8DC9CC5}"/>
    <dgm:cxn modelId="{9A4CAA94-EC61-486F-AFCD-5DF7CD78EE93}" type="presParOf" srcId="{DDA21D51-3BD4-41BC-91C8-8CE7ABED0B0F}" destId="{E1DBDA58-6E9A-49D7-A9F2-0C4A7938B1B5}" srcOrd="0" destOrd="0" presId="urn:microsoft.com/office/officeart/2005/8/layout/vList2"/>
    <dgm:cxn modelId="{0F44DD37-0D71-4479-AB7A-7D6FAF3E8E13}" type="presParOf" srcId="{DDA21D51-3BD4-41BC-91C8-8CE7ABED0B0F}" destId="{A903954C-FFDA-4135-B610-B4CE0759B72D}" srcOrd="1" destOrd="0" presId="urn:microsoft.com/office/officeart/2005/8/layout/vList2"/>
    <dgm:cxn modelId="{0B2E972D-63BD-47CD-9D26-DC57A4BB0532}" type="presParOf" srcId="{DDA21D51-3BD4-41BC-91C8-8CE7ABED0B0F}" destId="{533FA4AA-BC58-4770-A941-47DDB1A29FDC}" srcOrd="2" destOrd="0" presId="urn:microsoft.com/office/officeart/2005/8/layout/vList2"/>
    <dgm:cxn modelId="{03E116F1-74C7-4A64-92EA-5DD1D8E365E4}" type="presParOf" srcId="{DDA21D51-3BD4-41BC-91C8-8CE7ABED0B0F}" destId="{C4C729DF-9AD4-46B6-A747-78F268D8CC53}" srcOrd="3" destOrd="0" presId="urn:microsoft.com/office/officeart/2005/8/layout/vList2"/>
    <dgm:cxn modelId="{5DC3FBDB-0767-4A20-801A-2A4EA33977E8}" type="presParOf" srcId="{DDA21D51-3BD4-41BC-91C8-8CE7ABED0B0F}" destId="{8D0FA7A7-8C92-477C-B7DB-E7522DB3A02B}" srcOrd="4" destOrd="0" presId="urn:microsoft.com/office/officeart/2005/8/layout/vList2"/>
    <dgm:cxn modelId="{17782525-0A0E-40EF-AD7F-94456F767BA9}" type="presParOf" srcId="{DDA21D51-3BD4-41BC-91C8-8CE7ABED0B0F}" destId="{665F2A64-D506-4A7C-A1AF-563DAAABBC6C}" srcOrd="5" destOrd="0" presId="urn:microsoft.com/office/officeart/2005/8/layout/vList2"/>
    <dgm:cxn modelId="{4B13F48F-E04C-49A6-87DF-B00B83F4B8D5}" type="presParOf" srcId="{DDA21D51-3BD4-41BC-91C8-8CE7ABED0B0F}" destId="{70D0DF1F-70BB-429E-B3D0-5857864862A0}" srcOrd="6" destOrd="0" presId="urn:microsoft.com/office/officeart/2005/8/layout/vList2"/>
    <dgm:cxn modelId="{64BD6F2C-0D14-4533-9395-F06BFE322BFF}" type="presParOf" srcId="{DDA21D51-3BD4-41BC-91C8-8CE7ABED0B0F}" destId="{3010A474-E1F2-4188-B431-B124239E1110}" srcOrd="7" destOrd="0" presId="urn:microsoft.com/office/officeart/2005/8/layout/vList2"/>
    <dgm:cxn modelId="{FE97BECF-DF55-4B45-8C8C-93482A2D0368}" type="presParOf" srcId="{DDA21D51-3BD4-41BC-91C8-8CE7ABED0B0F}" destId="{E1571400-DB06-4958-A5BF-E19EED5FF190}"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9B019E-8456-42CE-8C16-C4FDBB9DDDC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842332A8-177E-48F6-9645-123FB49A4FA3}">
      <dgm:prSet custT="1"/>
      <dgm:spPr/>
      <dgm:t>
        <a:bodyPr/>
        <a:lstStyle/>
        <a:p>
          <a:r>
            <a:rPr lang="en-US" sz="1200" dirty="0">
              <a:latin typeface="Open Sans" panose="020B0606030504020204"/>
            </a:rPr>
            <a:t>Low-cost rural towers</a:t>
          </a:r>
          <a:endParaRPr lang="en-GB" sz="1200" dirty="0">
            <a:latin typeface="Open Sans" panose="020B0606030504020204"/>
          </a:endParaRPr>
        </a:p>
      </dgm:t>
    </dgm:pt>
    <dgm:pt modelId="{5FC8D968-BBEE-42BE-AE4F-5F80BDF0B34A}" type="parTrans" cxnId="{99F1003E-86E9-4B3E-854A-0082025BA79A}">
      <dgm:prSet/>
      <dgm:spPr/>
      <dgm:t>
        <a:bodyPr/>
        <a:lstStyle/>
        <a:p>
          <a:endParaRPr lang="en-GB"/>
        </a:p>
      </dgm:t>
    </dgm:pt>
    <dgm:pt modelId="{EBC9F829-BCE8-49F6-AC3D-51730A7AC157}" type="sibTrans" cxnId="{99F1003E-86E9-4B3E-854A-0082025BA79A}">
      <dgm:prSet/>
      <dgm:spPr/>
      <dgm:t>
        <a:bodyPr/>
        <a:lstStyle/>
        <a:p>
          <a:endParaRPr lang="en-GB"/>
        </a:p>
      </dgm:t>
    </dgm:pt>
    <dgm:pt modelId="{5B04F213-61D7-42FB-9665-9AB67A175EB9}">
      <dgm:prSet custT="1"/>
      <dgm:spPr/>
      <dgm:t>
        <a:bodyPr/>
        <a:lstStyle/>
        <a:p>
          <a:r>
            <a:rPr lang="en-US" sz="1200" dirty="0">
              <a:latin typeface="Open Sans" panose="020B0606030504020204"/>
            </a:rPr>
            <a:t>Off grid powered macro cells</a:t>
          </a:r>
          <a:endParaRPr lang="en-GB" sz="1200" dirty="0">
            <a:latin typeface="Open Sans" panose="020B0606030504020204"/>
          </a:endParaRPr>
        </a:p>
      </dgm:t>
    </dgm:pt>
    <dgm:pt modelId="{10E93014-88E6-4C3D-8A29-784EDE810945}" type="parTrans" cxnId="{7DEE5D7B-3CB6-4F00-8F0D-7C8FF516D3F4}">
      <dgm:prSet/>
      <dgm:spPr/>
      <dgm:t>
        <a:bodyPr/>
        <a:lstStyle/>
        <a:p>
          <a:endParaRPr lang="en-GB"/>
        </a:p>
      </dgm:t>
    </dgm:pt>
    <dgm:pt modelId="{32B89708-91F6-46B1-B28B-11A5109870AA}" type="sibTrans" cxnId="{7DEE5D7B-3CB6-4F00-8F0D-7C8FF516D3F4}">
      <dgm:prSet/>
      <dgm:spPr/>
      <dgm:t>
        <a:bodyPr/>
        <a:lstStyle/>
        <a:p>
          <a:endParaRPr lang="en-GB"/>
        </a:p>
      </dgm:t>
    </dgm:pt>
    <dgm:pt modelId="{A0699922-CE2D-43F9-9A0D-4D2C99E07739}">
      <dgm:prSet custT="1"/>
      <dgm:spPr/>
      <dgm:t>
        <a:bodyPr/>
        <a:lstStyle/>
        <a:p>
          <a:r>
            <a:rPr lang="en-US" sz="1200" dirty="0">
              <a:latin typeface="Open Sans" panose="020B0606030504020204"/>
            </a:rPr>
            <a:t>Tall tower deployments</a:t>
          </a:r>
          <a:endParaRPr lang="en-GB" sz="1200" dirty="0">
            <a:latin typeface="Open Sans" panose="020B0606030504020204"/>
          </a:endParaRPr>
        </a:p>
      </dgm:t>
    </dgm:pt>
    <dgm:pt modelId="{C95AC40D-35FD-49BF-A9E7-CC6809B10C43}" type="parTrans" cxnId="{AC99C200-288E-4FD8-8A50-6775464F3C54}">
      <dgm:prSet/>
      <dgm:spPr/>
      <dgm:t>
        <a:bodyPr/>
        <a:lstStyle/>
        <a:p>
          <a:endParaRPr lang="en-GB"/>
        </a:p>
      </dgm:t>
    </dgm:pt>
    <dgm:pt modelId="{7B949143-4AC8-4D18-BEDB-79B2BCD455CB}" type="sibTrans" cxnId="{AC99C200-288E-4FD8-8A50-6775464F3C54}">
      <dgm:prSet/>
      <dgm:spPr/>
      <dgm:t>
        <a:bodyPr/>
        <a:lstStyle/>
        <a:p>
          <a:endParaRPr lang="en-GB"/>
        </a:p>
      </dgm:t>
    </dgm:pt>
    <dgm:pt modelId="{C0029A9D-313A-4EF5-A508-C9CA51C6E8E6}">
      <dgm:prSet custT="1"/>
      <dgm:spPr/>
      <dgm:t>
        <a:bodyPr/>
        <a:lstStyle/>
        <a:p>
          <a:r>
            <a:rPr lang="en-US" sz="1200" dirty="0">
              <a:latin typeface="Open Sans" panose="020B0606030504020204"/>
            </a:rPr>
            <a:t>High altitude solutions</a:t>
          </a:r>
          <a:endParaRPr lang="en-GB" sz="1200" dirty="0">
            <a:latin typeface="Open Sans" panose="020B0606030504020204"/>
          </a:endParaRPr>
        </a:p>
      </dgm:t>
    </dgm:pt>
    <dgm:pt modelId="{B0D65B6E-56F2-4FB0-AFF0-619021B95806}" type="parTrans" cxnId="{5DC7D6F7-9E3D-4AD0-ABA7-1A14FDC92391}">
      <dgm:prSet/>
      <dgm:spPr/>
      <dgm:t>
        <a:bodyPr/>
        <a:lstStyle/>
        <a:p>
          <a:endParaRPr lang="en-GB"/>
        </a:p>
      </dgm:t>
    </dgm:pt>
    <dgm:pt modelId="{41B7A6F6-8F15-4957-9F52-1E6CE8DC9CC5}" type="sibTrans" cxnId="{5DC7D6F7-9E3D-4AD0-ABA7-1A14FDC92391}">
      <dgm:prSet/>
      <dgm:spPr/>
      <dgm:t>
        <a:bodyPr/>
        <a:lstStyle/>
        <a:p>
          <a:endParaRPr lang="en-GB"/>
        </a:p>
      </dgm:t>
    </dgm:pt>
    <dgm:pt modelId="{14BF32BD-22AB-483F-B58F-6B0DBDD53FC9}">
      <dgm:prSet custT="1"/>
      <dgm:spPr/>
      <dgm:t>
        <a:bodyPr/>
        <a:lstStyle/>
        <a:p>
          <a:r>
            <a:rPr lang="en-US" sz="1200" dirty="0">
              <a:latin typeface="Open Sans" panose="020B0606030504020204"/>
            </a:rPr>
            <a:t>Active sharing and open ecosystems</a:t>
          </a:r>
          <a:endParaRPr lang="en-GB" sz="1200" dirty="0">
            <a:latin typeface="Open Sans" panose="020B0606030504020204"/>
          </a:endParaRPr>
        </a:p>
      </dgm:t>
    </dgm:pt>
    <dgm:pt modelId="{8604FB12-EDBA-4209-ABF8-F2D08DFD21B1}" type="parTrans" cxnId="{047528F7-73F4-42AF-947D-1847B26A4210}">
      <dgm:prSet/>
      <dgm:spPr/>
      <dgm:t>
        <a:bodyPr/>
        <a:lstStyle/>
        <a:p>
          <a:endParaRPr lang="en-GB"/>
        </a:p>
      </dgm:t>
    </dgm:pt>
    <dgm:pt modelId="{A1AE63DF-D1DD-4AE2-A898-B41F176E9058}" type="sibTrans" cxnId="{047528F7-73F4-42AF-947D-1847B26A4210}">
      <dgm:prSet/>
      <dgm:spPr/>
      <dgm:t>
        <a:bodyPr/>
        <a:lstStyle/>
        <a:p>
          <a:endParaRPr lang="en-GB"/>
        </a:p>
      </dgm:t>
    </dgm:pt>
    <dgm:pt modelId="{DDA21D51-3BD4-41BC-91C8-8CE7ABED0B0F}" type="pres">
      <dgm:prSet presAssocID="{859B019E-8456-42CE-8C16-C4FDBB9DDDC0}" presName="linear" presStyleCnt="0">
        <dgm:presLayoutVars>
          <dgm:animLvl val="lvl"/>
          <dgm:resizeHandles val="exact"/>
        </dgm:presLayoutVars>
      </dgm:prSet>
      <dgm:spPr/>
    </dgm:pt>
    <dgm:pt modelId="{E1DBDA58-6E9A-49D7-A9F2-0C4A7938B1B5}" type="pres">
      <dgm:prSet presAssocID="{842332A8-177E-48F6-9645-123FB49A4FA3}" presName="parentText" presStyleLbl="node1" presStyleIdx="0" presStyleCnt="5">
        <dgm:presLayoutVars>
          <dgm:chMax val="0"/>
          <dgm:bulletEnabled val="1"/>
        </dgm:presLayoutVars>
      </dgm:prSet>
      <dgm:spPr/>
    </dgm:pt>
    <dgm:pt modelId="{A903954C-FFDA-4135-B610-B4CE0759B72D}" type="pres">
      <dgm:prSet presAssocID="{EBC9F829-BCE8-49F6-AC3D-51730A7AC157}" presName="spacer" presStyleCnt="0"/>
      <dgm:spPr/>
    </dgm:pt>
    <dgm:pt modelId="{533FA4AA-BC58-4770-A941-47DDB1A29FDC}" type="pres">
      <dgm:prSet presAssocID="{5B04F213-61D7-42FB-9665-9AB67A175EB9}" presName="parentText" presStyleLbl="node1" presStyleIdx="1" presStyleCnt="5">
        <dgm:presLayoutVars>
          <dgm:chMax val="0"/>
          <dgm:bulletEnabled val="1"/>
        </dgm:presLayoutVars>
      </dgm:prSet>
      <dgm:spPr/>
    </dgm:pt>
    <dgm:pt modelId="{C4C729DF-9AD4-46B6-A747-78F268D8CC53}" type="pres">
      <dgm:prSet presAssocID="{32B89708-91F6-46B1-B28B-11A5109870AA}" presName="spacer" presStyleCnt="0"/>
      <dgm:spPr/>
    </dgm:pt>
    <dgm:pt modelId="{8D0FA7A7-8C92-477C-B7DB-E7522DB3A02B}" type="pres">
      <dgm:prSet presAssocID="{A0699922-CE2D-43F9-9A0D-4D2C99E07739}" presName="parentText" presStyleLbl="node1" presStyleIdx="2" presStyleCnt="5">
        <dgm:presLayoutVars>
          <dgm:chMax val="0"/>
          <dgm:bulletEnabled val="1"/>
        </dgm:presLayoutVars>
      </dgm:prSet>
      <dgm:spPr/>
    </dgm:pt>
    <dgm:pt modelId="{665F2A64-D506-4A7C-A1AF-563DAAABBC6C}" type="pres">
      <dgm:prSet presAssocID="{7B949143-4AC8-4D18-BEDB-79B2BCD455CB}" presName="spacer" presStyleCnt="0"/>
      <dgm:spPr/>
    </dgm:pt>
    <dgm:pt modelId="{70D0DF1F-70BB-429E-B3D0-5857864862A0}" type="pres">
      <dgm:prSet presAssocID="{C0029A9D-313A-4EF5-A508-C9CA51C6E8E6}" presName="parentText" presStyleLbl="node1" presStyleIdx="3" presStyleCnt="5">
        <dgm:presLayoutVars>
          <dgm:chMax val="0"/>
          <dgm:bulletEnabled val="1"/>
        </dgm:presLayoutVars>
      </dgm:prSet>
      <dgm:spPr/>
    </dgm:pt>
    <dgm:pt modelId="{3010A474-E1F2-4188-B431-B124239E1110}" type="pres">
      <dgm:prSet presAssocID="{41B7A6F6-8F15-4957-9F52-1E6CE8DC9CC5}" presName="spacer" presStyleCnt="0"/>
      <dgm:spPr/>
    </dgm:pt>
    <dgm:pt modelId="{E1571400-DB06-4958-A5BF-E19EED5FF190}" type="pres">
      <dgm:prSet presAssocID="{14BF32BD-22AB-483F-B58F-6B0DBDD53FC9}" presName="parentText" presStyleLbl="node1" presStyleIdx="4" presStyleCnt="5">
        <dgm:presLayoutVars>
          <dgm:chMax val="0"/>
          <dgm:bulletEnabled val="1"/>
        </dgm:presLayoutVars>
      </dgm:prSet>
      <dgm:spPr/>
    </dgm:pt>
  </dgm:ptLst>
  <dgm:cxnLst>
    <dgm:cxn modelId="{AC99C200-288E-4FD8-8A50-6775464F3C54}" srcId="{859B019E-8456-42CE-8C16-C4FDBB9DDDC0}" destId="{A0699922-CE2D-43F9-9A0D-4D2C99E07739}" srcOrd="2" destOrd="0" parTransId="{C95AC40D-35FD-49BF-A9E7-CC6809B10C43}" sibTransId="{7B949143-4AC8-4D18-BEDB-79B2BCD455CB}"/>
    <dgm:cxn modelId="{18A7151E-AD11-42C2-B98F-1C4D658A926C}" type="presOf" srcId="{842332A8-177E-48F6-9645-123FB49A4FA3}" destId="{E1DBDA58-6E9A-49D7-A9F2-0C4A7938B1B5}" srcOrd="0" destOrd="0" presId="urn:microsoft.com/office/officeart/2005/8/layout/vList2"/>
    <dgm:cxn modelId="{933EB83C-88C2-43D6-BE5D-3E1F1A8B0289}" type="presOf" srcId="{859B019E-8456-42CE-8C16-C4FDBB9DDDC0}" destId="{DDA21D51-3BD4-41BC-91C8-8CE7ABED0B0F}" srcOrd="0" destOrd="0" presId="urn:microsoft.com/office/officeart/2005/8/layout/vList2"/>
    <dgm:cxn modelId="{99F1003E-86E9-4B3E-854A-0082025BA79A}" srcId="{859B019E-8456-42CE-8C16-C4FDBB9DDDC0}" destId="{842332A8-177E-48F6-9645-123FB49A4FA3}" srcOrd="0" destOrd="0" parTransId="{5FC8D968-BBEE-42BE-AE4F-5F80BDF0B34A}" sibTransId="{EBC9F829-BCE8-49F6-AC3D-51730A7AC157}"/>
    <dgm:cxn modelId="{27012E4D-E732-41A4-A8E8-12403897F025}" type="presOf" srcId="{5B04F213-61D7-42FB-9665-9AB67A175EB9}" destId="{533FA4AA-BC58-4770-A941-47DDB1A29FDC}" srcOrd="0" destOrd="0" presId="urn:microsoft.com/office/officeart/2005/8/layout/vList2"/>
    <dgm:cxn modelId="{7DEE5D7B-3CB6-4F00-8F0D-7C8FF516D3F4}" srcId="{859B019E-8456-42CE-8C16-C4FDBB9DDDC0}" destId="{5B04F213-61D7-42FB-9665-9AB67A175EB9}" srcOrd="1" destOrd="0" parTransId="{10E93014-88E6-4C3D-8A29-784EDE810945}" sibTransId="{32B89708-91F6-46B1-B28B-11A5109870AA}"/>
    <dgm:cxn modelId="{7A86FEA7-CCC3-478A-8CCC-9C536C43BEAF}" type="presOf" srcId="{C0029A9D-313A-4EF5-A508-C9CA51C6E8E6}" destId="{70D0DF1F-70BB-429E-B3D0-5857864862A0}" srcOrd="0" destOrd="0" presId="urn:microsoft.com/office/officeart/2005/8/layout/vList2"/>
    <dgm:cxn modelId="{53C46DC7-ABD9-4999-9969-EBEA09E601FE}" type="presOf" srcId="{A0699922-CE2D-43F9-9A0D-4D2C99E07739}" destId="{8D0FA7A7-8C92-477C-B7DB-E7522DB3A02B}" srcOrd="0" destOrd="0" presId="urn:microsoft.com/office/officeart/2005/8/layout/vList2"/>
    <dgm:cxn modelId="{BED4CEE5-C31A-4839-9C82-DA46629201AA}" type="presOf" srcId="{14BF32BD-22AB-483F-B58F-6B0DBDD53FC9}" destId="{E1571400-DB06-4958-A5BF-E19EED5FF190}" srcOrd="0" destOrd="0" presId="urn:microsoft.com/office/officeart/2005/8/layout/vList2"/>
    <dgm:cxn modelId="{047528F7-73F4-42AF-947D-1847B26A4210}" srcId="{859B019E-8456-42CE-8C16-C4FDBB9DDDC0}" destId="{14BF32BD-22AB-483F-B58F-6B0DBDD53FC9}" srcOrd="4" destOrd="0" parTransId="{8604FB12-EDBA-4209-ABF8-F2D08DFD21B1}" sibTransId="{A1AE63DF-D1DD-4AE2-A898-B41F176E9058}"/>
    <dgm:cxn modelId="{5DC7D6F7-9E3D-4AD0-ABA7-1A14FDC92391}" srcId="{859B019E-8456-42CE-8C16-C4FDBB9DDDC0}" destId="{C0029A9D-313A-4EF5-A508-C9CA51C6E8E6}" srcOrd="3" destOrd="0" parTransId="{B0D65B6E-56F2-4FB0-AFF0-619021B95806}" sibTransId="{41B7A6F6-8F15-4957-9F52-1E6CE8DC9CC5}"/>
    <dgm:cxn modelId="{9A4CAA94-EC61-486F-AFCD-5DF7CD78EE93}" type="presParOf" srcId="{DDA21D51-3BD4-41BC-91C8-8CE7ABED0B0F}" destId="{E1DBDA58-6E9A-49D7-A9F2-0C4A7938B1B5}" srcOrd="0" destOrd="0" presId="urn:microsoft.com/office/officeart/2005/8/layout/vList2"/>
    <dgm:cxn modelId="{0F44DD37-0D71-4479-AB7A-7D6FAF3E8E13}" type="presParOf" srcId="{DDA21D51-3BD4-41BC-91C8-8CE7ABED0B0F}" destId="{A903954C-FFDA-4135-B610-B4CE0759B72D}" srcOrd="1" destOrd="0" presId="urn:microsoft.com/office/officeart/2005/8/layout/vList2"/>
    <dgm:cxn modelId="{0B2E972D-63BD-47CD-9D26-DC57A4BB0532}" type="presParOf" srcId="{DDA21D51-3BD4-41BC-91C8-8CE7ABED0B0F}" destId="{533FA4AA-BC58-4770-A941-47DDB1A29FDC}" srcOrd="2" destOrd="0" presId="urn:microsoft.com/office/officeart/2005/8/layout/vList2"/>
    <dgm:cxn modelId="{03E116F1-74C7-4A64-92EA-5DD1D8E365E4}" type="presParOf" srcId="{DDA21D51-3BD4-41BC-91C8-8CE7ABED0B0F}" destId="{C4C729DF-9AD4-46B6-A747-78F268D8CC53}" srcOrd="3" destOrd="0" presId="urn:microsoft.com/office/officeart/2005/8/layout/vList2"/>
    <dgm:cxn modelId="{5DC3FBDB-0767-4A20-801A-2A4EA33977E8}" type="presParOf" srcId="{DDA21D51-3BD4-41BC-91C8-8CE7ABED0B0F}" destId="{8D0FA7A7-8C92-477C-B7DB-E7522DB3A02B}" srcOrd="4" destOrd="0" presId="urn:microsoft.com/office/officeart/2005/8/layout/vList2"/>
    <dgm:cxn modelId="{17782525-0A0E-40EF-AD7F-94456F767BA9}" type="presParOf" srcId="{DDA21D51-3BD4-41BC-91C8-8CE7ABED0B0F}" destId="{665F2A64-D506-4A7C-A1AF-563DAAABBC6C}" srcOrd="5" destOrd="0" presId="urn:microsoft.com/office/officeart/2005/8/layout/vList2"/>
    <dgm:cxn modelId="{4B13F48F-E04C-49A6-87DF-B00B83F4B8D5}" type="presParOf" srcId="{DDA21D51-3BD4-41BC-91C8-8CE7ABED0B0F}" destId="{70D0DF1F-70BB-429E-B3D0-5857864862A0}" srcOrd="6" destOrd="0" presId="urn:microsoft.com/office/officeart/2005/8/layout/vList2"/>
    <dgm:cxn modelId="{64BD6F2C-0D14-4533-9395-F06BFE322BFF}" type="presParOf" srcId="{DDA21D51-3BD4-41BC-91C8-8CE7ABED0B0F}" destId="{3010A474-E1F2-4188-B431-B124239E1110}" srcOrd="7" destOrd="0" presId="urn:microsoft.com/office/officeart/2005/8/layout/vList2"/>
    <dgm:cxn modelId="{FE97BECF-DF55-4B45-8C8C-93482A2D0368}" type="presParOf" srcId="{DDA21D51-3BD4-41BC-91C8-8CE7ABED0B0F}" destId="{E1571400-DB06-4958-A5BF-E19EED5FF190}" srcOrd="8"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EA58-98CC-4C64-BEDB-ED4D907A7FA3}">
      <dsp:nvSpPr>
        <dsp:cNvPr id="0" name=""/>
        <dsp:cNvSpPr/>
      </dsp:nvSpPr>
      <dsp:spPr>
        <a:xfrm>
          <a:off x="0" y="593684"/>
          <a:ext cx="5246701" cy="411840"/>
        </a:xfrm>
        <a:prstGeom prst="roundRect">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208 million people, 50% aged 19 and below</a:t>
          </a:r>
          <a:endParaRPr lang="en-GB" sz="1600" kern="1200" dirty="0">
            <a:latin typeface="Open Sans" panose="020B0606030504020204"/>
          </a:endParaRPr>
        </a:p>
      </dsp:txBody>
      <dsp:txXfrm>
        <a:off x="20104" y="613788"/>
        <a:ext cx="5206493" cy="371632"/>
      </dsp:txXfrm>
    </dsp:sp>
    <dsp:sp modelId="{FB81F74F-F7F1-42AD-9415-8873CE884E99}">
      <dsp:nvSpPr>
        <dsp:cNvPr id="0" name=""/>
        <dsp:cNvSpPr/>
      </dsp:nvSpPr>
      <dsp:spPr>
        <a:xfrm>
          <a:off x="0" y="1051604"/>
          <a:ext cx="5246701" cy="411840"/>
        </a:xfrm>
        <a:prstGeom prst="roundRect">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Land Mass 923,768 km²</a:t>
          </a:r>
          <a:endParaRPr lang="en-GB" sz="1600" kern="1200" dirty="0">
            <a:latin typeface="Open Sans" panose="020B0606030504020204"/>
          </a:endParaRPr>
        </a:p>
      </dsp:txBody>
      <dsp:txXfrm>
        <a:off x="20104" y="1071708"/>
        <a:ext cx="5206493" cy="371632"/>
      </dsp:txXfrm>
    </dsp:sp>
    <dsp:sp modelId="{935A2EBA-85AB-4600-A8C1-9C45C0D72AA1}">
      <dsp:nvSpPr>
        <dsp:cNvPr id="0" name=""/>
        <dsp:cNvSpPr/>
      </dsp:nvSpPr>
      <dsp:spPr>
        <a:xfrm>
          <a:off x="0" y="1509525"/>
          <a:ext cx="5246701" cy="411840"/>
        </a:xfrm>
        <a:prstGeom prst="roundRect">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17,000+ km² urban with over 50% of population resident</a:t>
          </a:r>
          <a:endParaRPr lang="en-GB" sz="1600" kern="1200" dirty="0">
            <a:latin typeface="Open Sans" panose="020B0606030504020204"/>
          </a:endParaRPr>
        </a:p>
      </dsp:txBody>
      <dsp:txXfrm>
        <a:off x="20104" y="1529629"/>
        <a:ext cx="5206493" cy="371632"/>
      </dsp:txXfrm>
    </dsp:sp>
    <dsp:sp modelId="{3FDE3519-A8CE-4083-8CD7-0DE64BF21C89}">
      <dsp:nvSpPr>
        <dsp:cNvPr id="0" name=""/>
        <dsp:cNvSpPr/>
      </dsp:nvSpPr>
      <dsp:spPr>
        <a:xfrm>
          <a:off x="0" y="1967445"/>
          <a:ext cx="5246701" cy="411840"/>
        </a:xfrm>
        <a:prstGeom prst="roundRect">
          <a:avLst/>
        </a:prstGeom>
        <a:solidFill>
          <a:schemeClr val="accent4">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880,000+ km²  rural with 48.8% of population resident</a:t>
          </a:r>
          <a:endParaRPr lang="en-GB" sz="1600" kern="1200" dirty="0">
            <a:latin typeface="Open Sans" panose="020B0606030504020204"/>
          </a:endParaRPr>
        </a:p>
      </dsp:txBody>
      <dsp:txXfrm>
        <a:off x="20104" y="1987549"/>
        <a:ext cx="5206493" cy="371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66F66-2292-4931-A66E-91FA4F60DF3A}">
      <dsp:nvSpPr>
        <dsp:cNvPr id="0" name=""/>
        <dsp:cNvSpPr/>
      </dsp:nvSpPr>
      <dsp:spPr>
        <a:xfrm>
          <a:off x="0" y="101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11% contribution by Telecoms to GDP as of 2020</a:t>
          </a:r>
          <a:endParaRPr lang="en-GB" sz="1600" kern="1200" dirty="0">
            <a:latin typeface="Open Sans" panose="020B0606030504020204"/>
          </a:endParaRPr>
        </a:p>
      </dsp:txBody>
      <dsp:txXfrm>
        <a:off x="21018" y="31192"/>
        <a:ext cx="6258568" cy="388524"/>
      </dsp:txXfrm>
    </dsp:sp>
    <dsp:sp modelId="{6ECD6F2C-945C-4C6C-9567-92EB5F9DBE1C}">
      <dsp:nvSpPr>
        <dsp:cNvPr id="0" name=""/>
        <dsp:cNvSpPr/>
      </dsp:nvSpPr>
      <dsp:spPr>
        <a:xfrm>
          <a:off x="0" y="5069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4 Mobile Operators, 2 Dominant Towercos</a:t>
          </a:r>
          <a:endParaRPr lang="en-GB" sz="1600" kern="1200" dirty="0">
            <a:latin typeface="Open Sans" panose="020B0606030504020204"/>
          </a:endParaRPr>
        </a:p>
      </dsp:txBody>
      <dsp:txXfrm>
        <a:off x="21018" y="527992"/>
        <a:ext cx="6258568" cy="388524"/>
      </dsp:txXfrm>
    </dsp:sp>
    <dsp:sp modelId="{144C165B-3A7F-4C59-AAC6-2B8102DE468F}">
      <dsp:nvSpPr>
        <dsp:cNvPr id="0" name=""/>
        <dsp:cNvSpPr/>
      </dsp:nvSpPr>
      <dsp:spPr>
        <a:xfrm>
          <a:off x="0" y="10037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40000 km of fiber deployed</a:t>
          </a:r>
          <a:endParaRPr lang="en-GB" sz="1600" kern="1200" dirty="0">
            <a:latin typeface="Open Sans" panose="020B0606030504020204"/>
          </a:endParaRPr>
        </a:p>
      </dsp:txBody>
      <dsp:txXfrm>
        <a:off x="21018" y="1024792"/>
        <a:ext cx="6258568" cy="388524"/>
      </dsp:txXfrm>
    </dsp:sp>
    <dsp:sp modelId="{4A694491-FC0C-4ACA-A91D-E3D2ABF36D8C}">
      <dsp:nvSpPr>
        <dsp:cNvPr id="0" name=""/>
        <dsp:cNvSpPr/>
      </dsp:nvSpPr>
      <dsp:spPr>
        <a:xfrm>
          <a:off x="0" y="15005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Open Sans" panose="020B0606030504020204"/>
            </a:rPr>
            <a:t>152 million active internet subscribers</a:t>
          </a:r>
          <a:endParaRPr lang="en-GB" sz="1600" kern="1200">
            <a:latin typeface="Open Sans" panose="020B0606030504020204"/>
          </a:endParaRPr>
        </a:p>
      </dsp:txBody>
      <dsp:txXfrm>
        <a:off x="21018" y="1521592"/>
        <a:ext cx="6258568" cy="388524"/>
      </dsp:txXfrm>
    </dsp:sp>
    <dsp:sp modelId="{2763631F-B643-4F4A-8559-46B46339B65E}">
      <dsp:nvSpPr>
        <dsp:cNvPr id="0" name=""/>
        <dsp:cNvSpPr/>
      </dsp:nvSpPr>
      <dsp:spPr>
        <a:xfrm>
          <a:off x="0" y="19973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Open Sans" panose="020B0606030504020204"/>
            </a:rPr>
            <a:t>45.9% broadband penetration</a:t>
          </a:r>
          <a:endParaRPr lang="en-GB" sz="1600" kern="1200">
            <a:latin typeface="Open Sans" panose="020B0606030504020204"/>
          </a:endParaRPr>
        </a:p>
      </dsp:txBody>
      <dsp:txXfrm>
        <a:off x="21018" y="2018392"/>
        <a:ext cx="6258568" cy="388524"/>
      </dsp:txXfrm>
    </dsp:sp>
    <dsp:sp modelId="{800E5F28-4209-4DA8-9822-F6DC0460D607}">
      <dsp:nvSpPr>
        <dsp:cNvPr id="0" name=""/>
        <dsp:cNvSpPr/>
      </dsp:nvSpPr>
      <dsp:spPr>
        <a:xfrm>
          <a:off x="0" y="24941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Open Sans" panose="020B0606030504020204"/>
            </a:rPr>
            <a:t>4G coverage is available to almost 50% of the population</a:t>
          </a:r>
        </a:p>
      </dsp:txBody>
      <dsp:txXfrm>
        <a:off x="21018" y="2515192"/>
        <a:ext cx="6258568" cy="388524"/>
      </dsp:txXfrm>
    </dsp:sp>
    <dsp:sp modelId="{A580BFF1-C921-4655-B405-B2CE8EEF3AD3}">
      <dsp:nvSpPr>
        <dsp:cNvPr id="0" name=""/>
        <dsp:cNvSpPr/>
      </dsp:nvSpPr>
      <dsp:spPr>
        <a:xfrm>
          <a:off x="0" y="2990974"/>
          <a:ext cx="6300604" cy="430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panose="020B0606030504020204"/>
            </a:rPr>
            <a:t>31 million people in 564,000 km² underserved as of 2020</a:t>
          </a:r>
          <a:endParaRPr lang="en-GB" sz="1600" kern="1200" dirty="0">
            <a:latin typeface="Open Sans" panose="020B0606030504020204"/>
          </a:endParaRPr>
        </a:p>
      </dsp:txBody>
      <dsp:txXfrm>
        <a:off x="21018" y="3011992"/>
        <a:ext cx="6258568" cy="388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DA58-6E9A-49D7-A9F2-0C4A7938B1B5}">
      <dsp:nvSpPr>
        <dsp:cNvPr id="0" name=""/>
        <dsp:cNvSpPr/>
      </dsp:nvSpPr>
      <dsp:spPr>
        <a:xfrm>
          <a:off x="0" y="148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Pervasive fiber connectivity to towers and residential clusters</a:t>
          </a:r>
          <a:endParaRPr lang="en-GB" sz="1200" kern="1200" dirty="0">
            <a:latin typeface="Open Sans" panose="020B0606030504020204"/>
          </a:endParaRPr>
        </a:p>
      </dsp:txBody>
      <dsp:txXfrm>
        <a:off x="21932" y="36795"/>
        <a:ext cx="4441594" cy="405416"/>
      </dsp:txXfrm>
    </dsp:sp>
    <dsp:sp modelId="{533FA4AA-BC58-4770-A941-47DDB1A29FDC}">
      <dsp:nvSpPr>
        <dsp:cNvPr id="0" name=""/>
        <dsp:cNvSpPr/>
      </dsp:nvSpPr>
      <dsp:spPr>
        <a:xfrm>
          <a:off x="0" y="5332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Metro data centers beyond Lagos </a:t>
          </a:r>
          <a:endParaRPr lang="en-GB" sz="1200" kern="1200" dirty="0">
            <a:latin typeface="Open Sans" panose="020B0606030504020204"/>
          </a:endParaRPr>
        </a:p>
      </dsp:txBody>
      <dsp:txXfrm>
        <a:off x="21932" y="555195"/>
        <a:ext cx="4441594" cy="405416"/>
      </dsp:txXfrm>
    </dsp:sp>
    <dsp:sp modelId="{8D0FA7A7-8C92-477C-B7DB-E7522DB3A02B}">
      <dsp:nvSpPr>
        <dsp:cNvPr id="0" name=""/>
        <dsp:cNvSpPr/>
      </dsp:nvSpPr>
      <dsp:spPr>
        <a:xfrm>
          <a:off x="0" y="10516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Fiber to the tower</a:t>
          </a:r>
          <a:endParaRPr lang="en-GB" sz="1200" kern="1200" dirty="0">
            <a:latin typeface="Open Sans" panose="020B0606030504020204"/>
          </a:endParaRPr>
        </a:p>
      </dsp:txBody>
      <dsp:txXfrm>
        <a:off x="21932" y="1073595"/>
        <a:ext cx="4441594" cy="405416"/>
      </dsp:txXfrm>
    </dsp:sp>
    <dsp:sp modelId="{70D0DF1F-70BB-429E-B3D0-5857864862A0}">
      <dsp:nvSpPr>
        <dsp:cNvPr id="0" name=""/>
        <dsp:cNvSpPr/>
      </dsp:nvSpPr>
      <dsp:spPr>
        <a:xfrm>
          <a:off x="0" y="15700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Small cells and non-traditional tower solutions</a:t>
          </a:r>
          <a:endParaRPr lang="en-GB" sz="1200" kern="1200" dirty="0">
            <a:latin typeface="Open Sans" panose="020B0606030504020204"/>
          </a:endParaRPr>
        </a:p>
      </dsp:txBody>
      <dsp:txXfrm>
        <a:off x="21932" y="1591995"/>
        <a:ext cx="4441594" cy="405416"/>
      </dsp:txXfrm>
    </dsp:sp>
    <dsp:sp modelId="{E1571400-DB06-4958-A5BF-E19EED5FF190}">
      <dsp:nvSpPr>
        <dsp:cNvPr id="0" name=""/>
        <dsp:cNvSpPr/>
      </dsp:nvSpPr>
      <dsp:spPr>
        <a:xfrm>
          <a:off x="0" y="2088464"/>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Core, Transmission and RAN to leverage more software</a:t>
          </a:r>
          <a:endParaRPr lang="en-GB" sz="1200" kern="1200" dirty="0">
            <a:latin typeface="Open Sans" panose="020B0606030504020204"/>
          </a:endParaRPr>
        </a:p>
      </dsp:txBody>
      <dsp:txXfrm>
        <a:off x="21932" y="2110396"/>
        <a:ext cx="4441594" cy="405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DA58-6E9A-49D7-A9F2-0C4A7938B1B5}">
      <dsp:nvSpPr>
        <dsp:cNvPr id="0" name=""/>
        <dsp:cNvSpPr/>
      </dsp:nvSpPr>
      <dsp:spPr>
        <a:xfrm>
          <a:off x="0" y="148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Low-cost rural towers</a:t>
          </a:r>
          <a:endParaRPr lang="en-GB" sz="1200" kern="1200" dirty="0">
            <a:latin typeface="Open Sans" panose="020B0606030504020204"/>
          </a:endParaRPr>
        </a:p>
      </dsp:txBody>
      <dsp:txXfrm>
        <a:off x="21932" y="36795"/>
        <a:ext cx="4441594" cy="405416"/>
      </dsp:txXfrm>
    </dsp:sp>
    <dsp:sp modelId="{533FA4AA-BC58-4770-A941-47DDB1A29FDC}">
      <dsp:nvSpPr>
        <dsp:cNvPr id="0" name=""/>
        <dsp:cNvSpPr/>
      </dsp:nvSpPr>
      <dsp:spPr>
        <a:xfrm>
          <a:off x="0" y="5332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Off grid powered macro cells</a:t>
          </a:r>
          <a:endParaRPr lang="en-GB" sz="1200" kern="1200" dirty="0">
            <a:latin typeface="Open Sans" panose="020B0606030504020204"/>
          </a:endParaRPr>
        </a:p>
      </dsp:txBody>
      <dsp:txXfrm>
        <a:off x="21932" y="555195"/>
        <a:ext cx="4441594" cy="405416"/>
      </dsp:txXfrm>
    </dsp:sp>
    <dsp:sp modelId="{8D0FA7A7-8C92-477C-B7DB-E7522DB3A02B}">
      <dsp:nvSpPr>
        <dsp:cNvPr id="0" name=""/>
        <dsp:cNvSpPr/>
      </dsp:nvSpPr>
      <dsp:spPr>
        <a:xfrm>
          <a:off x="0" y="10516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Tall tower deployments</a:t>
          </a:r>
          <a:endParaRPr lang="en-GB" sz="1200" kern="1200" dirty="0">
            <a:latin typeface="Open Sans" panose="020B0606030504020204"/>
          </a:endParaRPr>
        </a:p>
      </dsp:txBody>
      <dsp:txXfrm>
        <a:off x="21932" y="1073595"/>
        <a:ext cx="4441594" cy="405416"/>
      </dsp:txXfrm>
    </dsp:sp>
    <dsp:sp modelId="{70D0DF1F-70BB-429E-B3D0-5857864862A0}">
      <dsp:nvSpPr>
        <dsp:cNvPr id="0" name=""/>
        <dsp:cNvSpPr/>
      </dsp:nvSpPr>
      <dsp:spPr>
        <a:xfrm>
          <a:off x="0" y="1570063"/>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High altitude solutions</a:t>
          </a:r>
          <a:endParaRPr lang="en-GB" sz="1200" kern="1200" dirty="0">
            <a:latin typeface="Open Sans" panose="020B0606030504020204"/>
          </a:endParaRPr>
        </a:p>
      </dsp:txBody>
      <dsp:txXfrm>
        <a:off x="21932" y="1591995"/>
        <a:ext cx="4441594" cy="405416"/>
      </dsp:txXfrm>
    </dsp:sp>
    <dsp:sp modelId="{E1571400-DB06-4958-A5BF-E19EED5FF190}">
      <dsp:nvSpPr>
        <dsp:cNvPr id="0" name=""/>
        <dsp:cNvSpPr/>
      </dsp:nvSpPr>
      <dsp:spPr>
        <a:xfrm>
          <a:off x="0" y="2088464"/>
          <a:ext cx="4485458" cy="449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Open Sans" panose="020B0606030504020204"/>
            </a:rPr>
            <a:t>Active sharing and open ecosystems</a:t>
          </a:r>
          <a:endParaRPr lang="en-GB" sz="1200" kern="1200" dirty="0">
            <a:latin typeface="Open Sans" panose="020B0606030504020204"/>
          </a:endParaRPr>
        </a:p>
      </dsp:txBody>
      <dsp:txXfrm>
        <a:off x="21932" y="2110396"/>
        <a:ext cx="4441594" cy="4054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37B48D40-CA13-4A49-A235-5443B8D9DC99}" type="datetimeFigureOut">
              <a:rPr lang="en-GB" smtClean="0"/>
              <a:t>15/01/2021</a:t>
            </a:fld>
            <a:endParaRPr lang="en-GB" dirty="0"/>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D8BE6857-B05E-45B0-91F4-EB7A8DD8A3A2}" type="slidenum">
              <a:rPr lang="en-GB" smtClean="0"/>
              <a:t>‹#›</a:t>
            </a:fld>
            <a:endParaRPr lang="en-GB" dirty="0"/>
          </a:p>
        </p:txBody>
      </p:sp>
    </p:spTree>
    <p:extLst>
      <p:ext uri="{BB962C8B-B14F-4D97-AF65-F5344CB8AC3E}">
        <p14:creationId xmlns:p14="http://schemas.microsoft.com/office/powerpoint/2010/main" val="45914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91E0A9C-8117-4011-8779-D4F283AEE8A8}" type="datetimeFigureOut">
              <a:rPr lang="en-US" smtClean="0"/>
              <a:t>1/15/2021</a:t>
            </a:fld>
            <a:endParaRPr lang="en-US"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212" y="4751221"/>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9"/>
            <a:ext cx="2921582"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19"/>
            <a:ext cx="2921582" cy="495347"/>
          </a:xfrm>
          <a:prstGeom prst="rect">
            <a:avLst/>
          </a:prstGeom>
        </p:spPr>
        <p:txBody>
          <a:bodyPr vert="horz" lIns="91440" tIns="45720" rIns="91440" bIns="45720" rtlCol="0" anchor="b"/>
          <a:lstStyle>
            <a:lvl1pPr algn="r">
              <a:defRPr sz="1200"/>
            </a:lvl1pPr>
          </a:lstStyle>
          <a:p>
            <a:fld id="{57E3D4F7-AD2C-4267-89CD-F27C08D32AA4}" type="slidenum">
              <a:rPr lang="en-US" smtClean="0"/>
              <a:t>‹#›</a:t>
            </a:fld>
            <a:endParaRPr lang="en-US" dirty="0"/>
          </a:p>
        </p:txBody>
      </p:sp>
    </p:spTree>
    <p:extLst>
      <p:ext uri="{BB962C8B-B14F-4D97-AF65-F5344CB8AC3E}">
        <p14:creationId xmlns:p14="http://schemas.microsoft.com/office/powerpoint/2010/main" val="306001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7A70B20-26F8-45B9-B9C8-961C105EEB60}" type="slidenum">
              <a:rPr lang="en-GB" smtClean="0"/>
              <a:t>2</a:t>
            </a:fld>
            <a:endParaRPr lang="en-GB"/>
          </a:p>
        </p:txBody>
      </p:sp>
    </p:spTree>
    <p:extLst>
      <p:ext uri="{BB962C8B-B14F-4D97-AF65-F5344CB8AC3E}">
        <p14:creationId xmlns:p14="http://schemas.microsoft.com/office/powerpoint/2010/main" val="329346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7A70B20-26F8-45B9-B9C8-961C105EEB60}" type="slidenum">
              <a:rPr lang="en-GB" smtClean="0"/>
              <a:t>3</a:t>
            </a:fld>
            <a:endParaRPr lang="en-GB"/>
          </a:p>
        </p:txBody>
      </p:sp>
    </p:spTree>
    <p:extLst>
      <p:ext uri="{BB962C8B-B14F-4D97-AF65-F5344CB8AC3E}">
        <p14:creationId xmlns:p14="http://schemas.microsoft.com/office/powerpoint/2010/main" val="199041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7A70B20-26F8-45B9-B9C8-961C105EEB60}" type="slidenum">
              <a:rPr lang="en-GB" smtClean="0"/>
              <a:t>4</a:t>
            </a:fld>
            <a:endParaRPr lang="en-GB"/>
          </a:p>
        </p:txBody>
      </p:sp>
    </p:spTree>
    <p:extLst>
      <p:ext uri="{BB962C8B-B14F-4D97-AF65-F5344CB8AC3E}">
        <p14:creationId xmlns:p14="http://schemas.microsoft.com/office/powerpoint/2010/main" val="308615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7A70B20-26F8-45B9-B9C8-961C105EEB60}" type="slidenum">
              <a:rPr lang="en-GB" smtClean="0"/>
              <a:t>5</a:t>
            </a:fld>
            <a:endParaRPr lang="en-GB"/>
          </a:p>
        </p:txBody>
      </p:sp>
    </p:spTree>
    <p:extLst>
      <p:ext uri="{BB962C8B-B14F-4D97-AF65-F5344CB8AC3E}">
        <p14:creationId xmlns:p14="http://schemas.microsoft.com/office/powerpoint/2010/main" val="195249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20" name="Picture 19"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159" y="5540329"/>
            <a:ext cx="1780413" cy="919032"/>
          </a:xfrm>
          <a:prstGeom prst="rect">
            <a:avLst/>
          </a:prstGeom>
        </p:spPr>
      </p:pic>
    </p:spTree>
    <p:extLst>
      <p:ext uri="{BB962C8B-B14F-4D97-AF65-F5344CB8AC3E}">
        <p14:creationId xmlns:p14="http://schemas.microsoft.com/office/powerpoint/2010/main" val="166243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1947069" y="3198549"/>
            <a:ext cx="5853113" cy="211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1" y="273050"/>
            <a:ext cx="4315884" cy="1555750"/>
          </a:xfrm>
        </p:spPr>
        <p:txBody>
          <a:bodyPr>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5181600" y="273051"/>
            <a:ext cx="6604000" cy="5853113"/>
          </a:xfrm>
        </p:spPr>
        <p:txBody>
          <a:bodyPr/>
          <a:lstStyle>
            <a:lvl1pPr>
              <a:defRPr sz="2200">
                <a:solidFill>
                  <a:srgbClr val="6B757C"/>
                </a:solidFill>
              </a:defRPr>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905000"/>
            <a:ext cx="4315884" cy="4221163"/>
          </a:xfrm>
        </p:spPr>
        <p:txBody>
          <a:bodyPr/>
          <a:lstStyle>
            <a:lvl1pPr marL="0" indent="0">
              <a:buNone/>
              <a:defRPr sz="20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EF195820-A877-4246-AAEA-C31D631A6C88}" type="slidenum">
              <a:rPr lang="en-US"/>
              <a:pPr>
                <a:defRPr/>
              </a:pPr>
              <a:t>‹#›</a:t>
            </a:fld>
            <a:endParaRPr lang="en-US" dirty="0"/>
          </a:p>
        </p:txBody>
      </p:sp>
    </p:spTree>
    <p:extLst>
      <p:ext uri="{BB962C8B-B14F-4D97-AF65-F5344CB8AC3E}">
        <p14:creationId xmlns:p14="http://schemas.microsoft.com/office/powerpoint/2010/main" val="4589636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737600" cy="414338"/>
          </a:xfrm>
        </p:spPr>
        <p:txBody>
          <a:bodyPr/>
          <a:lstStyle>
            <a:lvl1pPr algn="l">
              <a:defRPr sz="2000" b="1">
                <a:solidFill>
                  <a:srgbClr val="595959"/>
                </a:solidFill>
              </a:defRPr>
            </a:lvl1pPr>
          </a:lstStyle>
          <a:p>
            <a:r>
              <a:rPr lang="en-US" dirty="0"/>
              <a:t>Click to edit Master title style</a:t>
            </a:r>
          </a:p>
        </p:txBody>
      </p:sp>
      <p:sp>
        <p:nvSpPr>
          <p:cNvPr id="3" name="Picture Placeholder 2"/>
          <p:cNvSpPr>
            <a:spLocks noGrp="1"/>
          </p:cNvSpPr>
          <p:nvPr>
            <p:ph type="pic" idx="1"/>
          </p:nvPr>
        </p:nvSpPr>
        <p:spPr>
          <a:xfrm>
            <a:off x="304800" y="228600"/>
            <a:ext cx="115824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04800" y="5638800"/>
            <a:ext cx="8737600" cy="576262"/>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B0669D7-4EC2-D943-8501-0351D5EF84F7}" type="slidenum">
              <a:rPr lang="en-US"/>
              <a:pPr>
                <a:defRPr/>
              </a:pPr>
              <a:t>‹#›</a:t>
            </a:fld>
            <a:endParaRPr lang="en-US" dirty="0"/>
          </a:p>
        </p:txBody>
      </p:sp>
    </p:spTree>
    <p:extLst>
      <p:ext uri="{BB962C8B-B14F-4D97-AF65-F5344CB8AC3E}">
        <p14:creationId xmlns:p14="http://schemas.microsoft.com/office/powerpoint/2010/main" val="3558160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7159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4800" y="6356351"/>
            <a:ext cx="3149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5C04DFA-53C4-074E-B523-435E8686F57D}" type="slidenum">
              <a:rPr lang="en-US"/>
              <a:pPr/>
              <a:t>‹#›</a:t>
            </a:fld>
            <a:endParaRPr lang="en-US" dirty="0"/>
          </a:p>
        </p:txBody>
      </p:sp>
    </p:spTree>
    <p:extLst>
      <p:ext uri="{BB962C8B-B14F-4D97-AF65-F5344CB8AC3E}">
        <p14:creationId xmlns:p14="http://schemas.microsoft.com/office/powerpoint/2010/main" val="42535788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20" name="Picture 19"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159" y="5540329"/>
            <a:ext cx="1780413" cy="919032"/>
          </a:xfrm>
          <a:prstGeom prst="rect">
            <a:avLst/>
          </a:prstGeom>
        </p:spPr>
      </p:pic>
    </p:spTree>
    <p:extLst>
      <p:ext uri="{BB962C8B-B14F-4D97-AF65-F5344CB8AC3E}">
        <p14:creationId xmlns:p14="http://schemas.microsoft.com/office/powerpoint/2010/main" val="222207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17" name="Picture 16"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4298" y="5540329"/>
            <a:ext cx="1780413" cy="919032"/>
          </a:xfrm>
          <a:prstGeom prst="rect">
            <a:avLst/>
          </a:prstGeom>
        </p:spPr>
      </p:pic>
    </p:spTree>
    <p:extLst>
      <p:ext uri="{BB962C8B-B14F-4D97-AF65-F5344CB8AC3E}">
        <p14:creationId xmlns:p14="http://schemas.microsoft.com/office/powerpoint/2010/main" val="132737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Sidebar">
    <p:spTree>
      <p:nvGrpSpPr>
        <p:cNvPr id="1" name=""/>
        <p:cNvGrpSpPr/>
        <p:nvPr/>
      </p:nvGrpSpPr>
      <p:grpSpPr>
        <a:xfrm>
          <a:off x="0" y="0"/>
          <a:ext cx="0" cy="0"/>
          <a:chOff x="0" y="0"/>
          <a:chExt cx="0" cy="0"/>
        </a:xfrm>
      </p:grpSpPr>
      <p:sp>
        <p:nvSpPr>
          <p:cNvPr id="5" name="Rectangle 4"/>
          <p:cNvSpPr/>
          <p:nvPr userDrawn="1"/>
        </p:nvSpPr>
        <p:spPr>
          <a:xfrm>
            <a:off x="10871200" y="1"/>
            <a:ext cx="1320800" cy="3986213"/>
          </a:xfrm>
          <a:prstGeom prst="rect">
            <a:avLst/>
          </a:prstGeom>
          <a:gradFill>
            <a:gsLst>
              <a:gs pos="0">
                <a:schemeClr val="bg1"/>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ndParaRPr>
          </a:p>
        </p:txBody>
      </p:sp>
      <p:sp>
        <p:nvSpPr>
          <p:cNvPr id="2" name="Title 1"/>
          <p:cNvSpPr>
            <a:spLocks noGrp="1"/>
          </p:cNvSpPr>
          <p:nvPr>
            <p:ph type="title"/>
          </p:nvPr>
        </p:nvSpPr>
        <p:spPr>
          <a:xfrm>
            <a:off x="304801" y="274638"/>
            <a:ext cx="10356585" cy="715962"/>
          </a:xfrm>
        </p:spPr>
        <p:txBody>
          <a:bodyPr/>
          <a:lstStyle/>
          <a:p>
            <a:r>
              <a:rPr lang="en-US" dirty="0"/>
              <a:t>Click to edit Master title style</a:t>
            </a:r>
          </a:p>
        </p:txBody>
      </p:sp>
      <p:sp>
        <p:nvSpPr>
          <p:cNvPr id="3" name="Content Placeholder 2"/>
          <p:cNvSpPr>
            <a:spLocks noGrp="1"/>
          </p:cNvSpPr>
          <p:nvPr>
            <p:ph idx="1"/>
          </p:nvPr>
        </p:nvSpPr>
        <p:spPr>
          <a:xfrm>
            <a:off x="304801" y="1143001"/>
            <a:ext cx="10356585" cy="4983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ertical Text Placeholder 12"/>
          <p:cNvSpPr>
            <a:spLocks noGrp="1"/>
          </p:cNvSpPr>
          <p:nvPr>
            <p:ph type="body" orient="vert" sz="quarter" idx="13"/>
          </p:nvPr>
        </p:nvSpPr>
        <p:spPr>
          <a:xfrm>
            <a:off x="10871203" y="274639"/>
            <a:ext cx="1320797" cy="5134157"/>
          </a:xfrm>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p:txBody>
          <a:bodyPr/>
          <a:lstStyle>
            <a:lvl1pPr>
              <a:defRPr smtClean="0"/>
            </a:lvl1pPr>
          </a:lstStyle>
          <a:p>
            <a:pPr>
              <a:defRPr/>
            </a:pP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8" name="Slide Number Placeholder 5"/>
          <p:cNvSpPr>
            <a:spLocks noGrp="1"/>
          </p:cNvSpPr>
          <p:nvPr>
            <p:ph type="sldNum" sz="quarter" idx="16"/>
          </p:nvPr>
        </p:nvSpPr>
        <p:spPr/>
        <p:txBody>
          <a:bodyPr/>
          <a:lstStyle>
            <a:lvl1pPr>
              <a:defRPr smtClean="0"/>
            </a:lvl1pPr>
          </a:lstStyle>
          <a:p>
            <a:pPr>
              <a:defRPr/>
            </a:pPr>
            <a:fld id="{7D5105C0-BAA0-8246-8E31-91F97C8E8752}" type="slidenum">
              <a:rPr lang="en-US"/>
              <a:pPr>
                <a:defRPr/>
              </a:pPr>
              <a:t>‹#›</a:t>
            </a:fld>
            <a:endParaRPr lang="en-US" dirty="0"/>
          </a:p>
        </p:txBody>
      </p:sp>
    </p:spTree>
    <p:extLst>
      <p:ext uri="{BB962C8B-B14F-4D97-AF65-F5344CB8AC3E}">
        <p14:creationId xmlns:p14="http://schemas.microsoft.com/office/powerpoint/2010/main" val="26259483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04800" y="1118207"/>
            <a:ext cx="11582400" cy="499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6"/>
          </p:nvPr>
        </p:nvSpPr>
        <p:spPr/>
        <p:txBody>
          <a:bodyPr/>
          <a:lstStyle>
            <a:lvl1pPr>
              <a:defRPr/>
            </a:lvl1pPr>
          </a:lstStyle>
          <a:p>
            <a:pPr>
              <a:defRPr/>
            </a:pPr>
            <a:fld id="{6A7E6BAB-6AD9-354F-9C52-10093EE69653}" type="slidenum">
              <a:rPr lang="en-US"/>
              <a:pPr>
                <a:defRPr/>
              </a:pPr>
              <a:t>‹#›</a:t>
            </a:fld>
            <a:endParaRPr lang="en-US" dirty="0"/>
          </a:p>
        </p:txBody>
      </p:sp>
    </p:spTree>
    <p:extLst>
      <p:ext uri="{BB962C8B-B14F-4D97-AF65-F5344CB8AC3E}">
        <p14:creationId xmlns:p14="http://schemas.microsoft.com/office/powerpoint/2010/main" val="423074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304801" y="2971800"/>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3048000"/>
            <a:ext cx="10363200"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304800" y="1395414"/>
            <a:ext cx="10363200" cy="1500187"/>
          </a:xfrm>
        </p:spPr>
        <p:txBody>
          <a:bodyPr anchor="b"/>
          <a:lstStyle>
            <a:lvl1pPr marL="0" indent="0">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1221FA1-874C-8D49-A318-EFF26F617F22}" type="slidenum">
              <a:rPr lang="en-US"/>
              <a:pPr>
                <a:defRPr/>
              </a:pPr>
              <a:t>‹#›</a:t>
            </a:fld>
            <a:endParaRPr lang="en-US" dirty="0"/>
          </a:p>
        </p:txBody>
      </p:sp>
    </p:spTree>
    <p:extLst>
      <p:ext uri="{BB962C8B-B14F-4D97-AF65-F5344CB8AC3E}">
        <p14:creationId xmlns:p14="http://schemas.microsoft.com/office/powerpoint/2010/main" val="20057086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1B5C5B04-6DF7-6447-AE63-3E97CA2E0FA0}" type="slidenum">
              <a:rPr lang="en-US"/>
              <a:pPr>
                <a:defRPr/>
              </a:pPr>
              <a:t>‹#›</a:t>
            </a:fld>
            <a:endParaRPr lang="en-US" dirty="0"/>
          </a:p>
        </p:txBody>
      </p:sp>
    </p:spTree>
    <p:extLst>
      <p:ext uri="{BB962C8B-B14F-4D97-AF65-F5344CB8AC3E}">
        <p14:creationId xmlns:p14="http://schemas.microsoft.com/office/powerpoint/2010/main" val="5385971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5691717"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752601"/>
            <a:ext cx="5691717"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66800"/>
            <a:ext cx="5693833"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52601"/>
            <a:ext cx="5693833"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mtClean="0"/>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CA5D0DD-3DB7-9A47-8641-0025FCC01C22}" type="slidenum">
              <a:rPr lang="en-US"/>
              <a:pPr>
                <a:defRPr/>
              </a:pPr>
              <a:t>‹#›</a:t>
            </a:fld>
            <a:endParaRPr lang="en-US" dirty="0"/>
          </a:p>
        </p:txBody>
      </p:sp>
    </p:spTree>
    <p:extLst>
      <p:ext uri="{BB962C8B-B14F-4D97-AF65-F5344CB8AC3E}">
        <p14:creationId xmlns:p14="http://schemas.microsoft.com/office/powerpoint/2010/main" val="41581356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17" name="Picture 16"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4298" y="5540329"/>
            <a:ext cx="1780413" cy="919032"/>
          </a:xfrm>
          <a:prstGeom prst="rect">
            <a:avLst/>
          </a:prstGeom>
        </p:spPr>
      </p:pic>
    </p:spTree>
    <p:extLst>
      <p:ext uri="{BB962C8B-B14F-4D97-AF65-F5344CB8AC3E}">
        <p14:creationId xmlns:p14="http://schemas.microsoft.com/office/powerpoint/2010/main" val="4174792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12D19011-B55F-9F40-8FAA-61098AAEAC5A}" type="slidenum">
              <a:rPr lang="en-US"/>
              <a:pPr>
                <a:defRPr/>
              </a:pPr>
              <a:t>‹#›</a:t>
            </a:fld>
            <a:endParaRPr lang="en-US" dirty="0"/>
          </a:p>
        </p:txBody>
      </p:sp>
    </p:spTree>
    <p:extLst>
      <p:ext uri="{BB962C8B-B14F-4D97-AF65-F5344CB8AC3E}">
        <p14:creationId xmlns:p14="http://schemas.microsoft.com/office/powerpoint/2010/main" val="40625467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EF03B43-D23A-5B47-AE77-70F86D2B9F8C}" type="slidenum">
              <a:rPr lang="en-US"/>
              <a:pPr>
                <a:defRPr/>
              </a:pPr>
              <a:t>‹#›</a:t>
            </a:fld>
            <a:endParaRPr lang="en-US" dirty="0"/>
          </a:p>
        </p:txBody>
      </p:sp>
    </p:spTree>
    <p:extLst>
      <p:ext uri="{BB962C8B-B14F-4D97-AF65-F5344CB8AC3E}">
        <p14:creationId xmlns:p14="http://schemas.microsoft.com/office/powerpoint/2010/main" val="23902999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1947069" y="3198549"/>
            <a:ext cx="5853113" cy="211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1" y="273050"/>
            <a:ext cx="4315884" cy="1555750"/>
          </a:xfrm>
        </p:spPr>
        <p:txBody>
          <a:bodyPr>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5181600" y="273051"/>
            <a:ext cx="6604000" cy="5853113"/>
          </a:xfrm>
        </p:spPr>
        <p:txBody>
          <a:bodyPr/>
          <a:lstStyle>
            <a:lvl1pPr>
              <a:defRPr sz="2200">
                <a:solidFill>
                  <a:srgbClr val="6B757C"/>
                </a:solidFill>
              </a:defRPr>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905000"/>
            <a:ext cx="4315884" cy="4221163"/>
          </a:xfrm>
        </p:spPr>
        <p:txBody>
          <a:bodyPr/>
          <a:lstStyle>
            <a:lvl1pPr marL="0" indent="0">
              <a:buNone/>
              <a:defRPr sz="20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EF195820-A877-4246-AAEA-C31D631A6C88}" type="slidenum">
              <a:rPr lang="en-US"/>
              <a:pPr>
                <a:defRPr/>
              </a:pPr>
              <a:t>‹#›</a:t>
            </a:fld>
            <a:endParaRPr lang="en-US" dirty="0"/>
          </a:p>
        </p:txBody>
      </p:sp>
    </p:spTree>
    <p:extLst>
      <p:ext uri="{BB962C8B-B14F-4D97-AF65-F5344CB8AC3E}">
        <p14:creationId xmlns:p14="http://schemas.microsoft.com/office/powerpoint/2010/main" val="32948376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737600" cy="414338"/>
          </a:xfrm>
        </p:spPr>
        <p:txBody>
          <a:bodyPr/>
          <a:lstStyle>
            <a:lvl1pPr algn="l">
              <a:defRPr sz="2000" b="1">
                <a:solidFill>
                  <a:srgbClr val="595959"/>
                </a:solidFill>
              </a:defRPr>
            </a:lvl1pPr>
          </a:lstStyle>
          <a:p>
            <a:r>
              <a:rPr lang="en-US" dirty="0"/>
              <a:t>Click to edit Master title style</a:t>
            </a:r>
          </a:p>
        </p:txBody>
      </p:sp>
      <p:sp>
        <p:nvSpPr>
          <p:cNvPr id="3" name="Picture Placeholder 2"/>
          <p:cNvSpPr>
            <a:spLocks noGrp="1"/>
          </p:cNvSpPr>
          <p:nvPr>
            <p:ph type="pic" idx="1"/>
          </p:nvPr>
        </p:nvSpPr>
        <p:spPr>
          <a:xfrm>
            <a:off x="304800" y="228600"/>
            <a:ext cx="115824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04800" y="5638800"/>
            <a:ext cx="8737600" cy="576262"/>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B0669D7-4EC2-D943-8501-0351D5EF84F7}" type="slidenum">
              <a:rPr lang="en-US"/>
              <a:pPr>
                <a:defRPr/>
              </a:pPr>
              <a:t>‹#›</a:t>
            </a:fld>
            <a:endParaRPr lang="en-US" dirty="0"/>
          </a:p>
        </p:txBody>
      </p:sp>
    </p:spTree>
    <p:extLst>
      <p:ext uri="{BB962C8B-B14F-4D97-AF65-F5344CB8AC3E}">
        <p14:creationId xmlns:p14="http://schemas.microsoft.com/office/powerpoint/2010/main" val="40096436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83A5C58-F56C-42FB-9C2E-CA796A72F802}" type="slidenum">
              <a:rPr lang="en-US"/>
              <a:pPr/>
              <a:t>‹#›</a:t>
            </a:fld>
            <a:endParaRPr lang="en-US" dirty="0"/>
          </a:p>
        </p:txBody>
      </p:sp>
    </p:spTree>
    <p:extLst>
      <p:ext uri="{BB962C8B-B14F-4D97-AF65-F5344CB8AC3E}">
        <p14:creationId xmlns:p14="http://schemas.microsoft.com/office/powerpoint/2010/main" val="49664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20" name="Picture 19"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159" y="5540329"/>
            <a:ext cx="1780413" cy="919032"/>
          </a:xfrm>
          <a:prstGeom prst="rect">
            <a:avLst/>
          </a:prstGeom>
        </p:spPr>
      </p:pic>
    </p:spTree>
    <p:extLst>
      <p:ext uri="{BB962C8B-B14F-4D97-AF65-F5344CB8AC3E}">
        <p14:creationId xmlns:p14="http://schemas.microsoft.com/office/powerpoint/2010/main" val="230263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035" cy="6867144"/>
          </a:xfrm>
          <a:prstGeom prst="rect">
            <a:avLst/>
          </a:prstGeom>
        </p:spPr>
      </p:pic>
      <p:sp>
        <p:nvSpPr>
          <p:cNvPr id="10" name="Title 1"/>
          <p:cNvSpPr>
            <a:spLocks noGrp="1"/>
          </p:cNvSpPr>
          <p:nvPr>
            <p:ph type="ctrTitle" hasCustomPrompt="1"/>
          </p:nvPr>
        </p:nvSpPr>
        <p:spPr>
          <a:xfrm>
            <a:off x="508001" y="1070002"/>
            <a:ext cx="8961817" cy="1691283"/>
          </a:xfrm>
        </p:spPr>
        <p:txBody>
          <a:bodyPr bIns="0">
            <a:normAutofit/>
          </a:bodyPr>
          <a:lstStyle>
            <a:lvl1pPr>
              <a:defRPr sz="3200">
                <a:solidFill>
                  <a:schemeClr val="bg1"/>
                </a:solidFill>
              </a:defRPr>
            </a:lvl1pPr>
          </a:lstStyle>
          <a:p>
            <a:r>
              <a:rPr lang="en-US" dirty="0"/>
              <a:t>[Insert Title Here]</a:t>
            </a:r>
          </a:p>
        </p:txBody>
      </p:sp>
      <p:sp>
        <p:nvSpPr>
          <p:cNvPr id="11" name="Subtitle 2"/>
          <p:cNvSpPr>
            <a:spLocks noGrp="1"/>
          </p:cNvSpPr>
          <p:nvPr>
            <p:ph type="subTitle" idx="1" hasCustomPrompt="1"/>
          </p:nvPr>
        </p:nvSpPr>
        <p:spPr>
          <a:xfrm>
            <a:off x="508001" y="2837483"/>
            <a:ext cx="7700121" cy="1607136"/>
          </a:xfrm>
        </p:spPr>
        <p:txBody>
          <a:bodyPr tIns="0" b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 Here]</a:t>
            </a:r>
            <a:br>
              <a:rPr lang="en-US" dirty="0"/>
            </a:br>
            <a:r>
              <a:rPr lang="en-US" dirty="0"/>
              <a:t>[MM/DD/YYYY]</a:t>
            </a:r>
          </a:p>
        </p:txBody>
      </p:sp>
      <p:pic>
        <p:nvPicPr>
          <p:cNvPr id="17" name="Picture 16" descr="ATC_Nigeria_Logo_RGB-300d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4298" y="5540329"/>
            <a:ext cx="1780413" cy="919032"/>
          </a:xfrm>
          <a:prstGeom prst="rect">
            <a:avLst/>
          </a:prstGeom>
        </p:spPr>
      </p:pic>
    </p:spTree>
    <p:extLst>
      <p:ext uri="{BB962C8B-B14F-4D97-AF65-F5344CB8AC3E}">
        <p14:creationId xmlns:p14="http://schemas.microsoft.com/office/powerpoint/2010/main" val="3499663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Sidebar">
    <p:spTree>
      <p:nvGrpSpPr>
        <p:cNvPr id="1" name=""/>
        <p:cNvGrpSpPr/>
        <p:nvPr/>
      </p:nvGrpSpPr>
      <p:grpSpPr>
        <a:xfrm>
          <a:off x="0" y="0"/>
          <a:ext cx="0" cy="0"/>
          <a:chOff x="0" y="0"/>
          <a:chExt cx="0" cy="0"/>
        </a:xfrm>
      </p:grpSpPr>
      <p:sp>
        <p:nvSpPr>
          <p:cNvPr id="5" name="Rectangle 4"/>
          <p:cNvSpPr/>
          <p:nvPr userDrawn="1"/>
        </p:nvSpPr>
        <p:spPr>
          <a:xfrm>
            <a:off x="10871200" y="1"/>
            <a:ext cx="1320800" cy="3986213"/>
          </a:xfrm>
          <a:prstGeom prst="rect">
            <a:avLst/>
          </a:prstGeom>
          <a:gradFill>
            <a:gsLst>
              <a:gs pos="0">
                <a:schemeClr val="bg1"/>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ndParaRPr>
          </a:p>
        </p:txBody>
      </p:sp>
      <p:sp>
        <p:nvSpPr>
          <p:cNvPr id="2" name="Title 1"/>
          <p:cNvSpPr>
            <a:spLocks noGrp="1"/>
          </p:cNvSpPr>
          <p:nvPr>
            <p:ph type="title"/>
          </p:nvPr>
        </p:nvSpPr>
        <p:spPr>
          <a:xfrm>
            <a:off x="304801" y="274638"/>
            <a:ext cx="10356585" cy="715962"/>
          </a:xfrm>
        </p:spPr>
        <p:txBody>
          <a:bodyPr/>
          <a:lstStyle/>
          <a:p>
            <a:r>
              <a:rPr lang="en-US" dirty="0"/>
              <a:t>Click to edit Master title style</a:t>
            </a:r>
          </a:p>
        </p:txBody>
      </p:sp>
      <p:sp>
        <p:nvSpPr>
          <p:cNvPr id="3" name="Content Placeholder 2"/>
          <p:cNvSpPr>
            <a:spLocks noGrp="1"/>
          </p:cNvSpPr>
          <p:nvPr>
            <p:ph idx="1"/>
          </p:nvPr>
        </p:nvSpPr>
        <p:spPr>
          <a:xfrm>
            <a:off x="304801" y="1143001"/>
            <a:ext cx="10356585" cy="4983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ertical Text Placeholder 12"/>
          <p:cNvSpPr>
            <a:spLocks noGrp="1"/>
          </p:cNvSpPr>
          <p:nvPr>
            <p:ph type="body" orient="vert" sz="quarter" idx="13"/>
          </p:nvPr>
        </p:nvSpPr>
        <p:spPr>
          <a:xfrm>
            <a:off x="10871203" y="274639"/>
            <a:ext cx="1320797" cy="5134157"/>
          </a:xfrm>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p:txBody>
          <a:bodyPr/>
          <a:lstStyle>
            <a:lvl1pPr>
              <a:defRPr smtClean="0"/>
            </a:lvl1pPr>
          </a:lstStyle>
          <a:p>
            <a:pPr>
              <a:defRPr/>
            </a:pP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8" name="Slide Number Placeholder 5"/>
          <p:cNvSpPr>
            <a:spLocks noGrp="1"/>
          </p:cNvSpPr>
          <p:nvPr>
            <p:ph type="sldNum" sz="quarter" idx="16"/>
          </p:nvPr>
        </p:nvSpPr>
        <p:spPr/>
        <p:txBody>
          <a:bodyPr/>
          <a:lstStyle>
            <a:lvl1pPr>
              <a:defRPr smtClean="0"/>
            </a:lvl1pPr>
          </a:lstStyle>
          <a:p>
            <a:pPr>
              <a:defRPr/>
            </a:pPr>
            <a:fld id="{7D5105C0-BAA0-8246-8E31-91F97C8E8752}" type="slidenum">
              <a:rPr lang="en-US"/>
              <a:pPr>
                <a:defRPr/>
              </a:pPr>
              <a:t>‹#›</a:t>
            </a:fld>
            <a:endParaRPr lang="en-US" dirty="0"/>
          </a:p>
        </p:txBody>
      </p:sp>
    </p:spTree>
    <p:extLst>
      <p:ext uri="{BB962C8B-B14F-4D97-AF65-F5344CB8AC3E}">
        <p14:creationId xmlns:p14="http://schemas.microsoft.com/office/powerpoint/2010/main" val="4584313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04800" y="1118207"/>
            <a:ext cx="11582400" cy="499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6"/>
          </p:nvPr>
        </p:nvSpPr>
        <p:spPr/>
        <p:txBody>
          <a:bodyPr/>
          <a:lstStyle>
            <a:lvl1pPr>
              <a:defRPr/>
            </a:lvl1pPr>
          </a:lstStyle>
          <a:p>
            <a:pPr>
              <a:defRPr/>
            </a:pPr>
            <a:fld id="{6A7E6BAB-6AD9-354F-9C52-10093EE69653}" type="slidenum">
              <a:rPr lang="en-US"/>
              <a:pPr>
                <a:defRPr/>
              </a:pPr>
              <a:t>‹#›</a:t>
            </a:fld>
            <a:endParaRPr lang="en-US" dirty="0"/>
          </a:p>
        </p:txBody>
      </p:sp>
    </p:spTree>
    <p:extLst>
      <p:ext uri="{BB962C8B-B14F-4D97-AF65-F5344CB8AC3E}">
        <p14:creationId xmlns:p14="http://schemas.microsoft.com/office/powerpoint/2010/main" val="1036998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304801" y="2971800"/>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3048000"/>
            <a:ext cx="10363200"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304800" y="1395414"/>
            <a:ext cx="10363200" cy="1500187"/>
          </a:xfrm>
        </p:spPr>
        <p:txBody>
          <a:bodyPr anchor="b"/>
          <a:lstStyle>
            <a:lvl1pPr marL="0" indent="0">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1221FA1-874C-8D49-A318-EFF26F617F22}" type="slidenum">
              <a:rPr lang="en-US"/>
              <a:pPr>
                <a:defRPr/>
              </a:pPr>
              <a:t>‹#›</a:t>
            </a:fld>
            <a:endParaRPr lang="en-US" dirty="0"/>
          </a:p>
        </p:txBody>
      </p:sp>
    </p:spTree>
    <p:extLst>
      <p:ext uri="{BB962C8B-B14F-4D97-AF65-F5344CB8AC3E}">
        <p14:creationId xmlns:p14="http://schemas.microsoft.com/office/powerpoint/2010/main" val="18072469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Sidebar">
    <p:spTree>
      <p:nvGrpSpPr>
        <p:cNvPr id="1" name=""/>
        <p:cNvGrpSpPr/>
        <p:nvPr/>
      </p:nvGrpSpPr>
      <p:grpSpPr>
        <a:xfrm>
          <a:off x="0" y="0"/>
          <a:ext cx="0" cy="0"/>
          <a:chOff x="0" y="0"/>
          <a:chExt cx="0" cy="0"/>
        </a:xfrm>
      </p:grpSpPr>
      <p:sp>
        <p:nvSpPr>
          <p:cNvPr id="5" name="Rectangle 4"/>
          <p:cNvSpPr/>
          <p:nvPr userDrawn="1"/>
        </p:nvSpPr>
        <p:spPr>
          <a:xfrm>
            <a:off x="10871200" y="1"/>
            <a:ext cx="1320800" cy="3986213"/>
          </a:xfrm>
          <a:prstGeom prst="rect">
            <a:avLst/>
          </a:prstGeom>
          <a:gradFill>
            <a:gsLst>
              <a:gs pos="0">
                <a:schemeClr val="bg1"/>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800" dirty="0">
              <a:solidFill>
                <a:srgbClr val="FFFFFF"/>
              </a:solidFill>
            </a:endParaRPr>
          </a:p>
        </p:txBody>
      </p:sp>
      <p:sp>
        <p:nvSpPr>
          <p:cNvPr id="2" name="Title 1"/>
          <p:cNvSpPr>
            <a:spLocks noGrp="1"/>
          </p:cNvSpPr>
          <p:nvPr>
            <p:ph type="title"/>
          </p:nvPr>
        </p:nvSpPr>
        <p:spPr>
          <a:xfrm>
            <a:off x="304801" y="274638"/>
            <a:ext cx="10356585" cy="715962"/>
          </a:xfrm>
        </p:spPr>
        <p:txBody>
          <a:bodyPr/>
          <a:lstStyle/>
          <a:p>
            <a:r>
              <a:rPr lang="en-US" dirty="0"/>
              <a:t>Click to edit Master title style</a:t>
            </a:r>
          </a:p>
        </p:txBody>
      </p:sp>
      <p:sp>
        <p:nvSpPr>
          <p:cNvPr id="3" name="Content Placeholder 2"/>
          <p:cNvSpPr>
            <a:spLocks noGrp="1"/>
          </p:cNvSpPr>
          <p:nvPr>
            <p:ph idx="1"/>
          </p:nvPr>
        </p:nvSpPr>
        <p:spPr>
          <a:xfrm>
            <a:off x="304801" y="1143001"/>
            <a:ext cx="10356585" cy="4983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ertical Text Placeholder 12"/>
          <p:cNvSpPr>
            <a:spLocks noGrp="1"/>
          </p:cNvSpPr>
          <p:nvPr>
            <p:ph type="body" orient="vert" sz="quarter" idx="13"/>
          </p:nvPr>
        </p:nvSpPr>
        <p:spPr>
          <a:xfrm>
            <a:off x="10871203" y="274639"/>
            <a:ext cx="1320797" cy="5134157"/>
          </a:xfrm>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p:txBody>
          <a:bodyPr/>
          <a:lstStyle>
            <a:lvl1pPr>
              <a:defRPr smtClean="0"/>
            </a:lvl1pPr>
          </a:lstStyle>
          <a:p>
            <a:pPr>
              <a:defRPr/>
            </a:pP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8" name="Slide Number Placeholder 5"/>
          <p:cNvSpPr>
            <a:spLocks noGrp="1"/>
          </p:cNvSpPr>
          <p:nvPr>
            <p:ph type="sldNum" sz="quarter" idx="16"/>
          </p:nvPr>
        </p:nvSpPr>
        <p:spPr/>
        <p:txBody>
          <a:bodyPr/>
          <a:lstStyle>
            <a:lvl1pPr>
              <a:defRPr smtClean="0"/>
            </a:lvl1pPr>
          </a:lstStyle>
          <a:p>
            <a:pPr>
              <a:defRPr/>
            </a:pPr>
            <a:fld id="{7D5105C0-BAA0-8246-8E31-91F97C8E8752}" type="slidenum">
              <a:rPr lang="en-US"/>
              <a:pPr>
                <a:defRPr/>
              </a:pPr>
              <a:t>‹#›</a:t>
            </a:fld>
            <a:endParaRPr lang="en-US" dirty="0"/>
          </a:p>
        </p:txBody>
      </p:sp>
    </p:spTree>
    <p:extLst>
      <p:ext uri="{BB962C8B-B14F-4D97-AF65-F5344CB8AC3E}">
        <p14:creationId xmlns:p14="http://schemas.microsoft.com/office/powerpoint/2010/main" val="23742203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1B5C5B04-6DF7-6447-AE63-3E97CA2E0FA0}" type="slidenum">
              <a:rPr lang="en-US"/>
              <a:pPr>
                <a:defRPr/>
              </a:pPr>
              <a:t>‹#›</a:t>
            </a:fld>
            <a:endParaRPr lang="en-US" dirty="0"/>
          </a:p>
        </p:txBody>
      </p:sp>
    </p:spTree>
    <p:extLst>
      <p:ext uri="{BB962C8B-B14F-4D97-AF65-F5344CB8AC3E}">
        <p14:creationId xmlns:p14="http://schemas.microsoft.com/office/powerpoint/2010/main" val="34072083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5691717"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752601"/>
            <a:ext cx="5691717"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66800"/>
            <a:ext cx="5693833"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52601"/>
            <a:ext cx="5693833"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mtClean="0"/>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CA5D0DD-3DB7-9A47-8641-0025FCC01C22}" type="slidenum">
              <a:rPr lang="en-US"/>
              <a:pPr>
                <a:defRPr/>
              </a:pPr>
              <a:t>‹#›</a:t>
            </a:fld>
            <a:endParaRPr lang="en-US" dirty="0"/>
          </a:p>
        </p:txBody>
      </p:sp>
    </p:spTree>
    <p:extLst>
      <p:ext uri="{BB962C8B-B14F-4D97-AF65-F5344CB8AC3E}">
        <p14:creationId xmlns:p14="http://schemas.microsoft.com/office/powerpoint/2010/main" val="5200491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12D19011-B55F-9F40-8FAA-61098AAEAC5A}" type="slidenum">
              <a:rPr lang="en-US"/>
              <a:pPr>
                <a:defRPr/>
              </a:pPr>
              <a:t>‹#›</a:t>
            </a:fld>
            <a:endParaRPr lang="en-US" dirty="0"/>
          </a:p>
        </p:txBody>
      </p:sp>
    </p:spTree>
    <p:extLst>
      <p:ext uri="{BB962C8B-B14F-4D97-AF65-F5344CB8AC3E}">
        <p14:creationId xmlns:p14="http://schemas.microsoft.com/office/powerpoint/2010/main" val="24472744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EF03B43-D23A-5B47-AE77-70F86D2B9F8C}" type="slidenum">
              <a:rPr lang="en-US"/>
              <a:pPr>
                <a:defRPr/>
              </a:pPr>
              <a:t>‹#›</a:t>
            </a:fld>
            <a:endParaRPr lang="en-US" dirty="0"/>
          </a:p>
        </p:txBody>
      </p:sp>
    </p:spTree>
    <p:extLst>
      <p:ext uri="{BB962C8B-B14F-4D97-AF65-F5344CB8AC3E}">
        <p14:creationId xmlns:p14="http://schemas.microsoft.com/office/powerpoint/2010/main" val="16457478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1947069" y="3198549"/>
            <a:ext cx="5853113" cy="211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1" y="273050"/>
            <a:ext cx="4315884" cy="1555750"/>
          </a:xfrm>
        </p:spPr>
        <p:txBody>
          <a:bodyPr>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5181600" y="273051"/>
            <a:ext cx="6604000" cy="5853113"/>
          </a:xfrm>
        </p:spPr>
        <p:txBody>
          <a:bodyPr/>
          <a:lstStyle>
            <a:lvl1pPr>
              <a:defRPr sz="2200">
                <a:solidFill>
                  <a:srgbClr val="6B757C"/>
                </a:solidFill>
              </a:defRPr>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4801" y="1905000"/>
            <a:ext cx="4315884" cy="4221163"/>
          </a:xfrm>
        </p:spPr>
        <p:txBody>
          <a:bodyPr/>
          <a:lstStyle>
            <a:lvl1pPr marL="0" indent="0">
              <a:buNone/>
              <a:defRPr sz="20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EF195820-A877-4246-AAEA-C31D631A6C88}" type="slidenum">
              <a:rPr lang="en-US"/>
              <a:pPr>
                <a:defRPr/>
              </a:pPr>
              <a:t>‹#›</a:t>
            </a:fld>
            <a:endParaRPr lang="en-US" dirty="0"/>
          </a:p>
        </p:txBody>
      </p:sp>
    </p:spTree>
    <p:extLst>
      <p:ext uri="{BB962C8B-B14F-4D97-AF65-F5344CB8AC3E}">
        <p14:creationId xmlns:p14="http://schemas.microsoft.com/office/powerpoint/2010/main" val="40587839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737600" cy="414338"/>
          </a:xfrm>
        </p:spPr>
        <p:txBody>
          <a:bodyPr/>
          <a:lstStyle>
            <a:lvl1pPr algn="l">
              <a:defRPr sz="2000" b="1">
                <a:solidFill>
                  <a:srgbClr val="595959"/>
                </a:solidFill>
              </a:defRPr>
            </a:lvl1pPr>
          </a:lstStyle>
          <a:p>
            <a:r>
              <a:rPr lang="en-US" dirty="0"/>
              <a:t>Click to edit Master title style</a:t>
            </a:r>
          </a:p>
        </p:txBody>
      </p:sp>
      <p:sp>
        <p:nvSpPr>
          <p:cNvPr id="3" name="Picture Placeholder 2"/>
          <p:cNvSpPr>
            <a:spLocks noGrp="1"/>
          </p:cNvSpPr>
          <p:nvPr>
            <p:ph type="pic" idx="1"/>
          </p:nvPr>
        </p:nvSpPr>
        <p:spPr>
          <a:xfrm>
            <a:off x="304800" y="228600"/>
            <a:ext cx="115824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04800" y="5638800"/>
            <a:ext cx="8737600" cy="576262"/>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B0669D7-4EC2-D943-8501-0351D5EF84F7}" type="slidenum">
              <a:rPr lang="en-US"/>
              <a:pPr>
                <a:defRPr/>
              </a:pPr>
              <a:t>‹#›</a:t>
            </a:fld>
            <a:endParaRPr lang="en-US" dirty="0"/>
          </a:p>
        </p:txBody>
      </p:sp>
    </p:spTree>
    <p:extLst>
      <p:ext uri="{BB962C8B-B14F-4D97-AF65-F5344CB8AC3E}">
        <p14:creationId xmlns:p14="http://schemas.microsoft.com/office/powerpoint/2010/main" val="19824204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83A5C58-F56C-42FB-9C2E-CA796A72F802}" type="slidenum">
              <a:rPr lang="en-US"/>
              <a:pPr/>
              <a:t>‹#›</a:t>
            </a:fld>
            <a:endParaRPr lang="en-US" dirty="0"/>
          </a:p>
        </p:txBody>
      </p:sp>
    </p:spTree>
    <p:extLst>
      <p:ext uri="{BB962C8B-B14F-4D97-AF65-F5344CB8AC3E}">
        <p14:creationId xmlns:p14="http://schemas.microsoft.com/office/powerpoint/2010/main" val="269431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38C0D-5907-B641-9734-7FC939F5CA79}"/>
              </a:ext>
            </a:extLst>
          </p:cNvPr>
          <p:cNvPicPr>
            <a:picLocks noChangeAspect="1"/>
          </p:cNvPicPr>
          <p:nvPr userDrawn="1"/>
        </p:nvPicPr>
        <p:blipFill>
          <a:blip r:embed="rId2"/>
          <a:stretch>
            <a:fillRect/>
          </a:stretch>
        </p:blipFill>
        <p:spPr>
          <a:xfrm>
            <a:off x="0" y="2070100"/>
            <a:ext cx="12192000" cy="4787900"/>
          </a:xfrm>
          <a:prstGeom prst="rect">
            <a:avLst/>
          </a:prstGeom>
        </p:spPr>
      </p:pic>
      <p:sp>
        <p:nvSpPr>
          <p:cNvPr id="2" name="Title 1">
            <a:extLst>
              <a:ext uri="{FF2B5EF4-FFF2-40B4-BE49-F238E27FC236}">
                <a16:creationId xmlns:a16="http://schemas.microsoft.com/office/drawing/2014/main" id="{79BB3A05-3B48-4A3B-B381-487236A79D2B}"/>
              </a:ext>
            </a:extLst>
          </p:cNvPr>
          <p:cNvSpPr>
            <a:spLocks noGrp="1"/>
          </p:cNvSpPr>
          <p:nvPr>
            <p:ph type="ctrTitle" hasCustomPrompt="1"/>
          </p:nvPr>
        </p:nvSpPr>
        <p:spPr>
          <a:xfrm>
            <a:off x="368162" y="2401461"/>
            <a:ext cx="5876521" cy="1244987"/>
          </a:xfrm>
        </p:spPr>
        <p:txBody>
          <a:bodyPr anchor="b">
            <a:normAutofit/>
          </a:bodyPr>
          <a:lstStyle>
            <a:lvl1pPr algn="l">
              <a:defRPr sz="3600">
                <a:solidFill>
                  <a:schemeClr val="bg1"/>
                </a:solidFill>
              </a:defRPr>
            </a:lvl1pPr>
          </a:lstStyle>
          <a:p>
            <a:r>
              <a:rPr lang="en-US" dirty="0"/>
              <a:t>Insert Title Here</a:t>
            </a:r>
          </a:p>
        </p:txBody>
      </p:sp>
      <p:sp>
        <p:nvSpPr>
          <p:cNvPr id="3" name="Subtitle 2">
            <a:extLst>
              <a:ext uri="{FF2B5EF4-FFF2-40B4-BE49-F238E27FC236}">
                <a16:creationId xmlns:a16="http://schemas.microsoft.com/office/drawing/2014/main" id="{B0705205-671C-4851-A851-F2F30C784938}"/>
              </a:ext>
            </a:extLst>
          </p:cNvPr>
          <p:cNvSpPr>
            <a:spLocks noGrp="1"/>
          </p:cNvSpPr>
          <p:nvPr>
            <p:ph type="subTitle" idx="1" hasCustomPrompt="1"/>
          </p:nvPr>
        </p:nvSpPr>
        <p:spPr>
          <a:xfrm>
            <a:off x="366257" y="3667136"/>
            <a:ext cx="5876521" cy="383551"/>
          </a:xfrm>
        </p:spPr>
        <p:txBody>
          <a:bodyPr>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Here</a:t>
            </a:r>
          </a:p>
        </p:txBody>
      </p:sp>
      <p:sp>
        <p:nvSpPr>
          <p:cNvPr id="8" name="Date Placeholder 7">
            <a:extLst>
              <a:ext uri="{FF2B5EF4-FFF2-40B4-BE49-F238E27FC236}">
                <a16:creationId xmlns:a16="http://schemas.microsoft.com/office/drawing/2014/main" id="{48F6BEBE-C94A-4588-BA70-8CA5F8ECB873}"/>
              </a:ext>
            </a:extLst>
          </p:cNvPr>
          <p:cNvSpPr>
            <a:spLocks noGrp="1"/>
          </p:cNvSpPr>
          <p:nvPr>
            <p:ph type="dt" sz="half" idx="14"/>
          </p:nvPr>
        </p:nvSpPr>
        <p:spPr>
          <a:xfrm>
            <a:off x="366257" y="4121967"/>
            <a:ext cx="3936802" cy="310896"/>
          </a:xfrm>
          <a:prstGeom prst="rect">
            <a:avLst/>
          </a:prstGeom>
        </p:spPr>
        <p:txBody>
          <a:bodyPr/>
          <a:lstStyle>
            <a:lvl1pPr>
              <a:defRPr sz="1600">
                <a:solidFill>
                  <a:schemeClr val="bg1"/>
                </a:solidFill>
              </a:defRPr>
            </a:lvl1pPr>
          </a:lstStyle>
          <a:p>
            <a:endParaRPr lang="en-US" dirty="0"/>
          </a:p>
        </p:txBody>
      </p:sp>
      <p:sp>
        <p:nvSpPr>
          <p:cNvPr id="5" name="Text Placeholder 4">
            <a:extLst>
              <a:ext uri="{FF2B5EF4-FFF2-40B4-BE49-F238E27FC236}">
                <a16:creationId xmlns:a16="http://schemas.microsoft.com/office/drawing/2014/main" id="{601AB2BB-A64E-432D-B4D6-047307202B05}"/>
              </a:ext>
            </a:extLst>
          </p:cNvPr>
          <p:cNvSpPr>
            <a:spLocks noGrp="1"/>
          </p:cNvSpPr>
          <p:nvPr>
            <p:ph type="body" sz="quarter" idx="16" hasCustomPrompt="1"/>
          </p:nvPr>
        </p:nvSpPr>
        <p:spPr>
          <a:xfrm>
            <a:off x="359496" y="6519672"/>
            <a:ext cx="2743200" cy="228600"/>
          </a:xfrm>
        </p:spPr>
        <p:txBody>
          <a:bodyPr vert="horz" lIns="91440" tIns="45720" rIns="91440" bIns="45720" rtlCol="0" anchor="ctr"/>
          <a:lstStyle>
            <a:lvl1pPr>
              <a:defRPr lang="en-US" sz="900" b="0" dirty="0">
                <a:solidFill>
                  <a:schemeClr val="bg1"/>
                </a:solidFill>
              </a:defRPr>
            </a:lvl1pPr>
          </a:lstStyle>
          <a:p>
            <a:pPr lvl="0"/>
            <a:r>
              <a:rPr lang="en-US" dirty="0"/>
              <a:t>Copyright information</a:t>
            </a:r>
          </a:p>
        </p:txBody>
      </p:sp>
      <p:pic>
        <p:nvPicPr>
          <p:cNvPr id="13" name="Picture 12">
            <a:extLst>
              <a:ext uri="{FF2B5EF4-FFF2-40B4-BE49-F238E27FC236}">
                <a16:creationId xmlns:a16="http://schemas.microsoft.com/office/drawing/2014/main" id="{08ABB605-4340-9940-B505-3E7B7FC06C8D}"/>
              </a:ext>
            </a:extLst>
          </p:cNvPr>
          <p:cNvPicPr>
            <a:picLocks noChangeAspect="1"/>
          </p:cNvPicPr>
          <p:nvPr userDrawn="1"/>
        </p:nvPicPr>
        <p:blipFill>
          <a:blip r:embed="rId3"/>
          <a:stretch>
            <a:fillRect/>
          </a:stretch>
        </p:blipFill>
        <p:spPr>
          <a:xfrm>
            <a:off x="359496" y="123712"/>
            <a:ext cx="2442754" cy="1682274"/>
          </a:xfrm>
          <a:prstGeom prst="rect">
            <a:avLst/>
          </a:prstGeom>
        </p:spPr>
      </p:pic>
    </p:spTree>
    <p:extLst>
      <p:ext uri="{BB962C8B-B14F-4D97-AF65-F5344CB8AC3E}">
        <p14:creationId xmlns:p14="http://schemas.microsoft.com/office/powerpoint/2010/main" val="2888070088"/>
      </p:ext>
    </p:extLst>
  </p:cSld>
  <p:clrMapOvr>
    <a:masterClrMapping/>
  </p:clrMapOvr>
  <p:extLst>
    <p:ext uri="{DCECCB84-F9BA-43D5-87BE-67443E8EF086}">
      <p15:sldGuideLst xmlns:p15="http://schemas.microsoft.com/office/powerpoint/2012/main">
        <p15:guide id="2" orient="horz" pos="18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3A05-3B48-4A3B-B381-487236A79D2B}"/>
              </a:ext>
            </a:extLst>
          </p:cNvPr>
          <p:cNvSpPr>
            <a:spLocks noGrp="1"/>
          </p:cNvSpPr>
          <p:nvPr>
            <p:ph type="ctrTitle" hasCustomPrompt="1"/>
          </p:nvPr>
        </p:nvSpPr>
        <p:spPr>
          <a:xfrm>
            <a:off x="368162" y="2401462"/>
            <a:ext cx="11357113" cy="935728"/>
          </a:xfrm>
        </p:spPr>
        <p:txBody>
          <a:bodyPr anchor="b">
            <a:normAutofit/>
          </a:bodyPr>
          <a:lstStyle>
            <a:lvl1pPr algn="l">
              <a:defRPr sz="3600">
                <a:solidFill>
                  <a:schemeClr val="bg1"/>
                </a:solidFill>
              </a:defRPr>
            </a:lvl1pPr>
          </a:lstStyle>
          <a:p>
            <a:r>
              <a:rPr lang="en-US" dirty="0"/>
              <a:t>Insert Title Here</a:t>
            </a:r>
          </a:p>
        </p:txBody>
      </p:sp>
      <p:sp>
        <p:nvSpPr>
          <p:cNvPr id="3" name="Subtitle 2">
            <a:extLst>
              <a:ext uri="{FF2B5EF4-FFF2-40B4-BE49-F238E27FC236}">
                <a16:creationId xmlns:a16="http://schemas.microsoft.com/office/drawing/2014/main" id="{B0705205-671C-4851-A851-F2F30C784938}"/>
              </a:ext>
            </a:extLst>
          </p:cNvPr>
          <p:cNvSpPr>
            <a:spLocks noGrp="1"/>
          </p:cNvSpPr>
          <p:nvPr>
            <p:ph type="subTitle" idx="1" hasCustomPrompt="1"/>
          </p:nvPr>
        </p:nvSpPr>
        <p:spPr>
          <a:xfrm>
            <a:off x="366257" y="3404086"/>
            <a:ext cx="11357113" cy="383551"/>
          </a:xfrm>
        </p:spPr>
        <p:txBody>
          <a:bodyPr>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Here</a:t>
            </a:r>
          </a:p>
        </p:txBody>
      </p:sp>
      <p:pic>
        <p:nvPicPr>
          <p:cNvPr id="6" name="Picture 5">
            <a:extLst>
              <a:ext uri="{FF2B5EF4-FFF2-40B4-BE49-F238E27FC236}">
                <a16:creationId xmlns:a16="http://schemas.microsoft.com/office/drawing/2014/main" id="{F52E9970-AD6A-FE4A-B323-4822B8544671}"/>
              </a:ext>
            </a:extLst>
          </p:cNvPr>
          <p:cNvPicPr>
            <a:picLocks noChangeAspect="1"/>
          </p:cNvPicPr>
          <p:nvPr userDrawn="1"/>
        </p:nvPicPr>
        <p:blipFill>
          <a:blip r:embed="rId2"/>
          <a:stretch>
            <a:fillRect/>
          </a:stretch>
        </p:blipFill>
        <p:spPr>
          <a:xfrm>
            <a:off x="457200" y="452438"/>
            <a:ext cx="1217543" cy="838497"/>
          </a:xfrm>
          <a:prstGeom prst="rect">
            <a:avLst/>
          </a:prstGeom>
        </p:spPr>
      </p:pic>
    </p:spTree>
    <p:extLst>
      <p:ext uri="{BB962C8B-B14F-4D97-AF65-F5344CB8AC3E}">
        <p14:creationId xmlns:p14="http://schemas.microsoft.com/office/powerpoint/2010/main" val="1545249123"/>
      </p:ext>
    </p:extLst>
  </p:cSld>
  <p:clrMapOvr>
    <a:masterClrMapping/>
  </p:clrMapOvr>
  <p:extLst>
    <p:ext uri="{DCECCB84-F9BA-43D5-87BE-67443E8EF086}">
      <p15:sldGuideLst xmlns:p15="http://schemas.microsoft.com/office/powerpoint/2012/main">
        <p15:guide id="2" orient="horz" pos="18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2175193"/>
            <a:ext cx="11391900"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2" name="Title 1">
            <a:extLst>
              <a:ext uri="{FF2B5EF4-FFF2-40B4-BE49-F238E27FC236}">
                <a16:creationId xmlns:a16="http://schemas.microsoft.com/office/drawing/2014/main" id="{38660CC7-704E-4BB1-8E49-4B7A090006D5}"/>
              </a:ext>
            </a:extLst>
          </p:cNvPr>
          <p:cNvSpPr>
            <a:spLocks noGrp="1"/>
          </p:cNvSpPr>
          <p:nvPr>
            <p:ph type="title" hasCustomPrompt="1"/>
          </p:nvPr>
        </p:nvSpPr>
        <p:spPr/>
        <p:txBody>
          <a:bodyPr/>
          <a:lstStyle>
            <a:lvl1pPr>
              <a:defRPr/>
            </a:lvl1pPr>
          </a:lstStyle>
          <a:p>
            <a:r>
              <a:rPr lang="en-US" dirty="0"/>
              <a:t>Insert One-Line Slide Title</a:t>
            </a:r>
          </a:p>
        </p:txBody>
      </p:sp>
      <p:sp>
        <p:nvSpPr>
          <p:cNvPr id="15" name="Footer Placeholder 14">
            <a:extLst>
              <a:ext uri="{FF2B5EF4-FFF2-40B4-BE49-F238E27FC236}">
                <a16:creationId xmlns:a16="http://schemas.microsoft.com/office/drawing/2014/main" id="{9B6AE8DC-2A33-48BE-96E5-B53B533DC68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90698745"/>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304800" y="1118207"/>
            <a:ext cx="11582400" cy="499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6"/>
          </p:nvPr>
        </p:nvSpPr>
        <p:spPr/>
        <p:txBody>
          <a:bodyPr/>
          <a:lstStyle>
            <a:lvl1pPr>
              <a:defRPr/>
            </a:lvl1pPr>
          </a:lstStyle>
          <a:p>
            <a:pPr>
              <a:defRPr/>
            </a:pPr>
            <a:fld id="{6A7E6BAB-6AD9-354F-9C52-10093EE69653}" type="slidenum">
              <a:rPr lang="en-US"/>
              <a:pPr>
                <a:defRPr/>
              </a:pPr>
              <a:t>‹#›</a:t>
            </a:fld>
            <a:endParaRPr lang="en-US" dirty="0"/>
          </a:p>
        </p:txBody>
      </p:sp>
    </p:spTree>
    <p:extLst>
      <p:ext uri="{BB962C8B-B14F-4D97-AF65-F5344CB8AC3E}">
        <p14:creationId xmlns:p14="http://schemas.microsoft.com/office/powerpoint/2010/main" val="2961533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1246094"/>
            <a:ext cx="11391900" cy="50105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p>
            <a:endParaRPr lang="en-US"/>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5" name="Title 14">
            <a:extLst>
              <a:ext uri="{FF2B5EF4-FFF2-40B4-BE49-F238E27FC236}">
                <a16:creationId xmlns:a16="http://schemas.microsoft.com/office/drawing/2014/main" id="{3AAE7CED-A5DB-420F-80E6-91A1BBF53B09}"/>
              </a:ext>
            </a:extLst>
          </p:cNvPr>
          <p:cNvSpPr>
            <a:spLocks noGrp="1"/>
          </p:cNvSpPr>
          <p:nvPr>
            <p:ph type="title" hasCustomPrompt="1"/>
          </p:nvPr>
        </p:nvSpPr>
        <p:spPr/>
        <p:txBody>
          <a:bodyPr/>
          <a:lstStyle>
            <a:lvl1pPr>
              <a:defRPr/>
            </a:lvl1pPr>
          </a:lstStyle>
          <a:p>
            <a:r>
              <a:rPr lang="en-US" dirty="0"/>
              <a:t>Insert One-Line Slide Title</a:t>
            </a:r>
          </a:p>
        </p:txBody>
      </p:sp>
    </p:spTree>
    <p:extLst>
      <p:ext uri="{BB962C8B-B14F-4D97-AF65-F5344CB8AC3E}">
        <p14:creationId xmlns:p14="http://schemas.microsoft.com/office/powerpoint/2010/main" val="4282606614"/>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7120024-EE4D-48E6-AEAD-08C95A005F28}"/>
              </a:ext>
            </a:extLst>
          </p:cNvPr>
          <p:cNvCxnSpPr/>
          <p:nvPr userDrawn="1"/>
        </p:nvCxnSpPr>
        <p:spPr>
          <a:xfrm>
            <a:off x="457200" y="6404610"/>
            <a:ext cx="11277600"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916FA6-716B-4A21-B35C-BFE1F90BF3A4}"/>
              </a:ext>
            </a:extLst>
          </p:cNvPr>
          <p:cNvCxnSpPr>
            <a:cxnSpLocks/>
          </p:cNvCxnSpPr>
          <p:nvPr userDrawn="1"/>
        </p:nvCxnSpPr>
        <p:spPr>
          <a:xfrm>
            <a:off x="458740" y="1376032"/>
            <a:ext cx="112760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1712259"/>
            <a:ext cx="11391900" cy="45443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5" name="Title 14">
            <a:extLst>
              <a:ext uri="{FF2B5EF4-FFF2-40B4-BE49-F238E27FC236}">
                <a16:creationId xmlns:a16="http://schemas.microsoft.com/office/drawing/2014/main" id="{3AAE7CED-A5DB-420F-80E6-91A1BBF53B09}"/>
              </a:ext>
            </a:extLst>
          </p:cNvPr>
          <p:cNvSpPr>
            <a:spLocks noGrp="1"/>
          </p:cNvSpPr>
          <p:nvPr>
            <p:ph type="title" hasCustomPrompt="1"/>
          </p:nvPr>
        </p:nvSpPr>
        <p:spPr>
          <a:xfrm>
            <a:off x="351816" y="410014"/>
            <a:ext cx="11370014" cy="914400"/>
          </a:xfrm>
        </p:spPr>
        <p:txBody>
          <a:bodyPr/>
          <a:lstStyle>
            <a:lvl1pPr>
              <a:defRPr sz="3200" baseline="0"/>
            </a:lvl1pPr>
          </a:lstStyle>
          <a:p>
            <a:r>
              <a:rPr lang="en-US" dirty="0"/>
              <a:t>Insert Two-Line Slide Title</a:t>
            </a:r>
          </a:p>
        </p:txBody>
      </p:sp>
      <p:sp>
        <p:nvSpPr>
          <p:cNvPr id="2" name="Footer Placeholder 1">
            <a:extLst>
              <a:ext uri="{FF2B5EF4-FFF2-40B4-BE49-F238E27FC236}">
                <a16:creationId xmlns:a16="http://schemas.microsoft.com/office/drawing/2014/main" id="{5F1C4E8B-89AD-48F0-BF02-87AED3E50DEE}"/>
              </a:ext>
            </a:extLst>
          </p:cNvPr>
          <p:cNvSpPr>
            <a:spLocks noGrp="1"/>
          </p:cNvSpPr>
          <p:nvPr>
            <p:ph type="ftr" sz="quarter" idx="15"/>
          </p:nvPr>
        </p:nvSpPr>
        <p:spPr/>
        <p:txBody>
          <a:bodyPr/>
          <a:lstStyle/>
          <a:p>
            <a:endParaRPr lang="en-US" dirty="0"/>
          </a:p>
        </p:txBody>
      </p:sp>
      <p:sp>
        <p:nvSpPr>
          <p:cNvPr id="17" name="TextBox 16">
            <a:extLst>
              <a:ext uri="{FF2B5EF4-FFF2-40B4-BE49-F238E27FC236}">
                <a16:creationId xmlns:a16="http://schemas.microsoft.com/office/drawing/2014/main" id="{DFD2D23B-1014-4EEC-8CA1-05FE1C6693FF}"/>
              </a:ext>
            </a:extLst>
          </p:cNvPr>
          <p:cNvSpPr txBox="1"/>
          <p:nvPr userDrawn="1"/>
        </p:nvSpPr>
        <p:spPr>
          <a:xfrm>
            <a:off x="575313" y="6497787"/>
            <a:ext cx="3393183"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t>
            </a:r>
            <a:r>
              <a:rPr lang="en-US" sz="900" b="0" i="0" u="none" strike="noStrike" kern="1200" dirty="0">
                <a:solidFill>
                  <a:srgbClr val="9D9FA2"/>
                </a:solidFill>
                <a:effectLst/>
                <a:latin typeface="+mn-lt"/>
                <a:ea typeface="+mn-ea"/>
                <a:cs typeface="+mn-cs"/>
              </a:rPr>
              <a:t>American Tower Confidential and Proprietary</a:t>
            </a:r>
            <a:endParaRPr lang="en-US" dirty="0"/>
          </a:p>
        </p:txBody>
      </p:sp>
    </p:spTree>
    <p:extLst>
      <p:ext uri="{BB962C8B-B14F-4D97-AF65-F5344CB8AC3E}">
        <p14:creationId xmlns:p14="http://schemas.microsoft.com/office/powerpoint/2010/main" val="1499049090"/>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Two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6233652" y="2175193"/>
            <a:ext cx="550114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64">
            <a:extLst>
              <a:ext uri="{FF2B5EF4-FFF2-40B4-BE49-F238E27FC236}">
                <a16:creationId xmlns:a16="http://schemas.microsoft.com/office/drawing/2014/main" id="{753B6AD6-1B8E-4AA7-84AB-0AA338E7D268}"/>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4" name="Text Placeholder 7">
            <a:extLst>
              <a:ext uri="{FF2B5EF4-FFF2-40B4-BE49-F238E27FC236}">
                <a16:creationId xmlns:a16="http://schemas.microsoft.com/office/drawing/2014/main" id="{F3A66A8A-8424-49D6-B58C-FF4E4E7F9A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5" name="Title 14">
            <a:extLst>
              <a:ext uri="{FF2B5EF4-FFF2-40B4-BE49-F238E27FC236}">
                <a16:creationId xmlns:a16="http://schemas.microsoft.com/office/drawing/2014/main" id="{D1E5D0C4-9C69-45C4-92BE-48086E8DFBC1}"/>
              </a:ext>
            </a:extLst>
          </p:cNvPr>
          <p:cNvSpPr>
            <a:spLocks noGrp="1"/>
          </p:cNvSpPr>
          <p:nvPr>
            <p:ph type="title" hasCustomPrompt="1"/>
          </p:nvPr>
        </p:nvSpPr>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9C9A3702-ABFC-4E5E-BF91-D73E441467F9}"/>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332159101"/>
      </p:ext>
    </p:extLst>
  </p:cSld>
  <p:clrMapOvr>
    <a:masterClrMapping/>
  </p:clrMapOvr>
  <p:extLst>
    <p:ext uri="{DCECCB84-F9BA-43D5-87BE-67443E8EF086}">
      <p15:sldGuideLst xmlns:p15="http://schemas.microsoft.com/office/powerpoint/2012/main">
        <p15:guide id="1" orient="horz" pos="854">
          <p15:clr>
            <a:srgbClr val="FBAE40"/>
          </p15:clr>
        </p15:guide>
        <p15:guide id="3" pos="3696">
          <p15:clr>
            <a:srgbClr val="FBAE40"/>
          </p15:clr>
        </p15:guide>
        <p15:guide id="4" pos="3982">
          <p15:clr>
            <a:srgbClr val="FBAE40"/>
          </p15:clr>
        </p15:guide>
        <p15:guide id="5" orient="horz" pos="114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Three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3618886"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p>
            <a:endParaRPr lang="en-US"/>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4237703" y="2175193"/>
            <a:ext cx="3618835"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4A3F1A39-46F8-46F8-BFCD-07B7E8836724}"/>
              </a:ext>
            </a:extLst>
          </p:cNvPr>
          <p:cNvSpPr>
            <a:spLocks noGrp="1"/>
          </p:cNvSpPr>
          <p:nvPr>
            <p:ph sz="quarter" idx="16"/>
          </p:nvPr>
        </p:nvSpPr>
        <p:spPr>
          <a:xfrm>
            <a:off x="8112791" y="2175193"/>
            <a:ext cx="3622009"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0" name="Text Placeholder 7">
            <a:extLst>
              <a:ext uri="{FF2B5EF4-FFF2-40B4-BE49-F238E27FC236}">
                <a16:creationId xmlns:a16="http://schemas.microsoft.com/office/drawing/2014/main" id="{CEA22AAC-C6C2-4C77-B50F-17D0D95448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3" name="Title 2">
            <a:extLst>
              <a:ext uri="{FF2B5EF4-FFF2-40B4-BE49-F238E27FC236}">
                <a16:creationId xmlns:a16="http://schemas.microsoft.com/office/drawing/2014/main" id="{FD8985A5-D1CA-4FB3-9ECD-65719890ABAB}"/>
              </a:ext>
            </a:extLst>
          </p:cNvPr>
          <p:cNvSpPr>
            <a:spLocks noGrp="1"/>
          </p:cNvSpPr>
          <p:nvPr>
            <p:ph type="title" hasCustomPrompt="1"/>
          </p:nvPr>
        </p:nvSpPr>
        <p:spPr/>
        <p:txBody>
          <a:bodyPr/>
          <a:lstStyle>
            <a:lvl1pPr>
              <a:defRPr/>
            </a:lvl1pPr>
          </a:lstStyle>
          <a:p>
            <a:r>
              <a:rPr lang="en-US" dirty="0"/>
              <a:t>Insert One-Line Slide Title</a:t>
            </a:r>
          </a:p>
        </p:txBody>
      </p:sp>
    </p:spTree>
    <p:extLst>
      <p:ext uri="{BB962C8B-B14F-4D97-AF65-F5344CB8AC3E}">
        <p14:creationId xmlns:p14="http://schemas.microsoft.com/office/powerpoint/2010/main" val="634850509"/>
      </p:ext>
    </p:extLst>
  </p:cSld>
  <p:clrMapOvr>
    <a:masterClrMapping/>
  </p:clrMapOvr>
  <p:extLst>
    <p:ext uri="{DCECCB84-F9BA-43D5-87BE-67443E8EF086}">
      <p15:sldGuideLst xmlns:p15="http://schemas.microsoft.com/office/powerpoint/2012/main">
        <p15:guide id="1" orient="horz" pos="854">
          <p15:clr>
            <a:srgbClr val="FBAE40"/>
          </p15:clr>
        </p15:guide>
        <p15:guide id="3" pos="2508">
          <p15:clr>
            <a:srgbClr val="FBAE40"/>
          </p15:clr>
        </p15:guide>
        <p15:guide id="4" pos="2731">
          <p15:clr>
            <a:srgbClr val="FBAE40"/>
          </p15:clr>
        </p15:guide>
        <p15:guide id="5" orient="horz" pos="1147">
          <p15:clr>
            <a:srgbClr val="FBAE40"/>
          </p15:clr>
        </p15:guide>
        <p15:guide id="6" pos="4949">
          <p15:clr>
            <a:srgbClr val="FBAE40"/>
          </p15:clr>
        </p15:guide>
        <p15:guide id="7" pos="51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Four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2745761" cy="4081462"/>
          </a:xfrm>
        </p:spPr>
        <p:txBody>
          <a:bodyPr>
            <a:normAutofit/>
          </a:bodyPr>
          <a:lstStyle>
            <a:lvl1pPr>
              <a:lnSpc>
                <a:spcPct val="100000"/>
              </a:lnSpc>
              <a:spcAft>
                <a:spcPts val="4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p>
            <a:endParaRPr lang="en-US"/>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3241209" y="2175193"/>
            <a:ext cx="2739393" cy="4081462"/>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4A3F1A39-46F8-46F8-BFCD-07B7E8836724}"/>
              </a:ext>
            </a:extLst>
          </p:cNvPr>
          <p:cNvSpPr>
            <a:spLocks noGrp="1"/>
          </p:cNvSpPr>
          <p:nvPr>
            <p:ph sz="quarter" idx="16"/>
          </p:nvPr>
        </p:nvSpPr>
        <p:spPr>
          <a:xfrm>
            <a:off x="6113486" y="2175193"/>
            <a:ext cx="2743200" cy="4081462"/>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0" name="Text Placeholder 7">
            <a:extLst>
              <a:ext uri="{FF2B5EF4-FFF2-40B4-BE49-F238E27FC236}">
                <a16:creationId xmlns:a16="http://schemas.microsoft.com/office/drawing/2014/main" id="{CEA22AAC-C6C2-4C77-B50F-17D0D95448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8" name="Content Placeholder 7">
            <a:extLst>
              <a:ext uri="{FF2B5EF4-FFF2-40B4-BE49-F238E27FC236}">
                <a16:creationId xmlns:a16="http://schemas.microsoft.com/office/drawing/2014/main" id="{2CD563F1-0A4E-4A13-AA12-5449C5770F17}"/>
              </a:ext>
            </a:extLst>
          </p:cNvPr>
          <p:cNvSpPr>
            <a:spLocks noGrp="1"/>
          </p:cNvSpPr>
          <p:nvPr>
            <p:ph sz="quarter" idx="17"/>
          </p:nvPr>
        </p:nvSpPr>
        <p:spPr>
          <a:xfrm>
            <a:off x="8989570" y="2175193"/>
            <a:ext cx="2743200" cy="4078224"/>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74DAFA6F-6380-46B4-9B0B-827242800EDA}"/>
              </a:ext>
            </a:extLst>
          </p:cNvPr>
          <p:cNvSpPr>
            <a:spLocks noGrp="1"/>
          </p:cNvSpPr>
          <p:nvPr>
            <p:ph type="title" hasCustomPrompt="1"/>
          </p:nvPr>
        </p:nvSpPr>
        <p:spPr/>
        <p:txBody>
          <a:bodyPr/>
          <a:lstStyle>
            <a:lvl1pPr>
              <a:defRPr baseline="0"/>
            </a:lvl1pPr>
          </a:lstStyle>
          <a:p>
            <a:r>
              <a:rPr lang="en-US" dirty="0"/>
              <a:t>Insert One-Line Slide Title</a:t>
            </a:r>
          </a:p>
        </p:txBody>
      </p:sp>
    </p:spTree>
    <p:extLst>
      <p:ext uri="{BB962C8B-B14F-4D97-AF65-F5344CB8AC3E}">
        <p14:creationId xmlns:p14="http://schemas.microsoft.com/office/powerpoint/2010/main" val="31583072"/>
      </p:ext>
    </p:extLst>
  </p:cSld>
  <p:clrMapOvr>
    <a:masterClrMapping/>
  </p:clrMapOvr>
  <p:extLst>
    <p:ext uri="{DCECCB84-F9BA-43D5-87BE-67443E8EF086}">
      <p15:sldGuideLst xmlns:p15="http://schemas.microsoft.com/office/powerpoint/2012/main">
        <p15:guide id="1" orient="horz" pos="854">
          <p15:clr>
            <a:srgbClr val="FBAE40"/>
          </p15:clr>
        </p15:guide>
        <p15:guide id="3" pos="1958">
          <p15:clr>
            <a:srgbClr val="FBAE40"/>
          </p15:clr>
        </p15:guide>
        <p15:guide id="4" pos="2100">
          <p15:clr>
            <a:srgbClr val="FBAE40"/>
          </p15:clr>
        </p15:guide>
        <p15:guide id="5" orient="horz" pos="1147">
          <p15:clr>
            <a:srgbClr val="FBAE40"/>
          </p15:clr>
        </p15:guide>
        <p15:guide id="8" pos="3770">
          <p15:clr>
            <a:srgbClr val="FBAE40"/>
          </p15:clr>
        </p15:guide>
        <p15:guide id="9" pos="3912">
          <p15:clr>
            <a:srgbClr val="FBAE40"/>
          </p15:clr>
        </p15:guide>
        <p15:guide id="10" pos="5585">
          <p15:clr>
            <a:srgbClr val="FBAE40"/>
          </p15:clr>
        </p15:guide>
        <p15:guide id="11" pos="57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_Content_Photo">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F644651-0F89-4E8E-B329-BDE6AF6F0024}"/>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American Tower Confidential and Proprietary</a:t>
            </a:r>
          </a:p>
        </p:txBody>
      </p:sp>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61F46262-EAD8-4179-BE8F-FF8C9CED57AE}"/>
              </a:ext>
            </a:extLst>
          </p:cNvPr>
          <p:cNvSpPr>
            <a:spLocks noGrp="1"/>
          </p:cNvSpPr>
          <p:nvPr>
            <p:ph type="pic" sz="quarter" idx="16" hasCustomPrompt="1"/>
          </p:nvPr>
        </p:nvSpPr>
        <p:spPr>
          <a:xfrm>
            <a:off x="6321425" y="0"/>
            <a:ext cx="5870575"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14" name="Text Placeholder 7">
            <a:extLst>
              <a:ext uri="{FF2B5EF4-FFF2-40B4-BE49-F238E27FC236}">
                <a16:creationId xmlns:a16="http://schemas.microsoft.com/office/drawing/2014/main" id="{99B15AB7-6232-421E-BD25-E660D8DB9890}"/>
              </a:ext>
            </a:extLst>
          </p:cNvPr>
          <p:cNvSpPr>
            <a:spLocks noGrp="1"/>
          </p:cNvSpPr>
          <p:nvPr>
            <p:ph type="body" sz="quarter" idx="12" hasCustomPrompt="1"/>
          </p:nvPr>
        </p:nvSpPr>
        <p:spPr>
          <a:xfrm>
            <a:off x="351816" y="1012677"/>
            <a:ext cx="5504689"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1" name="Title 10">
            <a:extLst>
              <a:ext uri="{FF2B5EF4-FFF2-40B4-BE49-F238E27FC236}">
                <a16:creationId xmlns:a16="http://schemas.microsoft.com/office/drawing/2014/main" id="{7C1F1292-7D0A-4DB8-ADE3-29B408B8B416}"/>
              </a:ext>
            </a:extLst>
          </p:cNvPr>
          <p:cNvSpPr>
            <a:spLocks noGrp="1"/>
          </p:cNvSpPr>
          <p:nvPr>
            <p:ph type="title" hasCustomPrompt="1"/>
          </p:nvPr>
        </p:nvSpPr>
        <p:spPr>
          <a:xfrm>
            <a:off x="351816" y="284511"/>
            <a:ext cx="5515584" cy="662781"/>
          </a:xfrm>
        </p:spPr>
        <p:txBody>
          <a:bodyPr>
            <a:normAutofit/>
          </a:bodyPr>
          <a:lstStyle>
            <a:lvl1pPr>
              <a:defRPr/>
            </a:lvl1pPr>
          </a:lstStyle>
          <a:p>
            <a:r>
              <a:rPr lang="en-US" dirty="0"/>
              <a:t>Insert One-Line Slide Title</a:t>
            </a:r>
          </a:p>
        </p:txBody>
      </p:sp>
      <p:sp>
        <p:nvSpPr>
          <p:cNvPr id="3" name="Footer Placeholder 2">
            <a:extLst>
              <a:ext uri="{FF2B5EF4-FFF2-40B4-BE49-F238E27FC236}">
                <a16:creationId xmlns:a16="http://schemas.microsoft.com/office/drawing/2014/main" id="{FAAFC492-A789-4EB5-9194-FCAB65D2B649}"/>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90EED0-A36F-45A3-89CD-B8A035CE14A4}"/>
              </a:ext>
            </a:extLst>
          </p:cNvPr>
          <p:cNvSpPr>
            <a:spLocks noGrp="1"/>
          </p:cNvSpPr>
          <p:nvPr>
            <p:ph type="sldNum" sz="quarter" idx="18"/>
          </p:nvPr>
        </p:nvSpPr>
        <p:spPr>
          <a:xfrm>
            <a:off x="326229" y="6521726"/>
            <a:ext cx="365760" cy="182880"/>
          </a:xfrm>
        </p:spPr>
        <p:txBody>
          <a:bodyPr/>
          <a:lstStyle/>
          <a:p>
            <a:fld id="{AD77D0B2-A74F-4C7C-97A5-C217087AD0C2}" type="slidenum">
              <a:rPr lang="en-US" smtClean="0"/>
              <a:pPr/>
              <a:t>‹#›</a:t>
            </a:fld>
            <a:endParaRPr lang="en-US"/>
          </a:p>
        </p:txBody>
      </p:sp>
      <p:cxnSp>
        <p:nvCxnSpPr>
          <p:cNvPr id="8" name="Straight Connector 7">
            <a:extLst>
              <a:ext uri="{FF2B5EF4-FFF2-40B4-BE49-F238E27FC236}">
                <a16:creationId xmlns:a16="http://schemas.microsoft.com/office/drawing/2014/main" id="{396BD52F-F460-465F-96E9-568DBE4119FB}"/>
              </a:ext>
            </a:extLst>
          </p:cNvPr>
          <p:cNvCxnSpPr/>
          <p:nvPr userDrawn="1"/>
        </p:nvCxnSpPr>
        <p:spPr>
          <a:xfrm>
            <a:off x="457200" y="6404610"/>
            <a:ext cx="5852160"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28A345-FF3F-49BF-8616-E59718204DE6}"/>
              </a:ext>
            </a:extLst>
          </p:cNvPr>
          <p:cNvCxnSpPr>
            <a:cxnSpLocks/>
          </p:cNvCxnSpPr>
          <p:nvPr userDrawn="1"/>
        </p:nvCxnSpPr>
        <p:spPr>
          <a:xfrm>
            <a:off x="457200" y="981582"/>
            <a:ext cx="5852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779980"/>
      </p:ext>
    </p:extLst>
  </p:cSld>
  <p:clrMapOvr>
    <a:masterClrMapping/>
  </p:clrMapOvr>
  <p:extLst>
    <p:ext uri="{DCECCB84-F9BA-43D5-87BE-67443E8EF086}">
      <p15:sldGuideLst xmlns:p15="http://schemas.microsoft.com/office/powerpoint/2012/main">
        <p15:guide id="1" orient="horz" pos="840">
          <p15:clr>
            <a:srgbClr val="FBAE40"/>
          </p15:clr>
        </p15:guide>
        <p15:guide id="3" pos="3696">
          <p15:clr>
            <a:srgbClr val="FBAE40"/>
          </p15:clr>
        </p15:guide>
        <p15:guide id="4" pos="3982">
          <p15:clr>
            <a:srgbClr val="FBAE40"/>
          </p15:clr>
        </p15:guide>
        <p15:guide id="5" orient="horz" pos="114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_Photo">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61F46262-EAD8-4179-BE8F-FF8C9CED57AE}"/>
              </a:ext>
            </a:extLst>
          </p:cNvPr>
          <p:cNvSpPr>
            <a:spLocks noGrp="1"/>
          </p:cNvSpPr>
          <p:nvPr>
            <p:ph type="pic" sz="quarter" idx="16" hasCustomPrompt="1"/>
          </p:nvPr>
        </p:nvSpPr>
        <p:spPr>
          <a:xfrm>
            <a:off x="6321425" y="0"/>
            <a:ext cx="5870575"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14" name="Text Placeholder 7">
            <a:extLst>
              <a:ext uri="{FF2B5EF4-FFF2-40B4-BE49-F238E27FC236}">
                <a16:creationId xmlns:a16="http://schemas.microsoft.com/office/drawing/2014/main" id="{99B15AB7-6232-421E-BD25-E660D8DB9890}"/>
              </a:ext>
            </a:extLst>
          </p:cNvPr>
          <p:cNvSpPr>
            <a:spLocks noGrp="1"/>
          </p:cNvSpPr>
          <p:nvPr>
            <p:ph type="body" sz="quarter" idx="12" hasCustomPrompt="1"/>
          </p:nvPr>
        </p:nvSpPr>
        <p:spPr>
          <a:xfrm>
            <a:off x="351816" y="1416092"/>
            <a:ext cx="5504689" cy="548640"/>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1" name="Title 10">
            <a:extLst>
              <a:ext uri="{FF2B5EF4-FFF2-40B4-BE49-F238E27FC236}">
                <a16:creationId xmlns:a16="http://schemas.microsoft.com/office/drawing/2014/main" id="{7C1F1292-7D0A-4DB8-ADE3-29B408B8B416}"/>
              </a:ext>
            </a:extLst>
          </p:cNvPr>
          <p:cNvSpPr>
            <a:spLocks noGrp="1"/>
          </p:cNvSpPr>
          <p:nvPr>
            <p:ph type="title" hasCustomPrompt="1"/>
          </p:nvPr>
        </p:nvSpPr>
        <p:spPr>
          <a:xfrm>
            <a:off x="351815" y="410019"/>
            <a:ext cx="5515585" cy="914400"/>
          </a:xfrm>
        </p:spPr>
        <p:txBody>
          <a:bodyPr>
            <a:normAutofit/>
          </a:bodyPr>
          <a:lstStyle>
            <a:lvl1pPr>
              <a:defRPr sz="3200"/>
            </a:lvl1pPr>
          </a:lstStyle>
          <a:p>
            <a:r>
              <a:rPr lang="en-US" dirty="0"/>
              <a:t>Insert Two-Line Slide Title</a:t>
            </a:r>
          </a:p>
        </p:txBody>
      </p:sp>
      <p:sp>
        <p:nvSpPr>
          <p:cNvPr id="3" name="Slide Number Placeholder 2">
            <a:extLst>
              <a:ext uri="{FF2B5EF4-FFF2-40B4-BE49-F238E27FC236}">
                <a16:creationId xmlns:a16="http://schemas.microsoft.com/office/drawing/2014/main" id="{E557CB3B-7EF6-4150-AAC6-B4795DBAB971}"/>
              </a:ext>
            </a:extLst>
          </p:cNvPr>
          <p:cNvSpPr>
            <a:spLocks noGrp="1"/>
          </p:cNvSpPr>
          <p:nvPr>
            <p:ph type="sldNum" sz="quarter" idx="18"/>
          </p:nvPr>
        </p:nvSpPr>
        <p:spPr>
          <a:xfrm>
            <a:off x="326229" y="6521726"/>
            <a:ext cx="365760" cy="182880"/>
          </a:xfrm>
        </p:spPr>
        <p:txBody>
          <a:bodyPr/>
          <a:lstStyle/>
          <a:p>
            <a:fld id="{AD77D0B2-A74F-4C7C-97A5-C217087AD0C2}" type="slidenum">
              <a:rPr lang="en-US" smtClean="0"/>
              <a:pPr/>
              <a:t>‹#›</a:t>
            </a:fld>
            <a:endParaRPr lang="en-US"/>
          </a:p>
        </p:txBody>
      </p:sp>
      <p:sp>
        <p:nvSpPr>
          <p:cNvPr id="6" name="Footer Placeholder 5">
            <a:extLst>
              <a:ext uri="{FF2B5EF4-FFF2-40B4-BE49-F238E27FC236}">
                <a16:creationId xmlns:a16="http://schemas.microsoft.com/office/drawing/2014/main" id="{C1D932CC-8485-4BD6-B9CA-56B9C6BEBEF5}"/>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22" name="TextBox 21">
            <a:extLst>
              <a:ext uri="{FF2B5EF4-FFF2-40B4-BE49-F238E27FC236}">
                <a16:creationId xmlns:a16="http://schemas.microsoft.com/office/drawing/2014/main" id="{CE61ED47-A859-4283-8D0C-706477253F16}"/>
              </a:ext>
            </a:extLst>
          </p:cNvPr>
          <p:cNvSpPr txBox="1"/>
          <p:nvPr userDrawn="1"/>
        </p:nvSpPr>
        <p:spPr>
          <a:xfrm>
            <a:off x="575313" y="6497787"/>
            <a:ext cx="342061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t>
            </a:r>
            <a:r>
              <a:rPr lang="en-US" sz="900" b="0" i="0" u="none" strike="noStrike" kern="1200" dirty="0">
                <a:solidFill>
                  <a:srgbClr val="9D9FA2"/>
                </a:solidFill>
                <a:effectLst/>
                <a:latin typeface="+mn-lt"/>
                <a:ea typeface="+mn-ea"/>
                <a:cs typeface="+mn-cs"/>
              </a:rPr>
              <a:t>American Tower Confidential and Proprietary</a:t>
            </a:r>
            <a:endParaRPr lang="en-US" dirty="0"/>
          </a:p>
        </p:txBody>
      </p:sp>
      <p:cxnSp>
        <p:nvCxnSpPr>
          <p:cNvPr id="18" name="Straight Connector 17">
            <a:extLst>
              <a:ext uri="{FF2B5EF4-FFF2-40B4-BE49-F238E27FC236}">
                <a16:creationId xmlns:a16="http://schemas.microsoft.com/office/drawing/2014/main" id="{3F67714C-AD97-43AB-A801-704F76DCD73E}"/>
              </a:ext>
            </a:extLst>
          </p:cNvPr>
          <p:cNvCxnSpPr/>
          <p:nvPr userDrawn="1"/>
        </p:nvCxnSpPr>
        <p:spPr>
          <a:xfrm>
            <a:off x="457200" y="6404610"/>
            <a:ext cx="5852160"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49CD2F-652A-4CCE-B738-B404527D272B}"/>
              </a:ext>
            </a:extLst>
          </p:cNvPr>
          <p:cNvCxnSpPr>
            <a:cxnSpLocks/>
          </p:cNvCxnSpPr>
          <p:nvPr userDrawn="1"/>
        </p:nvCxnSpPr>
        <p:spPr>
          <a:xfrm>
            <a:off x="457200" y="1379935"/>
            <a:ext cx="5852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7610"/>
      </p:ext>
    </p:extLst>
  </p:cSld>
  <p:clrMapOvr>
    <a:masterClrMapping/>
  </p:clrMapOvr>
  <p:extLst>
    <p:ext uri="{DCECCB84-F9BA-43D5-87BE-67443E8EF086}">
      <p15:sldGuideLst xmlns:p15="http://schemas.microsoft.com/office/powerpoint/2012/main">
        <p15:guide id="1" orient="horz" pos="840">
          <p15:clr>
            <a:srgbClr val="FBAE40"/>
          </p15:clr>
        </p15:guide>
        <p15:guide id="3" pos="3696">
          <p15:clr>
            <a:srgbClr val="FBAE40"/>
          </p15:clr>
        </p15:guide>
        <p15:guide id="4" pos="3982">
          <p15:clr>
            <a:srgbClr val="FBAE40"/>
          </p15:clr>
        </p15:guide>
        <p15:guide id="5" orient="horz" pos="114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_Content_Photo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1CE6D1-6BD8-4797-BA3A-99036600C4BF}"/>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American Tower Confidential and Proprietary</a:t>
            </a:r>
          </a:p>
        </p:txBody>
      </p:sp>
      <p:sp>
        <p:nvSpPr>
          <p:cNvPr id="16" name="Picture Placeholder 15">
            <a:extLst>
              <a:ext uri="{FF2B5EF4-FFF2-40B4-BE49-F238E27FC236}">
                <a16:creationId xmlns:a16="http://schemas.microsoft.com/office/drawing/2014/main" id="{0D677636-CA40-476A-9F53-E1AFA85BBA26}"/>
              </a:ext>
            </a:extLst>
          </p:cNvPr>
          <p:cNvSpPr>
            <a:spLocks noGrp="1"/>
          </p:cNvSpPr>
          <p:nvPr>
            <p:ph type="pic" sz="quarter" idx="16" hasCustomPrompt="1"/>
          </p:nvPr>
        </p:nvSpPr>
        <p:spPr>
          <a:xfrm>
            <a:off x="8210550" y="0"/>
            <a:ext cx="3981450"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7493974"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7" name="Text Placeholder 7">
            <a:extLst>
              <a:ext uri="{FF2B5EF4-FFF2-40B4-BE49-F238E27FC236}">
                <a16:creationId xmlns:a16="http://schemas.microsoft.com/office/drawing/2014/main" id="{48056857-2C5F-4FA1-A119-E09DED345289}"/>
              </a:ext>
            </a:extLst>
          </p:cNvPr>
          <p:cNvSpPr>
            <a:spLocks noGrp="1"/>
          </p:cNvSpPr>
          <p:nvPr>
            <p:ph type="body" sz="quarter" idx="12" hasCustomPrompt="1"/>
          </p:nvPr>
        </p:nvSpPr>
        <p:spPr>
          <a:xfrm>
            <a:off x="351817" y="1012677"/>
            <a:ext cx="7504722"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8" name="Title 17">
            <a:extLst>
              <a:ext uri="{FF2B5EF4-FFF2-40B4-BE49-F238E27FC236}">
                <a16:creationId xmlns:a16="http://schemas.microsoft.com/office/drawing/2014/main" id="{DCCAB98C-AF46-4C4E-AD33-943E2699CE36}"/>
              </a:ext>
            </a:extLst>
          </p:cNvPr>
          <p:cNvSpPr>
            <a:spLocks noGrp="1"/>
          </p:cNvSpPr>
          <p:nvPr>
            <p:ph type="title" hasCustomPrompt="1"/>
          </p:nvPr>
        </p:nvSpPr>
        <p:spPr>
          <a:xfrm>
            <a:off x="351816" y="284511"/>
            <a:ext cx="7504722" cy="662781"/>
          </a:xfrm>
        </p:spPr>
        <p:txBody>
          <a:bodyPr/>
          <a:lstStyle>
            <a:lvl1pPr>
              <a:defRPr/>
            </a:lvl1pPr>
          </a:lstStyle>
          <a:p>
            <a:r>
              <a:rPr lang="en-US" dirty="0"/>
              <a:t>Insert One-Line Slide Title</a:t>
            </a:r>
          </a:p>
        </p:txBody>
      </p:sp>
      <p:sp>
        <p:nvSpPr>
          <p:cNvPr id="3" name="Footer Placeholder 2">
            <a:extLst>
              <a:ext uri="{FF2B5EF4-FFF2-40B4-BE49-F238E27FC236}">
                <a16:creationId xmlns:a16="http://schemas.microsoft.com/office/drawing/2014/main" id="{692B63AD-E021-416D-8CE3-FFEEAA09F8DB}"/>
              </a:ext>
            </a:extLst>
          </p:cNvPr>
          <p:cNvSpPr>
            <a:spLocks noGrp="1"/>
          </p:cNvSpPr>
          <p:nvPr>
            <p:ph type="ftr" sz="quarter" idx="17"/>
          </p:nvPr>
        </p:nvSpPr>
        <p:spPr/>
        <p:txBody>
          <a:bodyPr/>
          <a:lstStyle>
            <a:lvl1pPr>
              <a:defRPr>
                <a:solidFill>
                  <a:schemeClr val="bg1"/>
                </a:solidFill>
              </a:defRPr>
            </a:lvl1pPr>
          </a:lstStyle>
          <a:p>
            <a:endParaRPr lang="en-US" dirty="0"/>
          </a:p>
        </p:txBody>
      </p:sp>
      <p:cxnSp>
        <p:nvCxnSpPr>
          <p:cNvPr id="8" name="Straight Connector 7">
            <a:extLst>
              <a:ext uri="{FF2B5EF4-FFF2-40B4-BE49-F238E27FC236}">
                <a16:creationId xmlns:a16="http://schemas.microsoft.com/office/drawing/2014/main" id="{C3D73539-8CAE-475D-BB25-069271AFF902}"/>
              </a:ext>
            </a:extLst>
          </p:cNvPr>
          <p:cNvCxnSpPr/>
          <p:nvPr userDrawn="1"/>
        </p:nvCxnSpPr>
        <p:spPr>
          <a:xfrm>
            <a:off x="457200" y="6404610"/>
            <a:ext cx="7744968"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35C0BC-97E9-424B-B941-77177B02EC08}"/>
              </a:ext>
            </a:extLst>
          </p:cNvPr>
          <p:cNvCxnSpPr>
            <a:cxnSpLocks/>
          </p:cNvCxnSpPr>
          <p:nvPr userDrawn="1"/>
        </p:nvCxnSpPr>
        <p:spPr>
          <a:xfrm>
            <a:off x="457200" y="981582"/>
            <a:ext cx="77449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72579"/>
      </p:ext>
    </p:extLst>
  </p:cSld>
  <p:clrMapOvr>
    <a:masterClrMapping/>
  </p:clrMapOvr>
  <p:extLst>
    <p:ext uri="{DCECCB84-F9BA-43D5-87BE-67443E8EF086}">
      <p15:sldGuideLst xmlns:p15="http://schemas.microsoft.com/office/powerpoint/2012/main">
        <p15:guide id="1" orient="horz" pos="854">
          <p15:clr>
            <a:srgbClr val="FBAE40"/>
          </p15:clr>
        </p15:guide>
        <p15:guide id="3" pos="2508">
          <p15:clr>
            <a:srgbClr val="FBAE40"/>
          </p15:clr>
        </p15:guide>
        <p15:guide id="4" pos="2731">
          <p15:clr>
            <a:srgbClr val="FBAE40"/>
          </p15:clr>
        </p15:guide>
        <p15:guide id="5" orient="horz" pos="1147">
          <p15:clr>
            <a:srgbClr val="FBAE40"/>
          </p15:clr>
        </p15:guide>
        <p15:guide id="6" pos="4949">
          <p15:clr>
            <a:srgbClr val="FBAE40"/>
          </p15:clr>
        </p15:guide>
        <p15:guide id="7" pos="51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_Photo 2">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7493974"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16" name="Picture Placeholder 15">
            <a:extLst>
              <a:ext uri="{FF2B5EF4-FFF2-40B4-BE49-F238E27FC236}">
                <a16:creationId xmlns:a16="http://schemas.microsoft.com/office/drawing/2014/main" id="{0D677636-CA40-476A-9F53-E1AFA85BBA26}"/>
              </a:ext>
            </a:extLst>
          </p:cNvPr>
          <p:cNvSpPr>
            <a:spLocks noGrp="1"/>
          </p:cNvSpPr>
          <p:nvPr>
            <p:ph type="pic" sz="quarter" idx="16" hasCustomPrompt="1"/>
          </p:nvPr>
        </p:nvSpPr>
        <p:spPr>
          <a:xfrm>
            <a:off x="8210550" y="0"/>
            <a:ext cx="3981450"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17" name="Text Placeholder 7">
            <a:extLst>
              <a:ext uri="{FF2B5EF4-FFF2-40B4-BE49-F238E27FC236}">
                <a16:creationId xmlns:a16="http://schemas.microsoft.com/office/drawing/2014/main" id="{48056857-2C5F-4FA1-A119-E09DED345289}"/>
              </a:ext>
            </a:extLst>
          </p:cNvPr>
          <p:cNvSpPr>
            <a:spLocks noGrp="1"/>
          </p:cNvSpPr>
          <p:nvPr>
            <p:ph type="body" sz="quarter" idx="12" hasCustomPrompt="1"/>
          </p:nvPr>
        </p:nvSpPr>
        <p:spPr>
          <a:xfrm>
            <a:off x="351817" y="1416094"/>
            <a:ext cx="7504722" cy="548640"/>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8" name="Title 17">
            <a:extLst>
              <a:ext uri="{FF2B5EF4-FFF2-40B4-BE49-F238E27FC236}">
                <a16:creationId xmlns:a16="http://schemas.microsoft.com/office/drawing/2014/main" id="{DCCAB98C-AF46-4C4E-AD33-943E2699CE36}"/>
              </a:ext>
            </a:extLst>
          </p:cNvPr>
          <p:cNvSpPr>
            <a:spLocks noGrp="1"/>
          </p:cNvSpPr>
          <p:nvPr>
            <p:ph type="title" hasCustomPrompt="1"/>
          </p:nvPr>
        </p:nvSpPr>
        <p:spPr>
          <a:xfrm>
            <a:off x="351816" y="409787"/>
            <a:ext cx="7504722" cy="914400"/>
          </a:xfrm>
        </p:spPr>
        <p:txBody>
          <a:bodyPr/>
          <a:lstStyle>
            <a:lvl1pPr>
              <a:defRPr sz="3200" baseline="0"/>
            </a:lvl1pPr>
          </a:lstStyle>
          <a:p>
            <a:r>
              <a:rPr lang="en-US" dirty="0"/>
              <a:t>Insert Two-Line Slide Title</a:t>
            </a:r>
          </a:p>
        </p:txBody>
      </p:sp>
      <p:sp>
        <p:nvSpPr>
          <p:cNvPr id="2" name="Footer Placeholder 1">
            <a:extLst>
              <a:ext uri="{FF2B5EF4-FFF2-40B4-BE49-F238E27FC236}">
                <a16:creationId xmlns:a16="http://schemas.microsoft.com/office/drawing/2014/main" id="{F28369E2-9887-42F2-A811-47464242B6E8}"/>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22" name="TextBox 21">
            <a:extLst>
              <a:ext uri="{FF2B5EF4-FFF2-40B4-BE49-F238E27FC236}">
                <a16:creationId xmlns:a16="http://schemas.microsoft.com/office/drawing/2014/main" id="{20E186C3-8D46-4ADB-A9EB-5A8F1227CE55}"/>
              </a:ext>
            </a:extLst>
          </p:cNvPr>
          <p:cNvSpPr txBox="1"/>
          <p:nvPr userDrawn="1"/>
        </p:nvSpPr>
        <p:spPr>
          <a:xfrm>
            <a:off x="575313" y="6497787"/>
            <a:ext cx="364921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t>
            </a:r>
            <a:r>
              <a:rPr lang="en-US" sz="900" b="0" i="0" u="none" strike="noStrike" kern="1200" dirty="0">
                <a:solidFill>
                  <a:srgbClr val="9D9FA2"/>
                </a:solidFill>
                <a:effectLst/>
                <a:latin typeface="+mn-lt"/>
                <a:ea typeface="+mn-ea"/>
                <a:cs typeface="+mn-cs"/>
              </a:rPr>
              <a:t>American Tower Confidential and Proprietary</a:t>
            </a:r>
            <a:endParaRPr lang="en-US" dirty="0"/>
          </a:p>
        </p:txBody>
      </p:sp>
      <p:cxnSp>
        <p:nvCxnSpPr>
          <p:cNvPr id="11" name="Straight Connector 10">
            <a:extLst>
              <a:ext uri="{FF2B5EF4-FFF2-40B4-BE49-F238E27FC236}">
                <a16:creationId xmlns:a16="http://schemas.microsoft.com/office/drawing/2014/main" id="{FEB09565-791C-4D32-BC69-A8FC2BBB7B25}"/>
              </a:ext>
            </a:extLst>
          </p:cNvPr>
          <p:cNvCxnSpPr/>
          <p:nvPr userDrawn="1"/>
        </p:nvCxnSpPr>
        <p:spPr>
          <a:xfrm>
            <a:off x="457200" y="6404610"/>
            <a:ext cx="7744968"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9132E5-B521-4532-AAC1-AAC8B09664AD}"/>
              </a:ext>
            </a:extLst>
          </p:cNvPr>
          <p:cNvCxnSpPr>
            <a:cxnSpLocks/>
          </p:cNvCxnSpPr>
          <p:nvPr userDrawn="1"/>
        </p:nvCxnSpPr>
        <p:spPr>
          <a:xfrm>
            <a:off x="457200" y="1379934"/>
            <a:ext cx="77449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510797"/>
      </p:ext>
    </p:extLst>
  </p:cSld>
  <p:clrMapOvr>
    <a:masterClrMapping/>
  </p:clrMapOvr>
  <p:extLst>
    <p:ext uri="{DCECCB84-F9BA-43D5-87BE-67443E8EF086}">
      <p15:sldGuideLst xmlns:p15="http://schemas.microsoft.com/office/powerpoint/2012/main">
        <p15:guide id="1" orient="horz" pos="854">
          <p15:clr>
            <a:srgbClr val="FBAE40"/>
          </p15:clr>
        </p15:guide>
        <p15:guide id="3" pos="2508">
          <p15:clr>
            <a:srgbClr val="FBAE40"/>
          </p15:clr>
        </p15:guide>
        <p15:guide id="4" pos="2731">
          <p15:clr>
            <a:srgbClr val="FBAE40"/>
          </p15:clr>
        </p15:guide>
        <p15:guide id="5" orient="horz" pos="1147">
          <p15:clr>
            <a:srgbClr val="FBAE40"/>
          </p15:clr>
        </p15:guide>
        <p15:guide id="6" pos="4949">
          <p15:clr>
            <a:srgbClr val="FBAE40"/>
          </p15:clr>
        </p15:guide>
        <p15:guide id="7" pos="517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One Line Title_Large_Photo">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E34E6CC2-2023-104C-8A0A-CCDDBCE811CA}"/>
              </a:ext>
            </a:extLst>
          </p:cNvPr>
          <p:cNvSpPr>
            <a:spLocks noGrp="1"/>
          </p:cNvSpPr>
          <p:nvPr>
            <p:ph type="pic" sz="quarter" idx="20" hasCustomPrompt="1"/>
          </p:nvPr>
        </p:nvSpPr>
        <p:spPr>
          <a:xfrm>
            <a:off x="1" y="983974"/>
            <a:ext cx="12192000" cy="5874025"/>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2" name="Footer Placeholder 1">
            <a:extLst>
              <a:ext uri="{FF2B5EF4-FFF2-40B4-BE49-F238E27FC236}">
                <a16:creationId xmlns:a16="http://schemas.microsoft.com/office/drawing/2014/main" id="{99DB6D50-576E-4A66-A961-B91958AD1550}"/>
              </a:ext>
            </a:extLst>
          </p:cNvPr>
          <p:cNvSpPr>
            <a:spLocks noGrp="1"/>
          </p:cNvSpPr>
          <p:nvPr>
            <p:ph type="ftr" sz="quarter" idx="13"/>
          </p:nvPr>
        </p:nvSpPr>
        <p:spPr/>
        <p:txBody>
          <a:bodyPr/>
          <a:lstStyle/>
          <a:p>
            <a:endParaRPr lang="en-US" dirty="0"/>
          </a:p>
        </p:txBody>
      </p:sp>
      <p:sp>
        <p:nvSpPr>
          <p:cNvPr id="6" name="Title 2">
            <a:extLst>
              <a:ext uri="{FF2B5EF4-FFF2-40B4-BE49-F238E27FC236}">
                <a16:creationId xmlns:a16="http://schemas.microsoft.com/office/drawing/2014/main" id="{1C24B4BA-FC94-664D-9D2F-CE5D2DC98C3B}"/>
              </a:ext>
            </a:extLst>
          </p:cNvPr>
          <p:cNvSpPr>
            <a:spLocks noGrp="1"/>
          </p:cNvSpPr>
          <p:nvPr>
            <p:ph type="title" hasCustomPrompt="1"/>
          </p:nvPr>
        </p:nvSpPr>
        <p:spPr>
          <a:xfrm>
            <a:off x="351816" y="284511"/>
            <a:ext cx="11370014" cy="662781"/>
          </a:xfrm>
        </p:spPr>
        <p:txBody>
          <a:bodyPr/>
          <a:lstStyle>
            <a:lvl1pPr>
              <a:defRPr/>
            </a:lvl1pPr>
          </a:lstStyle>
          <a:p>
            <a:r>
              <a:rPr lang="en-US" dirty="0"/>
              <a:t>Insert One-Line Slide Title</a:t>
            </a:r>
          </a:p>
        </p:txBody>
      </p:sp>
    </p:spTree>
    <p:extLst>
      <p:ext uri="{BB962C8B-B14F-4D97-AF65-F5344CB8AC3E}">
        <p14:creationId xmlns:p14="http://schemas.microsoft.com/office/powerpoint/2010/main" val="215644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304801" y="2971800"/>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3048000"/>
            <a:ext cx="10363200"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304800" y="1395414"/>
            <a:ext cx="10363200" cy="1500187"/>
          </a:xfrm>
        </p:spPr>
        <p:txBody>
          <a:bodyPr anchor="b"/>
          <a:lstStyle>
            <a:lvl1pPr marL="0" indent="0">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1221FA1-874C-8D49-A318-EFF26F617F22}" type="slidenum">
              <a:rPr lang="en-US"/>
              <a:pPr>
                <a:defRPr/>
              </a:pPr>
              <a:t>‹#›</a:t>
            </a:fld>
            <a:endParaRPr lang="en-US" dirty="0"/>
          </a:p>
        </p:txBody>
      </p:sp>
    </p:spTree>
    <p:extLst>
      <p:ext uri="{BB962C8B-B14F-4D97-AF65-F5344CB8AC3E}">
        <p14:creationId xmlns:p14="http://schemas.microsoft.com/office/powerpoint/2010/main" val="168370719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Subtitle Full Background">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DA6DADAC-8CC4-4B4F-B2F4-29E48F870E32}"/>
              </a:ext>
            </a:extLst>
          </p:cNvPr>
          <p:cNvSpPr>
            <a:spLocks noGrp="1"/>
          </p:cNvSpPr>
          <p:nvPr>
            <p:ph type="pic" sz="quarter" idx="20" hasCustomPrompt="1"/>
          </p:nvPr>
        </p:nvSpPr>
        <p:spPr>
          <a:xfrm>
            <a:off x="0" y="1991712"/>
            <a:ext cx="12192000" cy="4913585"/>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dirty="0"/>
              <a:t>To place an image here, please select a photo from our DAM system and download it to your desktop. Then, click the center icon to insert the image.</a:t>
            </a:r>
          </a:p>
        </p:txBody>
      </p:sp>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3" name="Title 2">
            <a:extLst>
              <a:ext uri="{FF2B5EF4-FFF2-40B4-BE49-F238E27FC236}">
                <a16:creationId xmlns:a16="http://schemas.microsoft.com/office/drawing/2014/main" id="{540A906F-2283-47B2-95AB-A571CC354CE2}"/>
              </a:ext>
            </a:extLst>
          </p:cNvPr>
          <p:cNvSpPr>
            <a:spLocks noGrp="1"/>
          </p:cNvSpPr>
          <p:nvPr>
            <p:ph type="title" hasCustomPrompt="1"/>
          </p:nvPr>
        </p:nvSpPr>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A5638DC5-3913-492E-9515-FCF3551296B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29867006"/>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_Sub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rgbClr val="9D9FA2"/>
                </a:solidFill>
              </a:defRPr>
            </a:lvl1pPr>
          </a:lstStyle>
          <a:p>
            <a:fld id="{AD77D0B2-A74F-4C7C-97A5-C217087AD0C2}" type="slidenum">
              <a:rPr lang="en-US" smtClean="0"/>
              <a:pPr/>
              <a:t>‹#›</a:t>
            </a:fld>
            <a:endParaRPr lang="en-US"/>
          </a:p>
        </p:txBody>
      </p:sp>
      <p:sp>
        <p:nvSpPr>
          <p:cNvPr id="3" name="Title 2">
            <a:extLst>
              <a:ext uri="{FF2B5EF4-FFF2-40B4-BE49-F238E27FC236}">
                <a16:creationId xmlns:a16="http://schemas.microsoft.com/office/drawing/2014/main" id="{540A906F-2283-47B2-95AB-A571CC354CE2}"/>
              </a:ext>
            </a:extLst>
          </p:cNvPr>
          <p:cNvSpPr>
            <a:spLocks noGrp="1"/>
          </p:cNvSpPr>
          <p:nvPr>
            <p:ph type="title" hasCustomPrompt="1"/>
          </p:nvPr>
        </p:nvSpPr>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A5638DC5-3913-492E-9515-FCF3551296B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81152505"/>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 w Portra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2A6B24-6717-492E-B744-0412B5563CF0}"/>
              </a:ext>
            </a:extLst>
          </p:cNvPr>
          <p:cNvSpPr/>
          <p:nvPr userDrawn="1"/>
        </p:nvSpPr>
        <p:spPr>
          <a:xfrm>
            <a:off x="0" y="4352544"/>
            <a:ext cx="12192000" cy="2505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80D9B-8D95-44D6-B95B-C1CC22CAD01E}"/>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AA737491-3CB8-454A-9DF5-A1D299A91A40}"/>
              </a:ext>
            </a:extLst>
          </p:cNvPr>
          <p:cNvSpPr>
            <a:spLocks noGrp="1"/>
          </p:cNvSpPr>
          <p:nvPr>
            <p:ph type="body" sz="quarter" idx="18"/>
          </p:nvPr>
        </p:nvSpPr>
        <p:spPr>
          <a:xfrm>
            <a:off x="4768944" y="4745904"/>
            <a:ext cx="6952886" cy="1784511"/>
          </a:xfrm>
        </p:spPr>
        <p:txBody>
          <a:bodyPr/>
          <a:lstStyle>
            <a:lvl1pPr>
              <a:spcAft>
                <a:spcPts val="0"/>
              </a:spcAft>
              <a:defRPr sz="2400">
                <a:solidFill>
                  <a:schemeClr val="bg1"/>
                </a:solidFill>
              </a:defRPr>
            </a:lvl1pPr>
            <a:lvl2pPr>
              <a:lnSpc>
                <a:spcPct val="100000"/>
              </a:lnSpc>
              <a:spcAft>
                <a:spcPts val="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40" name="Picture Placeholder 39">
            <a:extLst>
              <a:ext uri="{FF2B5EF4-FFF2-40B4-BE49-F238E27FC236}">
                <a16:creationId xmlns:a16="http://schemas.microsoft.com/office/drawing/2014/main" id="{D5636913-F004-4DC2-9FD7-CF98D31CF276}"/>
              </a:ext>
            </a:extLst>
          </p:cNvPr>
          <p:cNvSpPr>
            <a:spLocks noGrp="1"/>
          </p:cNvSpPr>
          <p:nvPr>
            <p:ph type="pic" sz="quarter" idx="19" hasCustomPrompt="1"/>
          </p:nvPr>
        </p:nvSpPr>
        <p:spPr>
          <a:xfrm>
            <a:off x="2544763" y="4819651"/>
            <a:ext cx="1589087" cy="1636946"/>
          </a:xfrm>
          <a:solidFill>
            <a:schemeClr val="tx1">
              <a:lumMod val="20000"/>
              <a:lumOff val="80000"/>
            </a:schemeClr>
          </a:solidFill>
        </p:spPr>
        <p:txBody>
          <a:bodyPr>
            <a:normAutofit/>
          </a:bodyPr>
          <a:lstStyle>
            <a:lvl1pPr>
              <a:defRPr sz="1100" b="0">
                <a:solidFill>
                  <a:schemeClr val="tx1">
                    <a:lumMod val="60000"/>
                    <a:lumOff val="40000"/>
                  </a:schemeClr>
                </a:solidFill>
              </a:defRPr>
            </a:lvl1pPr>
          </a:lstStyle>
          <a:p>
            <a:r>
              <a:rPr lang="en-US" dirty="0"/>
              <a:t>To insert your head shot, click the center icon.</a:t>
            </a:r>
          </a:p>
        </p:txBody>
      </p:sp>
      <p:pic>
        <p:nvPicPr>
          <p:cNvPr id="4" name="Picture 3">
            <a:extLst>
              <a:ext uri="{FF2B5EF4-FFF2-40B4-BE49-F238E27FC236}">
                <a16:creationId xmlns:a16="http://schemas.microsoft.com/office/drawing/2014/main" id="{D729C5DE-49F2-494C-924A-DF51269B3AA4}"/>
              </a:ext>
            </a:extLst>
          </p:cNvPr>
          <p:cNvPicPr>
            <a:picLocks noChangeAspect="1"/>
          </p:cNvPicPr>
          <p:nvPr userDrawn="1"/>
        </p:nvPicPr>
        <p:blipFill>
          <a:blip r:embed="rId2"/>
          <a:stretch>
            <a:fillRect/>
          </a:stretch>
        </p:blipFill>
        <p:spPr>
          <a:xfrm>
            <a:off x="5123479" y="1850109"/>
            <a:ext cx="1926077" cy="1326449"/>
          </a:xfrm>
          <a:prstGeom prst="rect">
            <a:avLst/>
          </a:prstGeom>
        </p:spPr>
      </p:pic>
    </p:spTree>
    <p:extLst>
      <p:ext uri="{BB962C8B-B14F-4D97-AF65-F5344CB8AC3E}">
        <p14:creationId xmlns:p14="http://schemas.microsoft.com/office/powerpoint/2010/main" val="393805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losing slide w Portrai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76EC4-619B-4EA3-972A-D87390F63021}"/>
              </a:ext>
            </a:extLst>
          </p:cNvPr>
          <p:cNvSpPr/>
          <p:nvPr userDrawn="1"/>
        </p:nvSpPr>
        <p:spPr>
          <a:xfrm>
            <a:off x="0" y="4352544"/>
            <a:ext cx="12192000" cy="2505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80D9B-8D95-44D6-B95B-C1CC22CAD01E}"/>
              </a:ext>
            </a:extLst>
          </p:cNvPr>
          <p:cNvSpPr>
            <a:spLocks noGrp="1"/>
          </p:cNvSpPr>
          <p:nvPr>
            <p:ph type="title"/>
          </p:nvPr>
        </p:nvSpPr>
        <p:spPr>
          <a:xfrm>
            <a:off x="351816" y="284511"/>
            <a:ext cx="11370014" cy="662781"/>
          </a:xfrm>
        </p:spPr>
        <p:txBody>
          <a:bodyPr/>
          <a:lstStyle>
            <a:lvl1pPr>
              <a:defRPr>
                <a:solidFill>
                  <a:schemeClr val="tx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AA737491-3CB8-454A-9DF5-A1D299A91A40}"/>
              </a:ext>
            </a:extLst>
          </p:cNvPr>
          <p:cNvSpPr>
            <a:spLocks noGrp="1"/>
          </p:cNvSpPr>
          <p:nvPr>
            <p:ph type="body" sz="quarter" idx="18"/>
          </p:nvPr>
        </p:nvSpPr>
        <p:spPr>
          <a:xfrm>
            <a:off x="351816" y="4745904"/>
            <a:ext cx="6952886" cy="1784511"/>
          </a:xfrm>
        </p:spPr>
        <p:txBody>
          <a:bodyPr/>
          <a:lstStyle>
            <a:lvl1pPr>
              <a:spcAft>
                <a:spcPts val="0"/>
              </a:spcAft>
              <a:defRPr sz="2400">
                <a:solidFill>
                  <a:schemeClr val="bg1"/>
                </a:solidFill>
              </a:defRPr>
            </a:lvl1pPr>
            <a:lvl2pPr>
              <a:lnSpc>
                <a:spcPct val="100000"/>
              </a:lnSpc>
              <a:spcAft>
                <a:spcPts val="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pic>
        <p:nvPicPr>
          <p:cNvPr id="7" name="Picture 6">
            <a:extLst>
              <a:ext uri="{FF2B5EF4-FFF2-40B4-BE49-F238E27FC236}">
                <a16:creationId xmlns:a16="http://schemas.microsoft.com/office/drawing/2014/main" id="{F63B591E-EF7C-BD4C-9594-D293064061D4}"/>
              </a:ext>
            </a:extLst>
          </p:cNvPr>
          <p:cNvPicPr>
            <a:picLocks noChangeAspect="1"/>
          </p:cNvPicPr>
          <p:nvPr userDrawn="1"/>
        </p:nvPicPr>
        <p:blipFill>
          <a:blip r:embed="rId2"/>
          <a:stretch>
            <a:fillRect/>
          </a:stretch>
        </p:blipFill>
        <p:spPr>
          <a:xfrm>
            <a:off x="5123479" y="1850109"/>
            <a:ext cx="1926077" cy="1326449"/>
          </a:xfrm>
          <a:prstGeom prst="rect">
            <a:avLst/>
          </a:prstGeom>
        </p:spPr>
      </p:pic>
    </p:spTree>
    <p:extLst>
      <p:ext uri="{BB962C8B-B14F-4D97-AF65-F5344CB8AC3E}">
        <p14:creationId xmlns:p14="http://schemas.microsoft.com/office/powerpoint/2010/main" val="427522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53508D-8A11-4E3A-93C2-02D70EE85823}"/>
              </a:ext>
            </a:extLst>
          </p:cNvPr>
          <p:cNvSpPr>
            <a:spLocks noGrp="1"/>
          </p:cNvSpPr>
          <p:nvPr>
            <p:ph type="sldNum" sz="quarter" idx="12"/>
          </p:nvPr>
        </p:nvSpPr>
        <p:spPr/>
        <p:txBody>
          <a:bodyPr/>
          <a:lstStyle/>
          <a:p>
            <a:fld id="{AD77D0B2-A74F-4C7C-97A5-C217087AD0C2}" type="slidenum">
              <a:rPr lang="en-US" smtClean="0"/>
              <a:pPr/>
              <a:t>‹#›</a:t>
            </a:fld>
            <a:endParaRPr lang="en-US"/>
          </a:p>
        </p:txBody>
      </p:sp>
      <p:cxnSp>
        <p:nvCxnSpPr>
          <p:cNvPr id="9" name="Straight Connector 8">
            <a:extLst>
              <a:ext uri="{FF2B5EF4-FFF2-40B4-BE49-F238E27FC236}">
                <a16:creationId xmlns:a16="http://schemas.microsoft.com/office/drawing/2014/main" id="{0409A901-8C41-4E5A-8062-052D5CDCAD9D}"/>
              </a:ext>
            </a:extLst>
          </p:cNvPr>
          <p:cNvCxnSpPr/>
          <p:nvPr userDrawn="1"/>
        </p:nvCxnSpPr>
        <p:spPr>
          <a:xfrm>
            <a:off x="457200" y="6404610"/>
            <a:ext cx="11277600"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9DB6D50-576E-4A66-A961-B91958AD1550}"/>
              </a:ext>
            </a:extLst>
          </p:cNvPr>
          <p:cNvSpPr>
            <a:spLocks noGrp="1"/>
          </p:cNvSpPr>
          <p:nvPr>
            <p:ph type="ftr" sz="quarter" idx="13"/>
          </p:nvPr>
        </p:nvSpPr>
        <p:spPr/>
        <p:txBody>
          <a:bodyPr/>
          <a:lstStyle/>
          <a:p>
            <a:endParaRPr lang="en-US" dirty="0"/>
          </a:p>
        </p:txBody>
      </p:sp>
      <p:sp>
        <p:nvSpPr>
          <p:cNvPr id="15" name="TextBox 14">
            <a:extLst>
              <a:ext uri="{FF2B5EF4-FFF2-40B4-BE49-F238E27FC236}">
                <a16:creationId xmlns:a16="http://schemas.microsoft.com/office/drawing/2014/main" id="{B3E8986A-13AB-4E8F-B415-D998E8598EC6}"/>
              </a:ext>
            </a:extLst>
          </p:cNvPr>
          <p:cNvSpPr txBox="1"/>
          <p:nvPr userDrawn="1"/>
        </p:nvSpPr>
        <p:spPr>
          <a:xfrm>
            <a:off x="575313" y="6497787"/>
            <a:ext cx="401497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t>
            </a:r>
            <a:r>
              <a:rPr lang="en-US" sz="900" b="0" i="0" u="none" strike="noStrike" kern="1200" dirty="0">
                <a:solidFill>
                  <a:srgbClr val="9D9FA2"/>
                </a:solidFill>
                <a:effectLst/>
                <a:latin typeface="+mn-lt"/>
                <a:ea typeface="+mn-ea"/>
                <a:cs typeface="+mn-cs"/>
              </a:rPr>
              <a:t>American Tower Confidential and Proprietary</a:t>
            </a:r>
            <a:endParaRPr lang="en-US" dirty="0"/>
          </a:p>
        </p:txBody>
      </p:sp>
    </p:spTree>
    <p:extLst>
      <p:ext uri="{BB962C8B-B14F-4D97-AF65-F5344CB8AC3E}">
        <p14:creationId xmlns:p14="http://schemas.microsoft.com/office/powerpoint/2010/main" val="794998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304800" y="2971800"/>
            <a:ext cx="5317067" cy="0"/>
          </a:xfrm>
          <a:prstGeom prst="line">
            <a:avLst/>
          </a:prstGeom>
          <a:ln>
            <a:gradFill flip="none" rotWithShape="1">
              <a:gsLst>
                <a:gs pos="75000">
                  <a:schemeClr val="accent5">
                    <a:lumMod val="75000"/>
                  </a:schemeClr>
                </a:gs>
                <a:gs pos="100000">
                  <a:srgbClr val="FFFFFF">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3048000"/>
            <a:ext cx="5926667" cy="1362075"/>
          </a:xfrm>
        </p:spPr>
        <p:txBody>
          <a:bodyPr anchor="t">
            <a:normAutofit/>
          </a:bodyPr>
          <a:lstStyle>
            <a:lvl1pPr algn="l">
              <a:defRPr sz="4267" b="1" cap="none"/>
            </a:lvl1pPr>
          </a:lstStyle>
          <a:p>
            <a:r>
              <a:rPr lang="en-US" dirty="0"/>
              <a:t>Click to edit Master title style</a:t>
            </a:r>
          </a:p>
        </p:txBody>
      </p:sp>
      <p:sp>
        <p:nvSpPr>
          <p:cNvPr id="3" name="Text Placeholder 2"/>
          <p:cNvSpPr>
            <a:spLocks noGrp="1"/>
          </p:cNvSpPr>
          <p:nvPr>
            <p:ph type="body" idx="1"/>
          </p:nvPr>
        </p:nvSpPr>
        <p:spPr>
          <a:xfrm>
            <a:off x="304800" y="1395413"/>
            <a:ext cx="5926667" cy="1500187"/>
          </a:xfrm>
        </p:spPr>
        <p:txBody>
          <a:bodyPr anchor="b">
            <a:normAutofit/>
          </a:bodyPr>
          <a:lstStyle>
            <a:lvl1pPr marL="0" indent="0">
              <a:buNone/>
              <a:defRPr sz="2400" b="0">
                <a:solidFill>
                  <a:schemeClr val="accent5">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340784" y="6232546"/>
            <a:ext cx="2853267" cy="486833"/>
          </a:xfrm>
          <a:prstGeom prst="rect">
            <a:avLst/>
          </a:prstGeom>
        </p:spPr>
        <p:txBody>
          <a:bodyPr vert="horz" wrap="square" lIns="0" tIns="0" rIns="0" bIns="0" numCol="1" anchor="ctr" anchorCtr="0" compatLnSpc="1">
            <a:prstTxWarp prst="textNoShape">
              <a:avLst/>
            </a:prstTxWarp>
          </a:bodyPr>
          <a:lstStyle>
            <a:lvl1pPr>
              <a:defRPr sz="1200" smtClean="0">
                <a:solidFill>
                  <a:srgbClr val="898989"/>
                </a:solidFill>
                <a:cs typeface="Arial" charset="0"/>
              </a:defRPr>
            </a:lvl1pPr>
          </a:lstStyle>
          <a:p>
            <a:pPr>
              <a:defRPr/>
            </a:pPr>
            <a:endParaRPr lang="en-US" dirty="0"/>
          </a:p>
        </p:txBody>
      </p:sp>
      <p:sp>
        <p:nvSpPr>
          <p:cNvPr id="9" name="Footer Placeholder 4"/>
          <p:cNvSpPr>
            <a:spLocks noGrp="1"/>
          </p:cNvSpPr>
          <p:nvPr>
            <p:ph type="ftr" sz="quarter" idx="3"/>
          </p:nvPr>
        </p:nvSpPr>
        <p:spPr>
          <a:xfrm>
            <a:off x="3574348" y="6392863"/>
            <a:ext cx="3448049" cy="166199"/>
          </a:xfrm>
          <a:prstGeom prst="rect">
            <a:avLst/>
          </a:prstGeom>
        </p:spPr>
        <p:txBody>
          <a:bodyPr vert="horz" lIns="0" tIns="0" rIns="0" bIns="0" rtlCol="0" anchor="ctr" anchorCtr="0"/>
          <a:lstStyle>
            <a:lvl1pPr algn="ctr" fontAlgn="auto">
              <a:spcBef>
                <a:spcPts val="0"/>
              </a:spcBef>
              <a:spcAft>
                <a:spcPts val="0"/>
              </a:spcAft>
              <a:defRPr sz="1200">
                <a:solidFill>
                  <a:schemeClr val="tx1">
                    <a:tint val="75000"/>
                  </a:schemeClr>
                </a:solidFill>
                <a:latin typeface="Arial"/>
                <a:ea typeface="+mn-ea"/>
                <a:cs typeface="Arial"/>
              </a:defRPr>
            </a:lvl1pPr>
          </a:lstStyle>
          <a:p>
            <a:pPr>
              <a:defRPr/>
            </a:pPr>
            <a:endParaRPr lang="en-US" dirty="0"/>
          </a:p>
        </p:txBody>
      </p:sp>
    </p:spTree>
    <p:extLst>
      <p:ext uri="{BB962C8B-B14F-4D97-AF65-F5344CB8AC3E}">
        <p14:creationId xmlns:p14="http://schemas.microsoft.com/office/powerpoint/2010/main" val="9094863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1B5C5B04-6DF7-6447-AE63-3E97CA2E0FA0}" type="slidenum">
              <a:rPr lang="en-US"/>
              <a:pPr>
                <a:defRPr/>
              </a:pPr>
              <a:t>‹#›</a:t>
            </a:fld>
            <a:endParaRPr lang="en-US" dirty="0"/>
          </a:p>
        </p:txBody>
      </p:sp>
    </p:spTree>
    <p:extLst>
      <p:ext uri="{BB962C8B-B14F-4D97-AF65-F5344CB8AC3E}">
        <p14:creationId xmlns:p14="http://schemas.microsoft.com/office/powerpoint/2010/main" val="266402431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7159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11D6C03-7105-4BF2-811F-6DEE964757B6}" type="datetime2">
              <a:rPr lang="en-US" smtClean="0"/>
              <a:pPr>
                <a:defRPr/>
              </a:pPr>
              <a:t>Friday, January 15,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CB091-7029-483F-8666-59CD604E53D9}" type="slidenum">
              <a:rPr lang="en-US"/>
              <a:pPr>
                <a:defRPr/>
              </a:pPr>
              <a:t>‹#›</a:t>
            </a:fld>
            <a:endParaRPr lang="en-US" dirty="0"/>
          </a:p>
        </p:txBody>
      </p:sp>
    </p:spTree>
    <p:extLst>
      <p:ext uri="{BB962C8B-B14F-4D97-AF65-F5344CB8AC3E}">
        <p14:creationId xmlns:p14="http://schemas.microsoft.com/office/powerpoint/2010/main" val="38634520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1"/>
            <a:ext cx="5689600" cy="4983163"/>
          </a:xfrm>
        </p:spPr>
        <p:txBody>
          <a:bodyPr/>
          <a:lstStyle>
            <a:lvl1pPr>
              <a:defRPr sz="22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mtClean="0"/>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1B5C5B04-6DF7-6447-AE63-3E97CA2E0FA0}" type="slidenum">
              <a:rPr lang="en-US"/>
              <a:pPr>
                <a:defRPr/>
              </a:pPr>
              <a:t>‹#›</a:t>
            </a:fld>
            <a:endParaRPr lang="en-US" dirty="0"/>
          </a:p>
        </p:txBody>
      </p:sp>
    </p:spTree>
    <p:extLst>
      <p:ext uri="{BB962C8B-B14F-4D97-AF65-F5344CB8AC3E}">
        <p14:creationId xmlns:p14="http://schemas.microsoft.com/office/powerpoint/2010/main" val="25875630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5691717"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752601"/>
            <a:ext cx="5691717"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66800"/>
            <a:ext cx="5693833" cy="639762"/>
          </a:xfrm>
        </p:spPr>
        <p:txBody>
          <a:bodyPr anchor="b"/>
          <a:lstStyle>
            <a:lvl1pPr marL="0" indent="0">
              <a:buNone/>
              <a:defRPr sz="22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52601"/>
            <a:ext cx="5693833" cy="4373563"/>
          </a:xfrm>
        </p:spPr>
        <p:txBody>
          <a:bodyPr/>
          <a:lstStyle>
            <a:lvl1pPr>
              <a:defRPr sz="2000">
                <a:solidFill>
                  <a:srgbClr val="595959"/>
                </a:solidFill>
              </a:defRPr>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mtClean="0"/>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CA5D0DD-3DB7-9A47-8641-0025FCC01C22}" type="slidenum">
              <a:rPr lang="en-US"/>
              <a:pPr>
                <a:defRPr/>
              </a:pPr>
              <a:t>‹#›</a:t>
            </a:fld>
            <a:endParaRPr lang="en-US" dirty="0"/>
          </a:p>
        </p:txBody>
      </p:sp>
    </p:spTree>
    <p:extLst>
      <p:ext uri="{BB962C8B-B14F-4D97-AF65-F5344CB8AC3E}">
        <p14:creationId xmlns:p14="http://schemas.microsoft.com/office/powerpoint/2010/main" val="29548483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12D19011-B55F-9F40-8FAA-61098AAEAC5A}" type="slidenum">
              <a:rPr lang="en-US"/>
              <a:pPr>
                <a:defRPr/>
              </a:pPr>
              <a:t>‹#›</a:t>
            </a:fld>
            <a:endParaRPr lang="en-US" dirty="0"/>
          </a:p>
        </p:txBody>
      </p:sp>
    </p:spTree>
    <p:extLst>
      <p:ext uri="{BB962C8B-B14F-4D97-AF65-F5344CB8AC3E}">
        <p14:creationId xmlns:p14="http://schemas.microsoft.com/office/powerpoint/2010/main" val="3617852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EF03B43-D23A-5B47-AE77-70F86D2B9F8C}" type="slidenum">
              <a:rPr lang="en-US"/>
              <a:pPr>
                <a:defRPr/>
              </a:pPr>
              <a:t>‹#›</a:t>
            </a:fld>
            <a:endParaRPr lang="en-US" dirty="0"/>
          </a:p>
        </p:txBody>
      </p:sp>
    </p:spTree>
    <p:extLst>
      <p:ext uri="{BB962C8B-B14F-4D97-AF65-F5344CB8AC3E}">
        <p14:creationId xmlns:p14="http://schemas.microsoft.com/office/powerpoint/2010/main" val="29561874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74638"/>
            <a:ext cx="11582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04800" y="1143001"/>
            <a:ext cx="11582400" cy="49831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70100" y="6356351"/>
            <a:ext cx="2853267" cy="365125"/>
          </a:xfrm>
          <a:prstGeom prst="rect">
            <a:avLst/>
          </a:prstGeom>
        </p:spPr>
        <p:txBody>
          <a:bodyPr vert="horz" wrap="square" lIns="0" tIns="0" rIns="0" bIns="0" numCol="1" anchor="ctr" anchorCtr="0" compatLnSpc="1">
            <a:prstTxWarp prst="textNoShape">
              <a:avLst/>
            </a:prstTxWarp>
          </a:bodyPr>
          <a:lstStyle>
            <a:lvl1pPr>
              <a:defRPr sz="900" smtClean="0">
                <a:solidFill>
                  <a:srgbClr val="898989"/>
                </a:solidFill>
                <a:cs typeface="Arial" charset="0"/>
              </a:defRPr>
            </a:lvl1pPr>
          </a:lstStyle>
          <a:p>
            <a:pPr fontAlgn="base">
              <a:spcBef>
                <a:spcPct val="0"/>
              </a:spcBef>
              <a:spcAft>
                <a:spcPct val="0"/>
              </a:spcAft>
              <a:defRPr/>
            </a:pPr>
            <a:endParaRPr lang="en-US" dirty="0">
              <a:ea typeface="ＭＳ Ｐゴシック" charset="0"/>
            </a:endParaRPr>
          </a:p>
        </p:txBody>
      </p:sp>
      <p:sp>
        <p:nvSpPr>
          <p:cNvPr id="5" name="Footer Placeholder 4"/>
          <p:cNvSpPr>
            <a:spLocks noGrp="1"/>
          </p:cNvSpPr>
          <p:nvPr>
            <p:ph type="ftr" sz="quarter" idx="3"/>
          </p:nvPr>
        </p:nvSpPr>
        <p:spPr>
          <a:xfrm>
            <a:off x="5111751" y="6356351"/>
            <a:ext cx="3448049" cy="365125"/>
          </a:xfrm>
          <a:prstGeom prst="rect">
            <a:avLst/>
          </a:prstGeom>
        </p:spPr>
        <p:txBody>
          <a:bodyPr vert="horz" lIns="0" tIns="0" rIns="0" bIns="0" rtlCol="0" anchor="ctr" anchorCtr="0"/>
          <a:lstStyle>
            <a:lvl1pPr algn="ctr" fontAlgn="auto">
              <a:spcBef>
                <a:spcPts val="0"/>
              </a:spcBef>
              <a:spcAft>
                <a:spcPts val="0"/>
              </a:spcAft>
              <a:defRPr sz="900">
                <a:solidFill>
                  <a:schemeClr val="tx1">
                    <a:tint val="75000"/>
                  </a:schemeClr>
                </a:solidFill>
                <a:latin typeface="Arial"/>
                <a:ea typeface="+mn-ea"/>
                <a:cs typeface="Arial"/>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133600" cy="365125"/>
          </a:xfrm>
          <a:prstGeom prst="rect">
            <a:avLst/>
          </a:prstGeom>
        </p:spPr>
        <p:txBody>
          <a:bodyPr vert="horz" wrap="square" lIns="0" tIns="0" rIns="0" bIns="0" numCol="1" anchor="ctr" anchorCtr="0" compatLnSpc="1">
            <a:prstTxWarp prst="textNoShape">
              <a:avLst/>
            </a:prstTxWarp>
          </a:bodyPr>
          <a:lstStyle>
            <a:lvl1pPr algn="r">
              <a:defRPr sz="900" smtClean="0">
                <a:solidFill>
                  <a:srgbClr val="898989"/>
                </a:solidFill>
                <a:cs typeface="Arial" charset="0"/>
              </a:defRPr>
            </a:lvl1pPr>
          </a:lstStyle>
          <a:p>
            <a:pPr fontAlgn="base">
              <a:spcBef>
                <a:spcPct val="0"/>
              </a:spcBef>
              <a:spcAft>
                <a:spcPct val="0"/>
              </a:spcAft>
              <a:defRPr/>
            </a:pPr>
            <a:fld id="{6BDF7737-9B84-3E46-9799-C7409EC38995}" type="slidenum">
              <a:rPr lang="en-US">
                <a:ea typeface="ＭＳ Ｐゴシック" charset="0"/>
              </a:rPr>
              <a:pPr fontAlgn="base">
                <a:spcBef>
                  <a:spcPct val="0"/>
                </a:spcBef>
                <a:spcAft>
                  <a:spcPct val="0"/>
                </a:spcAft>
                <a:defRPr/>
              </a:pPr>
              <a:t>‹#›</a:t>
            </a:fld>
            <a:endParaRPr lang="en-US" dirty="0">
              <a:ea typeface="ＭＳ Ｐゴシック" charset="0"/>
            </a:endParaRPr>
          </a:p>
        </p:txBody>
      </p:sp>
      <p:cxnSp>
        <p:nvCxnSpPr>
          <p:cNvPr id="12" name="Straight Connector 11"/>
          <p:cNvCxnSpPr/>
          <p:nvPr/>
        </p:nvCxnSpPr>
        <p:spPr>
          <a:xfrm>
            <a:off x="304801" y="6330557"/>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32" name="Picture 12" descr="AT-logo--A_registered_small.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053233" y="6240463"/>
            <a:ext cx="939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54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0" indent="-342900" algn="l" defTabSz="457200" rtl="0" eaLnBrk="0" fontAlgn="base" hangingPunct="0">
        <a:spcBef>
          <a:spcPct val="20000"/>
        </a:spcBef>
        <a:spcAft>
          <a:spcPct val="0"/>
        </a:spcAft>
        <a:buFont typeface="Arial" charset="0"/>
        <a:defRPr b="1" kern="1200">
          <a:solidFill>
            <a:srgbClr val="595959"/>
          </a:solidFill>
          <a:uFill>
            <a:solidFill>
              <a:schemeClr val="accent1"/>
            </a:solidFill>
          </a:uFill>
          <a:latin typeface="Arial"/>
          <a:ea typeface="ＭＳ Ｐゴシック" charset="0"/>
          <a:cs typeface="Arial"/>
        </a:defRPr>
      </a:lvl1pPr>
      <a:lvl2pPr marL="739775" indent="-573088" algn="l" defTabSz="457200" rtl="0" eaLnBrk="0" fontAlgn="base" hangingPunct="0">
        <a:lnSpc>
          <a:spcPct val="130000"/>
        </a:lnSpc>
        <a:spcBef>
          <a:spcPct val="20000"/>
        </a:spcBef>
        <a:spcAft>
          <a:spcPct val="0"/>
        </a:spcAft>
        <a:buClr>
          <a:schemeClr val="accent1"/>
        </a:buClr>
        <a:buSzPct val="130000"/>
        <a:buFont typeface="Arial Black" charset="0"/>
        <a:defRPr sz="1500" kern="1200">
          <a:solidFill>
            <a:schemeClr val="tx1"/>
          </a:solidFill>
          <a:latin typeface="Arial"/>
          <a:ea typeface="ＭＳ Ｐゴシック" charset="0"/>
          <a:cs typeface="Arial"/>
        </a:defRPr>
      </a:lvl2pPr>
      <a:lvl3pPr marL="454025" indent="-227013" algn="l" defTabSz="457200" rtl="0" eaLnBrk="0" fontAlgn="base" hangingPunct="0">
        <a:lnSpc>
          <a:spcPct val="130000"/>
        </a:lnSpc>
        <a:spcBef>
          <a:spcPct val="20000"/>
        </a:spcBef>
        <a:spcAft>
          <a:spcPct val="0"/>
        </a:spcAft>
        <a:buClr>
          <a:schemeClr val="accent1"/>
        </a:buClr>
        <a:buSzPct val="130000"/>
        <a:buFont typeface="Arial Black" charset="0"/>
        <a:buChar char="›"/>
        <a:defRPr sz="1500" kern="1200">
          <a:solidFill>
            <a:schemeClr val="tx1"/>
          </a:solidFill>
          <a:latin typeface="Arial"/>
          <a:ea typeface="ＭＳ Ｐゴシック" charset="0"/>
          <a:cs typeface="Arial"/>
        </a:defRPr>
      </a:lvl3pPr>
      <a:lvl4pPr marL="688975" indent="-234950" algn="l" defTabSz="457200" rtl="0" eaLnBrk="0" fontAlgn="base" hangingPunct="0">
        <a:lnSpc>
          <a:spcPct val="130000"/>
        </a:lnSpc>
        <a:spcBef>
          <a:spcPct val="20000"/>
        </a:spcBef>
        <a:spcAft>
          <a:spcPct val="0"/>
        </a:spcAft>
        <a:buClr>
          <a:srgbClr val="939BA1"/>
        </a:buClr>
        <a:buSzPct val="130000"/>
        <a:buFont typeface="Arial Black" charset="0"/>
        <a:buChar char="›"/>
        <a:defRPr sz="1500" kern="1200">
          <a:solidFill>
            <a:schemeClr val="tx1"/>
          </a:solidFill>
          <a:latin typeface="Arial"/>
          <a:ea typeface="ＭＳ Ｐゴシック" charset="0"/>
          <a:cs typeface="Arial"/>
        </a:defRPr>
      </a:lvl4pPr>
      <a:lvl5pPr marL="915988" indent="-227013" algn="l" defTabSz="457200" rtl="0" eaLnBrk="0" fontAlgn="base" hangingPunct="0">
        <a:lnSpc>
          <a:spcPct val="130000"/>
        </a:lnSpc>
        <a:spcBef>
          <a:spcPct val="20000"/>
        </a:spcBef>
        <a:spcAft>
          <a:spcPct val="0"/>
        </a:spcAft>
        <a:buClr>
          <a:srgbClr val="BEC3C7"/>
        </a:buClr>
        <a:buSzPct val="130000"/>
        <a:buFont typeface="Arial Black" charset="0"/>
        <a:buChar char="›"/>
        <a:defRPr sz="1500" kern="1200">
          <a:solidFill>
            <a:srgbClr val="595959"/>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74638"/>
            <a:ext cx="11582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04800" y="1143001"/>
            <a:ext cx="11582400" cy="49831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70100" y="6356351"/>
            <a:ext cx="2853267" cy="365125"/>
          </a:xfrm>
          <a:prstGeom prst="rect">
            <a:avLst/>
          </a:prstGeom>
        </p:spPr>
        <p:txBody>
          <a:bodyPr vert="horz" wrap="square" lIns="0" tIns="0" rIns="0" bIns="0" numCol="1" anchor="ctr" anchorCtr="0" compatLnSpc="1">
            <a:prstTxWarp prst="textNoShape">
              <a:avLst/>
            </a:prstTxWarp>
          </a:bodyPr>
          <a:lstStyle>
            <a:lvl1pPr>
              <a:defRPr sz="900" smtClean="0">
                <a:solidFill>
                  <a:srgbClr val="898989"/>
                </a:solidFill>
                <a:cs typeface="Arial" charset="0"/>
              </a:defRPr>
            </a:lvl1pPr>
          </a:lstStyle>
          <a:p>
            <a:pPr fontAlgn="base">
              <a:spcBef>
                <a:spcPct val="0"/>
              </a:spcBef>
              <a:spcAft>
                <a:spcPct val="0"/>
              </a:spcAft>
              <a:defRPr/>
            </a:pPr>
            <a:endParaRPr lang="en-US" dirty="0">
              <a:ea typeface="ＭＳ Ｐゴシック" charset="0"/>
            </a:endParaRPr>
          </a:p>
        </p:txBody>
      </p:sp>
      <p:sp>
        <p:nvSpPr>
          <p:cNvPr id="5" name="Footer Placeholder 4"/>
          <p:cNvSpPr>
            <a:spLocks noGrp="1"/>
          </p:cNvSpPr>
          <p:nvPr>
            <p:ph type="ftr" sz="quarter" idx="3"/>
          </p:nvPr>
        </p:nvSpPr>
        <p:spPr>
          <a:xfrm>
            <a:off x="5111751" y="6356351"/>
            <a:ext cx="3448049" cy="365125"/>
          </a:xfrm>
          <a:prstGeom prst="rect">
            <a:avLst/>
          </a:prstGeom>
        </p:spPr>
        <p:txBody>
          <a:bodyPr vert="horz" lIns="0" tIns="0" rIns="0" bIns="0" rtlCol="0" anchor="ctr" anchorCtr="0"/>
          <a:lstStyle>
            <a:lvl1pPr algn="ctr" fontAlgn="auto">
              <a:spcBef>
                <a:spcPts val="0"/>
              </a:spcBef>
              <a:spcAft>
                <a:spcPts val="0"/>
              </a:spcAft>
              <a:defRPr sz="900">
                <a:solidFill>
                  <a:schemeClr val="tx1">
                    <a:tint val="75000"/>
                  </a:schemeClr>
                </a:solidFill>
                <a:latin typeface="Arial"/>
                <a:ea typeface="+mn-ea"/>
                <a:cs typeface="Arial"/>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133600" cy="365125"/>
          </a:xfrm>
          <a:prstGeom prst="rect">
            <a:avLst/>
          </a:prstGeom>
        </p:spPr>
        <p:txBody>
          <a:bodyPr vert="horz" wrap="square" lIns="0" tIns="0" rIns="0" bIns="0" numCol="1" anchor="ctr" anchorCtr="0" compatLnSpc="1">
            <a:prstTxWarp prst="textNoShape">
              <a:avLst/>
            </a:prstTxWarp>
          </a:bodyPr>
          <a:lstStyle>
            <a:lvl1pPr algn="r">
              <a:defRPr sz="900" smtClean="0">
                <a:solidFill>
                  <a:srgbClr val="898989"/>
                </a:solidFill>
                <a:cs typeface="Arial" charset="0"/>
              </a:defRPr>
            </a:lvl1pPr>
          </a:lstStyle>
          <a:p>
            <a:pPr fontAlgn="base">
              <a:spcBef>
                <a:spcPct val="0"/>
              </a:spcBef>
              <a:spcAft>
                <a:spcPct val="0"/>
              </a:spcAft>
              <a:defRPr/>
            </a:pPr>
            <a:fld id="{6BDF7737-9B84-3E46-9799-C7409EC38995}" type="slidenum">
              <a:rPr lang="en-US">
                <a:ea typeface="ＭＳ Ｐゴシック" charset="0"/>
              </a:rPr>
              <a:pPr fontAlgn="base">
                <a:spcBef>
                  <a:spcPct val="0"/>
                </a:spcBef>
                <a:spcAft>
                  <a:spcPct val="0"/>
                </a:spcAft>
                <a:defRPr/>
              </a:pPr>
              <a:t>‹#›</a:t>
            </a:fld>
            <a:endParaRPr lang="en-US" dirty="0">
              <a:ea typeface="ＭＳ Ｐゴシック" charset="0"/>
            </a:endParaRPr>
          </a:p>
        </p:txBody>
      </p:sp>
      <p:cxnSp>
        <p:nvCxnSpPr>
          <p:cNvPr id="12" name="Straight Connector 11"/>
          <p:cNvCxnSpPr/>
          <p:nvPr/>
        </p:nvCxnSpPr>
        <p:spPr>
          <a:xfrm>
            <a:off x="304801" y="6330557"/>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32" name="Picture 12" descr="AT-logo--A_registered_small.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053233" y="6240463"/>
            <a:ext cx="939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2242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hf hd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0" indent="-342900" algn="l" defTabSz="457200" rtl="0" eaLnBrk="0" fontAlgn="base" hangingPunct="0">
        <a:spcBef>
          <a:spcPct val="20000"/>
        </a:spcBef>
        <a:spcAft>
          <a:spcPct val="0"/>
        </a:spcAft>
        <a:buFont typeface="Arial" charset="0"/>
        <a:defRPr b="1" kern="1200">
          <a:solidFill>
            <a:srgbClr val="595959"/>
          </a:solidFill>
          <a:uFill>
            <a:solidFill>
              <a:schemeClr val="accent1"/>
            </a:solidFill>
          </a:uFill>
          <a:latin typeface="Arial"/>
          <a:ea typeface="ＭＳ Ｐゴシック" charset="0"/>
          <a:cs typeface="Arial"/>
        </a:defRPr>
      </a:lvl1pPr>
      <a:lvl2pPr marL="739775" indent="-573088" algn="l" defTabSz="457200" rtl="0" eaLnBrk="0" fontAlgn="base" hangingPunct="0">
        <a:lnSpc>
          <a:spcPct val="130000"/>
        </a:lnSpc>
        <a:spcBef>
          <a:spcPct val="20000"/>
        </a:spcBef>
        <a:spcAft>
          <a:spcPct val="0"/>
        </a:spcAft>
        <a:buClr>
          <a:schemeClr val="accent1"/>
        </a:buClr>
        <a:buSzPct val="130000"/>
        <a:buFont typeface="Arial Black" charset="0"/>
        <a:defRPr sz="1500" kern="1200">
          <a:solidFill>
            <a:schemeClr val="tx1"/>
          </a:solidFill>
          <a:latin typeface="Arial"/>
          <a:ea typeface="ＭＳ Ｐゴシック" charset="0"/>
          <a:cs typeface="Arial"/>
        </a:defRPr>
      </a:lvl2pPr>
      <a:lvl3pPr marL="454025" indent="-227013" algn="l" defTabSz="457200" rtl="0" eaLnBrk="0" fontAlgn="base" hangingPunct="0">
        <a:lnSpc>
          <a:spcPct val="130000"/>
        </a:lnSpc>
        <a:spcBef>
          <a:spcPct val="20000"/>
        </a:spcBef>
        <a:spcAft>
          <a:spcPct val="0"/>
        </a:spcAft>
        <a:buClr>
          <a:schemeClr val="accent1"/>
        </a:buClr>
        <a:buSzPct val="130000"/>
        <a:buFont typeface="Arial Black" charset="0"/>
        <a:buChar char="›"/>
        <a:defRPr sz="1500" kern="1200">
          <a:solidFill>
            <a:schemeClr val="tx1"/>
          </a:solidFill>
          <a:latin typeface="Arial"/>
          <a:ea typeface="ＭＳ Ｐゴシック" charset="0"/>
          <a:cs typeface="Arial"/>
        </a:defRPr>
      </a:lvl3pPr>
      <a:lvl4pPr marL="688975" indent="-234950" algn="l" defTabSz="457200" rtl="0" eaLnBrk="0" fontAlgn="base" hangingPunct="0">
        <a:lnSpc>
          <a:spcPct val="130000"/>
        </a:lnSpc>
        <a:spcBef>
          <a:spcPct val="20000"/>
        </a:spcBef>
        <a:spcAft>
          <a:spcPct val="0"/>
        </a:spcAft>
        <a:buClr>
          <a:srgbClr val="939BA1"/>
        </a:buClr>
        <a:buSzPct val="130000"/>
        <a:buFont typeface="Arial Black" charset="0"/>
        <a:buChar char="›"/>
        <a:defRPr sz="1500" kern="1200">
          <a:solidFill>
            <a:schemeClr val="tx1"/>
          </a:solidFill>
          <a:latin typeface="Arial"/>
          <a:ea typeface="ＭＳ Ｐゴシック" charset="0"/>
          <a:cs typeface="Arial"/>
        </a:defRPr>
      </a:lvl4pPr>
      <a:lvl5pPr marL="915988" indent="-227013" algn="l" defTabSz="457200" rtl="0" eaLnBrk="0" fontAlgn="base" hangingPunct="0">
        <a:lnSpc>
          <a:spcPct val="130000"/>
        </a:lnSpc>
        <a:spcBef>
          <a:spcPct val="20000"/>
        </a:spcBef>
        <a:spcAft>
          <a:spcPct val="0"/>
        </a:spcAft>
        <a:buClr>
          <a:srgbClr val="BEC3C7"/>
        </a:buClr>
        <a:buSzPct val="130000"/>
        <a:buFont typeface="Arial Black" charset="0"/>
        <a:buChar char="›"/>
        <a:defRPr sz="1500" kern="1200">
          <a:solidFill>
            <a:srgbClr val="595959"/>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74638"/>
            <a:ext cx="11582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304800" y="1143001"/>
            <a:ext cx="11582400" cy="49831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70100" y="6356351"/>
            <a:ext cx="2853267" cy="365125"/>
          </a:xfrm>
          <a:prstGeom prst="rect">
            <a:avLst/>
          </a:prstGeom>
        </p:spPr>
        <p:txBody>
          <a:bodyPr vert="horz" wrap="square" lIns="0" tIns="0" rIns="0" bIns="0" numCol="1" anchor="ctr" anchorCtr="0" compatLnSpc="1">
            <a:prstTxWarp prst="textNoShape">
              <a:avLst/>
            </a:prstTxWarp>
          </a:bodyPr>
          <a:lstStyle>
            <a:lvl1pPr>
              <a:defRPr sz="900" smtClean="0">
                <a:solidFill>
                  <a:srgbClr val="898989"/>
                </a:solidFill>
                <a:cs typeface="Arial" charset="0"/>
              </a:defRPr>
            </a:lvl1pPr>
          </a:lstStyle>
          <a:p>
            <a:pPr fontAlgn="base">
              <a:spcBef>
                <a:spcPct val="0"/>
              </a:spcBef>
              <a:spcAft>
                <a:spcPct val="0"/>
              </a:spcAft>
              <a:defRPr/>
            </a:pPr>
            <a:endParaRPr lang="en-US" dirty="0">
              <a:ea typeface="ＭＳ Ｐゴシック" charset="0"/>
            </a:endParaRPr>
          </a:p>
        </p:txBody>
      </p:sp>
      <p:sp>
        <p:nvSpPr>
          <p:cNvPr id="5" name="Footer Placeholder 4"/>
          <p:cNvSpPr>
            <a:spLocks noGrp="1"/>
          </p:cNvSpPr>
          <p:nvPr>
            <p:ph type="ftr" sz="quarter" idx="3"/>
          </p:nvPr>
        </p:nvSpPr>
        <p:spPr>
          <a:xfrm>
            <a:off x="5111751" y="6356351"/>
            <a:ext cx="3448049" cy="365125"/>
          </a:xfrm>
          <a:prstGeom prst="rect">
            <a:avLst/>
          </a:prstGeom>
        </p:spPr>
        <p:txBody>
          <a:bodyPr vert="horz" lIns="0" tIns="0" rIns="0" bIns="0" rtlCol="0" anchor="ctr" anchorCtr="0"/>
          <a:lstStyle>
            <a:lvl1pPr algn="ctr" fontAlgn="auto">
              <a:spcBef>
                <a:spcPts val="0"/>
              </a:spcBef>
              <a:spcAft>
                <a:spcPts val="0"/>
              </a:spcAft>
              <a:defRPr sz="900">
                <a:solidFill>
                  <a:schemeClr val="tx1">
                    <a:tint val="75000"/>
                  </a:schemeClr>
                </a:solidFill>
                <a:latin typeface="Arial"/>
                <a:ea typeface="+mn-ea"/>
                <a:cs typeface="Arial"/>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8737600" y="6356351"/>
            <a:ext cx="2133600" cy="365125"/>
          </a:xfrm>
          <a:prstGeom prst="rect">
            <a:avLst/>
          </a:prstGeom>
        </p:spPr>
        <p:txBody>
          <a:bodyPr vert="horz" wrap="square" lIns="0" tIns="0" rIns="0" bIns="0" numCol="1" anchor="ctr" anchorCtr="0" compatLnSpc="1">
            <a:prstTxWarp prst="textNoShape">
              <a:avLst/>
            </a:prstTxWarp>
          </a:bodyPr>
          <a:lstStyle>
            <a:lvl1pPr algn="r">
              <a:defRPr sz="900" smtClean="0">
                <a:solidFill>
                  <a:srgbClr val="898989"/>
                </a:solidFill>
                <a:cs typeface="Arial" charset="0"/>
              </a:defRPr>
            </a:lvl1pPr>
          </a:lstStyle>
          <a:p>
            <a:pPr fontAlgn="base">
              <a:spcBef>
                <a:spcPct val="0"/>
              </a:spcBef>
              <a:spcAft>
                <a:spcPct val="0"/>
              </a:spcAft>
              <a:defRPr/>
            </a:pPr>
            <a:fld id="{6BDF7737-9B84-3E46-9799-C7409EC38995}" type="slidenum">
              <a:rPr lang="en-US">
                <a:ea typeface="ＭＳ Ｐゴシック" charset="0"/>
              </a:rPr>
              <a:pPr fontAlgn="base">
                <a:spcBef>
                  <a:spcPct val="0"/>
                </a:spcBef>
                <a:spcAft>
                  <a:spcPct val="0"/>
                </a:spcAft>
                <a:defRPr/>
              </a:pPr>
              <a:t>‹#›</a:t>
            </a:fld>
            <a:endParaRPr lang="en-US" dirty="0">
              <a:ea typeface="ＭＳ Ｐゴシック" charset="0"/>
            </a:endParaRPr>
          </a:p>
        </p:txBody>
      </p:sp>
      <p:cxnSp>
        <p:nvCxnSpPr>
          <p:cNvPr id="12" name="Straight Connector 11"/>
          <p:cNvCxnSpPr/>
          <p:nvPr/>
        </p:nvCxnSpPr>
        <p:spPr>
          <a:xfrm>
            <a:off x="304801" y="6330557"/>
            <a:ext cx="10871199" cy="1588"/>
          </a:xfrm>
          <a:prstGeom prst="line">
            <a:avLst/>
          </a:prstGeom>
          <a:ln>
            <a:gradFill flip="none" rotWithShape="1">
              <a:gsLst>
                <a:gs pos="75000">
                  <a:schemeClr val="accent1">
                    <a:shade val="95000"/>
                    <a:satMod val="105000"/>
                  </a:schemeClr>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32" name="Picture 12" descr="AT-logo--A_registered_small.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053233" y="6240463"/>
            <a:ext cx="939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4540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Lst>
  <p:hf hd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0" indent="-342900" algn="l" defTabSz="457200" rtl="0" eaLnBrk="0" fontAlgn="base" hangingPunct="0">
        <a:spcBef>
          <a:spcPct val="20000"/>
        </a:spcBef>
        <a:spcAft>
          <a:spcPct val="0"/>
        </a:spcAft>
        <a:buFont typeface="Arial" charset="0"/>
        <a:defRPr b="1" kern="1200">
          <a:solidFill>
            <a:srgbClr val="595959"/>
          </a:solidFill>
          <a:uFill>
            <a:solidFill>
              <a:schemeClr val="accent1"/>
            </a:solidFill>
          </a:uFill>
          <a:latin typeface="Arial"/>
          <a:ea typeface="ＭＳ Ｐゴシック" charset="0"/>
          <a:cs typeface="Arial"/>
        </a:defRPr>
      </a:lvl1pPr>
      <a:lvl2pPr marL="739775" indent="-573088" algn="l" defTabSz="457200" rtl="0" eaLnBrk="0" fontAlgn="base" hangingPunct="0">
        <a:lnSpc>
          <a:spcPct val="130000"/>
        </a:lnSpc>
        <a:spcBef>
          <a:spcPct val="20000"/>
        </a:spcBef>
        <a:spcAft>
          <a:spcPct val="0"/>
        </a:spcAft>
        <a:buClr>
          <a:schemeClr val="accent1"/>
        </a:buClr>
        <a:buSzPct val="130000"/>
        <a:buFont typeface="Arial Black" charset="0"/>
        <a:defRPr sz="1500" kern="1200">
          <a:solidFill>
            <a:schemeClr val="tx1"/>
          </a:solidFill>
          <a:latin typeface="Arial"/>
          <a:ea typeface="ＭＳ Ｐゴシック" charset="0"/>
          <a:cs typeface="Arial"/>
        </a:defRPr>
      </a:lvl2pPr>
      <a:lvl3pPr marL="454025" indent="-227013" algn="l" defTabSz="457200" rtl="0" eaLnBrk="0" fontAlgn="base" hangingPunct="0">
        <a:lnSpc>
          <a:spcPct val="130000"/>
        </a:lnSpc>
        <a:spcBef>
          <a:spcPct val="20000"/>
        </a:spcBef>
        <a:spcAft>
          <a:spcPct val="0"/>
        </a:spcAft>
        <a:buClr>
          <a:schemeClr val="accent1"/>
        </a:buClr>
        <a:buSzPct val="130000"/>
        <a:buFont typeface="Arial Black" charset="0"/>
        <a:buChar char="›"/>
        <a:defRPr sz="1500" kern="1200">
          <a:solidFill>
            <a:schemeClr val="tx1"/>
          </a:solidFill>
          <a:latin typeface="Arial"/>
          <a:ea typeface="ＭＳ Ｐゴシック" charset="0"/>
          <a:cs typeface="Arial"/>
        </a:defRPr>
      </a:lvl3pPr>
      <a:lvl4pPr marL="688975" indent="-234950" algn="l" defTabSz="457200" rtl="0" eaLnBrk="0" fontAlgn="base" hangingPunct="0">
        <a:lnSpc>
          <a:spcPct val="130000"/>
        </a:lnSpc>
        <a:spcBef>
          <a:spcPct val="20000"/>
        </a:spcBef>
        <a:spcAft>
          <a:spcPct val="0"/>
        </a:spcAft>
        <a:buClr>
          <a:srgbClr val="939BA1"/>
        </a:buClr>
        <a:buSzPct val="130000"/>
        <a:buFont typeface="Arial Black" charset="0"/>
        <a:buChar char="›"/>
        <a:defRPr sz="1500" kern="1200">
          <a:solidFill>
            <a:schemeClr val="tx1"/>
          </a:solidFill>
          <a:latin typeface="Arial"/>
          <a:ea typeface="ＭＳ Ｐゴシック" charset="0"/>
          <a:cs typeface="Arial"/>
        </a:defRPr>
      </a:lvl4pPr>
      <a:lvl5pPr marL="915988" indent="-227013" algn="l" defTabSz="457200" rtl="0" eaLnBrk="0" fontAlgn="base" hangingPunct="0">
        <a:lnSpc>
          <a:spcPct val="130000"/>
        </a:lnSpc>
        <a:spcBef>
          <a:spcPct val="20000"/>
        </a:spcBef>
        <a:spcAft>
          <a:spcPct val="0"/>
        </a:spcAft>
        <a:buClr>
          <a:srgbClr val="BEC3C7"/>
        </a:buClr>
        <a:buSzPct val="130000"/>
        <a:buFont typeface="Arial Black" charset="0"/>
        <a:buChar char="›"/>
        <a:defRPr sz="1500" kern="1200">
          <a:solidFill>
            <a:srgbClr val="595959"/>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2B7BA-447C-4533-9762-8AB89DCF2973}"/>
              </a:ext>
            </a:extLst>
          </p:cNvPr>
          <p:cNvSpPr>
            <a:spLocks noGrp="1"/>
          </p:cNvSpPr>
          <p:nvPr>
            <p:ph type="title"/>
          </p:nvPr>
        </p:nvSpPr>
        <p:spPr>
          <a:xfrm>
            <a:off x="351816" y="284511"/>
            <a:ext cx="11370014" cy="662781"/>
          </a:xfrm>
          <a:prstGeom prst="rect">
            <a:avLst/>
          </a:prstGeom>
        </p:spPr>
        <p:txBody>
          <a:bodyPr vert="horz" lIns="91440" tIns="45720" rIns="91440" bIns="45720" rtlCol="0" anchor="b">
            <a:noAutofit/>
          </a:bodyPr>
          <a:lstStyle/>
          <a:p>
            <a:r>
              <a:rPr lang="en-US" dirty="0"/>
              <a:t>Insert One-Line Slide Title</a:t>
            </a:r>
          </a:p>
        </p:txBody>
      </p:sp>
      <p:sp>
        <p:nvSpPr>
          <p:cNvPr id="3" name="Text Placeholder 2">
            <a:extLst>
              <a:ext uri="{FF2B5EF4-FFF2-40B4-BE49-F238E27FC236}">
                <a16:creationId xmlns:a16="http://schemas.microsoft.com/office/drawing/2014/main" id="{89E4415B-AA7D-41F5-91F2-310F687C7715}"/>
              </a:ext>
            </a:extLst>
          </p:cNvPr>
          <p:cNvSpPr>
            <a:spLocks noGrp="1"/>
          </p:cNvSpPr>
          <p:nvPr>
            <p:ph type="body" idx="1"/>
          </p:nvPr>
        </p:nvSpPr>
        <p:spPr>
          <a:xfrm>
            <a:off x="360783" y="2176124"/>
            <a:ext cx="11366090" cy="4080577"/>
          </a:xfrm>
          <a:prstGeom prst="rect">
            <a:avLst/>
          </a:prstGeom>
        </p:spPr>
        <p:txBody>
          <a:bodyPr vert="horz" lIns="91440" tIns="45720" rIns="91440" bIns="45720" rtlCol="0">
            <a:normAutofit/>
          </a:bodyPr>
          <a:lstStyle/>
          <a:p>
            <a:r>
              <a:rPr lang="en-US" dirty="0"/>
              <a:t>Level 1 – Sub-header text</a:t>
            </a:r>
          </a:p>
          <a:p>
            <a:pPr lvl="1"/>
            <a:r>
              <a:rPr lang="en-US" dirty="0"/>
              <a:t>Level 2 – Plain text</a:t>
            </a:r>
          </a:p>
          <a:p>
            <a:pPr lvl="2"/>
            <a:r>
              <a:rPr lang="en-US" dirty="0"/>
              <a:t>Level three – first bullet text</a:t>
            </a:r>
          </a:p>
          <a:p>
            <a:pPr lvl="3"/>
            <a:r>
              <a:rPr lang="en-US" dirty="0"/>
              <a:t>Level four – second bullet text</a:t>
            </a:r>
          </a:p>
          <a:p>
            <a:pPr lvl="4"/>
            <a:r>
              <a:rPr lang="en-US" dirty="0"/>
              <a:t>Level five – third bullet text</a:t>
            </a:r>
          </a:p>
        </p:txBody>
      </p:sp>
      <p:sp>
        <p:nvSpPr>
          <p:cNvPr id="5" name="Footer Placeholder 4">
            <a:extLst>
              <a:ext uri="{FF2B5EF4-FFF2-40B4-BE49-F238E27FC236}">
                <a16:creationId xmlns:a16="http://schemas.microsoft.com/office/drawing/2014/main" id="{93A22438-90A1-4268-BD27-A59DAE1B8142}"/>
              </a:ext>
            </a:extLst>
          </p:cNvPr>
          <p:cNvSpPr>
            <a:spLocks noGrp="1"/>
          </p:cNvSpPr>
          <p:nvPr>
            <p:ph type="ftr" sz="quarter" idx="3"/>
          </p:nvPr>
        </p:nvSpPr>
        <p:spPr>
          <a:xfrm>
            <a:off x="7715250" y="6508485"/>
            <a:ext cx="4115934" cy="216982"/>
          </a:xfrm>
          <a:prstGeom prst="rect">
            <a:avLst/>
          </a:prstGeom>
        </p:spPr>
        <p:txBody>
          <a:bodyPr vert="horz" lIns="91440" tIns="45720" rIns="91440" bIns="45720" rtlCol="0" anchor="ctr">
            <a:spAutoFit/>
          </a:bodyPr>
          <a:lstStyle>
            <a:lvl1pPr algn="r">
              <a:lnSpc>
                <a:spcPct val="90000"/>
              </a:lnSpc>
              <a:defRPr sz="900">
                <a:solidFill>
                  <a:srgbClr val="9D9FA2"/>
                </a:solidFill>
              </a:defRPr>
            </a:lvl1pPr>
          </a:lstStyle>
          <a:p>
            <a:endParaRPr lang="en-US" dirty="0"/>
          </a:p>
        </p:txBody>
      </p:sp>
      <p:cxnSp>
        <p:nvCxnSpPr>
          <p:cNvPr id="14" name="Straight Connector 13">
            <a:extLst>
              <a:ext uri="{FF2B5EF4-FFF2-40B4-BE49-F238E27FC236}">
                <a16:creationId xmlns:a16="http://schemas.microsoft.com/office/drawing/2014/main" id="{EB020628-A289-47F9-802E-6BBC8F6B178B}"/>
              </a:ext>
            </a:extLst>
          </p:cNvPr>
          <p:cNvCxnSpPr/>
          <p:nvPr userDrawn="1"/>
        </p:nvCxnSpPr>
        <p:spPr>
          <a:xfrm>
            <a:off x="457200" y="6404610"/>
            <a:ext cx="11277600" cy="0"/>
          </a:xfrm>
          <a:prstGeom prst="line">
            <a:avLst/>
          </a:prstGeom>
          <a:ln>
            <a:solidFill>
              <a:srgbClr val="9D9FA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D9711F-9A92-45F0-ACA6-DC9D071EA966}"/>
              </a:ext>
            </a:extLst>
          </p:cNvPr>
          <p:cNvCxnSpPr>
            <a:cxnSpLocks/>
          </p:cNvCxnSpPr>
          <p:nvPr userDrawn="1"/>
        </p:nvCxnSpPr>
        <p:spPr>
          <a:xfrm>
            <a:off x="458740" y="981582"/>
            <a:ext cx="112760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Slide Number Placeholder 64">
            <a:extLst>
              <a:ext uri="{FF2B5EF4-FFF2-40B4-BE49-F238E27FC236}">
                <a16:creationId xmlns:a16="http://schemas.microsoft.com/office/drawing/2014/main" id="{B15BAF32-D999-45CB-A402-069AA03B5F7E}"/>
              </a:ext>
            </a:extLst>
          </p:cNvPr>
          <p:cNvSpPr>
            <a:spLocks noGrp="1"/>
          </p:cNvSpPr>
          <p:nvPr>
            <p:ph type="sldNum" sz="quarter" idx="4"/>
          </p:nvPr>
        </p:nvSpPr>
        <p:spPr>
          <a:xfrm>
            <a:off x="326229" y="6521726"/>
            <a:ext cx="365760" cy="182880"/>
          </a:xfrm>
          <a:prstGeom prst="rect">
            <a:avLst/>
          </a:prstGeom>
        </p:spPr>
        <p:txBody>
          <a:bodyPr vert="horz" lIns="91440" tIns="45720" rIns="91440" bIns="45720" rtlCol="0" anchor="ctr"/>
          <a:lstStyle>
            <a:lvl1pPr algn="r">
              <a:defRPr lang="en-US" sz="900" smtClean="0">
                <a:solidFill>
                  <a:srgbClr val="9D9FA2"/>
                </a:solidFill>
              </a:defRPr>
            </a:lvl1pPr>
          </a:lstStyle>
          <a:p>
            <a:fld id="{AD77D0B2-A74F-4C7C-97A5-C217087AD0C2}" type="slidenum">
              <a:rPr lang="en-US" smtClean="0"/>
              <a:pPr/>
              <a:t>‹#›</a:t>
            </a:fld>
            <a:endParaRPr lang="en-US"/>
          </a:p>
        </p:txBody>
      </p:sp>
      <p:sp>
        <p:nvSpPr>
          <p:cNvPr id="6" name="TextBox 5">
            <a:extLst>
              <a:ext uri="{FF2B5EF4-FFF2-40B4-BE49-F238E27FC236}">
                <a16:creationId xmlns:a16="http://schemas.microsoft.com/office/drawing/2014/main" id="{E7360EAB-6662-4F3F-A847-0A36156DA413}"/>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dirty="0"/>
              <a:t>|  American Tower Confidential and Proprietary</a:t>
            </a:r>
          </a:p>
        </p:txBody>
      </p:sp>
    </p:spTree>
    <p:extLst>
      <p:ext uri="{BB962C8B-B14F-4D97-AF65-F5344CB8AC3E}">
        <p14:creationId xmlns:p14="http://schemas.microsoft.com/office/powerpoint/2010/main" val="4036396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2" r:id="rId20"/>
    <p:sldLayoutId id="2147483725" r:id="rId21"/>
  </p:sldLayoutIdLst>
  <p:hf hdr="0" dt="0"/>
  <p:txStyles>
    <p:titleStyle>
      <a:lvl1pPr algn="l" defTabSz="914400" rtl="0" eaLnBrk="1" latinLnBrk="0" hangingPunct="1">
        <a:lnSpc>
          <a:spcPct val="90000"/>
        </a:lnSpc>
        <a:spcBef>
          <a:spcPct val="0"/>
        </a:spcBef>
        <a:buNone/>
        <a:defRPr sz="3600" kern="120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spcAft>
          <a:spcPts val="900"/>
        </a:spcAft>
        <a:buFont typeface="Arial" panose="020B0604020202020204" pitchFamily="34" charset="0"/>
        <a:buNone/>
        <a:defRPr sz="2000" b="1" kern="1200">
          <a:solidFill>
            <a:schemeClr val="accent5"/>
          </a:solidFill>
          <a:latin typeface="+mn-lt"/>
          <a:ea typeface="+mn-ea"/>
          <a:cs typeface="+mn-cs"/>
        </a:defRPr>
      </a:lvl1pPr>
      <a:lvl2pPr marL="0" indent="0" algn="l" defTabSz="914400" rtl="0" eaLnBrk="1" latinLnBrk="0" hangingPunct="1">
        <a:lnSpc>
          <a:spcPct val="110000"/>
        </a:lnSpc>
        <a:spcBef>
          <a:spcPts val="0"/>
        </a:spcBef>
        <a:spcAft>
          <a:spcPts val="1400"/>
        </a:spcAft>
        <a:buFont typeface="Arial" panose="020B0604020202020204" pitchFamily="34" charset="0"/>
        <a:buNone/>
        <a:defRPr sz="2000" kern="1200">
          <a:solidFill>
            <a:schemeClr val="tx1"/>
          </a:solidFill>
          <a:latin typeface="+mn-lt"/>
          <a:ea typeface="+mn-ea"/>
          <a:cs typeface="+mn-cs"/>
        </a:defRPr>
      </a:lvl2pPr>
      <a:lvl3pPr marL="342900" indent="-228600" algn="l" defTabSz="914400" rtl="0" eaLnBrk="1" latinLnBrk="0" hangingPunct="1">
        <a:lnSpc>
          <a:spcPct val="110000"/>
        </a:lnSpc>
        <a:spcBef>
          <a:spcPts val="0"/>
        </a:spcBef>
        <a:spcAft>
          <a:spcPts val="800"/>
        </a:spcAft>
        <a:buClr>
          <a:schemeClr val="tx2"/>
        </a:buClr>
        <a:buSzPct val="110000"/>
        <a:buFont typeface="Wingdings" panose="05000000000000000000" pitchFamily="2" charset="2"/>
        <a:buChar char=""/>
        <a:defRPr sz="1400" kern="1200">
          <a:solidFill>
            <a:schemeClr val="tx1"/>
          </a:solidFill>
          <a:latin typeface="+mn-lt"/>
          <a:ea typeface="+mn-ea"/>
          <a:cs typeface="+mn-cs"/>
        </a:defRPr>
      </a:lvl3pPr>
      <a:lvl4pPr marL="6286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4pPr>
      <a:lvl5pPr marL="9715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guide id="4" orient="horz" pos="285">
          <p15:clr>
            <a:srgbClr val="F26B43"/>
          </p15:clr>
        </p15:guide>
        <p15:guide id="5" orient="horz" pos="1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image" Target="../media/image8.png"/><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hyperlink" Target="http://www.statista.com/" TargetMode="Externa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image" Target="../media/image10.png"/><Relationship Id="rId21" Type="http://schemas.microsoft.com/office/2007/relationships/diagramDrawing" Target="../diagrams/drawing4.xml"/><Relationship Id="rId7" Type="http://schemas.openxmlformats.org/officeDocument/2006/relationships/image" Target="../media/image13.jpeg"/><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notesSlide" Target="../notesSlides/notesSlide3.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57.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2.wdp"/><Relationship Id="rId15" Type="http://schemas.openxmlformats.org/officeDocument/2006/relationships/diagramColors" Target="../diagrams/colors3.xml"/><Relationship Id="rId10" Type="http://schemas.openxmlformats.org/officeDocument/2006/relationships/image" Target="../media/image16.png"/><Relationship Id="rId19" Type="http://schemas.openxmlformats.org/officeDocument/2006/relationships/diagramQuickStyle" Target="../diagrams/quickStyle4.xml"/><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B00C-088F-3942-AFFA-F2B7B6C76E19}"/>
              </a:ext>
            </a:extLst>
          </p:cNvPr>
          <p:cNvSpPr>
            <a:spLocks noGrp="1"/>
          </p:cNvSpPr>
          <p:nvPr>
            <p:ph type="ctrTitle"/>
          </p:nvPr>
        </p:nvSpPr>
        <p:spPr>
          <a:xfrm>
            <a:off x="95534" y="3079474"/>
            <a:ext cx="10835640" cy="699052"/>
          </a:xfrm>
        </p:spPr>
        <p:txBody>
          <a:bodyPr>
            <a:noAutofit/>
          </a:bodyPr>
          <a:lstStyle/>
          <a:p>
            <a:pPr>
              <a:lnSpc>
                <a:spcPct val="150000"/>
              </a:lnSpc>
            </a:pPr>
            <a:r>
              <a:rPr lang="en-US" sz="2800" b="1" dirty="0">
                <a:latin typeface="Open Sans" panose="020B0606030504020204"/>
              </a:rPr>
              <a:t>THE FUTURE OF CONNECTIVITY IN NIGERIA</a:t>
            </a:r>
            <a:br>
              <a:rPr lang="en-US" sz="2800" b="1" dirty="0">
                <a:latin typeface="Open Sans" panose="020B0606030504020204"/>
              </a:rPr>
            </a:br>
            <a:r>
              <a:rPr lang="en-US" sz="2800" b="1" dirty="0">
                <a:latin typeface="Open Sans" panose="020B0606030504020204"/>
              </a:rPr>
              <a:t> </a:t>
            </a:r>
            <a:r>
              <a:rPr lang="en-US" sz="2000" dirty="0">
                <a:latin typeface="Open Sans" panose="020B0606030504020204"/>
              </a:rPr>
              <a:t>January 2021</a:t>
            </a:r>
            <a:endParaRPr lang="en-US" sz="2800" dirty="0">
              <a:latin typeface="Open Sans" panose="020B0606030504020204"/>
            </a:endParaRPr>
          </a:p>
        </p:txBody>
      </p:sp>
      <p:sp>
        <p:nvSpPr>
          <p:cNvPr id="6" name="Text Placeholder 5">
            <a:extLst>
              <a:ext uri="{FF2B5EF4-FFF2-40B4-BE49-F238E27FC236}">
                <a16:creationId xmlns:a16="http://schemas.microsoft.com/office/drawing/2014/main" id="{BC6EEC27-A48B-4576-AD9D-4FF0E881B6DA}"/>
              </a:ext>
            </a:extLst>
          </p:cNvPr>
          <p:cNvSpPr>
            <a:spLocks noGrp="1"/>
          </p:cNvSpPr>
          <p:nvPr>
            <p:ph type="body" sz="quarter" idx="16"/>
          </p:nvPr>
        </p:nvSpPr>
        <p:spPr>
          <a:xfrm>
            <a:off x="95534" y="6506025"/>
            <a:ext cx="2743200" cy="228600"/>
          </a:xfrm>
        </p:spPr>
        <p:txBody>
          <a:bodyPr>
            <a:normAutofit lnSpcReduction="10000"/>
          </a:bodyPr>
          <a:lstStyle/>
          <a:p>
            <a:r>
              <a:rPr lang="en-US" dirty="0"/>
              <a:t> © 2021 ATC IP LLC. All rights reserved.</a:t>
            </a:r>
          </a:p>
        </p:txBody>
      </p:sp>
    </p:spTree>
    <p:extLst>
      <p:ext uri="{BB962C8B-B14F-4D97-AF65-F5344CB8AC3E}">
        <p14:creationId xmlns:p14="http://schemas.microsoft.com/office/powerpoint/2010/main" val="29842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2A21-38F8-4C60-AB59-1E66B4F736CE}"/>
              </a:ext>
            </a:extLst>
          </p:cNvPr>
          <p:cNvSpPr>
            <a:spLocks noGrp="1"/>
          </p:cNvSpPr>
          <p:nvPr>
            <p:ph type="title"/>
          </p:nvPr>
        </p:nvSpPr>
        <p:spPr>
          <a:xfrm>
            <a:off x="326229" y="328007"/>
            <a:ext cx="8686800" cy="715962"/>
          </a:xfrm>
        </p:spPr>
        <p:txBody>
          <a:bodyPr anchor="ctr"/>
          <a:lstStyle/>
          <a:p>
            <a:pPr>
              <a:defRPr/>
            </a:pPr>
            <a:r>
              <a:rPr lang="en-US" dirty="0">
                <a:latin typeface="Open Sans" panose="020B0606030504020204"/>
              </a:rPr>
              <a:t>Nigeria in Numbers</a:t>
            </a:r>
            <a:endParaRPr lang="en-GB" dirty="0">
              <a:latin typeface="Open Sans" panose="020B0606030504020204"/>
            </a:endParaRPr>
          </a:p>
        </p:txBody>
      </p:sp>
      <p:sp>
        <p:nvSpPr>
          <p:cNvPr id="4" name="Slide Number Placeholder 3">
            <a:extLst>
              <a:ext uri="{FF2B5EF4-FFF2-40B4-BE49-F238E27FC236}">
                <a16:creationId xmlns:a16="http://schemas.microsoft.com/office/drawing/2014/main" id="{5576DB32-37E4-4319-BA0A-2239D353F739}"/>
              </a:ext>
            </a:extLst>
          </p:cNvPr>
          <p:cNvSpPr>
            <a:spLocks noGrp="1"/>
          </p:cNvSpPr>
          <p:nvPr>
            <p:ph type="sldNum" sz="quarter" idx="12"/>
          </p:nvPr>
        </p:nvSpPr>
        <p:spPr/>
        <p:txBody>
          <a:bodyPr/>
          <a:lstStyle/>
          <a:p>
            <a:pPr>
              <a:defRPr/>
            </a:pPr>
            <a:fld id="{111CB091-7029-483F-8666-59CD604E53D9}" type="slidenum">
              <a:rPr lang="en-US" sz="1000">
                <a:solidFill>
                  <a:schemeClr val="tx1">
                    <a:lumMod val="50000"/>
                  </a:schemeClr>
                </a:solidFill>
              </a:rPr>
              <a:pPr>
                <a:defRPr/>
              </a:pPr>
              <a:t>2</a:t>
            </a:fld>
            <a:endParaRPr lang="en-US" sz="1000" dirty="0">
              <a:solidFill>
                <a:schemeClr val="tx1">
                  <a:lumMod val="50000"/>
                </a:schemeClr>
              </a:solidFill>
            </a:endParaRPr>
          </a:p>
        </p:txBody>
      </p:sp>
      <p:pic>
        <p:nvPicPr>
          <p:cNvPr id="1026" name="Picture 2" descr="Population Icons - Download Free Vector Icons | Noun Project">
            <a:extLst>
              <a:ext uri="{FF2B5EF4-FFF2-40B4-BE49-F238E27FC236}">
                <a16:creationId xmlns:a16="http://schemas.microsoft.com/office/drawing/2014/main" id="{7842CB4A-DEEF-466C-BA10-E1D8818E9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0093" y="1153843"/>
            <a:ext cx="1589650" cy="158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id="{1B8641A7-BC7D-4939-8D52-2823470C8DB0}"/>
              </a:ext>
            </a:extLst>
          </p:cNvPr>
          <p:cNvGraphicFramePr/>
          <p:nvPr>
            <p:extLst>
              <p:ext uri="{D42A27DB-BD31-4B8C-83A1-F6EECF244321}">
                <p14:modId xmlns:p14="http://schemas.microsoft.com/office/powerpoint/2010/main" val="1564072012"/>
              </p:ext>
            </p:extLst>
          </p:nvPr>
        </p:nvGraphicFramePr>
        <p:xfrm>
          <a:off x="6753041" y="2012171"/>
          <a:ext cx="5246701" cy="2972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3582464D-B0E4-43E6-BBFA-5DFA6071FCBD}"/>
              </a:ext>
            </a:extLst>
          </p:cNvPr>
          <p:cNvSpPr txBox="1"/>
          <p:nvPr/>
        </p:nvSpPr>
        <p:spPr>
          <a:xfrm>
            <a:off x="403476" y="6204652"/>
            <a:ext cx="11745907" cy="230832"/>
          </a:xfrm>
          <a:prstGeom prst="rect">
            <a:avLst/>
          </a:prstGeom>
          <a:noFill/>
        </p:spPr>
        <p:txBody>
          <a:bodyPr wrap="square">
            <a:spAutoFit/>
          </a:bodyPr>
          <a:lstStyle/>
          <a:p>
            <a:r>
              <a:rPr lang="en-GB" sz="900" dirty="0"/>
              <a:t>Sources: </a:t>
            </a:r>
            <a:r>
              <a:rPr lang="en-GB" sz="900" dirty="0">
                <a:hlinkClick r:id="rId9"/>
              </a:rPr>
              <a:t>www.statista.com</a:t>
            </a:r>
            <a:r>
              <a:rPr lang="en-GB" sz="900" dirty="0"/>
              <a:t>, World bank development indicators and data bank 2021, (CIESIN)/Columbia University, USPF, Nigerian Communications Commission, Deloitte National Broadband Plan Analysis</a:t>
            </a:r>
          </a:p>
        </p:txBody>
      </p:sp>
      <p:graphicFrame>
        <p:nvGraphicFramePr>
          <p:cNvPr id="13" name="Diagram 12">
            <a:extLst>
              <a:ext uri="{FF2B5EF4-FFF2-40B4-BE49-F238E27FC236}">
                <a16:creationId xmlns:a16="http://schemas.microsoft.com/office/drawing/2014/main" id="{0537CB1A-78E6-4918-8C3F-0454D8F361B8}"/>
              </a:ext>
            </a:extLst>
          </p:cNvPr>
          <p:cNvGraphicFramePr/>
          <p:nvPr>
            <p:extLst>
              <p:ext uri="{D42A27DB-BD31-4B8C-83A1-F6EECF244321}">
                <p14:modId xmlns:p14="http://schemas.microsoft.com/office/powerpoint/2010/main" val="523763413"/>
              </p:ext>
            </p:extLst>
          </p:nvPr>
        </p:nvGraphicFramePr>
        <p:xfrm>
          <a:off x="326229" y="2608830"/>
          <a:ext cx="6300604" cy="343170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32" name="Picture 8" descr="Telecommunication Icons - 787 free vector icons">
            <a:extLst>
              <a:ext uri="{FF2B5EF4-FFF2-40B4-BE49-F238E27FC236}">
                <a16:creationId xmlns:a16="http://schemas.microsoft.com/office/drawing/2014/main" id="{2D5E9BCD-ED35-44E8-A086-FC52E7232E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3265" y="1281868"/>
            <a:ext cx="1217084" cy="12170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lag of Nigeria - Wikipedia">
            <a:extLst>
              <a:ext uri="{FF2B5EF4-FFF2-40B4-BE49-F238E27FC236}">
                <a16:creationId xmlns:a16="http://schemas.microsoft.com/office/drawing/2014/main" id="{445C6D06-37E0-4AF5-8D02-51A2C2000F78}"/>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229" y="1285173"/>
            <a:ext cx="2171515" cy="108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552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2A21-38F8-4C60-AB59-1E66B4F736CE}"/>
              </a:ext>
            </a:extLst>
          </p:cNvPr>
          <p:cNvSpPr>
            <a:spLocks noGrp="1"/>
          </p:cNvSpPr>
          <p:nvPr>
            <p:ph type="title"/>
          </p:nvPr>
        </p:nvSpPr>
        <p:spPr>
          <a:xfrm>
            <a:off x="452436" y="303213"/>
            <a:ext cx="10284057" cy="715962"/>
          </a:xfrm>
        </p:spPr>
        <p:txBody>
          <a:bodyPr anchor="ctr"/>
          <a:lstStyle/>
          <a:p>
            <a:pPr>
              <a:defRPr/>
            </a:pPr>
            <a:r>
              <a:rPr lang="en-US" dirty="0">
                <a:latin typeface="Open Sans" panose="020B0606030504020204"/>
              </a:rPr>
              <a:t>The numbers reveal challenges and opportunity</a:t>
            </a:r>
            <a:endParaRPr lang="en-GB" dirty="0">
              <a:latin typeface="Open Sans" panose="020B0606030504020204"/>
            </a:endParaRPr>
          </a:p>
        </p:txBody>
      </p:sp>
      <p:sp>
        <p:nvSpPr>
          <p:cNvPr id="4" name="Slide Number Placeholder 3">
            <a:extLst>
              <a:ext uri="{FF2B5EF4-FFF2-40B4-BE49-F238E27FC236}">
                <a16:creationId xmlns:a16="http://schemas.microsoft.com/office/drawing/2014/main" id="{5576DB32-37E4-4319-BA0A-2239D353F739}"/>
              </a:ext>
            </a:extLst>
          </p:cNvPr>
          <p:cNvSpPr>
            <a:spLocks noGrp="1"/>
          </p:cNvSpPr>
          <p:nvPr>
            <p:ph type="sldNum" sz="quarter" idx="12"/>
          </p:nvPr>
        </p:nvSpPr>
        <p:spPr/>
        <p:txBody>
          <a:bodyPr/>
          <a:lstStyle/>
          <a:p>
            <a:pPr>
              <a:defRPr/>
            </a:pPr>
            <a:fld id="{111CB091-7029-483F-8666-59CD604E53D9}" type="slidenum">
              <a:rPr lang="en-US" sz="1000">
                <a:solidFill>
                  <a:schemeClr val="tx1">
                    <a:lumMod val="50000"/>
                  </a:schemeClr>
                </a:solidFill>
              </a:rPr>
              <a:pPr>
                <a:defRPr/>
              </a:pPr>
              <a:t>3</a:t>
            </a:fld>
            <a:endParaRPr lang="en-US" sz="1000" dirty="0">
              <a:solidFill>
                <a:schemeClr val="tx1">
                  <a:lumMod val="50000"/>
                </a:schemeClr>
              </a:solidFill>
            </a:endParaRPr>
          </a:p>
        </p:txBody>
      </p:sp>
      <p:sp>
        <p:nvSpPr>
          <p:cNvPr id="39" name="Text Placeholder 11">
            <a:extLst>
              <a:ext uri="{FF2B5EF4-FFF2-40B4-BE49-F238E27FC236}">
                <a16:creationId xmlns:a16="http://schemas.microsoft.com/office/drawing/2014/main" id="{8C13DBA9-92E0-47CB-86D8-2C3915215B22}"/>
              </a:ext>
            </a:extLst>
          </p:cNvPr>
          <p:cNvSpPr txBox="1">
            <a:spLocks/>
          </p:cNvSpPr>
          <p:nvPr/>
        </p:nvSpPr>
        <p:spPr>
          <a:xfrm>
            <a:off x="403476" y="1019175"/>
            <a:ext cx="11624401" cy="1022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7200">
              <a:lnSpc>
                <a:spcPct val="100000"/>
              </a:lnSpc>
              <a:spcBef>
                <a:spcPts val="0"/>
              </a:spcBef>
              <a:defRPr/>
            </a:pPr>
            <a:r>
              <a:rPr lang="en-GB" sz="1600" b="1" dirty="0">
                <a:solidFill>
                  <a:srgbClr val="000000"/>
                </a:solidFill>
                <a:latin typeface="Open Sans" panose="020B0606030504020204"/>
              </a:rPr>
              <a:t>	</a:t>
            </a:r>
            <a:endParaRPr lang="en-GB" sz="1600" dirty="0">
              <a:solidFill>
                <a:srgbClr val="000000"/>
              </a:solidFill>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GB" sz="1600" dirty="0">
                <a:solidFill>
                  <a:srgbClr val="000000"/>
                </a:solidFill>
                <a:latin typeface="Open Sans" panose="020B0606030504020204"/>
              </a:rPr>
              <a:t>Land mass vs population distribution reveal interesting data sets</a:t>
            </a:r>
          </a:p>
          <a:p>
            <a:pPr defTabSz="457200">
              <a:lnSpc>
                <a:spcPct val="100000"/>
              </a:lnSpc>
              <a:spcBef>
                <a:spcPts val="0"/>
              </a:spcBef>
              <a:defRPr/>
            </a:pPr>
            <a:endParaRPr lang="en-GB" sz="1600" dirty="0">
              <a:solidFill>
                <a:srgbClr val="000000"/>
              </a:solidFill>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GB" sz="1600" dirty="0">
                <a:solidFill>
                  <a:srgbClr val="000000"/>
                </a:solidFill>
                <a:latin typeface="Open Sans" panose="020B0606030504020204"/>
              </a:rPr>
              <a:t>Approximately 6100 people per </a:t>
            </a:r>
            <a:r>
              <a:rPr lang="en-US" sz="1600" dirty="0">
                <a:latin typeface="Open Sans" panose="020B0606030504020204"/>
              </a:rPr>
              <a:t>km² in Urban Nigeria </a:t>
            </a:r>
          </a:p>
          <a:p>
            <a:pPr marL="971550" lvl="1" indent="-285750" defTabSz="457200">
              <a:lnSpc>
                <a:spcPct val="100000"/>
              </a:lnSpc>
              <a:spcBef>
                <a:spcPts val="0"/>
              </a:spcBef>
              <a:defRPr/>
            </a:pPr>
            <a:r>
              <a:rPr lang="en-US" sz="1600" dirty="0">
                <a:latin typeface="Open Sans" panose="020B0606030504020204"/>
              </a:rPr>
              <a:t>Delivering adequate connectivity requires significant investment</a:t>
            </a:r>
          </a:p>
          <a:p>
            <a:pPr marL="971550" lvl="1" indent="-285750" defTabSz="457200">
              <a:lnSpc>
                <a:spcPct val="100000"/>
              </a:lnSpc>
              <a:spcBef>
                <a:spcPts val="0"/>
              </a:spcBef>
              <a:defRPr/>
            </a:pPr>
            <a:r>
              <a:rPr lang="en-US" sz="1600" dirty="0">
                <a:latin typeface="Open Sans" panose="020B0606030504020204"/>
              </a:rPr>
              <a:t>Dense population requires resilient and innovative telecoms infrastructure mix</a:t>
            </a:r>
          </a:p>
          <a:p>
            <a:pPr lvl="1" indent="0" defTabSz="457200">
              <a:lnSpc>
                <a:spcPct val="100000"/>
              </a:lnSpc>
              <a:spcBef>
                <a:spcPts val="0"/>
              </a:spcBef>
              <a:buNone/>
              <a:defRPr/>
            </a:pPr>
            <a:endParaRPr lang="en-US" sz="1600" dirty="0">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US" sz="1600" dirty="0">
                <a:latin typeface="Open Sans" panose="020B0606030504020204"/>
              </a:rPr>
              <a:t> </a:t>
            </a:r>
            <a:r>
              <a:rPr lang="en-GB" sz="1600" dirty="0">
                <a:solidFill>
                  <a:srgbClr val="000000"/>
                </a:solidFill>
                <a:latin typeface="Open Sans" panose="020B0606030504020204"/>
              </a:rPr>
              <a:t>Approximately 115 people per </a:t>
            </a:r>
            <a:r>
              <a:rPr lang="en-US" sz="1600" dirty="0">
                <a:latin typeface="Open Sans" panose="020B0606030504020204"/>
              </a:rPr>
              <a:t>km² in rural Nigeria </a:t>
            </a:r>
          </a:p>
          <a:p>
            <a:pPr marL="971550" lvl="1" indent="-285750" defTabSz="457200">
              <a:lnSpc>
                <a:spcPct val="100000"/>
              </a:lnSpc>
              <a:spcBef>
                <a:spcPts val="0"/>
              </a:spcBef>
              <a:defRPr/>
            </a:pPr>
            <a:r>
              <a:rPr lang="en-GB" sz="1600" dirty="0">
                <a:solidFill>
                  <a:srgbClr val="000000"/>
                </a:solidFill>
                <a:latin typeface="Open Sans" panose="020B0606030504020204"/>
              </a:rPr>
              <a:t>Unit cost of delivering infrastructure high </a:t>
            </a:r>
          </a:p>
          <a:p>
            <a:pPr marL="971550" lvl="1" indent="-285750" defTabSz="457200">
              <a:lnSpc>
                <a:spcPct val="100000"/>
              </a:lnSpc>
              <a:spcBef>
                <a:spcPts val="0"/>
              </a:spcBef>
              <a:defRPr/>
            </a:pPr>
            <a:r>
              <a:rPr lang="en-GB" sz="1600" dirty="0">
                <a:solidFill>
                  <a:srgbClr val="000000"/>
                </a:solidFill>
                <a:latin typeface="Open Sans" panose="020B0606030504020204"/>
              </a:rPr>
              <a:t>Low population density and remoteness make it difficult to breakeven using traditional connectivity solutions</a:t>
            </a:r>
          </a:p>
          <a:p>
            <a:pPr lvl="1" indent="0" defTabSz="457200">
              <a:lnSpc>
                <a:spcPct val="100000"/>
              </a:lnSpc>
              <a:spcBef>
                <a:spcPts val="0"/>
              </a:spcBef>
              <a:buNone/>
              <a:defRPr/>
            </a:pPr>
            <a:endParaRPr lang="en-GB" sz="1600" dirty="0">
              <a:solidFill>
                <a:srgbClr val="000000"/>
              </a:solidFill>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GB" sz="1600" dirty="0">
                <a:solidFill>
                  <a:srgbClr val="000000"/>
                </a:solidFill>
                <a:latin typeface="Open Sans" panose="020B0606030504020204"/>
              </a:rPr>
              <a:t>In summary, delivering connectivity is expensive in both urban and rural settings</a:t>
            </a:r>
          </a:p>
          <a:p>
            <a:pPr defTabSz="457200">
              <a:lnSpc>
                <a:spcPct val="100000"/>
              </a:lnSpc>
              <a:spcBef>
                <a:spcPts val="0"/>
              </a:spcBef>
              <a:defRPr/>
            </a:pPr>
            <a:endParaRPr lang="en-GB" sz="1600" dirty="0">
              <a:solidFill>
                <a:srgbClr val="000000"/>
              </a:solidFill>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GB" sz="1600" dirty="0">
                <a:solidFill>
                  <a:srgbClr val="000000"/>
                </a:solidFill>
                <a:latin typeface="Open Sans" panose="020B0606030504020204"/>
              </a:rPr>
              <a:t>Clever mix and balance needs to be achieved for both scenarios. Solve capacity issues in urban areas while solving coverage issues in rural </a:t>
            </a:r>
          </a:p>
          <a:p>
            <a:pPr marL="285750" indent="-285750" defTabSz="457200">
              <a:lnSpc>
                <a:spcPct val="100000"/>
              </a:lnSpc>
              <a:spcBef>
                <a:spcPts val="0"/>
              </a:spcBef>
              <a:buFont typeface="Arial" panose="020B0604020202020204" pitchFamily="34" charset="0"/>
              <a:buChar char="•"/>
              <a:defRPr/>
            </a:pPr>
            <a:endParaRPr lang="en-GB" sz="1600" dirty="0">
              <a:solidFill>
                <a:srgbClr val="000000"/>
              </a:solidFill>
              <a:latin typeface="Open Sans" panose="020B0606030504020204"/>
            </a:endParaRPr>
          </a:p>
          <a:p>
            <a:pPr marL="285750" indent="-285750" defTabSz="457200">
              <a:lnSpc>
                <a:spcPct val="100000"/>
              </a:lnSpc>
              <a:spcBef>
                <a:spcPts val="0"/>
              </a:spcBef>
              <a:buFont typeface="Arial" panose="020B0604020202020204" pitchFamily="34" charset="0"/>
              <a:buChar char="•"/>
              <a:defRPr/>
            </a:pPr>
            <a:r>
              <a:rPr lang="en-GB" sz="1600" dirty="0">
                <a:solidFill>
                  <a:srgbClr val="000000"/>
                </a:solidFill>
                <a:latin typeface="Open Sans" panose="020B0606030504020204"/>
              </a:rPr>
              <a:t>An enabling environment through policy, investment and innovation needs to be created to successfully proliferate connectivity</a:t>
            </a:r>
          </a:p>
          <a:p>
            <a:pPr defTabSz="457200">
              <a:lnSpc>
                <a:spcPct val="100000"/>
              </a:lnSpc>
              <a:spcBef>
                <a:spcPts val="0"/>
              </a:spcBef>
              <a:defRPr/>
            </a:pPr>
            <a:endParaRPr lang="en-GB" dirty="0">
              <a:solidFill>
                <a:schemeClr val="tx1">
                  <a:lumMod val="50000"/>
                </a:schemeClr>
              </a:solidFill>
            </a:endParaRPr>
          </a:p>
        </p:txBody>
      </p:sp>
      <p:sp>
        <p:nvSpPr>
          <p:cNvPr id="6" name="TextBox 5">
            <a:extLst>
              <a:ext uri="{FF2B5EF4-FFF2-40B4-BE49-F238E27FC236}">
                <a16:creationId xmlns:a16="http://schemas.microsoft.com/office/drawing/2014/main" id="{BCB0F246-CD02-425B-9528-2D1876A1A064}"/>
              </a:ext>
            </a:extLst>
          </p:cNvPr>
          <p:cNvSpPr txBox="1"/>
          <p:nvPr/>
        </p:nvSpPr>
        <p:spPr>
          <a:xfrm>
            <a:off x="403476" y="6204652"/>
            <a:ext cx="11745907" cy="230832"/>
          </a:xfrm>
          <a:prstGeom prst="rect">
            <a:avLst/>
          </a:prstGeom>
          <a:noFill/>
        </p:spPr>
        <p:txBody>
          <a:bodyPr wrap="square">
            <a:spAutoFit/>
          </a:bodyPr>
          <a:lstStyle/>
          <a:p>
            <a:r>
              <a:rPr lang="en-GB" sz="900" dirty="0"/>
              <a:t>Sources: Nigeria National Broadband Plan 2020, World Bank, AA4i</a:t>
            </a:r>
          </a:p>
        </p:txBody>
      </p:sp>
    </p:spTree>
    <p:extLst>
      <p:ext uri="{BB962C8B-B14F-4D97-AF65-F5344CB8AC3E}">
        <p14:creationId xmlns:p14="http://schemas.microsoft.com/office/powerpoint/2010/main" val="23879102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2A21-38F8-4C60-AB59-1E66B4F736CE}"/>
              </a:ext>
            </a:extLst>
          </p:cNvPr>
          <p:cNvSpPr>
            <a:spLocks noGrp="1"/>
          </p:cNvSpPr>
          <p:nvPr>
            <p:ph type="title"/>
          </p:nvPr>
        </p:nvSpPr>
        <p:spPr>
          <a:xfrm>
            <a:off x="452437" y="303213"/>
            <a:ext cx="8686800" cy="715962"/>
          </a:xfrm>
        </p:spPr>
        <p:txBody>
          <a:bodyPr anchor="ctr"/>
          <a:lstStyle/>
          <a:p>
            <a:pPr>
              <a:defRPr/>
            </a:pPr>
            <a:r>
              <a:rPr lang="en-US" dirty="0">
                <a:latin typeface="Open Sans" panose="020B0606030504020204"/>
              </a:rPr>
              <a:t>What the future will look like</a:t>
            </a:r>
            <a:endParaRPr lang="en-GB" dirty="0">
              <a:latin typeface="Open Sans" panose="020B0606030504020204"/>
            </a:endParaRPr>
          </a:p>
        </p:txBody>
      </p:sp>
      <p:sp>
        <p:nvSpPr>
          <p:cNvPr id="4" name="Slide Number Placeholder 3">
            <a:extLst>
              <a:ext uri="{FF2B5EF4-FFF2-40B4-BE49-F238E27FC236}">
                <a16:creationId xmlns:a16="http://schemas.microsoft.com/office/drawing/2014/main" id="{5576DB32-37E4-4319-BA0A-2239D353F739}"/>
              </a:ext>
            </a:extLst>
          </p:cNvPr>
          <p:cNvSpPr>
            <a:spLocks noGrp="1"/>
          </p:cNvSpPr>
          <p:nvPr>
            <p:ph type="sldNum" sz="quarter" idx="12"/>
          </p:nvPr>
        </p:nvSpPr>
        <p:spPr/>
        <p:txBody>
          <a:bodyPr/>
          <a:lstStyle/>
          <a:p>
            <a:pPr>
              <a:defRPr/>
            </a:pPr>
            <a:fld id="{111CB091-7029-483F-8666-59CD604E53D9}" type="slidenum">
              <a:rPr lang="en-US" sz="1000">
                <a:solidFill>
                  <a:schemeClr val="tx1">
                    <a:lumMod val="50000"/>
                  </a:schemeClr>
                </a:solidFill>
              </a:rPr>
              <a:pPr>
                <a:defRPr/>
              </a:pPr>
              <a:t>4</a:t>
            </a:fld>
            <a:endParaRPr lang="en-US" sz="1000" dirty="0">
              <a:solidFill>
                <a:schemeClr val="tx1">
                  <a:lumMod val="50000"/>
                </a:schemeClr>
              </a:solidFill>
            </a:endParaRPr>
          </a:p>
        </p:txBody>
      </p:sp>
      <p:pic>
        <p:nvPicPr>
          <p:cNvPr id="12" name="Picture 11">
            <a:extLst>
              <a:ext uri="{FF2B5EF4-FFF2-40B4-BE49-F238E27FC236}">
                <a16:creationId xmlns:a16="http://schemas.microsoft.com/office/drawing/2014/main" id="{849C0A57-20D9-418F-BA53-21BFC9831C95}"/>
              </a:ext>
            </a:extLst>
          </p:cNvPr>
          <p:cNvPicPr>
            <a:picLocks noChangeAspect="1"/>
          </p:cNvPicPr>
          <p:nvPr/>
        </p:nvPicPr>
        <p:blipFill rotWithShape="1">
          <a:blip r:embed="rId3"/>
          <a:srcRect t="4428" b="26787"/>
          <a:stretch/>
        </p:blipFill>
        <p:spPr>
          <a:xfrm>
            <a:off x="177724" y="1468049"/>
            <a:ext cx="6947822" cy="1960951"/>
          </a:xfrm>
          <a:prstGeom prst="rect">
            <a:avLst/>
          </a:prstGeom>
        </p:spPr>
      </p:pic>
      <p:pic>
        <p:nvPicPr>
          <p:cNvPr id="14" name="Picture 13">
            <a:extLst>
              <a:ext uri="{FF2B5EF4-FFF2-40B4-BE49-F238E27FC236}">
                <a16:creationId xmlns:a16="http://schemas.microsoft.com/office/drawing/2014/main" id="{A96DADFA-C3F6-45A8-B4E2-B76D4BB67816}"/>
              </a:ext>
            </a:extLst>
          </p:cNvPr>
          <p:cNvPicPr>
            <a:picLocks noChangeAspect="1"/>
          </p:cNvPicPr>
          <p:nvPr/>
        </p:nvPicPr>
        <p:blipFill>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34760" y="4518603"/>
            <a:ext cx="2523685" cy="1759480"/>
          </a:xfrm>
          <a:prstGeom prst="rect">
            <a:avLst/>
          </a:prstGeom>
        </p:spPr>
      </p:pic>
      <p:sp>
        <p:nvSpPr>
          <p:cNvPr id="16" name="Rectangle 15">
            <a:extLst>
              <a:ext uri="{FF2B5EF4-FFF2-40B4-BE49-F238E27FC236}">
                <a16:creationId xmlns:a16="http://schemas.microsoft.com/office/drawing/2014/main" id="{C4152452-8CB9-48C5-A612-2896AF99B75A}"/>
              </a:ext>
            </a:extLst>
          </p:cNvPr>
          <p:cNvSpPr/>
          <p:nvPr/>
        </p:nvSpPr>
        <p:spPr>
          <a:xfrm>
            <a:off x="452727" y="1099734"/>
            <a:ext cx="3263616" cy="2905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URBAN CUSTOMER EXPERIENCE</a:t>
            </a:r>
            <a:endParaRPr lang="en-GB" sz="1400" b="1" dirty="0"/>
          </a:p>
        </p:txBody>
      </p:sp>
      <p:sp>
        <p:nvSpPr>
          <p:cNvPr id="17" name="Rectangle 16">
            <a:extLst>
              <a:ext uri="{FF2B5EF4-FFF2-40B4-BE49-F238E27FC236}">
                <a16:creationId xmlns:a16="http://schemas.microsoft.com/office/drawing/2014/main" id="{AA16056E-95ED-47B4-9B5C-F3F4026D5121}"/>
              </a:ext>
            </a:extLst>
          </p:cNvPr>
          <p:cNvSpPr/>
          <p:nvPr/>
        </p:nvSpPr>
        <p:spPr>
          <a:xfrm>
            <a:off x="452437" y="3940916"/>
            <a:ext cx="2640084" cy="2784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RURAL CUSTOMER REACH</a:t>
            </a:r>
            <a:endParaRPr lang="en-GB" sz="1400" b="1" dirty="0"/>
          </a:p>
        </p:txBody>
      </p:sp>
      <p:pic>
        <p:nvPicPr>
          <p:cNvPr id="4100" name="Picture 4" descr="Rural Landscape Icons - Download Free Vector Icons | Noun Project">
            <a:extLst>
              <a:ext uri="{FF2B5EF4-FFF2-40B4-BE49-F238E27FC236}">
                <a16:creationId xmlns:a16="http://schemas.microsoft.com/office/drawing/2014/main" id="{AD7D4B12-4C32-47C1-ABF3-173904F394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486" y="5623750"/>
            <a:ext cx="479545" cy="4795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ural landscape with windmill icon Royalty Free Vector Image">
            <a:extLst>
              <a:ext uri="{FF2B5EF4-FFF2-40B4-BE49-F238E27FC236}">
                <a16:creationId xmlns:a16="http://schemas.microsoft.com/office/drawing/2014/main" id="{73CFBC03-B7E4-4A4D-8407-734269A821BE}"/>
              </a:ext>
            </a:extLst>
          </p:cNvPr>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7453" t="20454" r="8494" b="33853"/>
          <a:stretch/>
        </p:blipFill>
        <p:spPr bwMode="auto">
          <a:xfrm>
            <a:off x="4414346" y="5289684"/>
            <a:ext cx="1380280" cy="8103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igh Altitude Balloon Images, Stock Photos &amp; Vectors | Shutterstock">
            <a:extLst>
              <a:ext uri="{FF2B5EF4-FFF2-40B4-BE49-F238E27FC236}">
                <a16:creationId xmlns:a16="http://schemas.microsoft.com/office/drawing/2014/main" id="{5FB9A4A8-C0FB-4B21-8525-CAC2537805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896" t="10416" r="20828" b="20367"/>
          <a:stretch/>
        </p:blipFill>
        <p:spPr bwMode="auto">
          <a:xfrm>
            <a:off x="3506272" y="3848192"/>
            <a:ext cx="722429" cy="95689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3C495DC8-B9CA-4321-86A2-3F8260570DA2}"/>
              </a:ext>
            </a:extLst>
          </p:cNvPr>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5794626" y="5074486"/>
            <a:ext cx="885566" cy="92707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Wireless symbol - Free networking icons">
            <a:extLst>
              <a:ext uri="{FF2B5EF4-FFF2-40B4-BE49-F238E27FC236}">
                <a16:creationId xmlns:a16="http://schemas.microsoft.com/office/drawing/2014/main" id="{00A1AA2D-2BBE-462C-9001-8DF32007E2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382778" y="4766036"/>
            <a:ext cx="963185" cy="58376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B57ABDF9-77BC-4305-9F48-BBC833D88299}"/>
              </a:ext>
            </a:extLst>
          </p:cNvPr>
          <p:cNvCxnSpPr>
            <a:cxnSpLocks/>
          </p:cNvCxnSpPr>
          <p:nvPr/>
        </p:nvCxnSpPr>
        <p:spPr>
          <a:xfrm flipV="1">
            <a:off x="0" y="3704850"/>
            <a:ext cx="12061861" cy="6560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6E75A1-C581-4F06-93C0-985E3FA1DDD6}"/>
              </a:ext>
            </a:extLst>
          </p:cNvPr>
          <p:cNvCxnSpPr>
            <a:cxnSpLocks/>
          </p:cNvCxnSpPr>
          <p:nvPr/>
        </p:nvCxnSpPr>
        <p:spPr>
          <a:xfrm flipH="1">
            <a:off x="7374788" y="1008901"/>
            <a:ext cx="1" cy="539189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Picture 14" descr="Wireless symbol - Free networking icons">
            <a:extLst>
              <a:ext uri="{FF2B5EF4-FFF2-40B4-BE49-F238E27FC236}">
                <a16:creationId xmlns:a16="http://schemas.microsoft.com/office/drawing/2014/main" id="{D5C3C783-4FD8-4F24-B127-5A8B6001A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757260">
            <a:off x="1492373" y="4798575"/>
            <a:ext cx="963185" cy="58376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Village Icons - Download Free Vector Icons | Noun Project">
            <a:extLst>
              <a:ext uri="{FF2B5EF4-FFF2-40B4-BE49-F238E27FC236}">
                <a16:creationId xmlns:a16="http://schemas.microsoft.com/office/drawing/2014/main" id="{B96BC2CB-8D07-4A69-904C-4B54203EEE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2485" y="5275289"/>
            <a:ext cx="987074" cy="987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Diagram 41">
            <a:extLst>
              <a:ext uri="{FF2B5EF4-FFF2-40B4-BE49-F238E27FC236}">
                <a16:creationId xmlns:a16="http://schemas.microsoft.com/office/drawing/2014/main" id="{D98600DC-B61D-4AE4-8FB0-2FC58CE73A77}"/>
              </a:ext>
            </a:extLst>
          </p:cNvPr>
          <p:cNvGraphicFramePr/>
          <p:nvPr>
            <p:extLst>
              <p:ext uri="{D42A27DB-BD31-4B8C-83A1-F6EECF244321}">
                <p14:modId xmlns:p14="http://schemas.microsoft.com/office/powerpoint/2010/main" val="4012455220"/>
              </p:ext>
            </p:extLst>
          </p:nvPr>
        </p:nvGraphicFramePr>
        <p:xfrm>
          <a:off x="7528819" y="1074500"/>
          <a:ext cx="4485458" cy="25526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3" name="Diagram 42">
            <a:extLst>
              <a:ext uri="{FF2B5EF4-FFF2-40B4-BE49-F238E27FC236}">
                <a16:creationId xmlns:a16="http://schemas.microsoft.com/office/drawing/2014/main" id="{5DAFF366-6DD0-4B27-8F69-6F26A880EC8B}"/>
              </a:ext>
            </a:extLst>
          </p:cNvPr>
          <p:cNvGraphicFramePr/>
          <p:nvPr>
            <p:extLst>
              <p:ext uri="{D42A27DB-BD31-4B8C-83A1-F6EECF244321}">
                <p14:modId xmlns:p14="http://schemas.microsoft.com/office/powerpoint/2010/main" val="2536754132"/>
              </p:ext>
            </p:extLst>
          </p:nvPr>
        </p:nvGraphicFramePr>
        <p:xfrm>
          <a:off x="7522933" y="3798182"/>
          <a:ext cx="4485458" cy="25526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1581941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Diagonal Corners Snipped 13">
            <a:extLst>
              <a:ext uri="{FF2B5EF4-FFF2-40B4-BE49-F238E27FC236}">
                <a16:creationId xmlns:a16="http://schemas.microsoft.com/office/drawing/2014/main" id="{962800E3-B808-4BAC-8E11-0C100AA98D5C}"/>
              </a:ext>
            </a:extLst>
          </p:cNvPr>
          <p:cNvSpPr/>
          <p:nvPr/>
        </p:nvSpPr>
        <p:spPr>
          <a:xfrm>
            <a:off x="396339" y="5232975"/>
            <a:ext cx="11633752" cy="584775"/>
          </a:xfrm>
          <a:prstGeom prst="snip2Diag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solidFill>
                <a:schemeClr val="bg1"/>
              </a:solidFill>
              <a:latin typeface="Open Sans" panose="020B0606030504020204"/>
            </a:endParaRPr>
          </a:p>
          <a:p>
            <a:pPr algn="ctr"/>
            <a:r>
              <a:rPr lang="en-GB" sz="1800" b="1" dirty="0">
                <a:solidFill>
                  <a:schemeClr val="bg1"/>
                </a:solidFill>
                <a:latin typeface="Open Sans" panose="020B0606030504020204"/>
              </a:rPr>
              <a:t>ITU econometric modelling report suggests that an increase of 10 per cent in fixed broadband penetration has the ability to yield an increase in 1.9 per cent in GDP per capita</a:t>
            </a:r>
          </a:p>
          <a:p>
            <a:pPr algn="ctr"/>
            <a:endParaRPr lang="en-GB" dirty="0"/>
          </a:p>
        </p:txBody>
      </p:sp>
      <p:sp>
        <p:nvSpPr>
          <p:cNvPr id="2" name="Title 1">
            <a:extLst>
              <a:ext uri="{FF2B5EF4-FFF2-40B4-BE49-F238E27FC236}">
                <a16:creationId xmlns:a16="http://schemas.microsoft.com/office/drawing/2014/main" id="{5BBE2A21-38F8-4C60-AB59-1E66B4F736CE}"/>
              </a:ext>
            </a:extLst>
          </p:cNvPr>
          <p:cNvSpPr>
            <a:spLocks noGrp="1"/>
          </p:cNvSpPr>
          <p:nvPr>
            <p:ph type="title"/>
          </p:nvPr>
        </p:nvSpPr>
        <p:spPr>
          <a:xfrm>
            <a:off x="309482" y="303213"/>
            <a:ext cx="8686800" cy="715962"/>
          </a:xfrm>
        </p:spPr>
        <p:txBody>
          <a:bodyPr anchor="ctr"/>
          <a:lstStyle/>
          <a:p>
            <a:pPr>
              <a:defRPr/>
            </a:pPr>
            <a:r>
              <a:rPr lang="en-US" dirty="0">
                <a:latin typeface="Open Sans" panose="020B0606030504020204"/>
              </a:rPr>
              <a:t>How do we get there?</a:t>
            </a:r>
            <a:endParaRPr lang="en-GB" dirty="0">
              <a:latin typeface="Open Sans" panose="020B0606030504020204"/>
            </a:endParaRPr>
          </a:p>
        </p:txBody>
      </p:sp>
      <p:sp>
        <p:nvSpPr>
          <p:cNvPr id="5" name="TextBox 4">
            <a:extLst>
              <a:ext uri="{FF2B5EF4-FFF2-40B4-BE49-F238E27FC236}">
                <a16:creationId xmlns:a16="http://schemas.microsoft.com/office/drawing/2014/main" id="{1E498195-2FD6-4FE4-8017-A87460B1C083}"/>
              </a:ext>
            </a:extLst>
          </p:cNvPr>
          <p:cNvSpPr txBox="1"/>
          <p:nvPr/>
        </p:nvSpPr>
        <p:spPr>
          <a:xfrm>
            <a:off x="396339" y="4099551"/>
            <a:ext cx="6098344" cy="338554"/>
          </a:xfrm>
          <a:prstGeom prst="rect">
            <a:avLst/>
          </a:prstGeom>
          <a:noFill/>
        </p:spPr>
        <p:txBody>
          <a:bodyPr wrap="square">
            <a:spAutoFit/>
          </a:bodyPr>
          <a:lstStyle/>
          <a:p>
            <a:r>
              <a:rPr lang="en-GB" sz="1600" dirty="0">
                <a:solidFill>
                  <a:srgbClr val="000000"/>
                </a:solidFill>
                <a:latin typeface="Open Sans" panose="020B0606030504020204"/>
              </a:rPr>
              <a:t>The</a:t>
            </a:r>
          </a:p>
        </p:txBody>
      </p:sp>
      <p:sp>
        <p:nvSpPr>
          <p:cNvPr id="10" name="TextBox 9">
            <a:extLst>
              <a:ext uri="{FF2B5EF4-FFF2-40B4-BE49-F238E27FC236}">
                <a16:creationId xmlns:a16="http://schemas.microsoft.com/office/drawing/2014/main" id="{1C7F4883-6545-4F49-9339-395441F34B3D}"/>
              </a:ext>
            </a:extLst>
          </p:cNvPr>
          <p:cNvSpPr txBox="1"/>
          <p:nvPr/>
        </p:nvSpPr>
        <p:spPr>
          <a:xfrm>
            <a:off x="403476" y="6204652"/>
            <a:ext cx="11745907" cy="230832"/>
          </a:xfrm>
          <a:prstGeom prst="rect">
            <a:avLst/>
          </a:prstGeom>
          <a:noFill/>
        </p:spPr>
        <p:txBody>
          <a:bodyPr wrap="square">
            <a:spAutoFit/>
          </a:bodyPr>
          <a:lstStyle/>
          <a:p>
            <a:r>
              <a:rPr lang="en-GB" sz="900" dirty="0"/>
              <a:t>Sources: ITU Econometric modelling report for the Americas 2019</a:t>
            </a:r>
          </a:p>
        </p:txBody>
      </p:sp>
      <p:graphicFrame>
        <p:nvGraphicFramePr>
          <p:cNvPr id="11" name="Table 11">
            <a:extLst>
              <a:ext uri="{FF2B5EF4-FFF2-40B4-BE49-F238E27FC236}">
                <a16:creationId xmlns:a16="http://schemas.microsoft.com/office/drawing/2014/main" id="{4040723A-B3D7-436C-B3C4-6CAC2EA81FA4}"/>
              </a:ext>
            </a:extLst>
          </p:cNvPr>
          <p:cNvGraphicFramePr>
            <a:graphicFrameLocks noGrp="1"/>
          </p:cNvGraphicFramePr>
          <p:nvPr>
            <p:extLst>
              <p:ext uri="{D42A27DB-BD31-4B8C-83A1-F6EECF244321}">
                <p14:modId xmlns:p14="http://schemas.microsoft.com/office/powerpoint/2010/main" val="1666775579"/>
              </p:ext>
            </p:extLst>
          </p:nvPr>
        </p:nvGraphicFramePr>
        <p:xfrm>
          <a:off x="309482" y="1204972"/>
          <a:ext cx="5455995" cy="3255351"/>
        </p:xfrm>
        <a:graphic>
          <a:graphicData uri="http://schemas.openxmlformats.org/drawingml/2006/table">
            <a:tbl>
              <a:tblPr firstRow="1" bandRow="1">
                <a:tableStyleId>{5C22544A-7EE6-4342-B048-85BDC9FD1C3A}</a:tableStyleId>
              </a:tblPr>
              <a:tblGrid>
                <a:gridCol w="5455995">
                  <a:extLst>
                    <a:ext uri="{9D8B030D-6E8A-4147-A177-3AD203B41FA5}">
                      <a16:colId xmlns:a16="http://schemas.microsoft.com/office/drawing/2014/main" val="4039135680"/>
                    </a:ext>
                  </a:extLst>
                </a:gridCol>
              </a:tblGrid>
              <a:tr h="380225">
                <a:tc>
                  <a:txBody>
                    <a:bodyPr/>
                    <a:lstStyle/>
                    <a:p>
                      <a:r>
                        <a:rPr lang="en-US" sz="1600" dirty="0">
                          <a:latin typeface="Open Sans" panose="020B0606030504020204"/>
                        </a:rPr>
                        <a:t>Progressive policies and regulation in progress</a:t>
                      </a:r>
                      <a:endParaRPr lang="en-GB" sz="1600" dirty="0">
                        <a:latin typeface="Open Sans" panose="020B0606030504020204"/>
                      </a:endParaRPr>
                    </a:p>
                  </a:txBody>
                  <a:tcPr>
                    <a:solidFill>
                      <a:schemeClr val="accent4">
                        <a:lumMod val="50000"/>
                      </a:schemeClr>
                    </a:solidFill>
                  </a:tcPr>
                </a:tc>
                <a:extLst>
                  <a:ext uri="{0D108BD9-81ED-4DB2-BD59-A6C34878D82A}">
                    <a16:rowId xmlns:a16="http://schemas.microsoft.com/office/drawing/2014/main" val="2395244781"/>
                  </a:ext>
                </a:extLst>
              </a:tr>
              <a:tr h="593776">
                <a:tc>
                  <a:txBody>
                    <a:bodyPr/>
                    <a:lstStyle/>
                    <a:p>
                      <a:pPr marL="285750" indent="-285750">
                        <a:buFont typeface="Arial" panose="020B0604020202020204" pitchFamily="34" charset="0"/>
                        <a:buChar char="•"/>
                      </a:pPr>
                      <a:r>
                        <a:rPr lang="en-US" sz="1600" dirty="0">
                          <a:latin typeface="Open Sans" panose="020B0606030504020204"/>
                        </a:rPr>
                        <a:t>2025 broadband plan to enable effective coverage and capacity</a:t>
                      </a:r>
                    </a:p>
                  </a:txBody>
                  <a:tcPr/>
                </a:tc>
                <a:extLst>
                  <a:ext uri="{0D108BD9-81ED-4DB2-BD59-A6C34878D82A}">
                    <a16:rowId xmlns:a16="http://schemas.microsoft.com/office/drawing/2014/main" val="556557313"/>
                  </a:ext>
                </a:extLst>
              </a:tr>
              <a:tr h="1093798">
                <a:tc>
                  <a:txBody>
                    <a:bodyPr/>
                    <a:lstStyle/>
                    <a:p>
                      <a:pPr marL="285750" indent="-285750">
                        <a:buFont typeface="Arial" panose="020B0604020202020204" pitchFamily="34" charset="0"/>
                        <a:buChar char="•"/>
                      </a:pPr>
                      <a:r>
                        <a:rPr lang="en-GB" sz="1600" dirty="0">
                          <a:solidFill>
                            <a:srgbClr val="000000"/>
                          </a:solidFill>
                          <a:latin typeface="Open Sans" panose="020B0606030504020204"/>
                        </a:rPr>
                        <a:t>New broadband plan designed to deliver minimum of 25Mbps in urban areas, and 10Mbps in rural areas, with effective coverage available to at least 90% of the population by 2025 </a:t>
                      </a:r>
                      <a:endParaRPr lang="en-US" sz="1600" dirty="0">
                        <a:latin typeface="Open Sans" panose="020B0606030504020204"/>
                      </a:endParaRPr>
                    </a:p>
                  </a:txBody>
                  <a:tcPr/>
                </a:tc>
                <a:extLst>
                  <a:ext uri="{0D108BD9-81ED-4DB2-BD59-A6C34878D82A}">
                    <a16:rowId xmlns:a16="http://schemas.microsoft.com/office/drawing/2014/main" val="1401670715"/>
                  </a:ext>
                </a:extLst>
              </a:tr>
              <a:tr h="593776">
                <a:tc>
                  <a:txBody>
                    <a:bodyPr/>
                    <a:lstStyle/>
                    <a:p>
                      <a:pPr marL="285750" indent="-285750">
                        <a:buFont typeface="Arial" panose="020B0604020202020204" pitchFamily="34" charset="0"/>
                        <a:buChar char="•"/>
                      </a:pPr>
                      <a:r>
                        <a:rPr lang="en-US" sz="1600" dirty="0">
                          <a:latin typeface="Open Sans" panose="020B0606030504020204"/>
                        </a:rPr>
                        <a:t>Government led national ROW intervention to accelerate fiber build</a:t>
                      </a:r>
                    </a:p>
                  </a:txBody>
                  <a:tcPr/>
                </a:tc>
                <a:extLst>
                  <a:ext uri="{0D108BD9-81ED-4DB2-BD59-A6C34878D82A}">
                    <a16:rowId xmlns:a16="http://schemas.microsoft.com/office/drawing/2014/main" val="603204507"/>
                  </a:ext>
                </a:extLst>
              </a:tr>
              <a:tr h="5937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Open Sans" panose="020B0606030504020204"/>
                        </a:rPr>
                        <a:t>Progressive business rules (5G, Active sharing, Roaming, Colocation)</a:t>
                      </a:r>
                    </a:p>
                  </a:txBody>
                  <a:tcPr/>
                </a:tc>
                <a:extLst>
                  <a:ext uri="{0D108BD9-81ED-4DB2-BD59-A6C34878D82A}">
                    <a16:rowId xmlns:a16="http://schemas.microsoft.com/office/drawing/2014/main" val="2534968649"/>
                  </a:ext>
                </a:extLst>
              </a:tr>
            </a:tbl>
          </a:graphicData>
        </a:graphic>
      </p:graphicFrame>
      <p:graphicFrame>
        <p:nvGraphicFramePr>
          <p:cNvPr id="13" name="Table 11">
            <a:extLst>
              <a:ext uri="{FF2B5EF4-FFF2-40B4-BE49-F238E27FC236}">
                <a16:creationId xmlns:a16="http://schemas.microsoft.com/office/drawing/2014/main" id="{E9F046D3-F68B-4759-90A2-1D55D66A0BC5}"/>
              </a:ext>
            </a:extLst>
          </p:cNvPr>
          <p:cNvGraphicFramePr>
            <a:graphicFrameLocks noGrp="1"/>
          </p:cNvGraphicFramePr>
          <p:nvPr>
            <p:extLst>
              <p:ext uri="{D42A27DB-BD31-4B8C-83A1-F6EECF244321}">
                <p14:modId xmlns:p14="http://schemas.microsoft.com/office/powerpoint/2010/main" val="3778272652"/>
              </p:ext>
            </p:extLst>
          </p:nvPr>
        </p:nvGraphicFramePr>
        <p:xfrm>
          <a:off x="7005711" y="1204972"/>
          <a:ext cx="5031516" cy="3266440"/>
        </p:xfrm>
        <a:graphic>
          <a:graphicData uri="http://schemas.openxmlformats.org/drawingml/2006/table">
            <a:tbl>
              <a:tblPr firstRow="1" bandRow="1">
                <a:tableStyleId>{5C22544A-7EE6-4342-B048-85BDC9FD1C3A}</a:tableStyleId>
              </a:tblPr>
              <a:tblGrid>
                <a:gridCol w="5031516">
                  <a:extLst>
                    <a:ext uri="{9D8B030D-6E8A-4147-A177-3AD203B41FA5}">
                      <a16:colId xmlns:a16="http://schemas.microsoft.com/office/drawing/2014/main" val="4039135680"/>
                    </a:ext>
                  </a:extLst>
                </a:gridCol>
              </a:tblGrid>
              <a:tr h="370840">
                <a:tc>
                  <a:txBody>
                    <a:bodyPr/>
                    <a:lstStyle/>
                    <a:p>
                      <a:pPr marL="0" algn="l" defTabSz="914400" rtl="0" eaLnBrk="1" latinLnBrk="0" hangingPunct="1"/>
                      <a:r>
                        <a:rPr lang="en-US" sz="1600" b="1" kern="1200" dirty="0">
                          <a:solidFill>
                            <a:schemeClr val="lt1"/>
                          </a:solidFill>
                          <a:latin typeface="Open Sans" panose="020B0606030504020204"/>
                          <a:ea typeface="+mn-ea"/>
                          <a:cs typeface="+mn-cs"/>
                        </a:rPr>
                        <a:t>Industry innovation and investment</a:t>
                      </a:r>
                      <a:endParaRPr lang="en-GB" sz="1600" b="1" kern="1200" dirty="0">
                        <a:solidFill>
                          <a:schemeClr val="lt1"/>
                        </a:solidFill>
                        <a:latin typeface="Open Sans" panose="020B0606030504020204"/>
                        <a:ea typeface="+mn-ea"/>
                        <a:cs typeface="+mn-cs"/>
                      </a:endParaRPr>
                    </a:p>
                  </a:txBody>
                  <a:tcPr>
                    <a:solidFill>
                      <a:schemeClr val="accent4">
                        <a:lumMod val="50000"/>
                      </a:schemeClr>
                    </a:solidFill>
                  </a:tcPr>
                </a:tc>
                <a:extLst>
                  <a:ext uri="{0D108BD9-81ED-4DB2-BD59-A6C34878D82A}">
                    <a16:rowId xmlns:a16="http://schemas.microsoft.com/office/drawing/2014/main" val="2395244781"/>
                  </a:ext>
                </a:extLst>
              </a:tr>
              <a:tr h="370840">
                <a:tc>
                  <a:txBody>
                    <a:bodyPr/>
                    <a:lstStyle/>
                    <a:p>
                      <a:r>
                        <a:rPr lang="en-US" sz="1600" kern="1200" dirty="0">
                          <a:solidFill>
                            <a:schemeClr val="dk1"/>
                          </a:solidFill>
                          <a:latin typeface="Open Sans" panose="020B0606030504020204"/>
                          <a:ea typeface="+mn-ea"/>
                          <a:cs typeface="+mn-cs"/>
                        </a:rPr>
                        <a:t>Attract FDI to existing local players and potential market entrants</a:t>
                      </a:r>
                    </a:p>
                  </a:txBody>
                  <a:tcPr/>
                </a:tc>
                <a:extLst>
                  <a:ext uri="{0D108BD9-81ED-4DB2-BD59-A6C34878D82A}">
                    <a16:rowId xmlns:a16="http://schemas.microsoft.com/office/drawing/2014/main" val="556557313"/>
                  </a:ext>
                </a:extLst>
              </a:tr>
              <a:tr h="370840">
                <a:tc>
                  <a:txBody>
                    <a:bodyPr/>
                    <a:lstStyle/>
                    <a:p>
                      <a:r>
                        <a:rPr lang="en-US" sz="1600" kern="1200" dirty="0">
                          <a:solidFill>
                            <a:schemeClr val="dk1"/>
                          </a:solidFill>
                          <a:latin typeface="Open Sans" panose="020B0606030504020204"/>
                          <a:ea typeface="+mn-ea"/>
                          <a:cs typeface="+mn-cs"/>
                        </a:rPr>
                        <a:t>Evolution of players in value chain to InfraCos and ServiceCos</a:t>
                      </a:r>
                    </a:p>
                  </a:txBody>
                  <a:tcPr/>
                </a:tc>
                <a:extLst>
                  <a:ext uri="{0D108BD9-81ED-4DB2-BD59-A6C34878D82A}">
                    <a16:rowId xmlns:a16="http://schemas.microsoft.com/office/drawing/2014/main" val="3863498976"/>
                  </a:ext>
                </a:extLst>
              </a:tr>
              <a:tr h="370840">
                <a:tc>
                  <a:txBody>
                    <a:bodyPr/>
                    <a:lstStyle/>
                    <a:p>
                      <a:r>
                        <a:rPr lang="en-US" sz="1600" kern="1200" dirty="0">
                          <a:solidFill>
                            <a:schemeClr val="dk1"/>
                          </a:solidFill>
                          <a:latin typeface="Open Sans" panose="020B0606030504020204"/>
                          <a:ea typeface="+mn-ea"/>
                          <a:cs typeface="+mn-cs"/>
                        </a:rPr>
                        <a:t>Open protocols and systems enabling Open RAN, Active sharing etc.</a:t>
                      </a:r>
                    </a:p>
                  </a:txBody>
                  <a:tcPr/>
                </a:tc>
                <a:extLst>
                  <a:ext uri="{0D108BD9-81ED-4DB2-BD59-A6C34878D82A}">
                    <a16:rowId xmlns:a16="http://schemas.microsoft.com/office/drawing/2014/main" val="1702846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Open Sans" panose="020B0606030504020204"/>
                          <a:ea typeface="+mn-ea"/>
                          <a:cs typeface="+mn-cs"/>
                        </a:rPr>
                        <a:t>Open access transmission and last mile enabling FTTH, FTTT, FTTB etc.</a:t>
                      </a:r>
                      <a:endParaRPr lang="en-GB" sz="1600" kern="1200" dirty="0">
                        <a:solidFill>
                          <a:schemeClr val="dk1"/>
                        </a:solidFill>
                        <a:latin typeface="Open Sans" panose="020B0606030504020204"/>
                        <a:ea typeface="+mn-ea"/>
                        <a:cs typeface="+mn-cs"/>
                      </a:endParaRPr>
                    </a:p>
                  </a:txBody>
                  <a:tcPr/>
                </a:tc>
                <a:extLst>
                  <a:ext uri="{0D108BD9-81ED-4DB2-BD59-A6C34878D82A}">
                    <a16:rowId xmlns:a16="http://schemas.microsoft.com/office/drawing/2014/main" val="26458928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Open Sans" panose="020B0606030504020204"/>
                          <a:ea typeface="+mn-ea"/>
                          <a:cs typeface="+mn-cs"/>
                        </a:rPr>
                        <a:t>Local content caching via EDGE infrastructure to enable lower latencies</a:t>
                      </a:r>
                      <a:endParaRPr lang="en-GB" sz="1600" kern="1200" dirty="0">
                        <a:solidFill>
                          <a:schemeClr val="dk1"/>
                        </a:solidFill>
                        <a:latin typeface="Open Sans" panose="020B0606030504020204"/>
                        <a:ea typeface="+mn-ea"/>
                        <a:cs typeface="+mn-cs"/>
                      </a:endParaRPr>
                    </a:p>
                  </a:txBody>
                  <a:tcPr/>
                </a:tc>
                <a:extLst>
                  <a:ext uri="{0D108BD9-81ED-4DB2-BD59-A6C34878D82A}">
                    <a16:rowId xmlns:a16="http://schemas.microsoft.com/office/drawing/2014/main" val="2687244616"/>
                  </a:ext>
                </a:extLst>
              </a:tr>
            </a:tbl>
          </a:graphicData>
        </a:graphic>
      </p:graphicFrame>
      <p:sp>
        <p:nvSpPr>
          <p:cNvPr id="12" name="Arrow: Right 11">
            <a:extLst>
              <a:ext uri="{FF2B5EF4-FFF2-40B4-BE49-F238E27FC236}">
                <a16:creationId xmlns:a16="http://schemas.microsoft.com/office/drawing/2014/main" id="{41199602-7DD6-4DE7-B2D8-9DC8C457E40D}"/>
              </a:ext>
            </a:extLst>
          </p:cNvPr>
          <p:cNvSpPr/>
          <p:nvPr/>
        </p:nvSpPr>
        <p:spPr>
          <a:xfrm>
            <a:off x="5787716" y="2019830"/>
            <a:ext cx="1167619" cy="1264863"/>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25174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FB6B31D5-8523-4805-A4EB-808DBCFCA694}"/>
              </a:ext>
            </a:extLst>
          </p:cNvPr>
          <p:cNvSpPr>
            <a:spLocks noGrp="1"/>
          </p:cNvSpPr>
          <p:nvPr>
            <p:ph type="title"/>
          </p:nvPr>
        </p:nvSpPr>
        <p:spPr>
          <a:xfrm>
            <a:off x="304800" y="3048000"/>
            <a:ext cx="5926667" cy="1362075"/>
          </a:xfrm>
          <a:solidFill>
            <a:schemeClr val="bg1"/>
          </a:solidFill>
        </p:spPr>
        <p:txBody>
          <a:bodyPr/>
          <a:lstStyle/>
          <a:p>
            <a:r>
              <a:rPr lang="en-US" altLang="en-US" dirty="0">
                <a:latin typeface="Arial" panose="020B0604020202020204" pitchFamily="34" charset="0"/>
                <a:cs typeface="Arial" panose="020B0604020202020204" pitchFamily="34" charset="0"/>
              </a:rPr>
              <a:t>ATC Nigeria</a:t>
            </a:r>
          </a:p>
        </p:txBody>
      </p:sp>
      <p:sp>
        <p:nvSpPr>
          <p:cNvPr id="6" name="Subtitle 5">
            <a:extLst>
              <a:ext uri="{FF2B5EF4-FFF2-40B4-BE49-F238E27FC236}">
                <a16:creationId xmlns:a16="http://schemas.microsoft.com/office/drawing/2014/main" id="{1CA7CE3A-DCAE-4BD8-8F50-7E4D1E60592D}"/>
              </a:ext>
            </a:extLst>
          </p:cNvPr>
          <p:cNvSpPr>
            <a:spLocks noGrp="1"/>
          </p:cNvSpPr>
          <p:nvPr>
            <p:ph type="body" idx="1"/>
          </p:nvPr>
        </p:nvSpPr>
        <p:spPr>
          <a:xfrm>
            <a:off x="405098" y="812663"/>
            <a:ext cx="11652738" cy="2135945"/>
          </a:xfrm>
          <a:solidFill>
            <a:schemeClr val="bg1"/>
          </a:solidFill>
        </p:spPr>
        <p:txBody>
          <a:bodyPr/>
          <a:lstStyle/>
          <a:p>
            <a:pPr>
              <a:buFont typeface="Arial" charset="0"/>
              <a:buNone/>
              <a:defRPr/>
            </a:pPr>
            <a:r>
              <a:rPr lang="en-US">
                <a:ea typeface="ＭＳ Ｐゴシック" charset="0"/>
              </a:rPr>
              <a:t>Thank you</a:t>
            </a:r>
            <a:endParaRPr lang="en-US" dirty="0">
              <a:ea typeface="ＭＳ Ｐゴシック" charset="0"/>
            </a:endParaRPr>
          </a:p>
        </p:txBody>
      </p:sp>
    </p:spTree>
    <p:extLst>
      <p:ext uri="{BB962C8B-B14F-4D97-AF65-F5344CB8AC3E}">
        <p14:creationId xmlns:p14="http://schemas.microsoft.com/office/powerpoint/2010/main" val="3200093860"/>
      </p:ext>
    </p:extLst>
  </p:cSld>
  <p:clrMapOvr>
    <a:masterClrMapping/>
  </p:clrMapOvr>
  <p:transition advTm="3593">
    <p:fade/>
  </p:transition>
</p:sld>
</file>

<file path=ppt/theme/theme1.xml><?xml version="1.0" encoding="utf-8"?>
<a:theme xmlns:a="http://schemas.openxmlformats.org/drawingml/2006/main" name="1_Office Theme">
  <a:themeElements>
    <a:clrScheme name="American Tower NEW">
      <a:dk1>
        <a:srgbClr val="000000"/>
      </a:dk1>
      <a:lt1>
        <a:srgbClr val="FFFFFF"/>
      </a:lt1>
      <a:dk2>
        <a:srgbClr val="003F5F"/>
      </a:dk2>
      <a:lt2>
        <a:srgbClr val="CFD4D8"/>
      </a:lt2>
      <a:accent1>
        <a:srgbClr val="D11242"/>
      </a:accent1>
      <a:accent2>
        <a:srgbClr val="0069AA"/>
      </a:accent2>
      <a:accent3>
        <a:srgbClr val="00703C"/>
      </a:accent3>
      <a:accent4>
        <a:srgbClr val="EEB211"/>
      </a:accent4>
      <a:accent5>
        <a:srgbClr val="939BA1"/>
      </a:accent5>
      <a:accent6>
        <a:srgbClr val="F47B20"/>
      </a:accent6>
      <a:hlink>
        <a:srgbClr val="00AFDB"/>
      </a:hlink>
      <a:folHlink>
        <a:srgbClr val="A042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American Tower NEW">
      <a:dk1>
        <a:srgbClr val="000000"/>
      </a:dk1>
      <a:lt1>
        <a:srgbClr val="FFFFFF"/>
      </a:lt1>
      <a:dk2>
        <a:srgbClr val="003F5F"/>
      </a:dk2>
      <a:lt2>
        <a:srgbClr val="CFD4D8"/>
      </a:lt2>
      <a:accent1>
        <a:srgbClr val="D11242"/>
      </a:accent1>
      <a:accent2>
        <a:srgbClr val="0069AA"/>
      </a:accent2>
      <a:accent3>
        <a:srgbClr val="00703C"/>
      </a:accent3>
      <a:accent4>
        <a:srgbClr val="EEB211"/>
      </a:accent4>
      <a:accent5>
        <a:srgbClr val="939BA1"/>
      </a:accent5>
      <a:accent6>
        <a:srgbClr val="F47B20"/>
      </a:accent6>
      <a:hlink>
        <a:srgbClr val="00AFDB"/>
      </a:hlink>
      <a:folHlink>
        <a:srgbClr val="A042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American Tower NEW">
      <a:dk1>
        <a:srgbClr val="000000"/>
      </a:dk1>
      <a:lt1>
        <a:srgbClr val="FFFFFF"/>
      </a:lt1>
      <a:dk2>
        <a:srgbClr val="003F5F"/>
      </a:dk2>
      <a:lt2>
        <a:srgbClr val="CFD4D8"/>
      </a:lt2>
      <a:accent1>
        <a:srgbClr val="D11242"/>
      </a:accent1>
      <a:accent2>
        <a:srgbClr val="0069AA"/>
      </a:accent2>
      <a:accent3>
        <a:srgbClr val="00703C"/>
      </a:accent3>
      <a:accent4>
        <a:srgbClr val="EEB211"/>
      </a:accent4>
      <a:accent5>
        <a:srgbClr val="939BA1"/>
      </a:accent5>
      <a:accent6>
        <a:srgbClr val="F47B20"/>
      </a:accent6>
      <a:hlink>
        <a:srgbClr val="00AFDB"/>
      </a:hlink>
      <a:folHlink>
        <a:srgbClr val="A042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TC Master Template">
  <a:themeElements>
    <a:clrScheme name="American Tower">
      <a:dk1>
        <a:srgbClr val="4D4D4F"/>
      </a:dk1>
      <a:lt1>
        <a:sysClr val="window" lastClr="FFFFFF"/>
      </a:lt1>
      <a:dk2>
        <a:srgbClr val="D11242"/>
      </a:dk2>
      <a:lt2>
        <a:srgbClr val="CDCFCD"/>
      </a:lt2>
      <a:accent1>
        <a:srgbClr val="0C9BA8"/>
      </a:accent1>
      <a:accent2>
        <a:srgbClr val="4D4D4F"/>
      </a:accent2>
      <a:accent3>
        <a:srgbClr val="ADAD00"/>
      </a:accent3>
      <a:accent4>
        <a:srgbClr val="F58A72"/>
      </a:accent4>
      <a:accent5>
        <a:srgbClr val="5089AB"/>
      </a:accent5>
      <a:accent6>
        <a:srgbClr val="20A4D6"/>
      </a:accent6>
      <a:hlink>
        <a:srgbClr val="5089AB"/>
      </a:hlink>
      <a:folHlink>
        <a:srgbClr val="5089A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spcAft>
            <a:spcPts val="1800"/>
          </a:spcAft>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FC8102-4418-48AC-AE3C-F1D6490A81B6}"/>
</file>

<file path=customXml/itemProps2.xml><?xml version="1.0" encoding="utf-8"?>
<ds:datastoreItem xmlns:ds="http://schemas.openxmlformats.org/officeDocument/2006/customXml" ds:itemID="{4FFC8102-4418-48AC-AE3C-F1D6490A81B6}"/>
</file>

<file path=customXml/itemProps3.xml><?xml version="1.0" encoding="utf-8"?>
<ds:datastoreItem xmlns:ds="http://schemas.openxmlformats.org/officeDocument/2006/customXml" ds:itemID="{2B79A919-DD26-45C2-80B5-DF4AC7C66E4D}"/>
</file>

<file path=customXml/itemProps4.xml><?xml version="1.0" encoding="utf-8"?>
<ds:datastoreItem xmlns:ds="http://schemas.openxmlformats.org/officeDocument/2006/customXml" ds:itemID="{2796360E-F6E0-4AD7-8859-1A6A4F3E3B8D}"/>
</file>

<file path=docProps/app.xml><?xml version="1.0" encoding="utf-8"?>
<Properties xmlns="http://schemas.openxmlformats.org/officeDocument/2006/extended-properties" xmlns:vt="http://schemas.openxmlformats.org/officeDocument/2006/docPropsVTypes">
  <Template>Office Theme</Template>
  <TotalTime>47962</TotalTime>
  <Words>531</Words>
  <Application>Microsoft Office PowerPoint</Application>
  <PresentationFormat>Widescreen</PresentationFormat>
  <Paragraphs>71</Paragraphs>
  <Slides>6</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Arial Black</vt:lpstr>
      <vt:lpstr>Calibri</vt:lpstr>
      <vt:lpstr>Open Sans</vt:lpstr>
      <vt:lpstr>Wingdings</vt:lpstr>
      <vt:lpstr>1_Office Theme</vt:lpstr>
      <vt:lpstr>2_Office Theme</vt:lpstr>
      <vt:lpstr>3_Office Theme</vt:lpstr>
      <vt:lpstr>ATC Master Template</vt:lpstr>
      <vt:lpstr>THE FUTURE OF CONNECTIVITY IN NIGERIA  January 2021</vt:lpstr>
      <vt:lpstr>Nigeria in Numbers</vt:lpstr>
      <vt:lpstr>The numbers reveal challenges and opportunity</vt:lpstr>
      <vt:lpstr>What the future will look like</vt:lpstr>
      <vt:lpstr>How do we get there?</vt:lpstr>
      <vt:lpstr>ATC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 EMEA Sales Workshop 2017</dc:title>
  <dc:creator>Ibianga Nonju</dc:creator>
  <cp:lastModifiedBy>Vremudia Oghene-ruemu</cp:lastModifiedBy>
  <cp:revision>847</cp:revision>
  <cp:lastPrinted>2017-11-14T14:41:09Z</cp:lastPrinted>
  <dcterms:created xsi:type="dcterms:W3CDTF">2017-01-09T10:34:08Z</dcterms:created>
  <dcterms:modified xsi:type="dcterms:W3CDTF">2021-01-20T08:49:21Z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d13b55e1-c5ad-4f5e-a2e0-d4f3926c08b7</vt:lpwstr>
  </property>
</Properties>
</file>