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E5166-BC56-414F-A6CB-B028FD47221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3217-5DC9-F74C-A164-3F1BB313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2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E5166-BC56-414F-A6CB-B028FD47221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3217-5DC9-F74C-A164-3F1BB313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55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E5166-BC56-414F-A6CB-B028FD47221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3217-5DC9-F74C-A164-3F1BB313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94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E5166-BC56-414F-A6CB-B028FD47221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3217-5DC9-F74C-A164-3F1BB313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26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E5166-BC56-414F-A6CB-B028FD47221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3217-5DC9-F74C-A164-3F1BB313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9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E5166-BC56-414F-A6CB-B028FD47221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3217-5DC9-F74C-A164-3F1BB313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6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E5166-BC56-414F-A6CB-B028FD47221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3217-5DC9-F74C-A164-3F1BB313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09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E5166-BC56-414F-A6CB-B028FD47221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3217-5DC9-F74C-A164-3F1BB313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01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E5166-BC56-414F-A6CB-B028FD47221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3217-5DC9-F74C-A164-3F1BB313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63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E5166-BC56-414F-A6CB-B028FD47221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3217-5DC9-F74C-A164-3F1BB313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42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E5166-BC56-414F-A6CB-B028FD47221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3217-5DC9-F74C-A164-3F1BB313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E5166-BC56-414F-A6CB-B028FD47221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03217-5DC9-F74C-A164-3F1BB313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7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Organic_certification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6" name="Content Placeholder 5" descr="Screen Shot 2018-08-26 at 15.11.0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0" b="5870"/>
          <a:stretch>
            <a:fillRect/>
          </a:stretch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84" y="2575055"/>
            <a:ext cx="3452789" cy="3452789"/>
          </a:xfrm>
          <a:prstGeom prst="rect">
            <a:avLst/>
          </a:prstGeom>
        </p:spPr>
      </p:pic>
      <p:pic>
        <p:nvPicPr>
          <p:cNvPr id="8" name="Picture 7" descr="Screen Shot 2018-08-26 at 16.31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862" y="0"/>
            <a:ext cx="1383138" cy="10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97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SDA ORGAN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2" y="157179"/>
            <a:ext cx="1677109" cy="16771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39" y="683729"/>
            <a:ext cx="658196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DOES ORGANIC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888" y="1834288"/>
            <a:ext cx="8229600" cy="48680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000" dirty="0"/>
              <a:t>The USDA states that the goal of organic foods and organic farming is to </a:t>
            </a:r>
            <a:r>
              <a:rPr lang="en-GB" sz="3000" b="1" dirty="0"/>
              <a:t>"</a:t>
            </a:r>
            <a:r>
              <a:rPr lang="en-GB" sz="3000" b="1" i="1" dirty="0"/>
              <a:t>integrate cultural, biological, and mechanical practices that foster cycling of resources, promote ecological balance, and conserve biodiversity</a:t>
            </a:r>
            <a:r>
              <a:rPr lang="en-GB" sz="3000" b="1" i="1" dirty="0" smtClean="0"/>
              <a:t>.</a:t>
            </a:r>
            <a:r>
              <a:rPr lang="en-GB" sz="3000" b="1" dirty="0" smtClean="0"/>
              <a:t>”</a:t>
            </a:r>
            <a:endParaRPr lang="en-GB" sz="3000" b="1" dirty="0"/>
          </a:p>
          <a:p>
            <a:pPr marL="0" indent="0">
              <a:buNone/>
            </a:pPr>
            <a:endParaRPr lang="en-GB" sz="3000" dirty="0" smtClean="0"/>
          </a:p>
          <a:p>
            <a:pPr marL="0" indent="0">
              <a:buNone/>
            </a:pPr>
            <a:r>
              <a:rPr lang="en-GB" sz="3000" dirty="0"/>
              <a:t> 95% or more </a:t>
            </a:r>
            <a:r>
              <a:rPr lang="en-GB" sz="3000" dirty="0">
                <a:hlinkClick r:id="rId3"/>
              </a:rPr>
              <a:t>certified </a:t>
            </a:r>
            <a:r>
              <a:rPr lang="en-GB" sz="3000" dirty="0" smtClean="0">
                <a:hlinkClick r:id="rId3"/>
              </a:rPr>
              <a:t>organic</a:t>
            </a:r>
            <a:r>
              <a:rPr lang="en-GB" sz="3000" dirty="0" smtClean="0"/>
              <a:t>:</a:t>
            </a:r>
          </a:p>
          <a:p>
            <a:pPr>
              <a:buFont typeface="Wingdings" charset="2"/>
              <a:buChar char="Ø"/>
            </a:pPr>
            <a:r>
              <a:rPr lang="en-GB" sz="3000" dirty="0" smtClean="0"/>
              <a:t>free of synthetic additives pesticides, chemical fertilizers, and dyes </a:t>
            </a:r>
          </a:p>
          <a:p>
            <a:pPr>
              <a:buFont typeface="Wingdings" charset="2"/>
              <a:buChar char="Ø"/>
            </a:pPr>
            <a:r>
              <a:rPr lang="en-GB" sz="3000" dirty="0" smtClean="0"/>
              <a:t>must </a:t>
            </a:r>
            <a:r>
              <a:rPr lang="en-GB" sz="3000" dirty="0"/>
              <a:t>not be processed using industrial solvents, irradiation, or genetic </a:t>
            </a:r>
            <a:r>
              <a:rPr lang="en-GB" sz="3000" dirty="0" smtClean="0"/>
              <a:t>engineering.</a:t>
            </a:r>
            <a:endParaRPr lang="en-GB" sz="3000" dirty="0"/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  <p:pic>
        <p:nvPicPr>
          <p:cNvPr id="5" name="Picture 4" descr="Screen Shot 2018-08-26 at 16.31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862" y="0"/>
            <a:ext cx="1383138" cy="10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73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8-26 at 16.31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862" y="0"/>
            <a:ext cx="1383138" cy="10214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207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IT MAY FEEL LIKE A LONG ROAD</a:t>
            </a:r>
            <a:endParaRPr lang="en-US" dirty="0"/>
          </a:p>
        </p:txBody>
      </p:sp>
      <p:pic>
        <p:nvPicPr>
          <p:cNvPr id="4" name="Content Placeholder 3" descr="photo-1485586282990-d5b51e725a37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8" b="31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2065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8-08-26 at 16.31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862" y="0"/>
            <a:ext cx="1383138" cy="10214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TOGETHER WE CAN LEARN</a:t>
            </a:r>
            <a:endParaRPr lang="en-US" dirty="0"/>
          </a:p>
        </p:txBody>
      </p:sp>
      <p:pic>
        <p:nvPicPr>
          <p:cNvPr id="6" name="Content Placeholder 5" descr="photo-1495312365922-8a2e01490131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87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1050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9654"/>
            <a:ext cx="7772400" cy="1470025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0062" y="4850377"/>
            <a:ext cx="6400800" cy="969958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E: INFO@ZAAMROOT.COM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Screen Shot 2018-08-26 at 16.31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862" y="0"/>
            <a:ext cx="1383138" cy="1021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0835" b="5016"/>
          <a:stretch/>
        </p:blipFill>
        <p:spPr>
          <a:xfrm>
            <a:off x="446499" y="1714500"/>
            <a:ext cx="8153199" cy="488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00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ZAAMROOT</a:t>
            </a:r>
            <a:endParaRPr lang="en-US" b="1" dirty="0"/>
          </a:p>
        </p:txBody>
      </p:sp>
      <p:pic>
        <p:nvPicPr>
          <p:cNvPr id="4" name="Picture 3" descr="Screen Shot 2018-08-26 at 16.31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862" y="0"/>
            <a:ext cx="1383138" cy="102149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ZAAMROOT</a:t>
            </a:r>
            <a:r>
              <a:rPr lang="en-US" dirty="0"/>
              <a:t> IS A B2B </a:t>
            </a:r>
            <a:r>
              <a:rPr lang="en-US" dirty="0" smtClean="0"/>
              <a:t>AFRICAN INGREDIENT </a:t>
            </a:r>
            <a:r>
              <a:rPr lang="en-US" dirty="0"/>
              <a:t>COMPANY THAT SEEKS TO </a:t>
            </a:r>
            <a:r>
              <a:rPr lang="en-US" dirty="0" smtClean="0"/>
              <a:t>CREATE </a:t>
            </a:r>
            <a:r>
              <a:rPr lang="en-US" dirty="0"/>
              <a:t>A SUSTAINABLE &amp; TRANSPARENT SUPPLY CHAIN.</a:t>
            </a:r>
          </a:p>
          <a:p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CONNECTING </a:t>
            </a:r>
            <a:r>
              <a:rPr lang="en-US" dirty="0"/>
              <a:t>THE PIECES OF THE PUZZLE TOGETHER: </a:t>
            </a:r>
            <a:r>
              <a:rPr lang="en-US" b="1" dirty="0"/>
              <a:t>FROM THE SEED, TO THE SALE.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84" y="3649661"/>
            <a:ext cx="8032716" cy="21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34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525" y="300981"/>
            <a:ext cx="749040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SUSTAINABILITY &amp; GROWTH IN OUR CORE</a:t>
            </a:r>
            <a:endParaRPr lang="en-US" dirty="0"/>
          </a:p>
        </p:txBody>
      </p:sp>
      <p:pic>
        <p:nvPicPr>
          <p:cNvPr id="5" name="Picture 4" descr="Screen Shot 2018-08-26 at 16.31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862" y="0"/>
            <a:ext cx="1383138" cy="1021492"/>
          </a:xfrm>
          <a:prstGeom prst="rect">
            <a:avLst/>
          </a:prstGeom>
        </p:spPr>
      </p:pic>
      <p:pic>
        <p:nvPicPr>
          <p:cNvPr id="6" name="Content Placeholder 5" descr="gettyimages-874446244-170667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7988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FIRST PRODUCT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SUPER MORINGA </a:t>
            </a:r>
            <a:r>
              <a:rPr lang="en-US" dirty="0"/>
              <a:t>is </a:t>
            </a:r>
            <a:r>
              <a:rPr lang="en-US" b="1" dirty="0"/>
              <a:t>ethically</a:t>
            </a:r>
            <a:r>
              <a:rPr lang="en-US" dirty="0"/>
              <a:t> sourced: </a:t>
            </a:r>
            <a:r>
              <a:rPr lang="en-US" b="1" dirty="0"/>
              <a:t>100% pure </a:t>
            </a:r>
            <a:r>
              <a:rPr lang="en-US" dirty="0" err="1"/>
              <a:t>Moringa</a:t>
            </a:r>
            <a:r>
              <a:rPr lang="en-US" dirty="0"/>
              <a:t> Leaves are used. </a:t>
            </a:r>
            <a:r>
              <a:rPr lang="en-US" b="1" dirty="0" smtClean="0"/>
              <a:t>Organic</a:t>
            </a:r>
            <a:r>
              <a:rPr lang="en-US" dirty="0"/>
              <a:t>. The delicate green leaves and even the stems of the plant are packed with </a:t>
            </a:r>
            <a:r>
              <a:rPr lang="en-US" b="1" dirty="0"/>
              <a:t>vitamins</a:t>
            </a:r>
            <a:r>
              <a:rPr lang="en-US" dirty="0"/>
              <a:t>, </a:t>
            </a:r>
            <a:r>
              <a:rPr lang="en-US" b="1" dirty="0"/>
              <a:t>amino acids</a:t>
            </a:r>
            <a:r>
              <a:rPr lang="en-US" dirty="0"/>
              <a:t>, </a:t>
            </a:r>
            <a:r>
              <a:rPr lang="en-US" b="1" dirty="0"/>
              <a:t>anti-oxidants</a:t>
            </a:r>
            <a:r>
              <a:rPr lang="en-US" dirty="0"/>
              <a:t> and </a:t>
            </a:r>
            <a:r>
              <a:rPr lang="en-US" b="1" dirty="0"/>
              <a:t>protein</a:t>
            </a:r>
            <a:r>
              <a:rPr lang="en-US" dirty="0"/>
              <a:t>. </a:t>
            </a:r>
            <a:r>
              <a:rPr lang="en-US" dirty="0" err="1"/>
              <a:t>Moringa</a:t>
            </a:r>
            <a:r>
              <a:rPr lang="en-US" dirty="0"/>
              <a:t> leaves have a </a:t>
            </a:r>
            <a:r>
              <a:rPr lang="en-US" b="1" dirty="0"/>
              <a:t>high nutritional value</a:t>
            </a:r>
            <a:r>
              <a:rPr lang="en-US" dirty="0"/>
              <a:t> and contain </a:t>
            </a:r>
            <a:r>
              <a:rPr lang="en-US" b="1" dirty="0"/>
              <a:t>amino acids</a:t>
            </a:r>
            <a:r>
              <a:rPr lang="en-US" dirty="0"/>
              <a:t>, which are rarely found in other plants. Most of all its provides a </a:t>
            </a:r>
            <a:r>
              <a:rPr lang="en-US" b="1" dirty="0"/>
              <a:t>caffeine free energy boost.</a:t>
            </a:r>
            <a:endParaRPr lang="en-US" dirty="0"/>
          </a:p>
        </p:txBody>
      </p:sp>
      <p:pic>
        <p:nvPicPr>
          <p:cNvPr id="4" name="Picture 3" descr="Screen Shot 2018-08-26 at 16.31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862" y="0"/>
            <a:ext cx="1383138" cy="10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24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PARTNERS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0890" y="4980563"/>
            <a:ext cx="866270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HEALTH FOCUSSED, INNOVATIVE BRANDS WITH A SOCIAL CONSCIOUS. </a:t>
            </a:r>
            <a:endParaRPr lang="en-US" sz="4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253" y="1315576"/>
            <a:ext cx="5288517" cy="3525678"/>
          </a:xfrm>
          <a:prstGeom prst="rect">
            <a:avLst/>
          </a:prstGeom>
        </p:spPr>
      </p:pic>
      <p:pic>
        <p:nvPicPr>
          <p:cNvPr id="11" name="Picture 10" descr="Screen Shot 2018-08-26 at 16.31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862" y="0"/>
            <a:ext cx="1383138" cy="10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41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THERE ARE CHALLENGES</a:t>
            </a:r>
            <a:endParaRPr lang="en-US" dirty="0"/>
          </a:p>
        </p:txBody>
      </p:sp>
      <p:pic>
        <p:nvPicPr>
          <p:cNvPr id="5" name="Picture 4" descr="Screen Shot 2018-08-26 at 16.31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862" y="0"/>
            <a:ext cx="1383138" cy="1021492"/>
          </a:xfrm>
          <a:prstGeom prst="rect">
            <a:avLst/>
          </a:prstGeom>
        </p:spPr>
      </p:pic>
      <p:pic>
        <p:nvPicPr>
          <p:cNvPr id="6" name="Content Placeholder 5" descr="ChallengesAhead-712x40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" b="1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4304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hoto-1526656083747-e9ee9e189ec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42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75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WHAT IS NEEDED TO BE EXPORT READY?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5335" y="4632751"/>
            <a:ext cx="7408096" cy="184604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 smtClean="0">
                <a:solidFill>
                  <a:srgbClr val="FFFFFF"/>
                </a:solidFill>
              </a:rPr>
              <a:t>PRODUCT SPECIFICATION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>
                <a:solidFill>
                  <a:srgbClr val="FFFFFF"/>
                </a:solidFill>
              </a:rPr>
              <a:t>US REGULATION COMPLIANCE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7" name="Picture 6" descr="Screen Shot 2018-08-26 at 16.31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02" y="0"/>
            <a:ext cx="1383138" cy="10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7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ANALYTICAL STANDARD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4840345"/>
              </p:ext>
            </p:extLst>
          </p:nvPr>
        </p:nvGraphicFramePr>
        <p:xfrm>
          <a:off x="2216676" y="1417638"/>
          <a:ext cx="4427220" cy="36655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3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3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310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Aerobic</a:t>
                      </a:r>
                      <a:r>
                        <a:rPr lang="en-US" b="1" baseline="0" dirty="0" smtClean="0"/>
                        <a:t> Plate Count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Listeria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101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E.Coli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Arsenic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10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Total Coliforms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Heavy Metals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10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Salmonella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Lead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10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Mold Count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Total Heavy Metals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 descr="Screen Shot 2018-08-26 at 16.31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862" y="0"/>
            <a:ext cx="1383138" cy="10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1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440" y="0"/>
            <a:ext cx="5261318" cy="698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234" y="4278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US </a:t>
            </a:r>
            <a:r>
              <a:rPr lang="en-US" dirty="0" smtClean="0">
                <a:solidFill>
                  <a:srgbClr val="FFFFFF"/>
                </a:solidFill>
              </a:rPr>
              <a:t>REGULATIONS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13" y="1649773"/>
            <a:ext cx="4056813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2800" dirty="0" smtClean="0"/>
              <a:t>VERIFIED HACCP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2800" dirty="0" smtClean="0"/>
              <a:t>PROCESS FLOW CHART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2800" dirty="0" smtClean="0"/>
              <a:t>FDA REGISTRATION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2800" dirty="0" smtClean="0"/>
              <a:t>USDA ORGANIC CERTIFICATION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2800" dirty="0" smtClean="0"/>
              <a:t>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PARTY AUDIT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2800" dirty="0" smtClean="0"/>
              <a:t>MOST RECENT COA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2313" y="1169609"/>
            <a:ext cx="4009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REQUIRED DOCUMENTS</a:t>
            </a:r>
            <a:endParaRPr lang="en-US" sz="2400" b="1" u="sng" dirty="0"/>
          </a:p>
        </p:txBody>
      </p:sp>
      <p:pic>
        <p:nvPicPr>
          <p:cNvPr id="8" name="Picture 7" descr="Screen Shot 2018-08-26 at 16.31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862" y="0"/>
            <a:ext cx="1383138" cy="10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02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EA0F26C7743146B81ADA30DB412C57" ma:contentTypeVersion="30" ma:contentTypeDescription="" ma:contentTypeScope="" ma:versionID="fcfdb159951a4bdfedff82a06587af1a">
  <xsd:schema xmlns:xsd="http://www.w3.org/2001/XMLSchema" xmlns:xs="http://www.w3.org/2001/XMLSchema" xmlns:p="http://schemas.microsoft.com/office/2006/metadata/properties" xmlns:ns1="http://schemas.microsoft.com/sharepoint/v3" xmlns:ns2="6dfc6e00-eaa7-471f-8691-9b952787d5c9" xmlns:ns3="cfe53b65-3c36-4587-b144-e9caa3012b85" targetNamespace="http://schemas.microsoft.com/office/2006/metadata/properties" ma:root="true" ma:fieldsID="152d8dc6be0517c768a6ab9550a55961" ns1:_="" ns2:_="" ns3:_="">
    <xsd:import namespace="http://schemas.microsoft.com/sharepoint/v3"/>
    <xsd:import namespace="6dfc6e00-eaa7-471f-8691-9b952787d5c9"/>
    <xsd:import namespace="cfe53b65-3c36-4587-b144-e9caa3012b85"/>
    <xsd:element name="properties">
      <xsd:complexType>
        <xsd:sequence>
          <xsd:element name="documentManagement">
            <xsd:complexType>
              <xsd:all>
                <xsd:element ref="ns2:Document_x0020_Date" minOccurs="0"/>
                <xsd:element ref="ns2:Document_x0020_Type" minOccurs="0"/>
                <xsd:element ref="ns2:Description0" minOccurs="0"/>
                <xsd:element ref="ns2:Keywords0" minOccurs="0"/>
                <xsd:element ref="ns2:Description_x0020_2" minOccurs="0"/>
                <xsd:element ref="ns2:Action" minOccurs="0"/>
                <xsd:element ref="ns1:PublishingStartDate" minOccurs="0"/>
                <xsd:element ref="ns1:PublishingExpirationDate" minOccurs="0"/>
                <xsd:element ref="ns3:TaxKeywordTaxHTField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c6e00-eaa7-471f-8691-9b952787d5c9" elementFormDefault="qualified">
    <xsd:import namespace="http://schemas.microsoft.com/office/2006/documentManagement/types"/>
    <xsd:import namespace="http://schemas.microsoft.com/office/infopath/2007/PartnerControls"/>
    <xsd:element name="Document_x0020_Date" ma:index="2" nillable="true" ma:displayName="Document Date" ma:format="DateOnly" ma:internalName="Document_x0020_Date" ma:readOnly="false">
      <xsd:simpleType>
        <xsd:restriction base="dms:DateTime"/>
      </xsd:simpleType>
    </xsd:element>
    <xsd:element name="Document_x0020_Type" ma:index="3" nillable="true" ma:displayName="Document Type" ma:format="Dropdown" ma:internalName="Document_x0020_Type" ma:readOnly="false">
      <xsd:simpleType>
        <xsd:restriction base="dms:Choice">
          <xsd:enumeration value="Agenda"/>
          <xsd:enumeration value="Draft Agenda"/>
          <xsd:enumeration value="Minutes"/>
          <xsd:enumeration value="Information"/>
        </xsd:restriction>
      </xsd:simpleType>
    </xsd:element>
    <xsd:element name="Description0" ma:index="4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Keywords0" ma:index="5" nillable="true" ma:displayName="Keywords" ma:internalName="Keywords0" ma:readOnly="false">
      <xsd:simpleType>
        <xsd:restriction base="dms:Text">
          <xsd:maxLength value="255"/>
        </xsd:restriction>
      </xsd:simpleType>
    </xsd:element>
    <xsd:element name="Description_x0020_2" ma:index="6" nillable="true" ma:displayName="Description 2" ma:internalName="Description_x0020_2" ma:readOnly="false">
      <xsd:simpleType>
        <xsd:restriction base="dms:Note">
          <xsd:maxLength value="255"/>
        </xsd:restriction>
      </xsd:simpleType>
    </xsd:element>
    <xsd:element name="Action" ma:index="9" nillable="true" ma:displayName="Action" ma:default="Keep" ma:format="Dropdown" ma:internalName="Action" ma:readOnly="false">
      <xsd:simpleType>
        <xsd:restriction base="dms:Choice">
          <xsd:enumeration value="Archive"/>
          <xsd:enumeration value="Delete"/>
          <xsd:enumeration value="HTML"/>
          <xsd:enumeration value="Keep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53b65-3c36-4587-b144-e9caa3012b8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8d75cb8a-db72-4bd2-8553-c0aa1f2d3d3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6de13bb9-1a86-497f-b15a-03a43ff14f46}" ma:internalName="TaxCatchAll" ma:showField="CatchAllData" ma:web="cfe53b65-3c36-4587-b144-e9caa3012b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Document_x0020_Date xmlns="6dfc6e00-eaa7-471f-8691-9b952787d5c9" xsi:nil="true"/>
    <Action xmlns="6dfc6e00-eaa7-471f-8691-9b952787d5c9">Keep</Action>
    <Keywords0 xmlns="6dfc6e00-eaa7-471f-8691-9b952787d5c9" xsi:nil="true"/>
    <Description_x0020_2 xmlns="6dfc6e00-eaa7-471f-8691-9b952787d5c9" xsi:nil="true"/>
    <Document_x0020_Type xmlns="6dfc6e00-eaa7-471f-8691-9b952787d5c9" xsi:nil="true"/>
    <Description0 xmlns="6dfc6e00-eaa7-471f-8691-9b952787d5c9" xsi:nil="true"/>
    <TaxCatchAll xmlns="cfe53b65-3c36-4587-b144-e9caa3012b85"/>
    <TaxKeywordTaxHTField xmlns="cfe53b65-3c36-4587-b144-e9caa3012b85">
      <Terms xmlns="http://schemas.microsoft.com/office/infopath/2007/PartnerControls"/>
    </TaxKeywordTaxHTField>
  </documentManagement>
</p:properties>
</file>

<file path=customXml/item3.xml><?xml version="1.0" encoding="utf-8"?>
<?mso-contentType ?>
<FormTemplates xmlns="http://schemas.microsoft.com/sharepoint/v3/contenttype/form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Date xmlns="d1f628b7-dc6e-45dc-9245-e5ecf578f20b" xsi:nil="true"/>
    <Action xmlns="d1f628b7-dc6e-45dc-9245-e5ecf578f20b">Keep</Action>
    <Keywords0 xmlns="d1f628b7-dc6e-45dc-9245-e5ecf578f20b" xsi:nil="true"/>
    <Description_x0020_2 xmlns="d1f628b7-dc6e-45dc-9245-e5ecf578f20b" xsi:nil="true"/>
    <Document_x0020_Type xmlns="d1f628b7-dc6e-45dc-9245-e5ecf578f20b" xsi:nil="true"/>
    <Description0 xmlns="d1f628b7-dc6e-45dc-9245-e5ecf578f20b" xsi:nil="true"/>
    <PublishingExpirationDate xmlns="http://schemas.microsoft.com/sharepoint/v3" xsi:nil="true"/>
    <PublishingStartDate xmlns="http://schemas.microsoft.com/sharepoint/v3" xsi:nil="true"/>
    <_dlc_DocId xmlns="bbd4acb0-43d6-4317-ab0b-803dc468f016">V7HW2WYZSAY5-2102554853-16940</_dlc_DocId>
    <_dlc_DocIdUrl xmlns="bbd4acb0-43d6-4317-ab0b-803dc468f016">
      <Url>https://share.ansi.org/_layouts/15/DocIdRedir.aspx?ID=V7HW2WYZSAY5-2102554853-16940</Url>
      <Description>V7HW2WYZSAY5-2102554853-16940</Description>
    </_dlc_DocIdUrl>
  </documentManagement>
</p:properties>
</file>

<file path=customXml/itemProps1.xml><?xml version="1.0" encoding="utf-8"?>
<ds:datastoreItem xmlns:ds="http://schemas.openxmlformats.org/officeDocument/2006/customXml" ds:itemID="{21B036BC-D3A6-4585-AF00-3373AE8FF057}"/>
</file>

<file path=customXml/itemProps2.xml><?xml version="1.0" encoding="utf-8"?>
<ds:datastoreItem xmlns:ds="http://schemas.openxmlformats.org/officeDocument/2006/customXml" ds:itemID="{ECDA6093-867D-4365-95A6-3762503B2464}"/>
</file>

<file path=customXml/itemProps3.xml><?xml version="1.0" encoding="utf-8"?>
<ds:datastoreItem xmlns:ds="http://schemas.openxmlformats.org/officeDocument/2006/customXml" ds:itemID="{90C958C5-163E-493C-B6DB-82EC5D11DD19}"/>
</file>

<file path=customXml/itemProps4.xml><?xml version="1.0" encoding="utf-8"?>
<ds:datastoreItem xmlns:ds="http://schemas.openxmlformats.org/officeDocument/2006/customXml" ds:itemID="{ECDA6093-867D-4365-95A6-3762503B246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</Words>
  <Application>Microsoft Office PowerPoint</Application>
  <PresentationFormat>On-screen Show (4:3)</PresentationFormat>
  <Paragraphs>44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Office Theme</vt:lpstr>
      <vt:lpstr>INTRODUCTION</vt:lpstr>
      <vt:lpstr>ZAAMROOT</vt:lpstr>
      <vt:lpstr>SUSTAINABILITY &amp; GROWTH IN OUR CORE</vt:lpstr>
      <vt:lpstr>OUR FIRST PRODUCT</vt:lpstr>
      <vt:lpstr>OUR PARTNERS</vt:lpstr>
      <vt:lpstr> THERE ARE CHALLENGES</vt:lpstr>
      <vt:lpstr>WHAT IS NEEDED TO BE EXPORT READY?</vt:lpstr>
      <vt:lpstr>ANALYTICAL STANDARD</vt:lpstr>
      <vt:lpstr>US REGULATIONS</vt:lpstr>
      <vt:lpstr>WHAT DOES ORGANIC MEAN?</vt:lpstr>
      <vt:lpstr>IT MAY FEEL LIKE A LONG ROAD</vt:lpstr>
      <vt:lpstr>TOGETHER WE CAN LEARN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Krishma Nayee</dc:creator>
  <cp:lastModifiedBy>Sharon Okello</cp:lastModifiedBy>
  <cp:revision>1</cp:revision>
  <dcterms:created xsi:type="dcterms:W3CDTF">2019-08-15T10:25:40Z</dcterms:created>
  <dcterms:modified xsi:type="dcterms:W3CDTF">2019-08-21T03:02:50Z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0x0101008CEA0F26C7743146B81ADA30DB412C57</vt:lpwstr>
  </property>
  <property fmtid="{D5CDD505-2E9C-101B-9397-08002B2CF9AE}" pid="3" name="_dlc_DocIdItemGuid">
    <vt:lpwstr>6159ca18-b3c1-464b-abb9-08b81fbd4cec</vt:lpwstr>
  </property>
</Properties>
</file>