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Layouts/slideLayout4.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73.xml" ContentType="application/vnd.openxmlformats-officedocument.presentationml.slideLayout+xml"/>
  <Override PartName="/ppt/slideLayouts/slideLayout2.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72.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1.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notesSlides/notesSlide1.xml" ContentType="application/vnd.openxmlformats-officedocument.presentationml.notesSlide+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0.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1.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23.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0.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diagrams/drawing4.xml" ContentType="application/vnd.ms-office.drawingml.diagramDrawing+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diagrams/drawing8.xml" ContentType="application/vnd.ms-office.drawingml.diagramDrawing+xml"/>
  <Override PartName="/ppt/diagrams/colors8.xml" ContentType="application/vnd.openxmlformats-officedocument.drawingml.diagramColors+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drawing9.xml" ContentType="application/vnd.ms-office.drawingml.diagramDrawing+xml"/>
  <Override PartName="/ppt/diagrams/quickStyle8.xml" ContentType="application/vnd.openxmlformats-officedocument.drawingml.diagramStyle+xml"/>
  <Override PartName="/ppt/diagrams/layout8.xml" ContentType="application/vnd.openxmlformats-officedocument.drawingml.diagramLayout+xml"/>
  <Override PartName="/ppt/handoutMasters/handoutMaster1.xml" ContentType="application/vnd.openxmlformats-officedocument.presentationml.handoutMaster+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theme/theme1.xml" ContentType="application/vnd.openxmlformats-officedocument.them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colors4.xml" ContentType="application/vnd.openxmlformats-officedocument.drawingml.diagramColors+xml"/>
  <Override PartName="/ppt/diagrams/drawing3.xml" ContentType="application/vnd.ms-office.drawingml.diagramDrawing+xml"/>
  <Override PartName="/ppt/theme/theme5.xml" ContentType="application/vnd.openxmlformats-officedocument.theme+xml"/>
  <Override PartName="/ppt/diagrams/quickStyle1.xml" ContentType="application/vnd.openxmlformats-officedocument.drawingml.diagramStyle+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colors2.xml" ContentType="application/vnd.openxmlformats-officedocument.drawingml.diagramColors+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2.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5" r:id="rId2"/>
    <p:sldMasterId id="2147483739" r:id="rId3"/>
  </p:sldMasterIdLst>
  <p:notesMasterIdLst>
    <p:notesMasterId r:id="rId39"/>
  </p:notesMasterIdLst>
  <p:handoutMasterIdLst>
    <p:handoutMasterId r:id="rId40"/>
  </p:handoutMasterIdLst>
  <p:sldIdLst>
    <p:sldId id="260" r:id="rId4"/>
    <p:sldId id="263" r:id="rId5"/>
    <p:sldId id="277" r:id="rId6"/>
    <p:sldId id="806" r:id="rId7"/>
    <p:sldId id="807" r:id="rId8"/>
    <p:sldId id="829" r:id="rId9"/>
    <p:sldId id="828" r:id="rId10"/>
    <p:sldId id="808" r:id="rId11"/>
    <p:sldId id="805" r:id="rId12"/>
    <p:sldId id="809" r:id="rId13"/>
    <p:sldId id="830" r:id="rId14"/>
    <p:sldId id="802" r:id="rId15"/>
    <p:sldId id="780" r:id="rId16"/>
    <p:sldId id="818" r:id="rId17"/>
    <p:sldId id="819" r:id="rId18"/>
    <p:sldId id="804" r:id="rId19"/>
    <p:sldId id="785" r:id="rId20"/>
    <p:sldId id="786" r:id="rId21"/>
    <p:sldId id="820" r:id="rId22"/>
    <p:sldId id="774" r:id="rId23"/>
    <p:sldId id="775" r:id="rId24"/>
    <p:sldId id="787" r:id="rId25"/>
    <p:sldId id="788" r:id="rId26"/>
    <p:sldId id="791" r:id="rId27"/>
    <p:sldId id="789" r:id="rId28"/>
    <p:sldId id="777" r:id="rId29"/>
    <p:sldId id="821" r:id="rId30"/>
    <p:sldId id="822" r:id="rId31"/>
    <p:sldId id="823" r:id="rId32"/>
    <p:sldId id="825" r:id="rId33"/>
    <p:sldId id="826" r:id="rId34"/>
    <p:sldId id="799" r:id="rId35"/>
    <p:sldId id="824" r:id="rId36"/>
    <p:sldId id="827" r:id="rId37"/>
    <p:sldId id="795"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laboration Plan Stratégique 2016-2020" id="{930B481E-C7D2-496D-B6DA-DF94F9A17FAD}">
          <p14:sldIdLst>
            <p14:sldId id="260"/>
            <p14:sldId id="263"/>
          </p14:sldIdLst>
        </p14:section>
        <p14:section name="Contexte, objectifs et méthodologie de l’étude" id="{C6E59940-CD55-417D-8406-344EB827B16B}">
          <p14:sldIdLst>
            <p14:sldId id="277"/>
            <p14:sldId id="806"/>
            <p14:sldId id="807"/>
            <p14:sldId id="829"/>
            <p14:sldId id="828"/>
            <p14:sldId id="808"/>
            <p14:sldId id="805"/>
            <p14:sldId id="809"/>
            <p14:sldId id="830"/>
            <p14:sldId id="802"/>
            <p14:sldId id="780"/>
            <p14:sldId id="818"/>
            <p14:sldId id="819"/>
            <p14:sldId id="804"/>
            <p14:sldId id="785"/>
            <p14:sldId id="786"/>
            <p14:sldId id="820"/>
            <p14:sldId id="774"/>
            <p14:sldId id="775"/>
            <p14:sldId id="787"/>
            <p14:sldId id="788"/>
            <p14:sldId id="791"/>
            <p14:sldId id="789"/>
            <p14:sldId id="777"/>
            <p14:sldId id="821"/>
            <p14:sldId id="822"/>
            <p14:sldId id="823"/>
            <p14:sldId id="825"/>
            <p14:sldId id="826"/>
            <p14:sldId id="799"/>
            <p14:sldId id="824"/>
            <p14:sldId id="827"/>
            <p14:sldId id="7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FF33"/>
    <a:srgbClr val="FFCC66"/>
    <a:srgbClr val="FFCCCC"/>
    <a:srgbClr val="009242"/>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autoAdjust="0"/>
  </p:normalViewPr>
  <p:slideViewPr>
    <p:cSldViewPr>
      <p:cViewPr varScale="1">
        <p:scale>
          <a:sx n="72" d="100"/>
          <a:sy n="72" d="100"/>
        </p:scale>
        <p:origin x="62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48" Type="http://schemas.openxmlformats.org/officeDocument/2006/relationships/customXml" Target="../customXml/item4.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6C154F-DD7B-4F4B-96D8-21D7F4EF1655}"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fr-FR"/>
        </a:p>
      </dgm:t>
    </dgm:pt>
    <dgm:pt modelId="{769C514D-CBCE-483F-86E7-6F72CF36BE0D}">
      <dgm:prSet phldrT="[Texte]"/>
      <dgm:spPr>
        <a:solidFill>
          <a:srgbClr val="FFC000"/>
        </a:solidFill>
      </dgm:spPr>
      <dgm:t>
        <a:bodyPr/>
        <a:lstStyle/>
        <a:p>
          <a:r>
            <a:rPr lang="fr-FR" dirty="0"/>
            <a:t>PSE</a:t>
          </a:r>
        </a:p>
      </dgm:t>
    </dgm:pt>
    <dgm:pt modelId="{6C2895CD-EFCE-4D1A-9B47-16CEA5C5AF4B}" type="parTrans" cxnId="{F1D293CE-DCE4-4C12-B3F7-5FE8DA8F8739}">
      <dgm:prSet/>
      <dgm:spPr/>
      <dgm:t>
        <a:bodyPr/>
        <a:lstStyle/>
        <a:p>
          <a:endParaRPr lang="fr-FR"/>
        </a:p>
      </dgm:t>
    </dgm:pt>
    <dgm:pt modelId="{440040C2-016B-41CD-A838-7A6FFFF91357}" type="sibTrans" cxnId="{F1D293CE-DCE4-4C12-B3F7-5FE8DA8F8739}">
      <dgm:prSet/>
      <dgm:spPr/>
      <dgm:t>
        <a:bodyPr/>
        <a:lstStyle/>
        <a:p>
          <a:endParaRPr lang="fr-FR"/>
        </a:p>
      </dgm:t>
    </dgm:pt>
    <dgm:pt modelId="{2C8C2CD5-5833-40E7-A622-3168F0059D49}">
      <dgm:prSet phldrT="[Texte]"/>
      <dgm:spPr/>
      <dgm:t>
        <a:bodyPr/>
        <a:lstStyle/>
        <a:p>
          <a:r>
            <a:rPr lang="fr-FR" dirty="0"/>
            <a:t>LPDSE</a:t>
          </a:r>
        </a:p>
      </dgm:t>
    </dgm:pt>
    <dgm:pt modelId="{7EDB6E0C-96A0-46F6-BFBB-72A5784B6DF2}" type="parTrans" cxnId="{AA7A69FA-D29E-4467-84AD-4CDB24B9FFD5}">
      <dgm:prSet/>
      <dgm:spPr/>
      <dgm:t>
        <a:bodyPr/>
        <a:lstStyle/>
        <a:p>
          <a:endParaRPr lang="fr-FR"/>
        </a:p>
      </dgm:t>
    </dgm:pt>
    <dgm:pt modelId="{3E759EE5-8165-4F6E-BA47-115B253720CA}" type="sibTrans" cxnId="{AA7A69FA-D29E-4467-84AD-4CDB24B9FFD5}">
      <dgm:prSet/>
      <dgm:spPr/>
      <dgm:t>
        <a:bodyPr/>
        <a:lstStyle/>
        <a:p>
          <a:endParaRPr lang="fr-FR"/>
        </a:p>
      </dgm:t>
    </dgm:pt>
    <dgm:pt modelId="{5F834D97-A073-470C-9253-9F6D3C19830D}">
      <dgm:prSet phldrT="[Texte]"/>
      <dgm:spPr/>
      <dgm:t>
        <a:bodyPr/>
        <a:lstStyle/>
        <a:p>
          <a:r>
            <a:rPr lang="fr-FR" dirty="0"/>
            <a:t>PS NEC</a:t>
          </a:r>
        </a:p>
      </dgm:t>
    </dgm:pt>
    <dgm:pt modelId="{A44D9E36-0287-4CF4-B637-5AC369074CEE}" type="parTrans" cxnId="{98EB48CC-475B-4213-BAC8-96CE8467E1E6}">
      <dgm:prSet/>
      <dgm:spPr/>
      <dgm:t>
        <a:bodyPr/>
        <a:lstStyle/>
        <a:p>
          <a:endParaRPr lang="fr-FR"/>
        </a:p>
      </dgm:t>
    </dgm:pt>
    <dgm:pt modelId="{D0635182-19AA-493A-A461-84AE05BB3EF6}" type="sibTrans" cxnId="{98EB48CC-475B-4213-BAC8-96CE8467E1E6}">
      <dgm:prSet/>
      <dgm:spPr/>
      <dgm:t>
        <a:bodyPr/>
        <a:lstStyle/>
        <a:p>
          <a:endParaRPr lang="fr-FR"/>
        </a:p>
      </dgm:t>
    </dgm:pt>
    <dgm:pt modelId="{188D8B9E-8C6C-4D72-8CBA-0289D079CD96}">
      <dgm:prSet phldrT="[Texte]"/>
      <dgm:spPr/>
      <dgm:t>
        <a:bodyPr/>
        <a:lstStyle/>
        <a:p>
          <a:r>
            <a:rPr lang="fr-FR" dirty="0"/>
            <a:t>PS* Senelec</a:t>
          </a:r>
        </a:p>
      </dgm:t>
    </dgm:pt>
    <dgm:pt modelId="{C8B52DAF-8DAF-4043-A5A3-ADB7E8954833}" type="parTrans" cxnId="{B5D69C84-FCAD-4F45-A02F-03F7A8C2FC98}">
      <dgm:prSet/>
      <dgm:spPr/>
      <dgm:t>
        <a:bodyPr/>
        <a:lstStyle/>
        <a:p>
          <a:endParaRPr lang="fr-FR"/>
        </a:p>
      </dgm:t>
    </dgm:pt>
    <dgm:pt modelId="{17FB2C94-7EE6-474C-A8A0-0DC513D00EA9}" type="sibTrans" cxnId="{B5D69C84-FCAD-4F45-A02F-03F7A8C2FC98}">
      <dgm:prSet/>
      <dgm:spPr/>
      <dgm:t>
        <a:bodyPr/>
        <a:lstStyle/>
        <a:p>
          <a:endParaRPr lang="fr-FR"/>
        </a:p>
      </dgm:t>
    </dgm:pt>
    <dgm:pt modelId="{86A61AA9-3E37-4135-B617-9A0992B13964}" type="pres">
      <dgm:prSet presAssocID="{766C154F-DD7B-4F4B-96D8-21D7F4EF1655}" presName="Name0" presStyleCnt="0">
        <dgm:presLayoutVars>
          <dgm:chMax val="1"/>
          <dgm:chPref val="1"/>
          <dgm:dir/>
          <dgm:animOne val="branch"/>
          <dgm:animLvl val="lvl"/>
        </dgm:presLayoutVars>
      </dgm:prSet>
      <dgm:spPr/>
    </dgm:pt>
    <dgm:pt modelId="{F51DAA15-8B63-405F-BD9A-527BD01E7ED8}" type="pres">
      <dgm:prSet presAssocID="{769C514D-CBCE-483F-86E7-6F72CF36BE0D}" presName="singleCycle" presStyleCnt="0"/>
      <dgm:spPr/>
    </dgm:pt>
    <dgm:pt modelId="{52CA802C-7040-4AC7-9B2D-B5D46B9BDFDB}" type="pres">
      <dgm:prSet presAssocID="{769C514D-CBCE-483F-86E7-6F72CF36BE0D}" presName="singleCenter" presStyleLbl="node1" presStyleIdx="0" presStyleCnt="4">
        <dgm:presLayoutVars>
          <dgm:chMax val="7"/>
          <dgm:chPref val="7"/>
        </dgm:presLayoutVars>
      </dgm:prSet>
      <dgm:spPr/>
    </dgm:pt>
    <dgm:pt modelId="{27C0816E-BFEA-471F-8075-D0398F5225F8}" type="pres">
      <dgm:prSet presAssocID="{7EDB6E0C-96A0-46F6-BFBB-72A5784B6DF2}" presName="Name56" presStyleLbl="parChTrans1D2" presStyleIdx="0" presStyleCnt="3"/>
      <dgm:spPr/>
    </dgm:pt>
    <dgm:pt modelId="{FDD3B9A4-2938-4215-9F36-8FBE8C013153}" type="pres">
      <dgm:prSet presAssocID="{2C8C2CD5-5833-40E7-A622-3168F0059D49}" presName="text0" presStyleLbl="node1" presStyleIdx="1" presStyleCnt="4">
        <dgm:presLayoutVars>
          <dgm:bulletEnabled val="1"/>
        </dgm:presLayoutVars>
      </dgm:prSet>
      <dgm:spPr/>
    </dgm:pt>
    <dgm:pt modelId="{F21E8B2B-F4D4-4F0B-AD1C-CFDE32EF6667}" type="pres">
      <dgm:prSet presAssocID="{A44D9E36-0287-4CF4-B637-5AC369074CEE}" presName="Name56" presStyleLbl="parChTrans1D2" presStyleIdx="1" presStyleCnt="3"/>
      <dgm:spPr/>
    </dgm:pt>
    <dgm:pt modelId="{24239A60-27F1-4E93-8BD9-F4170F77EFB2}" type="pres">
      <dgm:prSet presAssocID="{5F834D97-A073-470C-9253-9F6D3C19830D}" presName="text0" presStyleLbl="node1" presStyleIdx="2" presStyleCnt="4">
        <dgm:presLayoutVars>
          <dgm:bulletEnabled val="1"/>
        </dgm:presLayoutVars>
      </dgm:prSet>
      <dgm:spPr/>
    </dgm:pt>
    <dgm:pt modelId="{9EE7D056-D5AA-4199-BF4B-C8FF8A77AA4E}" type="pres">
      <dgm:prSet presAssocID="{C8B52DAF-8DAF-4043-A5A3-ADB7E8954833}" presName="Name56" presStyleLbl="parChTrans1D2" presStyleIdx="2" presStyleCnt="3"/>
      <dgm:spPr/>
    </dgm:pt>
    <dgm:pt modelId="{983FC3B6-DDE9-4EAC-B1A6-C039C549A1F2}" type="pres">
      <dgm:prSet presAssocID="{188D8B9E-8C6C-4D72-8CBA-0289D079CD96}" presName="text0" presStyleLbl="node1" presStyleIdx="3" presStyleCnt="4">
        <dgm:presLayoutVars>
          <dgm:bulletEnabled val="1"/>
        </dgm:presLayoutVars>
      </dgm:prSet>
      <dgm:spPr/>
    </dgm:pt>
  </dgm:ptLst>
  <dgm:cxnLst>
    <dgm:cxn modelId="{3E7A8008-3573-46AE-AEA9-1F7337F46492}" type="presOf" srcId="{C8B52DAF-8DAF-4043-A5A3-ADB7E8954833}" destId="{9EE7D056-D5AA-4199-BF4B-C8FF8A77AA4E}" srcOrd="0" destOrd="0" presId="urn:microsoft.com/office/officeart/2008/layout/RadialCluster"/>
    <dgm:cxn modelId="{49B66E4E-328E-4773-8FC9-09709804CE20}" type="presOf" srcId="{5F834D97-A073-470C-9253-9F6D3C19830D}" destId="{24239A60-27F1-4E93-8BD9-F4170F77EFB2}" srcOrd="0" destOrd="0" presId="urn:microsoft.com/office/officeart/2008/layout/RadialCluster"/>
    <dgm:cxn modelId="{B5D69C84-FCAD-4F45-A02F-03F7A8C2FC98}" srcId="{769C514D-CBCE-483F-86E7-6F72CF36BE0D}" destId="{188D8B9E-8C6C-4D72-8CBA-0289D079CD96}" srcOrd="2" destOrd="0" parTransId="{C8B52DAF-8DAF-4043-A5A3-ADB7E8954833}" sibTransId="{17FB2C94-7EE6-474C-A8A0-0DC513D00EA9}"/>
    <dgm:cxn modelId="{336C58CB-ED0C-4438-A815-226B2311ACF9}" type="presOf" srcId="{769C514D-CBCE-483F-86E7-6F72CF36BE0D}" destId="{52CA802C-7040-4AC7-9B2D-B5D46B9BDFDB}" srcOrd="0" destOrd="0" presId="urn:microsoft.com/office/officeart/2008/layout/RadialCluster"/>
    <dgm:cxn modelId="{0B078727-A418-4BEF-84FF-E5EBBF3CFE7F}" type="presOf" srcId="{2C8C2CD5-5833-40E7-A622-3168F0059D49}" destId="{FDD3B9A4-2938-4215-9F36-8FBE8C013153}" srcOrd="0" destOrd="0" presId="urn:microsoft.com/office/officeart/2008/layout/RadialCluster"/>
    <dgm:cxn modelId="{067E7563-2E02-49A1-98FA-29481BA6F1FB}" type="presOf" srcId="{766C154F-DD7B-4F4B-96D8-21D7F4EF1655}" destId="{86A61AA9-3E37-4135-B617-9A0992B13964}" srcOrd="0" destOrd="0" presId="urn:microsoft.com/office/officeart/2008/layout/RadialCluster"/>
    <dgm:cxn modelId="{3C35FC94-0DF7-4D53-9667-5556148CE058}" type="presOf" srcId="{188D8B9E-8C6C-4D72-8CBA-0289D079CD96}" destId="{983FC3B6-DDE9-4EAC-B1A6-C039C549A1F2}" srcOrd="0" destOrd="0" presId="urn:microsoft.com/office/officeart/2008/layout/RadialCluster"/>
    <dgm:cxn modelId="{7890E55D-7BC3-473B-9555-03E321878D0A}" type="presOf" srcId="{A44D9E36-0287-4CF4-B637-5AC369074CEE}" destId="{F21E8B2B-F4D4-4F0B-AD1C-CFDE32EF6667}" srcOrd="0" destOrd="0" presId="urn:microsoft.com/office/officeart/2008/layout/RadialCluster"/>
    <dgm:cxn modelId="{F1D293CE-DCE4-4C12-B3F7-5FE8DA8F8739}" srcId="{766C154F-DD7B-4F4B-96D8-21D7F4EF1655}" destId="{769C514D-CBCE-483F-86E7-6F72CF36BE0D}" srcOrd="0" destOrd="0" parTransId="{6C2895CD-EFCE-4D1A-9B47-16CEA5C5AF4B}" sibTransId="{440040C2-016B-41CD-A838-7A6FFFF91357}"/>
    <dgm:cxn modelId="{AA7A69FA-D29E-4467-84AD-4CDB24B9FFD5}" srcId="{769C514D-CBCE-483F-86E7-6F72CF36BE0D}" destId="{2C8C2CD5-5833-40E7-A622-3168F0059D49}" srcOrd="0" destOrd="0" parTransId="{7EDB6E0C-96A0-46F6-BFBB-72A5784B6DF2}" sibTransId="{3E759EE5-8165-4F6E-BA47-115B253720CA}"/>
    <dgm:cxn modelId="{B6B61C29-DAAA-4012-951E-FF5B4E89D5A3}" type="presOf" srcId="{7EDB6E0C-96A0-46F6-BFBB-72A5784B6DF2}" destId="{27C0816E-BFEA-471F-8075-D0398F5225F8}" srcOrd="0" destOrd="0" presId="urn:microsoft.com/office/officeart/2008/layout/RadialCluster"/>
    <dgm:cxn modelId="{98EB48CC-475B-4213-BAC8-96CE8467E1E6}" srcId="{769C514D-CBCE-483F-86E7-6F72CF36BE0D}" destId="{5F834D97-A073-470C-9253-9F6D3C19830D}" srcOrd="1" destOrd="0" parTransId="{A44D9E36-0287-4CF4-B637-5AC369074CEE}" sibTransId="{D0635182-19AA-493A-A461-84AE05BB3EF6}"/>
    <dgm:cxn modelId="{660543A2-6714-4144-A846-B98E81D1E3CC}" type="presParOf" srcId="{86A61AA9-3E37-4135-B617-9A0992B13964}" destId="{F51DAA15-8B63-405F-BD9A-527BD01E7ED8}" srcOrd="0" destOrd="0" presId="urn:microsoft.com/office/officeart/2008/layout/RadialCluster"/>
    <dgm:cxn modelId="{93B8D577-5251-46D9-B508-CC99510AE1BD}" type="presParOf" srcId="{F51DAA15-8B63-405F-BD9A-527BD01E7ED8}" destId="{52CA802C-7040-4AC7-9B2D-B5D46B9BDFDB}" srcOrd="0" destOrd="0" presId="urn:microsoft.com/office/officeart/2008/layout/RadialCluster"/>
    <dgm:cxn modelId="{B44F792F-937B-42AD-B488-E58AB3543DCD}" type="presParOf" srcId="{F51DAA15-8B63-405F-BD9A-527BD01E7ED8}" destId="{27C0816E-BFEA-471F-8075-D0398F5225F8}" srcOrd="1" destOrd="0" presId="urn:microsoft.com/office/officeart/2008/layout/RadialCluster"/>
    <dgm:cxn modelId="{6FFD07C6-9EA0-4C39-A335-1FA2FF08D945}" type="presParOf" srcId="{F51DAA15-8B63-405F-BD9A-527BD01E7ED8}" destId="{FDD3B9A4-2938-4215-9F36-8FBE8C013153}" srcOrd="2" destOrd="0" presId="urn:microsoft.com/office/officeart/2008/layout/RadialCluster"/>
    <dgm:cxn modelId="{06DEAB82-DE5D-4B9D-B517-4C7C44B00759}" type="presParOf" srcId="{F51DAA15-8B63-405F-BD9A-527BD01E7ED8}" destId="{F21E8B2B-F4D4-4F0B-AD1C-CFDE32EF6667}" srcOrd="3" destOrd="0" presId="urn:microsoft.com/office/officeart/2008/layout/RadialCluster"/>
    <dgm:cxn modelId="{B0C42C50-0ADD-4DBC-BFF0-D06C866A45E4}" type="presParOf" srcId="{F51DAA15-8B63-405F-BD9A-527BD01E7ED8}" destId="{24239A60-27F1-4E93-8BD9-F4170F77EFB2}" srcOrd="4" destOrd="0" presId="urn:microsoft.com/office/officeart/2008/layout/RadialCluster"/>
    <dgm:cxn modelId="{C7FE34A1-3DB2-48DF-9894-D5DCDCCF446C}" type="presParOf" srcId="{F51DAA15-8B63-405F-BD9A-527BD01E7ED8}" destId="{9EE7D056-D5AA-4199-BF4B-C8FF8A77AA4E}" srcOrd="5" destOrd="0" presId="urn:microsoft.com/office/officeart/2008/layout/RadialCluster"/>
    <dgm:cxn modelId="{313DCAF6-AED5-443A-88F0-81A2956A7650}" type="presParOf" srcId="{F51DAA15-8B63-405F-BD9A-527BD01E7ED8}" destId="{983FC3B6-DDE9-4EAC-B1A6-C039C549A1F2}"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6CA112-7ED2-4D74-88DB-F3999B29BED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r-FR"/>
        </a:p>
      </dgm:t>
    </dgm:pt>
    <dgm:pt modelId="{FD8E2673-12D2-4DBA-BCE2-E2971291AD96}">
      <dgm:prSet phldrT="[Texte]"/>
      <dgm:spPr/>
      <dgm:t>
        <a:bodyPr/>
        <a:lstStyle/>
        <a:p>
          <a:r>
            <a:rPr lang="fr-FR" dirty="0"/>
            <a:t>177</a:t>
          </a:r>
        </a:p>
      </dgm:t>
    </dgm:pt>
    <dgm:pt modelId="{32C9336B-E06E-44D3-92EF-960795161FDB}" type="parTrans" cxnId="{DD125D1D-9A27-4B0E-9B9E-1729FA32AD98}">
      <dgm:prSet/>
      <dgm:spPr/>
      <dgm:t>
        <a:bodyPr/>
        <a:lstStyle/>
        <a:p>
          <a:endParaRPr lang="fr-FR"/>
        </a:p>
      </dgm:t>
    </dgm:pt>
    <dgm:pt modelId="{57AF2008-5A31-448A-9711-E5F4F3D38265}" type="sibTrans" cxnId="{DD125D1D-9A27-4B0E-9B9E-1729FA32AD98}">
      <dgm:prSet/>
      <dgm:spPr/>
      <dgm:t>
        <a:bodyPr/>
        <a:lstStyle/>
        <a:p>
          <a:endParaRPr lang="fr-FR"/>
        </a:p>
      </dgm:t>
    </dgm:pt>
    <dgm:pt modelId="{3076C68E-909C-4770-8FB0-35DF82EDC99D}">
      <dgm:prSet phldrT="[Texte]"/>
      <dgm:spPr/>
      <dgm:t>
        <a:bodyPr/>
        <a:lstStyle/>
        <a:p>
          <a:r>
            <a:rPr lang="fr-FR" dirty="0"/>
            <a:t>67 électrotechnique</a:t>
          </a:r>
        </a:p>
      </dgm:t>
    </dgm:pt>
    <dgm:pt modelId="{DAE0B39D-34E5-477B-B4E1-A459A978845F}" type="parTrans" cxnId="{095FE758-2F9D-4804-81A2-81419C06DDD0}">
      <dgm:prSet/>
      <dgm:spPr/>
      <dgm:t>
        <a:bodyPr/>
        <a:lstStyle/>
        <a:p>
          <a:endParaRPr lang="fr-FR"/>
        </a:p>
      </dgm:t>
    </dgm:pt>
    <dgm:pt modelId="{8BAA2C8D-AAC6-41FC-90A9-B7830B185037}" type="sibTrans" cxnId="{095FE758-2F9D-4804-81A2-81419C06DDD0}">
      <dgm:prSet/>
      <dgm:spPr/>
      <dgm:t>
        <a:bodyPr/>
        <a:lstStyle/>
        <a:p>
          <a:endParaRPr lang="fr-FR"/>
        </a:p>
      </dgm:t>
    </dgm:pt>
    <dgm:pt modelId="{642E39A4-7340-4397-AC2F-14DF217DEFFF}">
      <dgm:prSet phldrT="[Texte]"/>
      <dgm:spPr/>
      <dgm:t>
        <a:bodyPr/>
        <a:lstStyle/>
        <a:p>
          <a:r>
            <a:rPr lang="fr-FR" dirty="0"/>
            <a:t>94</a:t>
          </a:r>
        </a:p>
        <a:p>
          <a:r>
            <a:rPr lang="fr-FR" dirty="0"/>
            <a:t>Bâtiments , Génie civil</a:t>
          </a:r>
        </a:p>
      </dgm:t>
    </dgm:pt>
    <dgm:pt modelId="{800A9623-CADF-45C6-B889-F15E09041D96}" type="parTrans" cxnId="{33BD25F5-45F5-4C87-AF09-7A8C6CD3E112}">
      <dgm:prSet/>
      <dgm:spPr/>
      <dgm:t>
        <a:bodyPr/>
        <a:lstStyle/>
        <a:p>
          <a:endParaRPr lang="fr-FR"/>
        </a:p>
      </dgm:t>
    </dgm:pt>
    <dgm:pt modelId="{FBA6B7BE-192B-4CF2-8948-AFE706FBAFC5}" type="sibTrans" cxnId="{33BD25F5-45F5-4C87-AF09-7A8C6CD3E112}">
      <dgm:prSet/>
      <dgm:spPr/>
      <dgm:t>
        <a:bodyPr/>
        <a:lstStyle/>
        <a:p>
          <a:endParaRPr lang="fr-FR"/>
        </a:p>
      </dgm:t>
    </dgm:pt>
    <dgm:pt modelId="{A2451B22-197A-4336-A33B-61DE967E25CE}">
      <dgm:prSet phldrT="[Texte]"/>
      <dgm:spPr/>
      <dgm:t>
        <a:bodyPr/>
        <a:lstStyle/>
        <a:p>
          <a:r>
            <a:rPr lang="fr-FR" dirty="0"/>
            <a:t>11</a:t>
          </a:r>
        </a:p>
        <a:p>
          <a:r>
            <a:rPr lang="fr-FR" dirty="0"/>
            <a:t>Energie Solaire</a:t>
          </a:r>
        </a:p>
      </dgm:t>
    </dgm:pt>
    <dgm:pt modelId="{B61B095D-5EB3-4E34-9A31-96036CBE0AAF}" type="parTrans" cxnId="{EC4F12F6-D400-4FCE-B3A3-48C81B1B1F09}">
      <dgm:prSet/>
      <dgm:spPr/>
      <dgm:t>
        <a:bodyPr/>
        <a:lstStyle/>
        <a:p>
          <a:endParaRPr lang="fr-FR"/>
        </a:p>
      </dgm:t>
    </dgm:pt>
    <dgm:pt modelId="{17715999-47C7-4C36-A4C4-F53286F23ED8}" type="sibTrans" cxnId="{EC4F12F6-D400-4FCE-B3A3-48C81B1B1F09}">
      <dgm:prSet/>
      <dgm:spPr/>
      <dgm:t>
        <a:bodyPr/>
        <a:lstStyle/>
        <a:p>
          <a:endParaRPr lang="fr-FR"/>
        </a:p>
      </dgm:t>
    </dgm:pt>
    <dgm:pt modelId="{7B31D10D-801C-4A10-AA14-D42041F37B09}">
      <dgm:prSet phldrT="[Texte]"/>
      <dgm:spPr/>
      <dgm:t>
        <a:bodyPr/>
        <a:lstStyle/>
        <a:p>
          <a:r>
            <a:rPr lang="fr-FR" dirty="0"/>
            <a:t>5</a:t>
          </a:r>
        </a:p>
        <a:p>
          <a:r>
            <a:rPr lang="fr-FR" dirty="0"/>
            <a:t>Energie Domestique</a:t>
          </a:r>
        </a:p>
      </dgm:t>
    </dgm:pt>
    <dgm:pt modelId="{2D941F80-88AD-4300-8BB4-9D1E972BD2A2}" type="parTrans" cxnId="{5240CA6C-3E25-47D5-802A-6C0FBB95AA7C}">
      <dgm:prSet/>
      <dgm:spPr/>
      <dgm:t>
        <a:bodyPr/>
        <a:lstStyle/>
        <a:p>
          <a:endParaRPr lang="fr-FR"/>
        </a:p>
      </dgm:t>
    </dgm:pt>
    <dgm:pt modelId="{EF617DF3-47C3-45F7-BAEC-3C08FF76B7A3}" type="sibTrans" cxnId="{5240CA6C-3E25-47D5-802A-6C0FBB95AA7C}">
      <dgm:prSet/>
      <dgm:spPr/>
      <dgm:t>
        <a:bodyPr/>
        <a:lstStyle/>
        <a:p>
          <a:endParaRPr lang="fr-FR"/>
        </a:p>
      </dgm:t>
    </dgm:pt>
    <dgm:pt modelId="{BED2A714-404A-44EA-825A-AC3747217B6B}" type="pres">
      <dgm:prSet presAssocID="{E86CA112-7ED2-4D74-88DB-F3999B29BEDE}" presName="cycle" presStyleCnt="0">
        <dgm:presLayoutVars>
          <dgm:chMax val="1"/>
          <dgm:dir/>
          <dgm:animLvl val="ctr"/>
          <dgm:resizeHandles val="exact"/>
        </dgm:presLayoutVars>
      </dgm:prSet>
      <dgm:spPr/>
    </dgm:pt>
    <dgm:pt modelId="{0255DC9B-96B9-4AF9-B6A8-B166861B05A5}" type="pres">
      <dgm:prSet presAssocID="{FD8E2673-12D2-4DBA-BCE2-E2971291AD96}" presName="centerShape" presStyleLbl="node0" presStyleIdx="0" presStyleCnt="1"/>
      <dgm:spPr/>
    </dgm:pt>
    <dgm:pt modelId="{D2E80331-B8C3-4F4B-9DFF-B200B5CD9108}" type="pres">
      <dgm:prSet presAssocID="{DAE0B39D-34E5-477B-B4E1-A459A978845F}" presName="parTrans" presStyleLbl="bgSibTrans2D1" presStyleIdx="0" presStyleCnt="4"/>
      <dgm:spPr/>
    </dgm:pt>
    <dgm:pt modelId="{86B1F00D-9598-4497-9CA7-CCE04108845E}" type="pres">
      <dgm:prSet presAssocID="{3076C68E-909C-4770-8FB0-35DF82EDC99D}" presName="node" presStyleLbl="node1" presStyleIdx="0" presStyleCnt="4">
        <dgm:presLayoutVars>
          <dgm:bulletEnabled val="1"/>
        </dgm:presLayoutVars>
      </dgm:prSet>
      <dgm:spPr/>
    </dgm:pt>
    <dgm:pt modelId="{B4F32CF1-3CFC-499D-9055-48A7BC636775}" type="pres">
      <dgm:prSet presAssocID="{800A9623-CADF-45C6-B889-F15E09041D96}" presName="parTrans" presStyleLbl="bgSibTrans2D1" presStyleIdx="1" presStyleCnt="4"/>
      <dgm:spPr/>
    </dgm:pt>
    <dgm:pt modelId="{00664469-5B55-4A5B-AB90-D245DD55F074}" type="pres">
      <dgm:prSet presAssocID="{642E39A4-7340-4397-AC2F-14DF217DEFFF}" presName="node" presStyleLbl="node1" presStyleIdx="1" presStyleCnt="4">
        <dgm:presLayoutVars>
          <dgm:bulletEnabled val="1"/>
        </dgm:presLayoutVars>
      </dgm:prSet>
      <dgm:spPr/>
    </dgm:pt>
    <dgm:pt modelId="{A8E6547B-9985-4CC2-8F2F-3BCEAC94EC38}" type="pres">
      <dgm:prSet presAssocID="{B61B095D-5EB3-4E34-9A31-96036CBE0AAF}" presName="parTrans" presStyleLbl="bgSibTrans2D1" presStyleIdx="2" presStyleCnt="4"/>
      <dgm:spPr/>
    </dgm:pt>
    <dgm:pt modelId="{6ED02EAE-B5C3-434D-BCA6-D53B160464E7}" type="pres">
      <dgm:prSet presAssocID="{A2451B22-197A-4336-A33B-61DE967E25CE}" presName="node" presStyleLbl="node1" presStyleIdx="2" presStyleCnt="4">
        <dgm:presLayoutVars>
          <dgm:bulletEnabled val="1"/>
        </dgm:presLayoutVars>
      </dgm:prSet>
      <dgm:spPr/>
    </dgm:pt>
    <dgm:pt modelId="{E1893F3B-1E41-4052-932D-2742B0FA03EA}" type="pres">
      <dgm:prSet presAssocID="{2D941F80-88AD-4300-8BB4-9D1E972BD2A2}" presName="parTrans" presStyleLbl="bgSibTrans2D1" presStyleIdx="3" presStyleCnt="4"/>
      <dgm:spPr/>
    </dgm:pt>
    <dgm:pt modelId="{644747A8-AF65-4E4A-AC21-7C5FF9D5485B}" type="pres">
      <dgm:prSet presAssocID="{7B31D10D-801C-4A10-AA14-D42041F37B09}" presName="node" presStyleLbl="node1" presStyleIdx="3" presStyleCnt="4">
        <dgm:presLayoutVars>
          <dgm:bulletEnabled val="1"/>
        </dgm:presLayoutVars>
      </dgm:prSet>
      <dgm:spPr/>
    </dgm:pt>
  </dgm:ptLst>
  <dgm:cxnLst>
    <dgm:cxn modelId="{EC4F12F6-D400-4FCE-B3A3-48C81B1B1F09}" srcId="{FD8E2673-12D2-4DBA-BCE2-E2971291AD96}" destId="{A2451B22-197A-4336-A33B-61DE967E25CE}" srcOrd="2" destOrd="0" parTransId="{B61B095D-5EB3-4E34-9A31-96036CBE0AAF}" sibTransId="{17715999-47C7-4C36-A4C4-F53286F23ED8}"/>
    <dgm:cxn modelId="{095FE758-2F9D-4804-81A2-81419C06DDD0}" srcId="{FD8E2673-12D2-4DBA-BCE2-E2971291AD96}" destId="{3076C68E-909C-4770-8FB0-35DF82EDC99D}" srcOrd="0" destOrd="0" parTransId="{DAE0B39D-34E5-477B-B4E1-A459A978845F}" sibTransId="{8BAA2C8D-AAC6-41FC-90A9-B7830B185037}"/>
    <dgm:cxn modelId="{E4FCC67D-7EB4-4C43-9B54-23EA32174BCD}" type="presOf" srcId="{FD8E2673-12D2-4DBA-BCE2-E2971291AD96}" destId="{0255DC9B-96B9-4AF9-B6A8-B166861B05A5}" srcOrd="0" destOrd="0" presId="urn:microsoft.com/office/officeart/2005/8/layout/radial4"/>
    <dgm:cxn modelId="{5240CA6C-3E25-47D5-802A-6C0FBB95AA7C}" srcId="{FD8E2673-12D2-4DBA-BCE2-E2971291AD96}" destId="{7B31D10D-801C-4A10-AA14-D42041F37B09}" srcOrd="3" destOrd="0" parTransId="{2D941F80-88AD-4300-8BB4-9D1E972BD2A2}" sibTransId="{EF617DF3-47C3-45F7-BAEC-3C08FF76B7A3}"/>
    <dgm:cxn modelId="{DD125D1D-9A27-4B0E-9B9E-1729FA32AD98}" srcId="{E86CA112-7ED2-4D74-88DB-F3999B29BEDE}" destId="{FD8E2673-12D2-4DBA-BCE2-E2971291AD96}" srcOrd="0" destOrd="0" parTransId="{32C9336B-E06E-44D3-92EF-960795161FDB}" sibTransId="{57AF2008-5A31-448A-9711-E5F4F3D38265}"/>
    <dgm:cxn modelId="{50FF7CD6-F534-435E-8A22-60D32EB87905}" type="presOf" srcId="{642E39A4-7340-4397-AC2F-14DF217DEFFF}" destId="{00664469-5B55-4A5B-AB90-D245DD55F074}" srcOrd="0" destOrd="0" presId="urn:microsoft.com/office/officeart/2005/8/layout/radial4"/>
    <dgm:cxn modelId="{33BD25F5-45F5-4C87-AF09-7A8C6CD3E112}" srcId="{FD8E2673-12D2-4DBA-BCE2-E2971291AD96}" destId="{642E39A4-7340-4397-AC2F-14DF217DEFFF}" srcOrd="1" destOrd="0" parTransId="{800A9623-CADF-45C6-B889-F15E09041D96}" sibTransId="{FBA6B7BE-192B-4CF2-8948-AFE706FBAFC5}"/>
    <dgm:cxn modelId="{72B7EE5F-12FD-4FDD-9C50-3ABF94760553}" type="presOf" srcId="{3076C68E-909C-4770-8FB0-35DF82EDC99D}" destId="{86B1F00D-9598-4497-9CA7-CCE04108845E}" srcOrd="0" destOrd="0" presId="urn:microsoft.com/office/officeart/2005/8/layout/radial4"/>
    <dgm:cxn modelId="{D1CDD050-A614-4225-9C50-EB9390FBF414}" type="presOf" srcId="{2D941F80-88AD-4300-8BB4-9D1E972BD2A2}" destId="{E1893F3B-1E41-4052-932D-2742B0FA03EA}" srcOrd="0" destOrd="0" presId="urn:microsoft.com/office/officeart/2005/8/layout/radial4"/>
    <dgm:cxn modelId="{CD6DFB2A-97B9-4508-AE93-6D6198EAF46C}" type="presOf" srcId="{B61B095D-5EB3-4E34-9A31-96036CBE0AAF}" destId="{A8E6547B-9985-4CC2-8F2F-3BCEAC94EC38}" srcOrd="0" destOrd="0" presId="urn:microsoft.com/office/officeart/2005/8/layout/radial4"/>
    <dgm:cxn modelId="{F56D393C-E5E4-4164-BC35-9DF6EC401216}" type="presOf" srcId="{DAE0B39D-34E5-477B-B4E1-A459A978845F}" destId="{D2E80331-B8C3-4F4B-9DFF-B200B5CD9108}" srcOrd="0" destOrd="0" presId="urn:microsoft.com/office/officeart/2005/8/layout/radial4"/>
    <dgm:cxn modelId="{BACEF9AC-3C3F-46D3-8143-AE80091BACBC}" type="presOf" srcId="{7B31D10D-801C-4A10-AA14-D42041F37B09}" destId="{644747A8-AF65-4E4A-AC21-7C5FF9D5485B}" srcOrd="0" destOrd="0" presId="urn:microsoft.com/office/officeart/2005/8/layout/radial4"/>
    <dgm:cxn modelId="{77F337E0-571F-4BAB-831A-AB745D233A70}" type="presOf" srcId="{A2451B22-197A-4336-A33B-61DE967E25CE}" destId="{6ED02EAE-B5C3-434D-BCA6-D53B160464E7}" srcOrd="0" destOrd="0" presId="urn:microsoft.com/office/officeart/2005/8/layout/radial4"/>
    <dgm:cxn modelId="{60239B25-3267-4E56-8A16-D120CBDBC372}" type="presOf" srcId="{E86CA112-7ED2-4D74-88DB-F3999B29BEDE}" destId="{BED2A714-404A-44EA-825A-AC3747217B6B}" srcOrd="0" destOrd="0" presId="urn:microsoft.com/office/officeart/2005/8/layout/radial4"/>
    <dgm:cxn modelId="{D0B7BBED-F091-4390-8C2A-903DB99C324F}" type="presOf" srcId="{800A9623-CADF-45C6-B889-F15E09041D96}" destId="{B4F32CF1-3CFC-499D-9055-48A7BC636775}" srcOrd="0" destOrd="0" presId="urn:microsoft.com/office/officeart/2005/8/layout/radial4"/>
    <dgm:cxn modelId="{9622154E-501D-486A-807B-C5B56601C6E9}" type="presParOf" srcId="{BED2A714-404A-44EA-825A-AC3747217B6B}" destId="{0255DC9B-96B9-4AF9-B6A8-B166861B05A5}" srcOrd="0" destOrd="0" presId="urn:microsoft.com/office/officeart/2005/8/layout/radial4"/>
    <dgm:cxn modelId="{169F4BD6-527A-4F1E-9BAD-97EB73F6813E}" type="presParOf" srcId="{BED2A714-404A-44EA-825A-AC3747217B6B}" destId="{D2E80331-B8C3-4F4B-9DFF-B200B5CD9108}" srcOrd="1" destOrd="0" presId="urn:microsoft.com/office/officeart/2005/8/layout/radial4"/>
    <dgm:cxn modelId="{AA607A32-C424-4527-AB76-89BA0C2A1A0E}" type="presParOf" srcId="{BED2A714-404A-44EA-825A-AC3747217B6B}" destId="{86B1F00D-9598-4497-9CA7-CCE04108845E}" srcOrd="2" destOrd="0" presId="urn:microsoft.com/office/officeart/2005/8/layout/radial4"/>
    <dgm:cxn modelId="{8FEE21FD-E87E-48D2-9925-D5F4EAA11493}" type="presParOf" srcId="{BED2A714-404A-44EA-825A-AC3747217B6B}" destId="{B4F32CF1-3CFC-499D-9055-48A7BC636775}" srcOrd="3" destOrd="0" presId="urn:microsoft.com/office/officeart/2005/8/layout/radial4"/>
    <dgm:cxn modelId="{DB41013B-649B-49AB-9168-80FA53F546F1}" type="presParOf" srcId="{BED2A714-404A-44EA-825A-AC3747217B6B}" destId="{00664469-5B55-4A5B-AB90-D245DD55F074}" srcOrd="4" destOrd="0" presId="urn:microsoft.com/office/officeart/2005/8/layout/radial4"/>
    <dgm:cxn modelId="{8951CE13-ACFD-4934-80F2-3B52E8A6E004}" type="presParOf" srcId="{BED2A714-404A-44EA-825A-AC3747217B6B}" destId="{A8E6547B-9985-4CC2-8F2F-3BCEAC94EC38}" srcOrd="5" destOrd="0" presId="urn:microsoft.com/office/officeart/2005/8/layout/radial4"/>
    <dgm:cxn modelId="{95ACA23B-764D-44C4-88FF-970D33E1E92D}" type="presParOf" srcId="{BED2A714-404A-44EA-825A-AC3747217B6B}" destId="{6ED02EAE-B5C3-434D-BCA6-D53B160464E7}" srcOrd="6" destOrd="0" presId="urn:microsoft.com/office/officeart/2005/8/layout/radial4"/>
    <dgm:cxn modelId="{D0BFAD58-313D-4CAC-A874-73FBB6945F7D}" type="presParOf" srcId="{BED2A714-404A-44EA-825A-AC3747217B6B}" destId="{E1893F3B-1E41-4052-932D-2742B0FA03EA}" srcOrd="7" destOrd="0" presId="urn:microsoft.com/office/officeart/2005/8/layout/radial4"/>
    <dgm:cxn modelId="{FBF06061-4BD1-4EEB-92F0-4ED478B00CA8}" type="presParOf" srcId="{BED2A714-404A-44EA-825A-AC3747217B6B}" destId="{644747A8-AF65-4E4A-AC21-7C5FF9D5485B}"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2ECD92-56E0-47B7-AEB6-05179FE3C91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0B34017F-A172-41E8-976D-E54D407DB7B4}">
      <dgm:prSet phldrT="[Texte]"/>
      <dgm:spPr/>
      <dgm:t>
        <a:bodyPr/>
        <a:lstStyle/>
        <a:p>
          <a:r>
            <a:rPr lang="fr-FR" dirty="0"/>
            <a:t>Ministère de l’industrie et des mines</a:t>
          </a:r>
        </a:p>
      </dgm:t>
    </dgm:pt>
    <dgm:pt modelId="{D22AA317-68F2-4605-BA1C-CB3EE6C3E5E4}" type="parTrans" cxnId="{AC7FB7F5-0AA3-4C95-8697-8DEF19115916}">
      <dgm:prSet/>
      <dgm:spPr/>
      <dgm:t>
        <a:bodyPr/>
        <a:lstStyle/>
        <a:p>
          <a:endParaRPr lang="fr-FR"/>
        </a:p>
      </dgm:t>
    </dgm:pt>
    <dgm:pt modelId="{5AFEE92C-3C35-48EC-A4B7-4CA8838BA06A}" type="sibTrans" cxnId="{AC7FB7F5-0AA3-4C95-8697-8DEF19115916}">
      <dgm:prSet/>
      <dgm:spPr/>
      <dgm:t>
        <a:bodyPr/>
        <a:lstStyle/>
        <a:p>
          <a:endParaRPr lang="fr-FR"/>
        </a:p>
      </dgm:t>
    </dgm:pt>
    <dgm:pt modelId="{4DAE97FA-314A-453C-9C25-BD7CF5CC7DC7}">
      <dgm:prSet phldrT="[Texte]"/>
      <dgm:spPr/>
      <dgm:t>
        <a:bodyPr/>
        <a:lstStyle/>
        <a:p>
          <a:r>
            <a:rPr lang="fr-FR" dirty="0"/>
            <a:t>Association Sénégalaise de Normalisation</a:t>
          </a:r>
        </a:p>
      </dgm:t>
    </dgm:pt>
    <dgm:pt modelId="{DCADF7A1-51F1-471E-8C41-A8786B7D7808}" type="parTrans" cxnId="{B76DAEE2-996B-41D0-9F67-6B7187ED822A}">
      <dgm:prSet/>
      <dgm:spPr/>
      <dgm:t>
        <a:bodyPr/>
        <a:lstStyle/>
        <a:p>
          <a:endParaRPr lang="fr-FR"/>
        </a:p>
      </dgm:t>
    </dgm:pt>
    <dgm:pt modelId="{B59CDF55-B70E-4FBE-A3C4-9DB88000E666}" type="sibTrans" cxnId="{B76DAEE2-996B-41D0-9F67-6B7187ED822A}">
      <dgm:prSet/>
      <dgm:spPr/>
      <dgm:t>
        <a:bodyPr/>
        <a:lstStyle/>
        <a:p>
          <a:endParaRPr lang="fr-FR"/>
        </a:p>
      </dgm:t>
    </dgm:pt>
    <dgm:pt modelId="{AE981CFB-6BD0-4D76-BAA4-0E6B40CECF25}">
      <dgm:prSet>
        <dgm:style>
          <a:lnRef idx="1">
            <a:schemeClr val="accent2"/>
          </a:lnRef>
          <a:fillRef idx="2">
            <a:schemeClr val="accent2"/>
          </a:fillRef>
          <a:effectRef idx="1">
            <a:schemeClr val="accent2"/>
          </a:effectRef>
          <a:fontRef idx="minor">
            <a:schemeClr val="dk1"/>
          </a:fontRef>
        </dgm:style>
      </dgm:prSet>
      <dgm:spPr/>
      <dgm:t>
        <a:bodyPr/>
        <a:lstStyle/>
        <a:p>
          <a:r>
            <a:rPr lang="fr-FR" dirty="0"/>
            <a:t>CEN Sénégal</a:t>
          </a:r>
        </a:p>
      </dgm:t>
    </dgm:pt>
    <dgm:pt modelId="{FC4A3A78-B9B0-4BFF-930D-44503AE804E5}" type="parTrans" cxnId="{2BD1813D-3BE9-4597-9BCB-7E9EFBFFFEF3}">
      <dgm:prSet/>
      <dgm:spPr/>
      <dgm:t>
        <a:bodyPr/>
        <a:lstStyle/>
        <a:p>
          <a:endParaRPr lang="fr-FR"/>
        </a:p>
      </dgm:t>
    </dgm:pt>
    <dgm:pt modelId="{6EB24D06-6A79-4AE9-9C33-D42331F5B2A7}" type="sibTrans" cxnId="{2BD1813D-3BE9-4597-9BCB-7E9EFBFFFEF3}">
      <dgm:prSet/>
      <dgm:spPr/>
      <dgm:t>
        <a:bodyPr/>
        <a:lstStyle/>
        <a:p>
          <a:endParaRPr lang="fr-FR"/>
        </a:p>
      </dgm:t>
    </dgm:pt>
    <dgm:pt modelId="{07B678A9-F785-4005-BC4E-5A54A4E65ACC}">
      <dgm:prSet/>
      <dgm:spPr/>
      <dgm:t>
        <a:bodyPr/>
        <a:lstStyle/>
        <a:p>
          <a:r>
            <a:rPr lang="fr-FR" dirty="0"/>
            <a:t>Groupes de Travail</a:t>
          </a:r>
        </a:p>
      </dgm:t>
    </dgm:pt>
    <dgm:pt modelId="{D7246092-5558-4C25-ADA0-EFD3CABEEF27}" type="parTrans" cxnId="{042C1AB9-4DB0-4D1B-A2E2-A8F23E9CD4E1}">
      <dgm:prSet/>
      <dgm:spPr/>
      <dgm:t>
        <a:bodyPr/>
        <a:lstStyle/>
        <a:p>
          <a:endParaRPr lang="fr-FR"/>
        </a:p>
      </dgm:t>
    </dgm:pt>
    <dgm:pt modelId="{CB4715DA-4184-406D-8B8D-B02B986A5E24}" type="sibTrans" cxnId="{042C1AB9-4DB0-4D1B-A2E2-A8F23E9CD4E1}">
      <dgm:prSet/>
      <dgm:spPr/>
      <dgm:t>
        <a:bodyPr/>
        <a:lstStyle/>
        <a:p>
          <a:endParaRPr lang="fr-FR"/>
        </a:p>
      </dgm:t>
    </dgm:pt>
    <dgm:pt modelId="{CA85A27E-EEEB-4A15-91B1-EB96B4A2A3FD}" type="pres">
      <dgm:prSet presAssocID="{C22ECD92-56E0-47B7-AEB6-05179FE3C913}" presName="hierChild1" presStyleCnt="0">
        <dgm:presLayoutVars>
          <dgm:orgChart val="1"/>
          <dgm:chPref val="1"/>
          <dgm:dir/>
          <dgm:animOne val="branch"/>
          <dgm:animLvl val="lvl"/>
          <dgm:resizeHandles/>
        </dgm:presLayoutVars>
      </dgm:prSet>
      <dgm:spPr/>
    </dgm:pt>
    <dgm:pt modelId="{6D825E93-4D8A-46E1-9046-EE923A09DF8D}" type="pres">
      <dgm:prSet presAssocID="{0B34017F-A172-41E8-976D-E54D407DB7B4}" presName="hierRoot1" presStyleCnt="0">
        <dgm:presLayoutVars>
          <dgm:hierBranch val="init"/>
        </dgm:presLayoutVars>
      </dgm:prSet>
      <dgm:spPr/>
    </dgm:pt>
    <dgm:pt modelId="{CEE99DAB-68A2-47A9-905D-69B594CA1894}" type="pres">
      <dgm:prSet presAssocID="{0B34017F-A172-41E8-976D-E54D407DB7B4}" presName="rootComposite1" presStyleCnt="0"/>
      <dgm:spPr/>
    </dgm:pt>
    <dgm:pt modelId="{6CEFD308-065E-4736-B033-00589C7B8A4B}" type="pres">
      <dgm:prSet presAssocID="{0B34017F-A172-41E8-976D-E54D407DB7B4}" presName="rootText1" presStyleLbl="node0" presStyleIdx="0" presStyleCnt="1">
        <dgm:presLayoutVars>
          <dgm:chPref val="3"/>
        </dgm:presLayoutVars>
      </dgm:prSet>
      <dgm:spPr/>
    </dgm:pt>
    <dgm:pt modelId="{6128EC7B-724D-4F43-B503-643F9DB1D93F}" type="pres">
      <dgm:prSet presAssocID="{0B34017F-A172-41E8-976D-E54D407DB7B4}" presName="rootConnector1" presStyleLbl="node1" presStyleIdx="0" presStyleCnt="0"/>
      <dgm:spPr/>
    </dgm:pt>
    <dgm:pt modelId="{7807C304-5A21-4462-AC57-815750493DA3}" type="pres">
      <dgm:prSet presAssocID="{0B34017F-A172-41E8-976D-E54D407DB7B4}" presName="hierChild2" presStyleCnt="0"/>
      <dgm:spPr/>
    </dgm:pt>
    <dgm:pt modelId="{F34C2FEB-23BC-4C22-8ACE-0C60C9DD6DBF}" type="pres">
      <dgm:prSet presAssocID="{DCADF7A1-51F1-471E-8C41-A8786B7D7808}" presName="Name37" presStyleLbl="parChTrans1D2" presStyleIdx="0" presStyleCnt="1"/>
      <dgm:spPr/>
    </dgm:pt>
    <dgm:pt modelId="{0E2811AC-1590-4983-99C7-92A4E897FFC2}" type="pres">
      <dgm:prSet presAssocID="{4DAE97FA-314A-453C-9C25-BD7CF5CC7DC7}" presName="hierRoot2" presStyleCnt="0">
        <dgm:presLayoutVars>
          <dgm:hierBranch val="init"/>
        </dgm:presLayoutVars>
      </dgm:prSet>
      <dgm:spPr/>
    </dgm:pt>
    <dgm:pt modelId="{4AA7D19E-8398-4719-8E1C-4C166FE9788B}" type="pres">
      <dgm:prSet presAssocID="{4DAE97FA-314A-453C-9C25-BD7CF5CC7DC7}" presName="rootComposite" presStyleCnt="0"/>
      <dgm:spPr/>
    </dgm:pt>
    <dgm:pt modelId="{D76F5307-48E3-4BAF-B336-D82D9984B884}" type="pres">
      <dgm:prSet presAssocID="{4DAE97FA-314A-453C-9C25-BD7CF5CC7DC7}" presName="rootText" presStyleLbl="node2" presStyleIdx="0" presStyleCnt="1">
        <dgm:presLayoutVars>
          <dgm:chPref val="3"/>
        </dgm:presLayoutVars>
      </dgm:prSet>
      <dgm:spPr/>
    </dgm:pt>
    <dgm:pt modelId="{C5FF2ACE-3154-473A-B7AB-83A8F7AF4936}" type="pres">
      <dgm:prSet presAssocID="{4DAE97FA-314A-453C-9C25-BD7CF5CC7DC7}" presName="rootConnector" presStyleLbl="node2" presStyleIdx="0" presStyleCnt="1"/>
      <dgm:spPr/>
    </dgm:pt>
    <dgm:pt modelId="{A66A174E-B790-462A-9BB2-06823E79D7AB}" type="pres">
      <dgm:prSet presAssocID="{4DAE97FA-314A-453C-9C25-BD7CF5CC7DC7}" presName="hierChild4" presStyleCnt="0"/>
      <dgm:spPr/>
    </dgm:pt>
    <dgm:pt modelId="{71CB61AF-B6DC-4458-9914-FB3D62C07C58}" type="pres">
      <dgm:prSet presAssocID="{FC4A3A78-B9B0-4BFF-930D-44503AE804E5}" presName="Name37" presStyleLbl="parChTrans1D3" presStyleIdx="0" presStyleCnt="1"/>
      <dgm:spPr/>
    </dgm:pt>
    <dgm:pt modelId="{2DA6C76B-E163-4E3B-BFB4-EC2A5B9E5CC8}" type="pres">
      <dgm:prSet presAssocID="{AE981CFB-6BD0-4D76-BAA4-0E6B40CECF25}" presName="hierRoot2" presStyleCnt="0">
        <dgm:presLayoutVars>
          <dgm:hierBranch val="hang"/>
        </dgm:presLayoutVars>
      </dgm:prSet>
      <dgm:spPr/>
    </dgm:pt>
    <dgm:pt modelId="{B33FA27C-31D0-4069-952B-E7033AF63344}" type="pres">
      <dgm:prSet presAssocID="{AE981CFB-6BD0-4D76-BAA4-0E6B40CECF25}" presName="rootComposite" presStyleCnt="0"/>
      <dgm:spPr/>
    </dgm:pt>
    <dgm:pt modelId="{D7C14518-A89F-4033-8DDD-2AB934CD54A3}" type="pres">
      <dgm:prSet presAssocID="{AE981CFB-6BD0-4D76-BAA4-0E6B40CECF25}" presName="rootText" presStyleLbl="node3" presStyleIdx="0" presStyleCnt="1">
        <dgm:presLayoutVars>
          <dgm:chPref val="3"/>
        </dgm:presLayoutVars>
      </dgm:prSet>
      <dgm:spPr/>
    </dgm:pt>
    <dgm:pt modelId="{D85245EF-20E8-48C7-8A6D-261F35413D44}" type="pres">
      <dgm:prSet presAssocID="{AE981CFB-6BD0-4D76-BAA4-0E6B40CECF25}" presName="rootConnector" presStyleLbl="node3" presStyleIdx="0" presStyleCnt="1"/>
      <dgm:spPr/>
    </dgm:pt>
    <dgm:pt modelId="{75409DCA-E74F-4771-8879-47E69697424F}" type="pres">
      <dgm:prSet presAssocID="{AE981CFB-6BD0-4D76-BAA4-0E6B40CECF25}" presName="hierChild4" presStyleCnt="0"/>
      <dgm:spPr/>
    </dgm:pt>
    <dgm:pt modelId="{AE7F130F-837E-4187-A499-B2C5A0AB9C49}" type="pres">
      <dgm:prSet presAssocID="{D7246092-5558-4C25-ADA0-EFD3CABEEF27}" presName="Name48" presStyleLbl="parChTrans1D4" presStyleIdx="0" presStyleCnt="1"/>
      <dgm:spPr/>
    </dgm:pt>
    <dgm:pt modelId="{6E494DA7-CEA0-474C-AE3F-56EEF0805353}" type="pres">
      <dgm:prSet presAssocID="{07B678A9-F785-4005-BC4E-5A54A4E65ACC}" presName="hierRoot2" presStyleCnt="0">
        <dgm:presLayoutVars>
          <dgm:hierBranch val="init"/>
        </dgm:presLayoutVars>
      </dgm:prSet>
      <dgm:spPr/>
    </dgm:pt>
    <dgm:pt modelId="{EACC9E71-209E-40B7-BD75-7A312EFE4A92}" type="pres">
      <dgm:prSet presAssocID="{07B678A9-F785-4005-BC4E-5A54A4E65ACC}" presName="rootComposite" presStyleCnt="0"/>
      <dgm:spPr/>
    </dgm:pt>
    <dgm:pt modelId="{3FDC0295-262A-4639-BB20-02A5343D185C}" type="pres">
      <dgm:prSet presAssocID="{07B678A9-F785-4005-BC4E-5A54A4E65ACC}" presName="rootText" presStyleLbl="node4" presStyleIdx="0" presStyleCnt="1">
        <dgm:presLayoutVars>
          <dgm:chPref val="3"/>
        </dgm:presLayoutVars>
      </dgm:prSet>
      <dgm:spPr/>
    </dgm:pt>
    <dgm:pt modelId="{ECB6092B-4824-4EE5-8E66-C16A160AE96D}" type="pres">
      <dgm:prSet presAssocID="{07B678A9-F785-4005-BC4E-5A54A4E65ACC}" presName="rootConnector" presStyleLbl="node4" presStyleIdx="0" presStyleCnt="1"/>
      <dgm:spPr/>
    </dgm:pt>
    <dgm:pt modelId="{35B91CD8-F400-4F8C-B09C-BEAF6B818349}" type="pres">
      <dgm:prSet presAssocID="{07B678A9-F785-4005-BC4E-5A54A4E65ACC}" presName="hierChild4" presStyleCnt="0"/>
      <dgm:spPr/>
    </dgm:pt>
    <dgm:pt modelId="{DA36E298-7EE4-48C9-B30F-7AC64BB492A2}" type="pres">
      <dgm:prSet presAssocID="{07B678A9-F785-4005-BC4E-5A54A4E65ACC}" presName="hierChild5" presStyleCnt="0"/>
      <dgm:spPr/>
    </dgm:pt>
    <dgm:pt modelId="{3EE906EA-8ED2-432F-B5BB-193F53BB76C4}" type="pres">
      <dgm:prSet presAssocID="{AE981CFB-6BD0-4D76-BAA4-0E6B40CECF25}" presName="hierChild5" presStyleCnt="0"/>
      <dgm:spPr/>
    </dgm:pt>
    <dgm:pt modelId="{DD0DFA99-0FF6-4303-92FA-BDDCFAD2910A}" type="pres">
      <dgm:prSet presAssocID="{4DAE97FA-314A-453C-9C25-BD7CF5CC7DC7}" presName="hierChild5" presStyleCnt="0"/>
      <dgm:spPr/>
    </dgm:pt>
    <dgm:pt modelId="{39A4B834-9A7D-45AE-8E57-8E390F4506D5}" type="pres">
      <dgm:prSet presAssocID="{0B34017F-A172-41E8-976D-E54D407DB7B4}" presName="hierChild3" presStyleCnt="0"/>
      <dgm:spPr/>
    </dgm:pt>
  </dgm:ptLst>
  <dgm:cxnLst>
    <dgm:cxn modelId="{4FC375B0-B95D-456B-8D08-E12714B37AA0}" type="presOf" srcId="{07B678A9-F785-4005-BC4E-5A54A4E65ACC}" destId="{3FDC0295-262A-4639-BB20-02A5343D185C}" srcOrd="0" destOrd="0" presId="urn:microsoft.com/office/officeart/2005/8/layout/orgChart1"/>
    <dgm:cxn modelId="{F538184D-0F87-4784-B855-CB45695510D5}" type="presOf" srcId="{FC4A3A78-B9B0-4BFF-930D-44503AE804E5}" destId="{71CB61AF-B6DC-4458-9914-FB3D62C07C58}" srcOrd="0" destOrd="0" presId="urn:microsoft.com/office/officeart/2005/8/layout/orgChart1"/>
    <dgm:cxn modelId="{AC7FB7F5-0AA3-4C95-8697-8DEF19115916}" srcId="{C22ECD92-56E0-47B7-AEB6-05179FE3C913}" destId="{0B34017F-A172-41E8-976D-E54D407DB7B4}" srcOrd="0" destOrd="0" parTransId="{D22AA317-68F2-4605-BA1C-CB3EE6C3E5E4}" sibTransId="{5AFEE92C-3C35-48EC-A4B7-4CA8838BA06A}"/>
    <dgm:cxn modelId="{A5E3B6B5-702A-48EE-AA3F-91D42250A146}" type="presOf" srcId="{07B678A9-F785-4005-BC4E-5A54A4E65ACC}" destId="{ECB6092B-4824-4EE5-8E66-C16A160AE96D}" srcOrd="1" destOrd="0" presId="urn:microsoft.com/office/officeart/2005/8/layout/orgChart1"/>
    <dgm:cxn modelId="{FAFAE110-4F11-4AB5-B130-A1431886841C}" type="presOf" srcId="{DCADF7A1-51F1-471E-8C41-A8786B7D7808}" destId="{F34C2FEB-23BC-4C22-8ACE-0C60C9DD6DBF}" srcOrd="0" destOrd="0" presId="urn:microsoft.com/office/officeart/2005/8/layout/orgChart1"/>
    <dgm:cxn modelId="{5CBAB5C4-53FB-4333-90C7-112A3D54758F}" type="presOf" srcId="{0B34017F-A172-41E8-976D-E54D407DB7B4}" destId="{6CEFD308-065E-4736-B033-00589C7B8A4B}" srcOrd="0" destOrd="0" presId="urn:microsoft.com/office/officeart/2005/8/layout/orgChart1"/>
    <dgm:cxn modelId="{042C1AB9-4DB0-4D1B-A2E2-A8F23E9CD4E1}" srcId="{AE981CFB-6BD0-4D76-BAA4-0E6B40CECF25}" destId="{07B678A9-F785-4005-BC4E-5A54A4E65ACC}" srcOrd="0" destOrd="0" parTransId="{D7246092-5558-4C25-ADA0-EFD3CABEEF27}" sibTransId="{CB4715DA-4184-406D-8B8D-B02B986A5E24}"/>
    <dgm:cxn modelId="{8F9CA31C-4827-4AE9-BED2-E86C8BF873A8}" type="presOf" srcId="{AE981CFB-6BD0-4D76-BAA4-0E6B40CECF25}" destId="{D85245EF-20E8-48C7-8A6D-261F35413D44}" srcOrd="1" destOrd="0" presId="urn:microsoft.com/office/officeart/2005/8/layout/orgChart1"/>
    <dgm:cxn modelId="{B76DAEE2-996B-41D0-9F67-6B7187ED822A}" srcId="{0B34017F-A172-41E8-976D-E54D407DB7B4}" destId="{4DAE97FA-314A-453C-9C25-BD7CF5CC7DC7}" srcOrd="0" destOrd="0" parTransId="{DCADF7A1-51F1-471E-8C41-A8786B7D7808}" sibTransId="{B59CDF55-B70E-4FBE-A3C4-9DB88000E666}"/>
    <dgm:cxn modelId="{FC63B23A-A7B4-4576-970B-FACD4A0E0B31}" type="presOf" srcId="{AE981CFB-6BD0-4D76-BAA4-0E6B40CECF25}" destId="{D7C14518-A89F-4033-8DDD-2AB934CD54A3}" srcOrd="0" destOrd="0" presId="urn:microsoft.com/office/officeart/2005/8/layout/orgChart1"/>
    <dgm:cxn modelId="{AE600759-99E8-4B71-98C4-62294C7C9424}" type="presOf" srcId="{0B34017F-A172-41E8-976D-E54D407DB7B4}" destId="{6128EC7B-724D-4F43-B503-643F9DB1D93F}" srcOrd="1" destOrd="0" presId="urn:microsoft.com/office/officeart/2005/8/layout/orgChart1"/>
    <dgm:cxn modelId="{712D6709-DAFA-467D-9AF3-46D6F989BB11}" type="presOf" srcId="{4DAE97FA-314A-453C-9C25-BD7CF5CC7DC7}" destId="{D76F5307-48E3-4BAF-B336-D82D9984B884}" srcOrd="0" destOrd="0" presId="urn:microsoft.com/office/officeart/2005/8/layout/orgChart1"/>
    <dgm:cxn modelId="{C016D92F-E24C-4509-BD48-7F7596D35DE6}" type="presOf" srcId="{D7246092-5558-4C25-ADA0-EFD3CABEEF27}" destId="{AE7F130F-837E-4187-A499-B2C5A0AB9C49}" srcOrd="0" destOrd="0" presId="urn:microsoft.com/office/officeart/2005/8/layout/orgChart1"/>
    <dgm:cxn modelId="{042EDEE7-2149-42B2-9E28-754C02328D26}" type="presOf" srcId="{4DAE97FA-314A-453C-9C25-BD7CF5CC7DC7}" destId="{C5FF2ACE-3154-473A-B7AB-83A8F7AF4936}" srcOrd="1" destOrd="0" presId="urn:microsoft.com/office/officeart/2005/8/layout/orgChart1"/>
    <dgm:cxn modelId="{DD8688A8-D927-4D95-B2E0-68289D4189DB}" type="presOf" srcId="{C22ECD92-56E0-47B7-AEB6-05179FE3C913}" destId="{CA85A27E-EEEB-4A15-91B1-EB96B4A2A3FD}" srcOrd="0" destOrd="0" presId="urn:microsoft.com/office/officeart/2005/8/layout/orgChart1"/>
    <dgm:cxn modelId="{2BD1813D-3BE9-4597-9BCB-7E9EFBFFFEF3}" srcId="{4DAE97FA-314A-453C-9C25-BD7CF5CC7DC7}" destId="{AE981CFB-6BD0-4D76-BAA4-0E6B40CECF25}" srcOrd="0" destOrd="0" parTransId="{FC4A3A78-B9B0-4BFF-930D-44503AE804E5}" sibTransId="{6EB24D06-6A79-4AE9-9C33-D42331F5B2A7}"/>
    <dgm:cxn modelId="{B397BDEF-48DF-4829-8C26-E068EF08E85E}" type="presParOf" srcId="{CA85A27E-EEEB-4A15-91B1-EB96B4A2A3FD}" destId="{6D825E93-4D8A-46E1-9046-EE923A09DF8D}" srcOrd="0" destOrd="0" presId="urn:microsoft.com/office/officeart/2005/8/layout/orgChart1"/>
    <dgm:cxn modelId="{B1C46CEA-2467-4EAD-9293-DAC4F242CFD7}" type="presParOf" srcId="{6D825E93-4D8A-46E1-9046-EE923A09DF8D}" destId="{CEE99DAB-68A2-47A9-905D-69B594CA1894}" srcOrd="0" destOrd="0" presId="urn:microsoft.com/office/officeart/2005/8/layout/orgChart1"/>
    <dgm:cxn modelId="{DE5F24D3-21F0-43FC-AD95-11600FB70BB4}" type="presParOf" srcId="{CEE99DAB-68A2-47A9-905D-69B594CA1894}" destId="{6CEFD308-065E-4736-B033-00589C7B8A4B}" srcOrd="0" destOrd="0" presId="urn:microsoft.com/office/officeart/2005/8/layout/orgChart1"/>
    <dgm:cxn modelId="{CA0135C9-A86D-4238-A2DD-503B692C192F}" type="presParOf" srcId="{CEE99DAB-68A2-47A9-905D-69B594CA1894}" destId="{6128EC7B-724D-4F43-B503-643F9DB1D93F}" srcOrd="1" destOrd="0" presId="urn:microsoft.com/office/officeart/2005/8/layout/orgChart1"/>
    <dgm:cxn modelId="{A4BFED41-2BB7-4969-BE1B-5E7CDF83510E}" type="presParOf" srcId="{6D825E93-4D8A-46E1-9046-EE923A09DF8D}" destId="{7807C304-5A21-4462-AC57-815750493DA3}" srcOrd="1" destOrd="0" presId="urn:microsoft.com/office/officeart/2005/8/layout/orgChart1"/>
    <dgm:cxn modelId="{EF764B38-D4D9-4564-8554-5D46C9DCF1D9}" type="presParOf" srcId="{7807C304-5A21-4462-AC57-815750493DA3}" destId="{F34C2FEB-23BC-4C22-8ACE-0C60C9DD6DBF}" srcOrd="0" destOrd="0" presId="urn:microsoft.com/office/officeart/2005/8/layout/orgChart1"/>
    <dgm:cxn modelId="{642EF051-7876-496D-AEC7-327A61912B65}" type="presParOf" srcId="{7807C304-5A21-4462-AC57-815750493DA3}" destId="{0E2811AC-1590-4983-99C7-92A4E897FFC2}" srcOrd="1" destOrd="0" presId="urn:microsoft.com/office/officeart/2005/8/layout/orgChart1"/>
    <dgm:cxn modelId="{7E0A50C1-A30A-4473-A57D-1CC6B772E22A}" type="presParOf" srcId="{0E2811AC-1590-4983-99C7-92A4E897FFC2}" destId="{4AA7D19E-8398-4719-8E1C-4C166FE9788B}" srcOrd="0" destOrd="0" presId="urn:microsoft.com/office/officeart/2005/8/layout/orgChart1"/>
    <dgm:cxn modelId="{0A49BDBB-1BE3-40F5-B3D6-2B04638B5839}" type="presParOf" srcId="{4AA7D19E-8398-4719-8E1C-4C166FE9788B}" destId="{D76F5307-48E3-4BAF-B336-D82D9984B884}" srcOrd="0" destOrd="0" presId="urn:microsoft.com/office/officeart/2005/8/layout/orgChart1"/>
    <dgm:cxn modelId="{29F6EED2-1683-4997-BB3C-E5240CFBDDD7}" type="presParOf" srcId="{4AA7D19E-8398-4719-8E1C-4C166FE9788B}" destId="{C5FF2ACE-3154-473A-B7AB-83A8F7AF4936}" srcOrd="1" destOrd="0" presId="urn:microsoft.com/office/officeart/2005/8/layout/orgChart1"/>
    <dgm:cxn modelId="{23FDB78A-37E2-4B36-A009-77225E8D321F}" type="presParOf" srcId="{0E2811AC-1590-4983-99C7-92A4E897FFC2}" destId="{A66A174E-B790-462A-9BB2-06823E79D7AB}" srcOrd="1" destOrd="0" presId="urn:microsoft.com/office/officeart/2005/8/layout/orgChart1"/>
    <dgm:cxn modelId="{F5416A5B-378D-46A6-9887-87E2A6185AAC}" type="presParOf" srcId="{A66A174E-B790-462A-9BB2-06823E79D7AB}" destId="{71CB61AF-B6DC-4458-9914-FB3D62C07C58}" srcOrd="0" destOrd="0" presId="urn:microsoft.com/office/officeart/2005/8/layout/orgChart1"/>
    <dgm:cxn modelId="{F3F8F024-C9CB-4F91-BF43-5ABB98CFA3E6}" type="presParOf" srcId="{A66A174E-B790-462A-9BB2-06823E79D7AB}" destId="{2DA6C76B-E163-4E3B-BFB4-EC2A5B9E5CC8}" srcOrd="1" destOrd="0" presId="urn:microsoft.com/office/officeart/2005/8/layout/orgChart1"/>
    <dgm:cxn modelId="{2472A55E-2E1E-4600-83DE-B8FBA78B33C1}" type="presParOf" srcId="{2DA6C76B-E163-4E3B-BFB4-EC2A5B9E5CC8}" destId="{B33FA27C-31D0-4069-952B-E7033AF63344}" srcOrd="0" destOrd="0" presId="urn:microsoft.com/office/officeart/2005/8/layout/orgChart1"/>
    <dgm:cxn modelId="{8C650734-D502-4002-A1C1-7D53DB02FEFC}" type="presParOf" srcId="{B33FA27C-31D0-4069-952B-E7033AF63344}" destId="{D7C14518-A89F-4033-8DDD-2AB934CD54A3}" srcOrd="0" destOrd="0" presId="urn:microsoft.com/office/officeart/2005/8/layout/orgChart1"/>
    <dgm:cxn modelId="{B629D90D-A6B5-4E57-9355-39F621E26387}" type="presParOf" srcId="{B33FA27C-31D0-4069-952B-E7033AF63344}" destId="{D85245EF-20E8-48C7-8A6D-261F35413D44}" srcOrd="1" destOrd="0" presId="urn:microsoft.com/office/officeart/2005/8/layout/orgChart1"/>
    <dgm:cxn modelId="{F4D1885F-7EF6-422F-8E25-8758AB50CF57}" type="presParOf" srcId="{2DA6C76B-E163-4E3B-BFB4-EC2A5B9E5CC8}" destId="{75409DCA-E74F-4771-8879-47E69697424F}" srcOrd="1" destOrd="0" presId="urn:microsoft.com/office/officeart/2005/8/layout/orgChart1"/>
    <dgm:cxn modelId="{A455B3B5-7CE4-42D5-B3C0-8474796C03DE}" type="presParOf" srcId="{75409DCA-E74F-4771-8879-47E69697424F}" destId="{AE7F130F-837E-4187-A499-B2C5A0AB9C49}" srcOrd="0" destOrd="0" presId="urn:microsoft.com/office/officeart/2005/8/layout/orgChart1"/>
    <dgm:cxn modelId="{DBBB2E8C-0862-476A-8646-7B4ABB9D11DE}" type="presParOf" srcId="{75409DCA-E74F-4771-8879-47E69697424F}" destId="{6E494DA7-CEA0-474C-AE3F-56EEF0805353}" srcOrd="1" destOrd="0" presId="urn:microsoft.com/office/officeart/2005/8/layout/orgChart1"/>
    <dgm:cxn modelId="{BCE5A0BC-FE92-4FF0-8C7B-8BF98356FFE8}" type="presParOf" srcId="{6E494DA7-CEA0-474C-AE3F-56EEF0805353}" destId="{EACC9E71-209E-40B7-BD75-7A312EFE4A92}" srcOrd="0" destOrd="0" presId="urn:microsoft.com/office/officeart/2005/8/layout/orgChart1"/>
    <dgm:cxn modelId="{156350A9-D522-4727-BDFA-89ADBC85AFC5}" type="presParOf" srcId="{EACC9E71-209E-40B7-BD75-7A312EFE4A92}" destId="{3FDC0295-262A-4639-BB20-02A5343D185C}" srcOrd="0" destOrd="0" presId="urn:microsoft.com/office/officeart/2005/8/layout/orgChart1"/>
    <dgm:cxn modelId="{2C2DB59B-1429-4C04-8B8C-6A8195D85B36}" type="presParOf" srcId="{EACC9E71-209E-40B7-BD75-7A312EFE4A92}" destId="{ECB6092B-4824-4EE5-8E66-C16A160AE96D}" srcOrd="1" destOrd="0" presId="urn:microsoft.com/office/officeart/2005/8/layout/orgChart1"/>
    <dgm:cxn modelId="{40664D0E-7F79-4EE7-9933-72130A39CB20}" type="presParOf" srcId="{6E494DA7-CEA0-474C-AE3F-56EEF0805353}" destId="{35B91CD8-F400-4F8C-B09C-BEAF6B818349}" srcOrd="1" destOrd="0" presId="urn:microsoft.com/office/officeart/2005/8/layout/orgChart1"/>
    <dgm:cxn modelId="{F79EB2EE-4DCD-4F19-B918-BD5F6DC9A0BA}" type="presParOf" srcId="{6E494DA7-CEA0-474C-AE3F-56EEF0805353}" destId="{DA36E298-7EE4-48C9-B30F-7AC64BB492A2}" srcOrd="2" destOrd="0" presId="urn:microsoft.com/office/officeart/2005/8/layout/orgChart1"/>
    <dgm:cxn modelId="{EDD01B14-166F-4A94-8A29-A7588102A868}" type="presParOf" srcId="{2DA6C76B-E163-4E3B-BFB4-EC2A5B9E5CC8}" destId="{3EE906EA-8ED2-432F-B5BB-193F53BB76C4}" srcOrd="2" destOrd="0" presId="urn:microsoft.com/office/officeart/2005/8/layout/orgChart1"/>
    <dgm:cxn modelId="{9A5864ED-27A4-4366-AE79-9E8F8DB3C9A5}" type="presParOf" srcId="{0E2811AC-1590-4983-99C7-92A4E897FFC2}" destId="{DD0DFA99-0FF6-4303-92FA-BDDCFAD2910A}" srcOrd="2" destOrd="0" presId="urn:microsoft.com/office/officeart/2005/8/layout/orgChart1"/>
    <dgm:cxn modelId="{6ECE9C40-1027-4851-8D86-80812B4EEDD2}" type="presParOf" srcId="{6D825E93-4D8A-46E1-9046-EE923A09DF8D}" destId="{39A4B834-9A7D-45AE-8E57-8E390F4506D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CAD693-4852-4DE1-BAE7-0A040B2771CE}"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fr-FR"/>
        </a:p>
      </dgm:t>
    </dgm:pt>
    <dgm:pt modelId="{6D1D78F9-8FC6-4385-89E4-64A313697AA7}">
      <dgm:prSet phldrT="[Texte]" custT="1">
        <dgm:style>
          <a:lnRef idx="1">
            <a:schemeClr val="accent3"/>
          </a:lnRef>
          <a:fillRef idx="2">
            <a:schemeClr val="accent3"/>
          </a:fillRef>
          <a:effectRef idx="1">
            <a:schemeClr val="accent3"/>
          </a:effectRef>
          <a:fontRef idx="minor">
            <a:schemeClr val="dk1"/>
          </a:fontRef>
        </dgm:style>
      </dgm:prSet>
      <dgm:spPr/>
      <dgm:t>
        <a:bodyPr/>
        <a:lstStyle/>
        <a:p>
          <a:r>
            <a:rPr lang="fr-FR" sz="2000" dirty="0">
              <a:solidFill>
                <a:schemeClr val="tx2">
                  <a:lumMod val="75000"/>
                </a:schemeClr>
              </a:solidFill>
            </a:rPr>
            <a:t>Objectif </a:t>
          </a:r>
          <a:r>
            <a:rPr lang="fr-FR" sz="2000" b="0" dirty="0">
              <a:solidFill>
                <a:schemeClr val="tx2">
                  <a:lumMod val="75000"/>
                </a:schemeClr>
              </a:solidFill>
            </a:rPr>
            <a:t>stratégique</a:t>
          </a:r>
          <a:r>
            <a:rPr lang="fr-FR" sz="2000" dirty="0">
              <a:solidFill>
                <a:schemeClr val="tx2">
                  <a:lumMod val="75000"/>
                </a:schemeClr>
              </a:solidFill>
            </a:rPr>
            <a:t> n°1:</a:t>
          </a:r>
        </a:p>
        <a:p>
          <a:r>
            <a:rPr lang="fr-FR" sz="2400" b="1" baseline="0" dirty="0">
              <a:solidFill>
                <a:srgbClr val="FF0000"/>
              </a:solidFill>
            </a:rPr>
            <a:t>Animation Technique</a:t>
          </a:r>
        </a:p>
        <a:p>
          <a:r>
            <a:rPr lang="fr-FR" sz="2000" dirty="0"/>
            <a:t>Objectif Global de l’axe stratégique </a:t>
          </a:r>
        </a:p>
      </dgm:t>
    </dgm:pt>
    <dgm:pt modelId="{5B46EF24-7EC1-47AF-93F6-A3145DE9E755}" type="parTrans" cxnId="{8737D371-B6E9-4C15-A94B-275AA1C08B0F}">
      <dgm:prSet/>
      <dgm:spPr/>
      <dgm:t>
        <a:bodyPr/>
        <a:lstStyle/>
        <a:p>
          <a:endParaRPr lang="fr-FR"/>
        </a:p>
      </dgm:t>
    </dgm:pt>
    <dgm:pt modelId="{3FAEF9EF-06E4-4321-B497-C0C21B444F12}" type="sibTrans" cxnId="{8737D371-B6E9-4C15-A94B-275AA1C08B0F}">
      <dgm:prSet/>
      <dgm:spPr/>
      <dgm:t>
        <a:bodyPr/>
        <a:lstStyle/>
        <a:p>
          <a:endParaRPr lang="fr-FR"/>
        </a:p>
      </dgm:t>
    </dgm:pt>
    <dgm:pt modelId="{3CABBE07-A456-40C4-893A-D3E969A8D0CB}">
      <dgm:prSet custT="1">
        <dgm:style>
          <a:lnRef idx="1">
            <a:schemeClr val="accent4"/>
          </a:lnRef>
          <a:fillRef idx="2">
            <a:schemeClr val="accent4"/>
          </a:fillRef>
          <a:effectRef idx="1">
            <a:schemeClr val="accent4"/>
          </a:effectRef>
          <a:fontRef idx="minor">
            <a:schemeClr val="dk1"/>
          </a:fontRef>
        </dgm:style>
      </dgm:prSet>
      <dgm:spPr/>
      <dgm:t>
        <a:bodyPr/>
        <a:lstStyle/>
        <a:p>
          <a:pPr marL="0" algn="ctr" defTabSz="889000">
            <a:lnSpc>
              <a:spcPct val="90000"/>
            </a:lnSpc>
            <a:spcBef>
              <a:spcPct val="0"/>
            </a:spcBef>
            <a:spcAft>
              <a:spcPct val="35000"/>
            </a:spcAft>
            <a:buNone/>
          </a:pPr>
          <a:r>
            <a:rPr lang="fr-FR" sz="2000" kern="1200" dirty="0">
              <a:solidFill>
                <a:schemeClr val="tx2">
                  <a:lumMod val="75000"/>
                </a:schemeClr>
              </a:solidFill>
            </a:rPr>
            <a:t>Objectif </a:t>
          </a:r>
          <a:r>
            <a:rPr lang="fr-FR" sz="2000" b="0" kern="1200" dirty="0">
              <a:solidFill>
                <a:schemeClr val="tx2">
                  <a:lumMod val="75000"/>
                </a:schemeClr>
              </a:solidFill>
            </a:rPr>
            <a:t>stratégique</a:t>
          </a:r>
          <a:r>
            <a:rPr lang="fr-FR" sz="2000" kern="1200" dirty="0">
              <a:solidFill>
                <a:schemeClr val="tx2">
                  <a:lumMod val="75000"/>
                </a:schemeClr>
              </a:solidFill>
            </a:rPr>
            <a:t> n°1:</a:t>
          </a:r>
        </a:p>
        <a:p>
          <a:pPr marL="0" lvl="0" algn="ctr" defTabSz="889000">
            <a:lnSpc>
              <a:spcPct val="90000"/>
            </a:lnSpc>
            <a:spcBef>
              <a:spcPct val="0"/>
            </a:spcBef>
            <a:spcAft>
              <a:spcPct val="35000"/>
            </a:spcAft>
            <a:buNone/>
          </a:pPr>
          <a:r>
            <a:rPr lang="fr-FR" sz="2400" b="1" kern="1200" baseline="0" dirty="0">
              <a:solidFill>
                <a:srgbClr val="FF0000"/>
              </a:solidFill>
              <a:latin typeface="Calibri"/>
              <a:ea typeface="+mn-ea"/>
              <a:cs typeface="+mn-cs"/>
            </a:rPr>
            <a:t>Animation Technique</a:t>
          </a:r>
        </a:p>
        <a:p>
          <a:pPr marL="0" lvl="0" algn="ctr" defTabSz="889000">
            <a:lnSpc>
              <a:spcPct val="90000"/>
            </a:lnSpc>
            <a:spcBef>
              <a:spcPct val="0"/>
            </a:spcBef>
            <a:spcAft>
              <a:spcPct val="35000"/>
            </a:spcAft>
            <a:buNone/>
          </a:pPr>
          <a:r>
            <a:rPr lang="fr-FR" sz="2000" kern="1200" dirty="0">
              <a:solidFill>
                <a:schemeClr val="tx2">
                  <a:lumMod val="75000"/>
                </a:schemeClr>
              </a:solidFill>
            </a:rPr>
            <a:t>Objectif spécifique de l’axe stratégique </a:t>
          </a:r>
          <a:endParaRPr lang="fr-FR" sz="2000" kern="1200" dirty="0"/>
        </a:p>
      </dgm:t>
    </dgm:pt>
    <dgm:pt modelId="{94375661-1B11-48DA-9725-57450AC9A460}" type="parTrans" cxnId="{8BFA100C-5C82-4E65-A585-87CA9252CED0}">
      <dgm:prSet/>
      <dgm:spPr/>
      <dgm:t>
        <a:bodyPr/>
        <a:lstStyle/>
        <a:p>
          <a:endParaRPr lang="fr-FR"/>
        </a:p>
      </dgm:t>
    </dgm:pt>
    <dgm:pt modelId="{AE8B50C5-23D8-4A22-ADDC-CA74F1104812}" type="sibTrans" cxnId="{8BFA100C-5C82-4E65-A585-87CA9252CED0}">
      <dgm:prSet/>
      <dgm:spPr/>
      <dgm:t>
        <a:bodyPr/>
        <a:lstStyle/>
        <a:p>
          <a:endParaRPr lang="fr-FR"/>
        </a:p>
      </dgm:t>
    </dgm:pt>
    <dgm:pt modelId="{222E0E10-ED86-4BAC-9C2A-A6129EBC1819}">
      <dgm:prSe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fr-FR" sz="1800" dirty="0"/>
            <a:t> Impliquer les Membres du CEN Sn et les    Experts nationaux dans le processus international de normalisation et d’évaluation de la conformité de l’IEC.</a:t>
          </a:r>
          <a:endParaRPr lang="fr-FR" dirty="0"/>
        </a:p>
      </dgm:t>
    </dgm:pt>
    <dgm:pt modelId="{98728BB4-FAC1-4673-91D3-BAEB8B69A3BF}" type="parTrans" cxnId="{698CD226-B274-4803-BF18-BB44A302A289}">
      <dgm:prSet/>
      <dgm:spPr/>
      <dgm:t>
        <a:bodyPr/>
        <a:lstStyle/>
        <a:p>
          <a:endParaRPr lang="fr-FR"/>
        </a:p>
      </dgm:t>
    </dgm:pt>
    <dgm:pt modelId="{88EECFCF-CDAE-4B35-BC0D-01F60E07501E}" type="sibTrans" cxnId="{698CD226-B274-4803-BF18-BB44A302A289}">
      <dgm:prSet/>
      <dgm:spPr/>
      <dgm:t>
        <a:bodyPr/>
        <a:lstStyle/>
        <a:p>
          <a:endParaRPr lang="fr-FR"/>
        </a:p>
      </dgm:t>
    </dgm:pt>
    <dgm:pt modelId="{D29F18D5-FFC9-4B20-BF10-861DA1704704}">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a:t>Adopter les normes internationales de l’IEC et identifier les voies de valorisation des normes électrotechniques (formation, projet de lois, décrets, arrêtés, certification, ….) afin de promouvoir leur application dans les structures et industries sénégalaises et leur application dans les projets du PSE, PNUER, Senelec, etc.</a:t>
          </a:r>
        </a:p>
      </dgm:t>
    </dgm:pt>
    <dgm:pt modelId="{65717C3A-4301-41CF-8189-A72388D71129}" type="parTrans" cxnId="{F002C553-E7D9-4A80-8DAE-53D9EC0CE6B4}">
      <dgm:prSet/>
      <dgm:spPr/>
      <dgm:t>
        <a:bodyPr/>
        <a:lstStyle/>
        <a:p>
          <a:endParaRPr lang="fr-FR"/>
        </a:p>
      </dgm:t>
    </dgm:pt>
    <dgm:pt modelId="{25501AA0-B0FB-4D5D-94A8-D7C2F4248DD8}" type="sibTrans" cxnId="{F002C553-E7D9-4A80-8DAE-53D9EC0CE6B4}">
      <dgm:prSet/>
      <dgm:spPr/>
      <dgm:t>
        <a:bodyPr/>
        <a:lstStyle/>
        <a:p>
          <a:endParaRPr lang="fr-FR"/>
        </a:p>
      </dgm:t>
    </dgm:pt>
    <dgm:pt modelId="{C5FFCF64-B9EA-4188-84D6-2BBE92D5232D}">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fr-FR" sz="1800" dirty="0"/>
        </a:p>
      </dgm:t>
    </dgm:pt>
    <dgm:pt modelId="{E16FC50A-FF4E-441F-A3C3-B1EECCD02CE2}" type="parTrans" cxnId="{806B7DAF-0C2A-4049-9D5F-E8BFDB072B4B}">
      <dgm:prSet/>
      <dgm:spPr/>
      <dgm:t>
        <a:bodyPr/>
        <a:lstStyle/>
        <a:p>
          <a:endParaRPr lang="fr-FR"/>
        </a:p>
      </dgm:t>
    </dgm:pt>
    <dgm:pt modelId="{F6A343A6-6E7D-47C4-A90B-2DA6FB460F90}" type="sibTrans" cxnId="{806B7DAF-0C2A-4049-9D5F-E8BFDB072B4B}">
      <dgm:prSet/>
      <dgm:spPr/>
      <dgm:t>
        <a:bodyPr/>
        <a:lstStyle/>
        <a:p>
          <a:endParaRPr lang="fr-FR"/>
        </a:p>
      </dgm:t>
    </dgm:pt>
    <dgm:pt modelId="{7ABACE91-2D1C-430D-BACC-AD11084CEB03}" type="pres">
      <dgm:prSet presAssocID="{8DCAD693-4852-4DE1-BAE7-0A040B2771CE}" presName="Name0" presStyleCnt="0">
        <dgm:presLayoutVars>
          <dgm:dir/>
          <dgm:animLvl val="lvl"/>
          <dgm:resizeHandles/>
        </dgm:presLayoutVars>
      </dgm:prSet>
      <dgm:spPr/>
    </dgm:pt>
    <dgm:pt modelId="{3EA72221-0D5A-4F45-B4A8-AFB0CC4ABEA1}" type="pres">
      <dgm:prSet presAssocID="{6D1D78F9-8FC6-4385-89E4-64A313697AA7}" presName="linNode" presStyleCnt="0"/>
      <dgm:spPr/>
    </dgm:pt>
    <dgm:pt modelId="{7F0B9289-7DA6-4AB5-8AC0-4C37373FA201}" type="pres">
      <dgm:prSet presAssocID="{6D1D78F9-8FC6-4385-89E4-64A313697AA7}" presName="parentShp" presStyleLbl="node1" presStyleIdx="0" presStyleCnt="2" custLinFactNeighborX="-2924" custLinFactNeighborY="-25">
        <dgm:presLayoutVars>
          <dgm:bulletEnabled val="1"/>
        </dgm:presLayoutVars>
      </dgm:prSet>
      <dgm:spPr/>
    </dgm:pt>
    <dgm:pt modelId="{DE749281-F9FA-4BD9-8853-618A3F725B38}" type="pres">
      <dgm:prSet presAssocID="{6D1D78F9-8FC6-4385-89E4-64A313697AA7}" presName="childShp" presStyleLbl="bgAccFollowNode1" presStyleIdx="0" presStyleCnt="2" custScaleY="80826" custLinFactNeighborX="7456" custLinFactNeighborY="-860">
        <dgm:presLayoutVars>
          <dgm:bulletEnabled val="1"/>
        </dgm:presLayoutVars>
      </dgm:prSet>
      <dgm:spPr/>
    </dgm:pt>
    <dgm:pt modelId="{01776069-718A-457B-A58D-1165F3C78ED1}" type="pres">
      <dgm:prSet presAssocID="{3FAEF9EF-06E4-4321-B497-C0C21B444F12}" presName="spacing" presStyleCnt="0"/>
      <dgm:spPr/>
    </dgm:pt>
    <dgm:pt modelId="{96E4B57C-FC88-48FD-BB6E-38A5D6478214}" type="pres">
      <dgm:prSet presAssocID="{3CABBE07-A456-40C4-893A-D3E969A8D0CB}" presName="linNode" presStyleCnt="0"/>
      <dgm:spPr/>
    </dgm:pt>
    <dgm:pt modelId="{63C4AE43-92AD-4410-B78F-37DBEB954C9B}" type="pres">
      <dgm:prSet presAssocID="{3CABBE07-A456-40C4-893A-D3E969A8D0CB}" presName="parentShp" presStyleLbl="node1" presStyleIdx="1" presStyleCnt="2">
        <dgm:presLayoutVars>
          <dgm:bulletEnabled val="1"/>
        </dgm:presLayoutVars>
      </dgm:prSet>
      <dgm:spPr/>
    </dgm:pt>
    <dgm:pt modelId="{7761A54B-083C-415B-AD5C-9835FA77600E}" type="pres">
      <dgm:prSet presAssocID="{3CABBE07-A456-40C4-893A-D3E969A8D0CB}" presName="childShp" presStyleLbl="bgAccFollowNode1" presStyleIdx="1" presStyleCnt="2">
        <dgm:presLayoutVars>
          <dgm:bulletEnabled val="1"/>
        </dgm:presLayoutVars>
      </dgm:prSet>
      <dgm:spPr/>
    </dgm:pt>
  </dgm:ptLst>
  <dgm:cxnLst>
    <dgm:cxn modelId="{70D793A1-2BB6-4245-89F1-AA064D1BB50C}" type="presOf" srcId="{6D1D78F9-8FC6-4385-89E4-64A313697AA7}" destId="{7F0B9289-7DA6-4AB5-8AC0-4C37373FA201}" srcOrd="0" destOrd="0" presId="urn:microsoft.com/office/officeart/2005/8/layout/vList6"/>
    <dgm:cxn modelId="{781AB6C1-DBC0-40A6-9A9E-5E373F2D42FE}" type="presOf" srcId="{8DCAD693-4852-4DE1-BAE7-0A040B2771CE}" destId="{7ABACE91-2D1C-430D-BACC-AD11084CEB03}" srcOrd="0" destOrd="0" presId="urn:microsoft.com/office/officeart/2005/8/layout/vList6"/>
    <dgm:cxn modelId="{F002C553-E7D9-4A80-8DAE-53D9EC0CE6B4}" srcId="{3CABBE07-A456-40C4-893A-D3E969A8D0CB}" destId="{D29F18D5-FFC9-4B20-BF10-861DA1704704}" srcOrd="0" destOrd="0" parTransId="{65717C3A-4301-41CF-8189-A72388D71129}" sibTransId="{25501AA0-B0FB-4D5D-94A8-D7C2F4248DD8}"/>
    <dgm:cxn modelId="{006A1FA7-1190-498F-AEB4-1609484C9BAD}" type="presOf" srcId="{222E0E10-ED86-4BAC-9C2A-A6129EBC1819}" destId="{DE749281-F9FA-4BD9-8853-618A3F725B38}" srcOrd="0" destOrd="0" presId="urn:microsoft.com/office/officeart/2005/8/layout/vList6"/>
    <dgm:cxn modelId="{FED1336D-EC4D-4F10-936F-D619EB2A8690}" type="presOf" srcId="{D29F18D5-FFC9-4B20-BF10-861DA1704704}" destId="{7761A54B-083C-415B-AD5C-9835FA77600E}" srcOrd="0" destOrd="0" presId="urn:microsoft.com/office/officeart/2005/8/layout/vList6"/>
    <dgm:cxn modelId="{806B7DAF-0C2A-4049-9D5F-E8BFDB072B4B}" srcId="{6D1D78F9-8FC6-4385-89E4-64A313697AA7}" destId="{C5FFCF64-B9EA-4188-84D6-2BBE92D5232D}" srcOrd="1" destOrd="0" parTransId="{E16FC50A-FF4E-441F-A3C3-B1EECCD02CE2}" sibTransId="{F6A343A6-6E7D-47C4-A90B-2DA6FB460F90}"/>
    <dgm:cxn modelId="{F4898085-B466-4382-9053-6248A9D06674}" type="presOf" srcId="{3CABBE07-A456-40C4-893A-D3E969A8D0CB}" destId="{63C4AE43-92AD-4410-B78F-37DBEB954C9B}" srcOrd="0" destOrd="0" presId="urn:microsoft.com/office/officeart/2005/8/layout/vList6"/>
    <dgm:cxn modelId="{698CD226-B274-4803-BF18-BB44A302A289}" srcId="{6D1D78F9-8FC6-4385-89E4-64A313697AA7}" destId="{222E0E10-ED86-4BAC-9C2A-A6129EBC1819}" srcOrd="0" destOrd="0" parTransId="{98728BB4-FAC1-4673-91D3-BAEB8B69A3BF}" sibTransId="{88EECFCF-CDAE-4B35-BC0D-01F60E07501E}"/>
    <dgm:cxn modelId="{8737D371-B6E9-4C15-A94B-275AA1C08B0F}" srcId="{8DCAD693-4852-4DE1-BAE7-0A040B2771CE}" destId="{6D1D78F9-8FC6-4385-89E4-64A313697AA7}" srcOrd="0" destOrd="0" parTransId="{5B46EF24-7EC1-47AF-93F6-A3145DE9E755}" sibTransId="{3FAEF9EF-06E4-4321-B497-C0C21B444F12}"/>
    <dgm:cxn modelId="{D077B01B-9052-4E65-B143-AEA12F551093}" type="presOf" srcId="{C5FFCF64-B9EA-4188-84D6-2BBE92D5232D}" destId="{DE749281-F9FA-4BD9-8853-618A3F725B38}" srcOrd="0" destOrd="1" presId="urn:microsoft.com/office/officeart/2005/8/layout/vList6"/>
    <dgm:cxn modelId="{8BFA100C-5C82-4E65-A585-87CA9252CED0}" srcId="{8DCAD693-4852-4DE1-BAE7-0A040B2771CE}" destId="{3CABBE07-A456-40C4-893A-D3E969A8D0CB}" srcOrd="1" destOrd="0" parTransId="{94375661-1B11-48DA-9725-57450AC9A460}" sibTransId="{AE8B50C5-23D8-4A22-ADDC-CA74F1104812}"/>
    <dgm:cxn modelId="{CAECA649-3A3F-4CC6-8FDE-0A12D651516C}" type="presParOf" srcId="{7ABACE91-2D1C-430D-BACC-AD11084CEB03}" destId="{3EA72221-0D5A-4F45-B4A8-AFB0CC4ABEA1}" srcOrd="0" destOrd="0" presId="urn:microsoft.com/office/officeart/2005/8/layout/vList6"/>
    <dgm:cxn modelId="{66AD6946-32CE-4E01-81F9-7E480F56540A}" type="presParOf" srcId="{3EA72221-0D5A-4F45-B4A8-AFB0CC4ABEA1}" destId="{7F0B9289-7DA6-4AB5-8AC0-4C37373FA201}" srcOrd="0" destOrd="0" presId="urn:microsoft.com/office/officeart/2005/8/layout/vList6"/>
    <dgm:cxn modelId="{7F6B9C0A-7F33-43D6-8FDF-D708E2C2F43A}" type="presParOf" srcId="{3EA72221-0D5A-4F45-B4A8-AFB0CC4ABEA1}" destId="{DE749281-F9FA-4BD9-8853-618A3F725B38}" srcOrd="1" destOrd="0" presId="urn:microsoft.com/office/officeart/2005/8/layout/vList6"/>
    <dgm:cxn modelId="{154B591B-A246-4771-BE8B-FA2B8031E63E}" type="presParOf" srcId="{7ABACE91-2D1C-430D-BACC-AD11084CEB03}" destId="{01776069-718A-457B-A58D-1165F3C78ED1}" srcOrd="1" destOrd="0" presId="urn:microsoft.com/office/officeart/2005/8/layout/vList6"/>
    <dgm:cxn modelId="{339A1805-CF26-41F0-A6A1-76AE6F07D4F5}" type="presParOf" srcId="{7ABACE91-2D1C-430D-BACC-AD11084CEB03}" destId="{96E4B57C-FC88-48FD-BB6E-38A5D6478214}" srcOrd="2" destOrd="0" presId="urn:microsoft.com/office/officeart/2005/8/layout/vList6"/>
    <dgm:cxn modelId="{51D7402B-C2CC-4971-A283-E28DEDE867F1}" type="presParOf" srcId="{96E4B57C-FC88-48FD-BB6E-38A5D6478214}" destId="{63C4AE43-92AD-4410-B78F-37DBEB954C9B}" srcOrd="0" destOrd="0" presId="urn:microsoft.com/office/officeart/2005/8/layout/vList6"/>
    <dgm:cxn modelId="{1C4E8A6E-8A09-4BA4-B82F-8442143C37B7}" type="presParOf" srcId="{96E4B57C-FC88-48FD-BB6E-38A5D6478214}" destId="{7761A54B-083C-415B-AD5C-9835FA77600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CAD693-4852-4DE1-BAE7-0A040B2771CE}"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fr-FR"/>
        </a:p>
      </dgm:t>
    </dgm:pt>
    <dgm:pt modelId="{6D1D78F9-8FC6-4385-89E4-64A313697AA7}">
      <dgm:prSet phldrT="[Texte]" custT="1">
        <dgm:style>
          <a:lnRef idx="1">
            <a:schemeClr val="accent3"/>
          </a:lnRef>
          <a:fillRef idx="2">
            <a:schemeClr val="accent3"/>
          </a:fillRef>
          <a:effectRef idx="1">
            <a:schemeClr val="accent3"/>
          </a:effectRef>
          <a:fontRef idx="minor">
            <a:schemeClr val="dk1"/>
          </a:fontRef>
        </dgm:style>
      </dgm:prSet>
      <dgm:spPr/>
      <dgm:t>
        <a:bodyPr/>
        <a:lstStyle/>
        <a:p>
          <a:r>
            <a:rPr lang="fr-FR" sz="2000" dirty="0">
              <a:solidFill>
                <a:schemeClr val="tx2">
                  <a:lumMod val="75000"/>
                </a:schemeClr>
              </a:solidFill>
            </a:rPr>
            <a:t>Objectif </a:t>
          </a:r>
          <a:r>
            <a:rPr lang="fr-FR" sz="2000" b="0" dirty="0">
              <a:solidFill>
                <a:schemeClr val="tx2">
                  <a:lumMod val="75000"/>
                </a:schemeClr>
              </a:solidFill>
            </a:rPr>
            <a:t>stratégique</a:t>
          </a:r>
          <a:r>
            <a:rPr lang="fr-FR" sz="2000" dirty="0">
              <a:solidFill>
                <a:schemeClr val="tx2">
                  <a:lumMod val="75000"/>
                </a:schemeClr>
              </a:solidFill>
            </a:rPr>
            <a:t> n°2:</a:t>
          </a:r>
        </a:p>
        <a:p>
          <a:r>
            <a:rPr lang="fr-FR" sz="2400" b="1" baseline="0" dirty="0">
              <a:solidFill>
                <a:srgbClr val="FF0000"/>
              </a:solidFill>
            </a:rPr>
            <a:t>Communication</a:t>
          </a:r>
        </a:p>
        <a:p>
          <a:r>
            <a:rPr lang="fr-FR" sz="2000" dirty="0"/>
            <a:t>Objectif Global de l’axe stratégique </a:t>
          </a:r>
        </a:p>
      </dgm:t>
    </dgm:pt>
    <dgm:pt modelId="{5B46EF24-7EC1-47AF-93F6-A3145DE9E755}" type="parTrans" cxnId="{8737D371-B6E9-4C15-A94B-275AA1C08B0F}">
      <dgm:prSet/>
      <dgm:spPr/>
      <dgm:t>
        <a:bodyPr/>
        <a:lstStyle/>
        <a:p>
          <a:endParaRPr lang="fr-FR"/>
        </a:p>
      </dgm:t>
    </dgm:pt>
    <dgm:pt modelId="{3FAEF9EF-06E4-4321-B497-C0C21B444F12}" type="sibTrans" cxnId="{8737D371-B6E9-4C15-A94B-275AA1C08B0F}">
      <dgm:prSet/>
      <dgm:spPr/>
      <dgm:t>
        <a:bodyPr/>
        <a:lstStyle/>
        <a:p>
          <a:endParaRPr lang="fr-FR"/>
        </a:p>
      </dgm:t>
    </dgm:pt>
    <dgm:pt modelId="{3CABBE07-A456-40C4-893A-D3E969A8D0CB}">
      <dgm:prSet custT="1">
        <dgm:style>
          <a:lnRef idx="1">
            <a:schemeClr val="accent4"/>
          </a:lnRef>
          <a:fillRef idx="2">
            <a:schemeClr val="accent4"/>
          </a:fillRef>
          <a:effectRef idx="1">
            <a:schemeClr val="accent4"/>
          </a:effectRef>
          <a:fontRef idx="minor">
            <a:schemeClr val="dk1"/>
          </a:fontRef>
        </dgm:style>
      </dgm:prSet>
      <dgm:spPr/>
      <dgm:t>
        <a:bodyPr/>
        <a:lstStyle/>
        <a:p>
          <a:pPr marL="0" algn="ctr" defTabSz="889000">
            <a:lnSpc>
              <a:spcPct val="90000"/>
            </a:lnSpc>
            <a:spcBef>
              <a:spcPct val="0"/>
            </a:spcBef>
            <a:spcAft>
              <a:spcPct val="35000"/>
            </a:spcAft>
            <a:buNone/>
          </a:pPr>
          <a:r>
            <a:rPr lang="fr-FR" sz="2000" kern="1200" dirty="0">
              <a:solidFill>
                <a:schemeClr val="tx2">
                  <a:lumMod val="75000"/>
                </a:schemeClr>
              </a:solidFill>
            </a:rPr>
            <a:t>Objectif </a:t>
          </a:r>
          <a:r>
            <a:rPr lang="fr-FR" sz="2000" b="0" kern="1200" dirty="0">
              <a:solidFill>
                <a:schemeClr val="tx2">
                  <a:lumMod val="75000"/>
                </a:schemeClr>
              </a:solidFill>
            </a:rPr>
            <a:t>stratégique</a:t>
          </a:r>
          <a:r>
            <a:rPr lang="fr-FR" sz="2000" kern="1200" dirty="0">
              <a:solidFill>
                <a:schemeClr val="tx2">
                  <a:lumMod val="75000"/>
                </a:schemeClr>
              </a:solidFill>
            </a:rPr>
            <a:t> n°2:</a:t>
          </a:r>
        </a:p>
        <a:p>
          <a:pPr marL="0" lvl="0" algn="ctr" defTabSz="889000">
            <a:lnSpc>
              <a:spcPct val="90000"/>
            </a:lnSpc>
            <a:spcBef>
              <a:spcPct val="0"/>
            </a:spcBef>
            <a:spcAft>
              <a:spcPct val="35000"/>
            </a:spcAft>
            <a:buNone/>
          </a:pPr>
          <a:r>
            <a:rPr lang="fr-FR" sz="2400" b="1" kern="1200" baseline="0" dirty="0">
              <a:solidFill>
                <a:srgbClr val="FF0000"/>
              </a:solidFill>
              <a:latin typeface="Calibri"/>
              <a:ea typeface="+mn-ea"/>
              <a:cs typeface="+mn-cs"/>
            </a:rPr>
            <a:t>Communication</a:t>
          </a:r>
        </a:p>
        <a:p>
          <a:pPr marL="0" lvl="0" algn="ctr" defTabSz="889000">
            <a:lnSpc>
              <a:spcPct val="90000"/>
            </a:lnSpc>
            <a:spcBef>
              <a:spcPct val="0"/>
            </a:spcBef>
            <a:spcAft>
              <a:spcPct val="35000"/>
            </a:spcAft>
            <a:buNone/>
          </a:pPr>
          <a:r>
            <a:rPr lang="fr-FR" sz="2000" kern="1200" dirty="0">
              <a:solidFill>
                <a:schemeClr val="tx2">
                  <a:lumMod val="75000"/>
                </a:schemeClr>
              </a:solidFill>
            </a:rPr>
            <a:t>Objectif spécifique de l’axe stratégique </a:t>
          </a:r>
          <a:endParaRPr lang="fr-FR" sz="2000" kern="1200" dirty="0"/>
        </a:p>
      </dgm:t>
    </dgm:pt>
    <dgm:pt modelId="{94375661-1B11-48DA-9725-57450AC9A460}" type="parTrans" cxnId="{8BFA100C-5C82-4E65-A585-87CA9252CED0}">
      <dgm:prSet/>
      <dgm:spPr/>
      <dgm:t>
        <a:bodyPr/>
        <a:lstStyle/>
        <a:p>
          <a:endParaRPr lang="fr-FR"/>
        </a:p>
      </dgm:t>
    </dgm:pt>
    <dgm:pt modelId="{AE8B50C5-23D8-4A22-ADDC-CA74F1104812}" type="sibTrans" cxnId="{8BFA100C-5C82-4E65-A585-87CA9252CED0}">
      <dgm:prSet/>
      <dgm:spPr/>
      <dgm:t>
        <a:bodyPr/>
        <a:lstStyle/>
        <a:p>
          <a:endParaRPr lang="fr-FR"/>
        </a:p>
      </dgm:t>
    </dgm:pt>
    <dgm:pt modelId="{222E0E10-ED86-4BAC-9C2A-A6129EBC1819}">
      <dgm:prSe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fr-FR" sz="1800" dirty="0"/>
            <a:t>Mobiliser les acteurs du secteur de l’électro technique autour du CEN Sn</a:t>
          </a:r>
          <a:endParaRPr lang="fr-FR" dirty="0"/>
        </a:p>
      </dgm:t>
    </dgm:pt>
    <dgm:pt modelId="{98728BB4-FAC1-4673-91D3-BAEB8B69A3BF}" type="parTrans" cxnId="{698CD226-B274-4803-BF18-BB44A302A289}">
      <dgm:prSet/>
      <dgm:spPr/>
      <dgm:t>
        <a:bodyPr/>
        <a:lstStyle/>
        <a:p>
          <a:endParaRPr lang="fr-FR"/>
        </a:p>
      </dgm:t>
    </dgm:pt>
    <dgm:pt modelId="{88EECFCF-CDAE-4B35-BC0D-01F60E07501E}" type="sibTrans" cxnId="{698CD226-B274-4803-BF18-BB44A302A289}">
      <dgm:prSet/>
      <dgm:spPr/>
      <dgm:t>
        <a:bodyPr/>
        <a:lstStyle/>
        <a:p>
          <a:endParaRPr lang="fr-FR"/>
        </a:p>
      </dgm:t>
    </dgm:pt>
    <dgm:pt modelId="{D29F18D5-FFC9-4B20-BF10-861DA1704704}">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a:t>soutenir et promouvoir les activités du CEN-Sn au plan national et international, de faire mieux connaître le CEN-Sn au niveau des acteurs du secteur sénégalais de l’électrotechnique et enfin de renforcer les liens de communication au sein de l’Organisation CEN Sn</a:t>
          </a:r>
        </a:p>
      </dgm:t>
    </dgm:pt>
    <dgm:pt modelId="{65717C3A-4301-41CF-8189-A72388D71129}" type="parTrans" cxnId="{F002C553-E7D9-4A80-8DAE-53D9EC0CE6B4}">
      <dgm:prSet/>
      <dgm:spPr/>
      <dgm:t>
        <a:bodyPr/>
        <a:lstStyle/>
        <a:p>
          <a:endParaRPr lang="fr-FR"/>
        </a:p>
      </dgm:t>
    </dgm:pt>
    <dgm:pt modelId="{25501AA0-B0FB-4D5D-94A8-D7C2F4248DD8}" type="sibTrans" cxnId="{F002C553-E7D9-4A80-8DAE-53D9EC0CE6B4}">
      <dgm:prSet/>
      <dgm:spPr/>
      <dgm:t>
        <a:bodyPr/>
        <a:lstStyle/>
        <a:p>
          <a:endParaRPr lang="fr-FR"/>
        </a:p>
      </dgm:t>
    </dgm:pt>
    <dgm:pt modelId="{C5FFCF64-B9EA-4188-84D6-2BBE92D5232D}">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fr-FR" sz="1800" dirty="0"/>
        </a:p>
      </dgm:t>
    </dgm:pt>
    <dgm:pt modelId="{E16FC50A-FF4E-441F-A3C3-B1EECCD02CE2}" type="parTrans" cxnId="{806B7DAF-0C2A-4049-9D5F-E8BFDB072B4B}">
      <dgm:prSet/>
      <dgm:spPr/>
      <dgm:t>
        <a:bodyPr/>
        <a:lstStyle/>
        <a:p>
          <a:endParaRPr lang="fr-FR"/>
        </a:p>
      </dgm:t>
    </dgm:pt>
    <dgm:pt modelId="{F6A343A6-6E7D-47C4-A90B-2DA6FB460F90}" type="sibTrans" cxnId="{806B7DAF-0C2A-4049-9D5F-E8BFDB072B4B}">
      <dgm:prSet/>
      <dgm:spPr/>
      <dgm:t>
        <a:bodyPr/>
        <a:lstStyle/>
        <a:p>
          <a:endParaRPr lang="fr-FR"/>
        </a:p>
      </dgm:t>
    </dgm:pt>
    <dgm:pt modelId="{7D2E68CE-7B68-43E4-A03B-798F477ACF17}">
      <dgm:prSe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endParaRPr lang="fr-FR" dirty="0"/>
        </a:p>
      </dgm:t>
    </dgm:pt>
    <dgm:pt modelId="{F0FAD6E0-5D57-4ACA-B1CB-DCE1C9B5707E}" type="parTrans" cxnId="{6173C843-0448-4F15-8094-D77F19948478}">
      <dgm:prSet/>
      <dgm:spPr/>
    </dgm:pt>
    <dgm:pt modelId="{3040FB2B-15D5-4539-A44D-B458BC536A95}" type="sibTrans" cxnId="{6173C843-0448-4F15-8094-D77F19948478}">
      <dgm:prSet/>
      <dgm:spPr/>
    </dgm:pt>
    <dgm:pt modelId="{7ABACE91-2D1C-430D-BACC-AD11084CEB03}" type="pres">
      <dgm:prSet presAssocID="{8DCAD693-4852-4DE1-BAE7-0A040B2771CE}" presName="Name0" presStyleCnt="0">
        <dgm:presLayoutVars>
          <dgm:dir/>
          <dgm:animLvl val="lvl"/>
          <dgm:resizeHandles/>
        </dgm:presLayoutVars>
      </dgm:prSet>
      <dgm:spPr/>
    </dgm:pt>
    <dgm:pt modelId="{3EA72221-0D5A-4F45-B4A8-AFB0CC4ABEA1}" type="pres">
      <dgm:prSet presAssocID="{6D1D78F9-8FC6-4385-89E4-64A313697AA7}" presName="linNode" presStyleCnt="0"/>
      <dgm:spPr/>
    </dgm:pt>
    <dgm:pt modelId="{7F0B9289-7DA6-4AB5-8AC0-4C37373FA201}" type="pres">
      <dgm:prSet presAssocID="{6D1D78F9-8FC6-4385-89E4-64A313697AA7}" presName="parentShp" presStyleLbl="node1" presStyleIdx="0" presStyleCnt="2" custLinFactNeighborX="-2924" custLinFactNeighborY="-25">
        <dgm:presLayoutVars>
          <dgm:bulletEnabled val="1"/>
        </dgm:presLayoutVars>
      </dgm:prSet>
      <dgm:spPr/>
    </dgm:pt>
    <dgm:pt modelId="{DE749281-F9FA-4BD9-8853-618A3F725B38}" type="pres">
      <dgm:prSet presAssocID="{6D1D78F9-8FC6-4385-89E4-64A313697AA7}" presName="childShp" presStyleLbl="bgAccFollowNode1" presStyleIdx="0" presStyleCnt="2" custScaleY="80826" custLinFactNeighborX="7456" custLinFactNeighborY="-860">
        <dgm:presLayoutVars>
          <dgm:bulletEnabled val="1"/>
        </dgm:presLayoutVars>
      </dgm:prSet>
      <dgm:spPr/>
    </dgm:pt>
    <dgm:pt modelId="{01776069-718A-457B-A58D-1165F3C78ED1}" type="pres">
      <dgm:prSet presAssocID="{3FAEF9EF-06E4-4321-B497-C0C21B444F12}" presName="spacing" presStyleCnt="0"/>
      <dgm:spPr/>
    </dgm:pt>
    <dgm:pt modelId="{96E4B57C-FC88-48FD-BB6E-38A5D6478214}" type="pres">
      <dgm:prSet presAssocID="{3CABBE07-A456-40C4-893A-D3E969A8D0CB}" presName="linNode" presStyleCnt="0"/>
      <dgm:spPr/>
    </dgm:pt>
    <dgm:pt modelId="{63C4AE43-92AD-4410-B78F-37DBEB954C9B}" type="pres">
      <dgm:prSet presAssocID="{3CABBE07-A456-40C4-893A-D3E969A8D0CB}" presName="parentShp" presStyleLbl="node1" presStyleIdx="1" presStyleCnt="2">
        <dgm:presLayoutVars>
          <dgm:bulletEnabled val="1"/>
        </dgm:presLayoutVars>
      </dgm:prSet>
      <dgm:spPr/>
    </dgm:pt>
    <dgm:pt modelId="{7761A54B-083C-415B-AD5C-9835FA77600E}" type="pres">
      <dgm:prSet presAssocID="{3CABBE07-A456-40C4-893A-D3E969A8D0CB}" presName="childShp" presStyleLbl="bgAccFollowNode1" presStyleIdx="1" presStyleCnt="2">
        <dgm:presLayoutVars>
          <dgm:bulletEnabled val="1"/>
        </dgm:presLayoutVars>
      </dgm:prSet>
      <dgm:spPr/>
    </dgm:pt>
  </dgm:ptLst>
  <dgm:cxnLst>
    <dgm:cxn modelId="{70D793A1-2BB6-4245-89F1-AA064D1BB50C}" type="presOf" srcId="{6D1D78F9-8FC6-4385-89E4-64A313697AA7}" destId="{7F0B9289-7DA6-4AB5-8AC0-4C37373FA201}" srcOrd="0" destOrd="0" presId="urn:microsoft.com/office/officeart/2005/8/layout/vList6"/>
    <dgm:cxn modelId="{781AB6C1-DBC0-40A6-9A9E-5E373F2D42FE}" type="presOf" srcId="{8DCAD693-4852-4DE1-BAE7-0A040B2771CE}" destId="{7ABACE91-2D1C-430D-BACC-AD11084CEB03}" srcOrd="0" destOrd="0" presId="urn:microsoft.com/office/officeart/2005/8/layout/vList6"/>
    <dgm:cxn modelId="{F002C553-E7D9-4A80-8DAE-53D9EC0CE6B4}" srcId="{3CABBE07-A456-40C4-893A-D3E969A8D0CB}" destId="{D29F18D5-FFC9-4B20-BF10-861DA1704704}" srcOrd="0" destOrd="0" parTransId="{65717C3A-4301-41CF-8189-A72388D71129}" sibTransId="{25501AA0-B0FB-4D5D-94A8-D7C2F4248DD8}"/>
    <dgm:cxn modelId="{006A1FA7-1190-498F-AEB4-1609484C9BAD}" type="presOf" srcId="{222E0E10-ED86-4BAC-9C2A-A6129EBC1819}" destId="{DE749281-F9FA-4BD9-8853-618A3F725B38}" srcOrd="0" destOrd="1" presId="urn:microsoft.com/office/officeart/2005/8/layout/vList6"/>
    <dgm:cxn modelId="{6A258C86-2A96-4F17-AC0C-CCF5413ECCB2}" type="presOf" srcId="{7D2E68CE-7B68-43E4-A03B-798F477ACF17}" destId="{DE749281-F9FA-4BD9-8853-618A3F725B38}" srcOrd="0" destOrd="0" presId="urn:microsoft.com/office/officeart/2005/8/layout/vList6"/>
    <dgm:cxn modelId="{FED1336D-EC4D-4F10-936F-D619EB2A8690}" type="presOf" srcId="{D29F18D5-FFC9-4B20-BF10-861DA1704704}" destId="{7761A54B-083C-415B-AD5C-9835FA77600E}" srcOrd="0" destOrd="0" presId="urn:microsoft.com/office/officeart/2005/8/layout/vList6"/>
    <dgm:cxn modelId="{806B7DAF-0C2A-4049-9D5F-E8BFDB072B4B}" srcId="{6D1D78F9-8FC6-4385-89E4-64A313697AA7}" destId="{C5FFCF64-B9EA-4188-84D6-2BBE92D5232D}" srcOrd="2" destOrd="0" parTransId="{E16FC50A-FF4E-441F-A3C3-B1EECCD02CE2}" sibTransId="{F6A343A6-6E7D-47C4-A90B-2DA6FB460F90}"/>
    <dgm:cxn modelId="{F4898085-B466-4382-9053-6248A9D06674}" type="presOf" srcId="{3CABBE07-A456-40C4-893A-D3E969A8D0CB}" destId="{63C4AE43-92AD-4410-B78F-37DBEB954C9B}" srcOrd="0" destOrd="0" presId="urn:microsoft.com/office/officeart/2005/8/layout/vList6"/>
    <dgm:cxn modelId="{698CD226-B274-4803-BF18-BB44A302A289}" srcId="{6D1D78F9-8FC6-4385-89E4-64A313697AA7}" destId="{222E0E10-ED86-4BAC-9C2A-A6129EBC1819}" srcOrd="1" destOrd="0" parTransId="{98728BB4-FAC1-4673-91D3-BAEB8B69A3BF}" sibTransId="{88EECFCF-CDAE-4B35-BC0D-01F60E07501E}"/>
    <dgm:cxn modelId="{8737D371-B6E9-4C15-A94B-275AA1C08B0F}" srcId="{8DCAD693-4852-4DE1-BAE7-0A040B2771CE}" destId="{6D1D78F9-8FC6-4385-89E4-64A313697AA7}" srcOrd="0" destOrd="0" parTransId="{5B46EF24-7EC1-47AF-93F6-A3145DE9E755}" sibTransId="{3FAEF9EF-06E4-4321-B497-C0C21B444F12}"/>
    <dgm:cxn modelId="{D077B01B-9052-4E65-B143-AEA12F551093}" type="presOf" srcId="{C5FFCF64-B9EA-4188-84D6-2BBE92D5232D}" destId="{DE749281-F9FA-4BD9-8853-618A3F725B38}" srcOrd="0" destOrd="2" presId="urn:microsoft.com/office/officeart/2005/8/layout/vList6"/>
    <dgm:cxn modelId="{6173C843-0448-4F15-8094-D77F19948478}" srcId="{6D1D78F9-8FC6-4385-89E4-64A313697AA7}" destId="{7D2E68CE-7B68-43E4-A03B-798F477ACF17}" srcOrd="0" destOrd="0" parTransId="{F0FAD6E0-5D57-4ACA-B1CB-DCE1C9B5707E}" sibTransId="{3040FB2B-15D5-4539-A44D-B458BC536A95}"/>
    <dgm:cxn modelId="{8BFA100C-5C82-4E65-A585-87CA9252CED0}" srcId="{8DCAD693-4852-4DE1-BAE7-0A040B2771CE}" destId="{3CABBE07-A456-40C4-893A-D3E969A8D0CB}" srcOrd="1" destOrd="0" parTransId="{94375661-1B11-48DA-9725-57450AC9A460}" sibTransId="{AE8B50C5-23D8-4A22-ADDC-CA74F1104812}"/>
    <dgm:cxn modelId="{CAECA649-3A3F-4CC6-8FDE-0A12D651516C}" type="presParOf" srcId="{7ABACE91-2D1C-430D-BACC-AD11084CEB03}" destId="{3EA72221-0D5A-4F45-B4A8-AFB0CC4ABEA1}" srcOrd="0" destOrd="0" presId="urn:microsoft.com/office/officeart/2005/8/layout/vList6"/>
    <dgm:cxn modelId="{66AD6946-32CE-4E01-81F9-7E480F56540A}" type="presParOf" srcId="{3EA72221-0D5A-4F45-B4A8-AFB0CC4ABEA1}" destId="{7F0B9289-7DA6-4AB5-8AC0-4C37373FA201}" srcOrd="0" destOrd="0" presId="urn:microsoft.com/office/officeart/2005/8/layout/vList6"/>
    <dgm:cxn modelId="{7F6B9C0A-7F33-43D6-8FDF-D708E2C2F43A}" type="presParOf" srcId="{3EA72221-0D5A-4F45-B4A8-AFB0CC4ABEA1}" destId="{DE749281-F9FA-4BD9-8853-618A3F725B38}" srcOrd="1" destOrd="0" presId="urn:microsoft.com/office/officeart/2005/8/layout/vList6"/>
    <dgm:cxn modelId="{154B591B-A246-4771-BE8B-FA2B8031E63E}" type="presParOf" srcId="{7ABACE91-2D1C-430D-BACC-AD11084CEB03}" destId="{01776069-718A-457B-A58D-1165F3C78ED1}" srcOrd="1" destOrd="0" presId="urn:microsoft.com/office/officeart/2005/8/layout/vList6"/>
    <dgm:cxn modelId="{339A1805-CF26-41F0-A6A1-76AE6F07D4F5}" type="presParOf" srcId="{7ABACE91-2D1C-430D-BACC-AD11084CEB03}" destId="{96E4B57C-FC88-48FD-BB6E-38A5D6478214}" srcOrd="2" destOrd="0" presId="urn:microsoft.com/office/officeart/2005/8/layout/vList6"/>
    <dgm:cxn modelId="{51D7402B-C2CC-4971-A283-E28DEDE867F1}" type="presParOf" srcId="{96E4B57C-FC88-48FD-BB6E-38A5D6478214}" destId="{63C4AE43-92AD-4410-B78F-37DBEB954C9B}" srcOrd="0" destOrd="0" presId="urn:microsoft.com/office/officeart/2005/8/layout/vList6"/>
    <dgm:cxn modelId="{1C4E8A6E-8A09-4BA4-B82F-8442143C37B7}" type="presParOf" srcId="{96E4B57C-FC88-48FD-BB6E-38A5D6478214}" destId="{7761A54B-083C-415B-AD5C-9835FA77600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CAD693-4852-4DE1-BAE7-0A040B2771CE}"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fr-FR"/>
        </a:p>
      </dgm:t>
    </dgm:pt>
    <dgm:pt modelId="{6D1D78F9-8FC6-4385-89E4-64A313697AA7}">
      <dgm:prSet phldrT="[Texte]" custT="1">
        <dgm:style>
          <a:lnRef idx="1">
            <a:schemeClr val="accent3"/>
          </a:lnRef>
          <a:fillRef idx="2">
            <a:schemeClr val="accent3"/>
          </a:fillRef>
          <a:effectRef idx="1">
            <a:schemeClr val="accent3"/>
          </a:effectRef>
          <a:fontRef idx="minor">
            <a:schemeClr val="dk1"/>
          </a:fontRef>
        </dgm:style>
      </dgm:prSet>
      <dgm:spPr/>
      <dgm:t>
        <a:bodyPr/>
        <a:lstStyle/>
        <a:p>
          <a:pPr marL="0" lvl="0" algn="ctr" defTabSz="889000">
            <a:lnSpc>
              <a:spcPct val="90000"/>
            </a:lnSpc>
            <a:spcBef>
              <a:spcPct val="0"/>
            </a:spcBef>
            <a:spcAft>
              <a:spcPct val="35000"/>
            </a:spcAft>
            <a:buNone/>
          </a:pPr>
          <a:r>
            <a:rPr lang="fr-FR" sz="2000" kern="1200" dirty="0">
              <a:solidFill>
                <a:schemeClr val="tx2">
                  <a:lumMod val="75000"/>
                </a:schemeClr>
              </a:solidFill>
            </a:rPr>
            <a:t>Objectif </a:t>
          </a:r>
          <a:r>
            <a:rPr lang="fr-FR" sz="2000" b="0" kern="1200" dirty="0">
              <a:solidFill>
                <a:schemeClr val="tx2">
                  <a:lumMod val="75000"/>
                </a:schemeClr>
              </a:solidFill>
            </a:rPr>
            <a:t>stratégique</a:t>
          </a:r>
          <a:r>
            <a:rPr lang="fr-FR" sz="2000" kern="1200" dirty="0">
              <a:solidFill>
                <a:schemeClr val="tx2">
                  <a:lumMod val="75000"/>
                </a:schemeClr>
              </a:solidFill>
            </a:rPr>
            <a:t> n°3:</a:t>
          </a:r>
        </a:p>
        <a:p>
          <a:pPr marL="0" lvl="0" algn="ctr" defTabSz="889000">
            <a:lnSpc>
              <a:spcPct val="90000"/>
            </a:lnSpc>
            <a:spcBef>
              <a:spcPct val="0"/>
            </a:spcBef>
            <a:spcAft>
              <a:spcPct val="35000"/>
            </a:spcAft>
            <a:buNone/>
          </a:pPr>
          <a:r>
            <a:rPr lang="fr-FR" sz="2400" b="1" kern="1200" baseline="0" dirty="0">
              <a:solidFill>
                <a:srgbClr val="FF0000"/>
              </a:solidFill>
              <a:latin typeface="Calibri"/>
              <a:ea typeface="+mn-ea"/>
              <a:cs typeface="+mn-cs"/>
            </a:rPr>
            <a:t>Relations Internationales</a:t>
          </a:r>
        </a:p>
        <a:p>
          <a:pPr marL="0" lvl="0" algn="ctr" defTabSz="889000">
            <a:lnSpc>
              <a:spcPct val="90000"/>
            </a:lnSpc>
            <a:spcBef>
              <a:spcPct val="0"/>
            </a:spcBef>
            <a:spcAft>
              <a:spcPct val="35000"/>
            </a:spcAft>
            <a:buNone/>
          </a:pPr>
          <a:r>
            <a:rPr lang="fr-FR" sz="2000" kern="1200" dirty="0"/>
            <a:t>Objectif Global de l’axe stratégique </a:t>
          </a:r>
        </a:p>
      </dgm:t>
    </dgm:pt>
    <dgm:pt modelId="{5B46EF24-7EC1-47AF-93F6-A3145DE9E755}" type="parTrans" cxnId="{8737D371-B6E9-4C15-A94B-275AA1C08B0F}">
      <dgm:prSet/>
      <dgm:spPr/>
      <dgm:t>
        <a:bodyPr/>
        <a:lstStyle/>
        <a:p>
          <a:endParaRPr lang="fr-FR"/>
        </a:p>
      </dgm:t>
    </dgm:pt>
    <dgm:pt modelId="{3FAEF9EF-06E4-4321-B497-C0C21B444F12}" type="sibTrans" cxnId="{8737D371-B6E9-4C15-A94B-275AA1C08B0F}">
      <dgm:prSet/>
      <dgm:spPr/>
      <dgm:t>
        <a:bodyPr/>
        <a:lstStyle/>
        <a:p>
          <a:endParaRPr lang="fr-FR"/>
        </a:p>
      </dgm:t>
    </dgm:pt>
    <dgm:pt modelId="{3CABBE07-A456-40C4-893A-D3E969A8D0CB}">
      <dgm:prSet custT="1">
        <dgm:style>
          <a:lnRef idx="1">
            <a:schemeClr val="accent4"/>
          </a:lnRef>
          <a:fillRef idx="2">
            <a:schemeClr val="accent4"/>
          </a:fillRef>
          <a:effectRef idx="1">
            <a:schemeClr val="accent4"/>
          </a:effectRef>
          <a:fontRef idx="minor">
            <a:schemeClr val="dk1"/>
          </a:fontRef>
        </dgm:style>
      </dgm:prSet>
      <dgm:spPr/>
      <dgm:t>
        <a:bodyPr/>
        <a:lstStyle/>
        <a:p>
          <a:pPr marL="0" algn="ctr" defTabSz="889000">
            <a:lnSpc>
              <a:spcPct val="90000"/>
            </a:lnSpc>
            <a:spcBef>
              <a:spcPct val="0"/>
            </a:spcBef>
            <a:spcAft>
              <a:spcPct val="35000"/>
            </a:spcAft>
            <a:buNone/>
          </a:pPr>
          <a:r>
            <a:rPr lang="fr-FR" sz="2000" kern="1200" dirty="0">
              <a:solidFill>
                <a:schemeClr val="tx2">
                  <a:lumMod val="75000"/>
                </a:schemeClr>
              </a:solidFill>
            </a:rPr>
            <a:t>Objectif </a:t>
          </a:r>
          <a:r>
            <a:rPr lang="fr-FR" sz="2000" b="0" kern="1200" dirty="0">
              <a:solidFill>
                <a:schemeClr val="tx2">
                  <a:lumMod val="75000"/>
                </a:schemeClr>
              </a:solidFill>
            </a:rPr>
            <a:t>stratégique</a:t>
          </a:r>
          <a:r>
            <a:rPr lang="fr-FR" sz="2000" kern="1200" dirty="0">
              <a:solidFill>
                <a:schemeClr val="tx2">
                  <a:lumMod val="75000"/>
                </a:schemeClr>
              </a:solidFill>
            </a:rPr>
            <a:t> n°3:</a:t>
          </a:r>
        </a:p>
        <a:p>
          <a:pPr marL="0" lvl="0" algn="ctr" defTabSz="889000">
            <a:lnSpc>
              <a:spcPct val="90000"/>
            </a:lnSpc>
            <a:spcBef>
              <a:spcPct val="0"/>
            </a:spcBef>
            <a:spcAft>
              <a:spcPct val="35000"/>
            </a:spcAft>
            <a:buNone/>
          </a:pPr>
          <a:r>
            <a:rPr lang="fr-FR" sz="2400" b="1" kern="1200" baseline="0" dirty="0">
              <a:solidFill>
                <a:srgbClr val="FF0000"/>
              </a:solidFill>
              <a:latin typeface="Calibri"/>
              <a:ea typeface="+mn-ea"/>
              <a:cs typeface="+mn-cs"/>
            </a:rPr>
            <a:t>Relations Internationales</a:t>
          </a:r>
        </a:p>
        <a:p>
          <a:pPr marL="0" lvl="0" algn="ctr" defTabSz="889000">
            <a:lnSpc>
              <a:spcPct val="90000"/>
            </a:lnSpc>
            <a:spcBef>
              <a:spcPct val="0"/>
            </a:spcBef>
            <a:spcAft>
              <a:spcPct val="35000"/>
            </a:spcAft>
            <a:buNone/>
          </a:pPr>
          <a:r>
            <a:rPr lang="fr-FR" sz="2000" kern="1200" dirty="0">
              <a:solidFill>
                <a:schemeClr val="tx2">
                  <a:lumMod val="75000"/>
                </a:schemeClr>
              </a:solidFill>
            </a:rPr>
            <a:t>Objectif spécifique de l’axe stratégique </a:t>
          </a:r>
          <a:endParaRPr lang="fr-FR" sz="2000" kern="1200" dirty="0"/>
        </a:p>
      </dgm:t>
    </dgm:pt>
    <dgm:pt modelId="{94375661-1B11-48DA-9725-57450AC9A460}" type="parTrans" cxnId="{8BFA100C-5C82-4E65-A585-87CA9252CED0}">
      <dgm:prSet/>
      <dgm:spPr/>
      <dgm:t>
        <a:bodyPr/>
        <a:lstStyle/>
        <a:p>
          <a:endParaRPr lang="fr-FR"/>
        </a:p>
      </dgm:t>
    </dgm:pt>
    <dgm:pt modelId="{AE8B50C5-23D8-4A22-ADDC-CA74F1104812}" type="sibTrans" cxnId="{8BFA100C-5C82-4E65-A585-87CA9252CED0}">
      <dgm:prSet/>
      <dgm:spPr/>
      <dgm:t>
        <a:bodyPr/>
        <a:lstStyle/>
        <a:p>
          <a:endParaRPr lang="fr-FR"/>
        </a:p>
      </dgm:t>
    </dgm:pt>
    <dgm:pt modelId="{222E0E10-ED86-4BAC-9C2A-A6129EBC1819}">
      <dgm:prSe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fr-FR" sz="1800"/>
            <a:t>Acquérir une stature et une expérience internationale au sein des organismes de normalisation.</a:t>
          </a:r>
          <a:endParaRPr lang="fr-FR" dirty="0"/>
        </a:p>
      </dgm:t>
    </dgm:pt>
    <dgm:pt modelId="{98728BB4-FAC1-4673-91D3-BAEB8B69A3BF}" type="parTrans" cxnId="{698CD226-B274-4803-BF18-BB44A302A289}">
      <dgm:prSet/>
      <dgm:spPr/>
      <dgm:t>
        <a:bodyPr/>
        <a:lstStyle/>
        <a:p>
          <a:endParaRPr lang="fr-FR"/>
        </a:p>
      </dgm:t>
    </dgm:pt>
    <dgm:pt modelId="{88EECFCF-CDAE-4B35-BC0D-01F60E07501E}" type="sibTrans" cxnId="{698CD226-B274-4803-BF18-BB44A302A289}">
      <dgm:prSet/>
      <dgm:spPr/>
      <dgm:t>
        <a:bodyPr/>
        <a:lstStyle/>
        <a:p>
          <a:endParaRPr lang="fr-FR"/>
        </a:p>
      </dgm:t>
    </dgm:pt>
    <dgm:pt modelId="{D29F18D5-FFC9-4B20-BF10-861DA1704704}">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a:t>Assurer la participation du CEN Sn aux Réunions Générales annuelles du IEC au cours desquelles tous les membres de l’IEC se retrouvent et participent à des ateliers de formation et aux réunions des TC ou CE. A cet effet, le CEN Sn devra tirer le meilleur profit des programmes de parrainage. Il s’agira également de capitaliser le retour d’expérience des travaux de l’IEC et l’AFSEC.</a:t>
          </a:r>
        </a:p>
      </dgm:t>
    </dgm:pt>
    <dgm:pt modelId="{65717C3A-4301-41CF-8189-A72388D71129}" type="parTrans" cxnId="{F002C553-E7D9-4A80-8DAE-53D9EC0CE6B4}">
      <dgm:prSet/>
      <dgm:spPr/>
      <dgm:t>
        <a:bodyPr/>
        <a:lstStyle/>
        <a:p>
          <a:endParaRPr lang="fr-FR"/>
        </a:p>
      </dgm:t>
    </dgm:pt>
    <dgm:pt modelId="{25501AA0-B0FB-4D5D-94A8-D7C2F4248DD8}" type="sibTrans" cxnId="{F002C553-E7D9-4A80-8DAE-53D9EC0CE6B4}">
      <dgm:prSet/>
      <dgm:spPr/>
      <dgm:t>
        <a:bodyPr/>
        <a:lstStyle/>
        <a:p>
          <a:endParaRPr lang="fr-FR"/>
        </a:p>
      </dgm:t>
    </dgm:pt>
    <dgm:pt modelId="{C5FFCF64-B9EA-4188-84D6-2BBE92D5232D}">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fr-FR" sz="1800" dirty="0"/>
        </a:p>
      </dgm:t>
    </dgm:pt>
    <dgm:pt modelId="{E16FC50A-FF4E-441F-A3C3-B1EECCD02CE2}" type="parTrans" cxnId="{806B7DAF-0C2A-4049-9D5F-E8BFDB072B4B}">
      <dgm:prSet/>
      <dgm:spPr/>
      <dgm:t>
        <a:bodyPr/>
        <a:lstStyle/>
        <a:p>
          <a:endParaRPr lang="fr-FR"/>
        </a:p>
      </dgm:t>
    </dgm:pt>
    <dgm:pt modelId="{F6A343A6-6E7D-47C4-A90B-2DA6FB460F90}" type="sibTrans" cxnId="{806B7DAF-0C2A-4049-9D5F-E8BFDB072B4B}">
      <dgm:prSet/>
      <dgm:spPr/>
      <dgm:t>
        <a:bodyPr/>
        <a:lstStyle/>
        <a:p>
          <a:endParaRPr lang="fr-FR"/>
        </a:p>
      </dgm:t>
    </dgm:pt>
    <dgm:pt modelId="{7D2E68CE-7B68-43E4-A03B-798F477ACF17}">
      <dgm:prSe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endParaRPr lang="fr-FR" dirty="0"/>
        </a:p>
      </dgm:t>
    </dgm:pt>
    <dgm:pt modelId="{F0FAD6E0-5D57-4ACA-B1CB-DCE1C9B5707E}" type="parTrans" cxnId="{6173C843-0448-4F15-8094-D77F19948478}">
      <dgm:prSet/>
      <dgm:spPr/>
      <dgm:t>
        <a:bodyPr/>
        <a:lstStyle/>
        <a:p>
          <a:endParaRPr lang="fr-FR"/>
        </a:p>
      </dgm:t>
    </dgm:pt>
    <dgm:pt modelId="{3040FB2B-15D5-4539-A44D-B458BC536A95}" type="sibTrans" cxnId="{6173C843-0448-4F15-8094-D77F19948478}">
      <dgm:prSet/>
      <dgm:spPr/>
      <dgm:t>
        <a:bodyPr/>
        <a:lstStyle/>
        <a:p>
          <a:endParaRPr lang="fr-FR"/>
        </a:p>
      </dgm:t>
    </dgm:pt>
    <dgm:pt modelId="{740C4D52-5959-41C9-B078-606987BD5B0D}">
      <dgm:prSe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endParaRPr lang="fr-FR" sz="1800" dirty="0"/>
        </a:p>
      </dgm:t>
    </dgm:pt>
    <dgm:pt modelId="{21F3C11B-E57C-4FB5-B118-C133431BBB17}" type="parTrans" cxnId="{F65F75D0-31AC-4FE7-970D-45D69957B94A}">
      <dgm:prSet/>
      <dgm:spPr/>
      <dgm:t>
        <a:bodyPr/>
        <a:lstStyle/>
        <a:p>
          <a:endParaRPr lang="fr-FR"/>
        </a:p>
      </dgm:t>
    </dgm:pt>
    <dgm:pt modelId="{C078E18F-829B-4649-AEEA-A0A9513AA20E}" type="sibTrans" cxnId="{F65F75D0-31AC-4FE7-970D-45D69957B94A}">
      <dgm:prSet/>
      <dgm:spPr/>
      <dgm:t>
        <a:bodyPr/>
        <a:lstStyle/>
        <a:p>
          <a:endParaRPr lang="fr-FR"/>
        </a:p>
      </dgm:t>
    </dgm:pt>
    <dgm:pt modelId="{7ABACE91-2D1C-430D-BACC-AD11084CEB03}" type="pres">
      <dgm:prSet presAssocID="{8DCAD693-4852-4DE1-BAE7-0A040B2771CE}" presName="Name0" presStyleCnt="0">
        <dgm:presLayoutVars>
          <dgm:dir/>
          <dgm:animLvl val="lvl"/>
          <dgm:resizeHandles/>
        </dgm:presLayoutVars>
      </dgm:prSet>
      <dgm:spPr/>
    </dgm:pt>
    <dgm:pt modelId="{3EA72221-0D5A-4F45-B4A8-AFB0CC4ABEA1}" type="pres">
      <dgm:prSet presAssocID="{6D1D78F9-8FC6-4385-89E4-64A313697AA7}" presName="linNode" presStyleCnt="0"/>
      <dgm:spPr/>
    </dgm:pt>
    <dgm:pt modelId="{7F0B9289-7DA6-4AB5-8AC0-4C37373FA201}" type="pres">
      <dgm:prSet presAssocID="{6D1D78F9-8FC6-4385-89E4-64A313697AA7}" presName="parentShp" presStyleLbl="node1" presStyleIdx="0" presStyleCnt="2" custScaleX="113158" custLinFactNeighborX="-32" custLinFactNeighborY="-502">
        <dgm:presLayoutVars>
          <dgm:bulletEnabled val="1"/>
        </dgm:presLayoutVars>
      </dgm:prSet>
      <dgm:spPr/>
    </dgm:pt>
    <dgm:pt modelId="{DE749281-F9FA-4BD9-8853-618A3F725B38}" type="pres">
      <dgm:prSet presAssocID="{6D1D78F9-8FC6-4385-89E4-64A313697AA7}" presName="childShp" presStyleLbl="bgAccFollowNode1" presStyleIdx="0" presStyleCnt="2" custScaleX="91817" custScaleY="80826" custLinFactNeighborX="7456" custLinFactNeighborY="-860">
        <dgm:presLayoutVars>
          <dgm:bulletEnabled val="1"/>
        </dgm:presLayoutVars>
      </dgm:prSet>
      <dgm:spPr/>
    </dgm:pt>
    <dgm:pt modelId="{01776069-718A-457B-A58D-1165F3C78ED1}" type="pres">
      <dgm:prSet presAssocID="{3FAEF9EF-06E4-4321-B497-C0C21B444F12}" presName="spacing" presStyleCnt="0"/>
      <dgm:spPr/>
    </dgm:pt>
    <dgm:pt modelId="{96E4B57C-FC88-48FD-BB6E-38A5D6478214}" type="pres">
      <dgm:prSet presAssocID="{3CABBE07-A456-40C4-893A-D3E969A8D0CB}" presName="linNode" presStyleCnt="0"/>
      <dgm:spPr/>
    </dgm:pt>
    <dgm:pt modelId="{63C4AE43-92AD-4410-B78F-37DBEB954C9B}" type="pres">
      <dgm:prSet presAssocID="{3CABBE07-A456-40C4-893A-D3E969A8D0CB}" presName="parentShp" presStyleLbl="node1" presStyleIdx="1" presStyleCnt="2" custScaleX="114914" custLinFactNeighborX="-2338" custLinFactNeighborY="835">
        <dgm:presLayoutVars>
          <dgm:bulletEnabled val="1"/>
        </dgm:presLayoutVars>
      </dgm:prSet>
      <dgm:spPr/>
    </dgm:pt>
    <dgm:pt modelId="{7761A54B-083C-415B-AD5C-9835FA77600E}" type="pres">
      <dgm:prSet presAssocID="{3CABBE07-A456-40C4-893A-D3E969A8D0CB}" presName="childShp" presStyleLbl="bgAccFollowNode1" presStyleIdx="1" presStyleCnt="2" custScaleX="92981" custScaleY="98330">
        <dgm:presLayoutVars>
          <dgm:bulletEnabled val="1"/>
        </dgm:presLayoutVars>
      </dgm:prSet>
      <dgm:spPr/>
    </dgm:pt>
  </dgm:ptLst>
  <dgm:cxnLst>
    <dgm:cxn modelId="{70D793A1-2BB6-4245-89F1-AA064D1BB50C}" type="presOf" srcId="{6D1D78F9-8FC6-4385-89E4-64A313697AA7}" destId="{7F0B9289-7DA6-4AB5-8AC0-4C37373FA201}" srcOrd="0" destOrd="0" presId="urn:microsoft.com/office/officeart/2005/8/layout/vList6"/>
    <dgm:cxn modelId="{781AB6C1-DBC0-40A6-9A9E-5E373F2D42FE}" type="presOf" srcId="{8DCAD693-4852-4DE1-BAE7-0A040B2771CE}" destId="{7ABACE91-2D1C-430D-BACC-AD11084CEB03}" srcOrd="0" destOrd="0" presId="urn:microsoft.com/office/officeart/2005/8/layout/vList6"/>
    <dgm:cxn modelId="{F002C553-E7D9-4A80-8DAE-53D9EC0CE6B4}" srcId="{3CABBE07-A456-40C4-893A-D3E969A8D0CB}" destId="{D29F18D5-FFC9-4B20-BF10-861DA1704704}" srcOrd="0" destOrd="0" parTransId="{65717C3A-4301-41CF-8189-A72388D71129}" sibTransId="{25501AA0-B0FB-4D5D-94A8-D7C2F4248DD8}"/>
    <dgm:cxn modelId="{006A1FA7-1190-498F-AEB4-1609484C9BAD}" type="presOf" srcId="{222E0E10-ED86-4BAC-9C2A-A6129EBC1819}" destId="{DE749281-F9FA-4BD9-8853-618A3F725B38}" srcOrd="0" destOrd="1" presId="urn:microsoft.com/office/officeart/2005/8/layout/vList6"/>
    <dgm:cxn modelId="{6A258C86-2A96-4F17-AC0C-CCF5413ECCB2}" type="presOf" srcId="{7D2E68CE-7B68-43E4-A03B-798F477ACF17}" destId="{DE749281-F9FA-4BD9-8853-618A3F725B38}" srcOrd="0" destOrd="0" presId="urn:microsoft.com/office/officeart/2005/8/layout/vList6"/>
    <dgm:cxn modelId="{FED1336D-EC4D-4F10-936F-D619EB2A8690}" type="presOf" srcId="{D29F18D5-FFC9-4B20-BF10-861DA1704704}" destId="{7761A54B-083C-415B-AD5C-9835FA77600E}" srcOrd="0" destOrd="0" presId="urn:microsoft.com/office/officeart/2005/8/layout/vList6"/>
    <dgm:cxn modelId="{806B7DAF-0C2A-4049-9D5F-E8BFDB072B4B}" srcId="{6D1D78F9-8FC6-4385-89E4-64A313697AA7}" destId="{C5FFCF64-B9EA-4188-84D6-2BBE92D5232D}" srcOrd="3" destOrd="0" parTransId="{E16FC50A-FF4E-441F-A3C3-B1EECCD02CE2}" sibTransId="{F6A343A6-6E7D-47C4-A90B-2DA6FB460F90}"/>
    <dgm:cxn modelId="{F65F75D0-31AC-4FE7-970D-45D69957B94A}" srcId="{6D1D78F9-8FC6-4385-89E4-64A313697AA7}" destId="{740C4D52-5959-41C9-B078-606987BD5B0D}" srcOrd="2" destOrd="0" parTransId="{21F3C11B-E57C-4FB5-B118-C133431BBB17}" sibTransId="{C078E18F-829B-4649-AEEA-A0A9513AA20E}"/>
    <dgm:cxn modelId="{F4898085-B466-4382-9053-6248A9D06674}" type="presOf" srcId="{3CABBE07-A456-40C4-893A-D3E969A8D0CB}" destId="{63C4AE43-92AD-4410-B78F-37DBEB954C9B}" srcOrd="0" destOrd="0" presId="urn:microsoft.com/office/officeart/2005/8/layout/vList6"/>
    <dgm:cxn modelId="{698CD226-B274-4803-BF18-BB44A302A289}" srcId="{6D1D78F9-8FC6-4385-89E4-64A313697AA7}" destId="{222E0E10-ED86-4BAC-9C2A-A6129EBC1819}" srcOrd="1" destOrd="0" parTransId="{98728BB4-FAC1-4673-91D3-BAEB8B69A3BF}" sibTransId="{88EECFCF-CDAE-4B35-BC0D-01F60E07501E}"/>
    <dgm:cxn modelId="{8737D371-B6E9-4C15-A94B-275AA1C08B0F}" srcId="{8DCAD693-4852-4DE1-BAE7-0A040B2771CE}" destId="{6D1D78F9-8FC6-4385-89E4-64A313697AA7}" srcOrd="0" destOrd="0" parTransId="{5B46EF24-7EC1-47AF-93F6-A3145DE9E755}" sibTransId="{3FAEF9EF-06E4-4321-B497-C0C21B444F12}"/>
    <dgm:cxn modelId="{D077B01B-9052-4E65-B143-AEA12F551093}" type="presOf" srcId="{C5FFCF64-B9EA-4188-84D6-2BBE92D5232D}" destId="{DE749281-F9FA-4BD9-8853-618A3F725B38}" srcOrd="0" destOrd="3" presId="urn:microsoft.com/office/officeart/2005/8/layout/vList6"/>
    <dgm:cxn modelId="{7C8505CC-A9FB-4479-9722-4A7378EC7977}" type="presOf" srcId="{740C4D52-5959-41C9-B078-606987BD5B0D}" destId="{DE749281-F9FA-4BD9-8853-618A3F725B38}" srcOrd="0" destOrd="2" presId="urn:microsoft.com/office/officeart/2005/8/layout/vList6"/>
    <dgm:cxn modelId="{6173C843-0448-4F15-8094-D77F19948478}" srcId="{6D1D78F9-8FC6-4385-89E4-64A313697AA7}" destId="{7D2E68CE-7B68-43E4-A03B-798F477ACF17}" srcOrd="0" destOrd="0" parTransId="{F0FAD6E0-5D57-4ACA-B1CB-DCE1C9B5707E}" sibTransId="{3040FB2B-15D5-4539-A44D-B458BC536A95}"/>
    <dgm:cxn modelId="{8BFA100C-5C82-4E65-A585-87CA9252CED0}" srcId="{8DCAD693-4852-4DE1-BAE7-0A040B2771CE}" destId="{3CABBE07-A456-40C4-893A-D3E969A8D0CB}" srcOrd="1" destOrd="0" parTransId="{94375661-1B11-48DA-9725-57450AC9A460}" sibTransId="{AE8B50C5-23D8-4A22-ADDC-CA74F1104812}"/>
    <dgm:cxn modelId="{CAECA649-3A3F-4CC6-8FDE-0A12D651516C}" type="presParOf" srcId="{7ABACE91-2D1C-430D-BACC-AD11084CEB03}" destId="{3EA72221-0D5A-4F45-B4A8-AFB0CC4ABEA1}" srcOrd="0" destOrd="0" presId="urn:microsoft.com/office/officeart/2005/8/layout/vList6"/>
    <dgm:cxn modelId="{66AD6946-32CE-4E01-81F9-7E480F56540A}" type="presParOf" srcId="{3EA72221-0D5A-4F45-B4A8-AFB0CC4ABEA1}" destId="{7F0B9289-7DA6-4AB5-8AC0-4C37373FA201}" srcOrd="0" destOrd="0" presId="urn:microsoft.com/office/officeart/2005/8/layout/vList6"/>
    <dgm:cxn modelId="{7F6B9C0A-7F33-43D6-8FDF-D708E2C2F43A}" type="presParOf" srcId="{3EA72221-0D5A-4F45-B4A8-AFB0CC4ABEA1}" destId="{DE749281-F9FA-4BD9-8853-618A3F725B38}" srcOrd="1" destOrd="0" presId="urn:microsoft.com/office/officeart/2005/8/layout/vList6"/>
    <dgm:cxn modelId="{154B591B-A246-4771-BE8B-FA2B8031E63E}" type="presParOf" srcId="{7ABACE91-2D1C-430D-BACC-AD11084CEB03}" destId="{01776069-718A-457B-A58D-1165F3C78ED1}" srcOrd="1" destOrd="0" presId="urn:microsoft.com/office/officeart/2005/8/layout/vList6"/>
    <dgm:cxn modelId="{339A1805-CF26-41F0-A6A1-76AE6F07D4F5}" type="presParOf" srcId="{7ABACE91-2D1C-430D-BACC-AD11084CEB03}" destId="{96E4B57C-FC88-48FD-BB6E-38A5D6478214}" srcOrd="2" destOrd="0" presId="urn:microsoft.com/office/officeart/2005/8/layout/vList6"/>
    <dgm:cxn modelId="{51D7402B-C2CC-4971-A283-E28DEDE867F1}" type="presParOf" srcId="{96E4B57C-FC88-48FD-BB6E-38A5D6478214}" destId="{63C4AE43-92AD-4410-B78F-37DBEB954C9B}" srcOrd="0" destOrd="0" presId="urn:microsoft.com/office/officeart/2005/8/layout/vList6"/>
    <dgm:cxn modelId="{1C4E8A6E-8A09-4BA4-B82F-8442143C37B7}" type="presParOf" srcId="{96E4B57C-FC88-48FD-BB6E-38A5D6478214}" destId="{7761A54B-083C-415B-AD5C-9835FA77600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CAD693-4852-4DE1-BAE7-0A040B2771CE}"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fr-FR"/>
        </a:p>
      </dgm:t>
    </dgm:pt>
    <dgm:pt modelId="{6D1D78F9-8FC6-4385-89E4-64A313697AA7}">
      <dgm:prSet phldrT="[Texte]" custT="1">
        <dgm:style>
          <a:lnRef idx="1">
            <a:schemeClr val="accent3"/>
          </a:lnRef>
          <a:fillRef idx="2">
            <a:schemeClr val="accent3"/>
          </a:fillRef>
          <a:effectRef idx="1">
            <a:schemeClr val="accent3"/>
          </a:effectRef>
          <a:fontRef idx="minor">
            <a:schemeClr val="dk1"/>
          </a:fontRef>
        </dgm:style>
      </dgm:prSet>
      <dgm:spPr/>
      <dgm:t>
        <a:bodyPr/>
        <a:lstStyle/>
        <a:p>
          <a:pPr marL="0" lvl="0" algn="ctr" defTabSz="889000">
            <a:lnSpc>
              <a:spcPct val="90000"/>
            </a:lnSpc>
            <a:spcBef>
              <a:spcPct val="0"/>
            </a:spcBef>
            <a:spcAft>
              <a:spcPct val="35000"/>
            </a:spcAft>
            <a:buNone/>
          </a:pPr>
          <a:r>
            <a:rPr lang="fr-FR" sz="2000" kern="1200" dirty="0">
              <a:solidFill>
                <a:schemeClr val="tx2">
                  <a:lumMod val="75000"/>
                </a:schemeClr>
              </a:solidFill>
            </a:rPr>
            <a:t>Objectif </a:t>
          </a:r>
          <a:r>
            <a:rPr lang="fr-FR" sz="2000" b="0" kern="1200" dirty="0">
              <a:solidFill>
                <a:schemeClr val="tx2">
                  <a:lumMod val="75000"/>
                </a:schemeClr>
              </a:solidFill>
            </a:rPr>
            <a:t>stratégique</a:t>
          </a:r>
          <a:r>
            <a:rPr lang="fr-FR" sz="2000" kern="1200" dirty="0">
              <a:solidFill>
                <a:schemeClr val="tx2">
                  <a:lumMod val="75000"/>
                </a:schemeClr>
              </a:solidFill>
            </a:rPr>
            <a:t> n°4:</a:t>
          </a:r>
        </a:p>
        <a:p>
          <a:pPr marL="0" lvl="0" algn="ctr" defTabSz="889000">
            <a:lnSpc>
              <a:spcPct val="90000"/>
            </a:lnSpc>
            <a:spcBef>
              <a:spcPct val="0"/>
            </a:spcBef>
            <a:spcAft>
              <a:spcPct val="35000"/>
            </a:spcAft>
            <a:buNone/>
          </a:pPr>
          <a:r>
            <a:rPr lang="fr-FR" sz="2400" b="1" kern="1200" baseline="0" dirty="0">
              <a:solidFill>
                <a:srgbClr val="FF0000"/>
              </a:solidFill>
              <a:latin typeface="Calibri"/>
              <a:ea typeface="+mn-ea"/>
              <a:cs typeface="+mn-cs"/>
            </a:rPr>
            <a:t>Autonomie financière</a:t>
          </a:r>
        </a:p>
        <a:p>
          <a:pPr marL="0" lvl="0" algn="ctr" defTabSz="889000">
            <a:lnSpc>
              <a:spcPct val="90000"/>
            </a:lnSpc>
            <a:spcBef>
              <a:spcPct val="0"/>
            </a:spcBef>
            <a:spcAft>
              <a:spcPct val="35000"/>
            </a:spcAft>
            <a:buNone/>
          </a:pPr>
          <a:r>
            <a:rPr lang="fr-FR" sz="2000" kern="1200" dirty="0"/>
            <a:t>Objectif Global de l’axe stratégique </a:t>
          </a:r>
        </a:p>
      </dgm:t>
    </dgm:pt>
    <dgm:pt modelId="{5B46EF24-7EC1-47AF-93F6-A3145DE9E755}" type="parTrans" cxnId="{8737D371-B6E9-4C15-A94B-275AA1C08B0F}">
      <dgm:prSet/>
      <dgm:spPr/>
      <dgm:t>
        <a:bodyPr/>
        <a:lstStyle/>
        <a:p>
          <a:endParaRPr lang="fr-FR"/>
        </a:p>
      </dgm:t>
    </dgm:pt>
    <dgm:pt modelId="{3FAEF9EF-06E4-4321-B497-C0C21B444F12}" type="sibTrans" cxnId="{8737D371-B6E9-4C15-A94B-275AA1C08B0F}">
      <dgm:prSet/>
      <dgm:spPr/>
      <dgm:t>
        <a:bodyPr/>
        <a:lstStyle/>
        <a:p>
          <a:endParaRPr lang="fr-FR"/>
        </a:p>
      </dgm:t>
    </dgm:pt>
    <dgm:pt modelId="{3CABBE07-A456-40C4-893A-D3E969A8D0CB}">
      <dgm:prSet custT="1">
        <dgm:style>
          <a:lnRef idx="1">
            <a:schemeClr val="accent4"/>
          </a:lnRef>
          <a:fillRef idx="2">
            <a:schemeClr val="accent4"/>
          </a:fillRef>
          <a:effectRef idx="1">
            <a:schemeClr val="accent4"/>
          </a:effectRef>
          <a:fontRef idx="minor">
            <a:schemeClr val="dk1"/>
          </a:fontRef>
        </dgm:style>
      </dgm:prSet>
      <dgm:spPr/>
      <dgm:t>
        <a:bodyPr/>
        <a:lstStyle/>
        <a:p>
          <a:pPr marL="0" algn="ctr" defTabSz="889000">
            <a:lnSpc>
              <a:spcPct val="90000"/>
            </a:lnSpc>
            <a:spcBef>
              <a:spcPct val="0"/>
            </a:spcBef>
            <a:spcAft>
              <a:spcPct val="35000"/>
            </a:spcAft>
            <a:buNone/>
          </a:pPr>
          <a:r>
            <a:rPr lang="fr-FR" sz="2000" kern="1200" dirty="0">
              <a:solidFill>
                <a:schemeClr val="tx2">
                  <a:lumMod val="75000"/>
                </a:schemeClr>
              </a:solidFill>
            </a:rPr>
            <a:t>Objectif </a:t>
          </a:r>
          <a:r>
            <a:rPr lang="fr-FR" sz="2000" b="0" kern="1200" dirty="0">
              <a:solidFill>
                <a:schemeClr val="tx2">
                  <a:lumMod val="75000"/>
                </a:schemeClr>
              </a:solidFill>
            </a:rPr>
            <a:t>stratégique</a:t>
          </a:r>
          <a:r>
            <a:rPr lang="fr-FR" sz="2000" kern="1200" dirty="0">
              <a:solidFill>
                <a:schemeClr val="tx2">
                  <a:lumMod val="75000"/>
                </a:schemeClr>
              </a:solidFill>
            </a:rPr>
            <a:t> n°4:</a:t>
          </a:r>
        </a:p>
        <a:p>
          <a:pPr marL="0" lvl="0" algn="ctr" defTabSz="889000">
            <a:lnSpc>
              <a:spcPct val="90000"/>
            </a:lnSpc>
            <a:spcBef>
              <a:spcPct val="0"/>
            </a:spcBef>
            <a:spcAft>
              <a:spcPct val="35000"/>
            </a:spcAft>
            <a:buNone/>
          </a:pPr>
          <a:r>
            <a:rPr lang="fr-FR" sz="2400" b="1" kern="1200" baseline="0" dirty="0">
              <a:solidFill>
                <a:srgbClr val="FF0000"/>
              </a:solidFill>
              <a:latin typeface="Calibri"/>
              <a:ea typeface="+mn-ea"/>
              <a:cs typeface="+mn-cs"/>
            </a:rPr>
            <a:t>Autonomie financière</a:t>
          </a:r>
        </a:p>
        <a:p>
          <a:pPr marL="0" lvl="0" algn="ctr" defTabSz="889000">
            <a:lnSpc>
              <a:spcPct val="90000"/>
            </a:lnSpc>
            <a:spcBef>
              <a:spcPct val="0"/>
            </a:spcBef>
            <a:spcAft>
              <a:spcPct val="35000"/>
            </a:spcAft>
            <a:buNone/>
          </a:pPr>
          <a:r>
            <a:rPr lang="fr-FR" sz="2000" kern="1200" dirty="0">
              <a:solidFill>
                <a:schemeClr val="tx2">
                  <a:lumMod val="75000"/>
                </a:schemeClr>
              </a:solidFill>
            </a:rPr>
            <a:t>Objectif spécifique de l’axe stratégique </a:t>
          </a:r>
          <a:endParaRPr lang="fr-FR" sz="2000" kern="1200" dirty="0"/>
        </a:p>
      </dgm:t>
    </dgm:pt>
    <dgm:pt modelId="{94375661-1B11-48DA-9725-57450AC9A460}" type="parTrans" cxnId="{8BFA100C-5C82-4E65-A585-87CA9252CED0}">
      <dgm:prSet/>
      <dgm:spPr/>
      <dgm:t>
        <a:bodyPr/>
        <a:lstStyle/>
        <a:p>
          <a:endParaRPr lang="fr-FR"/>
        </a:p>
      </dgm:t>
    </dgm:pt>
    <dgm:pt modelId="{AE8B50C5-23D8-4A22-ADDC-CA74F1104812}" type="sibTrans" cxnId="{8BFA100C-5C82-4E65-A585-87CA9252CED0}">
      <dgm:prSet/>
      <dgm:spPr/>
      <dgm:t>
        <a:bodyPr/>
        <a:lstStyle/>
        <a:p>
          <a:endParaRPr lang="fr-FR"/>
        </a:p>
      </dgm:t>
    </dgm:pt>
    <dgm:pt modelId="{D29F18D5-FFC9-4B20-BF10-861DA1704704}">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a:t>Procéder à la recherche de financement en organisant des activités génératrices de revenus au niveau du CEN Sn afin de disposer des ressources financières nécessaires pour couvrir ses frais de fonctionnement et poursuivre ses buts. </a:t>
          </a:r>
        </a:p>
      </dgm:t>
    </dgm:pt>
    <dgm:pt modelId="{65717C3A-4301-41CF-8189-A72388D71129}" type="parTrans" cxnId="{F002C553-E7D9-4A80-8DAE-53D9EC0CE6B4}">
      <dgm:prSet/>
      <dgm:spPr/>
      <dgm:t>
        <a:bodyPr/>
        <a:lstStyle/>
        <a:p>
          <a:endParaRPr lang="fr-FR"/>
        </a:p>
      </dgm:t>
    </dgm:pt>
    <dgm:pt modelId="{25501AA0-B0FB-4D5D-94A8-D7C2F4248DD8}" type="sibTrans" cxnId="{F002C553-E7D9-4A80-8DAE-53D9EC0CE6B4}">
      <dgm:prSet/>
      <dgm:spPr/>
      <dgm:t>
        <a:bodyPr/>
        <a:lstStyle/>
        <a:p>
          <a:endParaRPr lang="fr-FR"/>
        </a:p>
      </dgm:t>
    </dgm:pt>
    <dgm:pt modelId="{C5FFCF64-B9EA-4188-84D6-2BBE92D5232D}">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fr-FR" sz="1800" dirty="0"/>
        </a:p>
      </dgm:t>
    </dgm:pt>
    <dgm:pt modelId="{E16FC50A-FF4E-441F-A3C3-B1EECCD02CE2}" type="parTrans" cxnId="{806B7DAF-0C2A-4049-9D5F-E8BFDB072B4B}">
      <dgm:prSet/>
      <dgm:spPr/>
      <dgm:t>
        <a:bodyPr/>
        <a:lstStyle/>
        <a:p>
          <a:endParaRPr lang="fr-FR"/>
        </a:p>
      </dgm:t>
    </dgm:pt>
    <dgm:pt modelId="{F6A343A6-6E7D-47C4-A90B-2DA6FB460F90}" type="sibTrans" cxnId="{806B7DAF-0C2A-4049-9D5F-E8BFDB072B4B}">
      <dgm:prSet/>
      <dgm:spPr/>
      <dgm:t>
        <a:bodyPr/>
        <a:lstStyle/>
        <a:p>
          <a:endParaRPr lang="fr-FR"/>
        </a:p>
      </dgm:t>
    </dgm:pt>
    <dgm:pt modelId="{7D2E68CE-7B68-43E4-A03B-798F477ACF17}">
      <dgm:prSe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fr-FR" sz="1800" dirty="0"/>
            <a:t>Développer toutes les capacités financières qui permettent au CEN Sn de financer ses activités et de maintenir ses adhésions à l’IEC comme membre associé à l’AFSEC</a:t>
          </a:r>
          <a:endParaRPr lang="fr-FR" dirty="0"/>
        </a:p>
      </dgm:t>
    </dgm:pt>
    <dgm:pt modelId="{F0FAD6E0-5D57-4ACA-B1CB-DCE1C9B5707E}" type="parTrans" cxnId="{6173C843-0448-4F15-8094-D77F19948478}">
      <dgm:prSet/>
      <dgm:spPr/>
      <dgm:t>
        <a:bodyPr/>
        <a:lstStyle/>
        <a:p>
          <a:endParaRPr lang="fr-FR"/>
        </a:p>
      </dgm:t>
    </dgm:pt>
    <dgm:pt modelId="{3040FB2B-15D5-4539-A44D-B458BC536A95}" type="sibTrans" cxnId="{6173C843-0448-4F15-8094-D77F19948478}">
      <dgm:prSet/>
      <dgm:spPr/>
      <dgm:t>
        <a:bodyPr/>
        <a:lstStyle/>
        <a:p>
          <a:endParaRPr lang="fr-FR"/>
        </a:p>
      </dgm:t>
    </dgm:pt>
    <dgm:pt modelId="{740C4D52-5959-41C9-B078-606987BD5B0D}">
      <dgm:prSe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endParaRPr lang="fr-FR" sz="1800" dirty="0"/>
        </a:p>
      </dgm:t>
    </dgm:pt>
    <dgm:pt modelId="{21F3C11B-E57C-4FB5-B118-C133431BBB17}" type="parTrans" cxnId="{F65F75D0-31AC-4FE7-970D-45D69957B94A}">
      <dgm:prSet/>
      <dgm:spPr/>
      <dgm:t>
        <a:bodyPr/>
        <a:lstStyle/>
        <a:p>
          <a:endParaRPr lang="fr-FR"/>
        </a:p>
      </dgm:t>
    </dgm:pt>
    <dgm:pt modelId="{C078E18F-829B-4649-AEEA-A0A9513AA20E}" type="sibTrans" cxnId="{F65F75D0-31AC-4FE7-970D-45D69957B94A}">
      <dgm:prSet/>
      <dgm:spPr/>
      <dgm:t>
        <a:bodyPr/>
        <a:lstStyle/>
        <a:p>
          <a:endParaRPr lang="fr-FR"/>
        </a:p>
      </dgm:t>
    </dgm:pt>
    <dgm:pt modelId="{7ABACE91-2D1C-430D-BACC-AD11084CEB03}" type="pres">
      <dgm:prSet presAssocID="{8DCAD693-4852-4DE1-BAE7-0A040B2771CE}" presName="Name0" presStyleCnt="0">
        <dgm:presLayoutVars>
          <dgm:dir/>
          <dgm:animLvl val="lvl"/>
          <dgm:resizeHandles/>
        </dgm:presLayoutVars>
      </dgm:prSet>
      <dgm:spPr/>
    </dgm:pt>
    <dgm:pt modelId="{3EA72221-0D5A-4F45-B4A8-AFB0CC4ABEA1}" type="pres">
      <dgm:prSet presAssocID="{6D1D78F9-8FC6-4385-89E4-64A313697AA7}" presName="linNode" presStyleCnt="0"/>
      <dgm:spPr/>
    </dgm:pt>
    <dgm:pt modelId="{7F0B9289-7DA6-4AB5-8AC0-4C37373FA201}" type="pres">
      <dgm:prSet presAssocID="{6D1D78F9-8FC6-4385-89E4-64A313697AA7}" presName="parentShp" presStyleLbl="node1" presStyleIdx="0" presStyleCnt="2" custScaleX="113158" custLinFactNeighborX="-32" custLinFactNeighborY="-502">
        <dgm:presLayoutVars>
          <dgm:bulletEnabled val="1"/>
        </dgm:presLayoutVars>
      </dgm:prSet>
      <dgm:spPr/>
    </dgm:pt>
    <dgm:pt modelId="{DE749281-F9FA-4BD9-8853-618A3F725B38}" type="pres">
      <dgm:prSet presAssocID="{6D1D78F9-8FC6-4385-89E4-64A313697AA7}" presName="childShp" presStyleLbl="bgAccFollowNode1" presStyleIdx="0" presStyleCnt="2" custScaleX="91817" custScaleY="80826" custLinFactNeighborX="7456" custLinFactNeighborY="-860">
        <dgm:presLayoutVars>
          <dgm:bulletEnabled val="1"/>
        </dgm:presLayoutVars>
      </dgm:prSet>
      <dgm:spPr/>
    </dgm:pt>
    <dgm:pt modelId="{01776069-718A-457B-A58D-1165F3C78ED1}" type="pres">
      <dgm:prSet presAssocID="{3FAEF9EF-06E4-4321-B497-C0C21B444F12}" presName="spacing" presStyleCnt="0"/>
      <dgm:spPr/>
    </dgm:pt>
    <dgm:pt modelId="{96E4B57C-FC88-48FD-BB6E-38A5D6478214}" type="pres">
      <dgm:prSet presAssocID="{3CABBE07-A456-40C4-893A-D3E969A8D0CB}" presName="linNode" presStyleCnt="0"/>
      <dgm:spPr/>
    </dgm:pt>
    <dgm:pt modelId="{63C4AE43-92AD-4410-B78F-37DBEB954C9B}" type="pres">
      <dgm:prSet presAssocID="{3CABBE07-A456-40C4-893A-D3E969A8D0CB}" presName="parentShp" presStyleLbl="node1" presStyleIdx="1" presStyleCnt="2" custScaleX="114914" custLinFactNeighborX="-2338" custLinFactNeighborY="835">
        <dgm:presLayoutVars>
          <dgm:bulletEnabled val="1"/>
        </dgm:presLayoutVars>
      </dgm:prSet>
      <dgm:spPr/>
    </dgm:pt>
    <dgm:pt modelId="{7761A54B-083C-415B-AD5C-9835FA77600E}" type="pres">
      <dgm:prSet presAssocID="{3CABBE07-A456-40C4-893A-D3E969A8D0CB}" presName="childShp" presStyleLbl="bgAccFollowNode1" presStyleIdx="1" presStyleCnt="2" custScaleX="92981" custScaleY="98330">
        <dgm:presLayoutVars>
          <dgm:bulletEnabled val="1"/>
        </dgm:presLayoutVars>
      </dgm:prSet>
      <dgm:spPr/>
    </dgm:pt>
  </dgm:ptLst>
  <dgm:cxnLst>
    <dgm:cxn modelId="{70D793A1-2BB6-4245-89F1-AA064D1BB50C}" type="presOf" srcId="{6D1D78F9-8FC6-4385-89E4-64A313697AA7}" destId="{7F0B9289-7DA6-4AB5-8AC0-4C37373FA201}" srcOrd="0" destOrd="0" presId="urn:microsoft.com/office/officeart/2005/8/layout/vList6"/>
    <dgm:cxn modelId="{781AB6C1-DBC0-40A6-9A9E-5E373F2D42FE}" type="presOf" srcId="{8DCAD693-4852-4DE1-BAE7-0A040B2771CE}" destId="{7ABACE91-2D1C-430D-BACC-AD11084CEB03}" srcOrd="0" destOrd="0" presId="urn:microsoft.com/office/officeart/2005/8/layout/vList6"/>
    <dgm:cxn modelId="{F002C553-E7D9-4A80-8DAE-53D9EC0CE6B4}" srcId="{3CABBE07-A456-40C4-893A-D3E969A8D0CB}" destId="{D29F18D5-FFC9-4B20-BF10-861DA1704704}" srcOrd="0" destOrd="0" parTransId="{65717C3A-4301-41CF-8189-A72388D71129}" sibTransId="{25501AA0-B0FB-4D5D-94A8-D7C2F4248DD8}"/>
    <dgm:cxn modelId="{6A258C86-2A96-4F17-AC0C-CCF5413ECCB2}" type="presOf" srcId="{7D2E68CE-7B68-43E4-A03B-798F477ACF17}" destId="{DE749281-F9FA-4BD9-8853-618A3F725B38}" srcOrd="0" destOrd="0" presId="urn:microsoft.com/office/officeart/2005/8/layout/vList6"/>
    <dgm:cxn modelId="{FED1336D-EC4D-4F10-936F-D619EB2A8690}" type="presOf" srcId="{D29F18D5-FFC9-4B20-BF10-861DA1704704}" destId="{7761A54B-083C-415B-AD5C-9835FA77600E}" srcOrd="0" destOrd="0" presId="urn:microsoft.com/office/officeart/2005/8/layout/vList6"/>
    <dgm:cxn modelId="{806B7DAF-0C2A-4049-9D5F-E8BFDB072B4B}" srcId="{6D1D78F9-8FC6-4385-89E4-64A313697AA7}" destId="{C5FFCF64-B9EA-4188-84D6-2BBE92D5232D}" srcOrd="2" destOrd="0" parTransId="{E16FC50A-FF4E-441F-A3C3-B1EECCD02CE2}" sibTransId="{F6A343A6-6E7D-47C4-A90B-2DA6FB460F90}"/>
    <dgm:cxn modelId="{F65F75D0-31AC-4FE7-970D-45D69957B94A}" srcId="{6D1D78F9-8FC6-4385-89E4-64A313697AA7}" destId="{740C4D52-5959-41C9-B078-606987BD5B0D}" srcOrd="1" destOrd="0" parTransId="{21F3C11B-E57C-4FB5-B118-C133431BBB17}" sibTransId="{C078E18F-829B-4649-AEEA-A0A9513AA20E}"/>
    <dgm:cxn modelId="{F4898085-B466-4382-9053-6248A9D06674}" type="presOf" srcId="{3CABBE07-A456-40C4-893A-D3E969A8D0CB}" destId="{63C4AE43-92AD-4410-B78F-37DBEB954C9B}" srcOrd="0" destOrd="0" presId="urn:microsoft.com/office/officeart/2005/8/layout/vList6"/>
    <dgm:cxn modelId="{8737D371-B6E9-4C15-A94B-275AA1C08B0F}" srcId="{8DCAD693-4852-4DE1-BAE7-0A040B2771CE}" destId="{6D1D78F9-8FC6-4385-89E4-64A313697AA7}" srcOrd="0" destOrd="0" parTransId="{5B46EF24-7EC1-47AF-93F6-A3145DE9E755}" sibTransId="{3FAEF9EF-06E4-4321-B497-C0C21B444F12}"/>
    <dgm:cxn modelId="{D077B01B-9052-4E65-B143-AEA12F551093}" type="presOf" srcId="{C5FFCF64-B9EA-4188-84D6-2BBE92D5232D}" destId="{DE749281-F9FA-4BD9-8853-618A3F725B38}" srcOrd="0" destOrd="2" presId="urn:microsoft.com/office/officeart/2005/8/layout/vList6"/>
    <dgm:cxn modelId="{7C8505CC-A9FB-4479-9722-4A7378EC7977}" type="presOf" srcId="{740C4D52-5959-41C9-B078-606987BD5B0D}" destId="{DE749281-F9FA-4BD9-8853-618A3F725B38}" srcOrd="0" destOrd="1" presId="urn:microsoft.com/office/officeart/2005/8/layout/vList6"/>
    <dgm:cxn modelId="{6173C843-0448-4F15-8094-D77F19948478}" srcId="{6D1D78F9-8FC6-4385-89E4-64A313697AA7}" destId="{7D2E68CE-7B68-43E4-A03B-798F477ACF17}" srcOrd="0" destOrd="0" parTransId="{F0FAD6E0-5D57-4ACA-B1CB-DCE1C9B5707E}" sibTransId="{3040FB2B-15D5-4539-A44D-B458BC536A95}"/>
    <dgm:cxn modelId="{8BFA100C-5C82-4E65-A585-87CA9252CED0}" srcId="{8DCAD693-4852-4DE1-BAE7-0A040B2771CE}" destId="{3CABBE07-A456-40C4-893A-D3E969A8D0CB}" srcOrd="1" destOrd="0" parTransId="{94375661-1B11-48DA-9725-57450AC9A460}" sibTransId="{AE8B50C5-23D8-4A22-ADDC-CA74F1104812}"/>
    <dgm:cxn modelId="{CAECA649-3A3F-4CC6-8FDE-0A12D651516C}" type="presParOf" srcId="{7ABACE91-2D1C-430D-BACC-AD11084CEB03}" destId="{3EA72221-0D5A-4F45-B4A8-AFB0CC4ABEA1}" srcOrd="0" destOrd="0" presId="urn:microsoft.com/office/officeart/2005/8/layout/vList6"/>
    <dgm:cxn modelId="{66AD6946-32CE-4E01-81F9-7E480F56540A}" type="presParOf" srcId="{3EA72221-0D5A-4F45-B4A8-AFB0CC4ABEA1}" destId="{7F0B9289-7DA6-4AB5-8AC0-4C37373FA201}" srcOrd="0" destOrd="0" presId="urn:microsoft.com/office/officeart/2005/8/layout/vList6"/>
    <dgm:cxn modelId="{7F6B9C0A-7F33-43D6-8FDF-D708E2C2F43A}" type="presParOf" srcId="{3EA72221-0D5A-4F45-B4A8-AFB0CC4ABEA1}" destId="{DE749281-F9FA-4BD9-8853-618A3F725B38}" srcOrd="1" destOrd="0" presId="urn:microsoft.com/office/officeart/2005/8/layout/vList6"/>
    <dgm:cxn modelId="{154B591B-A246-4771-BE8B-FA2B8031E63E}" type="presParOf" srcId="{7ABACE91-2D1C-430D-BACC-AD11084CEB03}" destId="{01776069-718A-457B-A58D-1165F3C78ED1}" srcOrd="1" destOrd="0" presId="urn:microsoft.com/office/officeart/2005/8/layout/vList6"/>
    <dgm:cxn modelId="{339A1805-CF26-41F0-A6A1-76AE6F07D4F5}" type="presParOf" srcId="{7ABACE91-2D1C-430D-BACC-AD11084CEB03}" destId="{96E4B57C-FC88-48FD-BB6E-38A5D6478214}" srcOrd="2" destOrd="0" presId="urn:microsoft.com/office/officeart/2005/8/layout/vList6"/>
    <dgm:cxn modelId="{51D7402B-C2CC-4971-A283-E28DEDE867F1}" type="presParOf" srcId="{96E4B57C-FC88-48FD-BB6E-38A5D6478214}" destId="{63C4AE43-92AD-4410-B78F-37DBEB954C9B}" srcOrd="0" destOrd="0" presId="urn:microsoft.com/office/officeart/2005/8/layout/vList6"/>
    <dgm:cxn modelId="{1C4E8A6E-8A09-4BA4-B82F-8442143C37B7}" type="presParOf" srcId="{96E4B57C-FC88-48FD-BB6E-38A5D6478214}" destId="{7761A54B-083C-415B-AD5C-9835FA77600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9DE1AE-DCF0-4775-B30A-1BACC745AF17}"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fr-FR"/>
        </a:p>
      </dgm:t>
    </dgm:pt>
    <dgm:pt modelId="{583C91F6-CDA2-42C6-97ED-8D86C540A550}">
      <dgm:prSet phldrT="[Texte]"/>
      <dgm:spPr/>
      <dgm:t>
        <a:bodyPr/>
        <a:lstStyle/>
        <a:p>
          <a:pPr algn="just"/>
          <a:r>
            <a:rPr lang="fr-FR" dirty="0"/>
            <a:t>Adoption de  67 normes IEC. Ce qui confère au CEN Sn,  le statut d’</a:t>
          </a:r>
          <a:r>
            <a:rPr lang="fr-FR" dirty="0" err="1"/>
            <a:t>Affiliate</a:t>
          </a:r>
          <a:r>
            <a:rPr lang="fr-FR" dirty="0"/>
            <a:t> Plus avec l’avantage de bénéficier de 200 normes supplémentaires à adopter. </a:t>
          </a:r>
        </a:p>
        <a:p>
          <a:pPr algn="ctr"/>
          <a:endParaRPr lang="fr-FR" dirty="0"/>
        </a:p>
      </dgm:t>
    </dgm:pt>
    <dgm:pt modelId="{34CC6FEA-7251-423B-9A0D-F925BB4D2B88}" type="parTrans" cxnId="{2A24F914-7791-444A-BFB8-1C606AC6DFED}">
      <dgm:prSet/>
      <dgm:spPr/>
      <dgm:t>
        <a:bodyPr/>
        <a:lstStyle/>
        <a:p>
          <a:endParaRPr lang="fr-FR"/>
        </a:p>
      </dgm:t>
    </dgm:pt>
    <dgm:pt modelId="{4AE0FE07-FD85-4186-9446-705A2F7266BA}" type="sibTrans" cxnId="{2A24F914-7791-444A-BFB8-1C606AC6DFED}">
      <dgm:prSet/>
      <dgm:spPr/>
      <dgm:t>
        <a:bodyPr/>
        <a:lstStyle/>
        <a:p>
          <a:endParaRPr lang="fr-FR"/>
        </a:p>
      </dgm:t>
    </dgm:pt>
    <dgm:pt modelId="{48FE019A-A83C-4175-ADEC-E99AF113BFE6}" type="pres">
      <dgm:prSet presAssocID="{CE9DE1AE-DCF0-4775-B30A-1BACC745AF17}" presName="Name0" presStyleCnt="0">
        <dgm:presLayoutVars>
          <dgm:chMax/>
          <dgm:chPref/>
          <dgm:dir/>
        </dgm:presLayoutVars>
      </dgm:prSet>
      <dgm:spPr/>
    </dgm:pt>
    <dgm:pt modelId="{246FDD6B-EEA2-4FD2-B3C2-91D457499537}" type="pres">
      <dgm:prSet presAssocID="{583C91F6-CDA2-42C6-97ED-8D86C540A550}" presName="composite" presStyleCnt="0">
        <dgm:presLayoutVars>
          <dgm:chMax/>
          <dgm:chPref/>
        </dgm:presLayoutVars>
      </dgm:prSet>
      <dgm:spPr/>
    </dgm:pt>
    <dgm:pt modelId="{1DA63049-757A-4DB3-BA08-8C8410AD9D3D}" type="pres">
      <dgm:prSet presAssocID="{583C91F6-CDA2-42C6-97ED-8D86C540A550}" presName="Image" presStyleLbl="bgImgPlace1" presStyleIdx="0" presStyleCnt="1"/>
      <dgm:spPr/>
    </dgm:pt>
    <dgm:pt modelId="{E10285B3-98FC-4477-99E8-D672DD88AB5F}" type="pres">
      <dgm:prSet presAssocID="{583C91F6-CDA2-42C6-97ED-8D86C540A550}" presName="ParentText" presStyleLbl="revTx" presStyleIdx="0" presStyleCnt="1">
        <dgm:presLayoutVars>
          <dgm:chMax val="0"/>
          <dgm:chPref val="0"/>
          <dgm:bulletEnabled val="1"/>
        </dgm:presLayoutVars>
      </dgm:prSet>
      <dgm:spPr/>
    </dgm:pt>
    <dgm:pt modelId="{6706122D-51E4-4A13-B612-1EA458D254D4}" type="pres">
      <dgm:prSet presAssocID="{583C91F6-CDA2-42C6-97ED-8D86C540A550}" presName="tlFrame" presStyleLbl="node1" presStyleIdx="0" presStyleCnt="4"/>
      <dgm:spPr/>
    </dgm:pt>
    <dgm:pt modelId="{DF52250F-F30A-4E15-B02E-309FC9AB7D8E}" type="pres">
      <dgm:prSet presAssocID="{583C91F6-CDA2-42C6-97ED-8D86C540A550}" presName="trFrame" presStyleLbl="node1" presStyleIdx="1" presStyleCnt="4"/>
      <dgm:spPr/>
    </dgm:pt>
    <dgm:pt modelId="{4759D456-4C16-4C78-AD53-6E813BB63061}" type="pres">
      <dgm:prSet presAssocID="{583C91F6-CDA2-42C6-97ED-8D86C540A550}" presName="blFrame" presStyleLbl="node1" presStyleIdx="2" presStyleCnt="4"/>
      <dgm:spPr/>
    </dgm:pt>
    <dgm:pt modelId="{BA49DAD7-B9ED-42AC-A4CA-548AF48630FB}" type="pres">
      <dgm:prSet presAssocID="{583C91F6-CDA2-42C6-97ED-8D86C540A550}" presName="brFrame" presStyleLbl="node1" presStyleIdx="3" presStyleCnt="4"/>
      <dgm:spPr/>
    </dgm:pt>
  </dgm:ptLst>
  <dgm:cxnLst>
    <dgm:cxn modelId="{2A24F914-7791-444A-BFB8-1C606AC6DFED}" srcId="{CE9DE1AE-DCF0-4775-B30A-1BACC745AF17}" destId="{583C91F6-CDA2-42C6-97ED-8D86C540A550}" srcOrd="0" destOrd="0" parTransId="{34CC6FEA-7251-423B-9A0D-F925BB4D2B88}" sibTransId="{4AE0FE07-FD85-4186-9446-705A2F7266BA}"/>
    <dgm:cxn modelId="{03095FE1-CDCD-4095-A874-1DA70EDBE3E3}" type="presOf" srcId="{CE9DE1AE-DCF0-4775-B30A-1BACC745AF17}" destId="{48FE019A-A83C-4175-ADEC-E99AF113BFE6}" srcOrd="0" destOrd="0" presId="urn:microsoft.com/office/officeart/2009/3/layout/FramedTextPicture"/>
    <dgm:cxn modelId="{9A93AC63-0F6C-4E4F-AFCD-9D025CC96067}" type="presOf" srcId="{583C91F6-CDA2-42C6-97ED-8D86C540A550}" destId="{E10285B3-98FC-4477-99E8-D672DD88AB5F}" srcOrd="0" destOrd="0" presId="urn:microsoft.com/office/officeart/2009/3/layout/FramedTextPicture"/>
    <dgm:cxn modelId="{78959DCC-AA65-4D91-BA79-51747A828CB4}" type="presParOf" srcId="{48FE019A-A83C-4175-ADEC-E99AF113BFE6}" destId="{246FDD6B-EEA2-4FD2-B3C2-91D457499537}" srcOrd="0" destOrd="0" presId="urn:microsoft.com/office/officeart/2009/3/layout/FramedTextPicture"/>
    <dgm:cxn modelId="{F43A2D14-04DB-4C36-9EBD-0940D0816E7C}" type="presParOf" srcId="{246FDD6B-EEA2-4FD2-B3C2-91D457499537}" destId="{1DA63049-757A-4DB3-BA08-8C8410AD9D3D}" srcOrd="0" destOrd="0" presId="urn:microsoft.com/office/officeart/2009/3/layout/FramedTextPicture"/>
    <dgm:cxn modelId="{5258C526-C57F-44E6-A81A-8C48C579309A}" type="presParOf" srcId="{246FDD6B-EEA2-4FD2-B3C2-91D457499537}" destId="{E10285B3-98FC-4477-99E8-D672DD88AB5F}" srcOrd="1" destOrd="0" presId="urn:microsoft.com/office/officeart/2009/3/layout/FramedTextPicture"/>
    <dgm:cxn modelId="{32A3FE3C-A045-4824-B0E5-B3139E2800E0}" type="presParOf" srcId="{246FDD6B-EEA2-4FD2-B3C2-91D457499537}" destId="{6706122D-51E4-4A13-B612-1EA458D254D4}" srcOrd="2" destOrd="0" presId="urn:microsoft.com/office/officeart/2009/3/layout/FramedTextPicture"/>
    <dgm:cxn modelId="{89918768-DC44-4DFC-A61C-1E6F4644DAC8}" type="presParOf" srcId="{246FDD6B-EEA2-4FD2-B3C2-91D457499537}" destId="{DF52250F-F30A-4E15-B02E-309FC9AB7D8E}" srcOrd="3" destOrd="0" presId="urn:microsoft.com/office/officeart/2009/3/layout/FramedTextPicture"/>
    <dgm:cxn modelId="{205130F5-AA04-4F51-8ACD-24847491891C}" type="presParOf" srcId="{246FDD6B-EEA2-4FD2-B3C2-91D457499537}" destId="{4759D456-4C16-4C78-AD53-6E813BB63061}" srcOrd="4" destOrd="0" presId="urn:microsoft.com/office/officeart/2009/3/layout/FramedTextPicture"/>
    <dgm:cxn modelId="{D116EA54-BD25-4DAA-B1C2-68E12FAA4BC6}" type="presParOf" srcId="{246FDD6B-EEA2-4FD2-B3C2-91D457499537}" destId="{BA49DAD7-B9ED-42AC-A4CA-548AF48630FB}"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E5F90C-B76A-4388-B747-6B26EDB1C97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A4319731-C51D-40DF-8451-2F5E70DF6EA1}">
      <dgm:prSet phldrT="[Texte]"/>
      <dgm:spPr/>
      <dgm:t>
        <a:bodyPr/>
        <a:lstStyle/>
        <a:p>
          <a:r>
            <a:rPr lang="fr-FR" dirty="0"/>
            <a:t>Appliquer les normes CEI : Valoriser la certification IECEE au Sénégal</a:t>
          </a:r>
        </a:p>
      </dgm:t>
    </dgm:pt>
    <dgm:pt modelId="{22E34C06-E749-4A14-B564-B1016AC6AA38}" type="parTrans" cxnId="{ED4640CB-7E30-482D-8CCA-13A3B8A0988B}">
      <dgm:prSet/>
      <dgm:spPr/>
      <dgm:t>
        <a:bodyPr/>
        <a:lstStyle/>
        <a:p>
          <a:endParaRPr lang="fr-FR"/>
        </a:p>
      </dgm:t>
    </dgm:pt>
    <dgm:pt modelId="{CB1E5718-940B-4615-9F03-732331680073}" type="sibTrans" cxnId="{ED4640CB-7E30-482D-8CCA-13A3B8A0988B}">
      <dgm:prSet/>
      <dgm:spPr/>
      <dgm:t>
        <a:bodyPr/>
        <a:lstStyle/>
        <a:p>
          <a:endParaRPr lang="fr-FR"/>
        </a:p>
      </dgm:t>
    </dgm:pt>
    <dgm:pt modelId="{D0C12341-519F-4133-80D0-3081A20F8E98}">
      <dgm:prSet phldrT="[Texte]"/>
      <dgm:spPr/>
      <dgm:t>
        <a:bodyPr/>
        <a:lstStyle/>
        <a:p>
          <a:endParaRPr lang="fr-FR"/>
        </a:p>
      </dgm:t>
    </dgm:pt>
    <dgm:pt modelId="{F60C1F2C-C373-43D9-B225-42197AB4AF60}" type="parTrans" cxnId="{E116C669-8854-4FAD-8EAC-3AA1CCC753C8}">
      <dgm:prSet/>
      <dgm:spPr/>
      <dgm:t>
        <a:bodyPr/>
        <a:lstStyle/>
        <a:p>
          <a:endParaRPr lang="fr-FR"/>
        </a:p>
      </dgm:t>
    </dgm:pt>
    <dgm:pt modelId="{651005DF-365B-4C20-99C7-FF52FF9FEAFB}" type="sibTrans" cxnId="{E116C669-8854-4FAD-8EAC-3AA1CCC753C8}">
      <dgm:prSet/>
      <dgm:spPr/>
      <dgm:t>
        <a:bodyPr/>
        <a:lstStyle/>
        <a:p>
          <a:endParaRPr lang="fr-FR"/>
        </a:p>
      </dgm:t>
    </dgm:pt>
    <dgm:pt modelId="{82369CD4-4F3F-448F-80A1-51F68620834D}">
      <dgm:prSet/>
      <dgm:spPr/>
      <dgm:t>
        <a:bodyPr/>
        <a:lstStyle/>
        <a:p>
          <a:r>
            <a:rPr lang="fr-FR" dirty="0"/>
            <a:t>Participation aux Réunions générales de la CEI</a:t>
          </a:r>
        </a:p>
      </dgm:t>
    </dgm:pt>
    <dgm:pt modelId="{AEACF810-D40C-4186-8059-0A3B51E44BDB}" type="parTrans" cxnId="{672B82D7-244C-45EA-A875-77A7A0E1F264}">
      <dgm:prSet/>
      <dgm:spPr/>
      <dgm:t>
        <a:bodyPr/>
        <a:lstStyle/>
        <a:p>
          <a:endParaRPr lang="fr-FR"/>
        </a:p>
      </dgm:t>
    </dgm:pt>
    <dgm:pt modelId="{6E887AD7-D221-4595-8B50-7CF75783046C}" type="sibTrans" cxnId="{672B82D7-244C-45EA-A875-77A7A0E1F264}">
      <dgm:prSet/>
      <dgm:spPr/>
      <dgm:t>
        <a:bodyPr/>
        <a:lstStyle/>
        <a:p>
          <a:endParaRPr lang="fr-FR"/>
        </a:p>
      </dgm:t>
    </dgm:pt>
    <dgm:pt modelId="{EFD47458-C3A2-4EEE-91B7-41421302D13E}">
      <dgm:prSet/>
      <dgm:spPr/>
      <dgm:t>
        <a:bodyPr/>
        <a:lstStyle/>
        <a:p>
          <a:r>
            <a:rPr lang="fr-FR" dirty="0"/>
            <a:t>Participation du CEN-Sn à l’AFSEC</a:t>
          </a:r>
        </a:p>
      </dgm:t>
    </dgm:pt>
    <dgm:pt modelId="{9020300E-1BEE-40E7-A221-5AE1124D2B1E}" type="parTrans" cxnId="{83B36228-5494-44A6-8F76-AA299EFECD81}">
      <dgm:prSet/>
      <dgm:spPr/>
      <dgm:t>
        <a:bodyPr/>
        <a:lstStyle/>
        <a:p>
          <a:endParaRPr lang="fr-FR"/>
        </a:p>
      </dgm:t>
    </dgm:pt>
    <dgm:pt modelId="{0DE185DA-C6F6-4F0F-AA4F-C5E201F23590}" type="sibTrans" cxnId="{83B36228-5494-44A6-8F76-AA299EFECD81}">
      <dgm:prSet/>
      <dgm:spPr/>
      <dgm:t>
        <a:bodyPr/>
        <a:lstStyle/>
        <a:p>
          <a:endParaRPr lang="fr-FR"/>
        </a:p>
      </dgm:t>
    </dgm:pt>
    <dgm:pt modelId="{228608C8-6E87-4DF1-B6E4-CFD3029553AF}">
      <dgm:prSet/>
      <dgm:spPr/>
      <dgm:t>
        <a:bodyPr/>
        <a:lstStyle/>
        <a:p>
          <a:r>
            <a:rPr lang="fr-FR" dirty="0"/>
            <a:t>Redynamiser le comité national à travers des parrainages</a:t>
          </a:r>
        </a:p>
      </dgm:t>
    </dgm:pt>
    <dgm:pt modelId="{EE5B5765-74A8-4739-A10B-98430B552F9A}" type="parTrans" cxnId="{C641B6A5-4E13-4B63-99B8-0E05E93CD727}">
      <dgm:prSet/>
      <dgm:spPr/>
      <dgm:t>
        <a:bodyPr/>
        <a:lstStyle/>
        <a:p>
          <a:endParaRPr lang="fr-FR"/>
        </a:p>
      </dgm:t>
    </dgm:pt>
    <dgm:pt modelId="{E133A643-C604-4E2A-9D21-51F5FF57D902}" type="sibTrans" cxnId="{C641B6A5-4E13-4B63-99B8-0E05E93CD727}">
      <dgm:prSet/>
      <dgm:spPr/>
      <dgm:t>
        <a:bodyPr/>
        <a:lstStyle/>
        <a:p>
          <a:endParaRPr lang="fr-FR"/>
        </a:p>
      </dgm:t>
    </dgm:pt>
    <dgm:pt modelId="{85320D11-E859-4571-AE94-BC795ABF0569}">
      <dgm:prSet/>
      <dgm:spPr/>
      <dgm:t>
        <a:bodyPr/>
        <a:lstStyle/>
        <a:p>
          <a:r>
            <a:rPr lang="fr-FR" dirty="0"/>
            <a:t>Identification – Visite de l’ensemble des PP intéressées par le domaine de l’électrotechnique et  recensement de leurs besoins en normes</a:t>
          </a:r>
        </a:p>
      </dgm:t>
    </dgm:pt>
    <dgm:pt modelId="{91792967-3DB9-49C9-B6A2-CBD5C3022C56}" type="parTrans" cxnId="{F1876A54-69EC-47FA-BF83-014405DC7F18}">
      <dgm:prSet/>
      <dgm:spPr/>
      <dgm:t>
        <a:bodyPr/>
        <a:lstStyle/>
        <a:p>
          <a:endParaRPr lang="fr-FR"/>
        </a:p>
      </dgm:t>
    </dgm:pt>
    <dgm:pt modelId="{5511ADF1-70D3-4C10-AABB-E49C5731485A}" type="sibTrans" cxnId="{F1876A54-69EC-47FA-BF83-014405DC7F18}">
      <dgm:prSet/>
      <dgm:spPr/>
      <dgm:t>
        <a:bodyPr/>
        <a:lstStyle/>
        <a:p>
          <a:endParaRPr lang="fr-FR"/>
        </a:p>
      </dgm:t>
    </dgm:pt>
    <dgm:pt modelId="{85632ACF-C43B-4C78-AA1F-B9CCC79B9611}">
      <dgm:prSet/>
      <dgm:spPr/>
      <dgm:t>
        <a:bodyPr/>
        <a:lstStyle/>
        <a:p>
          <a:r>
            <a:rPr lang="fr-FR" dirty="0"/>
            <a:t>Rencontre avec  les ministères  (MEDER,  Mines Industries, APIX, le BOSSE, Senelec, ASER,ANER, AEME, etc.</a:t>
          </a:r>
        </a:p>
      </dgm:t>
    </dgm:pt>
    <dgm:pt modelId="{F204D596-4943-4C64-AE1C-6FD8C1B32B6B}" type="parTrans" cxnId="{4959466F-2F3D-49BD-B43B-7D43E2B973CF}">
      <dgm:prSet/>
      <dgm:spPr/>
      <dgm:t>
        <a:bodyPr/>
        <a:lstStyle/>
        <a:p>
          <a:endParaRPr lang="fr-FR"/>
        </a:p>
      </dgm:t>
    </dgm:pt>
    <dgm:pt modelId="{067D393D-499D-46D3-985D-C06295AD6089}" type="sibTrans" cxnId="{4959466F-2F3D-49BD-B43B-7D43E2B973CF}">
      <dgm:prSet/>
      <dgm:spPr/>
      <dgm:t>
        <a:bodyPr/>
        <a:lstStyle/>
        <a:p>
          <a:endParaRPr lang="fr-FR"/>
        </a:p>
      </dgm:t>
    </dgm:pt>
    <dgm:pt modelId="{9A173874-107C-4B3B-8F09-B7569A1BA956}">
      <dgm:prSet/>
      <dgm:spPr/>
      <dgm:t>
        <a:bodyPr/>
        <a:lstStyle/>
        <a:p>
          <a:r>
            <a:rPr lang="fr-FR" dirty="0"/>
            <a:t>Etre membre associé de l’IEC en 2019</a:t>
          </a:r>
        </a:p>
      </dgm:t>
    </dgm:pt>
    <dgm:pt modelId="{264E9307-2951-4B70-8174-C47C8EE246AD}" type="parTrans" cxnId="{E9095384-C785-49A2-A410-CB7DE9486B16}">
      <dgm:prSet/>
      <dgm:spPr/>
      <dgm:t>
        <a:bodyPr/>
        <a:lstStyle/>
        <a:p>
          <a:endParaRPr lang="fr-FR"/>
        </a:p>
      </dgm:t>
    </dgm:pt>
    <dgm:pt modelId="{6A52099D-E072-47EB-AD2B-E0DA6FA5D067}" type="sibTrans" cxnId="{E9095384-C785-49A2-A410-CB7DE9486B16}">
      <dgm:prSet/>
      <dgm:spPr/>
      <dgm:t>
        <a:bodyPr/>
        <a:lstStyle/>
        <a:p>
          <a:endParaRPr lang="fr-FR"/>
        </a:p>
      </dgm:t>
    </dgm:pt>
    <dgm:pt modelId="{4088878E-7089-4E3B-BB22-51CF7CAFC47C}" type="pres">
      <dgm:prSet presAssocID="{DCE5F90C-B76A-4388-B747-6B26EDB1C975}" presName="Name0" presStyleCnt="0">
        <dgm:presLayoutVars>
          <dgm:chMax val="7"/>
          <dgm:chPref val="7"/>
          <dgm:dir/>
        </dgm:presLayoutVars>
      </dgm:prSet>
      <dgm:spPr/>
    </dgm:pt>
    <dgm:pt modelId="{47CC080B-D936-459F-BEA9-35B06F569A62}" type="pres">
      <dgm:prSet presAssocID="{DCE5F90C-B76A-4388-B747-6B26EDB1C975}" presName="Name1" presStyleCnt="0"/>
      <dgm:spPr/>
    </dgm:pt>
    <dgm:pt modelId="{D6F96D69-3857-41AD-B7D7-279B85FBE22E}" type="pres">
      <dgm:prSet presAssocID="{DCE5F90C-B76A-4388-B747-6B26EDB1C975}" presName="cycle" presStyleCnt="0"/>
      <dgm:spPr/>
    </dgm:pt>
    <dgm:pt modelId="{36708F19-114F-4839-B7F2-40F102FBB241}" type="pres">
      <dgm:prSet presAssocID="{DCE5F90C-B76A-4388-B747-6B26EDB1C975}" presName="srcNode" presStyleLbl="node1" presStyleIdx="0" presStyleCnt="7"/>
      <dgm:spPr/>
    </dgm:pt>
    <dgm:pt modelId="{16941729-3C0C-402E-B657-0BB830EFBA3A}" type="pres">
      <dgm:prSet presAssocID="{DCE5F90C-B76A-4388-B747-6B26EDB1C975}" presName="conn" presStyleLbl="parChTrans1D2" presStyleIdx="0" presStyleCnt="1"/>
      <dgm:spPr/>
    </dgm:pt>
    <dgm:pt modelId="{22C3347A-5EB7-466B-B05A-3A450A89ED01}" type="pres">
      <dgm:prSet presAssocID="{DCE5F90C-B76A-4388-B747-6B26EDB1C975}" presName="extraNode" presStyleLbl="node1" presStyleIdx="0" presStyleCnt="7"/>
      <dgm:spPr/>
    </dgm:pt>
    <dgm:pt modelId="{0AA54739-D5DB-4E8C-AE1E-C3080F527EAA}" type="pres">
      <dgm:prSet presAssocID="{DCE5F90C-B76A-4388-B747-6B26EDB1C975}" presName="dstNode" presStyleLbl="node1" presStyleIdx="0" presStyleCnt="7"/>
      <dgm:spPr/>
    </dgm:pt>
    <dgm:pt modelId="{70FB4DEE-CD9A-4849-8C0A-762668FBBB62}" type="pres">
      <dgm:prSet presAssocID="{85320D11-E859-4571-AE94-BC795ABF0569}" presName="text_1" presStyleLbl="node1" presStyleIdx="0" presStyleCnt="7">
        <dgm:presLayoutVars>
          <dgm:bulletEnabled val="1"/>
        </dgm:presLayoutVars>
      </dgm:prSet>
      <dgm:spPr/>
    </dgm:pt>
    <dgm:pt modelId="{A46DB36B-ECEF-457C-8009-1DB581ACE664}" type="pres">
      <dgm:prSet presAssocID="{85320D11-E859-4571-AE94-BC795ABF0569}" presName="accent_1" presStyleCnt="0"/>
      <dgm:spPr/>
    </dgm:pt>
    <dgm:pt modelId="{01F7B8B1-F675-4E4E-B28B-0E53D7DE99AC}" type="pres">
      <dgm:prSet presAssocID="{85320D11-E859-4571-AE94-BC795ABF0569}" presName="accentRepeatNode" presStyleLbl="solidFgAcc1" presStyleIdx="0" presStyleCnt="7"/>
      <dgm:spPr/>
    </dgm:pt>
    <dgm:pt modelId="{3CF28BFD-3760-42A3-9C09-1B61188CA085}" type="pres">
      <dgm:prSet presAssocID="{9A173874-107C-4B3B-8F09-B7569A1BA956}" presName="text_2" presStyleLbl="node1" presStyleIdx="1" presStyleCnt="7" custScaleX="103104" custLinFactY="349981" custLinFactNeighborX="-2271" custLinFactNeighborY="400000">
        <dgm:presLayoutVars>
          <dgm:bulletEnabled val="1"/>
        </dgm:presLayoutVars>
      </dgm:prSet>
      <dgm:spPr/>
    </dgm:pt>
    <dgm:pt modelId="{63D6758E-CE6A-4966-B325-8089BD71B71D}" type="pres">
      <dgm:prSet presAssocID="{9A173874-107C-4B3B-8F09-B7569A1BA956}" presName="accent_2" presStyleCnt="0"/>
      <dgm:spPr/>
    </dgm:pt>
    <dgm:pt modelId="{72E2C3A2-CC4E-49BB-9CEA-4752CC63A7C1}" type="pres">
      <dgm:prSet presAssocID="{9A173874-107C-4B3B-8F09-B7569A1BA956}" presName="accentRepeatNode" presStyleLbl="solidFgAcc1" presStyleIdx="1" presStyleCnt="7"/>
      <dgm:spPr/>
    </dgm:pt>
    <dgm:pt modelId="{37180202-AB87-4500-BE90-99B31803053A}" type="pres">
      <dgm:prSet presAssocID="{85632ACF-C43B-4C78-AA1F-B9CCC79B9611}" presName="text_3" presStyleLbl="node1" presStyleIdx="2" presStyleCnt="7">
        <dgm:presLayoutVars>
          <dgm:bulletEnabled val="1"/>
        </dgm:presLayoutVars>
      </dgm:prSet>
      <dgm:spPr/>
    </dgm:pt>
    <dgm:pt modelId="{D486A893-0813-4FE9-BD40-4A5479398A58}" type="pres">
      <dgm:prSet presAssocID="{85632ACF-C43B-4C78-AA1F-B9CCC79B9611}" presName="accent_3" presStyleCnt="0"/>
      <dgm:spPr/>
    </dgm:pt>
    <dgm:pt modelId="{50ACA224-7C91-4465-B30F-E274E3BB9191}" type="pres">
      <dgm:prSet presAssocID="{85632ACF-C43B-4C78-AA1F-B9CCC79B9611}" presName="accentRepeatNode" presStyleLbl="solidFgAcc1" presStyleIdx="2" presStyleCnt="7"/>
      <dgm:spPr/>
    </dgm:pt>
    <dgm:pt modelId="{77D58D17-45A5-4637-A3C6-8EB2A853E998}" type="pres">
      <dgm:prSet presAssocID="{82369CD4-4F3F-448F-80A1-51F68620834D}" presName="text_4" presStyleLbl="node1" presStyleIdx="3" presStyleCnt="7">
        <dgm:presLayoutVars>
          <dgm:bulletEnabled val="1"/>
        </dgm:presLayoutVars>
      </dgm:prSet>
      <dgm:spPr/>
    </dgm:pt>
    <dgm:pt modelId="{DC1789C0-8100-45E4-BDC9-CE67758F2DE3}" type="pres">
      <dgm:prSet presAssocID="{82369CD4-4F3F-448F-80A1-51F68620834D}" presName="accent_4" presStyleCnt="0"/>
      <dgm:spPr/>
    </dgm:pt>
    <dgm:pt modelId="{6996DBB7-B318-430B-8F96-78FC5AB4762D}" type="pres">
      <dgm:prSet presAssocID="{82369CD4-4F3F-448F-80A1-51F68620834D}" presName="accentRepeatNode" presStyleLbl="solidFgAcc1" presStyleIdx="3" presStyleCnt="7"/>
      <dgm:spPr/>
    </dgm:pt>
    <dgm:pt modelId="{7CDBAE5D-C6FC-4776-A479-FE38CEC23237}" type="pres">
      <dgm:prSet presAssocID="{EFD47458-C3A2-4EEE-91B7-41421302D13E}" presName="text_5" presStyleLbl="node1" presStyleIdx="4" presStyleCnt="7">
        <dgm:presLayoutVars>
          <dgm:bulletEnabled val="1"/>
        </dgm:presLayoutVars>
      </dgm:prSet>
      <dgm:spPr/>
    </dgm:pt>
    <dgm:pt modelId="{2C90CDA1-7475-4791-AC53-46E158F714F2}" type="pres">
      <dgm:prSet presAssocID="{EFD47458-C3A2-4EEE-91B7-41421302D13E}" presName="accent_5" presStyleCnt="0"/>
      <dgm:spPr/>
    </dgm:pt>
    <dgm:pt modelId="{AB89292D-60C5-498F-B899-88F424B99B6F}" type="pres">
      <dgm:prSet presAssocID="{EFD47458-C3A2-4EEE-91B7-41421302D13E}" presName="accentRepeatNode" presStyleLbl="solidFgAcc1" presStyleIdx="4" presStyleCnt="7"/>
      <dgm:spPr/>
    </dgm:pt>
    <dgm:pt modelId="{CFD4AB7F-5C88-4BDE-917F-B9CD997C35AD}" type="pres">
      <dgm:prSet presAssocID="{228608C8-6E87-4DF1-B6E4-CFD3029553AF}" presName="text_6" presStyleLbl="node1" presStyleIdx="5" presStyleCnt="7">
        <dgm:presLayoutVars>
          <dgm:bulletEnabled val="1"/>
        </dgm:presLayoutVars>
      </dgm:prSet>
      <dgm:spPr/>
    </dgm:pt>
    <dgm:pt modelId="{FB3946E9-811B-401F-A4E5-78691639FEDC}" type="pres">
      <dgm:prSet presAssocID="{228608C8-6E87-4DF1-B6E4-CFD3029553AF}" presName="accent_6" presStyleCnt="0"/>
      <dgm:spPr/>
    </dgm:pt>
    <dgm:pt modelId="{07EA941D-A360-4BC8-91A2-F97C3DEC73C4}" type="pres">
      <dgm:prSet presAssocID="{228608C8-6E87-4DF1-B6E4-CFD3029553AF}" presName="accentRepeatNode" presStyleLbl="solidFgAcc1" presStyleIdx="5" presStyleCnt="7"/>
      <dgm:spPr/>
    </dgm:pt>
    <dgm:pt modelId="{023F6AAF-CE6B-4F36-B140-F1D0C395A806}" type="pres">
      <dgm:prSet presAssocID="{A4319731-C51D-40DF-8451-2F5E70DF6EA1}" presName="text_7" presStyleLbl="node1" presStyleIdx="6" presStyleCnt="7" custScaleX="88345" custLinFactY="-345939" custLinFactNeighborX="5156" custLinFactNeighborY="-400000">
        <dgm:presLayoutVars>
          <dgm:bulletEnabled val="1"/>
        </dgm:presLayoutVars>
      </dgm:prSet>
      <dgm:spPr/>
    </dgm:pt>
    <dgm:pt modelId="{B6A493D0-FE84-41FB-A258-20AEFD499A9A}" type="pres">
      <dgm:prSet presAssocID="{A4319731-C51D-40DF-8451-2F5E70DF6EA1}" presName="accent_7" presStyleCnt="0"/>
      <dgm:spPr/>
    </dgm:pt>
    <dgm:pt modelId="{C45E6B92-3F1A-47A6-8823-B957D3BADEF3}" type="pres">
      <dgm:prSet presAssocID="{A4319731-C51D-40DF-8451-2F5E70DF6EA1}" presName="accentRepeatNode" presStyleLbl="solidFgAcc1" presStyleIdx="6" presStyleCnt="7"/>
      <dgm:spPr/>
    </dgm:pt>
  </dgm:ptLst>
  <dgm:cxnLst>
    <dgm:cxn modelId="{C641B6A5-4E13-4B63-99B8-0E05E93CD727}" srcId="{DCE5F90C-B76A-4388-B747-6B26EDB1C975}" destId="{228608C8-6E87-4DF1-B6E4-CFD3029553AF}" srcOrd="5" destOrd="0" parTransId="{EE5B5765-74A8-4739-A10B-98430B552F9A}" sibTransId="{E133A643-C604-4E2A-9D21-51F5FF57D902}"/>
    <dgm:cxn modelId="{0BAC6ABB-1018-4EA2-9AE8-DA6CDB718844}" type="presOf" srcId="{9A173874-107C-4B3B-8F09-B7569A1BA956}" destId="{3CF28BFD-3760-42A3-9C09-1B61188CA085}" srcOrd="0" destOrd="0" presId="urn:microsoft.com/office/officeart/2008/layout/VerticalCurvedList"/>
    <dgm:cxn modelId="{E116C669-8854-4FAD-8EAC-3AA1CCC753C8}" srcId="{DCE5F90C-B76A-4388-B747-6B26EDB1C975}" destId="{D0C12341-519F-4133-80D0-3081A20F8E98}" srcOrd="7" destOrd="0" parTransId="{F60C1F2C-C373-43D9-B225-42197AB4AF60}" sibTransId="{651005DF-365B-4C20-99C7-FF52FF9FEAFB}"/>
    <dgm:cxn modelId="{01317E89-F23E-4916-A121-676D9316A6DE}" type="presOf" srcId="{82369CD4-4F3F-448F-80A1-51F68620834D}" destId="{77D58D17-45A5-4637-A3C6-8EB2A853E998}" srcOrd="0" destOrd="0" presId="urn:microsoft.com/office/officeart/2008/layout/VerticalCurvedList"/>
    <dgm:cxn modelId="{E0612EE2-4D8A-4A9C-B125-EF5140109A96}" type="presOf" srcId="{EFD47458-C3A2-4EEE-91B7-41421302D13E}" destId="{7CDBAE5D-C6FC-4776-A479-FE38CEC23237}" srcOrd="0" destOrd="0" presId="urn:microsoft.com/office/officeart/2008/layout/VerticalCurvedList"/>
    <dgm:cxn modelId="{ED4640CB-7E30-482D-8CCA-13A3B8A0988B}" srcId="{DCE5F90C-B76A-4388-B747-6B26EDB1C975}" destId="{A4319731-C51D-40DF-8451-2F5E70DF6EA1}" srcOrd="6" destOrd="0" parTransId="{22E34C06-E749-4A14-B564-B1016AC6AA38}" sibTransId="{CB1E5718-940B-4615-9F03-732331680073}"/>
    <dgm:cxn modelId="{4959466F-2F3D-49BD-B43B-7D43E2B973CF}" srcId="{DCE5F90C-B76A-4388-B747-6B26EDB1C975}" destId="{85632ACF-C43B-4C78-AA1F-B9CCC79B9611}" srcOrd="2" destOrd="0" parTransId="{F204D596-4943-4C64-AE1C-6FD8C1B32B6B}" sibTransId="{067D393D-499D-46D3-985D-C06295AD6089}"/>
    <dgm:cxn modelId="{432BD22E-810F-4D9A-A542-91282AE0E895}" type="presOf" srcId="{85320D11-E859-4571-AE94-BC795ABF0569}" destId="{70FB4DEE-CD9A-4849-8C0A-762668FBBB62}" srcOrd="0" destOrd="0" presId="urn:microsoft.com/office/officeart/2008/layout/VerticalCurvedList"/>
    <dgm:cxn modelId="{578C8D8F-285A-49F1-8138-78E148CD588A}" type="presOf" srcId="{5511ADF1-70D3-4C10-AABB-E49C5731485A}" destId="{16941729-3C0C-402E-B657-0BB830EFBA3A}" srcOrd="0" destOrd="0" presId="urn:microsoft.com/office/officeart/2008/layout/VerticalCurvedList"/>
    <dgm:cxn modelId="{23065D11-B3EA-4284-92B3-E1F652E9FFCC}" type="presOf" srcId="{DCE5F90C-B76A-4388-B747-6B26EDB1C975}" destId="{4088878E-7089-4E3B-BB22-51CF7CAFC47C}" srcOrd="0" destOrd="0" presId="urn:microsoft.com/office/officeart/2008/layout/VerticalCurvedList"/>
    <dgm:cxn modelId="{83B36228-5494-44A6-8F76-AA299EFECD81}" srcId="{DCE5F90C-B76A-4388-B747-6B26EDB1C975}" destId="{EFD47458-C3A2-4EEE-91B7-41421302D13E}" srcOrd="4" destOrd="0" parTransId="{9020300E-1BEE-40E7-A221-5AE1124D2B1E}" sibTransId="{0DE185DA-C6F6-4F0F-AA4F-C5E201F23590}"/>
    <dgm:cxn modelId="{6943E2DF-9429-4DCD-9469-9855CCD6C976}" type="presOf" srcId="{228608C8-6E87-4DF1-B6E4-CFD3029553AF}" destId="{CFD4AB7F-5C88-4BDE-917F-B9CD997C35AD}" srcOrd="0" destOrd="0" presId="urn:microsoft.com/office/officeart/2008/layout/VerticalCurvedList"/>
    <dgm:cxn modelId="{672B82D7-244C-45EA-A875-77A7A0E1F264}" srcId="{DCE5F90C-B76A-4388-B747-6B26EDB1C975}" destId="{82369CD4-4F3F-448F-80A1-51F68620834D}" srcOrd="3" destOrd="0" parTransId="{AEACF810-D40C-4186-8059-0A3B51E44BDB}" sibTransId="{6E887AD7-D221-4595-8B50-7CF75783046C}"/>
    <dgm:cxn modelId="{51B84CC6-9700-4E3F-A7F1-A8E14673F73E}" type="presOf" srcId="{85632ACF-C43B-4C78-AA1F-B9CCC79B9611}" destId="{37180202-AB87-4500-BE90-99B31803053A}" srcOrd="0" destOrd="0" presId="urn:microsoft.com/office/officeart/2008/layout/VerticalCurvedList"/>
    <dgm:cxn modelId="{E9095384-C785-49A2-A410-CB7DE9486B16}" srcId="{DCE5F90C-B76A-4388-B747-6B26EDB1C975}" destId="{9A173874-107C-4B3B-8F09-B7569A1BA956}" srcOrd="1" destOrd="0" parTransId="{264E9307-2951-4B70-8174-C47C8EE246AD}" sibTransId="{6A52099D-E072-47EB-AD2B-E0DA6FA5D067}"/>
    <dgm:cxn modelId="{FCD658C4-D9EB-41CC-980D-088B7E95DD17}" type="presOf" srcId="{A4319731-C51D-40DF-8451-2F5E70DF6EA1}" destId="{023F6AAF-CE6B-4F36-B140-F1D0C395A806}" srcOrd="0" destOrd="0" presId="urn:microsoft.com/office/officeart/2008/layout/VerticalCurvedList"/>
    <dgm:cxn modelId="{F1876A54-69EC-47FA-BF83-014405DC7F18}" srcId="{DCE5F90C-B76A-4388-B747-6B26EDB1C975}" destId="{85320D11-E859-4571-AE94-BC795ABF0569}" srcOrd="0" destOrd="0" parTransId="{91792967-3DB9-49C9-B6A2-CBD5C3022C56}" sibTransId="{5511ADF1-70D3-4C10-AABB-E49C5731485A}"/>
    <dgm:cxn modelId="{8C0AF4EE-BB66-4214-BFEC-14C6903EBB67}" type="presParOf" srcId="{4088878E-7089-4E3B-BB22-51CF7CAFC47C}" destId="{47CC080B-D936-459F-BEA9-35B06F569A62}" srcOrd="0" destOrd="0" presId="urn:microsoft.com/office/officeart/2008/layout/VerticalCurvedList"/>
    <dgm:cxn modelId="{550E0DBB-D2C6-4FB8-BB1C-4DC71241B22B}" type="presParOf" srcId="{47CC080B-D936-459F-BEA9-35B06F569A62}" destId="{D6F96D69-3857-41AD-B7D7-279B85FBE22E}" srcOrd="0" destOrd="0" presId="urn:microsoft.com/office/officeart/2008/layout/VerticalCurvedList"/>
    <dgm:cxn modelId="{9BBBB063-1AF6-4625-99AB-187FFC5F169A}" type="presParOf" srcId="{D6F96D69-3857-41AD-B7D7-279B85FBE22E}" destId="{36708F19-114F-4839-B7F2-40F102FBB241}" srcOrd="0" destOrd="0" presId="urn:microsoft.com/office/officeart/2008/layout/VerticalCurvedList"/>
    <dgm:cxn modelId="{C685C9E4-5A6C-4DAA-B150-F213A89E6965}" type="presParOf" srcId="{D6F96D69-3857-41AD-B7D7-279B85FBE22E}" destId="{16941729-3C0C-402E-B657-0BB830EFBA3A}" srcOrd="1" destOrd="0" presId="urn:microsoft.com/office/officeart/2008/layout/VerticalCurvedList"/>
    <dgm:cxn modelId="{A0D10213-6FBB-4CB7-B6E5-AC12D39AF8D1}" type="presParOf" srcId="{D6F96D69-3857-41AD-B7D7-279B85FBE22E}" destId="{22C3347A-5EB7-466B-B05A-3A450A89ED01}" srcOrd="2" destOrd="0" presId="urn:microsoft.com/office/officeart/2008/layout/VerticalCurvedList"/>
    <dgm:cxn modelId="{21D297E4-0992-4D45-A8AE-0D98927ABAC8}" type="presParOf" srcId="{D6F96D69-3857-41AD-B7D7-279B85FBE22E}" destId="{0AA54739-D5DB-4E8C-AE1E-C3080F527EAA}" srcOrd="3" destOrd="0" presId="urn:microsoft.com/office/officeart/2008/layout/VerticalCurvedList"/>
    <dgm:cxn modelId="{C115524B-9DD9-4400-9B6A-ADDD23D7D713}" type="presParOf" srcId="{47CC080B-D936-459F-BEA9-35B06F569A62}" destId="{70FB4DEE-CD9A-4849-8C0A-762668FBBB62}" srcOrd="1" destOrd="0" presId="urn:microsoft.com/office/officeart/2008/layout/VerticalCurvedList"/>
    <dgm:cxn modelId="{E5321E61-96D6-490F-81C4-F33A26C8AC4C}" type="presParOf" srcId="{47CC080B-D936-459F-BEA9-35B06F569A62}" destId="{A46DB36B-ECEF-457C-8009-1DB581ACE664}" srcOrd="2" destOrd="0" presId="urn:microsoft.com/office/officeart/2008/layout/VerticalCurvedList"/>
    <dgm:cxn modelId="{1C96A6FB-33D5-4751-8484-C305705C405F}" type="presParOf" srcId="{A46DB36B-ECEF-457C-8009-1DB581ACE664}" destId="{01F7B8B1-F675-4E4E-B28B-0E53D7DE99AC}" srcOrd="0" destOrd="0" presId="urn:microsoft.com/office/officeart/2008/layout/VerticalCurvedList"/>
    <dgm:cxn modelId="{5A1BBCF4-ACAE-4B2E-A1C2-0B494683F73B}" type="presParOf" srcId="{47CC080B-D936-459F-BEA9-35B06F569A62}" destId="{3CF28BFD-3760-42A3-9C09-1B61188CA085}" srcOrd="3" destOrd="0" presId="urn:microsoft.com/office/officeart/2008/layout/VerticalCurvedList"/>
    <dgm:cxn modelId="{92D5DA22-1464-425F-8B92-3C65188512AD}" type="presParOf" srcId="{47CC080B-D936-459F-BEA9-35B06F569A62}" destId="{63D6758E-CE6A-4966-B325-8089BD71B71D}" srcOrd="4" destOrd="0" presId="urn:microsoft.com/office/officeart/2008/layout/VerticalCurvedList"/>
    <dgm:cxn modelId="{39D81601-8C94-467E-91AC-221B58BD7E2A}" type="presParOf" srcId="{63D6758E-CE6A-4966-B325-8089BD71B71D}" destId="{72E2C3A2-CC4E-49BB-9CEA-4752CC63A7C1}" srcOrd="0" destOrd="0" presId="urn:microsoft.com/office/officeart/2008/layout/VerticalCurvedList"/>
    <dgm:cxn modelId="{F162F18C-8946-486C-9386-1B52D2C38D0B}" type="presParOf" srcId="{47CC080B-D936-459F-BEA9-35B06F569A62}" destId="{37180202-AB87-4500-BE90-99B31803053A}" srcOrd="5" destOrd="0" presId="urn:microsoft.com/office/officeart/2008/layout/VerticalCurvedList"/>
    <dgm:cxn modelId="{201147DA-4BB4-401A-8184-E7B27D731FC3}" type="presParOf" srcId="{47CC080B-D936-459F-BEA9-35B06F569A62}" destId="{D486A893-0813-4FE9-BD40-4A5479398A58}" srcOrd="6" destOrd="0" presId="urn:microsoft.com/office/officeart/2008/layout/VerticalCurvedList"/>
    <dgm:cxn modelId="{C6386B6D-CA80-4A4C-9B98-CE2ACE5D91DB}" type="presParOf" srcId="{D486A893-0813-4FE9-BD40-4A5479398A58}" destId="{50ACA224-7C91-4465-B30F-E274E3BB9191}" srcOrd="0" destOrd="0" presId="urn:microsoft.com/office/officeart/2008/layout/VerticalCurvedList"/>
    <dgm:cxn modelId="{DE4A935A-402F-435E-AF9A-D80AF164E86E}" type="presParOf" srcId="{47CC080B-D936-459F-BEA9-35B06F569A62}" destId="{77D58D17-45A5-4637-A3C6-8EB2A853E998}" srcOrd="7" destOrd="0" presId="urn:microsoft.com/office/officeart/2008/layout/VerticalCurvedList"/>
    <dgm:cxn modelId="{A58C3B07-69E7-43D2-B5C0-4D1BE19F80BF}" type="presParOf" srcId="{47CC080B-D936-459F-BEA9-35B06F569A62}" destId="{DC1789C0-8100-45E4-BDC9-CE67758F2DE3}" srcOrd="8" destOrd="0" presId="urn:microsoft.com/office/officeart/2008/layout/VerticalCurvedList"/>
    <dgm:cxn modelId="{8CA5EC80-53E2-42F3-BB23-D0C68352FC99}" type="presParOf" srcId="{DC1789C0-8100-45E4-BDC9-CE67758F2DE3}" destId="{6996DBB7-B318-430B-8F96-78FC5AB4762D}" srcOrd="0" destOrd="0" presId="urn:microsoft.com/office/officeart/2008/layout/VerticalCurvedList"/>
    <dgm:cxn modelId="{9A5F28AE-D378-44A3-93CA-2DC34D458B20}" type="presParOf" srcId="{47CC080B-D936-459F-BEA9-35B06F569A62}" destId="{7CDBAE5D-C6FC-4776-A479-FE38CEC23237}" srcOrd="9" destOrd="0" presId="urn:microsoft.com/office/officeart/2008/layout/VerticalCurvedList"/>
    <dgm:cxn modelId="{F49C926E-4301-4675-9858-0B3AF68C5331}" type="presParOf" srcId="{47CC080B-D936-459F-BEA9-35B06F569A62}" destId="{2C90CDA1-7475-4791-AC53-46E158F714F2}" srcOrd="10" destOrd="0" presId="urn:microsoft.com/office/officeart/2008/layout/VerticalCurvedList"/>
    <dgm:cxn modelId="{3E21E41D-8FCF-4204-A97B-C1869397BD1E}" type="presParOf" srcId="{2C90CDA1-7475-4791-AC53-46E158F714F2}" destId="{AB89292D-60C5-498F-B899-88F424B99B6F}" srcOrd="0" destOrd="0" presId="urn:microsoft.com/office/officeart/2008/layout/VerticalCurvedList"/>
    <dgm:cxn modelId="{642FA25E-A793-4FF1-944C-FDEFC2E17DF6}" type="presParOf" srcId="{47CC080B-D936-459F-BEA9-35B06F569A62}" destId="{CFD4AB7F-5C88-4BDE-917F-B9CD997C35AD}" srcOrd="11" destOrd="0" presId="urn:microsoft.com/office/officeart/2008/layout/VerticalCurvedList"/>
    <dgm:cxn modelId="{9F4B8FF4-081F-47E1-B799-A45A7F30A829}" type="presParOf" srcId="{47CC080B-D936-459F-BEA9-35B06F569A62}" destId="{FB3946E9-811B-401F-A4E5-78691639FEDC}" srcOrd="12" destOrd="0" presId="urn:microsoft.com/office/officeart/2008/layout/VerticalCurvedList"/>
    <dgm:cxn modelId="{4F065B47-256F-4C7F-A8BD-B9F87F0322D8}" type="presParOf" srcId="{FB3946E9-811B-401F-A4E5-78691639FEDC}" destId="{07EA941D-A360-4BC8-91A2-F97C3DEC73C4}" srcOrd="0" destOrd="0" presId="urn:microsoft.com/office/officeart/2008/layout/VerticalCurvedList"/>
    <dgm:cxn modelId="{ECA65C9B-4D48-4FF8-A278-6CB64129C747}" type="presParOf" srcId="{47CC080B-D936-459F-BEA9-35B06F569A62}" destId="{023F6AAF-CE6B-4F36-B140-F1D0C395A806}" srcOrd="13" destOrd="0" presId="urn:microsoft.com/office/officeart/2008/layout/VerticalCurvedList"/>
    <dgm:cxn modelId="{D04D47BA-8401-415D-AF0E-289A562B46B9}" type="presParOf" srcId="{47CC080B-D936-459F-BEA9-35B06F569A62}" destId="{B6A493D0-FE84-41FB-A258-20AEFD499A9A}" srcOrd="14" destOrd="0" presId="urn:microsoft.com/office/officeart/2008/layout/VerticalCurvedList"/>
    <dgm:cxn modelId="{2A105DEA-663A-4921-9894-C0FF8FC2D81F}" type="presParOf" srcId="{B6A493D0-FE84-41FB-A258-20AEFD499A9A}" destId="{C45E6B92-3F1A-47A6-8823-B957D3BADEF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A802C-7040-4AC7-9B2D-B5D46B9BDFDB}">
      <dsp:nvSpPr>
        <dsp:cNvPr id="0" name=""/>
        <dsp:cNvSpPr/>
      </dsp:nvSpPr>
      <dsp:spPr>
        <a:xfrm>
          <a:off x="2438399" y="1890712"/>
          <a:ext cx="1219200" cy="12192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fr-FR" sz="3600" kern="1200" dirty="0"/>
            <a:t>PSE</a:t>
          </a:r>
        </a:p>
      </dsp:txBody>
      <dsp:txXfrm>
        <a:off x="2497915" y="1950228"/>
        <a:ext cx="1100168" cy="1100168"/>
      </dsp:txXfrm>
    </dsp:sp>
    <dsp:sp modelId="{27C0816E-BFEA-471F-8075-D0398F5225F8}">
      <dsp:nvSpPr>
        <dsp:cNvPr id="0" name=""/>
        <dsp:cNvSpPr/>
      </dsp:nvSpPr>
      <dsp:spPr>
        <a:xfrm rot="16200000">
          <a:off x="2620390" y="1463103"/>
          <a:ext cx="855217" cy="0"/>
        </a:xfrm>
        <a:custGeom>
          <a:avLst/>
          <a:gdLst/>
          <a:ahLst/>
          <a:cxnLst/>
          <a:rect l="0" t="0" r="0" b="0"/>
          <a:pathLst>
            <a:path>
              <a:moveTo>
                <a:pt x="0" y="0"/>
              </a:moveTo>
              <a:lnTo>
                <a:pt x="855217"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D3B9A4-2938-4215-9F36-8FBE8C013153}">
      <dsp:nvSpPr>
        <dsp:cNvPr id="0" name=""/>
        <dsp:cNvSpPr/>
      </dsp:nvSpPr>
      <dsp:spPr>
        <a:xfrm>
          <a:off x="2639567" y="218630"/>
          <a:ext cx="816864" cy="816864"/>
        </a:xfrm>
        <a:prstGeom prst="roundRect">
          <a:avLst/>
        </a:prstGeom>
        <a:solidFill>
          <a:schemeClr val="accent5">
            <a:hueOff val="-4269768"/>
            <a:satOff val="-20188"/>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fr-FR" sz="2000" kern="1200" dirty="0"/>
            <a:t>LPDSE</a:t>
          </a:r>
        </a:p>
      </dsp:txBody>
      <dsp:txXfrm>
        <a:off x="2679443" y="258506"/>
        <a:ext cx="737112" cy="737112"/>
      </dsp:txXfrm>
    </dsp:sp>
    <dsp:sp modelId="{F21E8B2B-F4D4-4F0B-AD1C-CFDE32EF6667}">
      <dsp:nvSpPr>
        <dsp:cNvPr id="0" name=""/>
        <dsp:cNvSpPr/>
      </dsp:nvSpPr>
      <dsp:spPr>
        <a:xfrm rot="1800000">
          <a:off x="3610861" y="3026697"/>
          <a:ext cx="697727" cy="0"/>
        </a:xfrm>
        <a:custGeom>
          <a:avLst/>
          <a:gdLst/>
          <a:ahLst/>
          <a:cxnLst/>
          <a:rect l="0" t="0" r="0" b="0"/>
          <a:pathLst>
            <a:path>
              <a:moveTo>
                <a:pt x="0" y="0"/>
              </a:moveTo>
              <a:lnTo>
                <a:pt x="697727"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239A60-27F1-4E93-8BD9-F4170F77EFB2}">
      <dsp:nvSpPr>
        <dsp:cNvPr id="0" name=""/>
        <dsp:cNvSpPr/>
      </dsp:nvSpPr>
      <dsp:spPr>
        <a:xfrm>
          <a:off x="4261850" y="3028505"/>
          <a:ext cx="816864" cy="816864"/>
        </a:xfrm>
        <a:prstGeom prst="roundRect">
          <a:avLst/>
        </a:prstGeom>
        <a:solidFill>
          <a:schemeClr val="accent5">
            <a:hueOff val="-8539536"/>
            <a:satOff val="-40375"/>
            <a:lumOff val="-7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fr-FR" sz="2200" kern="1200" dirty="0"/>
            <a:t>PS NEC</a:t>
          </a:r>
        </a:p>
      </dsp:txBody>
      <dsp:txXfrm>
        <a:off x="4301726" y="3068381"/>
        <a:ext cx="737112" cy="737112"/>
      </dsp:txXfrm>
    </dsp:sp>
    <dsp:sp modelId="{9EE7D056-D5AA-4199-BF4B-C8FF8A77AA4E}">
      <dsp:nvSpPr>
        <dsp:cNvPr id="0" name=""/>
        <dsp:cNvSpPr/>
      </dsp:nvSpPr>
      <dsp:spPr>
        <a:xfrm rot="9000000">
          <a:off x="1787411" y="3026697"/>
          <a:ext cx="697727" cy="0"/>
        </a:xfrm>
        <a:custGeom>
          <a:avLst/>
          <a:gdLst/>
          <a:ahLst/>
          <a:cxnLst/>
          <a:rect l="0" t="0" r="0" b="0"/>
          <a:pathLst>
            <a:path>
              <a:moveTo>
                <a:pt x="0" y="0"/>
              </a:moveTo>
              <a:lnTo>
                <a:pt x="697727"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3FC3B6-DDE9-4EAC-B1A6-C039C549A1F2}">
      <dsp:nvSpPr>
        <dsp:cNvPr id="0" name=""/>
        <dsp:cNvSpPr/>
      </dsp:nvSpPr>
      <dsp:spPr>
        <a:xfrm>
          <a:off x="1017285" y="3028505"/>
          <a:ext cx="816864" cy="816864"/>
        </a:xfrm>
        <a:prstGeom prst="roundRect">
          <a:avLst/>
        </a:prstGeom>
        <a:solidFill>
          <a:schemeClr val="accent5">
            <a:hueOff val="-12809302"/>
            <a:satOff val="-60563"/>
            <a:lumOff val="-1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fr-FR" sz="1600" kern="1200" dirty="0"/>
            <a:t>PS* Senelec</a:t>
          </a:r>
        </a:p>
      </dsp:txBody>
      <dsp:txXfrm>
        <a:off x="1057161" y="3068381"/>
        <a:ext cx="737112" cy="737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5DC9B-96B9-4AF9-B6A8-B166861B05A5}">
      <dsp:nvSpPr>
        <dsp:cNvPr id="0" name=""/>
        <dsp:cNvSpPr/>
      </dsp:nvSpPr>
      <dsp:spPr>
        <a:xfrm>
          <a:off x="3153950" y="2794064"/>
          <a:ext cx="2333059" cy="23330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fr-FR" sz="6500" kern="1200" dirty="0"/>
            <a:t>177</a:t>
          </a:r>
        </a:p>
      </dsp:txBody>
      <dsp:txXfrm>
        <a:off x="3495619" y="3135733"/>
        <a:ext cx="1649721" cy="1649721"/>
      </dsp:txXfrm>
    </dsp:sp>
    <dsp:sp modelId="{D2E80331-B8C3-4F4B-9DFF-B200B5CD9108}">
      <dsp:nvSpPr>
        <dsp:cNvPr id="0" name=""/>
        <dsp:cNvSpPr/>
      </dsp:nvSpPr>
      <dsp:spPr>
        <a:xfrm rot="11700000">
          <a:off x="1074917" y="3031647"/>
          <a:ext cx="2038895" cy="66492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B1F00D-9598-4497-9CA7-CCE04108845E}">
      <dsp:nvSpPr>
        <dsp:cNvPr id="0" name=""/>
        <dsp:cNvSpPr/>
      </dsp:nvSpPr>
      <dsp:spPr>
        <a:xfrm>
          <a:off x="1451" y="2213693"/>
          <a:ext cx="2216406" cy="177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fr-FR" sz="2300" kern="1200" dirty="0"/>
            <a:t>67 électrotechnique</a:t>
          </a:r>
        </a:p>
      </dsp:txBody>
      <dsp:txXfrm>
        <a:off x="53384" y="2265626"/>
        <a:ext cx="2112540" cy="1669258"/>
      </dsp:txXfrm>
    </dsp:sp>
    <dsp:sp modelId="{B4F32CF1-3CFC-499D-9055-48A7BC636775}">
      <dsp:nvSpPr>
        <dsp:cNvPr id="0" name=""/>
        <dsp:cNvSpPr/>
      </dsp:nvSpPr>
      <dsp:spPr>
        <a:xfrm rot="14700000">
          <a:off x="2327047" y="1539416"/>
          <a:ext cx="2038895" cy="66492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664469-5B55-4A5B-AB90-D245DD55F074}">
      <dsp:nvSpPr>
        <dsp:cNvPr id="0" name=""/>
        <dsp:cNvSpPr/>
      </dsp:nvSpPr>
      <dsp:spPr>
        <a:xfrm>
          <a:off x="1807455" y="61381"/>
          <a:ext cx="2216406" cy="177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fr-FR" sz="2300" kern="1200" dirty="0"/>
            <a:t>94</a:t>
          </a:r>
        </a:p>
        <a:p>
          <a:pPr marL="0" lvl="0" indent="0" algn="ctr" defTabSz="1022350">
            <a:lnSpc>
              <a:spcPct val="90000"/>
            </a:lnSpc>
            <a:spcBef>
              <a:spcPct val="0"/>
            </a:spcBef>
            <a:spcAft>
              <a:spcPct val="35000"/>
            </a:spcAft>
            <a:buNone/>
          </a:pPr>
          <a:r>
            <a:rPr lang="fr-FR" sz="2300" kern="1200" dirty="0"/>
            <a:t>Bâtiments , Génie civil</a:t>
          </a:r>
        </a:p>
      </dsp:txBody>
      <dsp:txXfrm>
        <a:off x="1859388" y="113314"/>
        <a:ext cx="2112540" cy="1669258"/>
      </dsp:txXfrm>
    </dsp:sp>
    <dsp:sp modelId="{A8E6547B-9985-4CC2-8F2F-3BCEAC94EC38}">
      <dsp:nvSpPr>
        <dsp:cNvPr id="0" name=""/>
        <dsp:cNvSpPr/>
      </dsp:nvSpPr>
      <dsp:spPr>
        <a:xfrm rot="17700000">
          <a:off x="4275016" y="1539416"/>
          <a:ext cx="2038895" cy="66492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D02EAE-B5C3-434D-BCA6-D53B160464E7}">
      <dsp:nvSpPr>
        <dsp:cNvPr id="0" name=""/>
        <dsp:cNvSpPr/>
      </dsp:nvSpPr>
      <dsp:spPr>
        <a:xfrm>
          <a:off x="4617098" y="61381"/>
          <a:ext cx="2216406" cy="177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fr-FR" sz="2300" kern="1200" dirty="0"/>
            <a:t>11</a:t>
          </a:r>
        </a:p>
        <a:p>
          <a:pPr marL="0" lvl="0" indent="0" algn="ctr" defTabSz="1022350">
            <a:lnSpc>
              <a:spcPct val="90000"/>
            </a:lnSpc>
            <a:spcBef>
              <a:spcPct val="0"/>
            </a:spcBef>
            <a:spcAft>
              <a:spcPct val="35000"/>
            </a:spcAft>
            <a:buNone/>
          </a:pPr>
          <a:r>
            <a:rPr lang="fr-FR" sz="2300" kern="1200" dirty="0"/>
            <a:t>Energie Solaire</a:t>
          </a:r>
        </a:p>
      </dsp:txBody>
      <dsp:txXfrm>
        <a:off x="4669031" y="113314"/>
        <a:ext cx="2112540" cy="1669258"/>
      </dsp:txXfrm>
    </dsp:sp>
    <dsp:sp modelId="{E1893F3B-1E41-4052-932D-2742B0FA03EA}">
      <dsp:nvSpPr>
        <dsp:cNvPr id="0" name=""/>
        <dsp:cNvSpPr/>
      </dsp:nvSpPr>
      <dsp:spPr>
        <a:xfrm rot="20700000">
          <a:off x="5527146" y="3031647"/>
          <a:ext cx="2038895" cy="66492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4747A8-AF65-4E4A-AC21-7C5FF9D5485B}">
      <dsp:nvSpPr>
        <dsp:cNvPr id="0" name=""/>
        <dsp:cNvSpPr/>
      </dsp:nvSpPr>
      <dsp:spPr>
        <a:xfrm>
          <a:off x="6423102" y="2213693"/>
          <a:ext cx="2216406" cy="177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fr-FR" sz="2300" kern="1200" dirty="0"/>
            <a:t>5</a:t>
          </a:r>
        </a:p>
        <a:p>
          <a:pPr marL="0" lvl="0" indent="0" algn="ctr" defTabSz="1022350">
            <a:lnSpc>
              <a:spcPct val="90000"/>
            </a:lnSpc>
            <a:spcBef>
              <a:spcPct val="0"/>
            </a:spcBef>
            <a:spcAft>
              <a:spcPct val="35000"/>
            </a:spcAft>
            <a:buNone/>
          </a:pPr>
          <a:r>
            <a:rPr lang="fr-FR" sz="2300" kern="1200" dirty="0"/>
            <a:t>Energie Domestique</a:t>
          </a:r>
        </a:p>
      </dsp:txBody>
      <dsp:txXfrm>
        <a:off x="6475035" y="2265626"/>
        <a:ext cx="2112540" cy="16692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F130F-837E-4187-A499-B2C5A0AB9C49}">
      <dsp:nvSpPr>
        <dsp:cNvPr id="0" name=""/>
        <dsp:cNvSpPr/>
      </dsp:nvSpPr>
      <dsp:spPr>
        <a:xfrm>
          <a:off x="3352958" y="2966175"/>
          <a:ext cx="162129" cy="710282"/>
        </a:xfrm>
        <a:custGeom>
          <a:avLst/>
          <a:gdLst/>
          <a:ahLst/>
          <a:cxnLst/>
          <a:rect l="0" t="0" r="0" b="0"/>
          <a:pathLst>
            <a:path>
              <a:moveTo>
                <a:pt x="162129" y="0"/>
              </a:moveTo>
              <a:lnTo>
                <a:pt x="162129" y="710282"/>
              </a:lnTo>
              <a:lnTo>
                <a:pt x="0" y="7102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CB61AF-B6DC-4458-9914-FB3D62C07C58}">
      <dsp:nvSpPr>
        <dsp:cNvPr id="0" name=""/>
        <dsp:cNvSpPr/>
      </dsp:nvSpPr>
      <dsp:spPr>
        <a:xfrm>
          <a:off x="3469367" y="1869870"/>
          <a:ext cx="91440" cy="324259"/>
        </a:xfrm>
        <a:custGeom>
          <a:avLst/>
          <a:gdLst/>
          <a:ahLst/>
          <a:cxnLst/>
          <a:rect l="0" t="0" r="0" b="0"/>
          <a:pathLst>
            <a:path>
              <a:moveTo>
                <a:pt x="45720" y="0"/>
              </a:moveTo>
              <a:lnTo>
                <a:pt x="45720" y="3242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4C2FEB-23BC-4C22-8ACE-0C60C9DD6DBF}">
      <dsp:nvSpPr>
        <dsp:cNvPr id="0" name=""/>
        <dsp:cNvSpPr/>
      </dsp:nvSpPr>
      <dsp:spPr>
        <a:xfrm>
          <a:off x="3469367" y="773565"/>
          <a:ext cx="91440" cy="324259"/>
        </a:xfrm>
        <a:custGeom>
          <a:avLst/>
          <a:gdLst/>
          <a:ahLst/>
          <a:cxnLst/>
          <a:rect l="0" t="0" r="0" b="0"/>
          <a:pathLst>
            <a:path>
              <a:moveTo>
                <a:pt x="45720" y="0"/>
              </a:moveTo>
              <a:lnTo>
                <a:pt x="45720" y="324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FD308-065E-4736-B033-00589C7B8A4B}">
      <dsp:nvSpPr>
        <dsp:cNvPr id="0" name=""/>
        <dsp:cNvSpPr/>
      </dsp:nvSpPr>
      <dsp:spPr>
        <a:xfrm>
          <a:off x="2743041" y="1519"/>
          <a:ext cx="1544091"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FR" sz="1700" kern="1200" dirty="0"/>
            <a:t>Ministère de l’industrie et des mines</a:t>
          </a:r>
        </a:p>
      </dsp:txBody>
      <dsp:txXfrm>
        <a:off x="2743041" y="1519"/>
        <a:ext cx="1544091" cy="772045"/>
      </dsp:txXfrm>
    </dsp:sp>
    <dsp:sp modelId="{D76F5307-48E3-4BAF-B336-D82D9984B884}">
      <dsp:nvSpPr>
        <dsp:cNvPr id="0" name=""/>
        <dsp:cNvSpPr/>
      </dsp:nvSpPr>
      <dsp:spPr>
        <a:xfrm>
          <a:off x="2743041" y="1097824"/>
          <a:ext cx="1544091"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FR" sz="1700" kern="1200" dirty="0"/>
            <a:t>Association Sénégalaise de Normalisation</a:t>
          </a:r>
        </a:p>
      </dsp:txBody>
      <dsp:txXfrm>
        <a:off x="2743041" y="1097824"/>
        <a:ext cx="1544091" cy="772045"/>
      </dsp:txXfrm>
    </dsp:sp>
    <dsp:sp modelId="{D7C14518-A89F-4033-8DDD-2AB934CD54A3}">
      <dsp:nvSpPr>
        <dsp:cNvPr id="0" name=""/>
        <dsp:cNvSpPr/>
      </dsp:nvSpPr>
      <dsp:spPr>
        <a:xfrm>
          <a:off x="2743041" y="2194129"/>
          <a:ext cx="1544091" cy="772045"/>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FR" sz="1700" kern="1200" dirty="0"/>
            <a:t>CEN Sénégal</a:t>
          </a:r>
        </a:p>
      </dsp:txBody>
      <dsp:txXfrm>
        <a:off x="2743041" y="2194129"/>
        <a:ext cx="1544091" cy="772045"/>
      </dsp:txXfrm>
    </dsp:sp>
    <dsp:sp modelId="{3FDC0295-262A-4639-BB20-02A5343D185C}">
      <dsp:nvSpPr>
        <dsp:cNvPr id="0" name=""/>
        <dsp:cNvSpPr/>
      </dsp:nvSpPr>
      <dsp:spPr>
        <a:xfrm>
          <a:off x="1808866" y="3290434"/>
          <a:ext cx="1544091"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FR" sz="1700" kern="1200" dirty="0"/>
            <a:t>Groupes de Travail</a:t>
          </a:r>
        </a:p>
      </dsp:txBody>
      <dsp:txXfrm>
        <a:off x="1808866" y="3290434"/>
        <a:ext cx="1544091" cy="7720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49281-F9FA-4BD9-8853-618A3F725B38}">
      <dsp:nvSpPr>
        <dsp:cNvPr id="0" name=""/>
        <dsp:cNvSpPr/>
      </dsp:nvSpPr>
      <dsp:spPr>
        <a:xfrm>
          <a:off x="3283564" y="216036"/>
          <a:ext cx="4925347" cy="1994982"/>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0" marR="0" lvl="1" indent="0" algn="just" defTabSz="914400" eaLnBrk="1" fontAlgn="auto" latinLnBrk="0" hangingPunct="1">
            <a:lnSpc>
              <a:spcPct val="100000"/>
            </a:lnSpc>
            <a:spcBef>
              <a:spcPct val="0"/>
            </a:spcBef>
            <a:spcAft>
              <a:spcPts val="0"/>
            </a:spcAft>
            <a:buClrTx/>
            <a:buSzTx/>
            <a:buFontTx/>
            <a:buNone/>
            <a:tabLst/>
            <a:defRPr/>
          </a:pPr>
          <a:r>
            <a:rPr lang="fr-FR" sz="1800" kern="1200" dirty="0"/>
            <a:t> Impliquer les Membres du CEN Sn et les    Experts nationaux dans le processus international de normalisation et d’évaluation de la conformité de l’IEC.</a:t>
          </a:r>
          <a:endParaRPr lang="fr-FR" kern="1200" dirty="0"/>
        </a:p>
        <a:p>
          <a:pPr marL="0" marR="0" lvl="1" indent="0" algn="l" defTabSz="914400" eaLnBrk="1" fontAlgn="auto" latinLnBrk="0" hangingPunct="1">
            <a:lnSpc>
              <a:spcPct val="100000"/>
            </a:lnSpc>
            <a:spcBef>
              <a:spcPct val="0"/>
            </a:spcBef>
            <a:spcAft>
              <a:spcPts val="0"/>
            </a:spcAft>
            <a:buClrTx/>
            <a:buSzTx/>
            <a:buFontTx/>
            <a:buNone/>
            <a:tabLst/>
            <a:defRPr/>
          </a:pPr>
          <a:endParaRPr lang="fr-FR" sz="1800" kern="1200" dirty="0"/>
        </a:p>
      </dsp:txBody>
      <dsp:txXfrm>
        <a:off x="3283564" y="465409"/>
        <a:ext cx="4177229" cy="1496236"/>
      </dsp:txXfrm>
    </dsp:sp>
    <dsp:sp modelId="{7F0B9289-7DA6-4AB5-8AC0-4C37373FA201}">
      <dsp:nvSpPr>
        <dsp:cNvPr id="0" name=""/>
        <dsp:cNvSpPr/>
      </dsp:nvSpPr>
      <dsp:spPr>
        <a:xfrm>
          <a:off x="0" y="15"/>
          <a:ext cx="3283564" cy="2468242"/>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2">
                  <a:lumMod val="75000"/>
                </a:schemeClr>
              </a:solidFill>
            </a:rPr>
            <a:t>Objectif </a:t>
          </a:r>
          <a:r>
            <a:rPr lang="fr-FR" sz="2000" b="0" kern="1200" dirty="0">
              <a:solidFill>
                <a:schemeClr val="tx2">
                  <a:lumMod val="75000"/>
                </a:schemeClr>
              </a:solidFill>
            </a:rPr>
            <a:t>stratégique</a:t>
          </a:r>
          <a:r>
            <a:rPr lang="fr-FR" sz="2000" kern="1200" dirty="0">
              <a:solidFill>
                <a:schemeClr val="tx2">
                  <a:lumMod val="75000"/>
                </a:schemeClr>
              </a:solidFill>
            </a:rPr>
            <a:t> n°1:</a:t>
          </a:r>
        </a:p>
        <a:p>
          <a:pPr marL="0" lvl="0" indent="0" algn="ctr" defTabSz="889000">
            <a:lnSpc>
              <a:spcPct val="90000"/>
            </a:lnSpc>
            <a:spcBef>
              <a:spcPct val="0"/>
            </a:spcBef>
            <a:spcAft>
              <a:spcPct val="35000"/>
            </a:spcAft>
            <a:buNone/>
          </a:pPr>
          <a:r>
            <a:rPr lang="fr-FR" sz="2400" b="1" kern="1200" baseline="0" dirty="0">
              <a:solidFill>
                <a:srgbClr val="FF0000"/>
              </a:solidFill>
            </a:rPr>
            <a:t>Animation Technique</a:t>
          </a:r>
        </a:p>
        <a:p>
          <a:pPr marL="0" lvl="0" indent="0" algn="ctr" defTabSz="889000">
            <a:lnSpc>
              <a:spcPct val="90000"/>
            </a:lnSpc>
            <a:spcBef>
              <a:spcPct val="0"/>
            </a:spcBef>
            <a:spcAft>
              <a:spcPct val="35000"/>
            </a:spcAft>
            <a:buNone/>
          </a:pPr>
          <a:r>
            <a:rPr lang="fr-FR" sz="2000" kern="1200" dirty="0"/>
            <a:t>Objectif Global de l’axe stratégique </a:t>
          </a:r>
        </a:p>
      </dsp:txBody>
      <dsp:txXfrm>
        <a:off x="120490" y="120505"/>
        <a:ext cx="3042584" cy="2227262"/>
      </dsp:txXfrm>
    </dsp:sp>
    <dsp:sp modelId="{7761A54B-083C-415B-AD5C-9835FA77600E}">
      <dsp:nvSpPr>
        <dsp:cNvPr id="0" name=""/>
        <dsp:cNvSpPr/>
      </dsp:nvSpPr>
      <dsp:spPr>
        <a:xfrm>
          <a:off x="3283564" y="2715700"/>
          <a:ext cx="4925347" cy="2468242"/>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fr-FR" sz="1600" kern="1200" dirty="0"/>
            <a:t>Adopter les normes internationales de l’IEC et identifier les voies de valorisation des normes électrotechniques (formation, projet de lois, décrets, arrêtés, certification, ….) afin de promouvoir leur application dans les structures et industries sénégalaises et leur application dans les projets du PSE, PNUER, Senelec, etc.</a:t>
          </a:r>
        </a:p>
      </dsp:txBody>
      <dsp:txXfrm>
        <a:off x="3283564" y="3024230"/>
        <a:ext cx="3999756" cy="1851182"/>
      </dsp:txXfrm>
    </dsp:sp>
    <dsp:sp modelId="{63C4AE43-92AD-4410-B78F-37DBEB954C9B}">
      <dsp:nvSpPr>
        <dsp:cNvPr id="0" name=""/>
        <dsp:cNvSpPr/>
      </dsp:nvSpPr>
      <dsp:spPr>
        <a:xfrm>
          <a:off x="0" y="2715700"/>
          <a:ext cx="3283564" cy="2468242"/>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76200" tIns="38100" rIns="76200" bIns="38100" numCol="1" spcCol="1270" anchor="ctr" anchorCtr="0">
          <a:noAutofit/>
        </a:bodyPr>
        <a:lstStyle/>
        <a:p>
          <a:pPr marL="0" indent="0" algn="ctr" defTabSz="889000">
            <a:lnSpc>
              <a:spcPct val="90000"/>
            </a:lnSpc>
            <a:spcBef>
              <a:spcPct val="0"/>
            </a:spcBef>
            <a:spcAft>
              <a:spcPct val="35000"/>
            </a:spcAft>
            <a:buNone/>
          </a:pPr>
          <a:r>
            <a:rPr lang="fr-FR" sz="2000" kern="1200" dirty="0">
              <a:solidFill>
                <a:schemeClr val="tx2">
                  <a:lumMod val="75000"/>
                </a:schemeClr>
              </a:solidFill>
            </a:rPr>
            <a:t>Objectif </a:t>
          </a:r>
          <a:r>
            <a:rPr lang="fr-FR" sz="2000" b="0" kern="1200" dirty="0">
              <a:solidFill>
                <a:schemeClr val="tx2">
                  <a:lumMod val="75000"/>
                </a:schemeClr>
              </a:solidFill>
            </a:rPr>
            <a:t>stratégique</a:t>
          </a:r>
          <a:r>
            <a:rPr lang="fr-FR" sz="2000" kern="1200" dirty="0">
              <a:solidFill>
                <a:schemeClr val="tx2">
                  <a:lumMod val="75000"/>
                </a:schemeClr>
              </a:solidFill>
            </a:rPr>
            <a:t> n°1:</a:t>
          </a:r>
        </a:p>
        <a:p>
          <a:pPr marL="0" lvl="0" indent="0" algn="ctr" defTabSz="889000">
            <a:lnSpc>
              <a:spcPct val="90000"/>
            </a:lnSpc>
            <a:spcBef>
              <a:spcPct val="0"/>
            </a:spcBef>
            <a:spcAft>
              <a:spcPct val="35000"/>
            </a:spcAft>
            <a:buNone/>
          </a:pPr>
          <a:r>
            <a:rPr lang="fr-FR" sz="2400" b="1" kern="1200" baseline="0" dirty="0">
              <a:solidFill>
                <a:srgbClr val="FF0000"/>
              </a:solidFill>
              <a:latin typeface="Calibri"/>
              <a:ea typeface="+mn-ea"/>
              <a:cs typeface="+mn-cs"/>
            </a:rPr>
            <a:t>Animation Technique</a:t>
          </a:r>
        </a:p>
        <a:p>
          <a:pPr marL="0" lvl="0" indent="0" algn="ctr" defTabSz="889000">
            <a:lnSpc>
              <a:spcPct val="90000"/>
            </a:lnSpc>
            <a:spcBef>
              <a:spcPct val="0"/>
            </a:spcBef>
            <a:spcAft>
              <a:spcPct val="35000"/>
            </a:spcAft>
            <a:buNone/>
          </a:pPr>
          <a:r>
            <a:rPr lang="fr-FR" sz="2000" kern="1200" dirty="0">
              <a:solidFill>
                <a:schemeClr val="tx2">
                  <a:lumMod val="75000"/>
                </a:schemeClr>
              </a:solidFill>
            </a:rPr>
            <a:t>Objectif spécifique de l’axe stratégique </a:t>
          </a:r>
          <a:endParaRPr lang="fr-FR" sz="2000" kern="1200" dirty="0"/>
        </a:p>
      </dsp:txBody>
      <dsp:txXfrm>
        <a:off x="120490" y="2836190"/>
        <a:ext cx="3042584" cy="22272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49281-F9FA-4BD9-8853-618A3F725B38}">
      <dsp:nvSpPr>
        <dsp:cNvPr id="0" name=""/>
        <dsp:cNvSpPr/>
      </dsp:nvSpPr>
      <dsp:spPr>
        <a:xfrm>
          <a:off x="3283564" y="216036"/>
          <a:ext cx="4925347" cy="1994982"/>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0" marR="0" lvl="1" indent="0" algn="just" defTabSz="914400" eaLnBrk="1" fontAlgn="auto" latinLnBrk="0" hangingPunct="1">
            <a:lnSpc>
              <a:spcPct val="100000"/>
            </a:lnSpc>
            <a:spcBef>
              <a:spcPct val="0"/>
            </a:spcBef>
            <a:spcAft>
              <a:spcPts val="0"/>
            </a:spcAft>
            <a:buClrTx/>
            <a:buSzTx/>
            <a:buFontTx/>
            <a:buNone/>
            <a:tabLst/>
            <a:defRPr/>
          </a:pPr>
          <a:endParaRPr lang="fr-FR" sz="3600" kern="1200" dirty="0"/>
        </a:p>
        <a:p>
          <a:pPr marL="0" marR="0" lvl="1" indent="0" algn="just" defTabSz="914400" eaLnBrk="1" fontAlgn="auto" latinLnBrk="0" hangingPunct="1">
            <a:lnSpc>
              <a:spcPct val="100000"/>
            </a:lnSpc>
            <a:spcBef>
              <a:spcPct val="0"/>
            </a:spcBef>
            <a:spcAft>
              <a:spcPts val="0"/>
            </a:spcAft>
            <a:buClrTx/>
            <a:buSzTx/>
            <a:buFontTx/>
            <a:buNone/>
            <a:tabLst/>
            <a:defRPr/>
          </a:pPr>
          <a:r>
            <a:rPr lang="fr-FR" sz="1800" kern="1200" dirty="0"/>
            <a:t>Mobiliser les acteurs du secteur de l’électro technique autour du CEN Sn</a:t>
          </a:r>
          <a:endParaRPr lang="fr-FR" kern="1200" dirty="0"/>
        </a:p>
        <a:p>
          <a:pPr marL="0" marR="0" lvl="1" indent="0" algn="l" defTabSz="914400" eaLnBrk="1" fontAlgn="auto" latinLnBrk="0" hangingPunct="1">
            <a:lnSpc>
              <a:spcPct val="100000"/>
            </a:lnSpc>
            <a:spcBef>
              <a:spcPct val="0"/>
            </a:spcBef>
            <a:spcAft>
              <a:spcPts val="0"/>
            </a:spcAft>
            <a:buClrTx/>
            <a:buSzTx/>
            <a:buFontTx/>
            <a:buNone/>
            <a:tabLst/>
            <a:defRPr/>
          </a:pPr>
          <a:endParaRPr lang="fr-FR" sz="1800" kern="1200" dirty="0"/>
        </a:p>
      </dsp:txBody>
      <dsp:txXfrm>
        <a:off x="3283564" y="465409"/>
        <a:ext cx="4177229" cy="1496236"/>
      </dsp:txXfrm>
    </dsp:sp>
    <dsp:sp modelId="{7F0B9289-7DA6-4AB5-8AC0-4C37373FA201}">
      <dsp:nvSpPr>
        <dsp:cNvPr id="0" name=""/>
        <dsp:cNvSpPr/>
      </dsp:nvSpPr>
      <dsp:spPr>
        <a:xfrm>
          <a:off x="0" y="15"/>
          <a:ext cx="3283564" cy="2468242"/>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2">
                  <a:lumMod val="75000"/>
                </a:schemeClr>
              </a:solidFill>
            </a:rPr>
            <a:t>Objectif </a:t>
          </a:r>
          <a:r>
            <a:rPr lang="fr-FR" sz="2000" b="0" kern="1200" dirty="0">
              <a:solidFill>
                <a:schemeClr val="tx2">
                  <a:lumMod val="75000"/>
                </a:schemeClr>
              </a:solidFill>
            </a:rPr>
            <a:t>stratégique</a:t>
          </a:r>
          <a:r>
            <a:rPr lang="fr-FR" sz="2000" kern="1200" dirty="0">
              <a:solidFill>
                <a:schemeClr val="tx2">
                  <a:lumMod val="75000"/>
                </a:schemeClr>
              </a:solidFill>
            </a:rPr>
            <a:t> n°2:</a:t>
          </a:r>
        </a:p>
        <a:p>
          <a:pPr marL="0" lvl="0" indent="0" algn="ctr" defTabSz="889000">
            <a:lnSpc>
              <a:spcPct val="90000"/>
            </a:lnSpc>
            <a:spcBef>
              <a:spcPct val="0"/>
            </a:spcBef>
            <a:spcAft>
              <a:spcPct val="35000"/>
            </a:spcAft>
            <a:buNone/>
          </a:pPr>
          <a:r>
            <a:rPr lang="fr-FR" sz="2400" b="1" kern="1200" baseline="0" dirty="0">
              <a:solidFill>
                <a:srgbClr val="FF0000"/>
              </a:solidFill>
            </a:rPr>
            <a:t>Communication</a:t>
          </a:r>
        </a:p>
        <a:p>
          <a:pPr marL="0" lvl="0" indent="0" algn="ctr" defTabSz="889000">
            <a:lnSpc>
              <a:spcPct val="90000"/>
            </a:lnSpc>
            <a:spcBef>
              <a:spcPct val="0"/>
            </a:spcBef>
            <a:spcAft>
              <a:spcPct val="35000"/>
            </a:spcAft>
            <a:buNone/>
          </a:pPr>
          <a:r>
            <a:rPr lang="fr-FR" sz="2000" kern="1200" dirty="0"/>
            <a:t>Objectif Global de l’axe stratégique </a:t>
          </a:r>
        </a:p>
      </dsp:txBody>
      <dsp:txXfrm>
        <a:off x="120490" y="120505"/>
        <a:ext cx="3042584" cy="2227262"/>
      </dsp:txXfrm>
    </dsp:sp>
    <dsp:sp modelId="{7761A54B-083C-415B-AD5C-9835FA77600E}">
      <dsp:nvSpPr>
        <dsp:cNvPr id="0" name=""/>
        <dsp:cNvSpPr/>
      </dsp:nvSpPr>
      <dsp:spPr>
        <a:xfrm>
          <a:off x="3283564" y="2715700"/>
          <a:ext cx="4925347" cy="2468242"/>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fr-FR" sz="1600" kern="1200" dirty="0"/>
            <a:t>soutenir et promouvoir les activités du CEN-Sn au plan national et international, de faire mieux connaître le CEN-Sn au niveau des acteurs du secteur sénégalais de l’électrotechnique et enfin de renforcer les liens de communication au sein de l’Organisation CEN Sn</a:t>
          </a:r>
        </a:p>
      </dsp:txBody>
      <dsp:txXfrm>
        <a:off x="3283564" y="3024230"/>
        <a:ext cx="3999756" cy="1851182"/>
      </dsp:txXfrm>
    </dsp:sp>
    <dsp:sp modelId="{63C4AE43-92AD-4410-B78F-37DBEB954C9B}">
      <dsp:nvSpPr>
        <dsp:cNvPr id="0" name=""/>
        <dsp:cNvSpPr/>
      </dsp:nvSpPr>
      <dsp:spPr>
        <a:xfrm>
          <a:off x="0" y="2715700"/>
          <a:ext cx="3283564" cy="2468242"/>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76200" tIns="38100" rIns="76200" bIns="38100" numCol="1" spcCol="1270" anchor="ctr" anchorCtr="0">
          <a:noAutofit/>
        </a:bodyPr>
        <a:lstStyle/>
        <a:p>
          <a:pPr marL="0" indent="0" algn="ctr" defTabSz="889000">
            <a:lnSpc>
              <a:spcPct val="90000"/>
            </a:lnSpc>
            <a:spcBef>
              <a:spcPct val="0"/>
            </a:spcBef>
            <a:spcAft>
              <a:spcPct val="35000"/>
            </a:spcAft>
            <a:buNone/>
          </a:pPr>
          <a:r>
            <a:rPr lang="fr-FR" sz="2000" kern="1200" dirty="0">
              <a:solidFill>
                <a:schemeClr val="tx2">
                  <a:lumMod val="75000"/>
                </a:schemeClr>
              </a:solidFill>
            </a:rPr>
            <a:t>Objectif </a:t>
          </a:r>
          <a:r>
            <a:rPr lang="fr-FR" sz="2000" b="0" kern="1200" dirty="0">
              <a:solidFill>
                <a:schemeClr val="tx2">
                  <a:lumMod val="75000"/>
                </a:schemeClr>
              </a:solidFill>
            </a:rPr>
            <a:t>stratégique</a:t>
          </a:r>
          <a:r>
            <a:rPr lang="fr-FR" sz="2000" kern="1200" dirty="0">
              <a:solidFill>
                <a:schemeClr val="tx2">
                  <a:lumMod val="75000"/>
                </a:schemeClr>
              </a:solidFill>
            </a:rPr>
            <a:t> n°2:</a:t>
          </a:r>
        </a:p>
        <a:p>
          <a:pPr marL="0" lvl="0" indent="0" algn="ctr" defTabSz="889000">
            <a:lnSpc>
              <a:spcPct val="90000"/>
            </a:lnSpc>
            <a:spcBef>
              <a:spcPct val="0"/>
            </a:spcBef>
            <a:spcAft>
              <a:spcPct val="35000"/>
            </a:spcAft>
            <a:buNone/>
          </a:pPr>
          <a:r>
            <a:rPr lang="fr-FR" sz="2400" b="1" kern="1200" baseline="0" dirty="0">
              <a:solidFill>
                <a:srgbClr val="FF0000"/>
              </a:solidFill>
              <a:latin typeface="Calibri"/>
              <a:ea typeface="+mn-ea"/>
              <a:cs typeface="+mn-cs"/>
            </a:rPr>
            <a:t>Communication</a:t>
          </a:r>
        </a:p>
        <a:p>
          <a:pPr marL="0" lvl="0" indent="0" algn="ctr" defTabSz="889000">
            <a:lnSpc>
              <a:spcPct val="90000"/>
            </a:lnSpc>
            <a:spcBef>
              <a:spcPct val="0"/>
            </a:spcBef>
            <a:spcAft>
              <a:spcPct val="35000"/>
            </a:spcAft>
            <a:buNone/>
          </a:pPr>
          <a:r>
            <a:rPr lang="fr-FR" sz="2000" kern="1200" dirty="0">
              <a:solidFill>
                <a:schemeClr val="tx2">
                  <a:lumMod val="75000"/>
                </a:schemeClr>
              </a:solidFill>
            </a:rPr>
            <a:t>Objectif spécifique de l’axe stratégique </a:t>
          </a:r>
          <a:endParaRPr lang="fr-FR" sz="2000" kern="1200" dirty="0"/>
        </a:p>
      </dsp:txBody>
      <dsp:txXfrm>
        <a:off x="120490" y="2836190"/>
        <a:ext cx="3042584" cy="22272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49281-F9FA-4BD9-8853-618A3F725B38}">
      <dsp:nvSpPr>
        <dsp:cNvPr id="0" name=""/>
        <dsp:cNvSpPr/>
      </dsp:nvSpPr>
      <dsp:spPr>
        <a:xfrm>
          <a:off x="3704271" y="216036"/>
          <a:ext cx="4504640" cy="1994982"/>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0" marR="0" lvl="1" indent="0" algn="just" defTabSz="914400" eaLnBrk="1" fontAlgn="auto" latinLnBrk="0" hangingPunct="1">
            <a:lnSpc>
              <a:spcPct val="100000"/>
            </a:lnSpc>
            <a:spcBef>
              <a:spcPct val="0"/>
            </a:spcBef>
            <a:spcAft>
              <a:spcPts val="0"/>
            </a:spcAft>
            <a:buClrTx/>
            <a:buSzTx/>
            <a:buFontTx/>
            <a:buNone/>
            <a:tabLst/>
            <a:defRPr/>
          </a:pPr>
          <a:endParaRPr lang="fr-FR" sz="3600" kern="1200" dirty="0"/>
        </a:p>
        <a:p>
          <a:pPr marL="0" marR="0" lvl="1" indent="0" algn="just" defTabSz="914400" eaLnBrk="1" fontAlgn="auto" latinLnBrk="0" hangingPunct="1">
            <a:lnSpc>
              <a:spcPct val="100000"/>
            </a:lnSpc>
            <a:spcBef>
              <a:spcPct val="0"/>
            </a:spcBef>
            <a:spcAft>
              <a:spcPts val="0"/>
            </a:spcAft>
            <a:buClrTx/>
            <a:buSzTx/>
            <a:buFontTx/>
            <a:buNone/>
            <a:tabLst/>
            <a:defRPr/>
          </a:pPr>
          <a:r>
            <a:rPr lang="fr-FR" sz="1800" kern="1200"/>
            <a:t>Acquérir une stature et une expérience internationale au sein des organismes de normalisation.</a:t>
          </a:r>
          <a:endParaRPr lang="fr-FR" kern="1200" dirty="0"/>
        </a:p>
        <a:p>
          <a:pPr marL="0" marR="0" lvl="1" indent="0" algn="just" defTabSz="914400" eaLnBrk="1" fontAlgn="auto" latinLnBrk="0" hangingPunct="1">
            <a:lnSpc>
              <a:spcPct val="100000"/>
            </a:lnSpc>
            <a:spcBef>
              <a:spcPct val="0"/>
            </a:spcBef>
            <a:spcAft>
              <a:spcPts val="0"/>
            </a:spcAft>
            <a:buClrTx/>
            <a:buSzTx/>
            <a:buFontTx/>
            <a:buNone/>
            <a:tabLst/>
            <a:defRPr/>
          </a:pPr>
          <a:endParaRPr lang="fr-FR" sz="1800" kern="1200" dirty="0"/>
        </a:p>
        <a:p>
          <a:pPr marL="0" marR="0" lvl="1" indent="0" algn="l" defTabSz="914400" eaLnBrk="1" fontAlgn="auto" latinLnBrk="0" hangingPunct="1">
            <a:lnSpc>
              <a:spcPct val="100000"/>
            </a:lnSpc>
            <a:spcBef>
              <a:spcPct val="0"/>
            </a:spcBef>
            <a:spcAft>
              <a:spcPts val="0"/>
            </a:spcAft>
            <a:buClrTx/>
            <a:buSzTx/>
            <a:buFontTx/>
            <a:buNone/>
            <a:tabLst/>
            <a:defRPr/>
          </a:pPr>
          <a:endParaRPr lang="fr-FR" sz="1800" kern="1200" dirty="0"/>
        </a:p>
      </dsp:txBody>
      <dsp:txXfrm>
        <a:off x="3704271" y="465409"/>
        <a:ext cx="3756522" cy="1496236"/>
      </dsp:txXfrm>
    </dsp:sp>
    <dsp:sp modelId="{7F0B9289-7DA6-4AB5-8AC0-4C37373FA201}">
      <dsp:nvSpPr>
        <dsp:cNvPr id="0" name=""/>
        <dsp:cNvSpPr/>
      </dsp:nvSpPr>
      <dsp:spPr>
        <a:xfrm>
          <a:off x="14" y="0"/>
          <a:ext cx="3701102" cy="2468242"/>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2">
                  <a:lumMod val="75000"/>
                </a:schemeClr>
              </a:solidFill>
            </a:rPr>
            <a:t>Objectif </a:t>
          </a:r>
          <a:r>
            <a:rPr lang="fr-FR" sz="2000" b="0" kern="1200" dirty="0">
              <a:solidFill>
                <a:schemeClr val="tx2">
                  <a:lumMod val="75000"/>
                </a:schemeClr>
              </a:solidFill>
            </a:rPr>
            <a:t>stratégique</a:t>
          </a:r>
          <a:r>
            <a:rPr lang="fr-FR" sz="2000" kern="1200" dirty="0">
              <a:solidFill>
                <a:schemeClr val="tx2">
                  <a:lumMod val="75000"/>
                </a:schemeClr>
              </a:solidFill>
            </a:rPr>
            <a:t> n°3:</a:t>
          </a:r>
        </a:p>
        <a:p>
          <a:pPr marL="0" lvl="0" indent="0" algn="ctr" defTabSz="889000">
            <a:lnSpc>
              <a:spcPct val="90000"/>
            </a:lnSpc>
            <a:spcBef>
              <a:spcPct val="0"/>
            </a:spcBef>
            <a:spcAft>
              <a:spcPct val="35000"/>
            </a:spcAft>
            <a:buNone/>
          </a:pPr>
          <a:r>
            <a:rPr lang="fr-FR" sz="2400" b="1" kern="1200" baseline="0" dirty="0">
              <a:solidFill>
                <a:srgbClr val="FF0000"/>
              </a:solidFill>
              <a:latin typeface="Calibri"/>
              <a:ea typeface="+mn-ea"/>
              <a:cs typeface="+mn-cs"/>
            </a:rPr>
            <a:t>Relations Internationales</a:t>
          </a:r>
        </a:p>
        <a:p>
          <a:pPr marL="0" lvl="0" indent="0" algn="ctr" defTabSz="889000">
            <a:lnSpc>
              <a:spcPct val="90000"/>
            </a:lnSpc>
            <a:spcBef>
              <a:spcPct val="0"/>
            </a:spcBef>
            <a:spcAft>
              <a:spcPct val="35000"/>
            </a:spcAft>
            <a:buNone/>
          </a:pPr>
          <a:r>
            <a:rPr lang="fr-FR" sz="2000" kern="1200" dirty="0"/>
            <a:t>Objectif Global de l’axe stratégique </a:t>
          </a:r>
        </a:p>
      </dsp:txBody>
      <dsp:txXfrm>
        <a:off x="120504" y="120490"/>
        <a:ext cx="3460122" cy="2227262"/>
      </dsp:txXfrm>
    </dsp:sp>
    <dsp:sp modelId="{7761A54B-083C-415B-AD5C-9835FA77600E}">
      <dsp:nvSpPr>
        <dsp:cNvPr id="0" name=""/>
        <dsp:cNvSpPr/>
      </dsp:nvSpPr>
      <dsp:spPr>
        <a:xfrm>
          <a:off x="3708362" y="2736309"/>
          <a:ext cx="4499135" cy="2427023"/>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fr-FR" sz="1300" kern="1200" dirty="0"/>
            <a:t>Assurer la participation du CEN Sn aux Réunions Générales annuelles du IEC au cours desquelles tous les membres de l’IEC se retrouvent et participent à des ateliers de formation et aux réunions des TC ou CE. A cet effet, le CEN Sn devra tirer le meilleur profit des programmes de parrainage. Il s’agira également de capitaliser le retour d’expérience des travaux de l’IEC et l’AFSEC.</a:t>
          </a:r>
        </a:p>
      </dsp:txBody>
      <dsp:txXfrm>
        <a:off x="3708362" y="3039687"/>
        <a:ext cx="3589001" cy="1820267"/>
      </dsp:txXfrm>
    </dsp:sp>
    <dsp:sp modelId="{63C4AE43-92AD-4410-B78F-37DBEB954C9B}">
      <dsp:nvSpPr>
        <dsp:cNvPr id="0" name=""/>
        <dsp:cNvSpPr/>
      </dsp:nvSpPr>
      <dsp:spPr>
        <a:xfrm>
          <a:off x="0" y="2716333"/>
          <a:ext cx="3706948" cy="2468242"/>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76200" tIns="38100" rIns="76200" bIns="38100" numCol="1" spcCol="1270" anchor="ctr" anchorCtr="0">
          <a:noAutofit/>
        </a:bodyPr>
        <a:lstStyle/>
        <a:p>
          <a:pPr marL="0" indent="0" algn="ctr" defTabSz="889000">
            <a:lnSpc>
              <a:spcPct val="90000"/>
            </a:lnSpc>
            <a:spcBef>
              <a:spcPct val="0"/>
            </a:spcBef>
            <a:spcAft>
              <a:spcPct val="35000"/>
            </a:spcAft>
            <a:buNone/>
          </a:pPr>
          <a:r>
            <a:rPr lang="fr-FR" sz="2000" kern="1200" dirty="0">
              <a:solidFill>
                <a:schemeClr val="tx2">
                  <a:lumMod val="75000"/>
                </a:schemeClr>
              </a:solidFill>
            </a:rPr>
            <a:t>Objectif </a:t>
          </a:r>
          <a:r>
            <a:rPr lang="fr-FR" sz="2000" b="0" kern="1200" dirty="0">
              <a:solidFill>
                <a:schemeClr val="tx2">
                  <a:lumMod val="75000"/>
                </a:schemeClr>
              </a:solidFill>
            </a:rPr>
            <a:t>stratégique</a:t>
          </a:r>
          <a:r>
            <a:rPr lang="fr-FR" sz="2000" kern="1200" dirty="0">
              <a:solidFill>
                <a:schemeClr val="tx2">
                  <a:lumMod val="75000"/>
                </a:schemeClr>
              </a:solidFill>
            </a:rPr>
            <a:t> n°3:</a:t>
          </a:r>
        </a:p>
        <a:p>
          <a:pPr marL="0" lvl="0" indent="0" algn="ctr" defTabSz="889000">
            <a:lnSpc>
              <a:spcPct val="90000"/>
            </a:lnSpc>
            <a:spcBef>
              <a:spcPct val="0"/>
            </a:spcBef>
            <a:spcAft>
              <a:spcPct val="35000"/>
            </a:spcAft>
            <a:buNone/>
          </a:pPr>
          <a:r>
            <a:rPr lang="fr-FR" sz="2400" b="1" kern="1200" baseline="0" dirty="0">
              <a:solidFill>
                <a:srgbClr val="FF0000"/>
              </a:solidFill>
              <a:latin typeface="Calibri"/>
              <a:ea typeface="+mn-ea"/>
              <a:cs typeface="+mn-cs"/>
            </a:rPr>
            <a:t>Relations Internationales</a:t>
          </a:r>
        </a:p>
        <a:p>
          <a:pPr marL="0" lvl="0" indent="0" algn="ctr" defTabSz="889000">
            <a:lnSpc>
              <a:spcPct val="90000"/>
            </a:lnSpc>
            <a:spcBef>
              <a:spcPct val="0"/>
            </a:spcBef>
            <a:spcAft>
              <a:spcPct val="35000"/>
            </a:spcAft>
            <a:buNone/>
          </a:pPr>
          <a:r>
            <a:rPr lang="fr-FR" sz="2000" kern="1200" dirty="0">
              <a:solidFill>
                <a:schemeClr val="tx2">
                  <a:lumMod val="75000"/>
                </a:schemeClr>
              </a:solidFill>
            </a:rPr>
            <a:t>Objectif spécifique de l’axe stratégique </a:t>
          </a:r>
          <a:endParaRPr lang="fr-FR" sz="2000" kern="1200" dirty="0"/>
        </a:p>
      </dsp:txBody>
      <dsp:txXfrm>
        <a:off x="120490" y="2836823"/>
        <a:ext cx="3465968" cy="22272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49281-F9FA-4BD9-8853-618A3F725B38}">
      <dsp:nvSpPr>
        <dsp:cNvPr id="0" name=""/>
        <dsp:cNvSpPr/>
      </dsp:nvSpPr>
      <dsp:spPr>
        <a:xfrm>
          <a:off x="3704271" y="216036"/>
          <a:ext cx="4504640" cy="1994982"/>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0" marR="0" lvl="1" indent="0" algn="just" defTabSz="914400" eaLnBrk="1" fontAlgn="auto" latinLnBrk="0" hangingPunct="1">
            <a:lnSpc>
              <a:spcPct val="100000"/>
            </a:lnSpc>
            <a:spcBef>
              <a:spcPct val="0"/>
            </a:spcBef>
            <a:spcAft>
              <a:spcPts val="0"/>
            </a:spcAft>
            <a:buClrTx/>
            <a:buSzTx/>
            <a:buFontTx/>
            <a:buNone/>
            <a:tabLst/>
            <a:defRPr/>
          </a:pPr>
          <a:r>
            <a:rPr lang="fr-FR" sz="1800" kern="1200" dirty="0"/>
            <a:t>Développer toutes les capacités financières qui permettent au CEN Sn de financer ses activités et de maintenir ses adhésions à l’IEC comme membre associé à l’AFSEC</a:t>
          </a:r>
          <a:endParaRPr lang="fr-FR" kern="1200" dirty="0"/>
        </a:p>
        <a:p>
          <a:pPr marL="0" marR="0" lvl="1" indent="0" algn="just" defTabSz="914400" eaLnBrk="1" fontAlgn="auto" latinLnBrk="0" hangingPunct="1">
            <a:lnSpc>
              <a:spcPct val="100000"/>
            </a:lnSpc>
            <a:spcBef>
              <a:spcPct val="0"/>
            </a:spcBef>
            <a:spcAft>
              <a:spcPts val="0"/>
            </a:spcAft>
            <a:buClrTx/>
            <a:buSzTx/>
            <a:buFontTx/>
            <a:buNone/>
            <a:tabLst/>
            <a:defRPr/>
          </a:pPr>
          <a:endParaRPr lang="fr-FR" sz="1800" kern="1200" dirty="0"/>
        </a:p>
        <a:p>
          <a:pPr marL="0" marR="0" lvl="1" indent="0" algn="l" defTabSz="914400" eaLnBrk="1" fontAlgn="auto" latinLnBrk="0" hangingPunct="1">
            <a:lnSpc>
              <a:spcPct val="100000"/>
            </a:lnSpc>
            <a:spcBef>
              <a:spcPct val="0"/>
            </a:spcBef>
            <a:spcAft>
              <a:spcPts val="0"/>
            </a:spcAft>
            <a:buClrTx/>
            <a:buSzTx/>
            <a:buFontTx/>
            <a:buNone/>
            <a:tabLst/>
            <a:defRPr/>
          </a:pPr>
          <a:endParaRPr lang="fr-FR" sz="1800" kern="1200" dirty="0"/>
        </a:p>
      </dsp:txBody>
      <dsp:txXfrm>
        <a:off x="3704271" y="465409"/>
        <a:ext cx="3756522" cy="1496236"/>
      </dsp:txXfrm>
    </dsp:sp>
    <dsp:sp modelId="{7F0B9289-7DA6-4AB5-8AC0-4C37373FA201}">
      <dsp:nvSpPr>
        <dsp:cNvPr id="0" name=""/>
        <dsp:cNvSpPr/>
      </dsp:nvSpPr>
      <dsp:spPr>
        <a:xfrm>
          <a:off x="14" y="0"/>
          <a:ext cx="3701102" cy="2468242"/>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2">
                  <a:lumMod val="75000"/>
                </a:schemeClr>
              </a:solidFill>
            </a:rPr>
            <a:t>Objectif </a:t>
          </a:r>
          <a:r>
            <a:rPr lang="fr-FR" sz="2000" b="0" kern="1200" dirty="0">
              <a:solidFill>
                <a:schemeClr val="tx2">
                  <a:lumMod val="75000"/>
                </a:schemeClr>
              </a:solidFill>
            </a:rPr>
            <a:t>stratégique</a:t>
          </a:r>
          <a:r>
            <a:rPr lang="fr-FR" sz="2000" kern="1200" dirty="0">
              <a:solidFill>
                <a:schemeClr val="tx2">
                  <a:lumMod val="75000"/>
                </a:schemeClr>
              </a:solidFill>
            </a:rPr>
            <a:t> n°4:</a:t>
          </a:r>
        </a:p>
        <a:p>
          <a:pPr marL="0" lvl="0" indent="0" algn="ctr" defTabSz="889000">
            <a:lnSpc>
              <a:spcPct val="90000"/>
            </a:lnSpc>
            <a:spcBef>
              <a:spcPct val="0"/>
            </a:spcBef>
            <a:spcAft>
              <a:spcPct val="35000"/>
            </a:spcAft>
            <a:buNone/>
          </a:pPr>
          <a:r>
            <a:rPr lang="fr-FR" sz="2400" b="1" kern="1200" baseline="0" dirty="0">
              <a:solidFill>
                <a:srgbClr val="FF0000"/>
              </a:solidFill>
              <a:latin typeface="Calibri"/>
              <a:ea typeface="+mn-ea"/>
              <a:cs typeface="+mn-cs"/>
            </a:rPr>
            <a:t>Autonomie financière</a:t>
          </a:r>
        </a:p>
        <a:p>
          <a:pPr marL="0" lvl="0" indent="0" algn="ctr" defTabSz="889000">
            <a:lnSpc>
              <a:spcPct val="90000"/>
            </a:lnSpc>
            <a:spcBef>
              <a:spcPct val="0"/>
            </a:spcBef>
            <a:spcAft>
              <a:spcPct val="35000"/>
            </a:spcAft>
            <a:buNone/>
          </a:pPr>
          <a:r>
            <a:rPr lang="fr-FR" sz="2000" kern="1200" dirty="0"/>
            <a:t>Objectif Global de l’axe stratégique </a:t>
          </a:r>
        </a:p>
      </dsp:txBody>
      <dsp:txXfrm>
        <a:off x="120504" y="120490"/>
        <a:ext cx="3460122" cy="2227262"/>
      </dsp:txXfrm>
    </dsp:sp>
    <dsp:sp modelId="{7761A54B-083C-415B-AD5C-9835FA77600E}">
      <dsp:nvSpPr>
        <dsp:cNvPr id="0" name=""/>
        <dsp:cNvSpPr/>
      </dsp:nvSpPr>
      <dsp:spPr>
        <a:xfrm>
          <a:off x="3708362" y="2736309"/>
          <a:ext cx="4499135" cy="2427023"/>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fr-FR" sz="1700" kern="1200" dirty="0"/>
            <a:t>Procéder à la recherche de financement en organisant des activités génératrices de revenus au niveau du CEN Sn afin de disposer des ressources financières nécessaires pour couvrir ses frais de fonctionnement et poursuivre ses buts. </a:t>
          </a:r>
        </a:p>
      </dsp:txBody>
      <dsp:txXfrm>
        <a:off x="3708362" y="3039687"/>
        <a:ext cx="3589001" cy="1820267"/>
      </dsp:txXfrm>
    </dsp:sp>
    <dsp:sp modelId="{63C4AE43-92AD-4410-B78F-37DBEB954C9B}">
      <dsp:nvSpPr>
        <dsp:cNvPr id="0" name=""/>
        <dsp:cNvSpPr/>
      </dsp:nvSpPr>
      <dsp:spPr>
        <a:xfrm>
          <a:off x="0" y="2716333"/>
          <a:ext cx="3706948" cy="2468242"/>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76200" tIns="38100" rIns="76200" bIns="38100" numCol="1" spcCol="1270" anchor="ctr" anchorCtr="0">
          <a:noAutofit/>
        </a:bodyPr>
        <a:lstStyle/>
        <a:p>
          <a:pPr marL="0" indent="0" algn="ctr" defTabSz="889000">
            <a:lnSpc>
              <a:spcPct val="90000"/>
            </a:lnSpc>
            <a:spcBef>
              <a:spcPct val="0"/>
            </a:spcBef>
            <a:spcAft>
              <a:spcPct val="35000"/>
            </a:spcAft>
            <a:buNone/>
          </a:pPr>
          <a:r>
            <a:rPr lang="fr-FR" sz="2000" kern="1200" dirty="0">
              <a:solidFill>
                <a:schemeClr val="tx2">
                  <a:lumMod val="75000"/>
                </a:schemeClr>
              </a:solidFill>
            </a:rPr>
            <a:t>Objectif </a:t>
          </a:r>
          <a:r>
            <a:rPr lang="fr-FR" sz="2000" b="0" kern="1200" dirty="0">
              <a:solidFill>
                <a:schemeClr val="tx2">
                  <a:lumMod val="75000"/>
                </a:schemeClr>
              </a:solidFill>
            </a:rPr>
            <a:t>stratégique</a:t>
          </a:r>
          <a:r>
            <a:rPr lang="fr-FR" sz="2000" kern="1200" dirty="0">
              <a:solidFill>
                <a:schemeClr val="tx2">
                  <a:lumMod val="75000"/>
                </a:schemeClr>
              </a:solidFill>
            </a:rPr>
            <a:t> n°4:</a:t>
          </a:r>
        </a:p>
        <a:p>
          <a:pPr marL="0" lvl="0" indent="0" algn="ctr" defTabSz="889000">
            <a:lnSpc>
              <a:spcPct val="90000"/>
            </a:lnSpc>
            <a:spcBef>
              <a:spcPct val="0"/>
            </a:spcBef>
            <a:spcAft>
              <a:spcPct val="35000"/>
            </a:spcAft>
            <a:buNone/>
          </a:pPr>
          <a:r>
            <a:rPr lang="fr-FR" sz="2400" b="1" kern="1200" baseline="0" dirty="0">
              <a:solidFill>
                <a:srgbClr val="FF0000"/>
              </a:solidFill>
              <a:latin typeface="Calibri"/>
              <a:ea typeface="+mn-ea"/>
              <a:cs typeface="+mn-cs"/>
            </a:rPr>
            <a:t>Autonomie financière</a:t>
          </a:r>
        </a:p>
        <a:p>
          <a:pPr marL="0" lvl="0" indent="0" algn="ctr" defTabSz="889000">
            <a:lnSpc>
              <a:spcPct val="90000"/>
            </a:lnSpc>
            <a:spcBef>
              <a:spcPct val="0"/>
            </a:spcBef>
            <a:spcAft>
              <a:spcPct val="35000"/>
            </a:spcAft>
            <a:buNone/>
          </a:pPr>
          <a:r>
            <a:rPr lang="fr-FR" sz="2000" kern="1200" dirty="0">
              <a:solidFill>
                <a:schemeClr val="tx2">
                  <a:lumMod val="75000"/>
                </a:schemeClr>
              </a:solidFill>
            </a:rPr>
            <a:t>Objectif spécifique de l’axe stratégique </a:t>
          </a:r>
          <a:endParaRPr lang="fr-FR" sz="2000" kern="1200" dirty="0"/>
        </a:p>
      </dsp:txBody>
      <dsp:txXfrm>
        <a:off x="120490" y="2836823"/>
        <a:ext cx="3465968" cy="22272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63049-757A-4DB3-BA08-8C8410AD9D3D}">
      <dsp:nvSpPr>
        <dsp:cNvPr id="0" name=""/>
        <dsp:cNvSpPr/>
      </dsp:nvSpPr>
      <dsp:spPr>
        <a:xfrm>
          <a:off x="0" y="23962"/>
          <a:ext cx="2350617" cy="1567072"/>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0285B3-98FC-4477-99E8-D672DD88AB5F}">
      <dsp:nvSpPr>
        <dsp:cNvPr id="0" name=""/>
        <dsp:cNvSpPr/>
      </dsp:nvSpPr>
      <dsp:spPr>
        <a:xfrm>
          <a:off x="2448763" y="1689027"/>
          <a:ext cx="3330244" cy="20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fr-FR" sz="1900" kern="1200" dirty="0"/>
            <a:t>Adoption de  67 normes IEC. Ce qui confère au CEN Sn,  le statut d’</a:t>
          </a:r>
          <a:r>
            <a:rPr lang="fr-FR" sz="1900" kern="1200" dirty="0" err="1"/>
            <a:t>Affiliate</a:t>
          </a:r>
          <a:r>
            <a:rPr lang="fr-FR" sz="1900" kern="1200" dirty="0"/>
            <a:t> Plus avec l’avantage de bénéficier de 200 normes supplémentaires à adopter. </a:t>
          </a:r>
        </a:p>
        <a:p>
          <a:pPr marL="0" lvl="0" indent="0" algn="ctr" defTabSz="844550">
            <a:lnSpc>
              <a:spcPct val="90000"/>
            </a:lnSpc>
            <a:spcBef>
              <a:spcPct val="0"/>
            </a:spcBef>
            <a:spcAft>
              <a:spcPct val="35000"/>
            </a:spcAft>
            <a:buNone/>
          </a:pPr>
          <a:endParaRPr lang="fr-FR" sz="1900" kern="1200" dirty="0"/>
        </a:p>
      </dsp:txBody>
      <dsp:txXfrm>
        <a:off x="2448763" y="1689027"/>
        <a:ext cx="3330244" cy="2057033"/>
      </dsp:txXfrm>
    </dsp:sp>
    <dsp:sp modelId="{6706122D-51E4-4A13-B612-1EA458D254D4}">
      <dsp:nvSpPr>
        <dsp:cNvPr id="0" name=""/>
        <dsp:cNvSpPr/>
      </dsp:nvSpPr>
      <dsp:spPr>
        <a:xfrm>
          <a:off x="2154936" y="1395452"/>
          <a:ext cx="799795" cy="800002"/>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52250F-F30A-4E15-B02E-309FC9AB7D8E}">
      <dsp:nvSpPr>
        <dsp:cNvPr id="0" name=""/>
        <dsp:cNvSpPr/>
      </dsp:nvSpPr>
      <dsp:spPr>
        <a:xfrm rot="5400000">
          <a:off x="5296101" y="1395555"/>
          <a:ext cx="800002" cy="799795"/>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59D456-4C16-4C78-AD53-6E813BB63061}">
      <dsp:nvSpPr>
        <dsp:cNvPr id="0" name=""/>
        <dsp:cNvSpPr/>
      </dsp:nvSpPr>
      <dsp:spPr>
        <a:xfrm rot="16200000">
          <a:off x="2154832" y="3240138"/>
          <a:ext cx="800002" cy="799795"/>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49DAD7-B9ED-42AC-A4CA-548AF48630FB}">
      <dsp:nvSpPr>
        <dsp:cNvPr id="0" name=""/>
        <dsp:cNvSpPr/>
      </dsp:nvSpPr>
      <dsp:spPr>
        <a:xfrm rot="10800000">
          <a:off x="5296204" y="3240035"/>
          <a:ext cx="799795" cy="800002"/>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41729-3C0C-402E-B657-0BB830EFBA3A}">
      <dsp:nvSpPr>
        <dsp:cNvPr id="0" name=""/>
        <dsp:cNvSpPr/>
      </dsp:nvSpPr>
      <dsp:spPr>
        <a:xfrm>
          <a:off x="-4861289" y="-738850"/>
          <a:ext cx="5741949" cy="5741949"/>
        </a:xfrm>
        <a:prstGeom prst="blockArc">
          <a:avLst>
            <a:gd name="adj1" fmla="val 18900000"/>
            <a:gd name="adj2" fmla="val 2700000"/>
            <a:gd name="adj3" fmla="val 37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FB4DEE-CD9A-4849-8C0A-762668FBBB62}">
      <dsp:nvSpPr>
        <dsp:cNvPr id="0" name=""/>
        <dsp:cNvSpPr/>
      </dsp:nvSpPr>
      <dsp:spPr>
        <a:xfrm>
          <a:off x="257318" y="193852"/>
          <a:ext cx="5739935" cy="3875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606" tIns="27940" rIns="27940" bIns="27940" numCol="1" spcCol="1270" anchor="ctr" anchorCtr="0">
          <a:noAutofit/>
        </a:bodyPr>
        <a:lstStyle/>
        <a:p>
          <a:pPr marL="0" lvl="0" indent="0" algn="l" defTabSz="488950">
            <a:lnSpc>
              <a:spcPct val="90000"/>
            </a:lnSpc>
            <a:spcBef>
              <a:spcPct val="0"/>
            </a:spcBef>
            <a:spcAft>
              <a:spcPct val="35000"/>
            </a:spcAft>
            <a:buNone/>
          </a:pPr>
          <a:r>
            <a:rPr lang="fr-FR" sz="1100" kern="1200" dirty="0"/>
            <a:t>Identification – Visite de l’ensemble des PP intéressées par le domaine de l’électrotechnique et  recensement de leurs besoins en normes</a:t>
          </a:r>
        </a:p>
      </dsp:txBody>
      <dsp:txXfrm>
        <a:off x="257318" y="193852"/>
        <a:ext cx="5739935" cy="387534"/>
      </dsp:txXfrm>
    </dsp:sp>
    <dsp:sp modelId="{01F7B8B1-F675-4E4E-B28B-0E53D7DE99AC}">
      <dsp:nvSpPr>
        <dsp:cNvPr id="0" name=""/>
        <dsp:cNvSpPr/>
      </dsp:nvSpPr>
      <dsp:spPr>
        <a:xfrm>
          <a:off x="15109" y="145410"/>
          <a:ext cx="484418" cy="48441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F28BFD-3760-42A3-9C09-1B61188CA085}">
      <dsp:nvSpPr>
        <dsp:cNvPr id="0" name=""/>
        <dsp:cNvSpPr/>
      </dsp:nvSpPr>
      <dsp:spPr>
        <a:xfrm>
          <a:off x="402245" y="3681933"/>
          <a:ext cx="5556261" cy="3875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606" tIns="27940" rIns="27940" bIns="27940" numCol="1" spcCol="1270" anchor="ctr" anchorCtr="0">
          <a:noAutofit/>
        </a:bodyPr>
        <a:lstStyle/>
        <a:p>
          <a:pPr marL="0" lvl="0" indent="0" algn="l" defTabSz="488950">
            <a:lnSpc>
              <a:spcPct val="90000"/>
            </a:lnSpc>
            <a:spcBef>
              <a:spcPct val="0"/>
            </a:spcBef>
            <a:spcAft>
              <a:spcPct val="35000"/>
            </a:spcAft>
            <a:buNone/>
          </a:pPr>
          <a:r>
            <a:rPr lang="fr-FR" sz="1100" kern="1200" dirty="0"/>
            <a:t>Etre membre associé de l’IEC en 2019</a:t>
          </a:r>
        </a:p>
      </dsp:txBody>
      <dsp:txXfrm>
        <a:off x="402245" y="3681933"/>
        <a:ext cx="5556261" cy="387534"/>
      </dsp:txXfrm>
    </dsp:sp>
    <dsp:sp modelId="{72E2C3A2-CC4E-49BB-9CEA-4752CC63A7C1}">
      <dsp:nvSpPr>
        <dsp:cNvPr id="0" name=""/>
        <dsp:cNvSpPr/>
      </dsp:nvSpPr>
      <dsp:spPr>
        <a:xfrm>
          <a:off x="366056" y="727054"/>
          <a:ext cx="484418" cy="48441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180202-AB87-4500-BE90-99B31803053A}">
      <dsp:nvSpPr>
        <dsp:cNvPr id="0" name=""/>
        <dsp:cNvSpPr/>
      </dsp:nvSpPr>
      <dsp:spPr>
        <a:xfrm>
          <a:off x="800583" y="1356713"/>
          <a:ext cx="5196670" cy="3875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606" tIns="27940" rIns="27940" bIns="27940" numCol="1" spcCol="1270" anchor="ctr" anchorCtr="0">
          <a:noAutofit/>
        </a:bodyPr>
        <a:lstStyle/>
        <a:p>
          <a:pPr marL="0" lvl="0" indent="0" algn="l" defTabSz="488950">
            <a:lnSpc>
              <a:spcPct val="90000"/>
            </a:lnSpc>
            <a:spcBef>
              <a:spcPct val="0"/>
            </a:spcBef>
            <a:spcAft>
              <a:spcPct val="35000"/>
            </a:spcAft>
            <a:buNone/>
          </a:pPr>
          <a:r>
            <a:rPr lang="fr-FR" sz="1100" kern="1200" dirty="0"/>
            <a:t>Rencontre avec  les ministères  (MEDER,  Mines Industries, APIX, le BOSSE, Senelec, ASER,ANER, AEME, etc.</a:t>
          </a:r>
        </a:p>
      </dsp:txBody>
      <dsp:txXfrm>
        <a:off x="800583" y="1356713"/>
        <a:ext cx="5196670" cy="387534"/>
      </dsp:txXfrm>
    </dsp:sp>
    <dsp:sp modelId="{50ACA224-7C91-4465-B30F-E274E3BB9191}">
      <dsp:nvSpPr>
        <dsp:cNvPr id="0" name=""/>
        <dsp:cNvSpPr/>
      </dsp:nvSpPr>
      <dsp:spPr>
        <a:xfrm>
          <a:off x="558374" y="1308271"/>
          <a:ext cx="484418" cy="48441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D58D17-45A5-4637-A3C6-8EB2A853E998}">
      <dsp:nvSpPr>
        <dsp:cNvPr id="0" name=""/>
        <dsp:cNvSpPr/>
      </dsp:nvSpPr>
      <dsp:spPr>
        <a:xfrm>
          <a:off x="861988" y="1938356"/>
          <a:ext cx="5135264" cy="3875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606" tIns="27940" rIns="27940" bIns="27940" numCol="1" spcCol="1270" anchor="ctr" anchorCtr="0">
          <a:noAutofit/>
        </a:bodyPr>
        <a:lstStyle/>
        <a:p>
          <a:pPr marL="0" lvl="0" indent="0" algn="l" defTabSz="488950">
            <a:lnSpc>
              <a:spcPct val="90000"/>
            </a:lnSpc>
            <a:spcBef>
              <a:spcPct val="0"/>
            </a:spcBef>
            <a:spcAft>
              <a:spcPct val="35000"/>
            </a:spcAft>
            <a:buNone/>
          </a:pPr>
          <a:r>
            <a:rPr lang="fr-FR" sz="1100" kern="1200" dirty="0"/>
            <a:t>Participation aux Réunions générales de la CEI</a:t>
          </a:r>
        </a:p>
      </dsp:txBody>
      <dsp:txXfrm>
        <a:off x="861988" y="1938356"/>
        <a:ext cx="5135264" cy="387534"/>
      </dsp:txXfrm>
    </dsp:sp>
    <dsp:sp modelId="{6996DBB7-B318-430B-8F96-78FC5AB4762D}">
      <dsp:nvSpPr>
        <dsp:cNvPr id="0" name=""/>
        <dsp:cNvSpPr/>
      </dsp:nvSpPr>
      <dsp:spPr>
        <a:xfrm>
          <a:off x="619779" y="1889914"/>
          <a:ext cx="484418" cy="48441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DBAE5D-C6FC-4776-A479-FE38CEC23237}">
      <dsp:nvSpPr>
        <dsp:cNvPr id="0" name=""/>
        <dsp:cNvSpPr/>
      </dsp:nvSpPr>
      <dsp:spPr>
        <a:xfrm>
          <a:off x="800583" y="2519999"/>
          <a:ext cx="5196670" cy="3875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606" tIns="27940" rIns="27940" bIns="27940" numCol="1" spcCol="1270" anchor="ctr" anchorCtr="0">
          <a:noAutofit/>
        </a:bodyPr>
        <a:lstStyle/>
        <a:p>
          <a:pPr marL="0" lvl="0" indent="0" algn="l" defTabSz="488950">
            <a:lnSpc>
              <a:spcPct val="90000"/>
            </a:lnSpc>
            <a:spcBef>
              <a:spcPct val="0"/>
            </a:spcBef>
            <a:spcAft>
              <a:spcPct val="35000"/>
            </a:spcAft>
            <a:buNone/>
          </a:pPr>
          <a:r>
            <a:rPr lang="fr-FR" sz="1100" kern="1200" dirty="0"/>
            <a:t>Participation du CEN-Sn à l’AFSEC</a:t>
          </a:r>
        </a:p>
      </dsp:txBody>
      <dsp:txXfrm>
        <a:off x="800583" y="2519999"/>
        <a:ext cx="5196670" cy="387534"/>
      </dsp:txXfrm>
    </dsp:sp>
    <dsp:sp modelId="{AB89292D-60C5-498F-B899-88F424B99B6F}">
      <dsp:nvSpPr>
        <dsp:cNvPr id="0" name=""/>
        <dsp:cNvSpPr/>
      </dsp:nvSpPr>
      <dsp:spPr>
        <a:xfrm>
          <a:off x="558374" y="2471558"/>
          <a:ext cx="484418" cy="48441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D4AB7F-5C88-4BDE-917F-B9CD997C35AD}">
      <dsp:nvSpPr>
        <dsp:cNvPr id="0" name=""/>
        <dsp:cNvSpPr/>
      </dsp:nvSpPr>
      <dsp:spPr>
        <a:xfrm>
          <a:off x="608266" y="3101217"/>
          <a:ext cx="5388987" cy="3875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606" tIns="27940" rIns="27940" bIns="27940" numCol="1" spcCol="1270" anchor="ctr" anchorCtr="0">
          <a:noAutofit/>
        </a:bodyPr>
        <a:lstStyle/>
        <a:p>
          <a:pPr marL="0" lvl="0" indent="0" algn="l" defTabSz="488950">
            <a:lnSpc>
              <a:spcPct val="90000"/>
            </a:lnSpc>
            <a:spcBef>
              <a:spcPct val="0"/>
            </a:spcBef>
            <a:spcAft>
              <a:spcPct val="35000"/>
            </a:spcAft>
            <a:buNone/>
          </a:pPr>
          <a:r>
            <a:rPr lang="fr-FR" sz="1100" kern="1200" dirty="0"/>
            <a:t>Redynamiser le comité national à travers des parrainages</a:t>
          </a:r>
        </a:p>
      </dsp:txBody>
      <dsp:txXfrm>
        <a:off x="608266" y="3101217"/>
        <a:ext cx="5388987" cy="387534"/>
      </dsp:txXfrm>
    </dsp:sp>
    <dsp:sp modelId="{07EA941D-A360-4BC8-91A2-F97C3DEC73C4}">
      <dsp:nvSpPr>
        <dsp:cNvPr id="0" name=""/>
        <dsp:cNvSpPr/>
      </dsp:nvSpPr>
      <dsp:spPr>
        <a:xfrm>
          <a:off x="366056" y="3052775"/>
          <a:ext cx="484418" cy="48441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3F6AAF-CE6B-4F36-B140-F1D0C395A806}">
      <dsp:nvSpPr>
        <dsp:cNvPr id="0" name=""/>
        <dsp:cNvSpPr/>
      </dsp:nvSpPr>
      <dsp:spPr>
        <a:xfrm>
          <a:off x="887764" y="792086"/>
          <a:ext cx="5070945" cy="3875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606" tIns="27940" rIns="27940" bIns="27940" numCol="1" spcCol="1270" anchor="ctr" anchorCtr="0">
          <a:noAutofit/>
        </a:bodyPr>
        <a:lstStyle/>
        <a:p>
          <a:pPr marL="0" lvl="0" indent="0" algn="l" defTabSz="488950">
            <a:lnSpc>
              <a:spcPct val="90000"/>
            </a:lnSpc>
            <a:spcBef>
              <a:spcPct val="0"/>
            </a:spcBef>
            <a:spcAft>
              <a:spcPct val="35000"/>
            </a:spcAft>
            <a:buNone/>
          </a:pPr>
          <a:r>
            <a:rPr lang="fr-FR" sz="1100" kern="1200" dirty="0"/>
            <a:t>Appliquer les normes CEI : Valoriser la certification IECEE au Sénégal</a:t>
          </a:r>
        </a:p>
      </dsp:txBody>
      <dsp:txXfrm>
        <a:off x="887764" y="792086"/>
        <a:ext cx="5070945" cy="387534"/>
      </dsp:txXfrm>
    </dsp:sp>
    <dsp:sp modelId="{C45E6B92-3F1A-47A6-8823-B957D3BADEF3}">
      <dsp:nvSpPr>
        <dsp:cNvPr id="0" name=""/>
        <dsp:cNvSpPr/>
      </dsp:nvSpPr>
      <dsp:spPr>
        <a:xfrm>
          <a:off x="15109" y="3634418"/>
          <a:ext cx="484418" cy="48441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59A24-8412-4DEF-B425-9424C2A5A5D6}" type="datetimeFigureOut">
              <a:rPr lang="fr-FR" smtClean="0"/>
              <a:t>05/04/2017</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90FF50-63F4-45D9-9ECF-817DA76FBEAD}" type="slidenum">
              <a:rPr lang="fr-FR" smtClean="0"/>
              <a:t>‹N°›</a:t>
            </a:fld>
            <a:endParaRPr lang="fr-FR"/>
          </a:p>
        </p:txBody>
      </p:sp>
    </p:spTree>
    <p:extLst>
      <p:ext uri="{BB962C8B-B14F-4D97-AF65-F5344CB8AC3E}">
        <p14:creationId xmlns:p14="http://schemas.microsoft.com/office/powerpoint/2010/main" val="213887777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3CA9D8-B0E6-4690-81F0-C381895A88BD}" type="datetimeFigureOut">
              <a:rPr lang="fr-FR" smtClean="0"/>
              <a:t>05/04/2017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1EC8C8-34AB-441E-B937-7B26CD6C6BFB}" type="slidenum">
              <a:rPr lang="fr-FR" smtClean="0"/>
              <a:t>‹N°›</a:t>
            </a:fld>
            <a:endParaRPr lang="fr-FR"/>
          </a:p>
        </p:txBody>
      </p:sp>
    </p:spTree>
    <p:extLst>
      <p:ext uri="{BB962C8B-B14F-4D97-AF65-F5344CB8AC3E}">
        <p14:creationId xmlns:p14="http://schemas.microsoft.com/office/powerpoint/2010/main" val="174289879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3184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C00678FE-7C00-42B9-ADBB-EC9787405BC1}" type="slidenum">
              <a:rPr lang="fr-FR" altLang="fr-FR">
                <a:solidFill>
                  <a:srgbClr val="000000"/>
                </a:solidFill>
              </a:rPr>
              <a:pPr/>
              <a:t>1</a:t>
            </a:fld>
            <a:endParaRPr lang="fr-FR" altLang="fr-FR">
              <a:solidFill>
                <a:srgbClr val="000000"/>
              </a:solidFill>
            </a:endParaRPr>
          </a:p>
        </p:txBody>
      </p:sp>
      <p:sp>
        <p:nvSpPr>
          <p:cNvPr id="2" name="Espace réservé du pied de page 1"/>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571942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Trebuchet MS" pitchFamily="34" charset="0"/>
              </a:defRPr>
            </a:lvl1pPr>
          </a:lstStyle>
          <a:p>
            <a:r>
              <a:rPr lang="fr-FR" dirty="0"/>
              <a:t>Modifiez le style du titre</a:t>
            </a:r>
          </a:p>
        </p:txBody>
      </p:sp>
      <p:sp>
        <p:nvSpPr>
          <p:cNvPr id="3" name="Espace réservé du contenu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08CAEB93-93C0-47CB-B884-F6BF3BC9AAD1}" type="datetimeFigureOut">
              <a:rPr lang="fr-FR"/>
              <a:pPr>
                <a:defRPr/>
              </a:pPr>
              <a:t>05/04/2017</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4EA3667A-FF6C-43CD-A56F-6C740506387D}" type="slidenum">
              <a:rPr lang="fr-FR"/>
              <a:pPr>
                <a:defRPr/>
              </a:pPr>
              <a:t>‹N°›</a:t>
            </a:fld>
            <a:endParaRPr lang="fr-FR" dirty="0"/>
          </a:p>
        </p:txBody>
      </p:sp>
    </p:spTree>
    <p:extLst>
      <p:ext uri="{BB962C8B-B14F-4D97-AF65-F5344CB8AC3E}">
        <p14:creationId xmlns:p14="http://schemas.microsoft.com/office/powerpoint/2010/main" val="227992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Trebuchet MS" pitchFamily="34" charset="0"/>
              </a:defRPr>
            </a:lvl1pPr>
          </a:lstStyle>
          <a:p>
            <a:r>
              <a:rPr lang="fr-FR" dirty="0"/>
              <a:t>Modifiez le style du titre</a:t>
            </a:r>
          </a:p>
        </p:txBody>
      </p:sp>
      <p:sp>
        <p:nvSpPr>
          <p:cNvPr id="3" name="Espace réservé du texte vertical 2"/>
          <p:cNvSpPr>
            <a:spLocks noGrp="1"/>
          </p:cNvSpPr>
          <p:nvPr>
            <p:ph type="body" orient="vert" idx="1"/>
          </p:nvPr>
        </p:nvSpPr>
        <p:spPr/>
        <p:txBody>
          <a:bodyPr vert="eaVert"/>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8D065C46-2D50-4B6B-B6AA-3D551EFAE0BE}" type="datetimeFigureOut">
              <a:rPr lang="fr-FR"/>
              <a:pPr>
                <a:defRPr/>
              </a:pPr>
              <a:t>05/04/2017</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260284AF-5A6F-41E2-A588-BC429D5CEDC1}" type="slidenum">
              <a:rPr lang="fr-FR"/>
              <a:pPr>
                <a:defRPr/>
              </a:pPr>
              <a:t>‹N°›</a:t>
            </a:fld>
            <a:endParaRPr lang="fr-FR" dirty="0"/>
          </a:p>
        </p:txBody>
      </p:sp>
    </p:spTree>
    <p:extLst>
      <p:ext uri="{BB962C8B-B14F-4D97-AF65-F5344CB8AC3E}">
        <p14:creationId xmlns:p14="http://schemas.microsoft.com/office/powerpoint/2010/main" val="382240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defRPr>
                <a:latin typeface="Trebuchet MS" pitchFamily="34" charset="0"/>
              </a:defRPr>
            </a:lvl1pPr>
          </a:lstStyle>
          <a:p>
            <a:r>
              <a:rPr lang="fr-FR" dirty="0"/>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8DD35789-DB50-43DC-A9BF-FB0851C81939}" type="datetimeFigureOut">
              <a:rPr lang="fr-FR"/>
              <a:pPr>
                <a:defRPr/>
              </a:pPr>
              <a:t>05/04/2017</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4BDB6C40-05CB-4CD4-8CDF-263B20AA0D0B}" type="slidenum">
              <a:rPr lang="fr-FR"/>
              <a:pPr>
                <a:defRPr/>
              </a:pPr>
              <a:t>‹N°›</a:t>
            </a:fld>
            <a:endParaRPr lang="fr-FR" dirty="0"/>
          </a:p>
        </p:txBody>
      </p:sp>
    </p:spTree>
    <p:extLst>
      <p:ext uri="{BB962C8B-B14F-4D97-AF65-F5344CB8AC3E}">
        <p14:creationId xmlns:p14="http://schemas.microsoft.com/office/powerpoint/2010/main" val="704962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4149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92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6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141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8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631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re de section">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723C3FF7-D886-4734-BA03-070CFB99154B}" type="datetimeFigureOut">
              <a:rPr lang="fr-FR"/>
              <a:pPr>
                <a:defRPr/>
              </a:pPr>
              <a:t>05/04/2017</a:t>
            </a:fld>
            <a:endParaRPr lang="fr-FR" dirty="0"/>
          </a:p>
        </p:txBody>
      </p:sp>
      <p:sp>
        <p:nvSpPr>
          <p:cNvPr id="3"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endParaRPr lang="fr-FR"/>
          </a:p>
        </p:txBody>
      </p:sp>
      <p:sp>
        <p:nvSpPr>
          <p:cNvPr id="4"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92F0DEB7-8D71-4D61-AFA0-218E521B3C75}" type="slidenum">
              <a:rPr lang="fr-FR"/>
              <a:pPr>
                <a:defRPr/>
              </a:pPr>
              <a:t>‹N°›</a:t>
            </a:fld>
            <a:endParaRPr lang="fr-FR" dirty="0"/>
          </a:p>
        </p:txBody>
      </p:sp>
    </p:spTree>
    <p:extLst>
      <p:ext uri="{BB962C8B-B14F-4D97-AF65-F5344CB8AC3E}">
        <p14:creationId xmlns:p14="http://schemas.microsoft.com/office/powerpoint/2010/main" val="3498860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endParaRPr lang="fr-FR"/>
          </a:p>
        </p:txBody>
      </p:sp>
      <p:sp>
        <p:nvSpPr>
          <p:cNvPr id="5" name="Espace réservé du numéro de diapositive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fld id="{7BABE561-A833-4D10-AC9A-1C5A2E50097B}" type="slidenum">
              <a:rPr lang="fr-FR"/>
              <a:pPr>
                <a:defRPr/>
              </a:pPr>
              <a:t>‹N°›</a:t>
            </a:fld>
            <a:endParaRPr lang="fr-FR" dirty="0"/>
          </a:p>
        </p:txBody>
      </p:sp>
    </p:spTree>
    <p:extLst>
      <p:ext uri="{BB962C8B-B14F-4D97-AF65-F5344CB8AC3E}">
        <p14:creationId xmlns:p14="http://schemas.microsoft.com/office/powerpoint/2010/main" val="2371344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endParaRPr lang="fr-FR"/>
          </a:p>
        </p:txBody>
      </p:sp>
      <p:sp>
        <p:nvSpPr>
          <p:cNvPr id="5" name="Espace réservé du numéro de diapositive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fld id="{69F2E73D-2F65-4AED-A3C4-8B70899E3A66}" type="slidenum">
              <a:rPr lang="fr-FR"/>
              <a:pPr>
                <a:defRPr/>
              </a:pPr>
              <a:t>‹N°›</a:t>
            </a:fld>
            <a:endParaRPr lang="fr-FR" dirty="0"/>
          </a:p>
        </p:txBody>
      </p:sp>
    </p:spTree>
    <p:extLst>
      <p:ext uri="{BB962C8B-B14F-4D97-AF65-F5344CB8AC3E}">
        <p14:creationId xmlns:p14="http://schemas.microsoft.com/office/powerpoint/2010/main" val="2040986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endParaRPr lang="fr-FR"/>
          </a:p>
        </p:txBody>
      </p:sp>
      <p:sp>
        <p:nvSpPr>
          <p:cNvPr id="5" name="Espace réservé du numéro de diapositive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fld id="{BBC1FD29-F423-4109-92E2-FBFF973561FA}" type="slidenum">
              <a:rPr lang="fr-FR"/>
              <a:pPr>
                <a:defRPr/>
              </a:pPr>
              <a:t>‹N°›</a:t>
            </a:fld>
            <a:endParaRPr lang="fr-FR" dirty="0"/>
          </a:p>
        </p:txBody>
      </p:sp>
    </p:spTree>
    <p:extLst>
      <p:ext uri="{BB962C8B-B14F-4D97-AF65-F5344CB8AC3E}">
        <p14:creationId xmlns:p14="http://schemas.microsoft.com/office/powerpoint/2010/main" val="3550420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a:latin typeface="Trebuchet MS" pitchFamily="34" charset="0"/>
              </a:defRPr>
            </a:lvl1pPr>
          </a:lstStyle>
          <a:p>
            <a:r>
              <a:rPr lang="fr-FR" dirty="0"/>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7758C785-302F-47C0-B1A2-656DEA0A0270}" type="datetimeFigureOut">
              <a:rPr lang="fr-FR"/>
              <a:pPr>
                <a:defRPr/>
              </a:pPr>
              <a:t>05/04/2017</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DE5CE083-B819-4907-8FC5-3A76A584862F}" type="slidenum">
              <a:rPr lang="fr-FR"/>
              <a:pPr>
                <a:defRPr/>
              </a:pPr>
              <a:t>‹N°›</a:t>
            </a:fld>
            <a:endParaRPr lang="fr-FR" dirty="0"/>
          </a:p>
        </p:txBody>
      </p:sp>
    </p:spTree>
    <p:extLst>
      <p:ext uri="{BB962C8B-B14F-4D97-AF65-F5344CB8AC3E}">
        <p14:creationId xmlns:p14="http://schemas.microsoft.com/office/powerpoint/2010/main" val="1803383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5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endParaRPr lang="fr-FR"/>
          </a:p>
        </p:txBody>
      </p:sp>
      <p:sp>
        <p:nvSpPr>
          <p:cNvPr id="5" name="Espace réservé du numéro de diapositive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fld id="{32AF6661-7E0A-48D6-A0C6-129BD26D940F}" type="slidenum">
              <a:rPr lang="fr-FR"/>
              <a:pPr>
                <a:defRPr/>
              </a:pPr>
              <a:t>‹N°›</a:t>
            </a:fld>
            <a:endParaRPr lang="fr-FR" dirty="0"/>
          </a:p>
        </p:txBody>
      </p:sp>
    </p:spTree>
    <p:extLst>
      <p:ext uri="{BB962C8B-B14F-4D97-AF65-F5344CB8AC3E}">
        <p14:creationId xmlns:p14="http://schemas.microsoft.com/office/powerpoint/2010/main" val="3024873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endParaRPr lang="fr-FR"/>
          </a:p>
        </p:txBody>
      </p:sp>
      <p:sp>
        <p:nvSpPr>
          <p:cNvPr id="5" name="Espace réservé du numéro de diapositive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fld id="{A4938AE1-3FE4-49B4-80E3-BCFA6B08C66B}" type="slidenum">
              <a:rPr lang="fr-FR"/>
              <a:pPr>
                <a:defRPr/>
              </a:pPr>
              <a:t>‹N°›</a:t>
            </a:fld>
            <a:endParaRPr lang="fr-FR" dirty="0"/>
          </a:p>
        </p:txBody>
      </p:sp>
    </p:spTree>
    <p:extLst>
      <p:ext uri="{BB962C8B-B14F-4D97-AF65-F5344CB8AC3E}">
        <p14:creationId xmlns:p14="http://schemas.microsoft.com/office/powerpoint/2010/main" val="231404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endParaRPr lang="fr-FR"/>
          </a:p>
        </p:txBody>
      </p:sp>
      <p:sp>
        <p:nvSpPr>
          <p:cNvPr id="5" name="Espace réservé du numéro de diapositive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fld id="{7C1EC169-CAE7-4645-A3CC-F9F7681FA114}" type="slidenum">
              <a:rPr lang="fr-FR"/>
              <a:pPr>
                <a:defRPr/>
              </a:pPr>
              <a:t>‹N°›</a:t>
            </a:fld>
            <a:endParaRPr lang="fr-FR" dirty="0"/>
          </a:p>
        </p:txBody>
      </p:sp>
    </p:spTree>
    <p:extLst>
      <p:ext uri="{BB962C8B-B14F-4D97-AF65-F5344CB8AC3E}">
        <p14:creationId xmlns:p14="http://schemas.microsoft.com/office/powerpoint/2010/main" val="2703005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8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endParaRPr lang="fr-FR"/>
          </a:p>
        </p:txBody>
      </p:sp>
      <p:sp>
        <p:nvSpPr>
          <p:cNvPr id="5" name="Espace réservé du numéro de diapositive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fld id="{8CE356D0-DFC8-44C6-8E66-258DC1D77A79}" type="slidenum">
              <a:rPr lang="fr-FR"/>
              <a:pPr>
                <a:defRPr/>
              </a:pPr>
              <a:t>‹N°›</a:t>
            </a:fld>
            <a:endParaRPr lang="fr-FR" dirty="0"/>
          </a:p>
        </p:txBody>
      </p:sp>
    </p:spTree>
    <p:extLst>
      <p:ext uri="{BB962C8B-B14F-4D97-AF65-F5344CB8AC3E}">
        <p14:creationId xmlns:p14="http://schemas.microsoft.com/office/powerpoint/2010/main" val="1094645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9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endParaRPr lang="fr-FR"/>
          </a:p>
        </p:txBody>
      </p:sp>
      <p:sp>
        <p:nvSpPr>
          <p:cNvPr id="5" name="Espace réservé du numéro de diapositive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fld id="{E325D602-2E11-4C5A-84E3-6F1133F2DED2}" type="slidenum">
              <a:rPr lang="fr-FR"/>
              <a:pPr>
                <a:defRPr/>
              </a:pPr>
              <a:t>‹N°›</a:t>
            </a:fld>
            <a:endParaRPr lang="fr-FR" dirty="0"/>
          </a:p>
        </p:txBody>
      </p:sp>
    </p:spTree>
    <p:extLst>
      <p:ext uri="{BB962C8B-B14F-4D97-AF65-F5344CB8AC3E}">
        <p14:creationId xmlns:p14="http://schemas.microsoft.com/office/powerpoint/2010/main" val="4170639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0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endParaRPr lang="fr-FR"/>
          </a:p>
        </p:txBody>
      </p:sp>
      <p:sp>
        <p:nvSpPr>
          <p:cNvPr id="5" name="Espace réservé du numéro de diapositive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fld id="{D6A25ADD-686D-408C-8B1D-446EAA14BC48}" type="slidenum">
              <a:rPr lang="fr-FR"/>
              <a:pPr>
                <a:defRPr/>
              </a:pPr>
              <a:t>‹N°›</a:t>
            </a:fld>
            <a:endParaRPr lang="fr-FR" dirty="0"/>
          </a:p>
        </p:txBody>
      </p:sp>
    </p:spTree>
    <p:extLst>
      <p:ext uri="{BB962C8B-B14F-4D97-AF65-F5344CB8AC3E}">
        <p14:creationId xmlns:p14="http://schemas.microsoft.com/office/powerpoint/2010/main" val="2575230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endParaRPr lang="fr-FR"/>
          </a:p>
        </p:txBody>
      </p:sp>
      <p:sp>
        <p:nvSpPr>
          <p:cNvPr id="5" name="Espace réservé du numéro de diapositive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fld id="{D68C67BE-526E-4E9F-A6C3-514032092993}" type="slidenum">
              <a:rPr lang="fr-FR"/>
              <a:pPr>
                <a:defRPr/>
              </a:pPr>
              <a:t>‹N°›</a:t>
            </a:fld>
            <a:endParaRPr lang="fr-FR" dirty="0"/>
          </a:p>
        </p:txBody>
      </p:sp>
    </p:spTree>
    <p:extLst>
      <p:ext uri="{BB962C8B-B14F-4D97-AF65-F5344CB8AC3E}">
        <p14:creationId xmlns:p14="http://schemas.microsoft.com/office/powerpoint/2010/main" val="16842349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5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041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0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528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2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044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atin typeface="Trebuchet MS" pitchFamily="34" charset="0"/>
              </a:defRPr>
            </a:lvl1pPr>
          </a:lstStyle>
          <a:p>
            <a:r>
              <a:rPr lang="fr-FR" dirty="0"/>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6020F9FB-5B9A-46E3-9AD6-969AB5969552}" type="datetimeFigureOut">
              <a:rPr lang="fr-FR"/>
              <a:pPr>
                <a:defRPr/>
              </a:pPr>
              <a:t>05/04/2017</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83065DEB-3F0C-4A6B-9592-1B0C92B28873}" type="slidenum">
              <a:rPr lang="fr-FR"/>
              <a:pPr>
                <a:defRPr/>
              </a:pPr>
              <a:t>‹N°›</a:t>
            </a:fld>
            <a:endParaRPr lang="fr-FR" dirty="0"/>
          </a:p>
        </p:txBody>
      </p:sp>
    </p:spTree>
    <p:extLst>
      <p:ext uri="{BB962C8B-B14F-4D97-AF65-F5344CB8AC3E}">
        <p14:creationId xmlns:p14="http://schemas.microsoft.com/office/powerpoint/2010/main" val="458992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3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621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4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127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5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419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6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061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re de section">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72B6C2BB-9D8A-4DDB-B03D-3A8F846753F1}" type="datetimeFigureOut">
              <a:rPr lang="fr-FR"/>
              <a:pPr>
                <a:defRPr/>
              </a:pPr>
              <a:t>05/04/2017</a:t>
            </a:fld>
            <a:endParaRPr lang="fr-FR" dirty="0"/>
          </a:p>
        </p:txBody>
      </p:sp>
      <p:sp>
        <p:nvSpPr>
          <p:cNvPr id="3"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endParaRPr lang="fr-FR"/>
          </a:p>
        </p:txBody>
      </p:sp>
      <p:sp>
        <p:nvSpPr>
          <p:cNvPr id="4"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5DBF92C3-41E2-4E11-A30E-B71266300F3C}" type="slidenum">
              <a:rPr lang="fr-FR"/>
              <a:pPr>
                <a:defRPr/>
              </a:pPr>
              <a:t>‹N°›</a:t>
            </a:fld>
            <a:endParaRPr lang="fr-FR" dirty="0"/>
          </a:p>
        </p:txBody>
      </p:sp>
    </p:spTree>
    <p:extLst>
      <p:ext uri="{BB962C8B-B14F-4D97-AF65-F5344CB8AC3E}">
        <p14:creationId xmlns:p14="http://schemas.microsoft.com/office/powerpoint/2010/main" val="521077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7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endParaRPr lang="fr-FR"/>
          </a:p>
        </p:txBody>
      </p:sp>
      <p:sp>
        <p:nvSpPr>
          <p:cNvPr id="5" name="Espace réservé du numéro de diapositive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fld id="{CE04460E-28A0-4371-95BE-2DEB4372560D}" type="slidenum">
              <a:rPr lang="fr-FR"/>
              <a:pPr>
                <a:defRPr/>
              </a:pPr>
              <a:t>‹N°›</a:t>
            </a:fld>
            <a:endParaRPr lang="fr-FR" dirty="0"/>
          </a:p>
        </p:txBody>
      </p:sp>
    </p:spTree>
    <p:extLst>
      <p:ext uri="{BB962C8B-B14F-4D97-AF65-F5344CB8AC3E}">
        <p14:creationId xmlns:p14="http://schemas.microsoft.com/office/powerpoint/2010/main" val="2219510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8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endParaRPr lang="fr-FR"/>
          </a:p>
        </p:txBody>
      </p:sp>
      <p:sp>
        <p:nvSpPr>
          <p:cNvPr id="5" name="Espace réservé du numéro de diapositive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fld id="{6ECC72A7-059E-440F-8056-1BF02369545F}" type="slidenum">
              <a:rPr lang="fr-FR"/>
              <a:pPr>
                <a:defRPr/>
              </a:pPr>
              <a:t>‹N°›</a:t>
            </a:fld>
            <a:endParaRPr lang="fr-FR" dirty="0"/>
          </a:p>
        </p:txBody>
      </p:sp>
    </p:spTree>
    <p:extLst>
      <p:ext uri="{BB962C8B-B14F-4D97-AF65-F5344CB8AC3E}">
        <p14:creationId xmlns:p14="http://schemas.microsoft.com/office/powerpoint/2010/main" val="29603981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9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endParaRPr lang="fr-FR"/>
          </a:p>
        </p:txBody>
      </p:sp>
      <p:sp>
        <p:nvSpPr>
          <p:cNvPr id="5" name="Espace réservé du numéro de diapositive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fld id="{2B676BEB-1A2D-49F6-952D-65B2DDB8D12F}" type="slidenum">
              <a:rPr lang="fr-FR"/>
              <a:pPr>
                <a:defRPr/>
              </a:pPr>
              <a:t>‹N°›</a:t>
            </a:fld>
            <a:endParaRPr lang="fr-FR" dirty="0"/>
          </a:p>
        </p:txBody>
      </p:sp>
    </p:spTree>
    <p:extLst>
      <p:ext uri="{BB962C8B-B14F-4D97-AF65-F5344CB8AC3E}">
        <p14:creationId xmlns:p14="http://schemas.microsoft.com/office/powerpoint/2010/main" val="389714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30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endParaRPr lang="fr-FR"/>
          </a:p>
        </p:txBody>
      </p:sp>
      <p:sp>
        <p:nvSpPr>
          <p:cNvPr id="5" name="Espace réservé du numéro de diapositive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fld id="{723DF759-7FA9-45B3-97F9-7BD66342ABB6}" type="slidenum">
              <a:rPr lang="fr-FR"/>
              <a:pPr>
                <a:defRPr/>
              </a:pPr>
              <a:t>‹N°›</a:t>
            </a:fld>
            <a:endParaRPr lang="fr-FR" dirty="0"/>
          </a:p>
        </p:txBody>
      </p:sp>
    </p:spTree>
    <p:extLst>
      <p:ext uri="{BB962C8B-B14F-4D97-AF65-F5344CB8AC3E}">
        <p14:creationId xmlns:p14="http://schemas.microsoft.com/office/powerpoint/2010/main" val="829429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endParaRPr lang="fr-FR"/>
          </a:p>
        </p:txBody>
      </p:sp>
      <p:sp>
        <p:nvSpPr>
          <p:cNvPr id="5" name="Espace réservé du numéro de diapositive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fld id="{2474EBDC-CDAD-4195-8C97-3B1B83A96D83}" type="slidenum">
              <a:rPr lang="fr-FR"/>
              <a:pPr>
                <a:defRPr/>
              </a:pPr>
              <a:t>‹N°›</a:t>
            </a:fld>
            <a:endParaRPr lang="fr-FR" dirty="0"/>
          </a:p>
        </p:txBody>
      </p:sp>
    </p:spTree>
    <p:extLst>
      <p:ext uri="{BB962C8B-B14F-4D97-AF65-F5344CB8AC3E}">
        <p14:creationId xmlns:p14="http://schemas.microsoft.com/office/powerpoint/2010/main" val="2716905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Trebuchet MS" pitchFamily="34" charset="0"/>
              </a:defRPr>
            </a:lvl1pPr>
          </a:lstStyle>
          <a:p>
            <a:r>
              <a:rPr lang="fr-FR" dirty="0"/>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F7EF93FC-2895-4AAD-9F94-77EA489348CB}" type="datetimeFigureOut">
              <a:rPr lang="fr-FR"/>
              <a:pPr>
                <a:defRPr/>
              </a:pPr>
              <a:t>05/04/2017</a:t>
            </a:fld>
            <a:endParaRPr lang="fr-FR" dirty="0"/>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FC6A37BE-BB6E-469A-81DD-7C374FA5D8D5}" type="slidenum">
              <a:rPr lang="fr-FR"/>
              <a:pPr>
                <a:defRPr/>
              </a:pPr>
              <a:t>‹N°›</a:t>
            </a:fld>
            <a:endParaRPr lang="fr-FR" dirty="0"/>
          </a:p>
        </p:txBody>
      </p:sp>
    </p:spTree>
    <p:extLst>
      <p:ext uri="{BB962C8B-B14F-4D97-AF65-F5344CB8AC3E}">
        <p14:creationId xmlns:p14="http://schemas.microsoft.com/office/powerpoint/2010/main" val="2697116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endParaRPr lang="fr-FR"/>
          </a:p>
        </p:txBody>
      </p:sp>
      <p:sp>
        <p:nvSpPr>
          <p:cNvPr id="5" name="Espace réservé du numéro de diapositive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fld id="{FCB8A5A0-C0A6-44B4-9F75-3BDD5DB6551D}" type="slidenum">
              <a:rPr lang="fr-FR"/>
              <a:pPr>
                <a:defRPr/>
              </a:pPr>
              <a:t>‹N°›</a:t>
            </a:fld>
            <a:endParaRPr lang="fr-FR" dirty="0"/>
          </a:p>
        </p:txBody>
      </p:sp>
    </p:spTree>
    <p:extLst>
      <p:ext uri="{BB962C8B-B14F-4D97-AF65-F5344CB8AC3E}">
        <p14:creationId xmlns:p14="http://schemas.microsoft.com/office/powerpoint/2010/main" val="33349899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3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endParaRPr lang="fr-FR"/>
          </a:p>
        </p:txBody>
      </p:sp>
      <p:sp>
        <p:nvSpPr>
          <p:cNvPr id="5" name="Espace réservé du numéro de diapositive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fld id="{B7C66EA0-CB1A-4EFB-A0C8-02E65D4C84E5}" type="slidenum">
              <a:rPr lang="fr-FR"/>
              <a:pPr>
                <a:defRPr/>
              </a:pPr>
              <a:t>‹N°›</a:t>
            </a:fld>
            <a:endParaRPr lang="fr-FR" dirty="0"/>
          </a:p>
        </p:txBody>
      </p:sp>
    </p:spTree>
    <p:extLst>
      <p:ext uri="{BB962C8B-B14F-4D97-AF65-F5344CB8AC3E}">
        <p14:creationId xmlns:p14="http://schemas.microsoft.com/office/powerpoint/2010/main" val="33920189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endParaRPr lang="fr-FR"/>
          </a:p>
        </p:txBody>
      </p:sp>
      <p:sp>
        <p:nvSpPr>
          <p:cNvPr id="5" name="Espace réservé du numéro de diapositive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fld id="{A6887C91-9533-4477-AC4C-113510EE20F2}" type="slidenum">
              <a:rPr lang="fr-FR"/>
              <a:pPr>
                <a:defRPr/>
              </a:pPr>
              <a:t>‹N°›</a:t>
            </a:fld>
            <a:endParaRPr lang="fr-FR" dirty="0"/>
          </a:p>
        </p:txBody>
      </p:sp>
    </p:spTree>
    <p:extLst>
      <p:ext uri="{BB962C8B-B14F-4D97-AF65-F5344CB8AC3E}">
        <p14:creationId xmlns:p14="http://schemas.microsoft.com/office/powerpoint/2010/main" val="17367584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35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endParaRPr lang="fr-FR"/>
          </a:p>
        </p:txBody>
      </p:sp>
      <p:sp>
        <p:nvSpPr>
          <p:cNvPr id="5" name="Espace réservé du numéro de diapositive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fld id="{789AE195-3316-41A0-B71F-89B7D020C768}" type="slidenum">
              <a:rPr lang="fr-FR"/>
              <a:pPr>
                <a:defRPr/>
              </a:pPr>
              <a:t>‹N°›</a:t>
            </a:fld>
            <a:endParaRPr lang="fr-FR" dirty="0"/>
          </a:p>
        </p:txBody>
      </p:sp>
    </p:spTree>
    <p:extLst>
      <p:ext uri="{BB962C8B-B14F-4D97-AF65-F5344CB8AC3E}">
        <p14:creationId xmlns:p14="http://schemas.microsoft.com/office/powerpoint/2010/main" val="114986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36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endParaRPr lang="fr-FR"/>
          </a:p>
        </p:txBody>
      </p:sp>
      <p:sp>
        <p:nvSpPr>
          <p:cNvPr id="5" name="Espace réservé du numéro de diapositive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Trebuchet MS" pitchFamily="34" charset="0"/>
                <a:cs typeface="+mn-cs"/>
              </a:defRPr>
            </a:lvl1pPr>
          </a:lstStyle>
          <a:p>
            <a:pPr>
              <a:defRPr/>
            </a:pPr>
            <a:fld id="{8B0C024C-F33D-47CB-937F-C5B331D2A780}" type="slidenum">
              <a:rPr lang="fr-FR"/>
              <a:pPr>
                <a:defRPr/>
              </a:pPr>
              <a:t>‹N°›</a:t>
            </a:fld>
            <a:endParaRPr lang="fr-FR" dirty="0"/>
          </a:p>
        </p:txBody>
      </p:sp>
    </p:spTree>
    <p:extLst>
      <p:ext uri="{BB962C8B-B14F-4D97-AF65-F5344CB8AC3E}">
        <p14:creationId xmlns:p14="http://schemas.microsoft.com/office/powerpoint/2010/main" val="39789413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37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0658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38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993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39_Titre et contenu">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0B9BB15-B089-4923-81D7-D4EB090A2DDE}" type="datetimeFigureOut">
              <a:rPr lang="fr-FR"/>
              <a:pPr>
                <a:defRPr/>
              </a:pPr>
              <a:t>05/04/2017</a:t>
            </a:fld>
            <a:endParaRPr lang="fr-FR" dirty="0"/>
          </a:p>
        </p:txBody>
      </p:sp>
      <p:sp>
        <p:nvSpPr>
          <p:cNvPr id="3"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fr-FR"/>
          </a:p>
        </p:txBody>
      </p:sp>
      <p:sp>
        <p:nvSpPr>
          <p:cNvPr id="4"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E6278D3-873D-4472-BE00-42F3CE779FFA}" type="slidenum">
              <a:rPr lang="fr-FR"/>
              <a:pPr>
                <a:defRPr/>
              </a:pPr>
              <a:t>‹N°›</a:t>
            </a:fld>
            <a:endParaRPr lang="fr-FR" dirty="0"/>
          </a:p>
        </p:txBody>
      </p:sp>
    </p:spTree>
    <p:extLst>
      <p:ext uri="{BB962C8B-B14F-4D97-AF65-F5344CB8AC3E}">
        <p14:creationId xmlns:p14="http://schemas.microsoft.com/office/powerpoint/2010/main" val="40829289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0972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7_Titre et contenu">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89D24CE-569B-4810-A583-0BAC9AAF49EB}" type="datetimeFigureOut">
              <a:rPr lang="fr-FR"/>
              <a:pPr>
                <a:defRPr/>
              </a:pPr>
              <a:t>05/04/2017</a:t>
            </a:fld>
            <a:endParaRPr lang="fr-FR" dirty="0"/>
          </a:p>
        </p:txBody>
      </p:sp>
      <p:sp>
        <p:nvSpPr>
          <p:cNvPr id="3"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fr-FR"/>
          </a:p>
        </p:txBody>
      </p:sp>
      <p:sp>
        <p:nvSpPr>
          <p:cNvPr id="4"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214C46B-EE56-41D7-81BE-80AA2EB6311E}" type="slidenum">
              <a:rPr lang="fr-FR"/>
              <a:pPr>
                <a:defRPr/>
              </a:pPr>
              <a:t>‹N°›</a:t>
            </a:fld>
            <a:endParaRPr lang="fr-FR" dirty="0"/>
          </a:p>
        </p:txBody>
      </p:sp>
    </p:spTree>
    <p:extLst>
      <p:ext uri="{BB962C8B-B14F-4D97-AF65-F5344CB8AC3E}">
        <p14:creationId xmlns:p14="http://schemas.microsoft.com/office/powerpoint/2010/main" val="22494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Trebuchet MS" pitchFamily="34" charset="0"/>
              </a:defRPr>
            </a:lvl1pPr>
          </a:lstStyle>
          <a:p>
            <a:r>
              <a:rPr lang="fr-FR" dirty="0"/>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600">
                <a:latin typeface="Trebuchet MS" pitchFamily="34" charset="0"/>
              </a:defRPr>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600">
                <a:latin typeface="Trebuchet MS" pitchFamily="34" charset="0"/>
              </a:defRPr>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71D976BB-0EB6-43D5-B74E-8E915812553B}" type="datetimeFigureOut">
              <a:rPr lang="fr-FR"/>
              <a:pPr>
                <a:defRPr/>
              </a:pPr>
              <a:t>05/04/2017</a:t>
            </a:fld>
            <a:endParaRPr lang="fr-FR" dirty="0"/>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endParaRPr lang="fr-F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BE8D3795-97FD-4440-95D9-0D645CD51FBB}" type="slidenum">
              <a:rPr lang="fr-FR"/>
              <a:pPr>
                <a:defRPr/>
              </a:pPr>
              <a:t>‹N°›</a:t>
            </a:fld>
            <a:endParaRPr lang="fr-FR" dirty="0"/>
          </a:p>
        </p:txBody>
      </p:sp>
    </p:spTree>
    <p:extLst>
      <p:ext uri="{BB962C8B-B14F-4D97-AF65-F5344CB8AC3E}">
        <p14:creationId xmlns:p14="http://schemas.microsoft.com/office/powerpoint/2010/main" val="15199895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2_Titre et contenu">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08AE066-FA09-4125-8644-045DFD319CA3}" type="datetimeFigureOut">
              <a:rPr lang="fr-FR"/>
              <a:pPr>
                <a:defRPr/>
              </a:pPr>
              <a:t>05/04/2017</a:t>
            </a:fld>
            <a:endParaRPr lang="fr-FR" dirty="0"/>
          </a:p>
        </p:txBody>
      </p:sp>
      <p:sp>
        <p:nvSpPr>
          <p:cNvPr id="3"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solidFill>
                  <a:prstClr val="black"/>
                </a:solidFill>
                <a:latin typeface="+mn-lt"/>
                <a:cs typeface="+mn-cs"/>
              </a:defRPr>
            </a:lvl1pPr>
          </a:lstStyle>
          <a:p>
            <a:pPr>
              <a:defRPr/>
            </a:pPr>
            <a:endParaRPr lang="fr-FR"/>
          </a:p>
        </p:txBody>
      </p:sp>
      <p:sp>
        <p:nvSpPr>
          <p:cNvPr id="4"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AFF8B06-9BF4-4588-8806-DE196E8A4F94}" type="slidenum">
              <a:rPr lang="fr-FR"/>
              <a:pPr>
                <a:defRPr/>
              </a:pPr>
              <a:t>‹N°›</a:t>
            </a:fld>
            <a:endParaRPr lang="fr-FR" dirty="0"/>
          </a:p>
        </p:txBody>
      </p:sp>
    </p:spTree>
    <p:extLst>
      <p:ext uri="{BB962C8B-B14F-4D97-AF65-F5344CB8AC3E}">
        <p14:creationId xmlns:p14="http://schemas.microsoft.com/office/powerpoint/2010/main" val="14765011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41_Titre et contenu">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356350"/>
            <a:ext cx="2133600" cy="365125"/>
          </a:xfrm>
          <a:prstGeom prst="rect">
            <a:avLst/>
          </a:prstGeom>
        </p:spPr>
        <p:txBody>
          <a:bodyPr/>
          <a:lstStyle>
            <a:lvl1pPr eaLnBrk="0" fontAlgn="auto" hangingPunct="0">
              <a:lnSpc>
                <a:spcPct val="90000"/>
              </a:lnSpc>
              <a:spcBef>
                <a:spcPts val="0"/>
              </a:spcBef>
              <a:spcAft>
                <a:spcPts val="0"/>
              </a:spcAft>
              <a:defRPr b="1">
                <a:solidFill>
                  <a:prstClr val="black"/>
                </a:solidFill>
                <a:latin typeface="+mn-lt"/>
                <a:cs typeface="+mn-cs"/>
              </a:defRPr>
            </a:lvl1pPr>
          </a:lstStyle>
          <a:p>
            <a:pPr>
              <a:defRPr/>
            </a:pPr>
            <a:fld id="{0BF9F41A-E7C0-476F-A3F8-35E0C5DCC658}" type="datetimeFigureOut">
              <a:rPr lang="fr-FR"/>
              <a:pPr>
                <a:defRPr/>
              </a:pPr>
              <a:t>05/04/2017</a:t>
            </a:fld>
            <a:endParaRPr lang="fr-FR" dirty="0"/>
          </a:p>
        </p:txBody>
      </p:sp>
      <p:sp>
        <p:nvSpPr>
          <p:cNvPr id="3" name="Espace réservé du pied de page 4"/>
          <p:cNvSpPr>
            <a:spLocks noGrp="1"/>
          </p:cNvSpPr>
          <p:nvPr>
            <p:ph type="ftr" sz="quarter" idx="11"/>
          </p:nvPr>
        </p:nvSpPr>
        <p:spPr>
          <a:xfrm>
            <a:off x="3124200" y="6356350"/>
            <a:ext cx="2895600" cy="365125"/>
          </a:xfrm>
          <a:prstGeom prst="rect">
            <a:avLst/>
          </a:prstGeom>
        </p:spPr>
        <p:txBody>
          <a:bodyPr/>
          <a:lstStyle>
            <a:lvl1pPr eaLnBrk="0" fontAlgn="auto" hangingPunct="0">
              <a:lnSpc>
                <a:spcPct val="90000"/>
              </a:lnSpc>
              <a:spcBef>
                <a:spcPts val="0"/>
              </a:spcBef>
              <a:spcAft>
                <a:spcPts val="0"/>
              </a:spcAft>
              <a:defRPr b="1">
                <a:solidFill>
                  <a:prstClr val="black"/>
                </a:solidFill>
                <a:latin typeface="+mn-lt"/>
                <a:cs typeface="+mn-cs"/>
              </a:defRPr>
            </a:lvl1pPr>
          </a:lstStyle>
          <a:p>
            <a:pPr>
              <a:defRPr/>
            </a:pPr>
            <a:endParaRPr lang="fr-FR"/>
          </a:p>
        </p:txBody>
      </p:sp>
      <p:sp>
        <p:nvSpPr>
          <p:cNvPr id="4" name="Espace réservé du numéro de diapositive 5"/>
          <p:cNvSpPr>
            <a:spLocks noGrp="1"/>
          </p:cNvSpPr>
          <p:nvPr>
            <p:ph type="sldNum" sz="quarter" idx="12"/>
          </p:nvPr>
        </p:nvSpPr>
        <p:spPr>
          <a:xfrm>
            <a:off x="6553200" y="6356350"/>
            <a:ext cx="2133600" cy="365125"/>
          </a:xfrm>
          <a:prstGeom prst="rect">
            <a:avLst/>
          </a:prstGeom>
        </p:spPr>
        <p:txBody>
          <a:bodyPr/>
          <a:lstStyle>
            <a:lvl1pPr eaLnBrk="0" fontAlgn="auto" hangingPunct="0">
              <a:lnSpc>
                <a:spcPct val="90000"/>
              </a:lnSpc>
              <a:spcBef>
                <a:spcPts val="0"/>
              </a:spcBef>
              <a:spcAft>
                <a:spcPts val="0"/>
              </a:spcAft>
              <a:defRPr b="1">
                <a:solidFill>
                  <a:prstClr val="black"/>
                </a:solidFill>
                <a:latin typeface="+mn-lt"/>
                <a:cs typeface="+mn-cs"/>
              </a:defRPr>
            </a:lvl1pPr>
          </a:lstStyle>
          <a:p>
            <a:pPr>
              <a:defRPr/>
            </a:pPr>
            <a:fld id="{1871806F-1917-47C5-A3DA-0835F0022344}" type="slidenum">
              <a:rPr lang="fr-FR"/>
              <a:pPr>
                <a:defRPr/>
              </a:pPr>
              <a:t>‹N°›</a:t>
            </a:fld>
            <a:endParaRPr lang="fr-FR" dirty="0"/>
          </a:p>
        </p:txBody>
      </p:sp>
    </p:spTree>
    <p:extLst>
      <p:ext uri="{BB962C8B-B14F-4D97-AF65-F5344CB8AC3E}">
        <p14:creationId xmlns:p14="http://schemas.microsoft.com/office/powerpoint/2010/main" val="18710605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3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7669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9_Titre et contenu">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DDEB08D-ADD8-45E1-B51C-E5448E82EE77}" type="datetimeFigureOut">
              <a:rPr lang="fr-FR"/>
              <a:pPr>
                <a:defRPr/>
              </a:pPr>
              <a:t>05/04/2017</a:t>
            </a:fld>
            <a:endParaRPr lang="fr-FR" dirty="0"/>
          </a:p>
        </p:txBody>
      </p:sp>
      <p:sp>
        <p:nvSpPr>
          <p:cNvPr id="3"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fr-FR"/>
          </a:p>
        </p:txBody>
      </p:sp>
      <p:sp>
        <p:nvSpPr>
          <p:cNvPr id="4"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7E1BDC5-8DEB-4574-A897-A71CF69942F6}" type="slidenum">
              <a:rPr lang="fr-FR"/>
              <a:pPr>
                <a:defRPr/>
              </a:pPr>
              <a:t>‹N°›</a:t>
            </a:fld>
            <a:endParaRPr lang="fr-FR" dirty="0"/>
          </a:p>
        </p:txBody>
      </p:sp>
    </p:spTree>
    <p:extLst>
      <p:ext uri="{BB962C8B-B14F-4D97-AF65-F5344CB8AC3E}">
        <p14:creationId xmlns:p14="http://schemas.microsoft.com/office/powerpoint/2010/main" val="42027619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E906644-37E9-4AB0-9AA0-6FE494D39BF0}" type="datetimeFigureOut">
              <a:rPr lang="fr-FR"/>
              <a:pPr>
                <a:defRPr/>
              </a:pPr>
              <a:t>05/04/2017</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533590F-B6B2-4501-9BCD-AEC922F6AE14}" type="slidenum">
              <a:rPr lang="fr-FR"/>
              <a:pPr>
                <a:defRPr/>
              </a:pPr>
              <a:t>‹N°›</a:t>
            </a:fld>
            <a:endParaRPr lang="fr-FR"/>
          </a:p>
        </p:txBody>
      </p:sp>
    </p:spTree>
    <p:extLst>
      <p:ext uri="{BB962C8B-B14F-4D97-AF65-F5344CB8AC3E}">
        <p14:creationId xmlns:p14="http://schemas.microsoft.com/office/powerpoint/2010/main" val="42767315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FA46A61-2CD5-4D31-B608-5A853B0F9D4C}" type="datetimeFigureOut">
              <a:rPr lang="fr-FR"/>
              <a:pPr>
                <a:defRPr/>
              </a:pPr>
              <a:t>05/04/2017</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3EE111D0-01FE-4AB6-861D-9FF7BFF7E87B}" type="slidenum">
              <a:rPr lang="fr-FR"/>
              <a:pPr>
                <a:defRPr/>
              </a:pPr>
              <a:t>‹N°›</a:t>
            </a:fld>
            <a:endParaRPr lang="fr-FR"/>
          </a:p>
        </p:txBody>
      </p:sp>
    </p:spTree>
    <p:extLst>
      <p:ext uri="{BB962C8B-B14F-4D97-AF65-F5344CB8AC3E}">
        <p14:creationId xmlns:p14="http://schemas.microsoft.com/office/powerpoint/2010/main" val="22775906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6282DF6-683D-444D-B142-065D789BF5A6}" type="datetimeFigureOut">
              <a:rPr lang="fr-FR"/>
              <a:pPr>
                <a:defRPr/>
              </a:pPr>
              <a:t>05/04/2017</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C4418158-9DF9-47F9-B84C-9B2B4EB6C96B}" type="slidenum">
              <a:rPr lang="fr-FR"/>
              <a:pPr>
                <a:defRPr/>
              </a:pPr>
              <a:t>‹N°›</a:t>
            </a:fld>
            <a:endParaRPr lang="fr-FR"/>
          </a:p>
        </p:txBody>
      </p:sp>
    </p:spTree>
    <p:extLst>
      <p:ext uri="{BB962C8B-B14F-4D97-AF65-F5344CB8AC3E}">
        <p14:creationId xmlns:p14="http://schemas.microsoft.com/office/powerpoint/2010/main" val="36604789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CE261B0-6AE0-4655-8AB8-A6D4A08F7CE6}" type="datetimeFigureOut">
              <a:rPr lang="fr-FR"/>
              <a:pPr>
                <a:defRPr/>
              </a:pPr>
              <a:t>05/04/2017</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25CD66F-9AAE-4EAB-B21A-C56A1536037C}" type="slidenum">
              <a:rPr lang="fr-FR"/>
              <a:pPr>
                <a:defRPr/>
              </a:pPr>
              <a:t>‹N°›</a:t>
            </a:fld>
            <a:endParaRPr lang="fr-FR"/>
          </a:p>
        </p:txBody>
      </p:sp>
    </p:spTree>
    <p:extLst>
      <p:ext uri="{BB962C8B-B14F-4D97-AF65-F5344CB8AC3E}">
        <p14:creationId xmlns:p14="http://schemas.microsoft.com/office/powerpoint/2010/main" val="19409818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313915D-1F59-4B68-A6D8-36C46DAF1F34}" type="datetimeFigureOut">
              <a:rPr lang="fr-FR"/>
              <a:pPr>
                <a:defRPr/>
              </a:pPr>
              <a:t>05/04/2017</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2C70727-2C34-4210-94EA-024302AA05DF}" type="slidenum">
              <a:rPr lang="fr-FR"/>
              <a:pPr>
                <a:defRPr/>
              </a:pPr>
              <a:t>‹N°›</a:t>
            </a:fld>
            <a:endParaRPr lang="fr-FR"/>
          </a:p>
        </p:txBody>
      </p:sp>
    </p:spTree>
    <p:extLst>
      <p:ext uri="{BB962C8B-B14F-4D97-AF65-F5344CB8AC3E}">
        <p14:creationId xmlns:p14="http://schemas.microsoft.com/office/powerpoint/2010/main" val="8013220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D6887A7-0062-40A3-AB1B-7CC60FFADF04}" type="datetimeFigureOut">
              <a:rPr lang="fr-FR"/>
              <a:pPr>
                <a:defRPr/>
              </a:pPr>
              <a:t>05/04/2017</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848A8A7-81CA-4437-B8D1-2810BDC1C000}" type="slidenum">
              <a:rPr lang="fr-FR"/>
              <a:pPr>
                <a:defRPr/>
              </a:pPr>
              <a:t>‹N°›</a:t>
            </a:fld>
            <a:endParaRPr lang="fr-FR"/>
          </a:p>
        </p:txBody>
      </p:sp>
    </p:spTree>
    <p:extLst>
      <p:ext uri="{BB962C8B-B14F-4D97-AF65-F5344CB8AC3E}">
        <p14:creationId xmlns:p14="http://schemas.microsoft.com/office/powerpoint/2010/main" val="2925237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Trebuchet MS" pitchFamily="34" charset="0"/>
              </a:defRPr>
            </a:lvl1pPr>
          </a:lstStyle>
          <a:p>
            <a:r>
              <a:rPr lang="fr-FR" dirty="0"/>
              <a:t>Modifiez le style du titre</a:t>
            </a:r>
          </a:p>
        </p:txBody>
      </p:sp>
      <p:sp>
        <p:nvSpPr>
          <p:cNvPr id="3"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A8692389-3A13-4B03-AD16-8E6FFC7FFB01}" type="datetimeFigureOut">
              <a:rPr lang="fr-FR"/>
              <a:pPr>
                <a:defRPr/>
              </a:pPr>
              <a:t>05/04/2017</a:t>
            </a:fld>
            <a:endParaRPr lang="fr-FR" dirty="0"/>
          </a:p>
        </p:txBody>
      </p:sp>
      <p:sp>
        <p:nvSpPr>
          <p:cNvPr id="4"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endParaRPr lang="fr-FR"/>
          </a:p>
        </p:txBody>
      </p:sp>
      <p:sp>
        <p:nvSpPr>
          <p:cNvPr id="5"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086A6C21-AAC3-4997-9761-B897A53324AD}" type="slidenum">
              <a:rPr lang="fr-FR"/>
              <a:pPr>
                <a:defRPr/>
              </a:pPr>
              <a:t>‹N°›</a:t>
            </a:fld>
            <a:endParaRPr lang="fr-FR" dirty="0"/>
          </a:p>
        </p:txBody>
      </p:sp>
    </p:spTree>
    <p:extLst>
      <p:ext uri="{BB962C8B-B14F-4D97-AF65-F5344CB8AC3E}">
        <p14:creationId xmlns:p14="http://schemas.microsoft.com/office/powerpoint/2010/main" val="19750136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EC1CA7E-2DF2-4A36-9ABB-1507DBE82DDB}" type="datetimeFigureOut">
              <a:rPr lang="fr-FR"/>
              <a:pPr>
                <a:defRPr/>
              </a:pPr>
              <a:t>05/04/2017</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587CEC3-0BEB-4E7B-A43C-0971E7272B65}" type="slidenum">
              <a:rPr lang="fr-FR"/>
              <a:pPr>
                <a:defRPr/>
              </a:pPr>
              <a:t>‹N°›</a:t>
            </a:fld>
            <a:endParaRPr lang="fr-FR"/>
          </a:p>
        </p:txBody>
      </p:sp>
    </p:spTree>
    <p:extLst>
      <p:ext uri="{BB962C8B-B14F-4D97-AF65-F5344CB8AC3E}">
        <p14:creationId xmlns:p14="http://schemas.microsoft.com/office/powerpoint/2010/main" val="2371072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F6F8545-657D-4D95-9ABA-C5D0293B0F30}" type="datetimeFigureOut">
              <a:rPr lang="fr-FR"/>
              <a:pPr>
                <a:defRPr/>
              </a:pPr>
              <a:t>05/04/2017</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69582CA-1882-4320-A455-45B57F992A7F}" type="slidenum">
              <a:rPr lang="fr-FR"/>
              <a:pPr>
                <a:defRPr/>
              </a:pPr>
              <a:t>‹N°›</a:t>
            </a:fld>
            <a:endParaRPr lang="fr-FR"/>
          </a:p>
        </p:txBody>
      </p:sp>
    </p:spTree>
    <p:extLst>
      <p:ext uri="{BB962C8B-B14F-4D97-AF65-F5344CB8AC3E}">
        <p14:creationId xmlns:p14="http://schemas.microsoft.com/office/powerpoint/2010/main" val="7206616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A2D7FFF-3CD4-4F0D-8519-F16F854D5A85}" type="datetimeFigureOut">
              <a:rPr lang="fr-FR"/>
              <a:pPr>
                <a:defRPr/>
              </a:pPr>
              <a:t>05/04/2017</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3B7BB75-7854-4FE2-B0A9-BB851F59B7BC}" type="slidenum">
              <a:rPr lang="fr-FR"/>
              <a:pPr>
                <a:defRPr/>
              </a:pPr>
              <a:t>‹N°›</a:t>
            </a:fld>
            <a:endParaRPr lang="fr-FR"/>
          </a:p>
        </p:txBody>
      </p:sp>
    </p:spTree>
    <p:extLst>
      <p:ext uri="{BB962C8B-B14F-4D97-AF65-F5344CB8AC3E}">
        <p14:creationId xmlns:p14="http://schemas.microsoft.com/office/powerpoint/2010/main" val="22412414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8432FCA-D43E-43F1-AA9D-A3A171F6DD8C}" type="datetimeFigureOut">
              <a:rPr lang="fr-FR"/>
              <a:pPr>
                <a:defRPr/>
              </a:pPr>
              <a:t>05/04/2017</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779F579-2EA6-4B6E-996E-7F8305B8128F}" type="slidenum">
              <a:rPr lang="fr-FR"/>
              <a:pPr>
                <a:defRPr/>
              </a:pPr>
              <a:t>‹N°›</a:t>
            </a:fld>
            <a:endParaRPr lang="fr-FR"/>
          </a:p>
        </p:txBody>
      </p:sp>
    </p:spTree>
    <p:extLst>
      <p:ext uri="{BB962C8B-B14F-4D97-AF65-F5344CB8AC3E}">
        <p14:creationId xmlns:p14="http://schemas.microsoft.com/office/powerpoint/2010/main" val="32333337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3BE9877B-9D93-4B4C-86BC-46DC5931CF09}" type="datetimeFigureOut">
              <a:rPr lang="fr-FR"/>
              <a:pPr>
                <a:defRPr/>
              </a:pPr>
              <a:t>05/04/2017</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B10FB64-6770-40B1-809C-A20D1F776A2D}" type="slidenum">
              <a:rPr lang="fr-FR"/>
              <a:pPr>
                <a:defRPr/>
              </a:pPr>
              <a:t>‹N°›</a:t>
            </a:fld>
            <a:endParaRPr lang="fr-FR"/>
          </a:p>
        </p:txBody>
      </p:sp>
    </p:spTree>
    <p:extLst>
      <p:ext uri="{BB962C8B-B14F-4D97-AF65-F5344CB8AC3E}">
        <p14:creationId xmlns:p14="http://schemas.microsoft.com/office/powerpoint/2010/main" val="42135610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76086E02-6F89-4AA5-B968-CD6D911A273D}" type="datetimeFigureOut">
              <a:rPr lang="fr-FR">
                <a:solidFill>
                  <a:prstClr val="black">
                    <a:tint val="75000"/>
                  </a:prstClr>
                </a:solidFill>
              </a:rPr>
              <a:pPr>
                <a:def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fld id="{242114AB-C907-46E9-9A90-ED7624104BD0}" type="slidenum">
              <a:rPr lang="fr-FR" altLang="fr-FR"/>
              <a:pPr/>
              <a:t>‹N°›</a:t>
            </a:fld>
            <a:endParaRPr lang="fr-FR" altLang="fr-FR"/>
          </a:p>
        </p:txBody>
      </p:sp>
    </p:spTree>
    <p:extLst>
      <p:ext uri="{BB962C8B-B14F-4D97-AF65-F5344CB8AC3E}">
        <p14:creationId xmlns:p14="http://schemas.microsoft.com/office/powerpoint/2010/main" val="7960147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165D6D0-EFD3-44F5-BD39-EABA5949E3EA}" type="datetimeFigureOut">
              <a:rPr lang="fr-FR">
                <a:solidFill>
                  <a:prstClr val="black">
                    <a:tint val="75000"/>
                  </a:prstClr>
                </a:solidFill>
              </a:rPr>
              <a:pPr>
                <a:def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fld id="{E39649CE-A834-4A2B-9DC2-240254BB5C4A}" type="slidenum">
              <a:rPr lang="fr-FR" altLang="fr-FR"/>
              <a:pPr/>
              <a:t>‹N°›</a:t>
            </a:fld>
            <a:endParaRPr lang="fr-FR" altLang="fr-FR"/>
          </a:p>
        </p:txBody>
      </p:sp>
    </p:spTree>
    <p:extLst>
      <p:ext uri="{BB962C8B-B14F-4D97-AF65-F5344CB8AC3E}">
        <p14:creationId xmlns:p14="http://schemas.microsoft.com/office/powerpoint/2010/main" val="27332673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BB5F51B-0F73-4EBB-BE27-144C1D096707}" type="datetimeFigureOut">
              <a:rPr lang="fr-FR">
                <a:solidFill>
                  <a:prstClr val="black">
                    <a:tint val="75000"/>
                  </a:prstClr>
                </a:solidFill>
              </a:rPr>
              <a:pPr>
                <a:def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fld id="{22AB413B-FD65-4B18-9724-CF8424B1F001}" type="slidenum">
              <a:rPr lang="fr-FR" altLang="fr-FR"/>
              <a:pPr/>
              <a:t>‹N°›</a:t>
            </a:fld>
            <a:endParaRPr lang="fr-FR" altLang="fr-FR"/>
          </a:p>
        </p:txBody>
      </p:sp>
    </p:spTree>
    <p:extLst>
      <p:ext uri="{BB962C8B-B14F-4D97-AF65-F5344CB8AC3E}">
        <p14:creationId xmlns:p14="http://schemas.microsoft.com/office/powerpoint/2010/main" val="40995004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EF7BEE08-3E16-4C02-ACCC-3EDB2FB0DD15}" type="datetimeFigureOut">
              <a:rPr lang="fr-FR">
                <a:solidFill>
                  <a:prstClr val="black">
                    <a:tint val="75000"/>
                  </a:prstClr>
                </a:solidFill>
              </a:rPr>
              <a:pPr>
                <a:defRPr/>
              </a:pPr>
              <a:t>05/04/2017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fld id="{E8A6A633-EBD3-4853-9B59-F2C00772B993}" type="slidenum">
              <a:rPr lang="fr-FR" altLang="fr-FR"/>
              <a:pPr/>
              <a:t>‹N°›</a:t>
            </a:fld>
            <a:endParaRPr lang="fr-FR" altLang="fr-FR"/>
          </a:p>
        </p:txBody>
      </p:sp>
    </p:spTree>
    <p:extLst>
      <p:ext uri="{BB962C8B-B14F-4D97-AF65-F5344CB8AC3E}">
        <p14:creationId xmlns:p14="http://schemas.microsoft.com/office/powerpoint/2010/main" val="19203224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26B66726-0AE3-4CD6-97BA-BAF1C530A65A}" type="datetimeFigureOut">
              <a:rPr lang="fr-FR">
                <a:solidFill>
                  <a:prstClr val="black">
                    <a:tint val="75000"/>
                  </a:prstClr>
                </a:solidFill>
              </a:rPr>
              <a:pPr>
                <a:defRPr/>
              </a:pPr>
              <a:t>05/04/2017</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fld id="{BD77F679-8D3F-4F54-BA29-07B1309F4722}" type="slidenum">
              <a:rPr lang="fr-FR" altLang="fr-FR"/>
              <a:pPr/>
              <a:t>‹N°›</a:t>
            </a:fld>
            <a:endParaRPr lang="fr-FR" altLang="fr-FR"/>
          </a:p>
        </p:txBody>
      </p:sp>
    </p:spTree>
    <p:extLst>
      <p:ext uri="{BB962C8B-B14F-4D97-AF65-F5344CB8AC3E}">
        <p14:creationId xmlns:p14="http://schemas.microsoft.com/office/powerpoint/2010/main" val="1230470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7A493A0D-BF0C-4412-BD6B-C544C89C57B7}" type="datetimeFigureOut">
              <a:rPr lang="fr-FR"/>
              <a:pPr>
                <a:defRPr/>
              </a:pPr>
              <a:t>05/04/2017</a:t>
            </a:fld>
            <a:endParaRPr lang="fr-FR" dirty="0"/>
          </a:p>
        </p:txBody>
      </p:sp>
      <p:sp>
        <p:nvSpPr>
          <p:cNvPr id="3"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endParaRPr lang="fr-FR"/>
          </a:p>
        </p:txBody>
      </p:sp>
      <p:sp>
        <p:nvSpPr>
          <p:cNvPr id="4"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A630B091-D331-41BC-8FE8-53F6BDFEAFAE}" type="slidenum">
              <a:rPr lang="fr-FR"/>
              <a:pPr>
                <a:defRPr/>
              </a:pPr>
              <a:t>‹N°›</a:t>
            </a:fld>
            <a:endParaRPr lang="fr-FR" dirty="0"/>
          </a:p>
        </p:txBody>
      </p:sp>
    </p:spTree>
    <p:extLst>
      <p:ext uri="{BB962C8B-B14F-4D97-AF65-F5344CB8AC3E}">
        <p14:creationId xmlns:p14="http://schemas.microsoft.com/office/powerpoint/2010/main" val="4087463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81A4EC42-8302-4AD1-B34C-419F519E48EA}" type="datetimeFigureOut">
              <a:rPr lang="fr-FR">
                <a:solidFill>
                  <a:prstClr val="black">
                    <a:tint val="75000"/>
                  </a:prstClr>
                </a:solidFill>
              </a:rPr>
              <a:pPr>
                <a:defRPr/>
              </a:pPr>
              <a:t>05/04/2017</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fld id="{4A3A8D5A-8143-49B8-A8D3-07B88D79E285}" type="slidenum">
              <a:rPr lang="fr-FR" altLang="fr-FR"/>
              <a:pPr/>
              <a:t>‹N°›</a:t>
            </a:fld>
            <a:endParaRPr lang="fr-FR" altLang="fr-FR"/>
          </a:p>
        </p:txBody>
      </p:sp>
    </p:spTree>
    <p:extLst>
      <p:ext uri="{BB962C8B-B14F-4D97-AF65-F5344CB8AC3E}">
        <p14:creationId xmlns:p14="http://schemas.microsoft.com/office/powerpoint/2010/main" val="6667051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6A4B875-9E2B-4C65-A409-11070211B472}" type="datetimeFigureOut">
              <a:rPr lang="fr-FR">
                <a:solidFill>
                  <a:prstClr val="black">
                    <a:tint val="75000"/>
                  </a:prstClr>
                </a:solidFill>
              </a:rPr>
              <a:pPr>
                <a:defRPr/>
              </a:pPr>
              <a:t>05/04/2017</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fld id="{8A10C6BB-EA63-4CDF-B397-3DCF31EB5EC2}" type="slidenum">
              <a:rPr lang="fr-FR" altLang="fr-FR"/>
              <a:pPr/>
              <a:t>‹N°›</a:t>
            </a:fld>
            <a:endParaRPr lang="fr-FR" altLang="fr-FR"/>
          </a:p>
        </p:txBody>
      </p:sp>
    </p:spTree>
    <p:extLst>
      <p:ext uri="{BB962C8B-B14F-4D97-AF65-F5344CB8AC3E}">
        <p14:creationId xmlns:p14="http://schemas.microsoft.com/office/powerpoint/2010/main" val="2404143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1A40C84-E0C7-4AA2-AA14-1CDA0E08D916}" type="datetimeFigureOut">
              <a:rPr lang="fr-FR">
                <a:solidFill>
                  <a:prstClr val="black">
                    <a:tint val="75000"/>
                  </a:prstClr>
                </a:solidFill>
              </a:rPr>
              <a:pPr>
                <a:defRPr/>
              </a:pPr>
              <a:t>05/04/2017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fld id="{3555E6C2-776D-45E2-B9E9-8F7FD6840875}" type="slidenum">
              <a:rPr lang="fr-FR" altLang="fr-FR"/>
              <a:pPr/>
              <a:t>‹N°›</a:t>
            </a:fld>
            <a:endParaRPr lang="fr-FR" altLang="fr-FR"/>
          </a:p>
        </p:txBody>
      </p:sp>
    </p:spTree>
    <p:extLst>
      <p:ext uri="{BB962C8B-B14F-4D97-AF65-F5344CB8AC3E}">
        <p14:creationId xmlns:p14="http://schemas.microsoft.com/office/powerpoint/2010/main" val="6992186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4B12934-CF26-4258-B488-204C887468E5}" type="datetimeFigureOut">
              <a:rPr lang="fr-FR">
                <a:solidFill>
                  <a:prstClr val="black">
                    <a:tint val="75000"/>
                  </a:prstClr>
                </a:solidFill>
              </a:rPr>
              <a:pPr>
                <a:defRPr/>
              </a:pPr>
              <a:t>05/04/2017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fld id="{C9DC3D3C-F3DD-46D0-B15B-C78B0A9CE1CE}" type="slidenum">
              <a:rPr lang="fr-FR" altLang="fr-FR"/>
              <a:pPr/>
              <a:t>‹N°›</a:t>
            </a:fld>
            <a:endParaRPr lang="fr-FR" altLang="fr-FR"/>
          </a:p>
        </p:txBody>
      </p:sp>
    </p:spTree>
    <p:extLst>
      <p:ext uri="{BB962C8B-B14F-4D97-AF65-F5344CB8AC3E}">
        <p14:creationId xmlns:p14="http://schemas.microsoft.com/office/powerpoint/2010/main" val="4477765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CCEB-E168-43D8-ACE8-791DBF6E8FC4}" type="datetimeFigureOut">
              <a:rPr lang="fr-FR">
                <a:solidFill>
                  <a:prstClr val="black">
                    <a:tint val="75000"/>
                  </a:prstClr>
                </a:solidFill>
              </a:rPr>
              <a:pPr>
                <a:def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fld id="{4BEBE58B-6D8B-44C3-8505-ABA4D574C331}" type="slidenum">
              <a:rPr lang="fr-FR" altLang="fr-FR"/>
              <a:pPr/>
              <a:t>‹N°›</a:t>
            </a:fld>
            <a:endParaRPr lang="fr-FR" altLang="fr-FR"/>
          </a:p>
        </p:txBody>
      </p:sp>
    </p:spTree>
    <p:extLst>
      <p:ext uri="{BB962C8B-B14F-4D97-AF65-F5344CB8AC3E}">
        <p14:creationId xmlns:p14="http://schemas.microsoft.com/office/powerpoint/2010/main" val="20465177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191227E9-48DC-440B-BA35-519151E35FF7}" type="datetimeFigureOut">
              <a:rPr lang="fr-FR">
                <a:solidFill>
                  <a:prstClr val="black">
                    <a:tint val="75000"/>
                  </a:prstClr>
                </a:solidFill>
              </a:rPr>
              <a:pPr>
                <a:def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fld id="{F50C1879-42F2-4DB4-B09C-8525C9DD7CB9}" type="slidenum">
              <a:rPr lang="fr-FR" altLang="fr-FR"/>
              <a:pPr/>
              <a:t>‹N°›</a:t>
            </a:fld>
            <a:endParaRPr lang="fr-FR" altLang="fr-FR"/>
          </a:p>
        </p:txBody>
      </p:sp>
    </p:spTree>
    <p:extLst>
      <p:ext uri="{BB962C8B-B14F-4D97-AF65-F5344CB8AC3E}">
        <p14:creationId xmlns:p14="http://schemas.microsoft.com/office/powerpoint/2010/main" val="312456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atin typeface="Trebuchet MS" pitchFamily="34" charset="0"/>
              </a:defRPr>
            </a:lvl1pPr>
          </a:lstStyle>
          <a:p>
            <a:r>
              <a:rPr lang="fr-FR" dirty="0"/>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atin typeface="Trebuchet MS" pitchFamily="34" charset="0"/>
              </a:defRPr>
            </a:lvl1pPr>
            <a:lvl2pPr>
              <a:defRPr sz="2800">
                <a:latin typeface="Trebuchet MS" pitchFamily="34" charset="0"/>
              </a:defRPr>
            </a:lvl2pPr>
            <a:lvl3pPr>
              <a:defRPr sz="2400">
                <a:latin typeface="Trebuchet MS" pitchFamily="34" charset="0"/>
              </a:defRPr>
            </a:lvl3pPr>
            <a:lvl4pPr>
              <a:defRPr sz="2000">
                <a:latin typeface="Trebuchet MS" pitchFamily="34" charset="0"/>
              </a:defRPr>
            </a:lvl4pPr>
            <a:lvl5pPr>
              <a:defRPr sz="2000">
                <a:latin typeface="Trebuchet MS" pitchFamily="34" charset="0"/>
              </a:defRPr>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19C7C0E1-E3A6-4FC9-937D-0C4BF623C9F9}" type="datetimeFigureOut">
              <a:rPr lang="fr-FR"/>
              <a:pPr>
                <a:defRPr/>
              </a:pPr>
              <a:t>05/04/2017</a:t>
            </a:fld>
            <a:endParaRPr lang="fr-FR" dirty="0"/>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C280D306-D4EF-4B33-9598-7A4236CB15BE}" type="slidenum">
              <a:rPr lang="fr-FR"/>
              <a:pPr>
                <a:defRPr/>
              </a:pPr>
              <a:t>‹N°›</a:t>
            </a:fld>
            <a:endParaRPr lang="fr-FR" dirty="0"/>
          </a:p>
        </p:txBody>
      </p:sp>
    </p:spTree>
    <p:extLst>
      <p:ext uri="{BB962C8B-B14F-4D97-AF65-F5344CB8AC3E}">
        <p14:creationId xmlns:p14="http://schemas.microsoft.com/office/powerpoint/2010/main" val="2404533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atin typeface="Trebuchet MS" pitchFamily="34" charset="0"/>
              </a:defRPr>
            </a:lvl1pPr>
          </a:lstStyle>
          <a:p>
            <a:r>
              <a:rPr lang="fr-FR" dirty="0"/>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atin typeface="Trebuchet M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5E7023CE-C213-4FB3-A79D-7BDA8BCFB5CF}" type="datetimeFigureOut">
              <a:rPr lang="fr-FR"/>
              <a:pPr>
                <a:defRPr/>
              </a:pPr>
              <a:t>05/04/2017</a:t>
            </a:fld>
            <a:endParaRPr lang="fr-FR" dirty="0"/>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003E90"/>
                </a:solidFill>
                <a:latin typeface="+mn-lt"/>
                <a:cs typeface="+mn-cs"/>
              </a:defRPr>
            </a:lvl1pPr>
          </a:lstStyle>
          <a:p>
            <a:pPr>
              <a:defRPr/>
            </a:pPr>
            <a:fld id="{DC16AEF1-036D-4EE8-A186-E0BBBFFAE06F}" type="slidenum">
              <a:rPr lang="fr-FR"/>
              <a:pPr>
                <a:defRPr/>
              </a:pPr>
              <a:t>‹N°›</a:t>
            </a:fld>
            <a:endParaRPr lang="fr-FR" dirty="0"/>
          </a:p>
        </p:txBody>
      </p:sp>
    </p:spTree>
    <p:extLst>
      <p:ext uri="{BB962C8B-B14F-4D97-AF65-F5344CB8AC3E}">
        <p14:creationId xmlns:p14="http://schemas.microsoft.com/office/powerpoint/2010/main" val="27686010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2.gif"/><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2.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3.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dirty="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2055" name="Text Box 10"/>
          <p:cNvSpPr txBox="1">
            <a:spLocks noChangeArrowheads="1"/>
          </p:cNvSpPr>
          <p:nvPr/>
        </p:nvSpPr>
        <p:spPr bwMode="auto">
          <a:xfrm>
            <a:off x="4017963" y="6483350"/>
            <a:ext cx="11080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r>
              <a:rPr lang="fr-FR" sz="1000" b="1" dirty="0">
                <a:solidFill>
                  <a:srgbClr val="606060"/>
                </a:solidFill>
                <a:latin typeface="Trebuchet MS" pitchFamily="34" charset="0"/>
                <a:ea typeface="Gotham Book" pitchFamily="50" charset="0"/>
                <a:cs typeface="Gotham Book" pitchFamily="50" charset="0"/>
              </a:rPr>
              <a:t>Page </a:t>
            </a:r>
            <a:fld id="{C3AF6F29-73C8-4BFC-8FAA-C3242838B804}" type="slidenum">
              <a:rPr lang="fr-FR" sz="1000" b="1" smtClean="0">
                <a:solidFill>
                  <a:srgbClr val="606060"/>
                </a:solidFill>
                <a:latin typeface="Trebuchet MS" pitchFamily="34" charset="0"/>
                <a:ea typeface="Gotham Book" pitchFamily="50" charset="0"/>
                <a:cs typeface="Gotham Book" pitchFamily="50" charset="0"/>
              </a:rPr>
              <a:pPr algn="r" fontAlgn="base">
                <a:spcBef>
                  <a:spcPct val="0"/>
                </a:spcBef>
                <a:spcAft>
                  <a:spcPct val="0"/>
                </a:spcAft>
                <a:defRPr/>
              </a:pPr>
              <a:t>‹N°›</a:t>
            </a:fld>
            <a:endParaRPr lang="fr-FR" sz="1000" b="1" dirty="0">
              <a:solidFill>
                <a:srgbClr val="606060"/>
              </a:solidFill>
              <a:latin typeface="Trebuchet MS" pitchFamily="34" charset="0"/>
              <a:ea typeface="Gotham Book" pitchFamily="50" charset="0"/>
              <a:cs typeface="Gotham Book" pitchFamily="50" charset="0"/>
            </a:endParaRPr>
          </a:p>
        </p:txBody>
      </p:sp>
      <p:sp>
        <p:nvSpPr>
          <p:cNvPr id="1030" name="Rectangle 9"/>
          <p:cNvSpPr>
            <a:spLocks noChangeArrowheads="1"/>
          </p:cNvSpPr>
          <p:nvPr/>
        </p:nvSpPr>
        <p:spPr bwMode="auto">
          <a:xfrm>
            <a:off x="0" y="3174"/>
            <a:ext cx="9144000" cy="1000125"/>
          </a:xfrm>
          <a:prstGeom prst="rect">
            <a:avLst/>
          </a:prstGeom>
          <a:solidFill>
            <a:srgbClr val="F2F2F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endParaRPr lang="fr-FR" altLang="fr-FR">
              <a:solidFill>
                <a:srgbClr val="FFFFFF"/>
              </a:solidFill>
              <a:latin typeface="Trebuchet MS" pitchFamily="34" charset="0"/>
              <a:cs typeface="Arial" pitchFamily="34" charset="0"/>
            </a:endParaRPr>
          </a:p>
        </p:txBody>
      </p:sp>
      <p:cxnSp>
        <p:nvCxnSpPr>
          <p:cNvPr id="12" name="Connecteur droit 11"/>
          <p:cNvCxnSpPr/>
          <p:nvPr/>
        </p:nvCxnSpPr>
        <p:spPr>
          <a:xfrm>
            <a:off x="0" y="6369050"/>
            <a:ext cx="912177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userDrawn="1"/>
        </p:nvPicPr>
        <p:blipFill>
          <a:blip r:embed="rId55" cstate="print">
            <a:extLst>
              <a:ext uri="{28A0092B-C50C-407E-A947-70E740481C1C}">
                <a14:useLocalDpi xmlns:a14="http://schemas.microsoft.com/office/drawing/2010/main" val="0"/>
              </a:ext>
            </a:extLst>
          </a:blip>
          <a:srcRect/>
          <a:stretch>
            <a:fillRect/>
          </a:stretch>
        </p:blipFill>
        <p:spPr bwMode="auto">
          <a:xfrm>
            <a:off x="107504" y="6487634"/>
            <a:ext cx="820489" cy="241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userDrawn="1"/>
        </p:nvPicPr>
        <p:blipFill>
          <a:blip r:embed="rId56" cstate="print">
            <a:extLst>
              <a:ext uri="{28A0092B-C50C-407E-A947-70E740481C1C}">
                <a14:useLocalDpi xmlns:a14="http://schemas.microsoft.com/office/drawing/2010/main" val="0"/>
              </a:ext>
            </a:extLst>
          </a:blip>
          <a:srcRect/>
          <a:stretch>
            <a:fillRect/>
          </a:stretch>
        </p:blipFill>
        <p:spPr bwMode="auto">
          <a:xfrm>
            <a:off x="8460432" y="6453037"/>
            <a:ext cx="344647" cy="27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5704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1" r:id="rId50"/>
    <p:sldLayoutId id="2147483712" r:id="rId51"/>
    <p:sldLayoutId id="2147483713" r:id="rId52"/>
    <p:sldLayoutId id="2147483714" r:id="rId53"/>
  </p:sldLayoutIdLst>
  <p:txStyles>
    <p:titleStyle>
      <a:lvl1pPr algn="ctr" rtl="0" eaLnBrk="0" fontAlgn="base" hangingPunct="0">
        <a:spcBef>
          <a:spcPct val="0"/>
        </a:spcBef>
        <a:spcAft>
          <a:spcPct val="0"/>
        </a:spcAft>
        <a:defRPr sz="4400" kern="1200">
          <a:solidFill>
            <a:schemeClr val="tx1"/>
          </a:solidFill>
          <a:latin typeface="Trebuchet MS" pitchFamily="34" charset="0"/>
          <a:ea typeface="+mj-ea"/>
          <a:cs typeface="+mj-cs"/>
        </a:defRPr>
      </a:lvl1pPr>
      <a:lvl2pPr algn="ctr" rtl="0" eaLnBrk="0" fontAlgn="base" hangingPunct="0">
        <a:spcBef>
          <a:spcPct val="0"/>
        </a:spcBef>
        <a:spcAft>
          <a:spcPct val="0"/>
        </a:spcAft>
        <a:defRPr sz="4400">
          <a:solidFill>
            <a:schemeClr val="tx1"/>
          </a:solidFill>
          <a:latin typeface="Trebuchet MS" pitchFamily="34" charset="0"/>
        </a:defRPr>
      </a:lvl2pPr>
      <a:lvl3pPr algn="ctr" rtl="0" eaLnBrk="0" fontAlgn="base" hangingPunct="0">
        <a:spcBef>
          <a:spcPct val="0"/>
        </a:spcBef>
        <a:spcAft>
          <a:spcPct val="0"/>
        </a:spcAft>
        <a:defRPr sz="4400">
          <a:solidFill>
            <a:schemeClr val="tx1"/>
          </a:solidFill>
          <a:latin typeface="Trebuchet MS" pitchFamily="34" charset="0"/>
        </a:defRPr>
      </a:lvl3pPr>
      <a:lvl4pPr algn="ctr" rtl="0" eaLnBrk="0" fontAlgn="base" hangingPunct="0">
        <a:spcBef>
          <a:spcPct val="0"/>
        </a:spcBef>
        <a:spcAft>
          <a:spcPct val="0"/>
        </a:spcAft>
        <a:defRPr sz="4400">
          <a:solidFill>
            <a:schemeClr val="tx1"/>
          </a:solidFill>
          <a:latin typeface="Trebuchet MS" pitchFamily="34" charset="0"/>
        </a:defRPr>
      </a:lvl4pPr>
      <a:lvl5pPr algn="ctr" rtl="0" eaLnBrk="0" fontAlgn="base" hangingPunct="0">
        <a:spcBef>
          <a:spcPct val="0"/>
        </a:spcBef>
        <a:spcAft>
          <a:spcPct val="0"/>
        </a:spcAft>
        <a:defRPr sz="4400">
          <a:solidFill>
            <a:schemeClr val="tx1"/>
          </a:solidFill>
          <a:latin typeface="Trebuchet MS" pitchFamily="34" charset="0"/>
        </a:defRPr>
      </a:lvl5pPr>
      <a:lvl6pPr marL="457200" algn="ctr" rtl="0" fontAlgn="base">
        <a:spcBef>
          <a:spcPct val="0"/>
        </a:spcBef>
        <a:spcAft>
          <a:spcPct val="0"/>
        </a:spcAft>
        <a:defRPr sz="4400">
          <a:solidFill>
            <a:schemeClr val="tx1"/>
          </a:solidFill>
          <a:latin typeface="Trebuchet MS" pitchFamily="34" charset="0"/>
        </a:defRPr>
      </a:lvl6pPr>
      <a:lvl7pPr marL="914400" algn="ctr" rtl="0" fontAlgn="base">
        <a:spcBef>
          <a:spcPct val="0"/>
        </a:spcBef>
        <a:spcAft>
          <a:spcPct val="0"/>
        </a:spcAft>
        <a:defRPr sz="4400">
          <a:solidFill>
            <a:schemeClr val="tx1"/>
          </a:solidFill>
          <a:latin typeface="Trebuchet MS" pitchFamily="34" charset="0"/>
        </a:defRPr>
      </a:lvl7pPr>
      <a:lvl8pPr marL="1371600" algn="ctr" rtl="0" fontAlgn="base">
        <a:spcBef>
          <a:spcPct val="0"/>
        </a:spcBef>
        <a:spcAft>
          <a:spcPct val="0"/>
        </a:spcAft>
        <a:defRPr sz="4400">
          <a:solidFill>
            <a:schemeClr val="tx1"/>
          </a:solidFill>
          <a:latin typeface="Trebuchet MS" pitchFamily="34" charset="0"/>
        </a:defRPr>
      </a:lvl8pPr>
      <a:lvl9pPr marL="1828800" algn="ctr" rtl="0" fontAlgn="base">
        <a:spcBef>
          <a:spcPct val="0"/>
        </a:spcBef>
        <a:spcAft>
          <a:spcPct val="0"/>
        </a:spcAft>
        <a:defRPr sz="4400">
          <a:solidFill>
            <a:schemeClr val="tx1"/>
          </a:solidFill>
          <a:latin typeface="Trebuchet MS"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Trebuchet MS"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Trebuchet MS"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Trebuchet MS"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205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Tree>
    <p:extLst>
      <p:ext uri="{BB962C8B-B14F-4D97-AF65-F5344CB8AC3E}">
        <p14:creationId xmlns:p14="http://schemas.microsoft.com/office/powerpoint/2010/main" val="287177388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D80E207-7F21-436E-B96B-9A727F95169F}" type="datetimeFigureOut">
              <a:rPr lang="fr-FR">
                <a:solidFill>
                  <a:prstClr val="black">
                    <a:tint val="75000"/>
                  </a:prstClr>
                </a:solidFill>
              </a:rPr>
              <a:pPr>
                <a:defRPr/>
              </a:pPr>
              <a:t>05/04/2017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6B079CF2-5B8E-4518-87D3-81395B4248CD}" type="slidenum">
              <a:rPr lang="fr-FR" altLang="fr-FR" smtClean="0">
                <a:cs typeface="Arial" panose="020B0604020202020204" pitchFamily="34" charset="0"/>
              </a:rPr>
              <a:pPr fontAlgn="base">
                <a:spcBef>
                  <a:spcPct val="0"/>
                </a:spcBef>
                <a:spcAft>
                  <a:spcPct val="0"/>
                </a:spcAft>
              </a:pPr>
              <a:t>‹N°›</a:t>
            </a:fld>
            <a:endParaRPr lang="fr-FR" altLang="fr-FR">
              <a:cs typeface="Arial" panose="020B0604020202020204" pitchFamily="34" charset="0"/>
            </a:endParaRPr>
          </a:p>
        </p:txBody>
      </p:sp>
    </p:spTree>
    <p:extLst>
      <p:ext uri="{BB962C8B-B14F-4D97-AF65-F5344CB8AC3E}">
        <p14:creationId xmlns:p14="http://schemas.microsoft.com/office/powerpoint/2010/main" val="166487545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5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1.emf"/><Relationship Id="rId2" Type="http://schemas.openxmlformats.org/officeDocument/2006/relationships/diagramData" Target="../diagrams/data8.xml"/><Relationship Id="rId1" Type="http://schemas.openxmlformats.org/officeDocument/2006/relationships/slideLayout" Target="../slideLayouts/slideLayout6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commons.wikimedia.org/wiki/File:Coat_of_arms_of_Senegal.svg?uselang=fr" TargetMode="External"/><Relationship Id="rId7" Type="http://schemas.openxmlformats.org/officeDocument/2006/relationships/image" Target="../media/image9.png"/><Relationship Id="rId2" Type="http://schemas.openxmlformats.org/officeDocument/2006/relationships/hyperlink" Target="https://commons.wikimedia.org/wiki/File:Flag_of_Senegal.svg?uselang=fr"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commons.wikimedia.org/w/index.php?title=File:Senegal_(orthographic_projection).svg&amp;lang=fr&amp;uselang=f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Coat_of_arms_of_Senegal.svg?uselang=fr" TargetMode="External"/><Relationship Id="rId2" Type="http://schemas.openxmlformats.org/officeDocument/2006/relationships/hyperlink" Target="https://commons.wikimedia.org/wiki/File:Flag_of_Senegal.svg?uselang=fr" TargetMode="External"/><Relationship Id="rId1" Type="http://schemas.openxmlformats.org/officeDocument/2006/relationships/slideLayout" Target="../slideLayouts/slideLayout2.xml"/><Relationship Id="rId4" Type="http://schemas.openxmlformats.org/officeDocument/2006/relationships/hyperlink" Target="https://commons.wikimedia.org/w/index.php?title=File:Senegal_(orthographic_projection).svg&amp;lang=fr&amp;uselang=fr"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9" name="Rectangle 8"/>
          <p:cNvSpPr>
            <a:spLocks noChangeArrowheads="1"/>
          </p:cNvSpPr>
          <p:nvPr/>
        </p:nvSpPr>
        <p:spPr bwMode="auto">
          <a:xfrm>
            <a:off x="719673" y="1146230"/>
            <a:ext cx="792055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fontAlgn="base">
              <a:spcBef>
                <a:spcPct val="0"/>
              </a:spcBef>
              <a:spcAft>
                <a:spcPct val="0"/>
              </a:spcAft>
            </a:pPr>
            <a:r>
              <a:rPr lang="fr-FR" altLang="fr-FR" sz="3200" b="1" dirty="0">
                <a:solidFill>
                  <a:srgbClr val="4F81BD"/>
                </a:solidFill>
                <a:latin typeface="Trebuchet MS" pitchFamily="34" charset="0"/>
                <a:ea typeface="ＭＳ Ｐゴシック" pitchFamily="34" charset="-128"/>
                <a:cs typeface="Arial" pitchFamily="34" charset="0"/>
              </a:rPr>
              <a:t>Le comite électrotechnique national du Senegal: Organisation, contexte et perspectives</a:t>
            </a:r>
          </a:p>
          <a:p>
            <a:pPr algn="r" fontAlgn="base">
              <a:spcBef>
                <a:spcPct val="0"/>
              </a:spcBef>
              <a:spcAft>
                <a:spcPct val="0"/>
              </a:spcAft>
            </a:pPr>
            <a:r>
              <a:rPr lang="fr-FR" altLang="fr-FR" sz="1600" b="1" i="1" dirty="0">
                <a:latin typeface="Trebuchet MS" pitchFamily="34" charset="0"/>
                <a:ea typeface="ＭＳ Ｐゴシック" pitchFamily="34" charset="-128"/>
                <a:cs typeface="Arial" pitchFamily="34" charset="0"/>
              </a:rPr>
              <a:t>Papa Ibrahima Thiam, Président du CEN du Sénégal</a:t>
            </a:r>
          </a:p>
        </p:txBody>
      </p:sp>
      <p:pic>
        <p:nvPicPr>
          <p:cNvPr id="3" name="Image 2"/>
          <p:cNvPicPr>
            <a:picLocks noChangeAspect="1"/>
          </p:cNvPicPr>
          <p:nvPr/>
        </p:nvPicPr>
        <p:blipFill>
          <a:blip r:embed="rId3"/>
          <a:stretch>
            <a:fillRect/>
          </a:stretch>
        </p:blipFill>
        <p:spPr>
          <a:xfrm>
            <a:off x="173919" y="5085184"/>
            <a:ext cx="2453865" cy="1532483"/>
          </a:xfrm>
          <a:prstGeom prst="rect">
            <a:avLst/>
          </a:prstGeom>
        </p:spPr>
      </p:pic>
      <p:sp>
        <p:nvSpPr>
          <p:cNvPr id="7" name="Rectangle 8"/>
          <p:cNvSpPr>
            <a:spLocks noChangeArrowheads="1"/>
          </p:cNvSpPr>
          <p:nvPr/>
        </p:nvSpPr>
        <p:spPr bwMode="auto">
          <a:xfrm>
            <a:off x="3203848" y="3284984"/>
            <a:ext cx="563424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fontAlgn="base">
              <a:spcBef>
                <a:spcPct val="0"/>
              </a:spcBef>
              <a:spcAft>
                <a:spcPct val="0"/>
              </a:spcAft>
            </a:pPr>
            <a:r>
              <a:rPr lang="fr-FR" altLang="fr-FR" b="1" i="1" dirty="0">
                <a:solidFill>
                  <a:srgbClr val="4F81BD"/>
                </a:solidFill>
                <a:latin typeface="Trebuchet MS" pitchFamily="34" charset="0"/>
                <a:ea typeface="ＭＳ Ｐゴシック" pitchFamily="34" charset="-128"/>
                <a:cs typeface="Arial" pitchFamily="34" charset="0"/>
              </a:rPr>
              <a:t>Atelier de Sensibilisation des parties prenantes à la participation aux activités de Normalisation</a:t>
            </a:r>
          </a:p>
          <a:p>
            <a:pPr fontAlgn="base">
              <a:spcBef>
                <a:spcPct val="0"/>
              </a:spcBef>
              <a:spcAft>
                <a:spcPct val="0"/>
              </a:spcAft>
            </a:pPr>
            <a:r>
              <a:rPr lang="fr-FR" altLang="fr-FR" b="1" i="1" dirty="0">
                <a:solidFill>
                  <a:srgbClr val="FF0000"/>
                </a:solidFill>
                <a:latin typeface="Trebuchet MS" pitchFamily="34" charset="0"/>
                <a:ea typeface="ＭＳ Ｐゴシック" pitchFamily="34" charset="-128"/>
                <a:cs typeface="Arial" pitchFamily="34" charset="0"/>
              </a:rPr>
              <a:t>Fleur de Lys Hôtel </a:t>
            </a:r>
          </a:p>
          <a:p>
            <a:pPr fontAlgn="base">
              <a:spcBef>
                <a:spcPct val="0"/>
              </a:spcBef>
              <a:spcAft>
                <a:spcPct val="0"/>
              </a:spcAft>
            </a:pPr>
            <a:r>
              <a:rPr lang="fr-FR" altLang="fr-FR" b="1" i="1" dirty="0">
                <a:solidFill>
                  <a:srgbClr val="FF0000"/>
                </a:solidFill>
                <a:latin typeface="Trebuchet MS" pitchFamily="34" charset="0"/>
                <a:ea typeface="ＭＳ Ｐゴシック" pitchFamily="34" charset="-128"/>
                <a:cs typeface="Arial" pitchFamily="34" charset="0"/>
              </a:rPr>
              <a:t>Dakar, Sénégal</a:t>
            </a:r>
          </a:p>
          <a:p>
            <a:pPr fontAlgn="base">
              <a:spcBef>
                <a:spcPct val="0"/>
              </a:spcBef>
              <a:spcAft>
                <a:spcPct val="0"/>
              </a:spcAft>
            </a:pPr>
            <a:r>
              <a:rPr lang="fr-FR" altLang="fr-FR" b="1" i="1" dirty="0">
                <a:solidFill>
                  <a:srgbClr val="FF0000"/>
                </a:solidFill>
                <a:latin typeface="Trebuchet MS" pitchFamily="34" charset="0"/>
                <a:ea typeface="ＭＳ Ｐゴシック" pitchFamily="34" charset="-128"/>
                <a:cs typeface="Arial" pitchFamily="34" charset="0"/>
              </a:rPr>
              <a:t>05 Avril 2017</a:t>
            </a:r>
          </a:p>
        </p:txBody>
      </p:sp>
      <p:pic>
        <p:nvPicPr>
          <p:cNvPr id="5" name="Image 4"/>
          <p:cNvPicPr>
            <a:picLocks noChangeAspect="1"/>
          </p:cNvPicPr>
          <p:nvPr/>
        </p:nvPicPr>
        <p:blipFill>
          <a:blip r:embed="rId4"/>
          <a:stretch>
            <a:fillRect/>
          </a:stretch>
        </p:blipFill>
        <p:spPr>
          <a:xfrm>
            <a:off x="3491880" y="30359"/>
            <a:ext cx="2402032" cy="981541"/>
          </a:xfrm>
          <a:prstGeom prst="rect">
            <a:avLst/>
          </a:prstGeom>
        </p:spPr>
      </p:pic>
      <p:pic>
        <p:nvPicPr>
          <p:cNvPr id="6" name="Image 5"/>
          <p:cNvPicPr>
            <a:picLocks noChangeAspect="1"/>
          </p:cNvPicPr>
          <p:nvPr/>
        </p:nvPicPr>
        <p:blipFill>
          <a:blip r:embed="rId5"/>
          <a:stretch>
            <a:fillRect/>
          </a:stretch>
        </p:blipFill>
        <p:spPr>
          <a:xfrm>
            <a:off x="3635896" y="5085184"/>
            <a:ext cx="2310584" cy="707197"/>
          </a:xfrm>
          <a:prstGeom prst="rect">
            <a:avLst/>
          </a:prstGeom>
        </p:spPr>
      </p:pic>
      <p:pic>
        <p:nvPicPr>
          <p:cNvPr id="8" name="Image 7"/>
          <p:cNvPicPr>
            <a:picLocks noChangeAspect="1"/>
          </p:cNvPicPr>
          <p:nvPr/>
        </p:nvPicPr>
        <p:blipFill>
          <a:blip r:embed="rId6"/>
          <a:stretch>
            <a:fillRect/>
          </a:stretch>
        </p:blipFill>
        <p:spPr>
          <a:xfrm>
            <a:off x="6300192" y="5517232"/>
            <a:ext cx="2450804" cy="914479"/>
          </a:xfrm>
          <a:prstGeom prst="rect">
            <a:avLst/>
          </a:prstGeom>
        </p:spPr>
      </p:pic>
    </p:spTree>
    <p:extLst>
      <p:ext uri="{BB962C8B-B14F-4D97-AF65-F5344CB8AC3E}">
        <p14:creationId xmlns:p14="http://schemas.microsoft.com/office/powerpoint/2010/main" val="4122006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9552" y="1844824"/>
            <a:ext cx="8424936" cy="3539430"/>
          </a:xfrm>
          <a:prstGeom prst="rect">
            <a:avLst/>
          </a:prstGeom>
          <a:noFill/>
        </p:spPr>
        <p:txBody>
          <a:bodyPr wrap="square" rtlCol="0">
            <a:spAutoFit/>
          </a:bodyPr>
          <a:lstStyle/>
          <a:p>
            <a:pPr marL="285750" indent="-285750" algn="just">
              <a:buFont typeface="Arial" panose="020B0604020202020204" pitchFamily="34" charset="0"/>
              <a:buChar char="•"/>
            </a:pPr>
            <a:r>
              <a:rPr lang="fr-FR" sz="2800" dirty="0"/>
              <a:t>Identification de l’ensemble des parties prenantes nationales dans le domaine de l’électrotechnique.</a:t>
            </a:r>
          </a:p>
          <a:p>
            <a:pPr algn="just"/>
            <a:endParaRPr lang="fr-FR" sz="2800" dirty="0"/>
          </a:p>
          <a:p>
            <a:pPr marL="285750" indent="-285750" algn="just">
              <a:buFont typeface="Arial" panose="020B0604020202020204" pitchFamily="34" charset="0"/>
              <a:buChar char="•"/>
            </a:pPr>
            <a:r>
              <a:rPr lang="fr-FR" sz="2800" dirty="0"/>
              <a:t>Identification des besoins en normes dans le domaine de l’électrotechnique pour ces parties prenantes</a:t>
            </a:r>
          </a:p>
          <a:p>
            <a:pPr algn="just"/>
            <a:endParaRPr lang="fr-FR" sz="2800" dirty="0"/>
          </a:p>
          <a:p>
            <a:pPr marL="285750" indent="-285750" algn="just">
              <a:buFont typeface="Arial" panose="020B0604020202020204" pitchFamily="34" charset="0"/>
              <a:buChar char="•"/>
            </a:pPr>
            <a:r>
              <a:rPr lang="fr-FR" sz="2800" dirty="0"/>
              <a:t>Identification des projets phares du PSE en rapport avec le domaine de l’électrotechnique</a:t>
            </a:r>
          </a:p>
        </p:txBody>
      </p:sp>
      <p:pic>
        <p:nvPicPr>
          <p:cNvPr id="2" name="Image 1"/>
          <p:cNvPicPr>
            <a:picLocks noChangeAspect="1"/>
          </p:cNvPicPr>
          <p:nvPr/>
        </p:nvPicPr>
        <p:blipFill>
          <a:blip r:embed="rId2"/>
          <a:stretch>
            <a:fillRect/>
          </a:stretch>
        </p:blipFill>
        <p:spPr>
          <a:xfrm>
            <a:off x="-793" y="0"/>
            <a:ext cx="9144793" cy="493819"/>
          </a:xfrm>
          <a:prstGeom prst="rect">
            <a:avLst/>
          </a:prstGeom>
        </p:spPr>
      </p:pic>
      <p:sp>
        <p:nvSpPr>
          <p:cNvPr id="6" name="ZoneTexte 5"/>
          <p:cNvSpPr txBox="1"/>
          <p:nvPr/>
        </p:nvSpPr>
        <p:spPr>
          <a:xfrm>
            <a:off x="22491" y="45"/>
            <a:ext cx="9144000" cy="369332"/>
          </a:xfrm>
          <a:prstGeom prst="rect">
            <a:avLst/>
          </a:prstGeom>
          <a:solidFill>
            <a:srgbClr val="99FF33"/>
          </a:solidFill>
        </p:spPr>
        <p:txBody>
          <a:bodyPr wrap="square" rtlCol="0">
            <a:spAutoFit/>
          </a:bodyPr>
          <a:lstStyle/>
          <a:p>
            <a:pPr algn="ctr"/>
            <a:r>
              <a:rPr lang="fr-FR" dirty="0"/>
              <a:t>2- </a:t>
            </a:r>
            <a:r>
              <a:rPr lang="fr-FR" cap="small" dirty="0"/>
              <a:t>Contexte actuel</a:t>
            </a:r>
          </a:p>
        </p:txBody>
      </p:sp>
    </p:spTree>
    <p:extLst>
      <p:ext uri="{BB962C8B-B14F-4D97-AF65-F5344CB8AC3E}">
        <p14:creationId xmlns:p14="http://schemas.microsoft.com/office/powerpoint/2010/main" val="3649727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71600" y="0"/>
            <a:ext cx="7632849" cy="6381328"/>
          </a:xfrm>
          <a:prstGeom prst="rect">
            <a:avLst/>
          </a:prstGeom>
        </p:spPr>
      </p:pic>
    </p:spTree>
    <p:extLst>
      <p:ext uri="{BB962C8B-B14F-4D97-AF65-F5344CB8AC3E}">
        <p14:creationId xmlns:p14="http://schemas.microsoft.com/office/powerpoint/2010/main" val="770852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iagonal 3"/>
          <p:cNvSpPr/>
          <p:nvPr/>
        </p:nvSpPr>
        <p:spPr>
          <a:xfrm>
            <a:off x="827584" y="1931962"/>
            <a:ext cx="7502525" cy="3297238"/>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19138" algn="ctr">
              <a:defRPr/>
            </a:pPr>
            <a:r>
              <a:rPr lang="fr-FR" sz="4000" b="1" dirty="0">
                <a:solidFill>
                  <a:srgbClr val="FFFFFF"/>
                </a:solidFill>
                <a:latin typeface="Trebuchet MS" charset="0"/>
                <a:ea typeface="ＭＳ Ｐゴシック" charset="0"/>
              </a:rPr>
              <a:t>IMPORTANCE ET ELABORATION DES NORMES</a:t>
            </a:r>
          </a:p>
        </p:txBody>
      </p:sp>
      <p:sp>
        <p:nvSpPr>
          <p:cNvPr id="5" name="Ellipse 4"/>
          <p:cNvSpPr/>
          <p:nvPr/>
        </p:nvSpPr>
        <p:spPr bwMode="auto">
          <a:xfrm>
            <a:off x="179512" y="1124744"/>
            <a:ext cx="2016224" cy="1728192"/>
          </a:xfrm>
          <a:prstGeom prst="ellipse">
            <a:avLst/>
          </a:prstGeom>
          <a:gradFill flip="none" rotWithShape="1">
            <a:gsLst>
              <a:gs pos="0">
                <a:schemeClr val="lt1">
                  <a:shade val="30000"/>
                  <a:satMod val="115000"/>
                </a:schemeClr>
              </a:gs>
              <a:gs pos="14000">
                <a:schemeClr val="lt1">
                  <a:shade val="67500"/>
                  <a:satMod val="115000"/>
                </a:schemeClr>
              </a:gs>
              <a:gs pos="29000">
                <a:schemeClr val="lt1">
                  <a:shade val="100000"/>
                  <a:satMod val="115000"/>
                </a:schemeClr>
              </a:gs>
            </a:gsLst>
            <a:lin ang="5400000" scaled="1"/>
            <a:tileRect/>
          </a:gradFill>
          <a:ln w="57150">
            <a:solidFill>
              <a:schemeClr val="bg1"/>
            </a:solidFill>
            <a:headEnd/>
            <a:tailEnd/>
          </a:ln>
          <a:effectLst>
            <a:reflection blurRad="6350" stA="52000" endA="300" endPos="35000" dir="5400000" sy="-100000" algn="bl" rotWithShape="0"/>
          </a:effectLst>
        </p:spPr>
        <p:style>
          <a:lnRef idx="2">
            <a:schemeClr val="accent3"/>
          </a:lnRef>
          <a:fillRef idx="1">
            <a:schemeClr val="lt1"/>
          </a:fillRef>
          <a:effectRef idx="0">
            <a:schemeClr val="accent3"/>
          </a:effectRef>
          <a:fontRef idx="minor">
            <a:schemeClr val="dk1"/>
          </a:fontRef>
        </p:style>
        <p:txBody>
          <a:bodyPr wrap="none" rtlCol="0" anchor="ctr"/>
          <a:lstStyle/>
          <a:p>
            <a:pPr algn="ctr">
              <a:spcAft>
                <a:spcPts val="600"/>
              </a:spcAft>
              <a:buClr>
                <a:srgbClr val="800000"/>
              </a:buClr>
              <a:buSzPct val="100000"/>
            </a:pPr>
            <a:r>
              <a:rPr lang="fr-FR" sz="8800" i="1" dirty="0">
                <a:solidFill>
                  <a:srgbClr val="C00000"/>
                </a:solidFill>
                <a:effectLst>
                  <a:outerShdw blurRad="38100" dist="38100" dir="2700000" algn="tl">
                    <a:srgbClr val="000000">
                      <a:alpha val="43137"/>
                    </a:srgbClr>
                  </a:outerShdw>
                </a:effectLst>
                <a:latin typeface="Trebuchet MS" pitchFamily="34" charset="0"/>
                <a:cs typeface="Times New Roman" pitchFamily="18" charset="0"/>
              </a:rPr>
              <a:t>3</a:t>
            </a:r>
          </a:p>
        </p:txBody>
      </p:sp>
    </p:spTree>
    <p:extLst>
      <p:ext uri="{BB962C8B-B14F-4D97-AF65-F5344CB8AC3E}">
        <p14:creationId xmlns:p14="http://schemas.microsoft.com/office/powerpoint/2010/main" val="1435618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11560" y="1304047"/>
            <a:ext cx="8136904" cy="5328592"/>
          </a:xfrm>
        </p:spPr>
        <p:txBody>
          <a:bodyPr/>
          <a:lstStyle/>
          <a:p>
            <a:pPr algn="just"/>
            <a:r>
              <a:rPr lang="fr-FR" sz="1400" dirty="0"/>
              <a:t>. </a:t>
            </a:r>
          </a:p>
          <a:p>
            <a:pPr algn="just"/>
            <a:r>
              <a:rPr lang="fr-FR" sz="2000" dirty="0"/>
              <a:t>Les normes sont le résultat d’un consensus entre différents partenaires.</a:t>
            </a:r>
          </a:p>
          <a:p>
            <a:pPr algn="just"/>
            <a:endParaRPr lang="fr-FR" sz="2000" dirty="0"/>
          </a:p>
          <a:p>
            <a:pPr algn="just"/>
            <a:r>
              <a:rPr lang="fr-FR" sz="2000" dirty="0"/>
              <a:t>Utilisées comme références par les producteurs, les normes sont devenues aujourd’hui une arme stratégique pour se mesurer à la concurrence tant au plan international que sur le marché national face aux produits importés.</a:t>
            </a:r>
          </a:p>
          <a:p>
            <a:pPr algn="just"/>
            <a:r>
              <a:rPr lang="fr-FR" sz="2000" dirty="0"/>
              <a:t> Elles permettent d’organiser de façon heureuse les relations entre les agents économiques, partenaires indissociables dans le développement socio-économique de notre pays.</a:t>
            </a:r>
          </a:p>
          <a:p>
            <a:pPr algn="just"/>
            <a:r>
              <a:rPr lang="fr-FR" sz="2000" dirty="0"/>
              <a:t>Elles touchent à des aspects allant de la terminologie aux méthodes d’essais en passant par des caractéristiques des produits et services</a:t>
            </a:r>
          </a:p>
          <a:p>
            <a:pPr algn="just"/>
            <a:endParaRPr lang="fr-FR" sz="2000" dirty="0"/>
          </a:p>
          <a:p>
            <a:pPr algn="l"/>
            <a:endParaRPr lang="fr-FR" sz="1400" dirty="0"/>
          </a:p>
        </p:txBody>
      </p:sp>
      <p:sp>
        <p:nvSpPr>
          <p:cNvPr id="4" name="ZoneTexte 3"/>
          <p:cNvSpPr txBox="1"/>
          <p:nvPr/>
        </p:nvSpPr>
        <p:spPr>
          <a:xfrm>
            <a:off x="22491" y="45"/>
            <a:ext cx="9144000" cy="369332"/>
          </a:xfrm>
          <a:prstGeom prst="rect">
            <a:avLst/>
          </a:prstGeom>
          <a:solidFill>
            <a:srgbClr val="99FF33"/>
          </a:solidFill>
        </p:spPr>
        <p:txBody>
          <a:bodyPr wrap="square" rtlCol="0">
            <a:spAutoFit/>
          </a:bodyPr>
          <a:lstStyle/>
          <a:p>
            <a:pPr algn="ctr"/>
            <a:r>
              <a:rPr lang="fr-FR" dirty="0"/>
              <a:t>3- </a:t>
            </a:r>
            <a:r>
              <a:rPr lang="fr-FR" cap="small" dirty="0"/>
              <a:t>importance et elaboration  des normes</a:t>
            </a:r>
          </a:p>
        </p:txBody>
      </p:sp>
    </p:spTree>
    <p:extLst>
      <p:ext uri="{BB962C8B-B14F-4D97-AF65-F5344CB8AC3E}">
        <p14:creationId xmlns:p14="http://schemas.microsoft.com/office/powerpoint/2010/main" val="425535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11560" y="1052736"/>
            <a:ext cx="8136904" cy="5328592"/>
          </a:xfrm>
        </p:spPr>
        <p:txBody>
          <a:bodyPr/>
          <a:lstStyle/>
          <a:p>
            <a:pPr algn="l"/>
            <a:r>
              <a:rPr lang="fr-FR" sz="1400" dirty="0"/>
              <a:t>. </a:t>
            </a:r>
          </a:p>
          <a:p>
            <a:pPr algn="l"/>
            <a:endParaRPr lang="fr-FR" sz="1400" dirty="0"/>
          </a:p>
          <a:p>
            <a:pPr algn="just"/>
            <a:r>
              <a:rPr lang="fr-FR" sz="2000" dirty="0"/>
              <a:t>L’ASN élabore les normes nationales</a:t>
            </a:r>
          </a:p>
          <a:p>
            <a:pPr algn="just"/>
            <a:endParaRPr lang="fr-FR" sz="2000" dirty="0"/>
          </a:p>
          <a:p>
            <a:pPr algn="just"/>
            <a:r>
              <a:rPr lang="fr-FR" sz="2000" dirty="0"/>
              <a:t>Le travail d’élaboration des normes se fait au sein des comités techniques mis en place par l’ASN.</a:t>
            </a:r>
          </a:p>
          <a:p>
            <a:pPr algn="just"/>
            <a:endParaRPr lang="fr-FR" sz="2000" dirty="0"/>
          </a:p>
          <a:p>
            <a:pPr algn="just"/>
            <a:r>
              <a:rPr lang="fr-FR" sz="2000" dirty="0"/>
              <a:t>Ces comités techniques sont de véritables forums où sont représentés les différents partenaires concernés par la normalisation : Administration, institutions scientifiques et techniques, producteurs, consommateurs…</a:t>
            </a:r>
          </a:p>
          <a:p>
            <a:pPr algn="just"/>
            <a:endParaRPr lang="fr-FR" sz="2000" dirty="0"/>
          </a:p>
          <a:p>
            <a:pPr algn="just"/>
            <a:r>
              <a:rPr lang="fr-FR" sz="2000" dirty="0"/>
              <a:t>Plusieurs experts nationaux venant des entreprises et sociétés de production, de services privés et d’organismes publics et parapublics participent à l’animation de ces comités techniques.</a:t>
            </a:r>
          </a:p>
          <a:p>
            <a:pPr algn="just"/>
            <a:endParaRPr lang="fr-FR" sz="2000" dirty="0"/>
          </a:p>
          <a:p>
            <a:pPr algn="l"/>
            <a:endParaRPr lang="fr-FR" sz="1400" dirty="0"/>
          </a:p>
        </p:txBody>
      </p:sp>
      <p:sp>
        <p:nvSpPr>
          <p:cNvPr id="4" name="ZoneTexte 3"/>
          <p:cNvSpPr txBox="1"/>
          <p:nvPr/>
        </p:nvSpPr>
        <p:spPr>
          <a:xfrm>
            <a:off x="22491" y="45"/>
            <a:ext cx="9144000" cy="369332"/>
          </a:xfrm>
          <a:prstGeom prst="rect">
            <a:avLst/>
          </a:prstGeom>
          <a:solidFill>
            <a:srgbClr val="99FF33"/>
          </a:solidFill>
        </p:spPr>
        <p:txBody>
          <a:bodyPr wrap="square" rtlCol="0">
            <a:spAutoFit/>
          </a:bodyPr>
          <a:lstStyle/>
          <a:p>
            <a:pPr algn="ctr"/>
            <a:r>
              <a:rPr lang="fr-FR" dirty="0"/>
              <a:t>3- </a:t>
            </a:r>
            <a:r>
              <a:rPr lang="fr-FR" cap="small" dirty="0"/>
              <a:t>importance et elaboration des normes</a:t>
            </a:r>
          </a:p>
        </p:txBody>
      </p:sp>
    </p:spTree>
    <p:extLst>
      <p:ext uri="{BB962C8B-B14F-4D97-AF65-F5344CB8AC3E}">
        <p14:creationId xmlns:p14="http://schemas.microsoft.com/office/powerpoint/2010/main" val="1830293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96044" y="184711"/>
            <a:ext cx="7772400" cy="792088"/>
          </a:xfrm>
        </p:spPr>
        <p:txBody>
          <a:bodyPr/>
          <a:lstStyle/>
          <a:p>
            <a:r>
              <a:rPr lang="fr-FR" sz="2400" dirty="0"/>
              <a:t>NORMES ELABOREES ET ADOPTEES°</a:t>
            </a:r>
          </a:p>
        </p:txBody>
      </p:sp>
      <p:sp>
        <p:nvSpPr>
          <p:cNvPr id="4" name="ZoneTexte 3"/>
          <p:cNvSpPr txBox="1"/>
          <p:nvPr/>
        </p:nvSpPr>
        <p:spPr>
          <a:xfrm>
            <a:off x="22491" y="45"/>
            <a:ext cx="9144000" cy="369332"/>
          </a:xfrm>
          <a:prstGeom prst="rect">
            <a:avLst/>
          </a:prstGeom>
          <a:solidFill>
            <a:srgbClr val="99FF33"/>
          </a:solidFill>
        </p:spPr>
        <p:txBody>
          <a:bodyPr wrap="square" rtlCol="0">
            <a:spAutoFit/>
          </a:bodyPr>
          <a:lstStyle/>
          <a:p>
            <a:pPr algn="ctr"/>
            <a:r>
              <a:rPr lang="fr-FR" dirty="0"/>
              <a:t>3- importance et elaboration des normes</a:t>
            </a:r>
          </a:p>
        </p:txBody>
      </p:sp>
      <p:graphicFrame>
        <p:nvGraphicFramePr>
          <p:cNvPr id="5" name="Diagramme 4"/>
          <p:cNvGraphicFramePr/>
          <p:nvPr>
            <p:extLst>
              <p:ext uri="{D42A27DB-BD31-4B8C-83A1-F6EECF244321}">
                <p14:modId xmlns:p14="http://schemas.microsoft.com/office/powerpoint/2010/main" val="1468715269"/>
              </p:ext>
            </p:extLst>
          </p:nvPr>
        </p:nvGraphicFramePr>
        <p:xfrm>
          <a:off x="251520" y="976799"/>
          <a:ext cx="8640960" cy="5188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0985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iagonal 3"/>
          <p:cNvSpPr/>
          <p:nvPr/>
        </p:nvSpPr>
        <p:spPr>
          <a:xfrm>
            <a:off x="827584" y="1931962"/>
            <a:ext cx="7502525" cy="3297238"/>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19138" algn="ctr">
              <a:defRPr/>
            </a:pPr>
            <a:r>
              <a:rPr lang="fr-FR" sz="4000" b="1" dirty="0">
                <a:solidFill>
                  <a:srgbClr val="FFFFFF"/>
                </a:solidFill>
                <a:latin typeface="Trebuchet MS" charset="0"/>
                <a:ea typeface="ＭＳ Ｐゴシック" charset="0"/>
              </a:rPr>
              <a:t>ORGANISATION CEN</a:t>
            </a:r>
          </a:p>
        </p:txBody>
      </p:sp>
      <p:sp>
        <p:nvSpPr>
          <p:cNvPr id="5" name="Ellipse 4"/>
          <p:cNvSpPr/>
          <p:nvPr/>
        </p:nvSpPr>
        <p:spPr bwMode="auto">
          <a:xfrm>
            <a:off x="323528" y="1196752"/>
            <a:ext cx="2016224" cy="1728192"/>
          </a:xfrm>
          <a:prstGeom prst="ellipse">
            <a:avLst/>
          </a:prstGeom>
          <a:gradFill flip="none" rotWithShape="1">
            <a:gsLst>
              <a:gs pos="0">
                <a:schemeClr val="lt1">
                  <a:shade val="30000"/>
                  <a:satMod val="115000"/>
                </a:schemeClr>
              </a:gs>
              <a:gs pos="14000">
                <a:schemeClr val="lt1">
                  <a:shade val="67500"/>
                  <a:satMod val="115000"/>
                </a:schemeClr>
              </a:gs>
              <a:gs pos="29000">
                <a:schemeClr val="lt1">
                  <a:shade val="100000"/>
                  <a:satMod val="115000"/>
                </a:schemeClr>
              </a:gs>
            </a:gsLst>
            <a:lin ang="5400000" scaled="1"/>
            <a:tileRect/>
          </a:gradFill>
          <a:ln w="57150">
            <a:solidFill>
              <a:schemeClr val="bg1"/>
            </a:solidFill>
            <a:headEnd/>
            <a:tailEnd/>
          </a:ln>
          <a:effectLst>
            <a:reflection blurRad="6350" stA="52000" endA="300" endPos="35000" dir="5400000" sy="-100000" algn="bl" rotWithShape="0"/>
          </a:effectLst>
        </p:spPr>
        <p:style>
          <a:lnRef idx="2">
            <a:schemeClr val="accent3"/>
          </a:lnRef>
          <a:fillRef idx="1">
            <a:schemeClr val="lt1"/>
          </a:fillRef>
          <a:effectRef idx="0">
            <a:schemeClr val="accent3"/>
          </a:effectRef>
          <a:fontRef idx="minor">
            <a:schemeClr val="dk1"/>
          </a:fontRef>
        </p:style>
        <p:txBody>
          <a:bodyPr wrap="none" rtlCol="0" anchor="ctr"/>
          <a:lstStyle/>
          <a:p>
            <a:pPr algn="ctr">
              <a:spcAft>
                <a:spcPts val="600"/>
              </a:spcAft>
              <a:buClr>
                <a:srgbClr val="800000"/>
              </a:buClr>
              <a:buSzPct val="100000"/>
            </a:pPr>
            <a:r>
              <a:rPr lang="fr-FR" sz="8800" i="1" dirty="0">
                <a:solidFill>
                  <a:srgbClr val="C00000"/>
                </a:solidFill>
                <a:effectLst>
                  <a:outerShdw blurRad="38100" dist="38100" dir="2700000" algn="tl">
                    <a:srgbClr val="000000">
                      <a:alpha val="43137"/>
                    </a:srgbClr>
                  </a:outerShdw>
                </a:effectLst>
                <a:latin typeface="Trebuchet MS" pitchFamily="34" charset="0"/>
                <a:cs typeface="Times New Roman" pitchFamily="18" charset="0"/>
              </a:rPr>
              <a:t>4</a:t>
            </a:r>
          </a:p>
        </p:txBody>
      </p:sp>
    </p:spTree>
    <p:extLst>
      <p:ext uri="{BB962C8B-B14F-4D97-AF65-F5344CB8AC3E}">
        <p14:creationId xmlns:p14="http://schemas.microsoft.com/office/powerpoint/2010/main" val="4147752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63632923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 1"/>
          <p:cNvPicPr>
            <a:picLocks noChangeAspect="1"/>
          </p:cNvPicPr>
          <p:nvPr/>
        </p:nvPicPr>
        <p:blipFill>
          <a:blip r:embed="rId7"/>
          <a:stretch>
            <a:fillRect/>
          </a:stretch>
        </p:blipFill>
        <p:spPr>
          <a:xfrm>
            <a:off x="0" y="32405"/>
            <a:ext cx="9144793" cy="493819"/>
          </a:xfrm>
          <a:prstGeom prst="rect">
            <a:avLst/>
          </a:prstGeom>
        </p:spPr>
      </p:pic>
      <p:sp>
        <p:nvSpPr>
          <p:cNvPr id="5" name="ZoneTexte 4"/>
          <p:cNvSpPr txBox="1"/>
          <p:nvPr/>
        </p:nvSpPr>
        <p:spPr>
          <a:xfrm>
            <a:off x="22491" y="45"/>
            <a:ext cx="9144000" cy="369332"/>
          </a:xfrm>
          <a:prstGeom prst="rect">
            <a:avLst/>
          </a:prstGeom>
          <a:solidFill>
            <a:srgbClr val="99FF33"/>
          </a:solidFill>
        </p:spPr>
        <p:txBody>
          <a:bodyPr wrap="square" rtlCol="0">
            <a:spAutoFit/>
          </a:bodyPr>
          <a:lstStyle/>
          <a:p>
            <a:pPr algn="ctr"/>
            <a:r>
              <a:rPr lang="fr-FR" dirty="0"/>
              <a:t>4- ORGANISATION - CEN</a:t>
            </a:r>
          </a:p>
        </p:txBody>
      </p:sp>
      <p:sp>
        <p:nvSpPr>
          <p:cNvPr id="7" name="Titre 3"/>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Trebuchet MS" pitchFamily="34" charset="0"/>
                <a:ea typeface="+mj-ea"/>
                <a:cs typeface="+mj-cs"/>
              </a:defRPr>
            </a:lvl1pPr>
            <a:lvl2pPr algn="ctr" rtl="0" eaLnBrk="0" fontAlgn="base" hangingPunct="0">
              <a:spcBef>
                <a:spcPct val="0"/>
              </a:spcBef>
              <a:spcAft>
                <a:spcPct val="0"/>
              </a:spcAft>
              <a:defRPr sz="4400">
                <a:solidFill>
                  <a:schemeClr val="tx1"/>
                </a:solidFill>
                <a:latin typeface="Trebuchet MS" pitchFamily="34" charset="0"/>
              </a:defRPr>
            </a:lvl2pPr>
            <a:lvl3pPr algn="ctr" rtl="0" eaLnBrk="0" fontAlgn="base" hangingPunct="0">
              <a:spcBef>
                <a:spcPct val="0"/>
              </a:spcBef>
              <a:spcAft>
                <a:spcPct val="0"/>
              </a:spcAft>
              <a:defRPr sz="4400">
                <a:solidFill>
                  <a:schemeClr val="tx1"/>
                </a:solidFill>
                <a:latin typeface="Trebuchet MS" pitchFamily="34" charset="0"/>
              </a:defRPr>
            </a:lvl3pPr>
            <a:lvl4pPr algn="ctr" rtl="0" eaLnBrk="0" fontAlgn="base" hangingPunct="0">
              <a:spcBef>
                <a:spcPct val="0"/>
              </a:spcBef>
              <a:spcAft>
                <a:spcPct val="0"/>
              </a:spcAft>
              <a:defRPr sz="4400">
                <a:solidFill>
                  <a:schemeClr val="tx1"/>
                </a:solidFill>
                <a:latin typeface="Trebuchet MS" pitchFamily="34" charset="0"/>
              </a:defRPr>
            </a:lvl4pPr>
            <a:lvl5pPr algn="ctr" rtl="0" eaLnBrk="0" fontAlgn="base" hangingPunct="0">
              <a:spcBef>
                <a:spcPct val="0"/>
              </a:spcBef>
              <a:spcAft>
                <a:spcPct val="0"/>
              </a:spcAft>
              <a:defRPr sz="4400">
                <a:solidFill>
                  <a:schemeClr val="tx1"/>
                </a:solidFill>
                <a:latin typeface="Trebuchet MS" pitchFamily="34" charset="0"/>
              </a:defRPr>
            </a:lvl5pPr>
            <a:lvl6pPr marL="457200" algn="ctr" rtl="0" fontAlgn="base">
              <a:spcBef>
                <a:spcPct val="0"/>
              </a:spcBef>
              <a:spcAft>
                <a:spcPct val="0"/>
              </a:spcAft>
              <a:defRPr sz="4400">
                <a:solidFill>
                  <a:schemeClr val="tx1"/>
                </a:solidFill>
                <a:latin typeface="Trebuchet MS" pitchFamily="34" charset="0"/>
              </a:defRPr>
            </a:lvl6pPr>
            <a:lvl7pPr marL="914400" algn="ctr" rtl="0" fontAlgn="base">
              <a:spcBef>
                <a:spcPct val="0"/>
              </a:spcBef>
              <a:spcAft>
                <a:spcPct val="0"/>
              </a:spcAft>
              <a:defRPr sz="4400">
                <a:solidFill>
                  <a:schemeClr val="tx1"/>
                </a:solidFill>
                <a:latin typeface="Trebuchet MS" pitchFamily="34" charset="0"/>
              </a:defRPr>
            </a:lvl7pPr>
            <a:lvl8pPr marL="1371600" algn="ctr" rtl="0" fontAlgn="base">
              <a:spcBef>
                <a:spcPct val="0"/>
              </a:spcBef>
              <a:spcAft>
                <a:spcPct val="0"/>
              </a:spcAft>
              <a:defRPr sz="4400">
                <a:solidFill>
                  <a:schemeClr val="tx1"/>
                </a:solidFill>
                <a:latin typeface="Trebuchet MS" pitchFamily="34" charset="0"/>
              </a:defRPr>
            </a:lvl8pPr>
            <a:lvl9pPr marL="1828800" algn="ctr" rtl="0" fontAlgn="base">
              <a:spcBef>
                <a:spcPct val="0"/>
              </a:spcBef>
              <a:spcAft>
                <a:spcPct val="0"/>
              </a:spcAft>
              <a:defRPr sz="4400">
                <a:solidFill>
                  <a:schemeClr val="tx1"/>
                </a:solidFill>
                <a:latin typeface="Trebuchet MS" pitchFamily="34" charset="0"/>
              </a:defRPr>
            </a:lvl9pPr>
          </a:lstStyle>
          <a:p>
            <a:r>
              <a:rPr lang="fr-FR" dirty="0"/>
              <a:t>Structure du CEN Sn</a:t>
            </a:r>
          </a:p>
        </p:txBody>
      </p:sp>
    </p:spTree>
    <p:extLst>
      <p:ext uri="{BB962C8B-B14F-4D97-AF65-F5344CB8AC3E}">
        <p14:creationId xmlns:p14="http://schemas.microsoft.com/office/powerpoint/2010/main" val="3196176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3443823296"/>
              </p:ext>
            </p:extLst>
          </p:nvPr>
        </p:nvGraphicFramePr>
        <p:xfrm>
          <a:off x="1547664" y="1015390"/>
          <a:ext cx="6096000" cy="46634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fr-FR" dirty="0"/>
                        <a:t>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p>
                      <a:endParaRPr lang="fr-FR" dirty="0"/>
                    </a:p>
                    <a:p>
                      <a:endParaRPr lang="fr-FR" dirty="0"/>
                    </a:p>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p>
                      <a:endParaRPr lang="fr-FR" dirty="0"/>
                    </a:p>
                    <a:p>
                      <a:endParaRPr lang="fr-FR" dirty="0"/>
                    </a:p>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7" name="Image 6"/>
          <p:cNvPicPr>
            <a:picLocks noChangeAspect="1"/>
          </p:cNvPicPr>
          <p:nvPr/>
        </p:nvPicPr>
        <p:blipFill>
          <a:blip r:embed="rId2"/>
          <a:stretch>
            <a:fillRect/>
          </a:stretch>
        </p:blipFill>
        <p:spPr>
          <a:xfrm>
            <a:off x="5076056" y="1110660"/>
            <a:ext cx="2038635" cy="1810003"/>
          </a:xfrm>
          <a:prstGeom prst="rect">
            <a:avLst/>
          </a:prstGeom>
        </p:spPr>
      </p:pic>
      <p:pic>
        <p:nvPicPr>
          <p:cNvPr id="8" name="Image 7" descr="Description : Description : logo Senelec"/>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159349"/>
            <a:ext cx="1876425" cy="342900"/>
          </a:xfrm>
          <a:prstGeom prst="rect">
            <a:avLst/>
          </a:prstGeom>
          <a:noFill/>
          <a:ln>
            <a:noFill/>
          </a:ln>
        </p:spPr>
      </p:pic>
      <p:pic>
        <p:nvPicPr>
          <p:cNvPr id="9" name="Image 8"/>
          <p:cNvPicPr>
            <a:picLocks noChangeAspect="1"/>
          </p:cNvPicPr>
          <p:nvPr/>
        </p:nvPicPr>
        <p:blipFill>
          <a:blip r:embed="rId4"/>
          <a:stretch>
            <a:fillRect/>
          </a:stretch>
        </p:blipFill>
        <p:spPr>
          <a:xfrm>
            <a:off x="4738205" y="4149080"/>
            <a:ext cx="2552125" cy="1296144"/>
          </a:xfrm>
          <a:prstGeom prst="rect">
            <a:avLst/>
          </a:prstGeom>
        </p:spPr>
      </p:pic>
      <p:sp>
        <p:nvSpPr>
          <p:cNvPr id="10" name="ZoneTexte 9"/>
          <p:cNvSpPr txBox="1"/>
          <p:nvPr/>
        </p:nvSpPr>
        <p:spPr>
          <a:xfrm>
            <a:off x="2195736" y="1354538"/>
            <a:ext cx="1944216" cy="646331"/>
          </a:xfrm>
          <a:prstGeom prst="rect">
            <a:avLst/>
          </a:prstGeom>
          <a:noFill/>
        </p:spPr>
        <p:txBody>
          <a:bodyPr wrap="square" rtlCol="0">
            <a:spAutoFit/>
          </a:bodyPr>
          <a:lstStyle/>
          <a:p>
            <a:r>
              <a:rPr lang="fr-FR" sz="3600" b="1" dirty="0"/>
              <a:t>CEN - Sn</a:t>
            </a:r>
          </a:p>
        </p:txBody>
      </p:sp>
      <p:sp>
        <p:nvSpPr>
          <p:cNvPr id="11" name="ZoneTexte 10"/>
          <p:cNvSpPr txBox="1"/>
          <p:nvPr/>
        </p:nvSpPr>
        <p:spPr>
          <a:xfrm>
            <a:off x="2051719" y="2941027"/>
            <a:ext cx="2333153" cy="646331"/>
          </a:xfrm>
          <a:prstGeom prst="rect">
            <a:avLst/>
          </a:prstGeom>
          <a:noFill/>
        </p:spPr>
        <p:txBody>
          <a:bodyPr wrap="square" rtlCol="0">
            <a:spAutoFit/>
          </a:bodyPr>
          <a:lstStyle/>
          <a:p>
            <a:r>
              <a:rPr lang="fr-FR" sz="3600" b="1" dirty="0"/>
              <a:t>Présidence</a:t>
            </a:r>
          </a:p>
        </p:txBody>
      </p:sp>
      <p:sp>
        <p:nvSpPr>
          <p:cNvPr id="12" name="ZoneTexte 11"/>
          <p:cNvSpPr txBox="1"/>
          <p:nvPr/>
        </p:nvSpPr>
        <p:spPr>
          <a:xfrm>
            <a:off x="2036123" y="4236464"/>
            <a:ext cx="2333153" cy="646331"/>
          </a:xfrm>
          <a:prstGeom prst="rect">
            <a:avLst/>
          </a:prstGeom>
          <a:noFill/>
        </p:spPr>
        <p:txBody>
          <a:bodyPr wrap="square" rtlCol="0">
            <a:spAutoFit/>
          </a:bodyPr>
          <a:lstStyle/>
          <a:p>
            <a:r>
              <a:rPr lang="fr-FR" sz="3600" b="1" dirty="0"/>
              <a:t>Secrétariat</a:t>
            </a:r>
          </a:p>
        </p:txBody>
      </p:sp>
      <p:sp>
        <p:nvSpPr>
          <p:cNvPr id="13" name="ZoneTexte 12"/>
          <p:cNvSpPr txBox="1"/>
          <p:nvPr/>
        </p:nvSpPr>
        <p:spPr>
          <a:xfrm>
            <a:off x="166205" y="0"/>
            <a:ext cx="9144000" cy="369332"/>
          </a:xfrm>
          <a:prstGeom prst="rect">
            <a:avLst/>
          </a:prstGeom>
          <a:solidFill>
            <a:srgbClr val="99FF33"/>
          </a:solidFill>
        </p:spPr>
        <p:txBody>
          <a:bodyPr wrap="square" rtlCol="0">
            <a:spAutoFit/>
          </a:bodyPr>
          <a:lstStyle/>
          <a:p>
            <a:pPr algn="ctr"/>
            <a:r>
              <a:rPr lang="fr-FR" dirty="0"/>
              <a:t>4- ORGANISATION - CEN</a:t>
            </a:r>
          </a:p>
        </p:txBody>
      </p:sp>
    </p:spTree>
    <p:extLst>
      <p:ext uri="{BB962C8B-B14F-4D97-AF65-F5344CB8AC3E}">
        <p14:creationId xmlns:p14="http://schemas.microsoft.com/office/powerpoint/2010/main" val="4184046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iagonal 3"/>
          <p:cNvSpPr/>
          <p:nvPr/>
        </p:nvSpPr>
        <p:spPr>
          <a:xfrm>
            <a:off x="827584" y="1931962"/>
            <a:ext cx="7502525" cy="3297238"/>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76338" lvl="1" algn="ctr">
              <a:defRPr/>
            </a:pPr>
            <a:r>
              <a:rPr lang="fr-FR" sz="4000" b="1" dirty="0">
                <a:solidFill>
                  <a:srgbClr val="FFFFFF"/>
                </a:solidFill>
                <a:latin typeface="Trebuchet MS" charset="0"/>
                <a:ea typeface="ＭＳ Ｐゴシック" charset="0"/>
              </a:rPr>
              <a:t>MISSION CEN -Sn</a:t>
            </a:r>
          </a:p>
        </p:txBody>
      </p:sp>
      <p:sp>
        <p:nvSpPr>
          <p:cNvPr id="5" name="Ellipse 4"/>
          <p:cNvSpPr/>
          <p:nvPr/>
        </p:nvSpPr>
        <p:spPr bwMode="auto">
          <a:xfrm>
            <a:off x="323528" y="1196752"/>
            <a:ext cx="2016224" cy="1728192"/>
          </a:xfrm>
          <a:prstGeom prst="ellipse">
            <a:avLst/>
          </a:prstGeom>
          <a:gradFill flip="none" rotWithShape="1">
            <a:gsLst>
              <a:gs pos="0">
                <a:schemeClr val="lt1">
                  <a:shade val="30000"/>
                  <a:satMod val="115000"/>
                </a:schemeClr>
              </a:gs>
              <a:gs pos="14000">
                <a:schemeClr val="lt1">
                  <a:shade val="67500"/>
                  <a:satMod val="115000"/>
                </a:schemeClr>
              </a:gs>
              <a:gs pos="29000">
                <a:schemeClr val="lt1">
                  <a:shade val="100000"/>
                  <a:satMod val="115000"/>
                </a:schemeClr>
              </a:gs>
            </a:gsLst>
            <a:lin ang="5400000" scaled="1"/>
            <a:tileRect/>
          </a:gradFill>
          <a:ln w="57150">
            <a:solidFill>
              <a:schemeClr val="bg1"/>
            </a:solidFill>
            <a:headEnd/>
            <a:tailEnd/>
          </a:ln>
          <a:effectLst>
            <a:reflection blurRad="6350" stA="52000" endA="300" endPos="35000" dir="5400000" sy="-100000" algn="bl" rotWithShape="0"/>
          </a:effectLst>
        </p:spPr>
        <p:style>
          <a:lnRef idx="2">
            <a:schemeClr val="accent3"/>
          </a:lnRef>
          <a:fillRef idx="1">
            <a:schemeClr val="lt1"/>
          </a:fillRef>
          <a:effectRef idx="0">
            <a:schemeClr val="accent3"/>
          </a:effectRef>
          <a:fontRef idx="minor">
            <a:schemeClr val="dk1"/>
          </a:fontRef>
        </p:style>
        <p:txBody>
          <a:bodyPr wrap="none" rtlCol="0" anchor="ctr"/>
          <a:lstStyle/>
          <a:p>
            <a:pPr algn="ctr">
              <a:spcAft>
                <a:spcPts val="600"/>
              </a:spcAft>
              <a:buClr>
                <a:srgbClr val="800000"/>
              </a:buClr>
              <a:buSzPct val="100000"/>
            </a:pPr>
            <a:r>
              <a:rPr lang="fr-FR" sz="8800" i="1" dirty="0">
                <a:solidFill>
                  <a:srgbClr val="C00000"/>
                </a:solidFill>
                <a:effectLst>
                  <a:outerShdw blurRad="38100" dist="38100" dir="2700000" algn="tl">
                    <a:srgbClr val="000000">
                      <a:alpha val="43137"/>
                    </a:srgbClr>
                  </a:outerShdw>
                </a:effectLst>
                <a:latin typeface="Trebuchet MS" pitchFamily="34" charset="0"/>
                <a:cs typeface="Times New Roman" pitchFamily="18" charset="0"/>
              </a:rPr>
              <a:t>5</a:t>
            </a:r>
          </a:p>
        </p:txBody>
      </p:sp>
    </p:spTree>
    <p:extLst>
      <p:ext uri="{BB962C8B-B14F-4D97-AF65-F5344CB8AC3E}">
        <p14:creationId xmlns:p14="http://schemas.microsoft.com/office/powerpoint/2010/main" val="2162531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208" y="190029"/>
            <a:ext cx="8897294" cy="574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3600" b="1" dirty="0">
                <a:solidFill>
                  <a:schemeClr val="accent1"/>
                </a:solidFill>
                <a:latin typeface="Trebuchet MS" panose="020B0603020202020204" pitchFamily="34" charset="0"/>
              </a:rPr>
              <a:t>Sommaire</a:t>
            </a:r>
          </a:p>
        </p:txBody>
      </p:sp>
      <p:grpSp>
        <p:nvGrpSpPr>
          <p:cNvPr id="33" name="Groupe 32"/>
          <p:cNvGrpSpPr/>
          <p:nvPr/>
        </p:nvGrpSpPr>
        <p:grpSpPr>
          <a:xfrm>
            <a:off x="123233" y="943277"/>
            <a:ext cx="9129287" cy="515784"/>
            <a:chOff x="145208" y="969304"/>
            <a:chExt cx="9106794" cy="515784"/>
          </a:xfrm>
        </p:grpSpPr>
        <p:sp>
          <p:nvSpPr>
            <p:cNvPr id="5" name="Rectangle à coins arrondis 4"/>
            <p:cNvSpPr/>
            <p:nvPr/>
          </p:nvSpPr>
          <p:spPr>
            <a:xfrm>
              <a:off x="582529" y="969304"/>
              <a:ext cx="8669473" cy="4778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58775" fontAlgn="base">
                <a:spcBef>
                  <a:spcPct val="0"/>
                </a:spcBef>
                <a:spcAft>
                  <a:spcPct val="0"/>
                </a:spcAft>
              </a:pPr>
              <a:r>
                <a:rPr lang="fr-FR" sz="2000" b="1" dirty="0">
                  <a:solidFill>
                    <a:srgbClr val="4F81BD"/>
                  </a:solidFill>
                  <a:latin typeface="Trebuchet MS" charset="0"/>
                  <a:ea typeface="ＭＳ Ｐゴシック" charset="0"/>
                </a:rPr>
                <a:t>PRESENTATION DU SENEGAL ET DU SOUS SECTEUR DE L’ELECTRICITE</a:t>
              </a:r>
            </a:p>
          </p:txBody>
        </p:sp>
        <p:sp>
          <p:nvSpPr>
            <p:cNvPr id="8" name="Rectangle à coins arrondis 7"/>
            <p:cNvSpPr>
              <a:spLocks noChangeArrowheads="1"/>
            </p:cNvSpPr>
            <p:nvPr/>
          </p:nvSpPr>
          <p:spPr bwMode="auto">
            <a:xfrm>
              <a:off x="145208" y="1007232"/>
              <a:ext cx="823566" cy="477856"/>
            </a:xfrm>
            <a:prstGeom prst="roundRect">
              <a:avLst>
                <a:gd name="adj" fmla="val 0"/>
              </a:avLst>
            </a:prstGeom>
            <a:gradFill rotWithShape="1">
              <a:gsLst>
                <a:gs pos="0">
                  <a:srgbClr val="2C5D98"/>
                </a:gs>
                <a:gs pos="80000">
                  <a:srgbClr val="3C7BC7"/>
                </a:gs>
                <a:gs pos="100000">
                  <a:srgbClr val="3A7CCB"/>
                </a:gs>
              </a:gsLst>
              <a:lin ang="16200000"/>
            </a:gradFill>
            <a:ln w="9525">
              <a:solidFill>
                <a:srgbClr val="4A7EBB"/>
              </a:solidFill>
              <a:round/>
              <a:headEnd/>
              <a:tailEnd/>
            </a:ln>
            <a:effectLst/>
          </p:spPr>
          <p:txBody>
            <a:bodyPr anchor="ctr"/>
            <a:lstStyle/>
            <a:p>
              <a:pPr algn="ctr">
                <a:defRPr/>
              </a:pPr>
              <a:r>
                <a:rPr lang="fr-FR" sz="2000" b="1" dirty="0">
                  <a:solidFill>
                    <a:prstClr val="white"/>
                  </a:solidFill>
                  <a:latin typeface="Trebuchet MS" panose="020B0603020202020204" pitchFamily="34" charset="0"/>
                  <a:ea typeface="ＭＳ Ｐゴシック" charset="0"/>
                  <a:cs typeface="Arial" charset="0"/>
                </a:rPr>
                <a:t>1</a:t>
              </a:r>
            </a:p>
          </p:txBody>
        </p:sp>
      </p:grpSp>
      <p:grpSp>
        <p:nvGrpSpPr>
          <p:cNvPr id="31" name="Groupe 30"/>
          <p:cNvGrpSpPr/>
          <p:nvPr/>
        </p:nvGrpSpPr>
        <p:grpSpPr>
          <a:xfrm>
            <a:off x="112217" y="2563716"/>
            <a:ext cx="8923610" cy="489553"/>
            <a:chOff x="119520" y="2194268"/>
            <a:chExt cx="8923610" cy="489553"/>
          </a:xfrm>
        </p:grpSpPr>
        <p:sp>
          <p:nvSpPr>
            <p:cNvPr id="6" name="Rectangle à coins arrondis 5"/>
            <p:cNvSpPr/>
            <p:nvPr/>
          </p:nvSpPr>
          <p:spPr>
            <a:xfrm>
              <a:off x="583158" y="2194268"/>
              <a:ext cx="8459972" cy="47689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58775" fontAlgn="base">
                <a:spcBef>
                  <a:spcPct val="0"/>
                </a:spcBef>
                <a:spcAft>
                  <a:spcPct val="0"/>
                </a:spcAft>
              </a:pPr>
              <a:r>
                <a:rPr lang="fr-FR" sz="2000" b="1" dirty="0">
                  <a:solidFill>
                    <a:srgbClr val="4F81BD"/>
                  </a:solidFill>
                  <a:latin typeface="Trebuchet MS" charset="0"/>
                  <a:ea typeface="ＭＳ Ｐゴシック" charset="0"/>
                </a:rPr>
                <a:t>ORGANISATION CEN</a:t>
              </a:r>
            </a:p>
          </p:txBody>
        </p:sp>
        <p:sp>
          <p:nvSpPr>
            <p:cNvPr id="9" name="Rectangle à coins arrondis 8"/>
            <p:cNvSpPr>
              <a:spLocks noChangeArrowheads="1"/>
            </p:cNvSpPr>
            <p:nvPr/>
          </p:nvSpPr>
          <p:spPr bwMode="auto">
            <a:xfrm>
              <a:off x="119520" y="2206923"/>
              <a:ext cx="823566" cy="476898"/>
            </a:xfrm>
            <a:prstGeom prst="roundRect">
              <a:avLst>
                <a:gd name="adj" fmla="val 0"/>
              </a:avLst>
            </a:prstGeom>
            <a:gradFill rotWithShape="1">
              <a:gsLst>
                <a:gs pos="0">
                  <a:srgbClr val="2C5D98"/>
                </a:gs>
                <a:gs pos="80000">
                  <a:srgbClr val="3C7BC7"/>
                </a:gs>
                <a:gs pos="100000">
                  <a:srgbClr val="3A7CCB"/>
                </a:gs>
              </a:gsLst>
              <a:lin ang="16200000"/>
            </a:gradFill>
            <a:ln w="9525">
              <a:solidFill>
                <a:srgbClr val="4A7EBB"/>
              </a:solidFill>
              <a:round/>
              <a:headEnd/>
              <a:tailEnd/>
            </a:ln>
            <a:effectLst/>
          </p:spPr>
          <p:txBody>
            <a:bodyPr anchor="ctr"/>
            <a:lstStyle/>
            <a:p>
              <a:pPr marL="365125" indent="-365125" algn="ctr">
                <a:defRPr/>
              </a:pPr>
              <a:r>
                <a:rPr lang="fr-FR" sz="2000" b="1" dirty="0">
                  <a:solidFill>
                    <a:prstClr val="white"/>
                  </a:solidFill>
                  <a:latin typeface="Trebuchet MS" panose="020B0603020202020204" pitchFamily="34" charset="0"/>
                  <a:ea typeface="ＭＳ Ｐゴシック" charset="0"/>
                  <a:cs typeface="Arial" charset="0"/>
                </a:rPr>
                <a:t>4</a:t>
              </a:r>
            </a:p>
          </p:txBody>
        </p:sp>
      </p:grpSp>
      <p:grpSp>
        <p:nvGrpSpPr>
          <p:cNvPr id="30" name="Groupe 29"/>
          <p:cNvGrpSpPr/>
          <p:nvPr/>
        </p:nvGrpSpPr>
        <p:grpSpPr>
          <a:xfrm>
            <a:off x="107504" y="3068960"/>
            <a:ext cx="8865963" cy="515531"/>
            <a:chOff x="176539" y="2589166"/>
            <a:chExt cx="8865963" cy="515531"/>
          </a:xfrm>
        </p:grpSpPr>
        <p:sp>
          <p:nvSpPr>
            <p:cNvPr id="7" name="Rectangle à coins arrondis 6"/>
            <p:cNvSpPr/>
            <p:nvPr/>
          </p:nvSpPr>
          <p:spPr>
            <a:xfrm>
              <a:off x="582530" y="2626843"/>
              <a:ext cx="8459972" cy="47785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58775" fontAlgn="base">
                <a:spcBef>
                  <a:spcPct val="0"/>
                </a:spcBef>
                <a:spcAft>
                  <a:spcPct val="0"/>
                </a:spcAft>
              </a:pPr>
              <a:r>
                <a:rPr lang="fr-FR" sz="2000" b="1" dirty="0">
                  <a:solidFill>
                    <a:srgbClr val="4F81BD"/>
                  </a:solidFill>
                  <a:latin typeface="Trebuchet MS" charset="0"/>
                  <a:ea typeface="ＭＳ Ｐゴシック" charset="0"/>
                </a:rPr>
                <a:t> MISSIONS CEN</a:t>
              </a:r>
            </a:p>
          </p:txBody>
        </p:sp>
        <p:sp>
          <p:nvSpPr>
            <p:cNvPr id="10" name="Rectangle à coins arrondis 9"/>
            <p:cNvSpPr>
              <a:spLocks noChangeArrowheads="1"/>
            </p:cNvSpPr>
            <p:nvPr/>
          </p:nvSpPr>
          <p:spPr bwMode="auto">
            <a:xfrm>
              <a:off x="176539" y="2589166"/>
              <a:ext cx="823419" cy="515531"/>
            </a:xfrm>
            <a:prstGeom prst="roundRect">
              <a:avLst>
                <a:gd name="adj" fmla="val 0"/>
              </a:avLst>
            </a:prstGeom>
            <a:gradFill rotWithShape="1">
              <a:gsLst>
                <a:gs pos="0">
                  <a:srgbClr val="2C5D98"/>
                </a:gs>
                <a:gs pos="80000">
                  <a:srgbClr val="3C7BC7"/>
                </a:gs>
                <a:gs pos="100000">
                  <a:srgbClr val="3A7CCB"/>
                </a:gs>
              </a:gsLst>
              <a:lin ang="16200000"/>
            </a:gradFill>
            <a:ln w="9525">
              <a:solidFill>
                <a:srgbClr val="4A7EBB"/>
              </a:solidFill>
              <a:round/>
              <a:headEnd/>
              <a:tailEnd/>
            </a:ln>
            <a:effectLst/>
          </p:spPr>
          <p:txBody>
            <a:bodyPr anchor="ctr"/>
            <a:lstStyle/>
            <a:p>
              <a:pPr algn="ctr">
                <a:defRPr/>
              </a:pPr>
              <a:r>
                <a:rPr lang="fr-FR" sz="2000" b="1" dirty="0">
                  <a:solidFill>
                    <a:prstClr val="white"/>
                  </a:solidFill>
                  <a:latin typeface="Trebuchet MS" panose="020B0603020202020204" pitchFamily="34" charset="0"/>
                  <a:ea typeface="ＭＳ Ｐゴシック" charset="0"/>
                  <a:cs typeface="Arial" charset="0"/>
                </a:rPr>
                <a:t>5</a:t>
              </a:r>
            </a:p>
          </p:txBody>
        </p:sp>
      </p:grpSp>
      <p:grpSp>
        <p:nvGrpSpPr>
          <p:cNvPr id="32" name="Groupe 31"/>
          <p:cNvGrpSpPr/>
          <p:nvPr/>
        </p:nvGrpSpPr>
        <p:grpSpPr>
          <a:xfrm>
            <a:off x="123233" y="1471223"/>
            <a:ext cx="8938133" cy="480855"/>
            <a:chOff x="175345" y="1495854"/>
            <a:chExt cx="8867157" cy="480855"/>
          </a:xfrm>
        </p:grpSpPr>
        <p:sp>
          <p:nvSpPr>
            <p:cNvPr id="11" name="Rectangle à coins arrondis 10"/>
            <p:cNvSpPr/>
            <p:nvPr/>
          </p:nvSpPr>
          <p:spPr>
            <a:xfrm>
              <a:off x="582530" y="1498853"/>
              <a:ext cx="8459972" cy="4778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58775" fontAlgn="base">
                <a:spcBef>
                  <a:spcPct val="0"/>
                </a:spcBef>
                <a:spcAft>
                  <a:spcPct val="0"/>
                </a:spcAft>
              </a:pPr>
              <a:r>
                <a:rPr lang="fr-FR" sz="2000" b="1" dirty="0">
                  <a:solidFill>
                    <a:srgbClr val="4F81BD"/>
                  </a:solidFill>
                  <a:latin typeface="Trebuchet MS" charset="0"/>
                  <a:ea typeface="ＭＳ Ｐゴシック" charset="0"/>
                </a:rPr>
                <a:t>CONTEXTE ACTUEL</a:t>
              </a:r>
            </a:p>
          </p:txBody>
        </p:sp>
        <p:sp>
          <p:nvSpPr>
            <p:cNvPr id="12" name="Rectangle à coins arrondis 11"/>
            <p:cNvSpPr>
              <a:spLocks noChangeArrowheads="1"/>
            </p:cNvSpPr>
            <p:nvPr/>
          </p:nvSpPr>
          <p:spPr bwMode="auto">
            <a:xfrm>
              <a:off x="175345" y="1495854"/>
              <a:ext cx="823566" cy="461860"/>
            </a:xfrm>
            <a:prstGeom prst="roundRect">
              <a:avLst>
                <a:gd name="adj" fmla="val 0"/>
              </a:avLst>
            </a:prstGeom>
            <a:gradFill rotWithShape="1">
              <a:gsLst>
                <a:gs pos="0">
                  <a:srgbClr val="2C5D98"/>
                </a:gs>
                <a:gs pos="80000">
                  <a:srgbClr val="3C7BC7"/>
                </a:gs>
                <a:gs pos="100000">
                  <a:srgbClr val="3A7CCB"/>
                </a:gs>
              </a:gsLst>
              <a:lin ang="16200000"/>
            </a:gradFill>
            <a:ln w="9525">
              <a:solidFill>
                <a:srgbClr val="4A7EBB"/>
              </a:solidFill>
              <a:round/>
              <a:headEnd/>
              <a:tailEnd/>
            </a:ln>
            <a:effectLst/>
          </p:spPr>
          <p:txBody>
            <a:bodyPr anchor="ctr"/>
            <a:lstStyle/>
            <a:p>
              <a:pPr algn="ctr">
                <a:defRPr/>
              </a:pPr>
              <a:r>
                <a:rPr lang="fr-FR" sz="2000" b="1" dirty="0">
                  <a:solidFill>
                    <a:prstClr val="white"/>
                  </a:solidFill>
                  <a:latin typeface="Trebuchet MS" panose="020B0603020202020204" pitchFamily="34" charset="0"/>
                  <a:ea typeface="ＭＳ Ｐゴシック" charset="0"/>
                  <a:cs typeface="Arial" charset="0"/>
                </a:rPr>
                <a:t>2</a:t>
              </a:r>
            </a:p>
          </p:txBody>
        </p:sp>
      </p:grpSp>
      <p:grpSp>
        <p:nvGrpSpPr>
          <p:cNvPr id="29" name="Groupe 28"/>
          <p:cNvGrpSpPr/>
          <p:nvPr/>
        </p:nvGrpSpPr>
        <p:grpSpPr>
          <a:xfrm>
            <a:off x="112217" y="3634014"/>
            <a:ext cx="8897294" cy="477854"/>
            <a:chOff x="145208" y="3195577"/>
            <a:chExt cx="8897294" cy="477854"/>
          </a:xfrm>
        </p:grpSpPr>
        <p:sp>
          <p:nvSpPr>
            <p:cNvPr id="13" name="Rectangle à coins arrondis 12"/>
            <p:cNvSpPr/>
            <p:nvPr/>
          </p:nvSpPr>
          <p:spPr>
            <a:xfrm>
              <a:off x="582530" y="3195577"/>
              <a:ext cx="8459972" cy="47785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58775" fontAlgn="base">
                <a:spcBef>
                  <a:spcPct val="0"/>
                </a:spcBef>
                <a:spcAft>
                  <a:spcPct val="0"/>
                </a:spcAft>
              </a:pPr>
              <a:r>
                <a:rPr lang="fr-FR" sz="2000" b="1" dirty="0">
                  <a:solidFill>
                    <a:srgbClr val="4F81BD"/>
                  </a:solidFill>
                  <a:latin typeface="Trebuchet MS" charset="0"/>
                  <a:ea typeface="ＭＳ Ｐゴシック" charset="0"/>
                </a:rPr>
                <a:t>VISION 2019 DU CEN</a:t>
              </a:r>
            </a:p>
          </p:txBody>
        </p:sp>
        <p:sp>
          <p:nvSpPr>
            <p:cNvPr id="14" name="Rectangle à coins arrondis 13"/>
            <p:cNvSpPr>
              <a:spLocks noChangeArrowheads="1"/>
            </p:cNvSpPr>
            <p:nvPr/>
          </p:nvSpPr>
          <p:spPr bwMode="auto">
            <a:xfrm>
              <a:off x="145208" y="3195577"/>
              <a:ext cx="823566" cy="455788"/>
            </a:xfrm>
            <a:prstGeom prst="roundRect">
              <a:avLst>
                <a:gd name="adj" fmla="val 0"/>
              </a:avLst>
            </a:prstGeom>
            <a:gradFill rotWithShape="1">
              <a:gsLst>
                <a:gs pos="0">
                  <a:srgbClr val="2C5D98"/>
                </a:gs>
                <a:gs pos="80000">
                  <a:srgbClr val="3C7BC7"/>
                </a:gs>
                <a:gs pos="100000">
                  <a:srgbClr val="3A7CCB"/>
                </a:gs>
              </a:gsLst>
              <a:lin ang="16200000"/>
            </a:gradFill>
            <a:ln w="9525">
              <a:solidFill>
                <a:srgbClr val="4A7EBB"/>
              </a:solidFill>
              <a:round/>
              <a:headEnd/>
              <a:tailEnd/>
            </a:ln>
            <a:effectLst/>
          </p:spPr>
          <p:txBody>
            <a:bodyPr anchor="ctr"/>
            <a:lstStyle/>
            <a:p>
              <a:pPr algn="ctr">
                <a:defRPr/>
              </a:pPr>
              <a:r>
                <a:rPr lang="fr-FR" sz="2000" b="1" dirty="0">
                  <a:solidFill>
                    <a:prstClr val="white"/>
                  </a:solidFill>
                  <a:latin typeface="Trebuchet MS" panose="020B0603020202020204" pitchFamily="34" charset="0"/>
                  <a:ea typeface="ＭＳ Ｐゴシック" charset="0"/>
                  <a:cs typeface="Arial" charset="0"/>
                </a:rPr>
                <a:t>6</a:t>
              </a:r>
            </a:p>
          </p:txBody>
        </p:sp>
      </p:grpSp>
      <p:grpSp>
        <p:nvGrpSpPr>
          <p:cNvPr id="28" name="Groupe 27"/>
          <p:cNvGrpSpPr/>
          <p:nvPr/>
        </p:nvGrpSpPr>
        <p:grpSpPr>
          <a:xfrm>
            <a:off x="112217" y="4133956"/>
            <a:ext cx="8917235" cy="591184"/>
            <a:chOff x="125267" y="3731677"/>
            <a:chExt cx="8917235" cy="472267"/>
          </a:xfrm>
        </p:grpSpPr>
        <p:sp>
          <p:nvSpPr>
            <p:cNvPr id="15" name="Rectangle à coins arrondis 14"/>
            <p:cNvSpPr/>
            <p:nvPr/>
          </p:nvSpPr>
          <p:spPr>
            <a:xfrm>
              <a:off x="582530" y="3745567"/>
              <a:ext cx="8459972" cy="4583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58775" fontAlgn="base">
                <a:spcBef>
                  <a:spcPct val="0"/>
                </a:spcBef>
                <a:spcAft>
                  <a:spcPct val="0"/>
                </a:spcAft>
              </a:pPr>
              <a:r>
                <a:rPr lang="fr-FR" sz="2000" b="1" dirty="0">
                  <a:solidFill>
                    <a:srgbClr val="4F81BD"/>
                  </a:solidFill>
                  <a:latin typeface="Trebuchet MS" charset="0"/>
                  <a:ea typeface="ＭＳ Ｐゴシック" charset="0"/>
                </a:rPr>
                <a:t>OBJECTIFS STRATEGIQUES(DECLINAISON DES AXES STRATEGIQUES) </a:t>
              </a:r>
            </a:p>
          </p:txBody>
        </p:sp>
        <p:sp>
          <p:nvSpPr>
            <p:cNvPr id="19" name="Rectangle à coins arrondis 18"/>
            <p:cNvSpPr>
              <a:spLocks noChangeArrowheads="1"/>
            </p:cNvSpPr>
            <p:nvPr/>
          </p:nvSpPr>
          <p:spPr bwMode="auto">
            <a:xfrm>
              <a:off x="125267" y="3731677"/>
              <a:ext cx="823566" cy="468909"/>
            </a:xfrm>
            <a:prstGeom prst="roundRect">
              <a:avLst>
                <a:gd name="adj" fmla="val 0"/>
              </a:avLst>
            </a:prstGeom>
            <a:gradFill rotWithShape="1">
              <a:gsLst>
                <a:gs pos="0">
                  <a:srgbClr val="2C5D98"/>
                </a:gs>
                <a:gs pos="80000">
                  <a:srgbClr val="3C7BC7"/>
                </a:gs>
                <a:gs pos="100000">
                  <a:srgbClr val="3A7CCB"/>
                </a:gs>
              </a:gsLst>
              <a:lin ang="16200000"/>
            </a:gradFill>
            <a:ln w="9525">
              <a:solidFill>
                <a:srgbClr val="4A7EBB"/>
              </a:solidFill>
              <a:round/>
              <a:headEnd/>
              <a:tailEnd/>
            </a:ln>
            <a:effectLst/>
          </p:spPr>
          <p:txBody>
            <a:bodyPr anchor="ctr"/>
            <a:lstStyle/>
            <a:p>
              <a:pPr algn="ctr">
                <a:defRPr/>
              </a:pPr>
              <a:r>
                <a:rPr lang="fr-FR" sz="2000" b="1" dirty="0">
                  <a:solidFill>
                    <a:prstClr val="white"/>
                  </a:solidFill>
                  <a:latin typeface="Trebuchet MS" panose="020B0603020202020204" pitchFamily="34" charset="0"/>
                  <a:ea typeface="ＭＳ Ｐゴシック" charset="0"/>
                  <a:cs typeface="Arial" charset="0"/>
                </a:rPr>
                <a:t>7</a:t>
              </a:r>
            </a:p>
          </p:txBody>
        </p:sp>
      </p:grpSp>
      <p:grpSp>
        <p:nvGrpSpPr>
          <p:cNvPr id="26" name="Groupe 25"/>
          <p:cNvGrpSpPr/>
          <p:nvPr/>
        </p:nvGrpSpPr>
        <p:grpSpPr>
          <a:xfrm>
            <a:off x="110601" y="5333460"/>
            <a:ext cx="8853888" cy="498964"/>
            <a:chOff x="46445" y="5824096"/>
            <a:chExt cx="9085480" cy="498964"/>
          </a:xfrm>
        </p:grpSpPr>
        <p:sp>
          <p:nvSpPr>
            <p:cNvPr id="16" name="Rectangle à coins arrondis 15"/>
            <p:cNvSpPr/>
            <p:nvPr/>
          </p:nvSpPr>
          <p:spPr>
            <a:xfrm>
              <a:off x="671953" y="5846162"/>
              <a:ext cx="8459972" cy="47689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58775" fontAlgn="base">
                <a:spcBef>
                  <a:spcPct val="0"/>
                </a:spcBef>
                <a:spcAft>
                  <a:spcPct val="0"/>
                </a:spcAft>
              </a:pPr>
              <a:r>
                <a:rPr lang="fr-FR" sz="2000" b="1" dirty="0">
                  <a:solidFill>
                    <a:srgbClr val="4F81BD"/>
                  </a:solidFill>
                  <a:latin typeface="Trebuchet MS" charset="0"/>
                  <a:ea typeface="ＭＳ Ｐゴシック" charset="0"/>
                </a:rPr>
                <a:t>ACTIONS STRATEGIIQUES ET PERSPECTIVES</a:t>
              </a:r>
            </a:p>
          </p:txBody>
        </p:sp>
        <p:sp>
          <p:nvSpPr>
            <p:cNvPr id="20" name="Rectangle à coins arrondis 19"/>
            <p:cNvSpPr>
              <a:spLocks noChangeArrowheads="1"/>
            </p:cNvSpPr>
            <p:nvPr/>
          </p:nvSpPr>
          <p:spPr bwMode="auto">
            <a:xfrm>
              <a:off x="46445" y="5824096"/>
              <a:ext cx="823566" cy="476898"/>
            </a:xfrm>
            <a:prstGeom prst="roundRect">
              <a:avLst>
                <a:gd name="adj" fmla="val 0"/>
              </a:avLst>
            </a:prstGeom>
            <a:gradFill rotWithShape="1">
              <a:gsLst>
                <a:gs pos="0">
                  <a:srgbClr val="2C5D98"/>
                </a:gs>
                <a:gs pos="80000">
                  <a:srgbClr val="3C7BC7"/>
                </a:gs>
                <a:gs pos="100000">
                  <a:srgbClr val="3A7CCB"/>
                </a:gs>
              </a:gsLst>
              <a:lin ang="16200000"/>
            </a:gradFill>
            <a:ln w="9525">
              <a:solidFill>
                <a:srgbClr val="4A7EBB"/>
              </a:solidFill>
              <a:round/>
              <a:headEnd/>
              <a:tailEnd/>
            </a:ln>
            <a:effectLst/>
          </p:spPr>
          <p:txBody>
            <a:bodyPr anchor="ctr"/>
            <a:lstStyle/>
            <a:p>
              <a:pPr marL="365125" indent="-365125" algn="ctr">
                <a:defRPr/>
              </a:pPr>
              <a:r>
                <a:rPr lang="fr-FR" sz="2000" b="1" dirty="0">
                  <a:solidFill>
                    <a:prstClr val="white"/>
                  </a:solidFill>
                  <a:latin typeface="Trebuchet MS" panose="020B0603020202020204" pitchFamily="34" charset="0"/>
                  <a:ea typeface="ＭＳ Ｐゴシック" charset="0"/>
                  <a:cs typeface="Arial" charset="0"/>
                </a:rPr>
                <a:t>9</a:t>
              </a:r>
            </a:p>
          </p:txBody>
        </p:sp>
      </p:grpSp>
      <p:grpSp>
        <p:nvGrpSpPr>
          <p:cNvPr id="3" name="Groupe 2"/>
          <p:cNvGrpSpPr/>
          <p:nvPr/>
        </p:nvGrpSpPr>
        <p:grpSpPr>
          <a:xfrm>
            <a:off x="107504" y="4797152"/>
            <a:ext cx="8897294" cy="478954"/>
            <a:chOff x="145208" y="5362317"/>
            <a:chExt cx="8897294" cy="478954"/>
          </a:xfrm>
        </p:grpSpPr>
        <p:sp>
          <p:nvSpPr>
            <p:cNvPr id="18" name="Rectangle à coins arrondis 17"/>
            <p:cNvSpPr/>
            <p:nvPr/>
          </p:nvSpPr>
          <p:spPr>
            <a:xfrm>
              <a:off x="582530" y="5363417"/>
              <a:ext cx="8459972" cy="47785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58775" fontAlgn="base">
                <a:spcBef>
                  <a:spcPct val="0"/>
                </a:spcBef>
                <a:spcAft>
                  <a:spcPct val="0"/>
                </a:spcAft>
              </a:pPr>
              <a:r>
                <a:rPr lang="fr-FR" sz="2000" b="1" dirty="0">
                  <a:solidFill>
                    <a:srgbClr val="4F81BD"/>
                  </a:solidFill>
                  <a:latin typeface="Trebuchet MS" charset="0"/>
                  <a:ea typeface="ＭＳ Ｐゴシック" charset="0"/>
                </a:rPr>
                <a:t> STATUT ACTUEL DU NEC-Sn</a:t>
              </a:r>
            </a:p>
          </p:txBody>
        </p:sp>
        <p:sp>
          <p:nvSpPr>
            <p:cNvPr id="21" name="Rectangle à coins arrondis 20"/>
            <p:cNvSpPr>
              <a:spLocks noChangeArrowheads="1"/>
            </p:cNvSpPr>
            <p:nvPr/>
          </p:nvSpPr>
          <p:spPr bwMode="auto">
            <a:xfrm>
              <a:off x="145208" y="5362317"/>
              <a:ext cx="823566" cy="478954"/>
            </a:xfrm>
            <a:prstGeom prst="roundRect">
              <a:avLst>
                <a:gd name="adj" fmla="val 0"/>
              </a:avLst>
            </a:prstGeom>
            <a:gradFill rotWithShape="1">
              <a:gsLst>
                <a:gs pos="0">
                  <a:srgbClr val="2C5D98"/>
                </a:gs>
                <a:gs pos="80000">
                  <a:srgbClr val="3C7BC7"/>
                </a:gs>
                <a:gs pos="100000">
                  <a:srgbClr val="3A7CCB"/>
                </a:gs>
              </a:gsLst>
              <a:lin ang="16200000"/>
            </a:gradFill>
            <a:ln w="9525">
              <a:solidFill>
                <a:srgbClr val="4A7EBB"/>
              </a:solidFill>
              <a:round/>
              <a:headEnd/>
              <a:tailEnd/>
            </a:ln>
            <a:effectLst/>
          </p:spPr>
          <p:txBody>
            <a:bodyPr anchor="ctr"/>
            <a:lstStyle/>
            <a:p>
              <a:pPr algn="ctr">
                <a:defRPr/>
              </a:pPr>
              <a:r>
                <a:rPr lang="fr-FR" sz="2000" b="1" dirty="0">
                  <a:solidFill>
                    <a:prstClr val="white"/>
                  </a:solidFill>
                  <a:latin typeface="Trebuchet MS" panose="020B0603020202020204" pitchFamily="34" charset="0"/>
                  <a:ea typeface="ＭＳ Ｐゴシック" charset="0"/>
                  <a:cs typeface="Arial" charset="0"/>
                </a:rPr>
                <a:t>8</a:t>
              </a:r>
            </a:p>
          </p:txBody>
        </p:sp>
      </p:grpSp>
      <p:grpSp>
        <p:nvGrpSpPr>
          <p:cNvPr id="34" name="Groupe 33"/>
          <p:cNvGrpSpPr/>
          <p:nvPr/>
        </p:nvGrpSpPr>
        <p:grpSpPr>
          <a:xfrm>
            <a:off x="121894" y="1989578"/>
            <a:ext cx="8876793" cy="477856"/>
            <a:chOff x="267102" y="1522437"/>
            <a:chExt cx="8876793" cy="477856"/>
          </a:xfrm>
        </p:grpSpPr>
        <p:sp>
          <p:nvSpPr>
            <p:cNvPr id="35" name="Rectangle à coins arrondis 34"/>
            <p:cNvSpPr/>
            <p:nvPr/>
          </p:nvSpPr>
          <p:spPr>
            <a:xfrm>
              <a:off x="683923" y="1522437"/>
              <a:ext cx="8459972" cy="4778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58775" fontAlgn="base">
                <a:spcBef>
                  <a:spcPct val="0"/>
                </a:spcBef>
                <a:spcAft>
                  <a:spcPct val="0"/>
                </a:spcAft>
              </a:pPr>
              <a:r>
                <a:rPr lang="fr-FR" sz="2000" b="1" dirty="0">
                  <a:solidFill>
                    <a:srgbClr val="4F81BD"/>
                  </a:solidFill>
                  <a:latin typeface="Trebuchet MS" charset="0"/>
                  <a:ea typeface="ＭＳ Ｐゴシック" charset="0"/>
                </a:rPr>
                <a:t>IMPORTANCE ET ELABORATION DES NORMES</a:t>
              </a:r>
            </a:p>
          </p:txBody>
        </p:sp>
        <p:sp>
          <p:nvSpPr>
            <p:cNvPr id="36" name="Rectangle à coins arrondis 35"/>
            <p:cNvSpPr>
              <a:spLocks noChangeArrowheads="1"/>
            </p:cNvSpPr>
            <p:nvPr/>
          </p:nvSpPr>
          <p:spPr bwMode="auto">
            <a:xfrm>
              <a:off x="267102" y="1534569"/>
              <a:ext cx="823566" cy="461860"/>
            </a:xfrm>
            <a:prstGeom prst="roundRect">
              <a:avLst>
                <a:gd name="adj" fmla="val 0"/>
              </a:avLst>
            </a:prstGeom>
            <a:gradFill rotWithShape="1">
              <a:gsLst>
                <a:gs pos="0">
                  <a:srgbClr val="2C5D98"/>
                </a:gs>
                <a:gs pos="80000">
                  <a:srgbClr val="3C7BC7"/>
                </a:gs>
                <a:gs pos="100000">
                  <a:srgbClr val="3A7CCB"/>
                </a:gs>
              </a:gsLst>
              <a:lin ang="16200000"/>
            </a:gradFill>
            <a:ln w="9525">
              <a:solidFill>
                <a:srgbClr val="4A7EBB"/>
              </a:solidFill>
              <a:round/>
              <a:headEnd/>
              <a:tailEnd/>
            </a:ln>
            <a:effectLst/>
          </p:spPr>
          <p:txBody>
            <a:bodyPr anchor="ctr"/>
            <a:lstStyle/>
            <a:p>
              <a:pPr algn="ctr">
                <a:defRPr/>
              </a:pPr>
              <a:r>
                <a:rPr lang="fr-FR" sz="2000" b="1" dirty="0">
                  <a:solidFill>
                    <a:prstClr val="white"/>
                  </a:solidFill>
                  <a:latin typeface="Trebuchet MS" panose="020B0603020202020204" pitchFamily="34" charset="0"/>
                  <a:ea typeface="ＭＳ Ｐゴシック" charset="0"/>
                  <a:cs typeface="Arial" charset="0"/>
                </a:rPr>
                <a:t>3</a:t>
              </a:r>
            </a:p>
          </p:txBody>
        </p:sp>
      </p:grpSp>
    </p:spTree>
    <p:extLst>
      <p:ext uri="{BB962C8B-B14F-4D97-AF65-F5344CB8AC3E}">
        <p14:creationId xmlns:p14="http://schemas.microsoft.com/office/powerpoint/2010/main" val="2871722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2568" y="1340768"/>
            <a:ext cx="8678863" cy="5040313"/>
          </a:xfrm>
        </p:spPr>
        <p:style>
          <a:lnRef idx="1">
            <a:schemeClr val="accent1"/>
          </a:lnRef>
          <a:fillRef idx="2">
            <a:schemeClr val="accent1"/>
          </a:fillRef>
          <a:effectRef idx="1">
            <a:schemeClr val="accent1"/>
          </a:effectRef>
          <a:fontRef idx="minor">
            <a:schemeClr val="dk1"/>
          </a:fontRef>
        </p:style>
        <p:txBody>
          <a:bodyPr rtlCol="0">
            <a:noAutofit/>
          </a:bodyPr>
          <a:lstStyle/>
          <a:p>
            <a:pPr marL="811212" indent="0" fontAlgn="auto">
              <a:spcAft>
                <a:spcPts val="0"/>
              </a:spcAft>
              <a:buNone/>
              <a:defRPr/>
            </a:pPr>
            <a:endParaRPr lang="fr-FR" sz="2000" dirty="0"/>
          </a:p>
          <a:p>
            <a:pPr marL="1268412" indent="-457200" fontAlgn="auto">
              <a:spcAft>
                <a:spcPts val="0"/>
              </a:spcAft>
              <a:buFont typeface="+mj-lt"/>
              <a:buAutoNum type="arabicPeriod"/>
              <a:defRPr/>
            </a:pPr>
            <a:r>
              <a:rPr lang="fr-FR" sz="2000" dirty="0"/>
              <a:t>élaborer les normes  sectorielles dans le domaine électrotechnique </a:t>
            </a:r>
          </a:p>
          <a:p>
            <a:pPr marL="1254125" indent="-442913" fontAlgn="auto">
              <a:spcAft>
                <a:spcPts val="0"/>
              </a:spcAft>
              <a:buFont typeface="+mj-lt"/>
              <a:buAutoNum type="arabicPeriod"/>
              <a:defRPr/>
            </a:pPr>
            <a:r>
              <a:rPr lang="fr-FR" sz="2000" dirty="0"/>
              <a:t>favoriser le développement de la norme nationale, de la réglementation et de l’évaluation de la conformité en vue de promouvoir :</a:t>
            </a:r>
          </a:p>
          <a:p>
            <a:pPr marL="1954212" lvl="2" indent="-342900" fontAlgn="auto">
              <a:spcAft>
                <a:spcPts val="0"/>
              </a:spcAft>
              <a:defRPr/>
            </a:pPr>
            <a:r>
              <a:rPr lang="fr-FR" sz="2000" dirty="0"/>
              <a:t>le libre échange des marchandises.</a:t>
            </a:r>
          </a:p>
          <a:p>
            <a:pPr marL="1954212" lvl="2" indent="-342900" fontAlgn="auto">
              <a:spcAft>
                <a:spcPts val="0"/>
              </a:spcAft>
              <a:defRPr/>
            </a:pPr>
            <a:r>
              <a:rPr lang="fr-FR" sz="2000" dirty="0"/>
              <a:t>la sécurité des biens et des personnes, la protection de l’environnement.</a:t>
            </a:r>
          </a:p>
          <a:p>
            <a:pPr marL="1254125" indent="-442913" fontAlgn="auto">
              <a:spcAft>
                <a:spcPts val="0"/>
              </a:spcAft>
              <a:buFont typeface="Arial" panose="020B0604020202020204" pitchFamily="34" charset="0"/>
              <a:buNone/>
              <a:defRPr/>
            </a:pPr>
            <a:r>
              <a:rPr lang="fr-FR" sz="2000" dirty="0">
                <a:solidFill>
                  <a:srgbClr val="FF0000"/>
                </a:solidFill>
              </a:rPr>
              <a:t> </a:t>
            </a:r>
            <a:endParaRPr lang="fr-FR" sz="2000" dirty="0"/>
          </a:p>
          <a:p>
            <a:pPr fontAlgn="auto">
              <a:spcAft>
                <a:spcPts val="0"/>
              </a:spcAft>
              <a:buFont typeface="Arial" panose="020B0604020202020204" pitchFamily="34" charset="0"/>
              <a:buNone/>
              <a:defRPr/>
            </a:pPr>
            <a:endParaRPr lang="fr-FR" sz="2000" dirty="0"/>
          </a:p>
          <a:p>
            <a:pPr fontAlgn="auto">
              <a:spcAft>
                <a:spcPts val="0"/>
              </a:spcAft>
              <a:buFont typeface="Arial" panose="020B0604020202020204" pitchFamily="34" charset="0"/>
              <a:buNone/>
              <a:defRPr/>
            </a:pPr>
            <a:endParaRPr lang="fr-FR" sz="2000" dirty="0"/>
          </a:p>
        </p:txBody>
      </p:sp>
      <p:sp>
        <p:nvSpPr>
          <p:cNvPr id="4" name="Titre 3"/>
          <p:cNvSpPr>
            <a:spLocks noGrp="1"/>
          </p:cNvSpPr>
          <p:nvPr>
            <p:ph type="title"/>
          </p:nvPr>
        </p:nvSpPr>
        <p:spPr/>
        <p:txBody>
          <a:bodyPr/>
          <a:lstStyle/>
          <a:p>
            <a:r>
              <a:rPr lang="fr-FR" dirty="0"/>
              <a:t>MISSIONS</a:t>
            </a:r>
          </a:p>
        </p:txBody>
      </p:sp>
      <p:pic>
        <p:nvPicPr>
          <p:cNvPr id="2" name="Image 1"/>
          <p:cNvPicPr>
            <a:picLocks noChangeAspect="1"/>
          </p:cNvPicPr>
          <p:nvPr/>
        </p:nvPicPr>
        <p:blipFill>
          <a:blip r:embed="rId2"/>
          <a:stretch>
            <a:fillRect/>
          </a:stretch>
        </p:blipFill>
        <p:spPr>
          <a:xfrm>
            <a:off x="-108520" y="63501"/>
            <a:ext cx="9144793" cy="493819"/>
          </a:xfrm>
          <a:prstGeom prst="rect">
            <a:avLst/>
          </a:prstGeom>
        </p:spPr>
      </p:pic>
      <p:sp>
        <p:nvSpPr>
          <p:cNvPr id="5" name="ZoneTexte 4"/>
          <p:cNvSpPr txBox="1"/>
          <p:nvPr/>
        </p:nvSpPr>
        <p:spPr>
          <a:xfrm>
            <a:off x="22491" y="45"/>
            <a:ext cx="9144000" cy="369332"/>
          </a:xfrm>
          <a:prstGeom prst="rect">
            <a:avLst/>
          </a:prstGeom>
          <a:solidFill>
            <a:srgbClr val="99FF33"/>
          </a:solidFill>
        </p:spPr>
        <p:txBody>
          <a:bodyPr wrap="square" rtlCol="0">
            <a:spAutoFit/>
          </a:bodyPr>
          <a:lstStyle/>
          <a:p>
            <a:pPr algn="ctr"/>
            <a:r>
              <a:rPr lang="fr-FR" dirty="0"/>
              <a:t>5- MISSIONS- CEN Sn</a:t>
            </a:r>
          </a:p>
        </p:txBody>
      </p:sp>
    </p:spTree>
    <p:extLst>
      <p:ext uri="{BB962C8B-B14F-4D97-AF65-F5344CB8AC3E}">
        <p14:creationId xmlns:p14="http://schemas.microsoft.com/office/powerpoint/2010/main" val="2339848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13" y="115888"/>
            <a:ext cx="8434387" cy="1143000"/>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defRPr/>
            </a:pPr>
            <a:r>
              <a:rPr lang="fr-FR" sz="4000" dirty="0"/>
              <a:t>Missions (suite)</a:t>
            </a:r>
          </a:p>
        </p:txBody>
      </p:sp>
      <p:sp>
        <p:nvSpPr>
          <p:cNvPr id="3" name="Espace réservé du contenu 2"/>
          <p:cNvSpPr>
            <a:spLocks noGrp="1"/>
          </p:cNvSpPr>
          <p:nvPr>
            <p:ph idx="1"/>
          </p:nvPr>
        </p:nvSpPr>
        <p:spPr>
          <a:xfrm>
            <a:off x="468313" y="1473200"/>
            <a:ext cx="8567737" cy="5195888"/>
          </a:xfrm>
        </p:spPr>
        <p:style>
          <a:lnRef idx="1">
            <a:schemeClr val="accent1"/>
          </a:lnRef>
          <a:fillRef idx="2">
            <a:schemeClr val="accent1"/>
          </a:fillRef>
          <a:effectRef idx="1">
            <a:schemeClr val="accent1"/>
          </a:effectRef>
          <a:fontRef idx="minor">
            <a:schemeClr val="dk1"/>
          </a:fontRef>
        </p:style>
        <p:txBody>
          <a:bodyPr rtlCol="0">
            <a:normAutofit/>
          </a:bodyPr>
          <a:lstStyle/>
          <a:p>
            <a:pPr marL="457200" indent="-457200" fontAlgn="auto">
              <a:spcAft>
                <a:spcPts val="0"/>
              </a:spcAft>
              <a:buFont typeface="+mj-lt"/>
              <a:buAutoNum type="arabicPeriod" startAt="3"/>
              <a:defRPr/>
            </a:pPr>
            <a:r>
              <a:rPr lang="fr-FR" sz="2000" dirty="0"/>
              <a:t>Améliorer l’efficacité et la transparence du processus de normalisation pour fournir un service conforme aux attentes des membre en:</a:t>
            </a:r>
          </a:p>
          <a:p>
            <a:pPr lvl="2" fontAlgn="auto">
              <a:spcAft>
                <a:spcPts val="0"/>
              </a:spcAft>
              <a:buFont typeface="Wingdings" pitchFamily="2" charset="2"/>
              <a:buChar char="§"/>
              <a:defRPr/>
            </a:pPr>
            <a:r>
              <a:rPr lang="fr-FR" sz="1600" dirty="0"/>
              <a:t>se faisant connaitre des acteurs industriels et économiques utilisateurs de la normalisation.</a:t>
            </a:r>
          </a:p>
          <a:p>
            <a:pPr lvl="2" fontAlgn="auto">
              <a:spcAft>
                <a:spcPts val="0"/>
              </a:spcAft>
              <a:buFont typeface="Wingdings" pitchFamily="2" charset="2"/>
              <a:buChar char="§"/>
              <a:defRPr/>
            </a:pPr>
            <a:r>
              <a:rPr lang="fr-FR" sz="1600" dirty="0"/>
              <a:t>Faisant connaitre les activités des  organismes de normalisation internationaux et régionaux de la filière électrique </a:t>
            </a:r>
          </a:p>
          <a:p>
            <a:pPr marL="457200" indent="-457200" fontAlgn="auto">
              <a:spcAft>
                <a:spcPts val="0"/>
              </a:spcAft>
              <a:buFont typeface="+mj-lt"/>
              <a:buAutoNum type="arabicPeriod" startAt="3"/>
              <a:defRPr/>
            </a:pPr>
            <a:r>
              <a:rPr lang="fr-FR" sz="2000" b="1" dirty="0"/>
              <a:t>Dynamiser la filière de normalisation électrotechnique et des télécommunications </a:t>
            </a:r>
            <a:r>
              <a:rPr lang="fr-FR" sz="2000" dirty="0"/>
              <a:t>en:</a:t>
            </a:r>
          </a:p>
          <a:p>
            <a:pPr lvl="2" fontAlgn="auto">
              <a:spcAft>
                <a:spcPts val="0"/>
              </a:spcAft>
              <a:buFont typeface="Wingdings" pitchFamily="2" charset="2"/>
              <a:buChar char="§"/>
              <a:defRPr/>
            </a:pPr>
            <a:r>
              <a:rPr lang="fr-FR" sz="1600" dirty="0"/>
              <a:t> étant un organisme à Activité Normative actif  dans les travaux techniques de la CEI, l’AFSEC .</a:t>
            </a:r>
          </a:p>
          <a:p>
            <a:pPr lvl="2" fontAlgn="auto">
              <a:spcAft>
                <a:spcPts val="0"/>
              </a:spcAft>
              <a:buFont typeface="Wingdings" pitchFamily="2" charset="2"/>
              <a:buChar char="§"/>
              <a:defRPr/>
            </a:pPr>
            <a:r>
              <a:rPr lang="fr-FR" sz="1600" dirty="0"/>
              <a:t>  restant à l’écoute des besoins des industriels et de toutes les autres parties prenantes pour lesquels la normalisation présente un intérêt stratégique.</a:t>
            </a:r>
          </a:p>
          <a:p>
            <a:pPr lvl="2" fontAlgn="auto">
              <a:spcAft>
                <a:spcPts val="0"/>
              </a:spcAft>
              <a:buFont typeface="Wingdings" pitchFamily="2" charset="2"/>
              <a:buChar char="§"/>
              <a:defRPr/>
            </a:pPr>
            <a:r>
              <a:rPr lang="fr-FR" sz="1600" dirty="0"/>
              <a:t>facilitant  la participation de tous les acteurs industriels et économique à  tous niveaux.</a:t>
            </a:r>
          </a:p>
          <a:p>
            <a:pPr lvl="2" fontAlgn="auto">
              <a:spcAft>
                <a:spcPts val="0"/>
              </a:spcAft>
              <a:buFont typeface="Wingdings" pitchFamily="2" charset="2"/>
              <a:buChar char="§"/>
              <a:defRPr/>
            </a:pPr>
            <a:r>
              <a:rPr lang="fr-FR" sz="1600" dirty="0"/>
              <a:t>assistant les autorités administratives dans l’élaboration de la réglementation.</a:t>
            </a:r>
          </a:p>
        </p:txBody>
      </p:sp>
      <p:sp>
        <p:nvSpPr>
          <p:cNvPr id="4" name="ZoneTexte 3"/>
          <p:cNvSpPr txBox="1"/>
          <p:nvPr/>
        </p:nvSpPr>
        <p:spPr>
          <a:xfrm>
            <a:off x="-107950" y="96956"/>
            <a:ext cx="9144000" cy="369332"/>
          </a:xfrm>
          <a:prstGeom prst="rect">
            <a:avLst/>
          </a:prstGeom>
          <a:solidFill>
            <a:srgbClr val="99FF33"/>
          </a:solidFill>
        </p:spPr>
        <p:txBody>
          <a:bodyPr wrap="square" rtlCol="0">
            <a:spAutoFit/>
          </a:bodyPr>
          <a:lstStyle/>
          <a:p>
            <a:pPr algn="ctr"/>
            <a:r>
              <a:rPr lang="fr-FR" dirty="0"/>
              <a:t>3- ORGANISATION - CEN</a:t>
            </a:r>
          </a:p>
        </p:txBody>
      </p:sp>
      <p:sp>
        <p:nvSpPr>
          <p:cNvPr id="5" name="ZoneTexte 4"/>
          <p:cNvSpPr txBox="1"/>
          <p:nvPr/>
        </p:nvSpPr>
        <p:spPr>
          <a:xfrm>
            <a:off x="22491" y="45"/>
            <a:ext cx="9144000" cy="369332"/>
          </a:xfrm>
          <a:prstGeom prst="rect">
            <a:avLst/>
          </a:prstGeom>
          <a:solidFill>
            <a:srgbClr val="99FF33"/>
          </a:solidFill>
        </p:spPr>
        <p:txBody>
          <a:bodyPr wrap="square" rtlCol="0">
            <a:spAutoFit/>
          </a:bodyPr>
          <a:lstStyle/>
          <a:p>
            <a:pPr algn="ctr"/>
            <a:r>
              <a:rPr lang="fr-FR" dirty="0"/>
              <a:t>5- MISSIONS CEN Sn</a:t>
            </a:r>
          </a:p>
        </p:txBody>
      </p:sp>
    </p:spTree>
    <p:extLst>
      <p:ext uri="{BB962C8B-B14F-4D97-AF65-F5344CB8AC3E}">
        <p14:creationId xmlns:p14="http://schemas.microsoft.com/office/powerpoint/2010/main" val="2100051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iagonal 3"/>
          <p:cNvSpPr/>
          <p:nvPr/>
        </p:nvSpPr>
        <p:spPr>
          <a:xfrm>
            <a:off x="827584" y="1931962"/>
            <a:ext cx="7502525" cy="3297238"/>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19138" algn="ctr">
              <a:defRPr/>
            </a:pPr>
            <a:r>
              <a:rPr lang="fr-FR" sz="4000" b="1" dirty="0">
                <a:solidFill>
                  <a:srgbClr val="FFFFFF"/>
                </a:solidFill>
                <a:latin typeface="Trebuchet MS" charset="0"/>
                <a:ea typeface="ＭＳ Ｐゴシック" charset="0"/>
              </a:rPr>
              <a:t>Vision stratégique 2019 du CEN Sn</a:t>
            </a:r>
          </a:p>
        </p:txBody>
      </p:sp>
      <p:sp>
        <p:nvSpPr>
          <p:cNvPr id="5" name="Ellipse 4"/>
          <p:cNvSpPr/>
          <p:nvPr/>
        </p:nvSpPr>
        <p:spPr bwMode="auto">
          <a:xfrm>
            <a:off x="323528" y="1196752"/>
            <a:ext cx="2016224" cy="1728192"/>
          </a:xfrm>
          <a:prstGeom prst="ellipse">
            <a:avLst/>
          </a:prstGeom>
          <a:gradFill flip="none" rotWithShape="1">
            <a:gsLst>
              <a:gs pos="0">
                <a:schemeClr val="lt1">
                  <a:shade val="30000"/>
                  <a:satMod val="115000"/>
                </a:schemeClr>
              </a:gs>
              <a:gs pos="14000">
                <a:schemeClr val="lt1">
                  <a:shade val="67500"/>
                  <a:satMod val="115000"/>
                </a:schemeClr>
              </a:gs>
              <a:gs pos="29000">
                <a:schemeClr val="lt1">
                  <a:shade val="100000"/>
                  <a:satMod val="115000"/>
                </a:schemeClr>
              </a:gs>
            </a:gsLst>
            <a:lin ang="5400000" scaled="1"/>
            <a:tileRect/>
          </a:gradFill>
          <a:ln w="57150">
            <a:solidFill>
              <a:schemeClr val="bg1"/>
            </a:solidFill>
            <a:headEnd/>
            <a:tailEnd/>
          </a:ln>
          <a:effectLst>
            <a:reflection blurRad="6350" stA="52000" endA="300" endPos="35000" dir="5400000" sy="-100000" algn="bl" rotWithShape="0"/>
          </a:effectLst>
        </p:spPr>
        <p:style>
          <a:lnRef idx="2">
            <a:schemeClr val="accent3"/>
          </a:lnRef>
          <a:fillRef idx="1">
            <a:schemeClr val="lt1"/>
          </a:fillRef>
          <a:effectRef idx="0">
            <a:schemeClr val="accent3"/>
          </a:effectRef>
          <a:fontRef idx="minor">
            <a:schemeClr val="dk1"/>
          </a:fontRef>
        </p:style>
        <p:txBody>
          <a:bodyPr wrap="none" rtlCol="0" anchor="ctr"/>
          <a:lstStyle/>
          <a:p>
            <a:pPr algn="ctr">
              <a:spcAft>
                <a:spcPts val="600"/>
              </a:spcAft>
              <a:buClr>
                <a:srgbClr val="800000"/>
              </a:buClr>
              <a:buSzPct val="100000"/>
            </a:pPr>
            <a:r>
              <a:rPr lang="fr-FR" sz="8800" i="1" dirty="0">
                <a:solidFill>
                  <a:srgbClr val="C00000"/>
                </a:solidFill>
                <a:effectLst>
                  <a:outerShdw blurRad="38100" dist="38100" dir="2700000" algn="tl">
                    <a:srgbClr val="000000">
                      <a:alpha val="43137"/>
                    </a:srgbClr>
                  </a:outerShdw>
                </a:effectLst>
                <a:latin typeface="Trebuchet MS" pitchFamily="34" charset="0"/>
                <a:cs typeface="Times New Roman" pitchFamily="18" charset="0"/>
              </a:rPr>
              <a:t>6</a:t>
            </a:r>
          </a:p>
        </p:txBody>
      </p:sp>
    </p:spTree>
    <p:extLst>
      <p:ext uri="{BB962C8B-B14F-4D97-AF65-F5344CB8AC3E}">
        <p14:creationId xmlns:p14="http://schemas.microsoft.com/office/powerpoint/2010/main" val="3502147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à coins arrondis 24"/>
          <p:cNvSpPr>
            <a:spLocks noGrp="1"/>
          </p:cNvSpPr>
          <p:nvPr>
            <p:custDataLst>
              <p:tags r:id="rId1"/>
            </p:custDataLst>
          </p:nvPr>
        </p:nvSpPr>
        <p:spPr>
          <a:xfrm>
            <a:off x="487381" y="1556792"/>
            <a:ext cx="8167694" cy="4495800"/>
          </a:xfrm>
          <a:prstGeom prst="roundRect">
            <a:avLst/>
          </a:prstGeom>
          <a:solidFill>
            <a:srgbClr val="FFCCCC"/>
          </a:solidFill>
          <a:ln>
            <a:solidFill>
              <a:sysClr val="window" lastClr="FFFFFF">
                <a:lumMod val="85000"/>
              </a:sysClr>
            </a:solidFill>
          </a:ln>
          <a:effectLst>
            <a:outerShdw blurRad="50800" dist="38100" dir="2700000" algn="tl" rotWithShape="0">
              <a:prstClr val="black">
                <a:alpha val="40000"/>
              </a:prstClr>
            </a:outerShdw>
          </a:effectLst>
        </p:spPr>
        <p:txBody>
          <a:bodyPr vert="horz" anchor="ctr">
            <a:normAutofit fontScale="92500" lnSpcReduction="20000"/>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lvl="0" indent="0" algn="ctr" fontAlgn="base">
              <a:spcAft>
                <a:spcPct val="0"/>
              </a:spcAft>
              <a:buClr>
                <a:srgbClr val="F3A447"/>
              </a:buClr>
              <a:buNone/>
            </a:pPr>
            <a:r>
              <a:rPr lang="fr-FR" sz="4000" b="1" dirty="0">
                <a:solidFill>
                  <a:prstClr val="black"/>
                </a:solidFill>
                <a:latin typeface="Trebuchet MS" panose="020B0603020202020204" pitchFamily="34" charset="0"/>
              </a:rPr>
              <a:t>« En 2019, Doter le Sénégal de normes électrotechniques internationales adaptées aux spécificités nationales et les faire appliquer pour la réalisation d’infrastructures de qualité et la fourniture de produits et services compétitifs. »</a:t>
            </a:r>
          </a:p>
        </p:txBody>
      </p:sp>
      <p:sp>
        <p:nvSpPr>
          <p:cNvPr id="27" name="Ellipse 26"/>
          <p:cNvSpPr/>
          <p:nvPr>
            <p:custDataLst>
              <p:tags r:id="rId2"/>
            </p:custDataLst>
          </p:nvPr>
        </p:nvSpPr>
        <p:spPr>
          <a:xfrm>
            <a:off x="2699792" y="1124744"/>
            <a:ext cx="3600400" cy="864096"/>
          </a:xfrm>
          <a:prstGeom prst="ellipse">
            <a:avLst/>
          </a:prstGeom>
          <a:solidFill>
            <a:srgbClr val="4F81BD"/>
          </a:solidFill>
          <a:ln w="25400" cap="flat" cmpd="sng" algn="ctr">
            <a:solidFill>
              <a:srgbClr val="4F81BD">
                <a:lumMod val="20000"/>
                <a:lumOff val="8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fr-FR" sz="3200" b="1" i="1" kern="0" dirty="0">
                <a:solidFill>
                  <a:prstClr val="white"/>
                </a:solidFill>
                <a:latin typeface="Calibri"/>
              </a:rPr>
              <a:t>CEN Sn</a:t>
            </a:r>
            <a:r>
              <a:rPr kumimoji="0" lang="fr-FR" sz="3200" b="1" i="1" u="none" strike="noStrike" kern="0" cap="none" spc="0" normalizeH="0" baseline="0" noProof="0" dirty="0">
                <a:ln>
                  <a:noFill/>
                </a:ln>
                <a:solidFill>
                  <a:prstClr val="white"/>
                </a:solidFill>
                <a:effectLst/>
                <a:uLnTx/>
                <a:uFillTx/>
                <a:latin typeface="Calibri"/>
                <a:ea typeface="+mn-ea"/>
                <a:cs typeface="+mn-cs"/>
              </a:rPr>
              <a:t> 2019</a:t>
            </a:r>
          </a:p>
        </p:txBody>
      </p:sp>
      <p:sp>
        <p:nvSpPr>
          <p:cNvPr id="5" name="ZoneTexte 4"/>
          <p:cNvSpPr txBox="1"/>
          <p:nvPr/>
        </p:nvSpPr>
        <p:spPr>
          <a:xfrm>
            <a:off x="22491" y="45"/>
            <a:ext cx="9144000" cy="369332"/>
          </a:xfrm>
          <a:prstGeom prst="rect">
            <a:avLst/>
          </a:prstGeom>
          <a:solidFill>
            <a:srgbClr val="99FF33"/>
          </a:solidFill>
        </p:spPr>
        <p:txBody>
          <a:bodyPr wrap="square" rtlCol="0">
            <a:spAutoFit/>
          </a:bodyPr>
          <a:lstStyle/>
          <a:p>
            <a:pPr algn="ctr"/>
            <a:r>
              <a:rPr lang="fr-FR" dirty="0"/>
              <a:t>6- Vision 2019 du CEN</a:t>
            </a:r>
          </a:p>
        </p:txBody>
      </p:sp>
    </p:spTree>
    <p:extLst>
      <p:ext uri="{BB962C8B-B14F-4D97-AF65-F5344CB8AC3E}">
        <p14:creationId xmlns:p14="http://schemas.microsoft.com/office/powerpoint/2010/main" val="2176325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iagonal 3"/>
          <p:cNvSpPr/>
          <p:nvPr/>
        </p:nvSpPr>
        <p:spPr>
          <a:xfrm>
            <a:off x="827584" y="1931962"/>
            <a:ext cx="7502525" cy="3297238"/>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19138" algn="ctr">
              <a:defRPr/>
            </a:pPr>
            <a:r>
              <a:rPr lang="fr-FR" sz="4000" b="1" dirty="0">
                <a:solidFill>
                  <a:srgbClr val="FFFFFF"/>
                </a:solidFill>
                <a:latin typeface="Trebuchet MS" charset="0"/>
                <a:ea typeface="ＭＳ Ｐゴシック" charset="0"/>
              </a:rPr>
              <a:t>Objectif stratégique (Déclinaison des axes stratégiques) </a:t>
            </a:r>
          </a:p>
        </p:txBody>
      </p:sp>
      <p:sp>
        <p:nvSpPr>
          <p:cNvPr id="5" name="Ellipse 4"/>
          <p:cNvSpPr/>
          <p:nvPr/>
        </p:nvSpPr>
        <p:spPr bwMode="auto">
          <a:xfrm>
            <a:off x="323528" y="1196752"/>
            <a:ext cx="2016224" cy="1728192"/>
          </a:xfrm>
          <a:prstGeom prst="ellipse">
            <a:avLst/>
          </a:prstGeom>
          <a:gradFill flip="none" rotWithShape="1">
            <a:gsLst>
              <a:gs pos="0">
                <a:schemeClr val="lt1">
                  <a:shade val="30000"/>
                  <a:satMod val="115000"/>
                </a:schemeClr>
              </a:gs>
              <a:gs pos="14000">
                <a:schemeClr val="lt1">
                  <a:shade val="67500"/>
                  <a:satMod val="115000"/>
                </a:schemeClr>
              </a:gs>
              <a:gs pos="29000">
                <a:schemeClr val="lt1">
                  <a:shade val="100000"/>
                  <a:satMod val="115000"/>
                </a:schemeClr>
              </a:gs>
            </a:gsLst>
            <a:lin ang="5400000" scaled="1"/>
            <a:tileRect/>
          </a:gradFill>
          <a:ln w="57150">
            <a:solidFill>
              <a:schemeClr val="bg1"/>
            </a:solidFill>
            <a:headEnd/>
            <a:tailEnd/>
          </a:ln>
          <a:effectLst>
            <a:reflection blurRad="6350" stA="52000" endA="300" endPos="35000" dir="5400000" sy="-100000" algn="bl" rotWithShape="0"/>
          </a:effectLst>
        </p:spPr>
        <p:style>
          <a:lnRef idx="2">
            <a:schemeClr val="accent3"/>
          </a:lnRef>
          <a:fillRef idx="1">
            <a:schemeClr val="lt1"/>
          </a:fillRef>
          <a:effectRef idx="0">
            <a:schemeClr val="accent3"/>
          </a:effectRef>
          <a:fontRef idx="minor">
            <a:schemeClr val="dk1"/>
          </a:fontRef>
        </p:style>
        <p:txBody>
          <a:bodyPr wrap="none" rtlCol="0" anchor="ctr"/>
          <a:lstStyle/>
          <a:p>
            <a:pPr algn="ctr">
              <a:spcAft>
                <a:spcPts val="600"/>
              </a:spcAft>
              <a:buClr>
                <a:srgbClr val="800000"/>
              </a:buClr>
              <a:buSzPct val="100000"/>
            </a:pPr>
            <a:r>
              <a:rPr lang="fr-FR" sz="8800" i="1" dirty="0">
                <a:solidFill>
                  <a:srgbClr val="C00000"/>
                </a:solidFill>
                <a:effectLst>
                  <a:outerShdw blurRad="38100" dist="38100" dir="2700000" algn="tl">
                    <a:srgbClr val="000000">
                      <a:alpha val="43137"/>
                    </a:srgbClr>
                  </a:outerShdw>
                </a:effectLst>
                <a:latin typeface="Trebuchet MS" pitchFamily="34" charset="0"/>
                <a:cs typeface="Times New Roman" pitchFamily="18" charset="0"/>
              </a:rPr>
              <a:t>7</a:t>
            </a:r>
          </a:p>
        </p:txBody>
      </p:sp>
    </p:spTree>
    <p:extLst>
      <p:ext uri="{BB962C8B-B14F-4D97-AF65-F5344CB8AC3E}">
        <p14:creationId xmlns:p14="http://schemas.microsoft.com/office/powerpoint/2010/main" val="289113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e 35"/>
          <p:cNvGrpSpPr/>
          <p:nvPr/>
        </p:nvGrpSpPr>
        <p:grpSpPr>
          <a:xfrm>
            <a:off x="191943" y="980728"/>
            <a:ext cx="8842673" cy="4842259"/>
            <a:chOff x="149814" y="1110256"/>
            <a:chExt cx="8842673" cy="4812466"/>
          </a:xfrm>
        </p:grpSpPr>
        <p:sp>
          <p:nvSpPr>
            <p:cNvPr id="52" name="Rectangle 51"/>
            <p:cNvSpPr/>
            <p:nvPr/>
          </p:nvSpPr>
          <p:spPr>
            <a:xfrm>
              <a:off x="256326" y="1796967"/>
              <a:ext cx="8627570" cy="484980"/>
            </a:xfrm>
            <a:prstGeom prst="rect">
              <a:avLst/>
            </a:prstGeom>
            <a:solidFill>
              <a:srgbClr val="99FF33"/>
            </a:solidFill>
            <a:ln w="19050" cap="flat" cmpd="sng" algn="ctr">
              <a:noFill/>
              <a:prstDash val="solid"/>
            </a:ln>
            <a:effectLst/>
          </p:spPr>
          <p:txBody>
            <a:bodyPr rtlCol="0" anchor="ctr"/>
            <a:lstStyle/>
            <a:p>
              <a:pPr algn="ctr"/>
              <a:endParaRPr lang="fr-FR" sz="2800" kern="0" dirty="0">
                <a:solidFill>
                  <a:prstClr val="white"/>
                </a:solidFill>
                <a:latin typeface="Tw Cen MT"/>
              </a:endParaRPr>
            </a:p>
            <a:p>
              <a:pPr algn="ctr"/>
              <a:endParaRPr lang="fr-FR" sz="2800" kern="0" dirty="0">
                <a:solidFill>
                  <a:prstClr val="white"/>
                </a:solidFill>
                <a:latin typeface="Tw Cen MT"/>
              </a:endParaRPr>
            </a:p>
          </p:txBody>
        </p:sp>
        <p:sp>
          <p:nvSpPr>
            <p:cNvPr id="53" name="Triangle isocèle 52"/>
            <p:cNvSpPr/>
            <p:nvPr/>
          </p:nvSpPr>
          <p:spPr>
            <a:xfrm>
              <a:off x="261233" y="1110256"/>
              <a:ext cx="8622663" cy="858042"/>
            </a:xfrm>
            <a:prstGeom prst="triangle">
              <a:avLst>
                <a:gd name="adj" fmla="val 50195"/>
              </a:avLst>
            </a:prstGeom>
            <a:solidFill>
              <a:srgbClr val="99FF33"/>
            </a:solidFill>
            <a:ln w="19050" cap="flat" cmpd="sng" algn="ctr">
              <a:noFill/>
              <a:prstDash val="solid"/>
            </a:ln>
            <a:effectLst/>
          </p:spPr>
          <p:txBody>
            <a:bodyPr rtlCol="0" anchor="ctr"/>
            <a:lstStyle/>
            <a:p>
              <a:pPr algn="ctr"/>
              <a:endParaRPr lang="fr-FR" sz="1600" b="1" kern="0" dirty="0">
                <a:solidFill>
                  <a:prstClr val="white"/>
                </a:solidFill>
                <a:latin typeface="Tw Cen MT"/>
              </a:endParaRPr>
            </a:p>
          </p:txBody>
        </p:sp>
        <p:grpSp>
          <p:nvGrpSpPr>
            <p:cNvPr id="54" name="Groupe 53"/>
            <p:cNvGrpSpPr/>
            <p:nvPr/>
          </p:nvGrpSpPr>
          <p:grpSpPr>
            <a:xfrm>
              <a:off x="149814" y="2429704"/>
              <a:ext cx="1769104" cy="2464645"/>
              <a:chOff x="183879" y="2574035"/>
              <a:chExt cx="1386664" cy="2464645"/>
            </a:xfrm>
            <a:solidFill>
              <a:schemeClr val="tx2">
                <a:lumMod val="50000"/>
              </a:schemeClr>
            </a:solidFill>
          </p:grpSpPr>
          <p:sp>
            <p:nvSpPr>
              <p:cNvPr id="82" name="Trapèze 81"/>
              <p:cNvSpPr>
                <a:spLocks/>
              </p:cNvSpPr>
              <p:nvPr/>
            </p:nvSpPr>
            <p:spPr>
              <a:xfrm>
                <a:off x="183879" y="4647901"/>
                <a:ext cx="1386664" cy="390779"/>
              </a:xfrm>
              <a:prstGeom prst="trapezoid">
                <a:avLst/>
              </a:prstGeom>
              <a:solidFill>
                <a:srgbClr val="99FF33"/>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Tw Cen MT"/>
                  <a:ea typeface="+mn-ea"/>
                  <a:cs typeface="+mn-cs"/>
                </a:endParaRPr>
              </a:p>
            </p:txBody>
          </p:sp>
          <p:sp>
            <p:nvSpPr>
              <p:cNvPr id="83" name="Rectangle 82"/>
              <p:cNvSpPr/>
              <p:nvPr/>
            </p:nvSpPr>
            <p:spPr>
              <a:xfrm>
                <a:off x="267366" y="2574035"/>
                <a:ext cx="1237947" cy="2089907"/>
              </a:xfrm>
              <a:prstGeom prst="rect">
                <a:avLst/>
              </a:prstGeom>
              <a:solidFill>
                <a:srgbClr val="99FF33"/>
              </a:solidFill>
              <a:ln w="19050" cap="flat" cmpd="sng" algn="ctr">
                <a:noFill/>
                <a:prstDash val="solid"/>
              </a:ln>
              <a:effectLst/>
            </p:spPr>
            <p:txBody>
              <a:bodyPr rtlCol="0" anchor="ctr"/>
              <a:lstStyle/>
              <a:p>
                <a:pPr algn="ctr"/>
                <a:r>
                  <a:rPr lang="fr-FR" sz="1400" b="1" kern="0" dirty="0">
                    <a:solidFill>
                      <a:srgbClr val="FF0000"/>
                    </a:solidFill>
                    <a:latin typeface="Tw Cen MT"/>
                  </a:rPr>
                  <a:t>Animation technique</a:t>
                </a:r>
              </a:p>
            </p:txBody>
          </p:sp>
        </p:grpSp>
        <p:grpSp>
          <p:nvGrpSpPr>
            <p:cNvPr id="55" name="Groupe 54"/>
            <p:cNvGrpSpPr/>
            <p:nvPr/>
          </p:nvGrpSpPr>
          <p:grpSpPr>
            <a:xfrm>
              <a:off x="4736630" y="2402265"/>
              <a:ext cx="2158871" cy="2466895"/>
              <a:chOff x="3890314" y="2553457"/>
              <a:chExt cx="1690295" cy="2466895"/>
            </a:xfrm>
            <a:solidFill>
              <a:schemeClr val="tx2">
                <a:lumMod val="50000"/>
              </a:schemeClr>
            </a:solidFill>
          </p:grpSpPr>
          <p:sp>
            <p:nvSpPr>
              <p:cNvPr id="80" name="Trapèze 79"/>
              <p:cNvSpPr>
                <a:spLocks/>
              </p:cNvSpPr>
              <p:nvPr/>
            </p:nvSpPr>
            <p:spPr>
              <a:xfrm>
                <a:off x="3890314" y="4616663"/>
                <a:ext cx="1690295" cy="403689"/>
              </a:xfrm>
              <a:prstGeom prst="trapezoid">
                <a:avLst/>
              </a:prstGeom>
              <a:solidFill>
                <a:srgbClr val="99FF33"/>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Tw Cen MT"/>
                  <a:ea typeface="+mn-ea"/>
                  <a:cs typeface="+mn-cs"/>
                </a:endParaRPr>
              </a:p>
            </p:txBody>
          </p:sp>
          <p:sp>
            <p:nvSpPr>
              <p:cNvPr id="81" name="Rectangle 80"/>
              <p:cNvSpPr/>
              <p:nvPr/>
            </p:nvSpPr>
            <p:spPr>
              <a:xfrm>
                <a:off x="3968340" y="2553457"/>
                <a:ext cx="1530630" cy="2139126"/>
              </a:xfrm>
              <a:prstGeom prst="rect">
                <a:avLst/>
              </a:prstGeom>
              <a:solidFill>
                <a:srgbClr val="99FF33"/>
              </a:solidFill>
              <a:ln w="19050" cap="flat" cmpd="sng" algn="ctr">
                <a:solidFill>
                  <a:srgbClr val="99FF33"/>
                </a:solidFill>
                <a:prstDash val="solid"/>
              </a:ln>
              <a:effectLst/>
            </p:spPr>
            <p:txBody>
              <a:bodyPr rtlCol="0" anchor="ctr"/>
              <a:lstStyle/>
              <a:p>
                <a:pPr algn="ctr"/>
                <a:r>
                  <a:rPr lang="fr-FR" sz="1200" b="1" kern="0" dirty="0">
                    <a:solidFill>
                      <a:srgbClr val="FF0000"/>
                    </a:solidFill>
                    <a:latin typeface="Tw Cen MT"/>
                  </a:rPr>
                  <a:t>Relations</a:t>
                </a:r>
              </a:p>
              <a:p>
                <a:pPr algn="ctr"/>
                <a:r>
                  <a:rPr lang="fr-FR" sz="1200" b="1" kern="0" dirty="0">
                    <a:solidFill>
                      <a:srgbClr val="FF0000"/>
                    </a:solidFill>
                    <a:latin typeface="Tw Cen MT"/>
                  </a:rPr>
                  <a:t>internationales</a:t>
                </a:r>
              </a:p>
            </p:txBody>
          </p:sp>
        </p:grpSp>
        <p:sp>
          <p:nvSpPr>
            <p:cNvPr id="56" name="Rectangle 55"/>
            <p:cNvSpPr/>
            <p:nvPr/>
          </p:nvSpPr>
          <p:spPr>
            <a:xfrm>
              <a:off x="168067" y="5067583"/>
              <a:ext cx="8824420" cy="855139"/>
            </a:xfrm>
            <a:prstGeom prst="rect">
              <a:avLst/>
            </a:prstGeom>
            <a:solidFill>
              <a:srgbClr val="99FF33"/>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800" kern="0" noProof="0" dirty="0">
                  <a:solidFill>
                    <a:srgbClr val="000000"/>
                  </a:solidFill>
                  <a:latin typeface="Tw Cen MT"/>
                </a:rPr>
                <a:t>LPDSE, PSE, PS, PNUER, </a:t>
              </a:r>
              <a:r>
                <a:rPr lang="fr-FR" sz="2800" kern="0" dirty="0">
                  <a:solidFill>
                    <a:srgbClr val="000000"/>
                  </a:solidFill>
                  <a:latin typeface="Tw Cen MT"/>
                </a:rPr>
                <a:t>PANEE, PANER</a:t>
              </a:r>
              <a:r>
                <a:rPr lang="fr-FR" sz="2800" kern="0" noProof="0" dirty="0">
                  <a:solidFill>
                    <a:srgbClr val="000000"/>
                  </a:solidFill>
                  <a:latin typeface="Tw Cen MT"/>
                </a:rPr>
                <a:t> </a:t>
              </a:r>
              <a:r>
                <a:rPr lang="fr-FR" sz="2400" kern="0" noProof="0" dirty="0">
                  <a:solidFill>
                    <a:srgbClr val="000000"/>
                  </a:solidFill>
                  <a:latin typeface="Tw Cen MT"/>
                </a:rPr>
                <a:t>(domaine électrotechniques), Besoins PP</a:t>
              </a:r>
            </a:p>
          </p:txBody>
        </p:sp>
        <p:grpSp>
          <p:nvGrpSpPr>
            <p:cNvPr id="58" name="Groupe 57"/>
            <p:cNvGrpSpPr/>
            <p:nvPr/>
          </p:nvGrpSpPr>
          <p:grpSpPr>
            <a:xfrm>
              <a:off x="2251996" y="2402265"/>
              <a:ext cx="2134652" cy="2486341"/>
              <a:chOff x="1868554" y="2539331"/>
              <a:chExt cx="1671333" cy="2486341"/>
            </a:xfrm>
            <a:solidFill>
              <a:schemeClr val="tx2">
                <a:lumMod val="50000"/>
              </a:schemeClr>
            </a:solidFill>
          </p:grpSpPr>
          <p:sp>
            <p:nvSpPr>
              <p:cNvPr id="78" name="Trapèze 77"/>
              <p:cNvSpPr>
                <a:spLocks/>
              </p:cNvSpPr>
              <p:nvPr/>
            </p:nvSpPr>
            <p:spPr>
              <a:xfrm>
                <a:off x="1868554" y="4649436"/>
                <a:ext cx="1671333" cy="376236"/>
              </a:xfrm>
              <a:prstGeom prst="trapezoid">
                <a:avLst/>
              </a:prstGeom>
              <a:solidFill>
                <a:srgbClr val="99FF33"/>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Tw Cen MT"/>
                  <a:ea typeface="+mn-ea"/>
                  <a:cs typeface="+mn-cs"/>
                </a:endParaRPr>
              </a:p>
            </p:txBody>
          </p:sp>
          <p:sp>
            <p:nvSpPr>
              <p:cNvPr id="79" name="Rectangle 78"/>
              <p:cNvSpPr/>
              <p:nvPr/>
            </p:nvSpPr>
            <p:spPr>
              <a:xfrm>
                <a:off x="1938937" y="2539331"/>
                <a:ext cx="1531788" cy="2117347"/>
              </a:xfrm>
              <a:prstGeom prst="rect">
                <a:avLst/>
              </a:prstGeom>
              <a:solidFill>
                <a:srgbClr val="99FF33"/>
              </a:solidFill>
              <a:ln w="19050" cap="flat" cmpd="sng" algn="ctr">
                <a:noFill/>
                <a:prstDash val="solid"/>
              </a:ln>
              <a:effectLst/>
            </p:spPr>
            <p:txBody>
              <a:bodyPr rtlCol="0" anchor="ctr"/>
              <a:lstStyle/>
              <a:p>
                <a:pPr algn="ctr"/>
                <a:r>
                  <a:rPr lang="fr-FR" sz="1400" b="1" kern="0" dirty="0">
                    <a:solidFill>
                      <a:srgbClr val="FF0000"/>
                    </a:solidFill>
                    <a:latin typeface="Tw Cen MT"/>
                  </a:rPr>
                  <a:t>Communication</a:t>
                </a:r>
              </a:p>
            </p:txBody>
          </p:sp>
        </p:grpSp>
        <p:grpSp>
          <p:nvGrpSpPr>
            <p:cNvPr id="59" name="Groupe 58"/>
            <p:cNvGrpSpPr/>
            <p:nvPr/>
          </p:nvGrpSpPr>
          <p:grpSpPr>
            <a:xfrm>
              <a:off x="7180165" y="2418428"/>
              <a:ext cx="1812322" cy="2443286"/>
              <a:chOff x="5901558" y="2556804"/>
              <a:chExt cx="1418962" cy="2443286"/>
            </a:xfrm>
            <a:solidFill>
              <a:schemeClr val="tx2">
                <a:lumMod val="50000"/>
              </a:schemeClr>
            </a:solidFill>
          </p:grpSpPr>
          <p:sp>
            <p:nvSpPr>
              <p:cNvPr id="76" name="Trapèze 75"/>
              <p:cNvSpPr>
                <a:spLocks/>
              </p:cNvSpPr>
              <p:nvPr/>
            </p:nvSpPr>
            <p:spPr>
              <a:xfrm>
                <a:off x="5901558" y="4595466"/>
                <a:ext cx="1418962" cy="404624"/>
              </a:xfrm>
              <a:prstGeom prst="trapezoid">
                <a:avLst/>
              </a:prstGeom>
              <a:solidFill>
                <a:srgbClr val="99FF33"/>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Tw Cen MT"/>
                  <a:ea typeface="+mn-ea"/>
                  <a:cs typeface="+mn-cs"/>
                </a:endParaRPr>
              </a:p>
            </p:txBody>
          </p:sp>
          <p:sp>
            <p:nvSpPr>
              <p:cNvPr id="77" name="Rectangle 76"/>
              <p:cNvSpPr/>
              <p:nvPr/>
            </p:nvSpPr>
            <p:spPr>
              <a:xfrm>
                <a:off x="5983197" y="2556804"/>
                <a:ext cx="1259045" cy="2038090"/>
              </a:xfrm>
              <a:prstGeom prst="rect">
                <a:avLst/>
              </a:prstGeom>
              <a:solidFill>
                <a:srgbClr val="99FF33"/>
              </a:solidFill>
              <a:ln w="19050" cap="flat" cmpd="sng" algn="ctr">
                <a:noFill/>
                <a:prstDash val="solid"/>
              </a:ln>
              <a:effectLst/>
            </p:spPr>
            <p:txBody>
              <a:bodyPr rtlCol="0" anchor="ctr"/>
              <a:lstStyle/>
              <a:p>
                <a:pPr lvl="0" algn="ctr"/>
                <a:r>
                  <a:rPr lang="fr-FR" sz="1400" b="1" kern="0" dirty="0">
                    <a:solidFill>
                      <a:srgbClr val="FF0000"/>
                    </a:solidFill>
                    <a:latin typeface="Tw Cen MT"/>
                  </a:rPr>
                  <a:t>Autonomie financière</a:t>
                </a:r>
              </a:p>
            </p:txBody>
          </p:sp>
        </p:grpSp>
        <p:sp>
          <p:nvSpPr>
            <p:cNvPr id="62" name="Rectangle 61"/>
            <p:cNvSpPr/>
            <p:nvPr/>
          </p:nvSpPr>
          <p:spPr>
            <a:xfrm>
              <a:off x="1486593" y="1362471"/>
              <a:ext cx="6120680" cy="954107"/>
            </a:xfrm>
            <a:prstGeom prst="rect">
              <a:avLst/>
            </a:prstGeom>
            <a:noFill/>
          </p:spPr>
          <p:txBody>
            <a:bodyPr wrap="square">
              <a:spAutoFit/>
            </a:bodyPr>
            <a:lstStyle/>
            <a:p>
              <a:pPr lvl="0" algn="ctr">
                <a:defRPr/>
              </a:pPr>
              <a:r>
                <a:rPr lang="fr-FR" sz="1400" b="1" kern="0" dirty="0">
                  <a:solidFill>
                    <a:srgbClr val="FF0000"/>
                  </a:solidFill>
                  <a:latin typeface="Tw Cen MT"/>
                </a:rPr>
                <a:t>CEN Sn 2019</a:t>
              </a:r>
            </a:p>
            <a:p>
              <a:pPr lvl="0" algn="ctr">
                <a:defRPr/>
              </a:pPr>
              <a:r>
                <a:rPr lang="fr-FR" sz="1400" b="1" kern="0" dirty="0">
                  <a:solidFill>
                    <a:srgbClr val="FF0000"/>
                  </a:solidFill>
                  <a:latin typeface="Tw Cen MT"/>
                </a:rPr>
                <a:t>Doter le Sénégal de normes électrotechniques internationales adaptées aux spécificités nationales et les faire appliquer pour la réalisation d’infrastructures de qualité et la fourniture de produits et services compétitifs.</a:t>
              </a:r>
            </a:p>
          </p:txBody>
        </p:sp>
        <p:sp>
          <p:nvSpPr>
            <p:cNvPr id="69" name="Rectangle 68"/>
            <p:cNvSpPr/>
            <p:nvPr/>
          </p:nvSpPr>
          <p:spPr>
            <a:xfrm>
              <a:off x="869782" y="4499828"/>
              <a:ext cx="389850" cy="369332"/>
            </a:xfrm>
            <a:prstGeom prst="rect">
              <a:avLst/>
            </a:prstGeom>
            <a:noFill/>
          </p:spPr>
          <p:txBody>
            <a:bodyPr wrap="none">
              <a:spAutoFit/>
            </a:bodyPr>
            <a:lstStyle/>
            <a:p>
              <a:r>
                <a:rPr lang="fr-FR" b="1" kern="0" dirty="0">
                  <a:solidFill>
                    <a:prstClr val="black"/>
                  </a:solidFill>
                  <a:latin typeface="Tw Cen MT"/>
                  <a:sym typeface="Wingdings" panose="05000000000000000000" pitchFamily="2" charset="2"/>
                </a:rPr>
                <a:t></a:t>
              </a:r>
              <a:endParaRPr lang="fr-FR" dirty="0"/>
            </a:p>
          </p:txBody>
        </p:sp>
        <p:sp>
          <p:nvSpPr>
            <p:cNvPr id="70" name="Rectangle 69"/>
            <p:cNvSpPr/>
            <p:nvPr/>
          </p:nvSpPr>
          <p:spPr>
            <a:xfrm>
              <a:off x="3100250" y="4499828"/>
              <a:ext cx="389850" cy="369332"/>
            </a:xfrm>
            <a:prstGeom prst="rect">
              <a:avLst/>
            </a:prstGeom>
            <a:noFill/>
          </p:spPr>
          <p:txBody>
            <a:bodyPr wrap="none">
              <a:spAutoFit/>
            </a:bodyPr>
            <a:lstStyle/>
            <a:p>
              <a:pPr lvl="0" algn="ctr"/>
              <a:r>
                <a:rPr lang="fr-FR" b="1" kern="0" dirty="0">
                  <a:solidFill>
                    <a:prstClr val="black"/>
                  </a:solidFill>
                  <a:latin typeface="Tw Cen MT"/>
                  <a:sym typeface="Wingdings" panose="05000000000000000000" pitchFamily="2" charset="2"/>
                </a:rPr>
                <a:t></a:t>
              </a:r>
            </a:p>
          </p:txBody>
        </p:sp>
        <p:sp>
          <p:nvSpPr>
            <p:cNvPr id="71" name="Rectangle 70"/>
            <p:cNvSpPr/>
            <p:nvPr/>
          </p:nvSpPr>
          <p:spPr>
            <a:xfrm>
              <a:off x="5618833" y="4474736"/>
              <a:ext cx="389850" cy="369332"/>
            </a:xfrm>
            <a:prstGeom prst="rect">
              <a:avLst/>
            </a:prstGeom>
            <a:noFill/>
          </p:spPr>
          <p:txBody>
            <a:bodyPr wrap="none">
              <a:spAutoFit/>
            </a:bodyPr>
            <a:lstStyle/>
            <a:p>
              <a:r>
                <a:rPr lang="fr-FR" b="1" kern="0" dirty="0">
                  <a:solidFill>
                    <a:prstClr val="black"/>
                  </a:solidFill>
                  <a:latin typeface="Tw Cen MT"/>
                  <a:sym typeface="Wingdings" panose="05000000000000000000" pitchFamily="2" charset="2"/>
                </a:rPr>
                <a:t></a:t>
              </a:r>
              <a:endParaRPr lang="fr-FR" dirty="0"/>
            </a:p>
          </p:txBody>
        </p:sp>
        <p:sp>
          <p:nvSpPr>
            <p:cNvPr id="72" name="Rectangle 71"/>
            <p:cNvSpPr/>
            <p:nvPr/>
          </p:nvSpPr>
          <p:spPr>
            <a:xfrm>
              <a:off x="7851715" y="4492382"/>
              <a:ext cx="389850" cy="369332"/>
            </a:xfrm>
            <a:prstGeom prst="rect">
              <a:avLst/>
            </a:prstGeom>
            <a:noFill/>
          </p:spPr>
          <p:txBody>
            <a:bodyPr wrap="none">
              <a:spAutoFit/>
            </a:bodyPr>
            <a:lstStyle/>
            <a:p>
              <a:pPr lvl="0" algn="ctr">
                <a:defRPr/>
              </a:pPr>
              <a:r>
                <a:rPr lang="fr-FR" b="1" kern="0" dirty="0">
                  <a:solidFill>
                    <a:prstClr val="black"/>
                  </a:solidFill>
                  <a:latin typeface="Tw Cen MT"/>
                  <a:sym typeface="Wingdings" panose="05000000000000000000" pitchFamily="2" charset="2"/>
                </a:rPr>
                <a:t></a:t>
              </a:r>
            </a:p>
          </p:txBody>
        </p:sp>
        <p:sp>
          <p:nvSpPr>
            <p:cNvPr id="73" name="Rectangle 72"/>
            <p:cNvSpPr/>
            <p:nvPr/>
          </p:nvSpPr>
          <p:spPr>
            <a:xfrm>
              <a:off x="8046640" y="4492954"/>
              <a:ext cx="184730" cy="369332"/>
            </a:xfrm>
            <a:prstGeom prst="rect">
              <a:avLst/>
            </a:prstGeom>
            <a:noFill/>
          </p:spPr>
          <p:txBody>
            <a:bodyPr wrap="none">
              <a:spAutoFit/>
            </a:bodyPr>
            <a:lstStyle/>
            <a:p>
              <a:pPr lvl="0" algn="ctr"/>
              <a:endParaRPr lang="fr-FR" b="1" kern="0" dirty="0">
                <a:solidFill>
                  <a:prstClr val="black"/>
                </a:solidFill>
                <a:latin typeface="Tw Cen MT"/>
                <a:sym typeface="Wingdings" panose="05000000000000000000" pitchFamily="2" charset="2"/>
              </a:endParaRPr>
            </a:p>
          </p:txBody>
        </p:sp>
      </p:grpSp>
      <p:sp>
        <p:nvSpPr>
          <p:cNvPr id="25" name="ZoneTexte 24"/>
          <p:cNvSpPr txBox="1"/>
          <p:nvPr/>
        </p:nvSpPr>
        <p:spPr>
          <a:xfrm>
            <a:off x="22491" y="45"/>
            <a:ext cx="9144000" cy="369332"/>
          </a:xfrm>
          <a:prstGeom prst="rect">
            <a:avLst/>
          </a:prstGeom>
          <a:solidFill>
            <a:srgbClr val="99FF33"/>
          </a:solidFill>
        </p:spPr>
        <p:txBody>
          <a:bodyPr wrap="square" rtlCol="0">
            <a:spAutoFit/>
          </a:bodyPr>
          <a:lstStyle/>
          <a:p>
            <a:pPr marL="358775" algn="ctr" fontAlgn="base">
              <a:spcBef>
                <a:spcPct val="0"/>
              </a:spcBef>
              <a:spcAft>
                <a:spcPct val="0"/>
              </a:spcAft>
            </a:pPr>
            <a:r>
              <a:rPr lang="fr-FR" b="1" dirty="0">
                <a:solidFill>
                  <a:srgbClr val="4F81BD"/>
                </a:solidFill>
                <a:latin typeface="Trebuchet MS" charset="0"/>
                <a:ea typeface="ＭＳ Ｐゴシック" charset="0"/>
              </a:rPr>
              <a:t>7- Objectifs stratégiques (Déclinaison des axes stratégiques) </a:t>
            </a:r>
          </a:p>
        </p:txBody>
      </p:sp>
    </p:spTree>
    <p:extLst>
      <p:ext uri="{BB962C8B-B14F-4D97-AF65-F5344CB8AC3E}">
        <p14:creationId xmlns:p14="http://schemas.microsoft.com/office/powerpoint/2010/main" val="3126688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63592"/>
            <a:ext cx="8229600" cy="926976"/>
          </a:xfrm>
          <a:solidFill>
            <a:schemeClr val="accent4">
              <a:lumMod val="40000"/>
              <a:lumOff val="60000"/>
            </a:schemeClr>
          </a:solidFill>
        </p:spPr>
        <p:txBody>
          <a:bodyPr rtlCol="0">
            <a:normAutofit/>
          </a:bodyPr>
          <a:lstStyle/>
          <a:p>
            <a:pPr fontAlgn="auto">
              <a:spcAft>
                <a:spcPts val="0"/>
              </a:spcAft>
              <a:defRPr/>
            </a:pPr>
            <a:r>
              <a:rPr lang="fr-FR" dirty="0"/>
              <a:t>Objectifs stratégiques </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422049049"/>
              </p:ext>
            </p:extLst>
          </p:nvPr>
        </p:nvGraphicFramePr>
        <p:xfrm>
          <a:off x="539552" y="1484784"/>
          <a:ext cx="820891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22491" y="45"/>
            <a:ext cx="9144000" cy="369332"/>
          </a:xfrm>
          <a:prstGeom prst="rect">
            <a:avLst/>
          </a:prstGeom>
          <a:solidFill>
            <a:srgbClr val="99FF33"/>
          </a:solidFill>
        </p:spPr>
        <p:txBody>
          <a:bodyPr wrap="square" rtlCol="0">
            <a:spAutoFit/>
          </a:bodyPr>
          <a:lstStyle/>
          <a:p>
            <a:pPr marL="358775" algn="ctr" fontAlgn="base">
              <a:spcBef>
                <a:spcPct val="0"/>
              </a:spcBef>
              <a:spcAft>
                <a:spcPct val="0"/>
              </a:spcAft>
            </a:pPr>
            <a:r>
              <a:rPr lang="fr-FR" b="1" dirty="0">
                <a:solidFill>
                  <a:srgbClr val="4F81BD"/>
                </a:solidFill>
                <a:latin typeface="Trebuchet MS" charset="0"/>
                <a:ea typeface="ＭＳ Ｐゴシック" charset="0"/>
              </a:rPr>
              <a:t>7- Objectifs stratégiques (Déclinaison des axes stratégiques) </a:t>
            </a:r>
          </a:p>
        </p:txBody>
      </p:sp>
    </p:spTree>
    <p:extLst>
      <p:ext uri="{BB962C8B-B14F-4D97-AF65-F5344CB8AC3E}">
        <p14:creationId xmlns:p14="http://schemas.microsoft.com/office/powerpoint/2010/main" val="3836806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63592"/>
            <a:ext cx="8229600" cy="926976"/>
          </a:xfrm>
          <a:solidFill>
            <a:schemeClr val="accent4">
              <a:lumMod val="40000"/>
              <a:lumOff val="60000"/>
            </a:schemeClr>
          </a:solidFill>
        </p:spPr>
        <p:txBody>
          <a:bodyPr rtlCol="0">
            <a:normAutofit/>
          </a:bodyPr>
          <a:lstStyle/>
          <a:p>
            <a:pPr fontAlgn="auto">
              <a:spcAft>
                <a:spcPts val="0"/>
              </a:spcAft>
              <a:defRPr/>
            </a:pPr>
            <a:r>
              <a:rPr lang="fr-FR" dirty="0"/>
              <a:t>Objectifs stratégiques </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86419313"/>
              </p:ext>
            </p:extLst>
          </p:nvPr>
        </p:nvGraphicFramePr>
        <p:xfrm>
          <a:off x="539552" y="1484784"/>
          <a:ext cx="820891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22491" y="45"/>
            <a:ext cx="9144000" cy="369332"/>
          </a:xfrm>
          <a:prstGeom prst="rect">
            <a:avLst/>
          </a:prstGeom>
          <a:solidFill>
            <a:srgbClr val="99FF33"/>
          </a:solidFill>
        </p:spPr>
        <p:txBody>
          <a:bodyPr wrap="square" rtlCol="0">
            <a:spAutoFit/>
          </a:bodyPr>
          <a:lstStyle/>
          <a:p>
            <a:pPr marL="358775" algn="ctr" fontAlgn="base">
              <a:spcBef>
                <a:spcPct val="0"/>
              </a:spcBef>
              <a:spcAft>
                <a:spcPct val="0"/>
              </a:spcAft>
            </a:pPr>
            <a:r>
              <a:rPr lang="fr-FR" b="1" dirty="0">
                <a:solidFill>
                  <a:srgbClr val="4F81BD"/>
                </a:solidFill>
                <a:latin typeface="Trebuchet MS" charset="0"/>
                <a:ea typeface="ＭＳ Ｐゴシック" charset="0"/>
              </a:rPr>
              <a:t>7- Objectifs stratégiques (Déclinaison des axes stratégiques) </a:t>
            </a:r>
          </a:p>
        </p:txBody>
      </p:sp>
    </p:spTree>
    <p:extLst>
      <p:ext uri="{BB962C8B-B14F-4D97-AF65-F5344CB8AC3E}">
        <p14:creationId xmlns:p14="http://schemas.microsoft.com/office/powerpoint/2010/main" val="3953427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63592"/>
            <a:ext cx="8229600" cy="926976"/>
          </a:xfrm>
          <a:solidFill>
            <a:schemeClr val="accent4">
              <a:lumMod val="40000"/>
              <a:lumOff val="60000"/>
            </a:schemeClr>
          </a:solidFill>
        </p:spPr>
        <p:txBody>
          <a:bodyPr rtlCol="0">
            <a:normAutofit/>
          </a:bodyPr>
          <a:lstStyle/>
          <a:p>
            <a:pPr fontAlgn="auto">
              <a:spcAft>
                <a:spcPts val="0"/>
              </a:spcAft>
              <a:defRPr/>
            </a:pPr>
            <a:r>
              <a:rPr lang="fr-FR" dirty="0"/>
              <a:t>Objectifs stratégiques </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294059787"/>
              </p:ext>
            </p:extLst>
          </p:nvPr>
        </p:nvGraphicFramePr>
        <p:xfrm>
          <a:off x="539552" y="1484784"/>
          <a:ext cx="820891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22491" y="45"/>
            <a:ext cx="9144000" cy="369332"/>
          </a:xfrm>
          <a:prstGeom prst="rect">
            <a:avLst/>
          </a:prstGeom>
          <a:solidFill>
            <a:srgbClr val="99FF33"/>
          </a:solidFill>
        </p:spPr>
        <p:txBody>
          <a:bodyPr wrap="square" rtlCol="0">
            <a:spAutoFit/>
          </a:bodyPr>
          <a:lstStyle/>
          <a:p>
            <a:pPr marL="358775" algn="ctr" fontAlgn="base">
              <a:spcBef>
                <a:spcPct val="0"/>
              </a:spcBef>
              <a:spcAft>
                <a:spcPct val="0"/>
              </a:spcAft>
            </a:pPr>
            <a:r>
              <a:rPr lang="fr-FR" b="1" dirty="0">
                <a:solidFill>
                  <a:srgbClr val="4F81BD"/>
                </a:solidFill>
                <a:latin typeface="Trebuchet MS" charset="0"/>
                <a:ea typeface="ＭＳ Ｐゴシック" charset="0"/>
              </a:rPr>
              <a:t>7- Objectifs stratégiques (Déclinaison des axes stratégiques) </a:t>
            </a:r>
          </a:p>
        </p:txBody>
      </p:sp>
    </p:spTree>
    <p:extLst>
      <p:ext uri="{BB962C8B-B14F-4D97-AF65-F5344CB8AC3E}">
        <p14:creationId xmlns:p14="http://schemas.microsoft.com/office/powerpoint/2010/main" val="4188041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63592"/>
            <a:ext cx="8229600" cy="926976"/>
          </a:xfrm>
          <a:solidFill>
            <a:schemeClr val="accent4">
              <a:lumMod val="40000"/>
              <a:lumOff val="60000"/>
            </a:schemeClr>
          </a:solidFill>
        </p:spPr>
        <p:txBody>
          <a:bodyPr rtlCol="0">
            <a:normAutofit/>
          </a:bodyPr>
          <a:lstStyle/>
          <a:p>
            <a:pPr fontAlgn="auto">
              <a:spcAft>
                <a:spcPts val="0"/>
              </a:spcAft>
              <a:defRPr/>
            </a:pPr>
            <a:r>
              <a:rPr lang="fr-FR" dirty="0"/>
              <a:t>Objectifs stratégiques </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581138833"/>
              </p:ext>
            </p:extLst>
          </p:nvPr>
        </p:nvGraphicFramePr>
        <p:xfrm>
          <a:off x="539552" y="1484784"/>
          <a:ext cx="820891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22491" y="45"/>
            <a:ext cx="9144000" cy="369332"/>
          </a:xfrm>
          <a:prstGeom prst="rect">
            <a:avLst/>
          </a:prstGeom>
          <a:solidFill>
            <a:srgbClr val="99FF33"/>
          </a:solidFill>
        </p:spPr>
        <p:txBody>
          <a:bodyPr wrap="square" rtlCol="0">
            <a:spAutoFit/>
          </a:bodyPr>
          <a:lstStyle/>
          <a:p>
            <a:pPr marL="358775" algn="ctr" fontAlgn="base">
              <a:spcBef>
                <a:spcPct val="0"/>
              </a:spcBef>
              <a:spcAft>
                <a:spcPct val="0"/>
              </a:spcAft>
            </a:pPr>
            <a:r>
              <a:rPr lang="fr-FR" b="1" dirty="0">
                <a:solidFill>
                  <a:srgbClr val="4F81BD"/>
                </a:solidFill>
                <a:latin typeface="Trebuchet MS" charset="0"/>
                <a:ea typeface="ＭＳ Ｐゴシック" charset="0"/>
              </a:rPr>
              <a:t>7- Objectifs stratégiques (Déclinaison des axes stratégiques) </a:t>
            </a:r>
          </a:p>
        </p:txBody>
      </p:sp>
    </p:spTree>
    <p:extLst>
      <p:ext uri="{BB962C8B-B14F-4D97-AF65-F5344CB8AC3E}">
        <p14:creationId xmlns:p14="http://schemas.microsoft.com/office/powerpoint/2010/main" val="3997927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rrondir un rectangle avec un coin diagonal 3"/>
          <p:cNvSpPr/>
          <p:nvPr/>
        </p:nvSpPr>
        <p:spPr>
          <a:xfrm>
            <a:off x="827584" y="1931962"/>
            <a:ext cx="7704856" cy="3297238"/>
          </a:xfrm>
          <a:prstGeom prst="round2Diag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19138" algn="ctr">
              <a:defRPr/>
            </a:pPr>
            <a:r>
              <a:rPr lang="fr-FR" sz="4000" b="1" dirty="0">
                <a:solidFill>
                  <a:srgbClr val="FFFFFF"/>
                </a:solidFill>
                <a:latin typeface="Trebuchet MS" charset="0"/>
                <a:ea typeface="ＭＳ Ｐゴシック" charset="0"/>
              </a:rPr>
              <a:t>PRESENTATION DU SENEGAL ET DU SOUS SECTEUR DE L’ELECTRICITE</a:t>
            </a:r>
          </a:p>
        </p:txBody>
      </p:sp>
      <p:sp>
        <p:nvSpPr>
          <p:cNvPr id="5" name="Ellipse 4"/>
          <p:cNvSpPr/>
          <p:nvPr/>
        </p:nvSpPr>
        <p:spPr bwMode="auto">
          <a:xfrm>
            <a:off x="323528" y="1196752"/>
            <a:ext cx="2016224" cy="1728192"/>
          </a:xfrm>
          <a:prstGeom prst="ellipse">
            <a:avLst/>
          </a:prstGeom>
          <a:gradFill flip="none" rotWithShape="1">
            <a:gsLst>
              <a:gs pos="0">
                <a:schemeClr val="lt1">
                  <a:shade val="30000"/>
                  <a:satMod val="115000"/>
                </a:schemeClr>
              </a:gs>
              <a:gs pos="14000">
                <a:schemeClr val="lt1">
                  <a:shade val="67500"/>
                  <a:satMod val="115000"/>
                </a:schemeClr>
              </a:gs>
              <a:gs pos="29000">
                <a:schemeClr val="lt1">
                  <a:shade val="100000"/>
                  <a:satMod val="115000"/>
                </a:schemeClr>
              </a:gs>
            </a:gsLst>
            <a:lin ang="5400000" scaled="1"/>
            <a:tileRect/>
          </a:gradFill>
          <a:ln w="57150">
            <a:solidFill>
              <a:schemeClr val="bg1"/>
            </a:solidFill>
            <a:headEnd/>
            <a:tailEnd/>
          </a:ln>
          <a:effectLst>
            <a:reflection blurRad="6350" stA="52000" endA="300" endPos="35000" dir="5400000" sy="-100000" algn="bl" rotWithShape="0"/>
          </a:effectLst>
        </p:spPr>
        <p:style>
          <a:lnRef idx="2">
            <a:schemeClr val="accent3"/>
          </a:lnRef>
          <a:fillRef idx="1">
            <a:schemeClr val="lt1"/>
          </a:fillRef>
          <a:effectRef idx="0">
            <a:schemeClr val="accent3"/>
          </a:effectRef>
          <a:fontRef idx="minor">
            <a:schemeClr val="dk1"/>
          </a:fontRef>
        </p:style>
        <p:txBody>
          <a:bodyPr wrap="none" rtlCol="0" anchor="ctr"/>
          <a:lstStyle/>
          <a:p>
            <a:pPr algn="ctr">
              <a:spcAft>
                <a:spcPts val="600"/>
              </a:spcAft>
              <a:buClr>
                <a:srgbClr val="800000"/>
              </a:buClr>
              <a:buSzPct val="100000"/>
            </a:pPr>
            <a:r>
              <a:rPr lang="fr-FR" sz="8800" i="1" dirty="0">
                <a:solidFill>
                  <a:srgbClr val="C00000"/>
                </a:solidFill>
                <a:effectLst>
                  <a:outerShdw blurRad="38100" dist="38100" dir="2700000" algn="tl">
                    <a:srgbClr val="000000">
                      <a:alpha val="43137"/>
                    </a:srgbClr>
                  </a:outerShdw>
                </a:effectLst>
                <a:latin typeface="Trebuchet MS" pitchFamily="34" charset="0"/>
                <a:cs typeface="Times New Roman" pitchFamily="18" charset="0"/>
              </a:rPr>
              <a:t>1</a:t>
            </a:r>
          </a:p>
        </p:txBody>
      </p:sp>
    </p:spTree>
    <p:extLst>
      <p:ext uri="{BB962C8B-B14F-4D97-AF65-F5344CB8AC3E}">
        <p14:creationId xmlns:p14="http://schemas.microsoft.com/office/powerpoint/2010/main" val="346363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iagonal 3"/>
          <p:cNvSpPr/>
          <p:nvPr/>
        </p:nvSpPr>
        <p:spPr>
          <a:xfrm>
            <a:off x="827584" y="1931962"/>
            <a:ext cx="7502525" cy="3297238"/>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19138" algn="ctr">
              <a:defRPr/>
            </a:pPr>
            <a:endParaRPr lang="fr-FR" sz="4000" b="1" dirty="0">
              <a:solidFill>
                <a:srgbClr val="FFFFFF"/>
              </a:solidFill>
              <a:latin typeface="Trebuchet MS" charset="0"/>
              <a:ea typeface="ＭＳ Ｐゴシック" charset="0"/>
            </a:endParaRPr>
          </a:p>
          <a:p>
            <a:pPr marL="719138" algn="ctr">
              <a:defRPr/>
            </a:pPr>
            <a:r>
              <a:rPr lang="fr-FR" sz="4000" b="1" dirty="0">
                <a:solidFill>
                  <a:srgbClr val="FFFFFF"/>
                </a:solidFill>
                <a:latin typeface="Trebuchet MS" charset="0"/>
                <a:ea typeface="ＭＳ Ｐゴシック" charset="0"/>
              </a:rPr>
              <a:t>Statut actuel du NEC Sn</a:t>
            </a:r>
          </a:p>
          <a:p>
            <a:pPr marL="719138" algn="ctr">
              <a:defRPr/>
            </a:pPr>
            <a:endParaRPr lang="fr-FR" sz="4000" b="1" dirty="0">
              <a:solidFill>
                <a:srgbClr val="FFFFFF"/>
              </a:solidFill>
              <a:latin typeface="Trebuchet MS" charset="0"/>
              <a:ea typeface="ＭＳ Ｐゴシック" charset="0"/>
            </a:endParaRPr>
          </a:p>
        </p:txBody>
      </p:sp>
      <p:sp>
        <p:nvSpPr>
          <p:cNvPr id="5" name="Ellipse 4"/>
          <p:cNvSpPr/>
          <p:nvPr/>
        </p:nvSpPr>
        <p:spPr bwMode="auto">
          <a:xfrm>
            <a:off x="323528" y="1196752"/>
            <a:ext cx="2016224" cy="1728192"/>
          </a:xfrm>
          <a:prstGeom prst="ellipse">
            <a:avLst/>
          </a:prstGeom>
          <a:gradFill flip="none" rotWithShape="1">
            <a:gsLst>
              <a:gs pos="0">
                <a:schemeClr val="lt1">
                  <a:shade val="30000"/>
                  <a:satMod val="115000"/>
                </a:schemeClr>
              </a:gs>
              <a:gs pos="14000">
                <a:schemeClr val="lt1">
                  <a:shade val="67500"/>
                  <a:satMod val="115000"/>
                </a:schemeClr>
              </a:gs>
              <a:gs pos="29000">
                <a:schemeClr val="lt1">
                  <a:shade val="100000"/>
                  <a:satMod val="115000"/>
                </a:schemeClr>
              </a:gs>
            </a:gsLst>
            <a:lin ang="5400000" scaled="1"/>
            <a:tileRect/>
          </a:gradFill>
          <a:ln w="57150">
            <a:solidFill>
              <a:schemeClr val="bg1"/>
            </a:solidFill>
            <a:headEnd/>
            <a:tailEnd/>
          </a:ln>
          <a:effectLst>
            <a:reflection blurRad="6350" stA="52000" endA="300" endPos="35000" dir="5400000" sy="-100000" algn="bl" rotWithShape="0"/>
          </a:effectLst>
        </p:spPr>
        <p:style>
          <a:lnRef idx="2">
            <a:schemeClr val="accent3"/>
          </a:lnRef>
          <a:fillRef idx="1">
            <a:schemeClr val="lt1"/>
          </a:fillRef>
          <a:effectRef idx="0">
            <a:schemeClr val="accent3"/>
          </a:effectRef>
          <a:fontRef idx="minor">
            <a:schemeClr val="dk1"/>
          </a:fontRef>
        </p:style>
        <p:txBody>
          <a:bodyPr wrap="none" rtlCol="0" anchor="ctr"/>
          <a:lstStyle/>
          <a:p>
            <a:pPr algn="ctr">
              <a:spcAft>
                <a:spcPts val="600"/>
              </a:spcAft>
              <a:buClr>
                <a:srgbClr val="800000"/>
              </a:buClr>
              <a:buSzPct val="100000"/>
            </a:pPr>
            <a:r>
              <a:rPr lang="fr-FR" sz="8800" i="1" dirty="0">
                <a:solidFill>
                  <a:srgbClr val="C00000"/>
                </a:solidFill>
                <a:effectLst>
                  <a:outerShdw blurRad="38100" dist="38100" dir="2700000" algn="tl">
                    <a:srgbClr val="000000">
                      <a:alpha val="43137"/>
                    </a:srgbClr>
                  </a:outerShdw>
                </a:effectLst>
                <a:latin typeface="Trebuchet MS" pitchFamily="34" charset="0"/>
                <a:cs typeface="Times New Roman" pitchFamily="18" charset="0"/>
              </a:rPr>
              <a:t>8</a:t>
            </a:r>
          </a:p>
        </p:txBody>
      </p:sp>
    </p:spTree>
    <p:extLst>
      <p:ext uri="{BB962C8B-B14F-4D97-AF65-F5344CB8AC3E}">
        <p14:creationId xmlns:p14="http://schemas.microsoft.com/office/powerpoint/2010/main" val="917641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89473095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4"/>
          <p:cNvPicPr>
            <a:picLocks noChangeAspect="1"/>
          </p:cNvPicPr>
          <p:nvPr/>
        </p:nvPicPr>
        <p:blipFill>
          <a:blip r:embed="rId7"/>
          <a:stretch>
            <a:fillRect/>
          </a:stretch>
        </p:blipFill>
        <p:spPr>
          <a:xfrm>
            <a:off x="683568" y="836712"/>
            <a:ext cx="3312367" cy="2232248"/>
          </a:xfrm>
          <a:prstGeom prst="rect">
            <a:avLst/>
          </a:prstGeom>
        </p:spPr>
      </p:pic>
    </p:spTree>
    <p:extLst>
      <p:ext uri="{BB962C8B-B14F-4D97-AF65-F5344CB8AC3E}">
        <p14:creationId xmlns:p14="http://schemas.microsoft.com/office/powerpoint/2010/main" val="1398389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51520" y="692696"/>
            <a:ext cx="8352928" cy="6525344"/>
          </a:xfrm>
          <a:prstGeom prst="rect">
            <a:avLst/>
          </a:prstGeom>
        </p:spPr>
      </p:pic>
    </p:spTree>
    <p:extLst>
      <p:ext uri="{BB962C8B-B14F-4D97-AF65-F5344CB8AC3E}">
        <p14:creationId xmlns:p14="http://schemas.microsoft.com/office/powerpoint/2010/main" val="226889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iagonal 3"/>
          <p:cNvSpPr/>
          <p:nvPr/>
        </p:nvSpPr>
        <p:spPr>
          <a:xfrm>
            <a:off x="827584" y="1931962"/>
            <a:ext cx="7502525" cy="3297238"/>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19138" algn="ctr">
              <a:defRPr/>
            </a:pPr>
            <a:endParaRPr lang="fr-FR" sz="4000" b="1">
              <a:solidFill>
                <a:srgbClr val="FFFFFF"/>
              </a:solidFill>
              <a:latin typeface="Trebuchet MS" charset="0"/>
              <a:ea typeface="ＭＳ Ｐゴシック" charset="0"/>
            </a:endParaRPr>
          </a:p>
          <a:p>
            <a:pPr marL="719138" algn="ctr">
              <a:defRPr/>
            </a:pPr>
            <a:r>
              <a:rPr lang="fr-FR" sz="4000" b="1">
                <a:solidFill>
                  <a:srgbClr val="FFFFFF"/>
                </a:solidFill>
                <a:latin typeface="Trebuchet MS" charset="0"/>
                <a:ea typeface="ＭＳ Ｐゴシック" charset="0"/>
              </a:rPr>
              <a:t>Actions </a:t>
            </a:r>
            <a:r>
              <a:rPr lang="fr-FR" sz="4000" b="1" dirty="0">
                <a:solidFill>
                  <a:srgbClr val="FFFFFF"/>
                </a:solidFill>
                <a:latin typeface="Trebuchet MS" charset="0"/>
                <a:ea typeface="ＭＳ Ｐゴシック" charset="0"/>
              </a:rPr>
              <a:t>Stratégiques et perspectives</a:t>
            </a:r>
          </a:p>
        </p:txBody>
      </p:sp>
      <p:sp>
        <p:nvSpPr>
          <p:cNvPr id="5" name="Ellipse 4"/>
          <p:cNvSpPr/>
          <p:nvPr/>
        </p:nvSpPr>
        <p:spPr bwMode="auto">
          <a:xfrm>
            <a:off x="323528" y="1196752"/>
            <a:ext cx="2016224" cy="1728192"/>
          </a:xfrm>
          <a:prstGeom prst="ellipse">
            <a:avLst/>
          </a:prstGeom>
          <a:gradFill flip="none" rotWithShape="1">
            <a:gsLst>
              <a:gs pos="0">
                <a:schemeClr val="lt1">
                  <a:shade val="30000"/>
                  <a:satMod val="115000"/>
                </a:schemeClr>
              </a:gs>
              <a:gs pos="14000">
                <a:schemeClr val="lt1">
                  <a:shade val="67500"/>
                  <a:satMod val="115000"/>
                </a:schemeClr>
              </a:gs>
              <a:gs pos="29000">
                <a:schemeClr val="lt1">
                  <a:shade val="100000"/>
                  <a:satMod val="115000"/>
                </a:schemeClr>
              </a:gs>
            </a:gsLst>
            <a:lin ang="5400000" scaled="1"/>
            <a:tileRect/>
          </a:gradFill>
          <a:ln w="57150">
            <a:solidFill>
              <a:schemeClr val="bg1"/>
            </a:solidFill>
            <a:headEnd/>
            <a:tailEnd/>
          </a:ln>
          <a:effectLst>
            <a:reflection blurRad="6350" stA="52000" endA="300" endPos="35000" dir="5400000" sy="-100000" algn="bl" rotWithShape="0"/>
          </a:effectLst>
        </p:spPr>
        <p:style>
          <a:lnRef idx="2">
            <a:schemeClr val="accent3"/>
          </a:lnRef>
          <a:fillRef idx="1">
            <a:schemeClr val="lt1"/>
          </a:fillRef>
          <a:effectRef idx="0">
            <a:schemeClr val="accent3"/>
          </a:effectRef>
          <a:fontRef idx="minor">
            <a:schemeClr val="dk1"/>
          </a:fontRef>
        </p:style>
        <p:txBody>
          <a:bodyPr wrap="none" rtlCol="0" anchor="ctr"/>
          <a:lstStyle/>
          <a:p>
            <a:pPr algn="ctr">
              <a:spcAft>
                <a:spcPts val="600"/>
              </a:spcAft>
              <a:buClr>
                <a:srgbClr val="800000"/>
              </a:buClr>
              <a:buSzPct val="100000"/>
            </a:pPr>
            <a:r>
              <a:rPr lang="fr-FR" sz="8800" i="1" dirty="0">
                <a:solidFill>
                  <a:srgbClr val="C00000"/>
                </a:solidFill>
                <a:effectLst>
                  <a:outerShdw blurRad="38100" dist="38100" dir="2700000" algn="tl">
                    <a:srgbClr val="000000">
                      <a:alpha val="43137"/>
                    </a:srgbClr>
                  </a:outerShdw>
                </a:effectLst>
                <a:latin typeface="Trebuchet MS" pitchFamily="34" charset="0"/>
                <a:cs typeface="Times New Roman" pitchFamily="18" charset="0"/>
              </a:rPr>
              <a:t>9</a:t>
            </a:r>
          </a:p>
        </p:txBody>
      </p:sp>
    </p:spTree>
    <p:extLst>
      <p:ext uri="{BB962C8B-B14F-4D97-AF65-F5344CB8AC3E}">
        <p14:creationId xmlns:p14="http://schemas.microsoft.com/office/powerpoint/2010/main" val="2730869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710701539"/>
              </p:ext>
            </p:extLst>
          </p:nvPr>
        </p:nvGraphicFramePr>
        <p:xfrm>
          <a:off x="1524000" y="1196752"/>
          <a:ext cx="6096000" cy="426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0892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556792"/>
            <a:ext cx="8229600" cy="1800200"/>
          </a:xfrm>
        </p:spPr>
        <p:txBody>
          <a:bodyPr/>
          <a:lstStyle/>
          <a:p>
            <a:pPr algn="r"/>
            <a:r>
              <a:rPr lang="fr-FR" dirty="0"/>
              <a:t>MERCI DE VOTRE ATTENTION</a:t>
            </a:r>
            <a:br>
              <a:rPr lang="fr-FR" dirty="0"/>
            </a:br>
            <a:r>
              <a:rPr lang="en-US" sz="2400" dirty="0"/>
              <a:t>If you want to go fast, go alone</a:t>
            </a:r>
            <a:br>
              <a:rPr lang="en-US" sz="2400" dirty="0"/>
            </a:br>
            <a:r>
              <a:rPr lang="en-US" sz="2400" dirty="0"/>
              <a:t>If you want to go far, go together</a:t>
            </a:r>
            <a:br>
              <a:rPr lang="en-US" sz="2400" dirty="0"/>
            </a:br>
            <a:r>
              <a:rPr lang="en-US" sz="2400" i="1" dirty="0"/>
              <a:t>African proverb</a:t>
            </a:r>
            <a:endParaRPr lang="fr-FR" sz="2400" i="1" dirty="0"/>
          </a:p>
        </p:txBody>
      </p:sp>
      <p:pic>
        <p:nvPicPr>
          <p:cNvPr id="4" name="Espace réservé du contenu 3"/>
          <p:cNvPicPr>
            <a:picLocks noGrp="1" noChangeAspect="1"/>
          </p:cNvPicPr>
          <p:nvPr>
            <p:ph idx="1"/>
          </p:nvPr>
        </p:nvPicPr>
        <p:blipFill>
          <a:blip r:embed="rId2"/>
          <a:stretch>
            <a:fillRect/>
          </a:stretch>
        </p:blipFill>
        <p:spPr>
          <a:xfrm>
            <a:off x="2987824" y="3717032"/>
            <a:ext cx="2605344" cy="2275620"/>
          </a:xfrm>
          <a:prstGeom prst="rect">
            <a:avLst/>
          </a:prstGeom>
        </p:spPr>
      </p:pic>
    </p:spTree>
    <p:extLst>
      <p:ext uri="{BB962C8B-B14F-4D97-AF65-F5344CB8AC3E}">
        <p14:creationId xmlns:p14="http://schemas.microsoft.com/office/powerpoint/2010/main" val="1610341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2491" y="45"/>
            <a:ext cx="9144000" cy="369332"/>
          </a:xfrm>
          <a:prstGeom prst="rect">
            <a:avLst/>
          </a:prstGeom>
          <a:solidFill>
            <a:srgbClr val="99FF33"/>
          </a:solidFill>
        </p:spPr>
        <p:txBody>
          <a:bodyPr wrap="square" rtlCol="0">
            <a:spAutoFit/>
          </a:bodyPr>
          <a:lstStyle/>
          <a:p>
            <a:pPr algn="ctr"/>
            <a:r>
              <a:rPr lang="fr-FR" dirty="0"/>
              <a:t>1- PRESENTATION DU SENEGAL</a:t>
            </a:r>
          </a:p>
        </p:txBody>
      </p:sp>
      <p:sp>
        <p:nvSpPr>
          <p:cNvPr id="21" name="AutoShape 7" descr="Drapeau">
            <a:hlinkClick r:id="rId2" tooltip="Drapeau"/>
          </p:cNvPr>
          <p:cNvSpPr>
            <a:spLocks noChangeAspect="1" noChangeArrowheads="1"/>
          </p:cNvSpPr>
          <p:nvPr/>
        </p:nvSpPr>
        <p:spPr bwMode="auto">
          <a:xfrm>
            <a:off x="457200" y="3284538"/>
            <a:ext cx="1047750" cy="695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AutoShape 8" descr="Blason">
            <a:hlinkClick r:id="rId3" tooltip="Blason"/>
          </p:cNvPr>
          <p:cNvSpPr>
            <a:spLocks noChangeAspect="1" noChangeArrowheads="1"/>
          </p:cNvSpPr>
          <p:nvPr/>
        </p:nvSpPr>
        <p:spPr bwMode="auto">
          <a:xfrm>
            <a:off x="485775" y="3284538"/>
            <a:ext cx="838200" cy="990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AutoShape 9" descr="Description de l'image Senegal (orthographic projection).svg.">
            <a:hlinkClick r:id="rId4"/>
          </p:cNvPr>
          <p:cNvSpPr>
            <a:spLocks noChangeAspect="1" noChangeArrowheads="1"/>
          </p:cNvSpPr>
          <p:nvPr/>
        </p:nvSpPr>
        <p:spPr bwMode="auto">
          <a:xfrm>
            <a:off x="485775" y="4229100"/>
            <a:ext cx="2095500" cy="2095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ZoneTexte 24"/>
          <p:cNvSpPr txBox="1"/>
          <p:nvPr/>
        </p:nvSpPr>
        <p:spPr>
          <a:xfrm>
            <a:off x="323528" y="3447846"/>
            <a:ext cx="8280920" cy="2862322"/>
          </a:xfrm>
          <a:prstGeom prst="rect">
            <a:avLst/>
          </a:prstGeom>
          <a:noFill/>
        </p:spPr>
        <p:txBody>
          <a:bodyPr wrap="square" rtlCol="0">
            <a:spAutoFit/>
          </a:bodyPr>
          <a:lstStyle/>
          <a:p>
            <a:r>
              <a:rPr lang="fr-FR" sz="2000" b="1" dirty="0">
                <a:solidFill>
                  <a:srgbClr val="FF0000"/>
                </a:solidFill>
              </a:rPr>
              <a:t>Devise nationale: </a:t>
            </a:r>
            <a:r>
              <a:rPr lang="fr-FR" sz="2000" dirty="0"/>
              <a:t>Un peuple, un but, une foi</a:t>
            </a:r>
          </a:p>
          <a:p>
            <a:r>
              <a:rPr lang="fr-FR" sz="2000" b="1" dirty="0">
                <a:solidFill>
                  <a:srgbClr val="FF0000"/>
                </a:solidFill>
              </a:rPr>
              <a:t>Hymne national </a:t>
            </a:r>
            <a:r>
              <a:rPr lang="fr-FR" sz="2000" dirty="0"/>
              <a:t>: le Lion rouge</a:t>
            </a:r>
          </a:p>
          <a:p>
            <a:r>
              <a:rPr lang="fr-FR" sz="2000" b="1" dirty="0">
                <a:solidFill>
                  <a:srgbClr val="FF0000"/>
                </a:solidFill>
              </a:rPr>
              <a:t>Administration</a:t>
            </a:r>
          </a:p>
          <a:p>
            <a:pPr marL="742950" lvl="1" indent="-285750">
              <a:buFont typeface="Arial" panose="020B0604020202020204" pitchFamily="34" charset="0"/>
              <a:buChar char="•"/>
            </a:pPr>
            <a:r>
              <a:rPr lang="fr-FR" sz="2000" dirty="0"/>
              <a:t>Forme de l'État:  République semi-présidentielle</a:t>
            </a:r>
          </a:p>
          <a:p>
            <a:pPr marL="742950" lvl="1" indent="-285750">
              <a:buFont typeface="Arial" panose="020B0604020202020204" pitchFamily="34" charset="0"/>
              <a:buChar char="•"/>
            </a:pPr>
            <a:r>
              <a:rPr lang="fr-FR" sz="2000" dirty="0"/>
              <a:t>Président : Macky Sall</a:t>
            </a:r>
          </a:p>
          <a:p>
            <a:pPr marL="742950" lvl="1" indent="-285750">
              <a:buFont typeface="Arial" panose="020B0604020202020204" pitchFamily="34" charset="0"/>
              <a:buChar char="•"/>
            </a:pPr>
            <a:r>
              <a:rPr lang="fr-FR" sz="2000" dirty="0"/>
              <a:t>Premier ministre : Mahammed Boun Abdallah Dionne</a:t>
            </a:r>
          </a:p>
          <a:p>
            <a:pPr marL="742950" lvl="1" indent="-285750">
              <a:buFont typeface="Arial" panose="020B0604020202020204" pitchFamily="34" charset="0"/>
              <a:buChar char="•"/>
            </a:pPr>
            <a:r>
              <a:rPr lang="fr-FR" sz="2000" dirty="0"/>
              <a:t>Langues officielles : Français</a:t>
            </a:r>
          </a:p>
          <a:p>
            <a:pPr marL="742950" lvl="1" indent="-285750">
              <a:buFont typeface="Arial" panose="020B0604020202020204" pitchFamily="34" charset="0"/>
              <a:buChar char="•"/>
            </a:pPr>
            <a:r>
              <a:rPr lang="fr-FR" sz="2000" dirty="0"/>
              <a:t>Capitale : Dakar  (plus grande ville) , 14° 43′ 29″ N, 17° 28′ 24″ O</a:t>
            </a:r>
          </a:p>
          <a:p>
            <a:endParaRPr lang="fr-FR" sz="2000" dirty="0"/>
          </a:p>
        </p:txBody>
      </p:sp>
      <p:pic>
        <p:nvPicPr>
          <p:cNvPr id="26" name="Image 25"/>
          <p:cNvPicPr>
            <a:picLocks noChangeAspect="1"/>
          </p:cNvPicPr>
          <p:nvPr/>
        </p:nvPicPr>
        <p:blipFill>
          <a:blip r:embed="rId5"/>
          <a:stretch>
            <a:fillRect/>
          </a:stretch>
        </p:blipFill>
        <p:spPr>
          <a:xfrm>
            <a:off x="1835696" y="329793"/>
            <a:ext cx="3435070" cy="2868816"/>
          </a:xfrm>
          <a:prstGeom prst="rect">
            <a:avLst/>
          </a:prstGeom>
        </p:spPr>
      </p:pic>
      <p:pic>
        <p:nvPicPr>
          <p:cNvPr id="27" name="Image 26"/>
          <p:cNvPicPr>
            <a:picLocks noChangeAspect="1"/>
          </p:cNvPicPr>
          <p:nvPr/>
        </p:nvPicPr>
        <p:blipFill>
          <a:blip r:embed="rId6"/>
          <a:stretch>
            <a:fillRect/>
          </a:stretch>
        </p:blipFill>
        <p:spPr>
          <a:xfrm>
            <a:off x="7323561" y="1288693"/>
            <a:ext cx="1813205" cy="990600"/>
          </a:xfrm>
          <a:prstGeom prst="rect">
            <a:avLst/>
          </a:prstGeom>
        </p:spPr>
      </p:pic>
      <p:pic>
        <p:nvPicPr>
          <p:cNvPr id="28" name="Imag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78407" y="806075"/>
            <a:ext cx="2095491" cy="2130018"/>
          </a:xfrm>
          <a:prstGeom prst="rect">
            <a:avLst/>
          </a:prstGeom>
        </p:spPr>
      </p:pic>
      <p:pic>
        <p:nvPicPr>
          <p:cNvPr id="29" name="Imag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99125"/>
            <a:ext cx="1878438" cy="1866258"/>
          </a:xfrm>
          <a:prstGeom prst="rect">
            <a:avLst/>
          </a:prstGeom>
        </p:spPr>
      </p:pic>
    </p:spTree>
    <p:extLst>
      <p:ext uri="{BB962C8B-B14F-4D97-AF65-F5344CB8AC3E}">
        <p14:creationId xmlns:p14="http://schemas.microsoft.com/office/powerpoint/2010/main" val="3872600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2491" y="45"/>
            <a:ext cx="9144000" cy="369332"/>
          </a:xfrm>
          <a:prstGeom prst="rect">
            <a:avLst/>
          </a:prstGeom>
          <a:solidFill>
            <a:srgbClr val="99FF33"/>
          </a:solidFill>
        </p:spPr>
        <p:txBody>
          <a:bodyPr wrap="square" rtlCol="0">
            <a:spAutoFit/>
          </a:bodyPr>
          <a:lstStyle/>
          <a:p>
            <a:pPr algn="ctr"/>
            <a:r>
              <a:rPr lang="fr-FR" dirty="0"/>
              <a:t>1- PRESENTATION DU SENEGAL </a:t>
            </a:r>
          </a:p>
        </p:txBody>
      </p:sp>
      <p:sp>
        <p:nvSpPr>
          <p:cNvPr id="21" name="AutoShape 7" descr="Drapeau">
            <a:hlinkClick r:id="rId2" tooltip="Drapeau"/>
          </p:cNvPr>
          <p:cNvSpPr>
            <a:spLocks noChangeAspect="1" noChangeArrowheads="1"/>
          </p:cNvSpPr>
          <p:nvPr/>
        </p:nvSpPr>
        <p:spPr bwMode="auto">
          <a:xfrm>
            <a:off x="457200" y="3284538"/>
            <a:ext cx="1047750" cy="695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AutoShape 8" descr="Blason">
            <a:hlinkClick r:id="rId3" tooltip="Blason"/>
          </p:cNvPr>
          <p:cNvSpPr>
            <a:spLocks noChangeAspect="1" noChangeArrowheads="1"/>
          </p:cNvSpPr>
          <p:nvPr/>
        </p:nvSpPr>
        <p:spPr bwMode="auto">
          <a:xfrm>
            <a:off x="485775" y="3284538"/>
            <a:ext cx="838200" cy="990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AutoShape 9" descr="Description de l'image Senegal (orthographic projection).svg.">
            <a:hlinkClick r:id="rId4"/>
          </p:cNvPr>
          <p:cNvSpPr>
            <a:spLocks noChangeAspect="1" noChangeArrowheads="1"/>
          </p:cNvSpPr>
          <p:nvPr/>
        </p:nvSpPr>
        <p:spPr bwMode="auto">
          <a:xfrm>
            <a:off x="485775" y="4229100"/>
            <a:ext cx="2095500" cy="2095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ZoneTexte 6"/>
          <p:cNvSpPr txBox="1"/>
          <p:nvPr/>
        </p:nvSpPr>
        <p:spPr>
          <a:xfrm>
            <a:off x="295727" y="548680"/>
            <a:ext cx="8597527" cy="6740307"/>
          </a:xfrm>
          <a:prstGeom prst="rect">
            <a:avLst/>
          </a:prstGeom>
          <a:noFill/>
        </p:spPr>
        <p:txBody>
          <a:bodyPr wrap="square" rtlCol="0">
            <a:spAutoFit/>
          </a:bodyPr>
          <a:lstStyle/>
          <a:p>
            <a:r>
              <a:rPr lang="fr-FR" sz="2400" b="1" dirty="0">
                <a:solidFill>
                  <a:srgbClr val="FF0000"/>
                </a:solidFill>
              </a:rPr>
              <a:t>Géographie</a:t>
            </a:r>
          </a:p>
          <a:p>
            <a:pPr marL="800100" lvl="1" indent="-342900">
              <a:buFont typeface="Arial" panose="020B0604020202020204" pitchFamily="34" charset="0"/>
              <a:buChar char="•"/>
            </a:pPr>
            <a:r>
              <a:rPr lang="fr-FR" sz="2400" dirty="0"/>
              <a:t>Superficie totale : 196 722 km2 , (classé 88e) </a:t>
            </a:r>
          </a:p>
          <a:p>
            <a:pPr marL="800100" lvl="1" indent="-342900">
              <a:buFont typeface="Arial" panose="020B0604020202020204" pitchFamily="34" charset="0"/>
              <a:buChar char="•"/>
            </a:pPr>
            <a:r>
              <a:rPr lang="fr-FR" sz="2400" dirty="0"/>
              <a:t>Superficie en eau : 	2,1 %</a:t>
            </a:r>
          </a:p>
          <a:p>
            <a:pPr marL="800100" lvl="1" indent="-342900">
              <a:buFont typeface="Arial" panose="020B0604020202020204" pitchFamily="34" charset="0"/>
              <a:buChar char="•"/>
            </a:pPr>
            <a:r>
              <a:rPr lang="fr-FR" sz="2400" dirty="0"/>
              <a:t>Fuseau horaire: UTC 0 </a:t>
            </a:r>
          </a:p>
          <a:p>
            <a:r>
              <a:rPr lang="fr-FR" sz="2400" b="1" dirty="0">
                <a:solidFill>
                  <a:srgbClr val="FF0000"/>
                </a:solidFill>
              </a:rPr>
              <a:t>Histoire</a:t>
            </a:r>
          </a:p>
          <a:p>
            <a:pPr marL="800100" lvl="1" indent="-342900">
              <a:buFont typeface="Arial" panose="020B0604020202020204" pitchFamily="34" charset="0"/>
              <a:buChar char="•"/>
            </a:pPr>
            <a:r>
              <a:rPr lang="fr-FR" sz="2400" dirty="0"/>
              <a:t>Indépendance de la France : 20 juin 1960</a:t>
            </a:r>
          </a:p>
          <a:p>
            <a:r>
              <a:rPr lang="fr-FR" sz="2400" b="1" dirty="0">
                <a:solidFill>
                  <a:srgbClr val="FF0000"/>
                </a:solidFill>
              </a:rPr>
              <a:t>Démographie</a:t>
            </a:r>
          </a:p>
          <a:p>
            <a:pPr marL="800100" lvl="1" indent="-342900">
              <a:buFont typeface="Arial" panose="020B0604020202020204" pitchFamily="34" charset="0"/>
              <a:buChar char="•"/>
            </a:pPr>
            <a:r>
              <a:rPr lang="fr-FR" sz="2400" dirty="0"/>
              <a:t>Population totale (2015 est.)	14 354 690[2] hab. (classé 71e) </a:t>
            </a:r>
          </a:p>
          <a:p>
            <a:pPr marL="800100" lvl="1" indent="-342900">
              <a:buFont typeface="Arial" panose="020B0604020202020204" pitchFamily="34" charset="0"/>
              <a:buChar char="•"/>
            </a:pPr>
            <a:r>
              <a:rPr lang="fr-FR" sz="2400" dirty="0"/>
              <a:t>Densité : 71 8 hab./km2</a:t>
            </a:r>
          </a:p>
          <a:p>
            <a:r>
              <a:rPr lang="fr-FR" sz="2400" b="1" dirty="0">
                <a:solidFill>
                  <a:srgbClr val="FF0000"/>
                </a:solidFill>
              </a:rPr>
              <a:t>Économie</a:t>
            </a:r>
          </a:p>
          <a:p>
            <a:pPr marL="800100" lvl="1" indent="-342900">
              <a:buFont typeface="Arial" panose="020B0604020202020204" pitchFamily="34" charset="0"/>
              <a:buChar char="•"/>
            </a:pPr>
            <a:r>
              <a:rPr lang="fr-FR" sz="2400" dirty="0"/>
              <a:t>IDH (2012) : 0,470 (bas) (154e) </a:t>
            </a:r>
          </a:p>
          <a:p>
            <a:pPr marL="800100" lvl="1" indent="-342900" fontAlgn="ctr">
              <a:buFont typeface="Arial" panose="020B0604020202020204" pitchFamily="34" charset="0"/>
              <a:buChar char="•"/>
            </a:pPr>
            <a:r>
              <a:rPr lang="fr-FR" sz="2400" dirty="0"/>
              <a:t>PIB par habitant (USD) 986,43  (2016)</a:t>
            </a:r>
          </a:p>
          <a:p>
            <a:pPr marL="800100" lvl="1" indent="-342900">
              <a:buFont typeface="Arial" panose="020B0604020202020204" pitchFamily="34" charset="0"/>
              <a:buChar char="•"/>
            </a:pPr>
            <a:r>
              <a:rPr lang="fr-FR" sz="2400" dirty="0"/>
              <a:t>Monnaie: Franc CFA (XOF) </a:t>
            </a:r>
          </a:p>
          <a:p>
            <a:pPr marL="800100" lvl="1" indent="-342900">
              <a:buFont typeface="Arial" panose="020B0604020202020204" pitchFamily="34" charset="0"/>
              <a:buChar char="•"/>
            </a:pPr>
            <a:r>
              <a:rPr lang="fr-FR" sz="2400" dirty="0"/>
              <a:t>Taux d’inflation (%) : 2,1 %     (2016) </a:t>
            </a:r>
          </a:p>
          <a:p>
            <a:pPr marL="800100" lvl="1" indent="-342900">
              <a:buFont typeface="Arial" panose="020B0604020202020204" pitchFamily="34" charset="0"/>
              <a:buChar char="•"/>
            </a:pPr>
            <a:r>
              <a:rPr lang="fr-FR" sz="2400" dirty="0"/>
              <a:t>Code ISO 3166-1 : SEN, SN </a:t>
            </a:r>
          </a:p>
          <a:p>
            <a:endParaRPr lang="fr-FR" sz="2400" dirty="0"/>
          </a:p>
          <a:p>
            <a:endParaRPr lang="fr-FR" sz="2400" dirty="0"/>
          </a:p>
          <a:p>
            <a:endParaRPr lang="fr-FR" sz="2400" dirty="0"/>
          </a:p>
        </p:txBody>
      </p:sp>
    </p:spTree>
    <p:extLst>
      <p:ext uri="{BB962C8B-B14F-4D97-AF65-F5344CB8AC3E}">
        <p14:creationId xmlns:p14="http://schemas.microsoft.com/office/powerpoint/2010/main" val="2910862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15616" y="2322480"/>
            <a:ext cx="7488832" cy="3482784"/>
          </a:xfrm>
          <a:prstGeom prst="rect">
            <a:avLst/>
          </a:prstGeom>
        </p:spPr>
      </p:pic>
      <p:sp>
        <p:nvSpPr>
          <p:cNvPr id="7" name="Rectangle 6"/>
          <p:cNvSpPr/>
          <p:nvPr/>
        </p:nvSpPr>
        <p:spPr>
          <a:xfrm>
            <a:off x="3609285" y="1175149"/>
            <a:ext cx="1970411" cy="400110"/>
          </a:xfrm>
          <a:prstGeom prst="rect">
            <a:avLst/>
          </a:prstGeom>
        </p:spPr>
        <p:txBody>
          <a:bodyPr wrap="none">
            <a:spAutoFit/>
          </a:bodyPr>
          <a:lstStyle/>
          <a:p>
            <a:r>
              <a:rPr lang="fr-FR" sz="2000" b="1" dirty="0">
                <a:latin typeface="Times New Roman" panose="02020603050405020304" pitchFamily="18" charset="0"/>
                <a:ea typeface="Times New Roman" panose="02020603050405020304" pitchFamily="18" charset="0"/>
              </a:rPr>
              <a:t>Mix énergétique</a:t>
            </a:r>
            <a:endParaRPr lang="fr-FR" sz="2000" dirty="0"/>
          </a:p>
        </p:txBody>
      </p:sp>
      <p:sp>
        <p:nvSpPr>
          <p:cNvPr id="9" name="ZoneTexte 8"/>
          <p:cNvSpPr txBox="1"/>
          <p:nvPr/>
        </p:nvSpPr>
        <p:spPr>
          <a:xfrm>
            <a:off x="22491" y="45"/>
            <a:ext cx="9144000" cy="369332"/>
          </a:xfrm>
          <a:prstGeom prst="rect">
            <a:avLst/>
          </a:prstGeom>
          <a:solidFill>
            <a:srgbClr val="99FF33"/>
          </a:solidFill>
        </p:spPr>
        <p:txBody>
          <a:bodyPr wrap="square" rtlCol="0">
            <a:spAutoFit/>
          </a:bodyPr>
          <a:lstStyle/>
          <a:p>
            <a:pPr algn="ctr"/>
            <a:r>
              <a:rPr lang="fr-FR" dirty="0"/>
              <a:t>1- PRESENTATION DU SOUS SECTEUR DE L’ELECTRICITE</a:t>
            </a:r>
          </a:p>
        </p:txBody>
      </p:sp>
    </p:spTree>
    <p:extLst>
      <p:ext uri="{BB962C8B-B14F-4D97-AF65-F5344CB8AC3E}">
        <p14:creationId xmlns:p14="http://schemas.microsoft.com/office/powerpoint/2010/main" val="315435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27584" y="1104842"/>
            <a:ext cx="3736940" cy="2455979"/>
          </a:xfrm>
          <a:prstGeom prst="rect">
            <a:avLst/>
          </a:prstGeom>
        </p:spPr>
      </p:pic>
      <p:pic>
        <p:nvPicPr>
          <p:cNvPr id="5" name="Image 4"/>
          <p:cNvPicPr>
            <a:picLocks noChangeAspect="1"/>
          </p:cNvPicPr>
          <p:nvPr/>
        </p:nvPicPr>
        <p:blipFill>
          <a:blip r:embed="rId3"/>
          <a:stretch>
            <a:fillRect/>
          </a:stretch>
        </p:blipFill>
        <p:spPr>
          <a:xfrm>
            <a:off x="4716016" y="1104842"/>
            <a:ext cx="3460872" cy="2455979"/>
          </a:xfrm>
          <a:prstGeom prst="rect">
            <a:avLst/>
          </a:prstGeom>
        </p:spPr>
      </p:pic>
      <p:pic>
        <p:nvPicPr>
          <p:cNvPr id="6" name="Image 5"/>
          <p:cNvPicPr>
            <a:picLocks noChangeAspect="1"/>
          </p:cNvPicPr>
          <p:nvPr/>
        </p:nvPicPr>
        <p:blipFill>
          <a:blip r:embed="rId4"/>
          <a:stretch>
            <a:fillRect/>
          </a:stretch>
        </p:blipFill>
        <p:spPr>
          <a:xfrm>
            <a:off x="827584" y="3933056"/>
            <a:ext cx="3736940" cy="2232248"/>
          </a:xfrm>
          <a:prstGeom prst="rect">
            <a:avLst/>
          </a:prstGeom>
        </p:spPr>
      </p:pic>
      <p:pic>
        <p:nvPicPr>
          <p:cNvPr id="7" name="Image 6"/>
          <p:cNvPicPr>
            <a:picLocks noChangeAspect="1"/>
          </p:cNvPicPr>
          <p:nvPr/>
        </p:nvPicPr>
        <p:blipFill>
          <a:blip r:embed="rId5"/>
          <a:stretch>
            <a:fillRect/>
          </a:stretch>
        </p:blipFill>
        <p:spPr>
          <a:xfrm>
            <a:off x="4716016" y="3933056"/>
            <a:ext cx="3460871" cy="2232248"/>
          </a:xfrm>
          <a:prstGeom prst="rect">
            <a:avLst/>
          </a:prstGeom>
        </p:spPr>
      </p:pic>
      <p:sp>
        <p:nvSpPr>
          <p:cNvPr id="2" name="Rectangle 1"/>
          <p:cNvSpPr/>
          <p:nvPr/>
        </p:nvSpPr>
        <p:spPr>
          <a:xfrm>
            <a:off x="971600" y="397023"/>
            <a:ext cx="7848872" cy="707886"/>
          </a:xfrm>
          <a:prstGeom prst="rect">
            <a:avLst/>
          </a:prstGeom>
        </p:spPr>
        <p:txBody>
          <a:bodyPr wrap="square">
            <a:spAutoFit/>
          </a:bodyPr>
          <a:lstStyle/>
          <a:p>
            <a:r>
              <a:rPr lang="fr-FR" sz="2000" dirty="0">
                <a:latin typeface="Times New Roman" panose="02020603050405020304" pitchFamily="18" charset="0"/>
                <a:ea typeface="Times New Roman" panose="02020603050405020304" pitchFamily="18" charset="0"/>
              </a:rPr>
              <a:t>Un zoom du mix en capacité et en énergie est fait aux années 2017 et 2030 pour permettre de mieux apprécier l’évolution dudit mix.</a:t>
            </a:r>
            <a:endParaRPr lang="fr-FR" sz="2000" dirty="0"/>
          </a:p>
        </p:txBody>
      </p:sp>
      <p:sp>
        <p:nvSpPr>
          <p:cNvPr id="8" name="ZoneTexte 7"/>
          <p:cNvSpPr txBox="1"/>
          <p:nvPr/>
        </p:nvSpPr>
        <p:spPr>
          <a:xfrm>
            <a:off x="22491" y="45"/>
            <a:ext cx="9144000" cy="369332"/>
          </a:xfrm>
          <a:prstGeom prst="rect">
            <a:avLst/>
          </a:prstGeom>
          <a:solidFill>
            <a:srgbClr val="99FF33"/>
          </a:solidFill>
        </p:spPr>
        <p:txBody>
          <a:bodyPr wrap="square" rtlCol="0">
            <a:spAutoFit/>
          </a:bodyPr>
          <a:lstStyle/>
          <a:p>
            <a:pPr algn="ctr"/>
            <a:r>
              <a:rPr lang="fr-FR" dirty="0"/>
              <a:t>1- PRESENTATION DU SOUS SECTEUR DE L’ELECTRICITE </a:t>
            </a:r>
          </a:p>
        </p:txBody>
      </p:sp>
    </p:spTree>
    <p:extLst>
      <p:ext uri="{BB962C8B-B14F-4D97-AF65-F5344CB8AC3E}">
        <p14:creationId xmlns:p14="http://schemas.microsoft.com/office/powerpoint/2010/main" val="244980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iagonal 3"/>
          <p:cNvSpPr/>
          <p:nvPr/>
        </p:nvSpPr>
        <p:spPr>
          <a:xfrm>
            <a:off x="827584" y="1931962"/>
            <a:ext cx="7502525" cy="3297238"/>
          </a:xfrm>
          <a:prstGeom prst="round2Diag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19138" algn="ctr">
              <a:defRPr/>
            </a:pPr>
            <a:r>
              <a:rPr lang="fr-FR" sz="4000" b="1" dirty="0">
                <a:solidFill>
                  <a:srgbClr val="FFFFFF"/>
                </a:solidFill>
                <a:latin typeface="Trebuchet MS" charset="0"/>
                <a:ea typeface="ＭＳ Ｐゴシック" charset="0"/>
              </a:rPr>
              <a:t>CONTEXTE ACTUEL</a:t>
            </a:r>
          </a:p>
          <a:p>
            <a:pPr marL="719138" algn="ctr">
              <a:defRPr/>
            </a:pPr>
            <a:endParaRPr lang="fr-FR" sz="4000" b="1" dirty="0">
              <a:solidFill>
                <a:srgbClr val="FFFFFF"/>
              </a:solidFill>
              <a:latin typeface="Trebuchet MS" charset="0"/>
              <a:ea typeface="ＭＳ Ｐゴシック" charset="0"/>
            </a:endParaRPr>
          </a:p>
        </p:txBody>
      </p:sp>
      <p:sp>
        <p:nvSpPr>
          <p:cNvPr id="5" name="Ellipse 4"/>
          <p:cNvSpPr/>
          <p:nvPr/>
        </p:nvSpPr>
        <p:spPr bwMode="auto">
          <a:xfrm>
            <a:off x="323528" y="1196752"/>
            <a:ext cx="2016224" cy="1728192"/>
          </a:xfrm>
          <a:prstGeom prst="ellipse">
            <a:avLst/>
          </a:prstGeom>
          <a:gradFill flip="none" rotWithShape="1">
            <a:gsLst>
              <a:gs pos="0">
                <a:schemeClr val="lt1">
                  <a:shade val="30000"/>
                  <a:satMod val="115000"/>
                </a:schemeClr>
              </a:gs>
              <a:gs pos="14000">
                <a:schemeClr val="lt1">
                  <a:shade val="67500"/>
                  <a:satMod val="115000"/>
                </a:schemeClr>
              </a:gs>
              <a:gs pos="29000">
                <a:schemeClr val="lt1">
                  <a:shade val="100000"/>
                  <a:satMod val="115000"/>
                </a:schemeClr>
              </a:gs>
            </a:gsLst>
            <a:lin ang="5400000" scaled="1"/>
            <a:tileRect/>
          </a:gradFill>
          <a:ln w="57150">
            <a:solidFill>
              <a:schemeClr val="bg1"/>
            </a:solidFill>
            <a:headEnd/>
            <a:tailEnd/>
          </a:ln>
          <a:effectLst>
            <a:reflection blurRad="6350" stA="52000" endA="300" endPos="35000" dir="5400000" sy="-100000" algn="bl" rotWithShape="0"/>
          </a:effectLst>
        </p:spPr>
        <p:style>
          <a:lnRef idx="2">
            <a:schemeClr val="accent3"/>
          </a:lnRef>
          <a:fillRef idx="1">
            <a:schemeClr val="lt1"/>
          </a:fillRef>
          <a:effectRef idx="0">
            <a:schemeClr val="accent3"/>
          </a:effectRef>
          <a:fontRef idx="minor">
            <a:schemeClr val="dk1"/>
          </a:fontRef>
        </p:style>
        <p:txBody>
          <a:bodyPr wrap="none" rtlCol="0" anchor="ctr"/>
          <a:lstStyle/>
          <a:p>
            <a:pPr algn="ctr">
              <a:spcAft>
                <a:spcPts val="600"/>
              </a:spcAft>
              <a:buClr>
                <a:srgbClr val="800000"/>
              </a:buClr>
              <a:buSzPct val="100000"/>
            </a:pPr>
            <a:r>
              <a:rPr lang="fr-FR" sz="8800" i="1" dirty="0">
                <a:solidFill>
                  <a:srgbClr val="C00000"/>
                </a:solidFill>
                <a:effectLst>
                  <a:outerShdw blurRad="38100" dist="38100" dir="2700000" algn="tl">
                    <a:srgbClr val="000000">
                      <a:alpha val="43137"/>
                    </a:srgbClr>
                  </a:outerShdw>
                </a:effectLst>
                <a:latin typeface="Trebuchet MS" pitchFamily="34" charset="0"/>
                <a:cs typeface="Times New Roman" pitchFamily="18" charset="0"/>
              </a:rPr>
              <a:t>2</a:t>
            </a:r>
          </a:p>
        </p:txBody>
      </p:sp>
    </p:spTree>
    <p:extLst>
      <p:ext uri="{BB962C8B-B14F-4D97-AF65-F5344CB8AC3E}">
        <p14:creationId xmlns:p14="http://schemas.microsoft.com/office/powerpoint/2010/main" val="1677178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93" y="0"/>
            <a:ext cx="9144793" cy="493819"/>
          </a:xfrm>
          <a:prstGeom prst="rect">
            <a:avLst/>
          </a:prstGeom>
        </p:spPr>
      </p:pic>
      <p:sp>
        <p:nvSpPr>
          <p:cNvPr id="6" name="ZoneTexte 5"/>
          <p:cNvSpPr txBox="1"/>
          <p:nvPr/>
        </p:nvSpPr>
        <p:spPr>
          <a:xfrm>
            <a:off x="22491" y="45"/>
            <a:ext cx="9144000" cy="369332"/>
          </a:xfrm>
          <a:prstGeom prst="rect">
            <a:avLst/>
          </a:prstGeom>
          <a:solidFill>
            <a:srgbClr val="99FF33"/>
          </a:solidFill>
        </p:spPr>
        <p:txBody>
          <a:bodyPr wrap="square" rtlCol="0">
            <a:spAutoFit/>
          </a:bodyPr>
          <a:lstStyle/>
          <a:p>
            <a:pPr algn="ctr"/>
            <a:r>
              <a:rPr lang="fr-FR" dirty="0"/>
              <a:t>2- </a:t>
            </a:r>
            <a:r>
              <a:rPr lang="fr-FR" cap="small" dirty="0"/>
              <a:t>Contexte actuel</a:t>
            </a:r>
          </a:p>
        </p:txBody>
      </p:sp>
      <p:graphicFrame>
        <p:nvGraphicFramePr>
          <p:cNvPr id="3" name="Diagramme 2"/>
          <p:cNvGraphicFramePr/>
          <p:nvPr>
            <p:extLst>
              <p:ext uri="{D42A27DB-BD31-4B8C-83A1-F6EECF244321}">
                <p14:modId xmlns:p14="http://schemas.microsoft.com/office/powerpoint/2010/main" val="329330837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Connecteur droit 6"/>
          <p:cNvCxnSpPr/>
          <p:nvPr/>
        </p:nvCxnSpPr>
        <p:spPr>
          <a:xfrm>
            <a:off x="3563888" y="4869160"/>
            <a:ext cx="20882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H="1" flipV="1">
            <a:off x="5004048" y="2204864"/>
            <a:ext cx="1152128" cy="22322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2915816" y="2060848"/>
            <a:ext cx="1199964" cy="2376264"/>
          </a:xfrm>
          <a:prstGeom prst="line">
            <a:avLst/>
          </a:prstGeom>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514716" y="5634421"/>
            <a:ext cx="7657684" cy="307777"/>
          </a:xfrm>
          <a:prstGeom prst="rect">
            <a:avLst/>
          </a:prstGeom>
          <a:noFill/>
        </p:spPr>
        <p:txBody>
          <a:bodyPr wrap="square" rtlCol="0">
            <a:spAutoFit/>
          </a:bodyPr>
          <a:lstStyle/>
          <a:p>
            <a:r>
              <a:rPr lang="fr-FR" sz="1400" dirty="0"/>
              <a:t>*Axe 3: Accroissement du CA et Satisfaction du client par un service de qualité et à moindre coût</a:t>
            </a:r>
          </a:p>
        </p:txBody>
      </p:sp>
      <p:sp>
        <p:nvSpPr>
          <p:cNvPr id="19" name="ZoneTexte 18"/>
          <p:cNvSpPr txBox="1"/>
          <p:nvPr/>
        </p:nvSpPr>
        <p:spPr>
          <a:xfrm>
            <a:off x="488886" y="5326644"/>
            <a:ext cx="7899537" cy="307777"/>
          </a:xfrm>
          <a:prstGeom prst="rect">
            <a:avLst/>
          </a:prstGeom>
          <a:noFill/>
        </p:spPr>
        <p:txBody>
          <a:bodyPr wrap="square" rtlCol="0">
            <a:spAutoFit/>
          </a:bodyPr>
          <a:lstStyle/>
          <a:p>
            <a:r>
              <a:rPr lang="fr-FR" sz="1400" dirty="0"/>
              <a:t>*Axe2 : Mise aux </a:t>
            </a:r>
            <a:r>
              <a:rPr lang="fr-FR" sz="1400" b="1" dirty="0"/>
              <a:t>normes</a:t>
            </a:r>
            <a:r>
              <a:rPr lang="fr-FR" sz="1400" dirty="0"/>
              <a:t> de l’infrastructure industrielle de Transport et Distribution</a:t>
            </a:r>
          </a:p>
        </p:txBody>
      </p:sp>
      <p:sp>
        <p:nvSpPr>
          <p:cNvPr id="5" name="Rectangle 4"/>
          <p:cNvSpPr/>
          <p:nvPr/>
        </p:nvSpPr>
        <p:spPr bwMode="auto">
          <a:xfrm>
            <a:off x="6012160" y="1772816"/>
            <a:ext cx="755575" cy="720435"/>
          </a:xfrm>
          <a:prstGeom prst="rect">
            <a:avLst/>
          </a:prstGeom>
          <a:solidFill>
            <a:srgbClr val="99FF33"/>
          </a:solidFill>
          <a:ln>
            <a:headEnd/>
            <a:tailEnd/>
          </a:ln>
        </p:spPr>
        <p:style>
          <a:lnRef idx="2">
            <a:schemeClr val="accent3"/>
          </a:lnRef>
          <a:fillRef idx="1">
            <a:schemeClr val="lt1"/>
          </a:fillRef>
          <a:effectRef idx="0">
            <a:schemeClr val="accent3"/>
          </a:effectRef>
          <a:fontRef idx="minor">
            <a:schemeClr val="dk1"/>
          </a:fontRef>
        </p:style>
        <p:txBody>
          <a:bodyPr wrap="none" rtlCol="0" anchor="ctr"/>
          <a:lstStyle/>
          <a:p>
            <a:pPr algn="just">
              <a:spcAft>
                <a:spcPts val="600"/>
              </a:spcAft>
              <a:buClr>
                <a:srgbClr val="800000"/>
              </a:buClr>
              <a:buSzPct val="100000"/>
            </a:pPr>
            <a:r>
              <a:rPr lang="fr-FR" sz="1400" dirty="0">
                <a:solidFill>
                  <a:srgbClr val="000000"/>
                </a:solidFill>
                <a:latin typeface="Trebuchet MS" pitchFamily="34" charset="0"/>
                <a:cs typeface="Times New Roman" pitchFamily="18" charset="0"/>
              </a:rPr>
              <a:t>PANEE</a:t>
            </a:r>
          </a:p>
        </p:txBody>
      </p:sp>
      <p:cxnSp>
        <p:nvCxnSpPr>
          <p:cNvPr id="10" name="Connecteur droit 9"/>
          <p:cNvCxnSpPr/>
          <p:nvPr/>
        </p:nvCxnSpPr>
        <p:spPr>
          <a:xfrm flipV="1">
            <a:off x="5150894" y="2472290"/>
            <a:ext cx="861266" cy="1028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a:endCxn id="20" idx="1"/>
          </p:cNvCxnSpPr>
          <p:nvPr/>
        </p:nvCxnSpPr>
        <p:spPr>
          <a:xfrm flipV="1">
            <a:off x="5207729" y="3802284"/>
            <a:ext cx="1560006" cy="6501"/>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bwMode="auto">
          <a:xfrm>
            <a:off x="6767735" y="3520874"/>
            <a:ext cx="684586" cy="562820"/>
          </a:xfrm>
          <a:prstGeom prst="rect">
            <a:avLst/>
          </a:prstGeom>
          <a:solidFill>
            <a:srgbClr val="99FF33"/>
          </a:solidFill>
          <a:ln>
            <a:headEnd/>
            <a:tailEnd/>
          </a:ln>
        </p:spPr>
        <p:style>
          <a:lnRef idx="2">
            <a:schemeClr val="accent3"/>
          </a:lnRef>
          <a:fillRef idx="1">
            <a:schemeClr val="lt1"/>
          </a:fillRef>
          <a:effectRef idx="0">
            <a:schemeClr val="accent3"/>
          </a:effectRef>
          <a:fontRef idx="minor">
            <a:schemeClr val="dk1"/>
          </a:fontRef>
        </p:style>
        <p:txBody>
          <a:bodyPr wrap="none" rtlCol="0" anchor="ctr"/>
          <a:lstStyle/>
          <a:p>
            <a:pPr algn="just">
              <a:spcAft>
                <a:spcPts val="600"/>
              </a:spcAft>
              <a:buClr>
                <a:srgbClr val="800000"/>
              </a:buClr>
              <a:buSzPct val="100000"/>
            </a:pPr>
            <a:r>
              <a:rPr lang="fr-FR" sz="1400" dirty="0">
                <a:solidFill>
                  <a:srgbClr val="000000"/>
                </a:solidFill>
                <a:latin typeface="Trebuchet MS" pitchFamily="34" charset="0"/>
                <a:cs typeface="Times New Roman" pitchFamily="18" charset="0"/>
              </a:rPr>
              <a:t>PNUER</a:t>
            </a:r>
          </a:p>
        </p:txBody>
      </p:sp>
      <p:cxnSp>
        <p:nvCxnSpPr>
          <p:cNvPr id="27" name="Connecteur droit 26"/>
          <p:cNvCxnSpPr/>
          <p:nvPr/>
        </p:nvCxnSpPr>
        <p:spPr>
          <a:xfrm flipV="1">
            <a:off x="6444206" y="4110061"/>
            <a:ext cx="587897" cy="466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flipV="1">
            <a:off x="2915816" y="2204864"/>
            <a:ext cx="995119" cy="1224136"/>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auto">
          <a:xfrm>
            <a:off x="2398916" y="1533992"/>
            <a:ext cx="755575" cy="720435"/>
          </a:xfrm>
          <a:prstGeom prst="rect">
            <a:avLst/>
          </a:prstGeom>
          <a:solidFill>
            <a:srgbClr val="99FF33"/>
          </a:solidFill>
          <a:ln>
            <a:headEnd/>
            <a:tailEnd/>
          </a:ln>
        </p:spPr>
        <p:style>
          <a:lnRef idx="2">
            <a:schemeClr val="accent3"/>
          </a:lnRef>
          <a:fillRef idx="1">
            <a:schemeClr val="lt1"/>
          </a:fillRef>
          <a:effectRef idx="0">
            <a:schemeClr val="accent3"/>
          </a:effectRef>
          <a:fontRef idx="minor">
            <a:schemeClr val="dk1"/>
          </a:fontRef>
        </p:style>
        <p:txBody>
          <a:bodyPr wrap="none" rtlCol="0" anchor="ctr"/>
          <a:lstStyle/>
          <a:p>
            <a:pPr algn="just">
              <a:spcAft>
                <a:spcPts val="600"/>
              </a:spcAft>
              <a:buClr>
                <a:srgbClr val="800000"/>
              </a:buClr>
              <a:buSzPct val="100000"/>
            </a:pPr>
            <a:r>
              <a:rPr lang="fr-FR" sz="1400" dirty="0">
                <a:solidFill>
                  <a:srgbClr val="000000"/>
                </a:solidFill>
                <a:latin typeface="Trebuchet MS" pitchFamily="34" charset="0"/>
                <a:cs typeface="Times New Roman" pitchFamily="18" charset="0"/>
              </a:rPr>
              <a:t>PANER</a:t>
            </a:r>
          </a:p>
        </p:txBody>
      </p:sp>
      <p:sp>
        <p:nvSpPr>
          <p:cNvPr id="22" name="ZoneTexte 21"/>
          <p:cNvSpPr txBox="1"/>
          <p:nvPr/>
        </p:nvSpPr>
        <p:spPr>
          <a:xfrm>
            <a:off x="488886" y="5987856"/>
            <a:ext cx="7657684" cy="307777"/>
          </a:xfrm>
          <a:prstGeom prst="rect">
            <a:avLst/>
          </a:prstGeom>
          <a:noFill/>
        </p:spPr>
        <p:txBody>
          <a:bodyPr wrap="square" rtlCol="0">
            <a:spAutoFit/>
          </a:bodyPr>
          <a:lstStyle/>
          <a:p>
            <a:r>
              <a:rPr lang="fr-FR" sz="1400" dirty="0"/>
              <a:t>*Axe 5: Diversification des activités et innovation</a:t>
            </a:r>
          </a:p>
        </p:txBody>
      </p:sp>
    </p:spTree>
    <p:extLst>
      <p:ext uri="{BB962C8B-B14F-4D97-AF65-F5344CB8AC3E}">
        <p14:creationId xmlns:p14="http://schemas.microsoft.com/office/powerpoint/2010/main" val="36449651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Modèle Rapports (provisoire ou final)">
  <a:themeElements>
    <a:clrScheme name="Performances MC">
      <a:dk1>
        <a:srgbClr val="003E90"/>
      </a:dk1>
      <a:lt1>
        <a:srgbClr val="FFFFFF"/>
      </a:lt1>
      <a:dk2>
        <a:srgbClr val="B0B4B5"/>
      </a:dk2>
      <a:lt2>
        <a:srgbClr val="FFFFFF"/>
      </a:lt2>
      <a:accent1>
        <a:srgbClr val="003E90"/>
      </a:accent1>
      <a:accent2>
        <a:srgbClr val="2C5D98"/>
      </a:accent2>
      <a:accent3>
        <a:srgbClr val="558ED5"/>
      </a:accent3>
      <a:accent4>
        <a:srgbClr val="8EB4E3"/>
      </a:accent4>
      <a:accent5>
        <a:srgbClr val="C6D9F1"/>
      </a:accent5>
      <a:accent6>
        <a:srgbClr val="BFBFBF"/>
      </a:accent6>
      <a:hlink>
        <a:srgbClr val="565B5C"/>
      </a:hlink>
      <a:folHlink>
        <a:srgbClr val="00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wrap="none" anchor="ctr"/>
      <a:lstStyle>
        <a:defPPr marL="285750" indent="-285750" algn="just">
          <a:spcAft>
            <a:spcPts val="600"/>
          </a:spcAft>
          <a:buClr>
            <a:srgbClr val="800000"/>
          </a:buClr>
          <a:buSzPct val="100000"/>
          <a:buFont typeface="Wingdings" panose="05000000000000000000" pitchFamily="2" charset="2"/>
          <a:buChar char="ü"/>
          <a:defRPr sz="1400" dirty="0" smtClean="0">
            <a:solidFill>
              <a:srgbClr val="000000"/>
            </a:solidFill>
            <a:latin typeface="Trebuchet MS" pitchFamily="34" charset="0"/>
            <a:cs typeface="Times New Roman" pitchFamily="18" charset="0"/>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A616FD-023A-4E4C-BC3C-DB660B585861}"/>
</file>

<file path=customXml/itemProps2.xml><?xml version="1.0" encoding="utf-8"?>
<ds:datastoreItem xmlns:ds="http://schemas.openxmlformats.org/officeDocument/2006/customXml" ds:itemID="{19A616FD-023A-4E4C-BC3C-DB660B585861}"/>
</file>

<file path=customXml/itemProps3.xml><?xml version="1.0" encoding="utf-8"?>
<ds:datastoreItem xmlns:ds="http://schemas.openxmlformats.org/officeDocument/2006/customXml" ds:itemID="{95AAF86E-6950-44E4-AE42-BE6E1CD40349}"/>
</file>

<file path=customXml/itemProps4.xml><?xml version="1.0" encoding="utf-8"?>
<ds:datastoreItem xmlns:ds="http://schemas.openxmlformats.org/officeDocument/2006/customXml" ds:itemID="{FB553F44-B06C-4265-82E1-70B97E48BC82}"/>
</file>

<file path=docProps/app.xml><?xml version="1.0" encoding="utf-8"?>
<Properties xmlns="http://schemas.openxmlformats.org/officeDocument/2006/extended-properties" xmlns:vt="http://schemas.openxmlformats.org/officeDocument/2006/docPropsVTypes">
  <TotalTime>22263</TotalTime>
  <Words>1410</Words>
  <Application>Microsoft Office PowerPoint</Application>
  <PresentationFormat>Affichage à l'écran (4:3)</PresentationFormat>
  <Paragraphs>225</Paragraphs>
  <Slides>35</Slides>
  <Notes>1</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35</vt:i4>
      </vt:variant>
    </vt:vector>
  </HeadingPairs>
  <TitlesOfParts>
    <vt:vector size="46" baseType="lpstr">
      <vt:lpstr>ＭＳ Ｐゴシック</vt:lpstr>
      <vt:lpstr>Arial</vt:lpstr>
      <vt:lpstr>Calibri</vt:lpstr>
      <vt:lpstr>Gotham Book</vt:lpstr>
      <vt:lpstr>Times New Roman</vt:lpstr>
      <vt:lpstr>Trebuchet MS</vt:lpstr>
      <vt:lpstr>Tw Cen MT</vt:lpstr>
      <vt:lpstr>Wingdings</vt:lpstr>
      <vt:lpstr>Modèle Rapports (provisoire ou final)</vt:lpstr>
      <vt:lpstr>1_Thème Office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NORMES ELABOREES ET ADOPTEES°</vt:lpstr>
      <vt:lpstr>Présentation PowerPoint</vt:lpstr>
      <vt:lpstr>Présentation PowerPoint</vt:lpstr>
      <vt:lpstr>Présentation PowerPoint</vt:lpstr>
      <vt:lpstr>Présentation PowerPoint</vt:lpstr>
      <vt:lpstr>MISSIONS</vt:lpstr>
      <vt:lpstr>Missions (suite)</vt:lpstr>
      <vt:lpstr>Présentation PowerPoint</vt:lpstr>
      <vt:lpstr>Présentation PowerPoint</vt:lpstr>
      <vt:lpstr>Présentation PowerPoint</vt:lpstr>
      <vt:lpstr>Présentation PowerPoint</vt:lpstr>
      <vt:lpstr>Objectifs stratégiques </vt:lpstr>
      <vt:lpstr>Objectifs stratégiques </vt:lpstr>
      <vt:lpstr>Objectifs stratégiques </vt:lpstr>
      <vt:lpstr>Objectifs stratégiques </vt:lpstr>
      <vt:lpstr>Présentation PowerPoint</vt:lpstr>
      <vt:lpstr>Présentation PowerPoint</vt:lpstr>
      <vt:lpstr>Présentation PowerPoint</vt:lpstr>
      <vt:lpstr>Présentation PowerPoint</vt:lpstr>
      <vt:lpstr>Présentation PowerPoint</vt:lpstr>
      <vt:lpstr>MERCI DE VOTRE ATTENTION If you want to go fast, go alone If you want to go far, go together African proverb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Amadou LY</dc:creator>
  <cp:lastModifiedBy>Papa Ibrahima Thiam</cp:lastModifiedBy>
  <cp:revision>546</cp:revision>
  <dcterms:created xsi:type="dcterms:W3CDTF">2016-04-07T15:42:24Z</dcterms:created>
  <dcterms:modified xsi:type="dcterms:W3CDTF">2017-04-05T15:48:39Z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33a24b38-3c63-476b-9ad9-48e514be01e4</vt:lpwstr>
  </property>
</Properties>
</file>