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notesSlides/notesSlide6.xml" ContentType="application/vnd.openxmlformats-officedocument.presentationml.notesSlide+xml"/>
  <Override PartName="/ppt/slideMasters/slideMaster1.xml" ContentType="application/vnd.openxmlformats-officedocument.presentationml.slideMaster+xml"/>
  <Override PartName="/ppt/notesSlides/notesSlide5.xml" ContentType="application/vnd.openxmlformats-officedocument.presentationml.notesSlide+xml"/>
  <Override PartName="/ppt/notesSlides/notesSlide7.xml" ContentType="application/vnd.openxmlformats-officedocument.presentationml.notesSlide+xml"/>
  <Override PartName="/ppt/notesSlides/notesSlide3.xml" ContentType="application/vnd.openxmlformats-officedocument.presentationml.notesSlide+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6.xml" ContentType="application/vnd.openxmlformats-officedocument.presentationml.slideLayout+xml"/>
  <Override PartName="/ppt/notesSlides/notesSlide4.xml" ContentType="application/vnd.openxmlformats-officedocument.presentationml.notesSlide+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7.xml" ContentType="application/vnd.openxmlformats-officedocument.presentationml.slideLayout+xml"/>
  <Override PartName="/ppt/slideLayouts/slideLayout25.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37.xml" ContentType="application/vnd.openxmlformats-officedocument.presentationml.slideLayout+xml"/>
  <Override PartName="/ppt/slideLayouts/slideLayout28.xml" ContentType="application/vnd.openxmlformats-officedocument.presentationml.slideLayout+xml"/>
  <Override PartName="/ppt/slideLayouts/slideLayout35.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6.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ppt/tags/tag1.xml" ContentType="application/vnd.openxmlformats-officedocument.presentationml.tags+xml"/>
  <Override PartName="/docProps/core.xml" ContentType="application/vnd.openxmlformats-package.core-properties+xml"/>
  <Override PartName="/ppt/tags/tag2.xml" ContentType="application/vnd.openxmlformats-officedocument.presentationml.tag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9"/>
  </p:notesMasterIdLst>
  <p:handoutMasterIdLst>
    <p:handoutMasterId r:id="rId10"/>
  </p:handoutMasterIdLst>
  <p:sldIdLst>
    <p:sldId id="340" r:id="rId2"/>
    <p:sldId id="474" r:id="rId3"/>
    <p:sldId id="478" r:id="rId4"/>
    <p:sldId id="476" r:id="rId5"/>
    <p:sldId id="477" r:id="rId6"/>
    <p:sldId id="479" r:id="rId7"/>
    <p:sldId id="386" r:id="rId8"/>
  </p:sldIdLst>
  <p:sldSz cx="9144000" cy="6858000" type="screen4x3"/>
  <p:notesSz cx="6797675" cy="9928225"/>
  <p:custDataLst>
    <p:tags r:id="rId1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0" userDrawn="1">
          <p15:clr>
            <a:srgbClr val="A4A3A4"/>
          </p15:clr>
        </p15:guide>
        <p15:guide id="11" orient="horz" pos="2160"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CD00"/>
    <a:srgbClr val="ED8B00"/>
    <a:srgbClr val="DB291C"/>
    <a:srgbClr val="FF9900"/>
    <a:srgbClr val="C00000"/>
    <a:srgbClr val="3C8A2E"/>
    <a:srgbClr val="DCDCDC"/>
    <a:srgbClr val="B4B4B4"/>
    <a:srgbClr val="5757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34" autoAdjust="0"/>
    <p:restoredTop sz="96366" autoAdjust="0"/>
  </p:normalViewPr>
  <p:slideViewPr>
    <p:cSldViewPr snapToGrid="0" showGuides="1">
      <p:cViewPr varScale="1">
        <p:scale>
          <a:sx n="89" d="100"/>
          <a:sy n="89" d="100"/>
        </p:scale>
        <p:origin x="1262" y="77"/>
      </p:cViewPr>
      <p:guideLst>
        <p:guide/>
        <p:guide orient="horz" pos="2160"/>
      </p:guideLst>
    </p:cSldViewPr>
  </p:slideViewPr>
  <p:outlineViewPr>
    <p:cViewPr>
      <p:scale>
        <a:sx n="33" d="100"/>
        <a:sy n="33" d="100"/>
      </p:scale>
      <p:origin x="0" y="-63750"/>
    </p:cViewPr>
  </p:outlineViewPr>
  <p:notesTextViewPr>
    <p:cViewPr>
      <p:scale>
        <a:sx n="3" d="2"/>
        <a:sy n="3" d="2"/>
      </p:scale>
      <p:origin x="0" y="0"/>
    </p:cViewPr>
  </p:notesTextViewPr>
  <p:sorterViewPr>
    <p:cViewPr varScale="1">
      <p:scale>
        <a:sx n="1" d="1"/>
        <a:sy n="1" d="1"/>
      </p:scale>
      <p:origin x="0" y="0"/>
    </p:cViewPr>
  </p:sorterViewPr>
  <p:notesViewPr>
    <p:cSldViewPr snapToGrid="0" showGuides="1">
      <p:cViewPr varScale="1">
        <p:scale>
          <a:sx n="57" d="100"/>
          <a:sy n="57" d="100"/>
        </p:scale>
        <p:origin x="1992"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1"/>
            <a:ext cx="2945862" cy="495873"/>
          </a:xfrm>
          <a:prstGeom prst="rect">
            <a:avLst/>
          </a:prstGeom>
        </p:spPr>
        <p:txBody>
          <a:bodyPr vert="horz" lIns="90913" tIns="45457" rIns="90913" bIns="45457" rtlCol="0"/>
          <a:lstStyle>
            <a:lvl1pPr algn="l">
              <a:defRPr sz="1100"/>
            </a:lvl1pPr>
          </a:lstStyle>
          <a:p>
            <a:endParaRPr lang="en-US" dirty="0">
              <a:latin typeface="Verdana" panose="020B0604030504040204" pitchFamily="34" charset="0"/>
            </a:endParaRPr>
          </a:p>
        </p:txBody>
      </p:sp>
      <p:sp>
        <p:nvSpPr>
          <p:cNvPr id="3" name="Date Placeholder 2"/>
          <p:cNvSpPr>
            <a:spLocks noGrp="1"/>
          </p:cNvSpPr>
          <p:nvPr>
            <p:ph type="dt" sz="quarter" idx="1"/>
          </p:nvPr>
        </p:nvSpPr>
        <p:spPr>
          <a:xfrm>
            <a:off x="3850294" y="1"/>
            <a:ext cx="2945862" cy="495873"/>
          </a:xfrm>
          <a:prstGeom prst="rect">
            <a:avLst/>
          </a:prstGeom>
        </p:spPr>
        <p:txBody>
          <a:bodyPr vert="horz" lIns="90913" tIns="45457" rIns="90913" bIns="45457" rtlCol="0"/>
          <a:lstStyle>
            <a:lvl1pPr algn="r">
              <a:defRPr sz="1100"/>
            </a:lvl1pPr>
          </a:lstStyle>
          <a:p>
            <a:fld id="{B4AD245C-091B-44E2-BFB0-BD94217887F7}" type="datetimeFigureOut">
              <a:rPr lang="en-US" smtClean="0">
                <a:latin typeface="Verdana" panose="020B0604030504040204" pitchFamily="34" charset="0"/>
              </a:rPr>
              <a:t>4/2/2017</a:t>
            </a:fld>
            <a:endParaRPr lang="en-US" dirty="0">
              <a:latin typeface="Verdana" panose="020B0604030504040204" pitchFamily="34" charset="0"/>
            </a:endParaRPr>
          </a:p>
        </p:txBody>
      </p:sp>
      <p:sp>
        <p:nvSpPr>
          <p:cNvPr id="4" name="Footer Placeholder 3"/>
          <p:cNvSpPr>
            <a:spLocks noGrp="1"/>
          </p:cNvSpPr>
          <p:nvPr>
            <p:ph type="ftr" sz="quarter" idx="2"/>
          </p:nvPr>
        </p:nvSpPr>
        <p:spPr>
          <a:xfrm>
            <a:off x="4" y="9430814"/>
            <a:ext cx="2945862" cy="495873"/>
          </a:xfrm>
          <a:prstGeom prst="rect">
            <a:avLst/>
          </a:prstGeom>
        </p:spPr>
        <p:txBody>
          <a:bodyPr vert="horz" lIns="90913" tIns="45457" rIns="90913" bIns="45457" rtlCol="0" anchor="b"/>
          <a:lstStyle>
            <a:lvl1pPr algn="l">
              <a:defRPr sz="1100"/>
            </a:lvl1pPr>
          </a:lstStyle>
          <a:p>
            <a:endParaRPr lang="en-US" dirty="0">
              <a:latin typeface="Verdana" panose="020B0604030504040204" pitchFamily="34" charset="0"/>
            </a:endParaRPr>
          </a:p>
        </p:txBody>
      </p:sp>
      <p:sp>
        <p:nvSpPr>
          <p:cNvPr id="5" name="Slide Number Placeholder 4"/>
          <p:cNvSpPr>
            <a:spLocks noGrp="1"/>
          </p:cNvSpPr>
          <p:nvPr>
            <p:ph type="sldNum" sz="quarter" idx="3"/>
          </p:nvPr>
        </p:nvSpPr>
        <p:spPr>
          <a:xfrm>
            <a:off x="3850294" y="9430814"/>
            <a:ext cx="2945862" cy="495873"/>
          </a:xfrm>
          <a:prstGeom prst="rect">
            <a:avLst/>
          </a:prstGeom>
        </p:spPr>
        <p:txBody>
          <a:bodyPr vert="horz" lIns="90913" tIns="45457" rIns="90913" bIns="45457" rtlCol="0" anchor="b"/>
          <a:lstStyle>
            <a:lvl1pPr algn="r">
              <a:defRPr sz="1100"/>
            </a:lvl1pPr>
          </a:lstStyle>
          <a:p>
            <a:fld id="{9A913F39-CFF6-40F1-84D1-700840B41EAB}" type="slidenum">
              <a:rPr lang="en-US" smtClean="0">
                <a:latin typeface="Verdana" panose="020B0604030504040204" pitchFamily="34" charset="0"/>
              </a:rPr>
              <a:t>‹#›</a:t>
            </a:fld>
            <a:endParaRPr lang="en-US" dirty="0">
              <a:latin typeface="Verdana" panose="020B0604030504040204" pitchFamily="34" charset="0"/>
            </a:endParaRPr>
          </a:p>
        </p:txBody>
      </p:sp>
    </p:spTree>
    <p:extLst>
      <p:ext uri="{BB962C8B-B14F-4D97-AF65-F5344CB8AC3E}">
        <p14:creationId xmlns:p14="http://schemas.microsoft.com/office/powerpoint/2010/main" val="19548131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6411"/>
          </a:xfrm>
          <a:prstGeom prst="rect">
            <a:avLst/>
          </a:prstGeom>
        </p:spPr>
        <p:txBody>
          <a:bodyPr vert="horz" lIns="98478" tIns="49238" rIns="98478" bIns="49238" rtlCol="0"/>
          <a:lstStyle>
            <a:lvl1pPr algn="l">
              <a:defRPr sz="1200">
                <a:latin typeface="Verdana" panose="020B0604030504040204" pitchFamily="34" charset="0"/>
              </a:defRPr>
            </a:lvl1pPr>
          </a:lstStyle>
          <a:p>
            <a:endParaRPr lang="en-US" dirty="0"/>
          </a:p>
        </p:txBody>
      </p:sp>
      <p:sp>
        <p:nvSpPr>
          <p:cNvPr id="3" name="Date Placeholder 2"/>
          <p:cNvSpPr>
            <a:spLocks noGrp="1"/>
          </p:cNvSpPr>
          <p:nvPr>
            <p:ph type="dt" idx="1"/>
          </p:nvPr>
        </p:nvSpPr>
        <p:spPr>
          <a:xfrm>
            <a:off x="3850445" y="1"/>
            <a:ext cx="2945659" cy="496411"/>
          </a:xfrm>
          <a:prstGeom prst="rect">
            <a:avLst/>
          </a:prstGeom>
        </p:spPr>
        <p:txBody>
          <a:bodyPr vert="horz" lIns="98478" tIns="49238" rIns="98478" bIns="49238" rtlCol="0"/>
          <a:lstStyle>
            <a:lvl1pPr algn="r">
              <a:defRPr sz="1200">
                <a:latin typeface="Verdana" panose="020B0604030504040204" pitchFamily="34" charset="0"/>
              </a:defRPr>
            </a:lvl1pPr>
          </a:lstStyle>
          <a:p>
            <a:fld id="{0BA5BBE4-AEA3-489A-A28E-0C2FAF2506E3}" type="datetimeFigureOut">
              <a:rPr lang="en-US" smtClean="0"/>
              <a:pPr/>
              <a:t>4/2/2017</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8478" tIns="49238" rIns="98478" bIns="49238" rtlCol="0" anchor="ctr"/>
          <a:lstStyle/>
          <a:p>
            <a:endParaRPr lang="en-GB" dirty="0"/>
          </a:p>
        </p:txBody>
      </p:sp>
      <p:sp>
        <p:nvSpPr>
          <p:cNvPr id="5" name="Notes Placeholder 4"/>
          <p:cNvSpPr>
            <a:spLocks noGrp="1"/>
          </p:cNvSpPr>
          <p:nvPr>
            <p:ph type="body" sz="quarter" idx="3"/>
          </p:nvPr>
        </p:nvSpPr>
        <p:spPr>
          <a:xfrm>
            <a:off x="679768" y="4715908"/>
            <a:ext cx="5438140" cy="4467701"/>
          </a:xfrm>
          <a:prstGeom prst="rect">
            <a:avLst/>
          </a:prstGeom>
        </p:spPr>
        <p:txBody>
          <a:bodyPr vert="horz" lIns="98478" tIns="49238" rIns="98478" bIns="4923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430092"/>
            <a:ext cx="2945659" cy="496411"/>
          </a:xfrm>
          <a:prstGeom prst="rect">
            <a:avLst/>
          </a:prstGeom>
        </p:spPr>
        <p:txBody>
          <a:bodyPr vert="horz" lIns="98478" tIns="49238" rIns="98478" bIns="49238" rtlCol="0" anchor="b"/>
          <a:lstStyle>
            <a:lvl1pPr algn="l">
              <a:defRPr sz="1200">
                <a:latin typeface="Verdana" panose="020B0604030504040204" pitchFamily="34" charset="0"/>
              </a:defRPr>
            </a:lvl1pPr>
          </a:lstStyle>
          <a:p>
            <a:endParaRPr lang="en-US" dirty="0"/>
          </a:p>
        </p:txBody>
      </p:sp>
      <p:sp>
        <p:nvSpPr>
          <p:cNvPr id="7" name="Slide Number Placeholder 6"/>
          <p:cNvSpPr>
            <a:spLocks noGrp="1"/>
          </p:cNvSpPr>
          <p:nvPr>
            <p:ph type="sldNum" sz="quarter" idx="5"/>
          </p:nvPr>
        </p:nvSpPr>
        <p:spPr>
          <a:xfrm>
            <a:off x="3850445" y="9430092"/>
            <a:ext cx="2945659" cy="496411"/>
          </a:xfrm>
          <a:prstGeom prst="rect">
            <a:avLst/>
          </a:prstGeom>
        </p:spPr>
        <p:txBody>
          <a:bodyPr vert="horz" lIns="98478" tIns="49238" rIns="98478" bIns="49238" rtlCol="0" anchor="b"/>
          <a:lstStyle>
            <a:lvl1pPr algn="r">
              <a:defRPr sz="1200">
                <a:latin typeface="Verdana" panose="020B0604030504040204" pitchFamily="34" charset="0"/>
              </a:defRPr>
            </a:lvl1pPr>
          </a:lstStyle>
          <a:p>
            <a:fld id="{C0F4A2C8-6C88-4E71-83EE-698B9D4FE22F}" type="slidenum">
              <a:rPr lang="en-US" smtClean="0"/>
              <a:pPr/>
              <a:t>‹#›</a:t>
            </a:fld>
            <a:endParaRPr lang="en-US" dirty="0"/>
          </a:p>
        </p:txBody>
      </p:sp>
    </p:spTree>
    <p:extLst>
      <p:ext uri="{BB962C8B-B14F-4D97-AF65-F5344CB8AC3E}">
        <p14:creationId xmlns:p14="http://schemas.microsoft.com/office/powerpoint/2010/main" val="190473029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Verdana" panose="020B0604030504040204" pitchFamily="34" charset="0"/>
        <a:ea typeface="+mn-ea"/>
        <a:cs typeface="+mn-cs"/>
      </a:defRPr>
    </a:lvl1pPr>
    <a:lvl2pPr marL="457200" algn="l" defTabSz="914400" rtl="0" eaLnBrk="1" latinLnBrk="0" hangingPunct="1">
      <a:defRPr sz="1200" kern="1200">
        <a:solidFill>
          <a:schemeClr val="tx1"/>
        </a:solidFill>
        <a:latin typeface="Verdana" panose="020B0604030504040204" pitchFamily="34" charset="0"/>
        <a:ea typeface="+mn-ea"/>
        <a:cs typeface="+mn-cs"/>
      </a:defRPr>
    </a:lvl2pPr>
    <a:lvl3pPr marL="914400" algn="l" defTabSz="914400" rtl="0" eaLnBrk="1" latinLnBrk="0" hangingPunct="1">
      <a:defRPr sz="1200" kern="1200">
        <a:solidFill>
          <a:schemeClr val="tx1"/>
        </a:solidFill>
        <a:latin typeface="Verdana" panose="020B0604030504040204" pitchFamily="34" charset="0"/>
        <a:ea typeface="+mn-ea"/>
        <a:cs typeface="+mn-cs"/>
      </a:defRPr>
    </a:lvl3pPr>
    <a:lvl4pPr marL="1371600" algn="l" defTabSz="914400" rtl="0" eaLnBrk="1" latinLnBrk="0" hangingPunct="1">
      <a:defRPr sz="1200" kern="1200">
        <a:solidFill>
          <a:schemeClr val="tx1"/>
        </a:solidFill>
        <a:latin typeface="Verdana" panose="020B0604030504040204" pitchFamily="34" charset="0"/>
        <a:ea typeface="+mn-ea"/>
        <a:cs typeface="+mn-cs"/>
      </a:defRPr>
    </a:lvl4pPr>
    <a:lvl5pPr marL="1828800" algn="l" defTabSz="914400" rtl="0" eaLnBrk="1" latinLnBrk="0" hangingPunct="1">
      <a:defRPr sz="1200" kern="1200">
        <a:solidFill>
          <a:schemeClr val="tx1"/>
        </a:solidFill>
        <a:latin typeface="Verdana" panose="020B060403050404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0F4A2C8-6C88-4E71-83EE-698B9D4FE22F}" type="slidenum">
              <a:rPr lang="en-US" smtClean="0"/>
              <a:pPr/>
              <a:t>1</a:t>
            </a:fld>
            <a:endParaRPr lang="en-US" dirty="0"/>
          </a:p>
        </p:txBody>
      </p:sp>
    </p:spTree>
    <p:extLst>
      <p:ext uri="{BB962C8B-B14F-4D97-AF65-F5344CB8AC3E}">
        <p14:creationId xmlns:p14="http://schemas.microsoft.com/office/powerpoint/2010/main" val="3797836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F4A2C8-6C88-4E71-83EE-698B9D4FE22F}" type="slidenum">
              <a:rPr lang="en-US" smtClean="0"/>
              <a:pPr/>
              <a:t>2</a:t>
            </a:fld>
            <a:endParaRPr lang="en-US" dirty="0"/>
          </a:p>
        </p:txBody>
      </p:sp>
    </p:spTree>
    <p:extLst>
      <p:ext uri="{BB962C8B-B14F-4D97-AF65-F5344CB8AC3E}">
        <p14:creationId xmlns:p14="http://schemas.microsoft.com/office/powerpoint/2010/main" val="2544683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F4A2C8-6C88-4E71-83EE-698B9D4FE22F}" type="slidenum">
              <a:rPr lang="en-US" smtClean="0"/>
              <a:pPr/>
              <a:t>3</a:t>
            </a:fld>
            <a:endParaRPr lang="en-US" dirty="0"/>
          </a:p>
        </p:txBody>
      </p:sp>
    </p:spTree>
    <p:extLst>
      <p:ext uri="{BB962C8B-B14F-4D97-AF65-F5344CB8AC3E}">
        <p14:creationId xmlns:p14="http://schemas.microsoft.com/office/powerpoint/2010/main" val="36637566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F4A2C8-6C88-4E71-83EE-698B9D4FE22F}" type="slidenum">
              <a:rPr lang="en-US" smtClean="0"/>
              <a:pPr/>
              <a:t>4</a:t>
            </a:fld>
            <a:endParaRPr lang="en-US" dirty="0"/>
          </a:p>
        </p:txBody>
      </p:sp>
    </p:spTree>
    <p:extLst>
      <p:ext uri="{BB962C8B-B14F-4D97-AF65-F5344CB8AC3E}">
        <p14:creationId xmlns:p14="http://schemas.microsoft.com/office/powerpoint/2010/main" val="2109181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F4A2C8-6C88-4E71-83EE-698B9D4FE22F}" type="slidenum">
              <a:rPr lang="en-US" smtClean="0"/>
              <a:pPr/>
              <a:t>5</a:t>
            </a:fld>
            <a:endParaRPr lang="en-US" dirty="0"/>
          </a:p>
        </p:txBody>
      </p:sp>
    </p:spTree>
    <p:extLst>
      <p:ext uri="{BB962C8B-B14F-4D97-AF65-F5344CB8AC3E}">
        <p14:creationId xmlns:p14="http://schemas.microsoft.com/office/powerpoint/2010/main" val="5920714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F4A2C8-6C88-4E71-83EE-698B9D4FE22F}" type="slidenum">
              <a:rPr lang="en-US" smtClean="0"/>
              <a:pPr/>
              <a:t>6</a:t>
            </a:fld>
            <a:endParaRPr lang="en-US" dirty="0"/>
          </a:p>
        </p:txBody>
      </p:sp>
    </p:spTree>
    <p:extLst>
      <p:ext uri="{BB962C8B-B14F-4D97-AF65-F5344CB8AC3E}">
        <p14:creationId xmlns:p14="http://schemas.microsoft.com/office/powerpoint/2010/main" val="4027924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a:xfrm>
            <a:off x="3850245" y="9430829"/>
            <a:ext cx="2945955" cy="497396"/>
          </a:xfrm>
          <a:prstGeom prst="rect">
            <a:avLst/>
          </a:prstGeom>
        </p:spPr>
        <p:txBody>
          <a:bodyPr/>
          <a:lstStyle/>
          <a:p>
            <a:fld id="{B1FEB637-BC42-497E-9119-65CA0380A6EE}" type="slidenum">
              <a:rPr lang="en-GB" smtClean="0"/>
              <a:t>7</a:t>
            </a:fld>
            <a:endParaRPr lang="en-GB"/>
          </a:p>
        </p:txBody>
      </p:sp>
    </p:spTree>
    <p:extLst>
      <p:ext uri="{BB962C8B-B14F-4D97-AF65-F5344CB8AC3E}">
        <p14:creationId xmlns:p14="http://schemas.microsoft.com/office/powerpoint/2010/main" val="5836156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 Black">
    <p:bg bwMode="gray">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a:xfrm>
            <a:off x="1879392" y="727200"/>
            <a:ext cx="5400000" cy="5400000"/>
          </a:xfrm>
          <a:prstGeom prst="rect">
            <a:avLst/>
          </a:prstGeom>
        </p:spPr>
        <p:txBody>
          <a:bodyPr/>
          <a:lstStyle>
            <a:lvl1pPr>
              <a:defRPr>
                <a:solidFill>
                  <a:schemeClr val="bg1"/>
                </a:solidFill>
              </a:defRPr>
            </a:lvl1pPr>
          </a:lstStyle>
          <a:p>
            <a:r>
              <a:rPr lang="en-US" noProof="0" smtClean="0"/>
              <a:t>Click icon to add picture</a:t>
            </a:r>
            <a:endParaRPr lang="en-US" noProof="0" dirty="0"/>
          </a:p>
        </p:txBody>
      </p:sp>
      <p:sp>
        <p:nvSpPr>
          <p:cNvPr id="2" name="Title 1"/>
          <p:cNvSpPr>
            <a:spLocks noGrp="1"/>
          </p:cNvSpPr>
          <p:nvPr>
            <p:ph type="ctrTitle"/>
          </p:nvPr>
        </p:nvSpPr>
        <p:spPr bwMode="gray">
          <a:xfrm>
            <a:off x="377993" y="5549440"/>
            <a:ext cx="4194009" cy="324000"/>
          </a:xfrm>
        </p:spPr>
        <p:txBody>
          <a:bodyPr anchor="t" anchorCtr="0">
            <a:noAutofit/>
          </a:bodyPr>
          <a:lstStyle>
            <a:lvl1pPr algn="l">
              <a:lnSpc>
                <a:spcPct val="100000"/>
              </a:lnSpc>
              <a:defRPr sz="1800" b="1">
                <a:solidFill>
                  <a:schemeClr val="bg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Subtitle 2"/>
          <p:cNvSpPr>
            <a:spLocks noGrp="1"/>
          </p:cNvSpPr>
          <p:nvPr>
            <p:ph type="subTitle" idx="1"/>
          </p:nvPr>
        </p:nvSpPr>
        <p:spPr bwMode="gray">
          <a:xfrm>
            <a:off x="377992" y="5864230"/>
            <a:ext cx="4194008" cy="505645"/>
          </a:xfrm>
          <a:prstGeom prst="rect">
            <a:avLst/>
          </a:prstGeom>
        </p:spPr>
        <p:txBody>
          <a:bodyPr lIns="0" tIns="0" rIns="0" bIns="0">
            <a:noAutofit/>
          </a:bodyPr>
          <a:lstStyle>
            <a:lvl1pPr marL="0" indent="0" algn="l">
              <a:lnSpc>
                <a:spcPct val="100000"/>
              </a:lnSpc>
              <a:spcAft>
                <a:spcPts val="0"/>
              </a:spcAft>
              <a:buNone/>
              <a:defRPr sz="1600">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noProof="0" smtClean="0"/>
              <a:t>Click to edit Master subtitle style</a:t>
            </a:r>
            <a:endParaRPr lang="en-US" noProof="0" dirty="0"/>
          </a:p>
        </p:txBody>
      </p:sp>
      <p:sp>
        <p:nvSpPr>
          <p:cNvPr id="5" name="Text Placeholder 4"/>
          <p:cNvSpPr>
            <a:spLocks noGrp="1"/>
          </p:cNvSpPr>
          <p:nvPr>
            <p:ph type="body" sz="quarter" idx="10"/>
          </p:nvPr>
        </p:nvSpPr>
        <p:spPr>
          <a:xfrm>
            <a:off x="376238" y="6381749"/>
            <a:ext cx="4195762" cy="298451"/>
          </a:xfrm>
          <a:prstGeom prst="rect">
            <a:avLst/>
          </a:prstGeom>
        </p:spPr>
        <p:txBody>
          <a:bodyPr/>
          <a:lstStyle>
            <a:lvl1pPr>
              <a:spcAft>
                <a:spcPts val="0"/>
              </a:spcAft>
              <a:defRPr sz="1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smtClean="0"/>
              <a:t>Click to edit Master text styles</a:t>
            </a:r>
          </a:p>
        </p:txBody>
      </p:sp>
      <p:grpSp>
        <p:nvGrpSpPr>
          <p:cNvPr id="21" name="Group 20"/>
          <p:cNvGrpSpPr/>
          <p:nvPr userDrawn="1"/>
        </p:nvGrpSpPr>
        <p:grpSpPr>
          <a:xfrm>
            <a:off x="377991" y="378000"/>
            <a:ext cx="1620000" cy="307976"/>
            <a:chOff x="398463" y="404813"/>
            <a:chExt cx="1627187" cy="307976"/>
          </a:xfrm>
          <a:solidFill>
            <a:schemeClr val="bg1"/>
          </a:solidFill>
        </p:grpSpPr>
        <p:sp>
          <p:nvSpPr>
            <p:cNvPr id="11"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2"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3"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4"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5"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6"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7"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8"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9"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20"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grpSp>
    </p:spTree>
    <p:extLst>
      <p:ext uri="{BB962C8B-B14F-4D97-AF65-F5344CB8AC3E}">
        <p14:creationId xmlns:p14="http://schemas.microsoft.com/office/powerpoint/2010/main" val="2104557831"/>
      </p:ext>
    </p:extLst>
  </p:cSld>
  <p:clrMapOvr>
    <a:overrideClrMapping bg1="lt1" tx1="dk1" bg2="lt2" tx2="dk2" accent1="accent1" accent2="accent2" accent3="accent3" accent4="accent4" accent5="accent5" accent6="accent6" hlink="hlink" folHlink="folHlink"/>
  </p:clrMapOvr>
  <p:transition>
    <p:fade/>
  </p:transition>
  <p:extLst mod="1">
    <p:ext uri="{DCECCB84-F9BA-43D5-87BE-67443E8EF086}">
      <p15:sldGuideLst xmlns:p15="http://schemas.microsoft.com/office/powerpoint/2012/main">
        <p15:guide id="1" orient="horz" pos="408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der - Deloitt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69"/>
            <a:ext cx="7905750" cy="1592403"/>
          </a:xfrm>
        </p:spPr>
        <p:txBody>
          <a:bodyPr anchor="b"/>
          <a:lstStyle>
            <a:lvl1pPr>
              <a:lnSpc>
                <a:spcPct val="95000"/>
              </a:lnSpc>
              <a:defRPr sz="3851" b="1">
                <a:solidFill>
                  <a:schemeClr val="tx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Text Placeholder 2"/>
          <p:cNvSpPr>
            <a:spLocks noGrp="1"/>
          </p:cNvSpPr>
          <p:nvPr>
            <p:ph type="body" idx="1"/>
          </p:nvPr>
        </p:nvSpPr>
        <p:spPr bwMode="gray">
          <a:xfrm>
            <a:off x="376238" y="3429001"/>
            <a:ext cx="7905750" cy="1566532"/>
          </a:xfrm>
        </p:spPr>
        <p:txBody>
          <a:bodyPr lIns="0" tIns="0" rIns="0" bIns="0">
            <a:noAutofit/>
          </a:bodyPr>
          <a:lstStyle>
            <a:lvl1pPr marL="0" indent="0">
              <a:lnSpc>
                <a:spcPct val="95000"/>
              </a:lnSpc>
              <a:spcAft>
                <a:spcPts val="0"/>
              </a:spcAft>
              <a:buNone/>
              <a:defRPr sz="3851">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noProof="0" smtClean="0"/>
              <a:t>Click to edit Master text styles</a:t>
            </a:r>
          </a:p>
        </p:txBody>
      </p:sp>
      <p:sp>
        <p:nvSpPr>
          <p:cNvPr id="7"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lvl1pPr>
          </a:lstStyle>
          <a:p>
            <a:pPr>
              <a:spcBef>
                <a:spcPts val="600"/>
              </a:spcBef>
              <a:buSzPct val="100000"/>
              <a:buFont typeface="Arial"/>
              <a:buNone/>
            </a:pPr>
            <a:r>
              <a:rPr lang="fr-FR" smtClean="0"/>
              <a:t>© 2017 Deloitte Sénégal </a:t>
            </a:r>
            <a:endParaRPr lang="fr-FR" dirty="0"/>
          </a:p>
        </p:txBody>
      </p:sp>
      <p:sp>
        <p:nvSpPr>
          <p:cNvPr id="8"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9"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2879515099"/>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Key statement dark green">
    <p:bg>
      <p:bgPr>
        <a:solidFill>
          <a:schemeClr val="accent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40" y="1628775"/>
            <a:ext cx="6864277" cy="4752975"/>
          </a:xfrm>
          <a:prstGeom prst="rect">
            <a:avLst/>
          </a:prstGeom>
        </p:spPr>
        <p:txBody>
          <a:bodyPr>
            <a:normAutofit/>
          </a:bodyPr>
          <a:lstStyle>
            <a:lvl1pPr>
              <a:spcBef>
                <a:spcPts val="3600"/>
              </a:spcBef>
              <a:defRPr sz="2800">
                <a:solidFill>
                  <a:schemeClr val="bg1"/>
                </a:solidFill>
              </a:defRPr>
            </a:lvl1pPr>
            <a:lvl2pPr marL="457189" indent="-457189">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smtClean="0"/>
              <a:t>Click to edit Master text styles</a:t>
            </a:r>
          </a:p>
        </p:txBody>
      </p:sp>
      <p:sp>
        <p:nvSpPr>
          <p:cNvPr id="9"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solidFill>
                  <a:schemeClr val="bg1"/>
                </a:solidFill>
              </a:defRPr>
            </a:lvl1pPr>
          </a:lstStyle>
          <a:p>
            <a:pPr>
              <a:spcBef>
                <a:spcPts val="600"/>
              </a:spcBef>
              <a:buSzPct val="100000"/>
              <a:buFont typeface="Arial"/>
              <a:buNone/>
            </a:pPr>
            <a:r>
              <a:rPr lang="fr-FR" smtClean="0"/>
              <a:t>© 2017 Deloitte Sénégal </a:t>
            </a:r>
            <a:endParaRPr lang="fr-FR"/>
          </a:p>
        </p:txBody>
      </p:sp>
      <p:sp>
        <p:nvSpPr>
          <p:cNvPr id="10"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solidFill>
                  <a:schemeClr val="bg1"/>
                </a:solidFill>
              </a:defRPr>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11"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solidFill>
                  <a:schemeClr val="bg1"/>
                </a:solidFill>
              </a:defRPr>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886881570"/>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Key statement dark blue">
    <p:bg>
      <p:bgPr>
        <a:solidFill>
          <a:schemeClr val="accent4"/>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8" y="1627200"/>
            <a:ext cx="6958012" cy="4759584"/>
          </a:xfrm>
          <a:prstGeom prst="rect">
            <a:avLst/>
          </a:prstGeom>
        </p:spPr>
        <p:txBody>
          <a:bodyPr>
            <a:normAutofit/>
          </a:bodyPr>
          <a:lstStyle>
            <a:lvl1pPr>
              <a:spcBef>
                <a:spcPts val="3600"/>
              </a:spcBef>
              <a:defRPr sz="2800">
                <a:solidFill>
                  <a:schemeClr val="bg1"/>
                </a:solidFill>
              </a:defRPr>
            </a:lvl1pPr>
            <a:lvl2pPr marL="457189" indent="-457189">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smtClean="0"/>
              <a:t>Click to edit Master text styles</a:t>
            </a:r>
          </a:p>
        </p:txBody>
      </p:sp>
      <p:sp>
        <p:nvSpPr>
          <p:cNvPr id="9"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solidFill>
                  <a:schemeClr val="bg1"/>
                </a:solidFill>
              </a:defRPr>
            </a:lvl1pPr>
          </a:lstStyle>
          <a:p>
            <a:pPr>
              <a:spcBef>
                <a:spcPts val="600"/>
              </a:spcBef>
              <a:buSzPct val="100000"/>
              <a:buFont typeface="Arial"/>
              <a:buNone/>
            </a:pPr>
            <a:r>
              <a:rPr lang="fr-FR" smtClean="0"/>
              <a:t>© 2017 Deloitte Sénégal </a:t>
            </a:r>
            <a:endParaRPr lang="fr-FR"/>
          </a:p>
        </p:txBody>
      </p:sp>
      <p:sp>
        <p:nvSpPr>
          <p:cNvPr id="10"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solidFill>
                  <a:schemeClr val="bg1"/>
                </a:solidFill>
              </a:defRPr>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11"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solidFill>
                  <a:schemeClr val="bg1"/>
                </a:solidFill>
              </a:defRPr>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1838567645"/>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Key statement teal">
    <p:bg>
      <p:bgPr>
        <a:solidFill>
          <a:schemeClr val="accent5"/>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8" y="1628775"/>
            <a:ext cx="6958012" cy="4752975"/>
          </a:xfrm>
          <a:prstGeom prst="rect">
            <a:avLst/>
          </a:prstGeom>
        </p:spPr>
        <p:txBody>
          <a:bodyPr>
            <a:normAutofit/>
          </a:bodyPr>
          <a:lstStyle>
            <a:lvl1pPr>
              <a:spcBef>
                <a:spcPts val="3600"/>
              </a:spcBef>
              <a:defRPr sz="2800">
                <a:solidFill>
                  <a:schemeClr val="bg1"/>
                </a:solidFill>
              </a:defRPr>
            </a:lvl1pPr>
            <a:lvl2pPr marL="457189" indent="-457189">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smtClean="0"/>
              <a:t>Click to edit Master text styles</a:t>
            </a:r>
          </a:p>
        </p:txBody>
      </p:sp>
      <p:sp>
        <p:nvSpPr>
          <p:cNvPr id="9"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solidFill>
                  <a:schemeClr val="bg1"/>
                </a:solidFill>
              </a:defRPr>
            </a:lvl1pPr>
          </a:lstStyle>
          <a:p>
            <a:pPr>
              <a:spcBef>
                <a:spcPts val="600"/>
              </a:spcBef>
              <a:buSzPct val="100000"/>
              <a:buFont typeface="Arial"/>
              <a:buNone/>
            </a:pPr>
            <a:r>
              <a:rPr lang="fr-FR" smtClean="0"/>
              <a:t>© 2017 Deloitte Sénégal </a:t>
            </a:r>
            <a:endParaRPr lang="fr-FR"/>
          </a:p>
        </p:txBody>
      </p:sp>
      <p:sp>
        <p:nvSpPr>
          <p:cNvPr id="10"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solidFill>
                  <a:schemeClr val="bg1"/>
                </a:solidFill>
              </a:defRPr>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11"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solidFill>
                  <a:schemeClr val="bg1"/>
                </a:solidFill>
              </a:defRPr>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12673754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Key statement black">
    <p:bg>
      <p:bgPr>
        <a:solidFill>
          <a:schemeClr val="tx1"/>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8" y="1628775"/>
            <a:ext cx="6958012" cy="4752975"/>
          </a:xfrm>
          <a:prstGeom prst="rect">
            <a:avLst/>
          </a:prstGeom>
        </p:spPr>
        <p:txBody>
          <a:bodyPr>
            <a:normAutofit/>
          </a:bodyPr>
          <a:lstStyle>
            <a:lvl1pPr>
              <a:spcBef>
                <a:spcPts val="3600"/>
              </a:spcBef>
              <a:defRPr sz="2800">
                <a:solidFill>
                  <a:schemeClr val="bg1"/>
                </a:solidFill>
              </a:defRPr>
            </a:lvl1pPr>
            <a:lvl2pPr marL="457189" indent="-457189">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smtClean="0"/>
              <a:t>Click to edit Master text styles</a:t>
            </a:r>
          </a:p>
        </p:txBody>
      </p:sp>
      <p:sp>
        <p:nvSpPr>
          <p:cNvPr id="9"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solidFill>
                  <a:schemeClr val="bg1"/>
                </a:solidFill>
              </a:defRPr>
            </a:lvl1pPr>
          </a:lstStyle>
          <a:p>
            <a:pPr>
              <a:spcBef>
                <a:spcPts val="600"/>
              </a:spcBef>
              <a:buSzPct val="100000"/>
              <a:buFont typeface="Arial"/>
              <a:buNone/>
            </a:pPr>
            <a:r>
              <a:rPr lang="fr-FR" smtClean="0"/>
              <a:t>© 2017 Deloitte Sénégal </a:t>
            </a:r>
            <a:endParaRPr lang="fr-FR"/>
          </a:p>
        </p:txBody>
      </p:sp>
      <p:sp>
        <p:nvSpPr>
          <p:cNvPr id="10"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solidFill>
                  <a:schemeClr val="bg1"/>
                </a:solidFill>
              </a:defRPr>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11"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solidFill>
                  <a:schemeClr val="bg1"/>
                </a:solidFill>
              </a:defRPr>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2522486704"/>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Key statement white">
    <p:bg>
      <p:bgRef idx="1001">
        <a:schemeClr val="bg1"/>
      </p:bgRef>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8" y="1628775"/>
            <a:ext cx="6958012" cy="4752975"/>
          </a:xfrm>
          <a:prstGeom prst="rect">
            <a:avLst/>
          </a:prstGeom>
        </p:spPr>
        <p:txBody>
          <a:bodyPr>
            <a:normAutofit/>
          </a:bodyPr>
          <a:lstStyle>
            <a:lvl1pPr>
              <a:spcBef>
                <a:spcPts val="3600"/>
              </a:spcBef>
              <a:defRPr sz="2800">
                <a:solidFill>
                  <a:schemeClr val="tx1"/>
                </a:solidFill>
              </a:defRPr>
            </a:lvl1pPr>
            <a:lvl2pPr marL="457189" indent="-457189">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smtClean="0"/>
              <a:t>Click to edit Master text styles</a:t>
            </a:r>
          </a:p>
        </p:txBody>
      </p:sp>
      <p:sp>
        <p:nvSpPr>
          <p:cNvPr id="7"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lvl1pPr>
          </a:lstStyle>
          <a:p>
            <a:pPr>
              <a:spcBef>
                <a:spcPts val="600"/>
              </a:spcBef>
              <a:buSzPct val="100000"/>
              <a:buFont typeface="Arial"/>
              <a:buNone/>
            </a:pPr>
            <a:r>
              <a:rPr lang="fr-FR" smtClean="0"/>
              <a:t>© 2017 Deloitte Sénégal </a:t>
            </a:r>
            <a:endParaRPr lang="fr-FR" dirty="0"/>
          </a:p>
        </p:txBody>
      </p:sp>
      <p:sp>
        <p:nvSpPr>
          <p:cNvPr id="8"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9"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25102211"/>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376238" y="1665290"/>
            <a:ext cx="6958012" cy="4716463"/>
          </a:xfrm>
          <a:prstGeom prst="rect">
            <a:avLst/>
          </a:prstGeom>
        </p:spPr>
        <p:txBody>
          <a:bodyPr/>
          <a:lstStyle>
            <a:lvl1pPr>
              <a:tabLst>
                <a:tab pos="6729245" algn="r"/>
              </a:tabLst>
              <a:defRPr/>
            </a:lvl1pPr>
            <a:lvl2pPr>
              <a:tabLst>
                <a:tab pos="6729245" algn="r"/>
              </a:tabLst>
              <a:defRPr/>
            </a:lvl2pPr>
            <a:lvl3pPr>
              <a:tabLst>
                <a:tab pos="6729245" algn="r"/>
              </a:tabLst>
              <a:defRPr/>
            </a:lvl3pPr>
            <a:lvl4pPr>
              <a:tabLst>
                <a:tab pos="6729245" algn="r"/>
              </a:tabLst>
              <a:defRPr/>
            </a:lvl4pPr>
            <a:lvl5pPr>
              <a:tabLst>
                <a:tab pos="5029074" algn="r"/>
              </a:tabLst>
              <a:defRPr baseline="0"/>
            </a:lvl5pPr>
            <a:lvl6pPr>
              <a:tabLst>
                <a:tab pos="6729245" algn="r"/>
              </a:tabLst>
              <a:defRPr/>
            </a:lvl6pPr>
            <a:lvl7pPr>
              <a:tabLst>
                <a:tab pos="6729245" algn="r"/>
              </a:tabLst>
              <a:defRPr/>
            </a:lvl7pPr>
            <a:lvl8pPr>
              <a:tabLst>
                <a:tab pos="6729245" algn="r"/>
              </a:tabLst>
              <a:defRPr/>
            </a:lvl8pPr>
            <a:lvl9pPr>
              <a:tabLst>
                <a:tab pos="6729245" algn="r"/>
              </a:tabLs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Placeholder 1"/>
          <p:cNvSpPr>
            <a:spLocks noGrp="1"/>
          </p:cNvSpPr>
          <p:nvPr>
            <p:ph type="title" hasCustomPrompt="1"/>
          </p:nvPr>
        </p:nvSpPr>
        <p:spPr>
          <a:xfrm>
            <a:off x="376239" y="317500"/>
            <a:ext cx="8385174" cy="698501"/>
          </a:xfrm>
          <a:prstGeom prst="rect">
            <a:avLst/>
          </a:prstGeom>
        </p:spPr>
        <p:txBody>
          <a:bodyPr vert="horz" lIns="0" tIns="0" rIns="0" bIns="0" rtlCol="0" anchor="t" anchorCtr="0">
            <a:noAutofit/>
          </a:bodyPr>
          <a:lstStyle>
            <a:lvl1pPr>
              <a:defRPr/>
            </a:lvl1pPr>
          </a:lstStyle>
          <a:p>
            <a:r>
              <a:rPr lang="en-US" dirty="0"/>
              <a:t>Click to add title</a:t>
            </a:r>
          </a:p>
        </p:txBody>
      </p:sp>
      <p:sp>
        <p:nvSpPr>
          <p:cNvPr id="9"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lvl1pPr>
          </a:lstStyle>
          <a:p>
            <a:pPr>
              <a:spcBef>
                <a:spcPts val="600"/>
              </a:spcBef>
              <a:buSzPct val="100000"/>
              <a:buFont typeface="Arial"/>
              <a:buNone/>
            </a:pPr>
            <a:r>
              <a:rPr lang="fr-FR" smtClean="0"/>
              <a:t>© 2017 Deloitte Sénégal </a:t>
            </a:r>
            <a:endParaRPr lang="fr-FR" dirty="0"/>
          </a:p>
        </p:txBody>
      </p:sp>
      <p:sp>
        <p:nvSpPr>
          <p:cNvPr id="10"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11"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236510875"/>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s with imag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376240" y="317502"/>
            <a:ext cx="8391525" cy="698500"/>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5" name="Picture Placeholder 9"/>
          <p:cNvSpPr>
            <a:spLocks noGrp="1"/>
          </p:cNvSpPr>
          <p:nvPr>
            <p:ph type="pic" sz="quarter" idx="15"/>
          </p:nvPr>
        </p:nvSpPr>
        <p:spPr>
          <a:xfrm>
            <a:off x="4087763" y="1701802"/>
            <a:ext cx="4680000" cy="4679951"/>
          </a:xfrm>
        </p:spPr>
        <p:txBody>
          <a:bodyPr/>
          <a:lstStyle/>
          <a:p>
            <a:r>
              <a:rPr lang="en-US" noProof="0" smtClean="0"/>
              <a:t>Click icon to add picture</a:t>
            </a:r>
            <a:endParaRPr lang="en-US" noProof="0" dirty="0"/>
          </a:p>
        </p:txBody>
      </p:sp>
      <p:sp>
        <p:nvSpPr>
          <p:cNvPr id="6" name="Content Placeholder 3"/>
          <p:cNvSpPr>
            <a:spLocks noGrp="1"/>
          </p:cNvSpPr>
          <p:nvPr>
            <p:ph sz="quarter" idx="10"/>
          </p:nvPr>
        </p:nvSpPr>
        <p:spPr>
          <a:xfrm>
            <a:off x="376238" y="1665290"/>
            <a:ext cx="3342322" cy="4716463"/>
          </a:xfrm>
          <a:prstGeom prst="rect">
            <a:avLst/>
          </a:prstGeom>
        </p:spPr>
        <p:txBody>
          <a:bodyPr/>
          <a:lstStyle>
            <a:lvl1pPr>
              <a:tabLst>
                <a:tab pos="5029074" algn="r"/>
              </a:tabLst>
              <a:defRPr/>
            </a:lvl1pPr>
            <a:lvl2pPr>
              <a:tabLst>
                <a:tab pos="5029074" algn="r"/>
              </a:tabLst>
              <a:defRPr/>
            </a:lvl2pPr>
            <a:lvl3pPr>
              <a:tabLst>
                <a:tab pos="5029074" algn="r"/>
              </a:tabLst>
              <a:defRPr/>
            </a:lvl3pPr>
            <a:lvl4pPr>
              <a:tabLst>
                <a:tab pos="5029074" algn="r"/>
              </a:tabLst>
              <a:defRPr/>
            </a:lvl4pPr>
            <a:lvl5pPr>
              <a:tabLst>
                <a:tab pos="5029074" algn="r"/>
              </a:tabLst>
              <a:defRPr baseline="0"/>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1"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lvl1pPr>
          </a:lstStyle>
          <a:p>
            <a:pPr>
              <a:spcBef>
                <a:spcPts val="600"/>
              </a:spcBef>
              <a:buSzPct val="100000"/>
              <a:buFont typeface="Arial"/>
              <a:buNone/>
            </a:pPr>
            <a:r>
              <a:rPr lang="fr-FR" smtClean="0"/>
              <a:t>© 2017 Deloitte Sénégal </a:t>
            </a:r>
            <a:endParaRPr lang="fr-FR" dirty="0"/>
          </a:p>
        </p:txBody>
      </p:sp>
      <p:sp>
        <p:nvSpPr>
          <p:cNvPr id="12"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13"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463979046"/>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mp; 1 column text">
    <p:spTree>
      <p:nvGrpSpPr>
        <p:cNvPr id="1" name=""/>
        <p:cNvGrpSpPr/>
        <p:nvPr/>
      </p:nvGrpSpPr>
      <p:grpSpPr>
        <a:xfrm>
          <a:off x="0" y="0"/>
          <a:ext cx="0" cy="0"/>
          <a:chOff x="0" y="0"/>
          <a:chExt cx="0" cy="0"/>
        </a:xfrm>
      </p:grpSpPr>
      <p:sp>
        <p:nvSpPr>
          <p:cNvPr id="2" name="Title 1"/>
          <p:cNvSpPr>
            <a:spLocks noGrp="1"/>
          </p:cNvSpPr>
          <p:nvPr>
            <p:ph type="title"/>
          </p:nvPr>
        </p:nvSpPr>
        <p:spPr>
          <a:xfrm>
            <a:off x="376240" y="317502"/>
            <a:ext cx="8391525" cy="698500"/>
          </a:xfrm>
        </p:spPr>
        <p:txBody>
          <a:bodyPr/>
          <a:lstStyle/>
          <a:p>
            <a:r>
              <a:rPr lang="en-US" noProof="0" smtClean="0"/>
              <a:t>Click to edit Master title style</a:t>
            </a:r>
            <a:endParaRPr lang="en-US" noProof="0" dirty="0"/>
          </a:p>
        </p:txBody>
      </p:sp>
      <p:sp>
        <p:nvSpPr>
          <p:cNvPr id="14" name="Text Placeholder 18"/>
          <p:cNvSpPr>
            <a:spLocks noGrp="1"/>
          </p:cNvSpPr>
          <p:nvPr>
            <p:ph idx="1"/>
          </p:nvPr>
        </p:nvSpPr>
        <p:spPr>
          <a:xfrm>
            <a:off x="376238" y="1665290"/>
            <a:ext cx="8374062" cy="4716463"/>
          </a:xfrm>
          <a:prstGeom prst="rect">
            <a:avLst/>
          </a:prstGeom>
        </p:spPr>
        <p:txBody>
          <a:bodyPr vert="horz" lIns="0" tIns="0" rIns="0" bIns="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7"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lvl1pPr>
          </a:lstStyle>
          <a:p>
            <a:pPr>
              <a:spcBef>
                <a:spcPts val="600"/>
              </a:spcBef>
              <a:buSzPct val="100000"/>
              <a:buFont typeface="Arial"/>
              <a:buNone/>
            </a:pPr>
            <a:r>
              <a:rPr lang="fr-FR" smtClean="0"/>
              <a:t>© 2017 Deloitte Sénégal </a:t>
            </a:r>
            <a:endParaRPr lang="fr-FR" dirty="0"/>
          </a:p>
        </p:txBody>
      </p:sp>
      <p:sp>
        <p:nvSpPr>
          <p:cNvPr id="8"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9"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3881091110"/>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ubtitle &amp; 1 column text">
    <p:spTree>
      <p:nvGrpSpPr>
        <p:cNvPr id="1" name=""/>
        <p:cNvGrpSpPr/>
        <p:nvPr/>
      </p:nvGrpSpPr>
      <p:grpSpPr>
        <a:xfrm>
          <a:off x="0" y="0"/>
          <a:ext cx="0" cy="0"/>
          <a:chOff x="0" y="0"/>
          <a:chExt cx="0" cy="0"/>
        </a:xfrm>
      </p:grpSpPr>
      <p:sp>
        <p:nvSpPr>
          <p:cNvPr id="9" name="Text Placeholder 8"/>
          <p:cNvSpPr>
            <a:spLocks noGrp="1"/>
          </p:cNvSpPr>
          <p:nvPr>
            <p:ph type="body" sz="quarter" idx="13" hasCustomPrompt="1"/>
          </p:nvPr>
        </p:nvSpPr>
        <p:spPr>
          <a:xfrm>
            <a:off x="376238" y="651602"/>
            <a:ext cx="8371762"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4" name="Title Placeholder 1"/>
          <p:cNvSpPr>
            <a:spLocks noGrp="1"/>
          </p:cNvSpPr>
          <p:nvPr>
            <p:ph type="title"/>
          </p:nvPr>
        </p:nvSpPr>
        <p:spPr>
          <a:xfrm>
            <a:off x="376238" y="317500"/>
            <a:ext cx="8371762" cy="334101"/>
          </a:xfrm>
          <a:prstGeom prst="rect">
            <a:avLst/>
          </a:prstGeom>
        </p:spPr>
        <p:txBody>
          <a:bodyPr vert="horz" lIns="0" tIns="0" rIns="0" bIns="0" rtlCol="0" anchor="t" anchorCtr="0">
            <a:noAutofit/>
          </a:bodyPr>
          <a:lstStyle>
            <a:lvl1pPr>
              <a:defRPr/>
            </a:lvl1pPr>
          </a:lstStyle>
          <a:p>
            <a:r>
              <a:rPr lang="en-US" noProof="0" smtClean="0"/>
              <a:t>Click to edit Master title style</a:t>
            </a:r>
            <a:endParaRPr lang="en-US" noProof="0" dirty="0"/>
          </a:p>
        </p:txBody>
      </p:sp>
      <p:sp>
        <p:nvSpPr>
          <p:cNvPr id="8" name="Text Placeholder 18"/>
          <p:cNvSpPr>
            <a:spLocks noGrp="1"/>
          </p:cNvSpPr>
          <p:nvPr>
            <p:ph idx="1"/>
          </p:nvPr>
        </p:nvSpPr>
        <p:spPr>
          <a:xfrm>
            <a:off x="376238" y="1665290"/>
            <a:ext cx="8374062" cy="4678987"/>
          </a:xfrm>
          <a:prstGeom prst="rect">
            <a:avLst/>
          </a:prstGeom>
        </p:spPr>
        <p:txBody>
          <a:bodyPr vert="horz" lIns="0" tIns="0" rIns="0" bIns="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0"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lvl1pPr>
          </a:lstStyle>
          <a:p>
            <a:pPr>
              <a:spcBef>
                <a:spcPts val="600"/>
              </a:spcBef>
              <a:buSzPct val="100000"/>
              <a:buFont typeface="Arial"/>
              <a:buNone/>
            </a:pPr>
            <a:r>
              <a:rPr lang="fr-FR" smtClean="0"/>
              <a:t>© 2017 Deloitte Sénégal </a:t>
            </a:r>
            <a:endParaRPr lang="fr-FR" dirty="0"/>
          </a:p>
        </p:txBody>
      </p:sp>
      <p:sp>
        <p:nvSpPr>
          <p:cNvPr id="11"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12"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327264712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 White">
    <p:bg bwMode="gray">
      <p:bgPr>
        <a:solidFill>
          <a:schemeClr val="bg1"/>
        </a:solidFill>
        <a:effectLst/>
      </p:bgPr>
    </p:bg>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a:xfrm>
            <a:off x="1867360" y="727200"/>
            <a:ext cx="5400000" cy="5400000"/>
          </a:xfrm>
          <a:prstGeom prst="rect">
            <a:avLst/>
          </a:prstGeom>
        </p:spPr>
        <p:txBody>
          <a:bodyPr/>
          <a:lstStyle/>
          <a:p>
            <a:r>
              <a:rPr lang="en-US" noProof="0" smtClean="0"/>
              <a:t>Click icon to add picture</a:t>
            </a:r>
            <a:endParaRPr lang="en-US" noProof="0" dirty="0"/>
          </a:p>
        </p:txBody>
      </p:sp>
      <p:sp>
        <p:nvSpPr>
          <p:cNvPr id="2" name="Title 1"/>
          <p:cNvSpPr>
            <a:spLocks noGrp="1"/>
          </p:cNvSpPr>
          <p:nvPr>
            <p:ph type="ctrTitle"/>
          </p:nvPr>
        </p:nvSpPr>
        <p:spPr bwMode="gray">
          <a:xfrm>
            <a:off x="376238" y="5549440"/>
            <a:ext cx="4195762" cy="324000"/>
          </a:xfrm>
        </p:spPr>
        <p:txBody>
          <a:bodyPr anchor="t" anchorCtr="0">
            <a:noAutofit/>
          </a:bodyPr>
          <a:lstStyle>
            <a:lvl1pPr algn="l">
              <a:lnSpc>
                <a:spcPct val="100000"/>
              </a:lnSpc>
              <a:defRPr sz="1800" b="1">
                <a:solidFill>
                  <a:schemeClr val="tx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Subtitle 2"/>
          <p:cNvSpPr>
            <a:spLocks noGrp="1"/>
          </p:cNvSpPr>
          <p:nvPr>
            <p:ph type="subTitle" idx="1"/>
          </p:nvPr>
        </p:nvSpPr>
        <p:spPr bwMode="gray">
          <a:xfrm>
            <a:off x="376240" y="5864230"/>
            <a:ext cx="4195761" cy="505645"/>
          </a:xfrm>
          <a:prstGeom prst="rect">
            <a:avLst/>
          </a:prstGeom>
        </p:spPr>
        <p:txBody>
          <a:bodyPr lIns="0" tIns="0" rIns="0" bIns="0">
            <a:noAutofit/>
          </a:bodyPr>
          <a:lstStyle>
            <a:lvl1pPr marL="0" indent="0" algn="l">
              <a:lnSpc>
                <a:spcPct val="100000"/>
              </a:lnSpc>
              <a:spcAft>
                <a:spcPts val="0"/>
              </a:spcAft>
              <a:buNone/>
              <a:defRPr sz="1600">
                <a:solidFill>
                  <a:schemeClr val="tx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noProof="0" smtClean="0"/>
              <a:t>Click to edit Master subtitle style</a:t>
            </a:r>
            <a:endParaRPr lang="en-US" noProof="0" dirty="0"/>
          </a:p>
        </p:txBody>
      </p:sp>
      <p:sp>
        <p:nvSpPr>
          <p:cNvPr id="5" name="Text Placeholder 4"/>
          <p:cNvSpPr>
            <a:spLocks noGrp="1"/>
          </p:cNvSpPr>
          <p:nvPr>
            <p:ph type="body" sz="quarter" idx="10"/>
          </p:nvPr>
        </p:nvSpPr>
        <p:spPr>
          <a:xfrm>
            <a:off x="376238" y="6381749"/>
            <a:ext cx="4195762" cy="298451"/>
          </a:xfrm>
          <a:prstGeom prst="rect">
            <a:avLst/>
          </a:prstGeom>
        </p:spPr>
        <p:txBody>
          <a:bodyPr/>
          <a:lstStyle>
            <a:lvl1pPr>
              <a:spcAft>
                <a:spcPts val="0"/>
              </a:spcAft>
              <a:defRPr sz="10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smtClean="0"/>
              <a:t>Click to edit Master text styles</a:t>
            </a:r>
          </a:p>
        </p:txBody>
      </p:sp>
      <p:grpSp>
        <p:nvGrpSpPr>
          <p:cNvPr id="7" name="Group 6"/>
          <p:cNvGrpSpPr/>
          <p:nvPr userDrawn="1"/>
        </p:nvGrpSpPr>
        <p:grpSpPr>
          <a:xfrm>
            <a:off x="377991" y="378000"/>
            <a:ext cx="1620000" cy="307976"/>
            <a:chOff x="398463" y="404813"/>
            <a:chExt cx="1627187" cy="307976"/>
          </a:xfrm>
          <a:solidFill>
            <a:schemeClr val="tx1"/>
          </a:solidFill>
        </p:grpSpPr>
        <p:sp>
          <p:nvSpPr>
            <p:cNvPr id="8"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0"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1"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2"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3"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4"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5"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6"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7"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8"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grpSp>
    </p:spTree>
    <p:extLst>
      <p:ext uri="{BB962C8B-B14F-4D97-AF65-F5344CB8AC3E}">
        <p14:creationId xmlns:p14="http://schemas.microsoft.com/office/powerpoint/2010/main" val="2783079461"/>
      </p:ext>
    </p:extLst>
  </p:cSld>
  <p:clrMapOvr>
    <a:masterClrMapping/>
  </p:clrMapOvr>
  <p:transition>
    <p:fade/>
  </p:transition>
  <p:extLst mod="1">
    <p:ext uri="{DCECCB84-F9BA-43D5-87BE-67443E8EF086}">
      <p15:sldGuideLst xmlns:p15="http://schemas.microsoft.com/office/powerpoint/2012/main">
        <p15:guide id="1" orient="horz" pos="408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ubtitle &amp; chart">
    <p:spTree>
      <p:nvGrpSpPr>
        <p:cNvPr id="1" name=""/>
        <p:cNvGrpSpPr/>
        <p:nvPr/>
      </p:nvGrpSpPr>
      <p:grpSpPr>
        <a:xfrm>
          <a:off x="0" y="0"/>
          <a:ext cx="0" cy="0"/>
          <a:chOff x="0" y="0"/>
          <a:chExt cx="0" cy="0"/>
        </a:xfrm>
      </p:grpSpPr>
      <p:sp>
        <p:nvSpPr>
          <p:cNvPr id="15" name="Text Placeholder 8"/>
          <p:cNvSpPr>
            <a:spLocks noGrp="1"/>
          </p:cNvSpPr>
          <p:nvPr>
            <p:ph type="body" sz="quarter" idx="13" hasCustomPrompt="1"/>
          </p:nvPr>
        </p:nvSpPr>
        <p:spPr>
          <a:xfrm>
            <a:off x="376239" y="651602"/>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6" name="Title Placeholder 1"/>
          <p:cNvSpPr>
            <a:spLocks noGrp="1"/>
          </p:cNvSpPr>
          <p:nvPr>
            <p:ph type="title" hasCustomPrompt="1"/>
          </p:nvPr>
        </p:nvSpPr>
        <p:spPr>
          <a:xfrm>
            <a:off x="376239" y="317500"/>
            <a:ext cx="8391525"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7" name="Chart Placeholder 3"/>
          <p:cNvSpPr>
            <a:spLocks noGrp="1"/>
          </p:cNvSpPr>
          <p:nvPr>
            <p:ph type="chart" sz="quarter" idx="15"/>
          </p:nvPr>
        </p:nvSpPr>
        <p:spPr>
          <a:xfrm>
            <a:off x="376239" y="2052000"/>
            <a:ext cx="8391524" cy="4069013"/>
          </a:xfrm>
          <a:prstGeom prst="rect">
            <a:avLst/>
          </a:prstGeom>
        </p:spPr>
        <p:txBody>
          <a:bodyPr/>
          <a:lstStyle/>
          <a:p>
            <a:r>
              <a:rPr lang="en-US" noProof="0" dirty="0" smtClean="0"/>
              <a:t>Click icon to add chart</a:t>
            </a:r>
            <a:endParaRPr lang="en-US" noProof="0" dirty="0"/>
          </a:p>
        </p:txBody>
      </p:sp>
      <p:sp>
        <p:nvSpPr>
          <p:cNvPr id="18" name="Text Placeholder 8"/>
          <p:cNvSpPr>
            <a:spLocks noGrp="1"/>
          </p:cNvSpPr>
          <p:nvPr>
            <p:ph type="body" sz="quarter" idx="18"/>
          </p:nvPr>
        </p:nvSpPr>
        <p:spPr>
          <a:xfrm>
            <a:off x="376239" y="1665290"/>
            <a:ext cx="8391524" cy="357187"/>
          </a:xfrm>
        </p:spPr>
        <p:txBody>
          <a:bodyPr/>
          <a:lstStyle/>
          <a:p>
            <a:pPr lvl="0"/>
            <a:r>
              <a:rPr lang="en-US" noProof="0" dirty="0" smtClean="0"/>
              <a:t>Click to edit Master text styles</a:t>
            </a:r>
          </a:p>
        </p:txBody>
      </p:sp>
      <p:sp>
        <p:nvSpPr>
          <p:cNvPr id="19" name="Text Placeholder 7"/>
          <p:cNvSpPr>
            <a:spLocks noGrp="1"/>
          </p:cNvSpPr>
          <p:nvPr>
            <p:ph type="body" sz="quarter" idx="23"/>
          </p:nvPr>
        </p:nvSpPr>
        <p:spPr>
          <a:xfrm>
            <a:off x="376240" y="6121014"/>
            <a:ext cx="8391525" cy="260737"/>
          </a:xfrm>
        </p:spPr>
        <p:txBody>
          <a:bodyPr>
            <a:normAutofit/>
          </a:bodyPr>
          <a:lstStyle>
            <a:lvl1pPr>
              <a:spcAft>
                <a:spcPts val="0"/>
              </a:spcAft>
              <a:defRPr sz="900"/>
            </a:lvl1pPr>
          </a:lstStyle>
          <a:p>
            <a:pPr lvl="0"/>
            <a:r>
              <a:rPr lang="en-US" noProof="0" dirty="0" smtClean="0"/>
              <a:t>Click to edit Master text styles</a:t>
            </a:r>
          </a:p>
        </p:txBody>
      </p:sp>
      <p:sp>
        <p:nvSpPr>
          <p:cNvPr id="10"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lvl1pPr>
          </a:lstStyle>
          <a:p>
            <a:pPr>
              <a:spcBef>
                <a:spcPts val="600"/>
              </a:spcBef>
              <a:buSzPct val="100000"/>
              <a:buFont typeface="Arial"/>
              <a:buNone/>
            </a:pPr>
            <a:r>
              <a:rPr lang="en-US" noProof="0" dirty="0" smtClean="0"/>
              <a:t>© 2017 Deloitte </a:t>
            </a:r>
            <a:r>
              <a:rPr lang="en-US" noProof="0" dirty="0" err="1" smtClean="0"/>
              <a:t>Sénégal</a:t>
            </a:r>
            <a:r>
              <a:rPr lang="en-US" noProof="0" dirty="0" smtClean="0"/>
              <a:t> </a:t>
            </a:r>
            <a:endParaRPr lang="en-US" noProof="0" dirty="0"/>
          </a:p>
        </p:txBody>
      </p:sp>
      <p:sp>
        <p:nvSpPr>
          <p:cNvPr id="11"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lvl1pPr>
          </a:lstStyle>
          <a:p>
            <a:pPr algn="r">
              <a:spcBef>
                <a:spcPts val="600"/>
              </a:spcBef>
              <a:buSzPct val="100000"/>
              <a:buFont typeface="Arial"/>
              <a:buNone/>
            </a:pPr>
            <a:fld id="{4654C24A-AA93-4318-A7E9-AF587A936244}" type="slidenum">
              <a:rPr lang="en-US" noProof="0" smtClean="0"/>
              <a:pPr algn="r">
                <a:spcBef>
                  <a:spcPts val="600"/>
                </a:spcBef>
                <a:buSzPct val="100000"/>
                <a:buFont typeface="Arial"/>
                <a:buNone/>
              </a:pPr>
              <a:t>‹#›</a:t>
            </a:fld>
            <a:endParaRPr lang="en-US" noProof="0" dirty="0"/>
          </a:p>
        </p:txBody>
      </p:sp>
      <p:sp>
        <p:nvSpPr>
          <p:cNvPr id="12"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lvl1pPr>
          </a:lstStyle>
          <a:p>
            <a:pPr algn="r">
              <a:buSzPct val="100000"/>
              <a:buFont typeface="Arial"/>
              <a:buNone/>
            </a:pPr>
            <a:r>
              <a:rPr lang="en-US" noProof="0" dirty="0" smtClean="0"/>
              <a:t>A guide to investing in Senegal - Deloitte Africa Business Development Roadshow</a:t>
            </a:r>
            <a:endParaRPr lang="en-US" noProof="0" dirty="0"/>
          </a:p>
        </p:txBody>
      </p:sp>
    </p:spTree>
    <p:extLst>
      <p:ext uri="{BB962C8B-B14F-4D97-AF65-F5344CB8AC3E}">
        <p14:creationId xmlns:p14="http://schemas.microsoft.com/office/powerpoint/2010/main" val="1829702940"/>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 chart">
    <p:spTree>
      <p:nvGrpSpPr>
        <p:cNvPr id="1" name=""/>
        <p:cNvGrpSpPr/>
        <p:nvPr/>
      </p:nvGrpSpPr>
      <p:grpSpPr>
        <a:xfrm>
          <a:off x="0" y="0"/>
          <a:ext cx="0" cy="0"/>
          <a:chOff x="0" y="0"/>
          <a:chExt cx="0" cy="0"/>
        </a:xfrm>
      </p:grpSpPr>
      <p:sp>
        <p:nvSpPr>
          <p:cNvPr id="15" name="Text Placeholder 8"/>
          <p:cNvSpPr>
            <a:spLocks noGrp="1"/>
          </p:cNvSpPr>
          <p:nvPr>
            <p:ph type="body" sz="quarter" idx="13" hasCustomPrompt="1"/>
          </p:nvPr>
        </p:nvSpPr>
        <p:spPr>
          <a:xfrm>
            <a:off x="376240" y="651602"/>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6" name="Title Placeholder 1"/>
          <p:cNvSpPr>
            <a:spLocks noGrp="1"/>
          </p:cNvSpPr>
          <p:nvPr>
            <p:ph type="title" hasCustomPrompt="1"/>
          </p:nvPr>
        </p:nvSpPr>
        <p:spPr>
          <a:xfrm>
            <a:off x="376239" y="317500"/>
            <a:ext cx="8391525"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7" name="Chart Placeholder 3"/>
          <p:cNvSpPr>
            <a:spLocks noGrp="1"/>
          </p:cNvSpPr>
          <p:nvPr>
            <p:ph type="chart" sz="quarter" idx="15"/>
          </p:nvPr>
        </p:nvSpPr>
        <p:spPr>
          <a:xfrm>
            <a:off x="378000" y="2051999"/>
            <a:ext cx="2662162" cy="4069015"/>
          </a:xfrm>
          <a:prstGeom prst="rect">
            <a:avLst/>
          </a:prstGeom>
        </p:spPr>
        <p:txBody>
          <a:bodyPr/>
          <a:lstStyle/>
          <a:p>
            <a:r>
              <a:rPr lang="en-US" noProof="0" smtClean="0"/>
              <a:t>Click icon to add chart</a:t>
            </a:r>
            <a:endParaRPr lang="en-US" noProof="0" dirty="0"/>
          </a:p>
        </p:txBody>
      </p:sp>
      <p:sp>
        <p:nvSpPr>
          <p:cNvPr id="18" name="Text Placeholder 8"/>
          <p:cNvSpPr>
            <a:spLocks noGrp="1"/>
          </p:cNvSpPr>
          <p:nvPr>
            <p:ph type="body" sz="quarter" idx="18"/>
          </p:nvPr>
        </p:nvSpPr>
        <p:spPr>
          <a:xfrm>
            <a:off x="376239" y="1665289"/>
            <a:ext cx="2671763" cy="392112"/>
          </a:xfrm>
        </p:spPr>
        <p:txBody>
          <a:bodyPr/>
          <a:lstStyle/>
          <a:p>
            <a:pPr lvl="0"/>
            <a:r>
              <a:rPr lang="en-US" noProof="0" smtClean="0"/>
              <a:t>Click to edit Master text styles</a:t>
            </a:r>
          </a:p>
        </p:txBody>
      </p:sp>
      <p:sp>
        <p:nvSpPr>
          <p:cNvPr id="7" name="Chart Placeholder 3"/>
          <p:cNvSpPr>
            <a:spLocks noGrp="1"/>
          </p:cNvSpPr>
          <p:nvPr>
            <p:ph type="chart" sz="quarter" idx="19"/>
          </p:nvPr>
        </p:nvSpPr>
        <p:spPr>
          <a:xfrm>
            <a:off x="3227388" y="2051999"/>
            <a:ext cx="2671212" cy="4069015"/>
          </a:xfrm>
          <a:prstGeom prst="rect">
            <a:avLst/>
          </a:prstGeom>
        </p:spPr>
        <p:txBody>
          <a:bodyPr/>
          <a:lstStyle/>
          <a:p>
            <a:r>
              <a:rPr lang="en-US" noProof="0" smtClean="0"/>
              <a:t>Click icon to add chart</a:t>
            </a:r>
            <a:endParaRPr lang="en-US" noProof="0" dirty="0"/>
          </a:p>
        </p:txBody>
      </p:sp>
      <p:sp>
        <p:nvSpPr>
          <p:cNvPr id="8" name="Text Placeholder 8"/>
          <p:cNvSpPr>
            <a:spLocks noGrp="1"/>
          </p:cNvSpPr>
          <p:nvPr>
            <p:ph type="body" sz="quarter" idx="20"/>
          </p:nvPr>
        </p:nvSpPr>
        <p:spPr>
          <a:xfrm>
            <a:off x="3227390" y="1665289"/>
            <a:ext cx="2671211" cy="392112"/>
          </a:xfrm>
        </p:spPr>
        <p:txBody>
          <a:bodyPr/>
          <a:lstStyle/>
          <a:p>
            <a:pPr lvl="0"/>
            <a:r>
              <a:rPr lang="en-US" noProof="0" smtClean="0"/>
              <a:t>Click to edit Master text styles</a:t>
            </a:r>
          </a:p>
        </p:txBody>
      </p:sp>
      <p:sp>
        <p:nvSpPr>
          <p:cNvPr id="9" name="Chart Placeholder 3"/>
          <p:cNvSpPr>
            <a:spLocks noGrp="1"/>
          </p:cNvSpPr>
          <p:nvPr>
            <p:ph type="chart" sz="quarter" idx="21"/>
          </p:nvPr>
        </p:nvSpPr>
        <p:spPr>
          <a:xfrm>
            <a:off x="6094799" y="2051999"/>
            <a:ext cx="2672965" cy="4069015"/>
          </a:xfrm>
          <a:prstGeom prst="rect">
            <a:avLst/>
          </a:prstGeom>
        </p:spPr>
        <p:txBody>
          <a:bodyPr/>
          <a:lstStyle/>
          <a:p>
            <a:r>
              <a:rPr lang="en-US" noProof="0" smtClean="0"/>
              <a:t>Click icon to add chart</a:t>
            </a:r>
            <a:endParaRPr lang="en-US" noProof="0" dirty="0"/>
          </a:p>
        </p:txBody>
      </p:sp>
      <p:sp>
        <p:nvSpPr>
          <p:cNvPr id="10" name="Text Placeholder 8"/>
          <p:cNvSpPr>
            <a:spLocks noGrp="1"/>
          </p:cNvSpPr>
          <p:nvPr>
            <p:ph type="body" sz="quarter" idx="22"/>
          </p:nvPr>
        </p:nvSpPr>
        <p:spPr>
          <a:xfrm>
            <a:off x="6094797" y="1659145"/>
            <a:ext cx="2672966" cy="398256"/>
          </a:xfrm>
        </p:spPr>
        <p:txBody>
          <a:bodyPr/>
          <a:lstStyle/>
          <a:p>
            <a:pPr lvl="0"/>
            <a:r>
              <a:rPr lang="en-US" noProof="0" smtClean="0"/>
              <a:t>Click to edit Master text styles</a:t>
            </a:r>
          </a:p>
        </p:txBody>
      </p:sp>
      <p:sp>
        <p:nvSpPr>
          <p:cNvPr id="12" name="Text Placeholder 7"/>
          <p:cNvSpPr>
            <a:spLocks noGrp="1"/>
          </p:cNvSpPr>
          <p:nvPr>
            <p:ph type="body" sz="quarter" idx="23"/>
          </p:nvPr>
        </p:nvSpPr>
        <p:spPr>
          <a:xfrm>
            <a:off x="376237" y="6121014"/>
            <a:ext cx="8374064" cy="260737"/>
          </a:xfrm>
        </p:spPr>
        <p:txBody>
          <a:bodyPr>
            <a:normAutofit/>
          </a:bodyPr>
          <a:lstStyle>
            <a:lvl1pPr>
              <a:spcAft>
                <a:spcPts val="0"/>
              </a:spcAft>
              <a:defRPr sz="900"/>
            </a:lvl1pPr>
          </a:lstStyle>
          <a:p>
            <a:pPr lvl="0"/>
            <a:r>
              <a:rPr lang="en-US" noProof="0" smtClean="0"/>
              <a:t>Click to edit Master text styles</a:t>
            </a:r>
          </a:p>
        </p:txBody>
      </p:sp>
      <p:sp>
        <p:nvSpPr>
          <p:cNvPr id="19"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lvl1pPr>
          </a:lstStyle>
          <a:p>
            <a:pPr>
              <a:spcBef>
                <a:spcPts val="600"/>
              </a:spcBef>
              <a:buSzPct val="100000"/>
              <a:buFont typeface="Arial"/>
              <a:buNone/>
            </a:pPr>
            <a:r>
              <a:rPr lang="fr-FR" smtClean="0"/>
              <a:t>© 2017 Deloitte Sénégal </a:t>
            </a:r>
            <a:endParaRPr lang="fr-FR" dirty="0"/>
          </a:p>
        </p:txBody>
      </p:sp>
      <p:sp>
        <p:nvSpPr>
          <p:cNvPr id="20"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21"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2215081642"/>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 columns of text">
    <p:spTree>
      <p:nvGrpSpPr>
        <p:cNvPr id="1" name=""/>
        <p:cNvGrpSpPr/>
        <p:nvPr/>
      </p:nvGrpSpPr>
      <p:grpSpPr>
        <a:xfrm>
          <a:off x="0" y="0"/>
          <a:ext cx="0" cy="0"/>
          <a:chOff x="0" y="0"/>
          <a:chExt cx="0" cy="0"/>
        </a:xfrm>
      </p:grpSpPr>
      <p:sp>
        <p:nvSpPr>
          <p:cNvPr id="14" name="Title Placeholder 1"/>
          <p:cNvSpPr>
            <a:spLocks noGrp="1"/>
          </p:cNvSpPr>
          <p:nvPr>
            <p:ph type="title" hasCustomPrompt="1"/>
          </p:nvPr>
        </p:nvSpPr>
        <p:spPr>
          <a:xfrm>
            <a:off x="376238" y="317500"/>
            <a:ext cx="8402002"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9" name="Text Placeholder 8"/>
          <p:cNvSpPr>
            <a:spLocks noGrp="1"/>
          </p:cNvSpPr>
          <p:nvPr>
            <p:ph type="body" sz="quarter" idx="13" hasCustomPrompt="1"/>
          </p:nvPr>
        </p:nvSpPr>
        <p:spPr>
          <a:xfrm>
            <a:off x="376238" y="651602"/>
            <a:ext cx="8402002"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3" name="Content Placeholder 3"/>
          <p:cNvSpPr>
            <a:spLocks noGrp="1"/>
          </p:cNvSpPr>
          <p:nvPr>
            <p:ph sz="quarter" idx="10"/>
          </p:nvPr>
        </p:nvSpPr>
        <p:spPr>
          <a:xfrm>
            <a:off x="376238" y="1665288"/>
            <a:ext cx="3979184" cy="4716461"/>
          </a:xfrm>
          <a:prstGeom prst="rect">
            <a:avLst/>
          </a:prstGeom>
        </p:spPr>
        <p:txBody>
          <a:bodyPr/>
          <a:lstStyle>
            <a:lvl1pPr>
              <a:tabLst>
                <a:tab pos="5029074" algn="r"/>
              </a:tabLst>
              <a:defRPr/>
            </a:lvl1pPr>
            <a:lvl2pPr>
              <a:tabLst>
                <a:tab pos="5029074" algn="r"/>
              </a:tabLst>
              <a:defRPr/>
            </a:lvl2pPr>
            <a:lvl3pPr>
              <a:tabLst>
                <a:tab pos="5029074" algn="r"/>
              </a:tabLst>
              <a:defRPr/>
            </a:lvl3pPr>
            <a:lvl4pPr>
              <a:tabLst>
                <a:tab pos="5029074" algn="r"/>
              </a:tabLst>
              <a:defRPr/>
            </a:lvl4pPr>
            <a:lvl5pPr>
              <a:tabLst>
                <a:tab pos="5029074" algn="r"/>
              </a:tabLst>
              <a:defRPr baseline="0"/>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5" name="Content Placeholder 3"/>
          <p:cNvSpPr>
            <a:spLocks noGrp="1"/>
          </p:cNvSpPr>
          <p:nvPr>
            <p:ph sz="quarter" idx="20"/>
          </p:nvPr>
        </p:nvSpPr>
        <p:spPr>
          <a:xfrm>
            <a:off x="4786154" y="1665288"/>
            <a:ext cx="3992086" cy="4716461"/>
          </a:xfrm>
          <a:prstGeom prst="rect">
            <a:avLst/>
          </a:prstGeom>
        </p:spPr>
        <p:txBody>
          <a:bodyPr/>
          <a:lstStyle>
            <a:lvl1pPr>
              <a:tabLst>
                <a:tab pos="5029074" algn="r"/>
              </a:tabLst>
              <a:defRPr/>
            </a:lvl1pPr>
            <a:lvl2pPr>
              <a:tabLst>
                <a:tab pos="5029074" algn="r"/>
              </a:tabLst>
              <a:defRPr/>
            </a:lvl2pPr>
            <a:lvl3pPr>
              <a:tabLst>
                <a:tab pos="5029074" algn="r"/>
              </a:tabLst>
              <a:defRPr/>
            </a:lvl3pPr>
            <a:lvl4pPr>
              <a:tabLst>
                <a:tab pos="5029074" algn="r"/>
              </a:tabLst>
              <a:defRPr/>
            </a:lvl4pPr>
            <a:lvl5pPr>
              <a:tabLst>
                <a:tab pos="5029074" algn="r"/>
              </a:tabLst>
              <a:defRPr baseline="0"/>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0"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lvl1pPr>
          </a:lstStyle>
          <a:p>
            <a:pPr>
              <a:spcBef>
                <a:spcPts val="600"/>
              </a:spcBef>
              <a:buSzPct val="100000"/>
              <a:buFont typeface="Arial"/>
              <a:buNone/>
            </a:pPr>
            <a:r>
              <a:rPr lang="fr-FR" smtClean="0"/>
              <a:t>© 2017 Deloitte Sénégal </a:t>
            </a:r>
            <a:endParaRPr lang="fr-FR" dirty="0"/>
          </a:p>
        </p:txBody>
      </p:sp>
      <p:sp>
        <p:nvSpPr>
          <p:cNvPr id="11"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12"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1842891208"/>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xt and chart">
    <p:spTree>
      <p:nvGrpSpPr>
        <p:cNvPr id="1" name=""/>
        <p:cNvGrpSpPr/>
        <p:nvPr/>
      </p:nvGrpSpPr>
      <p:grpSpPr>
        <a:xfrm>
          <a:off x="0" y="0"/>
          <a:ext cx="0" cy="0"/>
          <a:chOff x="0" y="0"/>
          <a:chExt cx="0" cy="0"/>
        </a:xfrm>
      </p:grpSpPr>
      <p:sp>
        <p:nvSpPr>
          <p:cNvPr id="10" name="Content Placeholder 3"/>
          <p:cNvSpPr>
            <a:spLocks noGrp="1"/>
          </p:cNvSpPr>
          <p:nvPr>
            <p:ph sz="quarter" idx="10"/>
          </p:nvPr>
        </p:nvSpPr>
        <p:spPr>
          <a:xfrm>
            <a:off x="376239" y="1665288"/>
            <a:ext cx="4016374" cy="4455725"/>
          </a:xfrm>
          <a:prstGeom prst="rect">
            <a:avLst/>
          </a:prstGeom>
        </p:spPr>
        <p:txBody>
          <a:bodyPr/>
          <a:lstStyle>
            <a:lvl1pPr>
              <a:tabLst>
                <a:tab pos="5029074" algn="r"/>
              </a:tabLst>
              <a:defRPr/>
            </a:lvl1pPr>
            <a:lvl2pPr>
              <a:tabLst>
                <a:tab pos="5029074" algn="r"/>
              </a:tabLst>
              <a:defRPr/>
            </a:lvl2pPr>
            <a:lvl3pPr>
              <a:tabLst>
                <a:tab pos="5029074" algn="r"/>
              </a:tabLst>
              <a:defRPr/>
            </a:lvl3pPr>
            <a:lvl4pPr>
              <a:tabLst>
                <a:tab pos="5029074" algn="r"/>
              </a:tabLst>
              <a:defRPr/>
            </a:lvl4pPr>
            <a:lvl5pPr>
              <a:tabLst>
                <a:tab pos="5029074" algn="r"/>
              </a:tabLst>
              <a:defRPr baseline="0"/>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3" name="Chart Placeholder 2"/>
          <p:cNvSpPr>
            <a:spLocks noGrp="1"/>
          </p:cNvSpPr>
          <p:nvPr>
            <p:ph type="chart" sz="quarter" idx="21"/>
          </p:nvPr>
        </p:nvSpPr>
        <p:spPr>
          <a:xfrm>
            <a:off x="4755917" y="2125013"/>
            <a:ext cx="4011846" cy="3996000"/>
          </a:xfrm>
        </p:spPr>
        <p:txBody>
          <a:bodyPr/>
          <a:lstStyle/>
          <a:p>
            <a:r>
              <a:rPr lang="en-US" noProof="0" smtClean="0"/>
              <a:t>Click icon to add chart</a:t>
            </a:r>
            <a:endParaRPr lang="en-US" noProof="0" dirty="0"/>
          </a:p>
        </p:txBody>
      </p:sp>
      <p:sp>
        <p:nvSpPr>
          <p:cNvPr id="6" name="Text Placeholder 5"/>
          <p:cNvSpPr>
            <a:spLocks noGrp="1"/>
          </p:cNvSpPr>
          <p:nvPr>
            <p:ph type="body" sz="quarter" idx="22"/>
          </p:nvPr>
        </p:nvSpPr>
        <p:spPr>
          <a:xfrm>
            <a:off x="4755917" y="1665290"/>
            <a:ext cx="4011846" cy="420687"/>
          </a:xfrm>
        </p:spPr>
        <p:txBody>
          <a:bodyPr/>
          <a:lstStyle/>
          <a:p>
            <a:pPr lvl="0"/>
            <a:r>
              <a:rPr lang="en-US" noProof="0" smtClean="0"/>
              <a:t>Click to edit Master text styles</a:t>
            </a:r>
          </a:p>
        </p:txBody>
      </p:sp>
      <p:sp>
        <p:nvSpPr>
          <p:cNvPr id="11" name="Text Placeholder 8"/>
          <p:cNvSpPr>
            <a:spLocks noGrp="1"/>
          </p:cNvSpPr>
          <p:nvPr>
            <p:ph type="body" sz="quarter" idx="13" hasCustomPrompt="1"/>
          </p:nvPr>
        </p:nvSpPr>
        <p:spPr>
          <a:xfrm>
            <a:off x="376239" y="651602"/>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3" name="Title Placeholder 1"/>
          <p:cNvSpPr>
            <a:spLocks noGrp="1"/>
          </p:cNvSpPr>
          <p:nvPr>
            <p:ph type="title" hasCustomPrompt="1"/>
          </p:nvPr>
        </p:nvSpPr>
        <p:spPr>
          <a:xfrm>
            <a:off x="376239" y="317500"/>
            <a:ext cx="8391525"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5" name="Text Placeholder 7"/>
          <p:cNvSpPr>
            <a:spLocks noGrp="1"/>
          </p:cNvSpPr>
          <p:nvPr>
            <p:ph type="body" sz="quarter" idx="23"/>
          </p:nvPr>
        </p:nvSpPr>
        <p:spPr>
          <a:xfrm>
            <a:off x="376239" y="6121014"/>
            <a:ext cx="8391525" cy="260737"/>
          </a:xfrm>
        </p:spPr>
        <p:txBody>
          <a:bodyPr>
            <a:normAutofit/>
          </a:bodyPr>
          <a:lstStyle>
            <a:lvl1pPr>
              <a:spcAft>
                <a:spcPts val="0"/>
              </a:spcAft>
              <a:defRPr sz="900"/>
            </a:lvl1pPr>
          </a:lstStyle>
          <a:p>
            <a:pPr lvl="0"/>
            <a:r>
              <a:rPr lang="en-US" noProof="0" smtClean="0"/>
              <a:t>Click to edit Master text styles</a:t>
            </a:r>
          </a:p>
        </p:txBody>
      </p:sp>
      <p:sp>
        <p:nvSpPr>
          <p:cNvPr id="14"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lvl1pPr>
          </a:lstStyle>
          <a:p>
            <a:pPr>
              <a:spcBef>
                <a:spcPts val="600"/>
              </a:spcBef>
              <a:buSzPct val="100000"/>
              <a:buFont typeface="Arial"/>
              <a:buNone/>
            </a:pPr>
            <a:r>
              <a:rPr lang="fr-FR" smtClean="0"/>
              <a:t>© 2017 Deloitte Sénégal </a:t>
            </a:r>
            <a:endParaRPr lang="fr-FR" dirty="0"/>
          </a:p>
        </p:txBody>
      </p:sp>
      <p:sp>
        <p:nvSpPr>
          <p:cNvPr id="16"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17"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2179466235"/>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 chart">
    <p:spTree>
      <p:nvGrpSpPr>
        <p:cNvPr id="1" name=""/>
        <p:cNvGrpSpPr/>
        <p:nvPr/>
      </p:nvGrpSpPr>
      <p:grpSpPr>
        <a:xfrm>
          <a:off x="0" y="0"/>
          <a:ext cx="0" cy="0"/>
          <a:chOff x="0" y="0"/>
          <a:chExt cx="0" cy="0"/>
        </a:xfrm>
      </p:grpSpPr>
      <p:sp>
        <p:nvSpPr>
          <p:cNvPr id="3" name="Chart Placeholder 2"/>
          <p:cNvSpPr>
            <a:spLocks noGrp="1"/>
          </p:cNvSpPr>
          <p:nvPr>
            <p:ph type="chart" sz="quarter" idx="21"/>
          </p:nvPr>
        </p:nvSpPr>
        <p:spPr>
          <a:xfrm>
            <a:off x="4755917" y="2125013"/>
            <a:ext cx="4011847" cy="3996000"/>
          </a:xfrm>
        </p:spPr>
        <p:txBody>
          <a:bodyPr/>
          <a:lstStyle/>
          <a:p>
            <a:r>
              <a:rPr lang="en-US" noProof="0" smtClean="0"/>
              <a:t>Click icon to add chart</a:t>
            </a:r>
            <a:endParaRPr lang="en-US" noProof="0" dirty="0"/>
          </a:p>
        </p:txBody>
      </p:sp>
      <p:sp>
        <p:nvSpPr>
          <p:cNvPr id="6" name="Text Placeholder 5"/>
          <p:cNvSpPr>
            <a:spLocks noGrp="1"/>
          </p:cNvSpPr>
          <p:nvPr>
            <p:ph type="body" sz="quarter" idx="22"/>
          </p:nvPr>
        </p:nvSpPr>
        <p:spPr>
          <a:xfrm>
            <a:off x="4755918" y="1665290"/>
            <a:ext cx="4011847" cy="420687"/>
          </a:xfrm>
        </p:spPr>
        <p:txBody>
          <a:bodyPr/>
          <a:lstStyle/>
          <a:p>
            <a:pPr lvl="0"/>
            <a:r>
              <a:rPr lang="en-US" noProof="0" smtClean="0"/>
              <a:t>Click to edit Master text styles</a:t>
            </a:r>
          </a:p>
        </p:txBody>
      </p:sp>
      <p:sp>
        <p:nvSpPr>
          <p:cNvPr id="11" name="Text Placeholder 8"/>
          <p:cNvSpPr>
            <a:spLocks noGrp="1"/>
          </p:cNvSpPr>
          <p:nvPr>
            <p:ph type="body" sz="quarter" idx="13" hasCustomPrompt="1"/>
          </p:nvPr>
        </p:nvSpPr>
        <p:spPr>
          <a:xfrm>
            <a:off x="376239" y="651602"/>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3" name="Title Placeholder 1"/>
          <p:cNvSpPr>
            <a:spLocks noGrp="1"/>
          </p:cNvSpPr>
          <p:nvPr>
            <p:ph type="title" hasCustomPrompt="1"/>
          </p:nvPr>
        </p:nvSpPr>
        <p:spPr>
          <a:xfrm>
            <a:off x="376239" y="317500"/>
            <a:ext cx="8391525"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5" name="Text Placeholder 7"/>
          <p:cNvSpPr>
            <a:spLocks noGrp="1"/>
          </p:cNvSpPr>
          <p:nvPr>
            <p:ph type="body" sz="quarter" idx="23"/>
          </p:nvPr>
        </p:nvSpPr>
        <p:spPr>
          <a:xfrm>
            <a:off x="376237" y="6121014"/>
            <a:ext cx="8374064" cy="260737"/>
          </a:xfrm>
        </p:spPr>
        <p:txBody>
          <a:bodyPr>
            <a:normAutofit/>
          </a:bodyPr>
          <a:lstStyle>
            <a:lvl1pPr>
              <a:spcAft>
                <a:spcPts val="0"/>
              </a:spcAft>
              <a:defRPr sz="900"/>
            </a:lvl1pPr>
          </a:lstStyle>
          <a:p>
            <a:pPr lvl="0"/>
            <a:r>
              <a:rPr lang="en-US" noProof="0" smtClean="0"/>
              <a:t>Click to edit Master text styles</a:t>
            </a:r>
          </a:p>
        </p:txBody>
      </p:sp>
      <p:sp>
        <p:nvSpPr>
          <p:cNvPr id="9" name="Chart Placeholder 2"/>
          <p:cNvSpPr>
            <a:spLocks noGrp="1"/>
          </p:cNvSpPr>
          <p:nvPr>
            <p:ph type="chart" sz="quarter" idx="24"/>
          </p:nvPr>
        </p:nvSpPr>
        <p:spPr>
          <a:xfrm>
            <a:off x="376240" y="2125013"/>
            <a:ext cx="4004297" cy="3996000"/>
          </a:xfrm>
        </p:spPr>
        <p:txBody>
          <a:bodyPr/>
          <a:lstStyle/>
          <a:p>
            <a:r>
              <a:rPr lang="en-US" noProof="0" smtClean="0"/>
              <a:t>Click icon to add chart</a:t>
            </a:r>
            <a:endParaRPr lang="en-US" noProof="0" dirty="0"/>
          </a:p>
        </p:txBody>
      </p:sp>
      <p:sp>
        <p:nvSpPr>
          <p:cNvPr id="12" name="Text Placeholder 5"/>
          <p:cNvSpPr>
            <a:spLocks noGrp="1"/>
          </p:cNvSpPr>
          <p:nvPr>
            <p:ph type="body" sz="quarter" idx="25"/>
          </p:nvPr>
        </p:nvSpPr>
        <p:spPr>
          <a:xfrm>
            <a:off x="376237" y="1665290"/>
            <a:ext cx="4004298" cy="420687"/>
          </a:xfrm>
        </p:spPr>
        <p:txBody>
          <a:bodyPr/>
          <a:lstStyle/>
          <a:p>
            <a:pPr lvl="0"/>
            <a:r>
              <a:rPr lang="en-US" noProof="0" smtClean="0"/>
              <a:t>Click to edit Master text styles</a:t>
            </a:r>
          </a:p>
        </p:txBody>
      </p:sp>
      <p:sp>
        <p:nvSpPr>
          <p:cNvPr id="17"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lvl1pPr>
          </a:lstStyle>
          <a:p>
            <a:pPr>
              <a:spcBef>
                <a:spcPts val="600"/>
              </a:spcBef>
              <a:buSzPct val="100000"/>
              <a:buFont typeface="Arial"/>
              <a:buNone/>
            </a:pPr>
            <a:r>
              <a:rPr lang="fr-FR" smtClean="0"/>
              <a:t>© 2017 Deloitte Sénégal </a:t>
            </a:r>
            <a:endParaRPr lang="fr-FR" dirty="0"/>
          </a:p>
        </p:txBody>
      </p:sp>
      <p:sp>
        <p:nvSpPr>
          <p:cNvPr id="18"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19"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1200285679"/>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 column content">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376239" y="317500"/>
            <a:ext cx="8391524"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6" name="Content Placeholder 3"/>
          <p:cNvSpPr>
            <a:spLocks noGrp="1"/>
          </p:cNvSpPr>
          <p:nvPr>
            <p:ph sz="quarter" idx="10"/>
          </p:nvPr>
        </p:nvSpPr>
        <p:spPr>
          <a:xfrm>
            <a:off x="376239" y="1665290"/>
            <a:ext cx="3323893" cy="4716463"/>
          </a:xfrm>
          <a:prstGeom prst="rect">
            <a:avLst/>
          </a:prstGeom>
        </p:spPr>
        <p:txBody>
          <a:bodyPr/>
          <a:lstStyle>
            <a:lvl1pPr>
              <a:tabLst>
                <a:tab pos="5029074" algn="r"/>
              </a:tabLst>
              <a:defRPr/>
            </a:lvl1pPr>
            <a:lvl2pPr>
              <a:tabLst>
                <a:tab pos="5029074" algn="r"/>
              </a:tabLst>
              <a:defRPr/>
            </a:lvl2pPr>
            <a:lvl3pPr>
              <a:tabLst>
                <a:tab pos="5029074" algn="r"/>
              </a:tabLst>
              <a:defRPr/>
            </a:lvl3pPr>
            <a:lvl4pPr>
              <a:tabLst>
                <a:tab pos="5029074" algn="r"/>
              </a:tabLst>
              <a:defRPr/>
            </a:lvl4pPr>
            <a:lvl5pPr>
              <a:tabLst>
                <a:tab pos="5029074" algn="r"/>
              </a:tabLst>
              <a:defRPr baseline="0"/>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8" name="Content Placeholder 3"/>
          <p:cNvSpPr>
            <a:spLocks noGrp="1"/>
          </p:cNvSpPr>
          <p:nvPr>
            <p:ph sz="quarter" idx="16"/>
          </p:nvPr>
        </p:nvSpPr>
        <p:spPr>
          <a:xfrm>
            <a:off x="4087762" y="1700214"/>
            <a:ext cx="4680000" cy="4681537"/>
          </a:xfrm>
          <a:prstGeom prst="rect">
            <a:avLst/>
          </a:prstGeom>
        </p:spPr>
        <p:txBody>
          <a:bodyPr/>
          <a:lstStyle>
            <a:lvl1pPr>
              <a:tabLst>
                <a:tab pos="5029074" algn="r"/>
              </a:tabLst>
              <a:defRPr/>
            </a:lvl1pPr>
            <a:lvl2pPr>
              <a:tabLst>
                <a:tab pos="5029074" algn="r"/>
              </a:tabLst>
              <a:defRPr/>
            </a:lvl2pPr>
            <a:lvl3pPr>
              <a:tabLst>
                <a:tab pos="5029074" algn="r"/>
              </a:tabLst>
              <a:defRPr/>
            </a:lvl3pPr>
            <a:lvl4pPr>
              <a:tabLst>
                <a:tab pos="5029074" algn="r"/>
              </a:tabLst>
              <a:defRPr/>
            </a:lvl4pPr>
            <a:lvl5pPr>
              <a:tabLst>
                <a:tab pos="5029074" algn="r"/>
              </a:tabLst>
              <a:defRPr baseline="0"/>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9" name="Text Placeholder 8"/>
          <p:cNvSpPr>
            <a:spLocks noGrp="1"/>
          </p:cNvSpPr>
          <p:nvPr>
            <p:ph type="body" sz="quarter" idx="13" hasCustomPrompt="1"/>
          </p:nvPr>
        </p:nvSpPr>
        <p:spPr>
          <a:xfrm>
            <a:off x="376239" y="651602"/>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3"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lvl1pPr>
          </a:lstStyle>
          <a:p>
            <a:pPr>
              <a:spcBef>
                <a:spcPts val="600"/>
              </a:spcBef>
              <a:buSzPct val="100000"/>
              <a:buFont typeface="Arial"/>
              <a:buNone/>
            </a:pPr>
            <a:r>
              <a:rPr lang="fr-FR" smtClean="0"/>
              <a:t>© 2017 Deloitte Sénégal </a:t>
            </a:r>
            <a:endParaRPr lang="fr-FR" dirty="0"/>
          </a:p>
        </p:txBody>
      </p:sp>
      <p:sp>
        <p:nvSpPr>
          <p:cNvPr id="14"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15"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1890274777"/>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 content with quote ">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376240" y="317502"/>
            <a:ext cx="8391525"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6" name="Content Placeholder 3"/>
          <p:cNvSpPr>
            <a:spLocks noGrp="1"/>
          </p:cNvSpPr>
          <p:nvPr>
            <p:ph sz="quarter" idx="10"/>
          </p:nvPr>
        </p:nvSpPr>
        <p:spPr>
          <a:xfrm>
            <a:off x="5683413" y="1658680"/>
            <a:ext cx="3084351" cy="4723072"/>
          </a:xfrm>
          <a:prstGeom prst="rect">
            <a:avLst/>
          </a:prstGeom>
        </p:spPr>
        <p:txBody>
          <a:bodyPr>
            <a:normAutofit/>
          </a:bodyPr>
          <a:lstStyle>
            <a:lvl1pPr>
              <a:tabLst>
                <a:tab pos="5029074" algn="r"/>
              </a:tabLst>
              <a:defRPr sz="2400">
                <a:solidFill>
                  <a:schemeClr val="accent3"/>
                </a:solidFill>
              </a:defRPr>
            </a:lvl1pPr>
            <a:lvl2pPr>
              <a:tabLst>
                <a:tab pos="5029074" algn="r"/>
              </a:tabLst>
              <a:defRPr/>
            </a:lvl2pPr>
            <a:lvl3pPr>
              <a:tabLst>
                <a:tab pos="5029074" algn="r"/>
              </a:tabLst>
              <a:defRPr/>
            </a:lvl3pPr>
            <a:lvl4pPr>
              <a:tabLst>
                <a:tab pos="5029074" algn="r"/>
              </a:tabLst>
              <a:defRPr/>
            </a:lvl4pPr>
            <a:lvl5pPr>
              <a:tabLst>
                <a:tab pos="5029074" algn="r"/>
              </a:tabLst>
              <a:defRPr baseline="0"/>
            </a:lvl5pPr>
          </a:lstStyle>
          <a:p>
            <a:pPr lvl="0"/>
            <a:r>
              <a:rPr lang="en-US" noProof="0" smtClean="0"/>
              <a:t>Click to edit Master text styles</a:t>
            </a:r>
          </a:p>
        </p:txBody>
      </p:sp>
      <p:sp>
        <p:nvSpPr>
          <p:cNvPr id="8" name="Content Placeholder 3"/>
          <p:cNvSpPr>
            <a:spLocks noGrp="1"/>
          </p:cNvSpPr>
          <p:nvPr>
            <p:ph sz="quarter" idx="16"/>
          </p:nvPr>
        </p:nvSpPr>
        <p:spPr>
          <a:xfrm>
            <a:off x="376240" y="1665289"/>
            <a:ext cx="4879761" cy="4716463"/>
          </a:xfrm>
          <a:prstGeom prst="rect">
            <a:avLst/>
          </a:prstGeom>
        </p:spPr>
        <p:txBody>
          <a:bodyPr/>
          <a:lstStyle>
            <a:lvl1pPr>
              <a:tabLst>
                <a:tab pos="5029074" algn="r"/>
              </a:tabLst>
              <a:defRPr/>
            </a:lvl1pPr>
            <a:lvl2pPr>
              <a:tabLst>
                <a:tab pos="5029074" algn="r"/>
              </a:tabLst>
              <a:defRPr/>
            </a:lvl2pPr>
            <a:lvl3pPr>
              <a:tabLst>
                <a:tab pos="5029074" algn="r"/>
              </a:tabLst>
              <a:defRPr/>
            </a:lvl3pPr>
            <a:lvl4pPr>
              <a:tabLst>
                <a:tab pos="5029074" algn="r"/>
              </a:tabLst>
              <a:defRPr/>
            </a:lvl4pPr>
            <a:lvl5pPr>
              <a:tabLst>
                <a:tab pos="5029074" algn="r"/>
              </a:tabLst>
              <a:defRPr baseline="0"/>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9" name="Text Placeholder 8"/>
          <p:cNvSpPr>
            <a:spLocks noGrp="1"/>
          </p:cNvSpPr>
          <p:nvPr>
            <p:ph type="body" sz="quarter" idx="13" hasCustomPrompt="1"/>
          </p:nvPr>
        </p:nvSpPr>
        <p:spPr>
          <a:xfrm>
            <a:off x="376239" y="651602"/>
            <a:ext cx="8391524"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3"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lvl1pPr>
          </a:lstStyle>
          <a:p>
            <a:pPr>
              <a:spcBef>
                <a:spcPts val="600"/>
              </a:spcBef>
              <a:buSzPct val="100000"/>
              <a:buFont typeface="Arial"/>
              <a:buNone/>
            </a:pPr>
            <a:r>
              <a:rPr lang="fr-FR" smtClean="0"/>
              <a:t>© 2017 Deloitte Sénégal </a:t>
            </a:r>
            <a:endParaRPr lang="fr-FR" dirty="0"/>
          </a:p>
        </p:txBody>
      </p:sp>
      <p:sp>
        <p:nvSpPr>
          <p:cNvPr id="14"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15"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980198571"/>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eam profile">
    <p:spTree>
      <p:nvGrpSpPr>
        <p:cNvPr id="1" name=""/>
        <p:cNvGrpSpPr/>
        <p:nvPr/>
      </p:nvGrpSpPr>
      <p:grpSpPr>
        <a:xfrm>
          <a:off x="0" y="0"/>
          <a:ext cx="0" cy="0"/>
          <a:chOff x="0" y="0"/>
          <a:chExt cx="0" cy="0"/>
        </a:xfrm>
      </p:grpSpPr>
      <p:sp>
        <p:nvSpPr>
          <p:cNvPr id="2" name="Title 1"/>
          <p:cNvSpPr>
            <a:spLocks noGrp="1"/>
          </p:cNvSpPr>
          <p:nvPr>
            <p:ph type="title"/>
          </p:nvPr>
        </p:nvSpPr>
        <p:spPr>
          <a:xfrm>
            <a:off x="376240" y="317502"/>
            <a:ext cx="8391525" cy="334101"/>
          </a:xfrm>
        </p:spPr>
        <p:txBody>
          <a:bodyPr/>
          <a:lstStyle/>
          <a:p>
            <a:r>
              <a:rPr lang="en-US" noProof="0" smtClean="0"/>
              <a:t>Click to edit Master title style</a:t>
            </a:r>
            <a:endParaRPr lang="en-US" noProof="0" dirty="0"/>
          </a:p>
        </p:txBody>
      </p:sp>
      <p:sp>
        <p:nvSpPr>
          <p:cNvPr id="4" name="Picture Placeholder 6"/>
          <p:cNvSpPr>
            <a:spLocks noGrp="1"/>
          </p:cNvSpPr>
          <p:nvPr>
            <p:ph type="pic" sz="quarter" idx="13"/>
          </p:nvPr>
        </p:nvSpPr>
        <p:spPr>
          <a:xfrm>
            <a:off x="376237" y="1700213"/>
            <a:ext cx="2034000" cy="1260000"/>
          </a:xfrm>
        </p:spPr>
        <p:txBody>
          <a:bodyPr lIns="0" tIns="0" rIns="0" bIns="0">
            <a:noAutofit/>
          </a:bodyPr>
          <a:lstStyle/>
          <a:p>
            <a:r>
              <a:rPr lang="en-US" noProof="0" smtClean="0"/>
              <a:t>Click icon to add picture</a:t>
            </a:r>
            <a:endParaRPr lang="en-US" noProof="0" dirty="0"/>
          </a:p>
        </p:txBody>
      </p:sp>
      <p:sp>
        <p:nvSpPr>
          <p:cNvPr id="5" name="Picture Placeholder 6"/>
          <p:cNvSpPr>
            <a:spLocks noGrp="1"/>
          </p:cNvSpPr>
          <p:nvPr>
            <p:ph type="pic" sz="quarter" idx="14"/>
          </p:nvPr>
        </p:nvSpPr>
        <p:spPr>
          <a:xfrm>
            <a:off x="2495412" y="1700213"/>
            <a:ext cx="2034000" cy="1260000"/>
          </a:xfrm>
        </p:spPr>
        <p:txBody>
          <a:bodyPr lIns="0" tIns="0" rIns="0" bIns="0">
            <a:noAutofit/>
          </a:bodyPr>
          <a:lstStyle/>
          <a:p>
            <a:r>
              <a:rPr lang="en-US" noProof="0" smtClean="0"/>
              <a:t>Click icon to add picture</a:t>
            </a:r>
            <a:endParaRPr lang="en-US" noProof="0" dirty="0"/>
          </a:p>
        </p:txBody>
      </p:sp>
      <p:sp>
        <p:nvSpPr>
          <p:cNvPr id="6" name="Picture Placeholder 6"/>
          <p:cNvSpPr>
            <a:spLocks noGrp="1"/>
          </p:cNvSpPr>
          <p:nvPr>
            <p:ph type="pic" sz="quarter" idx="15"/>
          </p:nvPr>
        </p:nvSpPr>
        <p:spPr>
          <a:xfrm>
            <a:off x="4614587" y="1700213"/>
            <a:ext cx="2034000" cy="1260000"/>
          </a:xfrm>
        </p:spPr>
        <p:txBody>
          <a:bodyPr lIns="0" tIns="0" rIns="0" bIns="0">
            <a:noAutofit/>
          </a:bodyPr>
          <a:lstStyle/>
          <a:p>
            <a:r>
              <a:rPr lang="en-US" noProof="0" smtClean="0"/>
              <a:t>Click icon to add picture</a:t>
            </a:r>
            <a:endParaRPr lang="en-US" noProof="0" dirty="0"/>
          </a:p>
        </p:txBody>
      </p:sp>
      <p:sp>
        <p:nvSpPr>
          <p:cNvPr id="7" name="Picture Placeholder 6"/>
          <p:cNvSpPr>
            <a:spLocks noGrp="1"/>
          </p:cNvSpPr>
          <p:nvPr>
            <p:ph type="pic" sz="quarter" idx="16"/>
          </p:nvPr>
        </p:nvSpPr>
        <p:spPr>
          <a:xfrm>
            <a:off x="6733763" y="1700213"/>
            <a:ext cx="2034000" cy="1260000"/>
          </a:xfrm>
        </p:spPr>
        <p:txBody>
          <a:bodyPr lIns="0" tIns="0" rIns="0" bIns="0">
            <a:noAutofit/>
          </a:bodyPr>
          <a:lstStyle/>
          <a:p>
            <a:r>
              <a:rPr lang="en-US" noProof="0" smtClean="0"/>
              <a:t>Click icon to add picture</a:t>
            </a:r>
            <a:endParaRPr lang="en-US" noProof="0" dirty="0"/>
          </a:p>
        </p:txBody>
      </p:sp>
      <p:sp>
        <p:nvSpPr>
          <p:cNvPr id="9" name="Text Placeholder 8"/>
          <p:cNvSpPr>
            <a:spLocks noGrp="1"/>
          </p:cNvSpPr>
          <p:nvPr>
            <p:ph type="body" sz="quarter" idx="17"/>
          </p:nvPr>
        </p:nvSpPr>
        <p:spPr>
          <a:xfrm>
            <a:off x="376239" y="3124201"/>
            <a:ext cx="2040351" cy="3257548"/>
          </a:xfrm>
        </p:spPr>
        <p:txBody>
          <a:bodyPr/>
          <a:lstStyle>
            <a:lvl1pPr>
              <a:defRPr b="1">
                <a:solidFill>
                  <a:schemeClr val="accent1"/>
                </a:solidFill>
              </a:defRPr>
            </a:lvl1pPr>
            <a:lvl2pPr>
              <a:spcAft>
                <a:spcPts val="0"/>
              </a:spcAft>
              <a:defRPr/>
            </a:lvl2pPr>
            <a:lvl3pPr marL="0" indent="0">
              <a:spcAft>
                <a:spcPts val="0"/>
              </a:spcAft>
              <a:buNone/>
              <a:defRPr/>
            </a:lvl3pPr>
            <a:lvl4pPr marL="176396" indent="-176396">
              <a:spcAft>
                <a:spcPts val="0"/>
              </a:spcAft>
              <a:buFont typeface="Arial" panose="020B0604020202020204" pitchFamily="34" charset="0"/>
              <a:buChar char="•"/>
              <a:defRPr/>
            </a:lvl4pPr>
            <a:lvl5pPr marL="356391" indent="-176396">
              <a:spcAft>
                <a:spcPts val="0"/>
              </a:spcAft>
              <a:defRPr baseline="0"/>
            </a:lvl5pPr>
            <a:lvl6pPr marL="356391" indent="-176396">
              <a:spcAft>
                <a:spcPts val="0"/>
              </a:spcAft>
              <a:buFont typeface="Verdana" panose="020B0604030504040204" pitchFamily="34" charset="0"/>
              <a:buChar char="−"/>
              <a:defRPr/>
            </a:lvl6pPr>
            <a:lvl7pPr marL="356391" indent="-176396">
              <a:spcAft>
                <a:spcPts val="0"/>
              </a:spcAft>
              <a:defRPr/>
            </a:lvl7pPr>
            <a:lvl8pPr marL="356391" indent="-176396">
              <a:spcAft>
                <a:spcPts val="0"/>
              </a:spcAft>
              <a:defRPr/>
            </a:lvl8pPr>
            <a:lvl9pPr marL="356391" indent="-176396">
              <a:spcAft>
                <a:spcPts val="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0" name="Text Placeholder 8"/>
          <p:cNvSpPr>
            <a:spLocks noGrp="1"/>
          </p:cNvSpPr>
          <p:nvPr>
            <p:ph type="body" sz="quarter" idx="18"/>
          </p:nvPr>
        </p:nvSpPr>
        <p:spPr>
          <a:xfrm>
            <a:off x="4612472" y="3120551"/>
            <a:ext cx="2034000" cy="3261199"/>
          </a:xfrm>
        </p:spPr>
        <p:txBody>
          <a:bodyPr/>
          <a:lstStyle>
            <a:lvl1pPr>
              <a:defRPr b="1">
                <a:solidFill>
                  <a:schemeClr val="accent1"/>
                </a:solidFill>
              </a:defRPr>
            </a:lvl1pPr>
            <a:lvl2pPr>
              <a:spcAft>
                <a:spcPts val="0"/>
              </a:spcAft>
              <a:defRPr/>
            </a:lvl2pPr>
            <a:lvl3pPr marL="0" indent="0">
              <a:spcAft>
                <a:spcPts val="0"/>
              </a:spcAft>
              <a:buNone/>
              <a:defRPr/>
            </a:lvl3pPr>
            <a:lvl4pPr marL="176396" indent="-176396">
              <a:spcAft>
                <a:spcPts val="0"/>
              </a:spcAft>
              <a:buFont typeface="Arial" panose="020B0604020202020204" pitchFamily="34" charset="0"/>
              <a:buChar char="•"/>
              <a:defRPr/>
            </a:lvl4pPr>
            <a:lvl5pPr marL="356391" indent="-176396">
              <a:spcAft>
                <a:spcPts val="0"/>
              </a:spcAft>
              <a:defRPr baseline="0"/>
            </a:lvl5pPr>
            <a:lvl6pPr marL="356391" indent="-176396">
              <a:spcAft>
                <a:spcPts val="0"/>
              </a:spcAft>
              <a:buFont typeface="Verdana" panose="020B0604030504040204" pitchFamily="34" charset="0"/>
              <a:buChar char="−"/>
              <a:defRPr/>
            </a:lvl6pPr>
            <a:lvl7pPr marL="356391" indent="-176396">
              <a:spcAft>
                <a:spcPts val="0"/>
              </a:spcAft>
              <a:defRPr/>
            </a:lvl7pPr>
            <a:lvl8pPr marL="356391" indent="-176396">
              <a:spcAft>
                <a:spcPts val="0"/>
              </a:spcAft>
              <a:defRPr/>
            </a:lvl8pPr>
            <a:lvl9pPr marL="356391" indent="-176396">
              <a:spcAft>
                <a:spcPts val="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1" name="Text Placeholder 8"/>
          <p:cNvSpPr>
            <a:spLocks noGrp="1"/>
          </p:cNvSpPr>
          <p:nvPr>
            <p:ph type="body" sz="quarter" idx="19"/>
          </p:nvPr>
        </p:nvSpPr>
        <p:spPr>
          <a:xfrm>
            <a:off x="2497530" y="3124200"/>
            <a:ext cx="2034000" cy="3257549"/>
          </a:xfrm>
        </p:spPr>
        <p:txBody>
          <a:bodyPr/>
          <a:lstStyle>
            <a:lvl1pPr>
              <a:defRPr b="1">
                <a:solidFill>
                  <a:schemeClr val="accent1"/>
                </a:solidFill>
              </a:defRPr>
            </a:lvl1pPr>
            <a:lvl2pPr>
              <a:spcAft>
                <a:spcPts val="0"/>
              </a:spcAft>
              <a:defRPr/>
            </a:lvl2pPr>
            <a:lvl3pPr marL="0" indent="0">
              <a:spcAft>
                <a:spcPts val="0"/>
              </a:spcAft>
              <a:buNone/>
              <a:defRPr/>
            </a:lvl3pPr>
            <a:lvl4pPr marL="176396" indent="-176396">
              <a:spcAft>
                <a:spcPts val="0"/>
              </a:spcAft>
              <a:buFont typeface="Arial" panose="020B0604020202020204" pitchFamily="34" charset="0"/>
              <a:buChar char="•"/>
              <a:defRPr/>
            </a:lvl4pPr>
            <a:lvl5pPr marL="356391" indent="-176396">
              <a:spcAft>
                <a:spcPts val="0"/>
              </a:spcAft>
              <a:defRPr baseline="0"/>
            </a:lvl5pPr>
            <a:lvl6pPr marL="356391" indent="-176396">
              <a:spcAft>
                <a:spcPts val="0"/>
              </a:spcAft>
              <a:buFont typeface="Verdana" panose="020B0604030504040204" pitchFamily="34" charset="0"/>
              <a:buChar char="−"/>
              <a:defRPr/>
            </a:lvl6pPr>
            <a:lvl7pPr marL="356391" indent="-176396">
              <a:spcAft>
                <a:spcPts val="0"/>
              </a:spcAft>
              <a:defRPr/>
            </a:lvl7pPr>
            <a:lvl8pPr marL="356391" indent="-176396">
              <a:spcAft>
                <a:spcPts val="0"/>
              </a:spcAft>
              <a:defRPr/>
            </a:lvl8pPr>
            <a:lvl9pPr marL="356391" indent="-176396">
              <a:spcAft>
                <a:spcPts val="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2" name="Text Placeholder 8"/>
          <p:cNvSpPr>
            <a:spLocks noGrp="1"/>
          </p:cNvSpPr>
          <p:nvPr>
            <p:ph type="body" sz="quarter" idx="20"/>
          </p:nvPr>
        </p:nvSpPr>
        <p:spPr>
          <a:xfrm>
            <a:off x="6744878" y="3108508"/>
            <a:ext cx="2022887" cy="3273240"/>
          </a:xfrm>
        </p:spPr>
        <p:txBody>
          <a:bodyPr/>
          <a:lstStyle>
            <a:lvl1pPr>
              <a:defRPr b="1">
                <a:solidFill>
                  <a:schemeClr val="accent1"/>
                </a:solidFill>
              </a:defRPr>
            </a:lvl1pPr>
            <a:lvl2pPr>
              <a:spcAft>
                <a:spcPts val="0"/>
              </a:spcAft>
              <a:defRPr/>
            </a:lvl2pPr>
            <a:lvl3pPr marL="0" indent="0">
              <a:spcAft>
                <a:spcPts val="0"/>
              </a:spcAft>
              <a:buNone/>
              <a:defRPr/>
            </a:lvl3pPr>
            <a:lvl4pPr marL="176396" indent="-176396">
              <a:spcAft>
                <a:spcPts val="0"/>
              </a:spcAft>
              <a:buFont typeface="Arial" panose="020B0604020202020204" pitchFamily="34" charset="0"/>
              <a:buChar char="•"/>
              <a:defRPr/>
            </a:lvl4pPr>
            <a:lvl5pPr marL="356391" indent="-176396">
              <a:spcAft>
                <a:spcPts val="0"/>
              </a:spcAft>
              <a:defRPr baseline="0"/>
            </a:lvl5pPr>
            <a:lvl6pPr marL="356391" indent="-176396">
              <a:spcAft>
                <a:spcPts val="0"/>
              </a:spcAft>
              <a:buFont typeface="Verdana" panose="020B0604030504040204" pitchFamily="34" charset="0"/>
              <a:buChar char="−"/>
              <a:defRPr/>
            </a:lvl6pPr>
            <a:lvl7pPr marL="356391" indent="-176396">
              <a:spcAft>
                <a:spcPts val="0"/>
              </a:spcAft>
              <a:defRPr/>
            </a:lvl7pPr>
            <a:lvl8pPr marL="356391" indent="-176396">
              <a:spcAft>
                <a:spcPts val="0"/>
              </a:spcAft>
              <a:defRPr/>
            </a:lvl8pPr>
            <a:lvl9pPr marL="356391" indent="-176396">
              <a:spcAft>
                <a:spcPts val="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3" name="Text Placeholder 8"/>
          <p:cNvSpPr>
            <a:spLocks noGrp="1"/>
          </p:cNvSpPr>
          <p:nvPr>
            <p:ph type="body" sz="quarter" idx="21" hasCustomPrompt="1"/>
          </p:nvPr>
        </p:nvSpPr>
        <p:spPr>
          <a:xfrm>
            <a:off x="376237" y="651602"/>
            <a:ext cx="8391526"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7"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lvl1pPr>
          </a:lstStyle>
          <a:p>
            <a:pPr>
              <a:spcBef>
                <a:spcPts val="600"/>
              </a:spcBef>
              <a:buSzPct val="100000"/>
              <a:buFont typeface="Arial"/>
              <a:buNone/>
            </a:pPr>
            <a:r>
              <a:rPr lang="fr-FR" smtClean="0"/>
              <a:t>© 2017 Deloitte Sénégal </a:t>
            </a:r>
            <a:endParaRPr lang="fr-FR" dirty="0"/>
          </a:p>
        </p:txBody>
      </p:sp>
      <p:sp>
        <p:nvSpPr>
          <p:cNvPr id="18"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19"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3930325268"/>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eam profile 2">
    <p:spTree>
      <p:nvGrpSpPr>
        <p:cNvPr id="1" name=""/>
        <p:cNvGrpSpPr/>
        <p:nvPr/>
      </p:nvGrpSpPr>
      <p:grpSpPr>
        <a:xfrm>
          <a:off x="0" y="0"/>
          <a:ext cx="0" cy="0"/>
          <a:chOff x="0" y="0"/>
          <a:chExt cx="0" cy="0"/>
        </a:xfrm>
      </p:grpSpPr>
      <p:sp>
        <p:nvSpPr>
          <p:cNvPr id="2" name="Title 1"/>
          <p:cNvSpPr>
            <a:spLocks noGrp="1"/>
          </p:cNvSpPr>
          <p:nvPr>
            <p:ph type="title"/>
          </p:nvPr>
        </p:nvSpPr>
        <p:spPr>
          <a:xfrm>
            <a:off x="376240" y="317502"/>
            <a:ext cx="8391525" cy="334101"/>
          </a:xfrm>
        </p:spPr>
        <p:txBody>
          <a:bodyPr/>
          <a:lstStyle/>
          <a:p>
            <a:r>
              <a:rPr lang="en-US" noProof="0" smtClean="0"/>
              <a:t>Click to edit Master title style</a:t>
            </a:r>
            <a:endParaRPr lang="en-US" noProof="0" dirty="0"/>
          </a:p>
        </p:txBody>
      </p:sp>
      <p:sp>
        <p:nvSpPr>
          <p:cNvPr id="4" name="Rectangle 3"/>
          <p:cNvSpPr/>
          <p:nvPr userDrawn="1"/>
        </p:nvSpPr>
        <p:spPr>
          <a:xfrm>
            <a:off x="378000" y="1707173"/>
            <a:ext cx="4122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noProof="0" dirty="0">
              <a:solidFill>
                <a:schemeClr val="bg1"/>
              </a:solidFill>
            </a:endParaRPr>
          </a:p>
        </p:txBody>
      </p:sp>
      <p:sp>
        <p:nvSpPr>
          <p:cNvPr id="5" name="Rectangle 4"/>
          <p:cNvSpPr/>
          <p:nvPr userDrawn="1"/>
        </p:nvSpPr>
        <p:spPr>
          <a:xfrm>
            <a:off x="4668064" y="1700213"/>
            <a:ext cx="4106300" cy="6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noProof="0" dirty="0">
              <a:solidFill>
                <a:schemeClr val="bg1"/>
              </a:solidFill>
            </a:endParaRPr>
          </a:p>
        </p:txBody>
      </p:sp>
      <p:sp>
        <p:nvSpPr>
          <p:cNvPr id="6" name="Rectangle 5"/>
          <p:cNvSpPr/>
          <p:nvPr userDrawn="1"/>
        </p:nvSpPr>
        <p:spPr>
          <a:xfrm>
            <a:off x="378000" y="4065173"/>
            <a:ext cx="4122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noProof="0" dirty="0">
              <a:solidFill>
                <a:schemeClr val="bg1"/>
              </a:solidFill>
            </a:endParaRPr>
          </a:p>
        </p:txBody>
      </p:sp>
      <p:sp>
        <p:nvSpPr>
          <p:cNvPr id="7" name="Rectangle 6"/>
          <p:cNvSpPr/>
          <p:nvPr userDrawn="1"/>
        </p:nvSpPr>
        <p:spPr>
          <a:xfrm>
            <a:off x="4668064" y="4065173"/>
            <a:ext cx="41063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noProof="0" dirty="0">
              <a:solidFill>
                <a:schemeClr val="bg1"/>
              </a:solidFill>
            </a:endParaRPr>
          </a:p>
        </p:txBody>
      </p:sp>
      <p:sp>
        <p:nvSpPr>
          <p:cNvPr id="8" name="Picture Placeholder 11"/>
          <p:cNvSpPr>
            <a:spLocks noGrp="1"/>
          </p:cNvSpPr>
          <p:nvPr>
            <p:ph type="pic" sz="quarter" idx="25"/>
          </p:nvPr>
        </p:nvSpPr>
        <p:spPr>
          <a:xfrm>
            <a:off x="378000" y="1880213"/>
            <a:ext cx="1476000" cy="1476000"/>
          </a:xfrm>
        </p:spPr>
        <p:txBody>
          <a:bodyPr/>
          <a:lstStyle>
            <a:lvl1pPr algn="ctr">
              <a:defRPr/>
            </a:lvl1pPr>
          </a:lstStyle>
          <a:p>
            <a:r>
              <a:rPr lang="en-US" noProof="0" smtClean="0"/>
              <a:t>Click icon to add picture</a:t>
            </a:r>
            <a:endParaRPr lang="en-US" noProof="0" dirty="0"/>
          </a:p>
        </p:txBody>
      </p:sp>
      <p:sp>
        <p:nvSpPr>
          <p:cNvPr id="9" name="Picture Placeholder 11"/>
          <p:cNvSpPr>
            <a:spLocks noGrp="1"/>
          </p:cNvSpPr>
          <p:nvPr>
            <p:ph type="pic" sz="quarter" idx="27"/>
          </p:nvPr>
        </p:nvSpPr>
        <p:spPr>
          <a:xfrm>
            <a:off x="4668064" y="1880213"/>
            <a:ext cx="1476000" cy="1476000"/>
          </a:xfrm>
        </p:spPr>
        <p:txBody>
          <a:bodyPr/>
          <a:lstStyle>
            <a:lvl1pPr algn="ctr">
              <a:defRPr/>
            </a:lvl1pPr>
          </a:lstStyle>
          <a:p>
            <a:r>
              <a:rPr lang="en-US" noProof="0" smtClean="0"/>
              <a:t>Click icon to add picture</a:t>
            </a:r>
            <a:endParaRPr lang="en-US" noProof="0" dirty="0"/>
          </a:p>
        </p:txBody>
      </p:sp>
      <p:sp>
        <p:nvSpPr>
          <p:cNvPr id="10" name="Picture Placeholder 11"/>
          <p:cNvSpPr>
            <a:spLocks noGrp="1"/>
          </p:cNvSpPr>
          <p:nvPr>
            <p:ph type="pic" sz="quarter" idx="29"/>
          </p:nvPr>
        </p:nvSpPr>
        <p:spPr>
          <a:xfrm>
            <a:off x="378000" y="4256213"/>
            <a:ext cx="1476000" cy="1476000"/>
          </a:xfrm>
        </p:spPr>
        <p:txBody>
          <a:bodyPr/>
          <a:lstStyle>
            <a:lvl1pPr algn="ctr">
              <a:defRPr/>
            </a:lvl1pPr>
          </a:lstStyle>
          <a:p>
            <a:r>
              <a:rPr lang="en-US" noProof="0" smtClean="0"/>
              <a:t>Click icon to add picture</a:t>
            </a:r>
            <a:endParaRPr lang="en-US" noProof="0" dirty="0"/>
          </a:p>
        </p:txBody>
      </p:sp>
      <p:sp>
        <p:nvSpPr>
          <p:cNvPr id="11" name="Picture Placeholder 11"/>
          <p:cNvSpPr>
            <a:spLocks noGrp="1"/>
          </p:cNvSpPr>
          <p:nvPr>
            <p:ph type="pic" sz="quarter" idx="31"/>
          </p:nvPr>
        </p:nvSpPr>
        <p:spPr>
          <a:xfrm>
            <a:off x="4668064" y="4256213"/>
            <a:ext cx="1476000" cy="1476000"/>
          </a:xfrm>
        </p:spPr>
        <p:txBody>
          <a:bodyPr/>
          <a:lstStyle>
            <a:lvl1pPr algn="ctr">
              <a:defRPr/>
            </a:lvl1pPr>
          </a:lstStyle>
          <a:p>
            <a:r>
              <a:rPr lang="en-US" noProof="0" smtClean="0"/>
              <a:t>Click icon to add picture</a:t>
            </a:r>
            <a:endParaRPr lang="en-US" noProof="0" dirty="0"/>
          </a:p>
        </p:txBody>
      </p:sp>
      <p:sp>
        <p:nvSpPr>
          <p:cNvPr id="13" name="Text Placeholder 12"/>
          <p:cNvSpPr>
            <a:spLocks noGrp="1"/>
          </p:cNvSpPr>
          <p:nvPr>
            <p:ph type="body" sz="quarter" idx="32"/>
          </p:nvPr>
        </p:nvSpPr>
        <p:spPr>
          <a:xfrm>
            <a:off x="2012612" y="1880213"/>
            <a:ext cx="2466000" cy="1944000"/>
          </a:xfrm>
        </p:spPr>
        <p:txBody>
          <a:bodyPr/>
          <a:lstStyle>
            <a:lvl1pPr>
              <a:spcAft>
                <a:spcPts val="0"/>
              </a:spcAft>
              <a:defRPr b="1"/>
            </a:lvl1pPr>
            <a:lvl2pPr>
              <a:spcAft>
                <a:spcPts val="0"/>
              </a:spcAft>
              <a:defRPr b="0"/>
            </a:lvl2pPr>
          </a:lstStyle>
          <a:p>
            <a:pPr lvl="0"/>
            <a:r>
              <a:rPr lang="en-US" noProof="0" smtClean="0"/>
              <a:t>Click to edit Master text styles</a:t>
            </a:r>
          </a:p>
          <a:p>
            <a:pPr lvl="1"/>
            <a:r>
              <a:rPr lang="en-US" noProof="0" smtClean="0"/>
              <a:t>Second level</a:t>
            </a:r>
          </a:p>
        </p:txBody>
      </p:sp>
      <p:sp>
        <p:nvSpPr>
          <p:cNvPr id="14" name="Text Placeholder 12"/>
          <p:cNvSpPr>
            <a:spLocks noGrp="1"/>
          </p:cNvSpPr>
          <p:nvPr>
            <p:ph type="body" sz="quarter" idx="33"/>
          </p:nvPr>
        </p:nvSpPr>
        <p:spPr>
          <a:xfrm>
            <a:off x="6297420" y="1880213"/>
            <a:ext cx="2476944" cy="1944000"/>
          </a:xfrm>
        </p:spPr>
        <p:txBody>
          <a:bodyPr/>
          <a:lstStyle>
            <a:lvl1pPr>
              <a:spcAft>
                <a:spcPts val="0"/>
              </a:spcAft>
              <a:defRPr b="1"/>
            </a:lvl1pPr>
            <a:lvl2pPr>
              <a:spcAft>
                <a:spcPts val="0"/>
              </a:spcAft>
              <a:defRPr b="0"/>
            </a:lvl2pPr>
          </a:lstStyle>
          <a:p>
            <a:pPr lvl="0"/>
            <a:r>
              <a:rPr lang="en-US" noProof="0" smtClean="0"/>
              <a:t>Click to edit Master text styles</a:t>
            </a:r>
          </a:p>
          <a:p>
            <a:pPr lvl="1"/>
            <a:r>
              <a:rPr lang="en-US" noProof="0" smtClean="0"/>
              <a:t>Second level</a:t>
            </a:r>
          </a:p>
        </p:txBody>
      </p:sp>
      <p:sp>
        <p:nvSpPr>
          <p:cNvPr id="15" name="Text Placeholder 12"/>
          <p:cNvSpPr>
            <a:spLocks noGrp="1"/>
          </p:cNvSpPr>
          <p:nvPr>
            <p:ph type="body" sz="quarter" idx="34"/>
          </p:nvPr>
        </p:nvSpPr>
        <p:spPr>
          <a:xfrm>
            <a:off x="2012612" y="4256213"/>
            <a:ext cx="2466000" cy="1944000"/>
          </a:xfrm>
        </p:spPr>
        <p:txBody>
          <a:bodyPr/>
          <a:lstStyle>
            <a:lvl1pPr>
              <a:spcAft>
                <a:spcPts val="0"/>
              </a:spcAft>
              <a:defRPr b="1"/>
            </a:lvl1pPr>
            <a:lvl2pPr>
              <a:spcAft>
                <a:spcPts val="0"/>
              </a:spcAft>
              <a:defRPr b="0"/>
            </a:lvl2pPr>
          </a:lstStyle>
          <a:p>
            <a:pPr lvl="0"/>
            <a:r>
              <a:rPr lang="en-US" noProof="0" smtClean="0"/>
              <a:t>Click to edit Master text styles</a:t>
            </a:r>
          </a:p>
          <a:p>
            <a:pPr lvl="1"/>
            <a:r>
              <a:rPr lang="en-US" noProof="0" smtClean="0"/>
              <a:t>Second level</a:t>
            </a:r>
          </a:p>
        </p:txBody>
      </p:sp>
      <p:sp>
        <p:nvSpPr>
          <p:cNvPr id="16" name="Text Placeholder 12"/>
          <p:cNvSpPr>
            <a:spLocks noGrp="1"/>
          </p:cNvSpPr>
          <p:nvPr>
            <p:ph type="body" sz="quarter" idx="35"/>
          </p:nvPr>
        </p:nvSpPr>
        <p:spPr>
          <a:xfrm>
            <a:off x="6297420" y="4256213"/>
            <a:ext cx="2476944" cy="1944000"/>
          </a:xfrm>
        </p:spPr>
        <p:txBody>
          <a:bodyPr/>
          <a:lstStyle>
            <a:lvl1pPr>
              <a:spcAft>
                <a:spcPts val="0"/>
              </a:spcAft>
              <a:defRPr b="1"/>
            </a:lvl1pPr>
            <a:lvl2pPr>
              <a:spcAft>
                <a:spcPts val="0"/>
              </a:spcAft>
              <a:defRPr b="0"/>
            </a:lvl2pPr>
          </a:lstStyle>
          <a:p>
            <a:pPr lvl="0"/>
            <a:r>
              <a:rPr lang="en-US" noProof="0" smtClean="0"/>
              <a:t>Click to edit Master text styles</a:t>
            </a:r>
          </a:p>
          <a:p>
            <a:pPr lvl="1"/>
            <a:r>
              <a:rPr lang="en-US" noProof="0" smtClean="0"/>
              <a:t>Second level</a:t>
            </a:r>
          </a:p>
        </p:txBody>
      </p:sp>
      <p:sp>
        <p:nvSpPr>
          <p:cNvPr id="17" name="Text Placeholder 8"/>
          <p:cNvSpPr>
            <a:spLocks noGrp="1"/>
          </p:cNvSpPr>
          <p:nvPr>
            <p:ph type="body" sz="quarter" idx="13" hasCustomPrompt="1"/>
          </p:nvPr>
        </p:nvSpPr>
        <p:spPr>
          <a:xfrm>
            <a:off x="376238" y="651602"/>
            <a:ext cx="8371762"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21"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lvl1pPr>
          </a:lstStyle>
          <a:p>
            <a:pPr>
              <a:spcBef>
                <a:spcPts val="600"/>
              </a:spcBef>
              <a:buSzPct val="100000"/>
              <a:buFont typeface="Arial"/>
              <a:buNone/>
            </a:pPr>
            <a:r>
              <a:rPr lang="fr-FR" smtClean="0"/>
              <a:t>© 2017 Deloitte Sénégal </a:t>
            </a:r>
            <a:endParaRPr lang="fr-FR" dirty="0"/>
          </a:p>
        </p:txBody>
      </p:sp>
      <p:sp>
        <p:nvSpPr>
          <p:cNvPr id="22"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23"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3705043249"/>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 picture and text">
    <p:spTree>
      <p:nvGrpSpPr>
        <p:cNvPr id="1" name=""/>
        <p:cNvGrpSpPr/>
        <p:nvPr/>
      </p:nvGrpSpPr>
      <p:grpSpPr>
        <a:xfrm>
          <a:off x="0" y="0"/>
          <a:ext cx="0" cy="0"/>
          <a:chOff x="0" y="0"/>
          <a:chExt cx="0" cy="0"/>
        </a:xfrm>
      </p:grpSpPr>
      <p:sp>
        <p:nvSpPr>
          <p:cNvPr id="2" name="Title 1"/>
          <p:cNvSpPr>
            <a:spLocks noGrp="1"/>
          </p:cNvSpPr>
          <p:nvPr>
            <p:ph type="title"/>
          </p:nvPr>
        </p:nvSpPr>
        <p:spPr>
          <a:xfrm>
            <a:off x="376240" y="317502"/>
            <a:ext cx="8391525" cy="334101"/>
          </a:xfrm>
        </p:spPr>
        <p:txBody>
          <a:bodyPr/>
          <a:lstStyle/>
          <a:p>
            <a:r>
              <a:rPr lang="en-US" noProof="0" smtClean="0"/>
              <a:t>Click to edit Master title style</a:t>
            </a:r>
            <a:endParaRPr lang="en-US" noProof="0" dirty="0"/>
          </a:p>
        </p:txBody>
      </p:sp>
      <p:sp>
        <p:nvSpPr>
          <p:cNvPr id="4" name="Picture Placeholder 7"/>
          <p:cNvSpPr>
            <a:spLocks noGrp="1"/>
          </p:cNvSpPr>
          <p:nvPr>
            <p:ph type="pic" sz="quarter" idx="13"/>
          </p:nvPr>
        </p:nvSpPr>
        <p:spPr>
          <a:xfrm>
            <a:off x="376240" y="1700213"/>
            <a:ext cx="2771775" cy="1971675"/>
          </a:xfrm>
        </p:spPr>
        <p:txBody>
          <a:bodyPr/>
          <a:lstStyle/>
          <a:p>
            <a:r>
              <a:rPr lang="en-US" noProof="0" smtClean="0"/>
              <a:t>Click icon to add picture</a:t>
            </a:r>
            <a:endParaRPr lang="en-US" noProof="0" dirty="0"/>
          </a:p>
        </p:txBody>
      </p:sp>
      <p:sp>
        <p:nvSpPr>
          <p:cNvPr id="5" name="Picture Placeholder 7"/>
          <p:cNvSpPr>
            <a:spLocks noGrp="1"/>
          </p:cNvSpPr>
          <p:nvPr>
            <p:ph type="pic" sz="quarter" idx="14"/>
          </p:nvPr>
        </p:nvSpPr>
        <p:spPr>
          <a:xfrm>
            <a:off x="6004800" y="1700213"/>
            <a:ext cx="2762965" cy="1971675"/>
          </a:xfrm>
        </p:spPr>
        <p:txBody>
          <a:bodyPr/>
          <a:lstStyle/>
          <a:p>
            <a:r>
              <a:rPr lang="en-US" noProof="0" smtClean="0"/>
              <a:t>Click icon to add picture</a:t>
            </a:r>
            <a:endParaRPr lang="en-US" noProof="0" dirty="0"/>
          </a:p>
        </p:txBody>
      </p:sp>
      <p:sp>
        <p:nvSpPr>
          <p:cNvPr id="6" name="Picture Placeholder 7"/>
          <p:cNvSpPr>
            <a:spLocks noGrp="1"/>
          </p:cNvSpPr>
          <p:nvPr>
            <p:ph type="pic" sz="quarter" idx="15"/>
          </p:nvPr>
        </p:nvSpPr>
        <p:spPr>
          <a:xfrm>
            <a:off x="3204806" y="1700213"/>
            <a:ext cx="2743200" cy="1971675"/>
          </a:xfrm>
        </p:spPr>
        <p:txBody>
          <a:bodyPr/>
          <a:lstStyle/>
          <a:p>
            <a:r>
              <a:rPr lang="en-US" noProof="0" smtClean="0"/>
              <a:t>Click icon to add picture</a:t>
            </a:r>
            <a:endParaRPr lang="en-US" noProof="0" dirty="0"/>
          </a:p>
        </p:txBody>
      </p:sp>
      <p:sp>
        <p:nvSpPr>
          <p:cNvPr id="9" name="Text Placeholder 18"/>
          <p:cNvSpPr>
            <a:spLocks noGrp="1"/>
          </p:cNvSpPr>
          <p:nvPr>
            <p:ph idx="1" hasCustomPrompt="1"/>
          </p:nvPr>
        </p:nvSpPr>
        <p:spPr>
          <a:xfrm>
            <a:off x="376238" y="3832225"/>
            <a:ext cx="2762962" cy="2095200"/>
          </a:xfrm>
          <a:prstGeom prst="rect">
            <a:avLst/>
          </a:prstGeom>
        </p:spPr>
        <p:txBody>
          <a:bodyPr vert="horz" lIns="0" tIns="0" rIns="0" bIns="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3" name="Text Placeholder 18"/>
          <p:cNvSpPr>
            <a:spLocks noGrp="1"/>
          </p:cNvSpPr>
          <p:nvPr>
            <p:ph idx="16" hasCustomPrompt="1"/>
          </p:nvPr>
        </p:nvSpPr>
        <p:spPr>
          <a:xfrm>
            <a:off x="3200400" y="3832225"/>
            <a:ext cx="2743200" cy="2095200"/>
          </a:xfrm>
          <a:prstGeom prst="rect">
            <a:avLst/>
          </a:prstGeom>
        </p:spPr>
        <p:txBody>
          <a:bodyPr vert="horz" lIns="0" tIns="0" rIns="0" bIns="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4" name="Text Placeholder 18"/>
          <p:cNvSpPr>
            <a:spLocks noGrp="1"/>
          </p:cNvSpPr>
          <p:nvPr>
            <p:ph idx="17" hasCustomPrompt="1"/>
          </p:nvPr>
        </p:nvSpPr>
        <p:spPr>
          <a:xfrm>
            <a:off x="6004800" y="3832225"/>
            <a:ext cx="2762965" cy="2095200"/>
          </a:xfrm>
          <a:prstGeom prst="rect">
            <a:avLst/>
          </a:prstGeom>
        </p:spPr>
        <p:txBody>
          <a:bodyPr vert="horz" lIns="0" tIns="0" rIns="0" bIns="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0" name="Text Placeholder 8"/>
          <p:cNvSpPr>
            <a:spLocks noGrp="1"/>
          </p:cNvSpPr>
          <p:nvPr>
            <p:ph type="body" sz="quarter" idx="18" hasCustomPrompt="1"/>
          </p:nvPr>
        </p:nvSpPr>
        <p:spPr>
          <a:xfrm>
            <a:off x="376238" y="651602"/>
            <a:ext cx="8371762"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6"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lvl1pPr>
          </a:lstStyle>
          <a:p>
            <a:pPr>
              <a:spcBef>
                <a:spcPts val="600"/>
              </a:spcBef>
              <a:buSzPct val="100000"/>
              <a:buFont typeface="Arial"/>
              <a:buNone/>
            </a:pPr>
            <a:r>
              <a:rPr lang="fr-FR" smtClean="0"/>
              <a:t>© 2017 Deloitte Sénégal </a:t>
            </a:r>
            <a:endParaRPr lang="fr-FR" dirty="0"/>
          </a:p>
        </p:txBody>
      </p:sp>
      <p:sp>
        <p:nvSpPr>
          <p:cNvPr id="17"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18"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3395560946"/>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Circle Black">
    <p:bg bwMode="gray">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gray">
          <a:xfrm>
            <a:off x="2502000" y="1368000"/>
            <a:ext cx="4140000" cy="4140000"/>
          </a:xfrm>
          <a:prstGeom prst="ellipse">
            <a:avLst/>
          </a:prstGeom>
          <a:ln w="25400">
            <a:solidFill>
              <a:schemeClr val="accent1"/>
            </a:solidFill>
          </a:ln>
        </p:spPr>
        <p:txBody>
          <a:bodyPr lIns="108000" tIns="108000" rIns="108000" bIns="108000" anchor="ctr" anchorCtr="0">
            <a:normAutofit/>
          </a:bodyPr>
          <a:lstStyle>
            <a:lvl1pPr algn="ctr">
              <a:lnSpc>
                <a:spcPts val="4200"/>
              </a:lnSpc>
              <a:defRPr sz="3600" b="0">
                <a:solidFill>
                  <a:schemeClr val="bg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Subtitle 2"/>
          <p:cNvSpPr>
            <a:spLocks noGrp="1"/>
          </p:cNvSpPr>
          <p:nvPr>
            <p:ph type="subTitle" idx="1"/>
          </p:nvPr>
        </p:nvSpPr>
        <p:spPr bwMode="gray">
          <a:xfrm>
            <a:off x="377992" y="5864230"/>
            <a:ext cx="4194008" cy="505645"/>
          </a:xfrm>
          <a:prstGeom prst="rect">
            <a:avLst/>
          </a:prstGeom>
        </p:spPr>
        <p:txBody>
          <a:bodyPr lIns="0" tIns="0" rIns="0" bIns="0">
            <a:noAutofit/>
          </a:bodyPr>
          <a:lstStyle>
            <a:lvl1pPr marL="0" indent="0" algn="l">
              <a:lnSpc>
                <a:spcPct val="100000"/>
              </a:lnSpc>
              <a:spcAft>
                <a:spcPts val="0"/>
              </a:spcAft>
              <a:buNone/>
              <a:defRPr sz="1600">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noProof="0" smtClean="0"/>
              <a:t>Click to edit Master subtitle style</a:t>
            </a:r>
            <a:endParaRPr lang="en-US" noProof="0" dirty="0"/>
          </a:p>
        </p:txBody>
      </p:sp>
      <p:sp>
        <p:nvSpPr>
          <p:cNvPr id="5" name="Text Placeholder 4"/>
          <p:cNvSpPr>
            <a:spLocks noGrp="1"/>
          </p:cNvSpPr>
          <p:nvPr>
            <p:ph type="body" sz="quarter" idx="10"/>
          </p:nvPr>
        </p:nvSpPr>
        <p:spPr>
          <a:xfrm>
            <a:off x="376238" y="6381749"/>
            <a:ext cx="4195762" cy="298451"/>
          </a:xfrm>
          <a:prstGeom prst="rect">
            <a:avLst/>
          </a:prstGeom>
        </p:spPr>
        <p:txBody>
          <a:bodyPr/>
          <a:lstStyle>
            <a:lvl1pPr>
              <a:spcAft>
                <a:spcPts val="0"/>
              </a:spcAft>
              <a:defRPr sz="1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smtClean="0"/>
              <a:t>Click to edit Master text styles</a:t>
            </a:r>
          </a:p>
        </p:txBody>
      </p:sp>
      <p:grpSp>
        <p:nvGrpSpPr>
          <p:cNvPr id="21" name="Group 20"/>
          <p:cNvGrpSpPr/>
          <p:nvPr userDrawn="1"/>
        </p:nvGrpSpPr>
        <p:grpSpPr>
          <a:xfrm>
            <a:off x="377991" y="378000"/>
            <a:ext cx="1620000" cy="307976"/>
            <a:chOff x="398463" y="404813"/>
            <a:chExt cx="1627187" cy="307976"/>
          </a:xfrm>
          <a:solidFill>
            <a:schemeClr val="bg1"/>
          </a:solidFill>
        </p:grpSpPr>
        <p:sp>
          <p:nvSpPr>
            <p:cNvPr id="11"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2"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3"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4"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5"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6"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7"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8"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9"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20"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grpSp>
    </p:spTree>
    <p:extLst>
      <p:ext uri="{BB962C8B-B14F-4D97-AF65-F5344CB8AC3E}">
        <p14:creationId xmlns:p14="http://schemas.microsoft.com/office/powerpoint/2010/main" val="1665008738"/>
      </p:ext>
    </p:extLst>
  </p:cSld>
  <p:clrMapOvr>
    <a:overrideClrMapping bg1="lt1" tx1="dk1" bg2="lt2" tx2="dk2" accent1="accent1" accent2="accent2" accent3="accent3" accent4="accent4" accent5="accent5" accent6="accent6" hlink="hlink" folHlink="folHlink"/>
  </p:clrMapOvr>
  <p:transition>
    <p:fade/>
  </p:transition>
  <p:extLst mod="1">
    <p:ext uri="{DCECCB84-F9BA-43D5-87BE-67443E8EF086}">
      <p15:sldGuideLst xmlns:p15="http://schemas.microsoft.com/office/powerpoint/2012/main">
        <p15:guide id="1" orient="horz" pos="4088"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mp; subtitle">
    <p:spTree>
      <p:nvGrpSpPr>
        <p:cNvPr id="1" name=""/>
        <p:cNvGrpSpPr/>
        <p:nvPr/>
      </p:nvGrpSpPr>
      <p:grpSpPr>
        <a:xfrm>
          <a:off x="0" y="0"/>
          <a:ext cx="0" cy="0"/>
          <a:chOff x="0" y="0"/>
          <a:chExt cx="0" cy="0"/>
        </a:xfrm>
      </p:grpSpPr>
      <p:sp>
        <p:nvSpPr>
          <p:cNvPr id="10" name="Text Placeholder 8"/>
          <p:cNvSpPr>
            <a:spLocks noGrp="1"/>
          </p:cNvSpPr>
          <p:nvPr>
            <p:ph type="body" sz="quarter" idx="13" hasCustomPrompt="1"/>
          </p:nvPr>
        </p:nvSpPr>
        <p:spPr>
          <a:xfrm>
            <a:off x="376239" y="651602"/>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1" name="Title Placeholder 1"/>
          <p:cNvSpPr>
            <a:spLocks noGrp="1"/>
          </p:cNvSpPr>
          <p:nvPr>
            <p:ph type="title" hasCustomPrompt="1"/>
          </p:nvPr>
        </p:nvSpPr>
        <p:spPr>
          <a:xfrm>
            <a:off x="376239" y="317500"/>
            <a:ext cx="8391525"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7"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lvl1pPr>
          </a:lstStyle>
          <a:p>
            <a:pPr>
              <a:spcBef>
                <a:spcPts val="600"/>
              </a:spcBef>
              <a:buSzPct val="100000"/>
              <a:buFont typeface="Arial"/>
              <a:buNone/>
            </a:pPr>
            <a:r>
              <a:rPr lang="fr-FR" smtClean="0"/>
              <a:t>© 2017 Deloitte Sénégal </a:t>
            </a:r>
            <a:endParaRPr lang="fr-FR" dirty="0"/>
          </a:p>
        </p:txBody>
      </p:sp>
      <p:sp>
        <p:nvSpPr>
          <p:cNvPr id="8"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9"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428195933"/>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Qualifications 2 x 1">
    <p:spTree>
      <p:nvGrpSpPr>
        <p:cNvPr id="1" name=""/>
        <p:cNvGrpSpPr/>
        <p:nvPr/>
      </p:nvGrpSpPr>
      <p:grpSpPr>
        <a:xfrm>
          <a:off x="0" y="0"/>
          <a:ext cx="0" cy="0"/>
          <a:chOff x="0" y="0"/>
          <a:chExt cx="0" cy="0"/>
        </a:xfrm>
      </p:grpSpPr>
      <p:sp>
        <p:nvSpPr>
          <p:cNvPr id="8" name="Text Placeholder 8"/>
          <p:cNvSpPr>
            <a:spLocks noGrp="1"/>
          </p:cNvSpPr>
          <p:nvPr>
            <p:ph type="body" sz="quarter" idx="17"/>
          </p:nvPr>
        </p:nvSpPr>
        <p:spPr>
          <a:xfrm>
            <a:off x="378000" y="1857892"/>
            <a:ext cx="4100118" cy="1695451"/>
          </a:xfrm>
        </p:spPr>
        <p:txBody>
          <a:bodyPr/>
          <a:lstStyle>
            <a:lvl1pPr>
              <a:spcAft>
                <a:spcPts val="1000"/>
              </a:spcAft>
              <a:defRPr b="1">
                <a:solidFill>
                  <a:schemeClr val="accent1"/>
                </a:solidFill>
              </a:defRPr>
            </a:lvl1pPr>
            <a:lvl2pPr>
              <a:spcAft>
                <a:spcPts val="1000"/>
              </a:spcAft>
              <a:defRPr/>
            </a:lvl2pPr>
            <a:lvl3pPr marL="0" indent="0">
              <a:spcAft>
                <a:spcPts val="1000"/>
              </a:spcAft>
              <a:buNone/>
              <a:defRPr/>
            </a:lvl3pPr>
            <a:lvl4pPr marL="176396" indent="-176396">
              <a:spcAft>
                <a:spcPts val="1000"/>
              </a:spcAft>
              <a:buFont typeface="Arial" panose="020B0604020202020204" pitchFamily="34" charset="0"/>
              <a:buChar char="•"/>
              <a:defRPr/>
            </a:lvl4pPr>
            <a:lvl5pPr marL="356391" indent="-176396">
              <a:spcAft>
                <a:spcPts val="1000"/>
              </a:spcAft>
              <a:defRPr baseline="0"/>
            </a:lvl5pPr>
            <a:lvl6pPr marL="356391" indent="-176396">
              <a:spcAft>
                <a:spcPts val="1000"/>
              </a:spcAft>
              <a:buFont typeface="Verdana" panose="020B0604030504040204" pitchFamily="34" charset="0"/>
              <a:buChar char="−"/>
              <a:defRPr/>
            </a:lvl6pPr>
            <a:lvl7pPr marL="356391" indent="-176396">
              <a:spcAft>
                <a:spcPts val="1000"/>
              </a:spcAft>
              <a:defRPr/>
            </a:lvl7pPr>
            <a:lvl8pPr marL="356391" indent="-176396">
              <a:spcAft>
                <a:spcPts val="1000"/>
              </a:spcAft>
              <a:defRPr/>
            </a:lvl8pPr>
            <a:lvl9pPr marL="356391" indent="-176396">
              <a:spcAft>
                <a:spcPts val="100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9" name="Text Placeholder 8"/>
          <p:cNvSpPr>
            <a:spLocks noGrp="1"/>
          </p:cNvSpPr>
          <p:nvPr>
            <p:ph type="body" sz="quarter" idx="21"/>
          </p:nvPr>
        </p:nvSpPr>
        <p:spPr>
          <a:xfrm>
            <a:off x="4684648" y="1857892"/>
            <a:ext cx="4083117" cy="1695451"/>
          </a:xfrm>
        </p:spPr>
        <p:txBody>
          <a:bodyPr/>
          <a:lstStyle>
            <a:lvl1pPr>
              <a:spcAft>
                <a:spcPts val="1000"/>
              </a:spcAft>
              <a:defRPr b="1">
                <a:solidFill>
                  <a:schemeClr val="accent1"/>
                </a:solidFill>
              </a:defRPr>
            </a:lvl1pPr>
            <a:lvl2pPr>
              <a:spcAft>
                <a:spcPts val="1000"/>
              </a:spcAft>
              <a:defRPr/>
            </a:lvl2pPr>
            <a:lvl3pPr marL="0" indent="0">
              <a:spcAft>
                <a:spcPts val="1000"/>
              </a:spcAft>
              <a:buNone/>
              <a:defRPr/>
            </a:lvl3pPr>
            <a:lvl4pPr marL="176396" indent="-176396">
              <a:spcAft>
                <a:spcPts val="1000"/>
              </a:spcAft>
              <a:buFont typeface="Arial" panose="020B0604020202020204" pitchFamily="34" charset="0"/>
              <a:buChar char="•"/>
              <a:defRPr/>
            </a:lvl4pPr>
            <a:lvl5pPr marL="356391" indent="-176396">
              <a:spcAft>
                <a:spcPts val="1000"/>
              </a:spcAft>
              <a:defRPr baseline="0"/>
            </a:lvl5pPr>
            <a:lvl6pPr marL="356391" indent="-176396">
              <a:spcAft>
                <a:spcPts val="1000"/>
              </a:spcAft>
              <a:buFont typeface="Verdana" panose="020B0604030504040204" pitchFamily="34" charset="0"/>
              <a:buChar char="−"/>
              <a:defRPr/>
            </a:lvl6pPr>
            <a:lvl7pPr marL="356391" indent="-176396">
              <a:spcAft>
                <a:spcPts val="1000"/>
              </a:spcAft>
              <a:defRPr/>
            </a:lvl7pPr>
            <a:lvl8pPr marL="356391" indent="-176396">
              <a:spcAft>
                <a:spcPts val="1000"/>
              </a:spcAft>
              <a:defRPr/>
            </a:lvl8pPr>
            <a:lvl9pPr marL="356391" indent="-176396">
              <a:spcAft>
                <a:spcPts val="100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2" name="Title 1"/>
          <p:cNvSpPr>
            <a:spLocks noGrp="1"/>
          </p:cNvSpPr>
          <p:nvPr>
            <p:ph type="title"/>
          </p:nvPr>
        </p:nvSpPr>
        <p:spPr>
          <a:xfrm>
            <a:off x="376240" y="317502"/>
            <a:ext cx="8391525" cy="334101"/>
          </a:xfrm>
        </p:spPr>
        <p:txBody>
          <a:bodyPr/>
          <a:lstStyle/>
          <a:p>
            <a:r>
              <a:rPr lang="en-US" noProof="0" smtClean="0"/>
              <a:t>Click to edit Master title style</a:t>
            </a:r>
            <a:endParaRPr lang="en-US" noProof="0" dirty="0"/>
          </a:p>
        </p:txBody>
      </p:sp>
      <p:sp>
        <p:nvSpPr>
          <p:cNvPr id="4" name="Rectangle 3"/>
          <p:cNvSpPr/>
          <p:nvPr userDrawn="1"/>
        </p:nvSpPr>
        <p:spPr>
          <a:xfrm>
            <a:off x="378000" y="1705379"/>
            <a:ext cx="4100118"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noProof="0" dirty="0">
              <a:solidFill>
                <a:schemeClr val="bg1"/>
              </a:solidFill>
            </a:endParaRPr>
          </a:p>
        </p:txBody>
      </p:sp>
      <p:sp>
        <p:nvSpPr>
          <p:cNvPr id="5" name="Rectangle 4"/>
          <p:cNvSpPr/>
          <p:nvPr userDrawn="1"/>
        </p:nvSpPr>
        <p:spPr>
          <a:xfrm>
            <a:off x="4684646" y="1705379"/>
            <a:ext cx="4089718"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noProof="0" dirty="0">
              <a:solidFill>
                <a:schemeClr val="bg1"/>
              </a:solidFill>
            </a:endParaRPr>
          </a:p>
        </p:txBody>
      </p:sp>
      <p:sp>
        <p:nvSpPr>
          <p:cNvPr id="6" name="Picture Placeholder 29"/>
          <p:cNvSpPr>
            <a:spLocks noGrp="1"/>
          </p:cNvSpPr>
          <p:nvPr>
            <p:ph type="pic" sz="quarter" idx="19" hasCustomPrompt="1"/>
          </p:nvPr>
        </p:nvSpPr>
        <p:spPr>
          <a:xfrm>
            <a:off x="3577120" y="1863917"/>
            <a:ext cx="907655" cy="549275"/>
          </a:xfrm>
        </p:spPr>
        <p:txBody>
          <a:bodyPr/>
          <a:lstStyle>
            <a:lvl1pPr marL="0" marR="0" indent="0" algn="l" defTabSz="914377"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7" name="Picture Placeholder 29"/>
          <p:cNvSpPr>
            <a:spLocks noGrp="1"/>
          </p:cNvSpPr>
          <p:nvPr>
            <p:ph type="pic" sz="quarter" idx="20" hasCustomPrompt="1"/>
          </p:nvPr>
        </p:nvSpPr>
        <p:spPr>
          <a:xfrm>
            <a:off x="7818464" y="1857892"/>
            <a:ext cx="933121" cy="549275"/>
          </a:xfrm>
        </p:spPr>
        <p:txBody>
          <a:bodyPr/>
          <a:lstStyle>
            <a:lvl1pPr marL="0" marR="0" indent="0" algn="l" defTabSz="914377"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16" name="Text Placeholder 8"/>
          <p:cNvSpPr>
            <a:spLocks noGrp="1"/>
          </p:cNvSpPr>
          <p:nvPr>
            <p:ph type="body" sz="quarter" idx="13" hasCustomPrompt="1"/>
          </p:nvPr>
        </p:nvSpPr>
        <p:spPr>
          <a:xfrm>
            <a:off x="376239" y="651602"/>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3"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lvl1pPr>
          </a:lstStyle>
          <a:p>
            <a:pPr>
              <a:spcBef>
                <a:spcPts val="600"/>
              </a:spcBef>
              <a:buSzPct val="100000"/>
              <a:buFont typeface="Arial"/>
              <a:buNone/>
            </a:pPr>
            <a:r>
              <a:rPr lang="fr-FR" smtClean="0"/>
              <a:t>© 2017 Deloitte Sénégal </a:t>
            </a:r>
            <a:endParaRPr lang="fr-FR" dirty="0"/>
          </a:p>
        </p:txBody>
      </p:sp>
      <p:sp>
        <p:nvSpPr>
          <p:cNvPr id="14"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15"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4239408974"/>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Qualifications 2 x 2">
    <p:spTree>
      <p:nvGrpSpPr>
        <p:cNvPr id="1" name=""/>
        <p:cNvGrpSpPr/>
        <p:nvPr/>
      </p:nvGrpSpPr>
      <p:grpSpPr>
        <a:xfrm>
          <a:off x="0" y="0"/>
          <a:ext cx="0" cy="0"/>
          <a:chOff x="0" y="0"/>
          <a:chExt cx="0" cy="0"/>
        </a:xfrm>
      </p:grpSpPr>
      <p:sp>
        <p:nvSpPr>
          <p:cNvPr id="8" name="Text Placeholder 8"/>
          <p:cNvSpPr>
            <a:spLocks noGrp="1"/>
          </p:cNvSpPr>
          <p:nvPr>
            <p:ph type="body" sz="quarter" idx="17"/>
          </p:nvPr>
        </p:nvSpPr>
        <p:spPr>
          <a:xfrm>
            <a:off x="378000" y="1857892"/>
            <a:ext cx="4101706" cy="1695451"/>
          </a:xfrm>
        </p:spPr>
        <p:txBody>
          <a:bodyPr/>
          <a:lstStyle>
            <a:lvl1pPr>
              <a:spcAft>
                <a:spcPts val="1000"/>
              </a:spcAft>
              <a:defRPr b="1">
                <a:solidFill>
                  <a:schemeClr val="accent1"/>
                </a:solidFill>
              </a:defRPr>
            </a:lvl1pPr>
            <a:lvl2pPr>
              <a:spcAft>
                <a:spcPts val="1000"/>
              </a:spcAft>
              <a:defRPr/>
            </a:lvl2pPr>
            <a:lvl3pPr marL="0" indent="0">
              <a:spcAft>
                <a:spcPts val="1000"/>
              </a:spcAft>
              <a:buNone/>
              <a:defRPr/>
            </a:lvl3pPr>
            <a:lvl4pPr marL="176396" indent="-176396">
              <a:spcAft>
                <a:spcPts val="1000"/>
              </a:spcAft>
              <a:buFont typeface="Arial" panose="020B0604020202020204" pitchFamily="34" charset="0"/>
              <a:buChar char="•"/>
              <a:defRPr/>
            </a:lvl4pPr>
            <a:lvl5pPr marL="356391" indent="-176396">
              <a:spcAft>
                <a:spcPts val="1000"/>
              </a:spcAft>
              <a:defRPr baseline="0"/>
            </a:lvl5pPr>
            <a:lvl6pPr marL="356391" indent="-176396">
              <a:spcAft>
                <a:spcPts val="1000"/>
              </a:spcAft>
              <a:buFont typeface="Verdana" panose="020B0604030504040204" pitchFamily="34" charset="0"/>
              <a:buChar char="−"/>
              <a:defRPr/>
            </a:lvl6pPr>
            <a:lvl7pPr marL="356391" indent="-176396">
              <a:spcAft>
                <a:spcPts val="1000"/>
              </a:spcAft>
              <a:defRPr/>
            </a:lvl7pPr>
            <a:lvl8pPr marL="356391" indent="-176396">
              <a:spcAft>
                <a:spcPts val="1000"/>
              </a:spcAft>
              <a:defRPr/>
            </a:lvl8pPr>
            <a:lvl9pPr marL="356391" indent="-176396">
              <a:spcAft>
                <a:spcPts val="100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9" name="Text Placeholder 8"/>
          <p:cNvSpPr>
            <a:spLocks noGrp="1"/>
          </p:cNvSpPr>
          <p:nvPr>
            <p:ph type="body" sz="quarter" idx="21"/>
          </p:nvPr>
        </p:nvSpPr>
        <p:spPr>
          <a:xfrm>
            <a:off x="4684648" y="1857892"/>
            <a:ext cx="4091001" cy="1695451"/>
          </a:xfrm>
        </p:spPr>
        <p:txBody>
          <a:bodyPr/>
          <a:lstStyle>
            <a:lvl1pPr>
              <a:spcAft>
                <a:spcPts val="1000"/>
              </a:spcAft>
              <a:defRPr b="1">
                <a:solidFill>
                  <a:schemeClr val="accent1"/>
                </a:solidFill>
              </a:defRPr>
            </a:lvl1pPr>
            <a:lvl2pPr>
              <a:spcAft>
                <a:spcPts val="1000"/>
              </a:spcAft>
              <a:defRPr/>
            </a:lvl2pPr>
            <a:lvl3pPr marL="0" indent="0">
              <a:spcAft>
                <a:spcPts val="1000"/>
              </a:spcAft>
              <a:buNone/>
              <a:defRPr/>
            </a:lvl3pPr>
            <a:lvl4pPr marL="176396" indent="-176396">
              <a:spcAft>
                <a:spcPts val="1000"/>
              </a:spcAft>
              <a:buFont typeface="Arial" panose="020B0604020202020204" pitchFamily="34" charset="0"/>
              <a:buChar char="•"/>
              <a:defRPr/>
            </a:lvl4pPr>
            <a:lvl5pPr marL="356391" indent="-176396">
              <a:spcAft>
                <a:spcPts val="1000"/>
              </a:spcAft>
              <a:defRPr baseline="0"/>
            </a:lvl5pPr>
            <a:lvl6pPr marL="356391" indent="-176396">
              <a:spcAft>
                <a:spcPts val="1000"/>
              </a:spcAft>
              <a:buFont typeface="Verdana" panose="020B0604030504040204" pitchFamily="34" charset="0"/>
              <a:buChar char="−"/>
              <a:defRPr/>
            </a:lvl6pPr>
            <a:lvl7pPr marL="356391" indent="-176396">
              <a:spcAft>
                <a:spcPts val="1000"/>
              </a:spcAft>
              <a:defRPr/>
            </a:lvl7pPr>
            <a:lvl8pPr marL="356391" indent="-176396">
              <a:spcAft>
                <a:spcPts val="1000"/>
              </a:spcAft>
              <a:defRPr/>
            </a:lvl8pPr>
            <a:lvl9pPr marL="356391" indent="-176396">
              <a:spcAft>
                <a:spcPts val="100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2" name="Title 1"/>
          <p:cNvSpPr>
            <a:spLocks noGrp="1"/>
          </p:cNvSpPr>
          <p:nvPr>
            <p:ph type="title"/>
          </p:nvPr>
        </p:nvSpPr>
        <p:spPr>
          <a:xfrm>
            <a:off x="376240" y="317503"/>
            <a:ext cx="8391525" cy="334101"/>
          </a:xfrm>
        </p:spPr>
        <p:txBody>
          <a:bodyPr/>
          <a:lstStyle/>
          <a:p>
            <a:r>
              <a:rPr lang="en-US" noProof="0" smtClean="0"/>
              <a:t>Click to edit Master title style</a:t>
            </a:r>
            <a:endParaRPr lang="en-US" noProof="0" dirty="0"/>
          </a:p>
        </p:txBody>
      </p:sp>
      <p:sp>
        <p:nvSpPr>
          <p:cNvPr id="4" name="Rectangle 3"/>
          <p:cNvSpPr/>
          <p:nvPr userDrawn="1"/>
        </p:nvSpPr>
        <p:spPr>
          <a:xfrm>
            <a:off x="378000" y="1705379"/>
            <a:ext cx="4100118"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noProof="0" dirty="0">
              <a:solidFill>
                <a:schemeClr val="bg1"/>
              </a:solidFill>
            </a:endParaRPr>
          </a:p>
        </p:txBody>
      </p:sp>
      <p:sp>
        <p:nvSpPr>
          <p:cNvPr id="5" name="Rectangle 4"/>
          <p:cNvSpPr/>
          <p:nvPr userDrawn="1"/>
        </p:nvSpPr>
        <p:spPr>
          <a:xfrm>
            <a:off x="4684646" y="1705379"/>
            <a:ext cx="4089718"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noProof="0" dirty="0">
              <a:solidFill>
                <a:schemeClr val="bg1"/>
              </a:solidFill>
            </a:endParaRPr>
          </a:p>
        </p:txBody>
      </p:sp>
      <p:sp>
        <p:nvSpPr>
          <p:cNvPr id="7" name="Picture Placeholder 29"/>
          <p:cNvSpPr>
            <a:spLocks noGrp="1"/>
          </p:cNvSpPr>
          <p:nvPr>
            <p:ph type="pic" sz="quarter" idx="20" hasCustomPrompt="1"/>
          </p:nvPr>
        </p:nvSpPr>
        <p:spPr>
          <a:xfrm>
            <a:off x="7818464" y="1857892"/>
            <a:ext cx="933121" cy="549275"/>
          </a:xfrm>
        </p:spPr>
        <p:txBody>
          <a:bodyPr/>
          <a:lstStyle>
            <a:lvl1pPr marL="0" marR="0" indent="0" algn="l" defTabSz="914377"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10" name="Text Placeholder 8"/>
          <p:cNvSpPr>
            <a:spLocks noGrp="1"/>
          </p:cNvSpPr>
          <p:nvPr>
            <p:ph type="body" sz="quarter" idx="22"/>
          </p:nvPr>
        </p:nvSpPr>
        <p:spPr>
          <a:xfrm>
            <a:off x="378000" y="4249681"/>
            <a:ext cx="4100118" cy="1695451"/>
          </a:xfrm>
        </p:spPr>
        <p:txBody>
          <a:bodyPr/>
          <a:lstStyle>
            <a:lvl1pPr>
              <a:spcAft>
                <a:spcPts val="1000"/>
              </a:spcAft>
              <a:defRPr b="1">
                <a:solidFill>
                  <a:schemeClr val="accent1"/>
                </a:solidFill>
              </a:defRPr>
            </a:lvl1pPr>
            <a:lvl2pPr>
              <a:spcAft>
                <a:spcPts val="1000"/>
              </a:spcAft>
              <a:defRPr/>
            </a:lvl2pPr>
            <a:lvl3pPr marL="0" indent="0">
              <a:spcAft>
                <a:spcPts val="1000"/>
              </a:spcAft>
              <a:buNone/>
              <a:defRPr/>
            </a:lvl3pPr>
            <a:lvl4pPr marL="176396" indent="-176396">
              <a:spcAft>
                <a:spcPts val="1000"/>
              </a:spcAft>
              <a:buFont typeface="Arial" panose="020B0604020202020204" pitchFamily="34" charset="0"/>
              <a:buChar char="•"/>
              <a:defRPr/>
            </a:lvl4pPr>
            <a:lvl5pPr marL="356391" indent="-176396">
              <a:spcAft>
                <a:spcPts val="1000"/>
              </a:spcAft>
              <a:defRPr baseline="0"/>
            </a:lvl5pPr>
            <a:lvl6pPr marL="356391" indent="-176396">
              <a:spcAft>
                <a:spcPts val="1000"/>
              </a:spcAft>
              <a:buFont typeface="Verdana" panose="020B0604030504040204" pitchFamily="34" charset="0"/>
              <a:buChar char="−"/>
              <a:defRPr/>
            </a:lvl6pPr>
            <a:lvl7pPr marL="356391" indent="-176396">
              <a:spcAft>
                <a:spcPts val="1000"/>
              </a:spcAft>
              <a:defRPr/>
            </a:lvl7pPr>
            <a:lvl8pPr marL="356391" indent="-176396">
              <a:spcAft>
                <a:spcPts val="1000"/>
              </a:spcAft>
              <a:defRPr/>
            </a:lvl8pPr>
            <a:lvl9pPr marL="356391" indent="-176396">
              <a:spcAft>
                <a:spcPts val="100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1" name="Text Placeholder 8"/>
          <p:cNvSpPr>
            <a:spLocks noGrp="1"/>
          </p:cNvSpPr>
          <p:nvPr>
            <p:ph type="body" sz="quarter" idx="23"/>
          </p:nvPr>
        </p:nvSpPr>
        <p:spPr>
          <a:xfrm>
            <a:off x="4684647" y="4249681"/>
            <a:ext cx="4089719" cy="1695451"/>
          </a:xfrm>
        </p:spPr>
        <p:txBody>
          <a:bodyPr/>
          <a:lstStyle>
            <a:lvl1pPr>
              <a:spcAft>
                <a:spcPts val="1000"/>
              </a:spcAft>
              <a:defRPr b="1">
                <a:solidFill>
                  <a:schemeClr val="accent1"/>
                </a:solidFill>
              </a:defRPr>
            </a:lvl1pPr>
            <a:lvl2pPr>
              <a:spcAft>
                <a:spcPts val="1000"/>
              </a:spcAft>
              <a:defRPr/>
            </a:lvl2pPr>
            <a:lvl3pPr marL="0" indent="0">
              <a:spcAft>
                <a:spcPts val="1000"/>
              </a:spcAft>
              <a:buNone/>
              <a:defRPr/>
            </a:lvl3pPr>
            <a:lvl4pPr marL="176396" indent="-176396">
              <a:spcAft>
                <a:spcPts val="1000"/>
              </a:spcAft>
              <a:buFont typeface="Arial" panose="020B0604020202020204" pitchFamily="34" charset="0"/>
              <a:buChar char="•"/>
              <a:defRPr/>
            </a:lvl4pPr>
            <a:lvl5pPr marL="356391" indent="-176396">
              <a:spcAft>
                <a:spcPts val="1000"/>
              </a:spcAft>
              <a:defRPr baseline="0"/>
            </a:lvl5pPr>
            <a:lvl6pPr marL="356391" indent="-176396">
              <a:spcAft>
                <a:spcPts val="1000"/>
              </a:spcAft>
              <a:buFont typeface="Verdana" panose="020B0604030504040204" pitchFamily="34" charset="0"/>
              <a:buChar char="−"/>
              <a:defRPr/>
            </a:lvl6pPr>
            <a:lvl7pPr marL="356391" indent="-176396">
              <a:spcAft>
                <a:spcPts val="1000"/>
              </a:spcAft>
              <a:defRPr/>
            </a:lvl7pPr>
            <a:lvl8pPr marL="356391" indent="-176396">
              <a:spcAft>
                <a:spcPts val="1000"/>
              </a:spcAft>
              <a:defRPr/>
            </a:lvl8pPr>
            <a:lvl9pPr marL="356391" indent="-176396">
              <a:spcAft>
                <a:spcPts val="100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2" name="Rectangle 11"/>
          <p:cNvSpPr/>
          <p:nvPr userDrawn="1"/>
        </p:nvSpPr>
        <p:spPr>
          <a:xfrm>
            <a:off x="378002" y="4103519"/>
            <a:ext cx="4101707"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noProof="0" dirty="0">
              <a:solidFill>
                <a:schemeClr val="bg1"/>
              </a:solidFill>
            </a:endParaRPr>
          </a:p>
        </p:txBody>
      </p:sp>
      <p:sp>
        <p:nvSpPr>
          <p:cNvPr id="13" name="Rectangle 12"/>
          <p:cNvSpPr/>
          <p:nvPr userDrawn="1"/>
        </p:nvSpPr>
        <p:spPr>
          <a:xfrm>
            <a:off x="4684647" y="4103519"/>
            <a:ext cx="4083537"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noProof="0" dirty="0">
              <a:solidFill>
                <a:schemeClr val="bg1"/>
              </a:solidFill>
            </a:endParaRPr>
          </a:p>
        </p:txBody>
      </p:sp>
      <p:sp>
        <p:nvSpPr>
          <p:cNvPr id="14" name="Picture Placeholder 29"/>
          <p:cNvSpPr>
            <a:spLocks noGrp="1"/>
          </p:cNvSpPr>
          <p:nvPr>
            <p:ph type="pic" sz="quarter" idx="24" hasCustomPrompt="1"/>
          </p:nvPr>
        </p:nvSpPr>
        <p:spPr>
          <a:xfrm>
            <a:off x="3565870" y="4255707"/>
            <a:ext cx="929536" cy="549275"/>
          </a:xfrm>
        </p:spPr>
        <p:txBody>
          <a:bodyPr/>
          <a:lstStyle>
            <a:lvl1pPr marL="0" marR="0" indent="0" algn="l" defTabSz="914377"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15" name="Picture Placeholder 29"/>
          <p:cNvSpPr>
            <a:spLocks noGrp="1"/>
          </p:cNvSpPr>
          <p:nvPr>
            <p:ph type="pic" sz="quarter" idx="25" hasCustomPrompt="1"/>
          </p:nvPr>
        </p:nvSpPr>
        <p:spPr>
          <a:xfrm>
            <a:off x="7818463" y="4249683"/>
            <a:ext cx="933120" cy="549275"/>
          </a:xfrm>
        </p:spPr>
        <p:txBody>
          <a:bodyPr/>
          <a:lstStyle>
            <a:lvl1pPr marL="0" marR="0" indent="0" algn="l" defTabSz="914377"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16" name="Text Placeholder 8"/>
          <p:cNvSpPr>
            <a:spLocks noGrp="1"/>
          </p:cNvSpPr>
          <p:nvPr>
            <p:ph type="body" sz="quarter" idx="13" hasCustomPrompt="1"/>
          </p:nvPr>
        </p:nvSpPr>
        <p:spPr>
          <a:xfrm>
            <a:off x="376238" y="651602"/>
            <a:ext cx="8398126"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7" name="Picture Placeholder 29"/>
          <p:cNvSpPr>
            <a:spLocks noGrp="1"/>
          </p:cNvSpPr>
          <p:nvPr>
            <p:ph type="pic" sz="quarter" idx="19" hasCustomPrompt="1"/>
          </p:nvPr>
        </p:nvSpPr>
        <p:spPr>
          <a:xfrm>
            <a:off x="3577120" y="1863917"/>
            <a:ext cx="907655" cy="549275"/>
          </a:xfrm>
        </p:spPr>
        <p:txBody>
          <a:bodyPr/>
          <a:lstStyle>
            <a:lvl1pPr marL="0" marR="0" indent="0" algn="l" defTabSz="914377"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21"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lvl1pPr>
          </a:lstStyle>
          <a:p>
            <a:pPr>
              <a:spcBef>
                <a:spcPts val="600"/>
              </a:spcBef>
              <a:buSzPct val="100000"/>
              <a:buFont typeface="Arial"/>
              <a:buNone/>
            </a:pPr>
            <a:r>
              <a:rPr lang="fr-FR" smtClean="0"/>
              <a:t>© 2017 Deloitte Sénégal </a:t>
            </a:r>
            <a:endParaRPr lang="fr-FR" dirty="0"/>
          </a:p>
        </p:txBody>
      </p:sp>
      <p:sp>
        <p:nvSpPr>
          <p:cNvPr id="22"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23"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3897561385"/>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 column green line">
    <p:spTree>
      <p:nvGrpSpPr>
        <p:cNvPr id="1" name=""/>
        <p:cNvGrpSpPr/>
        <p:nvPr/>
      </p:nvGrpSpPr>
      <p:grpSpPr>
        <a:xfrm>
          <a:off x="0" y="0"/>
          <a:ext cx="0" cy="0"/>
          <a:chOff x="0" y="0"/>
          <a:chExt cx="0" cy="0"/>
        </a:xfrm>
      </p:grpSpPr>
      <p:sp>
        <p:nvSpPr>
          <p:cNvPr id="2" name="Title 1"/>
          <p:cNvSpPr>
            <a:spLocks noGrp="1"/>
          </p:cNvSpPr>
          <p:nvPr>
            <p:ph type="title"/>
          </p:nvPr>
        </p:nvSpPr>
        <p:spPr>
          <a:xfrm>
            <a:off x="376240" y="317503"/>
            <a:ext cx="8391525" cy="334101"/>
          </a:xfrm>
        </p:spPr>
        <p:txBody>
          <a:bodyPr/>
          <a:lstStyle/>
          <a:p>
            <a:r>
              <a:rPr lang="en-US" noProof="0" smtClean="0"/>
              <a:t>Click to edit Master title style</a:t>
            </a:r>
            <a:endParaRPr lang="en-US" noProof="0" dirty="0"/>
          </a:p>
        </p:txBody>
      </p:sp>
      <p:sp>
        <p:nvSpPr>
          <p:cNvPr id="4" name="Rectangle 3"/>
          <p:cNvSpPr/>
          <p:nvPr userDrawn="1"/>
        </p:nvSpPr>
        <p:spPr>
          <a:xfrm>
            <a:off x="3240000" y="1705968"/>
            <a:ext cx="2667088"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noProof="0" dirty="0">
              <a:solidFill>
                <a:schemeClr val="bg1"/>
              </a:solidFill>
            </a:endParaRPr>
          </a:p>
        </p:txBody>
      </p:sp>
      <p:sp>
        <p:nvSpPr>
          <p:cNvPr id="5" name="Rectangle 4"/>
          <p:cNvSpPr/>
          <p:nvPr userDrawn="1"/>
        </p:nvSpPr>
        <p:spPr>
          <a:xfrm>
            <a:off x="378000" y="1700213"/>
            <a:ext cx="2670000" cy="597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noProof="0" dirty="0">
              <a:solidFill>
                <a:schemeClr val="bg1"/>
              </a:solidFill>
            </a:endParaRPr>
          </a:p>
        </p:txBody>
      </p:sp>
      <p:sp>
        <p:nvSpPr>
          <p:cNvPr id="6" name="Rectangle 5"/>
          <p:cNvSpPr/>
          <p:nvPr userDrawn="1"/>
        </p:nvSpPr>
        <p:spPr>
          <a:xfrm>
            <a:off x="6086475" y="1705968"/>
            <a:ext cx="268789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noProof="0" dirty="0">
              <a:solidFill>
                <a:schemeClr val="bg1"/>
              </a:solidFill>
            </a:endParaRPr>
          </a:p>
        </p:txBody>
      </p:sp>
      <p:sp>
        <p:nvSpPr>
          <p:cNvPr id="7" name="Text Placeholder 8"/>
          <p:cNvSpPr>
            <a:spLocks noGrp="1"/>
          </p:cNvSpPr>
          <p:nvPr>
            <p:ph type="body" sz="quarter" idx="17"/>
          </p:nvPr>
        </p:nvSpPr>
        <p:spPr>
          <a:xfrm>
            <a:off x="3244285" y="1851441"/>
            <a:ext cx="2655433" cy="3845755"/>
          </a:xfrm>
        </p:spPr>
        <p:txBody>
          <a:bodyPr/>
          <a:lstStyle>
            <a:lvl1pPr>
              <a:defRPr b="1">
                <a:solidFill>
                  <a:schemeClr val="accent1"/>
                </a:solidFill>
              </a:defRPr>
            </a:lvl1pPr>
            <a:lvl2pPr>
              <a:spcAft>
                <a:spcPts val="1000"/>
              </a:spcAft>
              <a:defRPr/>
            </a:lvl2pPr>
            <a:lvl3pPr marL="0" indent="0">
              <a:spcAft>
                <a:spcPts val="1000"/>
              </a:spcAft>
              <a:buNone/>
              <a:defRPr/>
            </a:lvl3pPr>
            <a:lvl4pPr marL="176396" indent="-176396">
              <a:spcAft>
                <a:spcPts val="1000"/>
              </a:spcAft>
              <a:buFont typeface="Arial" panose="020B0604020202020204" pitchFamily="34" charset="0"/>
              <a:buChar char="•"/>
              <a:defRPr/>
            </a:lvl4pPr>
            <a:lvl5pPr marL="356391" indent="-176396">
              <a:spcAft>
                <a:spcPts val="1000"/>
              </a:spcAft>
              <a:defRPr baseline="0"/>
            </a:lvl5pPr>
            <a:lvl6pPr marL="356391" indent="-176396">
              <a:spcAft>
                <a:spcPts val="1000"/>
              </a:spcAft>
              <a:buFont typeface="Verdana" panose="020B0604030504040204" pitchFamily="34" charset="0"/>
              <a:buChar char="−"/>
              <a:defRPr/>
            </a:lvl6pPr>
            <a:lvl7pPr marL="356391" indent="-176396">
              <a:spcAft>
                <a:spcPts val="1000"/>
              </a:spcAft>
              <a:defRPr/>
            </a:lvl7pPr>
            <a:lvl8pPr marL="356391" indent="-176396">
              <a:spcAft>
                <a:spcPts val="1000"/>
              </a:spcAft>
              <a:defRPr/>
            </a:lvl8pPr>
            <a:lvl9pPr marL="356391" indent="-176396">
              <a:spcAft>
                <a:spcPts val="100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8" name="Text Placeholder 8"/>
          <p:cNvSpPr>
            <a:spLocks noGrp="1"/>
          </p:cNvSpPr>
          <p:nvPr>
            <p:ph type="body" sz="quarter" idx="18"/>
          </p:nvPr>
        </p:nvSpPr>
        <p:spPr>
          <a:xfrm>
            <a:off x="378000" y="1851441"/>
            <a:ext cx="2670000" cy="3845755"/>
          </a:xfrm>
        </p:spPr>
        <p:txBody>
          <a:bodyPr/>
          <a:lstStyle>
            <a:lvl1pPr>
              <a:defRPr b="1">
                <a:solidFill>
                  <a:schemeClr val="accent1"/>
                </a:solidFill>
              </a:defRPr>
            </a:lvl1pPr>
            <a:lvl2pPr>
              <a:spcAft>
                <a:spcPts val="1000"/>
              </a:spcAft>
              <a:defRPr/>
            </a:lvl2pPr>
            <a:lvl3pPr marL="0" indent="0">
              <a:spcAft>
                <a:spcPts val="1000"/>
              </a:spcAft>
              <a:buNone/>
              <a:defRPr/>
            </a:lvl3pPr>
            <a:lvl4pPr marL="176396" indent="-176396">
              <a:spcAft>
                <a:spcPts val="1000"/>
              </a:spcAft>
              <a:buFont typeface="Arial" panose="020B0604020202020204" pitchFamily="34" charset="0"/>
              <a:buChar char="•"/>
              <a:defRPr/>
            </a:lvl4pPr>
            <a:lvl5pPr marL="356391" indent="-176396">
              <a:spcAft>
                <a:spcPts val="1000"/>
              </a:spcAft>
              <a:defRPr baseline="0"/>
            </a:lvl5pPr>
            <a:lvl6pPr marL="356391" indent="-176396">
              <a:spcAft>
                <a:spcPts val="1000"/>
              </a:spcAft>
              <a:buFont typeface="Verdana" panose="020B0604030504040204" pitchFamily="34" charset="0"/>
              <a:buChar char="−"/>
              <a:defRPr/>
            </a:lvl6pPr>
            <a:lvl7pPr marL="356391" indent="-176396">
              <a:spcAft>
                <a:spcPts val="1000"/>
              </a:spcAft>
              <a:defRPr/>
            </a:lvl7pPr>
            <a:lvl8pPr marL="356391" indent="-176396">
              <a:spcAft>
                <a:spcPts val="1000"/>
              </a:spcAft>
              <a:defRPr/>
            </a:lvl8pPr>
            <a:lvl9pPr marL="356391" indent="-176396">
              <a:spcAft>
                <a:spcPts val="100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9" name="Text Placeholder 8"/>
          <p:cNvSpPr>
            <a:spLocks noGrp="1"/>
          </p:cNvSpPr>
          <p:nvPr>
            <p:ph type="body" sz="quarter" idx="19"/>
          </p:nvPr>
        </p:nvSpPr>
        <p:spPr>
          <a:xfrm>
            <a:off x="6096001" y="1851441"/>
            <a:ext cx="2678365" cy="3845755"/>
          </a:xfrm>
        </p:spPr>
        <p:txBody>
          <a:bodyPr/>
          <a:lstStyle>
            <a:lvl1pPr>
              <a:defRPr b="1">
                <a:solidFill>
                  <a:schemeClr val="accent1"/>
                </a:solidFill>
              </a:defRPr>
            </a:lvl1pPr>
            <a:lvl2pPr>
              <a:spcAft>
                <a:spcPts val="1000"/>
              </a:spcAft>
              <a:defRPr/>
            </a:lvl2pPr>
            <a:lvl3pPr marL="0" indent="0">
              <a:spcAft>
                <a:spcPts val="1000"/>
              </a:spcAft>
              <a:buNone/>
              <a:defRPr/>
            </a:lvl3pPr>
            <a:lvl4pPr marL="176396" indent="-176396">
              <a:spcAft>
                <a:spcPts val="1000"/>
              </a:spcAft>
              <a:buFont typeface="Arial" panose="020B0604020202020204" pitchFamily="34" charset="0"/>
              <a:buChar char="•"/>
              <a:defRPr/>
            </a:lvl4pPr>
            <a:lvl5pPr marL="356391" indent="-176396">
              <a:spcAft>
                <a:spcPts val="1000"/>
              </a:spcAft>
              <a:defRPr baseline="0"/>
            </a:lvl5pPr>
            <a:lvl6pPr marL="356391" indent="-176396">
              <a:spcAft>
                <a:spcPts val="1000"/>
              </a:spcAft>
              <a:buFont typeface="Verdana" panose="020B0604030504040204" pitchFamily="34" charset="0"/>
              <a:buChar char="−"/>
              <a:defRPr/>
            </a:lvl6pPr>
            <a:lvl7pPr marL="356391" indent="-176396">
              <a:spcAft>
                <a:spcPts val="1000"/>
              </a:spcAft>
              <a:defRPr/>
            </a:lvl7pPr>
            <a:lvl8pPr marL="356391" indent="-176396">
              <a:spcAft>
                <a:spcPts val="1000"/>
              </a:spcAft>
              <a:defRPr/>
            </a:lvl8pPr>
            <a:lvl9pPr marL="356391" indent="-176396">
              <a:spcAft>
                <a:spcPts val="100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0" name="Text Placeholder 8"/>
          <p:cNvSpPr>
            <a:spLocks noGrp="1"/>
          </p:cNvSpPr>
          <p:nvPr>
            <p:ph type="body" sz="quarter" idx="13" hasCustomPrompt="1"/>
          </p:nvPr>
        </p:nvSpPr>
        <p:spPr>
          <a:xfrm>
            <a:off x="376238" y="651602"/>
            <a:ext cx="8371762"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4"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lvl1pPr>
          </a:lstStyle>
          <a:p>
            <a:pPr>
              <a:spcBef>
                <a:spcPts val="600"/>
              </a:spcBef>
              <a:buSzPct val="100000"/>
              <a:buFont typeface="Arial"/>
              <a:buNone/>
            </a:pPr>
            <a:r>
              <a:rPr lang="fr-FR" smtClean="0"/>
              <a:t>© 2017 Deloitte Sénégal </a:t>
            </a:r>
            <a:endParaRPr lang="fr-FR" dirty="0"/>
          </a:p>
        </p:txBody>
      </p:sp>
      <p:sp>
        <p:nvSpPr>
          <p:cNvPr id="15"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16"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1735867472"/>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4 column icon">
    <p:spTree>
      <p:nvGrpSpPr>
        <p:cNvPr id="1" name=""/>
        <p:cNvGrpSpPr/>
        <p:nvPr/>
      </p:nvGrpSpPr>
      <p:grpSpPr>
        <a:xfrm>
          <a:off x="0" y="0"/>
          <a:ext cx="0" cy="0"/>
          <a:chOff x="0" y="0"/>
          <a:chExt cx="0" cy="0"/>
        </a:xfrm>
      </p:grpSpPr>
      <p:sp>
        <p:nvSpPr>
          <p:cNvPr id="2" name="Title 1"/>
          <p:cNvSpPr>
            <a:spLocks noGrp="1"/>
          </p:cNvSpPr>
          <p:nvPr>
            <p:ph type="title"/>
          </p:nvPr>
        </p:nvSpPr>
        <p:spPr>
          <a:xfrm>
            <a:off x="376240" y="317503"/>
            <a:ext cx="8391525" cy="334101"/>
          </a:xfrm>
        </p:spPr>
        <p:txBody>
          <a:bodyPr/>
          <a:lstStyle/>
          <a:p>
            <a:r>
              <a:rPr lang="en-US" noProof="0" smtClean="0"/>
              <a:t>Click to edit Master title style</a:t>
            </a:r>
            <a:endParaRPr lang="en-US" noProof="0" dirty="0"/>
          </a:p>
        </p:txBody>
      </p:sp>
      <p:sp>
        <p:nvSpPr>
          <p:cNvPr id="4" name="Text Placeholder 8"/>
          <p:cNvSpPr>
            <a:spLocks noGrp="1"/>
          </p:cNvSpPr>
          <p:nvPr>
            <p:ph type="body" sz="quarter" idx="17"/>
          </p:nvPr>
        </p:nvSpPr>
        <p:spPr>
          <a:xfrm>
            <a:off x="378000" y="2556000"/>
            <a:ext cx="1944000" cy="3394800"/>
          </a:xfrm>
        </p:spPr>
        <p:txBody>
          <a:bodyPr/>
          <a:lstStyle>
            <a:lvl1pPr>
              <a:defRPr b="1">
                <a:solidFill>
                  <a:schemeClr val="accent1"/>
                </a:solidFill>
              </a:defRPr>
            </a:lvl1pPr>
            <a:lvl2pPr>
              <a:spcAft>
                <a:spcPts val="1000"/>
              </a:spcAft>
              <a:defRPr/>
            </a:lvl2pPr>
            <a:lvl3pPr marL="0" indent="0">
              <a:spcAft>
                <a:spcPts val="1000"/>
              </a:spcAft>
              <a:buNone/>
              <a:defRPr/>
            </a:lvl3pPr>
            <a:lvl4pPr marL="176396" indent="-176396">
              <a:spcAft>
                <a:spcPts val="1000"/>
              </a:spcAft>
              <a:buFont typeface="Arial" panose="020B0604020202020204" pitchFamily="34" charset="0"/>
              <a:buChar char="•"/>
              <a:defRPr/>
            </a:lvl4pPr>
            <a:lvl5pPr marL="356391" indent="-176396">
              <a:spcAft>
                <a:spcPts val="1000"/>
              </a:spcAft>
              <a:defRPr baseline="0"/>
            </a:lvl5pPr>
            <a:lvl6pPr marL="356391" indent="-176396">
              <a:spcAft>
                <a:spcPts val="1000"/>
              </a:spcAft>
              <a:buFont typeface="Verdana" panose="020B0604030504040204" pitchFamily="34" charset="0"/>
              <a:buChar char="−"/>
              <a:defRPr/>
            </a:lvl6pPr>
            <a:lvl7pPr marL="356391" indent="-176396">
              <a:spcAft>
                <a:spcPts val="1000"/>
              </a:spcAft>
              <a:defRPr/>
            </a:lvl7pPr>
            <a:lvl8pPr marL="356391" indent="-176396">
              <a:spcAft>
                <a:spcPts val="1000"/>
              </a:spcAft>
              <a:defRPr/>
            </a:lvl8pPr>
            <a:lvl9pPr marL="356391" indent="-176396">
              <a:spcAft>
                <a:spcPts val="100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5" name="Text Placeholder 8"/>
          <p:cNvSpPr>
            <a:spLocks noGrp="1"/>
          </p:cNvSpPr>
          <p:nvPr>
            <p:ph type="body" sz="quarter" idx="18"/>
          </p:nvPr>
        </p:nvSpPr>
        <p:spPr>
          <a:xfrm>
            <a:off x="6822627" y="2556000"/>
            <a:ext cx="1944000" cy="3394800"/>
          </a:xfrm>
        </p:spPr>
        <p:txBody>
          <a:bodyPr/>
          <a:lstStyle>
            <a:lvl1pPr>
              <a:defRPr b="1">
                <a:solidFill>
                  <a:schemeClr val="accent1"/>
                </a:solidFill>
              </a:defRPr>
            </a:lvl1pPr>
            <a:lvl2pPr>
              <a:spcAft>
                <a:spcPts val="1000"/>
              </a:spcAft>
              <a:defRPr/>
            </a:lvl2pPr>
            <a:lvl3pPr marL="0" indent="0">
              <a:spcAft>
                <a:spcPts val="1000"/>
              </a:spcAft>
              <a:buNone/>
              <a:defRPr/>
            </a:lvl3pPr>
            <a:lvl4pPr marL="176396" indent="-176396">
              <a:spcAft>
                <a:spcPts val="1000"/>
              </a:spcAft>
              <a:buFont typeface="Arial" panose="020B0604020202020204" pitchFamily="34" charset="0"/>
              <a:buChar char="•"/>
              <a:defRPr/>
            </a:lvl4pPr>
            <a:lvl5pPr marL="356391" indent="-176396">
              <a:spcAft>
                <a:spcPts val="1000"/>
              </a:spcAft>
              <a:defRPr baseline="0"/>
            </a:lvl5pPr>
            <a:lvl6pPr marL="356391" indent="-176396">
              <a:spcAft>
                <a:spcPts val="1000"/>
              </a:spcAft>
              <a:buFont typeface="Verdana" panose="020B0604030504040204" pitchFamily="34" charset="0"/>
              <a:buChar char="−"/>
              <a:defRPr/>
            </a:lvl6pPr>
            <a:lvl7pPr marL="356391" indent="-176396">
              <a:spcAft>
                <a:spcPts val="1000"/>
              </a:spcAft>
              <a:defRPr/>
            </a:lvl7pPr>
            <a:lvl8pPr marL="356391" indent="-176396">
              <a:spcAft>
                <a:spcPts val="1000"/>
              </a:spcAft>
              <a:defRPr/>
            </a:lvl8pPr>
            <a:lvl9pPr marL="356391" indent="-176396">
              <a:spcAft>
                <a:spcPts val="100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6" name="Text Placeholder 8"/>
          <p:cNvSpPr>
            <a:spLocks noGrp="1"/>
          </p:cNvSpPr>
          <p:nvPr>
            <p:ph type="body" sz="quarter" idx="19"/>
          </p:nvPr>
        </p:nvSpPr>
        <p:spPr>
          <a:xfrm>
            <a:off x="2526209" y="2556000"/>
            <a:ext cx="1944000" cy="3394800"/>
          </a:xfrm>
        </p:spPr>
        <p:txBody>
          <a:bodyPr/>
          <a:lstStyle>
            <a:lvl1pPr>
              <a:defRPr b="1">
                <a:solidFill>
                  <a:schemeClr val="accent1"/>
                </a:solidFill>
              </a:defRPr>
            </a:lvl1pPr>
            <a:lvl2pPr>
              <a:spcAft>
                <a:spcPts val="1000"/>
              </a:spcAft>
              <a:defRPr/>
            </a:lvl2pPr>
            <a:lvl3pPr marL="0" indent="0">
              <a:spcAft>
                <a:spcPts val="1000"/>
              </a:spcAft>
              <a:buNone/>
              <a:defRPr/>
            </a:lvl3pPr>
            <a:lvl4pPr marL="176396" indent="-176396">
              <a:spcAft>
                <a:spcPts val="1000"/>
              </a:spcAft>
              <a:buFont typeface="Arial" panose="020B0604020202020204" pitchFamily="34" charset="0"/>
              <a:buChar char="•"/>
              <a:defRPr/>
            </a:lvl4pPr>
            <a:lvl5pPr marL="356391" indent="-176396">
              <a:spcAft>
                <a:spcPts val="1000"/>
              </a:spcAft>
              <a:defRPr baseline="0"/>
            </a:lvl5pPr>
            <a:lvl6pPr marL="356391" indent="-176396">
              <a:spcAft>
                <a:spcPts val="1000"/>
              </a:spcAft>
              <a:buFont typeface="Verdana" panose="020B0604030504040204" pitchFamily="34" charset="0"/>
              <a:buChar char="−"/>
              <a:defRPr/>
            </a:lvl6pPr>
            <a:lvl7pPr marL="356391" indent="-176396">
              <a:spcAft>
                <a:spcPts val="1000"/>
              </a:spcAft>
              <a:defRPr/>
            </a:lvl7pPr>
            <a:lvl8pPr marL="356391" indent="-176396">
              <a:spcAft>
                <a:spcPts val="1000"/>
              </a:spcAft>
              <a:defRPr/>
            </a:lvl8pPr>
            <a:lvl9pPr marL="356391" indent="-176396">
              <a:spcAft>
                <a:spcPts val="100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7" name="Text Placeholder 8"/>
          <p:cNvSpPr>
            <a:spLocks noGrp="1"/>
          </p:cNvSpPr>
          <p:nvPr>
            <p:ph type="body" sz="quarter" idx="20"/>
          </p:nvPr>
        </p:nvSpPr>
        <p:spPr>
          <a:xfrm>
            <a:off x="4674418" y="2556000"/>
            <a:ext cx="1944000" cy="3394800"/>
          </a:xfrm>
        </p:spPr>
        <p:txBody>
          <a:bodyPr/>
          <a:lstStyle>
            <a:lvl1pPr>
              <a:defRPr b="1">
                <a:solidFill>
                  <a:schemeClr val="accent1"/>
                </a:solidFill>
              </a:defRPr>
            </a:lvl1pPr>
            <a:lvl2pPr>
              <a:spcAft>
                <a:spcPts val="1000"/>
              </a:spcAft>
              <a:defRPr/>
            </a:lvl2pPr>
            <a:lvl3pPr marL="0" indent="0">
              <a:spcAft>
                <a:spcPts val="1000"/>
              </a:spcAft>
              <a:buNone/>
              <a:defRPr/>
            </a:lvl3pPr>
            <a:lvl4pPr marL="176396" indent="-176396">
              <a:spcAft>
                <a:spcPts val="1000"/>
              </a:spcAft>
              <a:buFont typeface="Arial" panose="020B0604020202020204" pitchFamily="34" charset="0"/>
              <a:buChar char="•"/>
              <a:defRPr/>
            </a:lvl4pPr>
            <a:lvl5pPr marL="356391" indent="-176396">
              <a:spcAft>
                <a:spcPts val="1000"/>
              </a:spcAft>
              <a:defRPr baseline="0"/>
            </a:lvl5pPr>
            <a:lvl6pPr marL="356391" indent="-176396">
              <a:spcAft>
                <a:spcPts val="1000"/>
              </a:spcAft>
              <a:buFont typeface="Verdana" panose="020B0604030504040204" pitchFamily="34" charset="0"/>
              <a:buChar char="−"/>
              <a:defRPr/>
            </a:lvl6pPr>
            <a:lvl7pPr marL="356391" indent="-176396">
              <a:spcAft>
                <a:spcPts val="1000"/>
              </a:spcAft>
              <a:defRPr/>
            </a:lvl7pPr>
            <a:lvl8pPr marL="356391" indent="-176396">
              <a:spcAft>
                <a:spcPts val="1000"/>
              </a:spcAft>
              <a:defRPr/>
            </a:lvl8pPr>
            <a:lvl9pPr marL="356391" indent="-176396">
              <a:spcAft>
                <a:spcPts val="100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8" name="Text Placeholder 8"/>
          <p:cNvSpPr>
            <a:spLocks noGrp="1"/>
          </p:cNvSpPr>
          <p:nvPr>
            <p:ph type="body" sz="quarter" idx="13" hasCustomPrompt="1"/>
          </p:nvPr>
        </p:nvSpPr>
        <p:spPr>
          <a:xfrm>
            <a:off x="376239" y="651602"/>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2"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lvl1pPr>
          </a:lstStyle>
          <a:p>
            <a:pPr>
              <a:spcBef>
                <a:spcPts val="600"/>
              </a:spcBef>
              <a:buSzPct val="100000"/>
              <a:buFont typeface="Arial"/>
              <a:buNone/>
            </a:pPr>
            <a:r>
              <a:rPr lang="fr-FR" smtClean="0"/>
              <a:t>© 2017 Deloitte Sénégal </a:t>
            </a:r>
            <a:endParaRPr lang="fr-FR" dirty="0"/>
          </a:p>
        </p:txBody>
      </p:sp>
      <p:sp>
        <p:nvSpPr>
          <p:cNvPr id="13"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14"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2912430734"/>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4 column icon green">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76237" y="317500"/>
            <a:ext cx="8391526" cy="334101"/>
          </a:xfrm>
        </p:spPr>
        <p:txBody>
          <a:bodyPr/>
          <a:lstStyle>
            <a:lvl1pPr>
              <a:defRPr>
                <a:solidFill>
                  <a:schemeClr val="bg1"/>
                </a:solidFill>
              </a:defRPr>
            </a:lvl1pPr>
          </a:lstStyle>
          <a:p>
            <a:r>
              <a:rPr lang="en-US" noProof="0" smtClean="0"/>
              <a:t>Click to edit Master title style</a:t>
            </a:r>
            <a:endParaRPr lang="en-US" noProof="0" dirty="0"/>
          </a:p>
        </p:txBody>
      </p:sp>
      <p:sp>
        <p:nvSpPr>
          <p:cNvPr id="4" name="Text Placeholder 8"/>
          <p:cNvSpPr>
            <a:spLocks noGrp="1"/>
          </p:cNvSpPr>
          <p:nvPr>
            <p:ph type="body" sz="quarter" idx="17"/>
          </p:nvPr>
        </p:nvSpPr>
        <p:spPr>
          <a:xfrm>
            <a:off x="378000" y="2556000"/>
            <a:ext cx="1944000" cy="3394800"/>
          </a:xfrm>
        </p:spPr>
        <p:txBody>
          <a:bodyPr/>
          <a:lstStyle>
            <a:lvl1pPr>
              <a:defRPr b="1">
                <a:solidFill>
                  <a:schemeClr val="bg1"/>
                </a:solidFill>
              </a:defRPr>
            </a:lvl1pPr>
            <a:lvl2pPr>
              <a:spcAft>
                <a:spcPts val="1000"/>
              </a:spcAft>
              <a:defRPr>
                <a:solidFill>
                  <a:schemeClr val="bg1"/>
                </a:solidFill>
              </a:defRPr>
            </a:lvl2pPr>
            <a:lvl3pPr marL="0" indent="0">
              <a:spcAft>
                <a:spcPts val="1000"/>
              </a:spcAft>
              <a:buNone/>
              <a:defRPr>
                <a:solidFill>
                  <a:schemeClr val="bg1"/>
                </a:solidFill>
              </a:defRPr>
            </a:lvl3pPr>
            <a:lvl4pPr marL="176396" indent="-176396">
              <a:spcAft>
                <a:spcPts val="1000"/>
              </a:spcAft>
              <a:buFont typeface="Arial" panose="020B0604020202020204" pitchFamily="34" charset="0"/>
              <a:buChar char="•"/>
              <a:defRPr>
                <a:solidFill>
                  <a:schemeClr val="bg1"/>
                </a:solidFill>
              </a:defRPr>
            </a:lvl4pPr>
            <a:lvl5pPr marL="356391" indent="-176396">
              <a:spcAft>
                <a:spcPts val="1000"/>
              </a:spcAft>
              <a:defRPr baseline="0">
                <a:solidFill>
                  <a:schemeClr val="bg1"/>
                </a:solidFill>
              </a:defRPr>
            </a:lvl5pPr>
            <a:lvl6pPr marL="356391" indent="-176396">
              <a:spcAft>
                <a:spcPts val="1000"/>
              </a:spcAft>
              <a:buFont typeface="Verdana" panose="020B0604030504040204" pitchFamily="34" charset="0"/>
              <a:buChar char="−"/>
              <a:defRPr>
                <a:solidFill>
                  <a:schemeClr val="bg1"/>
                </a:solidFill>
              </a:defRPr>
            </a:lvl6pPr>
            <a:lvl7pPr marL="356391" indent="-176396">
              <a:spcAft>
                <a:spcPts val="1000"/>
              </a:spcAft>
              <a:defRPr>
                <a:solidFill>
                  <a:schemeClr val="bg1"/>
                </a:solidFill>
              </a:defRPr>
            </a:lvl7pPr>
            <a:lvl8pPr marL="356391" indent="-176396">
              <a:spcAft>
                <a:spcPts val="1000"/>
              </a:spcAft>
              <a:defRPr>
                <a:solidFill>
                  <a:schemeClr val="bg1"/>
                </a:solidFill>
              </a:defRPr>
            </a:lvl8pPr>
            <a:lvl9pPr marL="356391" indent="-176396">
              <a:spcAft>
                <a:spcPts val="1000"/>
              </a:spcAft>
              <a:defRPr>
                <a:solidFill>
                  <a:schemeClr val="bg1"/>
                </a:solidFill>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5" name="Text Placeholder 8"/>
          <p:cNvSpPr>
            <a:spLocks noGrp="1"/>
          </p:cNvSpPr>
          <p:nvPr>
            <p:ph type="body" sz="quarter" idx="18"/>
          </p:nvPr>
        </p:nvSpPr>
        <p:spPr>
          <a:xfrm>
            <a:off x="6825564" y="2556000"/>
            <a:ext cx="1944000" cy="3394800"/>
          </a:xfrm>
        </p:spPr>
        <p:txBody>
          <a:bodyPr/>
          <a:lstStyle>
            <a:lvl1pPr>
              <a:defRPr b="1">
                <a:solidFill>
                  <a:schemeClr val="bg1"/>
                </a:solidFill>
              </a:defRPr>
            </a:lvl1pPr>
            <a:lvl2pPr>
              <a:spcAft>
                <a:spcPts val="1000"/>
              </a:spcAft>
              <a:defRPr>
                <a:solidFill>
                  <a:schemeClr val="bg1"/>
                </a:solidFill>
              </a:defRPr>
            </a:lvl2pPr>
            <a:lvl3pPr marL="0" indent="0">
              <a:spcAft>
                <a:spcPts val="1000"/>
              </a:spcAft>
              <a:buNone/>
              <a:defRPr>
                <a:solidFill>
                  <a:schemeClr val="bg1"/>
                </a:solidFill>
              </a:defRPr>
            </a:lvl3pPr>
            <a:lvl4pPr marL="176396" indent="-176396">
              <a:spcAft>
                <a:spcPts val="1000"/>
              </a:spcAft>
              <a:buFont typeface="Arial" panose="020B0604020202020204" pitchFamily="34" charset="0"/>
              <a:buChar char="•"/>
              <a:defRPr>
                <a:solidFill>
                  <a:schemeClr val="bg1"/>
                </a:solidFill>
              </a:defRPr>
            </a:lvl4pPr>
            <a:lvl5pPr marL="356391" indent="-176396">
              <a:spcAft>
                <a:spcPts val="1000"/>
              </a:spcAft>
              <a:defRPr baseline="0">
                <a:solidFill>
                  <a:schemeClr val="bg1"/>
                </a:solidFill>
              </a:defRPr>
            </a:lvl5pPr>
            <a:lvl6pPr marL="356391" indent="-176396">
              <a:spcAft>
                <a:spcPts val="1000"/>
              </a:spcAft>
              <a:buFont typeface="Verdana" panose="020B0604030504040204" pitchFamily="34" charset="0"/>
              <a:buChar char="−"/>
              <a:defRPr>
                <a:solidFill>
                  <a:schemeClr val="bg1"/>
                </a:solidFill>
              </a:defRPr>
            </a:lvl6pPr>
            <a:lvl7pPr marL="356391" indent="-176396">
              <a:spcAft>
                <a:spcPts val="1000"/>
              </a:spcAft>
              <a:defRPr>
                <a:solidFill>
                  <a:schemeClr val="bg1"/>
                </a:solidFill>
              </a:defRPr>
            </a:lvl7pPr>
            <a:lvl8pPr marL="356391" indent="-176396">
              <a:spcAft>
                <a:spcPts val="1000"/>
              </a:spcAft>
              <a:defRPr>
                <a:solidFill>
                  <a:schemeClr val="bg1"/>
                </a:solidFill>
              </a:defRPr>
            </a:lvl8pPr>
            <a:lvl9pPr marL="356391" indent="-176396">
              <a:spcAft>
                <a:spcPts val="1000"/>
              </a:spcAft>
              <a:defRPr>
                <a:solidFill>
                  <a:schemeClr val="bg1"/>
                </a:solidFill>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6" name="Text Placeholder 8"/>
          <p:cNvSpPr>
            <a:spLocks noGrp="1"/>
          </p:cNvSpPr>
          <p:nvPr>
            <p:ph type="body" sz="quarter" idx="19"/>
          </p:nvPr>
        </p:nvSpPr>
        <p:spPr>
          <a:xfrm>
            <a:off x="2527188" y="2556000"/>
            <a:ext cx="1944000" cy="3394800"/>
          </a:xfrm>
        </p:spPr>
        <p:txBody>
          <a:bodyPr/>
          <a:lstStyle>
            <a:lvl1pPr>
              <a:defRPr b="1">
                <a:solidFill>
                  <a:schemeClr val="bg1"/>
                </a:solidFill>
              </a:defRPr>
            </a:lvl1pPr>
            <a:lvl2pPr>
              <a:spcAft>
                <a:spcPts val="1000"/>
              </a:spcAft>
              <a:defRPr>
                <a:solidFill>
                  <a:schemeClr val="bg1"/>
                </a:solidFill>
              </a:defRPr>
            </a:lvl2pPr>
            <a:lvl3pPr marL="0" indent="0">
              <a:spcAft>
                <a:spcPts val="1000"/>
              </a:spcAft>
              <a:buNone/>
              <a:defRPr>
                <a:solidFill>
                  <a:schemeClr val="bg1"/>
                </a:solidFill>
              </a:defRPr>
            </a:lvl3pPr>
            <a:lvl4pPr marL="176396" indent="-176396">
              <a:spcAft>
                <a:spcPts val="1000"/>
              </a:spcAft>
              <a:buFont typeface="Arial" panose="020B0604020202020204" pitchFamily="34" charset="0"/>
              <a:buChar char="•"/>
              <a:defRPr>
                <a:solidFill>
                  <a:schemeClr val="bg1"/>
                </a:solidFill>
              </a:defRPr>
            </a:lvl4pPr>
            <a:lvl5pPr marL="356391" indent="-176396">
              <a:spcAft>
                <a:spcPts val="1000"/>
              </a:spcAft>
              <a:defRPr baseline="0">
                <a:solidFill>
                  <a:schemeClr val="bg1"/>
                </a:solidFill>
              </a:defRPr>
            </a:lvl5pPr>
            <a:lvl6pPr marL="356391" indent="-176396">
              <a:spcAft>
                <a:spcPts val="1000"/>
              </a:spcAft>
              <a:buFont typeface="Verdana" panose="020B0604030504040204" pitchFamily="34" charset="0"/>
              <a:buChar char="−"/>
              <a:defRPr>
                <a:solidFill>
                  <a:schemeClr val="bg1"/>
                </a:solidFill>
              </a:defRPr>
            </a:lvl6pPr>
            <a:lvl7pPr marL="356391" indent="-176396">
              <a:spcAft>
                <a:spcPts val="1000"/>
              </a:spcAft>
              <a:defRPr>
                <a:solidFill>
                  <a:schemeClr val="bg1"/>
                </a:solidFill>
              </a:defRPr>
            </a:lvl7pPr>
            <a:lvl8pPr marL="356391" indent="-176396">
              <a:spcAft>
                <a:spcPts val="1000"/>
              </a:spcAft>
              <a:defRPr>
                <a:solidFill>
                  <a:schemeClr val="bg1"/>
                </a:solidFill>
              </a:defRPr>
            </a:lvl8pPr>
            <a:lvl9pPr marL="356391" indent="-176396">
              <a:spcAft>
                <a:spcPts val="1000"/>
              </a:spcAft>
              <a:defRPr>
                <a:solidFill>
                  <a:schemeClr val="bg1"/>
                </a:solidFill>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7" name="Text Placeholder 8"/>
          <p:cNvSpPr>
            <a:spLocks noGrp="1"/>
          </p:cNvSpPr>
          <p:nvPr>
            <p:ph type="body" sz="quarter" idx="20"/>
          </p:nvPr>
        </p:nvSpPr>
        <p:spPr>
          <a:xfrm>
            <a:off x="4676376" y="2556000"/>
            <a:ext cx="1944000" cy="3394800"/>
          </a:xfrm>
        </p:spPr>
        <p:txBody>
          <a:bodyPr/>
          <a:lstStyle>
            <a:lvl1pPr>
              <a:defRPr b="1">
                <a:solidFill>
                  <a:schemeClr val="bg1"/>
                </a:solidFill>
              </a:defRPr>
            </a:lvl1pPr>
            <a:lvl2pPr>
              <a:spcAft>
                <a:spcPts val="1000"/>
              </a:spcAft>
              <a:defRPr>
                <a:solidFill>
                  <a:schemeClr val="bg1"/>
                </a:solidFill>
              </a:defRPr>
            </a:lvl2pPr>
            <a:lvl3pPr marL="0" indent="0">
              <a:spcAft>
                <a:spcPts val="1000"/>
              </a:spcAft>
              <a:buNone/>
              <a:defRPr>
                <a:solidFill>
                  <a:schemeClr val="bg1"/>
                </a:solidFill>
              </a:defRPr>
            </a:lvl3pPr>
            <a:lvl4pPr marL="176396" indent="-176396">
              <a:spcAft>
                <a:spcPts val="1000"/>
              </a:spcAft>
              <a:buFont typeface="Arial" panose="020B0604020202020204" pitchFamily="34" charset="0"/>
              <a:buChar char="•"/>
              <a:defRPr>
                <a:solidFill>
                  <a:schemeClr val="bg1"/>
                </a:solidFill>
              </a:defRPr>
            </a:lvl4pPr>
            <a:lvl5pPr marL="356391" indent="-176396">
              <a:spcAft>
                <a:spcPts val="1000"/>
              </a:spcAft>
              <a:defRPr baseline="0">
                <a:solidFill>
                  <a:schemeClr val="bg1"/>
                </a:solidFill>
              </a:defRPr>
            </a:lvl5pPr>
            <a:lvl6pPr marL="356391" indent="-176396">
              <a:spcAft>
                <a:spcPts val="1000"/>
              </a:spcAft>
              <a:buFont typeface="Verdana" panose="020B0604030504040204" pitchFamily="34" charset="0"/>
              <a:buChar char="−"/>
              <a:defRPr>
                <a:solidFill>
                  <a:schemeClr val="bg1"/>
                </a:solidFill>
              </a:defRPr>
            </a:lvl6pPr>
            <a:lvl7pPr marL="356391" indent="-176396">
              <a:spcAft>
                <a:spcPts val="1000"/>
              </a:spcAft>
              <a:defRPr>
                <a:solidFill>
                  <a:schemeClr val="bg1"/>
                </a:solidFill>
              </a:defRPr>
            </a:lvl7pPr>
            <a:lvl8pPr marL="356391" indent="-176396">
              <a:spcAft>
                <a:spcPts val="1000"/>
              </a:spcAft>
              <a:defRPr>
                <a:solidFill>
                  <a:schemeClr val="bg1"/>
                </a:solidFill>
              </a:defRPr>
            </a:lvl8pPr>
            <a:lvl9pPr marL="356391" indent="-176396">
              <a:spcAft>
                <a:spcPts val="1000"/>
              </a:spcAft>
              <a:defRPr>
                <a:solidFill>
                  <a:schemeClr val="bg1"/>
                </a:solidFill>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8" name="Text Placeholder 8"/>
          <p:cNvSpPr>
            <a:spLocks noGrp="1"/>
          </p:cNvSpPr>
          <p:nvPr>
            <p:ph type="body" sz="quarter" idx="13" hasCustomPrompt="1"/>
          </p:nvPr>
        </p:nvSpPr>
        <p:spPr>
          <a:xfrm>
            <a:off x="376237" y="687695"/>
            <a:ext cx="8391526" cy="757255"/>
          </a:xfrm>
          <a:prstGeom prst="rect">
            <a:avLst/>
          </a:prstGeom>
        </p:spPr>
        <p:txBody>
          <a:bodyPr lIns="0" tIns="0" rIns="0" bIns="0">
            <a:noAutofit/>
          </a:bodyPr>
          <a:lstStyle>
            <a:lvl1pPr marL="0" indent="0">
              <a:buNone/>
              <a:defRPr sz="2000" b="0">
                <a:solidFill>
                  <a:schemeClr val="bg1"/>
                </a:solidFill>
              </a:defRPr>
            </a:lvl1pPr>
          </a:lstStyle>
          <a:p>
            <a:pPr lvl="0"/>
            <a:r>
              <a:rPr lang="en-US" noProof="0" dirty="0"/>
              <a:t>Click to add subtitle</a:t>
            </a:r>
          </a:p>
        </p:txBody>
      </p:sp>
      <p:sp>
        <p:nvSpPr>
          <p:cNvPr id="13"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solidFill>
                  <a:schemeClr val="bg1"/>
                </a:solidFill>
              </a:defRPr>
            </a:lvl1pPr>
          </a:lstStyle>
          <a:p>
            <a:pPr>
              <a:spcBef>
                <a:spcPts val="600"/>
              </a:spcBef>
              <a:buSzPct val="100000"/>
              <a:buFont typeface="Arial"/>
              <a:buNone/>
            </a:pPr>
            <a:r>
              <a:rPr lang="fr-FR" smtClean="0"/>
              <a:t>© 2017 Deloitte Sénégal </a:t>
            </a:r>
            <a:endParaRPr lang="fr-FR"/>
          </a:p>
        </p:txBody>
      </p:sp>
      <p:sp>
        <p:nvSpPr>
          <p:cNvPr id="14"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solidFill>
                  <a:schemeClr val="bg1"/>
                </a:solidFill>
              </a:defRPr>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15"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solidFill>
                  <a:schemeClr val="bg1"/>
                </a:solidFill>
              </a:defRPr>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4044370876"/>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subtitle, 1 column text with charts">
    <p:spTree>
      <p:nvGrpSpPr>
        <p:cNvPr id="1" name=""/>
        <p:cNvGrpSpPr/>
        <p:nvPr/>
      </p:nvGrpSpPr>
      <p:grpSpPr>
        <a:xfrm>
          <a:off x="0" y="0"/>
          <a:ext cx="0" cy="0"/>
          <a:chOff x="0" y="0"/>
          <a:chExt cx="0" cy="0"/>
        </a:xfrm>
      </p:grpSpPr>
      <p:sp>
        <p:nvSpPr>
          <p:cNvPr id="8" name="Text Placeholder 8"/>
          <p:cNvSpPr>
            <a:spLocks noGrp="1"/>
          </p:cNvSpPr>
          <p:nvPr>
            <p:ph type="body" sz="quarter" idx="13" hasCustomPrompt="1"/>
          </p:nvPr>
        </p:nvSpPr>
        <p:spPr>
          <a:xfrm>
            <a:off x="376239" y="651602"/>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9" name="Title Placeholder 1"/>
          <p:cNvSpPr>
            <a:spLocks noGrp="1"/>
          </p:cNvSpPr>
          <p:nvPr>
            <p:ph type="title" hasCustomPrompt="1"/>
          </p:nvPr>
        </p:nvSpPr>
        <p:spPr>
          <a:xfrm>
            <a:off x="376239" y="317500"/>
            <a:ext cx="8391525"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0" name="Text Placeholder 18"/>
          <p:cNvSpPr>
            <a:spLocks noGrp="1"/>
          </p:cNvSpPr>
          <p:nvPr>
            <p:ph idx="1"/>
          </p:nvPr>
        </p:nvSpPr>
        <p:spPr>
          <a:xfrm>
            <a:off x="376239" y="1665290"/>
            <a:ext cx="4195763" cy="4716463"/>
          </a:xfrm>
          <a:prstGeom prst="rect">
            <a:avLst/>
          </a:prstGeom>
        </p:spPr>
        <p:txBody>
          <a:bodyPr vert="horz" lIns="0" tIns="0" rIns="0" bIns="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1"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lvl1pPr>
          </a:lstStyle>
          <a:p>
            <a:pPr>
              <a:spcBef>
                <a:spcPts val="600"/>
              </a:spcBef>
              <a:buSzPct val="100000"/>
              <a:buFont typeface="Arial"/>
              <a:buNone/>
            </a:pPr>
            <a:r>
              <a:rPr lang="fr-FR" smtClean="0"/>
              <a:t>© 2017 Deloitte Sénégal </a:t>
            </a:r>
            <a:endParaRPr lang="fr-FR" dirty="0"/>
          </a:p>
        </p:txBody>
      </p:sp>
      <p:sp>
        <p:nvSpPr>
          <p:cNvPr id="12"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13"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4167089491"/>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US" noProof="0" dirty="0"/>
          </a:p>
        </p:txBody>
      </p:sp>
      <p:sp>
        <p:nvSpPr>
          <p:cNvPr id="6"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lvl1pPr>
          </a:lstStyle>
          <a:p>
            <a:pPr>
              <a:spcBef>
                <a:spcPts val="600"/>
              </a:spcBef>
              <a:buSzPct val="100000"/>
              <a:buFont typeface="Arial"/>
              <a:buNone/>
            </a:pPr>
            <a:r>
              <a:rPr lang="fr-FR" smtClean="0"/>
              <a:t>© 2017 Deloitte Sénégal </a:t>
            </a:r>
            <a:endParaRPr lang="fr-FR" dirty="0"/>
          </a:p>
        </p:txBody>
      </p:sp>
      <p:sp>
        <p:nvSpPr>
          <p:cNvPr id="7"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8"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3242278702"/>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23936"/>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userDrawn="1">
  <p:cSld name="End slide">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a:xfrm>
            <a:off x="376239" y="4211955"/>
            <a:ext cx="6396702" cy="2169796"/>
          </a:xfrm>
        </p:spPr>
        <p:txBody>
          <a:bodyPr anchor="b" anchorCtr="0"/>
          <a:lstStyle>
            <a:lvl1pPr>
              <a:lnSpc>
                <a:spcPct val="100000"/>
              </a:lnSpc>
              <a:spcAft>
                <a:spcPts val="600"/>
              </a:spcAft>
              <a:defRPr sz="900"/>
            </a:lvl1pPr>
          </a:lstStyle>
          <a:p>
            <a:pPr lvl="0"/>
            <a:r>
              <a:rPr lang="en-US" noProof="0" smtClean="0"/>
              <a:t>Click to edit Master text styles</a:t>
            </a:r>
          </a:p>
        </p:txBody>
      </p:sp>
      <p:sp>
        <p:nvSpPr>
          <p:cNvPr id="3" name="Picture Placeholder 2"/>
          <p:cNvSpPr>
            <a:spLocks noGrp="1"/>
          </p:cNvSpPr>
          <p:nvPr>
            <p:ph type="pic" sz="quarter" idx="14" hasCustomPrompt="1"/>
          </p:nvPr>
        </p:nvSpPr>
        <p:spPr>
          <a:xfrm>
            <a:off x="7028137" y="4211955"/>
            <a:ext cx="1739627" cy="1725448"/>
          </a:xfrm>
        </p:spPr>
        <p:txBody>
          <a:bodyPr anchor="ctr" anchorCtr="0"/>
          <a:lstStyle>
            <a:lvl1pPr algn="ctr">
              <a:defRPr sz="900"/>
            </a:lvl1pPr>
          </a:lstStyle>
          <a:p>
            <a:r>
              <a:rPr lang="en-US" sz="900" noProof="0" dirty="0"/>
              <a:t>Insert sponsorship mark here</a:t>
            </a:r>
            <a:endParaRPr lang="en-US" noProof="0" dirty="0"/>
          </a:p>
        </p:txBody>
      </p:sp>
      <p:sp>
        <p:nvSpPr>
          <p:cNvPr id="8" name="Text Placeholder 7"/>
          <p:cNvSpPr>
            <a:spLocks noGrp="1"/>
          </p:cNvSpPr>
          <p:nvPr>
            <p:ph type="body" sz="quarter" idx="15"/>
          </p:nvPr>
        </p:nvSpPr>
        <p:spPr>
          <a:xfrm>
            <a:off x="7028137" y="6018028"/>
            <a:ext cx="1739626" cy="363723"/>
          </a:xfrm>
        </p:spPr>
        <p:txBody>
          <a:bodyPr anchor="b" anchorCtr="0"/>
          <a:lstStyle>
            <a:lvl1pPr>
              <a:lnSpc>
                <a:spcPct val="100000"/>
              </a:lnSpc>
              <a:defRPr sz="951"/>
            </a:lvl1pPr>
          </a:lstStyle>
          <a:p>
            <a:pPr lvl="0"/>
            <a:r>
              <a:rPr lang="en-US" noProof="0" smtClean="0"/>
              <a:t>Click to edit Master text styles</a:t>
            </a:r>
          </a:p>
        </p:txBody>
      </p:sp>
      <p:grpSp>
        <p:nvGrpSpPr>
          <p:cNvPr id="9" name="Group 8"/>
          <p:cNvGrpSpPr/>
          <p:nvPr userDrawn="1"/>
        </p:nvGrpSpPr>
        <p:grpSpPr>
          <a:xfrm>
            <a:off x="377991" y="378000"/>
            <a:ext cx="1620000" cy="307976"/>
            <a:chOff x="398463" y="404813"/>
            <a:chExt cx="1627187" cy="307976"/>
          </a:xfrm>
          <a:solidFill>
            <a:schemeClr val="tx1"/>
          </a:solidFill>
        </p:grpSpPr>
        <p:sp>
          <p:nvSpPr>
            <p:cNvPr id="10"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1"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2"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3"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4"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5"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6"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7"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8"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9"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grpSp>
    </p:spTree>
    <p:extLst>
      <p:ext uri="{BB962C8B-B14F-4D97-AF65-F5344CB8AC3E}">
        <p14:creationId xmlns:p14="http://schemas.microsoft.com/office/powerpoint/2010/main" val="285527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 Circl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gray">
          <a:xfrm>
            <a:off x="2502000" y="1368000"/>
            <a:ext cx="4140000" cy="4140000"/>
          </a:xfrm>
          <a:prstGeom prst="ellipse">
            <a:avLst/>
          </a:prstGeom>
          <a:ln w="25400">
            <a:solidFill>
              <a:schemeClr val="accent1"/>
            </a:solidFill>
          </a:ln>
        </p:spPr>
        <p:txBody>
          <a:bodyPr lIns="108000" tIns="108000" rIns="108000" bIns="108000" anchor="ctr" anchorCtr="0">
            <a:normAutofit/>
          </a:bodyPr>
          <a:lstStyle>
            <a:lvl1pPr algn="ctr">
              <a:lnSpc>
                <a:spcPts val="4200"/>
              </a:lnSpc>
              <a:defRPr sz="3600" b="0">
                <a:solidFill>
                  <a:schemeClr val="tx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Subtitle 2"/>
          <p:cNvSpPr>
            <a:spLocks noGrp="1"/>
          </p:cNvSpPr>
          <p:nvPr>
            <p:ph type="subTitle" idx="1"/>
          </p:nvPr>
        </p:nvSpPr>
        <p:spPr bwMode="gray">
          <a:xfrm>
            <a:off x="376240" y="5864230"/>
            <a:ext cx="4195761" cy="505645"/>
          </a:xfrm>
          <a:prstGeom prst="rect">
            <a:avLst/>
          </a:prstGeom>
        </p:spPr>
        <p:txBody>
          <a:bodyPr lIns="0" tIns="0" rIns="0" bIns="0">
            <a:noAutofit/>
          </a:bodyPr>
          <a:lstStyle>
            <a:lvl1pPr marL="0" indent="0" algn="l">
              <a:lnSpc>
                <a:spcPct val="100000"/>
              </a:lnSpc>
              <a:spcAft>
                <a:spcPts val="0"/>
              </a:spcAft>
              <a:buNone/>
              <a:defRPr sz="1600">
                <a:solidFill>
                  <a:schemeClr val="tx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noProof="0" smtClean="0"/>
              <a:t>Click to edit Master subtitle style</a:t>
            </a:r>
            <a:endParaRPr lang="en-US" noProof="0" dirty="0"/>
          </a:p>
        </p:txBody>
      </p:sp>
      <p:sp>
        <p:nvSpPr>
          <p:cNvPr id="5" name="Text Placeholder 4"/>
          <p:cNvSpPr>
            <a:spLocks noGrp="1"/>
          </p:cNvSpPr>
          <p:nvPr>
            <p:ph type="body" sz="quarter" idx="10"/>
          </p:nvPr>
        </p:nvSpPr>
        <p:spPr>
          <a:xfrm>
            <a:off x="376238" y="6381749"/>
            <a:ext cx="4195762" cy="298451"/>
          </a:xfrm>
          <a:prstGeom prst="rect">
            <a:avLst/>
          </a:prstGeom>
        </p:spPr>
        <p:txBody>
          <a:bodyPr/>
          <a:lstStyle>
            <a:lvl1pPr>
              <a:spcAft>
                <a:spcPts val="0"/>
              </a:spcAft>
              <a:defRPr sz="10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smtClean="0"/>
              <a:t>Click to edit Master text styles</a:t>
            </a:r>
          </a:p>
        </p:txBody>
      </p:sp>
      <p:grpSp>
        <p:nvGrpSpPr>
          <p:cNvPr id="7" name="Group 6"/>
          <p:cNvGrpSpPr/>
          <p:nvPr userDrawn="1"/>
        </p:nvGrpSpPr>
        <p:grpSpPr>
          <a:xfrm>
            <a:off x="377991" y="378000"/>
            <a:ext cx="1620000" cy="307976"/>
            <a:chOff x="398463" y="404813"/>
            <a:chExt cx="1627187" cy="307976"/>
          </a:xfrm>
          <a:solidFill>
            <a:schemeClr val="tx1"/>
          </a:solidFill>
        </p:grpSpPr>
        <p:sp>
          <p:nvSpPr>
            <p:cNvPr id="8"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0"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1"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2"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3"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4"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5"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6"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7"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sp>
          <p:nvSpPr>
            <p:cNvPr id="18"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noProof="0" dirty="0">
                <a:solidFill>
                  <a:schemeClr val="bg1"/>
                </a:solidFill>
              </a:endParaRPr>
            </a:p>
          </p:txBody>
        </p:sp>
      </p:grpSp>
    </p:spTree>
    <p:extLst>
      <p:ext uri="{BB962C8B-B14F-4D97-AF65-F5344CB8AC3E}">
        <p14:creationId xmlns:p14="http://schemas.microsoft.com/office/powerpoint/2010/main" val="3258162802"/>
      </p:ext>
    </p:extLst>
  </p:cSld>
  <p:clrMapOvr>
    <a:masterClrMapping/>
  </p:clrMapOvr>
  <p:transition>
    <p:fade/>
  </p:transition>
  <p:extLst mod="1">
    <p:ext uri="{DCECCB84-F9BA-43D5-87BE-67443E8EF086}">
      <p15:sldGuideLst xmlns:p15="http://schemas.microsoft.com/office/powerpoint/2012/main">
        <p15:guide id="1" orient="horz" pos="408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 Deloitte green">
    <p:bg bwMode="gray">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69"/>
            <a:ext cx="7905750" cy="1592403"/>
          </a:xfrm>
        </p:spPr>
        <p:txBody>
          <a:bodyPr anchor="b"/>
          <a:lstStyle>
            <a:lvl1pPr>
              <a:lnSpc>
                <a:spcPct val="95000"/>
              </a:lnSpc>
              <a:defRPr sz="3851" b="1">
                <a:solidFill>
                  <a:schemeClr val="bg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Text Placeholder 2"/>
          <p:cNvSpPr>
            <a:spLocks noGrp="1"/>
          </p:cNvSpPr>
          <p:nvPr>
            <p:ph type="body" idx="1"/>
          </p:nvPr>
        </p:nvSpPr>
        <p:spPr bwMode="gray">
          <a:xfrm>
            <a:off x="376238" y="3429001"/>
            <a:ext cx="7905750" cy="1566532"/>
          </a:xfrm>
        </p:spPr>
        <p:txBody>
          <a:bodyPr lIns="0" tIns="0" rIns="0" bIns="0">
            <a:noAutofit/>
          </a:bodyPr>
          <a:lstStyle>
            <a:lvl1pPr marL="0" indent="0">
              <a:lnSpc>
                <a:spcPct val="95000"/>
              </a:lnSpc>
              <a:spcAft>
                <a:spcPts val="0"/>
              </a:spcAft>
              <a:buNone/>
              <a:defRPr sz="3851">
                <a:solidFill>
                  <a:schemeClr val="bg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noProof="0" smtClean="0"/>
              <a:t>Click to edit Master text styles</a:t>
            </a:r>
          </a:p>
        </p:txBody>
      </p:sp>
      <p:sp>
        <p:nvSpPr>
          <p:cNvPr id="7"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solidFill>
                  <a:schemeClr val="bg1"/>
                </a:solidFill>
              </a:defRPr>
            </a:lvl1pPr>
          </a:lstStyle>
          <a:p>
            <a:pPr>
              <a:spcBef>
                <a:spcPts val="600"/>
              </a:spcBef>
              <a:buSzPct val="100000"/>
              <a:buFont typeface="Arial"/>
              <a:buNone/>
            </a:pPr>
            <a:r>
              <a:rPr lang="fr-FR" smtClean="0"/>
              <a:t>© 2017 Deloitte Sénégal </a:t>
            </a:r>
            <a:endParaRPr lang="fr-FR"/>
          </a:p>
        </p:txBody>
      </p:sp>
      <p:sp>
        <p:nvSpPr>
          <p:cNvPr id="8"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solidFill>
                  <a:schemeClr val="bg1"/>
                </a:solidFill>
              </a:defRPr>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12"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solidFill>
                  <a:schemeClr val="bg1"/>
                </a:solidFill>
              </a:defRPr>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2104574128"/>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 Deloitte dark green">
    <p:bg bwMode="gray">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69"/>
            <a:ext cx="7905750" cy="1592403"/>
          </a:xfrm>
        </p:spPr>
        <p:txBody>
          <a:bodyPr anchor="b"/>
          <a:lstStyle>
            <a:lvl1pPr>
              <a:lnSpc>
                <a:spcPct val="95000"/>
              </a:lnSpc>
              <a:defRPr sz="3851" b="1">
                <a:solidFill>
                  <a:schemeClr val="bg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Text Placeholder 2"/>
          <p:cNvSpPr>
            <a:spLocks noGrp="1"/>
          </p:cNvSpPr>
          <p:nvPr>
            <p:ph type="body" idx="1"/>
          </p:nvPr>
        </p:nvSpPr>
        <p:spPr bwMode="gray">
          <a:xfrm>
            <a:off x="376238" y="3429001"/>
            <a:ext cx="7908050" cy="1566532"/>
          </a:xfrm>
        </p:spPr>
        <p:txBody>
          <a:bodyPr lIns="0" tIns="0" rIns="0" bIns="0">
            <a:noAutofit/>
          </a:bodyPr>
          <a:lstStyle>
            <a:lvl1pPr marL="0" indent="0">
              <a:lnSpc>
                <a:spcPct val="95000"/>
              </a:lnSpc>
              <a:spcAft>
                <a:spcPts val="0"/>
              </a:spcAft>
              <a:buNone/>
              <a:defRPr sz="3851">
                <a:solidFill>
                  <a:schemeClr val="bg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noProof="0" smtClean="0"/>
              <a:t>Click to edit Master text styles</a:t>
            </a:r>
          </a:p>
        </p:txBody>
      </p:sp>
      <p:sp>
        <p:nvSpPr>
          <p:cNvPr id="10"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solidFill>
                  <a:schemeClr val="bg1"/>
                </a:solidFill>
              </a:defRPr>
            </a:lvl1pPr>
          </a:lstStyle>
          <a:p>
            <a:pPr>
              <a:spcBef>
                <a:spcPts val="600"/>
              </a:spcBef>
              <a:buSzPct val="100000"/>
              <a:buFont typeface="Arial"/>
              <a:buNone/>
            </a:pPr>
            <a:r>
              <a:rPr lang="fr-FR" smtClean="0"/>
              <a:t>© 2017 Deloitte Sénégal </a:t>
            </a:r>
            <a:endParaRPr lang="fr-FR"/>
          </a:p>
        </p:txBody>
      </p:sp>
      <p:sp>
        <p:nvSpPr>
          <p:cNvPr id="11"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solidFill>
                  <a:schemeClr val="bg1"/>
                </a:solidFill>
              </a:defRPr>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12"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solidFill>
                  <a:schemeClr val="bg1"/>
                </a:solidFill>
              </a:defRPr>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1976482637"/>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Divider - Deloitte blue">
    <p:bg bwMode="gray">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69"/>
            <a:ext cx="7905750" cy="1592403"/>
          </a:xfrm>
        </p:spPr>
        <p:txBody>
          <a:bodyPr anchor="b"/>
          <a:lstStyle>
            <a:lvl1pPr>
              <a:lnSpc>
                <a:spcPct val="95000"/>
              </a:lnSpc>
              <a:defRPr sz="3851" b="1">
                <a:solidFill>
                  <a:schemeClr val="bg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Text Placeholder 2"/>
          <p:cNvSpPr>
            <a:spLocks noGrp="1"/>
          </p:cNvSpPr>
          <p:nvPr>
            <p:ph type="body" idx="1"/>
          </p:nvPr>
        </p:nvSpPr>
        <p:spPr bwMode="gray">
          <a:xfrm>
            <a:off x="376238" y="3429001"/>
            <a:ext cx="7905750" cy="1566532"/>
          </a:xfrm>
        </p:spPr>
        <p:txBody>
          <a:bodyPr lIns="0" tIns="0" rIns="0" bIns="0">
            <a:noAutofit/>
          </a:bodyPr>
          <a:lstStyle>
            <a:lvl1pPr marL="0" indent="0">
              <a:lnSpc>
                <a:spcPct val="95000"/>
              </a:lnSpc>
              <a:spcAft>
                <a:spcPts val="0"/>
              </a:spcAft>
              <a:buNone/>
              <a:defRPr sz="3851">
                <a:solidFill>
                  <a:schemeClr val="bg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noProof="0" smtClean="0"/>
              <a:t>Click to edit Master text styles</a:t>
            </a:r>
          </a:p>
        </p:txBody>
      </p:sp>
      <p:sp>
        <p:nvSpPr>
          <p:cNvPr id="10"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solidFill>
                  <a:schemeClr val="bg1"/>
                </a:solidFill>
              </a:defRPr>
            </a:lvl1pPr>
          </a:lstStyle>
          <a:p>
            <a:pPr>
              <a:spcBef>
                <a:spcPts val="600"/>
              </a:spcBef>
              <a:buSzPct val="100000"/>
              <a:buFont typeface="Arial"/>
              <a:buNone/>
            </a:pPr>
            <a:r>
              <a:rPr lang="fr-FR" smtClean="0"/>
              <a:t>© 2017 Deloitte Sénégal </a:t>
            </a:r>
            <a:endParaRPr lang="fr-FR"/>
          </a:p>
        </p:txBody>
      </p:sp>
      <p:sp>
        <p:nvSpPr>
          <p:cNvPr id="11"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solidFill>
                  <a:schemeClr val="bg1"/>
                </a:solidFill>
              </a:defRPr>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12"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solidFill>
                  <a:schemeClr val="bg1"/>
                </a:solidFill>
              </a:defRPr>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1654021458"/>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ivider - Deloitte dark blue">
    <p:bg bwMode="gray">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69"/>
            <a:ext cx="7905750" cy="1592403"/>
          </a:xfrm>
        </p:spPr>
        <p:txBody>
          <a:bodyPr anchor="b"/>
          <a:lstStyle>
            <a:lvl1pPr>
              <a:lnSpc>
                <a:spcPct val="95000"/>
              </a:lnSpc>
              <a:defRPr sz="3851" b="1">
                <a:solidFill>
                  <a:schemeClr val="bg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Text Placeholder 2"/>
          <p:cNvSpPr>
            <a:spLocks noGrp="1"/>
          </p:cNvSpPr>
          <p:nvPr>
            <p:ph type="body" idx="1"/>
          </p:nvPr>
        </p:nvSpPr>
        <p:spPr bwMode="gray">
          <a:xfrm>
            <a:off x="376238" y="3429001"/>
            <a:ext cx="7905750" cy="1566532"/>
          </a:xfrm>
        </p:spPr>
        <p:txBody>
          <a:bodyPr lIns="0" tIns="0" rIns="0" bIns="0">
            <a:noAutofit/>
          </a:bodyPr>
          <a:lstStyle>
            <a:lvl1pPr marL="0" indent="0">
              <a:lnSpc>
                <a:spcPct val="95000"/>
              </a:lnSpc>
              <a:spcAft>
                <a:spcPts val="0"/>
              </a:spcAft>
              <a:buNone/>
              <a:defRPr sz="3851">
                <a:solidFill>
                  <a:schemeClr val="bg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noProof="0" smtClean="0"/>
              <a:t>Click to edit Master text styles</a:t>
            </a:r>
          </a:p>
        </p:txBody>
      </p:sp>
      <p:sp>
        <p:nvSpPr>
          <p:cNvPr id="10"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solidFill>
                  <a:schemeClr val="bg1"/>
                </a:solidFill>
              </a:defRPr>
            </a:lvl1pPr>
          </a:lstStyle>
          <a:p>
            <a:pPr>
              <a:spcBef>
                <a:spcPts val="600"/>
              </a:spcBef>
              <a:buSzPct val="100000"/>
              <a:buFont typeface="Arial"/>
              <a:buNone/>
            </a:pPr>
            <a:r>
              <a:rPr lang="fr-FR" smtClean="0"/>
              <a:t>© 2017 Deloitte Sénégal </a:t>
            </a:r>
            <a:endParaRPr lang="fr-FR"/>
          </a:p>
        </p:txBody>
      </p:sp>
      <p:sp>
        <p:nvSpPr>
          <p:cNvPr id="11"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solidFill>
                  <a:schemeClr val="bg1"/>
                </a:solidFill>
              </a:defRPr>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12"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solidFill>
                  <a:schemeClr val="bg1"/>
                </a:solidFill>
              </a:defRPr>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1272371442"/>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Divider - Deloitte black">
    <p:bg bwMode="gray">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69"/>
            <a:ext cx="7905750" cy="1592403"/>
          </a:xfrm>
        </p:spPr>
        <p:txBody>
          <a:bodyPr anchor="b"/>
          <a:lstStyle>
            <a:lvl1pPr>
              <a:lnSpc>
                <a:spcPct val="95000"/>
              </a:lnSpc>
              <a:defRPr sz="3851" b="1">
                <a:solidFill>
                  <a:schemeClr val="bg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Text Placeholder 2"/>
          <p:cNvSpPr>
            <a:spLocks noGrp="1"/>
          </p:cNvSpPr>
          <p:nvPr>
            <p:ph type="body" idx="1"/>
          </p:nvPr>
        </p:nvSpPr>
        <p:spPr bwMode="gray">
          <a:xfrm>
            <a:off x="376238" y="3429001"/>
            <a:ext cx="7905750" cy="1566532"/>
          </a:xfrm>
        </p:spPr>
        <p:txBody>
          <a:bodyPr lIns="0" tIns="0" rIns="0" bIns="0">
            <a:noAutofit/>
          </a:bodyPr>
          <a:lstStyle>
            <a:lvl1pPr marL="0" indent="0">
              <a:lnSpc>
                <a:spcPct val="95000"/>
              </a:lnSpc>
              <a:spcAft>
                <a:spcPts val="0"/>
              </a:spcAft>
              <a:buNone/>
              <a:defRPr sz="3851">
                <a:solidFill>
                  <a:schemeClr val="bg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noProof="0" smtClean="0"/>
              <a:t>Click to edit Master text styles</a:t>
            </a:r>
          </a:p>
        </p:txBody>
      </p:sp>
      <p:sp>
        <p:nvSpPr>
          <p:cNvPr id="10"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solidFill>
                  <a:schemeClr val="bg1"/>
                </a:solidFill>
              </a:defRPr>
            </a:lvl1pPr>
          </a:lstStyle>
          <a:p>
            <a:pPr>
              <a:spcBef>
                <a:spcPts val="600"/>
              </a:spcBef>
              <a:buSzPct val="100000"/>
              <a:buFont typeface="Arial"/>
              <a:buNone/>
            </a:pPr>
            <a:r>
              <a:rPr lang="fr-FR" smtClean="0"/>
              <a:t>© 2017 Deloitte Sénégal </a:t>
            </a:r>
            <a:endParaRPr lang="fr-FR"/>
          </a:p>
        </p:txBody>
      </p:sp>
      <p:sp>
        <p:nvSpPr>
          <p:cNvPr id="11"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solidFill>
                  <a:schemeClr val="bg1"/>
                </a:solidFill>
              </a:defRPr>
            </a:lvl1pPr>
          </a:lstStyle>
          <a:p>
            <a:pPr algn="r">
              <a:spcBef>
                <a:spcPts val="600"/>
              </a:spcBef>
              <a:buSzPct val="100000"/>
              <a:buFont typeface="Arial"/>
              <a:buNone/>
            </a:pPr>
            <a:fld id="{4654C24A-AA93-4318-A7E9-AF587A936244}" type="slidenum">
              <a:rPr lang="fr-FR" smtClean="0"/>
              <a:pPr algn="r">
                <a:spcBef>
                  <a:spcPts val="600"/>
                </a:spcBef>
                <a:buSzPct val="100000"/>
                <a:buFont typeface="Arial"/>
                <a:buNone/>
              </a:pPr>
              <a:t>‹#›</a:t>
            </a:fld>
            <a:endParaRPr lang="fr-FR"/>
          </a:p>
        </p:txBody>
      </p:sp>
      <p:sp>
        <p:nvSpPr>
          <p:cNvPr id="12"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solidFill>
                  <a:schemeClr val="bg1"/>
                </a:solidFill>
              </a:defRPr>
            </a:lvl1pPr>
          </a:lstStyle>
          <a:p>
            <a:pPr algn="r">
              <a:buSzPct val="100000"/>
              <a:buFont typeface="Arial"/>
              <a:buNone/>
            </a:pPr>
            <a:r>
              <a:rPr lang="en-US" smtClean="0"/>
              <a:t>A guide to investing in Senegal - Deloitte Africa Business Development Roadshow</a:t>
            </a:r>
            <a:endParaRPr lang="fr-FR" dirty="0"/>
          </a:p>
        </p:txBody>
      </p:sp>
    </p:spTree>
    <p:extLst>
      <p:ext uri="{BB962C8B-B14F-4D97-AF65-F5344CB8AC3E}">
        <p14:creationId xmlns:p14="http://schemas.microsoft.com/office/powerpoint/2010/main" val="1936978992"/>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tags" Target="../tags/tag2.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vmlDrawing" Target="../drawings/vmlDrawing1.v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42"/>
            </p:custDataLst>
            <p:extLst>
              <p:ext uri="{D42A27DB-BD31-4B8C-83A1-F6EECF244321}">
                <p14:modId xmlns:p14="http://schemas.microsoft.com/office/powerpoint/2010/main" val="166891810"/>
              </p:ext>
            </p:extLst>
          </p:nvPr>
        </p:nvGraphicFramePr>
        <p:xfrm>
          <a:off x="1590" y="1589"/>
          <a:ext cx="1587" cy="1587"/>
        </p:xfrm>
        <a:graphic>
          <a:graphicData uri="http://schemas.openxmlformats.org/presentationml/2006/ole">
            <mc:AlternateContent xmlns:mc="http://schemas.openxmlformats.org/markup-compatibility/2006">
              <mc:Choice xmlns:v="urn:schemas-microsoft-com:vml" Requires="v">
                <p:oleObj spid="_x0000_s2375" name="think-cell Slide" r:id="rId43" imgW="270" imgH="270" progId="TCLayout.ActiveDocument.1">
                  <p:embed/>
                </p:oleObj>
              </mc:Choice>
              <mc:Fallback>
                <p:oleObj name="think-cell Slide" r:id="rId43" imgW="270" imgH="270" progId="TCLayout.ActiveDocument.1">
                  <p:embed/>
                  <p:pic>
                    <p:nvPicPr>
                      <p:cNvPr id="0" name=""/>
                      <p:cNvPicPr/>
                      <p:nvPr/>
                    </p:nvPicPr>
                    <p:blipFill>
                      <a:blip r:embed="rId44"/>
                      <a:stretch>
                        <a:fillRect/>
                      </a:stretch>
                    </p:blipFill>
                    <p:spPr>
                      <a:xfrm>
                        <a:off x="1590" y="1589"/>
                        <a:ext cx="1587" cy="1587"/>
                      </a:xfrm>
                      <a:prstGeom prst="rect">
                        <a:avLst/>
                      </a:prstGeom>
                    </p:spPr>
                  </p:pic>
                </p:oleObj>
              </mc:Fallback>
            </mc:AlternateContent>
          </a:graphicData>
        </a:graphic>
      </p:graphicFrame>
      <p:sp>
        <p:nvSpPr>
          <p:cNvPr id="2" name="Title Placeholder 1"/>
          <p:cNvSpPr>
            <a:spLocks noGrp="1"/>
          </p:cNvSpPr>
          <p:nvPr>
            <p:ph type="title"/>
          </p:nvPr>
        </p:nvSpPr>
        <p:spPr bwMode="gray">
          <a:xfrm>
            <a:off x="376240" y="317502"/>
            <a:ext cx="8391525" cy="692151"/>
          </a:xfrm>
          <a:prstGeom prst="rect">
            <a:avLst/>
          </a:prstGeom>
        </p:spPr>
        <p:txBody>
          <a:bodyPr vert="horz" lIns="0" tIns="0" rIns="0" bIns="0" rtlCol="0" anchor="t" anchorCtr="0">
            <a:noAutofit/>
          </a:bodyPr>
          <a:lstStyle/>
          <a:p>
            <a:r>
              <a:rPr lang="en-US" noProof="0" dirty="0" smtClean="0"/>
              <a:t>Click to edit Master title style</a:t>
            </a:r>
            <a:endParaRPr lang="en-US" noProof="0" dirty="0"/>
          </a:p>
        </p:txBody>
      </p:sp>
      <p:sp>
        <p:nvSpPr>
          <p:cNvPr id="19" name="Text Placeholder 18"/>
          <p:cNvSpPr>
            <a:spLocks noGrp="1"/>
          </p:cNvSpPr>
          <p:nvPr>
            <p:ph type="body" idx="1"/>
          </p:nvPr>
        </p:nvSpPr>
        <p:spPr>
          <a:xfrm>
            <a:off x="376239" y="1665290"/>
            <a:ext cx="8391525" cy="4716463"/>
          </a:xfrm>
          <a:prstGeom prst="rect">
            <a:avLst/>
          </a:prstGeom>
        </p:spPr>
        <p:txBody>
          <a:bodyPr vert="horz" lIns="0" tIns="0" rIns="0" bIns="0"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3" name="Footer Placeholder 2"/>
          <p:cNvSpPr>
            <a:spLocks noGrp="1"/>
          </p:cNvSpPr>
          <p:nvPr>
            <p:ph type="ftr" sz="quarter" idx="3"/>
          </p:nvPr>
        </p:nvSpPr>
        <p:spPr>
          <a:xfrm>
            <a:off x="376237" y="6477000"/>
            <a:ext cx="4016376" cy="100156"/>
          </a:xfrm>
          <a:prstGeom prst="rect">
            <a:avLst/>
          </a:prstGeom>
          <a:noFill/>
        </p:spPr>
        <p:txBody>
          <a:bodyPr wrap="square" lIns="0" tIns="0" rIns="0" bIns="0" rtlCol="0">
            <a:spAutoFit/>
          </a:bodyPr>
          <a:lstStyle>
            <a:lvl1pPr>
              <a:defRPr lang="fr-FR" sz="651" dirty="0"/>
            </a:lvl1pPr>
          </a:lstStyle>
          <a:p>
            <a:pPr>
              <a:spcBef>
                <a:spcPts val="600"/>
              </a:spcBef>
              <a:buSzPct val="100000"/>
              <a:buFont typeface="Arial"/>
              <a:buNone/>
            </a:pPr>
            <a:r>
              <a:rPr lang="en-US" noProof="0" dirty="0" smtClean="0"/>
              <a:t>© 2017 Deloitte </a:t>
            </a:r>
            <a:r>
              <a:rPr lang="en-US" noProof="0" dirty="0" err="1" smtClean="0"/>
              <a:t>Sénégal</a:t>
            </a:r>
            <a:r>
              <a:rPr lang="en-US" noProof="0" dirty="0" smtClean="0"/>
              <a:t> </a:t>
            </a:r>
            <a:endParaRPr lang="en-US" noProof="0" dirty="0"/>
          </a:p>
        </p:txBody>
      </p:sp>
      <p:sp>
        <p:nvSpPr>
          <p:cNvPr id="8" name="Slide Number Placeholder 7"/>
          <p:cNvSpPr>
            <a:spLocks noGrp="1"/>
          </p:cNvSpPr>
          <p:nvPr>
            <p:ph type="sldNum" sz="quarter" idx="4"/>
          </p:nvPr>
        </p:nvSpPr>
        <p:spPr>
          <a:xfrm>
            <a:off x="8536784" y="6477000"/>
            <a:ext cx="230981" cy="100156"/>
          </a:xfrm>
          <a:prstGeom prst="rect">
            <a:avLst/>
          </a:prstGeom>
          <a:noFill/>
        </p:spPr>
        <p:txBody>
          <a:bodyPr wrap="square" lIns="0" tIns="0" rIns="0" bIns="0" rtlCol="0">
            <a:spAutoFit/>
          </a:bodyPr>
          <a:lstStyle>
            <a:lvl1pPr>
              <a:defRPr lang="fr-FR" sz="651" smtClean="0"/>
            </a:lvl1pPr>
          </a:lstStyle>
          <a:p>
            <a:pPr algn="r">
              <a:spcBef>
                <a:spcPts val="600"/>
              </a:spcBef>
              <a:buSzPct val="100000"/>
              <a:buFont typeface="Arial"/>
              <a:buNone/>
            </a:pPr>
            <a:fld id="{4654C24A-AA93-4318-A7E9-AF587A936244}" type="slidenum">
              <a:rPr lang="en-US" noProof="0" smtClean="0"/>
              <a:pPr algn="r">
                <a:spcBef>
                  <a:spcPts val="600"/>
                </a:spcBef>
                <a:buSzPct val="100000"/>
                <a:buFont typeface="Arial"/>
                <a:buNone/>
              </a:pPr>
              <a:t>‹#›</a:t>
            </a:fld>
            <a:endParaRPr lang="en-US" noProof="0" dirty="0"/>
          </a:p>
        </p:txBody>
      </p:sp>
      <p:sp>
        <p:nvSpPr>
          <p:cNvPr id="9" name="Date Placeholder 8"/>
          <p:cNvSpPr>
            <a:spLocks noGrp="1"/>
          </p:cNvSpPr>
          <p:nvPr>
            <p:ph type="dt" sz="half" idx="2"/>
          </p:nvPr>
        </p:nvSpPr>
        <p:spPr>
          <a:xfrm>
            <a:off x="4751388" y="6477000"/>
            <a:ext cx="3672420" cy="100156"/>
          </a:xfrm>
          <a:prstGeom prst="rect">
            <a:avLst/>
          </a:prstGeom>
          <a:noFill/>
        </p:spPr>
        <p:txBody>
          <a:bodyPr wrap="square" lIns="0" tIns="0" rIns="0" bIns="0" rtlCol="0">
            <a:spAutoFit/>
          </a:bodyPr>
          <a:lstStyle>
            <a:lvl1pPr>
              <a:defRPr lang="fr-FR" sz="651" smtClean="0"/>
            </a:lvl1pPr>
          </a:lstStyle>
          <a:p>
            <a:pPr algn="r">
              <a:buSzPct val="100000"/>
              <a:buFont typeface="Arial"/>
              <a:buNone/>
            </a:pPr>
            <a:r>
              <a:rPr lang="en-US" noProof="0" dirty="0" smtClean="0"/>
              <a:t>A guide to investing in Senegal - Deloitte Africa Business Development Roadshow</a:t>
            </a:r>
            <a:endParaRPr lang="en-US" noProof="0" dirty="0"/>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56" r:id="rId3"/>
    <p:sldLayoutId id="2147483755" r:id="rId4"/>
    <p:sldLayoutId id="2147483703" r:id="rId5"/>
    <p:sldLayoutId id="2147483704" r:id="rId6"/>
    <p:sldLayoutId id="2147483705" r:id="rId7"/>
    <p:sldLayoutId id="2147483706" r:id="rId8"/>
    <p:sldLayoutId id="2147483707" r:id="rId9"/>
    <p:sldLayoutId id="2147483713" r:id="rId10"/>
    <p:sldLayoutId id="2147483708" r:id="rId11"/>
    <p:sldLayoutId id="2147483710" r:id="rId12"/>
    <p:sldLayoutId id="2147483754" r:id="rId13"/>
    <p:sldLayoutId id="2147483711" r:id="rId14"/>
    <p:sldLayoutId id="2147483753" r:id="rId15"/>
    <p:sldLayoutId id="2147483679" r:id="rId16"/>
    <p:sldLayoutId id="2147483712" r:id="rId17"/>
    <p:sldLayoutId id="2147483678" r:id="rId18"/>
    <p:sldLayoutId id="2147483681" r:id="rId19"/>
    <p:sldLayoutId id="2147483699" r:id="rId20"/>
    <p:sldLayoutId id="2147483714" r:id="rId21"/>
    <p:sldLayoutId id="2147483697" r:id="rId22"/>
    <p:sldLayoutId id="2147483716" r:id="rId23"/>
    <p:sldLayoutId id="2147483717" r:id="rId24"/>
    <p:sldLayoutId id="2147483718" r:id="rId25"/>
    <p:sldLayoutId id="2147483728" r:id="rId26"/>
    <p:sldLayoutId id="2147483720" r:id="rId27"/>
    <p:sldLayoutId id="2147483721" r:id="rId28"/>
    <p:sldLayoutId id="2147483722" r:id="rId29"/>
    <p:sldLayoutId id="2147483695" r:id="rId30"/>
    <p:sldLayoutId id="2147483751" r:id="rId31"/>
    <p:sldLayoutId id="2147483724" r:id="rId32"/>
    <p:sldLayoutId id="2147483725" r:id="rId33"/>
    <p:sldLayoutId id="2147483726" r:id="rId34"/>
    <p:sldLayoutId id="2147483727" r:id="rId35"/>
    <p:sldLayoutId id="2147483698" r:id="rId36"/>
    <p:sldLayoutId id="2147483752" r:id="rId37"/>
    <p:sldLayoutId id="2147483696" r:id="rId38"/>
    <p:sldLayoutId id="2147483750" r:id="rId39"/>
  </p:sldLayoutIdLst>
  <p:transition>
    <p:fade/>
  </p:transition>
  <p:hf hdr="0"/>
  <p:txStyles>
    <p:titleStyle>
      <a:lvl1pPr algn="l" defTabSz="914377" rtl="0" eaLnBrk="1" latinLnBrk="0" hangingPunct="1">
        <a:spcBef>
          <a:spcPct val="0"/>
        </a:spcBef>
        <a:buNone/>
        <a:defRPr sz="2000" kern="1200">
          <a:solidFill>
            <a:schemeClr val="tx1"/>
          </a:solidFill>
          <a:latin typeface="+mj-lt"/>
          <a:ea typeface="+mj-ea"/>
          <a:cs typeface="+mj-cs"/>
        </a:defRPr>
      </a:lvl1pPr>
    </p:titleStyle>
    <p:bodyStyle>
      <a:lvl1pPr marL="0" indent="0" algn="l" defTabSz="914377" rtl="0" eaLnBrk="1" latinLnBrk="0" hangingPunct="1">
        <a:spcBef>
          <a:spcPts val="0"/>
        </a:spcBef>
        <a:spcAft>
          <a:spcPts val="1000"/>
        </a:spcAft>
        <a:buSzPct val="100000"/>
        <a:buFont typeface="Arial" panose="020B0604020202020204" pitchFamily="34" charset="0"/>
        <a:buNone/>
        <a:defRPr sz="1200" b="0" kern="1200">
          <a:solidFill>
            <a:schemeClr val="tx1"/>
          </a:solidFill>
          <a:latin typeface="+mn-lt"/>
          <a:ea typeface="+mn-ea"/>
          <a:cs typeface="+mn-cs"/>
        </a:defRPr>
      </a:lvl1pPr>
      <a:lvl2pPr marL="0" indent="0" algn="l" defTabSz="914377" rtl="0" eaLnBrk="1" latinLnBrk="0" hangingPunct="1">
        <a:spcBef>
          <a:spcPts val="0"/>
        </a:spcBef>
        <a:spcAft>
          <a:spcPts val="1000"/>
        </a:spcAft>
        <a:buClrTx/>
        <a:buSzPct val="100000"/>
        <a:buFont typeface="Arial"/>
        <a:buNone/>
        <a:defRPr lang="en-US" sz="1200" b="1" kern="1200" dirty="0" smtClean="0">
          <a:solidFill>
            <a:schemeClr val="tx1"/>
          </a:solidFill>
          <a:latin typeface="+mn-lt"/>
          <a:ea typeface="+mn-ea"/>
          <a:cs typeface="+mn-cs"/>
        </a:defRPr>
      </a:lvl2pPr>
      <a:lvl3pPr marL="176396" indent="-176396" algn="l" defTabSz="914377" rtl="0" eaLnBrk="1" latinLnBrk="0" hangingPunct="1">
        <a:spcBef>
          <a:spcPts val="0"/>
        </a:spcBef>
        <a:spcAft>
          <a:spcPts val="1000"/>
        </a:spcAft>
        <a:buClrTx/>
        <a:buSzPct val="100000"/>
        <a:buFont typeface="Arial" panose="020B0604020202020204" pitchFamily="34" charset="0"/>
        <a:buChar char="•"/>
        <a:defRPr lang="en-US" sz="1200" kern="1200" dirty="0" smtClean="0">
          <a:solidFill>
            <a:schemeClr val="tx1"/>
          </a:solidFill>
          <a:latin typeface="+mn-lt"/>
          <a:ea typeface="+mn-ea"/>
          <a:cs typeface="+mn-cs"/>
        </a:defRPr>
      </a:lvl3pPr>
      <a:lvl4pPr marL="356391" indent="-176396" algn="l" defTabSz="914377" rtl="0" eaLnBrk="1" latinLnBrk="0" hangingPunct="1">
        <a:spcBef>
          <a:spcPts val="0"/>
        </a:spcBef>
        <a:spcAft>
          <a:spcPts val="1000"/>
        </a:spcAft>
        <a:buClrTx/>
        <a:buSzPct val="100000"/>
        <a:buFont typeface="Verdana" panose="020B0604030504040204" pitchFamily="34" charset="0"/>
        <a:buChar char="−"/>
        <a:defRPr lang="en-US" sz="1200" kern="1200" baseline="0" dirty="0" smtClean="0">
          <a:solidFill>
            <a:schemeClr val="tx1"/>
          </a:solidFill>
          <a:latin typeface="+mn-lt"/>
          <a:ea typeface="+mn-ea"/>
          <a:cs typeface="+mn-cs"/>
        </a:defRPr>
      </a:lvl4pPr>
      <a:lvl5pPr marL="532787" indent="-176396" algn="l" defTabSz="798493" rtl="0" eaLnBrk="1" latinLnBrk="0" hangingPunct="1">
        <a:spcBef>
          <a:spcPts val="0"/>
        </a:spcBef>
        <a:spcAft>
          <a:spcPts val="1000"/>
        </a:spcAft>
        <a:buClrTx/>
        <a:buSzPct val="100000"/>
        <a:buFont typeface="Verdana" panose="020B0604030504040204" pitchFamily="34" charset="0"/>
        <a:buChar char="−"/>
        <a:tabLst/>
        <a:defRPr lang="en-US" sz="1200" kern="1200" baseline="0" dirty="0" smtClean="0">
          <a:solidFill>
            <a:schemeClr val="tx1"/>
          </a:solidFill>
          <a:latin typeface="+mn-lt"/>
          <a:ea typeface="+mn-ea"/>
          <a:cs typeface="+mn-cs"/>
        </a:defRPr>
      </a:lvl5pPr>
      <a:lvl6pPr marL="532787" indent="-176396" algn="l" defTabSz="914377"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6pPr>
      <a:lvl7pPr marL="532787" indent="-176396" algn="l" defTabSz="914377" rtl="0" eaLnBrk="1" latinLnBrk="0" hangingPunct="1">
        <a:spcBef>
          <a:spcPts val="0"/>
        </a:spcBef>
        <a:spcAft>
          <a:spcPts val="1000"/>
        </a:spcAft>
        <a:buFont typeface="Verdana" panose="020B0604030504040204" pitchFamily="34" charset="0"/>
        <a:buChar char="−"/>
        <a:defRPr sz="1200" kern="1200">
          <a:solidFill>
            <a:schemeClr val="tx1"/>
          </a:solidFill>
          <a:latin typeface="+mn-lt"/>
          <a:ea typeface="+mn-ea"/>
          <a:cs typeface="+mn-cs"/>
        </a:defRPr>
      </a:lvl7pPr>
      <a:lvl8pPr marL="532787" indent="-176396" algn="l" defTabSz="914377"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8pPr>
      <a:lvl9pPr marL="532787" indent="-176396" algn="l" defTabSz="914377"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34" userDrawn="1">
          <p15:clr>
            <a:srgbClr val="F26B43"/>
          </p15:clr>
        </p15:guide>
        <p15:guide id="2" orient="horz" pos="2160" userDrawn="1">
          <p15:clr>
            <a:srgbClr val="F26B43"/>
          </p15:clr>
        </p15:guide>
        <p15:guide id="3" orient="horz" pos="4020" userDrawn="1">
          <p15:clr>
            <a:srgbClr val="F26B43"/>
          </p15:clr>
        </p15:guide>
        <p15:guide id="4" pos="237" userDrawn="1">
          <p15:clr>
            <a:srgbClr val="F26B43"/>
          </p15:clr>
        </p15:guide>
        <p15:guide id="5" pos="5523" userDrawn="1">
          <p15:clr>
            <a:srgbClr val="F26B43"/>
          </p15:clr>
        </p15:guide>
        <p15:guide id="6" orient="horz" pos="1071" userDrawn="1">
          <p15:clr>
            <a:srgbClr val="F26B43"/>
          </p15:clr>
        </p15:guide>
        <p15:guide id="7" orient="horz" pos="200" userDrawn="1">
          <p15:clr>
            <a:srgbClr val="F26B43"/>
          </p15:clr>
        </p15:guide>
        <p15:guide id="8" orient="horz" pos="4080" userDrawn="1">
          <p15:clr>
            <a:srgbClr val="F26B43"/>
          </p15:clr>
        </p15:guide>
        <p15:guide id="10" pos="3721" userDrawn="1">
          <p15:clr>
            <a:srgbClr val="F26B43"/>
          </p15:clr>
        </p15:guide>
        <p15:guide id="11" orient="horz" pos="236" userDrawn="1">
          <p15:clr>
            <a:srgbClr val="F26B43"/>
          </p15:clr>
        </p15:guide>
        <p15:guide id="12" pos="1022" userDrawn="1">
          <p15:clr>
            <a:srgbClr val="F26B43"/>
          </p15:clr>
        </p15:guide>
        <p15:guide id="13" pos="1137" userDrawn="1">
          <p15:clr>
            <a:srgbClr val="F26B43"/>
          </p15:clr>
        </p15:guide>
        <p15:guide id="14" pos="1920" userDrawn="1">
          <p15:clr>
            <a:srgbClr val="F26B43"/>
          </p15:clr>
        </p15:guide>
        <p15:guide id="15" pos="2033" userDrawn="1">
          <p15:clr>
            <a:srgbClr val="F26B43"/>
          </p15:clr>
        </p15:guide>
        <p15:guide id="16" pos="4620" userDrawn="1">
          <p15:clr>
            <a:srgbClr val="F26B43"/>
          </p15:clr>
        </p15:guide>
        <p15:guide id="17" pos="2823" userDrawn="1">
          <p15:clr>
            <a:srgbClr val="F26B43"/>
          </p15:clr>
        </p15:guide>
        <p15:guide id="18" pos="2937" userDrawn="1">
          <p15:clr>
            <a:srgbClr val="F26B43"/>
          </p15:clr>
        </p15:guide>
        <p15:guide id="19" pos="2880" userDrawn="1">
          <p15:clr>
            <a:srgbClr val="F26B43"/>
          </p15:clr>
        </p15:guide>
        <p15:guide id="20" pos="4734" userDrawn="1">
          <p15:clr>
            <a:srgbClr val="F26B43"/>
          </p15:clr>
        </p15:guide>
        <p15:guide id="21" orient="horz" pos="1049" userDrawn="1">
          <p15:clr>
            <a:srgbClr val="F26B43"/>
          </p15:clr>
        </p15:guide>
        <p15:guide id="22" orient="horz" pos="6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1"/>
          </p:nvPr>
        </p:nvPicPr>
        <p:blipFill>
          <a:blip r:embed="rId3">
            <a:extLst>
              <a:ext uri="{28A0092B-C50C-407E-A947-70E740481C1C}">
                <a14:useLocalDpi xmlns:a14="http://schemas.microsoft.com/office/drawing/2010/main" val="0"/>
              </a:ext>
            </a:extLst>
          </a:blip>
          <a:srcRect l="15" r="15"/>
          <a:stretch>
            <a:fillRect/>
          </a:stretch>
        </p:blipFill>
        <p:spPr/>
      </p:pic>
      <p:sp>
        <p:nvSpPr>
          <p:cNvPr id="2" name="Title 1"/>
          <p:cNvSpPr>
            <a:spLocks noGrp="1"/>
          </p:cNvSpPr>
          <p:nvPr>
            <p:ph type="ctrTitle"/>
          </p:nvPr>
        </p:nvSpPr>
        <p:spPr>
          <a:xfrm>
            <a:off x="214091" y="6049773"/>
            <a:ext cx="7523803" cy="324000"/>
          </a:xfrm>
        </p:spPr>
        <p:txBody>
          <a:bodyPr/>
          <a:lstStyle/>
          <a:p>
            <a:r>
              <a:rPr lang="fr-FR" sz="2400" dirty="0" smtClean="0"/>
              <a:t>Normes et Echanges Economiques </a:t>
            </a:r>
            <a:endParaRPr lang="fr-FR" sz="2400" dirty="0"/>
          </a:p>
        </p:txBody>
      </p:sp>
    </p:spTree>
    <p:extLst>
      <p:ext uri="{BB962C8B-B14F-4D97-AF65-F5344CB8AC3E}">
        <p14:creationId xmlns:p14="http://schemas.microsoft.com/office/powerpoint/2010/main" val="1224926455"/>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6003" y="317501"/>
            <a:ext cx="8371762" cy="334101"/>
          </a:xfrm>
        </p:spPr>
        <p:txBody>
          <a:bodyPr/>
          <a:lstStyle/>
          <a:p>
            <a:r>
              <a:rPr lang="fr-FR" sz="2600" b="1" dirty="0"/>
              <a:t>Qu'est-ce qu'une norme et à quoi sert-elle</a:t>
            </a:r>
            <a:endParaRPr lang="en-US" sz="2600" dirty="0"/>
          </a:p>
        </p:txBody>
      </p:sp>
      <p:sp>
        <p:nvSpPr>
          <p:cNvPr id="13368" name="Content Placeholder 13367"/>
          <p:cNvSpPr>
            <a:spLocks noGrp="1"/>
          </p:cNvSpPr>
          <p:nvPr>
            <p:ph idx="1"/>
          </p:nvPr>
        </p:nvSpPr>
        <p:spPr>
          <a:xfrm>
            <a:off x="376237" y="1359567"/>
            <a:ext cx="8374062" cy="1073608"/>
          </a:xfrm>
        </p:spPr>
        <p:txBody>
          <a:bodyPr>
            <a:noAutofit/>
          </a:bodyPr>
          <a:lstStyle/>
          <a:p>
            <a:pPr marL="285750" indent="-285750">
              <a:buFont typeface="Arial" panose="020B0604020202020204" pitchFamily="34" charset="0"/>
              <a:buChar char="•"/>
            </a:pPr>
            <a:r>
              <a:rPr lang="fr-FR" sz="1800" dirty="0"/>
              <a:t>Une norme est un document approuvé par un organisme reconnu, qui a été mis au point par voie de consensus entre des experts du domaine, et qui fournit des recommandations sur la conception, l'utilisation ou la performance des produits, processus, services, systèmes ou personnes.</a:t>
            </a:r>
            <a:endParaRPr lang="en-US" sz="1800" dirty="0"/>
          </a:p>
        </p:txBody>
      </p:sp>
      <p:sp>
        <p:nvSpPr>
          <p:cNvPr id="5" name="Footer Placeholder 4"/>
          <p:cNvSpPr>
            <a:spLocks noGrp="1"/>
          </p:cNvSpPr>
          <p:nvPr>
            <p:ph type="ftr" sz="quarter" idx="3"/>
          </p:nvPr>
        </p:nvSpPr>
        <p:spPr/>
        <p:txBody>
          <a:bodyPr/>
          <a:lstStyle/>
          <a:p>
            <a:r>
              <a:rPr lang="en-US" dirty="0" smtClean="0"/>
              <a:t>© 2017 Deloitte </a:t>
            </a:r>
            <a:endParaRPr lang="en-US" dirty="0"/>
          </a:p>
        </p:txBody>
      </p:sp>
      <p:sp>
        <p:nvSpPr>
          <p:cNvPr id="6" name="Slide Number Placeholder 5"/>
          <p:cNvSpPr>
            <a:spLocks noGrp="1"/>
          </p:cNvSpPr>
          <p:nvPr>
            <p:ph type="sldNum" sz="quarter" idx="4"/>
          </p:nvPr>
        </p:nvSpPr>
        <p:spPr/>
        <p:txBody>
          <a:bodyPr/>
          <a:lstStyle/>
          <a:p>
            <a:fld id="{4654C24A-AA93-4318-A7E9-AF587A936244}" type="slidenum">
              <a:rPr lang="en-US" smtClean="0"/>
              <a:pPr/>
              <a:t>2</a:t>
            </a:fld>
            <a:endParaRPr lang="en-US" dirty="0"/>
          </a:p>
        </p:txBody>
      </p:sp>
      <p:sp>
        <p:nvSpPr>
          <p:cNvPr id="86" name="Content Placeholder 13367"/>
          <p:cNvSpPr txBox="1">
            <a:spLocks/>
          </p:cNvSpPr>
          <p:nvPr/>
        </p:nvSpPr>
        <p:spPr>
          <a:xfrm>
            <a:off x="376237" y="3233169"/>
            <a:ext cx="8374062" cy="1073608"/>
          </a:xfrm>
          <a:prstGeom prst="rect">
            <a:avLst/>
          </a:prstGeom>
        </p:spPr>
        <p:txBody>
          <a:bodyPr vert="horz" lIns="0" tIns="0" rIns="0" bIns="0" rtlCol="0">
            <a:noAutofit/>
          </a:bodyPr>
          <a:lstStyle>
            <a:lvl1pPr marL="0" indent="0" algn="l" defTabSz="914377" rtl="0" eaLnBrk="1" latinLnBrk="0" hangingPunct="1">
              <a:spcBef>
                <a:spcPts val="0"/>
              </a:spcBef>
              <a:spcAft>
                <a:spcPts val="1000"/>
              </a:spcAft>
              <a:buSzPct val="100000"/>
              <a:buFont typeface="Arial" panose="020B0604020202020204" pitchFamily="34" charset="0"/>
              <a:buNone/>
              <a:defRPr sz="1200" b="0" kern="1200">
                <a:solidFill>
                  <a:schemeClr val="tx1"/>
                </a:solidFill>
                <a:latin typeface="+mn-lt"/>
                <a:ea typeface="+mn-ea"/>
                <a:cs typeface="+mn-cs"/>
              </a:defRPr>
            </a:lvl1pPr>
            <a:lvl2pPr marL="0" indent="0" algn="l" defTabSz="914377" rtl="0" eaLnBrk="1" latinLnBrk="0" hangingPunct="1">
              <a:spcBef>
                <a:spcPts val="0"/>
              </a:spcBef>
              <a:spcAft>
                <a:spcPts val="1000"/>
              </a:spcAft>
              <a:buClrTx/>
              <a:buSzPct val="100000"/>
              <a:buFont typeface="Arial"/>
              <a:buNone/>
              <a:defRPr lang="en-US" sz="1200" b="1" kern="1200" dirty="0" smtClean="0">
                <a:solidFill>
                  <a:schemeClr val="tx1"/>
                </a:solidFill>
                <a:latin typeface="+mn-lt"/>
                <a:ea typeface="+mn-ea"/>
                <a:cs typeface="+mn-cs"/>
              </a:defRPr>
            </a:lvl2pPr>
            <a:lvl3pPr marL="176396" indent="-176396" algn="l" defTabSz="914377" rtl="0" eaLnBrk="1" latinLnBrk="0" hangingPunct="1">
              <a:spcBef>
                <a:spcPts val="0"/>
              </a:spcBef>
              <a:spcAft>
                <a:spcPts val="1000"/>
              </a:spcAft>
              <a:buClrTx/>
              <a:buSzPct val="100000"/>
              <a:buFont typeface="Arial" panose="020B0604020202020204" pitchFamily="34" charset="0"/>
              <a:buChar char="•"/>
              <a:defRPr lang="en-US" sz="1200" kern="1200" dirty="0" smtClean="0">
                <a:solidFill>
                  <a:schemeClr val="tx1"/>
                </a:solidFill>
                <a:latin typeface="+mn-lt"/>
                <a:ea typeface="+mn-ea"/>
                <a:cs typeface="+mn-cs"/>
              </a:defRPr>
            </a:lvl3pPr>
            <a:lvl4pPr marL="356391" indent="-176396" algn="l" defTabSz="914377" rtl="0" eaLnBrk="1" latinLnBrk="0" hangingPunct="1">
              <a:spcBef>
                <a:spcPts val="0"/>
              </a:spcBef>
              <a:spcAft>
                <a:spcPts val="1000"/>
              </a:spcAft>
              <a:buClrTx/>
              <a:buSzPct val="100000"/>
              <a:buFont typeface="Verdana" panose="020B0604030504040204" pitchFamily="34" charset="0"/>
              <a:buChar char="−"/>
              <a:defRPr lang="en-US" sz="1200" kern="1200" baseline="0" dirty="0" smtClean="0">
                <a:solidFill>
                  <a:schemeClr val="tx1"/>
                </a:solidFill>
                <a:latin typeface="+mn-lt"/>
                <a:ea typeface="+mn-ea"/>
                <a:cs typeface="+mn-cs"/>
              </a:defRPr>
            </a:lvl4pPr>
            <a:lvl5pPr marL="532787" indent="-176396" algn="l" defTabSz="798493" rtl="0" eaLnBrk="1" latinLnBrk="0" hangingPunct="1">
              <a:spcBef>
                <a:spcPts val="0"/>
              </a:spcBef>
              <a:spcAft>
                <a:spcPts val="1000"/>
              </a:spcAft>
              <a:buClrTx/>
              <a:buSzPct val="100000"/>
              <a:buFont typeface="Verdana" panose="020B0604030504040204" pitchFamily="34" charset="0"/>
              <a:buChar char="−"/>
              <a:tabLst/>
              <a:defRPr lang="en-US" sz="1200" kern="1200" baseline="0" dirty="0" smtClean="0">
                <a:solidFill>
                  <a:schemeClr val="tx1"/>
                </a:solidFill>
                <a:latin typeface="+mn-lt"/>
                <a:ea typeface="+mn-ea"/>
                <a:cs typeface="+mn-cs"/>
              </a:defRPr>
            </a:lvl5pPr>
            <a:lvl6pPr marL="532787" indent="-176396" algn="l" defTabSz="914377"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6pPr>
            <a:lvl7pPr marL="532787" indent="-176396" algn="l" defTabSz="914377" rtl="0" eaLnBrk="1" latinLnBrk="0" hangingPunct="1">
              <a:spcBef>
                <a:spcPts val="0"/>
              </a:spcBef>
              <a:spcAft>
                <a:spcPts val="1000"/>
              </a:spcAft>
              <a:buFont typeface="Verdana" panose="020B0604030504040204" pitchFamily="34" charset="0"/>
              <a:buChar char="−"/>
              <a:defRPr sz="1200" kern="1200">
                <a:solidFill>
                  <a:schemeClr val="tx1"/>
                </a:solidFill>
                <a:latin typeface="+mn-lt"/>
                <a:ea typeface="+mn-ea"/>
                <a:cs typeface="+mn-cs"/>
              </a:defRPr>
            </a:lvl7pPr>
            <a:lvl8pPr marL="532787" indent="-176396" algn="l" defTabSz="914377"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8pPr>
            <a:lvl9pPr marL="532787" indent="-176396" algn="l" defTabSz="914377"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9pPr>
          </a:lstStyle>
          <a:p>
            <a:pPr marL="285750" indent="-285750">
              <a:buFont typeface="Arial" panose="020B0604020202020204" pitchFamily="34" charset="0"/>
              <a:buChar char="•"/>
            </a:pPr>
            <a:r>
              <a:rPr lang="fr-FR" sz="1800" dirty="0"/>
              <a:t>Les normes peuvent être élaborées par des organismes nationaux, régionaux ou internationaux à activités normatives, ainsi que par des entreprises ou d'autres organismes pour leur propre usage interne. Elles peuvent être également élaborées par des consortiums économiques soucieux de répondre à des besoins spécifiques du marché ou par des ministères gouvernementaux en vue d'étayer des règlements</a:t>
            </a:r>
            <a:r>
              <a:rPr lang="fr-FR" sz="1800" dirty="0" smtClean="0"/>
              <a:t>.</a:t>
            </a:r>
          </a:p>
          <a:p>
            <a:pPr marL="285750" indent="-285750">
              <a:buFont typeface="Arial" panose="020B0604020202020204" pitchFamily="34" charset="0"/>
              <a:buChar char="•"/>
            </a:pPr>
            <a:endParaRPr lang="en-US" sz="1800" dirty="0"/>
          </a:p>
        </p:txBody>
      </p:sp>
      <p:pic>
        <p:nvPicPr>
          <p:cNvPr id="89" name="Picture 7" descr="DEL_PRI_RG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77024" y="5551546"/>
            <a:ext cx="20732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7007218"/>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6003" y="317501"/>
            <a:ext cx="8371762" cy="334101"/>
          </a:xfrm>
        </p:spPr>
        <p:txBody>
          <a:bodyPr/>
          <a:lstStyle/>
          <a:p>
            <a:r>
              <a:rPr lang="fr-FR" sz="2800" b="1" dirty="0"/>
              <a:t>Les normes nationales, régionales et internationales</a:t>
            </a:r>
            <a:r>
              <a:rPr lang="fr-FR" sz="2600" b="1" dirty="0"/>
              <a:t/>
            </a:r>
            <a:br>
              <a:rPr lang="fr-FR" sz="2600" b="1" dirty="0"/>
            </a:br>
            <a:r>
              <a:rPr lang="fr-FR" sz="2600" b="1" dirty="0" smtClean="0"/>
              <a:t/>
            </a:r>
            <a:br>
              <a:rPr lang="fr-FR" sz="2600" b="1" dirty="0" smtClean="0"/>
            </a:br>
            <a:r>
              <a:rPr lang="fr-FR" sz="2600" b="1" dirty="0"/>
              <a:t/>
            </a:r>
            <a:br>
              <a:rPr lang="fr-FR" sz="2600" b="1" dirty="0"/>
            </a:br>
            <a:r>
              <a:rPr lang="fr-FR" sz="2600" b="1" dirty="0" smtClean="0"/>
              <a:t/>
            </a:r>
            <a:br>
              <a:rPr lang="fr-FR" sz="2600" b="1" dirty="0" smtClean="0"/>
            </a:br>
            <a:r>
              <a:rPr lang="fr-FR" sz="2600" b="1" dirty="0"/>
              <a:t/>
            </a:r>
            <a:br>
              <a:rPr lang="fr-FR" sz="2600" b="1" dirty="0"/>
            </a:br>
            <a:r>
              <a:rPr lang="fr-FR" sz="2600" b="1" dirty="0" smtClean="0"/>
              <a:t/>
            </a:r>
            <a:br>
              <a:rPr lang="fr-FR" sz="2600" b="1" dirty="0" smtClean="0"/>
            </a:br>
            <a:endParaRPr lang="fr-FR" sz="2600" b="1" dirty="0"/>
          </a:p>
        </p:txBody>
      </p:sp>
      <p:sp>
        <p:nvSpPr>
          <p:cNvPr id="13368" name="Content Placeholder 13367"/>
          <p:cNvSpPr>
            <a:spLocks noGrp="1"/>
          </p:cNvSpPr>
          <p:nvPr>
            <p:ph idx="1"/>
          </p:nvPr>
        </p:nvSpPr>
        <p:spPr>
          <a:xfrm>
            <a:off x="376237" y="1667109"/>
            <a:ext cx="8374062" cy="1073608"/>
          </a:xfrm>
        </p:spPr>
        <p:txBody>
          <a:bodyPr>
            <a:noAutofit/>
          </a:bodyPr>
          <a:lstStyle/>
          <a:p>
            <a:pPr marL="285750" indent="-285750">
              <a:buFont typeface="Arial" panose="020B0604020202020204" pitchFamily="34" charset="0"/>
              <a:buChar char="•"/>
            </a:pPr>
            <a:r>
              <a:rPr lang="fr-FR" sz="1800" dirty="0" smtClean="0"/>
              <a:t>Première </a:t>
            </a:r>
            <a:r>
              <a:rPr lang="fr-FR" sz="1800" dirty="0"/>
              <a:t>chose à retenir : l’initiative des normes est prise au niveau national. En règle générale, chaque pays s’est doté d’un organisme national de normalisation </a:t>
            </a:r>
            <a:endParaRPr lang="fr-FR" sz="1800" dirty="0" smtClean="0"/>
          </a:p>
          <a:p>
            <a:pPr marL="285750" indent="-285750">
              <a:buFont typeface="Arial" panose="020B0604020202020204" pitchFamily="34" charset="0"/>
              <a:buChar char="•"/>
            </a:pPr>
            <a:r>
              <a:rPr lang="fr-FR" sz="1800" dirty="0"/>
              <a:t>Ils publient, et éventuellement rédigent, leurs propres normes nationales </a:t>
            </a:r>
          </a:p>
          <a:p>
            <a:pPr marL="285750" indent="-285750">
              <a:buFont typeface="Arial" panose="020B0604020202020204" pitchFamily="34" charset="0"/>
              <a:buChar char="•"/>
            </a:pPr>
            <a:r>
              <a:rPr lang="fr-FR" sz="1800" dirty="0"/>
              <a:t>Ils représentent leur pays dans les enceintes régionales ou internationales qui établissent des normes</a:t>
            </a:r>
          </a:p>
          <a:p>
            <a:pPr marL="285750" indent="-285750">
              <a:buFont typeface="Arial" panose="020B0604020202020204" pitchFamily="34" charset="0"/>
              <a:buChar char="•"/>
            </a:pPr>
            <a:r>
              <a:rPr lang="fr-FR" sz="1800" dirty="0"/>
              <a:t>Ils gèrent une bibliothèque de référence des normes nationales, régionales et internationales </a:t>
            </a:r>
          </a:p>
          <a:p>
            <a:pPr marL="285750" indent="-285750">
              <a:buFont typeface="Arial" panose="020B0604020202020204" pitchFamily="34" charset="0"/>
              <a:buChar char="•"/>
            </a:pPr>
            <a:r>
              <a:rPr lang="fr-FR" sz="1800" dirty="0"/>
              <a:t>Ils vendent des exemplaires des normes</a:t>
            </a:r>
          </a:p>
          <a:p>
            <a:pPr marL="285750" indent="-285750">
              <a:buFont typeface="Arial" panose="020B0604020202020204" pitchFamily="34" charset="0"/>
              <a:buChar char="•"/>
            </a:pPr>
            <a:endParaRPr lang="en-US" sz="1800" dirty="0"/>
          </a:p>
        </p:txBody>
      </p:sp>
      <p:sp>
        <p:nvSpPr>
          <p:cNvPr id="5" name="Footer Placeholder 4"/>
          <p:cNvSpPr>
            <a:spLocks noGrp="1"/>
          </p:cNvSpPr>
          <p:nvPr>
            <p:ph type="ftr" sz="quarter" idx="3"/>
          </p:nvPr>
        </p:nvSpPr>
        <p:spPr/>
        <p:txBody>
          <a:bodyPr/>
          <a:lstStyle/>
          <a:p>
            <a:r>
              <a:rPr lang="en-US" dirty="0" smtClean="0"/>
              <a:t>© 2017 Deloitte </a:t>
            </a:r>
            <a:endParaRPr lang="en-US" dirty="0"/>
          </a:p>
        </p:txBody>
      </p:sp>
      <p:sp>
        <p:nvSpPr>
          <p:cNvPr id="6" name="Slide Number Placeholder 5"/>
          <p:cNvSpPr>
            <a:spLocks noGrp="1"/>
          </p:cNvSpPr>
          <p:nvPr>
            <p:ph type="sldNum" sz="quarter" idx="4"/>
          </p:nvPr>
        </p:nvSpPr>
        <p:spPr/>
        <p:txBody>
          <a:bodyPr/>
          <a:lstStyle/>
          <a:p>
            <a:fld id="{4654C24A-AA93-4318-A7E9-AF587A936244}" type="slidenum">
              <a:rPr lang="en-US" smtClean="0"/>
              <a:pPr/>
              <a:t>3</a:t>
            </a:fld>
            <a:endParaRPr lang="en-US" dirty="0"/>
          </a:p>
        </p:txBody>
      </p:sp>
      <p:pic>
        <p:nvPicPr>
          <p:cNvPr id="7" name="Picture 7" descr="DEL_PRI_RG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78086" y="5527392"/>
            <a:ext cx="20732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99203817"/>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6003" y="317501"/>
            <a:ext cx="8371762" cy="334101"/>
          </a:xfrm>
        </p:spPr>
        <p:txBody>
          <a:bodyPr/>
          <a:lstStyle/>
          <a:p>
            <a:r>
              <a:rPr lang="fr-FR" sz="2800" b="1" dirty="0"/>
              <a:t>Que contiennent les </a:t>
            </a:r>
            <a:r>
              <a:rPr lang="fr-FR" sz="2800" b="1" dirty="0" smtClean="0"/>
              <a:t>normes?</a:t>
            </a:r>
            <a:r>
              <a:rPr lang="fr-FR" sz="2600" b="1" dirty="0" smtClean="0"/>
              <a:t/>
            </a:r>
            <a:br>
              <a:rPr lang="fr-FR" sz="2600" b="1" dirty="0" smtClean="0"/>
            </a:br>
            <a:r>
              <a:rPr lang="fr-FR" sz="2600" b="1" dirty="0" smtClean="0"/>
              <a:t/>
            </a:r>
            <a:br>
              <a:rPr lang="fr-FR" sz="2600" b="1" dirty="0" smtClean="0"/>
            </a:br>
            <a:r>
              <a:rPr lang="fr-FR" sz="2600" b="1" dirty="0"/>
              <a:t/>
            </a:r>
            <a:br>
              <a:rPr lang="fr-FR" sz="2600" b="1" dirty="0"/>
            </a:br>
            <a:r>
              <a:rPr lang="fr-FR" sz="2600" b="1" dirty="0" smtClean="0"/>
              <a:t/>
            </a:r>
            <a:br>
              <a:rPr lang="fr-FR" sz="2600" b="1" dirty="0" smtClean="0"/>
            </a:br>
            <a:r>
              <a:rPr lang="fr-FR" sz="2600" b="1" dirty="0"/>
              <a:t/>
            </a:r>
            <a:br>
              <a:rPr lang="fr-FR" sz="2600" b="1" dirty="0"/>
            </a:br>
            <a:r>
              <a:rPr lang="fr-FR" sz="2600" b="1" dirty="0" smtClean="0"/>
              <a:t/>
            </a:r>
            <a:br>
              <a:rPr lang="fr-FR" sz="2600" b="1" dirty="0" smtClean="0"/>
            </a:br>
            <a:endParaRPr lang="fr-FR" sz="2600" b="1" dirty="0"/>
          </a:p>
        </p:txBody>
      </p:sp>
      <p:sp>
        <p:nvSpPr>
          <p:cNvPr id="13368" name="Content Placeholder 13367"/>
          <p:cNvSpPr>
            <a:spLocks noGrp="1"/>
          </p:cNvSpPr>
          <p:nvPr>
            <p:ph idx="1"/>
          </p:nvPr>
        </p:nvSpPr>
        <p:spPr>
          <a:xfrm>
            <a:off x="376237" y="1408505"/>
            <a:ext cx="8374062" cy="1073608"/>
          </a:xfrm>
        </p:spPr>
        <p:txBody>
          <a:bodyPr>
            <a:noAutofit/>
          </a:bodyPr>
          <a:lstStyle/>
          <a:p>
            <a:pPr marL="285750" indent="-285750">
              <a:buFont typeface="Arial" panose="020B0604020202020204" pitchFamily="34" charset="0"/>
              <a:buChar char="•"/>
            </a:pPr>
            <a:r>
              <a:rPr lang="fr-FR" sz="1800" dirty="0"/>
              <a:t>Les Normes internationales publiées par l'ISO ou la CEI sont des documents internationaux consensuels élaborés par des représentants des comités membres de l'ISO ou de la CEI, qui se réunissent au sein de comités techniques internationaux. </a:t>
            </a:r>
            <a:endParaRPr lang="en-US" sz="1800" dirty="0"/>
          </a:p>
        </p:txBody>
      </p:sp>
      <p:sp>
        <p:nvSpPr>
          <p:cNvPr id="5" name="Footer Placeholder 4"/>
          <p:cNvSpPr>
            <a:spLocks noGrp="1"/>
          </p:cNvSpPr>
          <p:nvPr>
            <p:ph type="ftr" sz="quarter" idx="3"/>
          </p:nvPr>
        </p:nvSpPr>
        <p:spPr/>
        <p:txBody>
          <a:bodyPr/>
          <a:lstStyle/>
          <a:p>
            <a:r>
              <a:rPr lang="en-US" dirty="0" smtClean="0"/>
              <a:t>© 2017 Deloitte </a:t>
            </a:r>
            <a:endParaRPr lang="en-US" dirty="0"/>
          </a:p>
        </p:txBody>
      </p:sp>
      <p:sp>
        <p:nvSpPr>
          <p:cNvPr id="6" name="Slide Number Placeholder 5"/>
          <p:cNvSpPr>
            <a:spLocks noGrp="1"/>
          </p:cNvSpPr>
          <p:nvPr>
            <p:ph type="sldNum" sz="quarter" idx="4"/>
          </p:nvPr>
        </p:nvSpPr>
        <p:spPr/>
        <p:txBody>
          <a:bodyPr/>
          <a:lstStyle/>
          <a:p>
            <a:fld id="{4654C24A-AA93-4318-A7E9-AF587A936244}" type="slidenum">
              <a:rPr lang="en-US" smtClean="0"/>
              <a:pPr/>
              <a:t>4</a:t>
            </a:fld>
            <a:endParaRPr lang="en-US" dirty="0"/>
          </a:p>
        </p:txBody>
      </p:sp>
      <p:sp>
        <p:nvSpPr>
          <p:cNvPr id="86" name="Content Placeholder 13367"/>
          <p:cNvSpPr txBox="1">
            <a:spLocks/>
          </p:cNvSpPr>
          <p:nvPr/>
        </p:nvSpPr>
        <p:spPr>
          <a:xfrm>
            <a:off x="356405" y="2993145"/>
            <a:ext cx="8374062" cy="1073608"/>
          </a:xfrm>
          <a:prstGeom prst="rect">
            <a:avLst/>
          </a:prstGeom>
        </p:spPr>
        <p:txBody>
          <a:bodyPr vert="horz" lIns="0" tIns="0" rIns="0" bIns="0" rtlCol="0">
            <a:noAutofit/>
          </a:bodyPr>
          <a:lstStyle>
            <a:lvl1pPr marL="0" indent="0" algn="l" defTabSz="914377" rtl="0" eaLnBrk="1" latinLnBrk="0" hangingPunct="1">
              <a:spcBef>
                <a:spcPts val="0"/>
              </a:spcBef>
              <a:spcAft>
                <a:spcPts val="1000"/>
              </a:spcAft>
              <a:buSzPct val="100000"/>
              <a:buFont typeface="Arial" panose="020B0604020202020204" pitchFamily="34" charset="0"/>
              <a:buNone/>
              <a:defRPr sz="1200" b="0" kern="1200">
                <a:solidFill>
                  <a:schemeClr val="tx1"/>
                </a:solidFill>
                <a:latin typeface="+mn-lt"/>
                <a:ea typeface="+mn-ea"/>
                <a:cs typeface="+mn-cs"/>
              </a:defRPr>
            </a:lvl1pPr>
            <a:lvl2pPr marL="0" indent="0" algn="l" defTabSz="914377" rtl="0" eaLnBrk="1" latinLnBrk="0" hangingPunct="1">
              <a:spcBef>
                <a:spcPts val="0"/>
              </a:spcBef>
              <a:spcAft>
                <a:spcPts val="1000"/>
              </a:spcAft>
              <a:buClrTx/>
              <a:buSzPct val="100000"/>
              <a:buFont typeface="Arial"/>
              <a:buNone/>
              <a:defRPr lang="en-US" sz="1200" b="1" kern="1200" dirty="0" smtClean="0">
                <a:solidFill>
                  <a:schemeClr val="tx1"/>
                </a:solidFill>
                <a:latin typeface="+mn-lt"/>
                <a:ea typeface="+mn-ea"/>
                <a:cs typeface="+mn-cs"/>
              </a:defRPr>
            </a:lvl2pPr>
            <a:lvl3pPr marL="176396" indent="-176396" algn="l" defTabSz="914377" rtl="0" eaLnBrk="1" latinLnBrk="0" hangingPunct="1">
              <a:spcBef>
                <a:spcPts val="0"/>
              </a:spcBef>
              <a:spcAft>
                <a:spcPts val="1000"/>
              </a:spcAft>
              <a:buClrTx/>
              <a:buSzPct val="100000"/>
              <a:buFont typeface="Arial" panose="020B0604020202020204" pitchFamily="34" charset="0"/>
              <a:buChar char="•"/>
              <a:defRPr lang="en-US" sz="1200" kern="1200" dirty="0" smtClean="0">
                <a:solidFill>
                  <a:schemeClr val="tx1"/>
                </a:solidFill>
                <a:latin typeface="+mn-lt"/>
                <a:ea typeface="+mn-ea"/>
                <a:cs typeface="+mn-cs"/>
              </a:defRPr>
            </a:lvl3pPr>
            <a:lvl4pPr marL="356391" indent="-176396" algn="l" defTabSz="914377" rtl="0" eaLnBrk="1" latinLnBrk="0" hangingPunct="1">
              <a:spcBef>
                <a:spcPts val="0"/>
              </a:spcBef>
              <a:spcAft>
                <a:spcPts val="1000"/>
              </a:spcAft>
              <a:buClrTx/>
              <a:buSzPct val="100000"/>
              <a:buFont typeface="Verdana" panose="020B0604030504040204" pitchFamily="34" charset="0"/>
              <a:buChar char="−"/>
              <a:defRPr lang="en-US" sz="1200" kern="1200" baseline="0" dirty="0" smtClean="0">
                <a:solidFill>
                  <a:schemeClr val="tx1"/>
                </a:solidFill>
                <a:latin typeface="+mn-lt"/>
                <a:ea typeface="+mn-ea"/>
                <a:cs typeface="+mn-cs"/>
              </a:defRPr>
            </a:lvl4pPr>
            <a:lvl5pPr marL="532787" indent="-176396" algn="l" defTabSz="798493" rtl="0" eaLnBrk="1" latinLnBrk="0" hangingPunct="1">
              <a:spcBef>
                <a:spcPts val="0"/>
              </a:spcBef>
              <a:spcAft>
                <a:spcPts val="1000"/>
              </a:spcAft>
              <a:buClrTx/>
              <a:buSzPct val="100000"/>
              <a:buFont typeface="Verdana" panose="020B0604030504040204" pitchFamily="34" charset="0"/>
              <a:buChar char="−"/>
              <a:tabLst/>
              <a:defRPr lang="en-US" sz="1200" kern="1200" baseline="0" dirty="0" smtClean="0">
                <a:solidFill>
                  <a:schemeClr val="tx1"/>
                </a:solidFill>
                <a:latin typeface="+mn-lt"/>
                <a:ea typeface="+mn-ea"/>
                <a:cs typeface="+mn-cs"/>
              </a:defRPr>
            </a:lvl5pPr>
            <a:lvl6pPr marL="532787" indent="-176396" algn="l" defTabSz="914377"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6pPr>
            <a:lvl7pPr marL="532787" indent="-176396" algn="l" defTabSz="914377" rtl="0" eaLnBrk="1" latinLnBrk="0" hangingPunct="1">
              <a:spcBef>
                <a:spcPts val="0"/>
              </a:spcBef>
              <a:spcAft>
                <a:spcPts val="1000"/>
              </a:spcAft>
              <a:buFont typeface="Verdana" panose="020B0604030504040204" pitchFamily="34" charset="0"/>
              <a:buChar char="−"/>
              <a:defRPr sz="1200" kern="1200">
                <a:solidFill>
                  <a:schemeClr val="tx1"/>
                </a:solidFill>
                <a:latin typeface="+mn-lt"/>
                <a:ea typeface="+mn-ea"/>
                <a:cs typeface="+mn-cs"/>
              </a:defRPr>
            </a:lvl7pPr>
            <a:lvl8pPr marL="532787" indent="-176396" algn="l" defTabSz="914377"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8pPr>
            <a:lvl9pPr marL="532787" indent="-176396" algn="l" defTabSz="914377"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9pPr>
          </a:lstStyle>
          <a:p>
            <a:pPr marL="285750" indent="-285750">
              <a:buFont typeface="Arial" panose="020B0604020202020204" pitchFamily="34" charset="0"/>
              <a:buChar char="•"/>
            </a:pPr>
            <a:r>
              <a:rPr lang="fr-FR" sz="1800" dirty="0"/>
              <a:t>Les normes n'ont pas de durée de vie prédéterminée. Elles font l'objet de revues périodiques pour veiller à toujours prendre en compte les derniers développements technologiques et les tendances du marché</a:t>
            </a:r>
            <a:r>
              <a:rPr lang="fr-FR" sz="1800" dirty="0" smtClean="0"/>
              <a:t>.</a:t>
            </a:r>
          </a:p>
          <a:p>
            <a:pPr marL="285750" indent="-285750">
              <a:buFont typeface="Arial" panose="020B0604020202020204" pitchFamily="34" charset="0"/>
              <a:buChar char="•"/>
            </a:pPr>
            <a:r>
              <a:rPr lang="fr-FR" sz="1800" dirty="0"/>
              <a:t>Il y a une distinction importante à faire entre les normes et les lois. Les normes sont d'application volontaire; l’application des lois est obligatoire. Lorsque les autorités de réglementation d’un pays décident de recourir à des Normes internationales pour fonder une loi, l’application de ces Normes internationales devient obligatoire, mais elle ne l’est que dans la juridiction dudit pays.</a:t>
            </a:r>
            <a:endParaRPr lang="en-US" sz="1800" dirty="0"/>
          </a:p>
        </p:txBody>
      </p:sp>
      <p:pic>
        <p:nvPicPr>
          <p:cNvPr id="7" name="Picture 7" descr="DEL_PRI_RG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78086" y="5536018"/>
            <a:ext cx="20732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456619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6003" y="317501"/>
            <a:ext cx="8371762" cy="334101"/>
          </a:xfrm>
        </p:spPr>
        <p:txBody>
          <a:bodyPr/>
          <a:lstStyle/>
          <a:p>
            <a:r>
              <a:rPr lang="fr-FR" sz="2800" b="1" dirty="0"/>
              <a:t>A quoi servent les normes?</a:t>
            </a:r>
            <a:r>
              <a:rPr lang="fr-FR" sz="2600" b="1" dirty="0"/>
              <a:t/>
            </a:r>
            <a:br>
              <a:rPr lang="fr-FR" sz="2600" b="1" dirty="0"/>
            </a:br>
            <a:r>
              <a:rPr lang="fr-FR" sz="2600" b="1" dirty="0" smtClean="0"/>
              <a:t/>
            </a:r>
            <a:br>
              <a:rPr lang="fr-FR" sz="2600" b="1" dirty="0" smtClean="0"/>
            </a:br>
            <a:r>
              <a:rPr lang="fr-FR" sz="2600" b="1" dirty="0"/>
              <a:t/>
            </a:r>
            <a:br>
              <a:rPr lang="fr-FR" sz="2600" b="1" dirty="0"/>
            </a:br>
            <a:r>
              <a:rPr lang="fr-FR" sz="2600" b="1" dirty="0" smtClean="0"/>
              <a:t/>
            </a:r>
            <a:br>
              <a:rPr lang="fr-FR" sz="2600" b="1" dirty="0" smtClean="0"/>
            </a:br>
            <a:r>
              <a:rPr lang="fr-FR" sz="2600" b="1" dirty="0"/>
              <a:t/>
            </a:r>
            <a:br>
              <a:rPr lang="fr-FR" sz="2600" b="1" dirty="0"/>
            </a:br>
            <a:r>
              <a:rPr lang="fr-FR" sz="2600" b="1" dirty="0" smtClean="0"/>
              <a:t/>
            </a:r>
            <a:br>
              <a:rPr lang="fr-FR" sz="2600" b="1" dirty="0" smtClean="0"/>
            </a:br>
            <a:endParaRPr lang="fr-FR" sz="2600" b="1" dirty="0"/>
          </a:p>
        </p:txBody>
      </p:sp>
      <p:sp>
        <p:nvSpPr>
          <p:cNvPr id="13368" name="Content Placeholder 13367"/>
          <p:cNvSpPr>
            <a:spLocks noGrp="1"/>
          </p:cNvSpPr>
          <p:nvPr>
            <p:ph idx="1"/>
          </p:nvPr>
        </p:nvSpPr>
        <p:spPr>
          <a:xfrm>
            <a:off x="376237" y="1400382"/>
            <a:ext cx="8374062" cy="1073608"/>
          </a:xfrm>
        </p:spPr>
        <p:txBody>
          <a:bodyPr>
            <a:noAutofit/>
          </a:bodyPr>
          <a:lstStyle/>
          <a:p>
            <a:pPr marL="285750" indent="-285750">
              <a:buFont typeface="Arial" panose="020B0604020202020204" pitchFamily="34" charset="0"/>
              <a:buChar char="•"/>
            </a:pPr>
            <a:r>
              <a:rPr lang="fr-FR" sz="1800" dirty="0" smtClean="0"/>
              <a:t>Les </a:t>
            </a:r>
            <a:r>
              <a:rPr lang="fr-FR" sz="1800" dirty="0"/>
              <a:t>normes assurent la cohérence des caractéristiques essentielles des produits et services, notamment la qualité, l'écologie, la sécurité, l'économie, la fiabilité, la compatibilité, l'interopérabilité, l'efficacité et la rentabilité. </a:t>
            </a:r>
            <a:endParaRPr lang="en-US" sz="1800" dirty="0"/>
          </a:p>
        </p:txBody>
      </p:sp>
      <p:sp>
        <p:nvSpPr>
          <p:cNvPr id="5" name="Footer Placeholder 4"/>
          <p:cNvSpPr>
            <a:spLocks noGrp="1"/>
          </p:cNvSpPr>
          <p:nvPr>
            <p:ph type="ftr" sz="quarter" idx="3"/>
          </p:nvPr>
        </p:nvSpPr>
        <p:spPr/>
        <p:txBody>
          <a:bodyPr/>
          <a:lstStyle/>
          <a:p>
            <a:r>
              <a:rPr lang="en-US" dirty="0" smtClean="0"/>
              <a:t>© 2017 Deloitte </a:t>
            </a:r>
            <a:endParaRPr lang="en-US" dirty="0"/>
          </a:p>
        </p:txBody>
      </p:sp>
      <p:sp>
        <p:nvSpPr>
          <p:cNvPr id="6" name="Slide Number Placeholder 5"/>
          <p:cNvSpPr>
            <a:spLocks noGrp="1"/>
          </p:cNvSpPr>
          <p:nvPr>
            <p:ph type="sldNum" sz="quarter" idx="4"/>
          </p:nvPr>
        </p:nvSpPr>
        <p:spPr/>
        <p:txBody>
          <a:bodyPr/>
          <a:lstStyle/>
          <a:p>
            <a:fld id="{4654C24A-AA93-4318-A7E9-AF587A936244}" type="slidenum">
              <a:rPr lang="en-US" smtClean="0"/>
              <a:pPr/>
              <a:t>5</a:t>
            </a:fld>
            <a:endParaRPr lang="en-US" dirty="0"/>
          </a:p>
        </p:txBody>
      </p:sp>
      <p:sp>
        <p:nvSpPr>
          <p:cNvPr id="86" name="Content Placeholder 13367"/>
          <p:cNvSpPr txBox="1">
            <a:spLocks/>
          </p:cNvSpPr>
          <p:nvPr/>
        </p:nvSpPr>
        <p:spPr>
          <a:xfrm>
            <a:off x="376237" y="3013237"/>
            <a:ext cx="8374062" cy="1073608"/>
          </a:xfrm>
          <a:prstGeom prst="rect">
            <a:avLst/>
          </a:prstGeom>
        </p:spPr>
        <p:txBody>
          <a:bodyPr vert="horz" lIns="0" tIns="0" rIns="0" bIns="0" rtlCol="0">
            <a:noAutofit/>
          </a:bodyPr>
          <a:lstStyle>
            <a:lvl1pPr marL="0" indent="0" algn="l" defTabSz="914377" rtl="0" eaLnBrk="1" latinLnBrk="0" hangingPunct="1">
              <a:spcBef>
                <a:spcPts val="0"/>
              </a:spcBef>
              <a:spcAft>
                <a:spcPts val="1000"/>
              </a:spcAft>
              <a:buSzPct val="100000"/>
              <a:buFont typeface="Arial" panose="020B0604020202020204" pitchFamily="34" charset="0"/>
              <a:buNone/>
              <a:defRPr sz="1200" b="0" kern="1200">
                <a:solidFill>
                  <a:schemeClr val="tx1"/>
                </a:solidFill>
                <a:latin typeface="+mn-lt"/>
                <a:ea typeface="+mn-ea"/>
                <a:cs typeface="+mn-cs"/>
              </a:defRPr>
            </a:lvl1pPr>
            <a:lvl2pPr marL="0" indent="0" algn="l" defTabSz="914377" rtl="0" eaLnBrk="1" latinLnBrk="0" hangingPunct="1">
              <a:spcBef>
                <a:spcPts val="0"/>
              </a:spcBef>
              <a:spcAft>
                <a:spcPts val="1000"/>
              </a:spcAft>
              <a:buClrTx/>
              <a:buSzPct val="100000"/>
              <a:buFont typeface="Arial"/>
              <a:buNone/>
              <a:defRPr lang="en-US" sz="1200" b="1" kern="1200" dirty="0" smtClean="0">
                <a:solidFill>
                  <a:schemeClr val="tx1"/>
                </a:solidFill>
                <a:latin typeface="+mn-lt"/>
                <a:ea typeface="+mn-ea"/>
                <a:cs typeface="+mn-cs"/>
              </a:defRPr>
            </a:lvl2pPr>
            <a:lvl3pPr marL="176396" indent="-176396" algn="l" defTabSz="914377" rtl="0" eaLnBrk="1" latinLnBrk="0" hangingPunct="1">
              <a:spcBef>
                <a:spcPts val="0"/>
              </a:spcBef>
              <a:spcAft>
                <a:spcPts val="1000"/>
              </a:spcAft>
              <a:buClrTx/>
              <a:buSzPct val="100000"/>
              <a:buFont typeface="Arial" panose="020B0604020202020204" pitchFamily="34" charset="0"/>
              <a:buChar char="•"/>
              <a:defRPr lang="en-US" sz="1200" kern="1200" dirty="0" smtClean="0">
                <a:solidFill>
                  <a:schemeClr val="tx1"/>
                </a:solidFill>
                <a:latin typeface="+mn-lt"/>
                <a:ea typeface="+mn-ea"/>
                <a:cs typeface="+mn-cs"/>
              </a:defRPr>
            </a:lvl3pPr>
            <a:lvl4pPr marL="356391" indent="-176396" algn="l" defTabSz="914377" rtl="0" eaLnBrk="1" latinLnBrk="0" hangingPunct="1">
              <a:spcBef>
                <a:spcPts val="0"/>
              </a:spcBef>
              <a:spcAft>
                <a:spcPts val="1000"/>
              </a:spcAft>
              <a:buClrTx/>
              <a:buSzPct val="100000"/>
              <a:buFont typeface="Verdana" panose="020B0604030504040204" pitchFamily="34" charset="0"/>
              <a:buChar char="−"/>
              <a:defRPr lang="en-US" sz="1200" kern="1200" baseline="0" dirty="0" smtClean="0">
                <a:solidFill>
                  <a:schemeClr val="tx1"/>
                </a:solidFill>
                <a:latin typeface="+mn-lt"/>
                <a:ea typeface="+mn-ea"/>
                <a:cs typeface="+mn-cs"/>
              </a:defRPr>
            </a:lvl4pPr>
            <a:lvl5pPr marL="532787" indent="-176396" algn="l" defTabSz="798493" rtl="0" eaLnBrk="1" latinLnBrk="0" hangingPunct="1">
              <a:spcBef>
                <a:spcPts val="0"/>
              </a:spcBef>
              <a:spcAft>
                <a:spcPts val="1000"/>
              </a:spcAft>
              <a:buClrTx/>
              <a:buSzPct val="100000"/>
              <a:buFont typeface="Verdana" panose="020B0604030504040204" pitchFamily="34" charset="0"/>
              <a:buChar char="−"/>
              <a:tabLst/>
              <a:defRPr lang="en-US" sz="1200" kern="1200" baseline="0" dirty="0" smtClean="0">
                <a:solidFill>
                  <a:schemeClr val="tx1"/>
                </a:solidFill>
                <a:latin typeface="+mn-lt"/>
                <a:ea typeface="+mn-ea"/>
                <a:cs typeface="+mn-cs"/>
              </a:defRPr>
            </a:lvl5pPr>
            <a:lvl6pPr marL="532787" indent="-176396" algn="l" defTabSz="914377"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6pPr>
            <a:lvl7pPr marL="532787" indent="-176396" algn="l" defTabSz="914377" rtl="0" eaLnBrk="1" latinLnBrk="0" hangingPunct="1">
              <a:spcBef>
                <a:spcPts val="0"/>
              </a:spcBef>
              <a:spcAft>
                <a:spcPts val="1000"/>
              </a:spcAft>
              <a:buFont typeface="Verdana" panose="020B0604030504040204" pitchFamily="34" charset="0"/>
              <a:buChar char="−"/>
              <a:defRPr sz="1200" kern="1200">
                <a:solidFill>
                  <a:schemeClr val="tx1"/>
                </a:solidFill>
                <a:latin typeface="+mn-lt"/>
                <a:ea typeface="+mn-ea"/>
                <a:cs typeface="+mn-cs"/>
              </a:defRPr>
            </a:lvl7pPr>
            <a:lvl8pPr marL="532787" indent="-176396" algn="l" defTabSz="914377"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8pPr>
            <a:lvl9pPr marL="532787" indent="-176396" algn="l" defTabSz="914377"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9pPr>
          </a:lstStyle>
          <a:p>
            <a:pPr marL="285750" indent="-285750">
              <a:buFont typeface="Arial" panose="020B0604020202020204" pitchFamily="34" charset="0"/>
              <a:buChar char="•"/>
            </a:pPr>
            <a:r>
              <a:rPr lang="fr-FR" sz="1800" dirty="0"/>
              <a:t>Elles facilitent le commerce entre les pays et le rendent plus équitable car les mêmes spécifications sont adoptées et doivent être utilisées dans les différents pays en tant que normes nationales ou </a:t>
            </a:r>
            <a:r>
              <a:rPr lang="fr-FR" sz="1800" dirty="0" smtClean="0"/>
              <a:t>régionales</a:t>
            </a:r>
          </a:p>
          <a:p>
            <a:endParaRPr lang="fr-FR" sz="1800" dirty="0" smtClean="0"/>
          </a:p>
          <a:p>
            <a:pPr marL="285750" indent="-285750">
              <a:buFont typeface="Arial" panose="020B0604020202020204" pitchFamily="34" charset="0"/>
              <a:buChar char="•"/>
            </a:pPr>
            <a:r>
              <a:rPr lang="fr-FR" sz="1800" dirty="0"/>
              <a:t>Elles assurent la cohérence dans tout système global, soit dans un cadre de normes mutuellement compatibles, soit en tant que normes reconnues formellement par d’autres organismes à activités normatives. </a:t>
            </a:r>
            <a:endParaRPr lang="en-US" sz="1800" dirty="0"/>
          </a:p>
        </p:txBody>
      </p:sp>
      <p:pic>
        <p:nvPicPr>
          <p:cNvPr id="7" name="Picture 7" descr="DEL_PRI_RG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77024" y="5551546"/>
            <a:ext cx="20732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4495666"/>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6003" y="317501"/>
            <a:ext cx="8371762" cy="334101"/>
          </a:xfrm>
        </p:spPr>
        <p:txBody>
          <a:bodyPr/>
          <a:lstStyle/>
          <a:p>
            <a:r>
              <a:rPr lang="fr-FR" sz="2800" b="1" dirty="0" smtClean="0"/>
              <a:t>Normes comme Vecteurs d’échanges</a:t>
            </a:r>
            <a:r>
              <a:rPr lang="fr-FR" sz="2600" b="1" dirty="0"/>
              <a:t/>
            </a:r>
            <a:br>
              <a:rPr lang="fr-FR" sz="2600" b="1" dirty="0"/>
            </a:br>
            <a:r>
              <a:rPr lang="fr-FR" sz="2600" b="1" dirty="0" smtClean="0"/>
              <a:t/>
            </a:r>
            <a:br>
              <a:rPr lang="fr-FR" sz="2600" b="1" dirty="0" smtClean="0"/>
            </a:br>
            <a:r>
              <a:rPr lang="fr-FR" sz="2600" b="1" dirty="0"/>
              <a:t/>
            </a:r>
            <a:br>
              <a:rPr lang="fr-FR" sz="2600" b="1" dirty="0"/>
            </a:br>
            <a:r>
              <a:rPr lang="fr-FR" sz="2600" b="1" dirty="0" smtClean="0"/>
              <a:t/>
            </a:r>
            <a:br>
              <a:rPr lang="fr-FR" sz="2600" b="1" dirty="0" smtClean="0"/>
            </a:br>
            <a:r>
              <a:rPr lang="fr-FR" sz="2600" b="1" dirty="0"/>
              <a:t/>
            </a:r>
            <a:br>
              <a:rPr lang="fr-FR" sz="2600" b="1" dirty="0"/>
            </a:br>
            <a:r>
              <a:rPr lang="fr-FR" sz="2600" b="1" dirty="0" smtClean="0"/>
              <a:t/>
            </a:r>
            <a:br>
              <a:rPr lang="fr-FR" sz="2600" b="1" dirty="0" smtClean="0"/>
            </a:br>
            <a:endParaRPr lang="fr-FR" sz="2600" b="1" dirty="0"/>
          </a:p>
        </p:txBody>
      </p:sp>
      <p:sp>
        <p:nvSpPr>
          <p:cNvPr id="13368" name="Content Placeholder 13367"/>
          <p:cNvSpPr>
            <a:spLocks noGrp="1"/>
          </p:cNvSpPr>
          <p:nvPr>
            <p:ph idx="1"/>
          </p:nvPr>
        </p:nvSpPr>
        <p:spPr>
          <a:xfrm>
            <a:off x="376237" y="1182212"/>
            <a:ext cx="8374062" cy="1073608"/>
          </a:xfrm>
        </p:spPr>
        <p:txBody>
          <a:bodyPr>
            <a:noAutofit/>
          </a:bodyPr>
          <a:lstStyle/>
          <a:p>
            <a:pPr marL="285750" indent="-285750">
              <a:buFont typeface="Arial" panose="020B0604020202020204" pitchFamily="34" charset="0"/>
              <a:buChar char="•"/>
            </a:pPr>
            <a:r>
              <a:rPr lang="fr-FR" sz="1800" dirty="0" smtClean="0"/>
              <a:t>Les </a:t>
            </a:r>
            <a:r>
              <a:rPr lang="fr-FR" sz="1800" dirty="0"/>
              <a:t>Normes internationales apportent des avantages technologiques, économiques et sociétaux. En s'attachant à harmoniser les spécifications techniques pour les produits et services, elles augmentent l'efficacité dans tous les secteurs d'activité et aident à éliminer les obstacles au commerce international.</a:t>
            </a:r>
          </a:p>
          <a:p>
            <a:pPr marL="285750" indent="-285750">
              <a:buFont typeface="Arial" panose="020B0604020202020204" pitchFamily="34" charset="0"/>
              <a:buChar char="•"/>
            </a:pPr>
            <a:r>
              <a:rPr lang="fr-FR" sz="1800" dirty="0"/>
              <a:t>Pour les pays en développement, les Normes internationales sont une source importante de savoir-faire technologique. Elles leur permettent d'accéder aux connaissances dans des domaines où ils n'ont pas nécessairement les compétences et/ou les ressources requises.</a:t>
            </a:r>
          </a:p>
          <a:p>
            <a:pPr marL="285750" indent="-285750">
              <a:buFont typeface="Arial" panose="020B0604020202020204" pitchFamily="34" charset="0"/>
              <a:buChar char="•"/>
            </a:pPr>
            <a:r>
              <a:rPr lang="fr-FR" sz="1800" dirty="0"/>
              <a:t>En outre, les Normes internationales facilitent l'accès aux marchés mondiaux. En définissant les  caractéristiques exigées des produits et services sur les marchés d'exportation, elles aident les pays en développement à participer sur une base équitable au commerce international.</a:t>
            </a:r>
          </a:p>
          <a:p>
            <a:endParaRPr lang="fr-FR" sz="1800" b="1" dirty="0"/>
          </a:p>
          <a:p>
            <a:pPr marL="285750" indent="-285750">
              <a:buFont typeface="Arial" panose="020B0604020202020204" pitchFamily="34" charset="0"/>
              <a:buChar char="•"/>
            </a:pPr>
            <a:endParaRPr lang="en-US" sz="1800" b="1" dirty="0"/>
          </a:p>
        </p:txBody>
      </p:sp>
      <p:sp>
        <p:nvSpPr>
          <p:cNvPr id="5" name="Footer Placeholder 4"/>
          <p:cNvSpPr>
            <a:spLocks noGrp="1"/>
          </p:cNvSpPr>
          <p:nvPr>
            <p:ph type="ftr" sz="quarter" idx="3"/>
          </p:nvPr>
        </p:nvSpPr>
        <p:spPr/>
        <p:txBody>
          <a:bodyPr/>
          <a:lstStyle/>
          <a:p>
            <a:r>
              <a:rPr lang="en-US" dirty="0" smtClean="0"/>
              <a:t>© 2017 Deloitte </a:t>
            </a:r>
            <a:endParaRPr lang="en-US" dirty="0"/>
          </a:p>
        </p:txBody>
      </p:sp>
      <p:sp>
        <p:nvSpPr>
          <p:cNvPr id="6" name="Slide Number Placeholder 5"/>
          <p:cNvSpPr>
            <a:spLocks noGrp="1"/>
          </p:cNvSpPr>
          <p:nvPr>
            <p:ph type="sldNum" sz="quarter" idx="4"/>
          </p:nvPr>
        </p:nvSpPr>
        <p:spPr/>
        <p:txBody>
          <a:bodyPr/>
          <a:lstStyle/>
          <a:p>
            <a:fld id="{4654C24A-AA93-4318-A7E9-AF587A936244}" type="slidenum">
              <a:rPr lang="en-US" smtClean="0"/>
              <a:pPr/>
              <a:t>6</a:t>
            </a:fld>
            <a:endParaRPr lang="en-US" dirty="0"/>
          </a:p>
        </p:txBody>
      </p:sp>
      <p:pic>
        <p:nvPicPr>
          <p:cNvPr id="7" name="Picture 7" descr="DEL_PRI_RG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77024" y="5551546"/>
            <a:ext cx="20732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1259693"/>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376239" y="3905250"/>
            <a:ext cx="6396702" cy="2476501"/>
          </a:xfrm>
        </p:spPr>
        <p:txBody>
          <a:bodyPr>
            <a:noAutofit/>
          </a:bodyPr>
          <a:lstStyle/>
          <a:p>
            <a:pPr defTabSz="914400"/>
            <a:r>
              <a:rPr lang="fr-FR" sz="800" dirty="0"/>
              <a:t>[Deloitte fait référence à un ou plusieurs cabinets membres de Deloitte Touche </a:t>
            </a:r>
            <a:r>
              <a:rPr lang="fr-FR" sz="800" dirty="0" err="1"/>
              <a:t>Tohmatsu</a:t>
            </a:r>
            <a:r>
              <a:rPr lang="fr-FR" sz="800" dirty="0"/>
              <a:t> Limited, société de droit anglais (« </a:t>
            </a:r>
            <a:r>
              <a:rPr lang="fr-FR" sz="800" dirty="0" err="1"/>
              <a:t>private</a:t>
            </a:r>
            <a:r>
              <a:rPr lang="fr-FR" sz="800" dirty="0"/>
              <a:t> </a:t>
            </a:r>
            <a:r>
              <a:rPr lang="fr-FR" sz="800" dirty="0" err="1"/>
              <a:t>company</a:t>
            </a:r>
            <a:r>
              <a:rPr lang="fr-FR" sz="800" dirty="0"/>
              <a:t> </a:t>
            </a:r>
            <a:r>
              <a:rPr lang="fr-FR" sz="800" dirty="0" err="1"/>
              <a:t>limited</a:t>
            </a:r>
            <a:r>
              <a:rPr lang="fr-FR" sz="800" dirty="0"/>
              <a:t> by </a:t>
            </a:r>
            <a:r>
              <a:rPr lang="fr-FR" sz="800" dirty="0" err="1"/>
              <a:t>guarantee</a:t>
            </a:r>
            <a:r>
              <a:rPr lang="fr-FR" sz="800" dirty="0"/>
              <a:t> »), et à son réseau de cabinets membres constitués en entités indépendantes et juridiquement distinctes. Pour en savoir plus sur la structure légale de Deloitte Touche </a:t>
            </a:r>
            <a:r>
              <a:rPr lang="fr-FR" sz="800" dirty="0" err="1"/>
              <a:t>Tohmatsu</a:t>
            </a:r>
            <a:r>
              <a:rPr lang="fr-FR" sz="800" dirty="0"/>
              <a:t> Limited et de ses cabinets membres, consulter www.deloitte.com/about. En France, Deloitte SAS est le cabinet membre de Deloitte Touche </a:t>
            </a:r>
            <a:r>
              <a:rPr lang="fr-FR" sz="800" dirty="0" err="1"/>
              <a:t>Tohmatsu</a:t>
            </a:r>
            <a:r>
              <a:rPr lang="fr-FR" sz="800" dirty="0"/>
              <a:t> Limited, et les services professionnels sont rendus par ses filiales et ses affiliés.</a:t>
            </a:r>
          </a:p>
          <a:p>
            <a:pPr defTabSz="914400"/>
            <a:r>
              <a:rPr lang="fr-FR" sz="800" dirty="0" smtClean="0"/>
              <a:t>Deloitte </a:t>
            </a:r>
            <a:r>
              <a:rPr lang="fr-FR" sz="800" dirty="0"/>
              <a:t>fournit des services professionnels dans les domaines de l’audit, de la fiscalité, du consulting et du </a:t>
            </a:r>
            <a:r>
              <a:rPr lang="fr-FR" sz="800" dirty="0" err="1"/>
              <a:t>financial</a:t>
            </a:r>
            <a:r>
              <a:rPr lang="fr-FR" sz="800" dirty="0"/>
              <a:t> </a:t>
            </a:r>
            <a:r>
              <a:rPr lang="fr-FR" sz="800" dirty="0" err="1"/>
              <a:t>advisory</a:t>
            </a:r>
            <a:r>
              <a:rPr lang="fr-FR" sz="800" dirty="0"/>
              <a:t>, à ses clients des secteurs public ou privé, de toutes tailles et de toutes activités. Fort d’un réseau de firmes membres dans plus de 150 pays, Deloitte allie des compétences de niveau international à des expertises locales pointues, afin d’accompagner ses clients dans leur développement partout où ils opèrent. Nos 225 000 professionnels sont animés par un objectif commun, faire de Deloitte la référence en matière d’excellence de service.</a:t>
            </a:r>
          </a:p>
          <a:p>
            <a:pPr defTabSz="914400"/>
            <a:r>
              <a:rPr lang="fr-FR" sz="800" dirty="0" smtClean="0"/>
              <a:t>En </a:t>
            </a:r>
            <a:r>
              <a:rPr lang="fr-FR" sz="800" dirty="0"/>
              <a:t>France, Deloitte mobilise un ensemble de compétences diversifiées pour répondre aux enjeux de ses clients, de toutes tailles et de tous secteurs – des grandes entreprises multinationales aux microentreprises locales, en passant par les entreprises moyennes. Fort de l’expertise de ses 9 400 collaborateurs et associés, Deloitte en France est un acteur de référence en audit et </a:t>
            </a:r>
            <a:r>
              <a:rPr lang="fr-FR" sz="800" dirty="0" err="1"/>
              <a:t>risk</a:t>
            </a:r>
            <a:r>
              <a:rPr lang="fr-FR" sz="800" dirty="0"/>
              <a:t> services, consulting, </a:t>
            </a:r>
            <a:r>
              <a:rPr lang="fr-FR" sz="800" dirty="0" err="1"/>
              <a:t>financial</a:t>
            </a:r>
            <a:r>
              <a:rPr lang="fr-FR" sz="800" dirty="0"/>
              <a:t> </a:t>
            </a:r>
            <a:r>
              <a:rPr lang="fr-FR" sz="800" dirty="0" err="1"/>
              <a:t>advisory</a:t>
            </a:r>
            <a:r>
              <a:rPr lang="fr-FR" sz="800" dirty="0"/>
              <a:t>, juridique &amp; fiscal et expertise comptable, dans le cadre d’une offre pluridisciplinaire et de principes d’action en phase avec les exigences de notre environnement.</a:t>
            </a:r>
          </a:p>
          <a:p>
            <a:pPr defTabSz="914400"/>
            <a:r>
              <a:rPr lang="fr-FR" sz="800" dirty="0" smtClean="0"/>
              <a:t>© 2017 Deloitte Sénégal. Membre de </a:t>
            </a:r>
            <a:r>
              <a:rPr lang="fr-FR" sz="800" dirty="0"/>
              <a:t>Deloitte Touche </a:t>
            </a:r>
            <a:r>
              <a:rPr lang="fr-FR" sz="800" dirty="0" err="1"/>
              <a:t>Tohmatsu</a:t>
            </a:r>
            <a:r>
              <a:rPr lang="fr-FR" sz="800" dirty="0"/>
              <a:t> Limited</a:t>
            </a:r>
          </a:p>
        </p:txBody>
      </p:sp>
    </p:spTree>
    <p:extLst>
      <p:ext uri="{BB962C8B-B14F-4D97-AF65-F5344CB8AC3E}">
        <p14:creationId xmlns:p14="http://schemas.microsoft.com/office/powerpoint/2010/main" val="4188912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eloitte_US_Onscreen">
  <a:themeElements>
    <a:clrScheme name="Deloitte colors">
      <a:dk1>
        <a:sysClr val="windowText" lastClr="000000"/>
      </a:dk1>
      <a:lt1>
        <a:sysClr val="window" lastClr="FFFFFF"/>
      </a:lt1>
      <a:dk2>
        <a:srgbClr val="44546A"/>
      </a:dk2>
      <a:lt2>
        <a:srgbClr val="E7E6E6"/>
      </a:lt2>
      <a:accent1>
        <a:srgbClr val="86BC25"/>
      </a:accent1>
      <a:accent2>
        <a:srgbClr val="046A38"/>
      </a:accent2>
      <a:accent3>
        <a:srgbClr val="62B5E5"/>
      </a:accent3>
      <a:accent4>
        <a:srgbClr val="012169"/>
      </a:accent4>
      <a:accent5>
        <a:srgbClr val="0097A9"/>
      </a:accent5>
      <a:accent6>
        <a:srgbClr val="75787B"/>
      </a:accent6>
      <a:hlink>
        <a:srgbClr val="00A3E0"/>
      </a:hlink>
      <a:folHlink>
        <a:srgbClr val="954F72"/>
      </a:folHlink>
    </a:clrScheme>
    <a:fontScheme name="Deloitte Powerpoint fo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lgn="ctr">
          <a:noFill/>
          <a:miter lim="800000"/>
          <a:headEnd/>
          <a:tailEnd/>
        </a:ln>
      </a:spPr>
      <a:bodyPr wrap="square" lIns="88900" tIns="88900" rIns="88900" bIns="88900" rtlCol="0" anchor="ctr"/>
      <a:lstStyle>
        <a:defPPr>
          <a:lnSpc>
            <a:spcPct val="106000"/>
          </a:lnSpc>
          <a:buFont typeface="Wingdings 2" pitchFamily="18" charset="2"/>
          <a:buNone/>
          <a:defRPr sz="1600" b="1" dirty="0" smtClean="0">
            <a:solidFill>
              <a:schemeClr val="bg1"/>
            </a:solidFill>
          </a:defRPr>
        </a:defPPr>
      </a:lst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marL="203200" indent="-203200">
          <a:spcBef>
            <a:spcPts val="600"/>
          </a:spcBef>
          <a:buSzPct val="100000"/>
          <a:buFont typeface="Arial"/>
          <a:buChar char="•"/>
          <a:defRPr dirty="0" smtClean="0">
            <a:solidFill>
              <a:srgbClr val="313131"/>
            </a:solidFill>
          </a:defRPr>
        </a:defPPr>
      </a:lstStyle>
    </a:txDef>
  </a:objectDefaults>
  <a:extraClrSchemeLst/>
  <a:extLst>
    <a:ext uri="{05A4C25C-085E-4340-85A3-A5531E510DB2}">
      <thm15:themeFamily xmlns:thm15="http://schemas.microsoft.com/office/thememl/2012/main" name="Masque 4_3 Deloitte pour Projection 2016 revu V4.pptx" id="{33774509-CA14-456F-9487-E003CA1923BE}" vid="{55CAAB1B-25E8-422F-BC2D-38BEAB5C5E9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CEA0F26C7743146B81ADA30DB412C57" ma:contentTypeVersion="30" ma:contentTypeDescription="" ma:contentTypeScope="" ma:versionID="fcfdb159951a4bdfedff82a06587af1a">
  <xsd:schema xmlns:xsd="http://www.w3.org/2001/XMLSchema" xmlns:xs="http://www.w3.org/2001/XMLSchema" xmlns:p="http://schemas.microsoft.com/office/2006/metadata/properties" xmlns:ns1="http://schemas.microsoft.com/sharepoint/v3" xmlns:ns2="6dfc6e00-eaa7-471f-8691-9b952787d5c9" xmlns:ns3="cfe53b65-3c36-4587-b144-e9caa3012b85" targetNamespace="http://schemas.microsoft.com/office/2006/metadata/properties" ma:root="true" ma:fieldsID="152d8dc6be0517c768a6ab9550a55961" ns1:_="" ns2:_="" ns3:_="">
    <xsd:import namespace="http://schemas.microsoft.com/sharepoint/v3"/>
    <xsd:import namespace="6dfc6e00-eaa7-471f-8691-9b952787d5c9"/>
    <xsd:import namespace="cfe53b65-3c36-4587-b144-e9caa3012b85"/>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TaxKeywordTaxHTField"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fc6e00-eaa7-471f-8691-9b952787d5c9"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ma:readOnly="fals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9"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cfe53b65-3c36-4587-b144-e9caa3012b85" elementFormDefault="qualified">
    <xsd:import namespace="http://schemas.microsoft.com/office/2006/documentManagement/types"/>
    <xsd:import namespace="http://schemas.microsoft.com/office/infopath/2007/PartnerControls"/>
    <xsd:element name="TaxKeywordTaxHTField" ma:index="17" nillable="true" ma:taxonomy="true" ma:internalName="TaxKeywordTaxHTField" ma:taxonomyFieldName="TaxKeyword" ma:displayName="Enterprise Keywords" ma:fieldId="{23f27201-bee3-471e-b2e7-b64fd8b7ca38}" ma:taxonomyMulti="true" ma:sspId="8d75cb8a-db72-4bd2-8553-c0aa1f2d3d3b" ma:termSetId="00000000-0000-0000-0000-000000000000" ma:anchorId="00000000-0000-0000-0000-000000000000" ma:open="true" ma:isKeyword="true">
      <xsd:complexType>
        <xsd:sequence>
          <xsd:element ref="pc:Terms" minOccurs="0" maxOccurs="1"/>
        </xsd:sequence>
      </xsd:complexType>
    </xsd:element>
    <xsd:element name="TaxCatchAll" ma:index="18" nillable="true" ma:displayName="Taxonomy Catch All Column" ma:hidden="true" ma:list="{6de13bb9-1a86-497f-b15a-03a43ff14f46}" ma:internalName="TaxCatchAll" ma:showField="CatchAllData" ma:web="cfe53b65-3c36-4587-b144-e9caa3012b8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_x0020_Date xmlns="6dfc6e00-eaa7-471f-8691-9b952787d5c9" xsi:nil="true"/>
    <Action xmlns="6dfc6e00-eaa7-471f-8691-9b952787d5c9">Keep</Action>
    <Keywords0 xmlns="6dfc6e00-eaa7-471f-8691-9b952787d5c9" xsi:nil="true"/>
    <Description_x0020_2 xmlns="6dfc6e00-eaa7-471f-8691-9b952787d5c9" xsi:nil="true"/>
    <Document_x0020_Type xmlns="6dfc6e00-eaa7-471f-8691-9b952787d5c9" xsi:nil="true"/>
    <Description0 xmlns="6dfc6e00-eaa7-471f-8691-9b952787d5c9" xsi:nil="true"/>
    <TaxCatchAll xmlns="cfe53b65-3c36-4587-b144-e9caa3012b85"/>
    <TaxKeywordTaxHTField xmlns="cfe53b65-3c36-4587-b144-e9caa3012b85">
      <Terms xmlns="http://schemas.microsoft.com/office/infopath/2007/PartnerControls"/>
    </TaxKeywordTaxHTField>
  </documentManagement>
</p:properties>
</file>

<file path=customXml/item3.xml><?xml version="1.0" encoding="utf-8"?>
<?mso-contentType ?>
<FormTemplates xmlns="http://schemas.microsoft.com/sharepoint/v3/contenttype/forms"/>
</file>

<file path=customXml/item4.xml><?xml version="1.0" encoding="utf-8"?>
<p:properties xmlns:p="http://schemas.microsoft.com/office/2006/metadata/properties" xmlns:xsi="http://www.w3.org/2001/XMLSchema-instance" xmlns:pc="http://schemas.microsoft.com/office/infopath/2007/PartnerControls">
  <documentManagement>
    <Document_x0020_Date xmlns="d1f628b7-dc6e-45dc-9245-e5ecf578f20b" xsi:nil="true"/>
    <Action xmlns="d1f628b7-dc6e-45dc-9245-e5ecf578f20b">Keep</Action>
    <Keywords0 xmlns="d1f628b7-dc6e-45dc-9245-e5ecf578f20b" xsi:nil="true"/>
    <Description_x0020_2 xmlns="d1f628b7-dc6e-45dc-9245-e5ecf578f20b" xsi:nil="true"/>
    <Document_x0020_Type xmlns="d1f628b7-dc6e-45dc-9245-e5ecf578f20b" xsi:nil="true"/>
    <Description0 xmlns="d1f628b7-dc6e-45dc-9245-e5ecf578f20b" xsi:nil="true"/>
    <PublishingExpirationDate xmlns="http://schemas.microsoft.com/sharepoint/v3" xsi:nil="true"/>
    <PublishingStartDate xmlns="http://schemas.microsoft.com/sharepoint/v3" xsi:nil="true"/>
    <_dlc_DocId xmlns="bbd4acb0-43d6-4317-ab0b-803dc468f016">V7HW2WYZSAY5-2102554853-11654</_dlc_DocId>
    <_dlc_DocIdUrl xmlns="bbd4acb0-43d6-4317-ab0b-803dc468f016">
      <Url>https://share.ansi.org/_layouts/15/DocIdRedir.aspx?ID=V7HW2WYZSAY5-2102554853-11654</Url>
      <Description>V7HW2WYZSAY5-2102554853-11654</Description>
    </_dlc_DocIdUrl>
  </documentManagement>
</p:properties>
</file>

<file path=customXml/itemProps1.xml><?xml version="1.0" encoding="utf-8"?>
<ds:datastoreItem xmlns:ds="http://schemas.openxmlformats.org/officeDocument/2006/customXml" ds:itemID="{5FE70C14-8693-43E5-BE7A-098401CDCD4C}"/>
</file>

<file path=customXml/itemProps2.xml><?xml version="1.0" encoding="utf-8"?>
<ds:datastoreItem xmlns:ds="http://schemas.openxmlformats.org/officeDocument/2006/customXml" ds:itemID="{3F36603A-E438-494E-B8D0-67E46C8CE195}"/>
</file>

<file path=customXml/itemProps3.xml><?xml version="1.0" encoding="utf-8"?>
<ds:datastoreItem xmlns:ds="http://schemas.openxmlformats.org/officeDocument/2006/customXml" ds:itemID="{705E6A59-3238-457B-8C9C-B8CF6120BBED}"/>
</file>

<file path=customXml/itemProps4.xml><?xml version="1.0" encoding="utf-8"?>
<ds:datastoreItem xmlns:ds="http://schemas.openxmlformats.org/officeDocument/2006/customXml" ds:itemID="{3F36603A-E438-494E-B8D0-67E46C8CE195}"/>
</file>

<file path=docProps/app.xml><?xml version="1.0" encoding="utf-8"?>
<Properties xmlns="http://schemas.openxmlformats.org/officeDocument/2006/extended-properties" xmlns:vt="http://schemas.openxmlformats.org/officeDocument/2006/docPropsVTypes">
  <Template>Masque 4_3 Deloitte pour Projection 2016</Template>
  <TotalTime>268</TotalTime>
  <Words>874</Words>
  <Application>Microsoft Office PowerPoint</Application>
  <PresentationFormat>On-screen Show (4:3)</PresentationFormat>
  <Paragraphs>44</Paragraphs>
  <Slides>7</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2" baseType="lpstr">
      <vt:lpstr>Arial</vt:lpstr>
      <vt:lpstr>Open Sans</vt:lpstr>
      <vt:lpstr>Verdana</vt:lpstr>
      <vt:lpstr>Deloitte_US_Onscreen</vt:lpstr>
      <vt:lpstr>think-cell Slide</vt:lpstr>
      <vt:lpstr>Normes et Echanges Economiques </vt:lpstr>
      <vt:lpstr>Qu'est-ce qu'une norme et à quoi sert-elle</vt:lpstr>
      <vt:lpstr>Les normes nationales, régionales et internationales      </vt:lpstr>
      <vt:lpstr>Que contiennent les normes?      </vt:lpstr>
      <vt:lpstr>A quoi servent les normes?      </vt:lpstr>
      <vt:lpstr>Normes comme Vecteurs d’échanges      </vt:lpstr>
      <vt:lpstr>PowerPoint Presentation</vt:lpstr>
    </vt:vector>
  </TitlesOfParts>
  <Company>Deloitte.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Normes et Echanges</dc:title>
  <dc:creator>Thioune, Maimouna (SN - Dakar)</dc:creator>
  <cp:lastModifiedBy>Cisse, Massaer (SN - Dakar)</cp:lastModifiedBy>
  <cp:revision>31</cp:revision>
  <cp:lastPrinted>2014-06-25T02:16:22Z</cp:lastPrinted>
  <dcterms:created xsi:type="dcterms:W3CDTF">2017-03-06T18:16:10Z</dcterms:created>
  <dcterms:modified xsi:type="dcterms:W3CDTF">2017-04-02T22:42:26Z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0x0101008CEA0F26C7743146B81ADA30DB412C57</vt:lpwstr>
  </property>
  <property fmtid="{D5CDD505-2E9C-101B-9397-08002B2CF9AE}" pid="3" name="_dlc_DocIdItemGuid">
    <vt:lpwstr>162ff428-8f2e-4e4d-8216-3c84ddd3963f</vt:lpwstr>
  </property>
</Properties>
</file>