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diagrams/drawing1.xml" ContentType="application/vnd.ms-office.drawingml.diagramDrawing+xml"/>
  <Override PartName="/ppt/theme/theme3.xml" ContentType="application/vnd.openxmlformats-officedocument.theme+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0"/>
  </p:notesMasterIdLst>
  <p:handoutMasterIdLst>
    <p:handoutMasterId r:id="rId31"/>
  </p:handoutMasterIdLst>
  <p:sldIdLst>
    <p:sldId id="256" r:id="rId2"/>
    <p:sldId id="397" r:id="rId3"/>
    <p:sldId id="364" r:id="rId4"/>
    <p:sldId id="358" r:id="rId5"/>
    <p:sldId id="398" r:id="rId6"/>
    <p:sldId id="359" r:id="rId7"/>
    <p:sldId id="383" r:id="rId8"/>
    <p:sldId id="381" r:id="rId9"/>
    <p:sldId id="388" r:id="rId10"/>
    <p:sldId id="386" r:id="rId11"/>
    <p:sldId id="366" r:id="rId12"/>
    <p:sldId id="399" r:id="rId13"/>
    <p:sldId id="400" r:id="rId14"/>
    <p:sldId id="401" r:id="rId15"/>
    <p:sldId id="402" r:id="rId16"/>
    <p:sldId id="403" r:id="rId17"/>
    <p:sldId id="404" r:id="rId18"/>
    <p:sldId id="405" r:id="rId19"/>
    <p:sldId id="406" r:id="rId20"/>
    <p:sldId id="407" r:id="rId21"/>
    <p:sldId id="408" r:id="rId22"/>
    <p:sldId id="409" r:id="rId23"/>
    <p:sldId id="413" r:id="rId24"/>
    <p:sldId id="410" r:id="rId25"/>
    <p:sldId id="414" r:id="rId26"/>
    <p:sldId id="411" r:id="rId27"/>
    <p:sldId id="412" r:id="rId28"/>
    <p:sldId id="396"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53" autoAdjust="0"/>
    <p:restoredTop sz="94660"/>
  </p:normalViewPr>
  <p:slideViewPr>
    <p:cSldViewPr>
      <p:cViewPr>
        <p:scale>
          <a:sx n="47" d="100"/>
          <a:sy n="47" d="100"/>
        </p:scale>
        <p:origin x="-1134" y="-3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4.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B466EB-692F-4AD1-A3BD-A6B892C664E4}" type="doc">
      <dgm:prSet loTypeId="urn:microsoft.com/office/officeart/2005/8/layout/process2" loCatId="process" qsTypeId="urn:microsoft.com/office/officeart/2005/8/quickstyle/simple1" qsCatId="simple" csTypeId="urn:microsoft.com/office/officeart/2005/8/colors/accent1_2" csCatId="accent1" phldr="1"/>
      <dgm:spPr/>
    </dgm:pt>
    <dgm:pt modelId="{67C93B8D-5365-4539-8A13-EBAFEB36FD7C}">
      <dgm:prSet phldrT="[Text]" custT="1"/>
      <dgm:spPr/>
      <dgm:t>
        <a:bodyPr/>
        <a:lstStyle/>
        <a:p>
          <a:pPr algn="ctr"/>
          <a:r>
            <a:rPr lang="en-US" sz="1600" b="1" dirty="0" smtClean="0">
              <a:solidFill>
                <a:srgbClr val="FFFF00"/>
              </a:solidFill>
            </a:rPr>
            <a:t>Standards development process</a:t>
          </a:r>
          <a:endParaRPr lang="en-US" sz="1600" b="1" dirty="0">
            <a:solidFill>
              <a:srgbClr val="FFFF00"/>
            </a:solidFill>
          </a:endParaRPr>
        </a:p>
      </dgm:t>
    </dgm:pt>
    <dgm:pt modelId="{6054DB15-4621-4F1C-9724-D88BBD305A99}" type="parTrans" cxnId="{74C463F8-E2F6-448F-BCD6-4A1FF9BEFA0A}">
      <dgm:prSet/>
      <dgm:spPr/>
      <dgm:t>
        <a:bodyPr/>
        <a:lstStyle/>
        <a:p>
          <a:endParaRPr lang="en-US"/>
        </a:p>
      </dgm:t>
    </dgm:pt>
    <dgm:pt modelId="{D662773A-B510-4A55-906C-CA0AE1434769}" type="sibTrans" cxnId="{74C463F8-E2F6-448F-BCD6-4A1FF9BEFA0A}">
      <dgm:prSet/>
      <dgm:spPr/>
      <dgm:t>
        <a:bodyPr/>
        <a:lstStyle/>
        <a:p>
          <a:endParaRPr lang="en-US"/>
        </a:p>
      </dgm:t>
    </dgm:pt>
    <dgm:pt modelId="{0C2BBEA0-5EC8-410C-88E4-FB48F06C81A7}">
      <dgm:prSet phldrT="[Text]"/>
      <dgm:spPr/>
      <dgm:t>
        <a:bodyPr/>
        <a:lstStyle/>
        <a:p>
          <a:r>
            <a:rPr lang="en-GB" b="1" dirty="0" smtClean="0"/>
            <a:t>Proposal stage </a:t>
          </a:r>
          <a:endParaRPr lang="en-US" dirty="0"/>
        </a:p>
      </dgm:t>
    </dgm:pt>
    <dgm:pt modelId="{AD9E678E-2A12-4E65-AF97-9EB5A016D6AF}" type="parTrans" cxnId="{4EA36ECE-630B-4C46-BA00-C2EDE74F4916}">
      <dgm:prSet/>
      <dgm:spPr/>
      <dgm:t>
        <a:bodyPr/>
        <a:lstStyle/>
        <a:p>
          <a:endParaRPr lang="en-US"/>
        </a:p>
      </dgm:t>
    </dgm:pt>
    <dgm:pt modelId="{90C83479-15A9-443D-8C55-F06B91444D3D}" type="sibTrans" cxnId="{4EA36ECE-630B-4C46-BA00-C2EDE74F4916}">
      <dgm:prSet/>
      <dgm:spPr/>
      <dgm:t>
        <a:bodyPr/>
        <a:lstStyle/>
        <a:p>
          <a:endParaRPr lang="en-US"/>
        </a:p>
      </dgm:t>
    </dgm:pt>
    <dgm:pt modelId="{9EDBA29C-FA44-407D-BAF6-71C924F208B2}">
      <dgm:prSet phldrT="[Text]"/>
      <dgm:spPr/>
      <dgm:t>
        <a:bodyPr/>
        <a:lstStyle/>
        <a:p>
          <a:r>
            <a:rPr lang="en-GB" b="1" dirty="0" smtClean="0"/>
            <a:t>Approval stage</a:t>
          </a:r>
          <a:endParaRPr lang="en-US" dirty="0"/>
        </a:p>
      </dgm:t>
    </dgm:pt>
    <dgm:pt modelId="{32FE7A2E-50D4-4266-AF07-4F871260E3BC}" type="parTrans" cxnId="{06C7071A-BE6E-41DF-B5F0-61DFC670C5F3}">
      <dgm:prSet/>
      <dgm:spPr/>
      <dgm:t>
        <a:bodyPr/>
        <a:lstStyle/>
        <a:p>
          <a:endParaRPr lang="en-US"/>
        </a:p>
      </dgm:t>
    </dgm:pt>
    <dgm:pt modelId="{B510649A-DCE5-4374-ADA1-119F3F32524C}" type="sibTrans" cxnId="{06C7071A-BE6E-41DF-B5F0-61DFC670C5F3}">
      <dgm:prSet/>
      <dgm:spPr/>
      <dgm:t>
        <a:bodyPr/>
        <a:lstStyle/>
        <a:p>
          <a:endParaRPr lang="en-US"/>
        </a:p>
      </dgm:t>
    </dgm:pt>
    <dgm:pt modelId="{00E51F0C-6CA3-4A79-A947-A0667284D828}">
      <dgm:prSet/>
      <dgm:spPr/>
      <dgm:t>
        <a:bodyPr/>
        <a:lstStyle/>
        <a:p>
          <a:r>
            <a:rPr lang="en-GB" b="1" dirty="0" smtClean="0"/>
            <a:t>Preparatory stage </a:t>
          </a:r>
          <a:endParaRPr lang="en-US" b="1" dirty="0" smtClean="0"/>
        </a:p>
      </dgm:t>
    </dgm:pt>
    <dgm:pt modelId="{7EEFA7B7-3AE6-4C3F-9B2C-095E66F6F5D9}" type="parTrans" cxnId="{9F68672B-AF7E-4150-8011-05B549C6080A}">
      <dgm:prSet/>
      <dgm:spPr/>
      <dgm:t>
        <a:bodyPr/>
        <a:lstStyle/>
        <a:p>
          <a:endParaRPr lang="en-US"/>
        </a:p>
      </dgm:t>
    </dgm:pt>
    <dgm:pt modelId="{ED4DE047-2FCA-434A-A70E-EE6D4BC927B1}" type="sibTrans" cxnId="{9F68672B-AF7E-4150-8011-05B549C6080A}">
      <dgm:prSet/>
      <dgm:spPr/>
      <dgm:t>
        <a:bodyPr/>
        <a:lstStyle/>
        <a:p>
          <a:endParaRPr lang="en-US"/>
        </a:p>
      </dgm:t>
    </dgm:pt>
    <dgm:pt modelId="{84B06CA7-9584-45ED-8453-8F9C0DC29728}">
      <dgm:prSet/>
      <dgm:spPr/>
      <dgm:t>
        <a:bodyPr/>
        <a:lstStyle/>
        <a:p>
          <a:r>
            <a:rPr lang="en-GB" b="1" dirty="0" smtClean="0"/>
            <a:t>Enquiry / Public Comments stage</a:t>
          </a:r>
        </a:p>
      </dgm:t>
    </dgm:pt>
    <dgm:pt modelId="{AE627925-4031-462F-A7D3-CAF826E8456C}" type="parTrans" cxnId="{9C0552C5-BF99-4F9A-BE41-D8ABA47FAFA0}">
      <dgm:prSet/>
      <dgm:spPr/>
      <dgm:t>
        <a:bodyPr/>
        <a:lstStyle/>
        <a:p>
          <a:endParaRPr lang="en-US"/>
        </a:p>
      </dgm:t>
    </dgm:pt>
    <dgm:pt modelId="{72982118-5D3A-4BF9-A316-52849A9902C7}" type="sibTrans" cxnId="{9C0552C5-BF99-4F9A-BE41-D8ABA47FAFA0}">
      <dgm:prSet/>
      <dgm:spPr/>
      <dgm:t>
        <a:bodyPr/>
        <a:lstStyle/>
        <a:p>
          <a:endParaRPr lang="en-US"/>
        </a:p>
      </dgm:t>
    </dgm:pt>
    <dgm:pt modelId="{E807EAF1-EB5F-4575-86E6-837B6AF9A22B}">
      <dgm:prSet/>
      <dgm:spPr/>
      <dgm:t>
        <a:bodyPr/>
        <a:lstStyle/>
        <a:p>
          <a:r>
            <a:rPr lang="en-GB" b="1" dirty="0" smtClean="0"/>
            <a:t>Committee stage</a:t>
          </a:r>
        </a:p>
      </dgm:t>
    </dgm:pt>
    <dgm:pt modelId="{16947455-92B6-4AEB-9B36-494A652E074C}" type="parTrans" cxnId="{308F9E3B-F25F-467C-BE7F-85DE649615B0}">
      <dgm:prSet/>
      <dgm:spPr/>
      <dgm:t>
        <a:bodyPr/>
        <a:lstStyle/>
        <a:p>
          <a:endParaRPr lang="en-US"/>
        </a:p>
      </dgm:t>
    </dgm:pt>
    <dgm:pt modelId="{80E06E53-C1FF-423F-8005-D5C0623B534E}" type="sibTrans" cxnId="{308F9E3B-F25F-467C-BE7F-85DE649615B0}">
      <dgm:prSet/>
      <dgm:spPr/>
      <dgm:t>
        <a:bodyPr/>
        <a:lstStyle/>
        <a:p>
          <a:endParaRPr lang="en-US"/>
        </a:p>
      </dgm:t>
    </dgm:pt>
    <dgm:pt modelId="{4CFD9D6E-FF0D-4D99-A92C-6A98B8EA51BF}">
      <dgm:prSet/>
      <dgm:spPr/>
      <dgm:t>
        <a:bodyPr/>
        <a:lstStyle/>
        <a:p>
          <a:r>
            <a:rPr lang="en-GB" b="1" dirty="0" smtClean="0"/>
            <a:t>Publication stage</a:t>
          </a:r>
          <a:endParaRPr lang="en-US" b="1" dirty="0"/>
        </a:p>
      </dgm:t>
    </dgm:pt>
    <dgm:pt modelId="{5D98CB89-EC0E-480F-AE94-34A42D4AF892}" type="parTrans" cxnId="{5634E44F-7E39-493A-BBB7-66129D0D119B}">
      <dgm:prSet/>
      <dgm:spPr/>
      <dgm:t>
        <a:bodyPr/>
        <a:lstStyle/>
        <a:p>
          <a:endParaRPr lang="en-US"/>
        </a:p>
      </dgm:t>
    </dgm:pt>
    <dgm:pt modelId="{C468CDAB-07A0-4F04-93EE-E10028F764DB}" type="sibTrans" cxnId="{5634E44F-7E39-493A-BBB7-66129D0D119B}">
      <dgm:prSet/>
      <dgm:spPr/>
      <dgm:t>
        <a:bodyPr/>
        <a:lstStyle/>
        <a:p>
          <a:endParaRPr lang="en-US"/>
        </a:p>
      </dgm:t>
    </dgm:pt>
    <dgm:pt modelId="{EBF0B739-3C56-4C90-BC80-EC39BBFA60D8}" type="pres">
      <dgm:prSet presAssocID="{4EB466EB-692F-4AD1-A3BD-A6B892C664E4}" presName="linearFlow" presStyleCnt="0">
        <dgm:presLayoutVars>
          <dgm:resizeHandles val="exact"/>
        </dgm:presLayoutVars>
      </dgm:prSet>
      <dgm:spPr/>
    </dgm:pt>
    <dgm:pt modelId="{25BD5006-F45D-4271-A3DF-D625B4A2A426}" type="pres">
      <dgm:prSet presAssocID="{67C93B8D-5365-4539-8A13-EBAFEB36FD7C}" presName="node" presStyleLbl="node1" presStyleIdx="0" presStyleCnt="7" custScaleX="189639">
        <dgm:presLayoutVars>
          <dgm:bulletEnabled val="1"/>
        </dgm:presLayoutVars>
      </dgm:prSet>
      <dgm:spPr/>
      <dgm:t>
        <a:bodyPr/>
        <a:lstStyle/>
        <a:p>
          <a:endParaRPr lang="en-US"/>
        </a:p>
      </dgm:t>
    </dgm:pt>
    <dgm:pt modelId="{CEB2A4B9-E28F-4696-8E73-BDA4AB36A944}" type="pres">
      <dgm:prSet presAssocID="{D662773A-B510-4A55-906C-CA0AE1434769}" presName="sibTrans" presStyleLbl="sibTrans2D1" presStyleIdx="0" presStyleCnt="6"/>
      <dgm:spPr/>
      <dgm:t>
        <a:bodyPr/>
        <a:lstStyle/>
        <a:p>
          <a:endParaRPr lang="en-US"/>
        </a:p>
      </dgm:t>
    </dgm:pt>
    <dgm:pt modelId="{769C8FE1-F023-4F24-BFA2-3CD8CDA96C87}" type="pres">
      <dgm:prSet presAssocID="{D662773A-B510-4A55-906C-CA0AE1434769}" presName="connectorText" presStyleLbl="sibTrans2D1" presStyleIdx="0" presStyleCnt="6"/>
      <dgm:spPr/>
      <dgm:t>
        <a:bodyPr/>
        <a:lstStyle/>
        <a:p>
          <a:endParaRPr lang="en-US"/>
        </a:p>
      </dgm:t>
    </dgm:pt>
    <dgm:pt modelId="{E044EBD0-7386-4D73-9EFB-124329F1DFF9}" type="pres">
      <dgm:prSet presAssocID="{0C2BBEA0-5EC8-410C-88E4-FB48F06C81A7}" presName="node" presStyleLbl="node1" presStyleIdx="1" presStyleCnt="7">
        <dgm:presLayoutVars>
          <dgm:bulletEnabled val="1"/>
        </dgm:presLayoutVars>
      </dgm:prSet>
      <dgm:spPr/>
      <dgm:t>
        <a:bodyPr/>
        <a:lstStyle/>
        <a:p>
          <a:endParaRPr lang="en-US"/>
        </a:p>
      </dgm:t>
    </dgm:pt>
    <dgm:pt modelId="{ED7A58FB-84F3-4D76-AC92-ED5B5765BA9C}" type="pres">
      <dgm:prSet presAssocID="{90C83479-15A9-443D-8C55-F06B91444D3D}" presName="sibTrans" presStyleLbl="sibTrans2D1" presStyleIdx="1" presStyleCnt="6"/>
      <dgm:spPr/>
      <dgm:t>
        <a:bodyPr/>
        <a:lstStyle/>
        <a:p>
          <a:endParaRPr lang="en-US"/>
        </a:p>
      </dgm:t>
    </dgm:pt>
    <dgm:pt modelId="{7D30063F-E5EE-4E5A-8EB7-FCB2AAE0C931}" type="pres">
      <dgm:prSet presAssocID="{90C83479-15A9-443D-8C55-F06B91444D3D}" presName="connectorText" presStyleLbl="sibTrans2D1" presStyleIdx="1" presStyleCnt="6"/>
      <dgm:spPr/>
      <dgm:t>
        <a:bodyPr/>
        <a:lstStyle/>
        <a:p>
          <a:endParaRPr lang="en-US"/>
        </a:p>
      </dgm:t>
    </dgm:pt>
    <dgm:pt modelId="{8251116F-5658-40F2-8589-7D7783C13980}" type="pres">
      <dgm:prSet presAssocID="{00E51F0C-6CA3-4A79-A947-A0667284D828}" presName="node" presStyleLbl="node1" presStyleIdx="2" presStyleCnt="7">
        <dgm:presLayoutVars>
          <dgm:bulletEnabled val="1"/>
        </dgm:presLayoutVars>
      </dgm:prSet>
      <dgm:spPr/>
      <dgm:t>
        <a:bodyPr/>
        <a:lstStyle/>
        <a:p>
          <a:endParaRPr lang="en-US"/>
        </a:p>
      </dgm:t>
    </dgm:pt>
    <dgm:pt modelId="{26E398F0-6068-4801-A229-3BCB957AE28E}" type="pres">
      <dgm:prSet presAssocID="{ED4DE047-2FCA-434A-A70E-EE6D4BC927B1}" presName="sibTrans" presStyleLbl="sibTrans2D1" presStyleIdx="2" presStyleCnt="6"/>
      <dgm:spPr/>
      <dgm:t>
        <a:bodyPr/>
        <a:lstStyle/>
        <a:p>
          <a:endParaRPr lang="en-US"/>
        </a:p>
      </dgm:t>
    </dgm:pt>
    <dgm:pt modelId="{73E5CFF9-0168-4A4E-BD5A-4205D3B3BC29}" type="pres">
      <dgm:prSet presAssocID="{ED4DE047-2FCA-434A-A70E-EE6D4BC927B1}" presName="connectorText" presStyleLbl="sibTrans2D1" presStyleIdx="2" presStyleCnt="6"/>
      <dgm:spPr/>
      <dgm:t>
        <a:bodyPr/>
        <a:lstStyle/>
        <a:p>
          <a:endParaRPr lang="en-US"/>
        </a:p>
      </dgm:t>
    </dgm:pt>
    <dgm:pt modelId="{7CCFFBDB-7D4E-4BD2-9ADF-CAB18C178D40}" type="pres">
      <dgm:prSet presAssocID="{E807EAF1-EB5F-4575-86E6-837B6AF9A22B}" presName="node" presStyleLbl="node1" presStyleIdx="3" presStyleCnt="7">
        <dgm:presLayoutVars>
          <dgm:bulletEnabled val="1"/>
        </dgm:presLayoutVars>
      </dgm:prSet>
      <dgm:spPr/>
      <dgm:t>
        <a:bodyPr/>
        <a:lstStyle/>
        <a:p>
          <a:endParaRPr lang="en-US"/>
        </a:p>
      </dgm:t>
    </dgm:pt>
    <dgm:pt modelId="{06306003-531F-4F47-B0D3-73BA897D0A58}" type="pres">
      <dgm:prSet presAssocID="{80E06E53-C1FF-423F-8005-D5C0623B534E}" presName="sibTrans" presStyleLbl="sibTrans2D1" presStyleIdx="3" presStyleCnt="6"/>
      <dgm:spPr/>
      <dgm:t>
        <a:bodyPr/>
        <a:lstStyle/>
        <a:p>
          <a:endParaRPr lang="en-US"/>
        </a:p>
      </dgm:t>
    </dgm:pt>
    <dgm:pt modelId="{2D3CB95E-A185-4E66-89DB-1755E83D58B2}" type="pres">
      <dgm:prSet presAssocID="{80E06E53-C1FF-423F-8005-D5C0623B534E}" presName="connectorText" presStyleLbl="sibTrans2D1" presStyleIdx="3" presStyleCnt="6"/>
      <dgm:spPr/>
      <dgm:t>
        <a:bodyPr/>
        <a:lstStyle/>
        <a:p>
          <a:endParaRPr lang="en-US"/>
        </a:p>
      </dgm:t>
    </dgm:pt>
    <dgm:pt modelId="{3E06D09C-A792-437F-90BF-E05F5B66D57E}" type="pres">
      <dgm:prSet presAssocID="{84B06CA7-9584-45ED-8453-8F9C0DC29728}" presName="node" presStyleLbl="node1" presStyleIdx="4" presStyleCnt="7">
        <dgm:presLayoutVars>
          <dgm:bulletEnabled val="1"/>
        </dgm:presLayoutVars>
      </dgm:prSet>
      <dgm:spPr/>
      <dgm:t>
        <a:bodyPr/>
        <a:lstStyle/>
        <a:p>
          <a:endParaRPr lang="en-US"/>
        </a:p>
      </dgm:t>
    </dgm:pt>
    <dgm:pt modelId="{35B0B178-BCC1-4E9E-8F48-0697782F4BA9}" type="pres">
      <dgm:prSet presAssocID="{72982118-5D3A-4BF9-A316-52849A9902C7}" presName="sibTrans" presStyleLbl="sibTrans2D1" presStyleIdx="4" presStyleCnt="6"/>
      <dgm:spPr/>
      <dgm:t>
        <a:bodyPr/>
        <a:lstStyle/>
        <a:p>
          <a:endParaRPr lang="en-US"/>
        </a:p>
      </dgm:t>
    </dgm:pt>
    <dgm:pt modelId="{AB4CF38F-D71C-4C15-B045-3AF9C330560F}" type="pres">
      <dgm:prSet presAssocID="{72982118-5D3A-4BF9-A316-52849A9902C7}" presName="connectorText" presStyleLbl="sibTrans2D1" presStyleIdx="4" presStyleCnt="6"/>
      <dgm:spPr/>
      <dgm:t>
        <a:bodyPr/>
        <a:lstStyle/>
        <a:p>
          <a:endParaRPr lang="en-US"/>
        </a:p>
      </dgm:t>
    </dgm:pt>
    <dgm:pt modelId="{24E885F0-6F39-4AFB-AFAA-A2E68FC07B3A}" type="pres">
      <dgm:prSet presAssocID="{9EDBA29C-FA44-407D-BAF6-71C924F208B2}" presName="node" presStyleLbl="node1" presStyleIdx="5" presStyleCnt="7">
        <dgm:presLayoutVars>
          <dgm:bulletEnabled val="1"/>
        </dgm:presLayoutVars>
      </dgm:prSet>
      <dgm:spPr/>
      <dgm:t>
        <a:bodyPr/>
        <a:lstStyle/>
        <a:p>
          <a:endParaRPr lang="en-US"/>
        </a:p>
      </dgm:t>
    </dgm:pt>
    <dgm:pt modelId="{B96BAF7A-E69D-416A-9F7B-B54516077BC0}" type="pres">
      <dgm:prSet presAssocID="{B510649A-DCE5-4374-ADA1-119F3F32524C}" presName="sibTrans" presStyleLbl="sibTrans2D1" presStyleIdx="5" presStyleCnt="6"/>
      <dgm:spPr/>
      <dgm:t>
        <a:bodyPr/>
        <a:lstStyle/>
        <a:p>
          <a:endParaRPr lang="en-US"/>
        </a:p>
      </dgm:t>
    </dgm:pt>
    <dgm:pt modelId="{295FBEC8-A15D-45A7-8D53-0BE98CBF57CC}" type="pres">
      <dgm:prSet presAssocID="{B510649A-DCE5-4374-ADA1-119F3F32524C}" presName="connectorText" presStyleLbl="sibTrans2D1" presStyleIdx="5" presStyleCnt="6"/>
      <dgm:spPr/>
      <dgm:t>
        <a:bodyPr/>
        <a:lstStyle/>
        <a:p>
          <a:endParaRPr lang="en-US"/>
        </a:p>
      </dgm:t>
    </dgm:pt>
    <dgm:pt modelId="{9C5BE845-1F0A-4C2B-A22F-5D873D4479AF}" type="pres">
      <dgm:prSet presAssocID="{4CFD9D6E-FF0D-4D99-A92C-6A98B8EA51BF}" presName="node" presStyleLbl="node1" presStyleIdx="6" presStyleCnt="7">
        <dgm:presLayoutVars>
          <dgm:bulletEnabled val="1"/>
        </dgm:presLayoutVars>
      </dgm:prSet>
      <dgm:spPr/>
      <dgm:t>
        <a:bodyPr/>
        <a:lstStyle/>
        <a:p>
          <a:endParaRPr lang="en-US"/>
        </a:p>
      </dgm:t>
    </dgm:pt>
  </dgm:ptLst>
  <dgm:cxnLst>
    <dgm:cxn modelId="{2183FA58-2927-47BE-8C8B-B7EBA2DDBB7B}" type="presOf" srcId="{72982118-5D3A-4BF9-A316-52849A9902C7}" destId="{AB4CF38F-D71C-4C15-B045-3AF9C330560F}" srcOrd="1" destOrd="0" presId="urn:microsoft.com/office/officeart/2005/8/layout/process2"/>
    <dgm:cxn modelId="{74C463F8-E2F6-448F-BCD6-4A1FF9BEFA0A}" srcId="{4EB466EB-692F-4AD1-A3BD-A6B892C664E4}" destId="{67C93B8D-5365-4539-8A13-EBAFEB36FD7C}" srcOrd="0" destOrd="0" parTransId="{6054DB15-4621-4F1C-9724-D88BBD305A99}" sibTransId="{D662773A-B510-4A55-906C-CA0AE1434769}"/>
    <dgm:cxn modelId="{588F72DB-775A-4B12-B61C-25E3E100F48F}" type="presOf" srcId="{00E51F0C-6CA3-4A79-A947-A0667284D828}" destId="{8251116F-5658-40F2-8589-7D7783C13980}" srcOrd="0" destOrd="0" presId="urn:microsoft.com/office/officeart/2005/8/layout/process2"/>
    <dgm:cxn modelId="{4EA36ECE-630B-4C46-BA00-C2EDE74F4916}" srcId="{4EB466EB-692F-4AD1-A3BD-A6B892C664E4}" destId="{0C2BBEA0-5EC8-410C-88E4-FB48F06C81A7}" srcOrd="1" destOrd="0" parTransId="{AD9E678E-2A12-4E65-AF97-9EB5A016D6AF}" sibTransId="{90C83479-15A9-443D-8C55-F06B91444D3D}"/>
    <dgm:cxn modelId="{32746CED-970C-4980-A564-960668A3DF93}" type="presOf" srcId="{4EB466EB-692F-4AD1-A3BD-A6B892C664E4}" destId="{EBF0B739-3C56-4C90-BC80-EC39BBFA60D8}" srcOrd="0" destOrd="0" presId="urn:microsoft.com/office/officeart/2005/8/layout/process2"/>
    <dgm:cxn modelId="{5634E44F-7E39-493A-BBB7-66129D0D119B}" srcId="{4EB466EB-692F-4AD1-A3BD-A6B892C664E4}" destId="{4CFD9D6E-FF0D-4D99-A92C-6A98B8EA51BF}" srcOrd="6" destOrd="0" parTransId="{5D98CB89-EC0E-480F-AE94-34A42D4AF892}" sibTransId="{C468CDAB-07A0-4F04-93EE-E10028F764DB}"/>
    <dgm:cxn modelId="{06C7071A-BE6E-41DF-B5F0-61DFC670C5F3}" srcId="{4EB466EB-692F-4AD1-A3BD-A6B892C664E4}" destId="{9EDBA29C-FA44-407D-BAF6-71C924F208B2}" srcOrd="5" destOrd="0" parTransId="{32FE7A2E-50D4-4266-AF07-4F871260E3BC}" sibTransId="{B510649A-DCE5-4374-ADA1-119F3F32524C}"/>
    <dgm:cxn modelId="{BFB7C355-0AEC-44C3-8378-BE739DC1E382}" type="presOf" srcId="{72982118-5D3A-4BF9-A316-52849A9902C7}" destId="{35B0B178-BCC1-4E9E-8F48-0697782F4BA9}" srcOrd="0" destOrd="0" presId="urn:microsoft.com/office/officeart/2005/8/layout/process2"/>
    <dgm:cxn modelId="{9F68672B-AF7E-4150-8011-05B549C6080A}" srcId="{4EB466EB-692F-4AD1-A3BD-A6B892C664E4}" destId="{00E51F0C-6CA3-4A79-A947-A0667284D828}" srcOrd="2" destOrd="0" parTransId="{7EEFA7B7-3AE6-4C3F-9B2C-095E66F6F5D9}" sibTransId="{ED4DE047-2FCA-434A-A70E-EE6D4BC927B1}"/>
    <dgm:cxn modelId="{F11CAC8F-44B7-4F3D-9A8B-D29A2A60E90A}" type="presOf" srcId="{0C2BBEA0-5EC8-410C-88E4-FB48F06C81A7}" destId="{E044EBD0-7386-4D73-9EFB-124329F1DFF9}" srcOrd="0" destOrd="0" presId="urn:microsoft.com/office/officeart/2005/8/layout/process2"/>
    <dgm:cxn modelId="{9C0552C5-BF99-4F9A-BE41-D8ABA47FAFA0}" srcId="{4EB466EB-692F-4AD1-A3BD-A6B892C664E4}" destId="{84B06CA7-9584-45ED-8453-8F9C0DC29728}" srcOrd="4" destOrd="0" parTransId="{AE627925-4031-462F-A7D3-CAF826E8456C}" sibTransId="{72982118-5D3A-4BF9-A316-52849A9902C7}"/>
    <dgm:cxn modelId="{BBE5504F-5961-4A04-A187-6CD41285CAF5}" type="presOf" srcId="{67C93B8D-5365-4539-8A13-EBAFEB36FD7C}" destId="{25BD5006-F45D-4271-A3DF-D625B4A2A426}" srcOrd="0" destOrd="0" presId="urn:microsoft.com/office/officeart/2005/8/layout/process2"/>
    <dgm:cxn modelId="{C81B3C61-8C5A-49D3-BCD4-CAECD2ED3AF7}" type="presOf" srcId="{B510649A-DCE5-4374-ADA1-119F3F32524C}" destId="{B96BAF7A-E69D-416A-9F7B-B54516077BC0}" srcOrd="0" destOrd="0" presId="urn:microsoft.com/office/officeart/2005/8/layout/process2"/>
    <dgm:cxn modelId="{0EBE9EE3-DD1D-4EBF-8A02-D9099C497247}" type="presOf" srcId="{D662773A-B510-4A55-906C-CA0AE1434769}" destId="{769C8FE1-F023-4F24-BFA2-3CD8CDA96C87}" srcOrd="1" destOrd="0" presId="urn:microsoft.com/office/officeart/2005/8/layout/process2"/>
    <dgm:cxn modelId="{A60A6419-571C-49F1-8DAF-28EB2AADD518}" type="presOf" srcId="{E807EAF1-EB5F-4575-86E6-837B6AF9A22B}" destId="{7CCFFBDB-7D4E-4BD2-9ADF-CAB18C178D40}" srcOrd="0" destOrd="0" presId="urn:microsoft.com/office/officeart/2005/8/layout/process2"/>
    <dgm:cxn modelId="{16F1DD0A-F66B-49DA-AAA8-BA7D6766B7A9}" type="presOf" srcId="{4CFD9D6E-FF0D-4D99-A92C-6A98B8EA51BF}" destId="{9C5BE845-1F0A-4C2B-A22F-5D873D4479AF}" srcOrd="0" destOrd="0" presId="urn:microsoft.com/office/officeart/2005/8/layout/process2"/>
    <dgm:cxn modelId="{308F9E3B-F25F-467C-BE7F-85DE649615B0}" srcId="{4EB466EB-692F-4AD1-A3BD-A6B892C664E4}" destId="{E807EAF1-EB5F-4575-86E6-837B6AF9A22B}" srcOrd="3" destOrd="0" parTransId="{16947455-92B6-4AEB-9B36-494A652E074C}" sibTransId="{80E06E53-C1FF-423F-8005-D5C0623B534E}"/>
    <dgm:cxn modelId="{5F4737E3-5166-4359-A254-3C0E6304632B}" type="presOf" srcId="{ED4DE047-2FCA-434A-A70E-EE6D4BC927B1}" destId="{73E5CFF9-0168-4A4E-BD5A-4205D3B3BC29}" srcOrd="1" destOrd="0" presId="urn:microsoft.com/office/officeart/2005/8/layout/process2"/>
    <dgm:cxn modelId="{12681985-DD14-497A-B8E1-845172AF53B1}" type="presOf" srcId="{80E06E53-C1FF-423F-8005-D5C0623B534E}" destId="{2D3CB95E-A185-4E66-89DB-1755E83D58B2}" srcOrd="1" destOrd="0" presId="urn:microsoft.com/office/officeart/2005/8/layout/process2"/>
    <dgm:cxn modelId="{3C1E4588-4810-476A-B481-63A63CD97EDD}" type="presOf" srcId="{80E06E53-C1FF-423F-8005-D5C0623B534E}" destId="{06306003-531F-4F47-B0D3-73BA897D0A58}" srcOrd="0" destOrd="0" presId="urn:microsoft.com/office/officeart/2005/8/layout/process2"/>
    <dgm:cxn modelId="{381EA8FD-CFD4-41CD-8876-B9BE0BD2E6C4}" type="presOf" srcId="{90C83479-15A9-443D-8C55-F06B91444D3D}" destId="{7D30063F-E5EE-4E5A-8EB7-FCB2AAE0C931}" srcOrd="1" destOrd="0" presId="urn:microsoft.com/office/officeart/2005/8/layout/process2"/>
    <dgm:cxn modelId="{1EFC716D-CA3F-4A07-BDDF-7879E84F9153}" type="presOf" srcId="{9EDBA29C-FA44-407D-BAF6-71C924F208B2}" destId="{24E885F0-6F39-4AFB-AFAA-A2E68FC07B3A}" srcOrd="0" destOrd="0" presId="urn:microsoft.com/office/officeart/2005/8/layout/process2"/>
    <dgm:cxn modelId="{7BFABFB2-9CA8-464C-93A8-BAEE900D9E03}" type="presOf" srcId="{84B06CA7-9584-45ED-8453-8F9C0DC29728}" destId="{3E06D09C-A792-437F-90BF-E05F5B66D57E}" srcOrd="0" destOrd="0" presId="urn:microsoft.com/office/officeart/2005/8/layout/process2"/>
    <dgm:cxn modelId="{2E153919-8EDE-4C35-B446-8A76F5A8F6C9}" type="presOf" srcId="{D662773A-B510-4A55-906C-CA0AE1434769}" destId="{CEB2A4B9-E28F-4696-8E73-BDA4AB36A944}" srcOrd="0" destOrd="0" presId="urn:microsoft.com/office/officeart/2005/8/layout/process2"/>
    <dgm:cxn modelId="{8FA89F63-19D8-4019-91AD-95DC3456CBCE}" type="presOf" srcId="{B510649A-DCE5-4374-ADA1-119F3F32524C}" destId="{295FBEC8-A15D-45A7-8D53-0BE98CBF57CC}" srcOrd="1" destOrd="0" presId="urn:microsoft.com/office/officeart/2005/8/layout/process2"/>
    <dgm:cxn modelId="{2FF5C116-4A86-480C-B58A-B4F05869E2B4}" type="presOf" srcId="{ED4DE047-2FCA-434A-A70E-EE6D4BC927B1}" destId="{26E398F0-6068-4801-A229-3BCB957AE28E}" srcOrd="0" destOrd="0" presId="urn:microsoft.com/office/officeart/2005/8/layout/process2"/>
    <dgm:cxn modelId="{E905FA17-90A6-41B3-A5BD-E6E9EC63ADDC}" type="presOf" srcId="{90C83479-15A9-443D-8C55-F06B91444D3D}" destId="{ED7A58FB-84F3-4D76-AC92-ED5B5765BA9C}" srcOrd="0" destOrd="0" presId="urn:microsoft.com/office/officeart/2005/8/layout/process2"/>
    <dgm:cxn modelId="{CF48FF80-2199-40AB-9A40-7F527902A202}" type="presParOf" srcId="{EBF0B739-3C56-4C90-BC80-EC39BBFA60D8}" destId="{25BD5006-F45D-4271-A3DF-D625B4A2A426}" srcOrd="0" destOrd="0" presId="urn:microsoft.com/office/officeart/2005/8/layout/process2"/>
    <dgm:cxn modelId="{B518275D-C0B1-4A7F-AA2C-CBC434B5FE70}" type="presParOf" srcId="{EBF0B739-3C56-4C90-BC80-EC39BBFA60D8}" destId="{CEB2A4B9-E28F-4696-8E73-BDA4AB36A944}" srcOrd="1" destOrd="0" presId="urn:microsoft.com/office/officeart/2005/8/layout/process2"/>
    <dgm:cxn modelId="{54F8E3ED-BF59-4EA7-B94A-7CA626A4F6C6}" type="presParOf" srcId="{CEB2A4B9-E28F-4696-8E73-BDA4AB36A944}" destId="{769C8FE1-F023-4F24-BFA2-3CD8CDA96C87}" srcOrd="0" destOrd="0" presId="urn:microsoft.com/office/officeart/2005/8/layout/process2"/>
    <dgm:cxn modelId="{66E22E18-CC0F-4AC9-8C79-61E10D56C9D8}" type="presParOf" srcId="{EBF0B739-3C56-4C90-BC80-EC39BBFA60D8}" destId="{E044EBD0-7386-4D73-9EFB-124329F1DFF9}" srcOrd="2" destOrd="0" presId="urn:microsoft.com/office/officeart/2005/8/layout/process2"/>
    <dgm:cxn modelId="{354C10B0-5AEF-4E7D-BB54-CAAF1FC71EE0}" type="presParOf" srcId="{EBF0B739-3C56-4C90-BC80-EC39BBFA60D8}" destId="{ED7A58FB-84F3-4D76-AC92-ED5B5765BA9C}" srcOrd="3" destOrd="0" presId="urn:microsoft.com/office/officeart/2005/8/layout/process2"/>
    <dgm:cxn modelId="{3DF9241B-29FF-4DEA-9375-9EFB2CDC70A4}" type="presParOf" srcId="{ED7A58FB-84F3-4D76-AC92-ED5B5765BA9C}" destId="{7D30063F-E5EE-4E5A-8EB7-FCB2AAE0C931}" srcOrd="0" destOrd="0" presId="urn:microsoft.com/office/officeart/2005/8/layout/process2"/>
    <dgm:cxn modelId="{30EE5900-DB04-4D6B-8FC2-DB753C1733B4}" type="presParOf" srcId="{EBF0B739-3C56-4C90-BC80-EC39BBFA60D8}" destId="{8251116F-5658-40F2-8589-7D7783C13980}" srcOrd="4" destOrd="0" presId="urn:microsoft.com/office/officeart/2005/8/layout/process2"/>
    <dgm:cxn modelId="{D5E422BB-80F0-4AD0-A383-D2965E19D37A}" type="presParOf" srcId="{EBF0B739-3C56-4C90-BC80-EC39BBFA60D8}" destId="{26E398F0-6068-4801-A229-3BCB957AE28E}" srcOrd="5" destOrd="0" presId="urn:microsoft.com/office/officeart/2005/8/layout/process2"/>
    <dgm:cxn modelId="{1F48B9D4-ACBA-4929-B84D-6ED25D4A27F6}" type="presParOf" srcId="{26E398F0-6068-4801-A229-3BCB957AE28E}" destId="{73E5CFF9-0168-4A4E-BD5A-4205D3B3BC29}" srcOrd="0" destOrd="0" presId="urn:microsoft.com/office/officeart/2005/8/layout/process2"/>
    <dgm:cxn modelId="{6CF316B3-15FA-4184-A56B-EE3719E8AAD8}" type="presParOf" srcId="{EBF0B739-3C56-4C90-BC80-EC39BBFA60D8}" destId="{7CCFFBDB-7D4E-4BD2-9ADF-CAB18C178D40}" srcOrd="6" destOrd="0" presId="urn:microsoft.com/office/officeart/2005/8/layout/process2"/>
    <dgm:cxn modelId="{05012DB0-DC91-430D-98BA-F38FFB6D76CB}" type="presParOf" srcId="{EBF0B739-3C56-4C90-BC80-EC39BBFA60D8}" destId="{06306003-531F-4F47-B0D3-73BA897D0A58}" srcOrd="7" destOrd="0" presId="urn:microsoft.com/office/officeart/2005/8/layout/process2"/>
    <dgm:cxn modelId="{111768F3-7A7D-4831-AC5A-49DA6DE2537C}" type="presParOf" srcId="{06306003-531F-4F47-B0D3-73BA897D0A58}" destId="{2D3CB95E-A185-4E66-89DB-1755E83D58B2}" srcOrd="0" destOrd="0" presId="urn:microsoft.com/office/officeart/2005/8/layout/process2"/>
    <dgm:cxn modelId="{DE588E34-6726-473E-9A73-E75CA35D169B}" type="presParOf" srcId="{EBF0B739-3C56-4C90-BC80-EC39BBFA60D8}" destId="{3E06D09C-A792-437F-90BF-E05F5B66D57E}" srcOrd="8" destOrd="0" presId="urn:microsoft.com/office/officeart/2005/8/layout/process2"/>
    <dgm:cxn modelId="{652CD5C0-60F8-4C65-9A38-E7ED61046887}" type="presParOf" srcId="{EBF0B739-3C56-4C90-BC80-EC39BBFA60D8}" destId="{35B0B178-BCC1-4E9E-8F48-0697782F4BA9}" srcOrd="9" destOrd="0" presId="urn:microsoft.com/office/officeart/2005/8/layout/process2"/>
    <dgm:cxn modelId="{240254F9-0D5A-4DAE-AE73-2DD2519F8235}" type="presParOf" srcId="{35B0B178-BCC1-4E9E-8F48-0697782F4BA9}" destId="{AB4CF38F-D71C-4C15-B045-3AF9C330560F}" srcOrd="0" destOrd="0" presId="urn:microsoft.com/office/officeart/2005/8/layout/process2"/>
    <dgm:cxn modelId="{65E4D780-0A47-42D8-B1F3-B45F342A6E5E}" type="presParOf" srcId="{EBF0B739-3C56-4C90-BC80-EC39BBFA60D8}" destId="{24E885F0-6F39-4AFB-AFAA-A2E68FC07B3A}" srcOrd="10" destOrd="0" presId="urn:microsoft.com/office/officeart/2005/8/layout/process2"/>
    <dgm:cxn modelId="{1DCF70A9-8DCD-424F-817A-E596A73A1D0C}" type="presParOf" srcId="{EBF0B739-3C56-4C90-BC80-EC39BBFA60D8}" destId="{B96BAF7A-E69D-416A-9F7B-B54516077BC0}" srcOrd="11" destOrd="0" presId="urn:microsoft.com/office/officeart/2005/8/layout/process2"/>
    <dgm:cxn modelId="{31DC0772-495E-4DB6-85B3-4BE912C5646E}" type="presParOf" srcId="{B96BAF7A-E69D-416A-9F7B-B54516077BC0}" destId="{295FBEC8-A15D-45A7-8D53-0BE98CBF57CC}" srcOrd="0" destOrd="0" presId="urn:microsoft.com/office/officeart/2005/8/layout/process2"/>
    <dgm:cxn modelId="{D62CF7D6-927A-461B-8A99-9CD542D98CBD}" type="presParOf" srcId="{EBF0B739-3C56-4C90-BC80-EC39BBFA60D8}" destId="{9C5BE845-1F0A-4C2B-A22F-5D873D4479AF}" srcOrd="1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BD5006-F45D-4271-A3DF-D625B4A2A426}">
      <dsp:nvSpPr>
        <dsp:cNvPr id="0" name=""/>
        <dsp:cNvSpPr/>
      </dsp:nvSpPr>
      <dsp:spPr>
        <a:xfrm>
          <a:off x="1429194" y="2975"/>
          <a:ext cx="3694811" cy="4870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FFFF00"/>
              </a:solidFill>
            </a:rPr>
            <a:t>Standards development process</a:t>
          </a:r>
          <a:endParaRPr lang="en-US" sz="1600" b="1" kern="1200" dirty="0">
            <a:solidFill>
              <a:srgbClr val="FFFF00"/>
            </a:solidFill>
          </a:endParaRPr>
        </a:p>
      </dsp:txBody>
      <dsp:txXfrm>
        <a:off x="1443460" y="17241"/>
        <a:ext cx="3666279" cy="458552"/>
      </dsp:txXfrm>
    </dsp:sp>
    <dsp:sp modelId="{CEB2A4B9-E28F-4696-8E73-BDA4AB36A944}">
      <dsp:nvSpPr>
        <dsp:cNvPr id="0" name=""/>
        <dsp:cNvSpPr/>
      </dsp:nvSpPr>
      <dsp:spPr>
        <a:xfrm rot="5400000">
          <a:off x="3185271" y="502237"/>
          <a:ext cx="182656" cy="2191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3210844" y="520503"/>
        <a:ext cx="131512" cy="127859"/>
      </dsp:txXfrm>
    </dsp:sp>
    <dsp:sp modelId="{E044EBD0-7386-4D73-9EFB-124329F1DFF9}">
      <dsp:nvSpPr>
        <dsp:cNvPr id="0" name=""/>
        <dsp:cNvSpPr/>
      </dsp:nvSpPr>
      <dsp:spPr>
        <a:xfrm>
          <a:off x="2302430" y="733603"/>
          <a:ext cx="1948339" cy="4870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Proposal stage </a:t>
          </a:r>
          <a:endParaRPr lang="en-US" sz="1200" kern="1200" dirty="0"/>
        </a:p>
      </dsp:txBody>
      <dsp:txXfrm>
        <a:off x="2316696" y="747869"/>
        <a:ext cx="1919807" cy="458552"/>
      </dsp:txXfrm>
    </dsp:sp>
    <dsp:sp modelId="{ED7A58FB-84F3-4D76-AC92-ED5B5765BA9C}">
      <dsp:nvSpPr>
        <dsp:cNvPr id="0" name=""/>
        <dsp:cNvSpPr/>
      </dsp:nvSpPr>
      <dsp:spPr>
        <a:xfrm rot="5400000">
          <a:off x="3185271" y="1232865"/>
          <a:ext cx="182656" cy="2191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3210844" y="1251131"/>
        <a:ext cx="131512" cy="127859"/>
      </dsp:txXfrm>
    </dsp:sp>
    <dsp:sp modelId="{8251116F-5658-40F2-8589-7D7783C13980}">
      <dsp:nvSpPr>
        <dsp:cNvPr id="0" name=""/>
        <dsp:cNvSpPr/>
      </dsp:nvSpPr>
      <dsp:spPr>
        <a:xfrm>
          <a:off x="2302430" y="1464230"/>
          <a:ext cx="1948339" cy="4870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Preparatory stage </a:t>
          </a:r>
          <a:endParaRPr lang="en-US" sz="1200" b="1" kern="1200" dirty="0" smtClean="0"/>
        </a:p>
      </dsp:txBody>
      <dsp:txXfrm>
        <a:off x="2316696" y="1478496"/>
        <a:ext cx="1919807" cy="458552"/>
      </dsp:txXfrm>
    </dsp:sp>
    <dsp:sp modelId="{26E398F0-6068-4801-A229-3BCB957AE28E}">
      <dsp:nvSpPr>
        <dsp:cNvPr id="0" name=""/>
        <dsp:cNvSpPr/>
      </dsp:nvSpPr>
      <dsp:spPr>
        <a:xfrm rot="5400000">
          <a:off x="3185271" y="1963492"/>
          <a:ext cx="182656" cy="2191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3210844" y="1981758"/>
        <a:ext cx="131512" cy="127859"/>
      </dsp:txXfrm>
    </dsp:sp>
    <dsp:sp modelId="{7CCFFBDB-7D4E-4BD2-9ADF-CAB18C178D40}">
      <dsp:nvSpPr>
        <dsp:cNvPr id="0" name=""/>
        <dsp:cNvSpPr/>
      </dsp:nvSpPr>
      <dsp:spPr>
        <a:xfrm>
          <a:off x="2302430" y="2194857"/>
          <a:ext cx="1948339" cy="4870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Committee stage</a:t>
          </a:r>
        </a:p>
      </dsp:txBody>
      <dsp:txXfrm>
        <a:off x="2316696" y="2209123"/>
        <a:ext cx="1919807" cy="458552"/>
      </dsp:txXfrm>
    </dsp:sp>
    <dsp:sp modelId="{06306003-531F-4F47-B0D3-73BA897D0A58}">
      <dsp:nvSpPr>
        <dsp:cNvPr id="0" name=""/>
        <dsp:cNvSpPr/>
      </dsp:nvSpPr>
      <dsp:spPr>
        <a:xfrm rot="5400000">
          <a:off x="3185271" y="2694119"/>
          <a:ext cx="182656" cy="2191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3210844" y="2712385"/>
        <a:ext cx="131512" cy="127859"/>
      </dsp:txXfrm>
    </dsp:sp>
    <dsp:sp modelId="{3E06D09C-A792-437F-90BF-E05F5B66D57E}">
      <dsp:nvSpPr>
        <dsp:cNvPr id="0" name=""/>
        <dsp:cNvSpPr/>
      </dsp:nvSpPr>
      <dsp:spPr>
        <a:xfrm>
          <a:off x="2302430" y="2925484"/>
          <a:ext cx="1948339" cy="4870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Enquiry / Public Comments stage</a:t>
          </a:r>
        </a:p>
      </dsp:txBody>
      <dsp:txXfrm>
        <a:off x="2316696" y="2939750"/>
        <a:ext cx="1919807" cy="458552"/>
      </dsp:txXfrm>
    </dsp:sp>
    <dsp:sp modelId="{35B0B178-BCC1-4E9E-8F48-0697782F4BA9}">
      <dsp:nvSpPr>
        <dsp:cNvPr id="0" name=""/>
        <dsp:cNvSpPr/>
      </dsp:nvSpPr>
      <dsp:spPr>
        <a:xfrm rot="5400000">
          <a:off x="3185271" y="3424746"/>
          <a:ext cx="182656" cy="2191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3210844" y="3443012"/>
        <a:ext cx="131512" cy="127859"/>
      </dsp:txXfrm>
    </dsp:sp>
    <dsp:sp modelId="{24E885F0-6F39-4AFB-AFAA-A2E68FC07B3A}">
      <dsp:nvSpPr>
        <dsp:cNvPr id="0" name=""/>
        <dsp:cNvSpPr/>
      </dsp:nvSpPr>
      <dsp:spPr>
        <a:xfrm>
          <a:off x="2302430" y="3656112"/>
          <a:ext cx="1948339" cy="4870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Approval stage</a:t>
          </a:r>
          <a:endParaRPr lang="en-US" sz="1200" kern="1200" dirty="0"/>
        </a:p>
      </dsp:txBody>
      <dsp:txXfrm>
        <a:off x="2316696" y="3670378"/>
        <a:ext cx="1919807" cy="458552"/>
      </dsp:txXfrm>
    </dsp:sp>
    <dsp:sp modelId="{B96BAF7A-E69D-416A-9F7B-B54516077BC0}">
      <dsp:nvSpPr>
        <dsp:cNvPr id="0" name=""/>
        <dsp:cNvSpPr/>
      </dsp:nvSpPr>
      <dsp:spPr>
        <a:xfrm rot="5400000">
          <a:off x="3185271" y="4155373"/>
          <a:ext cx="182656" cy="2191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3210844" y="4173639"/>
        <a:ext cx="131512" cy="127859"/>
      </dsp:txXfrm>
    </dsp:sp>
    <dsp:sp modelId="{9C5BE845-1F0A-4C2B-A22F-5D873D4479AF}">
      <dsp:nvSpPr>
        <dsp:cNvPr id="0" name=""/>
        <dsp:cNvSpPr/>
      </dsp:nvSpPr>
      <dsp:spPr>
        <a:xfrm>
          <a:off x="2302430" y="4386739"/>
          <a:ext cx="1948339" cy="4870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Publication stage</a:t>
          </a:r>
          <a:endParaRPr lang="en-US" sz="1200" b="1" kern="1200" dirty="0"/>
        </a:p>
      </dsp:txBody>
      <dsp:txXfrm>
        <a:off x="2316696" y="4401005"/>
        <a:ext cx="1919807" cy="4585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41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59" y="0"/>
            <a:ext cx="3038604" cy="465415"/>
          </a:xfrm>
          <a:prstGeom prst="rect">
            <a:avLst/>
          </a:prstGeom>
        </p:spPr>
        <p:txBody>
          <a:bodyPr vert="horz" lIns="91440" tIns="45720" rIns="91440" bIns="45720" rtlCol="0"/>
          <a:lstStyle>
            <a:lvl1pPr algn="r">
              <a:defRPr sz="1200"/>
            </a:lvl1pPr>
          </a:lstStyle>
          <a:p>
            <a:fld id="{D36D8F96-AD9F-4ADF-8E5A-C88D0AC7CF93}" type="datetimeFigureOut">
              <a:rPr lang="en-US" smtClean="0"/>
              <a:pPr/>
              <a:t>3/31/2017</a:t>
            </a:fld>
            <a:endParaRPr lang="en-US"/>
          </a:p>
        </p:txBody>
      </p:sp>
      <p:sp>
        <p:nvSpPr>
          <p:cNvPr id="4" name="Footer Placeholder 3"/>
          <p:cNvSpPr>
            <a:spLocks noGrp="1"/>
          </p:cNvSpPr>
          <p:nvPr>
            <p:ph type="ftr" sz="quarter" idx="2"/>
          </p:nvPr>
        </p:nvSpPr>
        <p:spPr>
          <a:xfrm>
            <a:off x="0" y="8829498"/>
            <a:ext cx="3038604" cy="46541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59" y="8829498"/>
            <a:ext cx="3038604" cy="465415"/>
          </a:xfrm>
          <a:prstGeom prst="rect">
            <a:avLst/>
          </a:prstGeom>
        </p:spPr>
        <p:txBody>
          <a:bodyPr vert="horz" lIns="91440" tIns="45720" rIns="91440" bIns="45720" rtlCol="0" anchor="b"/>
          <a:lstStyle>
            <a:lvl1pPr algn="r">
              <a:defRPr sz="1200"/>
            </a:lvl1pPr>
          </a:lstStyle>
          <a:p>
            <a:fld id="{990BA072-D10F-4F2E-BBFB-953C2FF72539}" type="slidenum">
              <a:rPr lang="en-US" smtClean="0"/>
              <a:pPr/>
              <a:t>‹#›</a:t>
            </a:fld>
            <a:endParaRPr lang="en-US"/>
          </a:p>
        </p:txBody>
      </p:sp>
    </p:spTree>
    <p:extLst>
      <p:ext uri="{BB962C8B-B14F-4D97-AF65-F5344CB8AC3E}">
        <p14:creationId xmlns:p14="http://schemas.microsoft.com/office/powerpoint/2010/main" val="35990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970938" y="1"/>
            <a:ext cx="3037840" cy="4648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3107E44-318B-4331-BF47-6C9C99375022}" type="datetimeFigureOut">
              <a:rPr lang="en-GB"/>
              <a:pPr>
                <a:defRPr/>
              </a:pPr>
              <a:t>31/03/2017</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7EB5474-2594-4B96-A952-979C17DB8255}" type="slidenum">
              <a:rPr lang="en-GB"/>
              <a:pPr>
                <a:defRPr/>
              </a:pPr>
              <a:t>‹#›</a:t>
            </a:fld>
            <a:endParaRPr lang="en-GB"/>
          </a:p>
        </p:txBody>
      </p:sp>
    </p:spTree>
    <p:extLst>
      <p:ext uri="{BB962C8B-B14F-4D97-AF65-F5344CB8AC3E}">
        <p14:creationId xmlns:p14="http://schemas.microsoft.com/office/powerpoint/2010/main" val="119474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E112583-5107-429D-90DA-F246CD5F8DE0}" type="datetime1">
              <a:rPr lang="en-GB" smtClean="0"/>
              <a:pPr>
                <a:defRPr/>
              </a:pPr>
              <a:t>31/03/2017</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6" name="Slide Number Placeholder 5"/>
          <p:cNvSpPr>
            <a:spLocks noGrp="1"/>
          </p:cNvSpPr>
          <p:nvPr>
            <p:ph type="sldNum" sz="quarter" idx="12"/>
          </p:nvPr>
        </p:nvSpPr>
        <p:spPr/>
        <p:txBody>
          <a:bodyPr/>
          <a:lstStyle>
            <a:lvl1pPr>
              <a:defRPr/>
            </a:lvl1pPr>
          </a:lstStyle>
          <a:p>
            <a:pPr>
              <a:defRPr/>
            </a:pPr>
            <a:fld id="{EE34D2AC-9A4E-494F-AFA6-20573194847B}"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CF5D4F4-9A6D-4534-ACBD-DC2550D901CC}" type="datetime1">
              <a:rPr lang="en-GB" smtClean="0"/>
              <a:pPr>
                <a:defRPr/>
              </a:pPr>
              <a:t>31/03/2017</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6" name="Slide Number Placeholder 5"/>
          <p:cNvSpPr>
            <a:spLocks noGrp="1"/>
          </p:cNvSpPr>
          <p:nvPr>
            <p:ph type="sldNum" sz="quarter" idx="12"/>
          </p:nvPr>
        </p:nvSpPr>
        <p:spPr/>
        <p:txBody>
          <a:bodyPr/>
          <a:lstStyle>
            <a:lvl1pPr>
              <a:defRPr/>
            </a:lvl1pPr>
          </a:lstStyle>
          <a:p>
            <a:pPr>
              <a:defRPr/>
            </a:pPr>
            <a:fld id="{578C2453-6D75-45AD-A38C-1DC5BC0233D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08F49DA-391D-4452-9967-55A091E0C2D7}" type="datetime1">
              <a:rPr lang="en-GB" smtClean="0"/>
              <a:pPr>
                <a:defRPr/>
              </a:pPr>
              <a:t>31/03/2017</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6" name="Slide Number Placeholder 5"/>
          <p:cNvSpPr>
            <a:spLocks noGrp="1"/>
          </p:cNvSpPr>
          <p:nvPr>
            <p:ph type="sldNum" sz="quarter" idx="12"/>
          </p:nvPr>
        </p:nvSpPr>
        <p:spPr/>
        <p:txBody>
          <a:bodyPr/>
          <a:lstStyle>
            <a:lvl1pPr>
              <a:defRPr/>
            </a:lvl1pPr>
          </a:lstStyle>
          <a:p>
            <a:pPr>
              <a:defRPr/>
            </a:pPr>
            <a:fld id="{2EB159E8-9283-44E8-8DFA-6A73FD1F0B91}"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EF01F52-79F1-4D8A-9F23-5CB4915239A9}" type="datetime1">
              <a:rPr lang="en-GB" smtClean="0"/>
              <a:pPr>
                <a:defRPr/>
              </a:pPr>
              <a:t>31/03/2017</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6" name="Slide Number Placeholder 5"/>
          <p:cNvSpPr>
            <a:spLocks noGrp="1"/>
          </p:cNvSpPr>
          <p:nvPr>
            <p:ph type="sldNum" sz="quarter" idx="12"/>
          </p:nvPr>
        </p:nvSpPr>
        <p:spPr/>
        <p:txBody>
          <a:bodyPr/>
          <a:lstStyle>
            <a:lvl1pPr>
              <a:defRPr/>
            </a:lvl1pPr>
          </a:lstStyle>
          <a:p>
            <a:pPr>
              <a:defRPr/>
            </a:pPr>
            <a:fld id="{1770B4AA-20DE-4096-B25E-98D52ACEA82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77BAA6F-63B6-4CC0-9971-BF9B4FD9B597}" type="datetime1">
              <a:rPr lang="en-GB" smtClean="0"/>
              <a:pPr>
                <a:defRPr/>
              </a:pPr>
              <a:t>31/03/2017</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6" name="Slide Number Placeholder 5"/>
          <p:cNvSpPr>
            <a:spLocks noGrp="1"/>
          </p:cNvSpPr>
          <p:nvPr>
            <p:ph type="sldNum" sz="quarter" idx="12"/>
          </p:nvPr>
        </p:nvSpPr>
        <p:spPr/>
        <p:txBody>
          <a:bodyPr/>
          <a:lstStyle>
            <a:lvl1pPr>
              <a:defRPr/>
            </a:lvl1pPr>
          </a:lstStyle>
          <a:p>
            <a:pPr>
              <a:defRPr/>
            </a:pPr>
            <a:fld id="{4735DFB6-2029-4A21-A0D4-311F11F9E64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B053BA39-CE00-4FF5-A94F-D7EF8E157F9D}" type="datetime1">
              <a:rPr lang="en-GB" smtClean="0"/>
              <a:pPr>
                <a:defRPr/>
              </a:pPr>
              <a:t>31/03/2017</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7" name="Slide Number Placeholder 5"/>
          <p:cNvSpPr>
            <a:spLocks noGrp="1"/>
          </p:cNvSpPr>
          <p:nvPr>
            <p:ph type="sldNum" sz="quarter" idx="12"/>
          </p:nvPr>
        </p:nvSpPr>
        <p:spPr/>
        <p:txBody>
          <a:bodyPr/>
          <a:lstStyle>
            <a:lvl1pPr>
              <a:defRPr/>
            </a:lvl1pPr>
          </a:lstStyle>
          <a:p>
            <a:pPr>
              <a:defRPr/>
            </a:pPr>
            <a:fld id="{008D4C9C-AF2D-453D-9A2C-F92AE912887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482AC45A-03C0-49D1-9247-213DAB1B7C40}" type="datetime1">
              <a:rPr lang="en-GB" smtClean="0"/>
              <a:pPr>
                <a:defRPr/>
              </a:pPr>
              <a:t>31/03/2017</a:t>
            </a:fld>
            <a:endParaRPr lang="en-GB"/>
          </a:p>
        </p:txBody>
      </p:sp>
      <p:sp>
        <p:nvSpPr>
          <p:cNvPr id="8"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9" name="Slide Number Placeholder 5"/>
          <p:cNvSpPr>
            <a:spLocks noGrp="1"/>
          </p:cNvSpPr>
          <p:nvPr>
            <p:ph type="sldNum" sz="quarter" idx="12"/>
          </p:nvPr>
        </p:nvSpPr>
        <p:spPr/>
        <p:txBody>
          <a:bodyPr/>
          <a:lstStyle>
            <a:lvl1pPr>
              <a:defRPr/>
            </a:lvl1pPr>
          </a:lstStyle>
          <a:p>
            <a:pPr>
              <a:defRPr/>
            </a:pPr>
            <a:fld id="{BFC683B6-A726-42B9-935D-448AAC38E7D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94F689-587D-4B52-BD6B-89BFFAA68DA3}" type="datetime1">
              <a:rPr lang="en-GB" smtClean="0"/>
              <a:pPr>
                <a:defRPr/>
              </a:pPr>
              <a:t>31/03/2017</a:t>
            </a:fld>
            <a:endParaRPr lang="en-GB"/>
          </a:p>
        </p:txBody>
      </p:sp>
      <p:sp>
        <p:nvSpPr>
          <p:cNvPr id="4"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5" name="Slide Number Placeholder 5"/>
          <p:cNvSpPr>
            <a:spLocks noGrp="1"/>
          </p:cNvSpPr>
          <p:nvPr>
            <p:ph type="sldNum" sz="quarter" idx="12"/>
          </p:nvPr>
        </p:nvSpPr>
        <p:spPr/>
        <p:txBody>
          <a:bodyPr/>
          <a:lstStyle>
            <a:lvl1pPr>
              <a:defRPr/>
            </a:lvl1pPr>
          </a:lstStyle>
          <a:p>
            <a:pPr>
              <a:defRPr/>
            </a:pPr>
            <a:fld id="{07B2F2E2-1568-40B5-9167-F76F81E6227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CCC7DC-6A1B-45E2-8732-012B620C4AC2}" type="datetime1">
              <a:rPr lang="en-GB" smtClean="0"/>
              <a:pPr>
                <a:defRPr/>
              </a:pPr>
              <a:t>31/03/2017</a:t>
            </a:fld>
            <a:endParaRPr lang="en-GB"/>
          </a:p>
        </p:txBody>
      </p:sp>
      <p:sp>
        <p:nvSpPr>
          <p:cNvPr id="3"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4" name="Slide Number Placeholder 5"/>
          <p:cNvSpPr>
            <a:spLocks noGrp="1"/>
          </p:cNvSpPr>
          <p:nvPr>
            <p:ph type="sldNum" sz="quarter" idx="12"/>
          </p:nvPr>
        </p:nvSpPr>
        <p:spPr/>
        <p:txBody>
          <a:bodyPr/>
          <a:lstStyle>
            <a:lvl1pPr>
              <a:defRPr/>
            </a:lvl1pPr>
          </a:lstStyle>
          <a:p>
            <a:pPr>
              <a:defRPr/>
            </a:pPr>
            <a:fld id="{981DBB83-AB94-4AA8-A212-E7C5915AF85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CE80F8-1631-4D2D-8CD4-3C93BEC48794}" type="datetime1">
              <a:rPr lang="en-GB" smtClean="0"/>
              <a:pPr>
                <a:defRPr/>
              </a:pPr>
              <a:t>31/03/2017</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7" name="Slide Number Placeholder 5"/>
          <p:cNvSpPr>
            <a:spLocks noGrp="1"/>
          </p:cNvSpPr>
          <p:nvPr>
            <p:ph type="sldNum" sz="quarter" idx="12"/>
          </p:nvPr>
        </p:nvSpPr>
        <p:spPr/>
        <p:txBody>
          <a:bodyPr/>
          <a:lstStyle>
            <a:lvl1pPr>
              <a:defRPr/>
            </a:lvl1pPr>
          </a:lstStyle>
          <a:p>
            <a:pPr>
              <a:defRPr/>
            </a:pPr>
            <a:fld id="{FC786CCA-6B7F-42A4-B79A-6C7F03F83441}"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95A3A0C-F800-4B22-900B-94F1F4A09DE6}" type="datetime1">
              <a:rPr lang="en-GB" smtClean="0"/>
              <a:pPr>
                <a:defRPr/>
              </a:pPr>
              <a:t>31/03/2017</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smtClean="0"/>
              <a:t>Ghana Standards Authority;                                                          </a:t>
            </a:r>
            <a:endParaRPr lang="en-GB"/>
          </a:p>
        </p:txBody>
      </p:sp>
      <p:sp>
        <p:nvSpPr>
          <p:cNvPr id="7" name="Slide Number Placeholder 5"/>
          <p:cNvSpPr>
            <a:spLocks noGrp="1"/>
          </p:cNvSpPr>
          <p:nvPr>
            <p:ph type="sldNum" sz="quarter" idx="12"/>
          </p:nvPr>
        </p:nvSpPr>
        <p:spPr/>
        <p:txBody>
          <a:bodyPr/>
          <a:lstStyle>
            <a:lvl1pPr>
              <a:defRPr/>
            </a:lvl1pPr>
          </a:lstStyle>
          <a:p>
            <a:pPr>
              <a:defRPr/>
            </a:pPr>
            <a:fld id="{CBE946A7-49E8-4697-B417-63060B72C34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CF6FC39-1EBF-44D4-938E-60E19AD530B0}" type="datetime1">
              <a:rPr lang="en-GB" smtClean="0"/>
              <a:pPr>
                <a:defRPr/>
              </a:pPr>
              <a:t>31/03/2017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GB" smtClean="0"/>
              <a:t>Ghana Standards Authority;                                                          </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1C7E1CD-8032-4916-9A2B-D4EE813310C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rebuchet MS" pitchFamily="34" charset="0"/>
        </a:defRPr>
      </a:lvl2pPr>
      <a:lvl3pPr algn="ctr" rtl="0" eaLnBrk="0" fontAlgn="base" hangingPunct="0">
        <a:spcBef>
          <a:spcPct val="0"/>
        </a:spcBef>
        <a:spcAft>
          <a:spcPct val="0"/>
        </a:spcAft>
        <a:defRPr sz="4400">
          <a:solidFill>
            <a:schemeClr val="tx1"/>
          </a:solidFill>
          <a:latin typeface="Trebuchet MS" pitchFamily="34" charset="0"/>
        </a:defRPr>
      </a:lvl3pPr>
      <a:lvl4pPr algn="ctr" rtl="0" eaLnBrk="0" fontAlgn="base" hangingPunct="0">
        <a:spcBef>
          <a:spcPct val="0"/>
        </a:spcBef>
        <a:spcAft>
          <a:spcPct val="0"/>
        </a:spcAft>
        <a:defRPr sz="4400">
          <a:solidFill>
            <a:schemeClr val="tx1"/>
          </a:solidFill>
          <a:latin typeface="Trebuchet MS" pitchFamily="34" charset="0"/>
        </a:defRPr>
      </a:lvl4pPr>
      <a:lvl5pPr algn="ctr" rtl="0" eaLnBrk="0" fontAlgn="base" hangingPunct="0">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0" y="1676400"/>
            <a:ext cx="9144000" cy="4191000"/>
          </a:xfrm>
        </p:spPr>
        <p:txBody>
          <a:bodyPr/>
          <a:lstStyle/>
          <a:p>
            <a:r>
              <a:rPr lang="en-GB" sz="5400" b="1" dirty="0" smtClean="0">
                <a:latin typeface="Aharoni" pitchFamily="2" charset="-79"/>
                <a:cs typeface="Aharoni" pitchFamily="2" charset="-79"/>
              </a:rPr>
              <a:t>THE STANDARDS SYSTEMS IN GHANA AND LINKS WITH INTERNATIONAL STANDARDS BODIES</a:t>
            </a:r>
            <a:endParaRPr lang="en-US" sz="5400" dirty="0">
              <a:latin typeface="Aharoni" pitchFamily="2" charset="-79"/>
              <a:cs typeface="Aharoni" pitchFamily="2" charset="-79"/>
            </a:endParaRPr>
          </a:p>
        </p:txBody>
      </p:sp>
      <p:sp>
        <p:nvSpPr>
          <p:cNvPr id="2051" name="Subtitle 2"/>
          <p:cNvSpPr>
            <a:spLocks noGrp="1"/>
          </p:cNvSpPr>
          <p:nvPr>
            <p:ph type="subTitle" idx="1"/>
          </p:nvPr>
        </p:nvSpPr>
        <p:spPr>
          <a:xfrm>
            <a:off x="1295400" y="5791200"/>
            <a:ext cx="6400800" cy="609600"/>
          </a:xfrm>
        </p:spPr>
        <p:txBody>
          <a:bodyPr/>
          <a:lstStyle/>
          <a:p>
            <a:pPr eaLnBrk="1" hangingPunct="1"/>
            <a:r>
              <a:rPr lang="en-GB" sz="4400" b="1" smtClean="0">
                <a:solidFill>
                  <a:srgbClr val="7030A0"/>
                </a:solidFill>
              </a:rPr>
              <a:t>Joyce Okoree</a:t>
            </a:r>
            <a:endParaRPr lang="en-GB" sz="4400" b="1" dirty="0" smtClean="0">
              <a:solidFill>
                <a:srgbClr val="7030A0"/>
              </a:solidFill>
            </a:endParaRPr>
          </a:p>
        </p:txBody>
      </p:sp>
      <p:pic>
        <p:nvPicPr>
          <p:cNvPr id="2052" name="Picture 4"/>
          <p:cNvPicPr>
            <a:picLocks noChangeAspect="1" noChangeArrowheads="1"/>
          </p:cNvPicPr>
          <p:nvPr/>
        </p:nvPicPr>
        <p:blipFill>
          <a:blip r:embed="rId2" cstate="print"/>
          <a:srcRect/>
          <a:stretch>
            <a:fillRect/>
          </a:stretch>
        </p:blipFill>
        <p:spPr bwMode="auto">
          <a:xfrm>
            <a:off x="152400" y="152401"/>
            <a:ext cx="1524000" cy="1306286"/>
          </a:xfrm>
          <a:prstGeom prst="rect">
            <a:avLst/>
          </a:prstGeom>
          <a:noFill/>
          <a:ln w="9525">
            <a:noFill/>
            <a:miter lim="800000"/>
            <a:headEnd/>
            <a:tailEnd/>
          </a:ln>
        </p:spPr>
      </p:pic>
      <p:cxnSp>
        <p:nvCxnSpPr>
          <p:cNvPr id="3" name="Straight Arrow Connector 2"/>
          <p:cNvCxnSpPr/>
          <p:nvPr/>
        </p:nvCxnSpPr>
        <p:spPr>
          <a:xfrm>
            <a:off x="-1752600" y="4191000"/>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Constitution of Technical Committees</a:t>
            </a:r>
            <a:endParaRPr lang="en-US" dirty="0"/>
          </a:p>
        </p:txBody>
      </p:sp>
      <p:sp>
        <p:nvSpPr>
          <p:cNvPr id="3" name="Content Placeholder 2"/>
          <p:cNvSpPr>
            <a:spLocks noGrp="1"/>
          </p:cNvSpPr>
          <p:nvPr>
            <p:ph idx="1"/>
          </p:nvPr>
        </p:nvSpPr>
        <p:spPr>
          <a:xfrm>
            <a:off x="228600" y="1782762"/>
            <a:ext cx="8458200" cy="4846638"/>
          </a:xfrm>
        </p:spPr>
        <p:txBody>
          <a:bodyPr/>
          <a:lstStyle/>
          <a:p>
            <a:pPr lvl="1" eaLnBrk="1" hangingPunct="1">
              <a:lnSpc>
                <a:spcPct val="60000"/>
              </a:lnSpc>
              <a:spcBef>
                <a:spcPts val="200"/>
              </a:spcBef>
              <a:spcAft>
                <a:spcPts val="400"/>
              </a:spcAft>
              <a:buSzPct val="100000"/>
              <a:buFont typeface="Times New Roman" panose="02020603050405020304" pitchFamily="18" charset="0"/>
              <a:buNone/>
              <a:defRPr/>
            </a:pPr>
            <a:endParaRPr lang="en-US" sz="3600" dirty="0" smtClean="0"/>
          </a:p>
          <a:p>
            <a:pPr marL="544513" lvl="1" indent="-342900">
              <a:spcBef>
                <a:spcPts val="558"/>
              </a:spcBef>
              <a:buClr>
                <a:srgbClr val="000000"/>
              </a:buClr>
              <a:buSzPct val="100000"/>
              <a:buFont typeface="Arial" panose="020B0604020202020204" pitchFamily="34" charset="0"/>
              <a:buChar char="•"/>
              <a:defRPr/>
            </a:pPr>
            <a:r>
              <a:rPr lang="en-US" sz="3600" dirty="0" smtClean="0"/>
              <a:t>Academia and research</a:t>
            </a:r>
          </a:p>
          <a:p>
            <a:pPr marL="544513" lvl="1" indent="-342900">
              <a:spcBef>
                <a:spcPts val="558"/>
              </a:spcBef>
              <a:buClr>
                <a:srgbClr val="000000"/>
              </a:buClr>
              <a:buSzPct val="100000"/>
              <a:buFont typeface="Arial" panose="020B0604020202020204" pitchFamily="34" charset="0"/>
              <a:buChar char="•"/>
              <a:defRPr/>
            </a:pPr>
            <a:r>
              <a:rPr lang="en-US" sz="3600" dirty="0" smtClean="0"/>
              <a:t>Industry</a:t>
            </a:r>
          </a:p>
          <a:p>
            <a:pPr marL="544513" lvl="1" indent="-342900">
              <a:spcBef>
                <a:spcPts val="558"/>
              </a:spcBef>
              <a:buClr>
                <a:srgbClr val="000000"/>
              </a:buClr>
              <a:buSzPct val="100000"/>
              <a:buFont typeface="Arial" panose="020B0604020202020204" pitchFamily="34" charset="0"/>
              <a:buChar char="•"/>
              <a:defRPr/>
            </a:pPr>
            <a:r>
              <a:rPr lang="en-US" sz="3600" dirty="0" smtClean="0"/>
              <a:t>Consumer advocacy groups</a:t>
            </a:r>
          </a:p>
          <a:p>
            <a:pPr marL="544513" lvl="1" indent="-342900">
              <a:spcBef>
                <a:spcPts val="558"/>
              </a:spcBef>
              <a:buClr>
                <a:srgbClr val="000000"/>
              </a:buClr>
              <a:buSzPct val="100000"/>
              <a:buFont typeface="Arial" panose="020B0604020202020204" pitchFamily="34" charset="0"/>
              <a:buChar char="•"/>
              <a:defRPr/>
            </a:pPr>
            <a:r>
              <a:rPr lang="en-US" sz="3600" dirty="0" smtClean="0"/>
              <a:t>Consumers</a:t>
            </a:r>
          </a:p>
          <a:p>
            <a:pPr marL="544513" lvl="1" indent="-342900">
              <a:spcBef>
                <a:spcPts val="558"/>
              </a:spcBef>
              <a:buClr>
                <a:srgbClr val="000000"/>
              </a:buClr>
              <a:buSzPct val="100000"/>
              <a:buFont typeface="Arial" panose="020B0604020202020204" pitchFamily="34" charset="0"/>
              <a:buChar char="•"/>
              <a:defRPr/>
            </a:pPr>
            <a:r>
              <a:rPr lang="en-US" sz="3600" dirty="0" smtClean="0"/>
              <a:t>Conformity assessment</a:t>
            </a:r>
          </a:p>
          <a:p>
            <a:pPr marL="544513" lvl="1" indent="-342900">
              <a:spcBef>
                <a:spcPts val="558"/>
              </a:spcBef>
              <a:buClr>
                <a:srgbClr val="000000"/>
              </a:buClr>
              <a:buSzPct val="100000"/>
              <a:buFont typeface="Arial" panose="020B0604020202020204" pitchFamily="34" charset="0"/>
              <a:buChar char="•"/>
              <a:defRPr/>
            </a:pPr>
            <a:r>
              <a:rPr lang="en-US" sz="3600" dirty="0" smtClean="0"/>
              <a:t>Regulatory bodies</a:t>
            </a:r>
          </a:p>
          <a:p>
            <a:pPr marL="544513" lvl="1" indent="-342900">
              <a:spcBef>
                <a:spcPts val="558"/>
              </a:spcBef>
              <a:buClr>
                <a:srgbClr val="000000"/>
              </a:buClr>
              <a:buSzPct val="100000"/>
              <a:buFont typeface="Arial" panose="020B0604020202020204" pitchFamily="34" charset="0"/>
              <a:buChar char="•"/>
              <a:defRPr/>
            </a:pPr>
            <a:r>
              <a:rPr lang="en-US" sz="3600" dirty="0" smtClean="0"/>
              <a:t>Government</a:t>
            </a:r>
          </a:p>
          <a:p>
            <a:endParaRPr lang="en-US" sz="3600" dirty="0"/>
          </a:p>
        </p:txBody>
      </p:sp>
      <p:sp>
        <p:nvSpPr>
          <p:cNvPr id="4" name="Footer Placeholder 3"/>
          <p:cNvSpPr>
            <a:spLocks noGrp="1"/>
          </p:cNvSpPr>
          <p:nvPr>
            <p:ph type="ftr" sz="quarter" idx="11"/>
          </p:nvPr>
        </p:nvSpPr>
        <p:spPr/>
        <p:txBody>
          <a:bodyPr/>
          <a:lstStyle/>
          <a:p>
            <a:pPr>
              <a:defRPr/>
            </a:pPr>
            <a:r>
              <a:rPr lang="en-GB" smtClean="0"/>
              <a:t>Ghana Standards Authority;                                                          </a:t>
            </a:r>
            <a:endParaRPr lang="en-GB"/>
          </a:p>
        </p:txBody>
      </p:sp>
      <p:sp>
        <p:nvSpPr>
          <p:cNvPr id="5" name="Slide Number Placeholder 4"/>
          <p:cNvSpPr>
            <a:spLocks noGrp="1"/>
          </p:cNvSpPr>
          <p:nvPr>
            <p:ph type="sldNum" sz="quarter" idx="12"/>
          </p:nvPr>
        </p:nvSpPr>
        <p:spPr/>
        <p:txBody>
          <a:bodyPr/>
          <a:lstStyle/>
          <a:p>
            <a:pPr>
              <a:defRPr/>
            </a:pPr>
            <a:fld id="{1770B4AA-20DE-4096-B25E-98D52ACEA820}" type="slidenum">
              <a:rPr lang="en-GB" smtClean="0"/>
              <a:pPr>
                <a:defRPr/>
              </a:pPr>
              <a:t>10</a:t>
            </a:fld>
            <a:endParaRPr lang="en-GB"/>
          </a:p>
        </p:txBody>
      </p:sp>
      <p:sp>
        <p:nvSpPr>
          <p:cNvPr id="8" name="Rounded Rectangle 7"/>
          <p:cNvSpPr/>
          <p:nvPr/>
        </p:nvSpPr>
        <p:spPr>
          <a:xfrm>
            <a:off x="457200" y="1577181"/>
            <a:ext cx="8229600" cy="706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9" name="Picture 4"/>
          <p:cNvPicPr>
            <a:picLocks noChangeAspect="1" noChangeArrowheads="1"/>
          </p:cNvPicPr>
          <p:nvPr/>
        </p:nvPicPr>
        <p:blipFill>
          <a:blip r:embed="rId2" cstate="print"/>
          <a:srcRect/>
          <a:stretch>
            <a:fillRect/>
          </a:stretch>
        </p:blipFill>
        <p:spPr bwMode="auto">
          <a:xfrm>
            <a:off x="6077014" y="2514601"/>
            <a:ext cx="2609786" cy="2514600"/>
          </a:xfrm>
          <a:prstGeom prst="rect">
            <a:avLst/>
          </a:prstGeom>
          <a:noFill/>
          <a:ln w="12700">
            <a:noFill/>
            <a:miter lim="800000"/>
            <a:headEnd type="none" w="sm" len="sm"/>
            <a:tailEnd type="none" w="sm" len="sm"/>
          </a:ln>
        </p:spPr>
      </p:pic>
    </p:spTree>
    <p:extLst>
      <p:ext uri="{BB962C8B-B14F-4D97-AF65-F5344CB8AC3E}">
        <p14:creationId xmlns:p14="http://schemas.microsoft.com/office/powerpoint/2010/main" val="1778984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52400"/>
            <a:ext cx="7620000" cy="792162"/>
          </a:xfrm>
        </p:spPr>
        <p:txBody>
          <a:bodyPr/>
          <a:lstStyle/>
          <a:p>
            <a:r>
              <a:rPr lang="en-US" sz="2400" b="1" dirty="0" err="1" smtClean="0"/>
              <a:t>Eg</a:t>
            </a:r>
            <a:r>
              <a:rPr lang="en-US" sz="2400" b="1" dirty="0" smtClean="0"/>
              <a:t>:  National Technical Committee on Water Quality</a:t>
            </a:r>
          </a:p>
        </p:txBody>
      </p:sp>
      <p:sp>
        <p:nvSpPr>
          <p:cNvPr id="5" name="Content Placeholder 4"/>
          <p:cNvSpPr>
            <a:spLocks noGrp="1"/>
          </p:cNvSpPr>
          <p:nvPr>
            <p:ph idx="1"/>
          </p:nvPr>
        </p:nvSpPr>
        <p:spPr>
          <a:xfrm>
            <a:off x="228600" y="1143000"/>
            <a:ext cx="8686800" cy="5181600"/>
          </a:xfrm>
        </p:spPr>
        <p:txBody>
          <a:bodyPr/>
          <a:lstStyle/>
          <a:p>
            <a:pPr marL="342900" lvl="1" indent="-342900">
              <a:buFont typeface="Arial" charset="0"/>
              <a:buChar char="•"/>
            </a:pPr>
            <a:r>
              <a:rPr lang="en-US" sz="2400" b="1" dirty="0" smtClean="0"/>
              <a:t>Constitution of the National Technical Committee on Water Quality</a:t>
            </a:r>
          </a:p>
          <a:p>
            <a:pPr lvl="1"/>
            <a:r>
              <a:rPr lang="en-US" sz="2400" dirty="0" smtClean="0"/>
              <a:t>Ghana Water Company</a:t>
            </a:r>
          </a:p>
          <a:p>
            <a:pPr lvl="1"/>
            <a:r>
              <a:rPr lang="en-US" sz="2400" dirty="0" smtClean="0"/>
              <a:t>Environmental Protection Agency</a:t>
            </a:r>
          </a:p>
          <a:p>
            <a:pPr lvl="1"/>
            <a:r>
              <a:rPr lang="en-US" sz="2400" dirty="0" smtClean="0"/>
              <a:t>CSIR – Water Research Institute</a:t>
            </a:r>
          </a:p>
          <a:p>
            <a:pPr lvl="1"/>
            <a:r>
              <a:rPr lang="en-US" sz="2400" dirty="0" smtClean="0"/>
              <a:t>Food and Drugs Authority</a:t>
            </a:r>
          </a:p>
          <a:p>
            <a:pPr lvl="1"/>
            <a:r>
              <a:rPr lang="en-US" sz="2400" dirty="0" smtClean="0"/>
              <a:t>Public Utilities Regulatory Authority</a:t>
            </a:r>
          </a:p>
          <a:p>
            <a:pPr lvl="1"/>
            <a:r>
              <a:rPr lang="en-US" sz="2400" dirty="0" smtClean="0"/>
              <a:t>Community Water and Sanitation Agency</a:t>
            </a:r>
          </a:p>
          <a:p>
            <a:pPr lvl="1"/>
            <a:r>
              <a:rPr lang="en-US" sz="2400" dirty="0" smtClean="0"/>
              <a:t>Water Resources Commission</a:t>
            </a:r>
          </a:p>
          <a:p>
            <a:pPr lvl="1"/>
            <a:r>
              <a:rPr lang="en-US" sz="2400" dirty="0"/>
              <a:t>Ghana Urban Water Company Limited</a:t>
            </a:r>
          </a:p>
          <a:p>
            <a:pPr lvl="1"/>
            <a:r>
              <a:rPr lang="en-US" sz="2400" dirty="0" smtClean="0"/>
              <a:t>Water Manufacturing Companies</a:t>
            </a:r>
            <a:endParaRPr lang="en-US" sz="2400" dirty="0"/>
          </a:p>
          <a:p>
            <a:pPr lvl="1"/>
            <a:r>
              <a:rPr lang="en-US" sz="2400" dirty="0" smtClean="0"/>
              <a:t>The Ghana Standards Authority</a:t>
            </a:r>
          </a:p>
          <a:p>
            <a:pPr marL="457200" lvl="1" indent="0">
              <a:buNone/>
            </a:pPr>
            <a:endParaRPr lang="en-US" sz="2400" dirty="0" smtClean="0"/>
          </a:p>
          <a:p>
            <a:pPr lvl="1"/>
            <a:endParaRPr lang="en-US" sz="2400" dirty="0" smtClean="0"/>
          </a:p>
          <a:p>
            <a:pPr lvl="1"/>
            <a:endParaRPr lang="en-US" sz="2400" dirty="0"/>
          </a:p>
        </p:txBody>
      </p:sp>
      <p:sp>
        <p:nvSpPr>
          <p:cNvPr id="2" name="Footer Placeholder 1"/>
          <p:cNvSpPr>
            <a:spLocks noGrp="1"/>
          </p:cNvSpPr>
          <p:nvPr>
            <p:ph type="ftr" sz="quarter" idx="11"/>
          </p:nvPr>
        </p:nvSpPr>
        <p:spPr/>
        <p:txBody>
          <a:bodyPr/>
          <a:lstStyle/>
          <a:p>
            <a:pPr>
              <a:defRPr/>
            </a:pPr>
            <a:r>
              <a:rPr lang="en-GB" dirty="0" smtClean="0"/>
              <a:t>Ghana Standards Authority;                                                          </a:t>
            </a:r>
            <a:endParaRPr lang="en-GB" dirty="0"/>
          </a:p>
        </p:txBody>
      </p:sp>
      <p:sp>
        <p:nvSpPr>
          <p:cNvPr id="3" name="Slide Number Placeholder 2"/>
          <p:cNvSpPr>
            <a:spLocks noGrp="1"/>
          </p:cNvSpPr>
          <p:nvPr>
            <p:ph type="sldNum" sz="quarter" idx="12"/>
          </p:nvPr>
        </p:nvSpPr>
        <p:spPr/>
        <p:txBody>
          <a:bodyPr/>
          <a:lstStyle/>
          <a:p>
            <a:pPr>
              <a:defRPr/>
            </a:pPr>
            <a:fld id="{981DBB83-AB94-4AA8-A212-E7C5915AF853}" type="slidenum">
              <a:rPr lang="en-GB" smtClean="0"/>
              <a:pPr>
                <a:defRPr/>
              </a:pPr>
              <a:t>11</a:t>
            </a:fld>
            <a:endParaRPr lang="en-GB"/>
          </a:p>
        </p:txBody>
      </p:sp>
      <p:sp>
        <p:nvSpPr>
          <p:cNvPr id="6" name="Rounded Rectangle 5"/>
          <p:cNvSpPr/>
          <p:nvPr/>
        </p:nvSpPr>
        <p:spPr>
          <a:xfrm>
            <a:off x="609600" y="990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7" name="Picture 7"/>
          <p:cNvPicPr>
            <a:picLocks noChangeAspect="1" noChangeArrowheads="1"/>
          </p:cNvPicPr>
          <p:nvPr/>
        </p:nvPicPr>
        <p:blipFill>
          <a:blip r:embed="rId2" cstate="print"/>
          <a:srcRect/>
          <a:stretch>
            <a:fillRect/>
          </a:stretch>
        </p:blipFill>
        <p:spPr bwMode="auto">
          <a:xfrm>
            <a:off x="228600" y="228600"/>
            <a:ext cx="685800" cy="64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52400"/>
            <a:ext cx="7620000" cy="792162"/>
          </a:xfrm>
        </p:spPr>
        <p:txBody>
          <a:bodyPr/>
          <a:lstStyle/>
          <a:p>
            <a:r>
              <a:rPr lang="en-US" sz="2400" b="1" dirty="0" smtClean="0"/>
              <a:t>THE WORK OF THE STANDARDS COMMITTEES</a:t>
            </a:r>
          </a:p>
        </p:txBody>
      </p:sp>
      <p:sp>
        <p:nvSpPr>
          <p:cNvPr id="5" name="Content Placeholder 4"/>
          <p:cNvSpPr>
            <a:spLocks noGrp="1"/>
          </p:cNvSpPr>
          <p:nvPr>
            <p:ph idx="1"/>
          </p:nvPr>
        </p:nvSpPr>
        <p:spPr>
          <a:xfrm>
            <a:off x="228600" y="1143000"/>
            <a:ext cx="8686800" cy="5181600"/>
          </a:xfrm>
        </p:spPr>
        <p:txBody>
          <a:bodyPr/>
          <a:lstStyle/>
          <a:p>
            <a:pPr marL="342900" lvl="1" indent="-342900">
              <a:buFont typeface="Arial" charset="0"/>
              <a:buChar char="•"/>
            </a:pPr>
            <a:r>
              <a:rPr lang="en-US" sz="4800" dirty="0" smtClean="0"/>
              <a:t>Work is done from the scratch when it involves a product without any existing standard</a:t>
            </a:r>
          </a:p>
          <a:p>
            <a:pPr marL="342900" lvl="1" indent="-342900">
              <a:buFont typeface="Arial" charset="0"/>
              <a:buChar char="•"/>
            </a:pPr>
            <a:r>
              <a:rPr lang="en-US" sz="4800" dirty="0" smtClean="0"/>
              <a:t>If there is an existing standard, that standard is studied by the Technical Committee for identical or modified adoption.  </a:t>
            </a:r>
          </a:p>
          <a:p>
            <a:pPr lvl="1"/>
            <a:endParaRPr lang="en-US" sz="4800" dirty="0" smtClean="0"/>
          </a:p>
          <a:p>
            <a:pPr lvl="1"/>
            <a:endParaRPr lang="en-US" sz="4800" dirty="0"/>
          </a:p>
        </p:txBody>
      </p:sp>
      <p:sp>
        <p:nvSpPr>
          <p:cNvPr id="2" name="Footer Placeholder 1"/>
          <p:cNvSpPr>
            <a:spLocks noGrp="1"/>
          </p:cNvSpPr>
          <p:nvPr>
            <p:ph type="ftr" sz="quarter" idx="11"/>
          </p:nvPr>
        </p:nvSpPr>
        <p:spPr/>
        <p:txBody>
          <a:bodyPr/>
          <a:lstStyle/>
          <a:p>
            <a:pPr>
              <a:defRPr/>
            </a:pPr>
            <a:r>
              <a:rPr lang="en-GB" dirty="0" smtClean="0"/>
              <a:t>Ghana Standards Authority;                                                          </a:t>
            </a:r>
            <a:endParaRPr lang="en-GB" dirty="0"/>
          </a:p>
        </p:txBody>
      </p:sp>
      <p:sp>
        <p:nvSpPr>
          <p:cNvPr id="3" name="Slide Number Placeholder 2"/>
          <p:cNvSpPr>
            <a:spLocks noGrp="1"/>
          </p:cNvSpPr>
          <p:nvPr>
            <p:ph type="sldNum" sz="quarter" idx="12"/>
          </p:nvPr>
        </p:nvSpPr>
        <p:spPr/>
        <p:txBody>
          <a:bodyPr/>
          <a:lstStyle/>
          <a:p>
            <a:pPr>
              <a:defRPr/>
            </a:pPr>
            <a:fld id="{981DBB83-AB94-4AA8-A212-E7C5915AF853}" type="slidenum">
              <a:rPr lang="en-GB" smtClean="0"/>
              <a:pPr>
                <a:defRPr/>
              </a:pPr>
              <a:t>12</a:t>
            </a:fld>
            <a:endParaRPr lang="en-GB"/>
          </a:p>
        </p:txBody>
      </p:sp>
      <p:sp>
        <p:nvSpPr>
          <p:cNvPr id="6" name="Rounded Rectangle 5"/>
          <p:cNvSpPr/>
          <p:nvPr/>
        </p:nvSpPr>
        <p:spPr>
          <a:xfrm>
            <a:off x="609600" y="990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7" name="Picture 7"/>
          <p:cNvPicPr>
            <a:picLocks noChangeAspect="1" noChangeArrowheads="1"/>
          </p:cNvPicPr>
          <p:nvPr/>
        </p:nvPicPr>
        <p:blipFill>
          <a:blip r:embed="rId2" cstate="print"/>
          <a:srcRect/>
          <a:stretch>
            <a:fillRect/>
          </a:stretch>
        </p:blipFill>
        <p:spPr bwMode="auto">
          <a:xfrm>
            <a:off x="228600" y="228600"/>
            <a:ext cx="685800" cy="640080"/>
          </a:xfrm>
          <a:prstGeom prst="rect">
            <a:avLst/>
          </a:prstGeom>
          <a:noFill/>
          <a:ln w="9525">
            <a:noFill/>
            <a:miter lim="800000"/>
            <a:headEnd/>
            <a:tailEnd/>
          </a:ln>
        </p:spPr>
      </p:pic>
    </p:spTree>
    <p:extLst>
      <p:ext uri="{BB962C8B-B14F-4D97-AF65-F5344CB8AC3E}">
        <p14:creationId xmlns:p14="http://schemas.microsoft.com/office/powerpoint/2010/main" val="17352441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90600" y="76200"/>
            <a:ext cx="7924800" cy="717550"/>
          </a:xfrm>
        </p:spPr>
        <p:txBody>
          <a:bodyPr/>
          <a:lstStyle/>
          <a:p>
            <a:pPr eaLnBrk="1" hangingPunct="1">
              <a:defRPr/>
            </a:pPr>
            <a:r>
              <a:rPr lang="en-US" sz="2800" b="1" cap="all" dirty="0" smtClean="0">
                <a:solidFill>
                  <a:srgbClr val="006600"/>
                </a:solidFill>
                <a:latin typeface="Candara" panose="020E0502030303020204" pitchFamily="34" charset="0"/>
              </a:rPr>
              <a:t>INTERNATIONAL PARTICIPATION &amp; collaboration</a:t>
            </a:r>
            <a:endParaRPr lang="en-GB" sz="2800" b="1" dirty="0" smtClean="0">
              <a:solidFill>
                <a:srgbClr val="006600"/>
              </a:solidFill>
              <a:latin typeface="Candara" panose="020E0502030303020204" pitchFamily="34" charset="0"/>
            </a:endParaRPr>
          </a:p>
        </p:txBody>
      </p:sp>
      <p:sp>
        <p:nvSpPr>
          <p:cNvPr id="3075" name="Content Placeholder 2"/>
          <p:cNvSpPr>
            <a:spLocks noGrp="1"/>
          </p:cNvSpPr>
          <p:nvPr>
            <p:ph idx="1"/>
          </p:nvPr>
        </p:nvSpPr>
        <p:spPr>
          <a:xfrm>
            <a:off x="457200" y="976313"/>
            <a:ext cx="8229600" cy="5562600"/>
          </a:xfrm>
        </p:spPr>
        <p:txBody>
          <a:bodyPr/>
          <a:lstStyle/>
          <a:p>
            <a:pPr marL="0" indent="0">
              <a:buFont typeface="Arial" charset="0"/>
              <a:buNone/>
            </a:pPr>
            <a:r>
              <a:rPr lang="en-US" altLang="en-US" sz="800" smtClean="0">
                <a:solidFill>
                  <a:srgbClr val="000000"/>
                </a:solidFill>
                <a:latin typeface="Constantia" pitchFamily="18" charset="0"/>
              </a:rPr>
              <a:t>i</a:t>
            </a:r>
          </a:p>
        </p:txBody>
      </p:sp>
      <p:sp>
        <p:nvSpPr>
          <p:cNvPr id="307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935E270B-431E-4B07-8D4E-521FCAE4CE50}" type="slidenum">
              <a:rPr lang="en-GB" altLang="en-US" sz="1200" smtClean="0">
                <a:solidFill>
                  <a:srgbClr val="898989"/>
                </a:solidFill>
              </a:rPr>
              <a:pPr/>
              <a:t>13</a:t>
            </a:fld>
            <a:endParaRPr lang="en-GB" altLang="en-US" sz="1200" smtClean="0">
              <a:solidFill>
                <a:srgbClr val="898989"/>
              </a:solidFill>
            </a:endParaRPr>
          </a:p>
        </p:txBody>
      </p:sp>
      <p:pic>
        <p:nvPicPr>
          <p:cNvPr id="307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86995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149600" y="2333625"/>
            <a:ext cx="2895600" cy="144780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r>
              <a:rPr lang="en-AU" sz="2400" dirty="0">
                <a:latin typeface="+mj-lt"/>
              </a:rPr>
              <a:t>National Standards Body</a:t>
            </a:r>
            <a:endParaRPr lang="en-MY" sz="2400" dirty="0">
              <a:latin typeface="+mj-lt"/>
            </a:endParaRPr>
          </a:p>
        </p:txBody>
      </p:sp>
      <p:sp>
        <p:nvSpPr>
          <p:cNvPr id="3" name="Oval 2"/>
          <p:cNvSpPr/>
          <p:nvPr/>
        </p:nvSpPr>
        <p:spPr>
          <a:xfrm>
            <a:off x="6985000" y="1076325"/>
            <a:ext cx="1676400" cy="9144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r>
              <a:rPr lang="en-AU" dirty="0">
                <a:latin typeface="+mj-lt"/>
              </a:rPr>
              <a:t>CODEX</a:t>
            </a:r>
            <a:endParaRPr lang="en-MY" dirty="0">
              <a:latin typeface="+mj-lt"/>
            </a:endParaRPr>
          </a:p>
        </p:txBody>
      </p:sp>
      <p:sp>
        <p:nvSpPr>
          <p:cNvPr id="10" name="Oval 9"/>
          <p:cNvSpPr/>
          <p:nvPr/>
        </p:nvSpPr>
        <p:spPr>
          <a:xfrm>
            <a:off x="3792538" y="4206875"/>
            <a:ext cx="1676400" cy="9144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r>
              <a:rPr lang="en-AU" dirty="0">
                <a:latin typeface="+mj-lt"/>
              </a:rPr>
              <a:t>MoUs</a:t>
            </a:r>
            <a:endParaRPr lang="en-MY" dirty="0">
              <a:latin typeface="+mj-lt"/>
            </a:endParaRPr>
          </a:p>
        </p:txBody>
      </p:sp>
      <p:sp>
        <p:nvSpPr>
          <p:cNvPr id="12" name="Oval 11"/>
          <p:cNvSpPr/>
          <p:nvPr/>
        </p:nvSpPr>
        <p:spPr>
          <a:xfrm>
            <a:off x="6959600" y="3308350"/>
            <a:ext cx="1676400" cy="9144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r>
              <a:rPr lang="en-AU" dirty="0">
                <a:latin typeface="+mj-lt"/>
              </a:rPr>
              <a:t>ECOSHAM</a:t>
            </a:r>
            <a:endParaRPr lang="en-MY" dirty="0">
              <a:latin typeface="+mj-lt"/>
            </a:endParaRPr>
          </a:p>
        </p:txBody>
      </p:sp>
      <p:sp>
        <p:nvSpPr>
          <p:cNvPr id="13" name="Oval 12"/>
          <p:cNvSpPr/>
          <p:nvPr/>
        </p:nvSpPr>
        <p:spPr>
          <a:xfrm>
            <a:off x="533400" y="3106738"/>
            <a:ext cx="1676400" cy="9144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r>
              <a:rPr lang="en-AU" dirty="0">
                <a:latin typeface="+mj-lt"/>
              </a:rPr>
              <a:t>ARSO</a:t>
            </a:r>
            <a:endParaRPr lang="en-MY" dirty="0">
              <a:latin typeface="+mj-lt"/>
            </a:endParaRPr>
          </a:p>
        </p:txBody>
      </p:sp>
      <p:sp>
        <p:nvSpPr>
          <p:cNvPr id="14" name="Oval 13"/>
          <p:cNvSpPr/>
          <p:nvPr/>
        </p:nvSpPr>
        <p:spPr>
          <a:xfrm>
            <a:off x="461963" y="976313"/>
            <a:ext cx="1676400" cy="9144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r>
              <a:rPr lang="en-AU" dirty="0">
                <a:latin typeface="+mj-lt"/>
              </a:rPr>
              <a:t>ISO</a:t>
            </a:r>
            <a:endParaRPr lang="en-MY" dirty="0">
              <a:latin typeface="+mj-lt"/>
            </a:endParaRPr>
          </a:p>
        </p:txBody>
      </p:sp>
      <p:sp>
        <p:nvSpPr>
          <p:cNvPr id="5" name="Round Diagonal Corner Rectangle 4"/>
          <p:cNvSpPr/>
          <p:nvPr/>
        </p:nvSpPr>
        <p:spPr>
          <a:xfrm>
            <a:off x="2047875" y="5907088"/>
            <a:ext cx="1295400" cy="738187"/>
          </a:xfrm>
          <a:prstGeom prst="round2Diag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r>
              <a:rPr lang="en-AU" dirty="0">
                <a:latin typeface="+mj-lt"/>
              </a:rPr>
              <a:t>IEEE</a:t>
            </a:r>
            <a:endParaRPr lang="en-MY" dirty="0">
              <a:latin typeface="+mj-lt"/>
            </a:endParaRPr>
          </a:p>
        </p:txBody>
      </p:sp>
      <p:sp>
        <p:nvSpPr>
          <p:cNvPr id="17" name="Round Diagonal Corner Rectangle 16"/>
          <p:cNvSpPr/>
          <p:nvPr/>
        </p:nvSpPr>
        <p:spPr>
          <a:xfrm>
            <a:off x="3756025" y="5891213"/>
            <a:ext cx="1295400" cy="738187"/>
          </a:xfrm>
          <a:prstGeom prst="round2Diag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r>
              <a:rPr lang="en-AU" dirty="0">
                <a:latin typeface="+mj-lt"/>
              </a:rPr>
              <a:t>BSI</a:t>
            </a:r>
            <a:endParaRPr lang="en-MY" dirty="0">
              <a:latin typeface="+mj-lt"/>
            </a:endParaRPr>
          </a:p>
        </p:txBody>
      </p:sp>
      <p:sp>
        <p:nvSpPr>
          <p:cNvPr id="18" name="Round Diagonal Corner Rectangle 17"/>
          <p:cNvSpPr/>
          <p:nvPr/>
        </p:nvSpPr>
        <p:spPr>
          <a:xfrm>
            <a:off x="7062788" y="5853113"/>
            <a:ext cx="1295400" cy="738187"/>
          </a:xfrm>
          <a:prstGeom prst="round2Diag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r>
              <a:rPr lang="en-AU" dirty="0">
                <a:latin typeface="+mj-lt"/>
              </a:rPr>
              <a:t>CEN-CENELEC</a:t>
            </a:r>
            <a:endParaRPr lang="en-MY" dirty="0">
              <a:latin typeface="+mj-lt"/>
            </a:endParaRPr>
          </a:p>
        </p:txBody>
      </p:sp>
      <p:sp>
        <p:nvSpPr>
          <p:cNvPr id="19" name="Round Diagonal Corner Rectangle 18"/>
          <p:cNvSpPr/>
          <p:nvPr/>
        </p:nvSpPr>
        <p:spPr>
          <a:xfrm>
            <a:off x="5410200" y="5857875"/>
            <a:ext cx="1295400" cy="738188"/>
          </a:xfrm>
          <a:prstGeom prst="round2Diag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r>
              <a:rPr lang="en-AU" dirty="0">
                <a:latin typeface="+mj-lt"/>
              </a:rPr>
              <a:t>SABS</a:t>
            </a:r>
            <a:endParaRPr lang="en-MY" dirty="0">
              <a:latin typeface="+mj-lt"/>
            </a:endParaRPr>
          </a:p>
        </p:txBody>
      </p:sp>
      <p:sp>
        <p:nvSpPr>
          <p:cNvPr id="20" name="Oval 19"/>
          <p:cNvSpPr/>
          <p:nvPr/>
        </p:nvSpPr>
        <p:spPr>
          <a:xfrm>
            <a:off x="3733800" y="914400"/>
            <a:ext cx="1676400" cy="9144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r>
              <a:rPr lang="en-AU" dirty="0">
                <a:latin typeface="+mj-lt"/>
              </a:rPr>
              <a:t>IEC</a:t>
            </a:r>
            <a:endParaRPr lang="en-MY" dirty="0">
              <a:latin typeface="+mj-lt"/>
            </a:endParaRPr>
          </a:p>
        </p:txBody>
      </p:sp>
      <p:sp>
        <p:nvSpPr>
          <p:cNvPr id="23" name="Round Diagonal Corner Rectangle 22"/>
          <p:cNvSpPr/>
          <p:nvPr/>
        </p:nvSpPr>
        <p:spPr>
          <a:xfrm>
            <a:off x="254000" y="5957888"/>
            <a:ext cx="1295400" cy="739775"/>
          </a:xfrm>
          <a:prstGeom prst="round2Diag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r>
              <a:rPr lang="en-AU" dirty="0">
                <a:latin typeface="+mj-lt"/>
              </a:rPr>
              <a:t>ASTM</a:t>
            </a:r>
            <a:endParaRPr lang="en-MY" dirty="0">
              <a:latin typeface="+mj-lt"/>
            </a:endParaRPr>
          </a:p>
        </p:txBody>
      </p:sp>
      <p:cxnSp>
        <p:nvCxnSpPr>
          <p:cNvPr id="9" name="Straight Arrow Connector 8"/>
          <p:cNvCxnSpPr/>
          <p:nvPr/>
        </p:nvCxnSpPr>
        <p:spPr>
          <a:xfrm>
            <a:off x="4597400" y="5153025"/>
            <a:ext cx="0" cy="7381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0" idx="4"/>
          </p:cNvCxnSpPr>
          <p:nvPr/>
        </p:nvCxnSpPr>
        <p:spPr>
          <a:xfrm>
            <a:off x="4630738" y="5121275"/>
            <a:ext cx="1563687" cy="742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0" idx="4"/>
          </p:cNvCxnSpPr>
          <p:nvPr/>
        </p:nvCxnSpPr>
        <p:spPr>
          <a:xfrm>
            <a:off x="4630738" y="5121275"/>
            <a:ext cx="3427412" cy="731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0" idx="4"/>
          </p:cNvCxnSpPr>
          <p:nvPr/>
        </p:nvCxnSpPr>
        <p:spPr>
          <a:xfrm flipH="1">
            <a:off x="3135313" y="5121275"/>
            <a:ext cx="1495425" cy="781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0" idx="4"/>
          </p:cNvCxnSpPr>
          <p:nvPr/>
        </p:nvCxnSpPr>
        <p:spPr>
          <a:xfrm flipH="1">
            <a:off x="1425575" y="5121275"/>
            <a:ext cx="3205163" cy="819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095"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0"/>
            <a:ext cx="9144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03193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animBg="1"/>
      <p:bldP spid="12" grpId="0" animBg="1"/>
      <p:bldP spid="13" grpId="0" animBg="1"/>
      <p:bldP spid="14" grpId="0" animBg="1"/>
      <p:bldP spid="5" grpId="0" animBg="1"/>
      <p:bldP spid="17" grpId="0" animBg="1"/>
      <p:bldP spid="18" grpId="0" animBg="1"/>
      <p:bldP spid="19" grpId="0" animBg="1"/>
      <p:bldP spid="20" grpId="0" animBg="1"/>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GSA – </a:t>
            </a:r>
            <a:r>
              <a:rPr lang="en-US" altLang="en-US" sz="2800" b="1" cap="all" dirty="0">
                <a:solidFill>
                  <a:srgbClr val="006600"/>
                </a:solidFill>
                <a:latin typeface="Candara" pitchFamily="34" charset="0"/>
              </a:rPr>
              <a:t>ISO </a:t>
            </a:r>
            <a:r>
              <a:rPr lang="en-US" altLang="en-US" sz="2800" b="1" cap="all" dirty="0" smtClean="0">
                <a:solidFill>
                  <a:srgbClr val="006600"/>
                </a:solidFill>
                <a:latin typeface="Candara" pitchFamily="34" charset="0"/>
              </a:rPr>
              <a:t>(Full Member)</a:t>
            </a:r>
            <a:r>
              <a:rPr lang="en-US" altLang="en-US" sz="2800" b="1" cap="all" dirty="0">
                <a:solidFill>
                  <a:srgbClr val="006600"/>
                </a:solidFill>
                <a:latin typeface="Candara" pitchFamily="34" charset="0"/>
              </a:rPr>
              <a:t/>
            </a:r>
            <a:br>
              <a:rPr lang="en-US" altLang="en-US" sz="2800" b="1" cap="all" dirty="0">
                <a:solidFill>
                  <a:srgbClr val="006600"/>
                </a:solidFill>
                <a:latin typeface="Candara" pitchFamily="34" charset="0"/>
              </a:rPr>
            </a:br>
            <a:endParaRPr lang="en-GB" altLang="en-US" sz="2800" dirty="0" smtClean="0">
              <a:latin typeface="Candara" pitchFamily="34" charset="0"/>
            </a:endParaRPr>
          </a:p>
        </p:txBody>
      </p:sp>
      <p:sp>
        <p:nvSpPr>
          <p:cNvPr id="6147" name="Content Placeholder 2"/>
          <p:cNvSpPr>
            <a:spLocks noGrp="1"/>
          </p:cNvSpPr>
          <p:nvPr>
            <p:ph idx="1"/>
          </p:nvPr>
        </p:nvSpPr>
        <p:spPr>
          <a:xfrm>
            <a:off x="457200" y="838200"/>
            <a:ext cx="8229600" cy="5638800"/>
          </a:xfrm>
        </p:spPr>
        <p:txBody>
          <a:bodyPr/>
          <a:lstStyle/>
          <a:p>
            <a:pPr marL="0" indent="0" eaLnBrk="1" hangingPunct="1">
              <a:buFont typeface="Arial" charset="0"/>
              <a:buNone/>
              <a:defRPr/>
            </a:pPr>
            <a:r>
              <a:rPr lang="en-US" dirty="0" smtClean="0">
                <a:latin typeface="Cambria" pitchFamily="18" charset="0"/>
              </a:rPr>
              <a:t>Participation in Committees:</a:t>
            </a:r>
          </a:p>
          <a:p>
            <a:pPr eaLnBrk="1" hangingPunct="1">
              <a:buFont typeface="Wingdings" pitchFamily="2" charset="2"/>
              <a:buChar char="§"/>
              <a:defRPr/>
            </a:pPr>
            <a:r>
              <a:rPr lang="en-US" dirty="0" smtClean="0">
                <a:latin typeface="Cambria" pitchFamily="18" charset="0"/>
              </a:rPr>
              <a:t>P-Membership  - 13</a:t>
            </a:r>
          </a:p>
          <a:p>
            <a:pPr eaLnBrk="1" hangingPunct="1">
              <a:buFont typeface="Wingdings" pitchFamily="2" charset="2"/>
              <a:buChar char="§"/>
              <a:defRPr/>
            </a:pPr>
            <a:r>
              <a:rPr lang="en-US" dirty="0" smtClean="0">
                <a:latin typeface="Cambria" pitchFamily="18" charset="0"/>
              </a:rPr>
              <a:t>O-Membership - 20</a:t>
            </a:r>
          </a:p>
          <a:p>
            <a:pPr eaLnBrk="1" hangingPunct="1">
              <a:buFont typeface="Wingdings" pitchFamily="2" charset="2"/>
              <a:buChar char="§"/>
              <a:defRPr/>
            </a:pPr>
            <a:r>
              <a:rPr lang="en-US" dirty="0" smtClean="0">
                <a:latin typeface="Cambria" pitchFamily="18" charset="0"/>
              </a:rPr>
              <a:t>PDC </a:t>
            </a:r>
            <a:r>
              <a:rPr lang="en-US" dirty="0">
                <a:latin typeface="Cambria" pitchFamily="18" charset="0"/>
              </a:rPr>
              <a:t>– 3 </a:t>
            </a:r>
            <a:endParaRPr lang="en-US" dirty="0" smtClean="0">
              <a:latin typeface="Cambria" pitchFamily="18" charset="0"/>
            </a:endParaRPr>
          </a:p>
          <a:p>
            <a:pPr marL="0" indent="0" eaLnBrk="1" hangingPunct="1">
              <a:buFont typeface="Arial" charset="0"/>
              <a:buNone/>
              <a:defRPr/>
            </a:pPr>
            <a:r>
              <a:rPr lang="en-US" sz="2800" dirty="0" smtClean="0">
                <a:latin typeface="Cambria" pitchFamily="18" charset="0"/>
              </a:rPr>
              <a:t>ISO/CASCO </a:t>
            </a:r>
            <a:r>
              <a:rPr lang="en-US" sz="2800" dirty="0">
                <a:latin typeface="Cambria" pitchFamily="18" charset="0"/>
              </a:rPr>
              <a:t>- Committee on conformity assessment </a:t>
            </a:r>
            <a:r>
              <a:rPr lang="en-US" sz="2800" dirty="0" smtClean="0">
                <a:latin typeface="Cambria" pitchFamily="18" charset="0"/>
              </a:rPr>
              <a:t>ISO/COPOLCO </a:t>
            </a:r>
            <a:r>
              <a:rPr lang="en-US" sz="2800" dirty="0">
                <a:latin typeface="Cambria" pitchFamily="18" charset="0"/>
              </a:rPr>
              <a:t>- Committee on consumer policy </a:t>
            </a:r>
            <a:r>
              <a:rPr lang="en-US" sz="2800" dirty="0" smtClean="0">
                <a:latin typeface="Cambria" pitchFamily="18" charset="0"/>
              </a:rPr>
              <a:t>ISO/DEVCO </a:t>
            </a:r>
            <a:r>
              <a:rPr lang="en-US" sz="2800" dirty="0">
                <a:latin typeface="Cambria" pitchFamily="18" charset="0"/>
              </a:rPr>
              <a:t>- Committee on developing country matters</a:t>
            </a:r>
            <a:endParaRPr lang="en-US" sz="2800" dirty="0" smtClean="0">
              <a:latin typeface="Cambria" pitchFamily="18" charset="0"/>
            </a:endParaRPr>
          </a:p>
          <a:p>
            <a:pPr eaLnBrk="1" hangingPunct="1">
              <a:buFont typeface="Wingdings" pitchFamily="2" charset="2"/>
              <a:buChar char="§"/>
              <a:defRPr/>
            </a:pPr>
            <a:r>
              <a:rPr lang="en-US" dirty="0" smtClean="0">
                <a:latin typeface="Cambria" pitchFamily="18" charset="0"/>
              </a:rPr>
              <a:t>Twinning </a:t>
            </a:r>
            <a:r>
              <a:rPr lang="en-US" dirty="0">
                <a:latin typeface="Cambria" pitchFamily="18" charset="0"/>
              </a:rPr>
              <a:t>Co-Secretary ISO/TC 34/SC 18</a:t>
            </a:r>
            <a:endParaRPr lang="en-US" dirty="0" smtClean="0">
              <a:latin typeface="Cambria" pitchFamily="18" charset="0"/>
            </a:endParaRPr>
          </a:p>
        </p:txBody>
      </p:sp>
      <p:sp>
        <p:nvSpPr>
          <p:cNvPr id="410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3AA92810-8AA7-43B3-B7D3-034442AD1F28}" type="slidenum">
              <a:rPr lang="en-GB" altLang="en-US" sz="1200" smtClean="0">
                <a:solidFill>
                  <a:srgbClr val="898989"/>
                </a:solidFill>
              </a:rPr>
              <a:pPr/>
              <a:t>14</a:t>
            </a:fld>
            <a:endParaRPr lang="en-GB" altLang="en-US" sz="1200" smtClean="0">
              <a:solidFill>
                <a:srgbClr val="898989"/>
              </a:solidFill>
            </a:endParaRPr>
          </a:p>
        </p:txBody>
      </p:sp>
      <p:pic>
        <p:nvPicPr>
          <p:cNvPr id="410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6841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P-Membership  </a:t>
            </a:r>
            <a:r>
              <a:rPr lang="en-US" altLang="en-US" sz="2800" b="1" cap="all" dirty="0">
                <a:solidFill>
                  <a:srgbClr val="006600"/>
                </a:solidFill>
                <a:latin typeface="Candara" pitchFamily="34" charset="0"/>
              </a:rPr>
              <a:t>- 13</a:t>
            </a:r>
            <a:br>
              <a:rPr lang="en-US" altLang="en-US" sz="2800" b="1" cap="all" dirty="0">
                <a:solidFill>
                  <a:srgbClr val="006600"/>
                </a:solidFill>
                <a:latin typeface="Candara" pitchFamily="34" charset="0"/>
              </a:rPr>
            </a:br>
            <a:r>
              <a:rPr lang="en-US" altLang="en-US" sz="2800" b="1" cap="all" dirty="0">
                <a:solidFill>
                  <a:srgbClr val="006600"/>
                </a:solidFill>
                <a:latin typeface="Candara" pitchFamily="34" charset="0"/>
              </a:rPr>
              <a:t/>
            </a:r>
            <a:br>
              <a:rPr lang="en-US" altLang="en-US" sz="2800" b="1" cap="all" dirty="0">
                <a:solidFill>
                  <a:srgbClr val="006600"/>
                </a:solidFill>
                <a:latin typeface="Candara" pitchFamily="34" charset="0"/>
              </a:rPr>
            </a:br>
            <a:endParaRPr lang="en-GB" altLang="en-US" sz="2800" dirty="0" smtClean="0">
              <a:latin typeface="Candara" pitchFamily="34" charset="0"/>
            </a:endParaRPr>
          </a:p>
        </p:txBody>
      </p:sp>
      <p:sp>
        <p:nvSpPr>
          <p:cNvPr id="6147" name="Content Placeholder 2"/>
          <p:cNvSpPr>
            <a:spLocks noGrp="1"/>
          </p:cNvSpPr>
          <p:nvPr>
            <p:ph idx="1"/>
          </p:nvPr>
        </p:nvSpPr>
        <p:spPr>
          <a:xfrm>
            <a:off x="457200" y="838200"/>
            <a:ext cx="8229600" cy="5638800"/>
          </a:xfrm>
        </p:spPr>
        <p:txBody>
          <a:bodyPr/>
          <a:lstStyle/>
          <a:p>
            <a:pPr eaLnBrk="1" hangingPunct="1">
              <a:buFont typeface="Wingdings" pitchFamily="2" charset="2"/>
              <a:buChar char="§"/>
              <a:defRPr/>
            </a:pPr>
            <a:endParaRPr lang="en-US" sz="2800" dirty="0" smtClean="0">
              <a:latin typeface="Cambria" pitchFamily="18" charset="0"/>
            </a:endParaRPr>
          </a:p>
          <a:p>
            <a:pPr marL="514350" indent="-514350" eaLnBrk="1" hangingPunct="1">
              <a:buFont typeface="+mj-lt"/>
              <a:buAutoNum type="arabicPeriod"/>
              <a:defRPr/>
            </a:pPr>
            <a:r>
              <a:rPr lang="en-US" sz="2800" dirty="0" smtClean="0">
                <a:latin typeface="Cambria" pitchFamily="18" charset="0"/>
              </a:rPr>
              <a:t>ISO/TC </a:t>
            </a:r>
            <a:r>
              <a:rPr lang="en-US" sz="2800" dirty="0">
                <a:latin typeface="Cambria" pitchFamily="18" charset="0"/>
              </a:rPr>
              <a:t>34 - Food </a:t>
            </a:r>
            <a:r>
              <a:rPr lang="en-US" sz="2800" dirty="0" smtClean="0">
                <a:latin typeface="Cambria" pitchFamily="18" charset="0"/>
              </a:rPr>
              <a:t>products</a:t>
            </a:r>
          </a:p>
          <a:p>
            <a:pPr marL="514350" indent="-514350" eaLnBrk="1" hangingPunct="1">
              <a:buFont typeface="+mj-lt"/>
              <a:buAutoNum type="arabicPeriod"/>
              <a:defRPr/>
            </a:pPr>
            <a:r>
              <a:rPr lang="en-US" sz="2800" dirty="0">
                <a:latin typeface="Cambria" pitchFamily="18" charset="0"/>
              </a:rPr>
              <a:t>ISO/TC 34/SC 17 - Management systems for food </a:t>
            </a:r>
            <a:r>
              <a:rPr lang="en-US" sz="2800" dirty="0" smtClean="0">
                <a:latin typeface="Cambria" pitchFamily="18" charset="0"/>
              </a:rPr>
              <a:t>safety</a:t>
            </a:r>
          </a:p>
          <a:p>
            <a:pPr marL="514350" indent="-514350" eaLnBrk="1" hangingPunct="1">
              <a:buFont typeface="+mj-lt"/>
              <a:buAutoNum type="arabicPeriod"/>
              <a:defRPr/>
            </a:pPr>
            <a:r>
              <a:rPr lang="pt-BR" sz="2800" dirty="0">
                <a:latin typeface="Cambria" pitchFamily="18" charset="0"/>
              </a:rPr>
              <a:t>ISO/TC 34/SC 18 - Cocoa ( Secretariat </a:t>
            </a:r>
            <a:r>
              <a:rPr lang="pt-BR" sz="2800" dirty="0" smtClean="0">
                <a:latin typeface="Cambria" pitchFamily="18" charset="0"/>
              </a:rPr>
              <a:t>)</a:t>
            </a:r>
          </a:p>
          <a:p>
            <a:pPr marL="514350" indent="-514350" eaLnBrk="1" hangingPunct="1">
              <a:buFont typeface="+mj-lt"/>
              <a:buAutoNum type="arabicPeriod"/>
              <a:defRPr/>
            </a:pPr>
            <a:r>
              <a:rPr lang="en-US" sz="2800" dirty="0">
                <a:latin typeface="Cambria" pitchFamily="18" charset="0"/>
              </a:rPr>
              <a:t>ISO/TC 207 - Environmental </a:t>
            </a:r>
            <a:r>
              <a:rPr lang="en-US" sz="2800" dirty="0" smtClean="0">
                <a:latin typeface="Cambria" pitchFamily="18" charset="0"/>
              </a:rPr>
              <a:t>management</a:t>
            </a:r>
          </a:p>
          <a:p>
            <a:pPr marL="514350" indent="-514350" eaLnBrk="1" hangingPunct="1">
              <a:buFont typeface="+mj-lt"/>
              <a:buAutoNum type="arabicPeriod"/>
              <a:defRPr/>
            </a:pPr>
            <a:r>
              <a:rPr lang="en-US" sz="2800" dirty="0">
                <a:latin typeface="Cambria" pitchFamily="18" charset="0"/>
              </a:rPr>
              <a:t>ISO/TC 207/SC 2 - Environmental auditing and related environmental investigations </a:t>
            </a:r>
            <a:endParaRPr lang="en-US" sz="2800" dirty="0" smtClean="0">
              <a:latin typeface="Cambria" pitchFamily="18" charset="0"/>
            </a:endParaRPr>
          </a:p>
          <a:p>
            <a:pPr marL="514350" indent="-514350" eaLnBrk="1" hangingPunct="1">
              <a:buFont typeface="+mj-lt"/>
              <a:buAutoNum type="arabicPeriod"/>
              <a:defRPr/>
            </a:pPr>
            <a:r>
              <a:rPr lang="en-US" sz="2800" dirty="0">
                <a:latin typeface="Cambria" pitchFamily="18" charset="0"/>
              </a:rPr>
              <a:t>ISO/TC 207/SC 3 - Environmental </a:t>
            </a:r>
            <a:r>
              <a:rPr lang="en-US" sz="2800" dirty="0" err="1">
                <a:latin typeface="Cambria" pitchFamily="18" charset="0"/>
              </a:rPr>
              <a:t>labelling</a:t>
            </a:r>
            <a:endParaRPr lang="en-US" sz="2800" dirty="0">
              <a:latin typeface="Cambria" pitchFamily="18" charset="0"/>
            </a:endParaRPr>
          </a:p>
          <a:p>
            <a:pPr marL="514350" indent="-514350" eaLnBrk="1" hangingPunct="1">
              <a:buFont typeface="+mj-lt"/>
              <a:buAutoNum type="arabicPeriod"/>
              <a:defRPr/>
            </a:pPr>
            <a:r>
              <a:rPr lang="en-US" sz="2800" dirty="0">
                <a:latin typeface="Cambria" pitchFamily="18" charset="0"/>
              </a:rPr>
              <a:t>ISO/TC 217 – Cosmetics</a:t>
            </a:r>
          </a:p>
          <a:p>
            <a:pPr eaLnBrk="1" hangingPunct="1">
              <a:buFont typeface="Wingdings" pitchFamily="2" charset="2"/>
              <a:buChar char="§"/>
              <a:defRPr/>
            </a:pPr>
            <a:endParaRPr lang="en-US" sz="2800" dirty="0" smtClean="0">
              <a:latin typeface="Cambria" pitchFamily="18" charset="0"/>
            </a:endParaRPr>
          </a:p>
        </p:txBody>
      </p:sp>
      <p:sp>
        <p:nvSpPr>
          <p:cNvPr id="512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8D9F9ADB-D1BC-4D85-B2CA-4B83BDFA6004}" type="slidenum">
              <a:rPr lang="en-GB" altLang="en-US" sz="1200" smtClean="0">
                <a:solidFill>
                  <a:srgbClr val="898989"/>
                </a:solidFill>
              </a:rPr>
              <a:pPr/>
              <a:t>15</a:t>
            </a:fld>
            <a:endParaRPr lang="en-GB" altLang="en-US" sz="1200" smtClean="0">
              <a:solidFill>
                <a:srgbClr val="898989"/>
              </a:solidFill>
            </a:endParaRPr>
          </a:p>
        </p:txBody>
      </p:sp>
      <p:pic>
        <p:nvPicPr>
          <p:cNvPr id="512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0946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P-Membership  </a:t>
            </a:r>
            <a:r>
              <a:rPr lang="en-US" altLang="en-US" sz="2800" b="1" cap="all" dirty="0">
                <a:solidFill>
                  <a:srgbClr val="006600"/>
                </a:solidFill>
                <a:latin typeface="Candara" pitchFamily="34" charset="0"/>
              </a:rPr>
              <a:t>- 13</a:t>
            </a:r>
            <a:br>
              <a:rPr lang="en-US" altLang="en-US" sz="2800" b="1" cap="all" dirty="0">
                <a:solidFill>
                  <a:srgbClr val="006600"/>
                </a:solidFill>
                <a:latin typeface="Candara" pitchFamily="34" charset="0"/>
              </a:rPr>
            </a:br>
            <a:r>
              <a:rPr lang="en-US" altLang="en-US" sz="2800" b="1" cap="all" dirty="0">
                <a:solidFill>
                  <a:srgbClr val="006600"/>
                </a:solidFill>
                <a:latin typeface="Candara" pitchFamily="34" charset="0"/>
              </a:rPr>
              <a:t/>
            </a:r>
            <a:br>
              <a:rPr lang="en-US" altLang="en-US" sz="2800" b="1" cap="all" dirty="0">
                <a:solidFill>
                  <a:srgbClr val="006600"/>
                </a:solidFill>
                <a:latin typeface="Candara" pitchFamily="34" charset="0"/>
              </a:rPr>
            </a:br>
            <a:endParaRPr lang="en-GB" altLang="en-US" sz="2800" dirty="0" smtClean="0">
              <a:latin typeface="Candara" pitchFamily="34" charset="0"/>
            </a:endParaRPr>
          </a:p>
        </p:txBody>
      </p:sp>
      <p:sp>
        <p:nvSpPr>
          <p:cNvPr id="6147" name="Content Placeholder 2"/>
          <p:cNvSpPr>
            <a:spLocks noGrp="1"/>
          </p:cNvSpPr>
          <p:nvPr>
            <p:ph idx="1"/>
          </p:nvPr>
        </p:nvSpPr>
        <p:spPr>
          <a:xfrm>
            <a:off x="457200" y="838200"/>
            <a:ext cx="8229600" cy="5638800"/>
          </a:xfrm>
        </p:spPr>
        <p:txBody>
          <a:bodyPr/>
          <a:lstStyle/>
          <a:p>
            <a:pPr eaLnBrk="1" hangingPunct="1">
              <a:buFont typeface="Wingdings" pitchFamily="2" charset="2"/>
              <a:buChar char="§"/>
              <a:defRPr/>
            </a:pPr>
            <a:endParaRPr lang="en-US" sz="2800" dirty="0" smtClean="0">
              <a:latin typeface="Cambria" pitchFamily="18" charset="0"/>
            </a:endParaRPr>
          </a:p>
          <a:p>
            <a:pPr marL="514350" indent="-514350" eaLnBrk="1" hangingPunct="1">
              <a:buFont typeface="+mj-lt"/>
              <a:buAutoNum type="arabicPeriod" startAt="8"/>
              <a:defRPr/>
            </a:pPr>
            <a:r>
              <a:rPr lang="en-US" sz="2800" dirty="0" smtClean="0">
                <a:latin typeface="Cambria" pitchFamily="18" charset="0"/>
              </a:rPr>
              <a:t>ISO/PC </a:t>
            </a:r>
            <a:r>
              <a:rPr lang="en-US" sz="2800" dirty="0">
                <a:latin typeface="Cambria" pitchFamily="18" charset="0"/>
              </a:rPr>
              <a:t>245 - Cross-border trade of second-hand </a:t>
            </a:r>
            <a:r>
              <a:rPr lang="en-US" sz="2800" dirty="0" smtClean="0">
                <a:latin typeface="Cambria" pitchFamily="18" charset="0"/>
              </a:rPr>
              <a:t>goods</a:t>
            </a:r>
          </a:p>
          <a:p>
            <a:pPr marL="514350" indent="-514350" eaLnBrk="1" hangingPunct="1">
              <a:buFont typeface="+mj-lt"/>
              <a:buAutoNum type="arabicPeriod" startAt="8"/>
              <a:defRPr/>
            </a:pPr>
            <a:r>
              <a:rPr lang="it-IT" sz="2800" dirty="0">
                <a:latin typeface="Cambria" pitchFamily="18" charset="0"/>
              </a:rPr>
              <a:t>ISO/TC 249 - Traditional chinese </a:t>
            </a:r>
            <a:r>
              <a:rPr lang="it-IT" sz="2800" dirty="0" smtClean="0">
                <a:latin typeface="Cambria" pitchFamily="18" charset="0"/>
              </a:rPr>
              <a:t>medicine</a:t>
            </a:r>
          </a:p>
          <a:p>
            <a:pPr marL="514350" indent="-514350" eaLnBrk="1" hangingPunct="1">
              <a:buFont typeface="+mj-lt"/>
              <a:buAutoNum type="arabicPeriod" startAt="8"/>
              <a:defRPr/>
            </a:pPr>
            <a:r>
              <a:rPr lang="en-US" sz="2800" dirty="0">
                <a:latin typeface="Cambria" pitchFamily="18" charset="0"/>
              </a:rPr>
              <a:t>ISO/PC 283 - Occupational health and safety management </a:t>
            </a:r>
            <a:r>
              <a:rPr lang="en-US" sz="2800" dirty="0" smtClean="0">
                <a:latin typeface="Cambria" pitchFamily="18" charset="0"/>
              </a:rPr>
              <a:t>systems</a:t>
            </a:r>
          </a:p>
          <a:p>
            <a:pPr marL="514350" indent="-514350" eaLnBrk="1" hangingPunct="1">
              <a:buFont typeface="+mj-lt"/>
              <a:buAutoNum type="arabicPeriod" startAt="8"/>
              <a:defRPr/>
            </a:pPr>
            <a:r>
              <a:rPr lang="en-US" sz="2800" dirty="0">
                <a:latin typeface="Cambria" pitchFamily="18" charset="0"/>
              </a:rPr>
              <a:t>ISO/TC 285 - Clean </a:t>
            </a:r>
            <a:r>
              <a:rPr lang="en-US" sz="2800" dirty="0" smtClean="0">
                <a:latin typeface="Cambria" pitchFamily="18" charset="0"/>
              </a:rPr>
              <a:t>cook stoves </a:t>
            </a:r>
            <a:r>
              <a:rPr lang="en-US" sz="2800" dirty="0">
                <a:latin typeface="Cambria" pitchFamily="18" charset="0"/>
              </a:rPr>
              <a:t>and clean cooking </a:t>
            </a:r>
            <a:r>
              <a:rPr lang="en-US" sz="2800" dirty="0" smtClean="0">
                <a:latin typeface="Cambria" pitchFamily="18" charset="0"/>
              </a:rPr>
              <a:t>solutions</a:t>
            </a:r>
          </a:p>
          <a:p>
            <a:pPr marL="514350" indent="-514350" eaLnBrk="1" hangingPunct="1">
              <a:buFont typeface="+mj-lt"/>
              <a:buAutoNum type="arabicPeriod" startAt="8"/>
              <a:defRPr/>
            </a:pPr>
            <a:r>
              <a:rPr lang="en-US" sz="2800" dirty="0" smtClean="0">
                <a:latin typeface="Cambria" pitchFamily="18" charset="0"/>
              </a:rPr>
              <a:t>ISO/TC </a:t>
            </a:r>
            <a:r>
              <a:rPr lang="en-US" sz="2800" dirty="0">
                <a:latin typeface="Cambria" pitchFamily="18" charset="0"/>
              </a:rPr>
              <a:t>218 - Timber </a:t>
            </a:r>
            <a:endParaRPr lang="en-US" sz="2800" dirty="0" smtClean="0">
              <a:latin typeface="Cambria" pitchFamily="18" charset="0"/>
            </a:endParaRPr>
          </a:p>
          <a:p>
            <a:pPr marL="514350" indent="-514350" eaLnBrk="1" hangingPunct="1">
              <a:buFont typeface="+mj-lt"/>
              <a:buAutoNum type="arabicPeriod" startAt="8"/>
              <a:defRPr/>
            </a:pPr>
            <a:r>
              <a:rPr lang="fr-FR" sz="2800" dirty="0">
                <a:latin typeface="Cambria" pitchFamily="18" charset="0"/>
              </a:rPr>
              <a:t>ISO/TC 207/SC 1 - </a:t>
            </a:r>
            <a:r>
              <a:rPr lang="fr-FR" sz="2800" dirty="0" err="1">
                <a:latin typeface="Cambria" pitchFamily="18" charset="0"/>
              </a:rPr>
              <a:t>Environmental</a:t>
            </a:r>
            <a:r>
              <a:rPr lang="fr-FR" sz="2800" dirty="0">
                <a:latin typeface="Cambria" pitchFamily="18" charset="0"/>
              </a:rPr>
              <a:t> management </a:t>
            </a:r>
            <a:r>
              <a:rPr lang="fr-FR" sz="2800" dirty="0" err="1">
                <a:latin typeface="Cambria" pitchFamily="18" charset="0"/>
              </a:rPr>
              <a:t>systems</a:t>
            </a:r>
            <a:endParaRPr lang="en-US" sz="2800" dirty="0">
              <a:latin typeface="Cambria" pitchFamily="18" charset="0"/>
            </a:endParaRPr>
          </a:p>
          <a:p>
            <a:pPr eaLnBrk="1" hangingPunct="1">
              <a:buFont typeface="Wingdings" pitchFamily="2" charset="2"/>
              <a:buChar char="§"/>
              <a:defRPr/>
            </a:pPr>
            <a:endParaRPr lang="en-US" sz="2800" dirty="0" smtClean="0">
              <a:latin typeface="Cambria" pitchFamily="18" charset="0"/>
            </a:endParaRPr>
          </a:p>
          <a:p>
            <a:pPr eaLnBrk="1" hangingPunct="1">
              <a:buFont typeface="Wingdings" pitchFamily="2" charset="2"/>
              <a:buChar char="§"/>
              <a:defRPr/>
            </a:pPr>
            <a:endParaRPr lang="en-US" sz="2800" dirty="0" smtClean="0">
              <a:latin typeface="Cambria" pitchFamily="18" charset="0"/>
            </a:endParaRPr>
          </a:p>
        </p:txBody>
      </p:sp>
      <p:sp>
        <p:nvSpPr>
          <p:cNvPr id="614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CB264447-5629-4DD6-AD8D-0E55AAA648D3}" type="slidenum">
              <a:rPr lang="en-GB" altLang="en-US" sz="1200" smtClean="0">
                <a:solidFill>
                  <a:srgbClr val="898989"/>
                </a:solidFill>
              </a:rPr>
              <a:pPr/>
              <a:t>16</a:t>
            </a:fld>
            <a:endParaRPr lang="en-GB" altLang="en-US" sz="1200" smtClean="0">
              <a:solidFill>
                <a:srgbClr val="898989"/>
              </a:solidFill>
            </a:endParaRPr>
          </a:p>
        </p:txBody>
      </p:sp>
      <p:pic>
        <p:nvPicPr>
          <p:cNvPr id="614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7888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172200" y="6811963"/>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GSA – </a:t>
            </a:r>
            <a:r>
              <a:rPr lang="en-US" altLang="en-US" sz="2800" b="1" cap="all" dirty="0">
                <a:solidFill>
                  <a:srgbClr val="006600"/>
                </a:solidFill>
                <a:latin typeface="Candara" pitchFamily="34" charset="0"/>
              </a:rPr>
              <a:t>IEC </a:t>
            </a:r>
            <a:r>
              <a:rPr lang="en-US" altLang="en-US" sz="2800" b="1" cap="all" dirty="0" smtClean="0">
                <a:solidFill>
                  <a:srgbClr val="006600"/>
                </a:solidFill>
                <a:latin typeface="Candara" pitchFamily="34" charset="0"/>
              </a:rPr>
              <a:t>(Affiliate)</a:t>
            </a:r>
            <a:r>
              <a:rPr lang="en-US" altLang="en-US" sz="2800" b="1" cap="all" dirty="0">
                <a:solidFill>
                  <a:srgbClr val="006600"/>
                </a:solidFill>
                <a:latin typeface="Candara" pitchFamily="34" charset="0"/>
              </a:rPr>
              <a:t/>
            </a:r>
            <a:br>
              <a:rPr lang="en-US" altLang="en-US" sz="2800" b="1" cap="all" dirty="0">
                <a:solidFill>
                  <a:srgbClr val="006600"/>
                </a:solidFill>
                <a:latin typeface="Candara" pitchFamily="34" charset="0"/>
              </a:rPr>
            </a:br>
            <a:endParaRPr lang="en-GB" altLang="en-US" sz="2800" dirty="0" smtClean="0">
              <a:latin typeface="Candara" pitchFamily="34" charset="0"/>
            </a:endParaRPr>
          </a:p>
        </p:txBody>
      </p:sp>
      <p:sp>
        <p:nvSpPr>
          <p:cNvPr id="5123" name="Content Placeholder 2"/>
          <p:cNvSpPr>
            <a:spLocks noGrp="1"/>
          </p:cNvSpPr>
          <p:nvPr>
            <p:ph idx="1"/>
          </p:nvPr>
        </p:nvSpPr>
        <p:spPr>
          <a:xfrm>
            <a:off x="457200" y="914400"/>
            <a:ext cx="8229600" cy="5562600"/>
          </a:xfrm>
        </p:spPr>
        <p:txBody>
          <a:bodyPr/>
          <a:lstStyle/>
          <a:p>
            <a:pPr marL="0" indent="0" eaLnBrk="1" hangingPunct="1">
              <a:buFont typeface="Arial" charset="0"/>
              <a:buNone/>
              <a:defRPr/>
            </a:pPr>
            <a:r>
              <a:rPr lang="en-US" altLang="en-US" dirty="0" smtClean="0">
                <a:latin typeface="Cambria" pitchFamily="18" charset="0"/>
              </a:rPr>
              <a:t>Participation in Committees:</a:t>
            </a:r>
          </a:p>
          <a:p>
            <a:pPr eaLnBrk="1" hangingPunct="1">
              <a:buFont typeface="Wingdings" pitchFamily="2" charset="2"/>
              <a:buChar char="§"/>
              <a:defRPr/>
            </a:pPr>
            <a:r>
              <a:rPr lang="en-US" altLang="en-US" dirty="0" smtClean="0">
                <a:latin typeface="Cambria" pitchFamily="18" charset="0"/>
              </a:rPr>
              <a:t>Agriculture and Food Products</a:t>
            </a:r>
          </a:p>
          <a:p>
            <a:pPr eaLnBrk="1" hangingPunct="1">
              <a:buFont typeface="Wingdings" pitchFamily="2" charset="2"/>
              <a:buChar char="§"/>
              <a:defRPr/>
            </a:pPr>
            <a:r>
              <a:rPr lang="en-US" altLang="en-US" dirty="0" smtClean="0">
                <a:latin typeface="Cambria" pitchFamily="18" charset="0"/>
              </a:rPr>
              <a:t>African Traditional Medicine</a:t>
            </a:r>
          </a:p>
          <a:p>
            <a:pPr eaLnBrk="1" hangingPunct="1">
              <a:buFont typeface="Wingdings" pitchFamily="2" charset="2"/>
              <a:buChar char="§"/>
              <a:defRPr/>
            </a:pPr>
            <a:endParaRPr lang="en-US" altLang="en-US" dirty="0" smtClean="0">
              <a:latin typeface="Cambria" pitchFamily="18" charset="0"/>
            </a:endParaRPr>
          </a:p>
        </p:txBody>
      </p:sp>
      <p:sp>
        <p:nvSpPr>
          <p:cNvPr id="717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CD1859C1-F4E0-460C-8469-2EE79441539C}" type="slidenum">
              <a:rPr lang="en-GB" altLang="en-US" sz="1200" smtClean="0">
                <a:solidFill>
                  <a:srgbClr val="898989"/>
                </a:solidFill>
              </a:rPr>
              <a:pPr/>
              <a:t>17</a:t>
            </a:fld>
            <a:endParaRPr lang="en-GB" altLang="en-US" sz="1200" smtClean="0">
              <a:solidFill>
                <a:srgbClr val="898989"/>
              </a:solidFill>
            </a:endParaRPr>
          </a:p>
        </p:txBody>
      </p:sp>
      <p:pic>
        <p:nvPicPr>
          <p:cNvPr id="717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228600"/>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5" name="Rectangle 1"/>
          <p:cNvSpPr>
            <a:spLocks noChangeArrowheads="1"/>
          </p:cNvSpPr>
          <p:nvPr/>
        </p:nvSpPr>
        <p:spPr bwMode="auto">
          <a:xfrm>
            <a:off x="2286000" y="198438"/>
            <a:ext cx="48164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3200" b="1">
                <a:solidFill>
                  <a:srgbClr val="006600"/>
                </a:solidFill>
                <a:latin typeface="Candara" pitchFamily="34" charset="0"/>
              </a:rPr>
              <a:t>GSA – ARSO(Full Member)</a:t>
            </a:r>
          </a:p>
        </p:txBody>
      </p:sp>
    </p:spTree>
    <p:extLst>
      <p:ext uri="{BB962C8B-B14F-4D97-AF65-F5344CB8AC3E}">
        <p14:creationId xmlns:p14="http://schemas.microsoft.com/office/powerpoint/2010/main" val="326949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GSA – CODEX ( </a:t>
            </a:r>
            <a:r>
              <a:rPr lang="en-US" altLang="en-US" sz="2800" b="1" cap="all" dirty="0">
                <a:solidFill>
                  <a:srgbClr val="006600"/>
                </a:solidFill>
                <a:latin typeface="Candara" pitchFamily="34" charset="0"/>
              </a:rPr>
              <a:t>Full </a:t>
            </a:r>
            <a:r>
              <a:rPr lang="en-US" altLang="en-US" sz="2800" b="1" cap="all" dirty="0" smtClean="0">
                <a:solidFill>
                  <a:srgbClr val="006600"/>
                </a:solidFill>
                <a:latin typeface="Candara" pitchFamily="34" charset="0"/>
              </a:rPr>
              <a:t>Member)</a:t>
            </a:r>
            <a:r>
              <a:rPr lang="en-US" altLang="en-US" sz="2800" b="1" cap="all" dirty="0">
                <a:solidFill>
                  <a:srgbClr val="006600"/>
                </a:solidFill>
                <a:latin typeface="Candara" pitchFamily="34" charset="0"/>
              </a:rPr>
              <a:t/>
            </a:r>
            <a:br>
              <a:rPr lang="en-US" altLang="en-US" sz="2800" b="1" cap="all" dirty="0">
                <a:solidFill>
                  <a:srgbClr val="006600"/>
                </a:solidFill>
                <a:latin typeface="Candara" pitchFamily="34" charset="0"/>
              </a:rPr>
            </a:br>
            <a:endParaRPr lang="en-GB" altLang="en-US" sz="2800" dirty="0" smtClean="0">
              <a:latin typeface="Candara" pitchFamily="34" charset="0"/>
            </a:endParaRPr>
          </a:p>
        </p:txBody>
      </p:sp>
      <p:sp>
        <p:nvSpPr>
          <p:cNvPr id="6147" name="Content Placeholder 2"/>
          <p:cNvSpPr>
            <a:spLocks noGrp="1"/>
          </p:cNvSpPr>
          <p:nvPr>
            <p:ph idx="1"/>
          </p:nvPr>
        </p:nvSpPr>
        <p:spPr>
          <a:xfrm>
            <a:off x="457200" y="914400"/>
            <a:ext cx="8229600" cy="5562600"/>
          </a:xfrm>
        </p:spPr>
        <p:txBody>
          <a:bodyPr/>
          <a:lstStyle/>
          <a:p>
            <a:pPr eaLnBrk="1" hangingPunct="1">
              <a:buFont typeface="Wingdings" pitchFamily="2" charset="2"/>
              <a:buChar char="§"/>
              <a:defRPr/>
            </a:pPr>
            <a:r>
              <a:rPr lang="en-US" altLang="en-US" dirty="0" smtClean="0">
                <a:latin typeface="Cambria" pitchFamily="18" charset="0"/>
              </a:rPr>
              <a:t>National Codex Contact Point</a:t>
            </a:r>
          </a:p>
          <a:p>
            <a:pPr marL="0" indent="0" eaLnBrk="1" hangingPunct="1">
              <a:buFont typeface="Arial" charset="0"/>
              <a:buNone/>
              <a:defRPr/>
            </a:pPr>
            <a:endParaRPr lang="en-US" altLang="en-US" dirty="0" smtClean="0">
              <a:latin typeface="Cambria" pitchFamily="18" charset="0"/>
            </a:endParaRPr>
          </a:p>
          <a:p>
            <a:pPr eaLnBrk="1" hangingPunct="1">
              <a:buFont typeface="Wingdings" pitchFamily="2" charset="2"/>
              <a:buChar char="§"/>
              <a:defRPr/>
            </a:pPr>
            <a:r>
              <a:rPr lang="en-US" altLang="en-US" dirty="0" smtClean="0">
                <a:latin typeface="Cambria" pitchFamily="18" charset="0"/>
              </a:rPr>
              <a:t>Participating in 11Codex Sub-Committees</a:t>
            </a:r>
          </a:p>
          <a:p>
            <a:pPr marL="514350" indent="-514350" eaLnBrk="1" hangingPunct="1">
              <a:buFont typeface="+mj-lt"/>
              <a:buAutoNum type="arabicPeriod"/>
              <a:defRPr/>
            </a:pPr>
            <a:r>
              <a:rPr lang="en-US" altLang="en-US" dirty="0">
                <a:latin typeface="Cambria" pitchFamily="18" charset="0"/>
              </a:rPr>
              <a:t> </a:t>
            </a:r>
            <a:r>
              <a:rPr lang="en-US" altLang="en-US" dirty="0" smtClean="0">
                <a:latin typeface="Cambria" pitchFamily="18" charset="0"/>
              </a:rPr>
              <a:t>Contaminants in Food (CCCF)</a:t>
            </a:r>
          </a:p>
          <a:p>
            <a:pPr marL="514350" indent="-514350" eaLnBrk="1" hangingPunct="1">
              <a:buFont typeface="+mj-lt"/>
              <a:buAutoNum type="arabicPeriod"/>
              <a:defRPr/>
            </a:pPr>
            <a:r>
              <a:rPr lang="en-US" altLang="en-US" dirty="0" smtClean="0">
                <a:latin typeface="Cambria" pitchFamily="18" charset="0"/>
              </a:rPr>
              <a:t>Food </a:t>
            </a:r>
            <a:r>
              <a:rPr lang="en-US" altLang="en-US" dirty="0" err="1" smtClean="0">
                <a:latin typeface="Cambria" pitchFamily="18" charset="0"/>
              </a:rPr>
              <a:t>Labelling</a:t>
            </a:r>
            <a:r>
              <a:rPr lang="en-US" altLang="en-US" dirty="0" smtClean="0">
                <a:latin typeface="Cambria" pitchFamily="18" charset="0"/>
              </a:rPr>
              <a:t> (CCFL)</a:t>
            </a:r>
          </a:p>
          <a:p>
            <a:pPr marL="514350" indent="-514350" eaLnBrk="1" hangingPunct="1">
              <a:buFont typeface="+mj-lt"/>
              <a:buAutoNum type="arabicPeriod"/>
              <a:defRPr/>
            </a:pPr>
            <a:r>
              <a:rPr lang="en-US" altLang="en-US" dirty="0" smtClean="0">
                <a:latin typeface="Cambria" pitchFamily="18" charset="0"/>
              </a:rPr>
              <a:t>Food Hygiene (CCFH)</a:t>
            </a:r>
          </a:p>
          <a:p>
            <a:pPr marL="514350" indent="-514350" eaLnBrk="1" hangingPunct="1">
              <a:buFont typeface="+mj-lt"/>
              <a:buAutoNum type="arabicPeriod"/>
              <a:defRPr/>
            </a:pPr>
            <a:r>
              <a:rPr lang="en-US" altLang="en-US" dirty="0" smtClean="0">
                <a:latin typeface="Cambria" pitchFamily="18" charset="0"/>
              </a:rPr>
              <a:t>Pesticides Residues(CCPR)</a:t>
            </a:r>
          </a:p>
          <a:p>
            <a:pPr marL="514350" indent="-514350" eaLnBrk="1" hangingPunct="1">
              <a:buFont typeface="+mj-lt"/>
              <a:buAutoNum type="arabicPeriod"/>
              <a:defRPr/>
            </a:pPr>
            <a:r>
              <a:rPr lang="en-US" altLang="en-US" dirty="0" smtClean="0">
                <a:latin typeface="Cambria" pitchFamily="18" charset="0"/>
              </a:rPr>
              <a:t>Processed Fruits and Vegetables (CCPFV)</a:t>
            </a:r>
          </a:p>
          <a:p>
            <a:pPr marL="514350" indent="-514350" eaLnBrk="1" hangingPunct="1">
              <a:buFont typeface="+mj-lt"/>
              <a:buAutoNum type="arabicPeriod"/>
              <a:defRPr/>
            </a:pPr>
            <a:endParaRPr lang="en-US" altLang="en-US" dirty="0" smtClean="0">
              <a:latin typeface="Cambria" pitchFamily="18" charset="0"/>
            </a:endParaRPr>
          </a:p>
          <a:p>
            <a:pPr marL="0" indent="0" algn="ctr" eaLnBrk="1" hangingPunct="1">
              <a:buFont typeface="Arial" charset="0"/>
              <a:buNone/>
              <a:defRPr/>
            </a:pPr>
            <a:endParaRPr lang="en-US" altLang="en-US" dirty="0" smtClean="0">
              <a:latin typeface="Cambria" pitchFamily="18" charset="0"/>
            </a:endParaRPr>
          </a:p>
          <a:p>
            <a:pPr marL="0" indent="0" algn="ctr" eaLnBrk="1" hangingPunct="1">
              <a:buFont typeface="Arial" charset="0"/>
              <a:buNone/>
              <a:defRPr/>
            </a:pPr>
            <a:endParaRPr lang="en-US" altLang="en-US" dirty="0" smtClean="0">
              <a:latin typeface="Cambria" pitchFamily="18" charset="0"/>
            </a:endParaRPr>
          </a:p>
        </p:txBody>
      </p:sp>
      <p:sp>
        <p:nvSpPr>
          <p:cNvPr id="819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5215212E-E938-48C4-A40E-6052D49F262B}" type="slidenum">
              <a:rPr lang="en-GB" altLang="en-US" sz="1200" smtClean="0">
                <a:solidFill>
                  <a:srgbClr val="898989"/>
                </a:solidFill>
              </a:rPr>
              <a:pPr/>
              <a:t>18</a:t>
            </a:fld>
            <a:endParaRPr lang="en-GB" altLang="en-US" sz="1200" smtClean="0">
              <a:solidFill>
                <a:srgbClr val="898989"/>
              </a:solidFill>
            </a:endParaRPr>
          </a:p>
        </p:txBody>
      </p:sp>
      <p:pic>
        <p:nvPicPr>
          <p:cNvPr id="819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17122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GSA – CODEX ( </a:t>
            </a:r>
            <a:r>
              <a:rPr lang="en-US" altLang="en-US" sz="2800" b="1" cap="all" dirty="0">
                <a:solidFill>
                  <a:srgbClr val="006600"/>
                </a:solidFill>
                <a:latin typeface="Candara" pitchFamily="34" charset="0"/>
              </a:rPr>
              <a:t>Full </a:t>
            </a:r>
            <a:r>
              <a:rPr lang="en-US" altLang="en-US" sz="2800" b="1" cap="all" dirty="0" smtClean="0">
                <a:solidFill>
                  <a:srgbClr val="006600"/>
                </a:solidFill>
                <a:latin typeface="Candara" pitchFamily="34" charset="0"/>
              </a:rPr>
              <a:t>Member)</a:t>
            </a:r>
            <a:r>
              <a:rPr lang="en-US" altLang="en-US" sz="2800" b="1" cap="all" dirty="0">
                <a:solidFill>
                  <a:srgbClr val="006600"/>
                </a:solidFill>
                <a:latin typeface="Candara" pitchFamily="34" charset="0"/>
              </a:rPr>
              <a:t/>
            </a:r>
            <a:br>
              <a:rPr lang="en-US" altLang="en-US" sz="2800" b="1" cap="all" dirty="0">
                <a:solidFill>
                  <a:srgbClr val="006600"/>
                </a:solidFill>
                <a:latin typeface="Candara" pitchFamily="34" charset="0"/>
              </a:rPr>
            </a:br>
            <a:endParaRPr lang="en-GB" altLang="en-US" sz="2800" dirty="0" smtClean="0">
              <a:latin typeface="Candara" pitchFamily="34" charset="0"/>
            </a:endParaRPr>
          </a:p>
        </p:txBody>
      </p:sp>
      <p:sp>
        <p:nvSpPr>
          <p:cNvPr id="6147" name="Content Placeholder 2"/>
          <p:cNvSpPr>
            <a:spLocks noGrp="1"/>
          </p:cNvSpPr>
          <p:nvPr>
            <p:ph idx="1"/>
          </p:nvPr>
        </p:nvSpPr>
        <p:spPr>
          <a:xfrm>
            <a:off x="457200" y="914400"/>
            <a:ext cx="8229600" cy="5562600"/>
          </a:xfrm>
        </p:spPr>
        <p:txBody>
          <a:bodyPr/>
          <a:lstStyle/>
          <a:p>
            <a:pPr eaLnBrk="1" hangingPunct="1">
              <a:buFont typeface="Wingdings" pitchFamily="2" charset="2"/>
              <a:buChar char="§"/>
              <a:defRPr/>
            </a:pPr>
            <a:r>
              <a:rPr lang="en-US" altLang="en-US" dirty="0" smtClean="0">
                <a:latin typeface="Cambria" pitchFamily="18" charset="0"/>
              </a:rPr>
              <a:t>Participating in 11Codex Sub-Committees</a:t>
            </a:r>
          </a:p>
          <a:p>
            <a:pPr marL="514350" indent="-514350" eaLnBrk="1" hangingPunct="1">
              <a:buFont typeface="+mj-lt"/>
              <a:buAutoNum type="arabicPeriod" startAt="7"/>
              <a:defRPr/>
            </a:pPr>
            <a:endParaRPr lang="en-US" altLang="en-US" sz="800" dirty="0" smtClean="0">
              <a:latin typeface="Cambria" pitchFamily="18" charset="0"/>
            </a:endParaRPr>
          </a:p>
          <a:p>
            <a:pPr marL="514350" indent="-514350" eaLnBrk="1" hangingPunct="1">
              <a:buFont typeface="+mj-lt"/>
              <a:buAutoNum type="arabicPeriod" startAt="7"/>
              <a:defRPr/>
            </a:pPr>
            <a:r>
              <a:rPr lang="en-US" altLang="en-US" dirty="0" smtClean="0">
                <a:latin typeface="Cambria" pitchFamily="18" charset="0"/>
              </a:rPr>
              <a:t>Methods of Analysis and Sampling (CCMAS)</a:t>
            </a:r>
          </a:p>
          <a:p>
            <a:pPr marL="514350" indent="-514350" eaLnBrk="1" hangingPunct="1">
              <a:buFont typeface="+mj-lt"/>
              <a:buAutoNum type="arabicPeriod" startAt="7"/>
              <a:defRPr/>
            </a:pPr>
            <a:r>
              <a:rPr lang="en-US" altLang="en-US" dirty="0" smtClean="0">
                <a:latin typeface="Cambria" pitchFamily="18" charset="0"/>
              </a:rPr>
              <a:t>Fish and fishery Products (CCFFP)</a:t>
            </a:r>
          </a:p>
          <a:p>
            <a:pPr marL="514350" indent="-514350" eaLnBrk="1" hangingPunct="1">
              <a:buFont typeface="+mj-lt"/>
              <a:buAutoNum type="arabicPeriod" startAt="7"/>
              <a:defRPr/>
            </a:pPr>
            <a:r>
              <a:rPr lang="en-US" altLang="en-US" dirty="0" smtClean="0">
                <a:latin typeface="Cambria" pitchFamily="18" charset="0"/>
              </a:rPr>
              <a:t>Food Additives (CCFA)</a:t>
            </a:r>
          </a:p>
          <a:p>
            <a:pPr marL="514350" indent="-514350" eaLnBrk="1" hangingPunct="1">
              <a:buFont typeface="+mj-lt"/>
              <a:buAutoNum type="arabicPeriod" startAt="7"/>
              <a:defRPr/>
            </a:pPr>
            <a:r>
              <a:rPr lang="en-US" altLang="en-US" dirty="0" smtClean="0">
                <a:latin typeface="Cambria" pitchFamily="18" charset="0"/>
              </a:rPr>
              <a:t>Fresh Fruits and Vegetables (CCFFV)</a:t>
            </a:r>
          </a:p>
          <a:p>
            <a:pPr marL="514350" indent="-514350" eaLnBrk="1" hangingPunct="1">
              <a:buFont typeface="+mj-lt"/>
              <a:buAutoNum type="arabicPeriod" startAt="7"/>
              <a:defRPr/>
            </a:pPr>
            <a:r>
              <a:rPr lang="en-US" altLang="en-US" dirty="0" smtClean="0">
                <a:latin typeface="Cambria" pitchFamily="18" charset="0"/>
              </a:rPr>
              <a:t>General Principles</a:t>
            </a:r>
          </a:p>
          <a:p>
            <a:pPr marL="514350" indent="-514350" eaLnBrk="1" hangingPunct="1">
              <a:buFont typeface="+mj-lt"/>
              <a:buAutoNum type="arabicPeriod" startAt="7"/>
              <a:defRPr/>
            </a:pPr>
            <a:r>
              <a:rPr lang="en-US" altLang="en-US" dirty="0" smtClean="0">
                <a:latin typeface="Cambria" pitchFamily="18" charset="0"/>
              </a:rPr>
              <a:t>Codex Coordinating Committee for Africa (CCAFRICA)</a:t>
            </a:r>
            <a:endParaRPr lang="en-US" altLang="en-US" dirty="0">
              <a:latin typeface="Cambria" pitchFamily="18" charset="0"/>
            </a:endParaRPr>
          </a:p>
          <a:p>
            <a:pPr marL="0" indent="0" eaLnBrk="1" hangingPunct="1">
              <a:buFont typeface="Arial" charset="0"/>
              <a:buNone/>
              <a:defRPr/>
            </a:pPr>
            <a:endParaRPr lang="en-US" altLang="en-US" dirty="0" smtClean="0">
              <a:latin typeface="Cambria" pitchFamily="18" charset="0"/>
            </a:endParaRPr>
          </a:p>
          <a:p>
            <a:pPr marL="0" indent="0" eaLnBrk="1" hangingPunct="1">
              <a:buFont typeface="Arial" charset="0"/>
              <a:buNone/>
              <a:defRPr/>
            </a:pPr>
            <a:endParaRPr lang="en-US" altLang="en-US" dirty="0" smtClean="0">
              <a:latin typeface="Cambria" pitchFamily="18" charset="0"/>
            </a:endParaRPr>
          </a:p>
          <a:p>
            <a:pPr marL="0" indent="0" algn="ctr" eaLnBrk="1" hangingPunct="1">
              <a:buFont typeface="Arial" charset="0"/>
              <a:buNone/>
              <a:defRPr/>
            </a:pPr>
            <a:endParaRPr lang="en-US" altLang="en-US" dirty="0" smtClean="0">
              <a:latin typeface="Cambria" pitchFamily="18" charset="0"/>
            </a:endParaRPr>
          </a:p>
          <a:p>
            <a:pPr marL="0" indent="0" algn="ctr" eaLnBrk="1" hangingPunct="1">
              <a:buFont typeface="Arial" charset="0"/>
              <a:buNone/>
              <a:defRPr/>
            </a:pPr>
            <a:endParaRPr lang="en-US" altLang="en-US" dirty="0" smtClean="0">
              <a:latin typeface="Cambria" pitchFamily="18" charset="0"/>
            </a:endParaRPr>
          </a:p>
        </p:txBody>
      </p:sp>
      <p:sp>
        <p:nvSpPr>
          <p:cNvPr id="922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F68B1408-33FF-428D-9EED-C4D7F368A37E}" type="slidenum">
              <a:rPr lang="en-GB" altLang="en-US" sz="1200" smtClean="0">
                <a:solidFill>
                  <a:srgbClr val="898989"/>
                </a:solidFill>
              </a:rPr>
              <a:pPr/>
              <a:t>19</a:t>
            </a:fld>
            <a:endParaRPr lang="en-GB" altLang="en-US" sz="1200" smtClean="0">
              <a:solidFill>
                <a:srgbClr val="898989"/>
              </a:solidFill>
            </a:endParaRPr>
          </a:p>
        </p:txBody>
      </p:sp>
      <p:pic>
        <p:nvPicPr>
          <p:cNvPr id="922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5287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239000" cy="1143000"/>
          </a:xfrm>
        </p:spPr>
        <p:txBody>
          <a:bodyPr/>
          <a:lstStyle/>
          <a:p>
            <a:pPr algn="l"/>
            <a:r>
              <a:rPr lang="en-US" sz="3200" dirty="0" smtClean="0"/>
              <a:t>Ghana Standards Authority (GSA)</a:t>
            </a:r>
            <a:endParaRPr lang="en-US" sz="3200" dirty="0"/>
          </a:p>
        </p:txBody>
      </p:sp>
      <p:sp>
        <p:nvSpPr>
          <p:cNvPr id="3" name="Content Placeholder 2"/>
          <p:cNvSpPr>
            <a:spLocks noGrp="1"/>
          </p:cNvSpPr>
          <p:nvPr>
            <p:ph idx="1"/>
          </p:nvPr>
        </p:nvSpPr>
        <p:spPr>
          <a:xfrm>
            <a:off x="228600" y="1600200"/>
            <a:ext cx="8458200" cy="5257800"/>
          </a:xfrm>
        </p:spPr>
        <p:txBody>
          <a:bodyPr/>
          <a:lstStyle/>
          <a:p>
            <a:r>
              <a:rPr lang="en-US" sz="3600" dirty="0" smtClean="0"/>
              <a:t>National Statutory Body responsible for the development and promulgation of National Standards.</a:t>
            </a:r>
          </a:p>
          <a:p>
            <a:pPr lvl="1"/>
            <a:r>
              <a:rPr lang="en-US" sz="3600" dirty="0" smtClean="0"/>
              <a:t>Standards Decree 1973(NRCD 173)</a:t>
            </a:r>
          </a:p>
          <a:p>
            <a:pPr lvl="2"/>
            <a:r>
              <a:rPr lang="en-US" sz="3600" dirty="0" smtClean="0"/>
              <a:t>To establish and promulgate standards with the object of ensuring high quality of goods in Ghana, whether for local consumption or for export.</a:t>
            </a:r>
          </a:p>
          <a:p>
            <a:pPr>
              <a:buNone/>
            </a:pPr>
            <a:r>
              <a:rPr lang="en-US" sz="3600" dirty="0" smtClean="0"/>
              <a:t> </a:t>
            </a:r>
          </a:p>
          <a:p>
            <a:endParaRPr lang="en-US" sz="3600" dirty="0"/>
          </a:p>
        </p:txBody>
      </p:sp>
      <p:sp>
        <p:nvSpPr>
          <p:cNvPr id="4" name="Footer Placeholder 3"/>
          <p:cNvSpPr>
            <a:spLocks noGrp="1"/>
          </p:cNvSpPr>
          <p:nvPr>
            <p:ph type="ftr" sz="quarter" idx="11"/>
          </p:nvPr>
        </p:nvSpPr>
        <p:spPr/>
        <p:txBody>
          <a:bodyPr/>
          <a:lstStyle/>
          <a:p>
            <a:pPr>
              <a:defRPr/>
            </a:pPr>
            <a:r>
              <a:rPr lang="en-GB" smtClean="0"/>
              <a:t>Ghana Standards Authority;                                                          </a:t>
            </a:r>
            <a:endParaRPr lang="en-GB"/>
          </a:p>
        </p:txBody>
      </p:sp>
      <p:sp>
        <p:nvSpPr>
          <p:cNvPr id="5" name="Slide Number Placeholder 4"/>
          <p:cNvSpPr>
            <a:spLocks noGrp="1"/>
          </p:cNvSpPr>
          <p:nvPr>
            <p:ph type="sldNum" sz="quarter" idx="12"/>
          </p:nvPr>
        </p:nvSpPr>
        <p:spPr/>
        <p:txBody>
          <a:bodyPr/>
          <a:lstStyle/>
          <a:p>
            <a:pPr>
              <a:defRPr/>
            </a:pPr>
            <a:fld id="{1770B4AA-20DE-4096-B25E-98D52ACEA820}" type="slidenum">
              <a:rPr lang="en-GB" smtClean="0"/>
              <a:pPr>
                <a:defRPr/>
              </a:pPr>
              <a:t>2</a:t>
            </a:fld>
            <a:endParaRPr lang="en-GB"/>
          </a:p>
        </p:txBody>
      </p:sp>
      <p:pic>
        <p:nvPicPr>
          <p:cNvPr id="6" name="Picture 5"/>
          <p:cNvPicPr>
            <a:picLocks noChangeAspect="1" noChangeArrowheads="1"/>
          </p:cNvPicPr>
          <p:nvPr/>
        </p:nvPicPr>
        <p:blipFill>
          <a:blip r:embed="rId2" cstate="print"/>
          <a:srcRect/>
          <a:stretch>
            <a:fillRect/>
          </a:stretch>
        </p:blipFill>
        <p:spPr bwMode="auto">
          <a:xfrm>
            <a:off x="228600" y="228600"/>
            <a:ext cx="1143000" cy="1066800"/>
          </a:xfrm>
          <a:prstGeom prst="rect">
            <a:avLst/>
          </a:prstGeom>
          <a:noFill/>
          <a:ln w="9525">
            <a:noFill/>
            <a:miter lim="800000"/>
            <a:headEnd/>
            <a:tailEnd/>
          </a:ln>
        </p:spPr>
      </p:pic>
      <p:sp>
        <p:nvSpPr>
          <p:cNvPr id="7" name="Rounded Rectangle 6"/>
          <p:cNvSpPr/>
          <p:nvPr/>
        </p:nvSpPr>
        <p:spPr>
          <a:xfrm>
            <a:off x="609600" y="1371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spTree>
    <p:extLst>
      <p:ext uri="{BB962C8B-B14F-4D97-AF65-F5344CB8AC3E}">
        <p14:creationId xmlns:p14="http://schemas.microsoft.com/office/powerpoint/2010/main" val="3654883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3200" b="1" cap="all" dirty="0" smtClean="0">
                <a:solidFill>
                  <a:srgbClr val="006600"/>
                </a:solidFill>
                <a:latin typeface="Candara" pitchFamily="34" charset="0"/>
              </a:rPr>
              <a:t>GSA </a:t>
            </a:r>
            <a:r>
              <a:rPr lang="en-US" altLang="en-US" sz="3200" b="1" cap="all" dirty="0">
                <a:solidFill>
                  <a:srgbClr val="006600"/>
                </a:solidFill>
                <a:latin typeface="Candara" pitchFamily="34" charset="0"/>
              </a:rPr>
              <a:t>– ECOSHAM</a:t>
            </a:r>
            <a:br>
              <a:rPr lang="en-US" altLang="en-US" sz="3200" b="1" cap="all" dirty="0">
                <a:solidFill>
                  <a:srgbClr val="006600"/>
                </a:solidFill>
                <a:latin typeface="Candara" pitchFamily="34" charset="0"/>
              </a:rPr>
            </a:b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endParaRPr lang="en-GB" altLang="en-US" sz="3200" dirty="0" smtClean="0">
              <a:latin typeface="Candara" pitchFamily="34" charset="0"/>
            </a:endParaRPr>
          </a:p>
        </p:txBody>
      </p:sp>
      <p:sp>
        <p:nvSpPr>
          <p:cNvPr id="6147" name="Content Placeholder 2"/>
          <p:cNvSpPr>
            <a:spLocks noGrp="1"/>
          </p:cNvSpPr>
          <p:nvPr>
            <p:ph idx="1"/>
          </p:nvPr>
        </p:nvSpPr>
        <p:spPr>
          <a:xfrm>
            <a:off x="228600" y="914400"/>
            <a:ext cx="8686800" cy="5562600"/>
          </a:xfrm>
        </p:spPr>
        <p:txBody>
          <a:bodyPr/>
          <a:lstStyle/>
          <a:p>
            <a:pPr marL="0" indent="0" eaLnBrk="1" hangingPunct="1">
              <a:buFont typeface="Arial" charset="0"/>
              <a:buNone/>
              <a:defRPr/>
            </a:pPr>
            <a:r>
              <a:rPr lang="en-US" altLang="en-US" dirty="0" smtClean="0">
                <a:latin typeface="Cambria" pitchFamily="18" charset="0"/>
              </a:rPr>
              <a:t>GSA is an active member in the West African Participation in Committees:</a:t>
            </a:r>
          </a:p>
          <a:p>
            <a:pPr marL="0" indent="0" eaLnBrk="1" hangingPunct="1">
              <a:buFont typeface="Arial" charset="0"/>
              <a:buNone/>
              <a:defRPr/>
            </a:pPr>
            <a:endParaRPr lang="en-US" altLang="en-US" dirty="0" smtClean="0">
              <a:latin typeface="Cambria" pitchFamily="18" charset="0"/>
            </a:endParaRPr>
          </a:p>
          <a:p>
            <a:pPr eaLnBrk="1" hangingPunct="1">
              <a:buFont typeface="Wingdings" pitchFamily="2" charset="2"/>
              <a:buChar char="§"/>
              <a:defRPr/>
            </a:pPr>
            <a:r>
              <a:rPr lang="en-US" altLang="en-US" dirty="0" smtClean="0">
                <a:latin typeface="Cambria" pitchFamily="18" charset="0"/>
              </a:rPr>
              <a:t>Agriculture THC 1</a:t>
            </a:r>
          </a:p>
          <a:p>
            <a:pPr eaLnBrk="1" hangingPunct="1">
              <a:buFont typeface="Wingdings" pitchFamily="2" charset="2"/>
              <a:buChar char="§"/>
              <a:defRPr/>
            </a:pPr>
            <a:r>
              <a:rPr lang="en-US" altLang="en-US" dirty="0" smtClean="0">
                <a:latin typeface="Cambria" pitchFamily="18" charset="0"/>
              </a:rPr>
              <a:t>Food Products, THC2</a:t>
            </a:r>
          </a:p>
          <a:p>
            <a:pPr eaLnBrk="1" hangingPunct="1">
              <a:buFont typeface="Wingdings" pitchFamily="2" charset="2"/>
              <a:buChar char="§"/>
              <a:defRPr/>
            </a:pPr>
            <a:r>
              <a:rPr lang="en-US" altLang="en-US" dirty="0" smtClean="0">
                <a:latin typeface="Cambria" pitchFamily="18" charset="0"/>
              </a:rPr>
              <a:t>Chemical Products, THC3</a:t>
            </a:r>
          </a:p>
          <a:p>
            <a:pPr eaLnBrk="1" hangingPunct="1">
              <a:buFont typeface="Wingdings" pitchFamily="2" charset="2"/>
              <a:buChar char="§"/>
              <a:defRPr/>
            </a:pPr>
            <a:r>
              <a:rPr lang="en-US" altLang="en-US" dirty="0" smtClean="0">
                <a:latin typeface="Cambria" pitchFamily="18" charset="0"/>
              </a:rPr>
              <a:t>Construction and Building Materials THC4</a:t>
            </a:r>
          </a:p>
          <a:p>
            <a:pPr eaLnBrk="1" hangingPunct="1">
              <a:buFont typeface="Wingdings" pitchFamily="2" charset="2"/>
              <a:buChar char="§"/>
              <a:defRPr/>
            </a:pPr>
            <a:r>
              <a:rPr lang="en-US" altLang="en-US" dirty="0" smtClean="0">
                <a:latin typeface="Cambria" pitchFamily="18" charset="0"/>
              </a:rPr>
              <a:t>Electrotechnical, THC5</a:t>
            </a:r>
          </a:p>
          <a:p>
            <a:pPr eaLnBrk="1" hangingPunct="1">
              <a:buFont typeface="Wingdings" pitchFamily="2" charset="2"/>
              <a:buChar char="§"/>
              <a:defRPr/>
            </a:pPr>
            <a:r>
              <a:rPr lang="en-US" altLang="en-US" dirty="0" smtClean="0">
                <a:latin typeface="Cambria" pitchFamily="18" charset="0"/>
              </a:rPr>
              <a:t>TourismTHC6</a:t>
            </a:r>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3AD4A6D2-808F-4183-AAE6-33998D1D7046}" type="slidenum">
              <a:rPr lang="en-GB" altLang="en-US" sz="1200" smtClean="0">
                <a:solidFill>
                  <a:srgbClr val="898989"/>
                </a:solidFill>
              </a:rPr>
              <a:pPr/>
              <a:t>20</a:t>
            </a:fld>
            <a:endParaRPr lang="en-GB" altLang="en-US" sz="1200" smtClean="0">
              <a:solidFill>
                <a:srgbClr val="898989"/>
              </a:solidFill>
            </a:endParaRPr>
          </a:p>
        </p:txBody>
      </p:sp>
      <p:pic>
        <p:nvPicPr>
          <p:cNvPr id="1024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82025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3200" b="1" cap="all" dirty="0" smtClean="0">
                <a:solidFill>
                  <a:srgbClr val="006600"/>
                </a:solidFill>
                <a:latin typeface="Candara" pitchFamily="34" charset="0"/>
              </a:rPr>
              <a:t>GSA </a:t>
            </a:r>
            <a:r>
              <a:rPr lang="en-US" altLang="en-US" sz="3200" b="1" cap="all" dirty="0">
                <a:solidFill>
                  <a:srgbClr val="006600"/>
                </a:solidFill>
                <a:latin typeface="Candara" pitchFamily="34" charset="0"/>
              </a:rPr>
              <a:t>– </a:t>
            </a:r>
            <a:r>
              <a:rPr lang="en-US" altLang="en-US" sz="3200" b="1" cap="all" dirty="0" smtClean="0">
                <a:solidFill>
                  <a:srgbClr val="006600"/>
                </a:solidFill>
                <a:latin typeface="Candara" pitchFamily="34" charset="0"/>
              </a:rPr>
              <a:t>IEC</a:t>
            </a: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endParaRPr lang="en-GB" altLang="en-US" sz="3200" dirty="0" smtClean="0">
              <a:latin typeface="Candara" pitchFamily="34" charset="0"/>
            </a:endParaRPr>
          </a:p>
        </p:txBody>
      </p:sp>
      <p:sp>
        <p:nvSpPr>
          <p:cNvPr id="6147" name="Content Placeholder 2"/>
          <p:cNvSpPr>
            <a:spLocks noGrp="1"/>
          </p:cNvSpPr>
          <p:nvPr>
            <p:ph idx="1"/>
          </p:nvPr>
        </p:nvSpPr>
        <p:spPr>
          <a:xfrm>
            <a:off x="20638" y="914400"/>
            <a:ext cx="8666162" cy="5562600"/>
          </a:xfrm>
        </p:spPr>
        <p:txBody>
          <a:bodyPr/>
          <a:lstStyle/>
          <a:p>
            <a:pPr eaLnBrk="1" hangingPunct="1">
              <a:buFont typeface="Arial" pitchFamily="34" charset="0"/>
              <a:buChar char="•"/>
              <a:defRPr/>
            </a:pPr>
            <a:r>
              <a:rPr lang="en-US" altLang="en-US" sz="4400" dirty="0" smtClean="0">
                <a:latin typeface="Cambria" pitchFamily="18" charset="0"/>
              </a:rPr>
              <a:t>GSA is an Affiliate Plus member of International Electro-technical Committee (IEC).</a:t>
            </a:r>
          </a:p>
          <a:p>
            <a:pPr eaLnBrk="1" hangingPunct="1">
              <a:buFont typeface="Arial" pitchFamily="34" charset="0"/>
              <a:buChar char="•"/>
              <a:defRPr/>
            </a:pPr>
            <a:r>
              <a:rPr lang="en-US" altLang="en-US" sz="4400" dirty="0" smtClean="0">
                <a:latin typeface="Cambria" pitchFamily="18" charset="0"/>
              </a:rPr>
              <a:t>Have so far adopted about 400 IEC Standards.</a:t>
            </a:r>
          </a:p>
          <a:p>
            <a:pPr eaLnBrk="1" hangingPunct="1">
              <a:buFont typeface="Arial" pitchFamily="34" charset="0"/>
              <a:buChar char="•"/>
              <a:defRPr/>
            </a:pPr>
            <a:r>
              <a:rPr lang="en-US" altLang="en-US" sz="4400" dirty="0" smtClean="0">
                <a:latin typeface="Cambria" pitchFamily="18" charset="0"/>
              </a:rPr>
              <a:t>Now seeking for Associate membership to the IEC </a:t>
            </a:r>
          </a:p>
          <a:p>
            <a:pPr marL="0" indent="0" eaLnBrk="1" hangingPunct="1">
              <a:buFont typeface="Arial" charset="0"/>
              <a:buNone/>
              <a:defRPr/>
            </a:pPr>
            <a:endParaRPr lang="en-US" altLang="en-US" sz="4400" dirty="0">
              <a:latin typeface="Cambria" pitchFamily="18" charset="0"/>
            </a:endParaRPr>
          </a:p>
          <a:p>
            <a:pPr marL="0" indent="0" eaLnBrk="1" hangingPunct="1">
              <a:buFont typeface="Arial" charset="0"/>
              <a:buNone/>
              <a:defRPr/>
            </a:pPr>
            <a:endParaRPr lang="en-US" altLang="en-US" sz="4400" dirty="0" smtClean="0">
              <a:latin typeface="Cambria" pitchFamily="18" charset="0"/>
            </a:endParaRPr>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3AD4A6D2-808F-4183-AAE6-33998D1D7046}" type="slidenum">
              <a:rPr lang="en-GB" altLang="en-US" sz="1200" smtClean="0">
                <a:solidFill>
                  <a:srgbClr val="898989"/>
                </a:solidFill>
              </a:rPr>
              <a:pPr/>
              <a:t>21</a:t>
            </a:fld>
            <a:endParaRPr lang="en-GB" altLang="en-US" sz="1200" smtClean="0">
              <a:solidFill>
                <a:srgbClr val="898989"/>
              </a:solidFill>
            </a:endParaRPr>
          </a:p>
        </p:txBody>
      </p:sp>
      <p:pic>
        <p:nvPicPr>
          <p:cNvPr id="1024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8790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3200" b="1" cap="all" dirty="0" smtClean="0">
                <a:solidFill>
                  <a:srgbClr val="006600"/>
                </a:solidFill>
                <a:latin typeface="Candara" pitchFamily="34" charset="0"/>
              </a:rPr>
              <a:t>GSA </a:t>
            </a:r>
            <a:r>
              <a:rPr lang="en-US" altLang="en-US" sz="3200" b="1" cap="all" dirty="0">
                <a:solidFill>
                  <a:srgbClr val="006600"/>
                </a:solidFill>
                <a:latin typeface="Candara" pitchFamily="34" charset="0"/>
              </a:rPr>
              <a:t>– </a:t>
            </a:r>
            <a:r>
              <a:rPr lang="en-US" altLang="en-US" sz="3200" b="1" cap="all" dirty="0" err="1" smtClean="0">
                <a:solidFill>
                  <a:srgbClr val="006600"/>
                </a:solidFill>
                <a:latin typeface="Candara" pitchFamily="34" charset="0"/>
              </a:rPr>
              <a:t>astm</a:t>
            </a: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endParaRPr lang="en-GB" altLang="en-US" sz="3200" dirty="0" smtClean="0">
              <a:latin typeface="Candara" pitchFamily="34" charset="0"/>
            </a:endParaRPr>
          </a:p>
        </p:txBody>
      </p:sp>
      <p:sp>
        <p:nvSpPr>
          <p:cNvPr id="6147" name="Content Placeholder 2"/>
          <p:cNvSpPr>
            <a:spLocks noGrp="1"/>
          </p:cNvSpPr>
          <p:nvPr>
            <p:ph idx="1"/>
          </p:nvPr>
        </p:nvSpPr>
        <p:spPr>
          <a:xfrm>
            <a:off x="20638" y="914400"/>
            <a:ext cx="8894762" cy="5562600"/>
          </a:xfrm>
        </p:spPr>
        <p:txBody>
          <a:bodyPr/>
          <a:lstStyle/>
          <a:p>
            <a:pPr eaLnBrk="1" hangingPunct="1">
              <a:buFont typeface="Arial" pitchFamily="34" charset="0"/>
              <a:buChar char="•"/>
              <a:defRPr/>
            </a:pPr>
            <a:r>
              <a:rPr lang="en-US" altLang="en-US" sz="4400" dirty="0" smtClean="0">
                <a:latin typeface="Cambria" pitchFamily="18" charset="0"/>
              </a:rPr>
              <a:t>GSA has signed an MOU with ASTM for adoption of their standards.</a:t>
            </a:r>
          </a:p>
          <a:p>
            <a:pPr eaLnBrk="1" hangingPunct="1">
              <a:buFont typeface="Arial" pitchFamily="34" charset="0"/>
              <a:buChar char="•"/>
              <a:defRPr/>
            </a:pPr>
            <a:endParaRPr lang="en-US" altLang="en-US" sz="4400" dirty="0" smtClean="0">
              <a:latin typeface="Cambria" pitchFamily="18" charset="0"/>
            </a:endParaRPr>
          </a:p>
          <a:p>
            <a:pPr eaLnBrk="1" hangingPunct="1">
              <a:buFont typeface="Arial" pitchFamily="34" charset="0"/>
              <a:buChar char="•"/>
              <a:defRPr/>
            </a:pPr>
            <a:r>
              <a:rPr lang="en-US" altLang="en-US" sz="4400" dirty="0" smtClean="0">
                <a:latin typeface="Cambria" pitchFamily="18" charset="0"/>
              </a:rPr>
              <a:t>GSA has adopted a number of ASTM Standards.</a:t>
            </a:r>
          </a:p>
          <a:p>
            <a:pPr eaLnBrk="1" hangingPunct="1">
              <a:buFont typeface="Arial" pitchFamily="34" charset="0"/>
              <a:buChar char="•"/>
              <a:defRPr/>
            </a:pPr>
            <a:endParaRPr lang="en-US" altLang="en-US" sz="4400" dirty="0" smtClean="0">
              <a:latin typeface="Cambria" pitchFamily="18" charset="0"/>
            </a:endParaRPr>
          </a:p>
          <a:p>
            <a:pPr marL="0" indent="0" eaLnBrk="1" hangingPunct="1">
              <a:buFont typeface="Arial" charset="0"/>
              <a:buNone/>
              <a:defRPr/>
            </a:pPr>
            <a:endParaRPr lang="en-US" altLang="en-US" sz="4400" dirty="0">
              <a:latin typeface="Cambria" pitchFamily="18" charset="0"/>
            </a:endParaRPr>
          </a:p>
          <a:p>
            <a:pPr marL="0" indent="0" eaLnBrk="1" hangingPunct="1">
              <a:buFont typeface="Arial" charset="0"/>
              <a:buNone/>
              <a:defRPr/>
            </a:pPr>
            <a:endParaRPr lang="en-US" altLang="en-US" sz="4400" dirty="0" smtClean="0">
              <a:latin typeface="Cambria" pitchFamily="18" charset="0"/>
            </a:endParaRPr>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3AD4A6D2-808F-4183-AAE6-33998D1D7046}" type="slidenum">
              <a:rPr lang="en-GB" altLang="en-US" sz="1200" smtClean="0">
                <a:solidFill>
                  <a:srgbClr val="898989"/>
                </a:solidFill>
              </a:rPr>
              <a:pPr/>
              <a:t>22</a:t>
            </a:fld>
            <a:endParaRPr lang="en-GB" altLang="en-US" sz="1200" smtClean="0">
              <a:solidFill>
                <a:srgbClr val="898989"/>
              </a:solidFill>
            </a:endParaRPr>
          </a:p>
        </p:txBody>
      </p:sp>
      <p:pic>
        <p:nvPicPr>
          <p:cNvPr id="1024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09572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3200" b="1" cap="all" dirty="0" smtClean="0">
                <a:solidFill>
                  <a:srgbClr val="006600"/>
                </a:solidFill>
                <a:latin typeface="Candara" pitchFamily="34" charset="0"/>
              </a:rPr>
              <a:t>GSA </a:t>
            </a:r>
            <a:r>
              <a:rPr lang="en-US" altLang="en-US" sz="3200" b="1" cap="all" dirty="0">
                <a:solidFill>
                  <a:srgbClr val="006600"/>
                </a:solidFill>
                <a:latin typeface="Candara" pitchFamily="34" charset="0"/>
              </a:rPr>
              <a:t>– </a:t>
            </a:r>
            <a:r>
              <a:rPr lang="en-US" altLang="en-US" sz="3200" b="1" cap="all" dirty="0" err="1" smtClean="0">
                <a:solidFill>
                  <a:srgbClr val="006600"/>
                </a:solidFill>
                <a:latin typeface="Candara" pitchFamily="34" charset="0"/>
              </a:rPr>
              <a:t>aCI</a:t>
            </a: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endParaRPr lang="en-GB" altLang="en-US" sz="3200" dirty="0" smtClean="0">
              <a:latin typeface="Candara" pitchFamily="34" charset="0"/>
            </a:endParaRPr>
          </a:p>
        </p:txBody>
      </p:sp>
      <p:sp>
        <p:nvSpPr>
          <p:cNvPr id="6147" name="Content Placeholder 2"/>
          <p:cNvSpPr>
            <a:spLocks noGrp="1"/>
          </p:cNvSpPr>
          <p:nvPr>
            <p:ph idx="1"/>
          </p:nvPr>
        </p:nvSpPr>
        <p:spPr>
          <a:xfrm>
            <a:off x="20638" y="914400"/>
            <a:ext cx="8894762" cy="5562600"/>
          </a:xfrm>
        </p:spPr>
        <p:txBody>
          <a:bodyPr/>
          <a:lstStyle/>
          <a:p>
            <a:pPr eaLnBrk="1" hangingPunct="1">
              <a:buFont typeface="Arial" pitchFamily="34" charset="0"/>
              <a:buChar char="•"/>
              <a:defRPr/>
            </a:pPr>
            <a:r>
              <a:rPr lang="en-US" altLang="en-US" sz="4400" dirty="0" smtClean="0">
                <a:latin typeface="Cambria" pitchFamily="18" charset="0"/>
              </a:rPr>
              <a:t>GSA has signed an MOU with American Concrete Institute (ACI) for adoption of their standards.</a:t>
            </a:r>
          </a:p>
          <a:p>
            <a:pPr eaLnBrk="1" hangingPunct="1">
              <a:buFont typeface="Arial" pitchFamily="34" charset="0"/>
              <a:buChar char="•"/>
              <a:defRPr/>
            </a:pPr>
            <a:endParaRPr lang="en-US" altLang="en-US" sz="4400" dirty="0" smtClean="0">
              <a:latin typeface="Cambria" pitchFamily="18" charset="0"/>
            </a:endParaRPr>
          </a:p>
          <a:p>
            <a:pPr eaLnBrk="1" hangingPunct="1">
              <a:buFont typeface="Arial" pitchFamily="34" charset="0"/>
              <a:buChar char="•"/>
              <a:defRPr/>
            </a:pPr>
            <a:r>
              <a:rPr lang="en-US" altLang="en-US" sz="4400" dirty="0" smtClean="0">
                <a:latin typeface="Cambria" pitchFamily="18" charset="0"/>
              </a:rPr>
              <a:t>GSA has so far adopted six (6) of their standards under </a:t>
            </a:r>
            <a:r>
              <a:rPr lang="en-US" altLang="en-US" sz="4400" dirty="0" err="1" smtClean="0">
                <a:latin typeface="Cambria" pitchFamily="18" charset="0"/>
              </a:rPr>
              <a:t>Fibre</a:t>
            </a:r>
            <a:r>
              <a:rPr lang="en-US" altLang="en-US" sz="4400" dirty="0" smtClean="0">
                <a:latin typeface="Cambria" pitchFamily="18" charset="0"/>
              </a:rPr>
              <a:t> Reinforced Polymer bars.</a:t>
            </a:r>
          </a:p>
          <a:p>
            <a:pPr eaLnBrk="1" hangingPunct="1">
              <a:buFont typeface="Arial" pitchFamily="34" charset="0"/>
              <a:buChar char="•"/>
              <a:defRPr/>
            </a:pPr>
            <a:endParaRPr lang="en-US" altLang="en-US" sz="4400" dirty="0" smtClean="0">
              <a:latin typeface="Cambria" pitchFamily="18" charset="0"/>
            </a:endParaRPr>
          </a:p>
          <a:p>
            <a:pPr marL="0" indent="0" eaLnBrk="1" hangingPunct="1">
              <a:buFont typeface="Arial" charset="0"/>
              <a:buNone/>
              <a:defRPr/>
            </a:pPr>
            <a:endParaRPr lang="en-US" altLang="en-US" sz="4400" dirty="0">
              <a:latin typeface="Cambria" pitchFamily="18" charset="0"/>
            </a:endParaRPr>
          </a:p>
          <a:p>
            <a:pPr marL="0" indent="0" eaLnBrk="1" hangingPunct="1">
              <a:buFont typeface="Arial" charset="0"/>
              <a:buNone/>
              <a:defRPr/>
            </a:pPr>
            <a:endParaRPr lang="en-US" altLang="en-US" sz="4400" dirty="0" smtClean="0">
              <a:latin typeface="Cambria" pitchFamily="18" charset="0"/>
            </a:endParaRPr>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3AD4A6D2-808F-4183-AAE6-33998D1D7046}" type="slidenum">
              <a:rPr lang="en-GB" altLang="en-US" sz="1200" smtClean="0">
                <a:solidFill>
                  <a:srgbClr val="898989"/>
                </a:solidFill>
              </a:rPr>
              <a:pPr/>
              <a:t>23</a:t>
            </a:fld>
            <a:endParaRPr lang="en-GB" altLang="en-US" sz="1200" smtClean="0">
              <a:solidFill>
                <a:srgbClr val="898989"/>
              </a:solidFill>
            </a:endParaRPr>
          </a:p>
        </p:txBody>
      </p:sp>
      <p:pic>
        <p:nvPicPr>
          <p:cNvPr id="1024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743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3200" b="1" cap="all" dirty="0" smtClean="0">
                <a:solidFill>
                  <a:srgbClr val="006600"/>
                </a:solidFill>
                <a:latin typeface="Candara" pitchFamily="34" charset="0"/>
              </a:rPr>
              <a:t>GSA </a:t>
            </a:r>
            <a:r>
              <a:rPr lang="en-US" altLang="en-US" sz="3200" b="1" cap="all" dirty="0">
                <a:solidFill>
                  <a:srgbClr val="006600"/>
                </a:solidFill>
                <a:latin typeface="Candara" pitchFamily="34" charset="0"/>
              </a:rPr>
              <a:t>– </a:t>
            </a:r>
            <a:r>
              <a:rPr lang="en-US" altLang="en-US" sz="3200" b="1" cap="all" dirty="0" err="1" smtClean="0">
                <a:solidFill>
                  <a:srgbClr val="006600"/>
                </a:solidFill>
                <a:latin typeface="Candara" pitchFamily="34" charset="0"/>
              </a:rPr>
              <a:t>mida</a:t>
            </a: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endParaRPr lang="en-GB" altLang="en-US" sz="3200" dirty="0" smtClean="0">
              <a:latin typeface="Candara" pitchFamily="34" charset="0"/>
            </a:endParaRPr>
          </a:p>
        </p:txBody>
      </p:sp>
      <p:sp>
        <p:nvSpPr>
          <p:cNvPr id="6147" name="Content Placeholder 2"/>
          <p:cNvSpPr>
            <a:spLocks noGrp="1"/>
          </p:cNvSpPr>
          <p:nvPr>
            <p:ph idx="1"/>
          </p:nvPr>
        </p:nvSpPr>
        <p:spPr>
          <a:xfrm>
            <a:off x="20638" y="914400"/>
            <a:ext cx="8894762" cy="5562600"/>
          </a:xfrm>
        </p:spPr>
        <p:txBody>
          <a:bodyPr/>
          <a:lstStyle/>
          <a:p>
            <a:pPr eaLnBrk="1" hangingPunct="1">
              <a:buFont typeface="Arial" pitchFamily="34" charset="0"/>
              <a:buChar char="•"/>
              <a:defRPr/>
            </a:pPr>
            <a:r>
              <a:rPr lang="en-US" altLang="en-US" sz="4400" dirty="0" smtClean="0">
                <a:latin typeface="Cambria" pitchFamily="18" charset="0"/>
              </a:rPr>
              <a:t>GSA is currently under a four (4) year agreement with MIDA to support GSA in the development or adoption of standards for 20 different electrical products. </a:t>
            </a:r>
          </a:p>
          <a:p>
            <a:pPr eaLnBrk="1" hangingPunct="1">
              <a:buFont typeface="Arial" pitchFamily="34" charset="0"/>
              <a:buChar char="•"/>
              <a:defRPr/>
            </a:pPr>
            <a:r>
              <a:rPr lang="en-US" altLang="en-US" sz="4400" dirty="0" smtClean="0">
                <a:latin typeface="Cambria" pitchFamily="18" charset="0"/>
              </a:rPr>
              <a:t>This includes Refrigerators, air-conditioners, solar panels, invertors and batteries </a:t>
            </a:r>
          </a:p>
          <a:p>
            <a:pPr marL="0" indent="0" eaLnBrk="1" hangingPunct="1">
              <a:buFont typeface="Arial" charset="0"/>
              <a:buNone/>
              <a:defRPr/>
            </a:pPr>
            <a:endParaRPr lang="en-US" altLang="en-US" sz="4400" dirty="0">
              <a:latin typeface="Cambria" pitchFamily="18" charset="0"/>
            </a:endParaRPr>
          </a:p>
          <a:p>
            <a:pPr marL="0" indent="0" eaLnBrk="1" hangingPunct="1">
              <a:buFont typeface="Arial" charset="0"/>
              <a:buNone/>
              <a:defRPr/>
            </a:pPr>
            <a:endParaRPr lang="en-US" altLang="en-US" sz="4400" dirty="0" smtClean="0">
              <a:latin typeface="Cambria" pitchFamily="18" charset="0"/>
            </a:endParaRPr>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3AD4A6D2-808F-4183-AAE6-33998D1D7046}" type="slidenum">
              <a:rPr lang="en-GB" altLang="en-US" sz="1200" smtClean="0">
                <a:solidFill>
                  <a:srgbClr val="898989"/>
                </a:solidFill>
              </a:rPr>
              <a:pPr/>
              <a:t>24</a:t>
            </a:fld>
            <a:endParaRPr lang="en-GB" altLang="en-US" sz="1200" smtClean="0">
              <a:solidFill>
                <a:srgbClr val="898989"/>
              </a:solidFill>
            </a:endParaRPr>
          </a:p>
        </p:txBody>
      </p:sp>
      <p:pic>
        <p:nvPicPr>
          <p:cNvPr id="1024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5725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OTHER NEEDED STANDARDS- BUILDING CODE</a:t>
            </a: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endParaRPr lang="en-GB" altLang="en-US" sz="3200" dirty="0" smtClean="0">
              <a:latin typeface="Candara" pitchFamily="34" charset="0"/>
            </a:endParaRPr>
          </a:p>
        </p:txBody>
      </p:sp>
      <p:sp>
        <p:nvSpPr>
          <p:cNvPr id="6147" name="Content Placeholder 2"/>
          <p:cNvSpPr>
            <a:spLocks noGrp="1"/>
          </p:cNvSpPr>
          <p:nvPr>
            <p:ph idx="1"/>
          </p:nvPr>
        </p:nvSpPr>
        <p:spPr>
          <a:xfrm>
            <a:off x="20638" y="914400"/>
            <a:ext cx="8894762" cy="5562600"/>
          </a:xfrm>
        </p:spPr>
        <p:txBody>
          <a:bodyPr/>
          <a:lstStyle/>
          <a:p>
            <a:pPr eaLnBrk="1" hangingPunct="1">
              <a:buFont typeface="Arial" pitchFamily="34" charset="0"/>
              <a:buChar char="•"/>
              <a:defRPr/>
            </a:pPr>
            <a:r>
              <a:rPr lang="en-US" altLang="en-US" sz="4400" dirty="0" smtClean="0">
                <a:latin typeface="Cambria" pitchFamily="18" charset="0"/>
              </a:rPr>
              <a:t>Arrangements are being made to adopt the International Building Code (IBC) with its relevant ASTM standards</a:t>
            </a:r>
            <a:endParaRPr lang="en-US" altLang="en-US" sz="4400" dirty="0">
              <a:latin typeface="Cambria" pitchFamily="18" charset="0"/>
            </a:endParaRPr>
          </a:p>
          <a:p>
            <a:pPr marL="0" indent="0" eaLnBrk="1" hangingPunct="1">
              <a:buFont typeface="Arial" charset="0"/>
              <a:buNone/>
              <a:defRPr/>
            </a:pPr>
            <a:endParaRPr lang="en-US" altLang="en-US" sz="4400" dirty="0" smtClean="0">
              <a:latin typeface="Cambria" pitchFamily="18" charset="0"/>
            </a:endParaRPr>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3AD4A6D2-808F-4183-AAE6-33998D1D7046}" type="slidenum">
              <a:rPr lang="en-GB" altLang="en-US" sz="1200" smtClean="0">
                <a:solidFill>
                  <a:srgbClr val="898989"/>
                </a:solidFill>
              </a:rPr>
              <a:pPr/>
              <a:t>25</a:t>
            </a:fld>
            <a:endParaRPr lang="en-GB" altLang="en-US" sz="1200" smtClean="0">
              <a:solidFill>
                <a:srgbClr val="898989"/>
              </a:solidFill>
            </a:endParaRPr>
          </a:p>
        </p:txBody>
      </p:sp>
      <p:pic>
        <p:nvPicPr>
          <p:cNvPr id="1024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36269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3200" b="1" cap="all" dirty="0" smtClean="0">
                <a:solidFill>
                  <a:srgbClr val="006600"/>
                </a:solidFill>
                <a:latin typeface="Candara" pitchFamily="34" charset="0"/>
              </a:rPr>
              <a:t>CHALLENGES IN STANDARDS DEVELOPMENT</a:t>
            </a: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endParaRPr lang="en-GB" altLang="en-US" sz="3200" dirty="0" smtClean="0">
              <a:latin typeface="Candara" pitchFamily="34" charset="0"/>
            </a:endParaRPr>
          </a:p>
        </p:txBody>
      </p:sp>
      <p:sp>
        <p:nvSpPr>
          <p:cNvPr id="6147" name="Content Placeholder 2"/>
          <p:cNvSpPr>
            <a:spLocks noGrp="1"/>
          </p:cNvSpPr>
          <p:nvPr>
            <p:ph idx="1"/>
          </p:nvPr>
        </p:nvSpPr>
        <p:spPr>
          <a:xfrm>
            <a:off x="20638" y="914400"/>
            <a:ext cx="8894762" cy="5562600"/>
          </a:xfrm>
        </p:spPr>
        <p:txBody>
          <a:bodyPr/>
          <a:lstStyle/>
          <a:p>
            <a:pPr eaLnBrk="1" hangingPunct="1">
              <a:buFont typeface="Arial" pitchFamily="34" charset="0"/>
              <a:buChar char="•"/>
              <a:defRPr/>
            </a:pPr>
            <a:r>
              <a:rPr lang="en-US" altLang="en-US" sz="4400" dirty="0" smtClean="0">
                <a:latin typeface="Cambria" pitchFamily="18" charset="0"/>
              </a:rPr>
              <a:t>The challenge of getting operational institutions to buy into the use of standards adopted.</a:t>
            </a:r>
          </a:p>
          <a:p>
            <a:pPr eaLnBrk="1" hangingPunct="1">
              <a:buFont typeface="Arial" pitchFamily="34" charset="0"/>
              <a:buChar char="•"/>
              <a:defRPr/>
            </a:pPr>
            <a:r>
              <a:rPr lang="en-US" altLang="en-US" sz="4400" dirty="0" smtClean="0">
                <a:latin typeface="Cambria" pitchFamily="18" charset="0"/>
              </a:rPr>
              <a:t>Funds to promote the set of developed or adopted standards</a:t>
            </a:r>
          </a:p>
          <a:p>
            <a:pPr eaLnBrk="1" hangingPunct="1">
              <a:buFont typeface="Arial" pitchFamily="34" charset="0"/>
              <a:buChar char="•"/>
              <a:defRPr/>
            </a:pPr>
            <a:r>
              <a:rPr lang="en-US" altLang="en-US" sz="4400" dirty="0" smtClean="0">
                <a:latin typeface="Cambria" pitchFamily="18" charset="0"/>
              </a:rPr>
              <a:t>Funds for training staff in various fields of standardization activities </a:t>
            </a:r>
          </a:p>
          <a:p>
            <a:pPr marL="0" indent="0" eaLnBrk="1" hangingPunct="1">
              <a:buFont typeface="Arial" charset="0"/>
              <a:buNone/>
              <a:defRPr/>
            </a:pPr>
            <a:endParaRPr lang="en-US" altLang="en-US" sz="4400" dirty="0">
              <a:latin typeface="Cambria" pitchFamily="18" charset="0"/>
            </a:endParaRPr>
          </a:p>
          <a:p>
            <a:pPr marL="0" indent="0" eaLnBrk="1" hangingPunct="1">
              <a:buFont typeface="Arial" charset="0"/>
              <a:buNone/>
              <a:defRPr/>
            </a:pPr>
            <a:endParaRPr lang="en-US" altLang="en-US" sz="4400" dirty="0" smtClean="0">
              <a:latin typeface="Cambria" pitchFamily="18" charset="0"/>
            </a:endParaRPr>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3AD4A6D2-808F-4183-AAE6-33998D1D7046}" type="slidenum">
              <a:rPr lang="en-GB" altLang="en-US" sz="1200" smtClean="0">
                <a:solidFill>
                  <a:srgbClr val="898989"/>
                </a:solidFill>
              </a:rPr>
              <a:pPr/>
              <a:t>26</a:t>
            </a:fld>
            <a:endParaRPr lang="en-GB" altLang="en-US" sz="1200" smtClean="0">
              <a:solidFill>
                <a:srgbClr val="898989"/>
              </a:solidFill>
            </a:endParaRPr>
          </a:p>
        </p:txBody>
      </p:sp>
      <p:pic>
        <p:nvPicPr>
          <p:cNvPr id="1024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63499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143000" y="274638"/>
            <a:ext cx="7543800" cy="487362"/>
          </a:xfrm>
        </p:spPr>
        <p:txBody>
          <a:bodyPr/>
          <a:lstStyle/>
          <a:p>
            <a:pPr eaLnBrk="1" hangingPunct="1">
              <a:defRPr/>
            </a:pP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2800" b="1" cap="all" dirty="0" smtClean="0">
                <a:solidFill>
                  <a:srgbClr val="006600"/>
                </a:solidFill>
                <a:latin typeface="Candara" pitchFamily="34" charset="0"/>
              </a:rPr>
              <a:t/>
            </a:r>
            <a:br>
              <a:rPr lang="en-US" altLang="en-US" sz="2800" b="1" cap="all" dirty="0" smtClean="0">
                <a:solidFill>
                  <a:srgbClr val="006600"/>
                </a:solidFill>
                <a:latin typeface="Candara" pitchFamily="34" charset="0"/>
              </a:rPr>
            </a:br>
            <a:r>
              <a:rPr lang="en-US" altLang="en-US" sz="3200" b="1" cap="all" dirty="0" smtClean="0">
                <a:solidFill>
                  <a:srgbClr val="006600"/>
                </a:solidFill>
                <a:latin typeface="Candara" pitchFamily="34" charset="0"/>
              </a:rPr>
              <a:t>STANDARDS and us-</a:t>
            </a:r>
            <a:r>
              <a:rPr lang="en-US" altLang="en-US" sz="3200" b="1" cap="all" dirty="0" err="1" smtClean="0">
                <a:solidFill>
                  <a:srgbClr val="006600"/>
                </a:solidFill>
                <a:latin typeface="Candara" pitchFamily="34" charset="0"/>
              </a:rPr>
              <a:t>ghana</a:t>
            </a:r>
            <a:r>
              <a:rPr lang="en-US" altLang="en-US" sz="3200" b="1" cap="all" dirty="0" smtClean="0">
                <a:solidFill>
                  <a:srgbClr val="006600"/>
                </a:solidFill>
                <a:latin typeface="Candara" pitchFamily="34" charset="0"/>
              </a:rPr>
              <a:t>  commercial relationship</a:t>
            </a: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r>
              <a:rPr lang="en-US" altLang="en-US" sz="3200" b="1" cap="all" dirty="0">
                <a:solidFill>
                  <a:srgbClr val="006600"/>
                </a:solidFill>
                <a:latin typeface="Candara" pitchFamily="34" charset="0"/>
              </a:rPr>
              <a:t/>
            </a:r>
            <a:br>
              <a:rPr lang="en-US" altLang="en-US" sz="3200" b="1" cap="all" dirty="0">
                <a:solidFill>
                  <a:srgbClr val="006600"/>
                </a:solidFill>
                <a:latin typeface="Candara" pitchFamily="34" charset="0"/>
              </a:rPr>
            </a:br>
            <a:endParaRPr lang="en-GB" altLang="en-US" sz="3200" dirty="0" smtClean="0">
              <a:latin typeface="Candara" pitchFamily="34" charset="0"/>
            </a:endParaRPr>
          </a:p>
        </p:txBody>
      </p:sp>
      <p:sp>
        <p:nvSpPr>
          <p:cNvPr id="6147" name="Content Placeholder 2"/>
          <p:cNvSpPr>
            <a:spLocks noGrp="1"/>
          </p:cNvSpPr>
          <p:nvPr>
            <p:ph idx="1"/>
          </p:nvPr>
        </p:nvSpPr>
        <p:spPr>
          <a:xfrm>
            <a:off x="20638" y="914400"/>
            <a:ext cx="8894762" cy="5562600"/>
          </a:xfrm>
        </p:spPr>
        <p:txBody>
          <a:bodyPr/>
          <a:lstStyle/>
          <a:p>
            <a:pPr eaLnBrk="1" hangingPunct="1">
              <a:buFont typeface="Arial" pitchFamily="34" charset="0"/>
              <a:buChar char="•"/>
              <a:defRPr/>
            </a:pPr>
            <a:r>
              <a:rPr lang="en-US" altLang="en-US" sz="4400" dirty="0" smtClean="0">
                <a:latin typeface="Cambria" pitchFamily="18" charset="0"/>
              </a:rPr>
              <a:t>Ghanaians are increasingly becoming aware of the importance of standards in trading </a:t>
            </a:r>
          </a:p>
          <a:p>
            <a:pPr eaLnBrk="1" hangingPunct="1">
              <a:buFont typeface="Arial" pitchFamily="34" charset="0"/>
              <a:buChar char="•"/>
              <a:defRPr/>
            </a:pPr>
            <a:r>
              <a:rPr lang="en-US" altLang="en-US" sz="4400" dirty="0" smtClean="0">
                <a:latin typeface="Cambria" pitchFamily="18" charset="0"/>
              </a:rPr>
              <a:t>Standards is therefore gradually increasing the commercial relationship between US and Ghana</a:t>
            </a:r>
            <a:endParaRPr lang="en-US" altLang="en-US" sz="4400" dirty="0">
              <a:latin typeface="Cambria" pitchFamily="18" charset="0"/>
            </a:endParaRPr>
          </a:p>
          <a:p>
            <a:pPr marL="0" indent="0" eaLnBrk="1" hangingPunct="1">
              <a:buFont typeface="Arial" charset="0"/>
              <a:buNone/>
              <a:defRPr/>
            </a:pPr>
            <a:endParaRPr lang="en-US" altLang="en-US" sz="4400" dirty="0" smtClean="0">
              <a:latin typeface="Cambria" pitchFamily="18" charset="0"/>
            </a:endParaRPr>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fld id="{3AD4A6D2-808F-4183-AAE6-33998D1D7046}" type="slidenum">
              <a:rPr lang="en-GB" altLang="en-US" sz="1200" smtClean="0">
                <a:solidFill>
                  <a:srgbClr val="898989"/>
                </a:solidFill>
              </a:rPr>
              <a:pPr/>
              <a:t>27</a:t>
            </a:fld>
            <a:endParaRPr lang="en-GB" altLang="en-US" sz="1200" smtClean="0">
              <a:solidFill>
                <a:srgbClr val="898989"/>
              </a:solidFill>
            </a:endParaRPr>
          </a:p>
        </p:txBody>
      </p:sp>
      <p:pic>
        <p:nvPicPr>
          <p:cNvPr id="1024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00" y="914400"/>
            <a:ext cx="777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269875"/>
            <a:ext cx="9144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3518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
            </a:r>
            <a:br>
              <a:rPr lang="en-US" dirty="0" smtClean="0"/>
            </a:br>
            <a:endParaRPr lang="en-GB" dirty="0" smtClean="0"/>
          </a:p>
        </p:txBody>
      </p:sp>
      <p:sp>
        <p:nvSpPr>
          <p:cNvPr id="7" name="Footer Placeholder 6"/>
          <p:cNvSpPr>
            <a:spLocks noGrp="1"/>
          </p:cNvSpPr>
          <p:nvPr>
            <p:ph type="ftr" sz="quarter" idx="11"/>
          </p:nvPr>
        </p:nvSpPr>
        <p:spPr/>
        <p:txBody>
          <a:bodyPr/>
          <a:lstStyle/>
          <a:p>
            <a:pPr>
              <a:defRPr/>
            </a:pPr>
            <a:r>
              <a:rPr lang="en-GB"/>
              <a:t>Ghana Standards Authority;                                                          Documentaiton and Information Centre </a:t>
            </a:r>
          </a:p>
        </p:txBody>
      </p:sp>
      <p:sp>
        <p:nvSpPr>
          <p:cNvPr id="6" name="Slide Number Placeholder 5"/>
          <p:cNvSpPr>
            <a:spLocks noGrp="1"/>
          </p:cNvSpPr>
          <p:nvPr>
            <p:ph type="sldNum" sz="quarter" idx="12"/>
          </p:nvPr>
        </p:nvSpPr>
        <p:spPr/>
        <p:txBody>
          <a:bodyPr/>
          <a:lstStyle/>
          <a:p>
            <a:pPr>
              <a:defRPr/>
            </a:pPr>
            <a:fld id="{A8197D91-695F-49F9-ADB8-C6AC56562C59}" type="slidenum">
              <a:rPr lang="en-GB"/>
              <a:pPr>
                <a:defRPr/>
              </a:pPr>
              <a:t>28</a:t>
            </a:fld>
            <a:endParaRPr lang="en-GB" dirty="0"/>
          </a:p>
        </p:txBody>
      </p:sp>
      <p:sp>
        <p:nvSpPr>
          <p:cNvPr id="4" name="Rounded Rectangle 3"/>
          <p:cNvSpPr/>
          <p:nvPr/>
        </p:nvSpPr>
        <p:spPr>
          <a:xfrm>
            <a:off x="457200" y="1402080"/>
            <a:ext cx="7772400" cy="4730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5126" name="Picture 13"/>
          <p:cNvPicPr>
            <a:picLocks noChangeAspect="1" noChangeArrowheads="1"/>
          </p:cNvPicPr>
          <p:nvPr/>
        </p:nvPicPr>
        <p:blipFill>
          <a:blip r:embed="rId2" cstate="print"/>
          <a:srcRect/>
          <a:stretch>
            <a:fillRect/>
          </a:stretch>
        </p:blipFill>
        <p:spPr bwMode="auto">
          <a:xfrm>
            <a:off x="0" y="221774"/>
            <a:ext cx="1143000" cy="1066800"/>
          </a:xfrm>
          <a:prstGeom prst="rect">
            <a:avLst/>
          </a:prstGeom>
          <a:noFill/>
          <a:ln w="9525">
            <a:noFill/>
            <a:miter lim="800000"/>
            <a:headEnd/>
            <a:tailEnd/>
          </a:ln>
        </p:spPr>
      </p:pic>
      <p:sp>
        <p:nvSpPr>
          <p:cNvPr id="10" name="Content Placeholder 2"/>
          <p:cNvSpPr>
            <a:spLocks noGrp="1"/>
          </p:cNvSpPr>
          <p:nvPr>
            <p:ph idx="1"/>
          </p:nvPr>
        </p:nvSpPr>
        <p:spPr>
          <a:xfrm>
            <a:off x="304800" y="1676400"/>
            <a:ext cx="8229600" cy="4525963"/>
          </a:xfrm>
        </p:spPr>
        <p:txBody>
          <a:bodyPr>
            <a:normAutofit/>
          </a:bodyPr>
          <a:lstStyle/>
          <a:p>
            <a:pPr marL="109728" indent="0">
              <a:buNone/>
            </a:pPr>
            <a:endParaRPr lang="en-GB" sz="2800" dirty="0" smtClean="0"/>
          </a:p>
          <a:p>
            <a:pPr marL="109728" indent="0" algn="ctr">
              <a:buNone/>
            </a:pPr>
            <a:endParaRPr lang="en-US" sz="4800" dirty="0" smtClean="0"/>
          </a:p>
          <a:p>
            <a:pPr marL="109728" indent="0" algn="ctr">
              <a:buNone/>
            </a:pPr>
            <a:r>
              <a:rPr lang="en-US" sz="4800" dirty="0" smtClean="0"/>
              <a:t>Thank You</a:t>
            </a:r>
            <a:endParaRPr lang="en-GB" sz="4800" dirty="0" smtClean="0"/>
          </a:p>
          <a:p>
            <a:pPr marL="109728" indent="0">
              <a:buNone/>
            </a:pPr>
            <a:endParaRPr lang="en-US" sz="2600" dirty="0" smtClean="0"/>
          </a:p>
        </p:txBody>
      </p:sp>
    </p:spTree>
    <p:extLst>
      <p:ext uri="{BB962C8B-B14F-4D97-AF65-F5344CB8AC3E}">
        <p14:creationId xmlns:p14="http://schemas.microsoft.com/office/powerpoint/2010/main" val="3436165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239000" cy="1143000"/>
          </a:xfrm>
        </p:spPr>
        <p:txBody>
          <a:bodyPr/>
          <a:lstStyle/>
          <a:p>
            <a:pPr algn="l"/>
            <a:r>
              <a:rPr lang="en-US" sz="3200" dirty="0" smtClean="0"/>
              <a:t>Ghana Standards Authority (GSA)</a:t>
            </a:r>
            <a:endParaRPr lang="en-US" sz="3200" dirty="0"/>
          </a:p>
        </p:txBody>
      </p:sp>
      <p:sp>
        <p:nvSpPr>
          <p:cNvPr id="3" name="Content Placeholder 2"/>
          <p:cNvSpPr>
            <a:spLocks noGrp="1"/>
          </p:cNvSpPr>
          <p:nvPr>
            <p:ph idx="1"/>
          </p:nvPr>
        </p:nvSpPr>
        <p:spPr>
          <a:xfrm>
            <a:off x="228600" y="1600200"/>
            <a:ext cx="8458200" cy="4876800"/>
          </a:xfrm>
        </p:spPr>
        <p:txBody>
          <a:bodyPr/>
          <a:lstStyle/>
          <a:p>
            <a:pPr lvl="1"/>
            <a:r>
              <a:rPr lang="en-US" sz="3800" dirty="0" smtClean="0"/>
              <a:t>Standards Decree 1973(NRCD 173)</a:t>
            </a:r>
          </a:p>
          <a:p>
            <a:pPr lvl="2"/>
            <a:r>
              <a:rPr lang="en-US" sz="3800" dirty="0" smtClean="0"/>
              <a:t>To promote standardization in industry and commerce</a:t>
            </a:r>
          </a:p>
          <a:p>
            <a:pPr lvl="2"/>
            <a:r>
              <a:rPr lang="en-US" sz="3800" dirty="0" smtClean="0"/>
              <a:t>To promote industrial efficiency and development</a:t>
            </a:r>
          </a:p>
          <a:p>
            <a:pPr lvl="2"/>
            <a:r>
              <a:rPr lang="en-US" sz="3800" dirty="0" smtClean="0"/>
              <a:t>To promote standards in public and industrial welfare, health and safety</a:t>
            </a:r>
          </a:p>
          <a:p>
            <a:pPr>
              <a:buNone/>
            </a:pPr>
            <a:r>
              <a:rPr lang="en-US" sz="3800" dirty="0" smtClean="0"/>
              <a:t> </a:t>
            </a:r>
          </a:p>
          <a:p>
            <a:endParaRPr lang="en-US" sz="3800" dirty="0"/>
          </a:p>
        </p:txBody>
      </p:sp>
      <p:sp>
        <p:nvSpPr>
          <p:cNvPr id="4" name="Footer Placeholder 3"/>
          <p:cNvSpPr>
            <a:spLocks noGrp="1"/>
          </p:cNvSpPr>
          <p:nvPr>
            <p:ph type="ftr" sz="quarter" idx="11"/>
          </p:nvPr>
        </p:nvSpPr>
        <p:spPr/>
        <p:txBody>
          <a:bodyPr/>
          <a:lstStyle/>
          <a:p>
            <a:pPr>
              <a:defRPr/>
            </a:pPr>
            <a:r>
              <a:rPr lang="en-GB" smtClean="0"/>
              <a:t>Ghana Standards Authority;                                                          </a:t>
            </a:r>
            <a:endParaRPr lang="en-GB"/>
          </a:p>
        </p:txBody>
      </p:sp>
      <p:sp>
        <p:nvSpPr>
          <p:cNvPr id="5" name="Slide Number Placeholder 4"/>
          <p:cNvSpPr>
            <a:spLocks noGrp="1"/>
          </p:cNvSpPr>
          <p:nvPr>
            <p:ph type="sldNum" sz="quarter" idx="12"/>
          </p:nvPr>
        </p:nvSpPr>
        <p:spPr/>
        <p:txBody>
          <a:bodyPr/>
          <a:lstStyle/>
          <a:p>
            <a:pPr>
              <a:defRPr/>
            </a:pPr>
            <a:fld id="{1770B4AA-20DE-4096-B25E-98D52ACEA820}" type="slidenum">
              <a:rPr lang="en-GB" smtClean="0"/>
              <a:pPr>
                <a:defRPr/>
              </a:pPr>
              <a:t>3</a:t>
            </a:fld>
            <a:endParaRPr lang="en-GB"/>
          </a:p>
        </p:txBody>
      </p:sp>
      <p:pic>
        <p:nvPicPr>
          <p:cNvPr id="6" name="Picture 5"/>
          <p:cNvPicPr>
            <a:picLocks noChangeAspect="1" noChangeArrowheads="1"/>
          </p:cNvPicPr>
          <p:nvPr/>
        </p:nvPicPr>
        <p:blipFill>
          <a:blip r:embed="rId2" cstate="print"/>
          <a:srcRect/>
          <a:stretch>
            <a:fillRect/>
          </a:stretch>
        </p:blipFill>
        <p:spPr bwMode="auto">
          <a:xfrm>
            <a:off x="228600" y="228600"/>
            <a:ext cx="1143000" cy="1066800"/>
          </a:xfrm>
          <a:prstGeom prst="rect">
            <a:avLst/>
          </a:prstGeom>
          <a:noFill/>
          <a:ln w="9525">
            <a:noFill/>
            <a:miter lim="800000"/>
            <a:headEnd/>
            <a:tailEnd/>
          </a:ln>
        </p:spPr>
      </p:pic>
      <p:sp>
        <p:nvSpPr>
          <p:cNvPr id="7" name="Rounded Rectangle 6"/>
          <p:cNvSpPr/>
          <p:nvPr/>
        </p:nvSpPr>
        <p:spPr>
          <a:xfrm>
            <a:off x="609600" y="1371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239000" cy="1143000"/>
          </a:xfrm>
        </p:spPr>
        <p:txBody>
          <a:bodyPr/>
          <a:lstStyle/>
          <a:p>
            <a:r>
              <a:rPr lang="en-US" b="1" dirty="0" smtClean="0"/>
              <a:t>Standard</a:t>
            </a:r>
            <a:endParaRPr lang="en-US" dirty="0"/>
          </a:p>
        </p:txBody>
      </p:sp>
      <p:sp>
        <p:nvSpPr>
          <p:cNvPr id="3" name="Content Placeholder 2"/>
          <p:cNvSpPr>
            <a:spLocks noGrp="1"/>
          </p:cNvSpPr>
          <p:nvPr>
            <p:ph idx="1"/>
          </p:nvPr>
        </p:nvSpPr>
        <p:spPr>
          <a:xfrm>
            <a:off x="228600" y="1600200"/>
            <a:ext cx="8686800" cy="4876800"/>
          </a:xfrm>
        </p:spPr>
        <p:txBody>
          <a:bodyPr/>
          <a:lstStyle/>
          <a:p>
            <a:r>
              <a:rPr lang="en-US" b="1" dirty="0" smtClean="0"/>
              <a:t>Definitions </a:t>
            </a:r>
          </a:p>
          <a:p>
            <a:pPr lvl="1"/>
            <a:r>
              <a:rPr lang="en-US" sz="3200" dirty="0" smtClean="0"/>
              <a:t>document, established by consensus and approved by a recognized body, that provides, for common and repeated use, rules, guidelines or characteristics for activities or their results, aimed at the achievement of the optimum degree of order in a given context (ISO/IEC Guide 2:2004, </a:t>
            </a:r>
            <a:r>
              <a:rPr lang="en-US" sz="3200" i="1" dirty="0" smtClean="0"/>
              <a:t>Standardization and related activities -- General vocabulary.)</a:t>
            </a:r>
            <a:endParaRPr lang="en-US" sz="3200" dirty="0" smtClean="0"/>
          </a:p>
          <a:p>
            <a:endParaRPr lang="en-US" i="1" dirty="0" smtClean="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GB" smtClean="0"/>
              <a:t>Ghana Standards Authority;                                                          </a:t>
            </a:r>
            <a:endParaRPr lang="en-GB"/>
          </a:p>
        </p:txBody>
      </p:sp>
      <p:sp>
        <p:nvSpPr>
          <p:cNvPr id="5" name="Slide Number Placeholder 4"/>
          <p:cNvSpPr>
            <a:spLocks noGrp="1"/>
          </p:cNvSpPr>
          <p:nvPr>
            <p:ph type="sldNum" sz="quarter" idx="12"/>
          </p:nvPr>
        </p:nvSpPr>
        <p:spPr/>
        <p:txBody>
          <a:bodyPr/>
          <a:lstStyle/>
          <a:p>
            <a:pPr>
              <a:defRPr/>
            </a:pPr>
            <a:fld id="{1770B4AA-20DE-4096-B25E-98D52ACEA820}" type="slidenum">
              <a:rPr lang="en-GB" smtClean="0"/>
              <a:pPr>
                <a:defRPr/>
              </a:pPr>
              <a:t>4</a:t>
            </a:fld>
            <a:endParaRPr lang="en-GB"/>
          </a:p>
        </p:txBody>
      </p:sp>
      <p:sp>
        <p:nvSpPr>
          <p:cNvPr id="7" name="Rounded Rectangle 6"/>
          <p:cNvSpPr/>
          <p:nvPr/>
        </p:nvSpPr>
        <p:spPr>
          <a:xfrm>
            <a:off x="609600" y="1371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8" name="Picture 7"/>
          <p:cNvPicPr>
            <a:picLocks noChangeAspect="1" noChangeArrowheads="1"/>
          </p:cNvPicPr>
          <p:nvPr/>
        </p:nvPicPr>
        <p:blipFill>
          <a:blip r:embed="rId2" cstate="print"/>
          <a:srcRect/>
          <a:stretch>
            <a:fillRect/>
          </a:stretch>
        </p:blipFill>
        <p:spPr bwMode="auto">
          <a:xfrm>
            <a:off x="228600" y="228600"/>
            <a:ext cx="11430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239000" cy="1143000"/>
          </a:xfrm>
        </p:spPr>
        <p:txBody>
          <a:bodyPr/>
          <a:lstStyle/>
          <a:p>
            <a:r>
              <a:rPr lang="en-US" b="1" dirty="0" smtClean="0"/>
              <a:t>Standard</a:t>
            </a:r>
            <a:endParaRPr lang="en-US" dirty="0"/>
          </a:p>
        </p:txBody>
      </p:sp>
      <p:sp>
        <p:nvSpPr>
          <p:cNvPr id="3" name="Content Placeholder 2"/>
          <p:cNvSpPr>
            <a:spLocks noGrp="1"/>
          </p:cNvSpPr>
          <p:nvPr>
            <p:ph idx="1"/>
          </p:nvPr>
        </p:nvSpPr>
        <p:spPr>
          <a:xfrm>
            <a:off x="228600" y="1600200"/>
            <a:ext cx="8458200" cy="4525963"/>
          </a:xfrm>
        </p:spPr>
        <p:txBody>
          <a:bodyPr/>
          <a:lstStyle/>
          <a:p>
            <a:endParaRPr lang="en-US" sz="4000" i="1" dirty="0" smtClean="0"/>
          </a:p>
          <a:p>
            <a:pPr marL="0">
              <a:spcBef>
                <a:spcPts val="0"/>
              </a:spcBef>
            </a:pPr>
            <a:r>
              <a:rPr lang="en-US" sz="4000" i="1" dirty="0" smtClean="0"/>
              <a:t>NOTE:</a:t>
            </a:r>
            <a:r>
              <a:rPr lang="en-US" sz="4000" dirty="0" smtClean="0"/>
              <a:t> Standards should be based on the consolidated results of science, technology and experience, and aimed at the promotion of optimum community benefits. </a:t>
            </a:r>
          </a:p>
          <a:p>
            <a:endParaRPr lang="en-US" sz="4000" dirty="0"/>
          </a:p>
        </p:txBody>
      </p:sp>
      <p:sp>
        <p:nvSpPr>
          <p:cNvPr id="4" name="Footer Placeholder 3"/>
          <p:cNvSpPr>
            <a:spLocks noGrp="1"/>
          </p:cNvSpPr>
          <p:nvPr>
            <p:ph type="ftr" sz="quarter" idx="11"/>
          </p:nvPr>
        </p:nvSpPr>
        <p:spPr/>
        <p:txBody>
          <a:bodyPr/>
          <a:lstStyle/>
          <a:p>
            <a:pPr>
              <a:defRPr/>
            </a:pPr>
            <a:r>
              <a:rPr lang="en-GB" smtClean="0"/>
              <a:t>Ghana Standards Authority;                                                          </a:t>
            </a:r>
            <a:endParaRPr lang="en-GB"/>
          </a:p>
        </p:txBody>
      </p:sp>
      <p:sp>
        <p:nvSpPr>
          <p:cNvPr id="5" name="Slide Number Placeholder 4"/>
          <p:cNvSpPr>
            <a:spLocks noGrp="1"/>
          </p:cNvSpPr>
          <p:nvPr>
            <p:ph type="sldNum" sz="quarter" idx="12"/>
          </p:nvPr>
        </p:nvSpPr>
        <p:spPr/>
        <p:txBody>
          <a:bodyPr/>
          <a:lstStyle/>
          <a:p>
            <a:pPr>
              <a:defRPr/>
            </a:pPr>
            <a:fld id="{1770B4AA-20DE-4096-B25E-98D52ACEA820}" type="slidenum">
              <a:rPr lang="en-GB" smtClean="0"/>
              <a:pPr>
                <a:defRPr/>
              </a:pPr>
              <a:t>5</a:t>
            </a:fld>
            <a:endParaRPr lang="en-GB"/>
          </a:p>
        </p:txBody>
      </p:sp>
      <p:sp>
        <p:nvSpPr>
          <p:cNvPr id="7" name="Rounded Rectangle 6"/>
          <p:cNvSpPr/>
          <p:nvPr/>
        </p:nvSpPr>
        <p:spPr>
          <a:xfrm>
            <a:off x="609600" y="1371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8" name="Picture 7"/>
          <p:cNvPicPr>
            <a:picLocks noChangeAspect="1" noChangeArrowheads="1"/>
          </p:cNvPicPr>
          <p:nvPr/>
        </p:nvPicPr>
        <p:blipFill>
          <a:blip r:embed="rId2" cstate="print"/>
          <a:srcRect/>
          <a:stretch>
            <a:fillRect/>
          </a:stretch>
        </p:blipFill>
        <p:spPr bwMode="auto">
          <a:xfrm>
            <a:off x="228600" y="228600"/>
            <a:ext cx="1143000" cy="1066800"/>
          </a:xfrm>
          <a:prstGeom prst="rect">
            <a:avLst/>
          </a:prstGeom>
          <a:noFill/>
          <a:ln w="9525">
            <a:noFill/>
            <a:miter lim="800000"/>
            <a:headEnd/>
            <a:tailEnd/>
          </a:ln>
        </p:spPr>
      </p:pic>
    </p:spTree>
    <p:extLst>
      <p:ext uri="{BB962C8B-B14F-4D97-AF65-F5344CB8AC3E}">
        <p14:creationId xmlns:p14="http://schemas.microsoft.com/office/powerpoint/2010/main" val="9762344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Standards</a:t>
            </a:r>
            <a:endParaRPr lang="en-US" dirty="0"/>
          </a:p>
        </p:txBody>
      </p:sp>
      <p:sp>
        <p:nvSpPr>
          <p:cNvPr id="3" name="Content Placeholder 2"/>
          <p:cNvSpPr>
            <a:spLocks noGrp="1"/>
          </p:cNvSpPr>
          <p:nvPr>
            <p:ph idx="1"/>
          </p:nvPr>
        </p:nvSpPr>
        <p:spPr>
          <a:xfrm>
            <a:off x="228600" y="1600200"/>
            <a:ext cx="8458200" cy="4876800"/>
          </a:xfrm>
        </p:spPr>
        <p:txBody>
          <a:bodyPr/>
          <a:lstStyle/>
          <a:p>
            <a:pPr marL="344487" algn="just" eaLnBrk="1" hangingPunct="1">
              <a:lnSpc>
                <a:spcPct val="80000"/>
              </a:lnSpc>
              <a:spcBef>
                <a:spcPts val="1200"/>
              </a:spcBef>
              <a:spcAft>
                <a:spcPts val="200"/>
              </a:spcAft>
              <a:buClr>
                <a:srgbClr val="99CB38"/>
              </a:buClr>
              <a:buSzPct val="100000"/>
              <a:buFont typeface="Arial" panose="020B0604020202020204" pitchFamily="34" charset="0"/>
              <a:buChar char="•"/>
              <a:defRPr/>
            </a:pPr>
            <a:r>
              <a:rPr lang="en-US" sz="4800" dirty="0">
                <a:latin typeface="Calibri" panose="020F0502020204030204" pitchFamily="34" charset="0"/>
              </a:rPr>
              <a:t>Cost savings</a:t>
            </a:r>
          </a:p>
          <a:p>
            <a:pPr marL="344487" algn="just" eaLnBrk="1" hangingPunct="1">
              <a:lnSpc>
                <a:spcPct val="80000"/>
              </a:lnSpc>
              <a:spcBef>
                <a:spcPts val="1200"/>
              </a:spcBef>
              <a:spcAft>
                <a:spcPts val="200"/>
              </a:spcAft>
              <a:buClr>
                <a:srgbClr val="99CB38"/>
              </a:buClr>
              <a:buSzPct val="100000"/>
              <a:buFont typeface="Arial" panose="020B0604020202020204" pitchFamily="34" charset="0"/>
              <a:buChar char="•"/>
              <a:defRPr/>
            </a:pPr>
            <a:r>
              <a:rPr lang="en-US" sz="4800" dirty="0">
                <a:latin typeface="Calibri" panose="020F0502020204030204" pitchFamily="34" charset="0"/>
              </a:rPr>
              <a:t>Enhanced customer satisfaction</a:t>
            </a:r>
          </a:p>
          <a:p>
            <a:pPr marL="344487" algn="just" eaLnBrk="1" hangingPunct="1">
              <a:lnSpc>
                <a:spcPct val="80000"/>
              </a:lnSpc>
              <a:spcBef>
                <a:spcPts val="1200"/>
              </a:spcBef>
              <a:spcAft>
                <a:spcPts val="200"/>
              </a:spcAft>
              <a:buClr>
                <a:srgbClr val="99CB38"/>
              </a:buClr>
              <a:buSzPct val="100000"/>
              <a:buFont typeface="Arial" panose="020B0604020202020204" pitchFamily="34" charset="0"/>
              <a:buChar char="•"/>
              <a:defRPr/>
            </a:pPr>
            <a:r>
              <a:rPr lang="en-US" sz="4800" dirty="0">
                <a:latin typeface="Calibri" panose="020F0502020204030204" pitchFamily="34" charset="0"/>
              </a:rPr>
              <a:t>Access to new markets</a:t>
            </a:r>
          </a:p>
          <a:p>
            <a:pPr marL="344487" algn="just" eaLnBrk="1" hangingPunct="1">
              <a:lnSpc>
                <a:spcPct val="80000"/>
              </a:lnSpc>
              <a:spcBef>
                <a:spcPts val="1200"/>
              </a:spcBef>
              <a:spcAft>
                <a:spcPts val="200"/>
              </a:spcAft>
              <a:buClr>
                <a:srgbClr val="99CB38"/>
              </a:buClr>
              <a:buSzPct val="100000"/>
              <a:buFont typeface="Arial" panose="020B0604020202020204" pitchFamily="34" charset="0"/>
              <a:buChar char="•"/>
              <a:defRPr/>
            </a:pPr>
            <a:r>
              <a:rPr lang="en-US" sz="4800" dirty="0">
                <a:latin typeface="Calibri" panose="020F0502020204030204" pitchFamily="34" charset="0"/>
              </a:rPr>
              <a:t>Increased market share</a:t>
            </a:r>
          </a:p>
          <a:p>
            <a:pPr marL="344487" algn="just" eaLnBrk="1" hangingPunct="1">
              <a:lnSpc>
                <a:spcPct val="80000"/>
              </a:lnSpc>
              <a:spcBef>
                <a:spcPts val="1200"/>
              </a:spcBef>
              <a:spcAft>
                <a:spcPts val="200"/>
              </a:spcAft>
              <a:buClr>
                <a:srgbClr val="99CB38"/>
              </a:buClr>
              <a:buSzPct val="100000"/>
              <a:buFont typeface="Arial" panose="020B0604020202020204" pitchFamily="34" charset="0"/>
              <a:buChar char="•"/>
              <a:defRPr/>
            </a:pPr>
            <a:r>
              <a:rPr lang="en-US" sz="4800" dirty="0">
                <a:latin typeface="Calibri" panose="020F0502020204030204" pitchFamily="34" charset="0"/>
              </a:rPr>
              <a:t>Environmental benefits</a:t>
            </a:r>
          </a:p>
          <a:p>
            <a:pPr marL="344487" algn="just" eaLnBrk="1" hangingPunct="1">
              <a:lnSpc>
                <a:spcPct val="80000"/>
              </a:lnSpc>
              <a:spcBef>
                <a:spcPts val="1200"/>
              </a:spcBef>
              <a:spcAft>
                <a:spcPts val="200"/>
              </a:spcAft>
              <a:buClr>
                <a:srgbClr val="99CB38"/>
              </a:buClr>
              <a:buSzPct val="100000"/>
              <a:buFont typeface="Arial" panose="020B0604020202020204" pitchFamily="34" charset="0"/>
              <a:buChar char="•"/>
              <a:defRPr/>
            </a:pPr>
            <a:r>
              <a:rPr lang="en-US" sz="4800" dirty="0">
                <a:latin typeface="Calibri" panose="020F0502020204030204" pitchFamily="34" charset="0"/>
              </a:rPr>
              <a:t>Opening up world trade</a:t>
            </a:r>
            <a:endParaRPr lang="en-US" altLang="en-US" sz="4800" dirty="0">
              <a:latin typeface="Calibri" panose="020F0502020204030204" pitchFamily="34" charset="0"/>
            </a:endParaRPr>
          </a:p>
          <a:p>
            <a:pPr marL="0" indent="0">
              <a:buNone/>
            </a:pPr>
            <a:endParaRPr lang="en-US" sz="4800" b="1" dirty="0" smtClean="0"/>
          </a:p>
          <a:p>
            <a:endParaRPr lang="en-US" sz="4800" dirty="0" smtClean="0"/>
          </a:p>
        </p:txBody>
      </p:sp>
      <p:sp>
        <p:nvSpPr>
          <p:cNvPr id="4" name="Footer Placeholder 3"/>
          <p:cNvSpPr>
            <a:spLocks noGrp="1"/>
          </p:cNvSpPr>
          <p:nvPr>
            <p:ph type="ftr" sz="quarter" idx="11"/>
          </p:nvPr>
        </p:nvSpPr>
        <p:spPr/>
        <p:txBody>
          <a:bodyPr/>
          <a:lstStyle/>
          <a:p>
            <a:pPr>
              <a:defRPr/>
            </a:pPr>
            <a:r>
              <a:rPr lang="en-GB" dirty="0" smtClean="0"/>
              <a:t>Ghana Standards Authority;                                                          </a:t>
            </a:r>
            <a:endParaRPr lang="en-GB" dirty="0"/>
          </a:p>
        </p:txBody>
      </p:sp>
      <p:sp>
        <p:nvSpPr>
          <p:cNvPr id="5" name="Slide Number Placeholder 4"/>
          <p:cNvSpPr>
            <a:spLocks noGrp="1"/>
          </p:cNvSpPr>
          <p:nvPr>
            <p:ph type="sldNum" sz="quarter" idx="12"/>
          </p:nvPr>
        </p:nvSpPr>
        <p:spPr/>
        <p:txBody>
          <a:bodyPr/>
          <a:lstStyle/>
          <a:p>
            <a:pPr>
              <a:defRPr/>
            </a:pPr>
            <a:fld id="{1770B4AA-20DE-4096-B25E-98D52ACEA820}" type="slidenum">
              <a:rPr lang="en-GB" smtClean="0"/>
              <a:pPr>
                <a:defRPr/>
              </a:pPr>
              <a:t>6</a:t>
            </a:fld>
            <a:endParaRPr lang="en-GB"/>
          </a:p>
        </p:txBody>
      </p:sp>
      <p:sp>
        <p:nvSpPr>
          <p:cNvPr id="7" name="Rounded Rectangle 6"/>
          <p:cNvSpPr/>
          <p:nvPr/>
        </p:nvSpPr>
        <p:spPr>
          <a:xfrm>
            <a:off x="609600" y="1371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8" name="Picture 7"/>
          <p:cNvPicPr>
            <a:picLocks noChangeAspect="1" noChangeArrowheads="1"/>
          </p:cNvPicPr>
          <p:nvPr/>
        </p:nvPicPr>
        <p:blipFill>
          <a:blip r:embed="rId2" cstate="print"/>
          <a:srcRect/>
          <a:stretch>
            <a:fillRect/>
          </a:stretch>
        </p:blipFill>
        <p:spPr bwMode="auto">
          <a:xfrm>
            <a:off x="228600" y="228600"/>
            <a:ext cx="11430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371600" y="152400"/>
            <a:ext cx="7315200" cy="1143000"/>
          </a:xfrm>
        </p:spPr>
        <p:txBody>
          <a:bodyPr/>
          <a:lstStyle/>
          <a:p>
            <a:pPr eaLnBrk="1" hangingPunct="1"/>
            <a:r>
              <a:rPr lang="en-GB" dirty="0" smtClean="0"/>
              <a:t>Summary of Standards development process</a:t>
            </a:r>
          </a:p>
        </p:txBody>
      </p:sp>
      <p:sp>
        <p:nvSpPr>
          <p:cNvPr id="6" name="Slide Number Placeholder 5"/>
          <p:cNvSpPr>
            <a:spLocks noGrp="1"/>
          </p:cNvSpPr>
          <p:nvPr>
            <p:ph type="sldNum" sz="quarter" idx="12"/>
          </p:nvPr>
        </p:nvSpPr>
        <p:spPr/>
        <p:txBody>
          <a:bodyPr/>
          <a:lstStyle/>
          <a:p>
            <a:pPr>
              <a:defRPr/>
            </a:pPr>
            <a:fld id="{5FDC0B4E-072D-49B6-9F4C-82C4DA579033}" type="slidenum">
              <a:rPr lang="en-GB"/>
              <a:pPr>
                <a:defRPr/>
              </a:pPr>
              <a:t>7</a:t>
            </a:fld>
            <a:endParaRPr lang="en-GB"/>
          </a:p>
        </p:txBody>
      </p:sp>
      <p:sp>
        <p:nvSpPr>
          <p:cNvPr id="4" name="Rounded Rectangle 3"/>
          <p:cNvSpPr/>
          <p:nvPr/>
        </p:nvSpPr>
        <p:spPr>
          <a:xfrm>
            <a:off x="609600" y="1371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4102" name="Picture 8"/>
          <p:cNvPicPr>
            <a:picLocks noChangeAspect="1" noChangeArrowheads="1"/>
          </p:cNvPicPr>
          <p:nvPr/>
        </p:nvPicPr>
        <p:blipFill>
          <a:blip r:embed="rId2" cstate="print"/>
          <a:srcRect/>
          <a:stretch>
            <a:fillRect/>
          </a:stretch>
        </p:blipFill>
        <p:spPr bwMode="auto">
          <a:xfrm>
            <a:off x="228600" y="228600"/>
            <a:ext cx="1143000" cy="1066800"/>
          </a:xfrm>
          <a:prstGeom prst="rect">
            <a:avLst/>
          </a:prstGeom>
          <a:noFill/>
          <a:ln w="9525">
            <a:noFill/>
            <a:miter lim="800000"/>
            <a:headEnd/>
            <a:tailEnd/>
          </a:ln>
        </p:spPr>
      </p:pic>
      <p:sp>
        <p:nvSpPr>
          <p:cNvPr id="10" name="Footer Placeholder 9"/>
          <p:cNvSpPr>
            <a:spLocks noGrp="1"/>
          </p:cNvSpPr>
          <p:nvPr>
            <p:ph type="ftr" sz="quarter" idx="11"/>
          </p:nvPr>
        </p:nvSpPr>
        <p:spPr/>
        <p:txBody>
          <a:bodyPr/>
          <a:lstStyle/>
          <a:p>
            <a:pPr>
              <a:defRPr/>
            </a:pPr>
            <a:r>
              <a:rPr lang="en-GB" smtClean="0"/>
              <a:t>Ghana Standards Authority;                                                          </a:t>
            </a:r>
            <a:endParaRPr lang="en-GB"/>
          </a:p>
        </p:txBody>
      </p:sp>
      <p:graphicFrame>
        <p:nvGraphicFramePr>
          <p:cNvPr id="11" name="Content Placeholder 4"/>
          <p:cNvGraphicFramePr>
            <a:graphicFrameLocks noGrp="1"/>
          </p:cNvGraphicFramePr>
          <p:nvPr>
            <p:ph idx="1"/>
          </p:nvPr>
        </p:nvGraphicFramePr>
        <p:xfrm>
          <a:off x="1447800" y="1524000"/>
          <a:ext cx="65532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lnSpc>
                <a:spcPct val="85000"/>
              </a:lnSpc>
            </a:pPr>
            <a:r>
              <a:rPr lang="en-US" altLang="en-US" dirty="0">
                <a:solidFill>
                  <a:srgbClr val="404040"/>
                </a:solidFill>
                <a:latin typeface="Calibri" panose="020F0502020204030204" pitchFamily="34" charset="0"/>
              </a:rPr>
              <a:t>SYSTEMATIC REVIEW</a:t>
            </a:r>
          </a:p>
        </p:txBody>
      </p:sp>
      <p:sp>
        <p:nvSpPr>
          <p:cNvPr id="7" name="Footer Placeholder 6"/>
          <p:cNvSpPr>
            <a:spLocks noGrp="1"/>
          </p:cNvSpPr>
          <p:nvPr>
            <p:ph type="ftr" sz="quarter" idx="11"/>
          </p:nvPr>
        </p:nvSpPr>
        <p:spPr/>
        <p:txBody>
          <a:bodyPr/>
          <a:lstStyle/>
          <a:p>
            <a:pPr>
              <a:defRPr/>
            </a:pPr>
            <a:r>
              <a:rPr lang="en-GB"/>
              <a:t>Ghana Standards Authority;                                                          Documentaiton and Information Centre </a:t>
            </a:r>
          </a:p>
        </p:txBody>
      </p:sp>
      <p:sp>
        <p:nvSpPr>
          <p:cNvPr id="6" name="Slide Number Placeholder 5"/>
          <p:cNvSpPr>
            <a:spLocks noGrp="1"/>
          </p:cNvSpPr>
          <p:nvPr>
            <p:ph type="sldNum" sz="quarter" idx="12"/>
          </p:nvPr>
        </p:nvSpPr>
        <p:spPr/>
        <p:txBody>
          <a:bodyPr/>
          <a:lstStyle/>
          <a:p>
            <a:pPr>
              <a:defRPr/>
            </a:pPr>
            <a:fld id="{A8197D91-695F-49F9-ADB8-C6AC56562C59}" type="slidenum">
              <a:rPr lang="en-GB"/>
              <a:pPr>
                <a:defRPr/>
              </a:pPr>
              <a:t>8</a:t>
            </a:fld>
            <a:endParaRPr lang="en-GB" dirty="0"/>
          </a:p>
        </p:txBody>
      </p:sp>
      <p:sp>
        <p:nvSpPr>
          <p:cNvPr id="4" name="Rounded Rectangle 3"/>
          <p:cNvSpPr/>
          <p:nvPr/>
        </p:nvSpPr>
        <p:spPr>
          <a:xfrm>
            <a:off x="609600" y="1371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5126" name="Picture 13"/>
          <p:cNvPicPr>
            <a:picLocks noChangeAspect="1" noChangeArrowheads="1"/>
          </p:cNvPicPr>
          <p:nvPr/>
        </p:nvPicPr>
        <p:blipFill>
          <a:blip r:embed="rId2" cstate="print"/>
          <a:srcRect/>
          <a:stretch>
            <a:fillRect/>
          </a:stretch>
        </p:blipFill>
        <p:spPr bwMode="auto">
          <a:xfrm>
            <a:off x="228600" y="228600"/>
            <a:ext cx="1143000" cy="1066800"/>
          </a:xfrm>
          <a:prstGeom prst="rect">
            <a:avLst/>
          </a:prstGeom>
          <a:noFill/>
          <a:ln w="9525">
            <a:noFill/>
            <a:miter lim="800000"/>
            <a:headEnd/>
            <a:tailEnd/>
          </a:ln>
        </p:spPr>
      </p:pic>
      <p:sp>
        <p:nvSpPr>
          <p:cNvPr id="10" name="Content Placeholder 2"/>
          <p:cNvSpPr>
            <a:spLocks noGrp="1"/>
          </p:cNvSpPr>
          <p:nvPr>
            <p:ph idx="1"/>
          </p:nvPr>
        </p:nvSpPr>
        <p:spPr>
          <a:xfrm>
            <a:off x="228600" y="1676400"/>
            <a:ext cx="8305800" cy="4876800"/>
          </a:xfrm>
        </p:spPr>
        <p:txBody>
          <a:bodyPr>
            <a:noAutofit/>
          </a:bodyPr>
          <a:lstStyle/>
          <a:p>
            <a:pPr algn="just" eaLnBrk="1" hangingPunct="1">
              <a:lnSpc>
                <a:spcPct val="90000"/>
              </a:lnSpc>
              <a:spcBef>
                <a:spcPts val="1200"/>
              </a:spcBef>
              <a:spcAft>
                <a:spcPts val="200"/>
              </a:spcAft>
              <a:buClr>
                <a:srgbClr val="99CB38"/>
              </a:buClr>
              <a:buSzPct val="100000"/>
              <a:buFont typeface="Calibri" panose="020F0502020204030204" pitchFamily="34" charset="0"/>
              <a:buChar char=" "/>
              <a:defRPr/>
            </a:pPr>
            <a:r>
              <a:rPr lang="en-US" altLang="en-US" sz="4000" dirty="0" smtClean="0">
                <a:solidFill>
                  <a:srgbClr val="404040"/>
                </a:solidFill>
                <a:latin typeface="Calibri" panose="020F0502020204030204" pitchFamily="34" charset="0"/>
              </a:rPr>
              <a:t>Every </a:t>
            </a:r>
            <a:r>
              <a:rPr lang="en-US" altLang="en-US" sz="4000" dirty="0">
                <a:solidFill>
                  <a:srgbClr val="404040"/>
                </a:solidFill>
                <a:latin typeface="Calibri" panose="020F0502020204030204" pitchFamily="34" charset="0"/>
              </a:rPr>
              <a:t>standard should be reviewed by the Technical Committee responsible not more than five years after publication, reaffirmation, revision or declaration of obsolescence to establish whether it is still current and, if it is not, to identify and set in hand appropriate action.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lnSpc>
                <a:spcPct val="85000"/>
              </a:lnSpc>
            </a:pPr>
            <a:r>
              <a:rPr lang="en-US" altLang="en-US" b="1" dirty="0">
                <a:solidFill>
                  <a:srgbClr val="404040"/>
                </a:solidFill>
                <a:latin typeface="Calibri" panose="020F0502020204030204" pitchFamily="34" charset="0"/>
              </a:rPr>
              <a:t>AMENDMENT PROCEDURE</a:t>
            </a:r>
          </a:p>
        </p:txBody>
      </p:sp>
      <p:sp>
        <p:nvSpPr>
          <p:cNvPr id="7" name="Footer Placeholder 6"/>
          <p:cNvSpPr>
            <a:spLocks noGrp="1"/>
          </p:cNvSpPr>
          <p:nvPr>
            <p:ph type="ftr" sz="quarter" idx="11"/>
          </p:nvPr>
        </p:nvSpPr>
        <p:spPr/>
        <p:txBody>
          <a:bodyPr/>
          <a:lstStyle/>
          <a:p>
            <a:pPr>
              <a:defRPr/>
            </a:pPr>
            <a:r>
              <a:rPr lang="en-GB"/>
              <a:t>Ghana Standards Authority;                                                          Documentaiton and Information Centre </a:t>
            </a:r>
          </a:p>
        </p:txBody>
      </p:sp>
      <p:sp>
        <p:nvSpPr>
          <p:cNvPr id="6" name="Slide Number Placeholder 5"/>
          <p:cNvSpPr>
            <a:spLocks noGrp="1"/>
          </p:cNvSpPr>
          <p:nvPr>
            <p:ph type="sldNum" sz="quarter" idx="12"/>
          </p:nvPr>
        </p:nvSpPr>
        <p:spPr/>
        <p:txBody>
          <a:bodyPr/>
          <a:lstStyle/>
          <a:p>
            <a:pPr>
              <a:defRPr/>
            </a:pPr>
            <a:fld id="{A8197D91-695F-49F9-ADB8-C6AC56562C59}" type="slidenum">
              <a:rPr lang="en-GB"/>
              <a:pPr>
                <a:defRPr/>
              </a:pPr>
              <a:t>9</a:t>
            </a:fld>
            <a:endParaRPr lang="en-GB" dirty="0"/>
          </a:p>
        </p:txBody>
      </p:sp>
      <p:sp>
        <p:nvSpPr>
          <p:cNvPr id="4" name="Rounded Rectangle 3"/>
          <p:cNvSpPr/>
          <p:nvPr/>
        </p:nvSpPr>
        <p:spPr>
          <a:xfrm>
            <a:off x="609600" y="1371600"/>
            <a:ext cx="7543800" cy="76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pic>
        <p:nvPicPr>
          <p:cNvPr id="5126" name="Picture 13"/>
          <p:cNvPicPr>
            <a:picLocks noChangeAspect="1" noChangeArrowheads="1"/>
          </p:cNvPicPr>
          <p:nvPr/>
        </p:nvPicPr>
        <p:blipFill>
          <a:blip r:embed="rId2" cstate="print"/>
          <a:srcRect/>
          <a:stretch>
            <a:fillRect/>
          </a:stretch>
        </p:blipFill>
        <p:spPr bwMode="auto">
          <a:xfrm>
            <a:off x="228600" y="228600"/>
            <a:ext cx="1143000" cy="1066800"/>
          </a:xfrm>
          <a:prstGeom prst="rect">
            <a:avLst/>
          </a:prstGeom>
          <a:noFill/>
          <a:ln w="9525">
            <a:noFill/>
            <a:miter lim="800000"/>
            <a:headEnd/>
            <a:tailEnd/>
          </a:ln>
        </p:spPr>
      </p:pic>
      <p:sp>
        <p:nvSpPr>
          <p:cNvPr id="10" name="Content Placeholder 2"/>
          <p:cNvSpPr>
            <a:spLocks noGrp="1"/>
          </p:cNvSpPr>
          <p:nvPr>
            <p:ph idx="1"/>
          </p:nvPr>
        </p:nvSpPr>
        <p:spPr>
          <a:xfrm>
            <a:off x="228600" y="1676400"/>
            <a:ext cx="8686800" cy="4525963"/>
          </a:xfrm>
        </p:spPr>
        <p:txBody>
          <a:bodyPr>
            <a:noAutofit/>
          </a:bodyPr>
          <a:lstStyle/>
          <a:p>
            <a:pPr algn="just" eaLnBrk="1" hangingPunct="1">
              <a:lnSpc>
                <a:spcPct val="80000"/>
              </a:lnSpc>
              <a:spcBef>
                <a:spcPts val="1200"/>
              </a:spcBef>
              <a:spcAft>
                <a:spcPts val="200"/>
              </a:spcAft>
              <a:buClr>
                <a:srgbClr val="99CB38"/>
              </a:buClr>
              <a:buSzPct val="100000"/>
              <a:defRPr/>
            </a:pPr>
            <a:r>
              <a:rPr lang="en-US" altLang="en-US" sz="3600" dirty="0" smtClean="0">
                <a:solidFill>
                  <a:srgbClr val="404040"/>
                </a:solidFill>
                <a:latin typeface="Calibri" panose="020F0502020204030204" pitchFamily="34" charset="0"/>
              </a:rPr>
              <a:t>Typographical </a:t>
            </a:r>
            <a:r>
              <a:rPr lang="en-US" altLang="en-US" sz="3600" dirty="0">
                <a:solidFill>
                  <a:srgbClr val="404040"/>
                </a:solidFill>
                <a:latin typeface="Calibri" panose="020F0502020204030204" pitchFamily="34" charset="0"/>
              </a:rPr>
              <a:t>errors and reference changes are corrected as a matter of routine by issue of corrigendum.</a:t>
            </a:r>
          </a:p>
          <a:p>
            <a:pPr algn="just" eaLnBrk="1" hangingPunct="1">
              <a:lnSpc>
                <a:spcPct val="80000"/>
              </a:lnSpc>
              <a:spcBef>
                <a:spcPts val="1200"/>
              </a:spcBef>
              <a:spcAft>
                <a:spcPts val="200"/>
              </a:spcAft>
              <a:buClr>
                <a:srgbClr val="99CB38"/>
              </a:buClr>
              <a:buSzPct val="100000"/>
              <a:defRPr/>
            </a:pPr>
            <a:r>
              <a:rPr lang="en-US" altLang="en-US" sz="3600" dirty="0">
                <a:solidFill>
                  <a:srgbClr val="404040"/>
                </a:solidFill>
                <a:latin typeface="Calibri" panose="020F0502020204030204" pitchFamily="34" charset="0"/>
              </a:rPr>
              <a:t>The technical amendment which alters and / or adds to previously agreed technical provisions in an existing Ghana Standards requires committee approval, and normally made available for public comment.</a:t>
            </a:r>
          </a:p>
          <a:p>
            <a:pPr algn="just" eaLnBrk="1" hangingPunct="1">
              <a:lnSpc>
                <a:spcPct val="80000"/>
              </a:lnSpc>
              <a:spcBef>
                <a:spcPts val="1200"/>
              </a:spcBef>
              <a:spcAft>
                <a:spcPts val="200"/>
              </a:spcAft>
              <a:buClr>
                <a:srgbClr val="99CB38"/>
              </a:buClr>
              <a:buSzPct val="100000"/>
              <a:defRPr/>
            </a:pPr>
            <a:r>
              <a:rPr lang="en-US" altLang="en-US" sz="3600" dirty="0">
                <a:solidFill>
                  <a:srgbClr val="404040"/>
                </a:solidFill>
                <a:latin typeface="Calibri" panose="020F0502020204030204" pitchFamily="34" charset="0"/>
              </a:rPr>
              <a:t> The amendments require approval of the Chairman of Technical Committees concerned</a:t>
            </a:r>
            <a:endParaRPr lang="en-US" sz="3600" dirty="0" smtClean="0"/>
          </a:p>
        </p:txBody>
      </p:sp>
    </p:spTree>
    <p:extLst>
      <p:ext uri="{BB962C8B-B14F-4D97-AF65-F5344CB8AC3E}">
        <p14:creationId xmlns:p14="http://schemas.microsoft.com/office/powerpoint/2010/main" val="403077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Information</Document_x0020_Typ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Props1.xml><?xml version="1.0" encoding="utf-8"?>
<ds:datastoreItem xmlns:ds="http://schemas.openxmlformats.org/officeDocument/2006/customXml" ds:itemID="{21C71C08-B20B-4FD3-946A-A770ACCE9F1B}"/>
</file>

<file path=customXml/itemProps2.xml><?xml version="1.0" encoding="utf-8"?>
<ds:datastoreItem xmlns:ds="http://schemas.openxmlformats.org/officeDocument/2006/customXml" ds:itemID="{044D9F8C-C4C7-45BA-A43D-A4026B3D71EF}"/>
</file>

<file path=customXml/itemProps3.xml><?xml version="1.0" encoding="utf-8"?>
<ds:datastoreItem xmlns:ds="http://schemas.openxmlformats.org/officeDocument/2006/customXml" ds:itemID="{A2482E60-EDE7-46DA-BF2B-3D4F1E2B3EF6}"/>
</file>

<file path=customXml/itemProps4.xml><?xml version="1.0" encoding="utf-8"?>
<ds:datastoreItem xmlns:ds="http://schemas.openxmlformats.org/officeDocument/2006/customXml" ds:itemID="{BB681AF2-281F-4FE0-B262-23A4E0E73F2D}"/>
</file>

<file path=docProps/app.xml><?xml version="1.0" encoding="utf-8"?>
<Properties xmlns="http://schemas.openxmlformats.org/officeDocument/2006/extended-properties" xmlns:vt="http://schemas.openxmlformats.org/officeDocument/2006/docPropsVTypes">
  <Template>Apex</Template>
  <TotalTime>1089</TotalTime>
  <Words>1027</Words>
  <Application>Microsoft Office PowerPoint</Application>
  <PresentationFormat>On-screen Show (4:3)</PresentationFormat>
  <Paragraphs>207</Paragraphs>
  <Slides>28</Slides>
  <Notes>0</Notes>
  <HiddenSlides>1</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THE STANDARDS SYSTEMS IN GHANA AND LINKS WITH INTERNATIONAL STANDARDS BODIES</vt:lpstr>
      <vt:lpstr>Ghana Standards Authority (GSA)</vt:lpstr>
      <vt:lpstr>Ghana Standards Authority (GSA)</vt:lpstr>
      <vt:lpstr>Standard</vt:lpstr>
      <vt:lpstr>Standard</vt:lpstr>
      <vt:lpstr>Benefits of Standards</vt:lpstr>
      <vt:lpstr>Summary of Standards development process</vt:lpstr>
      <vt:lpstr>SYSTEMATIC REVIEW</vt:lpstr>
      <vt:lpstr>AMENDMENT PROCEDURE</vt:lpstr>
      <vt:lpstr>Constitution of Technical Committees</vt:lpstr>
      <vt:lpstr>Eg:  National Technical Committee on Water Quality</vt:lpstr>
      <vt:lpstr>THE WORK OF THE STANDARDS COMMITTEES</vt:lpstr>
      <vt:lpstr>INTERNATIONAL PARTICIPATION &amp; collaboration</vt:lpstr>
      <vt:lpstr> GSA – ISO (Full Member) </vt:lpstr>
      <vt:lpstr>  P-Membership  - 13  </vt:lpstr>
      <vt:lpstr>  P-Membership  - 13  </vt:lpstr>
      <vt:lpstr> GSA – IEC (Affiliate) </vt:lpstr>
      <vt:lpstr> GSA – CODEX ( Full Member) </vt:lpstr>
      <vt:lpstr> GSA – CODEX ( Full Member) </vt:lpstr>
      <vt:lpstr>  GSA – ECOSHAM  </vt:lpstr>
      <vt:lpstr>  GSA – IEC  </vt:lpstr>
      <vt:lpstr>  GSA – astm  </vt:lpstr>
      <vt:lpstr>  GSA – aCI  </vt:lpstr>
      <vt:lpstr>  GSA – mida  </vt:lpstr>
      <vt:lpstr>  OTHER NEEDED STANDARDS- BUILDING CODE  </vt:lpstr>
      <vt:lpstr>  CHALLENGES IN STANDARDS DEVELOPMENT  </vt:lpstr>
      <vt:lpstr>  STANDARDS and us-ghana  commercial relationship  </vt:lpstr>
      <vt:lpstr> </vt:lpstr>
    </vt:vector>
  </TitlesOfParts>
  <Company>Emory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Documentation and information centre</dc:title>
  <dc:creator>owner</dc:creator>
  <cp:lastModifiedBy>David Jankowski</cp:lastModifiedBy>
  <cp:revision>210</cp:revision>
  <cp:lastPrinted>2017-03-29T11:33:14Z</cp:lastPrinted>
  <dcterms:created xsi:type="dcterms:W3CDTF">2011-10-15T18:34:37Z</dcterms:created>
  <dcterms:modified xsi:type="dcterms:W3CDTF">2017-03-31T09:47:00Z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9ba33ab3-a3f7-4b94-abfa-071001684e8c</vt:lpwstr>
  </property>
</Properties>
</file>