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quickStyle2.xml" ContentType="application/vnd.openxmlformats-officedocument.drawingml.diagramStyl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76" r:id="rId2"/>
    <p:sldId id="351" r:id="rId3"/>
    <p:sldId id="334" r:id="rId4"/>
    <p:sldId id="33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9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sample%20procedures/EXAMPLE%20-%20Lao%20TBT%20EP%20procedure%20TBT%20EP-1_Responding%20to%20enquiries.pdf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sample%20procedures/EXAMPLE%20-%20Lao%20SPS%20TBT%20NU%20procedure%20NU-4_Handling%20comments%20about%20Lao%20PDR%20notifications.pdf" TargetMode="External"/><Relationship Id="rId2" Type="http://schemas.openxmlformats.org/officeDocument/2006/relationships/hyperlink" Target="sample%20procedures/EXAMPLE%20-%20Lao%20SPS%20TBT%20NU%20procedure%20NU-3_Handling%20comments%20about%20foreign%20notifications.pdf" TargetMode="External"/><Relationship Id="rId1" Type="http://schemas.openxmlformats.org/officeDocument/2006/relationships/hyperlink" Target="sample%20procedures/EXAMPLE%20-%20Lao%20SPS%20TBT%20NU%20procedure%20NU-1_Issuing%20notifications.pdf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sample%20procedures/EXAMPLE%20-%20Lao%20TBT%20EP%20procedure%20TBT%20EP-1_Responding%20to%20enquiries.pdf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sample%20procedures/EXAMPLE%20-%20Lao%20SPS%20TBT%20NU%20procedure%20NU-4_Handling%20comments%20about%20Lao%20PDR%20notifications.pdf" TargetMode="External"/><Relationship Id="rId2" Type="http://schemas.openxmlformats.org/officeDocument/2006/relationships/hyperlink" Target="sample%20procedures/EXAMPLE%20-%20Lao%20SPS%20TBT%20NU%20procedure%20NU-3_Handling%20comments%20about%20foreign%20notifications.pdf" TargetMode="External"/><Relationship Id="rId1" Type="http://schemas.openxmlformats.org/officeDocument/2006/relationships/hyperlink" Target="sample%20procedures/EXAMPLE%20-%20Lao%20SPS%20TBT%20NU%20procedure%20NU-1_Issuing%20notifications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B6479D-B29E-4292-9F88-864E8753F86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85B92458-4DFD-4F76-A0AF-E130C4ABC974}">
      <dgm:prSet custT="1"/>
      <dgm:spPr/>
      <dgm:t>
        <a:bodyPr/>
        <a:lstStyle/>
        <a:p>
          <a:pPr rtl="0"/>
          <a:r>
            <a:rPr lang="en-US" sz="2400" dirty="0"/>
            <a:t>Responding to enquiries </a:t>
          </a:r>
          <a:r>
            <a:rPr lang="en-US" sz="2400" dirty="0">
              <a:latin typeface="+mn-lt"/>
              <a:cs typeface="Arial" panose="020B0604020202020204" pitchFamily="34" charset="0"/>
            </a:rPr>
            <a:t>– </a:t>
          </a:r>
          <a:r>
            <a:rPr lang="en-US" sz="2400" dirty="0">
              <a:latin typeface="+mn-lt"/>
              <a:cs typeface="Arial" panose="020B0604020202020204" pitchFamily="34" charset="0"/>
              <a:hlinkClick xmlns:r="http://schemas.openxmlformats.org/officeDocument/2006/relationships" r:id="rId1" action="ppaction://hlinkfile"/>
            </a:rPr>
            <a:t>see example</a:t>
          </a:r>
          <a:endParaRPr lang="en-US" sz="2400" dirty="0">
            <a:latin typeface="+mn-lt"/>
            <a:cs typeface="Arial" panose="020B0604020202020204" pitchFamily="34" charset="0"/>
          </a:endParaRPr>
        </a:p>
      </dgm:t>
    </dgm:pt>
    <dgm:pt modelId="{1F27ABAC-7C0F-46FC-83BE-5442F306EE78}" type="parTrans" cxnId="{DC513F73-6681-4EB6-B326-0F2E9D9CEDF3}">
      <dgm:prSet/>
      <dgm:spPr/>
      <dgm:t>
        <a:bodyPr/>
        <a:lstStyle/>
        <a:p>
          <a:endParaRPr lang="en-US"/>
        </a:p>
      </dgm:t>
    </dgm:pt>
    <dgm:pt modelId="{5A8E471F-118B-48DA-8EBD-DC33F575240F}" type="sibTrans" cxnId="{DC513F73-6681-4EB6-B326-0F2E9D9CEDF3}">
      <dgm:prSet/>
      <dgm:spPr/>
      <dgm:t>
        <a:bodyPr/>
        <a:lstStyle/>
        <a:p>
          <a:endParaRPr lang="en-US"/>
        </a:p>
      </dgm:t>
    </dgm:pt>
    <dgm:pt modelId="{58C75B57-9349-41A6-A559-FFDA8265A812}">
      <dgm:prSet custT="1"/>
      <dgm:spPr/>
      <dgm:t>
        <a:bodyPr/>
        <a:lstStyle/>
        <a:p>
          <a:r>
            <a:rPr lang="en-US" sz="2400" dirty="0"/>
            <a:t>Acquisition of reference materials</a:t>
          </a:r>
        </a:p>
      </dgm:t>
    </dgm:pt>
    <dgm:pt modelId="{69442E7D-3B0B-4E87-B32D-6FFC2C6DD80E}" type="sibTrans" cxnId="{E744D7D9-D792-4A01-8437-0999A7E6812E}">
      <dgm:prSet/>
      <dgm:spPr/>
      <dgm:t>
        <a:bodyPr/>
        <a:lstStyle/>
        <a:p>
          <a:endParaRPr lang="en-US"/>
        </a:p>
      </dgm:t>
    </dgm:pt>
    <dgm:pt modelId="{8FA4C8F9-F9CA-4135-938D-BEC80D86B159}" type="parTrans" cxnId="{E744D7D9-D792-4A01-8437-0999A7E6812E}">
      <dgm:prSet/>
      <dgm:spPr/>
      <dgm:t>
        <a:bodyPr/>
        <a:lstStyle/>
        <a:p>
          <a:endParaRPr lang="en-US"/>
        </a:p>
      </dgm:t>
    </dgm:pt>
    <dgm:pt modelId="{C9468CA1-BADA-494D-8643-B4F489647BC9}" type="pres">
      <dgm:prSet presAssocID="{C8B6479D-B29E-4292-9F88-864E8753F866}" presName="Name0" presStyleCnt="0">
        <dgm:presLayoutVars>
          <dgm:chMax val="7"/>
          <dgm:chPref val="7"/>
          <dgm:dir/>
        </dgm:presLayoutVars>
      </dgm:prSet>
      <dgm:spPr/>
    </dgm:pt>
    <dgm:pt modelId="{9C09FC76-72C1-4A21-9E1F-76F9A052337D}" type="pres">
      <dgm:prSet presAssocID="{C8B6479D-B29E-4292-9F88-864E8753F866}" presName="Name1" presStyleCnt="0"/>
      <dgm:spPr/>
    </dgm:pt>
    <dgm:pt modelId="{8B02D91D-77AA-40E2-BA19-0704347DD2E9}" type="pres">
      <dgm:prSet presAssocID="{C8B6479D-B29E-4292-9F88-864E8753F866}" presName="cycle" presStyleCnt="0"/>
      <dgm:spPr/>
    </dgm:pt>
    <dgm:pt modelId="{95ED4589-AADF-4C95-989B-FCF864C7A437}" type="pres">
      <dgm:prSet presAssocID="{C8B6479D-B29E-4292-9F88-864E8753F866}" presName="srcNode" presStyleLbl="node1" presStyleIdx="0" presStyleCnt="2"/>
      <dgm:spPr/>
    </dgm:pt>
    <dgm:pt modelId="{DA3F53F7-8D71-4279-A3BA-6C4F45EA7F02}" type="pres">
      <dgm:prSet presAssocID="{C8B6479D-B29E-4292-9F88-864E8753F866}" presName="conn" presStyleLbl="parChTrans1D2" presStyleIdx="0" presStyleCnt="1"/>
      <dgm:spPr/>
    </dgm:pt>
    <dgm:pt modelId="{E285686D-8A16-4D85-A32B-C085F9E65459}" type="pres">
      <dgm:prSet presAssocID="{C8B6479D-B29E-4292-9F88-864E8753F866}" presName="extraNode" presStyleLbl="node1" presStyleIdx="0" presStyleCnt="2"/>
      <dgm:spPr/>
    </dgm:pt>
    <dgm:pt modelId="{059F2982-99DB-430B-B31D-C094E533B5F7}" type="pres">
      <dgm:prSet presAssocID="{C8B6479D-B29E-4292-9F88-864E8753F866}" presName="dstNode" presStyleLbl="node1" presStyleIdx="0" presStyleCnt="2"/>
      <dgm:spPr/>
    </dgm:pt>
    <dgm:pt modelId="{1987D793-FAE1-4D44-B6FE-44C6B34F905B}" type="pres">
      <dgm:prSet presAssocID="{85B92458-4DFD-4F76-A0AF-E130C4ABC974}" presName="text_1" presStyleLbl="node1" presStyleIdx="0" presStyleCnt="2">
        <dgm:presLayoutVars>
          <dgm:bulletEnabled val="1"/>
        </dgm:presLayoutVars>
      </dgm:prSet>
      <dgm:spPr/>
    </dgm:pt>
    <dgm:pt modelId="{1203471C-B028-498F-86C9-6529F75421D2}" type="pres">
      <dgm:prSet presAssocID="{85B92458-4DFD-4F76-A0AF-E130C4ABC974}" presName="accent_1" presStyleCnt="0"/>
      <dgm:spPr/>
    </dgm:pt>
    <dgm:pt modelId="{EAECC359-EC6E-424C-B75D-F59A3B0BA4EE}" type="pres">
      <dgm:prSet presAssocID="{85B92458-4DFD-4F76-A0AF-E130C4ABC974}" presName="accentRepeatNode" presStyleLbl="solidFgAcc1" presStyleIdx="0" presStyleCnt="2"/>
      <dgm:spPr/>
    </dgm:pt>
    <dgm:pt modelId="{42B4203C-4FB8-4136-A650-696249C9DF0B}" type="pres">
      <dgm:prSet presAssocID="{58C75B57-9349-41A6-A559-FFDA8265A812}" presName="text_2" presStyleLbl="node1" presStyleIdx="1" presStyleCnt="2">
        <dgm:presLayoutVars>
          <dgm:bulletEnabled val="1"/>
        </dgm:presLayoutVars>
      </dgm:prSet>
      <dgm:spPr/>
    </dgm:pt>
    <dgm:pt modelId="{039DBABC-5F25-4DE0-AE41-A62D02926B32}" type="pres">
      <dgm:prSet presAssocID="{58C75B57-9349-41A6-A559-FFDA8265A812}" presName="accent_2" presStyleCnt="0"/>
      <dgm:spPr/>
    </dgm:pt>
    <dgm:pt modelId="{43966F49-207B-46DF-840A-BAD7B267B325}" type="pres">
      <dgm:prSet presAssocID="{58C75B57-9349-41A6-A559-FFDA8265A812}" presName="accentRepeatNode" presStyleLbl="solidFgAcc1" presStyleIdx="1" presStyleCnt="2"/>
      <dgm:spPr/>
    </dgm:pt>
  </dgm:ptLst>
  <dgm:cxnLst>
    <dgm:cxn modelId="{81DC471A-661F-4FDB-A682-3E49C2CE7406}" type="presOf" srcId="{5A8E471F-118B-48DA-8EBD-DC33F575240F}" destId="{DA3F53F7-8D71-4279-A3BA-6C4F45EA7F02}" srcOrd="0" destOrd="0" presId="urn:microsoft.com/office/officeart/2008/layout/VerticalCurvedList"/>
    <dgm:cxn modelId="{8443C62A-0068-4588-B3F8-A10B93B5ED60}" type="presOf" srcId="{C8B6479D-B29E-4292-9F88-864E8753F866}" destId="{C9468CA1-BADA-494D-8643-B4F489647BC9}" srcOrd="0" destOrd="0" presId="urn:microsoft.com/office/officeart/2008/layout/VerticalCurvedList"/>
    <dgm:cxn modelId="{DC513F73-6681-4EB6-B326-0F2E9D9CEDF3}" srcId="{C8B6479D-B29E-4292-9F88-864E8753F866}" destId="{85B92458-4DFD-4F76-A0AF-E130C4ABC974}" srcOrd="0" destOrd="0" parTransId="{1F27ABAC-7C0F-46FC-83BE-5442F306EE78}" sibTransId="{5A8E471F-118B-48DA-8EBD-DC33F575240F}"/>
    <dgm:cxn modelId="{43B0C37B-51E2-4F97-9268-5347BE2C502C}" type="presOf" srcId="{85B92458-4DFD-4F76-A0AF-E130C4ABC974}" destId="{1987D793-FAE1-4D44-B6FE-44C6B34F905B}" srcOrd="0" destOrd="0" presId="urn:microsoft.com/office/officeart/2008/layout/VerticalCurvedList"/>
    <dgm:cxn modelId="{D96F6C7C-28FE-497E-90E0-2DEBB8B76750}" type="presOf" srcId="{58C75B57-9349-41A6-A559-FFDA8265A812}" destId="{42B4203C-4FB8-4136-A650-696249C9DF0B}" srcOrd="0" destOrd="0" presId="urn:microsoft.com/office/officeart/2008/layout/VerticalCurvedList"/>
    <dgm:cxn modelId="{E744D7D9-D792-4A01-8437-0999A7E6812E}" srcId="{C8B6479D-B29E-4292-9F88-864E8753F866}" destId="{58C75B57-9349-41A6-A559-FFDA8265A812}" srcOrd="1" destOrd="0" parTransId="{8FA4C8F9-F9CA-4135-938D-BEC80D86B159}" sibTransId="{69442E7D-3B0B-4E87-B32D-6FFC2C6DD80E}"/>
    <dgm:cxn modelId="{07E71CBD-E7D6-4CBB-8D4E-ECD02C46B733}" type="presParOf" srcId="{C9468CA1-BADA-494D-8643-B4F489647BC9}" destId="{9C09FC76-72C1-4A21-9E1F-76F9A052337D}" srcOrd="0" destOrd="0" presId="urn:microsoft.com/office/officeart/2008/layout/VerticalCurvedList"/>
    <dgm:cxn modelId="{8036CCA1-A3B4-48F2-8B83-7BE04255DE02}" type="presParOf" srcId="{9C09FC76-72C1-4A21-9E1F-76F9A052337D}" destId="{8B02D91D-77AA-40E2-BA19-0704347DD2E9}" srcOrd="0" destOrd="0" presId="urn:microsoft.com/office/officeart/2008/layout/VerticalCurvedList"/>
    <dgm:cxn modelId="{60CB4093-A719-498A-8703-5CCFABDC7440}" type="presParOf" srcId="{8B02D91D-77AA-40E2-BA19-0704347DD2E9}" destId="{95ED4589-AADF-4C95-989B-FCF864C7A437}" srcOrd="0" destOrd="0" presId="urn:microsoft.com/office/officeart/2008/layout/VerticalCurvedList"/>
    <dgm:cxn modelId="{57817B55-D482-4E71-907E-A3EF9E02AF23}" type="presParOf" srcId="{8B02D91D-77AA-40E2-BA19-0704347DD2E9}" destId="{DA3F53F7-8D71-4279-A3BA-6C4F45EA7F02}" srcOrd="1" destOrd="0" presId="urn:microsoft.com/office/officeart/2008/layout/VerticalCurvedList"/>
    <dgm:cxn modelId="{B4F33F1F-2C48-464C-9229-3E0F308F8182}" type="presParOf" srcId="{8B02D91D-77AA-40E2-BA19-0704347DD2E9}" destId="{E285686D-8A16-4D85-A32B-C085F9E65459}" srcOrd="2" destOrd="0" presId="urn:microsoft.com/office/officeart/2008/layout/VerticalCurvedList"/>
    <dgm:cxn modelId="{59DDEAA0-1D48-4107-8867-BAA97DD73FCA}" type="presParOf" srcId="{8B02D91D-77AA-40E2-BA19-0704347DD2E9}" destId="{059F2982-99DB-430B-B31D-C094E533B5F7}" srcOrd="3" destOrd="0" presId="urn:microsoft.com/office/officeart/2008/layout/VerticalCurvedList"/>
    <dgm:cxn modelId="{3A717009-80A5-47A7-91DD-0A9DCBD6E550}" type="presParOf" srcId="{9C09FC76-72C1-4A21-9E1F-76F9A052337D}" destId="{1987D793-FAE1-4D44-B6FE-44C6B34F905B}" srcOrd="1" destOrd="0" presId="urn:microsoft.com/office/officeart/2008/layout/VerticalCurvedList"/>
    <dgm:cxn modelId="{71FD2B2D-EE83-4937-8CBA-8C6893D6D212}" type="presParOf" srcId="{9C09FC76-72C1-4A21-9E1F-76F9A052337D}" destId="{1203471C-B028-498F-86C9-6529F75421D2}" srcOrd="2" destOrd="0" presId="urn:microsoft.com/office/officeart/2008/layout/VerticalCurvedList"/>
    <dgm:cxn modelId="{8E69727E-F237-4F99-A06B-0D8D1B60C6D7}" type="presParOf" srcId="{1203471C-B028-498F-86C9-6529F75421D2}" destId="{EAECC359-EC6E-424C-B75D-F59A3B0BA4EE}" srcOrd="0" destOrd="0" presId="urn:microsoft.com/office/officeart/2008/layout/VerticalCurvedList"/>
    <dgm:cxn modelId="{2B2A76AE-80A7-4B19-A1B8-BCDC8919FFE0}" type="presParOf" srcId="{9C09FC76-72C1-4A21-9E1F-76F9A052337D}" destId="{42B4203C-4FB8-4136-A650-696249C9DF0B}" srcOrd="3" destOrd="0" presId="urn:microsoft.com/office/officeart/2008/layout/VerticalCurvedList"/>
    <dgm:cxn modelId="{C8CC3022-B99A-4CF4-AB38-3013B0B5E5B5}" type="presParOf" srcId="{9C09FC76-72C1-4A21-9E1F-76F9A052337D}" destId="{039DBABC-5F25-4DE0-AE41-A62D02926B32}" srcOrd="4" destOrd="0" presId="urn:microsoft.com/office/officeart/2008/layout/VerticalCurvedList"/>
    <dgm:cxn modelId="{6B5AC4CB-F870-46CB-8471-101A6BAEC635}" type="presParOf" srcId="{039DBABC-5F25-4DE0-AE41-A62D02926B32}" destId="{43966F49-207B-46DF-840A-BAD7B267B325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B6479D-B29E-4292-9F88-864E8753F86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225C42F4-8434-4572-8891-1E093C505C54}">
      <dgm:prSet custT="1"/>
      <dgm:spPr/>
      <dgm:t>
        <a:bodyPr/>
        <a:lstStyle/>
        <a:p>
          <a:pPr rtl="0"/>
          <a:r>
            <a:rPr lang="en-US" sz="2400" dirty="0">
              <a:latin typeface="+mn-lt"/>
              <a:cs typeface="Arial" panose="020B0604020202020204" pitchFamily="34" charset="0"/>
            </a:rPr>
            <a:t>Issuing notifications – </a:t>
          </a:r>
          <a:r>
            <a:rPr lang="en-US" sz="2400" dirty="0">
              <a:latin typeface="+mn-lt"/>
              <a:cs typeface="Arial" panose="020B0604020202020204" pitchFamily="34" charset="0"/>
              <a:hlinkClick xmlns:r="http://schemas.openxmlformats.org/officeDocument/2006/relationships" r:id="rId1" action="ppaction://hlinkfile"/>
            </a:rPr>
            <a:t>see example</a:t>
          </a:r>
          <a:endParaRPr lang="en-US" sz="2400" dirty="0">
            <a:latin typeface="+mn-lt"/>
            <a:cs typeface="Arial" panose="020B0604020202020204" pitchFamily="34" charset="0"/>
          </a:endParaRPr>
        </a:p>
      </dgm:t>
    </dgm:pt>
    <dgm:pt modelId="{0DC6D242-3A97-404F-98E7-1F4E7A8FC93C}" type="parTrans" cxnId="{9538E255-F3B4-448C-AE05-2DFDFAF0FFDE}">
      <dgm:prSet/>
      <dgm:spPr/>
      <dgm:t>
        <a:bodyPr/>
        <a:lstStyle/>
        <a:p>
          <a:endParaRPr lang="en-US" sz="2400"/>
        </a:p>
      </dgm:t>
    </dgm:pt>
    <dgm:pt modelId="{E52D02FB-E5B5-4EE1-80A3-0875CAAB57E0}" type="sibTrans" cxnId="{9538E255-F3B4-448C-AE05-2DFDFAF0FFDE}">
      <dgm:prSet/>
      <dgm:spPr/>
      <dgm:t>
        <a:bodyPr/>
        <a:lstStyle/>
        <a:p>
          <a:endParaRPr lang="en-US" sz="2400"/>
        </a:p>
      </dgm:t>
    </dgm:pt>
    <dgm:pt modelId="{87A91E5F-3623-4C10-9BB5-B07A949B8D26}">
      <dgm:prSet custT="1"/>
      <dgm:spPr/>
      <dgm:t>
        <a:bodyPr/>
        <a:lstStyle/>
        <a:p>
          <a:r>
            <a:rPr lang="en-US" sz="2400" dirty="0">
              <a:latin typeface="+mn-lt"/>
              <a:cs typeface="Arial" panose="020B0604020202020204" pitchFamily="34" charset="0"/>
            </a:rPr>
            <a:t>Handling comments related to notifications from other WTO Members – </a:t>
          </a:r>
          <a:r>
            <a:rPr lang="en-US" sz="2400" dirty="0">
              <a:latin typeface="+mn-lt"/>
              <a:cs typeface="Arial" panose="020B0604020202020204" pitchFamily="34" charset="0"/>
              <a:hlinkClick xmlns:r="http://schemas.openxmlformats.org/officeDocument/2006/relationships" r:id="rId2" action="ppaction://hlinkfile"/>
            </a:rPr>
            <a:t>see example</a:t>
          </a:r>
          <a:endParaRPr lang="en-US" sz="2400" dirty="0">
            <a:latin typeface="+mn-lt"/>
            <a:cs typeface="Arial" panose="020B0604020202020204" pitchFamily="34" charset="0"/>
          </a:endParaRPr>
        </a:p>
      </dgm:t>
    </dgm:pt>
    <dgm:pt modelId="{16A4DF54-9195-4A69-B035-8EE69CA7DBC1}" type="parTrans" cxnId="{8B02604C-D6EF-4104-8814-DA3D4C843996}">
      <dgm:prSet/>
      <dgm:spPr/>
      <dgm:t>
        <a:bodyPr/>
        <a:lstStyle/>
        <a:p>
          <a:endParaRPr lang="en-US" sz="2400"/>
        </a:p>
      </dgm:t>
    </dgm:pt>
    <dgm:pt modelId="{17754EA9-0B82-48FB-AFD3-E79E6B070B0E}" type="sibTrans" cxnId="{8B02604C-D6EF-4104-8814-DA3D4C843996}">
      <dgm:prSet/>
      <dgm:spPr/>
      <dgm:t>
        <a:bodyPr/>
        <a:lstStyle/>
        <a:p>
          <a:endParaRPr lang="en-US" sz="2400"/>
        </a:p>
      </dgm:t>
    </dgm:pt>
    <dgm:pt modelId="{EBE585E5-0959-4388-A963-1E7E2BBEA6FA}">
      <dgm:prSet custT="1"/>
      <dgm:spPr/>
      <dgm:t>
        <a:bodyPr/>
        <a:lstStyle/>
        <a:p>
          <a:r>
            <a:rPr lang="en-US" sz="2400" dirty="0">
              <a:latin typeface="+mn-lt"/>
              <a:cs typeface="Arial" panose="020B0604020202020204" pitchFamily="34" charset="0"/>
            </a:rPr>
            <a:t>Handling comments related to notifications from Côte d'Ivoire – </a:t>
          </a:r>
          <a:r>
            <a:rPr lang="en-US" sz="2400" dirty="0">
              <a:latin typeface="+mn-lt"/>
              <a:cs typeface="Arial" panose="020B0604020202020204" pitchFamily="34" charset="0"/>
              <a:hlinkClick xmlns:r="http://schemas.openxmlformats.org/officeDocument/2006/relationships" r:id="rId3" action="ppaction://hlinkfile"/>
            </a:rPr>
            <a:t>see example</a:t>
          </a:r>
          <a:endParaRPr lang="en-US" sz="2400" dirty="0">
            <a:latin typeface="+mn-lt"/>
            <a:cs typeface="Arial" panose="020B0604020202020204" pitchFamily="34" charset="0"/>
          </a:endParaRPr>
        </a:p>
      </dgm:t>
    </dgm:pt>
    <dgm:pt modelId="{771FD340-D08E-4719-9805-A8244DE433A9}" type="parTrans" cxnId="{23AF4E72-53FA-4EBB-8422-7CB0932AD3B2}">
      <dgm:prSet/>
      <dgm:spPr/>
      <dgm:t>
        <a:bodyPr/>
        <a:lstStyle/>
        <a:p>
          <a:endParaRPr lang="en-US"/>
        </a:p>
      </dgm:t>
    </dgm:pt>
    <dgm:pt modelId="{6E106ED2-DE6D-44FD-9802-900ECEBE284F}" type="sibTrans" cxnId="{23AF4E72-53FA-4EBB-8422-7CB0932AD3B2}">
      <dgm:prSet/>
      <dgm:spPr/>
      <dgm:t>
        <a:bodyPr/>
        <a:lstStyle/>
        <a:p>
          <a:endParaRPr lang="en-US"/>
        </a:p>
      </dgm:t>
    </dgm:pt>
    <dgm:pt modelId="{C114D89A-959E-4091-A5D5-A9CBAAE3C8E0}">
      <dgm:prSet custT="1"/>
      <dgm:spPr/>
      <dgm:t>
        <a:bodyPr/>
        <a:lstStyle/>
        <a:p>
          <a:r>
            <a:rPr lang="en-US" sz="2400" dirty="0">
              <a:latin typeface="+mn-lt"/>
              <a:cs typeface="Arial" panose="020B0604020202020204" pitchFamily="34" charset="0"/>
            </a:rPr>
            <a:t>Distributing notifications from WTO members</a:t>
          </a:r>
        </a:p>
      </dgm:t>
    </dgm:pt>
    <dgm:pt modelId="{CEE7B860-4AC5-4E4F-85FB-B1E18390F985}" type="parTrans" cxnId="{1DF5BB22-3E81-493E-8925-83392AE77A76}">
      <dgm:prSet/>
      <dgm:spPr/>
      <dgm:t>
        <a:bodyPr/>
        <a:lstStyle/>
        <a:p>
          <a:endParaRPr lang="en-US"/>
        </a:p>
      </dgm:t>
    </dgm:pt>
    <dgm:pt modelId="{2D686977-BCC7-4095-8482-75ECB73D0B97}" type="sibTrans" cxnId="{1DF5BB22-3E81-493E-8925-83392AE77A76}">
      <dgm:prSet/>
      <dgm:spPr/>
      <dgm:t>
        <a:bodyPr/>
        <a:lstStyle/>
        <a:p>
          <a:endParaRPr lang="en-US"/>
        </a:p>
      </dgm:t>
    </dgm:pt>
    <dgm:pt modelId="{D9365D90-7276-4FC3-A219-4575ECEE208C}" type="pres">
      <dgm:prSet presAssocID="{C8B6479D-B29E-4292-9F88-864E8753F866}" presName="Name0" presStyleCnt="0">
        <dgm:presLayoutVars>
          <dgm:chMax val="7"/>
          <dgm:chPref val="7"/>
          <dgm:dir/>
        </dgm:presLayoutVars>
      </dgm:prSet>
      <dgm:spPr/>
    </dgm:pt>
    <dgm:pt modelId="{86ABCEE3-C943-4572-BB95-591CD61F6FDF}" type="pres">
      <dgm:prSet presAssocID="{C8B6479D-B29E-4292-9F88-864E8753F866}" presName="Name1" presStyleCnt="0"/>
      <dgm:spPr/>
    </dgm:pt>
    <dgm:pt modelId="{4B8E8FF9-3847-4018-81DE-F87384BAB9DF}" type="pres">
      <dgm:prSet presAssocID="{C8B6479D-B29E-4292-9F88-864E8753F866}" presName="cycle" presStyleCnt="0"/>
      <dgm:spPr/>
    </dgm:pt>
    <dgm:pt modelId="{7F5B6CA7-247B-45BC-9EF0-A6C0366CC2D5}" type="pres">
      <dgm:prSet presAssocID="{C8B6479D-B29E-4292-9F88-864E8753F866}" presName="srcNode" presStyleLbl="node1" presStyleIdx="0" presStyleCnt="4"/>
      <dgm:spPr/>
    </dgm:pt>
    <dgm:pt modelId="{3A21A7D7-CB9C-417B-8356-6454091A309C}" type="pres">
      <dgm:prSet presAssocID="{C8B6479D-B29E-4292-9F88-864E8753F866}" presName="conn" presStyleLbl="parChTrans1D2" presStyleIdx="0" presStyleCnt="1"/>
      <dgm:spPr/>
    </dgm:pt>
    <dgm:pt modelId="{8B01CD4F-A4A5-40D8-9C6E-739625C1B21D}" type="pres">
      <dgm:prSet presAssocID="{C8B6479D-B29E-4292-9F88-864E8753F866}" presName="extraNode" presStyleLbl="node1" presStyleIdx="0" presStyleCnt="4"/>
      <dgm:spPr/>
    </dgm:pt>
    <dgm:pt modelId="{BDA7B68E-6E19-43C3-9FC7-56321855E624}" type="pres">
      <dgm:prSet presAssocID="{C8B6479D-B29E-4292-9F88-864E8753F866}" presName="dstNode" presStyleLbl="node1" presStyleIdx="0" presStyleCnt="4"/>
      <dgm:spPr/>
    </dgm:pt>
    <dgm:pt modelId="{E3D0A7B2-EE85-4E8C-A239-F7D5A4C32850}" type="pres">
      <dgm:prSet presAssocID="{225C42F4-8434-4572-8891-1E093C505C54}" presName="text_1" presStyleLbl="node1" presStyleIdx="0" presStyleCnt="4">
        <dgm:presLayoutVars>
          <dgm:bulletEnabled val="1"/>
        </dgm:presLayoutVars>
      </dgm:prSet>
      <dgm:spPr/>
    </dgm:pt>
    <dgm:pt modelId="{04FA56B4-9106-434F-86C2-0B27FA9A307A}" type="pres">
      <dgm:prSet presAssocID="{225C42F4-8434-4572-8891-1E093C505C54}" presName="accent_1" presStyleCnt="0"/>
      <dgm:spPr/>
    </dgm:pt>
    <dgm:pt modelId="{25F180A2-D405-439D-A1DE-C59D047AC53A}" type="pres">
      <dgm:prSet presAssocID="{225C42F4-8434-4572-8891-1E093C505C54}" presName="accentRepeatNode" presStyleLbl="solidFgAcc1" presStyleIdx="0" presStyleCnt="4"/>
      <dgm:spPr/>
    </dgm:pt>
    <dgm:pt modelId="{902CAD3F-E8CA-48B3-BBB6-3020B5A46888}" type="pres">
      <dgm:prSet presAssocID="{C114D89A-959E-4091-A5D5-A9CBAAE3C8E0}" presName="text_2" presStyleLbl="node1" presStyleIdx="1" presStyleCnt="4">
        <dgm:presLayoutVars>
          <dgm:bulletEnabled val="1"/>
        </dgm:presLayoutVars>
      </dgm:prSet>
      <dgm:spPr/>
    </dgm:pt>
    <dgm:pt modelId="{651F462F-EDF7-44C1-8476-89E2AE27A1AD}" type="pres">
      <dgm:prSet presAssocID="{C114D89A-959E-4091-A5D5-A9CBAAE3C8E0}" presName="accent_2" presStyleCnt="0"/>
      <dgm:spPr/>
    </dgm:pt>
    <dgm:pt modelId="{DBF7A08A-BF00-4CA4-A73A-C3A5B7E83E77}" type="pres">
      <dgm:prSet presAssocID="{C114D89A-959E-4091-A5D5-A9CBAAE3C8E0}" presName="accentRepeatNode" presStyleLbl="solidFgAcc1" presStyleIdx="1" presStyleCnt="4"/>
      <dgm:spPr/>
    </dgm:pt>
    <dgm:pt modelId="{3052629E-2978-4C36-BD6B-4F6566C1D0B4}" type="pres">
      <dgm:prSet presAssocID="{87A91E5F-3623-4C10-9BB5-B07A949B8D26}" presName="text_3" presStyleLbl="node1" presStyleIdx="2" presStyleCnt="4">
        <dgm:presLayoutVars>
          <dgm:bulletEnabled val="1"/>
        </dgm:presLayoutVars>
      </dgm:prSet>
      <dgm:spPr/>
    </dgm:pt>
    <dgm:pt modelId="{E62482E5-37B8-4A96-9BEF-6C1EBBBC8F83}" type="pres">
      <dgm:prSet presAssocID="{87A91E5F-3623-4C10-9BB5-B07A949B8D26}" presName="accent_3" presStyleCnt="0"/>
      <dgm:spPr/>
    </dgm:pt>
    <dgm:pt modelId="{FE8AFBC2-2B63-4B18-944E-58BBB8C99026}" type="pres">
      <dgm:prSet presAssocID="{87A91E5F-3623-4C10-9BB5-B07A949B8D26}" presName="accentRepeatNode" presStyleLbl="solidFgAcc1" presStyleIdx="2" presStyleCnt="4"/>
      <dgm:spPr/>
    </dgm:pt>
    <dgm:pt modelId="{A9CDECFE-E996-4AE9-9F8B-9EADD30B4972}" type="pres">
      <dgm:prSet presAssocID="{EBE585E5-0959-4388-A963-1E7E2BBEA6FA}" presName="text_4" presStyleLbl="node1" presStyleIdx="3" presStyleCnt="4">
        <dgm:presLayoutVars>
          <dgm:bulletEnabled val="1"/>
        </dgm:presLayoutVars>
      </dgm:prSet>
      <dgm:spPr/>
    </dgm:pt>
    <dgm:pt modelId="{2EE52F1D-DC4A-4554-93B6-50F7FF9A45CD}" type="pres">
      <dgm:prSet presAssocID="{EBE585E5-0959-4388-A963-1E7E2BBEA6FA}" presName="accent_4" presStyleCnt="0"/>
      <dgm:spPr/>
    </dgm:pt>
    <dgm:pt modelId="{8993F45A-F7EA-494C-9FA2-4C7EDE582C13}" type="pres">
      <dgm:prSet presAssocID="{EBE585E5-0959-4388-A963-1E7E2BBEA6FA}" presName="accentRepeatNode" presStyleLbl="solidFgAcc1" presStyleIdx="3" presStyleCnt="4"/>
      <dgm:spPr/>
    </dgm:pt>
  </dgm:ptLst>
  <dgm:cxnLst>
    <dgm:cxn modelId="{45550B0C-5772-42E2-920C-D6189868C3A3}" type="presOf" srcId="{EBE585E5-0959-4388-A963-1E7E2BBEA6FA}" destId="{A9CDECFE-E996-4AE9-9F8B-9EADD30B4972}" srcOrd="0" destOrd="0" presId="urn:microsoft.com/office/officeart/2008/layout/VerticalCurvedList"/>
    <dgm:cxn modelId="{89204817-25FE-456C-9F0C-F4A0776DDE00}" type="presOf" srcId="{87A91E5F-3623-4C10-9BB5-B07A949B8D26}" destId="{3052629E-2978-4C36-BD6B-4F6566C1D0B4}" srcOrd="0" destOrd="0" presId="urn:microsoft.com/office/officeart/2008/layout/VerticalCurvedList"/>
    <dgm:cxn modelId="{3A308A1C-1FEE-48A2-BBE5-FE64E061B3A4}" type="presOf" srcId="{C114D89A-959E-4091-A5D5-A9CBAAE3C8E0}" destId="{902CAD3F-E8CA-48B3-BBB6-3020B5A46888}" srcOrd="0" destOrd="0" presId="urn:microsoft.com/office/officeart/2008/layout/VerticalCurvedList"/>
    <dgm:cxn modelId="{E7D1DE1D-0E58-4AE3-BC3F-975165716B65}" type="presOf" srcId="{225C42F4-8434-4572-8891-1E093C505C54}" destId="{E3D0A7B2-EE85-4E8C-A239-F7D5A4C32850}" srcOrd="0" destOrd="0" presId="urn:microsoft.com/office/officeart/2008/layout/VerticalCurvedList"/>
    <dgm:cxn modelId="{1DF5BB22-3E81-493E-8925-83392AE77A76}" srcId="{C8B6479D-B29E-4292-9F88-864E8753F866}" destId="{C114D89A-959E-4091-A5D5-A9CBAAE3C8E0}" srcOrd="1" destOrd="0" parTransId="{CEE7B860-4AC5-4E4F-85FB-B1E18390F985}" sibTransId="{2D686977-BCC7-4095-8482-75ECB73D0B97}"/>
    <dgm:cxn modelId="{10112323-AB4E-446F-9A4F-C446FE9A1161}" type="presOf" srcId="{C8B6479D-B29E-4292-9F88-864E8753F866}" destId="{D9365D90-7276-4FC3-A219-4575ECEE208C}" srcOrd="0" destOrd="0" presId="urn:microsoft.com/office/officeart/2008/layout/VerticalCurvedList"/>
    <dgm:cxn modelId="{8B02604C-D6EF-4104-8814-DA3D4C843996}" srcId="{C8B6479D-B29E-4292-9F88-864E8753F866}" destId="{87A91E5F-3623-4C10-9BB5-B07A949B8D26}" srcOrd="2" destOrd="0" parTransId="{16A4DF54-9195-4A69-B035-8EE69CA7DBC1}" sibTransId="{17754EA9-0B82-48FB-AFD3-E79E6B070B0E}"/>
    <dgm:cxn modelId="{23AF4E72-53FA-4EBB-8422-7CB0932AD3B2}" srcId="{C8B6479D-B29E-4292-9F88-864E8753F866}" destId="{EBE585E5-0959-4388-A963-1E7E2BBEA6FA}" srcOrd="3" destOrd="0" parTransId="{771FD340-D08E-4719-9805-A8244DE433A9}" sibTransId="{6E106ED2-DE6D-44FD-9802-900ECEBE284F}"/>
    <dgm:cxn modelId="{9538E255-F3B4-448C-AE05-2DFDFAF0FFDE}" srcId="{C8B6479D-B29E-4292-9F88-864E8753F866}" destId="{225C42F4-8434-4572-8891-1E093C505C54}" srcOrd="0" destOrd="0" parTransId="{0DC6D242-3A97-404F-98E7-1F4E7A8FC93C}" sibTransId="{E52D02FB-E5B5-4EE1-80A3-0875CAAB57E0}"/>
    <dgm:cxn modelId="{0A4DDF9B-AFD3-4677-8D46-9AC11257E107}" type="presOf" srcId="{E52D02FB-E5B5-4EE1-80A3-0875CAAB57E0}" destId="{3A21A7D7-CB9C-417B-8356-6454091A309C}" srcOrd="0" destOrd="0" presId="urn:microsoft.com/office/officeart/2008/layout/VerticalCurvedList"/>
    <dgm:cxn modelId="{80BFE54A-E675-448F-9575-B57EF7CE51B2}" type="presParOf" srcId="{D9365D90-7276-4FC3-A219-4575ECEE208C}" destId="{86ABCEE3-C943-4572-BB95-591CD61F6FDF}" srcOrd="0" destOrd="0" presId="urn:microsoft.com/office/officeart/2008/layout/VerticalCurvedList"/>
    <dgm:cxn modelId="{C16FF12B-B778-41C7-AC59-8F12845BEA58}" type="presParOf" srcId="{86ABCEE3-C943-4572-BB95-591CD61F6FDF}" destId="{4B8E8FF9-3847-4018-81DE-F87384BAB9DF}" srcOrd="0" destOrd="0" presId="urn:microsoft.com/office/officeart/2008/layout/VerticalCurvedList"/>
    <dgm:cxn modelId="{809CD9E9-7095-4D27-8CA5-C7F668EBA6D0}" type="presParOf" srcId="{4B8E8FF9-3847-4018-81DE-F87384BAB9DF}" destId="{7F5B6CA7-247B-45BC-9EF0-A6C0366CC2D5}" srcOrd="0" destOrd="0" presId="urn:microsoft.com/office/officeart/2008/layout/VerticalCurvedList"/>
    <dgm:cxn modelId="{76313761-CB02-4575-9409-34E8BA4D9D65}" type="presParOf" srcId="{4B8E8FF9-3847-4018-81DE-F87384BAB9DF}" destId="{3A21A7D7-CB9C-417B-8356-6454091A309C}" srcOrd="1" destOrd="0" presId="urn:microsoft.com/office/officeart/2008/layout/VerticalCurvedList"/>
    <dgm:cxn modelId="{196CB04D-B0E8-40D4-B9B4-3FFA3B150AA2}" type="presParOf" srcId="{4B8E8FF9-3847-4018-81DE-F87384BAB9DF}" destId="{8B01CD4F-A4A5-40D8-9C6E-739625C1B21D}" srcOrd="2" destOrd="0" presId="urn:microsoft.com/office/officeart/2008/layout/VerticalCurvedList"/>
    <dgm:cxn modelId="{26D9F01B-3787-422F-8054-E803BFAFF41C}" type="presParOf" srcId="{4B8E8FF9-3847-4018-81DE-F87384BAB9DF}" destId="{BDA7B68E-6E19-43C3-9FC7-56321855E624}" srcOrd="3" destOrd="0" presId="urn:microsoft.com/office/officeart/2008/layout/VerticalCurvedList"/>
    <dgm:cxn modelId="{55CE0BC5-3702-4A5A-B26D-A8DB6480E2C4}" type="presParOf" srcId="{86ABCEE3-C943-4572-BB95-591CD61F6FDF}" destId="{E3D0A7B2-EE85-4E8C-A239-F7D5A4C32850}" srcOrd="1" destOrd="0" presId="urn:microsoft.com/office/officeart/2008/layout/VerticalCurvedList"/>
    <dgm:cxn modelId="{FEC2B4F1-A2AC-4847-8F37-AEA46CA064A1}" type="presParOf" srcId="{86ABCEE3-C943-4572-BB95-591CD61F6FDF}" destId="{04FA56B4-9106-434F-86C2-0B27FA9A307A}" srcOrd="2" destOrd="0" presId="urn:microsoft.com/office/officeart/2008/layout/VerticalCurvedList"/>
    <dgm:cxn modelId="{938F0901-71EB-41C9-912F-B028D62A90D7}" type="presParOf" srcId="{04FA56B4-9106-434F-86C2-0B27FA9A307A}" destId="{25F180A2-D405-439D-A1DE-C59D047AC53A}" srcOrd="0" destOrd="0" presId="urn:microsoft.com/office/officeart/2008/layout/VerticalCurvedList"/>
    <dgm:cxn modelId="{34F5F650-7592-41FF-A907-1EBBECDA8F6F}" type="presParOf" srcId="{86ABCEE3-C943-4572-BB95-591CD61F6FDF}" destId="{902CAD3F-E8CA-48B3-BBB6-3020B5A46888}" srcOrd="3" destOrd="0" presId="urn:microsoft.com/office/officeart/2008/layout/VerticalCurvedList"/>
    <dgm:cxn modelId="{DB4CB3F5-885C-457F-9146-6B78F5787701}" type="presParOf" srcId="{86ABCEE3-C943-4572-BB95-591CD61F6FDF}" destId="{651F462F-EDF7-44C1-8476-89E2AE27A1AD}" srcOrd="4" destOrd="0" presId="urn:microsoft.com/office/officeart/2008/layout/VerticalCurvedList"/>
    <dgm:cxn modelId="{3DA589FB-E5EB-478C-B8EB-14C5A08F036A}" type="presParOf" srcId="{651F462F-EDF7-44C1-8476-89E2AE27A1AD}" destId="{DBF7A08A-BF00-4CA4-A73A-C3A5B7E83E77}" srcOrd="0" destOrd="0" presId="urn:microsoft.com/office/officeart/2008/layout/VerticalCurvedList"/>
    <dgm:cxn modelId="{E10078DD-BB8E-4488-BA95-FCE0838E60B0}" type="presParOf" srcId="{86ABCEE3-C943-4572-BB95-591CD61F6FDF}" destId="{3052629E-2978-4C36-BD6B-4F6566C1D0B4}" srcOrd="5" destOrd="0" presId="urn:microsoft.com/office/officeart/2008/layout/VerticalCurvedList"/>
    <dgm:cxn modelId="{A5EC97C8-0285-42BD-A3D3-5415A484A51D}" type="presParOf" srcId="{86ABCEE3-C943-4572-BB95-591CD61F6FDF}" destId="{E62482E5-37B8-4A96-9BEF-6C1EBBBC8F83}" srcOrd="6" destOrd="0" presId="urn:microsoft.com/office/officeart/2008/layout/VerticalCurvedList"/>
    <dgm:cxn modelId="{1966069C-B2D4-480D-A289-1B6DB662668B}" type="presParOf" srcId="{E62482E5-37B8-4A96-9BEF-6C1EBBBC8F83}" destId="{FE8AFBC2-2B63-4B18-944E-58BBB8C99026}" srcOrd="0" destOrd="0" presId="urn:microsoft.com/office/officeart/2008/layout/VerticalCurvedList"/>
    <dgm:cxn modelId="{6B398479-3BA3-40D7-A8FA-9066293531D9}" type="presParOf" srcId="{86ABCEE3-C943-4572-BB95-591CD61F6FDF}" destId="{A9CDECFE-E996-4AE9-9F8B-9EADD30B4972}" srcOrd="7" destOrd="0" presId="urn:microsoft.com/office/officeart/2008/layout/VerticalCurvedList"/>
    <dgm:cxn modelId="{61421F47-2F93-49A8-BE4A-70481892B3CD}" type="presParOf" srcId="{86ABCEE3-C943-4572-BB95-591CD61F6FDF}" destId="{2EE52F1D-DC4A-4554-93B6-50F7FF9A45CD}" srcOrd="8" destOrd="0" presId="urn:microsoft.com/office/officeart/2008/layout/VerticalCurvedList"/>
    <dgm:cxn modelId="{05C07715-B817-49B9-8FBA-498EF704A39D}" type="presParOf" srcId="{2EE52F1D-DC4A-4554-93B6-50F7FF9A45CD}" destId="{8993F45A-F7EA-494C-9FA2-4C7EDE582C13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3F53F7-8D71-4279-A3BA-6C4F45EA7F02}">
      <dsp:nvSpPr>
        <dsp:cNvPr id="0" name=""/>
        <dsp:cNvSpPr/>
      </dsp:nvSpPr>
      <dsp:spPr>
        <a:xfrm>
          <a:off x="-5078383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87D793-FAE1-4D44-B6FE-44C6B34F905B}">
      <dsp:nvSpPr>
        <dsp:cNvPr id="0" name=""/>
        <dsp:cNvSpPr/>
      </dsp:nvSpPr>
      <dsp:spPr>
        <a:xfrm>
          <a:off x="831985" y="646579"/>
          <a:ext cx="7373740" cy="1292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6301" tIns="60960" rIns="60960" bIns="6096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Responding to enquiries </a:t>
          </a:r>
          <a:r>
            <a:rPr lang="en-US" sz="2400" kern="1200" dirty="0">
              <a:latin typeface="+mn-lt"/>
              <a:cs typeface="Arial" panose="020B0604020202020204" pitchFamily="34" charset="0"/>
            </a:rPr>
            <a:t>– </a:t>
          </a:r>
          <a:r>
            <a:rPr lang="en-US" sz="2400" kern="1200" dirty="0">
              <a:latin typeface="+mn-lt"/>
              <a:cs typeface="Arial" panose="020B0604020202020204" pitchFamily="34" charset="0"/>
              <a:hlinkClick xmlns:r="http://schemas.openxmlformats.org/officeDocument/2006/relationships" r:id="rId1" action="ppaction://hlinkfile"/>
            </a:rPr>
            <a:t>see example</a:t>
          </a:r>
          <a:endParaRPr lang="en-US" sz="2400" kern="1200" dirty="0">
            <a:latin typeface="+mn-lt"/>
            <a:cs typeface="Arial" panose="020B0604020202020204" pitchFamily="34" charset="0"/>
          </a:endParaRPr>
        </a:p>
      </dsp:txBody>
      <dsp:txXfrm>
        <a:off x="831985" y="646579"/>
        <a:ext cx="7373740" cy="1292977"/>
      </dsp:txXfrm>
    </dsp:sp>
    <dsp:sp modelId="{EAECC359-EC6E-424C-B75D-F59A3B0BA4EE}">
      <dsp:nvSpPr>
        <dsp:cNvPr id="0" name=""/>
        <dsp:cNvSpPr/>
      </dsp:nvSpPr>
      <dsp:spPr>
        <a:xfrm>
          <a:off x="23874" y="484956"/>
          <a:ext cx="1616221" cy="16162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B4203C-4FB8-4136-A650-696249C9DF0B}">
      <dsp:nvSpPr>
        <dsp:cNvPr id="0" name=""/>
        <dsp:cNvSpPr/>
      </dsp:nvSpPr>
      <dsp:spPr>
        <a:xfrm>
          <a:off x="831985" y="2586406"/>
          <a:ext cx="7373740" cy="12929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6301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Acquisition of reference materials</a:t>
          </a:r>
        </a:p>
      </dsp:txBody>
      <dsp:txXfrm>
        <a:off x="831985" y="2586406"/>
        <a:ext cx="7373740" cy="1292977"/>
      </dsp:txXfrm>
    </dsp:sp>
    <dsp:sp modelId="{43966F49-207B-46DF-840A-BAD7B267B325}">
      <dsp:nvSpPr>
        <dsp:cNvPr id="0" name=""/>
        <dsp:cNvSpPr/>
      </dsp:nvSpPr>
      <dsp:spPr>
        <a:xfrm>
          <a:off x="23874" y="2424784"/>
          <a:ext cx="1616221" cy="16162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1A7D7-CB9C-417B-8356-6454091A309C}">
      <dsp:nvSpPr>
        <dsp:cNvPr id="0" name=""/>
        <dsp:cNvSpPr/>
      </dsp:nvSpPr>
      <dsp:spPr>
        <a:xfrm>
          <a:off x="-5116992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D0A7B2-EE85-4E8C-A239-F7D5A4C32850}">
      <dsp:nvSpPr>
        <dsp:cNvPr id="0" name=""/>
        <dsp:cNvSpPr/>
      </dsp:nvSpPr>
      <dsp:spPr>
        <a:xfrm>
          <a:off x="511409" y="347956"/>
          <a:ext cx="7808107" cy="6962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60960" rIns="60960" bIns="6096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+mn-lt"/>
              <a:cs typeface="Arial" panose="020B0604020202020204" pitchFamily="34" charset="0"/>
            </a:rPr>
            <a:t>Issuing notifications – </a:t>
          </a:r>
          <a:r>
            <a:rPr lang="en-US" sz="2400" kern="1200" dirty="0">
              <a:latin typeface="+mn-lt"/>
              <a:cs typeface="Arial" panose="020B0604020202020204" pitchFamily="34" charset="0"/>
              <a:hlinkClick xmlns:r="http://schemas.openxmlformats.org/officeDocument/2006/relationships" r:id="rId1" action="ppaction://hlinkfile"/>
            </a:rPr>
            <a:t>see example</a:t>
          </a:r>
          <a:endParaRPr lang="en-US" sz="2400" kern="1200" dirty="0">
            <a:latin typeface="+mn-lt"/>
            <a:cs typeface="Arial" panose="020B0604020202020204" pitchFamily="34" charset="0"/>
          </a:endParaRPr>
        </a:p>
      </dsp:txBody>
      <dsp:txXfrm>
        <a:off x="511409" y="347956"/>
        <a:ext cx="7808107" cy="696274"/>
      </dsp:txXfrm>
    </dsp:sp>
    <dsp:sp modelId="{25F180A2-D405-439D-A1DE-C59D047AC53A}">
      <dsp:nvSpPr>
        <dsp:cNvPr id="0" name=""/>
        <dsp:cNvSpPr/>
      </dsp:nvSpPr>
      <dsp:spPr>
        <a:xfrm>
          <a:off x="76237" y="260921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2CAD3F-E8CA-48B3-BBB6-3020B5A46888}">
      <dsp:nvSpPr>
        <dsp:cNvPr id="0" name=""/>
        <dsp:cNvSpPr/>
      </dsp:nvSpPr>
      <dsp:spPr>
        <a:xfrm>
          <a:off x="910599" y="1392548"/>
          <a:ext cx="7408917" cy="6962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+mn-lt"/>
              <a:cs typeface="Arial" panose="020B0604020202020204" pitchFamily="34" charset="0"/>
            </a:rPr>
            <a:t>Distributing notifications from WTO members</a:t>
          </a:r>
        </a:p>
      </dsp:txBody>
      <dsp:txXfrm>
        <a:off x="910599" y="1392548"/>
        <a:ext cx="7408917" cy="696274"/>
      </dsp:txXfrm>
    </dsp:sp>
    <dsp:sp modelId="{DBF7A08A-BF00-4CA4-A73A-C3A5B7E83E77}">
      <dsp:nvSpPr>
        <dsp:cNvPr id="0" name=""/>
        <dsp:cNvSpPr/>
      </dsp:nvSpPr>
      <dsp:spPr>
        <a:xfrm>
          <a:off x="475427" y="1305514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52629E-2978-4C36-BD6B-4F6566C1D0B4}">
      <dsp:nvSpPr>
        <dsp:cNvPr id="0" name=""/>
        <dsp:cNvSpPr/>
      </dsp:nvSpPr>
      <dsp:spPr>
        <a:xfrm>
          <a:off x="910599" y="2437140"/>
          <a:ext cx="7408917" cy="6962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+mn-lt"/>
              <a:cs typeface="Arial" panose="020B0604020202020204" pitchFamily="34" charset="0"/>
            </a:rPr>
            <a:t>Handling comments related to notifications from other WTO Members – </a:t>
          </a:r>
          <a:r>
            <a:rPr lang="en-US" sz="2400" kern="1200" dirty="0">
              <a:latin typeface="+mn-lt"/>
              <a:cs typeface="Arial" panose="020B0604020202020204" pitchFamily="34" charset="0"/>
              <a:hlinkClick xmlns:r="http://schemas.openxmlformats.org/officeDocument/2006/relationships" r:id="rId2" action="ppaction://hlinkfile"/>
            </a:rPr>
            <a:t>see example</a:t>
          </a:r>
          <a:endParaRPr lang="en-US" sz="2400" kern="1200" dirty="0">
            <a:latin typeface="+mn-lt"/>
            <a:cs typeface="Arial" panose="020B0604020202020204" pitchFamily="34" charset="0"/>
          </a:endParaRPr>
        </a:p>
      </dsp:txBody>
      <dsp:txXfrm>
        <a:off x="910599" y="2437140"/>
        <a:ext cx="7408917" cy="696274"/>
      </dsp:txXfrm>
    </dsp:sp>
    <dsp:sp modelId="{FE8AFBC2-2B63-4B18-944E-58BBB8C99026}">
      <dsp:nvSpPr>
        <dsp:cNvPr id="0" name=""/>
        <dsp:cNvSpPr/>
      </dsp:nvSpPr>
      <dsp:spPr>
        <a:xfrm>
          <a:off x="475427" y="2350106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CDECFE-E996-4AE9-9F8B-9EADD30B4972}">
      <dsp:nvSpPr>
        <dsp:cNvPr id="0" name=""/>
        <dsp:cNvSpPr/>
      </dsp:nvSpPr>
      <dsp:spPr>
        <a:xfrm>
          <a:off x="511409" y="3481732"/>
          <a:ext cx="7808107" cy="6962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668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+mn-lt"/>
              <a:cs typeface="Arial" panose="020B0604020202020204" pitchFamily="34" charset="0"/>
            </a:rPr>
            <a:t>Handling comments related to notifications from Côte d'Ivoire – </a:t>
          </a:r>
          <a:r>
            <a:rPr lang="en-US" sz="2400" kern="1200" dirty="0">
              <a:latin typeface="+mn-lt"/>
              <a:cs typeface="Arial" panose="020B0604020202020204" pitchFamily="34" charset="0"/>
              <a:hlinkClick xmlns:r="http://schemas.openxmlformats.org/officeDocument/2006/relationships" r:id="rId3" action="ppaction://hlinkfile"/>
            </a:rPr>
            <a:t>see example</a:t>
          </a:r>
          <a:endParaRPr lang="en-US" sz="2400" kern="1200" dirty="0">
            <a:latin typeface="+mn-lt"/>
            <a:cs typeface="Arial" panose="020B0604020202020204" pitchFamily="34" charset="0"/>
          </a:endParaRPr>
        </a:p>
      </dsp:txBody>
      <dsp:txXfrm>
        <a:off x="511409" y="3481732"/>
        <a:ext cx="7808107" cy="696274"/>
      </dsp:txXfrm>
    </dsp:sp>
    <dsp:sp modelId="{8993F45A-F7EA-494C-9FA2-4C7EDE582C13}">
      <dsp:nvSpPr>
        <dsp:cNvPr id="0" name=""/>
        <dsp:cNvSpPr/>
      </dsp:nvSpPr>
      <dsp:spPr>
        <a:xfrm>
          <a:off x="76237" y="3394698"/>
          <a:ext cx="870342" cy="87034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40CE2-E5A3-4C04-AE02-BDC8DEFB933E}" type="datetimeFigureOut">
              <a:rPr lang="en-US" smtClean="0"/>
              <a:t>2018-09-23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5FEC5-C47D-49AA-B418-1CC6F7A3B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32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2AB33D-2FA9-43EB-9AEB-8A1A60245D8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353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2AB33D-2FA9-43EB-9AEB-8A1A60245D8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353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F79E73-8CEA-4A22-A405-C3529AA130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2971800"/>
          </a:xfrm>
          <a:prstGeom prst="rect">
            <a:avLst/>
          </a:prstGeom>
          <a:solidFill>
            <a:srgbClr val="324C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 userDrawn="1"/>
        </p:nvSpPr>
        <p:spPr>
          <a:xfrm>
            <a:off x="0" y="2971800"/>
            <a:ext cx="9144000" cy="388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0"/>
            <a:ext cx="8077200" cy="1151164"/>
          </a:xfrm>
        </p:spPr>
        <p:txBody>
          <a:bodyPr/>
          <a:lstStyle>
            <a:lvl1pPr algn="ctr">
              <a:defRPr b="1">
                <a:solidFill>
                  <a:srgbClr val="324C7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6400800" cy="11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9" name="Group 8"/>
          <p:cNvGrpSpPr/>
          <p:nvPr userDrawn="1"/>
        </p:nvGrpSpPr>
        <p:grpSpPr>
          <a:xfrm>
            <a:off x="152400" y="478970"/>
            <a:ext cx="8839200" cy="1828800"/>
            <a:chOff x="152400" y="457200"/>
            <a:chExt cx="8839200" cy="1828800"/>
          </a:xfrm>
        </p:grpSpPr>
        <p:sp>
          <p:nvSpPr>
            <p:cNvPr id="5" name="Rounded Rectangle 4"/>
            <p:cNvSpPr/>
            <p:nvPr userDrawn="1"/>
          </p:nvSpPr>
          <p:spPr>
            <a:xfrm>
              <a:off x="152400" y="457200"/>
              <a:ext cx="8839200" cy="18288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innerShdw blurRad="114300">
                <a:schemeClr val="tx1">
                  <a:lumMod val="65000"/>
                  <a:lumOff val="3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grpSp>
          <p:nvGrpSpPr>
            <p:cNvPr id="8" name="Group 7"/>
            <p:cNvGrpSpPr/>
            <p:nvPr userDrawn="1"/>
          </p:nvGrpSpPr>
          <p:grpSpPr>
            <a:xfrm>
              <a:off x="261258" y="712003"/>
              <a:ext cx="8613747" cy="1275054"/>
              <a:chOff x="225453" y="712003"/>
              <a:chExt cx="8613747" cy="1275054"/>
            </a:xfrm>
          </p:grpSpPr>
          <p:pic>
            <p:nvPicPr>
              <p:cNvPr id="1028" name="Picture 4" descr="S:\ANSI-PROMOTION\International Policy\Standards Alliance\hands_logos.jpg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57600" y="712003"/>
                <a:ext cx="5181600" cy="127505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6" name="Picture 2" descr="standards_alliance_stacked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453" y="712003"/>
                <a:ext cx="3560707" cy="12750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48030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4C7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8174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157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232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686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A4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61104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960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1" y="228600"/>
            <a:ext cx="5977719" cy="563562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812AB-693A-4334-858B-1E5B6445C93F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18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TextBox 8"/>
          <p:cNvSpPr txBox="1">
            <a:spLocks noChangeArrowheads="1"/>
          </p:cNvSpPr>
          <p:nvPr userDrawn="1"/>
        </p:nvSpPr>
        <p:spPr bwMode="auto">
          <a:xfrm>
            <a:off x="8043863" y="6335713"/>
            <a:ext cx="76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fld id="{74C0DA44-5B5A-4E19-980E-352FD473B3B9}" type="slidenum">
              <a:rPr lang="en-US" sz="1000" smtClean="0">
                <a:solidFill>
                  <a:srgbClr val="7F7F7F"/>
                </a:solidFill>
              </a:rPr>
              <a:pPr algn="r">
                <a:defRPr/>
              </a:pPr>
              <a:t>‹#›</a:t>
            </a:fld>
            <a:endParaRPr lang="en-US" sz="1000" dirty="0">
              <a:solidFill>
                <a:srgbClr val="7F7F7F"/>
              </a:solidFill>
            </a:endParaRPr>
          </a:p>
        </p:txBody>
      </p:sp>
      <p:pic>
        <p:nvPicPr>
          <p:cNvPr id="2050" name="Picture 2" descr="S:\ANSI-PROMOTION\International Policy\Standards Alliance\standards_alliance_stacked.jpg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6077266"/>
            <a:ext cx="1414688" cy="510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354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324C7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9900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9900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9900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990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66990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66990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66990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6699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3">
            <a:lumMod val="75000"/>
          </a:schemeClr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3">
            <a:lumMod val="75000"/>
          </a:schemeClr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3">
            <a:lumMod val="75000"/>
          </a:schemeClr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3">
            <a:lumMod val="75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3">
            <a:lumMod val="75000"/>
          </a:schemeClr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sample%20procedures/EXAMPLE%20-%20procedures%20templat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reference%20materials/ITC_Manual%20of%20Model%20Procedures_April%202007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reference%20materials/Procedural%20Step-By-Step%20Manual%20for%20SPS%20National%20Notification%20Authorities%20anad%20SPS%20Enquiry%20Points_2011.pdf" TargetMode="External"/><Relationship Id="rId4" Type="http://schemas.openxmlformats.org/officeDocument/2006/relationships/hyperlink" Target="reference%20materials/APEC%20handbook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template for consistency – </a:t>
            </a:r>
            <a:r>
              <a:rPr lang="en-US" dirty="0">
                <a:hlinkClick r:id="rId2" action="ppaction://hlinkfile"/>
              </a:rPr>
              <a:t>see example</a:t>
            </a:r>
            <a:endParaRPr lang="en-US" dirty="0"/>
          </a:p>
          <a:p>
            <a:r>
              <a:rPr lang="en-US" dirty="0"/>
              <a:t>Revise as required (when anything changes)</a:t>
            </a:r>
          </a:p>
          <a:p>
            <a:pPr lvl="1"/>
            <a:r>
              <a:rPr lang="en-US" dirty="0"/>
              <a:t>version control</a:t>
            </a:r>
          </a:p>
          <a:p>
            <a:r>
              <a:rPr lang="en-US" dirty="0"/>
              <a:t>Number of procedures required depends upon the types of activities of the EP and NA</a:t>
            </a:r>
          </a:p>
          <a:p>
            <a:pPr lvl="1"/>
            <a:r>
              <a:rPr lang="en-US" dirty="0"/>
              <a:t>easier to develop a separate procedure for each activity </a:t>
            </a:r>
          </a:p>
        </p:txBody>
      </p:sp>
    </p:spTree>
    <p:extLst>
      <p:ext uri="{BB962C8B-B14F-4D97-AF65-F5344CB8AC3E}">
        <p14:creationId xmlns:p14="http://schemas.microsoft.com/office/powerpoint/2010/main" val="3352420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 Procedures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665605"/>
              </p:ext>
            </p:extLst>
          </p:nvPr>
        </p:nvGraphicFramePr>
        <p:xfrm>
          <a:off x="457200" y="160020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0532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 Procedures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3601064"/>
              </p:ext>
            </p:extLst>
          </p:nvPr>
        </p:nvGraphicFramePr>
        <p:xfrm>
          <a:off x="457200" y="1600202"/>
          <a:ext cx="8382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9614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Procedures -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i="1" dirty="0">
                <a:hlinkClick r:id="rId3" action="ppaction://hlinkfile"/>
              </a:rPr>
              <a:t>Manual of Model Procedures </a:t>
            </a:r>
            <a:r>
              <a:rPr lang="en-US" sz="2600" i="1" dirty="0"/>
              <a:t>and Guidance Notes for the Implementation of the WTO Agreement on Technical Barriers to Trade </a:t>
            </a:r>
            <a:r>
              <a:rPr lang="en-US" sz="2600" dirty="0"/>
              <a:t>(International Trade Centre UNCTAD/WTO, Export Quality Bulletin No.82, April 2007)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>
                <a:hlinkClick r:id="rId4" action="ppaction://hlinkfile"/>
              </a:rPr>
              <a:t>2002 APEC </a:t>
            </a:r>
            <a:r>
              <a:rPr lang="en-US" sz="2600" i="1" dirty="0">
                <a:hlinkClick r:id="rId4" action="ppaction://hlinkfile"/>
              </a:rPr>
              <a:t>Handbook </a:t>
            </a:r>
            <a:r>
              <a:rPr lang="en-US" sz="2600" i="1" dirty="0"/>
              <a:t>on Notification Authorities and National Enquiry Points under the Technical Barriers to Trade and Sanitary and Phytosanitary Agreements of the World Trade Organization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i="1" dirty="0">
                <a:hlinkClick r:id="rId5" action="ppaction://hlinkfile"/>
              </a:rPr>
              <a:t>Procedural Step-By-Step Manual </a:t>
            </a:r>
            <a:r>
              <a:rPr lang="en-US" sz="2600" i="1" dirty="0"/>
              <a:t>for SPS National Notification Authorities &amp; SPS National Enquiry Points</a:t>
            </a:r>
            <a:r>
              <a:rPr lang="en-US" sz="2600" dirty="0"/>
              <a:t> (February 2011)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21455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85500"/>
      </a:hlink>
      <a:folHlink>
        <a:srgbClr val="324C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Date xmlns="d1f628b7-dc6e-45dc-9245-e5ecf578f20b" xsi:nil="true"/>
    <Action xmlns="d1f628b7-dc6e-45dc-9245-e5ecf578f20b">Keep</Action>
    <Keywords0 xmlns="d1f628b7-dc6e-45dc-9245-e5ecf578f20b" xsi:nil="true"/>
    <Description_x0020_2 xmlns="d1f628b7-dc6e-45dc-9245-e5ecf578f20b" xsi:nil="true"/>
    <Document_x0020_Type xmlns="d1f628b7-dc6e-45dc-9245-e5ecf578f20b" xsi:nil="true"/>
    <Description0 xmlns="d1f628b7-dc6e-45dc-9245-e5ecf578f20b" xsi:nil="true"/>
    <PublishingExpirationDate xmlns="http://schemas.microsoft.com/sharepoint/v3" xsi:nil="true"/>
    <PublishingStartDate xmlns="http://schemas.microsoft.com/sharepoint/v3" xsi:nil="true"/>
    <_dlc_DocId xmlns="bbd4acb0-43d6-4317-ab0b-803dc468f016">V7HW2WYZSAY5-2102554853-15559</_dlc_DocId>
    <_dlc_DocIdUrl xmlns="bbd4acb0-43d6-4317-ab0b-803dc468f016">
      <Url>https://share.ansi.org/_layouts/15/DocIdRedir.aspx?ID=V7HW2WYZSAY5-2102554853-15559</Url>
      <Description>V7HW2WYZSAY5-2102554853-15559</Description>
    </_dlc_DocIdUrl>
  </documentManagement>
</p:properties>
</file>

<file path=customXml/itemProps1.xml><?xml version="1.0" encoding="utf-8"?>
<ds:datastoreItem xmlns:ds="http://schemas.openxmlformats.org/officeDocument/2006/customXml" ds:itemID="{34487372-33C7-4AEE-AEB6-DD7B92BDC333}"/>
</file>

<file path=customXml/itemProps2.xml><?xml version="1.0" encoding="utf-8"?>
<ds:datastoreItem xmlns:ds="http://schemas.openxmlformats.org/officeDocument/2006/customXml" ds:itemID="{BDC7752F-B2F5-446F-B890-F483D9575E82}"/>
</file>

<file path=customXml/itemProps3.xml><?xml version="1.0" encoding="utf-8"?>
<ds:datastoreItem xmlns:ds="http://schemas.openxmlformats.org/officeDocument/2006/customXml" ds:itemID="{3BA62D40-A6CB-4D21-84A1-7AC05A2623EA}"/>
</file>

<file path=customXml/itemProps4.xml><?xml version="1.0" encoding="utf-8"?>
<ds:datastoreItem xmlns:ds="http://schemas.openxmlformats.org/officeDocument/2006/customXml" ds:itemID="{BDC7752F-B2F5-446F-B890-F483D9575E82}"/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177</Words>
  <Application>Microsoft Office PowerPoint</Application>
  <PresentationFormat>On-screen Show (4:3)</PresentationFormat>
  <Paragraphs>21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1_Office Theme</vt:lpstr>
      <vt:lpstr>Developing Procedures</vt:lpstr>
      <vt:lpstr>EP Procedures</vt:lpstr>
      <vt:lpstr>NA Procedures</vt:lpstr>
      <vt:lpstr>Procedures -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Diane Thompson</dc:creator>
  <cp:lastModifiedBy>Diane Thompson</cp:lastModifiedBy>
  <cp:revision>5</cp:revision>
  <dcterms:created xsi:type="dcterms:W3CDTF">2018-09-23T03:32:02Z</dcterms:created>
  <dcterms:modified xsi:type="dcterms:W3CDTF">2018-09-23T14:33:49Z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7c72dfb6-9928-4066-9096-046f83955d26</vt:lpwstr>
  </property>
</Properties>
</file>