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rawing2.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quickStyle2.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76" r:id="rId2"/>
    <p:sldId id="351" r:id="rId3"/>
    <p:sldId id="334" r:id="rId4"/>
    <p:sldId id="33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snapToGrid="0">
      <p:cViewPr varScale="1">
        <p:scale>
          <a:sx n="72" d="100"/>
          <a:sy n="72" d="100"/>
        </p:scale>
        <p:origin x="1752"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B6479D-B29E-4292-9F88-864E8753F866}"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85B92458-4DFD-4F76-A0AF-E130C4ABC974}">
      <dgm:prSet custT="1"/>
      <dgm:spPr/>
      <dgm:t>
        <a:bodyPr/>
        <a:lstStyle/>
        <a:p>
          <a:pPr rtl="0"/>
          <a:r>
            <a:rPr lang="fr-FR" sz="2400"/>
            <a:t>Répondre aux demandes de renseignements - voir exemple</a:t>
          </a:r>
        </a:p>
      </dgm:t>
    </dgm:pt>
    <dgm:pt modelId="{1F27ABAC-7C0F-46FC-83BE-5442F306EE78}" type="parTrans" cxnId="{DC513F73-6681-4EB6-B326-0F2E9D9CEDF3}">
      <dgm:prSet/>
      <dgm:spPr/>
      <dgm:t>
        <a:bodyPr/>
        <a:lstStyle/>
        <a:p>
          <a:endParaRPr lang="en-US"/>
        </a:p>
      </dgm:t>
    </dgm:pt>
    <dgm:pt modelId="{5A8E471F-118B-48DA-8EBD-DC33F575240F}" type="sibTrans" cxnId="{DC513F73-6681-4EB6-B326-0F2E9D9CEDF3}">
      <dgm:prSet/>
      <dgm:spPr/>
      <dgm:t>
        <a:bodyPr/>
        <a:lstStyle/>
        <a:p>
          <a:endParaRPr lang="en-US"/>
        </a:p>
      </dgm:t>
    </dgm:pt>
    <dgm:pt modelId="{58C75B57-9349-41A6-A559-FFDA8265A812}">
      <dgm:prSet custT="1"/>
      <dgm:spPr/>
      <dgm:t>
        <a:bodyPr/>
        <a:lstStyle/>
        <a:p>
          <a:r>
            <a:rPr lang="fr-FR" sz="2400"/>
            <a:t>Acquisition de matériaux de référence</a:t>
          </a:r>
        </a:p>
      </dgm:t>
    </dgm:pt>
    <dgm:pt modelId="{69442E7D-3B0B-4E87-B32D-6FFC2C6DD80E}" type="sibTrans" cxnId="{E744D7D9-D792-4A01-8437-0999A7E6812E}">
      <dgm:prSet/>
      <dgm:spPr/>
      <dgm:t>
        <a:bodyPr/>
        <a:lstStyle/>
        <a:p>
          <a:endParaRPr lang="en-US"/>
        </a:p>
      </dgm:t>
    </dgm:pt>
    <dgm:pt modelId="{8FA4C8F9-F9CA-4135-938D-BEC80D86B159}" type="parTrans" cxnId="{E744D7D9-D792-4A01-8437-0999A7E6812E}">
      <dgm:prSet/>
      <dgm:spPr/>
      <dgm:t>
        <a:bodyPr/>
        <a:lstStyle/>
        <a:p>
          <a:endParaRPr lang="en-US"/>
        </a:p>
      </dgm:t>
    </dgm:pt>
    <dgm:pt modelId="{C9468CA1-BADA-494D-8643-B4F489647BC9}" type="pres">
      <dgm:prSet presAssocID="{C8B6479D-B29E-4292-9F88-864E8753F866}" presName="Name0" presStyleCnt="0">
        <dgm:presLayoutVars>
          <dgm:chMax val="7"/>
          <dgm:chPref val="7"/>
          <dgm:dir/>
        </dgm:presLayoutVars>
      </dgm:prSet>
      <dgm:spPr/>
    </dgm:pt>
    <dgm:pt modelId="{9C09FC76-72C1-4A21-9E1F-76F9A052337D}" type="pres">
      <dgm:prSet presAssocID="{C8B6479D-B29E-4292-9F88-864E8753F866}" presName="Name1" presStyleCnt="0"/>
      <dgm:spPr/>
    </dgm:pt>
    <dgm:pt modelId="{8B02D91D-77AA-40E2-BA19-0704347DD2E9}" type="pres">
      <dgm:prSet presAssocID="{C8B6479D-B29E-4292-9F88-864E8753F866}" presName="cycle" presStyleCnt="0"/>
      <dgm:spPr/>
    </dgm:pt>
    <dgm:pt modelId="{95ED4589-AADF-4C95-989B-FCF864C7A437}" type="pres">
      <dgm:prSet presAssocID="{C8B6479D-B29E-4292-9F88-864E8753F866}" presName="srcNode" presStyleLbl="node1" presStyleIdx="0" presStyleCnt="2"/>
      <dgm:spPr/>
    </dgm:pt>
    <dgm:pt modelId="{DA3F53F7-8D71-4279-A3BA-6C4F45EA7F02}" type="pres">
      <dgm:prSet presAssocID="{C8B6479D-B29E-4292-9F88-864E8753F866}" presName="conn" presStyleLbl="parChTrans1D2" presStyleIdx="0" presStyleCnt="1"/>
      <dgm:spPr/>
    </dgm:pt>
    <dgm:pt modelId="{E285686D-8A16-4D85-A32B-C085F9E65459}" type="pres">
      <dgm:prSet presAssocID="{C8B6479D-B29E-4292-9F88-864E8753F866}" presName="extraNode" presStyleLbl="node1" presStyleIdx="0" presStyleCnt="2"/>
      <dgm:spPr/>
    </dgm:pt>
    <dgm:pt modelId="{059F2982-99DB-430B-B31D-C094E533B5F7}" type="pres">
      <dgm:prSet presAssocID="{C8B6479D-B29E-4292-9F88-864E8753F866}" presName="dstNode" presStyleLbl="node1" presStyleIdx="0" presStyleCnt="2"/>
      <dgm:spPr/>
    </dgm:pt>
    <dgm:pt modelId="{1987D793-FAE1-4D44-B6FE-44C6B34F905B}" type="pres">
      <dgm:prSet presAssocID="{85B92458-4DFD-4F76-A0AF-E130C4ABC974}" presName="text_1" presStyleLbl="node1" presStyleIdx="0" presStyleCnt="2">
        <dgm:presLayoutVars>
          <dgm:bulletEnabled val="1"/>
        </dgm:presLayoutVars>
      </dgm:prSet>
      <dgm:spPr/>
    </dgm:pt>
    <dgm:pt modelId="{1203471C-B028-498F-86C9-6529F75421D2}" type="pres">
      <dgm:prSet presAssocID="{85B92458-4DFD-4F76-A0AF-E130C4ABC974}" presName="accent_1" presStyleCnt="0"/>
      <dgm:spPr/>
    </dgm:pt>
    <dgm:pt modelId="{EAECC359-EC6E-424C-B75D-F59A3B0BA4EE}" type="pres">
      <dgm:prSet presAssocID="{85B92458-4DFD-4F76-A0AF-E130C4ABC974}" presName="accentRepeatNode" presStyleLbl="solidFgAcc1" presStyleIdx="0" presStyleCnt="2"/>
      <dgm:spPr/>
    </dgm:pt>
    <dgm:pt modelId="{42B4203C-4FB8-4136-A650-696249C9DF0B}" type="pres">
      <dgm:prSet presAssocID="{58C75B57-9349-41A6-A559-FFDA8265A812}" presName="text_2" presStyleLbl="node1" presStyleIdx="1" presStyleCnt="2">
        <dgm:presLayoutVars>
          <dgm:bulletEnabled val="1"/>
        </dgm:presLayoutVars>
      </dgm:prSet>
      <dgm:spPr/>
    </dgm:pt>
    <dgm:pt modelId="{039DBABC-5F25-4DE0-AE41-A62D02926B32}" type="pres">
      <dgm:prSet presAssocID="{58C75B57-9349-41A6-A559-FFDA8265A812}" presName="accent_2" presStyleCnt="0"/>
      <dgm:spPr/>
    </dgm:pt>
    <dgm:pt modelId="{43966F49-207B-46DF-840A-BAD7B267B325}" type="pres">
      <dgm:prSet presAssocID="{58C75B57-9349-41A6-A559-FFDA8265A812}" presName="accentRepeatNode" presStyleLbl="solidFgAcc1" presStyleIdx="1" presStyleCnt="2"/>
      <dgm:spPr/>
    </dgm:pt>
  </dgm:ptLst>
  <dgm:cxnLst>
    <dgm:cxn modelId="{81DC471A-661F-4FDB-A682-3E49C2CE7406}" type="presOf" srcId="{5A8E471F-118B-48DA-8EBD-DC33F575240F}" destId="{DA3F53F7-8D71-4279-A3BA-6C4F45EA7F02}" srcOrd="0" destOrd="0" presId="urn:microsoft.com/office/officeart/2008/layout/VerticalCurvedList"/>
    <dgm:cxn modelId="{8443C62A-0068-4588-B3F8-A10B93B5ED60}" type="presOf" srcId="{C8B6479D-B29E-4292-9F88-864E8753F866}" destId="{C9468CA1-BADA-494D-8643-B4F489647BC9}" srcOrd="0" destOrd="0" presId="urn:microsoft.com/office/officeart/2008/layout/VerticalCurvedList"/>
    <dgm:cxn modelId="{DC513F73-6681-4EB6-B326-0F2E9D9CEDF3}" srcId="{C8B6479D-B29E-4292-9F88-864E8753F866}" destId="{85B92458-4DFD-4F76-A0AF-E130C4ABC974}" srcOrd="0" destOrd="0" parTransId="{1F27ABAC-7C0F-46FC-83BE-5442F306EE78}" sibTransId="{5A8E471F-118B-48DA-8EBD-DC33F575240F}"/>
    <dgm:cxn modelId="{43B0C37B-51E2-4F97-9268-5347BE2C502C}" type="presOf" srcId="{85B92458-4DFD-4F76-A0AF-E130C4ABC974}" destId="{1987D793-FAE1-4D44-B6FE-44C6B34F905B}" srcOrd="0" destOrd="0" presId="urn:microsoft.com/office/officeart/2008/layout/VerticalCurvedList"/>
    <dgm:cxn modelId="{D96F6C7C-28FE-497E-90E0-2DEBB8B76750}" type="presOf" srcId="{58C75B57-9349-41A6-A559-FFDA8265A812}" destId="{42B4203C-4FB8-4136-A650-696249C9DF0B}" srcOrd="0" destOrd="0" presId="urn:microsoft.com/office/officeart/2008/layout/VerticalCurvedList"/>
    <dgm:cxn modelId="{E744D7D9-D792-4A01-8437-0999A7E6812E}" srcId="{C8B6479D-B29E-4292-9F88-864E8753F866}" destId="{58C75B57-9349-41A6-A559-FFDA8265A812}" srcOrd="1" destOrd="0" parTransId="{8FA4C8F9-F9CA-4135-938D-BEC80D86B159}" sibTransId="{69442E7D-3B0B-4E87-B32D-6FFC2C6DD80E}"/>
    <dgm:cxn modelId="{07E71CBD-E7D6-4CBB-8D4E-ECD02C46B733}" type="presParOf" srcId="{C9468CA1-BADA-494D-8643-B4F489647BC9}" destId="{9C09FC76-72C1-4A21-9E1F-76F9A052337D}" srcOrd="0" destOrd="0" presId="urn:microsoft.com/office/officeart/2008/layout/VerticalCurvedList"/>
    <dgm:cxn modelId="{8036CCA1-A3B4-48F2-8B83-7BE04255DE02}" type="presParOf" srcId="{9C09FC76-72C1-4A21-9E1F-76F9A052337D}" destId="{8B02D91D-77AA-40E2-BA19-0704347DD2E9}" srcOrd="0" destOrd="0" presId="urn:microsoft.com/office/officeart/2008/layout/VerticalCurvedList"/>
    <dgm:cxn modelId="{60CB4093-A719-498A-8703-5CCFABDC7440}" type="presParOf" srcId="{8B02D91D-77AA-40E2-BA19-0704347DD2E9}" destId="{95ED4589-AADF-4C95-989B-FCF864C7A437}" srcOrd="0" destOrd="0" presId="urn:microsoft.com/office/officeart/2008/layout/VerticalCurvedList"/>
    <dgm:cxn modelId="{57817B55-D482-4E71-907E-A3EF9E02AF23}" type="presParOf" srcId="{8B02D91D-77AA-40E2-BA19-0704347DD2E9}" destId="{DA3F53F7-8D71-4279-A3BA-6C4F45EA7F02}" srcOrd="1" destOrd="0" presId="urn:microsoft.com/office/officeart/2008/layout/VerticalCurvedList"/>
    <dgm:cxn modelId="{B4F33F1F-2C48-464C-9229-3E0F308F8182}" type="presParOf" srcId="{8B02D91D-77AA-40E2-BA19-0704347DD2E9}" destId="{E285686D-8A16-4D85-A32B-C085F9E65459}" srcOrd="2" destOrd="0" presId="urn:microsoft.com/office/officeart/2008/layout/VerticalCurvedList"/>
    <dgm:cxn modelId="{59DDEAA0-1D48-4107-8867-BAA97DD73FCA}" type="presParOf" srcId="{8B02D91D-77AA-40E2-BA19-0704347DD2E9}" destId="{059F2982-99DB-430B-B31D-C094E533B5F7}" srcOrd="3" destOrd="0" presId="urn:microsoft.com/office/officeart/2008/layout/VerticalCurvedList"/>
    <dgm:cxn modelId="{3A717009-80A5-47A7-91DD-0A9DCBD6E550}" type="presParOf" srcId="{9C09FC76-72C1-4A21-9E1F-76F9A052337D}" destId="{1987D793-FAE1-4D44-B6FE-44C6B34F905B}" srcOrd="1" destOrd="0" presId="urn:microsoft.com/office/officeart/2008/layout/VerticalCurvedList"/>
    <dgm:cxn modelId="{71FD2B2D-EE83-4937-8CBA-8C6893D6D212}" type="presParOf" srcId="{9C09FC76-72C1-4A21-9E1F-76F9A052337D}" destId="{1203471C-B028-498F-86C9-6529F75421D2}" srcOrd="2" destOrd="0" presId="urn:microsoft.com/office/officeart/2008/layout/VerticalCurvedList"/>
    <dgm:cxn modelId="{8E69727E-F237-4F99-A06B-0D8D1B60C6D7}" type="presParOf" srcId="{1203471C-B028-498F-86C9-6529F75421D2}" destId="{EAECC359-EC6E-424C-B75D-F59A3B0BA4EE}" srcOrd="0" destOrd="0" presId="urn:microsoft.com/office/officeart/2008/layout/VerticalCurvedList"/>
    <dgm:cxn modelId="{2B2A76AE-80A7-4B19-A1B8-BCDC8919FFE0}" type="presParOf" srcId="{9C09FC76-72C1-4A21-9E1F-76F9A052337D}" destId="{42B4203C-4FB8-4136-A650-696249C9DF0B}" srcOrd="3" destOrd="0" presId="urn:microsoft.com/office/officeart/2008/layout/VerticalCurvedList"/>
    <dgm:cxn modelId="{C8CC3022-B99A-4CF4-AB38-3013B0B5E5B5}" type="presParOf" srcId="{9C09FC76-72C1-4A21-9E1F-76F9A052337D}" destId="{039DBABC-5F25-4DE0-AE41-A62D02926B32}" srcOrd="4" destOrd="0" presId="urn:microsoft.com/office/officeart/2008/layout/VerticalCurvedList"/>
    <dgm:cxn modelId="{6B5AC4CB-F870-46CB-8471-101A6BAEC635}" type="presParOf" srcId="{039DBABC-5F25-4DE0-AE41-A62D02926B32}" destId="{43966F49-207B-46DF-840A-BAD7B267B325}" srcOrd="0" destOrd="0" presId="urn:microsoft.com/office/officeart/2008/layout/VerticalCurve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B6479D-B29E-4292-9F88-864E8753F866}"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225C42F4-8434-4572-8891-1E093C505C54}">
      <dgm:prSet custT="1"/>
      <dgm:spPr/>
      <dgm:t>
        <a:bodyPr/>
        <a:lstStyle/>
        <a:p>
          <a:pPr rtl="0"/>
          <a:r>
            <a:rPr lang="fr-FR" sz="2400">
              <a:latin typeface="+mn-lt"/>
              <a:cs typeface="Arial" panose="020B0604020202020204" pitchFamily="34" charset="0"/>
            </a:rPr>
            <a:t>Émission de notifications - voir exemple</a:t>
          </a:r>
        </a:p>
      </dgm:t>
    </dgm:pt>
    <dgm:pt modelId="{0DC6D242-3A97-404F-98E7-1F4E7A8FC93C}" type="parTrans" cxnId="{9538E255-F3B4-448C-AE05-2DFDFAF0FFDE}">
      <dgm:prSet/>
      <dgm:spPr/>
      <dgm:t>
        <a:bodyPr/>
        <a:lstStyle/>
        <a:p>
          <a:endParaRPr lang="en-US" sz="2400"/>
        </a:p>
      </dgm:t>
    </dgm:pt>
    <dgm:pt modelId="{E52D02FB-E5B5-4EE1-80A3-0875CAAB57E0}" type="sibTrans" cxnId="{9538E255-F3B4-448C-AE05-2DFDFAF0FFDE}">
      <dgm:prSet/>
      <dgm:spPr/>
      <dgm:t>
        <a:bodyPr/>
        <a:lstStyle/>
        <a:p>
          <a:endParaRPr lang="en-US" sz="2400"/>
        </a:p>
      </dgm:t>
    </dgm:pt>
    <dgm:pt modelId="{87A91E5F-3623-4C10-9BB5-B07A949B8D26}">
      <dgm:prSet custT="1"/>
      <dgm:spPr/>
      <dgm:t>
        <a:bodyPr/>
        <a:lstStyle/>
        <a:p>
          <a:r>
            <a:rPr lang="fr-FR" sz="2400">
              <a:latin typeface="+mn-lt"/>
              <a:cs typeface="Arial" panose="020B0604020202020204" pitchFamily="34" charset="0"/>
            </a:rPr>
            <a:t>Traitement des commentaires relatifs aux notifications des membres de l'OMC</a:t>
          </a:r>
        </a:p>
      </dgm:t>
    </dgm:pt>
    <dgm:pt modelId="{16A4DF54-9195-4A69-B035-8EE69CA7DBC1}" type="parTrans" cxnId="{8B02604C-D6EF-4104-8814-DA3D4C843996}">
      <dgm:prSet/>
      <dgm:spPr/>
      <dgm:t>
        <a:bodyPr/>
        <a:lstStyle/>
        <a:p>
          <a:endParaRPr lang="en-US" sz="2400"/>
        </a:p>
      </dgm:t>
    </dgm:pt>
    <dgm:pt modelId="{17754EA9-0B82-48FB-AFD3-E79E6B070B0E}" type="sibTrans" cxnId="{8B02604C-D6EF-4104-8814-DA3D4C843996}">
      <dgm:prSet/>
      <dgm:spPr/>
      <dgm:t>
        <a:bodyPr/>
        <a:lstStyle/>
        <a:p>
          <a:endParaRPr lang="en-US" sz="2400"/>
        </a:p>
      </dgm:t>
    </dgm:pt>
    <dgm:pt modelId="{EBE585E5-0959-4388-A963-1E7E2BBEA6FA}">
      <dgm:prSet custT="1"/>
      <dgm:spPr/>
      <dgm:t>
        <a:bodyPr/>
        <a:lstStyle/>
        <a:p>
          <a:r>
            <a:rPr lang="fr-FR" sz="2400">
              <a:latin typeface="+mn-lt"/>
              <a:cs typeface="Arial" panose="020B0604020202020204" pitchFamily="34" charset="0"/>
            </a:rPr>
            <a:t>Traitement des commentaires relatifs aux notifications de la Côte d'Ivoire</a:t>
          </a:r>
        </a:p>
      </dgm:t>
    </dgm:pt>
    <dgm:pt modelId="{771FD340-D08E-4719-9805-A8244DE433A9}" type="parTrans" cxnId="{23AF4E72-53FA-4EBB-8422-7CB0932AD3B2}">
      <dgm:prSet/>
      <dgm:spPr/>
      <dgm:t>
        <a:bodyPr/>
        <a:lstStyle/>
        <a:p>
          <a:endParaRPr lang="en-US"/>
        </a:p>
      </dgm:t>
    </dgm:pt>
    <dgm:pt modelId="{6E106ED2-DE6D-44FD-9802-900ECEBE284F}" type="sibTrans" cxnId="{23AF4E72-53FA-4EBB-8422-7CB0932AD3B2}">
      <dgm:prSet/>
      <dgm:spPr/>
      <dgm:t>
        <a:bodyPr/>
        <a:lstStyle/>
        <a:p>
          <a:endParaRPr lang="en-US"/>
        </a:p>
      </dgm:t>
    </dgm:pt>
    <dgm:pt modelId="{C114D89A-959E-4091-A5D5-A9CBAAE3C8E0}">
      <dgm:prSet custT="1"/>
      <dgm:spPr/>
      <dgm:t>
        <a:bodyPr/>
        <a:lstStyle/>
        <a:p>
          <a:r>
            <a:rPr lang="fr-FR" sz="2400" dirty="0">
              <a:latin typeface="+mn-lt"/>
              <a:cs typeface="Arial" panose="020B0604020202020204" pitchFamily="34" charset="0"/>
            </a:rPr>
            <a:t>Distribution des </a:t>
          </a:r>
          <a:r>
            <a:rPr lang="fr-FR" sz="2400">
              <a:latin typeface="+mn-lt"/>
              <a:cs typeface="Arial" panose="020B0604020202020204" pitchFamily="34" charset="0"/>
            </a:rPr>
            <a:t>notifications émanant </a:t>
          </a:r>
          <a:r>
            <a:rPr lang="fr-FR" sz="2400" dirty="0">
              <a:latin typeface="+mn-lt"/>
              <a:cs typeface="Arial" panose="020B0604020202020204" pitchFamily="34" charset="0"/>
            </a:rPr>
            <a:t>des membres de l'OMC</a:t>
          </a:r>
        </a:p>
      </dgm:t>
    </dgm:pt>
    <dgm:pt modelId="{CEE7B860-4AC5-4E4F-85FB-B1E18390F985}" type="parTrans" cxnId="{1DF5BB22-3E81-493E-8925-83392AE77A76}">
      <dgm:prSet/>
      <dgm:spPr/>
      <dgm:t>
        <a:bodyPr/>
        <a:lstStyle/>
        <a:p>
          <a:endParaRPr lang="en-US"/>
        </a:p>
      </dgm:t>
    </dgm:pt>
    <dgm:pt modelId="{2D686977-BCC7-4095-8482-75ECB73D0B97}" type="sibTrans" cxnId="{1DF5BB22-3E81-493E-8925-83392AE77A76}">
      <dgm:prSet/>
      <dgm:spPr/>
      <dgm:t>
        <a:bodyPr/>
        <a:lstStyle/>
        <a:p>
          <a:endParaRPr lang="en-US"/>
        </a:p>
      </dgm:t>
    </dgm:pt>
    <dgm:pt modelId="{D9365D90-7276-4FC3-A219-4575ECEE208C}" type="pres">
      <dgm:prSet presAssocID="{C8B6479D-B29E-4292-9F88-864E8753F866}" presName="Name0" presStyleCnt="0">
        <dgm:presLayoutVars>
          <dgm:chMax val="7"/>
          <dgm:chPref val="7"/>
          <dgm:dir/>
        </dgm:presLayoutVars>
      </dgm:prSet>
      <dgm:spPr/>
    </dgm:pt>
    <dgm:pt modelId="{86ABCEE3-C943-4572-BB95-591CD61F6FDF}" type="pres">
      <dgm:prSet presAssocID="{C8B6479D-B29E-4292-9F88-864E8753F866}" presName="Name1" presStyleCnt="0"/>
      <dgm:spPr/>
    </dgm:pt>
    <dgm:pt modelId="{4B8E8FF9-3847-4018-81DE-F87384BAB9DF}" type="pres">
      <dgm:prSet presAssocID="{C8B6479D-B29E-4292-9F88-864E8753F866}" presName="cycle" presStyleCnt="0"/>
      <dgm:spPr/>
    </dgm:pt>
    <dgm:pt modelId="{7F5B6CA7-247B-45BC-9EF0-A6C0366CC2D5}" type="pres">
      <dgm:prSet presAssocID="{C8B6479D-B29E-4292-9F88-864E8753F866}" presName="srcNode" presStyleLbl="node1" presStyleIdx="0" presStyleCnt="4"/>
      <dgm:spPr/>
    </dgm:pt>
    <dgm:pt modelId="{3A21A7D7-CB9C-417B-8356-6454091A309C}" type="pres">
      <dgm:prSet presAssocID="{C8B6479D-B29E-4292-9F88-864E8753F866}" presName="conn" presStyleLbl="parChTrans1D2" presStyleIdx="0" presStyleCnt="1"/>
      <dgm:spPr/>
    </dgm:pt>
    <dgm:pt modelId="{8B01CD4F-A4A5-40D8-9C6E-739625C1B21D}" type="pres">
      <dgm:prSet presAssocID="{C8B6479D-B29E-4292-9F88-864E8753F866}" presName="extraNode" presStyleLbl="node1" presStyleIdx="0" presStyleCnt="4"/>
      <dgm:spPr/>
    </dgm:pt>
    <dgm:pt modelId="{BDA7B68E-6E19-43C3-9FC7-56321855E624}" type="pres">
      <dgm:prSet presAssocID="{C8B6479D-B29E-4292-9F88-864E8753F866}" presName="dstNode" presStyleLbl="node1" presStyleIdx="0" presStyleCnt="4"/>
      <dgm:spPr/>
    </dgm:pt>
    <dgm:pt modelId="{E3D0A7B2-EE85-4E8C-A239-F7D5A4C32850}" type="pres">
      <dgm:prSet presAssocID="{225C42F4-8434-4572-8891-1E093C505C54}" presName="text_1" presStyleLbl="node1" presStyleIdx="0" presStyleCnt="4">
        <dgm:presLayoutVars>
          <dgm:bulletEnabled val="1"/>
        </dgm:presLayoutVars>
      </dgm:prSet>
      <dgm:spPr/>
    </dgm:pt>
    <dgm:pt modelId="{04FA56B4-9106-434F-86C2-0B27FA9A307A}" type="pres">
      <dgm:prSet presAssocID="{225C42F4-8434-4572-8891-1E093C505C54}" presName="accent_1" presStyleCnt="0"/>
      <dgm:spPr/>
    </dgm:pt>
    <dgm:pt modelId="{25F180A2-D405-439D-A1DE-C59D047AC53A}" type="pres">
      <dgm:prSet presAssocID="{225C42F4-8434-4572-8891-1E093C505C54}" presName="accentRepeatNode" presStyleLbl="solidFgAcc1" presStyleIdx="0" presStyleCnt="4"/>
      <dgm:spPr/>
    </dgm:pt>
    <dgm:pt modelId="{902CAD3F-E8CA-48B3-BBB6-3020B5A46888}" type="pres">
      <dgm:prSet presAssocID="{C114D89A-959E-4091-A5D5-A9CBAAE3C8E0}" presName="text_2" presStyleLbl="node1" presStyleIdx="1" presStyleCnt="4">
        <dgm:presLayoutVars>
          <dgm:bulletEnabled val="1"/>
        </dgm:presLayoutVars>
      </dgm:prSet>
      <dgm:spPr/>
    </dgm:pt>
    <dgm:pt modelId="{651F462F-EDF7-44C1-8476-89E2AE27A1AD}" type="pres">
      <dgm:prSet presAssocID="{C114D89A-959E-4091-A5D5-A9CBAAE3C8E0}" presName="accent_2" presStyleCnt="0"/>
      <dgm:spPr/>
    </dgm:pt>
    <dgm:pt modelId="{DBF7A08A-BF00-4CA4-A73A-C3A5B7E83E77}" type="pres">
      <dgm:prSet presAssocID="{C114D89A-959E-4091-A5D5-A9CBAAE3C8E0}" presName="accentRepeatNode" presStyleLbl="solidFgAcc1" presStyleIdx="1" presStyleCnt="4"/>
      <dgm:spPr/>
    </dgm:pt>
    <dgm:pt modelId="{3052629E-2978-4C36-BD6B-4F6566C1D0B4}" type="pres">
      <dgm:prSet presAssocID="{87A91E5F-3623-4C10-9BB5-B07A949B8D26}" presName="text_3" presStyleLbl="node1" presStyleIdx="2" presStyleCnt="4">
        <dgm:presLayoutVars>
          <dgm:bulletEnabled val="1"/>
        </dgm:presLayoutVars>
      </dgm:prSet>
      <dgm:spPr/>
    </dgm:pt>
    <dgm:pt modelId="{E62482E5-37B8-4A96-9BEF-6C1EBBBC8F83}" type="pres">
      <dgm:prSet presAssocID="{87A91E5F-3623-4C10-9BB5-B07A949B8D26}" presName="accent_3" presStyleCnt="0"/>
      <dgm:spPr/>
    </dgm:pt>
    <dgm:pt modelId="{FE8AFBC2-2B63-4B18-944E-58BBB8C99026}" type="pres">
      <dgm:prSet presAssocID="{87A91E5F-3623-4C10-9BB5-B07A949B8D26}" presName="accentRepeatNode" presStyleLbl="solidFgAcc1" presStyleIdx="2" presStyleCnt="4"/>
      <dgm:spPr/>
    </dgm:pt>
    <dgm:pt modelId="{A9CDECFE-E996-4AE9-9F8B-9EADD30B4972}" type="pres">
      <dgm:prSet presAssocID="{EBE585E5-0959-4388-A963-1E7E2BBEA6FA}" presName="text_4" presStyleLbl="node1" presStyleIdx="3" presStyleCnt="4">
        <dgm:presLayoutVars>
          <dgm:bulletEnabled val="1"/>
        </dgm:presLayoutVars>
      </dgm:prSet>
      <dgm:spPr/>
    </dgm:pt>
    <dgm:pt modelId="{2EE52F1D-DC4A-4554-93B6-50F7FF9A45CD}" type="pres">
      <dgm:prSet presAssocID="{EBE585E5-0959-4388-A963-1E7E2BBEA6FA}" presName="accent_4" presStyleCnt="0"/>
      <dgm:spPr/>
    </dgm:pt>
    <dgm:pt modelId="{8993F45A-F7EA-494C-9FA2-4C7EDE582C13}" type="pres">
      <dgm:prSet presAssocID="{EBE585E5-0959-4388-A963-1E7E2BBEA6FA}" presName="accentRepeatNode" presStyleLbl="solidFgAcc1" presStyleIdx="3" presStyleCnt="4"/>
      <dgm:spPr/>
    </dgm:pt>
  </dgm:ptLst>
  <dgm:cxnLst>
    <dgm:cxn modelId="{45550B0C-5772-42E2-920C-D6189868C3A3}" type="presOf" srcId="{EBE585E5-0959-4388-A963-1E7E2BBEA6FA}" destId="{A9CDECFE-E996-4AE9-9F8B-9EADD30B4972}" srcOrd="0" destOrd="0" presId="urn:microsoft.com/office/officeart/2008/layout/VerticalCurvedList"/>
    <dgm:cxn modelId="{89204817-25FE-456C-9F0C-F4A0776DDE00}" type="presOf" srcId="{87A91E5F-3623-4C10-9BB5-B07A949B8D26}" destId="{3052629E-2978-4C36-BD6B-4F6566C1D0B4}" srcOrd="0" destOrd="0" presId="urn:microsoft.com/office/officeart/2008/layout/VerticalCurvedList"/>
    <dgm:cxn modelId="{3A308A1C-1FEE-48A2-BBE5-FE64E061B3A4}" type="presOf" srcId="{C114D89A-959E-4091-A5D5-A9CBAAE3C8E0}" destId="{902CAD3F-E8CA-48B3-BBB6-3020B5A46888}" srcOrd="0" destOrd="0" presId="urn:microsoft.com/office/officeart/2008/layout/VerticalCurvedList"/>
    <dgm:cxn modelId="{E7D1DE1D-0E58-4AE3-BC3F-975165716B65}" type="presOf" srcId="{225C42F4-8434-4572-8891-1E093C505C54}" destId="{E3D0A7B2-EE85-4E8C-A239-F7D5A4C32850}" srcOrd="0" destOrd="0" presId="urn:microsoft.com/office/officeart/2008/layout/VerticalCurvedList"/>
    <dgm:cxn modelId="{1DF5BB22-3E81-493E-8925-83392AE77A76}" srcId="{C8B6479D-B29E-4292-9F88-864E8753F866}" destId="{C114D89A-959E-4091-A5D5-A9CBAAE3C8E0}" srcOrd="1" destOrd="0" parTransId="{CEE7B860-4AC5-4E4F-85FB-B1E18390F985}" sibTransId="{2D686977-BCC7-4095-8482-75ECB73D0B97}"/>
    <dgm:cxn modelId="{10112323-AB4E-446F-9A4F-C446FE9A1161}" type="presOf" srcId="{C8B6479D-B29E-4292-9F88-864E8753F866}" destId="{D9365D90-7276-4FC3-A219-4575ECEE208C}" srcOrd="0" destOrd="0" presId="urn:microsoft.com/office/officeart/2008/layout/VerticalCurvedList"/>
    <dgm:cxn modelId="{8B02604C-D6EF-4104-8814-DA3D4C843996}" srcId="{C8B6479D-B29E-4292-9F88-864E8753F866}" destId="{87A91E5F-3623-4C10-9BB5-B07A949B8D26}" srcOrd="2" destOrd="0" parTransId="{16A4DF54-9195-4A69-B035-8EE69CA7DBC1}" sibTransId="{17754EA9-0B82-48FB-AFD3-E79E6B070B0E}"/>
    <dgm:cxn modelId="{23AF4E72-53FA-4EBB-8422-7CB0932AD3B2}" srcId="{C8B6479D-B29E-4292-9F88-864E8753F866}" destId="{EBE585E5-0959-4388-A963-1E7E2BBEA6FA}" srcOrd="3" destOrd="0" parTransId="{771FD340-D08E-4719-9805-A8244DE433A9}" sibTransId="{6E106ED2-DE6D-44FD-9802-900ECEBE284F}"/>
    <dgm:cxn modelId="{9538E255-F3B4-448C-AE05-2DFDFAF0FFDE}" srcId="{C8B6479D-B29E-4292-9F88-864E8753F866}" destId="{225C42F4-8434-4572-8891-1E093C505C54}" srcOrd="0" destOrd="0" parTransId="{0DC6D242-3A97-404F-98E7-1F4E7A8FC93C}" sibTransId="{E52D02FB-E5B5-4EE1-80A3-0875CAAB57E0}"/>
    <dgm:cxn modelId="{0A4DDF9B-AFD3-4677-8D46-9AC11257E107}" type="presOf" srcId="{E52D02FB-E5B5-4EE1-80A3-0875CAAB57E0}" destId="{3A21A7D7-CB9C-417B-8356-6454091A309C}" srcOrd="0" destOrd="0" presId="urn:microsoft.com/office/officeart/2008/layout/VerticalCurvedList"/>
    <dgm:cxn modelId="{80BFE54A-E675-448F-9575-B57EF7CE51B2}" type="presParOf" srcId="{D9365D90-7276-4FC3-A219-4575ECEE208C}" destId="{86ABCEE3-C943-4572-BB95-591CD61F6FDF}" srcOrd="0" destOrd="0" presId="urn:microsoft.com/office/officeart/2008/layout/VerticalCurvedList"/>
    <dgm:cxn modelId="{C16FF12B-B778-41C7-AC59-8F12845BEA58}" type="presParOf" srcId="{86ABCEE3-C943-4572-BB95-591CD61F6FDF}" destId="{4B8E8FF9-3847-4018-81DE-F87384BAB9DF}" srcOrd="0" destOrd="0" presId="urn:microsoft.com/office/officeart/2008/layout/VerticalCurvedList"/>
    <dgm:cxn modelId="{809CD9E9-7095-4D27-8CA5-C7F668EBA6D0}" type="presParOf" srcId="{4B8E8FF9-3847-4018-81DE-F87384BAB9DF}" destId="{7F5B6CA7-247B-45BC-9EF0-A6C0366CC2D5}" srcOrd="0" destOrd="0" presId="urn:microsoft.com/office/officeart/2008/layout/VerticalCurvedList"/>
    <dgm:cxn modelId="{76313761-CB02-4575-9409-34E8BA4D9D65}" type="presParOf" srcId="{4B8E8FF9-3847-4018-81DE-F87384BAB9DF}" destId="{3A21A7D7-CB9C-417B-8356-6454091A309C}" srcOrd="1" destOrd="0" presId="urn:microsoft.com/office/officeart/2008/layout/VerticalCurvedList"/>
    <dgm:cxn modelId="{196CB04D-B0E8-40D4-B9B4-3FFA3B150AA2}" type="presParOf" srcId="{4B8E8FF9-3847-4018-81DE-F87384BAB9DF}" destId="{8B01CD4F-A4A5-40D8-9C6E-739625C1B21D}" srcOrd="2" destOrd="0" presId="urn:microsoft.com/office/officeart/2008/layout/VerticalCurvedList"/>
    <dgm:cxn modelId="{26D9F01B-3787-422F-8054-E803BFAFF41C}" type="presParOf" srcId="{4B8E8FF9-3847-4018-81DE-F87384BAB9DF}" destId="{BDA7B68E-6E19-43C3-9FC7-56321855E624}" srcOrd="3" destOrd="0" presId="urn:microsoft.com/office/officeart/2008/layout/VerticalCurvedList"/>
    <dgm:cxn modelId="{55CE0BC5-3702-4A5A-B26D-A8DB6480E2C4}" type="presParOf" srcId="{86ABCEE3-C943-4572-BB95-591CD61F6FDF}" destId="{E3D0A7B2-EE85-4E8C-A239-F7D5A4C32850}" srcOrd="1" destOrd="0" presId="urn:microsoft.com/office/officeart/2008/layout/VerticalCurvedList"/>
    <dgm:cxn modelId="{FEC2B4F1-A2AC-4847-8F37-AEA46CA064A1}" type="presParOf" srcId="{86ABCEE3-C943-4572-BB95-591CD61F6FDF}" destId="{04FA56B4-9106-434F-86C2-0B27FA9A307A}" srcOrd="2" destOrd="0" presId="urn:microsoft.com/office/officeart/2008/layout/VerticalCurvedList"/>
    <dgm:cxn modelId="{938F0901-71EB-41C9-912F-B028D62A90D7}" type="presParOf" srcId="{04FA56B4-9106-434F-86C2-0B27FA9A307A}" destId="{25F180A2-D405-439D-A1DE-C59D047AC53A}" srcOrd="0" destOrd="0" presId="urn:microsoft.com/office/officeart/2008/layout/VerticalCurvedList"/>
    <dgm:cxn modelId="{34F5F650-7592-41FF-A907-1EBBECDA8F6F}" type="presParOf" srcId="{86ABCEE3-C943-4572-BB95-591CD61F6FDF}" destId="{902CAD3F-E8CA-48B3-BBB6-3020B5A46888}" srcOrd="3" destOrd="0" presId="urn:microsoft.com/office/officeart/2008/layout/VerticalCurvedList"/>
    <dgm:cxn modelId="{DB4CB3F5-885C-457F-9146-6B78F5787701}" type="presParOf" srcId="{86ABCEE3-C943-4572-BB95-591CD61F6FDF}" destId="{651F462F-EDF7-44C1-8476-89E2AE27A1AD}" srcOrd="4" destOrd="0" presId="urn:microsoft.com/office/officeart/2008/layout/VerticalCurvedList"/>
    <dgm:cxn modelId="{3DA589FB-E5EB-478C-B8EB-14C5A08F036A}" type="presParOf" srcId="{651F462F-EDF7-44C1-8476-89E2AE27A1AD}" destId="{DBF7A08A-BF00-4CA4-A73A-C3A5B7E83E77}" srcOrd="0" destOrd="0" presId="urn:microsoft.com/office/officeart/2008/layout/VerticalCurvedList"/>
    <dgm:cxn modelId="{E10078DD-BB8E-4488-BA95-FCE0838E60B0}" type="presParOf" srcId="{86ABCEE3-C943-4572-BB95-591CD61F6FDF}" destId="{3052629E-2978-4C36-BD6B-4F6566C1D0B4}" srcOrd="5" destOrd="0" presId="urn:microsoft.com/office/officeart/2008/layout/VerticalCurvedList"/>
    <dgm:cxn modelId="{A5EC97C8-0285-42BD-A3D3-5415A484A51D}" type="presParOf" srcId="{86ABCEE3-C943-4572-BB95-591CD61F6FDF}" destId="{E62482E5-37B8-4A96-9BEF-6C1EBBBC8F83}" srcOrd="6" destOrd="0" presId="urn:microsoft.com/office/officeart/2008/layout/VerticalCurvedList"/>
    <dgm:cxn modelId="{1966069C-B2D4-480D-A289-1B6DB662668B}" type="presParOf" srcId="{E62482E5-37B8-4A96-9BEF-6C1EBBBC8F83}" destId="{FE8AFBC2-2B63-4B18-944E-58BBB8C99026}" srcOrd="0" destOrd="0" presId="urn:microsoft.com/office/officeart/2008/layout/VerticalCurvedList"/>
    <dgm:cxn modelId="{6B398479-3BA3-40D7-A8FA-9066293531D9}" type="presParOf" srcId="{86ABCEE3-C943-4572-BB95-591CD61F6FDF}" destId="{A9CDECFE-E996-4AE9-9F8B-9EADD30B4972}" srcOrd="7" destOrd="0" presId="urn:microsoft.com/office/officeart/2008/layout/VerticalCurvedList"/>
    <dgm:cxn modelId="{61421F47-2F93-49A8-BE4A-70481892B3CD}" type="presParOf" srcId="{86ABCEE3-C943-4572-BB95-591CD61F6FDF}" destId="{2EE52F1D-DC4A-4554-93B6-50F7FF9A45CD}" srcOrd="8" destOrd="0" presId="urn:microsoft.com/office/officeart/2008/layout/VerticalCurvedList"/>
    <dgm:cxn modelId="{05C07715-B817-49B9-8FBA-498EF704A39D}" type="presParOf" srcId="{2EE52F1D-DC4A-4554-93B6-50F7FF9A45CD}" destId="{8993F45A-F7EA-494C-9FA2-4C7EDE582C13}" srcOrd="0" destOrd="0" presId="urn:microsoft.com/office/officeart/2008/layout/VerticalCurve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3F53F7-8D71-4279-A3BA-6C4F45EA7F02}">
      <dsp:nvSpPr>
        <dsp:cNvPr id="0" name=""/>
        <dsp:cNvSpPr/>
      </dsp:nvSpPr>
      <dsp:spPr>
        <a:xfrm>
          <a:off x="-5078383"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87D793-FAE1-4D44-B6FE-44C6B34F905B}">
      <dsp:nvSpPr>
        <dsp:cNvPr id="0" name=""/>
        <dsp:cNvSpPr/>
      </dsp:nvSpPr>
      <dsp:spPr>
        <a:xfrm>
          <a:off x="831985" y="646579"/>
          <a:ext cx="7373740" cy="1292977"/>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60960" rIns="60960" bIns="60960" numCol="1" spcCol="1270" anchor="ctr" anchorCtr="0">
          <a:noAutofit/>
        </a:bodyPr>
        <a:lstStyle/>
        <a:p>
          <a:pPr marL="0" lvl="0" indent="0" algn="l" defTabSz="1066800" rtl="0">
            <a:lnSpc>
              <a:spcPct val="90000"/>
            </a:lnSpc>
            <a:spcBef>
              <a:spcPct val="0"/>
            </a:spcBef>
            <a:spcAft>
              <a:spcPct val="35000"/>
            </a:spcAft>
            <a:buNone/>
          </a:pPr>
          <a:r>
            <a:rPr lang="fr-FR" sz="2400" kern="1200"/>
            <a:t>Répondre aux demandes de renseignements - voir exemple</a:t>
          </a:r>
        </a:p>
      </dsp:txBody>
      <dsp:txXfrm>
        <a:off x="831985" y="646579"/>
        <a:ext cx="7373740" cy="1292977"/>
      </dsp:txXfrm>
    </dsp:sp>
    <dsp:sp modelId="{EAECC359-EC6E-424C-B75D-F59A3B0BA4EE}">
      <dsp:nvSpPr>
        <dsp:cNvPr id="0" name=""/>
        <dsp:cNvSpPr/>
      </dsp:nvSpPr>
      <dsp:spPr>
        <a:xfrm>
          <a:off x="23874" y="484956"/>
          <a:ext cx="1616221" cy="161622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B4203C-4FB8-4136-A650-696249C9DF0B}">
      <dsp:nvSpPr>
        <dsp:cNvPr id="0" name=""/>
        <dsp:cNvSpPr/>
      </dsp:nvSpPr>
      <dsp:spPr>
        <a:xfrm>
          <a:off x="831985" y="2586406"/>
          <a:ext cx="7373740" cy="1292977"/>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60960" rIns="60960" bIns="60960" numCol="1" spcCol="1270" anchor="ctr" anchorCtr="0">
          <a:noAutofit/>
        </a:bodyPr>
        <a:lstStyle/>
        <a:p>
          <a:pPr marL="0" lvl="0" indent="0" algn="l" defTabSz="1066800">
            <a:lnSpc>
              <a:spcPct val="90000"/>
            </a:lnSpc>
            <a:spcBef>
              <a:spcPct val="0"/>
            </a:spcBef>
            <a:spcAft>
              <a:spcPct val="35000"/>
            </a:spcAft>
            <a:buNone/>
          </a:pPr>
          <a:r>
            <a:rPr lang="fr-FR" sz="2400" kern="1200"/>
            <a:t>Acquisition de matériaux de référence</a:t>
          </a:r>
        </a:p>
      </dsp:txBody>
      <dsp:txXfrm>
        <a:off x="831985" y="2586406"/>
        <a:ext cx="7373740" cy="1292977"/>
      </dsp:txXfrm>
    </dsp:sp>
    <dsp:sp modelId="{43966F49-207B-46DF-840A-BAD7B267B325}">
      <dsp:nvSpPr>
        <dsp:cNvPr id="0" name=""/>
        <dsp:cNvSpPr/>
      </dsp:nvSpPr>
      <dsp:spPr>
        <a:xfrm>
          <a:off x="23874" y="2424784"/>
          <a:ext cx="1616221" cy="161622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1A7D7-CB9C-417B-8356-6454091A309C}">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D0A7B2-EE85-4E8C-A239-F7D5A4C32850}">
      <dsp:nvSpPr>
        <dsp:cNvPr id="0" name=""/>
        <dsp:cNvSpPr/>
      </dsp:nvSpPr>
      <dsp:spPr>
        <a:xfrm>
          <a:off x="511409" y="347956"/>
          <a:ext cx="7808107" cy="6962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60960" rIns="60960" bIns="60960" numCol="1" spcCol="1270" anchor="ctr" anchorCtr="0">
          <a:noAutofit/>
        </a:bodyPr>
        <a:lstStyle/>
        <a:p>
          <a:pPr marL="0" lvl="0" indent="0" algn="l" defTabSz="1066800" rtl="0">
            <a:lnSpc>
              <a:spcPct val="90000"/>
            </a:lnSpc>
            <a:spcBef>
              <a:spcPct val="0"/>
            </a:spcBef>
            <a:spcAft>
              <a:spcPct val="35000"/>
            </a:spcAft>
            <a:buNone/>
          </a:pPr>
          <a:r>
            <a:rPr lang="fr-FR" sz="2400" kern="1200">
              <a:latin typeface="+mn-lt"/>
              <a:cs typeface="Arial" panose="020B0604020202020204" pitchFamily="34" charset="0"/>
            </a:rPr>
            <a:t>Émission de notifications - voir exemple</a:t>
          </a:r>
        </a:p>
      </dsp:txBody>
      <dsp:txXfrm>
        <a:off x="511409" y="347956"/>
        <a:ext cx="7808107" cy="696274"/>
      </dsp:txXfrm>
    </dsp:sp>
    <dsp:sp modelId="{25F180A2-D405-439D-A1DE-C59D047AC53A}">
      <dsp:nvSpPr>
        <dsp:cNvPr id="0" name=""/>
        <dsp:cNvSpPr/>
      </dsp:nvSpPr>
      <dsp:spPr>
        <a:xfrm>
          <a:off x="76237" y="260921"/>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2CAD3F-E8CA-48B3-BBB6-3020B5A46888}">
      <dsp:nvSpPr>
        <dsp:cNvPr id="0" name=""/>
        <dsp:cNvSpPr/>
      </dsp:nvSpPr>
      <dsp:spPr>
        <a:xfrm>
          <a:off x="910599" y="1392548"/>
          <a:ext cx="7408917" cy="6962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60960" rIns="60960" bIns="60960" numCol="1" spcCol="1270" anchor="ctr" anchorCtr="0">
          <a:noAutofit/>
        </a:bodyPr>
        <a:lstStyle/>
        <a:p>
          <a:pPr marL="0" lvl="0" indent="0" algn="l" defTabSz="1066800">
            <a:lnSpc>
              <a:spcPct val="90000"/>
            </a:lnSpc>
            <a:spcBef>
              <a:spcPct val="0"/>
            </a:spcBef>
            <a:spcAft>
              <a:spcPct val="35000"/>
            </a:spcAft>
            <a:buNone/>
          </a:pPr>
          <a:r>
            <a:rPr lang="fr-FR" sz="2400" kern="1200" dirty="0">
              <a:latin typeface="+mn-lt"/>
              <a:cs typeface="Arial" panose="020B0604020202020204" pitchFamily="34" charset="0"/>
            </a:rPr>
            <a:t>Distribution des </a:t>
          </a:r>
          <a:r>
            <a:rPr lang="fr-FR" sz="2400" kern="1200">
              <a:latin typeface="+mn-lt"/>
              <a:cs typeface="Arial" panose="020B0604020202020204" pitchFamily="34" charset="0"/>
            </a:rPr>
            <a:t>notifications émanant </a:t>
          </a:r>
          <a:r>
            <a:rPr lang="fr-FR" sz="2400" kern="1200" dirty="0">
              <a:latin typeface="+mn-lt"/>
              <a:cs typeface="Arial" panose="020B0604020202020204" pitchFamily="34" charset="0"/>
            </a:rPr>
            <a:t>des membres de l'OMC</a:t>
          </a:r>
        </a:p>
      </dsp:txBody>
      <dsp:txXfrm>
        <a:off x="910599" y="1392548"/>
        <a:ext cx="7408917" cy="696274"/>
      </dsp:txXfrm>
    </dsp:sp>
    <dsp:sp modelId="{DBF7A08A-BF00-4CA4-A73A-C3A5B7E83E77}">
      <dsp:nvSpPr>
        <dsp:cNvPr id="0" name=""/>
        <dsp:cNvSpPr/>
      </dsp:nvSpPr>
      <dsp:spPr>
        <a:xfrm>
          <a:off x="475427" y="1305514"/>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52629E-2978-4C36-BD6B-4F6566C1D0B4}">
      <dsp:nvSpPr>
        <dsp:cNvPr id="0" name=""/>
        <dsp:cNvSpPr/>
      </dsp:nvSpPr>
      <dsp:spPr>
        <a:xfrm>
          <a:off x="910599" y="2437140"/>
          <a:ext cx="7408917" cy="6962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60960" rIns="60960" bIns="60960" numCol="1" spcCol="1270" anchor="ctr" anchorCtr="0">
          <a:noAutofit/>
        </a:bodyPr>
        <a:lstStyle/>
        <a:p>
          <a:pPr marL="0" lvl="0" indent="0" algn="l" defTabSz="1066800">
            <a:lnSpc>
              <a:spcPct val="90000"/>
            </a:lnSpc>
            <a:spcBef>
              <a:spcPct val="0"/>
            </a:spcBef>
            <a:spcAft>
              <a:spcPct val="35000"/>
            </a:spcAft>
            <a:buNone/>
          </a:pPr>
          <a:r>
            <a:rPr lang="fr-FR" sz="2400" kern="1200">
              <a:latin typeface="+mn-lt"/>
              <a:cs typeface="Arial" panose="020B0604020202020204" pitchFamily="34" charset="0"/>
            </a:rPr>
            <a:t>Traitement des commentaires relatifs aux notifications des membres de l'OMC</a:t>
          </a:r>
        </a:p>
      </dsp:txBody>
      <dsp:txXfrm>
        <a:off x="910599" y="2437140"/>
        <a:ext cx="7408917" cy="696274"/>
      </dsp:txXfrm>
    </dsp:sp>
    <dsp:sp modelId="{FE8AFBC2-2B63-4B18-944E-58BBB8C99026}">
      <dsp:nvSpPr>
        <dsp:cNvPr id="0" name=""/>
        <dsp:cNvSpPr/>
      </dsp:nvSpPr>
      <dsp:spPr>
        <a:xfrm>
          <a:off x="475427" y="2350106"/>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CDECFE-E996-4AE9-9F8B-9EADD30B4972}">
      <dsp:nvSpPr>
        <dsp:cNvPr id="0" name=""/>
        <dsp:cNvSpPr/>
      </dsp:nvSpPr>
      <dsp:spPr>
        <a:xfrm>
          <a:off x="511409" y="3481732"/>
          <a:ext cx="7808107" cy="6962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60960" rIns="60960" bIns="60960" numCol="1" spcCol="1270" anchor="ctr" anchorCtr="0">
          <a:noAutofit/>
        </a:bodyPr>
        <a:lstStyle/>
        <a:p>
          <a:pPr marL="0" lvl="0" indent="0" algn="l" defTabSz="1066800">
            <a:lnSpc>
              <a:spcPct val="90000"/>
            </a:lnSpc>
            <a:spcBef>
              <a:spcPct val="0"/>
            </a:spcBef>
            <a:spcAft>
              <a:spcPct val="35000"/>
            </a:spcAft>
            <a:buNone/>
          </a:pPr>
          <a:r>
            <a:rPr lang="fr-FR" sz="2400" kern="1200">
              <a:latin typeface="+mn-lt"/>
              <a:cs typeface="Arial" panose="020B0604020202020204" pitchFamily="34" charset="0"/>
            </a:rPr>
            <a:t>Traitement des commentaires relatifs aux notifications de la Côte d'Ivoire</a:t>
          </a:r>
        </a:p>
      </dsp:txBody>
      <dsp:txXfrm>
        <a:off x="511409" y="3481732"/>
        <a:ext cx="7808107" cy="696274"/>
      </dsp:txXfrm>
    </dsp:sp>
    <dsp:sp modelId="{8993F45A-F7EA-494C-9FA2-4C7EDE582C13}">
      <dsp:nvSpPr>
        <dsp:cNvPr id="0" name=""/>
        <dsp:cNvSpPr/>
      </dsp:nvSpPr>
      <dsp:spPr>
        <a:xfrm>
          <a:off x="76237" y="3394698"/>
          <a:ext cx="870342" cy="87034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40CE2-E5A3-4C04-AE02-BDC8DEFB933E}" type="datetimeFigureOut">
              <a:rPr lang="en-US" smtClean="0"/>
              <a:t>10/1/2018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15FEC5-C47D-49AA-B418-1CC6F7A3B9E5}" type="slidenum">
              <a:rPr lang="en-US" smtClean="0"/>
              <a:t>‹#›</a:t>
            </a:fld>
            <a:endParaRPr lang="en-US"/>
          </a:p>
        </p:txBody>
      </p:sp>
    </p:spTree>
    <p:extLst>
      <p:ext uri="{BB962C8B-B14F-4D97-AF65-F5344CB8AC3E}">
        <p14:creationId xmlns:p14="http://schemas.microsoft.com/office/powerpoint/2010/main" val="2251432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12AB33D-2FA9-43EB-9AEB-8A1A60245D87}"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952353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12AB33D-2FA9-43EB-9AEB-8A1A60245D87}"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95235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EF79E73-8CEA-4A22-A405-C3529AA130A3}"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2971800"/>
          </a:xfrm>
          <a:prstGeom prst="rect">
            <a:avLst/>
          </a:prstGeom>
          <a:solidFill>
            <a:srgbClr val="324C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tangle 5"/>
          <p:cNvSpPr/>
          <p:nvPr userDrawn="1"/>
        </p:nvSpPr>
        <p:spPr>
          <a:xfrm>
            <a:off x="0" y="2971800"/>
            <a:ext cx="9144000" cy="388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ctrTitle"/>
          </p:nvPr>
        </p:nvSpPr>
        <p:spPr>
          <a:xfrm>
            <a:off x="533400" y="3810000"/>
            <a:ext cx="8077200" cy="1151164"/>
          </a:xfrm>
        </p:spPr>
        <p:txBody>
          <a:bodyPr/>
          <a:lstStyle>
            <a:lvl1pPr algn="ctr">
              <a:defRPr b="1">
                <a:solidFill>
                  <a:srgbClr val="324C72"/>
                </a:solidFill>
              </a:defRPr>
            </a:lvl1pPr>
          </a:lstStyle>
          <a:p>
            <a:r>
              <a:rPr lang="en-US" dirty="0"/>
              <a:t>Click to edit Master title style</a:t>
            </a:r>
          </a:p>
        </p:txBody>
      </p:sp>
      <p:sp>
        <p:nvSpPr>
          <p:cNvPr id="3" name="Subtitle 2"/>
          <p:cNvSpPr>
            <a:spLocks noGrp="1"/>
          </p:cNvSpPr>
          <p:nvPr>
            <p:ph type="subTitle" idx="1"/>
          </p:nvPr>
        </p:nvSpPr>
        <p:spPr>
          <a:xfrm>
            <a:off x="1371600" y="5257800"/>
            <a:ext cx="6400800" cy="1143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9" name="Group 8"/>
          <p:cNvGrpSpPr/>
          <p:nvPr userDrawn="1"/>
        </p:nvGrpSpPr>
        <p:grpSpPr>
          <a:xfrm>
            <a:off x="152400" y="478970"/>
            <a:ext cx="8839200" cy="1828800"/>
            <a:chOff x="152400" y="457200"/>
            <a:chExt cx="8839200" cy="1828800"/>
          </a:xfrm>
        </p:grpSpPr>
        <p:sp>
          <p:nvSpPr>
            <p:cNvPr id="5" name="Rounded Rectangle 4"/>
            <p:cNvSpPr/>
            <p:nvPr userDrawn="1"/>
          </p:nvSpPr>
          <p:spPr>
            <a:xfrm>
              <a:off x="152400" y="457200"/>
              <a:ext cx="8839200" cy="1828800"/>
            </a:xfrm>
            <a:prstGeom prst="roundRect">
              <a:avLst/>
            </a:prstGeom>
            <a:solidFill>
              <a:schemeClr val="bg1"/>
            </a:solidFill>
            <a:ln>
              <a:noFill/>
            </a:ln>
            <a:effectLst>
              <a:innerShdw blurRad="114300">
                <a:schemeClr val="tx1">
                  <a:lumMod val="65000"/>
                  <a:lumOff val="3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8" name="Group 7"/>
            <p:cNvGrpSpPr/>
            <p:nvPr userDrawn="1"/>
          </p:nvGrpSpPr>
          <p:grpSpPr>
            <a:xfrm>
              <a:off x="261258" y="712003"/>
              <a:ext cx="8613747" cy="1275054"/>
              <a:chOff x="225453" y="712003"/>
              <a:chExt cx="8613747" cy="1275054"/>
            </a:xfrm>
          </p:grpSpPr>
          <p:pic>
            <p:nvPicPr>
              <p:cNvPr id="1028" name="Picture 4" descr="S:\ANSI-PROMOTION\International Policy\Standards Alliance\hands_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712003"/>
                <a:ext cx="5181600" cy="127505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tandards_alliance_stacked"/>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453" y="712003"/>
                <a:ext cx="3560707" cy="127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extLst>
      <p:ext uri="{BB962C8B-B14F-4D97-AF65-F5344CB8AC3E}">
        <p14:creationId xmlns:p14="http://schemas.microsoft.com/office/powerpoint/2010/main" val="148030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24C72"/>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8174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015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232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686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A4060"/>
                </a:solidFill>
              </a:defRPr>
            </a:lvl1pPr>
          </a:lstStyle>
          <a:p>
            <a:r>
              <a:rPr lang="en-US"/>
              <a:t>Click to edit Master title style</a:t>
            </a:r>
          </a:p>
        </p:txBody>
      </p:sp>
    </p:spTree>
    <p:extLst>
      <p:ext uri="{BB962C8B-B14F-4D97-AF65-F5344CB8AC3E}">
        <p14:creationId xmlns:p14="http://schemas.microsoft.com/office/powerpoint/2010/main" val="266110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6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828801" y="228600"/>
            <a:ext cx="5977719" cy="563562"/>
          </a:xfrm>
          <a:prstGeom prst="rect">
            <a:avLst/>
          </a:prstGeom>
        </p:spPr>
        <p:txBody>
          <a:bodyPr/>
          <a:lstStyle>
            <a:lvl1pPr algn="ctr">
              <a:defRPr/>
            </a:lvl1pPr>
          </a:lstStyle>
          <a:p>
            <a:r>
              <a:rPr lang="en-US" dirty="0"/>
              <a:t>Click to edit Master title style</a:t>
            </a:r>
          </a:p>
        </p:txBody>
      </p:sp>
      <p:sp>
        <p:nvSpPr>
          <p:cNvPr id="3" name="Slide Number Placeholder 2"/>
          <p:cNvSpPr>
            <a:spLocks noGrp="1"/>
          </p:cNvSpPr>
          <p:nvPr>
            <p:ph type="sldNum" sz="quarter" idx="10"/>
          </p:nvPr>
        </p:nvSpPr>
        <p:spPr>
          <a:xfrm>
            <a:off x="6553200" y="6356352"/>
            <a:ext cx="2133600" cy="365125"/>
          </a:xfrm>
          <a:prstGeom prst="rect">
            <a:avLst/>
          </a:prstGeom>
        </p:spPr>
        <p:txBody>
          <a:bodyPr/>
          <a:lstStyle>
            <a:lvl1pPr>
              <a:defRPr>
                <a:solidFill>
                  <a:schemeClr val="bg1"/>
                </a:solidFill>
              </a:defRPr>
            </a:lvl1pPr>
          </a:lstStyle>
          <a:p>
            <a:fld id="{FD1812AB-693A-4334-858B-1E5B6445C93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1018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TextBox 8"/>
          <p:cNvSpPr txBox="1">
            <a:spLocks noChangeArrowheads="1"/>
          </p:cNvSpPr>
          <p:nvPr userDrawn="1"/>
        </p:nvSpPr>
        <p:spPr bwMode="auto">
          <a:xfrm>
            <a:off x="8043863" y="6335713"/>
            <a:ext cx="76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fld id="{74C0DA44-5B5A-4E19-980E-352FD473B3B9}" type="slidenum">
              <a:rPr lang="en-US" sz="1000" smtClean="0">
                <a:solidFill>
                  <a:srgbClr val="7F7F7F"/>
                </a:solidFill>
              </a:rPr>
              <a:pPr algn="r">
                <a:defRPr/>
              </a:pPr>
              <a:t>‹#›</a:t>
            </a:fld>
            <a:endParaRPr lang="en-US" sz="1000" dirty="0">
              <a:solidFill>
                <a:srgbClr val="7F7F7F"/>
              </a:solidFill>
            </a:endParaRPr>
          </a:p>
        </p:txBody>
      </p:sp>
      <p:pic>
        <p:nvPicPr>
          <p:cNvPr id="2050" name="Picture 2" descr="S:\ANSI-PROMOTION\International Policy\Standards Alliance\standards_alliance_stacked.jpg"/>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57201" y="6077266"/>
            <a:ext cx="1414688" cy="510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544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rtl="0" eaLnBrk="0" fontAlgn="base" hangingPunct="0">
        <a:spcBef>
          <a:spcPct val="0"/>
        </a:spcBef>
        <a:spcAft>
          <a:spcPct val="0"/>
        </a:spcAft>
        <a:defRPr sz="4400" b="1" kern="1200">
          <a:solidFill>
            <a:srgbClr val="324C72"/>
          </a:solidFill>
          <a:latin typeface="+mj-lt"/>
          <a:ea typeface="+mj-ea"/>
          <a:cs typeface="+mj-cs"/>
        </a:defRPr>
      </a:lvl1pPr>
      <a:lvl2pPr algn="l" rtl="0" eaLnBrk="0" fontAlgn="base" hangingPunct="0">
        <a:spcBef>
          <a:spcPct val="0"/>
        </a:spcBef>
        <a:spcAft>
          <a:spcPct val="0"/>
        </a:spcAft>
        <a:defRPr sz="4400" b="1">
          <a:solidFill>
            <a:srgbClr val="669900"/>
          </a:solidFill>
          <a:latin typeface="Calibri" pitchFamily="34" charset="0"/>
        </a:defRPr>
      </a:lvl2pPr>
      <a:lvl3pPr algn="l" rtl="0" eaLnBrk="0" fontAlgn="base" hangingPunct="0">
        <a:spcBef>
          <a:spcPct val="0"/>
        </a:spcBef>
        <a:spcAft>
          <a:spcPct val="0"/>
        </a:spcAft>
        <a:defRPr sz="4400" b="1">
          <a:solidFill>
            <a:srgbClr val="669900"/>
          </a:solidFill>
          <a:latin typeface="Calibri" pitchFamily="34" charset="0"/>
        </a:defRPr>
      </a:lvl3pPr>
      <a:lvl4pPr algn="l" rtl="0" eaLnBrk="0" fontAlgn="base" hangingPunct="0">
        <a:spcBef>
          <a:spcPct val="0"/>
        </a:spcBef>
        <a:spcAft>
          <a:spcPct val="0"/>
        </a:spcAft>
        <a:defRPr sz="4400" b="1">
          <a:solidFill>
            <a:srgbClr val="669900"/>
          </a:solidFill>
          <a:latin typeface="Calibri" pitchFamily="34" charset="0"/>
        </a:defRPr>
      </a:lvl4pPr>
      <a:lvl5pPr algn="l" rtl="0" eaLnBrk="0" fontAlgn="base" hangingPunct="0">
        <a:spcBef>
          <a:spcPct val="0"/>
        </a:spcBef>
        <a:spcAft>
          <a:spcPct val="0"/>
        </a:spcAft>
        <a:defRPr sz="4400" b="1">
          <a:solidFill>
            <a:srgbClr val="669900"/>
          </a:solidFill>
          <a:latin typeface="Calibri" pitchFamily="34" charset="0"/>
        </a:defRPr>
      </a:lvl5pPr>
      <a:lvl6pPr marL="457200" algn="l" rtl="0" fontAlgn="base">
        <a:spcBef>
          <a:spcPct val="0"/>
        </a:spcBef>
        <a:spcAft>
          <a:spcPct val="0"/>
        </a:spcAft>
        <a:defRPr sz="4400" b="1">
          <a:solidFill>
            <a:srgbClr val="669900"/>
          </a:solidFill>
          <a:latin typeface="Calibri" pitchFamily="34" charset="0"/>
        </a:defRPr>
      </a:lvl6pPr>
      <a:lvl7pPr marL="914400" algn="l" rtl="0" fontAlgn="base">
        <a:spcBef>
          <a:spcPct val="0"/>
        </a:spcBef>
        <a:spcAft>
          <a:spcPct val="0"/>
        </a:spcAft>
        <a:defRPr sz="4400" b="1">
          <a:solidFill>
            <a:srgbClr val="669900"/>
          </a:solidFill>
          <a:latin typeface="Calibri" pitchFamily="34" charset="0"/>
        </a:defRPr>
      </a:lvl7pPr>
      <a:lvl8pPr marL="1371600" algn="l" rtl="0" fontAlgn="base">
        <a:spcBef>
          <a:spcPct val="0"/>
        </a:spcBef>
        <a:spcAft>
          <a:spcPct val="0"/>
        </a:spcAft>
        <a:defRPr sz="4400" b="1">
          <a:solidFill>
            <a:srgbClr val="669900"/>
          </a:solidFill>
          <a:latin typeface="Calibri" pitchFamily="34" charset="0"/>
        </a:defRPr>
      </a:lvl8pPr>
      <a:lvl9pPr marL="1828800" algn="l" rtl="0" fontAlgn="base">
        <a:spcBef>
          <a:spcPct val="0"/>
        </a:spcBef>
        <a:spcAft>
          <a:spcPct val="0"/>
        </a:spcAft>
        <a:defRPr sz="4400" b="1">
          <a:solidFill>
            <a:srgbClr val="669900"/>
          </a:solidFill>
          <a:latin typeface="Calibri" pitchFamily="34" charset="0"/>
        </a:defRPr>
      </a:lvl9pPr>
    </p:titleStyle>
    <p:bodyStyle>
      <a:lvl1pPr marL="342900" indent="-342900" algn="l" rtl="0" eaLnBrk="0" fontAlgn="base" hangingPunct="0">
        <a:spcBef>
          <a:spcPct val="20000"/>
        </a:spcBef>
        <a:spcAft>
          <a:spcPct val="0"/>
        </a:spcAft>
        <a:buClr>
          <a:schemeClr val="accent3">
            <a:lumMod val="75000"/>
          </a:schemeClr>
        </a:buClr>
        <a:buFont typeface="Wingding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3">
            <a:lumMod val="75000"/>
          </a:schemeClr>
        </a:buClr>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3">
            <a:lumMod val="75000"/>
          </a:schemeClr>
        </a:buClr>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3">
            <a:lumMod val="75000"/>
          </a:schemeClr>
        </a:buClr>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3">
            <a:lumMod val="75000"/>
          </a:schemeClr>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Élaboration des procédures</a:t>
            </a:r>
          </a:p>
        </p:txBody>
      </p:sp>
      <p:sp>
        <p:nvSpPr>
          <p:cNvPr id="3" name="Content Placeholder 2"/>
          <p:cNvSpPr>
            <a:spLocks noGrp="1"/>
          </p:cNvSpPr>
          <p:nvPr>
            <p:ph idx="1"/>
          </p:nvPr>
        </p:nvSpPr>
        <p:spPr/>
        <p:txBody>
          <a:bodyPr/>
          <a:lstStyle/>
          <a:p>
            <a:r>
              <a:rPr lang="fr-FR" dirty="0"/>
              <a:t>Utiliser un modèle pour assurer la cohérence - voir l'exemple.</a:t>
            </a:r>
          </a:p>
          <a:p>
            <a:r>
              <a:rPr lang="fr-FR" dirty="0"/>
              <a:t>Réviser au besoin (en cas d’amendement)</a:t>
            </a:r>
          </a:p>
          <a:p>
            <a:pPr lvl="1"/>
            <a:r>
              <a:rPr lang="fr-FR" dirty="0"/>
              <a:t>Vérification  de la version</a:t>
            </a:r>
          </a:p>
          <a:p>
            <a:r>
              <a:rPr lang="fr-FR" dirty="0"/>
              <a:t>Le nombre de procédures requises dépend des types d'activités de la PI et du NA.</a:t>
            </a:r>
          </a:p>
          <a:p>
            <a:pPr lvl="1"/>
            <a:r>
              <a:rPr lang="fr-FR" dirty="0"/>
              <a:t>il est plus facile d'élaborer une procédure distincte pour chaque activité </a:t>
            </a:r>
          </a:p>
        </p:txBody>
      </p:sp>
    </p:spTree>
    <p:extLst>
      <p:ext uri="{BB962C8B-B14F-4D97-AF65-F5344CB8AC3E}">
        <p14:creationId xmlns:p14="http://schemas.microsoft.com/office/powerpoint/2010/main" val="335242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Procédures PI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0665605"/>
              </p:ext>
            </p:extLst>
          </p:nvPr>
        </p:nvGraphicFramePr>
        <p:xfrm>
          <a:off x="457200" y="160020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53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Procédures NA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6883149"/>
              </p:ext>
            </p:extLst>
          </p:nvPr>
        </p:nvGraphicFramePr>
        <p:xfrm>
          <a:off x="457200" y="1600202"/>
          <a:ext cx="8382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61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Procédures - Ressources</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fr-FR" sz="2600"/>
              <a:t>Manuel de modèles de procédures et  notes d'orientation pour la mise en œuvre de l'Accord de l'OMC sur les obstacles techniques au commerce (Centre du commerce international CNUCED/OMC, Export Quality Bulletin No.82, avril 2007)</a:t>
            </a:r>
          </a:p>
          <a:p>
            <a:pPr>
              <a:buFont typeface="Arial" panose="020B0604020202020204" pitchFamily="34" charset="0"/>
              <a:buChar char="•"/>
            </a:pPr>
            <a:r>
              <a:rPr lang="fr-FR" sz="2600"/>
              <a:t>Édition 2002 du Manuel de l'APEC sur les autorités  des notifications et les points d'information nationaux sur les obstacles techniques au commerce et des accords sanitaires et phytosanitaires de l'Organisation mondiale du commerce</a:t>
            </a:r>
          </a:p>
          <a:p>
            <a:pPr>
              <a:buFont typeface="Arial" panose="020B0604020202020204" pitchFamily="34" charset="0"/>
              <a:buChar char="•"/>
            </a:pPr>
            <a:r>
              <a:rPr lang="fr-FR" sz="2600"/>
              <a:t>Manuel de procédures détaillées à l'intention des autorités nationales de notification SPS et des points nationaux d'information SPS (février 2011)</a:t>
            </a:r>
          </a:p>
          <a:p>
            <a:endParaRPr lang="en-US" dirty="0"/>
          </a:p>
        </p:txBody>
      </p:sp>
    </p:spTree>
    <p:extLst>
      <p:ext uri="{BB962C8B-B14F-4D97-AF65-F5344CB8AC3E}">
        <p14:creationId xmlns:p14="http://schemas.microsoft.com/office/powerpoint/2010/main" val="3312214554"/>
      </p:ext>
    </p:extLst>
  </p:cSld>
  <p:clrMapOvr>
    <a:masterClrMapping/>
  </p:clrMapOvr>
</p:sld>
</file>

<file path=ppt/theme/theme1.xml><?xml version="1.0" encoding="utf-8"?>
<a:theme xmlns:a="http://schemas.openxmlformats.org/drawingml/2006/main" name="1_Office Theme">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85500"/>
      </a:hlink>
      <a:folHlink>
        <a:srgbClr val="324C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Document_x0020_Date xmlns="d1f628b7-dc6e-45dc-9245-e5ecf578f20b" xsi:nil="true"/>
    <Action xmlns="d1f628b7-dc6e-45dc-9245-e5ecf578f20b">Keep</Action>
    <Keywords0 xmlns="d1f628b7-dc6e-45dc-9245-e5ecf578f20b" xsi:nil="true"/>
    <Description_x0020_2 xmlns="d1f628b7-dc6e-45dc-9245-e5ecf578f20b" xsi:nil="true"/>
    <Document_x0020_Type xmlns="d1f628b7-dc6e-45dc-9245-e5ecf578f20b" xsi:nil="true"/>
    <Description0 xmlns="d1f628b7-dc6e-45dc-9245-e5ecf578f20b" xsi:nil="true"/>
    <PublishingExpirationDate xmlns="http://schemas.microsoft.com/sharepoint/v3" xsi:nil="true"/>
    <PublishingStartDate xmlns="http://schemas.microsoft.com/sharepoint/v3" xsi:nil="true"/>
    <_dlc_DocId xmlns="bbd4acb0-43d6-4317-ab0b-803dc468f016">V7HW2WYZSAY5-2102554853-15560</_dlc_DocId>
    <_dlc_DocIdUrl xmlns="bbd4acb0-43d6-4317-ab0b-803dc468f016">
      <Url>https://share.ansi.org/_layouts/15/DocIdRedir.aspx?ID=V7HW2WYZSAY5-2102554853-15560</Url>
      <Description>V7HW2WYZSAY5-2102554853-15560</Description>
    </_dlc_DocIdUrl>
  </documentManagement>
</p:properties>
</file>

<file path=customXml/itemProps1.xml><?xml version="1.0" encoding="utf-8"?>
<ds:datastoreItem xmlns:ds="http://schemas.openxmlformats.org/officeDocument/2006/customXml" ds:itemID="{FA27241B-E4D7-4ACB-A9CD-ADFCF7E7358C}"/>
</file>

<file path=customXml/itemProps2.xml><?xml version="1.0" encoding="utf-8"?>
<ds:datastoreItem xmlns:ds="http://schemas.openxmlformats.org/officeDocument/2006/customXml" ds:itemID="{644EFCCE-7126-44AD-9DAA-85B3EF810D74}"/>
</file>

<file path=customXml/itemProps3.xml><?xml version="1.0" encoding="utf-8"?>
<ds:datastoreItem xmlns:ds="http://schemas.openxmlformats.org/officeDocument/2006/customXml" ds:itemID="{E31DA0BC-5F6D-47B7-901A-28ED96A5E00F}"/>
</file>

<file path=customXml/itemProps4.xml><?xml version="1.0" encoding="utf-8"?>
<ds:datastoreItem xmlns:ds="http://schemas.openxmlformats.org/officeDocument/2006/customXml" ds:itemID="{644EFCCE-7126-44AD-9DAA-85B3EF810D74}"/>
</file>

<file path=docProps/app.xml><?xml version="1.0" encoding="utf-8"?>
<Properties xmlns="http://schemas.openxmlformats.org/officeDocument/2006/extended-properties" xmlns:vt="http://schemas.openxmlformats.org/officeDocument/2006/docPropsVTypes">
  <TotalTime>9</TotalTime>
  <Words>207</Words>
  <Application>Microsoft Office PowerPoint</Application>
  <PresentationFormat>On-screen Show (4:3)</PresentationFormat>
  <Paragraphs>21</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1_Office Theme</vt:lpstr>
      <vt:lpstr>Élaboration des procédures</vt:lpstr>
      <vt:lpstr>Procédures PI</vt:lpstr>
      <vt:lpstr>Procédures NA</vt:lpstr>
      <vt:lpstr>Procédures - Ressources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Diane Thompson</dc:creator>
  <cp:lastModifiedBy>marc akligo</cp:lastModifiedBy>
  <cp:revision>7</cp:revision>
  <dcterms:created xsi:type="dcterms:W3CDTF">2018-09-23T03:32:02Z</dcterms:created>
  <dcterms:modified xsi:type="dcterms:W3CDTF">2018-10-01T12:12:51Z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60b477cf-0a0f-4ac2-8681-e9b343581501</vt:lpwstr>
  </property>
</Properties>
</file>