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Layouts/slideLayout3.xml" ContentType="application/vnd.openxmlformats-officedocument.presentationml.slideLayout+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layout2.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4.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quickStyle6.xml" ContentType="application/vnd.openxmlformats-officedocument.drawingml.diagramStyle+xml"/>
  <Override PartName="/ppt/diagrams/layout7.xml" ContentType="application/vnd.openxmlformats-officedocument.drawingml.diagramLayout+xml"/>
  <Override PartName="/ppt/diagrams/quickStyle7.xml" ContentType="application/vnd.openxmlformats-officedocument.drawingml.diagramStyle+xml"/>
  <Override PartName="/ppt/diagrams/drawing7.xml" ContentType="application/vnd.ms-office.drawingml.diagramDrawing+xml"/>
  <Override PartName="/ppt/diagrams/colors7.xml" ContentType="application/vnd.openxmlformats-officedocument.drawingml.diagramColors+xml"/>
  <Override PartName="/ppt/theme/theme1.xml" ContentType="application/vnd.openxmlformats-officedocument.theme+xml"/>
  <Override PartName="/ppt/diagrams/layout6.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85" r:id="rId3"/>
    <p:sldId id="258" r:id="rId4"/>
    <p:sldId id="259" r:id="rId5"/>
    <p:sldId id="295" r:id="rId6"/>
    <p:sldId id="303" r:id="rId7"/>
    <p:sldId id="257" r:id="rId8"/>
    <p:sldId id="281" r:id="rId9"/>
    <p:sldId id="299" r:id="rId10"/>
    <p:sldId id="302" r:id="rId11"/>
    <p:sldId id="301" r:id="rId12"/>
    <p:sldId id="261" r:id="rId13"/>
    <p:sldId id="263" r:id="rId14"/>
    <p:sldId id="264" r:id="rId15"/>
    <p:sldId id="293" r:id="rId16"/>
    <p:sldId id="287" r:id="rId17"/>
    <p:sldId id="288" r:id="rId18"/>
    <p:sldId id="290" r:id="rId19"/>
    <p:sldId id="289" r:id="rId20"/>
    <p:sldId id="286" r:id="rId21"/>
    <p:sldId id="267" r:id="rId22"/>
    <p:sldId id="282" r:id="rId23"/>
    <p:sldId id="283" r:id="rId24"/>
    <p:sldId id="284" r:id="rId25"/>
    <p:sldId id="294" r:id="rId26"/>
    <p:sldId id="276" r:id="rId27"/>
    <p:sldId id="280" r:id="rId28"/>
    <p:sldId id="291" r:id="rId29"/>
    <p:sldId id="292" r:id="rId30"/>
    <p:sldId id="296" r:id="rId31"/>
    <p:sldId id="297" r:id="rId32"/>
    <p:sldId id="29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90" autoAdjust="0"/>
  </p:normalViewPr>
  <p:slideViewPr>
    <p:cSldViewPr>
      <p:cViewPr>
        <p:scale>
          <a:sx n="70" d="100"/>
          <a:sy n="70" d="100"/>
        </p:scale>
        <p:origin x="-1374"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E613F-FCA3-4418-A0D1-035760776C1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299F57C-F32C-40B6-BCA0-0FF20282F450}">
      <dgm:prSet phldrT="[Text]" custT="1"/>
      <dgm:spPr/>
      <dgm:t>
        <a:bodyPr/>
        <a:lstStyle/>
        <a:p>
          <a:r>
            <a:rPr lang="en-US" sz="2200" dirty="0">
              <a:effectLst>
                <a:outerShdw blurRad="38100" dist="38100" dir="2700000" algn="tl">
                  <a:srgbClr val="000000">
                    <a:alpha val="43137"/>
                  </a:srgbClr>
                </a:outerShdw>
              </a:effectLst>
            </a:rPr>
            <a:t>General Members</a:t>
          </a:r>
        </a:p>
      </dgm:t>
    </dgm:pt>
    <dgm:pt modelId="{25A02E40-A64D-4597-95D4-FAC90848E907}" type="parTrans" cxnId="{F2919C80-DA45-41E7-B277-75D17D786909}">
      <dgm:prSet/>
      <dgm:spPr/>
      <dgm:t>
        <a:bodyPr/>
        <a:lstStyle/>
        <a:p>
          <a:endParaRPr lang="en-US"/>
        </a:p>
      </dgm:t>
    </dgm:pt>
    <dgm:pt modelId="{615098D0-CBC5-4C82-84BE-F0A358BA4686}" type="sibTrans" cxnId="{F2919C80-DA45-41E7-B277-75D17D786909}">
      <dgm:prSet/>
      <dgm:spPr/>
      <dgm:t>
        <a:bodyPr/>
        <a:lstStyle/>
        <a:p>
          <a:endParaRPr lang="en-US"/>
        </a:p>
      </dgm:t>
    </dgm:pt>
    <dgm:pt modelId="{42744CD9-115F-49A7-AB68-06982591A543}" type="pres">
      <dgm:prSet presAssocID="{DA1E613F-FCA3-4418-A0D1-035760776C15}" presName="Name0" presStyleCnt="0">
        <dgm:presLayoutVars>
          <dgm:chPref val="1"/>
          <dgm:dir/>
          <dgm:animOne val="branch"/>
          <dgm:animLvl val="lvl"/>
          <dgm:resizeHandles/>
        </dgm:presLayoutVars>
      </dgm:prSet>
      <dgm:spPr/>
      <dgm:t>
        <a:bodyPr/>
        <a:lstStyle/>
        <a:p>
          <a:endParaRPr lang="en-US"/>
        </a:p>
      </dgm:t>
    </dgm:pt>
    <dgm:pt modelId="{879B7674-89A6-4286-8F9D-A7A82B74FE59}" type="pres">
      <dgm:prSet presAssocID="{1299F57C-F32C-40B6-BCA0-0FF20282F450}" presName="vertOne" presStyleCnt="0"/>
      <dgm:spPr/>
    </dgm:pt>
    <dgm:pt modelId="{7CF8A386-E5D0-40BF-BBAC-29745E892A56}" type="pres">
      <dgm:prSet presAssocID="{1299F57C-F32C-40B6-BCA0-0FF20282F450}" presName="txOne" presStyleLbl="node0" presStyleIdx="0" presStyleCnt="1" custLinFactNeighborX="-44260" custLinFactNeighborY="58534">
        <dgm:presLayoutVars>
          <dgm:chPref val="3"/>
        </dgm:presLayoutVars>
      </dgm:prSet>
      <dgm:spPr/>
      <dgm:t>
        <a:bodyPr/>
        <a:lstStyle/>
        <a:p>
          <a:endParaRPr lang="en-US"/>
        </a:p>
      </dgm:t>
    </dgm:pt>
    <dgm:pt modelId="{CA3C60BD-EE22-412A-A40E-4E985A36422F}" type="pres">
      <dgm:prSet presAssocID="{1299F57C-F32C-40B6-BCA0-0FF20282F450}" presName="horzOne" presStyleCnt="0"/>
      <dgm:spPr/>
    </dgm:pt>
  </dgm:ptLst>
  <dgm:cxnLst>
    <dgm:cxn modelId="{348D7F93-9BC2-4E39-AA18-05C40F5E8019}" type="presOf" srcId="{DA1E613F-FCA3-4418-A0D1-035760776C15}" destId="{42744CD9-115F-49A7-AB68-06982591A543}" srcOrd="0" destOrd="0" presId="urn:microsoft.com/office/officeart/2005/8/layout/hierarchy4"/>
    <dgm:cxn modelId="{F2919C80-DA45-41E7-B277-75D17D786909}" srcId="{DA1E613F-FCA3-4418-A0D1-035760776C15}" destId="{1299F57C-F32C-40B6-BCA0-0FF20282F450}" srcOrd="0" destOrd="0" parTransId="{25A02E40-A64D-4597-95D4-FAC90848E907}" sibTransId="{615098D0-CBC5-4C82-84BE-F0A358BA4686}"/>
    <dgm:cxn modelId="{24E34771-BE8F-49C9-94A7-5277E87B515E}" type="presOf" srcId="{1299F57C-F32C-40B6-BCA0-0FF20282F450}" destId="{7CF8A386-E5D0-40BF-BBAC-29745E892A56}" srcOrd="0" destOrd="0" presId="urn:microsoft.com/office/officeart/2005/8/layout/hierarchy4"/>
    <dgm:cxn modelId="{D7C613CA-27D9-4205-B373-F6A01A8D0A00}" type="presParOf" srcId="{42744CD9-115F-49A7-AB68-06982591A543}" destId="{879B7674-89A6-4286-8F9D-A7A82B74FE59}" srcOrd="0" destOrd="0" presId="urn:microsoft.com/office/officeart/2005/8/layout/hierarchy4"/>
    <dgm:cxn modelId="{7B09FC1A-93FE-46C3-BD90-4C0F81EB6EA5}" type="presParOf" srcId="{879B7674-89A6-4286-8F9D-A7A82B74FE59}" destId="{7CF8A386-E5D0-40BF-BBAC-29745E892A56}" srcOrd="0" destOrd="0" presId="urn:microsoft.com/office/officeart/2005/8/layout/hierarchy4"/>
    <dgm:cxn modelId="{6068552F-7761-4BAE-AEF5-2F05B86573EB}" type="presParOf" srcId="{879B7674-89A6-4286-8F9D-A7A82B74FE59}" destId="{CA3C60BD-EE22-412A-A40E-4E985A36422F}" srcOrd="1" destOrd="0" presId="urn:microsoft.com/office/officeart/2005/8/layout/hierarchy4"/>
  </dgm:cxnLst>
  <dgm:bg/>
  <dgm:whole/>
  <dgm:extLst>
    <a:ext uri="http://schemas.microsoft.com/office/drawing/2008/diagram">
      <dsp:dataModelExt xmlns:dsp="http://schemas.microsoft.com/office/drawing/2008/diagram" xmlns="" relId="rId3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E613F-FCA3-4418-A0D1-035760776C15}"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1299F57C-F32C-40B6-BCA0-0FF20282F450}">
      <dgm:prSet phldrT="[Text]" custT="1"/>
      <dgm:spPr/>
      <dgm:t>
        <a:bodyPr/>
        <a:lstStyle/>
        <a:p>
          <a:pPr algn="ctr"/>
          <a:r>
            <a:rPr lang="en-US" sz="2200" dirty="0">
              <a:effectLst>
                <a:outerShdw blurRad="38100" dist="38100" dir="2700000" algn="tl">
                  <a:srgbClr val="000000">
                    <a:alpha val="43137"/>
                  </a:srgbClr>
                </a:outerShdw>
              </a:effectLst>
            </a:rPr>
            <a:t>Associate Members</a:t>
          </a:r>
        </a:p>
      </dgm:t>
    </dgm:pt>
    <dgm:pt modelId="{25A02E40-A64D-4597-95D4-FAC90848E907}" type="parTrans" cxnId="{F2919C80-DA45-41E7-B277-75D17D786909}">
      <dgm:prSet/>
      <dgm:spPr/>
      <dgm:t>
        <a:bodyPr/>
        <a:lstStyle/>
        <a:p>
          <a:pPr algn="ctr"/>
          <a:endParaRPr lang="en-US"/>
        </a:p>
      </dgm:t>
    </dgm:pt>
    <dgm:pt modelId="{615098D0-CBC5-4C82-84BE-F0A358BA4686}" type="sibTrans" cxnId="{F2919C80-DA45-41E7-B277-75D17D786909}">
      <dgm:prSet/>
      <dgm:spPr/>
      <dgm:t>
        <a:bodyPr/>
        <a:lstStyle/>
        <a:p>
          <a:pPr algn="ctr"/>
          <a:endParaRPr lang="en-US"/>
        </a:p>
      </dgm:t>
    </dgm:pt>
    <dgm:pt modelId="{42744CD9-115F-49A7-AB68-06982591A543}" type="pres">
      <dgm:prSet presAssocID="{DA1E613F-FCA3-4418-A0D1-035760776C15}" presName="Name0" presStyleCnt="0">
        <dgm:presLayoutVars>
          <dgm:chPref val="1"/>
          <dgm:dir/>
          <dgm:animOne val="branch"/>
          <dgm:animLvl val="lvl"/>
          <dgm:resizeHandles/>
        </dgm:presLayoutVars>
      </dgm:prSet>
      <dgm:spPr/>
      <dgm:t>
        <a:bodyPr/>
        <a:lstStyle/>
        <a:p>
          <a:endParaRPr lang="en-US"/>
        </a:p>
      </dgm:t>
    </dgm:pt>
    <dgm:pt modelId="{879B7674-89A6-4286-8F9D-A7A82B74FE59}" type="pres">
      <dgm:prSet presAssocID="{1299F57C-F32C-40B6-BCA0-0FF20282F450}" presName="vertOne" presStyleCnt="0"/>
      <dgm:spPr/>
    </dgm:pt>
    <dgm:pt modelId="{7CF8A386-E5D0-40BF-BBAC-29745E892A56}" type="pres">
      <dgm:prSet presAssocID="{1299F57C-F32C-40B6-BCA0-0FF20282F450}" presName="txOne" presStyleLbl="node0" presStyleIdx="0" presStyleCnt="1" custLinFactNeighborX="-44260" custLinFactNeighborY="58534">
        <dgm:presLayoutVars>
          <dgm:chPref val="3"/>
        </dgm:presLayoutVars>
      </dgm:prSet>
      <dgm:spPr/>
      <dgm:t>
        <a:bodyPr/>
        <a:lstStyle/>
        <a:p>
          <a:endParaRPr lang="en-US"/>
        </a:p>
      </dgm:t>
    </dgm:pt>
    <dgm:pt modelId="{CA3C60BD-EE22-412A-A40E-4E985A36422F}" type="pres">
      <dgm:prSet presAssocID="{1299F57C-F32C-40B6-BCA0-0FF20282F450}" presName="horzOne" presStyleCnt="0"/>
      <dgm:spPr/>
    </dgm:pt>
  </dgm:ptLst>
  <dgm:cxnLst>
    <dgm:cxn modelId="{885C49AE-FA51-47CD-A09D-09F67FD8F406}" type="presOf" srcId="{DA1E613F-FCA3-4418-A0D1-035760776C15}" destId="{42744CD9-115F-49A7-AB68-06982591A543}" srcOrd="0" destOrd="0" presId="urn:microsoft.com/office/officeart/2005/8/layout/hierarchy4"/>
    <dgm:cxn modelId="{F2919C80-DA45-41E7-B277-75D17D786909}" srcId="{DA1E613F-FCA3-4418-A0D1-035760776C15}" destId="{1299F57C-F32C-40B6-BCA0-0FF20282F450}" srcOrd="0" destOrd="0" parTransId="{25A02E40-A64D-4597-95D4-FAC90848E907}" sibTransId="{615098D0-CBC5-4C82-84BE-F0A358BA4686}"/>
    <dgm:cxn modelId="{8D1D7189-DB06-44E1-A7A7-B76C937477BC}" type="presOf" srcId="{1299F57C-F32C-40B6-BCA0-0FF20282F450}" destId="{7CF8A386-E5D0-40BF-BBAC-29745E892A56}" srcOrd="0" destOrd="0" presId="urn:microsoft.com/office/officeart/2005/8/layout/hierarchy4"/>
    <dgm:cxn modelId="{234578D2-B1C1-41CA-AB86-EB158D772F53}" type="presParOf" srcId="{42744CD9-115F-49A7-AB68-06982591A543}" destId="{879B7674-89A6-4286-8F9D-A7A82B74FE59}" srcOrd="0" destOrd="0" presId="urn:microsoft.com/office/officeart/2005/8/layout/hierarchy4"/>
    <dgm:cxn modelId="{BCB1EF53-9B5F-4E3A-B294-DC5C6BBA1028}" type="presParOf" srcId="{879B7674-89A6-4286-8F9D-A7A82B74FE59}" destId="{7CF8A386-E5D0-40BF-BBAC-29745E892A56}" srcOrd="0" destOrd="0" presId="urn:microsoft.com/office/officeart/2005/8/layout/hierarchy4"/>
    <dgm:cxn modelId="{D59B8B16-D619-43EB-B70A-EE97CEE8322C}" type="presParOf" srcId="{879B7674-89A6-4286-8F9D-A7A82B74FE59}" destId="{CA3C60BD-EE22-412A-A40E-4E985A36422F}" srcOrd="1" destOrd="0" presId="urn:microsoft.com/office/officeart/2005/8/layout/hierarchy4"/>
  </dgm:cxnLst>
  <dgm:bg/>
  <dgm:whole/>
  <dgm:extLst>
    <a:ext uri="http://schemas.microsoft.com/office/drawing/2008/diagram">
      <dsp:dataModelExt xmlns:dsp="http://schemas.microsoft.com/office/drawing/2008/diagram" xmlns="" relId="rId4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25A77-0ACC-4FD1-8421-4845DDDC2BC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D274BBDF-65B8-4570-847C-61CC4A6E1C8D}">
      <dgm:prSet phldrT="[Text]" custT="1"/>
      <dgm:spPr/>
      <dgm:t>
        <a:bodyPr/>
        <a:lstStyle/>
        <a:p>
          <a:r>
            <a:rPr lang="en-US" sz="1600" b="1" dirty="0" smtClean="0">
              <a:solidFill>
                <a:schemeClr val="tx1"/>
              </a:solidFill>
            </a:rPr>
            <a:t>Preservatives</a:t>
          </a:r>
          <a:endParaRPr lang="en-US" sz="1600" b="1" dirty="0">
            <a:solidFill>
              <a:schemeClr val="tx1"/>
            </a:solidFill>
          </a:endParaRPr>
        </a:p>
      </dgm:t>
    </dgm:pt>
    <dgm:pt modelId="{BFD24F95-78EA-41D8-8D90-7623D0CDE2A4}" type="parTrans" cxnId="{F3E85950-F742-4540-A66D-CA25C46ACC31}">
      <dgm:prSet/>
      <dgm:spPr/>
      <dgm:t>
        <a:bodyPr/>
        <a:lstStyle/>
        <a:p>
          <a:endParaRPr lang="en-US" sz="2000" b="1">
            <a:solidFill>
              <a:schemeClr val="tx1"/>
            </a:solidFill>
          </a:endParaRPr>
        </a:p>
      </dgm:t>
    </dgm:pt>
    <dgm:pt modelId="{46CF0030-6E79-4AE6-935C-37EAA5B537EE}" type="sibTrans" cxnId="{F3E85950-F742-4540-A66D-CA25C46ACC31}">
      <dgm:prSet/>
      <dgm:spPr/>
      <dgm:t>
        <a:bodyPr/>
        <a:lstStyle/>
        <a:p>
          <a:endParaRPr lang="en-US" sz="2000" b="1">
            <a:solidFill>
              <a:schemeClr val="tx1"/>
            </a:solidFill>
          </a:endParaRPr>
        </a:p>
      </dgm:t>
    </dgm:pt>
    <dgm:pt modelId="{E5016514-810E-4E8B-9258-81955D35B389}">
      <dgm:prSet phldrT="[Text]" custT="1"/>
      <dgm:spPr/>
      <dgm:t>
        <a:bodyPr/>
        <a:lstStyle/>
        <a:p>
          <a:r>
            <a:rPr lang="en-US" sz="1600" b="1" dirty="0" smtClean="0">
              <a:solidFill>
                <a:schemeClr val="tx1"/>
              </a:solidFill>
            </a:rPr>
            <a:t>Anti-Caking Agents</a:t>
          </a:r>
          <a:endParaRPr lang="en-US" sz="1600" b="1" dirty="0">
            <a:solidFill>
              <a:schemeClr val="tx1"/>
            </a:solidFill>
          </a:endParaRPr>
        </a:p>
      </dgm:t>
    </dgm:pt>
    <dgm:pt modelId="{82D7E781-0FF7-4D48-8C26-2149F348E789}" type="parTrans" cxnId="{8A01BDCF-1B44-4F08-ABDB-264B54FE07AC}">
      <dgm:prSet/>
      <dgm:spPr/>
      <dgm:t>
        <a:bodyPr/>
        <a:lstStyle/>
        <a:p>
          <a:endParaRPr lang="en-US" sz="2000" b="1">
            <a:solidFill>
              <a:schemeClr val="tx1"/>
            </a:solidFill>
          </a:endParaRPr>
        </a:p>
      </dgm:t>
    </dgm:pt>
    <dgm:pt modelId="{D849D714-A600-45B1-BDFE-C5332431D731}" type="sibTrans" cxnId="{8A01BDCF-1B44-4F08-ABDB-264B54FE07AC}">
      <dgm:prSet/>
      <dgm:spPr/>
      <dgm:t>
        <a:bodyPr/>
        <a:lstStyle/>
        <a:p>
          <a:endParaRPr lang="en-US" sz="2000" b="1">
            <a:solidFill>
              <a:schemeClr val="tx1"/>
            </a:solidFill>
          </a:endParaRPr>
        </a:p>
      </dgm:t>
    </dgm:pt>
    <dgm:pt modelId="{F9991220-5FD9-4A46-A1CB-80958A19DFBD}">
      <dgm:prSet phldrT="[Text]" custT="1"/>
      <dgm:spPr/>
      <dgm:t>
        <a:bodyPr/>
        <a:lstStyle/>
        <a:p>
          <a:r>
            <a:rPr lang="en-US" sz="1600" b="1" dirty="0" smtClean="0">
              <a:solidFill>
                <a:schemeClr val="tx1"/>
              </a:solidFill>
            </a:rPr>
            <a:t>Humectants</a:t>
          </a:r>
          <a:endParaRPr lang="en-US" sz="1600" b="1" dirty="0">
            <a:solidFill>
              <a:schemeClr val="tx1"/>
            </a:solidFill>
          </a:endParaRPr>
        </a:p>
      </dgm:t>
    </dgm:pt>
    <dgm:pt modelId="{0028055D-A338-4935-9603-2F0E6881C3EF}" type="parTrans" cxnId="{0C1B0D8B-5C57-4A8C-B994-16447EEBFC2E}">
      <dgm:prSet/>
      <dgm:spPr/>
      <dgm:t>
        <a:bodyPr/>
        <a:lstStyle/>
        <a:p>
          <a:endParaRPr lang="en-US" sz="2000" b="1">
            <a:solidFill>
              <a:schemeClr val="tx1"/>
            </a:solidFill>
          </a:endParaRPr>
        </a:p>
      </dgm:t>
    </dgm:pt>
    <dgm:pt modelId="{7E8664F8-CC16-4D3D-AA3F-3031B15534DE}" type="sibTrans" cxnId="{0C1B0D8B-5C57-4A8C-B994-16447EEBFC2E}">
      <dgm:prSet/>
      <dgm:spPr/>
      <dgm:t>
        <a:bodyPr/>
        <a:lstStyle/>
        <a:p>
          <a:endParaRPr lang="en-US" sz="2000" b="1">
            <a:solidFill>
              <a:schemeClr val="tx1"/>
            </a:solidFill>
          </a:endParaRPr>
        </a:p>
      </dgm:t>
    </dgm:pt>
    <dgm:pt modelId="{38C4F96C-9DD0-4D44-A06F-0E22B7AC966F}">
      <dgm:prSet phldrT="[Text]" custT="1"/>
      <dgm:spPr/>
      <dgm:t>
        <a:bodyPr/>
        <a:lstStyle/>
        <a:p>
          <a:r>
            <a:rPr lang="en-US" sz="1600" b="1" dirty="0" smtClean="0">
              <a:solidFill>
                <a:schemeClr val="tx1"/>
              </a:solidFill>
            </a:rPr>
            <a:t>Sweeteners</a:t>
          </a:r>
          <a:endParaRPr lang="en-US" sz="1600" b="1" dirty="0">
            <a:solidFill>
              <a:schemeClr val="tx1"/>
            </a:solidFill>
          </a:endParaRPr>
        </a:p>
      </dgm:t>
    </dgm:pt>
    <dgm:pt modelId="{7FFB330E-EABF-46F9-A2DB-89B8D2E53E6A}" type="parTrans" cxnId="{DACF6F17-A893-41AA-A126-0DB47B17DF4C}">
      <dgm:prSet/>
      <dgm:spPr/>
      <dgm:t>
        <a:bodyPr/>
        <a:lstStyle/>
        <a:p>
          <a:endParaRPr lang="en-US" sz="2000" b="1">
            <a:solidFill>
              <a:schemeClr val="tx1"/>
            </a:solidFill>
          </a:endParaRPr>
        </a:p>
      </dgm:t>
    </dgm:pt>
    <dgm:pt modelId="{ABCD58C1-B8E2-45E1-9BBC-C5570164210B}" type="sibTrans" cxnId="{DACF6F17-A893-41AA-A126-0DB47B17DF4C}">
      <dgm:prSet/>
      <dgm:spPr/>
      <dgm:t>
        <a:bodyPr/>
        <a:lstStyle/>
        <a:p>
          <a:endParaRPr lang="en-US" sz="2000" b="1">
            <a:solidFill>
              <a:schemeClr val="tx1"/>
            </a:solidFill>
          </a:endParaRPr>
        </a:p>
      </dgm:t>
    </dgm:pt>
    <dgm:pt modelId="{2B369C10-D0F5-4113-9B40-D40A69B125F2}">
      <dgm:prSet phldrT="[Text]" custT="1"/>
      <dgm:spPr/>
      <dgm:t>
        <a:bodyPr/>
        <a:lstStyle/>
        <a:p>
          <a:r>
            <a:rPr lang="en-US" sz="1600" b="1" dirty="0" smtClean="0">
              <a:solidFill>
                <a:schemeClr val="tx1"/>
              </a:solidFill>
            </a:rPr>
            <a:t>Color Additives</a:t>
          </a:r>
          <a:endParaRPr lang="en-US" sz="1600" b="1" dirty="0">
            <a:solidFill>
              <a:schemeClr val="tx1"/>
            </a:solidFill>
          </a:endParaRPr>
        </a:p>
      </dgm:t>
    </dgm:pt>
    <dgm:pt modelId="{128BB11C-995D-4690-B623-E7A1E0722187}" type="parTrans" cxnId="{5AA523BD-B62A-41C8-8C79-4511908F2122}">
      <dgm:prSet/>
      <dgm:spPr/>
      <dgm:t>
        <a:bodyPr/>
        <a:lstStyle/>
        <a:p>
          <a:endParaRPr lang="en-US" sz="2000" b="1">
            <a:solidFill>
              <a:schemeClr val="tx1"/>
            </a:solidFill>
          </a:endParaRPr>
        </a:p>
      </dgm:t>
    </dgm:pt>
    <dgm:pt modelId="{1DDF5B9D-9357-4DE4-8170-748CEDB60223}" type="sibTrans" cxnId="{5AA523BD-B62A-41C8-8C79-4511908F2122}">
      <dgm:prSet/>
      <dgm:spPr/>
      <dgm:t>
        <a:bodyPr/>
        <a:lstStyle/>
        <a:p>
          <a:endParaRPr lang="en-US" sz="2000" b="1">
            <a:solidFill>
              <a:schemeClr val="tx1"/>
            </a:solidFill>
          </a:endParaRPr>
        </a:p>
      </dgm:t>
    </dgm:pt>
    <dgm:pt modelId="{496E32CC-670B-4CAF-B6B3-3E52F45CD865}">
      <dgm:prSet phldrT="[Text]" custT="1"/>
      <dgm:spPr/>
      <dgm:t>
        <a:bodyPr/>
        <a:lstStyle/>
        <a:p>
          <a:r>
            <a:rPr lang="en-US" sz="1600" b="1" dirty="0" smtClean="0">
              <a:solidFill>
                <a:schemeClr val="tx1"/>
              </a:solidFill>
            </a:rPr>
            <a:t>Flavor and Spices</a:t>
          </a:r>
          <a:endParaRPr lang="en-US" sz="1600" b="1" dirty="0">
            <a:solidFill>
              <a:schemeClr val="tx1"/>
            </a:solidFill>
          </a:endParaRPr>
        </a:p>
      </dgm:t>
    </dgm:pt>
    <dgm:pt modelId="{39BF00E1-7094-4D45-A4CB-8FE504856B02}" type="parTrans" cxnId="{A12181FC-D692-4B01-8C41-4B27335766D9}">
      <dgm:prSet/>
      <dgm:spPr/>
      <dgm:t>
        <a:bodyPr/>
        <a:lstStyle/>
        <a:p>
          <a:endParaRPr lang="en-US" sz="2000" b="1">
            <a:solidFill>
              <a:schemeClr val="tx1"/>
            </a:solidFill>
          </a:endParaRPr>
        </a:p>
      </dgm:t>
    </dgm:pt>
    <dgm:pt modelId="{59941351-6C21-424E-AEF1-D06BEF5A00F3}" type="sibTrans" cxnId="{A12181FC-D692-4B01-8C41-4B27335766D9}">
      <dgm:prSet/>
      <dgm:spPr/>
      <dgm:t>
        <a:bodyPr/>
        <a:lstStyle/>
        <a:p>
          <a:endParaRPr lang="en-US" sz="2000" b="1">
            <a:solidFill>
              <a:schemeClr val="tx1"/>
            </a:solidFill>
          </a:endParaRPr>
        </a:p>
      </dgm:t>
    </dgm:pt>
    <dgm:pt modelId="{2B5B0303-F53C-4B8C-BD6B-8AF33BF08DE5}">
      <dgm:prSet phldrT="[Text]" custT="1"/>
      <dgm:spPr/>
      <dgm:t>
        <a:bodyPr/>
        <a:lstStyle/>
        <a:p>
          <a:r>
            <a:rPr lang="en-US" sz="1600" b="1" dirty="0" smtClean="0">
              <a:solidFill>
                <a:schemeClr val="tx1"/>
              </a:solidFill>
            </a:rPr>
            <a:t>Flavor Enhancers</a:t>
          </a:r>
          <a:endParaRPr lang="en-US" sz="1600" b="1" dirty="0">
            <a:solidFill>
              <a:schemeClr val="tx1"/>
            </a:solidFill>
          </a:endParaRPr>
        </a:p>
      </dgm:t>
    </dgm:pt>
    <dgm:pt modelId="{12C6EBE7-8303-445A-A1A9-9F6C81A758E9}" type="parTrans" cxnId="{2C90C7F4-8744-4033-8151-A015C8A4C50F}">
      <dgm:prSet/>
      <dgm:spPr/>
      <dgm:t>
        <a:bodyPr/>
        <a:lstStyle/>
        <a:p>
          <a:endParaRPr lang="en-US" sz="2000" b="1">
            <a:solidFill>
              <a:schemeClr val="tx1"/>
            </a:solidFill>
          </a:endParaRPr>
        </a:p>
      </dgm:t>
    </dgm:pt>
    <dgm:pt modelId="{7CECE3CD-C7D8-4382-B912-46D89989770C}" type="sibTrans" cxnId="{2C90C7F4-8744-4033-8151-A015C8A4C50F}">
      <dgm:prSet/>
      <dgm:spPr/>
      <dgm:t>
        <a:bodyPr/>
        <a:lstStyle/>
        <a:p>
          <a:endParaRPr lang="en-US" sz="2000" b="1">
            <a:solidFill>
              <a:schemeClr val="tx1"/>
            </a:solidFill>
          </a:endParaRPr>
        </a:p>
      </dgm:t>
    </dgm:pt>
    <dgm:pt modelId="{79438D89-580E-41A4-9888-92C650E2FBEB}">
      <dgm:prSet phldrT="[Text]" custT="1"/>
      <dgm:spPr/>
      <dgm:t>
        <a:bodyPr/>
        <a:lstStyle/>
        <a:p>
          <a:r>
            <a:rPr lang="en-US" sz="1600" b="1" dirty="0" smtClean="0">
              <a:solidFill>
                <a:schemeClr val="tx1"/>
              </a:solidFill>
            </a:rPr>
            <a:t>Fat Replacers</a:t>
          </a:r>
          <a:endParaRPr lang="en-US" sz="1600" b="1" dirty="0">
            <a:solidFill>
              <a:schemeClr val="tx1"/>
            </a:solidFill>
          </a:endParaRPr>
        </a:p>
      </dgm:t>
    </dgm:pt>
    <dgm:pt modelId="{84CDE1DF-EA03-49DE-A458-11FC58C7F928}" type="parTrans" cxnId="{453B5D49-BFC0-483A-AF40-F9252CA7B6F1}">
      <dgm:prSet/>
      <dgm:spPr/>
      <dgm:t>
        <a:bodyPr/>
        <a:lstStyle/>
        <a:p>
          <a:endParaRPr lang="en-US" sz="2000" b="1">
            <a:solidFill>
              <a:schemeClr val="tx1"/>
            </a:solidFill>
          </a:endParaRPr>
        </a:p>
      </dgm:t>
    </dgm:pt>
    <dgm:pt modelId="{ACB6A071-7F3F-4AF2-B311-668939E8FEE6}" type="sibTrans" cxnId="{453B5D49-BFC0-483A-AF40-F9252CA7B6F1}">
      <dgm:prSet/>
      <dgm:spPr/>
      <dgm:t>
        <a:bodyPr/>
        <a:lstStyle/>
        <a:p>
          <a:endParaRPr lang="en-US" sz="2000" b="1">
            <a:solidFill>
              <a:schemeClr val="tx1"/>
            </a:solidFill>
          </a:endParaRPr>
        </a:p>
      </dgm:t>
    </dgm:pt>
    <dgm:pt modelId="{840C9F01-1CAB-42DD-8F9D-9A43D010106B}">
      <dgm:prSet phldrT="[Text]" custT="1"/>
      <dgm:spPr/>
      <dgm:t>
        <a:bodyPr/>
        <a:lstStyle/>
        <a:p>
          <a:r>
            <a:rPr lang="en-US" sz="1600" b="1" dirty="0" smtClean="0">
              <a:solidFill>
                <a:schemeClr val="tx1"/>
              </a:solidFill>
            </a:rPr>
            <a:t>Nutrients</a:t>
          </a:r>
          <a:endParaRPr lang="en-US" sz="1600" b="1" dirty="0">
            <a:solidFill>
              <a:schemeClr val="tx1"/>
            </a:solidFill>
          </a:endParaRPr>
        </a:p>
      </dgm:t>
    </dgm:pt>
    <dgm:pt modelId="{721D8ADC-6471-4D69-9230-D1BE9916BE53}" type="parTrans" cxnId="{350A9A50-432D-4BC3-9FFE-04533BC8B6D7}">
      <dgm:prSet/>
      <dgm:spPr/>
      <dgm:t>
        <a:bodyPr/>
        <a:lstStyle/>
        <a:p>
          <a:endParaRPr lang="en-US" sz="2000" b="1">
            <a:solidFill>
              <a:schemeClr val="tx1"/>
            </a:solidFill>
          </a:endParaRPr>
        </a:p>
      </dgm:t>
    </dgm:pt>
    <dgm:pt modelId="{93F673A1-7658-4BFE-BC6D-578FA2780162}" type="sibTrans" cxnId="{350A9A50-432D-4BC3-9FFE-04533BC8B6D7}">
      <dgm:prSet/>
      <dgm:spPr/>
      <dgm:t>
        <a:bodyPr/>
        <a:lstStyle/>
        <a:p>
          <a:endParaRPr lang="en-US" sz="2000" b="1">
            <a:solidFill>
              <a:schemeClr val="tx1"/>
            </a:solidFill>
          </a:endParaRPr>
        </a:p>
      </dgm:t>
    </dgm:pt>
    <dgm:pt modelId="{88CBBE03-ABE7-4C3A-9B55-ACA586B8CB3A}">
      <dgm:prSet phldrT="[Text]" custT="1"/>
      <dgm:spPr/>
      <dgm:t>
        <a:bodyPr/>
        <a:lstStyle/>
        <a:p>
          <a:r>
            <a:rPr lang="en-US" sz="1600" b="1" dirty="0" smtClean="0">
              <a:solidFill>
                <a:schemeClr val="tx1"/>
              </a:solidFill>
            </a:rPr>
            <a:t>Emulsifiers</a:t>
          </a:r>
          <a:endParaRPr lang="en-US" sz="1600" b="1" dirty="0">
            <a:solidFill>
              <a:schemeClr val="tx1"/>
            </a:solidFill>
          </a:endParaRPr>
        </a:p>
      </dgm:t>
    </dgm:pt>
    <dgm:pt modelId="{41EB2E85-6581-45FE-BB0B-7EAEA5909A68}" type="parTrans" cxnId="{572C8F4E-3C45-4C0D-B994-65594566AEB9}">
      <dgm:prSet/>
      <dgm:spPr/>
      <dgm:t>
        <a:bodyPr/>
        <a:lstStyle/>
        <a:p>
          <a:endParaRPr lang="en-US" sz="2000" b="1">
            <a:solidFill>
              <a:schemeClr val="tx1"/>
            </a:solidFill>
          </a:endParaRPr>
        </a:p>
      </dgm:t>
    </dgm:pt>
    <dgm:pt modelId="{82E8AC2A-BBC5-4EE9-92EA-10A8FFE4ED85}" type="sibTrans" cxnId="{572C8F4E-3C45-4C0D-B994-65594566AEB9}">
      <dgm:prSet/>
      <dgm:spPr/>
      <dgm:t>
        <a:bodyPr/>
        <a:lstStyle/>
        <a:p>
          <a:endParaRPr lang="en-US" sz="2000" b="1">
            <a:solidFill>
              <a:schemeClr val="tx1"/>
            </a:solidFill>
          </a:endParaRPr>
        </a:p>
      </dgm:t>
    </dgm:pt>
    <dgm:pt modelId="{3C6D8106-98E9-4C27-869B-E2F491E48D65}">
      <dgm:prSet phldrT="[Text]" custT="1"/>
      <dgm:spPr/>
      <dgm:t>
        <a:bodyPr/>
        <a:lstStyle/>
        <a:p>
          <a:r>
            <a:rPr lang="en-US" sz="1600" b="1" dirty="0" smtClean="0">
              <a:solidFill>
                <a:schemeClr val="tx1"/>
              </a:solidFill>
            </a:rPr>
            <a:t>Stabilizers &amp; Thickeners, Binders, Texturizers</a:t>
          </a:r>
          <a:endParaRPr lang="en-US" sz="1600" b="1" dirty="0">
            <a:solidFill>
              <a:schemeClr val="tx1"/>
            </a:solidFill>
          </a:endParaRPr>
        </a:p>
      </dgm:t>
    </dgm:pt>
    <dgm:pt modelId="{D237FC13-9DA8-437A-AC8B-F284E61CDB72}" type="parTrans" cxnId="{99910D0B-E6DB-497B-B9BE-B31849240E5F}">
      <dgm:prSet/>
      <dgm:spPr/>
      <dgm:t>
        <a:bodyPr/>
        <a:lstStyle/>
        <a:p>
          <a:endParaRPr lang="en-US" sz="2000" b="1">
            <a:solidFill>
              <a:schemeClr val="tx1"/>
            </a:solidFill>
          </a:endParaRPr>
        </a:p>
      </dgm:t>
    </dgm:pt>
    <dgm:pt modelId="{50DD9794-E3B8-45BE-86FC-EB7C31B0CFEB}" type="sibTrans" cxnId="{99910D0B-E6DB-497B-B9BE-B31849240E5F}">
      <dgm:prSet/>
      <dgm:spPr/>
      <dgm:t>
        <a:bodyPr/>
        <a:lstStyle/>
        <a:p>
          <a:endParaRPr lang="en-US" sz="2000" b="1">
            <a:solidFill>
              <a:schemeClr val="tx1"/>
            </a:solidFill>
          </a:endParaRPr>
        </a:p>
      </dgm:t>
    </dgm:pt>
    <dgm:pt modelId="{C6FE9DAB-FC9E-47A8-837A-8BFB8335BBFD}">
      <dgm:prSet phldrT="[Text]" custT="1"/>
      <dgm:spPr/>
      <dgm:t>
        <a:bodyPr/>
        <a:lstStyle/>
        <a:p>
          <a:r>
            <a:rPr lang="en-US" sz="1600" b="1" dirty="0" smtClean="0">
              <a:solidFill>
                <a:schemeClr val="tx1"/>
              </a:solidFill>
            </a:rPr>
            <a:t>Leavening Agents</a:t>
          </a:r>
          <a:endParaRPr lang="en-US" sz="1600" b="1" dirty="0">
            <a:solidFill>
              <a:schemeClr val="tx1"/>
            </a:solidFill>
          </a:endParaRPr>
        </a:p>
      </dgm:t>
    </dgm:pt>
    <dgm:pt modelId="{F3382850-E4B0-49C7-9B10-856BAD04A617}" type="parTrans" cxnId="{3A3BFCDB-48C2-4F9C-BE84-8F378BAA2137}">
      <dgm:prSet/>
      <dgm:spPr/>
      <dgm:t>
        <a:bodyPr/>
        <a:lstStyle/>
        <a:p>
          <a:endParaRPr lang="en-US" sz="2000" b="1">
            <a:solidFill>
              <a:schemeClr val="tx1"/>
            </a:solidFill>
          </a:endParaRPr>
        </a:p>
      </dgm:t>
    </dgm:pt>
    <dgm:pt modelId="{415C0775-10FA-4364-9DEA-328C93AF5221}" type="sibTrans" cxnId="{3A3BFCDB-48C2-4F9C-BE84-8F378BAA2137}">
      <dgm:prSet/>
      <dgm:spPr/>
      <dgm:t>
        <a:bodyPr/>
        <a:lstStyle/>
        <a:p>
          <a:endParaRPr lang="en-US" sz="2000" b="1">
            <a:solidFill>
              <a:schemeClr val="tx1"/>
            </a:solidFill>
          </a:endParaRPr>
        </a:p>
      </dgm:t>
    </dgm:pt>
    <dgm:pt modelId="{154F33DF-5A0E-4750-B6C7-CE34ADF3A900}">
      <dgm:prSet phldrT="[Text]" custT="1"/>
      <dgm:spPr/>
      <dgm:t>
        <a:bodyPr/>
        <a:lstStyle/>
        <a:p>
          <a:r>
            <a:rPr lang="en-US" sz="1600" b="1" dirty="0" smtClean="0">
              <a:solidFill>
                <a:schemeClr val="tx1"/>
              </a:solidFill>
            </a:rPr>
            <a:t>Yeast Nutrients</a:t>
          </a:r>
          <a:endParaRPr lang="en-US" sz="1600" b="1" dirty="0">
            <a:solidFill>
              <a:schemeClr val="tx1"/>
            </a:solidFill>
          </a:endParaRPr>
        </a:p>
      </dgm:t>
    </dgm:pt>
    <dgm:pt modelId="{1A2CD831-61D5-4042-B090-FF57EF9BE01B}" type="parTrans" cxnId="{4E775245-D151-48C0-AB35-537171132B5F}">
      <dgm:prSet/>
      <dgm:spPr/>
      <dgm:t>
        <a:bodyPr/>
        <a:lstStyle/>
        <a:p>
          <a:endParaRPr lang="en-US" sz="2000" b="1">
            <a:solidFill>
              <a:schemeClr val="tx1"/>
            </a:solidFill>
          </a:endParaRPr>
        </a:p>
      </dgm:t>
    </dgm:pt>
    <dgm:pt modelId="{EA5112E8-5F92-429E-8542-5519D949941D}" type="sibTrans" cxnId="{4E775245-D151-48C0-AB35-537171132B5F}">
      <dgm:prSet/>
      <dgm:spPr/>
      <dgm:t>
        <a:bodyPr/>
        <a:lstStyle/>
        <a:p>
          <a:endParaRPr lang="en-US" sz="2000" b="1">
            <a:solidFill>
              <a:schemeClr val="tx1"/>
            </a:solidFill>
          </a:endParaRPr>
        </a:p>
      </dgm:t>
    </dgm:pt>
    <dgm:pt modelId="{DB6902DC-A6CC-466D-9A20-2BD6D90B2FA9}">
      <dgm:prSet phldrT="[Text]" custT="1"/>
      <dgm:spPr/>
      <dgm:t>
        <a:bodyPr/>
        <a:lstStyle/>
        <a:p>
          <a:r>
            <a:rPr lang="en-US" sz="1600" b="1" dirty="0" smtClean="0">
              <a:solidFill>
                <a:schemeClr val="tx1"/>
              </a:solidFill>
            </a:rPr>
            <a:t>Dough Strengtheners &amp; Conditioners</a:t>
          </a:r>
          <a:endParaRPr lang="en-US" sz="1600" b="1" dirty="0">
            <a:solidFill>
              <a:schemeClr val="tx1"/>
            </a:solidFill>
          </a:endParaRPr>
        </a:p>
      </dgm:t>
    </dgm:pt>
    <dgm:pt modelId="{14A8F88B-4D53-4DA7-8700-1E676AF180B8}" type="parTrans" cxnId="{ED395564-371F-4B0C-8563-D5144FD8E96C}">
      <dgm:prSet/>
      <dgm:spPr/>
      <dgm:t>
        <a:bodyPr/>
        <a:lstStyle/>
        <a:p>
          <a:endParaRPr lang="en-US" sz="2000" b="1">
            <a:solidFill>
              <a:schemeClr val="tx1"/>
            </a:solidFill>
          </a:endParaRPr>
        </a:p>
      </dgm:t>
    </dgm:pt>
    <dgm:pt modelId="{6525F6B0-814B-4162-A340-711E4E05E92B}" type="sibTrans" cxnId="{ED395564-371F-4B0C-8563-D5144FD8E96C}">
      <dgm:prSet/>
      <dgm:spPr/>
      <dgm:t>
        <a:bodyPr/>
        <a:lstStyle/>
        <a:p>
          <a:endParaRPr lang="en-US" sz="2000" b="1">
            <a:solidFill>
              <a:schemeClr val="tx1"/>
            </a:solidFill>
          </a:endParaRPr>
        </a:p>
      </dgm:t>
    </dgm:pt>
    <dgm:pt modelId="{20A639C7-2F1A-4F47-A041-815E6E09CD7E}">
      <dgm:prSet phldrT="[Text]" custT="1"/>
      <dgm:spPr/>
      <dgm:t>
        <a:bodyPr/>
        <a:lstStyle/>
        <a:p>
          <a:r>
            <a:rPr lang="en-US" sz="1600" b="1" dirty="0" smtClean="0">
              <a:solidFill>
                <a:schemeClr val="tx1"/>
              </a:solidFill>
            </a:rPr>
            <a:t>Firming Agents</a:t>
          </a:r>
          <a:endParaRPr lang="en-US" sz="1600" b="1" dirty="0">
            <a:solidFill>
              <a:schemeClr val="tx1"/>
            </a:solidFill>
          </a:endParaRPr>
        </a:p>
      </dgm:t>
    </dgm:pt>
    <dgm:pt modelId="{147CF512-5896-409B-8F0F-CA0D12B75571}" type="parTrans" cxnId="{B9CA7871-A7BA-43B6-AE0F-923E78C66FA2}">
      <dgm:prSet/>
      <dgm:spPr/>
      <dgm:t>
        <a:bodyPr/>
        <a:lstStyle/>
        <a:p>
          <a:endParaRPr lang="en-US" sz="2000" b="1">
            <a:solidFill>
              <a:schemeClr val="tx1"/>
            </a:solidFill>
          </a:endParaRPr>
        </a:p>
      </dgm:t>
    </dgm:pt>
    <dgm:pt modelId="{A794A353-10ED-4BD0-8194-E7F1795E8356}" type="sibTrans" cxnId="{B9CA7871-A7BA-43B6-AE0F-923E78C66FA2}">
      <dgm:prSet/>
      <dgm:spPr/>
      <dgm:t>
        <a:bodyPr/>
        <a:lstStyle/>
        <a:p>
          <a:endParaRPr lang="en-US" sz="2000" b="1">
            <a:solidFill>
              <a:schemeClr val="tx1"/>
            </a:solidFill>
          </a:endParaRPr>
        </a:p>
      </dgm:t>
    </dgm:pt>
    <dgm:pt modelId="{3C6D79E0-A714-4602-8A8B-C2A4D6F70C12}">
      <dgm:prSet phldrT="[Text]" custT="1"/>
      <dgm:spPr/>
      <dgm:t>
        <a:bodyPr/>
        <a:lstStyle/>
        <a:p>
          <a:r>
            <a:rPr lang="en-US" sz="1600" b="1" dirty="0" smtClean="0">
              <a:solidFill>
                <a:schemeClr val="tx1"/>
              </a:solidFill>
            </a:rPr>
            <a:t>Enzyme Preparation</a:t>
          </a:r>
          <a:endParaRPr lang="en-US" sz="1600" b="1" dirty="0">
            <a:solidFill>
              <a:schemeClr val="tx1"/>
            </a:solidFill>
          </a:endParaRPr>
        </a:p>
      </dgm:t>
    </dgm:pt>
    <dgm:pt modelId="{DAD95983-C559-4BD3-A90C-6D10E30065C0}" type="parTrans" cxnId="{AF719D45-2B3D-4CC0-A2CB-BD61B6F25841}">
      <dgm:prSet/>
      <dgm:spPr/>
      <dgm:t>
        <a:bodyPr/>
        <a:lstStyle/>
        <a:p>
          <a:endParaRPr lang="en-US" sz="2000" b="1">
            <a:solidFill>
              <a:schemeClr val="tx1"/>
            </a:solidFill>
          </a:endParaRPr>
        </a:p>
      </dgm:t>
    </dgm:pt>
    <dgm:pt modelId="{487F3F95-396B-41FB-B593-115D2CD298AD}" type="sibTrans" cxnId="{AF719D45-2B3D-4CC0-A2CB-BD61B6F25841}">
      <dgm:prSet/>
      <dgm:spPr/>
      <dgm:t>
        <a:bodyPr/>
        <a:lstStyle/>
        <a:p>
          <a:endParaRPr lang="en-US" sz="2000" b="1">
            <a:solidFill>
              <a:schemeClr val="tx1"/>
            </a:solidFill>
          </a:endParaRPr>
        </a:p>
      </dgm:t>
    </dgm:pt>
    <dgm:pt modelId="{0999D884-A1C4-47BD-9E0C-9FF7BE2DBBCC}">
      <dgm:prSet phldrT="[Text]" custT="1"/>
      <dgm:spPr/>
      <dgm:t>
        <a:bodyPr/>
        <a:lstStyle/>
        <a:p>
          <a:r>
            <a:rPr lang="en-US" sz="1600" b="1" dirty="0" smtClean="0">
              <a:solidFill>
                <a:schemeClr val="tx1"/>
              </a:solidFill>
            </a:rPr>
            <a:t>Gases</a:t>
          </a:r>
          <a:endParaRPr lang="en-US" sz="1600" b="1" dirty="0">
            <a:solidFill>
              <a:schemeClr val="tx1"/>
            </a:solidFill>
          </a:endParaRPr>
        </a:p>
      </dgm:t>
    </dgm:pt>
    <dgm:pt modelId="{5BDC4448-540C-4B32-8D16-1ABE4386158C}" type="parTrans" cxnId="{B35B72DF-6AE7-43C8-AF1F-BF75D8F86A3D}">
      <dgm:prSet/>
      <dgm:spPr/>
      <dgm:t>
        <a:bodyPr/>
        <a:lstStyle/>
        <a:p>
          <a:endParaRPr lang="en-US" sz="2000" b="1">
            <a:solidFill>
              <a:schemeClr val="tx1"/>
            </a:solidFill>
          </a:endParaRPr>
        </a:p>
      </dgm:t>
    </dgm:pt>
    <dgm:pt modelId="{7D7194FE-6119-408E-8DAF-ADA89286C7DE}" type="sibTrans" cxnId="{B35B72DF-6AE7-43C8-AF1F-BF75D8F86A3D}">
      <dgm:prSet/>
      <dgm:spPr/>
      <dgm:t>
        <a:bodyPr/>
        <a:lstStyle/>
        <a:p>
          <a:endParaRPr lang="en-US" sz="2000" b="1">
            <a:solidFill>
              <a:schemeClr val="tx1"/>
            </a:solidFill>
          </a:endParaRPr>
        </a:p>
      </dgm:t>
    </dgm:pt>
    <dgm:pt modelId="{A5E53C05-E729-4573-A024-B400FE6342AD}" type="pres">
      <dgm:prSet presAssocID="{F1125A77-0ACC-4FD1-8421-4845DDDC2BC2}" presName="diagram" presStyleCnt="0">
        <dgm:presLayoutVars>
          <dgm:dir/>
          <dgm:resizeHandles val="exact"/>
        </dgm:presLayoutVars>
      </dgm:prSet>
      <dgm:spPr/>
    </dgm:pt>
    <dgm:pt modelId="{1ED14911-3E1A-4439-94A7-7580160C80C3}" type="pres">
      <dgm:prSet presAssocID="{D274BBDF-65B8-4570-847C-61CC4A6E1C8D}" presName="node" presStyleLbl="node1" presStyleIdx="0" presStyleCnt="17">
        <dgm:presLayoutVars>
          <dgm:bulletEnabled val="1"/>
        </dgm:presLayoutVars>
      </dgm:prSet>
      <dgm:spPr/>
    </dgm:pt>
    <dgm:pt modelId="{307415B1-39EF-4C39-9ECF-DE835E900714}" type="pres">
      <dgm:prSet presAssocID="{46CF0030-6E79-4AE6-935C-37EAA5B537EE}" presName="sibTrans" presStyleCnt="0"/>
      <dgm:spPr/>
    </dgm:pt>
    <dgm:pt modelId="{35629821-9A72-489B-AC7B-9A19930F506C}" type="pres">
      <dgm:prSet presAssocID="{38C4F96C-9DD0-4D44-A06F-0E22B7AC966F}" presName="node" presStyleLbl="node1" presStyleIdx="1" presStyleCnt="17">
        <dgm:presLayoutVars>
          <dgm:bulletEnabled val="1"/>
        </dgm:presLayoutVars>
      </dgm:prSet>
      <dgm:spPr/>
    </dgm:pt>
    <dgm:pt modelId="{4E8D753F-0BFB-4A9A-8E27-93D1AD858E0C}" type="pres">
      <dgm:prSet presAssocID="{ABCD58C1-B8E2-45E1-9BBC-C5570164210B}" presName="sibTrans" presStyleCnt="0"/>
      <dgm:spPr/>
    </dgm:pt>
    <dgm:pt modelId="{2038D37D-D41E-4B31-ACD8-3BBB8EA3807E}" type="pres">
      <dgm:prSet presAssocID="{2B369C10-D0F5-4113-9B40-D40A69B125F2}" presName="node" presStyleLbl="node1" presStyleIdx="2" presStyleCnt="17">
        <dgm:presLayoutVars>
          <dgm:bulletEnabled val="1"/>
        </dgm:presLayoutVars>
      </dgm:prSet>
      <dgm:spPr/>
    </dgm:pt>
    <dgm:pt modelId="{80A1373B-14A3-49D9-AA1E-360DDB3474D6}" type="pres">
      <dgm:prSet presAssocID="{1DDF5B9D-9357-4DE4-8170-748CEDB60223}" presName="sibTrans" presStyleCnt="0"/>
      <dgm:spPr/>
    </dgm:pt>
    <dgm:pt modelId="{D6D7897C-81F1-4EB1-A382-0138CD9F977A}" type="pres">
      <dgm:prSet presAssocID="{496E32CC-670B-4CAF-B6B3-3E52F45CD865}" presName="node" presStyleLbl="node1" presStyleIdx="3" presStyleCnt="17">
        <dgm:presLayoutVars>
          <dgm:bulletEnabled val="1"/>
        </dgm:presLayoutVars>
      </dgm:prSet>
      <dgm:spPr/>
      <dgm:t>
        <a:bodyPr/>
        <a:lstStyle/>
        <a:p>
          <a:endParaRPr lang="en-US"/>
        </a:p>
      </dgm:t>
    </dgm:pt>
    <dgm:pt modelId="{C2BFC38E-72DA-4A8B-B19E-3F4AA573EDA2}" type="pres">
      <dgm:prSet presAssocID="{59941351-6C21-424E-AEF1-D06BEF5A00F3}" presName="sibTrans" presStyleCnt="0"/>
      <dgm:spPr/>
    </dgm:pt>
    <dgm:pt modelId="{7837BA34-2ACB-43A0-81BC-FCB58BE47967}" type="pres">
      <dgm:prSet presAssocID="{2B5B0303-F53C-4B8C-BD6B-8AF33BF08DE5}" presName="node" presStyleLbl="node1" presStyleIdx="4" presStyleCnt="17">
        <dgm:presLayoutVars>
          <dgm:bulletEnabled val="1"/>
        </dgm:presLayoutVars>
      </dgm:prSet>
      <dgm:spPr/>
    </dgm:pt>
    <dgm:pt modelId="{C9B733D8-8DF0-4222-B758-18501907E4C4}" type="pres">
      <dgm:prSet presAssocID="{7CECE3CD-C7D8-4382-B912-46D89989770C}" presName="sibTrans" presStyleCnt="0"/>
      <dgm:spPr/>
    </dgm:pt>
    <dgm:pt modelId="{DCACF573-3889-4D19-8290-827D6AA435BE}" type="pres">
      <dgm:prSet presAssocID="{79438D89-580E-41A4-9888-92C650E2FBEB}" presName="node" presStyleLbl="node1" presStyleIdx="5" presStyleCnt="17">
        <dgm:presLayoutVars>
          <dgm:bulletEnabled val="1"/>
        </dgm:presLayoutVars>
      </dgm:prSet>
      <dgm:spPr/>
    </dgm:pt>
    <dgm:pt modelId="{8F79922D-0A32-49A3-BA6C-B85FC14EA54B}" type="pres">
      <dgm:prSet presAssocID="{ACB6A071-7F3F-4AF2-B311-668939E8FEE6}" presName="sibTrans" presStyleCnt="0"/>
      <dgm:spPr/>
    </dgm:pt>
    <dgm:pt modelId="{A3C93F43-65AB-4063-84AC-E7C932697B23}" type="pres">
      <dgm:prSet presAssocID="{840C9F01-1CAB-42DD-8F9D-9A43D010106B}" presName="node" presStyleLbl="node1" presStyleIdx="6" presStyleCnt="17">
        <dgm:presLayoutVars>
          <dgm:bulletEnabled val="1"/>
        </dgm:presLayoutVars>
      </dgm:prSet>
      <dgm:spPr/>
    </dgm:pt>
    <dgm:pt modelId="{D52CCBF4-2B7B-4785-9798-492CEEB45EFC}" type="pres">
      <dgm:prSet presAssocID="{93F673A1-7658-4BFE-BC6D-578FA2780162}" presName="sibTrans" presStyleCnt="0"/>
      <dgm:spPr/>
    </dgm:pt>
    <dgm:pt modelId="{30AD2143-7CB8-4028-9A1A-43BA1A7238A0}" type="pres">
      <dgm:prSet presAssocID="{88CBBE03-ABE7-4C3A-9B55-ACA586B8CB3A}" presName="node" presStyleLbl="node1" presStyleIdx="7" presStyleCnt="17">
        <dgm:presLayoutVars>
          <dgm:bulletEnabled val="1"/>
        </dgm:presLayoutVars>
      </dgm:prSet>
      <dgm:spPr/>
    </dgm:pt>
    <dgm:pt modelId="{84D6A059-39C3-45F3-B8E8-6D289A846F61}" type="pres">
      <dgm:prSet presAssocID="{82E8AC2A-BBC5-4EE9-92EA-10A8FFE4ED85}" presName="sibTrans" presStyleCnt="0"/>
      <dgm:spPr/>
    </dgm:pt>
    <dgm:pt modelId="{E0832369-C877-48C7-BD0B-A58CBF6665B4}" type="pres">
      <dgm:prSet presAssocID="{3C6D8106-98E9-4C27-869B-E2F491E48D65}" presName="node" presStyleLbl="node1" presStyleIdx="8" presStyleCnt="17">
        <dgm:presLayoutVars>
          <dgm:bulletEnabled val="1"/>
        </dgm:presLayoutVars>
      </dgm:prSet>
      <dgm:spPr/>
      <dgm:t>
        <a:bodyPr/>
        <a:lstStyle/>
        <a:p>
          <a:endParaRPr lang="en-US"/>
        </a:p>
      </dgm:t>
    </dgm:pt>
    <dgm:pt modelId="{3629A228-4837-4252-BF19-2F84E1A50DE4}" type="pres">
      <dgm:prSet presAssocID="{50DD9794-E3B8-45BE-86FC-EB7C31B0CFEB}" presName="sibTrans" presStyleCnt="0"/>
      <dgm:spPr/>
    </dgm:pt>
    <dgm:pt modelId="{3506EA12-AB2D-471B-86BF-EE1A1184D0B8}" type="pres">
      <dgm:prSet presAssocID="{C6FE9DAB-FC9E-47A8-837A-8BFB8335BBFD}" presName="node" presStyleLbl="node1" presStyleIdx="9" presStyleCnt="17">
        <dgm:presLayoutVars>
          <dgm:bulletEnabled val="1"/>
        </dgm:presLayoutVars>
      </dgm:prSet>
      <dgm:spPr/>
    </dgm:pt>
    <dgm:pt modelId="{8F11D48F-AF25-4B95-A9FA-0191F9E0197F}" type="pres">
      <dgm:prSet presAssocID="{415C0775-10FA-4364-9DEA-328C93AF5221}" presName="sibTrans" presStyleCnt="0"/>
      <dgm:spPr/>
    </dgm:pt>
    <dgm:pt modelId="{AD8881AC-ADE0-41E9-BC53-A28AA9898B5F}" type="pres">
      <dgm:prSet presAssocID="{E5016514-810E-4E8B-9258-81955D35B389}" presName="node" presStyleLbl="node1" presStyleIdx="10" presStyleCnt="17">
        <dgm:presLayoutVars>
          <dgm:bulletEnabled val="1"/>
        </dgm:presLayoutVars>
      </dgm:prSet>
      <dgm:spPr/>
    </dgm:pt>
    <dgm:pt modelId="{315342B9-BF85-414F-8056-F30D5A2420CE}" type="pres">
      <dgm:prSet presAssocID="{D849D714-A600-45B1-BDFE-C5332431D731}" presName="sibTrans" presStyleCnt="0"/>
      <dgm:spPr/>
    </dgm:pt>
    <dgm:pt modelId="{8A269146-8BEA-417E-A0F1-D759B4880D63}" type="pres">
      <dgm:prSet presAssocID="{F9991220-5FD9-4A46-A1CB-80958A19DFBD}" presName="node" presStyleLbl="node1" presStyleIdx="11" presStyleCnt="17">
        <dgm:presLayoutVars>
          <dgm:bulletEnabled val="1"/>
        </dgm:presLayoutVars>
      </dgm:prSet>
      <dgm:spPr/>
    </dgm:pt>
    <dgm:pt modelId="{922F8898-BCAA-4BE5-AB16-52ABC035DBBB}" type="pres">
      <dgm:prSet presAssocID="{7E8664F8-CC16-4D3D-AA3F-3031B15534DE}" presName="sibTrans" presStyleCnt="0"/>
      <dgm:spPr/>
    </dgm:pt>
    <dgm:pt modelId="{6D68396A-8C8F-4745-8281-D9C86540D514}" type="pres">
      <dgm:prSet presAssocID="{154F33DF-5A0E-4750-B6C7-CE34ADF3A900}" presName="node" presStyleLbl="node1" presStyleIdx="12" presStyleCnt="17">
        <dgm:presLayoutVars>
          <dgm:bulletEnabled val="1"/>
        </dgm:presLayoutVars>
      </dgm:prSet>
      <dgm:spPr/>
    </dgm:pt>
    <dgm:pt modelId="{83763135-3284-483A-8731-C57808E5B572}" type="pres">
      <dgm:prSet presAssocID="{EA5112E8-5F92-429E-8542-5519D949941D}" presName="sibTrans" presStyleCnt="0"/>
      <dgm:spPr/>
    </dgm:pt>
    <dgm:pt modelId="{00EF79E8-D12B-41D5-BC79-3C8768A02A88}" type="pres">
      <dgm:prSet presAssocID="{DB6902DC-A6CC-466D-9A20-2BD6D90B2FA9}" presName="node" presStyleLbl="node1" presStyleIdx="13" presStyleCnt="17">
        <dgm:presLayoutVars>
          <dgm:bulletEnabled val="1"/>
        </dgm:presLayoutVars>
      </dgm:prSet>
      <dgm:spPr/>
      <dgm:t>
        <a:bodyPr/>
        <a:lstStyle/>
        <a:p>
          <a:endParaRPr lang="en-US"/>
        </a:p>
      </dgm:t>
    </dgm:pt>
    <dgm:pt modelId="{8260F2A9-AD4B-4C16-A161-299748F4A426}" type="pres">
      <dgm:prSet presAssocID="{6525F6B0-814B-4162-A340-711E4E05E92B}" presName="sibTrans" presStyleCnt="0"/>
      <dgm:spPr/>
    </dgm:pt>
    <dgm:pt modelId="{6A70AD82-D4B6-4EC4-AC84-7DF6B48E112D}" type="pres">
      <dgm:prSet presAssocID="{20A639C7-2F1A-4F47-A041-815E6E09CD7E}" presName="node" presStyleLbl="node1" presStyleIdx="14" presStyleCnt="17">
        <dgm:presLayoutVars>
          <dgm:bulletEnabled val="1"/>
        </dgm:presLayoutVars>
      </dgm:prSet>
      <dgm:spPr/>
    </dgm:pt>
    <dgm:pt modelId="{F4709A9C-407B-4477-B32B-53F06F5FE532}" type="pres">
      <dgm:prSet presAssocID="{A794A353-10ED-4BD0-8194-E7F1795E8356}" presName="sibTrans" presStyleCnt="0"/>
      <dgm:spPr/>
    </dgm:pt>
    <dgm:pt modelId="{871B7450-6CE2-473F-9DF2-16EE0D2DFDD5}" type="pres">
      <dgm:prSet presAssocID="{3C6D79E0-A714-4602-8A8B-C2A4D6F70C12}" presName="node" presStyleLbl="node1" presStyleIdx="15" presStyleCnt="17">
        <dgm:presLayoutVars>
          <dgm:bulletEnabled val="1"/>
        </dgm:presLayoutVars>
      </dgm:prSet>
      <dgm:spPr/>
    </dgm:pt>
    <dgm:pt modelId="{4E47E507-58C4-4B2C-8840-F651AD05B00E}" type="pres">
      <dgm:prSet presAssocID="{487F3F95-396B-41FB-B593-115D2CD298AD}" presName="sibTrans" presStyleCnt="0"/>
      <dgm:spPr/>
    </dgm:pt>
    <dgm:pt modelId="{8716440A-B12C-41F6-B789-5837FF33F538}" type="pres">
      <dgm:prSet presAssocID="{0999D884-A1C4-47BD-9E0C-9FF7BE2DBBCC}" presName="node" presStyleLbl="node1" presStyleIdx="16" presStyleCnt="17">
        <dgm:presLayoutVars>
          <dgm:bulletEnabled val="1"/>
        </dgm:presLayoutVars>
      </dgm:prSet>
      <dgm:spPr/>
    </dgm:pt>
  </dgm:ptLst>
  <dgm:cxnLst>
    <dgm:cxn modelId="{572C8F4E-3C45-4C0D-B994-65594566AEB9}" srcId="{F1125A77-0ACC-4FD1-8421-4845DDDC2BC2}" destId="{88CBBE03-ABE7-4C3A-9B55-ACA586B8CB3A}" srcOrd="7" destOrd="0" parTransId="{41EB2E85-6581-45FE-BB0B-7EAEA5909A68}" sibTransId="{82E8AC2A-BBC5-4EE9-92EA-10A8FFE4ED85}"/>
    <dgm:cxn modelId="{46313ACC-6F29-4456-B241-CC1DA88A58A6}" type="presOf" srcId="{154F33DF-5A0E-4750-B6C7-CE34ADF3A900}" destId="{6D68396A-8C8F-4745-8281-D9C86540D514}" srcOrd="0" destOrd="0" presId="urn:microsoft.com/office/officeart/2005/8/layout/default"/>
    <dgm:cxn modelId="{3200762A-8D1F-4000-B786-6F103165444F}" type="presOf" srcId="{F1125A77-0ACC-4FD1-8421-4845DDDC2BC2}" destId="{A5E53C05-E729-4573-A024-B400FE6342AD}" srcOrd="0" destOrd="0" presId="urn:microsoft.com/office/officeart/2005/8/layout/default"/>
    <dgm:cxn modelId="{77EF5F0D-8733-4E8C-AEFD-9E143E92DEB1}" type="presOf" srcId="{3C6D79E0-A714-4602-8A8B-C2A4D6F70C12}" destId="{871B7450-6CE2-473F-9DF2-16EE0D2DFDD5}" srcOrd="0" destOrd="0" presId="urn:microsoft.com/office/officeart/2005/8/layout/default"/>
    <dgm:cxn modelId="{8C630AF5-7B23-4E18-81A3-21671B55AE8A}" type="presOf" srcId="{2B5B0303-F53C-4B8C-BD6B-8AF33BF08DE5}" destId="{7837BA34-2ACB-43A0-81BC-FCB58BE47967}" srcOrd="0" destOrd="0" presId="urn:microsoft.com/office/officeart/2005/8/layout/default"/>
    <dgm:cxn modelId="{0437CA46-0981-406D-B8D6-66B962475707}" type="presOf" srcId="{D274BBDF-65B8-4570-847C-61CC4A6E1C8D}" destId="{1ED14911-3E1A-4439-94A7-7580160C80C3}" srcOrd="0" destOrd="0" presId="urn:microsoft.com/office/officeart/2005/8/layout/default"/>
    <dgm:cxn modelId="{0C1B0D8B-5C57-4A8C-B994-16447EEBFC2E}" srcId="{F1125A77-0ACC-4FD1-8421-4845DDDC2BC2}" destId="{F9991220-5FD9-4A46-A1CB-80958A19DFBD}" srcOrd="11" destOrd="0" parTransId="{0028055D-A338-4935-9603-2F0E6881C3EF}" sibTransId="{7E8664F8-CC16-4D3D-AA3F-3031B15534DE}"/>
    <dgm:cxn modelId="{ED395564-371F-4B0C-8563-D5144FD8E96C}" srcId="{F1125A77-0ACC-4FD1-8421-4845DDDC2BC2}" destId="{DB6902DC-A6CC-466D-9A20-2BD6D90B2FA9}" srcOrd="13" destOrd="0" parTransId="{14A8F88B-4D53-4DA7-8700-1E676AF180B8}" sibTransId="{6525F6B0-814B-4162-A340-711E4E05E92B}"/>
    <dgm:cxn modelId="{2C90C7F4-8744-4033-8151-A015C8A4C50F}" srcId="{F1125A77-0ACC-4FD1-8421-4845DDDC2BC2}" destId="{2B5B0303-F53C-4B8C-BD6B-8AF33BF08DE5}" srcOrd="4" destOrd="0" parTransId="{12C6EBE7-8303-445A-A1A9-9F6C81A758E9}" sibTransId="{7CECE3CD-C7D8-4382-B912-46D89989770C}"/>
    <dgm:cxn modelId="{8A01BDCF-1B44-4F08-ABDB-264B54FE07AC}" srcId="{F1125A77-0ACC-4FD1-8421-4845DDDC2BC2}" destId="{E5016514-810E-4E8B-9258-81955D35B389}" srcOrd="10" destOrd="0" parTransId="{82D7E781-0FF7-4D48-8C26-2149F348E789}" sibTransId="{D849D714-A600-45B1-BDFE-C5332431D731}"/>
    <dgm:cxn modelId="{684B3D63-7448-4F92-A342-C1892B7F0C75}" type="presOf" srcId="{E5016514-810E-4E8B-9258-81955D35B389}" destId="{AD8881AC-ADE0-41E9-BC53-A28AA9898B5F}" srcOrd="0" destOrd="0" presId="urn:microsoft.com/office/officeart/2005/8/layout/default"/>
    <dgm:cxn modelId="{814F15F3-A564-4622-BE19-7C5F88108766}" type="presOf" srcId="{79438D89-580E-41A4-9888-92C650E2FBEB}" destId="{DCACF573-3889-4D19-8290-827D6AA435BE}" srcOrd="0" destOrd="0" presId="urn:microsoft.com/office/officeart/2005/8/layout/default"/>
    <dgm:cxn modelId="{DACF6F17-A893-41AA-A126-0DB47B17DF4C}" srcId="{F1125A77-0ACC-4FD1-8421-4845DDDC2BC2}" destId="{38C4F96C-9DD0-4D44-A06F-0E22B7AC966F}" srcOrd="1" destOrd="0" parTransId="{7FFB330E-EABF-46F9-A2DB-89B8D2E53E6A}" sibTransId="{ABCD58C1-B8E2-45E1-9BBC-C5570164210B}"/>
    <dgm:cxn modelId="{32267923-A9CD-4A80-9A97-F93BF9B3D502}" type="presOf" srcId="{496E32CC-670B-4CAF-B6B3-3E52F45CD865}" destId="{D6D7897C-81F1-4EB1-A382-0138CD9F977A}" srcOrd="0" destOrd="0" presId="urn:microsoft.com/office/officeart/2005/8/layout/default"/>
    <dgm:cxn modelId="{350A9A50-432D-4BC3-9FFE-04533BC8B6D7}" srcId="{F1125A77-0ACC-4FD1-8421-4845DDDC2BC2}" destId="{840C9F01-1CAB-42DD-8F9D-9A43D010106B}" srcOrd="6" destOrd="0" parTransId="{721D8ADC-6471-4D69-9230-D1BE9916BE53}" sibTransId="{93F673A1-7658-4BFE-BC6D-578FA2780162}"/>
    <dgm:cxn modelId="{B35B72DF-6AE7-43C8-AF1F-BF75D8F86A3D}" srcId="{F1125A77-0ACC-4FD1-8421-4845DDDC2BC2}" destId="{0999D884-A1C4-47BD-9E0C-9FF7BE2DBBCC}" srcOrd="16" destOrd="0" parTransId="{5BDC4448-540C-4B32-8D16-1ABE4386158C}" sibTransId="{7D7194FE-6119-408E-8DAF-ADA89286C7DE}"/>
    <dgm:cxn modelId="{3FD1FFFE-FB4A-4008-A43B-20817B375612}" type="presOf" srcId="{F9991220-5FD9-4A46-A1CB-80958A19DFBD}" destId="{8A269146-8BEA-417E-A0F1-D759B4880D63}" srcOrd="0" destOrd="0" presId="urn:microsoft.com/office/officeart/2005/8/layout/default"/>
    <dgm:cxn modelId="{03C45CAE-E442-43A2-B8EA-DABE5B71DB70}" type="presOf" srcId="{0999D884-A1C4-47BD-9E0C-9FF7BE2DBBCC}" destId="{8716440A-B12C-41F6-B789-5837FF33F538}" srcOrd="0" destOrd="0" presId="urn:microsoft.com/office/officeart/2005/8/layout/default"/>
    <dgm:cxn modelId="{A12181FC-D692-4B01-8C41-4B27335766D9}" srcId="{F1125A77-0ACC-4FD1-8421-4845DDDC2BC2}" destId="{496E32CC-670B-4CAF-B6B3-3E52F45CD865}" srcOrd="3" destOrd="0" parTransId="{39BF00E1-7094-4D45-A4CB-8FE504856B02}" sibTransId="{59941351-6C21-424E-AEF1-D06BEF5A00F3}"/>
    <dgm:cxn modelId="{F3E85950-F742-4540-A66D-CA25C46ACC31}" srcId="{F1125A77-0ACC-4FD1-8421-4845DDDC2BC2}" destId="{D274BBDF-65B8-4570-847C-61CC4A6E1C8D}" srcOrd="0" destOrd="0" parTransId="{BFD24F95-78EA-41D8-8D90-7623D0CDE2A4}" sibTransId="{46CF0030-6E79-4AE6-935C-37EAA5B537EE}"/>
    <dgm:cxn modelId="{4E775245-D151-48C0-AB35-537171132B5F}" srcId="{F1125A77-0ACC-4FD1-8421-4845DDDC2BC2}" destId="{154F33DF-5A0E-4750-B6C7-CE34ADF3A900}" srcOrd="12" destOrd="0" parTransId="{1A2CD831-61D5-4042-B090-FF57EF9BE01B}" sibTransId="{EA5112E8-5F92-429E-8542-5519D949941D}"/>
    <dgm:cxn modelId="{B9CA7871-A7BA-43B6-AE0F-923E78C66FA2}" srcId="{F1125A77-0ACC-4FD1-8421-4845DDDC2BC2}" destId="{20A639C7-2F1A-4F47-A041-815E6E09CD7E}" srcOrd="14" destOrd="0" parTransId="{147CF512-5896-409B-8F0F-CA0D12B75571}" sibTransId="{A794A353-10ED-4BD0-8194-E7F1795E8356}"/>
    <dgm:cxn modelId="{6568C4A6-D667-43B9-8554-2AF09853177F}" type="presOf" srcId="{20A639C7-2F1A-4F47-A041-815E6E09CD7E}" destId="{6A70AD82-D4B6-4EC4-AC84-7DF6B48E112D}" srcOrd="0" destOrd="0" presId="urn:microsoft.com/office/officeart/2005/8/layout/default"/>
    <dgm:cxn modelId="{4193EAA6-A555-4331-9C02-E5AA3E5E5EC9}" type="presOf" srcId="{DB6902DC-A6CC-466D-9A20-2BD6D90B2FA9}" destId="{00EF79E8-D12B-41D5-BC79-3C8768A02A88}" srcOrd="0" destOrd="0" presId="urn:microsoft.com/office/officeart/2005/8/layout/default"/>
    <dgm:cxn modelId="{92A97CBE-F102-4A62-95BF-FA7501EAD560}" type="presOf" srcId="{88CBBE03-ABE7-4C3A-9B55-ACA586B8CB3A}" destId="{30AD2143-7CB8-4028-9A1A-43BA1A7238A0}" srcOrd="0" destOrd="0" presId="urn:microsoft.com/office/officeart/2005/8/layout/default"/>
    <dgm:cxn modelId="{57FB8E99-B9B9-4491-8D63-1824E3AF707B}" type="presOf" srcId="{840C9F01-1CAB-42DD-8F9D-9A43D010106B}" destId="{A3C93F43-65AB-4063-84AC-E7C932697B23}" srcOrd="0" destOrd="0" presId="urn:microsoft.com/office/officeart/2005/8/layout/default"/>
    <dgm:cxn modelId="{453B5D49-BFC0-483A-AF40-F9252CA7B6F1}" srcId="{F1125A77-0ACC-4FD1-8421-4845DDDC2BC2}" destId="{79438D89-580E-41A4-9888-92C650E2FBEB}" srcOrd="5" destOrd="0" parTransId="{84CDE1DF-EA03-49DE-A458-11FC58C7F928}" sibTransId="{ACB6A071-7F3F-4AF2-B311-668939E8FEE6}"/>
    <dgm:cxn modelId="{774D9F83-83A8-4CE3-A0E6-C92893454A7B}" type="presOf" srcId="{2B369C10-D0F5-4113-9B40-D40A69B125F2}" destId="{2038D37D-D41E-4B31-ACD8-3BBB8EA3807E}" srcOrd="0" destOrd="0" presId="urn:microsoft.com/office/officeart/2005/8/layout/default"/>
    <dgm:cxn modelId="{3A3BFCDB-48C2-4F9C-BE84-8F378BAA2137}" srcId="{F1125A77-0ACC-4FD1-8421-4845DDDC2BC2}" destId="{C6FE9DAB-FC9E-47A8-837A-8BFB8335BBFD}" srcOrd="9" destOrd="0" parTransId="{F3382850-E4B0-49C7-9B10-856BAD04A617}" sibTransId="{415C0775-10FA-4364-9DEA-328C93AF5221}"/>
    <dgm:cxn modelId="{99910D0B-E6DB-497B-B9BE-B31849240E5F}" srcId="{F1125A77-0ACC-4FD1-8421-4845DDDC2BC2}" destId="{3C6D8106-98E9-4C27-869B-E2F491E48D65}" srcOrd="8" destOrd="0" parTransId="{D237FC13-9DA8-437A-AC8B-F284E61CDB72}" sibTransId="{50DD9794-E3B8-45BE-86FC-EB7C31B0CFEB}"/>
    <dgm:cxn modelId="{FF292ACA-3979-4FCC-8AD4-B21CE6D57561}" type="presOf" srcId="{C6FE9DAB-FC9E-47A8-837A-8BFB8335BBFD}" destId="{3506EA12-AB2D-471B-86BF-EE1A1184D0B8}" srcOrd="0" destOrd="0" presId="urn:microsoft.com/office/officeart/2005/8/layout/default"/>
    <dgm:cxn modelId="{5AA523BD-B62A-41C8-8C79-4511908F2122}" srcId="{F1125A77-0ACC-4FD1-8421-4845DDDC2BC2}" destId="{2B369C10-D0F5-4113-9B40-D40A69B125F2}" srcOrd="2" destOrd="0" parTransId="{128BB11C-995D-4690-B623-E7A1E0722187}" sibTransId="{1DDF5B9D-9357-4DE4-8170-748CEDB60223}"/>
    <dgm:cxn modelId="{77E6CE1E-4DCE-4723-AA21-D363F9AF3393}" type="presOf" srcId="{38C4F96C-9DD0-4D44-A06F-0E22B7AC966F}" destId="{35629821-9A72-489B-AC7B-9A19930F506C}" srcOrd="0" destOrd="0" presId="urn:microsoft.com/office/officeart/2005/8/layout/default"/>
    <dgm:cxn modelId="{D45C4A61-2229-4C40-82B8-13603888CADA}" type="presOf" srcId="{3C6D8106-98E9-4C27-869B-E2F491E48D65}" destId="{E0832369-C877-48C7-BD0B-A58CBF6665B4}" srcOrd="0" destOrd="0" presId="urn:microsoft.com/office/officeart/2005/8/layout/default"/>
    <dgm:cxn modelId="{AF719D45-2B3D-4CC0-A2CB-BD61B6F25841}" srcId="{F1125A77-0ACC-4FD1-8421-4845DDDC2BC2}" destId="{3C6D79E0-A714-4602-8A8B-C2A4D6F70C12}" srcOrd="15" destOrd="0" parTransId="{DAD95983-C559-4BD3-A90C-6D10E30065C0}" sibTransId="{487F3F95-396B-41FB-B593-115D2CD298AD}"/>
    <dgm:cxn modelId="{DCEE7784-4A5B-4E84-A030-F675005E9F74}" type="presParOf" srcId="{A5E53C05-E729-4573-A024-B400FE6342AD}" destId="{1ED14911-3E1A-4439-94A7-7580160C80C3}" srcOrd="0" destOrd="0" presId="urn:microsoft.com/office/officeart/2005/8/layout/default"/>
    <dgm:cxn modelId="{05965702-4193-4938-A1BF-05B11E66AE3E}" type="presParOf" srcId="{A5E53C05-E729-4573-A024-B400FE6342AD}" destId="{307415B1-39EF-4C39-9ECF-DE835E900714}" srcOrd="1" destOrd="0" presId="urn:microsoft.com/office/officeart/2005/8/layout/default"/>
    <dgm:cxn modelId="{0B421D87-28A8-4749-9DDC-6001ABAB13DA}" type="presParOf" srcId="{A5E53C05-E729-4573-A024-B400FE6342AD}" destId="{35629821-9A72-489B-AC7B-9A19930F506C}" srcOrd="2" destOrd="0" presId="urn:microsoft.com/office/officeart/2005/8/layout/default"/>
    <dgm:cxn modelId="{1BCAAF66-615B-43C2-906D-908C7DB2D5C0}" type="presParOf" srcId="{A5E53C05-E729-4573-A024-B400FE6342AD}" destId="{4E8D753F-0BFB-4A9A-8E27-93D1AD858E0C}" srcOrd="3" destOrd="0" presId="urn:microsoft.com/office/officeart/2005/8/layout/default"/>
    <dgm:cxn modelId="{5DE4A1CE-05B6-4082-9DA5-937101BE2051}" type="presParOf" srcId="{A5E53C05-E729-4573-A024-B400FE6342AD}" destId="{2038D37D-D41E-4B31-ACD8-3BBB8EA3807E}" srcOrd="4" destOrd="0" presId="urn:microsoft.com/office/officeart/2005/8/layout/default"/>
    <dgm:cxn modelId="{3A17116C-2833-442E-AF43-D79698074510}" type="presParOf" srcId="{A5E53C05-E729-4573-A024-B400FE6342AD}" destId="{80A1373B-14A3-49D9-AA1E-360DDB3474D6}" srcOrd="5" destOrd="0" presId="urn:microsoft.com/office/officeart/2005/8/layout/default"/>
    <dgm:cxn modelId="{7429F1F7-BD72-42A5-AFDD-82B33AE3E586}" type="presParOf" srcId="{A5E53C05-E729-4573-A024-B400FE6342AD}" destId="{D6D7897C-81F1-4EB1-A382-0138CD9F977A}" srcOrd="6" destOrd="0" presId="urn:microsoft.com/office/officeart/2005/8/layout/default"/>
    <dgm:cxn modelId="{38972032-9D22-4C7C-806B-BE23EFFB1DA9}" type="presParOf" srcId="{A5E53C05-E729-4573-A024-B400FE6342AD}" destId="{C2BFC38E-72DA-4A8B-B19E-3F4AA573EDA2}" srcOrd="7" destOrd="0" presId="urn:microsoft.com/office/officeart/2005/8/layout/default"/>
    <dgm:cxn modelId="{A2C492BF-E410-426F-B7A1-194F788299E7}" type="presParOf" srcId="{A5E53C05-E729-4573-A024-B400FE6342AD}" destId="{7837BA34-2ACB-43A0-81BC-FCB58BE47967}" srcOrd="8" destOrd="0" presId="urn:microsoft.com/office/officeart/2005/8/layout/default"/>
    <dgm:cxn modelId="{AE5BA8DB-AE8C-40D5-90E1-3AF75E7DFD45}" type="presParOf" srcId="{A5E53C05-E729-4573-A024-B400FE6342AD}" destId="{C9B733D8-8DF0-4222-B758-18501907E4C4}" srcOrd="9" destOrd="0" presId="urn:microsoft.com/office/officeart/2005/8/layout/default"/>
    <dgm:cxn modelId="{B023410E-1149-4841-81B0-EAF49E2B2136}" type="presParOf" srcId="{A5E53C05-E729-4573-A024-B400FE6342AD}" destId="{DCACF573-3889-4D19-8290-827D6AA435BE}" srcOrd="10" destOrd="0" presId="urn:microsoft.com/office/officeart/2005/8/layout/default"/>
    <dgm:cxn modelId="{3A5F7250-942F-4DC6-8C99-D9F611FCA09F}" type="presParOf" srcId="{A5E53C05-E729-4573-A024-B400FE6342AD}" destId="{8F79922D-0A32-49A3-BA6C-B85FC14EA54B}" srcOrd="11" destOrd="0" presId="urn:microsoft.com/office/officeart/2005/8/layout/default"/>
    <dgm:cxn modelId="{77467274-AE5E-49C5-81BE-1B0AB1FD1ECF}" type="presParOf" srcId="{A5E53C05-E729-4573-A024-B400FE6342AD}" destId="{A3C93F43-65AB-4063-84AC-E7C932697B23}" srcOrd="12" destOrd="0" presId="urn:microsoft.com/office/officeart/2005/8/layout/default"/>
    <dgm:cxn modelId="{CF8E25A8-9697-4A87-9834-E7FD458F4CAC}" type="presParOf" srcId="{A5E53C05-E729-4573-A024-B400FE6342AD}" destId="{D52CCBF4-2B7B-4785-9798-492CEEB45EFC}" srcOrd="13" destOrd="0" presId="urn:microsoft.com/office/officeart/2005/8/layout/default"/>
    <dgm:cxn modelId="{C19F97EB-F82F-4B45-BA42-B1916AE7AF20}" type="presParOf" srcId="{A5E53C05-E729-4573-A024-B400FE6342AD}" destId="{30AD2143-7CB8-4028-9A1A-43BA1A7238A0}" srcOrd="14" destOrd="0" presId="urn:microsoft.com/office/officeart/2005/8/layout/default"/>
    <dgm:cxn modelId="{A10D0B51-1146-4FD0-818D-E09C25B4E21C}" type="presParOf" srcId="{A5E53C05-E729-4573-A024-B400FE6342AD}" destId="{84D6A059-39C3-45F3-B8E8-6D289A846F61}" srcOrd="15" destOrd="0" presId="urn:microsoft.com/office/officeart/2005/8/layout/default"/>
    <dgm:cxn modelId="{B0E4A382-0872-4E00-8094-62F4CAB0217B}" type="presParOf" srcId="{A5E53C05-E729-4573-A024-B400FE6342AD}" destId="{E0832369-C877-48C7-BD0B-A58CBF6665B4}" srcOrd="16" destOrd="0" presId="urn:microsoft.com/office/officeart/2005/8/layout/default"/>
    <dgm:cxn modelId="{E3EC74E2-9509-4E9A-9CDA-FFD8E6D54547}" type="presParOf" srcId="{A5E53C05-E729-4573-A024-B400FE6342AD}" destId="{3629A228-4837-4252-BF19-2F84E1A50DE4}" srcOrd="17" destOrd="0" presId="urn:microsoft.com/office/officeart/2005/8/layout/default"/>
    <dgm:cxn modelId="{9AB96A40-79F8-4965-B6B6-CC0A50A89139}" type="presParOf" srcId="{A5E53C05-E729-4573-A024-B400FE6342AD}" destId="{3506EA12-AB2D-471B-86BF-EE1A1184D0B8}" srcOrd="18" destOrd="0" presId="urn:microsoft.com/office/officeart/2005/8/layout/default"/>
    <dgm:cxn modelId="{A04C2087-AA76-4AD6-9534-1127C4858C17}" type="presParOf" srcId="{A5E53C05-E729-4573-A024-B400FE6342AD}" destId="{8F11D48F-AF25-4B95-A9FA-0191F9E0197F}" srcOrd="19" destOrd="0" presId="urn:microsoft.com/office/officeart/2005/8/layout/default"/>
    <dgm:cxn modelId="{7A9F49A9-DC31-4253-A0FF-64A964FDFC97}" type="presParOf" srcId="{A5E53C05-E729-4573-A024-B400FE6342AD}" destId="{AD8881AC-ADE0-41E9-BC53-A28AA9898B5F}" srcOrd="20" destOrd="0" presId="urn:microsoft.com/office/officeart/2005/8/layout/default"/>
    <dgm:cxn modelId="{F2F1033F-6C94-423F-AE16-27475ABB1E31}" type="presParOf" srcId="{A5E53C05-E729-4573-A024-B400FE6342AD}" destId="{315342B9-BF85-414F-8056-F30D5A2420CE}" srcOrd="21" destOrd="0" presId="urn:microsoft.com/office/officeart/2005/8/layout/default"/>
    <dgm:cxn modelId="{B451BA5C-1813-46CB-8F23-DF2C4DC20519}" type="presParOf" srcId="{A5E53C05-E729-4573-A024-B400FE6342AD}" destId="{8A269146-8BEA-417E-A0F1-D759B4880D63}" srcOrd="22" destOrd="0" presId="urn:microsoft.com/office/officeart/2005/8/layout/default"/>
    <dgm:cxn modelId="{2D754BB4-3A32-4EF0-A06A-3FD11B4947D9}" type="presParOf" srcId="{A5E53C05-E729-4573-A024-B400FE6342AD}" destId="{922F8898-BCAA-4BE5-AB16-52ABC035DBBB}" srcOrd="23" destOrd="0" presId="urn:microsoft.com/office/officeart/2005/8/layout/default"/>
    <dgm:cxn modelId="{3EB0B891-E546-4524-94D6-D83C281704BD}" type="presParOf" srcId="{A5E53C05-E729-4573-A024-B400FE6342AD}" destId="{6D68396A-8C8F-4745-8281-D9C86540D514}" srcOrd="24" destOrd="0" presId="urn:microsoft.com/office/officeart/2005/8/layout/default"/>
    <dgm:cxn modelId="{4D819ADB-B0DF-4C2A-B8CD-408C9F604C63}" type="presParOf" srcId="{A5E53C05-E729-4573-A024-B400FE6342AD}" destId="{83763135-3284-483A-8731-C57808E5B572}" srcOrd="25" destOrd="0" presId="urn:microsoft.com/office/officeart/2005/8/layout/default"/>
    <dgm:cxn modelId="{D4ABA6F1-7CE9-4BDF-ABAC-00D28FBEEA00}" type="presParOf" srcId="{A5E53C05-E729-4573-A024-B400FE6342AD}" destId="{00EF79E8-D12B-41D5-BC79-3C8768A02A88}" srcOrd="26" destOrd="0" presId="urn:microsoft.com/office/officeart/2005/8/layout/default"/>
    <dgm:cxn modelId="{5064127C-DBF0-422E-A90F-F917BE7D41FB}" type="presParOf" srcId="{A5E53C05-E729-4573-A024-B400FE6342AD}" destId="{8260F2A9-AD4B-4C16-A161-299748F4A426}" srcOrd="27" destOrd="0" presId="urn:microsoft.com/office/officeart/2005/8/layout/default"/>
    <dgm:cxn modelId="{193A22EC-B244-4048-80F6-C00A9DDD44B3}" type="presParOf" srcId="{A5E53C05-E729-4573-A024-B400FE6342AD}" destId="{6A70AD82-D4B6-4EC4-AC84-7DF6B48E112D}" srcOrd="28" destOrd="0" presId="urn:microsoft.com/office/officeart/2005/8/layout/default"/>
    <dgm:cxn modelId="{B26DEA36-913E-4C28-9041-7CD5FC99F597}" type="presParOf" srcId="{A5E53C05-E729-4573-A024-B400FE6342AD}" destId="{F4709A9C-407B-4477-B32B-53F06F5FE532}" srcOrd="29" destOrd="0" presId="urn:microsoft.com/office/officeart/2005/8/layout/default"/>
    <dgm:cxn modelId="{F8BE5FBC-B6CA-41B6-BD73-D0C4423B95EC}" type="presParOf" srcId="{A5E53C05-E729-4573-A024-B400FE6342AD}" destId="{871B7450-6CE2-473F-9DF2-16EE0D2DFDD5}" srcOrd="30" destOrd="0" presId="urn:microsoft.com/office/officeart/2005/8/layout/default"/>
    <dgm:cxn modelId="{D21838FD-A81C-4866-87AF-C0B57AA29B02}" type="presParOf" srcId="{A5E53C05-E729-4573-A024-B400FE6342AD}" destId="{4E47E507-58C4-4B2C-8840-F651AD05B00E}" srcOrd="31" destOrd="0" presId="urn:microsoft.com/office/officeart/2005/8/layout/default"/>
    <dgm:cxn modelId="{0C9CC32F-8CCC-40F0-8597-AF2005D17228}" type="presParOf" srcId="{A5E53C05-E729-4573-A024-B400FE6342AD}" destId="{8716440A-B12C-41F6-B789-5837FF33F538}" srcOrd="32"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1D96EF-1134-4AA5-9BD9-FFEC34728A7E}" type="doc">
      <dgm:prSet loTypeId="urn:microsoft.com/office/officeart/2005/8/layout/equation2" loCatId="process" qsTypeId="urn:microsoft.com/office/officeart/2005/8/quickstyle/simple1" qsCatId="simple" csTypeId="urn:microsoft.com/office/officeart/2005/8/colors/colorful1" csCatId="colorful" phldr="1"/>
      <dgm:spPr/>
    </dgm:pt>
    <dgm:pt modelId="{5FADC5B9-0DD9-4A6E-9CFA-81AA4CD91A05}">
      <dgm:prSet phldrT="[Text]"/>
      <dgm:spPr/>
      <dgm:t>
        <a:bodyPr/>
        <a:lstStyle/>
        <a:p>
          <a:r>
            <a:rPr lang="en-US" b="1" dirty="0" smtClean="0">
              <a:solidFill>
                <a:schemeClr val="tx1"/>
              </a:solidFill>
            </a:rPr>
            <a:t>Hazard</a:t>
          </a:r>
          <a:endParaRPr lang="en-US" b="1" dirty="0">
            <a:solidFill>
              <a:schemeClr val="tx1"/>
            </a:solidFill>
          </a:endParaRPr>
        </a:p>
      </dgm:t>
    </dgm:pt>
    <dgm:pt modelId="{D77359B2-18D6-4290-9870-AEBF3C28911E}" type="parTrans" cxnId="{BBD54545-4F5C-45FE-851E-07C9756C39A2}">
      <dgm:prSet/>
      <dgm:spPr/>
      <dgm:t>
        <a:bodyPr/>
        <a:lstStyle/>
        <a:p>
          <a:endParaRPr lang="en-US" b="1">
            <a:solidFill>
              <a:schemeClr val="tx1"/>
            </a:solidFill>
          </a:endParaRPr>
        </a:p>
      </dgm:t>
    </dgm:pt>
    <dgm:pt modelId="{9C3B81D9-C4AC-47A9-B29D-0FB9406E7868}" type="sibTrans" cxnId="{BBD54545-4F5C-45FE-851E-07C9756C39A2}">
      <dgm:prSet/>
      <dgm:spPr/>
      <dgm:t>
        <a:bodyPr/>
        <a:lstStyle/>
        <a:p>
          <a:endParaRPr lang="en-US" b="1">
            <a:solidFill>
              <a:schemeClr val="tx1"/>
            </a:solidFill>
          </a:endParaRPr>
        </a:p>
      </dgm:t>
    </dgm:pt>
    <dgm:pt modelId="{8D03AEFB-11A2-483D-854C-5A33008EEDB7}">
      <dgm:prSet phldrT="[Text]"/>
      <dgm:spPr/>
      <dgm:t>
        <a:bodyPr/>
        <a:lstStyle/>
        <a:p>
          <a:r>
            <a:rPr lang="en-US" b="1" dirty="0" smtClean="0">
              <a:solidFill>
                <a:schemeClr val="tx1"/>
              </a:solidFill>
            </a:rPr>
            <a:t>Exposure</a:t>
          </a:r>
          <a:endParaRPr lang="en-US" b="1" dirty="0">
            <a:solidFill>
              <a:schemeClr val="tx1"/>
            </a:solidFill>
          </a:endParaRPr>
        </a:p>
      </dgm:t>
    </dgm:pt>
    <dgm:pt modelId="{5FBB41D9-A1E2-4EB2-A578-7B861A6E1A81}" type="parTrans" cxnId="{469B19AC-4931-4D3C-889E-40F9D65246AB}">
      <dgm:prSet/>
      <dgm:spPr/>
      <dgm:t>
        <a:bodyPr/>
        <a:lstStyle/>
        <a:p>
          <a:endParaRPr lang="en-US" b="1">
            <a:solidFill>
              <a:schemeClr val="tx1"/>
            </a:solidFill>
          </a:endParaRPr>
        </a:p>
      </dgm:t>
    </dgm:pt>
    <dgm:pt modelId="{A5B1DB54-1FFA-43F1-B305-48DFB7AA201E}" type="sibTrans" cxnId="{469B19AC-4931-4D3C-889E-40F9D65246AB}">
      <dgm:prSet/>
      <dgm:spPr/>
      <dgm:t>
        <a:bodyPr/>
        <a:lstStyle/>
        <a:p>
          <a:endParaRPr lang="en-US" b="1">
            <a:solidFill>
              <a:schemeClr val="tx1"/>
            </a:solidFill>
          </a:endParaRPr>
        </a:p>
      </dgm:t>
    </dgm:pt>
    <dgm:pt modelId="{1A05BF78-1002-439E-814B-DFEEBA5AB6D3}">
      <dgm:prSet phldrT="[Text]"/>
      <dgm:spPr/>
      <dgm:t>
        <a:bodyPr/>
        <a:lstStyle/>
        <a:p>
          <a:r>
            <a:rPr lang="en-US" b="1" dirty="0" smtClean="0">
              <a:solidFill>
                <a:schemeClr val="tx1"/>
              </a:solidFill>
            </a:rPr>
            <a:t>Risk</a:t>
          </a:r>
          <a:endParaRPr lang="en-US" b="1" dirty="0">
            <a:solidFill>
              <a:schemeClr val="tx1"/>
            </a:solidFill>
          </a:endParaRPr>
        </a:p>
      </dgm:t>
    </dgm:pt>
    <dgm:pt modelId="{28E6A832-D379-42B0-8A69-EFE5BE46010A}" type="parTrans" cxnId="{1DE8E25B-92F2-4264-A29E-7B28A77E18D0}">
      <dgm:prSet/>
      <dgm:spPr/>
      <dgm:t>
        <a:bodyPr/>
        <a:lstStyle/>
        <a:p>
          <a:endParaRPr lang="en-US" b="1">
            <a:solidFill>
              <a:schemeClr val="tx1"/>
            </a:solidFill>
          </a:endParaRPr>
        </a:p>
      </dgm:t>
    </dgm:pt>
    <dgm:pt modelId="{9B2DCE9F-6AB9-44AE-9D59-AB2B51CBC605}" type="sibTrans" cxnId="{1DE8E25B-92F2-4264-A29E-7B28A77E18D0}">
      <dgm:prSet/>
      <dgm:spPr/>
      <dgm:t>
        <a:bodyPr/>
        <a:lstStyle/>
        <a:p>
          <a:endParaRPr lang="en-US" b="1">
            <a:solidFill>
              <a:schemeClr val="tx1"/>
            </a:solidFill>
          </a:endParaRPr>
        </a:p>
      </dgm:t>
    </dgm:pt>
    <dgm:pt modelId="{3FBBFF91-E191-4EAD-8949-F7B24A116822}" type="pres">
      <dgm:prSet presAssocID="{491D96EF-1134-4AA5-9BD9-FFEC34728A7E}" presName="Name0" presStyleCnt="0">
        <dgm:presLayoutVars>
          <dgm:dir/>
          <dgm:resizeHandles val="exact"/>
        </dgm:presLayoutVars>
      </dgm:prSet>
      <dgm:spPr/>
    </dgm:pt>
    <dgm:pt modelId="{1E11D4E1-9B3F-4C26-9B32-020FA5FB5312}" type="pres">
      <dgm:prSet presAssocID="{491D96EF-1134-4AA5-9BD9-FFEC34728A7E}" presName="vNodes" presStyleCnt="0"/>
      <dgm:spPr/>
    </dgm:pt>
    <dgm:pt modelId="{DCEA37EE-5B64-40DC-AF32-EC8B5E8ADECA}" type="pres">
      <dgm:prSet presAssocID="{5FADC5B9-0DD9-4A6E-9CFA-81AA4CD91A05}" presName="node" presStyleLbl="node1" presStyleIdx="0" presStyleCnt="3">
        <dgm:presLayoutVars>
          <dgm:bulletEnabled val="1"/>
        </dgm:presLayoutVars>
      </dgm:prSet>
      <dgm:spPr/>
    </dgm:pt>
    <dgm:pt modelId="{6F6E8A05-4424-4BBC-92C4-A3E42F6EDA52}" type="pres">
      <dgm:prSet presAssocID="{9C3B81D9-C4AC-47A9-B29D-0FB9406E7868}" presName="spacerT" presStyleCnt="0"/>
      <dgm:spPr/>
    </dgm:pt>
    <dgm:pt modelId="{EAECA997-E5E9-4114-AF7F-4602F193C9A0}" type="pres">
      <dgm:prSet presAssocID="{9C3B81D9-C4AC-47A9-B29D-0FB9406E7868}" presName="sibTrans" presStyleLbl="sibTrans2D1" presStyleIdx="0" presStyleCnt="2" custAng="2696053"/>
      <dgm:spPr/>
    </dgm:pt>
    <dgm:pt modelId="{014CF69A-BA26-487C-91C5-58EA6B1C15DA}" type="pres">
      <dgm:prSet presAssocID="{9C3B81D9-C4AC-47A9-B29D-0FB9406E7868}" presName="spacerB" presStyleCnt="0"/>
      <dgm:spPr/>
    </dgm:pt>
    <dgm:pt modelId="{82C37861-3E40-45B0-BDF6-F12549AE111C}" type="pres">
      <dgm:prSet presAssocID="{8D03AEFB-11A2-483D-854C-5A33008EEDB7}" presName="node" presStyleLbl="node1" presStyleIdx="1" presStyleCnt="3">
        <dgm:presLayoutVars>
          <dgm:bulletEnabled val="1"/>
        </dgm:presLayoutVars>
      </dgm:prSet>
      <dgm:spPr/>
    </dgm:pt>
    <dgm:pt modelId="{54C58A1C-7769-491C-B1ED-576221484181}" type="pres">
      <dgm:prSet presAssocID="{491D96EF-1134-4AA5-9BD9-FFEC34728A7E}" presName="sibTransLast" presStyleLbl="sibTrans2D1" presStyleIdx="1" presStyleCnt="2"/>
      <dgm:spPr/>
    </dgm:pt>
    <dgm:pt modelId="{AFA8B219-846A-451C-B2BD-1705D5123C0D}" type="pres">
      <dgm:prSet presAssocID="{491D96EF-1134-4AA5-9BD9-FFEC34728A7E}" presName="connectorText" presStyleLbl="sibTrans2D1" presStyleIdx="1" presStyleCnt="2"/>
      <dgm:spPr/>
    </dgm:pt>
    <dgm:pt modelId="{EE5AC31A-A59C-4845-8505-19FD03E4FB07}" type="pres">
      <dgm:prSet presAssocID="{491D96EF-1134-4AA5-9BD9-FFEC34728A7E}" presName="lastNode" presStyleLbl="node1" presStyleIdx="2" presStyleCnt="3" custScaleX="87909" custScaleY="83955">
        <dgm:presLayoutVars>
          <dgm:bulletEnabled val="1"/>
        </dgm:presLayoutVars>
      </dgm:prSet>
      <dgm:spPr/>
    </dgm:pt>
  </dgm:ptLst>
  <dgm:cxnLst>
    <dgm:cxn modelId="{57D8EFBD-F780-4A1F-90E6-D1E0ED838B12}" type="presOf" srcId="{5FADC5B9-0DD9-4A6E-9CFA-81AA4CD91A05}" destId="{DCEA37EE-5B64-40DC-AF32-EC8B5E8ADECA}" srcOrd="0" destOrd="0" presId="urn:microsoft.com/office/officeart/2005/8/layout/equation2"/>
    <dgm:cxn modelId="{FA7967CB-24F1-443D-B219-6B77D79493EE}" type="presOf" srcId="{9C3B81D9-C4AC-47A9-B29D-0FB9406E7868}" destId="{EAECA997-E5E9-4114-AF7F-4602F193C9A0}" srcOrd="0" destOrd="0" presId="urn:microsoft.com/office/officeart/2005/8/layout/equation2"/>
    <dgm:cxn modelId="{1DE8E25B-92F2-4264-A29E-7B28A77E18D0}" srcId="{491D96EF-1134-4AA5-9BD9-FFEC34728A7E}" destId="{1A05BF78-1002-439E-814B-DFEEBA5AB6D3}" srcOrd="2" destOrd="0" parTransId="{28E6A832-D379-42B0-8A69-EFE5BE46010A}" sibTransId="{9B2DCE9F-6AB9-44AE-9D59-AB2B51CBC605}"/>
    <dgm:cxn modelId="{E533CCE3-5C44-4A7E-A0C2-B44395CD2F8B}" type="presOf" srcId="{A5B1DB54-1FFA-43F1-B305-48DFB7AA201E}" destId="{54C58A1C-7769-491C-B1ED-576221484181}" srcOrd="0" destOrd="0" presId="urn:microsoft.com/office/officeart/2005/8/layout/equation2"/>
    <dgm:cxn modelId="{524492C1-5116-401E-A430-A936FD31E2E3}" type="presOf" srcId="{1A05BF78-1002-439E-814B-DFEEBA5AB6D3}" destId="{EE5AC31A-A59C-4845-8505-19FD03E4FB07}" srcOrd="0" destOrd="0" presId="urn:microsoft.com/office/officeart/2005/8/layout/equation2"/>
    <dgm:cxn modelId="{3CF0E3AE-0A17-47D1-9B65-3697DCB3A22C}" type="presOf" srcId="{8D03AEFB-11A2-483D-854C-5A33008EEDB7}" destId="{82C37861-3E40-45B0-BDF6-F12549AE111C}" srcOrd="0" destOrd="0" presId="urn:microsoft.com/office/officeart/2005/8/layout/equation2"/>
    <dgm:cxn modelId="{469B19AC-4931-4D3C-889E-40F9D65246AB}" srcId="{491D96EF-1134-4AA5-9BD9-FFEC34728A7E}" destId="{8D03AEFB-11A2-483D-854C-5A33008EEDB7}" srcOrd="1" destOrd="0" parTransId="{5FBB41D9-A1E2-4EB2-A578-7B861A6E1A81}" sibTransId="{A5B1DB54-1FFA-43F1-B305-48DFB7AA201E}"/>
    <dgm:cxn modelId="{58D17C63-01E6-4FCE-B840-22711AA6F37C}" type="presOf" srcId="{491D96EF-1134-4AA5-9BD9-FFEC34728A7E}" destId="{3FBBFF91-E191-4EAD-8949-F7B24A116822}" srcOrd="0" destOrd="0" presId="urn:microsoft.com/office/officeart/2005/8/layout/equation2"/>
    <dgm:cxn modelId="{6CC47AEF-7D85-4DDA-99BF-AE2A6ECAFC58}" type="presOf" srcId="{A5B1DB54-1FFA-43F1-B305-48DFB7AA201E}" destId="{AFA8B219-846A-451C-B2BD-1705D5123C0D}" srcOrd="1" destOrd="0" presId="urn:microsoft.com/office/officeart/2005/8/layout/equation2"/>
    <dgm:cxn modelId="{BBD54545-4F5C-45FE-851E-07C9756C39A2}" srcId="{491D96EF-1134-4AA5-9BD9-FFEC34728A7E}" destId="{5FADC5B9-0DD9-4A6E-9CFA-81AA4CD91A05}" srcOrd="0" destOrd="0" parTransId="{D77359B2-18D6-4290-9870-AEBF3C28911E}" sibTransId="{9C3B81D9-C4AC-47A9-B29D-0FB9406E7868}"/>
    <dgm:cxn modelId="{5231F5CE-2B54-41D1-93B6-A4576169E184}" type="presParOf" srcId="{3FBBFF91-E191-4EAD-8949-F7B24A116822}" destId="{1E11D4E1-9B3F-4C26-9B32-020FA5FB5312}" srcOrd="0" destOrd="0" presId="urn:microsoft.com/office/officeart/2005/8/layout/equation2"/>
    <dgm:cxn modelId="{83141E82-2A84-4541-ACB2-6D315003D0B0}" type="presParOf" srcId="{1E11D4E1-9B3F-4C26-9B32-020FA5FB5312}" destId="{DCEA37EE-5B64-40DC-AF32-EC8B5E8ADECA}" srcOrd="0" destOrd="0" presId="urn:microsoft.com/office/officeart/2005/8/layout/equation2"/>
    <dgm:cxn modelId="{DEE2E90B-E1C0-462F-9EB5-A6A9CFAD29FC}" type="presParOf" srcId="{1E11D4E1-9B3F-4C26-9B32-020FA5FB5312}" destId="{6F6E8A05-4424-4BBC-92C4-A3E42F6EDA52}" srcOrd="1" destOrd="0" presId="urn:microsoft.com/office/officeart/2005/8/layout/equation2"/>
    <dgm:cxn modelId="{2B305DA9-4ED0-448C-A000-332ACB83C64F}" type="presParOf" srcId="{1E11D4E1-9B3F-4C26-9B32-020FA5FB5312}" destId="{EAECA997-E5E9-4114-AF7F-4602F193C9A0}" srcOrd="2" destOrd="0" presId="urn:microsoft.com/office/officeart/2005/8/layout/equation2"/>
    <dgm:cxn modelId="{B21E56F3-3ABE-407E-9603-6FB68793FE77}" type="presParOf" srcId="{1E11D4E1-9B3F-4C26-9B32-020FA5FB5312}" destId="{014CF69A-BA26-487C-91C5-58EA6B1C15DA}" srcOrd="3" destOrd="0" presId="urn:microsoft.com/office/officeart/2005/8/layout/equation2"/>
    <dgm:cxn modelId="{E0541337-805C-4A57-A235-4E1380993B2D}" type="presParOf" srcId="{1E11D4E1-9B3F-4C26-9B32-020FA5FB5312}" destId="{82C37861-3E40-45B0-BDF6-F12549AE111C}" srcOrd="4" destOrd="0" presId="urn:microsoft.com/office/officeart/2005/8/layout/equation2"/>
    <dgm:cxn modelId="{C5404E45-D063-4BD3-AF6E-6BE803AFB24D}" type="presParOf" srcId="{3FBBFF91-E191-4EAD-8949-F7B24A116822}" destId="{54C58A1C-7769-491C-B1ED-576221484181}" srcOrd="1" destOrd="0" presId="urn:microsoft.com/office/officeart/2005/8/layout/equation2"/>
    <dgm:cxn modelId="{95932E5D-4FBA-443C-8CFF-3CE5F122A2D1}" type="presParOf" srcId="{54C58A1C-7769-491C-B1ED-576221484181}" destId="{AFA8B219-846A-451C-B2BD-1705D5123C0D}" srcOrd="0" destOrd="0" presId="urn:microsoft.com/office/officeart/2005/8/layout/equation2"/>
    <dgm:cxn modelId="{10ECE677-28CE-43F5-8ED7-FAFD02C62350}" type="presParOf" srcId="{3FBBFF91-E191-4EAD-8949-F7B24A116822}" destId="{EE5AC31A-A59C-4845-8505-19FD03E4FB07}" srcOrd="2" destOrd="0" presId="urn:microsoft.com/office/officeart/2005/8/layout/equation2"/>
  </dgm:cxnLst>
  <dgm:bg/>
  <dgm:whole>
    <a:ln w="38100">
      <a:no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6C0CAD-8848-4B14-924F-C8A92E740932}" type="doc">
      <dgm:prSet loTypeId="urn:microsoft.com/office/officeart/2005/8/layout/equation2" loCatId="process" qsTypeId="urn:microsoft.com/office/officeart/2005/8/quickstyle/simple1" qsCatId="simple" csTypeId="urn:microsoft.com/office/officeart/2005/8/colors/colorful1" csCatId="colorful" phldr="1"/>
      <dgm:spPr/>
    </dgm:pt>
    <dgm:pt modelId="{3690A937-8465-4EF7-8393-16ABFE52548E}">
      <dgm:prSet phldrT="[Text]"/>
      <dgm:spPr/>
      <dgm:t>
        <a:bodyPr/>
        <a:lstStyle/>
        <a:p>
          <a:r>
            <a:rPr lang="en-US" dirty="0" smtClean="0">
              <a:solidFill>
                <a:schemeClr val="tx1"/>
              </a:solidFill>
            </a:rPr>
            <a:t>Max Level of Food Additive allowed in each food / beverage</a:t>
          </a:r>
          <a:endParaRPr lang="en-US" dirty="0">
            <a:solidFill>
              <a:schemeClr val="tx1"/>
            </a:solidFill>
          </a:endParaRPr>
        </a:p>
      </dgm:t>
    </dgm:pt>
    <dgm:pt modelId="{4711708D-DC19-43B8-972C-D71969E3A1D3}" type="parTrans" cxnId="{B28432B5-CFB8-4600-BEE2-9FB349A02F7E}">
      <dgm:prSet/>
      <dgm:spPr/>
      <dgm:t>
        <a:bodyPr/>
        <a:lstStyle/>
        <a:p>
          <a:endParaRPr lang="en-US">
            <a:solidFill>
              <a:schemeClr val="tx1"/>
            </a:solidFill>
          </a:endParaRPr>
        </a:p>
      </dgm:t>
    </dgm:pt>
    <dgm:pt modelId="{5C3C66CF-FF4D-4DB5-A5A1-8DD1D5E1EB68}" type="sibTrans" cxnId="{B28432B5-CFB8-4600-BEE2-9FB349A02F7E}">
      <dgm:prSet/>
      <dgm:spPr/>
      <dgm:t>
        <a:bodyPr/>
        <a:lstStyle/>
        <a:p>
          <a:endParaRPr lang="en-US">
            <a:solidFill>
              <a:schemeClr val="tx1"/>
            </a:solidFill>
          </a:endParaRPr>
        </a:p>
      </dgm:t>
    </dgm:pt>
    <dgm:pt modelId="{2E084276-269B-4BC1-BEF3-75109C8D9D21}">
      <dgm:prSet phldrT="[Text]"/>
      <dgm:spPr/>
      <dgm:t>
        <a:bodyPr/>
        <a:lstStyle/>
        <a:p>
          <a:r>
            <a:rPr lang="en-US" dirty="0" smtClean="0">
              <a:solidFill>
                <a:schemeClr val="tx1"/>
              </a:solidFill>
            </a:rPr>
            <a:t>Amount of each food and beverage consumed</a:t>
          </a:r>
          <a:endParaRPr lang="en-US" dirty="0">
            <a:solidFill>
              <a:schemeClr val="tx1"/>
            </a:solidFill>
          </a:endParaRPr>
        </a:p>
      </dgm:t>
    </dgm:pt>
    <dgm:pt modelId="{3A237244-90E8-4B7D-999F-7B42609DD108}" type="parTrans" cxnId="{4EF386D5-4C32-49F4-B70A-1A839A52770D}">
      <dgm:prSet/>
      <dgm:spPr/>
      <dgm:t>
        <a:bodyPr/>
        <a:lstStyle/>
        <a:p>
          <a:endParaRPr lang="en-US">
            <a:solidFill>
              <a:schemeClr val="tx1"/>
            </a:solidFill>
          </a:endParaRPr>
        </a:p>
      </dgm:t>
    </dgm:pt>
    <dgm:pt modelId="{E749E0DB-1D7E-4FD0-97F5-49FC214CDA92}" type="sibTrans" cxnId="{4EF386D5-4C32-49F4-B70A-1A839A52770D}">
      <dgm:prSet/>
      <dgm:spPr/>
      <dgm:t>
        <a:bodyPr/>
        <a:lstStyle/>
        <a:p>
          <a:endParaRPr lang="en-US">
            <a:solidFill>
              <a:schemeClr val="tx1"/>
            </a:solidFill>
          </a:endParaRPr>
        </a:p>
      </dgm:t>
    </dgm:pt>
    <dgm:pt modelId="{4ABBC597-F143-4CBF-B6E0-3CDB6D374791}">
      <dgm:prSet phldrT="[Text]"/>
      <dgm:spPr/>
      <dgm:t>
        <a:bodyPr/>
        <a:lstStyle/>
        <a:p>
          <a:r>
            <a:rPr lang="en-US" dirty="0" smtClean="0">
              <a:solidFill>
                <a:schemeClr val="tx1"/>
              </a:solidFill>
            </a:rPr>
            <a:t>Amount of food additive consumed</a:t>
          </a:r>
          <a:endParaRPr lang="en-US" dirty="0">
            <a:solidFill>
              <a:schemeClr val="tx1"/>
            </a:solidFill>
          </a:endParaRPr>
        </a:p>
      </dgm:t>
    </dgm:pt>
    <dgm:pt modelId="{2DC1AE10-7FE8-442D-AEB9-9B514E51C771}" type="parTrans" cxnId="{CDA93B01-22A5-4914-9F11-7CE667C79AEC}">
      <dgm:prSet/>
      <dgm:spPr/>
      <dgm:t>
        <a:bodyPr/>
        <a:lstStyle/>
        <a:p>
          <a:endParaRPr lang="en-US">
            <a:solidFill>
              <a:schemeClr val="tx1"/>
            </a:solidFill>
          </a:endParaRPr>
        </a:p>
      </dgm:t>
    </dgm:pt>
    <dgm:pt modelId="{A942CD17-23E2-4567-B354-880821CC18C1}" type="sibTrans" cxnId="{CDA93B01-22A5-4914-9F11-7CE667C79AEC}">
      <dgm:prSet/>
      <dgm:spPr/>
      <dgm:t>
        <a:bodyPr/>
        <a:lstStyle/>
        <a:p>
          <a:endParaRPr lang="en-US">
            <a:solidFill>
              <a:schemeClr val="tx1"/>
            </a:solidFill>
          </a:endParaRPr>
        </a:p>
      </dgm:t>
    </dgm:pt>
    <dgm:pt modelId="{E6462859-9345-4669-AC41-C1CF39AD0A7E}" type="pres">
      <dgm:prSet presAssocID="{F96C0CAD-8848-4B14-924F-C8A92E740932}" presName="Name0" presStyleCnt="0">
        <dgm:presLayoutVars>
          <dgm:dir/>
          <dgm:resizeHandles val="exact"/>
        </dgm:presLayoutVars>
      </dgm:prSet>
      <dgm:spPr/>
    </dgm:pt>
    <dgm:pt modelId="{C3F83D42-EF91-4D69-AB67-2316AD0F8232}" type="pres">
      <dgm:prSet presAssocID="{F96C0CAD-8848-4B14-924F-C8A92E740932}" presName="vNodes" presStyleCnt="0"/>
      <dgm:spPr/>
    </dgm:pt>
    <dgm:pt modelId="{86DAA58D-323E-468A-B8B9-79BBCF55ABB4}" type="pres">
      <dgm:prSet presAssocID="{3690A937-8465-4EF7-8393-16ABFE52548E}" presName="node" presStyleLbl="node1" presStyleIdx="0" presStyleCnt="3">
        <dgm:presLayoutVars>
          <dgm:bulletEnabled val="1"/>
        </dgm:presLayoutVars>
      </dgm:prSet>
      <dgm:spPr/>
    </dgm:pt>
    <dgm:pt modelId="{BDCC82F0-38DB-4485-8097-A6DA77D3DC09}" type="pres">
      <dgm:prSet presAssocID="{5C3C66CF-FF4D-4DB5-A5A1-8DD1D5E1EB68}" presName="spacerT" presStyleCnt="0"/>
      <dgm:spPr/>
    </dgm:pt>
    <dgm:pt modelId="{C210BA16-DC16-495C-BAA7-74498B17546E}" type="pres">
      <dgm:prSet presAssocID="{5C3C66CF-FF4D-4DB5-A5A1-8DD1D5E1EB68}" presName="sibTrans" presStyleLbl="sibTrans2D1" presStyleIdx="0" presStyleCnt="2"/>
      <dgm:spPr/>
    </dgm:pt>
    <dgm:pt modelId="{34E22B76-D5F4-4396-9E98-AB3E9E711D8D}" type="pres">
      <dgm:prSet presAssocID="{5C3C66CF-FF4D-4DB5-A5A1-8DD1D5E1EB68}" presName="spacerB" presStyleCnt="0"/>
      <dgm:spPr/>
    </dgm:pt>
    <dgm:pt modelId="{6C34780D-7108-4CAC-84D3-BAAEF2E18BEA}" type="pres">
      <dgm:prSet presAssocID="{2E084276-269B-4BC1-BEF3-75109C8D9D21}" presName="node" presStyleLbl="node1" presStyleIdx="1" presStyleCnt="3">
        <dgm:presLayoutVars>
          <dgm:bulletEnabled val="1"/>
        </dgm:presLayoutVars>
      </dgm:prSet>
      <dgm:spPr/>
    </dgm:pt>
    <dgm:pt modelId="{EF6B3937-A060-4351-B3C5-405C0624322A}" type="pres">
      <dgm:prSet presAssocID="{F96C0CAD-8848-4B14-924F-C8A92E740932}" presName="sibTransLast" presStyleLbl="sibTrans2D1" presStyleIdx="1" presStyleCnt="2"/>
      <dgm:spPr/>
    </dgm:pt>
    <dgm:pt modelId="{D3998EA5-F183-43C2-8DC8-EF7E8EBAB800}" type="pres">
      <dgm:prSet presAssocID="{F96C0CAD-8848-4B14-924F-C8A92E740932}" presName="connectorText" presStyleLbl="sibTrans2D1" presStyleIdx="1" presStyleCnt="2"/>
      <dgm:spPr/>
    </dgm:pt>
    <dgm:pt modelId="{F3D5ECAF-1BB1-459D-955A-B6F0814916EE}" type="pres">
      <dgm:prSet presAssocID="{F96C0CAD-8848-4B14-924F-C8A92E740932}" presName="lastNode" presStyleLbl="node1" presStyleIdx="2" presStyleCnt="3">
        <dgm:presLayoutVars>
          <dgm:bulletEnabled val="1"/>
        </dgm:presLayoutVars>
      </dgm:prSet>
      <dgm:spPr/>
      <dgm:t>
        <a:bodyPr/>
        <a:lstStyle/>
        <a:p>
          <a:endParaRPr lang="en-US"/>
        </a:p>
      </dgm:t>
    </dgm:pt>
  </dgm:ptLst>
  <dgm:cxnLst>
    <dgm:cxn modelId="{B28432B5-CFB8-4600-BEE2-9FB349A02F7E}" srcId="{F96C0CAD-8848-4B14-924F-C8A92E740932}" destId="{3690A937-8465-4EF7-8393-16ABFE52548E}" srcOrd="0" destOrd="0" parTransId="{4711708D-DC19-43B8-972C-D71969E3A1D3}" sibTransId="{5C3C66CF-FF4D-4DB5-A5A1-8DD1D5E1EB68}"/>
    <dgm:cxn modelId="{83F60875-282E-4908-A423-1F4F265B9A05}" type="presOf" srcId="{E749E0DB-1D7E-4FD0-97F5-49FC214CDA92}" destId="{D3998EA5-F183-43C2-8DC8-EF7E8EBAB800}" srcOrd="1" destOrd="0" presId="urn:microsoft.com/office/officeart/2005/8/layout/equation2"/>
    <dgm:cxn modelId="{ECFC5608-B0F9-4885-B260-10806106A552}" type="presOf" srcId="{F96C0CAD-8848-4B14-924F-C8A92E740932}" destId="{E6462859-9345-4669-AC41-C1CF39AD0A7E}" srcOrd="0" destOrd="0" presId="urn:microsoft.com/office/officeart/2005/8/layout/equation2"/>
    <dgm:cxn modelId="{CB50D570-E277-42F3-88A4-A49368E2086F}" type="presOf" srcId="{5C3C66CF-FF4D-4DB5-A5A1-8DD1D5E1EB68}" destId="{C210BA16-DC16-495C-BAA7-74498B17546E}" srcOrd="0" destOrd="0" presId="urn:microsoft.com/office/officeart/2005/8/layout/equation2"/>
    <dgm:cxn modelId="{4EF386D5-4C32-49F4-B70A-1A839A52770D}" srcId="{F96C0CAD-8848-4B14-924F-C8A92E740932}" destId="{2E084276-269B-4BC1-BEF3-75109C8D9D21}" srcOrd="1" destOrd="0" parTransId="{3A237244-90E8-4B7D-999F-7B42609DD108}" sibTransId="{E749E0DB-1D7E-4FD0-97F5-49FC214CDA92}"/>
    <dgm:cxn modelId="{CDA93B01-22A5-4914-9F11-7CE667C79AEC}" srcId="{F96C0CAD-8848-4B14-924F-C8A92E740932}" destId="{4ABBC597-F143-4CBF-B6E0-3CDB6D374791}" srcOrd="2" destOrd="0" parTransId="{2DC1AE10-7FE8-442D-AEB9-9B514E51C771}" sibTransId="{A942CD17-23E2-4567-B354-880821CC18C1}"/>
    <dgm:cxn modelId="{71A69C80-9574-4E8F-8223-E73D52DED5E0}" type="presOf" srcId="{4ABBC597-F143-4CBF-B6E0-3CDB6D374791}" destId="{F3D5ECAF-1BB1-459D-955A-B6F0814916EE}" srcOrd="0" destOrd="0" presId="urn:microsoft.com/office/officeart/2005/8/layout/equation2"/>
    <dgm:cxn modelId="{C5A32681-B3F1-4D7D-9B66-6C2F7500345A}" type="presOf" srcId="{3690A937-8465-4EF7-8393-16ABFE52548E}" destId="{86DAA58D-323E-468A-B8B9-79BBCF55ABB4}" srcOrd="0" destOrd="0" presId="urn:microsoft.com/office/officeart/2005/8/layout/equation2"/>
    <dgm:cxn modelId="{A3D9B991-98DD-4926-978C-BFEEEA9E04B0}" type="presOf" srcId="{2E084276-269B-4BC1-BEF3-75109C8D9D21}" destId="{6C34780D-7108-4CAC-84D3-BAAEF2E18BEA}" srcOrd="0" destOrd="0" presId="urn:microsoft.com/office/officeart/2005/8/layout/equation2"/>
    <dgm:cxn modelId="{1B006C75-9EC2-4DD5-9974-ACFC85716FE6}" type="presOf" srcId="{E749E0DB-1D7E-4FD0-97F5-49FC214CDA92}" destId="{EF6B3937-A060-4351-B3C5-405C0624322A}" srcOrd="0" destOrd="0" presId="urn:microsoft.com/office/officeart/2005/8/layout/equation2"/>
    <dgm:cxn modelId="{974FDCE6-468B-43CE-BB39-9D6FC003B0D6}" type="presParOf" srcId="{E6462859-9345-4669-AC41-C1CF39AD0A7E}" destId="{C3F83D42-EF91-4D69-AB67-2316AD0F8232}" srcOrd="0" destOrd="0" presId="urn:microsoft.com/office/officeart/2005/8/layout/equation2"/>
    <dgm:cxn modelId="{FE3273E7-0B41-4463-81F4-2E5560E8C555}" type="presParOf" srcId="{C3F83D42-EF91-4D69-AB67-2316AD0F8232}" destId="{86DAA58D-323E-468A-B8B9-79BBCF55ABB4}" srcOrd="0" destOrd="0" presId="urn:microsoft.com/office/officeart/2005/8/layout/equation2"/>
    <dgm:cxn modelId="{BD04820B-7EE4-43CA-B911-62FC53BD18B1}" type="presParOf" srcId="{C3F83D42-EF91-4D69-AB67-2316AD0F8232}" destId="{BDCC82F0-38DB-4485-8097-A6DA77D3DC09}" srcOrd="1" destOrd="0" presId="urn:microsoft.com/office/officeart/2005/8/layout/equation2"/>
    <dgm:cxn modelId="{D355CAD2-8CE9-4321-9431-428F378F5AC1}" type="presParOf" srcId="{C3F83D42-EF91-4D69-AB67-2316AD0F8232}" destId="{C210BA16-DC16-495C-BAA7-74498B17546E}" srcOrd="2" destOrd="0" presId="urn:microsoft.com/office/officeart/2005/8/layout/equation2"/>
    <dgm:cxn modelId="{BB161E93-E94C-4EE8-BD08-CAE7D7ED76CB}" type="presParOf" srcId="{C3F83D42-EF91-4D69-AB67-2316AD0F8232}" destId="{34E22B76-D5F4-4396-9E98-AB3E9E711D8D}" srcOrd="3" destOrd="0" presId="urn:microsoft.com/office/officeart/2005/8/layout/equation2"/>
    <dgm:cxn modelId="{6CCB0CCE-BBEB-4133-AB37-A8AF78B45168}" type="presParOf" srcId="{C3F83D42-EF91-4D69-AB67-2316AD0F8232}" destId="{6C34780D-7108-4CAC-84D3-BAAEF2E18BEA}" srcOrd="4" destOrd="0" presId="urn:microsoft.com/office/officeart/2005/8/layout/equation2"/>
    <dgm:cxn modelId="{5E15AC75-AB20-484E-88F4-DD70D74691D4}" type="presParOf" srcId="{E6462859-9345-4669-AC41-C1CF39AD0A7E}" destId="{EF6B3937-A060-4351-B3C5-405C0624322A}" srcOrd="1" destOrd="0" presId="urn:microsoft.com/office/officeart/2005/8/layout/equation2"/>
    <dgm:cxn modelId="{E9042A03-FEEA-4632-B18C-96CB0EE039F5}" type="presParOf" srcId="{EF6B3937-A060-4351-B3C5-405C0624322A}" destId="{D3998EA5-F183-43C2-8DC8-EF7E8EBAB800}" srcOrd="0" destOrd="0" presId="urn:microsoft.com/office/officeart/2005/8/layout/equation2"/>
    <dgm:cxn modelId="{D65CCE41-76F5-4FC2-9E89-C4F9314FF296}" type="presParOf" srcId="{E6462859-9345-4669-AC41-C1CF39AD0A7E}" destId="{F3D5ECAF-1BB1-459D-955A-B6F0814916EE}"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8442C5-7F6F-4728-90F3-0CF886CB7C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87D5095-BEC7-4EE8-9230-2ECAFD1B8D75}">
      <dgm:prSet phldrT="[Text]" custT="1"/>
      <dgm:spPr/>
      <dgm:t>
        <a:bodyPr/>
        <a:lstStyle/>
        <a:p>
          <a:r>
            <a:rPr lang="en-US" sz="2000" b="1" dirty="0" smtClean="0">
              <a:solidFill>
                <a:schemeClr val="tx1"/>
              </a:solidFill>
            </a:rPr>
            <a:t>Pathology Review</a:t>
          </a:r>
          <a:endParaRPr lang="en-US" sz="2000" b="1" dirty="0">
            <a:solidFill>
              <a:schemeClr val="tx1"/>
            </a:solidFill>
          </a:endParaRPr>
        </a:p>
      </dgm:t>
    </dgm:pt>
    <dgm:pt modelId="{812C961D-6C3F-4E25-819F-A4D4A443563E}" type="parTrans" cxnId="{7884EE61-6762-425A-B572-4A26C73B22B9}">
      <dgm:prSet/>
      <dgm:spPr/>
      <dgm:t>
        <a:bodyPr/>
        <a:lstStyle/>
        <a:p>
          <a:endParaRPr lang="en-US" sz="2000"/>
        </a:p>
      </dgm:t>
    </dgm:pt>
    <dgm:pt modelId="{0B548D51-DD3F-4447-9BF8-D412243ED667}" type="sibTrans" cxnId="{7884EE61-6762-425A-B572-4A26C73B22B9}">
      <dgm:prSet/>
      <dgm:spPr/>
      <dgm:t>
        <a:bodyPr/>
        <a:lstStyle/>
        <a:p>
          <a:endParaRPr lang="en-US" sz="2000"/>
        </a:p>
      </dgm:t>
    </dgm:pt>
    <dgm:pt modelId="{CF1C4189-459E-463C-8B89-4679054537C6}">
      <dgm:prSet phldrT="[Text]" custT="1"/>
      <dgm:spPr/>
      <dgm:t>
        <a:bodyPr/>
        <a:lstStyle/>
        <a:p>
          <a:r>
            <a:rPr lang="en-US" sz="2000" b="1" dirty="0" smtClean="0">
              <a:solidFill>
                <a:schemeClr val="tx1"/>
              </a:solidFill>
            </a:rPr>
            <a:t>Toxicology Review</a:t>
          </a:r>
          <a:endParaRPr lang="en-US" sz="2000" b="1" dirty="0">
            <a:solidFill>
              <a:schemeClr val="tx1"/>
            </a:solidFill>
          </a:endParaRPr>
        </a:p>
      </dgm:t>
    </dgm:pt>
    <dgm:pt modelId="{CE02A844-7115-4C0F-8999-BE854B1D33AB}" type="parTrans" cxnId="{2F604679-19DE-4449-AC2F-078B673CB8B5}">
      <dgm:prSet/>
      <dgm:spPr/>
      <dgm:t>
        <a:bodyPr/>
        <a:lstStyle/>
        <a:p>
          <a:endParaRPr lang="en-US" sz="2000"/>
        </a:p>
      </dgm:t>
    </dgm:pt>
    <dgm:pt modelId="{7CBD4484-33A8-40D6-B609-D110C5553FA8}" type="sibTrans" cxnId="{2F604679-19DE-4449-AC2F-078B673CB8B5}">
      <dgm:prSet/>
      <dgm:spPr/>
      <dgm:t>
        <a:bodyPr/>
        <a:lstStyle/>
        <a:p>
          <a:endParaRPr lang="en-US" sz="2000"/>
        </a:p>
      </dgm:t>
    </dgm:pt>
    <dgm:pt modelId="{E71E555A-C423-479C-9888-C8F9E641288B}">
      <dgm:prSet phldrT="[Text]" custT="1"/>
      <dgm:spPr/>
      <dgm:t>
        <a:bodyPr/>
        <a:lstStyle/>
        <a:p>
          <a:r>
            <a:rPr lang="en-US" sz="2000" b="1" dirty="0" smtClean="0">
              <a:solidFill>
                <a:schemeClr val="tx1"/>
              </a:solidFill>
            </a:rPr>
            <a:t>Mathematical Analysis</a:t>
          </a:r>
          <a:endParaRPr lang="en-US" sz="2000" b="1" dirty="0">
            <a:solidFill>
              <a:schemeClr val="tx1"/>
            </a:solidFill>
          </a:endParaRPr>
        </a:p>
      </dgm:t>
    </dgm:pt>
    <dgm:pt modelId="{3C7DBA34-1CDA-4843-B053-931D75EAB5F6}" type="parTrans" cxnId="{2E223604-3A89-4370-AEE6-4CC46A8E1978}">
      <dgm:prSet/>
      <dgm:spPr/>
      <dgm:t>
        <a:bodyPr/>
        <a:lstStyle/>
        <a:p>
          <a:endParaRPr lang="en-US" sz="2000"/>
        </a:p>
      </dgm:t>
    </dgm:pt>
    <dgm:pt modelId="{90078B08-284A-4963-B040-44E4A8BE9C06}" type="sibTrans" cxnId="{2E223604-3A89-4370-AEE6-4CC46A8E1978}">
      <dgm:prSet/>
      <dgm:spPr/>
      <dgm:t>
        <a:bodyPr/>
        <a:lstStyle/>
        <a:p>
          <a:endParaRPr lang="en-US" sz="2000"/>
        </a:p>
      </dgm:t>
    </dgm:pt>
    <dgm:pt modelId="{8E8D3627-15B4-47F3-8076-F150746A24E8}">
      <dgm:prSet phldrT="[Text]" custT="1"/>
      <dgm:spPr/>
      <dgm:t>
        <a:bodyPr/>
        <a:lstStyle/>
        <a:p>
          <a:r>
            <a:rPr lang="en-US" sz="2000" b="1" dirty="0" smtClean="0">
              <a:solidFill>
                <a:schemeClr val="tx1"/>
              </a:solidFill>
            </a:rPr>
            <a:t>Chemistry Review</a:t>
          </a:r>
          <a:endParaRPr lang="en-US" sz="2000" b="1" dirty="0">
            <a:solidFill>
              <a:schemeClr val="tx1"/>
            </a:solidFill>
          </a:endParaRPr>
        </a:p>
      </dgm:t>
    </dgm:pt>
    <dgm:pt modelId="{4FDEBD02-FE1B-4114-9E11-13D063863A36}" type="parTrans" cxnId="{C790DD85-8F5D-4A60-9894-9544ACD57577}">
      <dgm:prSet/>
      <dgm:spPr/>
      <dgm:t>
        <a:bodyPr/>
        <a:lstStyle/>
        <a:p>
          <a:endParaRPr lang="en-US" sz="2000"/>
        </a:p>
      </dgm:t>
    </dgm:pt>
    <dgm:pt modelId="{F06CE59F-1B82-4CBB-B8E5-A2347053CD6C}" type="sibTrans" cxnId="{C790DD85-8F5D-4A60-9894-9544ACD57577}">
      <dgm:prSet/>
      <dgm:spPr/>
      <dgm:t>
        <a:bodyPr/>
        <a:lstStyle/>
        <a:p>
          <a:endParaRPr lang="en-US" sz="2000"/>
        </a:p>
      </dgm:t>
    </dgm:pt>
    <dgm:pt modelId="{491BA290-A174-40AC-8E84-D60D16B30E68}" type="pres">
      <dgm:prSet presAssocID="{6D8442C5-7F6F-4728-90F3-0CF886CB7C45}" presName="Name0" presStyleCnt="0">
        <dgm:presLayoutVars>
          <dgm:chPref val="3"/>
          <dgm:dir/>
          <dgm:animLvl val="lvl"/>
          <dgm:resizeHandles/>
        </dgm:presLayoutVars>
      </dgm:prSet>
      <dgm:spPr/>
    </dgm:pt>
    <dgm:pt modelId="{F51828CB-D7CF-4569-A140-B2947312B013}" type="pres">
      <dgm:prSet presAssocID="{187D5095-BEC7-4EE8-9230-2ECAFD1B8D75}" presName="horFlow" presStyleCnt="0"/>
      <dgm:spPr/>
    </dgm:pt>
    <dgm:pt modelId="{53E47D7C-E01E-43A9-AADC-378FA0783EED}" type="pres">
      <dgm:prSet presAssocID="{187D5095-BEC7-4EE8-9230-2ECAFD1B8D75}" presName="bigChev" presStyleLbl="node1" presStyleIdx="0" presStyleCnt="4" custScaleX="119074" custLinFactNeighborX="-19706"/>
      <dgm:spPr/>
      <dgm:t>
        <a:bodyPr/>
        <a:lstStyle/>
        <a:p>
          <a:endParaRPr lang="en-US"/>
        </a:p>
      </dgm:t>
    </dgm:pt>
    <dgm:pt modelId="{93F3747F-8B7A-4053-988A-482D5F772C37}" type="pres">
      <dgm:prSet presAssocID="{187D5095-BEC7-4EE8-9230-2ECAFD1B8D75}" presName="vSp" presStyleCnt="0"/>
      <dgm:spPr/>
    </dgm:pt>
    <dgm:pt modelId="{D82D9DEF-2E6B-4163-AE80-47F8AA847D7B}" type="pres">
      <dgm:prSet presAssocID="{CF1C4189-459E-463C-8B89-4679054537C6}" presName="horFlow" presStyleCnt="0"/>
      <dgm:spPr/>
    </dgm:pt>
    <dgm:pt modelId="{1FFDF067-28C5-440B-BECE-202DC927C448}" type="pres">
      <dgm:prSet presAssocID="{CF1C4189-459E-463C-8B89-4679054537C6}" presName="bigChev" presStyleLbl="node1" presStyleIdx="1" presStyleCnt="4" custScaleX="119074" custLinFactNeighborX="-19706"/>
      <dgm:spPr/>
    </dgm:pt>
    <dgm:pt modelId="{EC91668A-9369-466B-B082-446E9316B105}" type="pres">
      <dgm:prSet presAssocID="{CF1C4189-459E-463C-8B89-4679054537C6}" presName="vSp" presStyleCnt="0"/>
      <dgm:spPr/>
    </dgm:pt>
    <dgm:pt modelId="{FDC3DB3B-D4EB-47EC-9712-723C888EB1C1}" type="pres">
      <dgm:prSet presAssocID="{E71E555A-C423-479C-9888-C8F9E641288B}" presName="horFlow" presStyleCnt="0"/>
      <dgm:spPr/>
    </dgm:pt>
    <dgm:pt modelId="{CCF2EF74-4D77-4BCE-B951-9044C449B55D}" type="pres">
      <dgm:prSet presAssocID="{E71E555A-C423-479C-9888-C8F9E641288B}" presName="bigChev" presStyleLbl="node1" presStyleIdx="2" presStyleCnt="4" custScaleX="119074" custLinFactNeighborX="-19706"/>
      <dgm:spPr/>
      <dgm:t>
        <a:bodyPr/>
        <a:lstStyle/>
        <a:p>
          <a:endParaRPr lang="en-US"/>
        </a:p>
      </dgm:t>
    </dgm:pt>
    <dgm:pt modelId="{F7BB350B-DE5D-4DC7-9EDA-7B726D24A333}" type="pres">
      <dgm:prSet presAssocID="{E71E555A-C423-479C-9888-C8F9E641288B}" presName="vSp" presStyleCnt="0"/>
      <dgm:spPr/>
    </dgm:pt>
    <dgm:pt modelId="{AA0A6BCB-96C2-4C14-8CBC-D6320CB4D6CE}" type="pres">
      <dgm:prSet presAssocID="{8E8D3627-15B4-47F3-8076-F150746A24E8}" presName="horFlow" presStyleCnt="0"/>
      <dgm:spPr/>
    </dgm:pt>
    <dgm:pt modelId="{DD61978B-E59E-4198-990F-5AF654CF58E3}" type="pres">
      <dgm:prSet presAssocID="{8E8D3627-15B4-47F3-8076-F150746A24E8}" presName="bigChev" presStyleLbl="node1" presStyleIdx="3" presStyleCnt="4" custScaleX="119074" custLinFactNeighborX="-19706"/>
      <dgm:spPr/>
    </dgm:pt>
  </dgm:ptLst>
  <dgm:cxnLst>
    <dgm:cxn modelId="{674DFAC6-8F32-4365-8CC5-F8B2B2F3B4F5}" type="presOf" srcId="{8E8D3627-15B4-47F3-8076-F150746A24E8}" destId="{DD61978B-E59E-4198-990F-5AF654CF58E3}" srcOrd="0" destOrd="0" presId="urn:microsoft.com/office/officeart/2005/8/layout/lProcess3"/>
    <dgm:cxn modelId="{2F604679-19DE-4449-AC2F-078B673CB8B5}" srcId="{6D8442C5-7F6F-4728-90F3-0CF886CB7C45}" destId="{CF1C4189-459E-463C-8B89-4679054537C6}" srcOrd="1" destOrd="0" parTransId="{CE02A844-7115-4C0F-8999-BE854B1D33AB}" sibTransId="{7CBD4484-33A8-40D6-B609-D110C5553FA8}"/>
    <dgm:cxn modelId="{7287A61E-DA1A-4161-ABDD-181F7D255580}" type="presOf" srcId="{187D5095-BEC7-4EE8-9230-2ECAFD1B8D75}" destId="{53E47D7C-E01E-43A9-AADC-378FA0783EED}" srcOrd="0" destOrd="0" presId="urn:microsoft.com/office/officeart/2005/8/layout/lProcess3"/>
    <dgm:cxn modelId="{FC2FEEF5-2780-4E1F-94A4-C3033003339C}" type="presOf" srcId="{6D8442C5-7F6F-4728-90F3-0CF886CB7C45}" destId="{491BA290-A174-40AC-8E84-D60D16B30E68}" srcOrd="0" destOrd="0" presId="urn:microsoft.com/office/officeart/2005/8/layout/lProcess3"/>
    <dgm:cxn modelId="{C790DD85-8F5D-4A60-9894-9544ACD57577}" srcId="{6D8442C5-7F6F-4728-90F3-0CF886CB7C45}" destId="{8E8D3627-15B4-47F3-8076-F150746A24E8}" srcOrd="3" destOrd="0" parTransId="{4FDEBD02-FE1B-4114-9E11-13D063863A36}" sibTransId="{F06CE59F-1B82-4CBB-B8E5-A2347053CD6C}"/>
    <dgm:cxn modelId="{7884EE61-6762-425A-B572-4A26C73B22B9}" srcId="{6D8442C5-7F6F-4728-90F3-0CF886CB7C45}" destId="{187D5095-BEC7-4EE8-9230-2ECAFD1B8D75}" srcOrd="0" destOrd="0" parTransId="{812C961D-6C3F-4E25-819F-A4D4A443563E}" sibTransId="{0B548D51-DD3F-4447-9BF8-D412243ED667}"/>
    <dgm:cxn modelId="{2E223604-3A89-4370-AEE6-4CC46A8E1978}" srcId="{6D8442C5-7F6F-4728-90F3-0CF886CB7C45}" destId="{E71E555A-C423-479C-9888-C8F9E641288B}" srcOrd="2" destOrd="0" parTransId="{3C7DBA34-1CDA-4843-B053-931D75EAB5F6}" sibTransId="{90078B08-284A-4963-B040-44E4A8BE9C06}"/>
    <dgm:cxn modelId="{F3454206-0139-439B-8880-D3FAA4D2A60E}" type="presOf" srcId="{E71E555A-C423-479C-9888-C8F9E641288B}" destId="{CCF2EF74-4D77-4BCE-B951-9044C449B55D}" srcOrd="0" destOrd="0" presId="urn:microsoft.com/office/officeart/2005/8/layout/lProcess3"/>
    <dgm:cxn modelId="{5F6F5CDB-EF0C-4716-9490-1805D236EC07}" type="presOf" srcId="{CF1C4189-459E-463C-8B89-4679054537C6}" destId="{1FFDF067-28C5-440B-BECE-202DC927C448}" srcOrd="0" destOrd="0" presId="urn:microsoft.com/office/officeart/2005/8/layout/lProcess3"/>
    <dgm:cxn modelId="{AEFD69F9-1130-4676-88CE-1E9BBAE7D3FA}" type="presParOf" srcId="{491BA290-A174-40AC-8E84-D60D16B30E68}" destId="{F51828CB-D7CF-4569-A140-B2947312B013}" srcOrd="0" destOrd="0" presId="urn:microsoft.com/office/officeart/2005/8/layout/lProcess3"/>
    <dgm:cxn modelId="{8731F72A-EAFB-477E-A3F5-A2A9D74E3106}" type="presParOf" srcId="{F51828CB-D7CF-4569-A140-B2947312B013}" destId="{53E47D7C-E01E-43A9-AADC-378FA0783EED}" srcOrd="0" destOrd="0" presId="urn:microsoft.com/office/officeart/2005/8/layout/lProcess3"/>
    <dgm:cxn modelId="{3D80ECEC-4A32-482C-BBBC-A12EE1C673D6}" type="presParOf" srcId="{491BA290-A174-40AC-8E84-D60D16B30E68}" destId="{93F3747F-8B7A-4053-988A-482D5F772C37}" srcOrd="1" destOrd="0" presId="urn:microsoft.com/office/officeart/2005/8/layout/lProcess3"/>
    <dgm:cxn modelId="{6A0BFA91-6951-48CA-B3DC-4785BBE47559}" type="presParOf" srcId="{491BA290-A174-40AC-8E84-D60D16B30E68}" destId="{D82D9DEF-2E6B-4163-AE80-47F8AA847D7B}" srcOrd="2" destOrd="0" presId="urn:microsoft.com/office/officeart/2005/8/layout/lProcess3"/>
    <dgm:cxn modelId="{F997BB46-F1FA-4EAD-88A0-E1B94AAEDBD3}" type="presParOf" srcId="{D82D9DEF-2E6B-4163-AE80-47F8AA847D7B}" destId="{1FFDF067-28C5-440B-BECE-202DC927C448}" srcOrd="0" destOrd="0" presId="urn:microsoft.com/office/officeart/2005/8/layout/lProcess3"/>
    <dgm:cxn modelId="{DBD7C666-CE46-4E1D-A24B-710F74DAEC59}" type="presParOf" srcId="{491BA290-A174-40AC-8E84-D60D16B30E68}" destId="{EC91668A-9369-466B-B082-446E9316B105}" srcOrd="3" destOrd="0" presId="urn:microsoft.com/office/officeart/2005/8/layout/lProcess3"/>
    <dgm:cxn modelId="{9E45D4B8-A6AC-4972-B8E8-3C35408C75B3}" type="presParOf" srcId="{491BA290-A174-40AC-8E84-D60D16B30E68}" destId="{FDC3DB3B-D4EB-47EC-9712-723C888EB1C1}" srcOrd="4" destOrd="0" presId="urn:microsoft.com/office/officeart/2005/8/layout/lProcess3"/>
    <dgm:cxn modelId="{312D5B04-1FD2-4900-88F6-D26F4C363768}" type="presParOf" srcId="{FDC3DB3B-D4EB-47EC-9712-723C888EB1C1}" destId="{CCF2EF74-4D77-4BCE-B951-9044C449B55D}" srcOrd="0" destOrd="0" presId="urn:microsoft.com/office/officeart/2005/8/layout/lProcess3"/>
    <dgm:cxn modelId="{A02DE1C2-5AE6-4610-884D-71A885B190FF}" type="presParOf" srcId="{491BA290-A174-40AC-8E84-D60D16B30E68}" destId="{F7BB350B-DE5D-4DC7-9EDA-7B726D24A333}" srcOrd="5" destOrd="0" presId="urn:microsoft.com/office/officeart/2005/8/layout/lProcess3"/>
    <dgm:cxn modelId="{32D486F6-8B71-4A83-81E2-DA24462AF1A3}" type="presParOf" srcId="{491BA290-A174-40AC-8E84-D60D16B30E68}" destId="{AA0A6BCB-96C2-4C14-8CBC-D6320CB4D6CE}" srcOrd="6" destOrd="0" presId="urn:microsoft.com/office/officeart/2005/8/layout/lProcess3"/>
    <dgm:cxn modelId="{FC3D63CE-9D8F-410B-913B-69EEF919C12A}" type="presParOf" srcId="{AA0A6BCB-96C2-4C14-8CBC-D6320CB4D6CE}" destId="{DD61978B-E59E-4198-990F-5AF654CF58E3}"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5929D6-CFB3-4141-803C-19158615192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6B2D136-73AA-4825-A410-717B74B078CC}">
      <dgm:prSet phldrT="[Text]"/>
      <dgm:spPr/>
      <dgm:t>
        <a:bodyPr/>
        <a:lstStyle/>
        <a:p>
          <a:r>
            <a:rPr lang="en-US" smtClean="0">
              <a:solidFill>
                <a:schemeClr val="tx1"/>
              </a:solidFill>
            </a:rPr>
            <a:t>Historic use of Food Additives</a:t>
          </a:r>
          <a:endParaRPr lang="en-US" dirty="0">
            <a:solidFill>
              <a:schemeClr val="tx1"/>
            </a:solidFill>
          </a:endParaRPr>
        </a:p>
      </dgm:t>
    </dgm:pt>
    <dgm:pt modelId="{ED8356A1-B8C3-409B-89DA-3E2C7629ED52}" type="parTrans" cxnId="{75054E4E-A5FB-4E70-A987-EFF5A550B713}">
      <dgm:prSet/>
      <dgm:spPr/>
      <dgm:t>
        <a:bodyPr/>
        <a:lstStyle/>
        <a:p>
          <a:endParaRPr lang="en-US">
            <a:solidFill>
              <a:schemeClr val="tx1"/>
            </a:solidFill>
          </a:endParaRPr>
        </a:p>
      </dgm:t>
    </dgm:pt>
    <dgm:pt modelId="{61DD065A-6D5C-417E-A94F-7B161FD01BD9}" type="sibTrans" cxnId="{75054E4E-A5FB-4E70-A987-EFF5A550B713}">
      <dgm:prSet/>
      <dgm:spPr/>
      <dgm:t>
        <a:bodyPr/>
        <a:lstStyle/>
        <a:p>
          <a:endParaRPr lang="en-US">
            <a:solidFill>
              <a:schemeClr val="tx1"/>
            </a:solidFill>
          </a:endParaRPr>
        </a:p>
      </dgm:t>
    </dgm:pt>
    <dgm:pt modelId="{5D260DB7-5E64-4528-B621-0F8FF29CEC4B}">
      <dgm:prSet phldrT="[Text]"/>
      <dgm:spPr/>
      <dgm:t>
        <a:bodyPr/>
        <a:lstStyle/>
        <a:p>
          <a:r>
            <a:rPr lang="en-US" smtClean="0">
              <a:solidFill>
                <a:schemeClr val="tx1"/>
              </a:solidFill>
            </a:rPr>
            <a:t>Today additives are used for adding flavor, color…</a:t>
          </a:r>
          <a:endParaRPr lang="en-US" dirty="0">
            <a:solidFill>
              <a:schemeClr val="tx1"/>
            </a:solidFill>
          </a:endParaRPr>
        </a:p>
      </dgm:t>
    </dgm:pt>
    <dgm:pt modelId="{C163A160-1840-4DE5-AE8C-33BF24999C3E}" type="parTrans" cxnId="{7958997E-28B7-4278-B256-01A50BBE6503}">
      <dgm:prSet/>
      <dgm:spPr/>
      <dgm:t>
        <a:bodyPr/>
        <a:lstStyle/>
        <a:p>
          <a:endParaRPr lang="en-US">
            <a:solidFill>
              <a:schemeClr val="tx1"/>
            </a:solidFill>
          </a:endParaRPr>
        </a:p>
      </dgm:t>
    </dgm:pt>
    <dgm:pt modelId="{F7A4EF3A-E5DB-4F6A-97F2-00DE3C769976}" type="sibTrans" cxnId="{7958997E-28B7-4278-B256-01A50BBE6503}">
      <dgm:prSet/>
      <dgm:spPr/>
      <dgm:t>
        <a:bodyPr/>
        <a:lstStyle/>
        <a:p>
          <a:endParaRPr lang="en-US">
            <a:solidFill>
              <a:schemeClr val="tx1"/>
            </a:solidFill>
          </a:endParaRPr>
        </a:p>
      </dgm:t>
    </dgm:pt>
    <dgm:pt modelId="{E799DE50-AFFA-4A06-A1A8-EFE1562B7ACC}">
      <dgm:prSet phldrT="[Text]"/>
      <dgm:spPr/>
      <dgm:t>
        <a:bodyPr/>
        <a:lstStyle/>
        <a:p>
          <a:r>
            <a:rPr lang="en-US" smtClean="0">
              <a:solidFill>
                <a:schemeClr val="tx1"/>
              </a:solidFill>
            </a:rPr>
            <a:t>Regulated by the FDA for product safety</a:t>
          </a:r>
          <a:endParaRPr lang="en-US" dirty="0">
            <a:solidFill>
              <a:schemeClr val="tx1"/>
            </a:solidFill>
          </a:endParaRPr>
        </a:p>
      </dgm:t>
    </dgm:pt>
    <dgm:pt modelId="{0F88FEB4-7248-47B9-A3AC-4DC4E66BAF60}" type="parTrans" cxnId="{29FBD576-817A-4D34-9452-EC4219006A42}">
      <dgm:prSet/>
      <dgm:spPr/>
      <dgm:t>
        <a:bodyPr/>
        <a:lstStyle/>
        <a:p>
          <a:endParaRPr lang="en-US">
            <a:solidFill>
              <a:schemeClr val="tx1"/>
            </a:solidFill>
          </a:endParaRPr>
        </a:p>
      </dgm:t>
    </dgm:pt>
    <dgm:pt modelId="{D97F88FF-5387-448A-A2E2-ECB3387F73D1}" type="sibTrans" cxnId="{29FBD576-817A-4D34-9452-EC4219006A42}">
      <dgm:prSet/>
      <dgm:spPr/>
      <dgm:t>
        <a:bodyPr/>
        <a:lstStyle/>
        <a:p>
          <a:endParaRPr lang="en-US">
            <a:solidFill>
              <a:schemeClr val="tx1"/>
            </a:solidFill>
          </a:endParaRPr>
        </a:p>
      </dgm:t>
    </dgm:pt>
    <dgm:pt modelId="{50D14474-74C6-4CCF-A93B-876E89FC882E}">
      <dgm:prSet phldrT="[Text]"/>
      <dgm:spPr/>
      <dgm:t>
        <a:bodyPr/>
        <a:lstStyle/>
        <a:p>
          <a:r>
            <a:rPr lang="en-US" smtClean="0">
              <a:solidFill>
                <a:schemeClr val="tx1"/>
              </a:solidFill>
            </a:rPr>
            <a:t>Petitioner is responsible for demonstrating safety</a:t>
          </a:r>
          <a:endParaRPr lang="en-US" dirty="0">
            <a:solidFill>
              <a:schemeClr val="tx1"/>
            </a:solidFill>
          </a:endParaRPr>
        </a:p>
      </dgm:t>
    </dgm:pt>
    <dgm:pt modelId="{E5580652-F82A-45A7-A120-38B8C061E723}" type="parTrans" cxnId="{0ACD17F2-4B19-4509-A48A-C24A17E6CFAC}">
      <dgm:prSet/>
      <dgm:spPr/>
      <dgm:t>
        <a:bodyPr/>
        <a:lstStyle/>
        <a:p>
          <a:endParaRPr lang="en-US">
            <a:solidFill>
              <a:schemeClr val="tx1"/>
            </a:solidFill>
          </a:endParaRPr>
        </a:p>
      </dgm:t>
    </dgm:pt>
    <dgm:pt modelId="{F2C79048-1BC2-4D2A-9B2A-3F064D212448}" type="sibTrans" cxnId="{0ACD17F2-4B19-4509-A48A-C24A17E6CFAC}">
      <dgm:prSet/>
      <dgm:spPr/>
      <dgm:t>
        <a:bodyPr/>
        <a:lstStyle/>
        <a:p>
          <a:endParaRPr lang="en-US">
            <a:solidFill>
              <a:schemeClr val="tx1"/>
            </a:solidFill>
          </a:endParaRPr>
        </a:p>
      </dgm:t>
    </dgm:pt>
    <dgm:pt modelId="{DE04A182-B09E-4317-9596-DD3DB5FB4866}">
      <dgm:prSet phldrT="[Text]"/>
      <dgm:spPr/>
      <dgm:t>
        <a:bodyPr/>
        <a:lstStyle/>
        <a:p>
          <a:r>
            <a:rPr lang="en-US" smtClean="0">
              <a:solidFill>
                <a:schemeClr val="tx1"/>
              </a:solidFill>
            </a:rPr>
            <a:t>FDA is responsible for data evaluation and issuing regulation </a:t>
          </a:r>
          <a:endParaRPr lang="en-US" dirty="0">
            <a:solidFill>
              <a:schemeClr val="tx1"/>
            </a:solidFill>
          </a:endParaRPr>
        </a:p>
      </dgm:t>
    </dgm:pt>
    <dgm:pt modelId="{8B3C90FD-128D-44CA-9CA7-881AE9730510}" type="parTrans" cxnId="{00C3CC27-C428-4DAB-8DBF-776961BF2859}">
      <dgm:prSet/>
      <dgm:spPr/>
      <dgm:t>
        <a:bodyPr/>
        <a:lstStyle/>
        <a:p>
          <a:endParaRPr lang="en-US">
            <a:solidFill>
              <a:schemeClr val="tx1"/>
            </a:solidFill>
          </a:endParaRPr>
        </a:p>
      </dgm:t>
    </dgm:pt>
    <dgm:pt modelId="{CE3C9D27-C3A2-4886-A21C-5770B25C9097}" type="sibTrans" cxnId="{00C3CC27-C428-4DAB-8DBF-776961BF2859}">
      <dgm:prSet/>
      <dgm:spPr/>
      <dgm:t>
        <a:bodyPr/>
        <a:lstStyle/>
        <a:p>
          <a:endParaRPr lang="en-US">
            <a:solidFill>
              <a:schemeClr val="tx1"/>
            </a:solidFill>
          </a:endParaRPr>
        </a:p>
      </dgm:t>
    </dgm:pt>
    <dgm:pt modelId="{A3C9491C-3305-4F21-8340-C4CCC1EEB10E}" type="pres">
      <dgm:prSet presAssocID="{6A5929D6-CFB3-4141-803C-19158615192F}" presName="diagram" presStyleCnt="0">
        <dgm:presLayoutVars>
          <dgm:dir/>
          <dgm:resizeHandles val="exact"/>
        </dgm:presLayoutVars>
      </dgm:prSet>
      <dgm:spPr/>
    </dgm:pt>
    <dgm:pt modelId="{DD07E28B-592D-42B1-A764-697DAEC2217A}" type="pres">
      <dgm:prSet presAssocID="{C6B2D136-73AA-4825-A410-717B74B078CC}" presName="node" presStyleLbl="node1" presStyleIdx="0" presStyleCnt="5">
        <dgm:presLayoutVars>
          <dgm:bulletEnabled val="1"/>
        </dgm:presLayoutVars>
      </dgm:prSet>
      <dgm:spPr/>
      <dgm:t>
        <a:bodyPr/>
        <a:lstStyle/>
        <a:p>
          <a:endParaRPr lang="en-US"/>
        </a:p>
      </dgm:t>
    </dgm:pt>
    <dgm:pt modelId="{44D1E404-37BD-4BD9-B44D-7BFC760BB14D}" type="pres">
      <dgm:prSet presAssocID="{61DD065A-6D5C-417E-A94F-7B161FD01BD9}" presName="sibTrans" presStyleCnt="0"/>
      <dgm:spPr/>
    </dgm:pt>
    <dgm:pt modelId="{17437BF3-DD95-4928-A893-A6D2D76E3FDA}" type="pres">
      <dgm:prSet presAssocID="{5D260DB7-5E64-4528-B621-0F8FF29CEC4B}" presName="node" presStyleLbl="node1" presStyleIdx="1" presStyleCnt="5">
        <dgm:presLayoutVars>
          <dgm:bulletEnabled val="1"/>
        </dgm:presLayoutVars>
      </dgm:prSet>
      <dgm:spPr/>
      <dgm:t>
        <a:bodyPr/>
        <a:lstStyle/>
        <a:p>
          <a:endParaRPr lang="en-US"/>
        </a:p>
      </dgm:t>
    </dgm:pt>
    <dgm:pt modelId="{DAA7E85A-BC76-4CFC-ABEB-A4257D165CA6}" type="pres">
      <dgm:prSet presAssocID="{F7A4EF3A-E5DB-4F6A-97F2-00DE3C769976}" presName="sibTrans" presStyleCnt="0"/>
      <dgm:spPr/>
    </dgm:pt>
    <dgm:pt modelId="{6DE21029-F3CB-4572-8337-F7D6BA47C411}" type="pres">
      <dgm:prSet presAssocID="{E799DE50-AFFA-4A06-A1A8-EFE1562B7ACC}" presName="node" presStyleLbl="node1" presStyleIdx="2" presStyleCnt="5">
        <dgm:presLayoutVars>
          <dgm:bulletEnabled val="1"/>
        </dgm:presLayoutVars>
      </dgm:prSet>
      <dgm:spPr/>
      <dgm:t>
        <a:bodyPr/>
        <a:lstStyle/>
        <a:p>
          <a:endParaRPr lang="en-US"/>
        </a:p>
      </dgm:t>
    </dgm:pt>
    <dgm:pt modelId="{529E3F49-F1B6-4475-B6DE-6F8850D5180D}" type="pres">
      <dgm:prSet presAssocID="{D97F88FF-5387-448A-A2E2-ECB3387F73D1}" presName="sibTrans" presStyleCnt="0"/>
      <dgm:spPr/>
    </dgm:pt>
    <dgm:pt modelId="{C1124672-C4B0-4E37-954B-D3672FE7E775}" type="pres">
      <dgm:prSet presAssocID="{50D14474-74C6-4CCF-A93B-876E89FC882E}" presName="node" presStyleLbl="node1" presStyleIdx="3" presStyleCnt="5">
        <dgm:presLayoutVars>
          <dgm:bulletEnabled val="1"/>
        </dgm:presLayoutVars>
      </dgm:prSet>
      <dgm:spPr/>
      <dgm:t>
        <a:bodyPr/>
        <a:lstStyle/>
        <a:p>
          <a:endParaRPr lang="en-US"/>
        </a:p>
      </dgm:t>
    </dgm:pt>
    <dgm:pt modelId="{D4C45DD8-C258-4227-B95F-81F561EA0DD9}" type="pres">
      <dgm:prSet presAssocID="{F2C79048-1BC2-4D2A-9B2A-3F064D212448}" presName="sibTrans" presStyleCnt="0"/>
      <dgm:spPr/>
    </dgm:pt>
    <dgm:pt modelId="{C45FC436-1DBE-4BCC-8283-8E2AAB812333}" type="pres">
      <dgm:prSet presAssocID="{DE04A182-B09E-4317-9596-DD3DB5FB4866}" presName="node" presStyleLbl="node1" presStyleIdx="4" presStyleCnt="5">
        <dgm:presLayoutVars>
          <dgm:bulletEnabled val="1"/>
        </dgm:presLayoutVars>
      </dgm:prSet>
      <dgm:spPr/>
      <dgm:t>
        <a:bodyPr/>
        <a:lstStyle/>
        <a:p>
          <a:endParaRPr lang="en-US"/>
        </a:p>
      </dgm:t>
    </dgm:pt>
  </dgm:ptLst>
  <dgm:cxnLst>
    <dgm:cxn modelId="{0C8AA50A-1D02-4BCB-86EE-852EDB7FA5FC}" type="presOf" srcId="{DE04A182-B09E-4317-9596-DD3DB5FB4866}" destId="{C45FC436-1DBE-4BCC-8283-8E2AAB812333}" srcOrd="0" destOrd="0" presId="urn:microsoft.com/office/officeart/2005/8/layout/default"/>
    <dgm:cxn modelId="{17B6EDE8-EC88-4E3A-9D4E-139E8FCCAEBB}" type="presOf" srcId="{C6B2D136-73AA-4825-A410-717B74B078CC}" destId="{DD07E28B-592D-42B1-A764-697DAEC2217A}" srcOrd="0" destOrd="0" presId="urn:microsoft.com/office/officeart/2005/8/layout/default"/>
    <dgm:cxn modelId="{29FBD576-817A-4D34-9452-EC4219006A42}" srcId="{6A5929D6-CFB3-4141-803C-19158615192F}" destId="{E799DE50-AFFA-4A06-A1A8-EFE1562B7ACC}" srcOrd="2" destOrd="0" parTransId="{0F88FEB4-7248-47B9-A3AC-4DC4E66BAF60}" sibTransId="{D97F88FF-5387-448A-A2E2-ECB3387F73D1}"/>
    <dgm:cxn modelId="{A7C9A96B-CF6B-49B9-A20C-278A22122809}" type="presOf" srcId="{E799DE50-AFFA-4A06-A1A8-EFE1562B7ACC}" destId="{6DE21029-F3CB-4572-8337-F7D6BA47C411}" srcOrd="0" destOrd="0" presId="urn:microsoft.com/office/officeart/2005/8/layout/default"/>
    <dgm:cxn modelId="{0ACD17F2-4B19-4509-A48A-C24A17E6CFAC}" srcId="{6A5929D6-CFB3-4141-803C-19158615192F}" destId="{50D14474-74C6-4CCF-A93B-876E89FC882E}" srcOrd="3" destOrd="0" parTransId="{E5580652-F82A-45A7-A120-38B8C061E723}" sibTransId="{F2C79048-1BC2-4D2A-9B2A-3F064D212448}"/>
    <dgm:cxn modelId="{00C3CC27-C428-4DAB-8DBF-776961BF2859}" srcId="{6A5929D6-CFB3-4141-803C-19158615192F}" destId="{DE04A182-B09E-4317-9596-DD3DB5FB4866}" srcOrd="4" destOrd="0" parTransId="{8B3C90FD-128D-44CA-9CA7-881AE9730510}" sibTransId="{CE3C9D27-C3A2-4886-A21C-5770B25C9097}"/>
    <dgm:cxn modelId="{22E399A2-7B2B-4949-973A-CC82EC4E4584}" type="presOf" srcId="{6A5929D6-CFB3-4141-803C-19158615192F}" destId="{A3C9491C-3305-4F21-8340-C4CCC1EEB10E}" srcOrd="0" destOrd="0" presId="urn:microsoft.com/office/officeart/2005/8/layout/default"/>
    <dgm:cxn modelId="{75054E4E-A5FB-4E70-A987-EFF5A550B713}" srcId="{6A5929D6-CFB3-4141-803C-19158615192F}" destId="{C6B2D136-73AA-4825-A410-717B74B078CC}" srcOrd="0" destOrd="0" parTransId="{ED8356A1-B8C3-409B-89DA-3E2C7629ED52}" sibTransId="{61DD065A-6D5C-417E-A94F-7B161FD01BD9}"/>
    <dgm:cxn modelId="{7958997E-28B7-4278-B256-01A50BBE6503}" srcId="{6A5929D6-CFB3-4141-803C-19158615192F}" destId="{5D260DB7-5E64-4528-B621-0F8FF29CEC4B}" srcOrd="1" destOrd="0" parTransId="{C163A160-1840-4DE5-AE8C-33BF24999C3E}" sibTransId="{F7A4EF3A-E5DB-4F6A-97F2-00DE3C769976}"/>
    <dgm:cxn modelId="{099105B8-F4CC-43C8-BDE7-F70560EB9837}" type="presOf" srcId="{5D260DB7-5E64-4528-B621-0F8FF29CEC4B}" destId="{17437BF3-DD95-4928-A893-A6D2D76E3FDA}" srcOrd="0" destOrd="0" presId="urn:microsoft.com/office/officeart/2005/8/layout/default"/>
    <dgm:cxn modelId="{64143CB6-75CA-44A7-8176-88101ABA6368}" type="presOf" srcId="{50D14474-74C6-4CCF-A93B-876E89FC882E}" destId="{C1124672-C4B0-4E37-954B-D3672FE7E775}" srcOrd="0" destOrd="0" presId="urn:microsoft.com/office/officeart/2005/8/layout/default"/>
    <dgm:cxn modelId="{818FE469-DD23-4FA0-8B16-71E5BBF9C364}" type="presParOf" srcId="{A3C9491C-3305-4F21-8340-C4CCC1EEB10E}" destId="{DD07E28B-592D-42B1-A764-697DAEC2217A}" srcOrd="0" destOrd="0" presId="urn:microsoft.com/office/officeart/2005/8/layout/default"/>
    <dgm:cxn modelId="{A0EF5A27-4D31-459D-8B26-CED65D888A47}" type="presParOf" srcId="{A3C9491C-3305-4F21-8340-C4CCC1EEB10E}" destId="{44D1E404-37BD-4BD9-B44D-7BFC760BB14D}" srcOrd="1" destOrd="0" presId="urn:microsoft.com/office/officeart/2005/8/layout/default"/>
    <dgm:cxn modelId="{449637E7-4618-4FD6-9344-532BBC87FD5D}" type="presParOf" srcId="{A3C9491C-3305-4F21-8340-C4CCC1EEB10E}" destId="{17437BF3-DD95-4928-A893-A6D2D76E3FDA}" srcOrd="2" destOrd="0" presId="urn:microsoft.com/office/officeart/2005/8/layout/default"/>
    <dgm:cxn modelId="{6C315647-AADA-44D8-9202-BF5EAA318B54}" type="presParOf" srcId="{A3C9491C-3305-4F21-8340-C4CCC1EEB10E}" destId="{DAA7E85A-BC76-4CFC-ABEB-A4257D165CA6}" srcOrd="3" destOrd="0" presId="urn:microsoft.com/office/officeart/2005/8/layout/default"/>
    <dgm:cxn modelId="{9BB4798D-DBE9-42BC-B3CB-935F5FEBC7FC}" type="presParOf" srcId="{A3C9491C-3305-4F21-8340-C4CCC1EEB10E}" destId="{6DE21029-F3CB-4572-8337-F7D6BA47C411}" srcOrd="4" destOrd="0" presId="urn:microsoft.com/office/officeart/2005/8/layout/default"/>
    <dgm:cxn modelId="{EA40A84F-4721-434C-825E-2118D81348A7}" type="presParOf" srcId="{A3C9491C-3305-4F21-8340-C4CCC1EEB10E}" destId="{529E3F49-F1B6-4475-B6DE-6F8850D5180D}" srcOrd="5" destOrd="0" presId="urn:microsoft.com/office/officeart/2005/8/layout/default"/>
    <dgm:cxn modelId="{499A9BAA-70F7-4B4F-A5B7-287A35D667BC}" type="presParOf" srcId="{A3C9491C-3305-4F21-8340-C4CCC1EEB10E}" destId="{C1124672-C4B0-4E37-954B-D3672FE7E775}" srcOrd="6" destOrd="0" presId="urn:microsoft.com/office/officeart/2005/8/layout/default"/>
    <dgm:cxn modelId="{05FF46A3-F702-4A4B-8B34-05B9A4BF598B}" type="presParOf" srcId="{A3C9491C-3305-4F21-8340-C4CCC1EEB10E}" destId="{D4C45DD8-C258-4227-B95F-81F561EA0DD9}" srcOrd="7" destOrd="0" presId="urn:microsoft.com/office/officeart/2005/8/layout/default"/>
    <dgm:cxn modelId="{6F56DB5C-EF09-4014-84F8-A3E15B0A0FAA}" type="presParOf" srcId="{A3C9491C-3305-4F21-8340-C4CCC1EEB10E}" destId="{C45FC436-1DBE-4BCC-8283-8E2AAB81233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F8A386-E5D0-40BF-BBAC-29745E892A56}">
      <dsp:nvSpPr>
        <dsp:cNvPr id="0" name=""/>
        <dsp:cNvSpPr/>
      </dsp:nvSpPr>
      <dsp:spPr>
        <a:xfrm>
          <a:off x="0" y="0"/>
          <a:ext cx="2393279" cy="414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effectLst>
                <a:outerShdw blurRad="38100" dist="38100" dir="2700000" algn="tl">
                  <a:srgbClr val="000000">
                    <a:alpha val="43137"/>
                  </a:srgbClr>
                </a:outerShdw>
              </a:effectLst>
            </a:rPr>
            <a:t>General Members</a:t>
          </a:r>
        </a:p>
      </dsp:txBody>
      <dsp:txXfrm>
        <a:off x="0" y="0"/>
        <a:ext cx="2393279" cy="41465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F8A386-E5D0-40BF-BBAC-29745E892A56}">
      <dsp:nvSpPr>
        <dsp:cNvPr id="0" name=""/>
        <dsp:cNvSpPr/>
      </dsp:nvSpPr>
      <dsp:spPr>
        <a:xfrm>
          <a:off x="0" y="0"/>
          <a:ext cx="2530417" cy="4146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effectLst>
                <a:outerShdw blurRad="38100" dist="38100" dir="2700000" algn="tl">
                  <a:srgbClr val="000000">
                    <a:alpha val="43137"/>
                  </a:srgbClr>
                </a:outerShdw>
              </a:effectLst>
            </a:rPr>
            <a:t>Associate Members</a:t>
          </a:r>
        </a:p>
      </dsp:txBody>
      <dsp:txXfrm>
        <a:off x="0" y="0"/>
        <a:ext cx="2530417" cy="41465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D14911-3E1A-4439-94A7-7580160C80C3}">
      <dsp:nvSpPr>
        <dsp:cNvPr id="0" name=""/>
        <dsp:cNvSpPr/>
      </dsp:nvSpPr>
      <dsp:spPr>
        <a:xfrm>
          <a:off x="283551" y="2075"/>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Preservatives</a:t>
          </a:r>
          <a:endParaRPr lang="en-US" sz="1600" b="1" kern="1200" dirty="0">
            <a:solidFill>
              <a:schemeClr val="tx1"/>
            </a:solidFill>
          </a:endParaRPr>
        </a:p>
      </dsp:txBody>
      <dsp:txXfrm>
        <a:off x="283551" y="2075"/>
        <a:ext cx="1503647" cy="902188"/>
      </dsp:txXfrm>
    </dsp:sp>
    <dsp:sp modelId="{35629821-9A72-489B-AC7B-9A19930F506C}">
      <dsp:nvSpPr>
        <dsp:cNvPr id="0" name=""/>
        <dsp:cNvSpPr/>
      </dsp:nvSpPr>
      <dsp:spPr>
        <a:xfrm>
          <a:off x="1937563" y="2075"/>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Sweeteners</a:t>
          </a:r>
          <a:endParaRPr lang="en-US" sz="1600" b="1" kern="1200" dirty="0">
            <a:solidFill>
              <a:schemeClr val="tx1"/>
            </a:solidFill>
          </a:endParaRPr>
        </a:p>
      </dsp:txBody>
      <dsp:txXfrm>
        <a:off x="1937563" y="2075"/>
        <a:ext cx="1503647" cy="902188"/>
      </dsp:txXfrm>
    </dsp:sp>
    <dsp:sp modelId="{2038D37D-D41E-4B31-ACD8-3BBB8EA3807E}">
      <dsp:nvSpPr>
        <dsp:cNvPr id="0" name=""/>
        <dsp:cNvSpPr/>
      </dsp:nvSpPr>
      <dsp:spPr>
        <a:xfrm>
          <a:off x="3591576" y="2075"/>
          <a:ext cx="1503647" cy="90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Color Additives</a:t>
          </a:r>
          <a:endParaRPr lang="en-US" sz="1600" b="1" kern="1200" dirty="0">
            <a:solidFill>
              <a:schemeClr val="tx1"/>
            </a:solidFill>
          </a:endParaRPr>
        </a:p>
      </dsp:txBody>
      <dsp:txXfrm>
        <a:off x="3591576" y="2075"/>
        <a:ext cx="1503647" cy="902188"/>
      </dsp:txXfrm>
    </dsp:sp>
    <dsp:sp modelId="{D6D7897C-81F1-4EB1-A382-0138CD9F977A}">
      <dsp:nvSpPr>
        <dsp:cNvPr id="0" name=""/>
        <dsp:cNvSpPr/>
      </dsp:nvSpPr>
      <dsp:spPr>
        <a:xfrm>
          <a:off x="5245588" y="2075"/>
          <a:ext cx="1503647" cy="90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Flavor and Spices</a:t>
          </a:r>
          <a:endParaRPr lang="en-US" sz="1600" b="1" kern="1200" dirty="0">
            <a:solidFill>
              <a:schemeClr val="tx1"/>
            </a:solidFill>
          </a:endParaRPr>
        </a:p>
      </dsp:txBody>
      <dsp:txXfrm>
        <a:off x="5245588" y="2075"/>
        <a:ext cx="1503647" cy="902188"/>
      </dsp:txXfrm>
    </dsp:sp>
    <dsp:sp modelId="{7837BA34-2ACB-43A0-81BC-FCB58BE47967}">
      <dsp:nvSpPr>
        <dsp:cNvPr id="0" name=""/>
        <dsp:cNvSpPr/>
      </dsp:nvSpPr>
      <dsp:spPr>
        <a:xfrm>
          <a:off x="6899601" y="2075"/>
          <a:ext cx="1503647" cy="9021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Flavor Enhancers</a:t>
          </a:r>
          <a:endParaRPr lang="en-US" sz="1600" b="1" kern="1200" dirty="0">
            <a:solidFill>
              <a:schemeClr val="tx1"/>
            </a:solidFill>
          </a:endParaRPr>
        </a:p>
      </dsp:txBody>
      <dsp:txXfrm>
        <a:off x="6899601" y="2075"/>
        <a:ext cx="1503647" cy="902188"/>
      </dsp:txXfrm>
    </dsp:sp>
    <dsp:sp modelId="{DCACF573-3889-4D19-8290-827D6AA435BE}">
      <dsp:nvSpPr>
        <dsp:cNvPr id="0" name=""/>
        <dsp:cNvSpPr/>
      </dsp:nvSpPr>
      <dsp:spPr>
        <a:xfrm>
          <a:off x="283551" y="1054628"/>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Fat Replacers</a:t>
          </a:r>
          <a:endParaRPr lang="en-US" sz="1600" b="1" kern="1200" dirty="0">
            <a:solidFill>
              <a:schemeClr val="tx1"/>
            </a:solidFill>
          </a:endParaRPr>
        </a:p>
      </dsp:txBody>
      <dsp:txXfrm>
        <a:off x="283551" y="1054628"/>
        <a:ext cx="1503647" cy="902188"/>
      </dsp:txXfrm>
    </dsp:sp>
    <dsp:sp modelId="{A3C93F43-65AB-4063-84AC-E7C932697B23}">
      <dsp:nvSpPr>
        <dsp:cNvPr id="0" name=""/>
        <dsp:cNvSpPr/>
      </dsp:nvSpPr>
      <dsp:spPr>
        <a:xfrm>
          <a:off x="1937563" y="1054628"/>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Nutrients</a:t>
          </a:r>
          <a:endParaRPr lang="en-US" sz="1600" b="1" kern="1200" dirty="0">
            <a:solidFill>
              <a:schemeClr val="tx1"/>
            </a:solidFill>
          </a:endParaRPr>
        </a:p>
      </dsp:txBody>
      <dsp:txXfrm>
        <a:off x="1937563" y="1054628"/>
        <a:ext cx="1503647" cy="902188"/>
      </dsp:txXfrm>
    </dsp:sp>
    <dsp:sp modelId="{30AD2143-7CB8-4028-9A1A-43BA1A7238A0}">
      <dsp:nvSpPr>
        <dsp:cNvPr id="0" name=""/>
        <dsp:cNvSpPr/>
      </dsp:nvSpPr>
      <dsp:spPr>
        <a:xfrm>
          <a:off x="3591576" y="1054628"/>
          <a:ext cx="1503647" cy="90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Emulsifiers</a:t>
          </a:r>
          <a:endParaRPr lang="en-US" sz="1600" b="1" kern="1200" dirty="0">
            <a:solidFill>
              <a:schemeClr val="tx1"/>
            </a:solidFill>
          </a:endParaRPr>
        </a:p>
      </dsp:txBody>
      <dsp:txXfrm>
        <a:off x="3591576" y="1054628"/>
        <a:ext cx="1503647" cy="902188"/>
      </dsp:txXfrm>
    </dsp:sp>
    <dsp:sp modelId="{E0832369-C877-48C7-BD0B-A58CBF6665B4}">
      <dsp:nvSpPr>
        <dsp:cNvPr id="0" name=""/>
        <dsp:cNvSpPr/>
      </dsp:nvSpPr>
      <dsp:spPr>
        <a:xfrm>
          <a:off x="5245588" y="1054628"/>
          <a:ext cx="1503647" cy="90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Stabilizers &amp; Thickeners, Binders, Texturizers</a:t>
          </a:r>
          <a:endParaRPr lang="en-US" sz="1600" b="1" kern="1200" dirty="0">
            <a:solidFill>
              <a:schemeClr val="tx1"/>
            </a:solidFill>
          </a:endParaRPr>
        </a:p>
      </dsp:txBody>
      <dsp:txXfrm>
        <a:off x="5245588" y="1054628"/>
        <a:ext cx="1503647" cy="902188"/>
      </dsp:txXfrm>
    </dsp:sp>
    <dsp:sp modelId="{3506EA12-AB2D-471B-86BF-EE1A1184D0B8}">
      <dsp:nvSpPr>
        <dsp:cNvPr id="0" name=""/>
        <dsp:cNvSpPr/>
      </dsp:nvSpPr>
      <dsp:spPr>
        <a:xfrm>
          <a:off x="6899601" y="1054628"/>
          <a:ext cx="1503647" cy="9021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Leavening Agents</a:t>
          </a:r>
          <a:endParaRPr lang="en-US" sz="1600" b="1" kern="1200" dirty="0">
            <a:solidFill>
              <a:schemeClr val="tx1"/>
            </a:solidFill>
          </a:endParaRPr>
        </a:p>
      </dsp:txBody>
      <dsp:txXfrm>
        <a:off x="6899601" y="1054628"/>
        <a:ext cx="1503647" cy="902188"/>
      </dsp:txXfrm>
    </dsp:sp>
    <dsp:sp modelId="{AD8881AC-ADE0-41E9-BC53-A28AA9898B5F}">
      <dsp:nvSpPr>
        <dsp:cNvPr id="0" name=""/>
        <dsp:cNvSpPr/>
      </dsp:nvSpPr>
      <dsp:spPr>
        <a:xfrm>
          <a:off x="283551" y="2107182"/>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Anti-Caking Agents</a:t>
          </a:r>
          <a:endParaRPr lang="en-US" sz="1600" b="1" kern="1200" dirty="0">
            <a:solidFill>
              <a:schemeClr val="tx1"/>
            </a:solidFill>
          </a:endParaRPr>
        </a:p>
      </dsp:txBody>
      <dsp:txXfrm>
        <a:off x="283551" y="2107182"/>
        <a:ext cx="1503647" cy="902188"/>
      </dsp:txXfrm>
    </dsp:sp>
    <dsp:sp modelId="{8A269146-8BEA-417E-A0F1-D759B4880D63}">
      <dsp:nvSpPr>
        <dsp:cNvPr id="0" name=""/>
        <dsp:cNvSpPr/>
      </dsp:nvSpPr>
      <dsp:spPr>
        <a:xfrm>
          <a:off x="1937563" y="2107182"/>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Humectants</a:t>
          </a:r>
          <a:endParaRPr lang="en-US" sz="1600" b="1" kern="1200" dirty="0">
            <a:solidFill>
              <a:schemeClr val="tx1"/>
            </a:solidFill>
          </a:endParaRPr>
        </a:p>
      </dsp:txBody>
      <dsp:txXfrm>
        <a:off x="1937563" y="2107182"/>
        <a:ext cx="1503647" cy="902188"/>
      </dsp:txXfrm>
    </dsp:sp>
    <dsp:sp modelId="{6D68396A-8C8F-4745-8281-D9C86540D514}">
      <dsp:nvSpPr>
        <dsp:cNvPr id="0" name=""/>
        <dsp:cNvSpPr/>
      </dsp:nvSpPr>
      <dsp:spPr>
        <a:xfrm>
          <a:off x="3591576" y="2107182"/>
          <a:ext cx="1503647" cy="90218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Yeast Nutrients</a:t>
          </a:r>
          <a:endParaRPr lang="en-US" sz="1600" b="1" kern="1200" dirty="0">
            <a:solidFill>
              <a:schemeClr val="tx1"/>
            </a:solidFill>
          </a:endParaRPr>
        </a:p>
      </dsp:txBody>
      <dsp:txXfrm>
        <a:off x="3591576" y="2107182"/>
        <a:ext cx="1503647" cy="902188"/>
      </dsp:txXfrm>
    </dsp:sp>
    <dsp:sp modelId="{00EF79E8-D12B-41D5-BC79-3C8768A02A88}">
      <dsp:nvSpPr>
        <dsp:cNvPr id="0" name=""/>
        <dsp:cNvSpPr/>
      </dsp:nvSpPr>
      <dsp:spPr>
        <a:xfrm>
          <a:off x="5245588" y="2107182"/>
          <a:ext cx="1503647" cy="90218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Dough Strengtheners &amp; Conditioners</a:t>
          </a:r>
          <a:endParaRPr lang="en-US" sz="1600" b="1" kern="1200" dirty="0">
            <a:solidFill>
              <a:schemeClr val="tx1"/>
            </a:solidFill>
          </a:endParaRPr>
        </a:p>
      </dsp:txBody>
      <dsp:txXfrm>
        <a:off x="5245588" y="2107182"/>
        <a:ext cx="1503647" cy="902188"/>
      </dsp:txXfrm>
    </dsp:sp>
    <dsp:sp modelId="{6A70AD82-D4B6-4EC4-AC84-7DF6B48E112D}">
      <dsp:nvSpPr>
        <dsp:cNvPr id="0" name=""/>
        <dsp:cNvSpPr/>
      </dsp:nvSpPr>
      <dsp:spPr>
        <a:xfrm>
          <a:off x="6899601" y="2107182"/>
          <a:ext cx="1503647" cy="90218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Firming Agents</a:t>
          </a:r>
          <a:endParaRPr lang="en-US" sz="1600" b="1" kern="1200" dirty="0">
            <a:solidFill>
              <a:schemeClr val="tx1"/>
            </a:solidFill>
          </a:endParaRPr>
        </a:p>
      </dsp:txBody>
      <dsp:txXfrm>
        <a:off x="6899601" y="2107182"/>
        <a:ext cx="1503647" cy="902188"/>
      </dsp:txXfrm>
    </dsp:sp>
    <dsp:sp modelId="{871B7450-6CE2-473F-9DF2-16EE0D2DFDD5}">
      <dsp:nvSpPr>
        <dsp:cNvPr id="0" name=""/>
        <dsp:cNvSpPr/>
      </dsp:nvSpPr>
      <dsp:spPr>
        <a:xfrm>
          <a:off x="2764569" y="3159735"/>
          <a:ext cx="1503647" cy="90218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Enzyme Preparation</a:t>
          </a:r>
          <a:endParaRPr lang="en-US" sz="1600" b="1" kern="1200" dirty="0">
            <a:solidFill>
              <a:schemeClr val="tx1"/>
            </a:solidFill>
          </a:endParaRPr>
        </a:p>
      </dsp:txBody>
      <dsp:txXfrm>
        <a:off x="2764569" y="3159735"/>
        <a:ext cx="1503647" cy="902188"/>
      </dsp:txXfrm>
    </dsp:sp>
    <dsp:sp modelId="{8716440A-B12C-41F6-B789-5837FF33F538}">
      <dsp:nvSpPr>
        <dsp:cNvPr id="0" name=""/>
        <dsp:cNvSpPr/>
      </dsp:nvSpPr>
      <dsp:spPr>
        <a:xfrm>
          <a:off x="4418582" y="3159735"/>
          <a:ext cx="1503647" cy="90218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Gases</a:t>
          </a:r>
          <a:endParaRPr lang="en-US" sz="1600" b="1" kern="1200" dirty="0">
            <a:solidFill>
              <a:schemeClr val="tx1"/>
            </a:solidFill>
          </a:endParaRPr>
        </a:p>
      </dsp:txBody>
      <dsp:txXfrm>
        <a:off x="4418582" y="3159735"/>
        <a:ext cx="1503647" cy="90218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EA37EE-5B64-40DC-AF32-EC8B5E8ADECA}">
      <dsp:nvSpPr>
        <dsp:cNvPr id="0" name=""/>
        <dsp:cNvSpPr/>
      </dsp:nvSpPr>
      <dsp:spPr>
        <a:xfrm>
          <a:off x="1143002" y="1377"/>
          <a:ext cx="1860649" cy="1860649"/>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Hazard</a:t>
          </a:r>
          <a:endParaRPr lang="en-US" sz="2500" b="1" kern="1200" dirty="0">
            <a:solidFill>
              <a:schemeClr val="tx1"/>
            </a:solidFill>
          </a:endParaRPr>
        </a:p>
      </dsp:txBody>
      <dsp:txXfrm>
        <a:off x="1143002" y="1377"/>
        <a:ext cx="1860649" cy="1860649"/>
      </dsp:txXfrm>
    </dsp:sp>
    <dsp:sp modelId="{EAECA997-E5E9-4114-AF7F-4602F193C9A0}">
      <dsp:nvSpPr>
        <dsp:cNvPr id="0" name=""/>
        <dsp:cNvSpPr/>
      </dsp:nvSpPr>
      <dsp:spPr>
        <a:xfrm rot="2696053">
          <a:off x="1533738" y="2013111"/>
          <a:ext cx="1079176" cy="1079176"/>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rot="2696053">
        <a:off x="1533738" y="2013111"/>
        <a:ext cx="1079176" cy="1079176"/>
      </dsp:txXfrm>
    </dsp:sp>
    <dsp:sp modelId="{82C37861-3E40-45B0-BDF6-F12549AE111C}">
      <dsp:nvSpPr>
        <dsp:cNvPr id="0" name=""/>
        <dsp:cNvSpPr/>
      </dsp:nvSpPr>
      <dsp:spPr>
        <a:xfrm>
          <a:off x="1143002" y="3243372"/>
          <a:ext cx="1860649" cy="1860649"/>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tx1"/>
              </a:solidFill>
            </a:rPr>
            <a:t>Exposure</a:t>
          </a:r>
          <a:endParaRPr lang="en-US" sz="2500" b="1" kern="1200" dirty="0">
            <a:solidFill>
              <a:schemeClr val="tx1"/>
            </a:solidFill>
          </a:endParaRPr>
        </a:p>
      </dsp:txBody>
      <dsp:txXfrm>
        <a:off x="1143002" y="3243372"/>
        <a:ext cx="1860649" cy="1860649"/>
      </dsp:txXfrm>
    </dsp:sp>
    <dsp:sp modelId="{54C58A1C-7769-491C-B1ED-576221484181}">
      <dsp:nvSpPr>
        <dsp:cNvPr id="0" name=""/>
        <dsp:cNvSpPr/>
      </dsp:nvSpPr>
      <dsp:spPr>
        <a:xfrm>
          <a:off x="3282749" y="2206619"/>
          <a:ext cx="591686" cy="69216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3282749" y="2206619"/>
        <a:ext cx="591686" cy="692161"/>
      </dsp:txXfrm>
    </dsp:sp>
    <dsp:sp modelId="{EE5AC31A-A59C-4845-8505-19FD03E4FB07}">
      <dsp:nvSpPr>
        <dsp:cNvPr id="0" name=""/>
        <dsp:cNvSpPr/>
      </dsp:nvSpPr>
      <dsp:spPr>
        <a:xfrm>
          <a:off x="4120041" y="990591"/>
          <a:ext cx="3271356" cy="3124216"/>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b="1" kern="1200" dirty="0" smtClean="0">
              <a:solidFill>
                <a:schemeClr val="tx1"/>
              </a:solidFill>
            </a:rPr>
            <a:t>Risk</a:t>
          </a:r>
          <a:endParaRPr lang="en-US" sz="6500" b="1" kern="1200" dirty="0">
            <a:solidFill>
              <a:schemeClr val="tx1"/>
            </a:solidFill>
          </a:endParaRPr>
        </a:p>
      </dsp:txBody>
      <dsp:txXfrm>
        <a:off x="4120041" y="990591"/>
        <a:ext cx="3271356" cy="312421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DAA58D-323E-468A-B8B9-79BBCF55ABB4}">
      <dsp:nvSpPr>
        <dsp:cNvPr id="0" name=""/>
        <dsp:cNvSpPr/>
      </dsp:nvSpPr>
      <dsp:spPr>
        <a:xfrm>
          <a:off x="958673" y="2728"/>
          <a:ext cx="1943021" cy="1943021"/>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Max Level of Food Additive allowed in each food / beverage</a:t>
          </a:r>
          <a:endParaRPr lang="en-US" sz="1800" kern="1200" dirty="0">
            <a:solidFill>
              <a:schemeClr val="tx1"/>
            </a:solidFill>
          </a:endParaRPr>
        </a:p>
      </dsp:txBody>
      <dsp:txXfrm>
        <a:off x="958673" y="2728"/>
        <a:ext cx="1943021" cy="1943021"/>
      </dsp:txXfrm>
    </dsp:sp>
    <dsp:sp modelId="{C210BA16-DC16-495C-BAA7-74498B17546E}">
      <dsp:nvSpPr>
        <dsp:cNvPr id="0" name=""/>
        <dsp:cNvSpPr/>
      </dsp:nvSpPr>
      <dsp:spPr>
        <a:xfrm>
          <a:off x="1366707" y="2103523"/>
          <a:ext cx="1126952" cy="1126952"/>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1366707" y="2103523"/>
        <a:ext cx="1126952" cy="1126952"/>
      </dsp:txXfrm>
    </dsp:sp>
    <dsp:sp modelId="{6C34780D-7108-4CAC-84D3-BAAEF2E18BEA}">
      <dsp:nvSpPr>
        <dsp:cNvPr id="0" name=""/>
        <dsp:cNvSpPr/>
      </dsp:nvSpPr>
      <dsp:spPr>
        <a:xfrm>
          <a:off x="958673" y="3388249"/>
          <a:ext cx="1943021" cy="1943021"/>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Amount of each food and beverage consumed</a:t>
          </a:r>
          <a:endParaRPr lang="en-US" sz="1800" kern="1200" dirty="0">
            <a:solidFill>
              <a:schemeClr val="tx1"/>
            </a:solidFill>
          </a:endParaRPr>
        </a:p>
      </dsp:txBody>
      <dsp:txXfrm>
        <a:off x="958673" y="3388249"/>
        <a:ext cx="1943021" cy="1943021"/>
      </dsp:txXfrm>
    </dsp:sp>
    <dsp:sp modelId="{EF6B3937-A060-4351-B3C5-405C0624322A}">
      <dsp:nvSpPr>
        <dsp:cNvPr id="0" name=""/>
        <dsp:cNvSpPr/>
      </dsp:nvSpPr>
      <dsp:spPr>
        <a:xfrm>
          <a:off x="3193148" y="2305597"/>
          <a:ext cx="617880" cy="7228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chemeClr val="tx1"/>
            </a:solidFill>
          </a:endParaRPr>
        </a:p>
      </dsp:txBody>
      <dsp:txXfrm>
        <a:off x="3193148" y="2305597"/>
        <a:ext cx="617880" cy="722804"/>
      </dsp:txXfrm>
    </dsp:sp>
    <dsp:sp modelId="{F3D5ECAF-1BB1-459D-955A-B6F0814916EE}">
      <dsp:nvSpPr>
        <dsp:cNvPr id="0" name=""/>
        <dsp:cNvSpPr/>
      </dsp:nvSpPr>
      <dsp:spPr>
        <a:xfrm>
          <a:off x="4067508" y="723978"/>
          <a:ext cx="3886043" cy="3886043"/>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2311400">
            <a:lnSpc>
              <a:spcPct val="90000"/>
            </a:lnSpc>
            <a:spcBef>
              <a:spcPct val="0"/>
            </a:spcBef>
            <a:spcAft>
              <a:spcPct val="35000"/>
            </a:spcAft>
          </a:pPr>
          <a:r>
            <a:rPr lang="en-US" sz="5200" kern="1200" dirty="0" smtClean="0">
              <a:solidFill>
                <a:schemeClr val="tx1"/>
              </a:solidFill>
            </a:rPr>
            <a:t>Amount of food additive consumed</a:t>
          </a:r>
          <a:endParaRPr lang="en-US" sz="5200" kern="1200" dirty="0">
            <a:solidFill>
              <a:schemeClr val="tx1"/>
            </a:solidFill>
          </a:endParaRPr>
        </a:p>
      </dsp:txBody>
      <dsp:txXfrm>
        <a:off x="4067508" y="723978"/>
        <a:ext cx="3886043" cy="388604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E47D7C-E01E-43A9-AADC-378FA0783EED}">
      <dsp:nvSpPr>
        <dsp:cNvPr id="0" name=""/>
        <dsp:cNvSpPr/>
      </dsp:nvSpPr>
      <dsp:spPr>
        <a:xfrm>
          <a:off x="233259" y="1979"/>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Pathology Review</a:t>
          </a:r>
          <a:endParaRPr lang="en-US" sz="2000" b="1" kern="1200" dirty="0">
            <a:solidFill>
              <a:schemeClr val="tx1"/>
            </a:solidFill>
          </a:endParaRPr>
        </a:p>
      </dsp:txBody>
      <dsp:txXfrm>
        <a:off x="233259" y="1979"/>
        <a:ext cx="2512031" cy="843855"/>
      </dsp:txXfrm>
    </dsp:sp>
    <dsp:sp modelId="{1FFDF067-28C5-440B-BECE-202DC927C448}">
      <dsp:nvSpPr>
        <dsp:cNvPr id="0" name=""/>
        <dsp:cNvSpPr/>
      </dsp:nvSpPr>
      <dsp:spPr>
        <a:xfrm>
          <a:off x="233259" y="963974"/>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Toxicology Review</a:t>
          </a:r>
          <a:endParaRPr lang="en-US" sz="2000" b="1" kern="1200" dirty="0">
            <a:solidFill>
              <a:schemeClr val="tx1"/>
            </a:solidFill>
          </a:endParaRPr>
        </a:p>
      </dsp:txBody>
      <dsp:txXfrm>
        <a:off x="233259" y="963974"/>
        <a:ext cx="2512031" cy="843855"/>
      </dsp:txXfrm>
    </dsp:sp>
    <dsp:sp modelId="{CCF2EF74-4D77-4BCE-B951-9044C449B55D}">
      <dsp:nvSpPr>
        <dsp:cNvPr id="0" name=""/>
        <dsp:cNvSpPr/>
      </dsp:nvSpPr>
      <dsp:spPr>
        <a:xfrm>
          <a:off x="233259" y="1925969"/>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Mathematical Analysis</a:t>
          </a:r>
          <a:endParaRPr lang="en-US" sz="2000" b="1" kern="1200" dirty="0">
            <a:solidFill>
              <a:schemeClr val="tx1"/>
            </a:solidFill>
          </a:endParaRPr>
        </a:p>
      </dsp:txBody>
      <dsp:txXfrm>
        <a:off x="233259" y="1925969"/>
        <a:ext cx="2512031" cy="843855"/>
      </dsp:txXfrm>
    </dsp:sp>
    <dsp:sp modelId="{DD61978B-E59E-4198-990F-5AF654CF58E3}">
      <dsp:nvSpPr>
        <dsp:cNvPr id="0" name=""/>
        <dsp:cNvSpPr/>
      </dsp:nvSpPr>
      <dsp:spPr>
        <a:xfrm>
          <a:off x="233259" y="2887965"/>
          <a:ext cx="2512031" cy="843855"/>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Chemistry Review</a:t>
          </a:r>
          <a:endParaRPr lang="en-US" sz="2000" b="1" kern="1200" dirty="0">
            <a:solidFill>
              <a:schemeClr val="tx1"/>
            </a:solidFill>
          </a:endParaRPr>
        </a:p>
      </dsp:txBody>
      <dsp:txXfrm>
        <a:off x="233259" y="2887965"/>
        <a:ext cx="2512031" cy="84385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07E28B-592D-42B1-A764-697DAEC2217A}">
      <dsp:nvSpPr>
        <dsp:cNvPr id="0" name=""/>
        <dsp:cNvSpPr/>
      </dsp:nvSpPr>
      <dsp:spPr>
        <a:xfrm>
          <a:off x="0" y="867171"/>
          <a:ext cx="2690812" cy="161448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Historic use of Food Additives</a:t>
          </a:r>
          <a:endParaRPr lang="en-US" sz="2700" kern="1200" dirty="0">
            <a:solidFill>
              <a:schemeClr val="tx1"/>
            </a:solidFill>
          </a:endParaRPr>
        </a:p>
      </dsp:txBody>
      <dsp:txXfrm>
        <a:off x="0" y="867171"/>
        <a:ext cx="2690812" cy="1614487"/>
      </dsp:txXfrm>
    </dsp:sp>
    <dsp:sp modelId="{17437BF3-DD95-4928-A893-A6D2D76E3FDA}">
      <dsp:nvSpPr>
        <dsp:cNvPr id="0" name=""/>
        <dsp:cNvSpPr/>
      </dsp:nvSpPr>
      <dsp:spPr>
        <a:xfrm>
          <a:off x="2959893" y="867171"/>
          <a:ext cx="2690812" cy="161448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Today additives are used for adding flavor, color…</a:t>
          </a:r>
          <a:endParaRPr lang="en-US" sz="2700" kern="1200" dirty="0">
            <a:solidFill>
              <a:schemeClr val="tx1"/>
            </a:solidFill>
          </a:endParaRPr>
        </a:p>
      </dsp:txBody>
      <dsp:txXfrm>
        <a:off x="2959893" y="867171"/>
        <a:ext cx="2690812" cy="1614487"/>
      </dsp:txXfrm>
    </dsp:sp>
    <dsp:sp modelId="{6DE21029-F3CB-4572-8337-F7D6BA47C411}">
      <dsp:nvSpPr>
        <dsp:cNvPr id="0" name=""/>
        <dsp:cNvSpPr/>
      </dsp:nvSpPr>
      <dsp:spPr>
        <a:xfrm>
          <a:off x="5919787" y="867171"/>
          <a:ext cx="2690812" cy="161448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Regulated by the FDA for product safety</a:t>
          </a:r>
          <a:endParaRPr lang="en-US" sz="2700" kern="1200" dirty="0">
            <a:solidFill>
              <a:schemeClr val="tx1"/>
            </a:solidFill>
          </a:endParaRPr>
        </a:p>
      </dsp:txBody>
      <dsp:txXfrm>
        <a:off x="5919787" y="867171"/>
        <a:ext cx="2690812" cy="1614487"/>
      </dsp:txXfrm>
    </dsp:sp>
    <dsp:sp modelId="{C1124672-C4B0-4E37-954B-D3672FE7E775}">
      <dsp:nvSpPr>
        <dsp:cNvPr id="0" name=""/>
        <dsp:cNvSpPr/>
      </dsp:nvSpPr>
      <dsp:spPr>
        <a:xfrm>
          <a:off x="1479946" y="2750740"/>
          <a:ext cx="2690812" cy="161448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Petitioner is responsible for demonstrating safety</a:t>
          </a:r>
          <a:endParaRPr lang="en-US" sz="2700" kern="1200" dirty="0">
            <a:solidFill>
              <a:schemeClr val="tx1"/>
            </a:solidFill>
          </a:endParaRPr>
        </a:p>
      </dsp:txBody>
      <dsp:txXfrm>
        <a:off x="1479946" y="2750740"/>
        <a:ext cx="2690812" cy="1614487"/>
      </dsp:txXfrm>
    </dsp:sp>
    <dsp:sp modelId="{C45FC436-1DBE-4BCC-8283-8E2AAB812333}">
      <dsp:nvSpPr>
        <dsp:cNvPr id="0" name=""/>
        <dsp:cNvSpPr/>
      </dsp:nvSpPr>
      <dsp:spPr>
        <a:xfrm>
          <a:off x="4439840" y="2750740"/>
          <a:ext cx="2690812" cy="161448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smtClean="0">
              <a:solidFill>
                <a:schemeClr val="tx1"/>
              </a:solidFill>
            </a:rPr>
            <a:t>FDA is responsible for data evaluation and issuing regulation </a:t>
          </a:r>
          <a:endParaRPr lang="en-US" sz="2700" kern="1200" dirty="0">
            <a:solidFill>
              <a:schemeClr val="tx1"/>
            </a:solidFill>
          </a:endParaRPr>
        </a:p>
      </dsp:txBody>
      <dsp:txXfrm>
        <a:off x="4439840" y="2750740"/>
        <a:ext cx="2690812" cy="16144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19D2EA-441E-481D-A5B9-07231CEF2C0B}" type="datetimeFigureOut">
              <a:rPr lang="en-US" smtClean="0"/>
              <a:t>8/16/2016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E69DDB-89E9-4E80-AE54-B9645AD691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7044FF3F-962C-4DC8-824B-714685F5449A}" type="slidenum">
              <a:rPr lang="en-US"/>
              <a:pPr/>
              <a:t>21</a:t>
            </a:fld>
            <a:endParaRPr lang="en-US"/>
          </a:p>
        </p:txBody>
      </p:sp>
      <p:sp>
        <p:nvSpPr>
          <p:cNvPr id="187394" name="Rectangle 2"/>
          <p:cNvSpPr>
            <a:spLocks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sz="1200" kern="1200" baseline="0" dirty="0" smtClean="0">
                <a:solidFill>
                  <a:schemeClr val="tx1"/>
                </a:solidFill>
                <a:latin typeface="+mn-lt"/>
                <a:ea typeface="+mn-ea"/>
                <a:cs typeface="+mn-cs"/>
              </a:rPr>
              <a:t>Safe or safety means that there is a reasonable certainty in the</a:t>
            </a:r>
          </a:p>
          <a:p>
            <a:r>
              <a:rPr lang="en-US" sz="1200" kern="1200" baseline="0" dirty="0" smtClean="0">
                <a:solidFill>
                  <a:schemeClr val="tx1"/>
                </a:solidFill>
                <a:latin typeface="+mn-lt"/>
                <a:ea typeface="+mn-ea"/>
                <a:cs typeface="+mn-cs"/>
              </a:rPr>
              <a:t>minds of competent scientists that the substance is not harmful</a:t>
            </a:r>
          </a:p>
          <a:p>
            <a:r>
              <a:rPr lang="en-US" sz="1200" kern="1200" baseline="0" dirty="0" smtClean="0">
                <a:solidFill>
                  <a:schemeClr val="tx1"/>
                </a:solidFill>
                <a:latin typeface="+mn-lt"/>
                <a:ea typeface="+mn-ea"/>
                <a:cs typeface="+mn-cs"/>
              </a:rPr>
              <a:t>under the intended conditions of use. It is impossible in the</a:t>
            </a:r>
          </a:p>
          <a:p>
            <a:r>
              <a:rPr lang="en-US" sz="1200" kern="1200" baseline="0" dirty="0" smtClean="0">
                <a:solidFill>
                  <a:schemeClr val="tx1"/>
                </a:solidFill>
                <a:latin typeface="+mn-lt"/>
                <a:ea typeface="+mn-ea"/>
                <a:cs typeface="+mn-cs"/>
              </a:rPr>
              <a:t>present state of scientific knowledge to establish with complete</a:t>
            </a:r>
          </a:p>
          <a:p>
            <a:r>
              <a:rPr lang="en-US" sz="1200" kern="1200" baseline="0" dirty="0" smtClean="0">
                <a:solidFill>
                  <a:schemeClr val="tx1"/>
                </a:solidFill>
                <a:latin typeface="+mn-lt"/>
                <a:ea typeface="+mn-ea"/>
                <a:cs typeface="+mn-cs"/>
              </a:rPr>
              <a:t>certainty the absolute harmlessness of the use of any substance.</a:t>
            </a:r>
          </a:p>
          <a:p>
            <a:r>
              <a:rPr lang="en-US" sz="1200" kern="1200" baseline="0" dirty="0" smtClean="0">
                <a:solidFill>
                  <a:schemeClr val="tx1"/>
                </a:solidFill>
                <a:latin typeface="+mn-lt"/>
                <a:ea typeface="+mn-ea"/>
                <a:cs typeface="+mn-cs"/>
              </a:rPr>
              <a:t>Safety may be determined by scientific procedures or by general</a:t>
            </a:r>
          </a:p>
          <a:p>
            <a:r>
              <a:rPr lang="en-US" sz="1200" kern="1200" baseline="0" dirty="0" smtClean="0">
                <a:solidFill>
                  <a:schemeClr val="tx1"/>
                </a:solidFill>
                <a:latin typeface="+mn-lt"/>
                <a:ea typeface="+mn-ea"/>
                <a:cs typeface="+mn-cs"/>
              </a:rPr>
              <a:t>recognition of safety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CAC – Cancer Assessment Committee</a:t>
            </a:r>
          </a:p>
          <a:p>
            <a:r>
              <a:rPr lang="en-US" dirty="0" smtClean="0"/>
              <a:t>QRAC</a:t>
            </a:r>
            <a:r>
              <a:rPr lang="en-US" baseline="0" dirty="0" smtClean="0"/>
              <a:t> – Quantitative Risk Assessment Committee</a:t>
            </a:r>
          </a:p>
          <a:p>
            <a:r>
              <a:rPr lang="en-US" baseline="0" dirty="0" smtClean="0"/>
              <a:t>CFSAN – Center for Food Safety and Applied Nutrition</a:t>
            </a:r>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D592FFE-6716-4FED-AC41-AFD5DD84D86C}" type="slidenum">
              <a:rPr lang="en-US"/>
              <a:pPr/>
              <a:t>26</a:t>
            </a:fld>
            <a:endParaRPr lang="en-US"/>
          </a:p>
        </p:txBody>
      </p:sp>
      <p:sp>
        <p:nvSpPr>
          <p:cNvPr id="237570" name="Rectangle 2"/>
          <p:cNvSpPr>
            <a:spLocks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The technical review process is very thorough----READ SLIDE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B077358-5221-46C4-9BE4-8D916B4408C9}" type="slidenum">
              <a:rPr lang="en-US"/>
              <a:pPr/>
              <a:t>27</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dirty="0"/>
              <a:t>For review, the legal framework for food additive approvals provides---READ SLIDE</a:t>
            </a:r>
          </a:p>
          <a:p>
            <a:endParaRPr lang="en-US" dirty="0"/>
          </a:p>
          <a:p>
            <a:r>
              <a:rPr lang="en-US" dirty="0"/>
              <a:t>Regulations state an identity, specifications and conditions of safe use and the detailed specifications may include the types of food in which the additive is permitted, the manner of use, and any special labeling required.</a:t>
            </a:r>
          </a:p>
          <a:p>
            <a:endParaRPr lang="en-US" dirty="0"/>
          </a:p>
          <a:p>
            <a:r>
              <a:rPr lang="en-US" dirty="0"/>
              <a:t>This process for review of additives is for those added directly to food as well as food-contact substances such as packaging.</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9EC6AE6F-9BF1-47C2-9A5C-66975DC4619A}"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Same amount or more for beverages</a:t>
            </a:r>
          </a:p>
          <a:p>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FC8277-054D-46D3-A5C1-2F2B625EB36F}" type="slidenum">
              <a:rPr lang="en-US" smtClean="0"/>
              <a:pPr>
                <a:defRPr/>
              </a:pPr>
              <a:t>9</a:t>
            </a:fld>
            <a:endParaRPr lang="en-US"/>
          </a:p>
        </p:txBody>
      </p:sp>
    </p:spTree>
    <p:extLst>
      <p:ext uri="{BB962C8B-B14F-4D97-AF65-F5344CB8AC3E}">
        <p14:creationId xmlns:p14="http://schemas.microsoft.com/office/powerpoint/2010/main" xmlns="" val="3649852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4FC8277-054D-46D3-A5C1-2F2B625EB36F}" type="slidenum">
              <a:rPr lang="en-US" smtClean="0"/>
              <a:pPr>
                <a:defRPr/>
              </a:pPr>
              <a:t>11</a:t>
            </a:fld>
            <a:endParaRPr lang="en-US"/>
          </a:p>
        </p:txBody>
      </p:sp>
    </p:spTree>
    <p:extLst>
      <p:ext uri="{BB962C8B-B14F-4D97-AF65-F5344CB8AC3E}">
        <p14:creationId xmlns:p14="http://schemas.microsoft.com/office/powerpoint/2010/main" xmlns="" val="80943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dirty="0" smtClean="0">
                <a:latin typeface="Arial" pitchFamily="34" charset="0"/>
                <a:cs typeface="Arial" pitchFamily="34" charset="0"/>
              </a:rPr>
              <a:t>Through Scientific Procedure or experience</a:t>
            </a:r>
            <a:r>
              <a:rPr lang="en-US" altLang="en-US" baseline="0" dirty="0" smtClean="0">
                <a:latin typeface="Arial" pitchFamily="34" charset="0"/>
                <a:cs typeface="Arial" pitchFamily="34" charset="0"/>
              </a:rPr>
              <a:t> based on </a:t>
            </a:r>
            <a:r>
              <a:rPr lang="en-US" altLang="en-US" dirty="0" smtClean="0">
                <a:latin typeface="Arial" pitchFamily="34" charset="0"/>
                <a:cs typeface="Arial" pitchFamily="34" charset="0"/>
              </a:rPr>
              <a:t>Common use</a:t>
            </a:r>
            <a:endParaRPr lang="en-US" altLang="en-US" dirty="0" smtClean="0">
              <a:latin typeface="Arial" pitchFamily="34" charset="0"/>
              <a:cs typeface="Arial" pitchFamily="34" charset="0"/>
            </a:endParaRPr>
          </a:p>
        </p:txBody>
      </p:sp>
      <p:sp>
        <p:nvSpPr>
          <p:cNvPr id="41988" name="Slide Number Placeholder 3"/>
          <p:cNvSpPr>
            <a:spLocks noGrp="1"/>
          </p:cNvSpPr>
          <p:nvPr>
            <p:ph type="sldNum" sz="quarter" idx="5"/>
          </p:nvPr>
        </p:nvSpPr>
        <p:spPr>
          <a:noFill/>
          <a:ln>
            <a:miter lim="800000"/>
            <a:headEnd/>
            <a:tailEnd/>
          </a:ln>
        </p:spPr>
        <p:txBody>
          <a:bodyPr/>
          <a:lstStyle/>
          <a:p>
            <a:fld id="{6238F9EB-C2AC-46C2-8BFD-2B1F08CFA169}" type="slidenum">
              <a:rPr lang="en-US" altLang="en-US" smtClean="0">
                <a:latin typeface="Arial" pitchFamily="34" charset="0"/>
                <a:cs typeface="Arial" pitchFamily="34" charset="0"/>
              </a:rPr>
              <a:pPr/>
              <a:t>15</a:t>
            </a:fld>
            <a:endParaRPr lang="en-US" alt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Delaney Clause</a:t>
            </a:r>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fraction of the population, if any, incurs intakes greater than the ADI? To what extent do intakes exceed the ADI?</a:t>
            </a:r>
            <a:endParaRPr lang="en-US" dirty="0"/>
          </a:p>
        </p:txBody>
      </p:sp>
      <p:sp>
        <p:nvSpPr>
          <p:cNvPr id="4" name="Slide Number Placeholder 3"/>
          <p:cNvSpPr>
            <a:spLocks noGrp="1"/>
          </p:cNvSpPr>
          <p:nvPr>
            <p:ph type="sldNum" sz="quarter" idx="10"/>
          </p:nvPr>
        </p:nvSpPr>
        <p:spPr/>
        <p:txBody>
          <a:bodyPr/>
          <a:lstStyle/>
          <a:p>
            <a:fld id="{90E69DDB-89E9-4E80-AE54-B9645AD6912C}" type="slidenum">
              <a:rPr lang="en-US" smtClean="0"/>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8F9742C0-13CA-43D4-9992-F002AE61442F}" type="datetime1">
              <a:rPr lang="en-US" smtClean="0"/>
              <a:t>8/19/2016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39DACB-5344-433E-9684-A9A1DB6F4411}" type="datetime1">
              <a:rPr lang="en-US" smtClean="0"/>
              <a:t>8/19/2016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89C21DD-A6DF-466E-8081-EBC70F894BBF}" type="datetime1">
              <a:rPr lang="en-US" smtClean="0"/>
              <a:t>8/19/2016</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AE93A87-7D57-4E24-A118-69A0FEC8F720}" type="datetime1">
              <a:rPr lang="en-US" smtClean="0"/>
              <a:t>8/19/2016</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4562CE-EBD5-43B5-BFB3-FF576F8DA4EA}" type="datetime1">
              <a:rPr lang="en-US" smtClean="0"/>
              <a:t>8/19/2016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DF94612-0A1D-41A1-9253-E8845EADF992}" type="datetime1">
              <a:rPr lang="en-US" smtClean="0"/>
              <a:t>8/19/2016</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C47C39C-CE93-4452-98A5-B6673D213E97}" type="datetime1">
              <a:rPr lang="en-US" smtClean="0"/>
              <a:t>8/19/2016</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2DD9F21-C4CA-4B26-95CB-1D46439F1AD0}" type="datetime1">
              <a:rPr lang="en-US" smtClean="0"/>
              <a:t>8/19/2016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038A6-C97B-4E1F-BE7D-4A8B22361D54}" type="datetime1">
              <a:rPr lang="en-US" smtClean="0"/>
              <a:t>8/19/2016</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2E95F16-22FF-44A3-82C4-7FCB775BA09D}" type="datetime1">
              <a:rPr lang="en-US" smtClean="0"/>
              <a:t>8/19/2016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79AE8AE-1E7B-4B42-B930-9F4FFFDA12BD}" type="datetime1">
              <a:rPr lang="en-US" smtClean="0"/>
              <a:t>8/19/2016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8AA2363-F8DD-41C2-A2AC-714A0056498F}" type="datetime1">
              <a:rPr lang="en-US" smtClean="0"/>
              <a:t>8/19/2016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hyperlink" Target="http://www.google.com/imgres?imgurl=http://www.acah.org/chep.gif&amp;imgrefurl=http://www.weblo.com/property/real_estate/directory/Spokane/Food/47664/235/1/&amp;usg=__E8S_N1UICoaYjHrw9ktZnQCTvJk=&amp;h=342&amp;w=1179&amp;sz=14&amp;hl=en&amp;start=1&amp;um=1&amp;itbs=1&amp;tbnid=g5MFLGWvPY3fnM:&amp;tbnh=44&amp;tbnw=150&amp;prev=/images?q=CHEP&amp;um=1&amp;hl=en&amp;sa=N&amp;tbs=isch:1" TargetMode="External"/><Relationship Id="rId26" Type="http://schemas.openxmlformats.org/officeDocument/2006/relationships/image" Target="../media/image24.jpeg"/><Relationship Id="rId39" Type="http://schemas.microsoft.com/office/2007/relationships/diagramDrawing" Target="../diagrams/drawing1.xml"/><Relationship Id="rId21" Type="http://schemas.openxmlformats.org/officeDocument/2006/relationships/image" Target="../media/image19.jpeg"/><Relationship Id="rId34" Type="http://schemas.openxmlformats.org/officeDocument/2006/relationships/image" Target="../media/image32.jpeg"/><Relationship Id="rId42" Type="http://schemas.openxmlformats.org/officeDocument/2006/relationships/diagramQuickStyle" Target="../diagrams/quickStyle2.xml"/><Relationship Id="rId47" Type="http://schemas.openxmlformats.org/officeDocument/2006/relationships/image" Target="../media/image35.jpeg"/><Relationship Id="rId50" Type="http://schemas.openxmlformats.org/officeDocument/2006/relationships/image" Target="../media/image38.jpeg"/><Relationship Id="rId55" Type="http://schemas.openxmlformats.org/officeDocument/2006/relationships/image" Target="../media/image43.jpeg"/><Relationship Id="rId63" Type="http://schemas.openxmlformats.org/officeDocument/2006/relationships/image" Target="../media/image48.jpeg"/><Relationship Id="rId68" Type="http://schemas.openxmlformats.org/officeDocument/2006/relationships/image" Target="../media/image53.jpeg"/><Relationship Id="rId76" Type="http://schemas.openxmlformats.org/officeDocument/2006/relationships/image" Target="../media/image61.png"/><Relationship Id="rId7" Type="http://schemas.openxmlformats.org/officeDocument/2006/relationships/image" Target="../media/image7.png"/><Relationship Id="rId71" Type="http://schemas.openxmlformats.org/officeDocument/2006/relationships/image" Target="../media/image56.jpeg"/><Relationship Id="rId2" Type="http://schemas.openxmlformats.org/officeDocument/2006/relationships/notesSlide" Target="../notesSlides/notesSlide2.xml"/><Relationship Id="rId16" Type="http://schemas.openxmlformats.org/officeDocument/2006/relationships/image" Target="../media/image15.png"/><Relationship Id="rId29" Type="http://schemas.openxmlformats.org/officeDocument/2006/relationships/image" Target="../media/image27.jpeg"/><Relationship Id="rId11" Type="http://schemas.openxmlformats.org/officeDocument/2006/relationships/image" Target="../media/image11.jpeg"/><Relationship Id="rId24" Type="http://schemas.openxmlformats.org/officeDocument/2006/relationships/image" Target="../media/image22.jpeg"/><Relationship Id="rId32" Type="http://schemas.openxmlformats.org/officeDocument/2006/relationships/image" Target="../media/image30.jpeg"/><Relationship Id="rId37" Type="http://schemas.openxmlformats.org/officeDocument/2006/relationships/diagramQuickStyle" Target="../diagrams/quickStyle1.xml"/><Relationship Id="rId40" Type="http://schemas.openxmlformats.org/officeDocument/2006/relationships/diagramData" Target="../diagrams/data2.xml"/><Relationship Id="rId45" Type="http://schemas.openxmlformats.org/officeDocument/2006/relationships/image" Target="../media/image33.jpeg"/><Relationship Id="rId53" Type="http://schemas.openxmlformats.org/officeDocument/2006/relationships/image" Target="../media/image41.png"/><Relationship Id="rId58" Type="http://schemas.openxmlformats.org/officeDocument/2006/relationships/image" Target="../media/image45.png"/><Relationship Id="rId66" Type="http://schemas.openxmlformats.org/officeDocument/2006/relationships/image" Target="../media/image51.jpeg"/><Relationship Id="rId74" Type="http://schemas.openxmlformats.org/officeDocument/2006/relationships/image" Target="../media/image59.png"/><Relationship Id="rId79" Type="http://schemas.openxmlformats.org/officeDocument/2006/relationships/image" Target="../media/image63.png"/><Relationship Id="rId5" Type="http://schemas.openxmlformats.org/officeDocument/2006/relationships/image" Target="../media/image5.jpeg"/><Relationship Id="rId61" Type="http://schemas.openxmlformats.org/officeDocument/2006/relationships/hyperlink" Target="http://www.ey.com/US/EN/Home" TargetMode="External"/><Relationship Id="rId82" Type="http://schemas.openxmlformats.org/officeDocument/2006/relationships/image" Target="../media/image66.png"/><Relationship Id="rId10" Type="http://schemas.openxmlformats.org/officeDocument/2006/relationships/image" Target="../media/image10.png"/><Relationship Id="rId19" Type="http://schemas.openxmlformats.org/officeDocument/2006/relationships/image" Target="../media/image17.jpeg"/><Relationship Id="rId31" Type="http://schemas.openxmlformats.org/officeDocument/2006/relationships/image" Target="../media/image29.png"/><Relationship Id="rId44" Type="http://schemas.microsoft.com/office/2007/relationships/diagramDrawing" Target="../diagrams/drawing2.xml"/><Relationship Id="rId52" Type="http://schemas.openxmlformats.org/officeDocument/2006/relationships/image" Target="../media/image40.jpeg"/><Relationship Id="rId60" Type="http://schemas.openxmlformats.org/officeDocument/2006/relationships/image" Target="../media/image46.png"/><Relationship Id="rId65" Type="http://schemas.openxmlformats.org/officeDocument/2006/relationships/image" Target="../media/image50.jpeg"/><Relationship Id="rId73" Type="http://schemas.openxmlformats.org/officeDocument/2006/relationships/image" Target="../media/image58.png"/><Relationship Id="rId78" Type="http://schemas.openxmlformats.org/officeDocument/2006/relationships/image" Target="http://thudderwicks.com/wp-content/uploads/2014/05/2000px-AbbottLaboratories.svg.png" TargetMode="External"/><Relationship Id="rId81" Type="http://schemas.openxmlformats.org/officeDocument/2006/relationships/image" Target="../media/image65.jpeg"/><Relationship Id="rId4" Type="http://schemas.openxmlformats.org/officeDocument/2006/relationships/hyperlink" Target="http://www.google.com/url?sa=i&amp;rct=j&amp;q=&amp;esrc=s&amp;source=images&amp;cd=&amp;cad=rja&amp;uact=8&amp;docid=BCWRyMDAcCQkCM&amp;tbnid=JTkwP6PVGZCuQM:&amp;ved=0CAUQjRw&amp;url=http://www.browermillercole.com/kings-hawaiian-bakery-and-restaurants-selects-brower-miller-cole-as-first-public-relations-agency-for-restaurant-group/&amp;ei=TsqyU42WN_bLsATIk4L4Bg&amp;bvm=bv.69837884,d.cWc&amp;psig=AFQjCNEy80WGywfGEhOoUioAVZQ9GhbWvw&amp;ust=1404312510107718" TargetMode="External"/><Relationship Id="rId9" Type="http://schemas.openxmlformats.org/officeDocument/2006/relationships/image" Target="../media/image9.png"/><Relationship Id="rId14" Type="http://schemas.openxmlformats.org/officeDocument/2006/relationships/image" Target="../media/image14.jpeg"/><Relationship Id="rId22" Type="http://schemas.openxmlformats.org/officeDocument/2006/relationships/image" Target="../media/image20.png"/><Relationship Id="rId27" Type="http://schemas.openxmlformats.org/officeDocument/2006/relationships/image" Target="../media/image25.jpeg"/><Relationship Id="rId30" Type="http://schemas.openxmlformats.org/officeDocument/2006/relationships/image" Target="../media/image28.jpeg"/><Relationship Id="rId35" Type="http://schemas.openxmlformats.org/officeDocument/2006/relationships/diagramData" Target="../diagrams/data1.xml"/><Relationship Id="rId43" Type="http://schemas.openxmlformats.org/officeDocument/2006/relationships/diagramColors" Target="../diagrams/colors2.xml"/><Relationship Id="rId48" Type="http://schemas.openxmlformats.org/officeDocument/2006/relationships/image" Target="../media/image36.jpeg"/><Relationship Id="rId56" Type="http://schemas.openxmlformats.org/officeDocument/2006/relationships/image" Target="../media/image44.png"/><Relationship Id="rId64" Type="http://schemas.openxmlformats.org/officeDocument/2006/relationships/image" Target="../media/image49.jpeg"/><Relationship Id="rId69" Type="http://schemas.openxmlformats.org/officeDocument/2006/relationships/image" Target="../media/image54.png"/><Relationship Id="rId77" Type="http://schemas.openxmlformats.org/officeDocument/2006/relationships/image" Target="../media/image62.png"/><Relationship Id="rId8" Type="http://schemas.openxmlformats.org/officeDocument/2006/relationships/image" Target="../media/image8.png"/><Relationship Id="rId51" Type="http://schemas.openxmlformats.org/officeDocument/2006/relationships/image" Target="../media/image39.png"/><Relationship Id="rId72" Type="http://schemas.openxmlformats.org/officeDocument/2006/relationships/image" Target="../media/image57.jpeg"/><Relationship Id="rId80" Type="http://schemas.openxmlformats.org/officeDocument/2006/relationships/image" Target="../media/image64.jpeg"/><Relationship Id="rId3" Type="http://schemas.openxmlformats.org/officeDocument/2006/relationships/image" Target="../media/image4.jpeg"/><Relationship Id="rId12" Type="http://schemas.openxmlformats.org/officeDocument/2006/relationships/image" Target="../media/image12.png"/><Relationship Id="rId17" Type="http://schemas.openxmlformats.org/officeDocument/2006/relationships/image" Target="../media/image16.png"/><Relationship Id="rId25" Type="http://schemas.openxmlformats.org/officeDocument/2006/relationships/image" Target="../media/image23.png"/><Relationship Id="rId33" Type="http://schemas.openxmlformats.org/officeDocument/2006/relationships/image" Target="../media/image31.jpeg"/><Relationship Id="rId38" Type="http://schemas.openxmlformats.org/officeDocument/2006/relationships/diagramColors" Target="../diagrams/colors1.xml"/><Relationship Id="rId46" Type="http://schemas.openxmlformats.org/officeDocument/2006/relationships/image" Target="../media/image34.jpeg"/><Relationship Id="rId59" Type="http://schemas.openxmlformats.org/officeDocument/2006/relationships/hyperlink" Target="http://www.iriworldwide.com/" TargetMode="External"/><Relationship Id="rId67" Type="http://schemas.openxmlformats.org/officeDocument/2006/relationships/image" Target="../media/image52.jpeg"/><Relationship Id="rId20" Type="http://schemas.openxmlformats.org/officeDocument/2006/relationships/image" Target="../media/image18.png"/><Relationship Id="rId41" Type="http://schemas.openxmlformats.org/officeDocument/2006/relationships/diagramLayout" Target="../diagrams/layout2.xml"/><Relationship Id="rId54" Type="http://schemas.openxmlformats.org/officeDocument/2006/relationships/image" Target="../media/image42.jpeg"/><Relationship Id="rId62" Type="http://schemas.openxmlformats.org/officeDocument/2006/relationships/image" Target="../media/image47.gif"/><Relationship Id="rId70" Type="http://schemas.openxmlformats.org/officeDocument/2006/relationships/image" Target="../media/image55.jpeg"/><Relationship Id="rId75"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jpeg"/><Relationship Id="rId15" Type="http://schemas.openxmlformats.org/officeDocument/2006/relationships/hyperlink" Target="http://www.achfood.com/index.html" TargetMode="External"/><Relationship Id="rId23" Type="http://schemas.openxmlformats.org/officeDocument/2006/relationships/image" Target="../media/image21.png"/><Relationship Id="rId28" Type="http://schemas.openxmlformats.org/officeDocument/2006/relationships/image" Target="../media/image26.png"/><Relationship Id="rId36" Type="http://schemas.openxmlformats.org/officeDocument/2006/relationships/diagramLayout" Target="../diagrams/layout1.xml"/><Relationship Id="rId49" Type="http://schemas.openxmlformats.org/officeDocument/2006/relationships/image" Target="../media/image37.png"/><Relationship Id="rId57" Type="http://schemas.openxmlformats.org/officeDocument/2006/relationships/hyperlink" Target="http://www.google.com/url?sa=i&amp;rct=j&amp;q=&amp;esrc=s&amp;frm=1&amp;source=images&amp;cd=&amp;cad=rja&amp;docid=ZlRP--EH_NA1eM&amp;tbnid=Wk0_Zs5BWgLwaM:&amp;ved=0CAUQjRw&amp;url=http://en.wikipedia.org/wiki/File:Land_O'Lakes_logo.gif&amp;ei=wbRRUbnBIcTk0QHX9oGgDw&amp;bvm=bv.44158598,d.dmg&amp;psig=AFQjCNHHneyI27cOnIreUJAwzKDjcER0hg&amp;ust=1364395577061643"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file://gma-fs2/SYS/USERS/SanMiguel/GMA%20Position,%20WDP,%20etc/20150206%20SD%20Draft%202015%20WDP.doc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38600"/>
            <a:ext cx="8153400" cy="1828800"/>
          </a:xfrm>
        </p:spPr>
        <p:txBody>
          <a:bodyPr>
            <a:normAutofit/>
          </a:bodyPr>
          <a:lstStyle/>
          <a:p>
            <a:r>
              <a:rPr lang="en-US" dirty="0" smtClean="0"/>
              <a:t>Safety of food additives: The regulatory Roadmap</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Manojit Basu, PhD </a:t>
            </a:r>
          </a:p>
          <a:p>
            <a:r>
              <a:rPr lang="en-US" dirty="0" smtClean="0"/>
              <a:t>Grocery Manufacturers Association (GMA)</a:t>
            </a:r>
            <a:endParaRPr lang="en-US" dirty="0"/>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1</a:t>
            </a:fld>
            <a:endParaRPr kumimoji="0" lang="en-US"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Type of Food Additives</a:t>
            </a:r>
            <a:endParaRPr lang="en-US" dirty="0"/>
          </a:p>
        </p:txBody>
      </p:sp>
      <p:sp>
        <p:nvSpPr>
          <p:cNvPr id="5" name="Content Placeholder 2"/>
          <p:cNvSpPr txBox="1">
            <a:spLocks/>
          </p:cNvSpPr>
          <p:nvPr/>
        </p:nvSpPr>
        <p:spPr bwMode="auto">
          <a:xfrm>
            <a:off x="533400" y="1981200"/>
            <a:ext cx="8229600" cy="422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200">
                <a:solidFill>
                  <a:schemeClr val="tx1"/>
                </a:solidFill>
                <a:latin typeface="+mn-lt"/>
                <a:ea typeface="+mn-ea"/>
                <a:cs typeface="+mn-cs"/>
              </a:defRPr>
            </a:lvl5pPr>
            <a:lvl6pPr marL="2514600" indent="-228600" algn="l" rtl="0" fontAlgn="base">
              <a:spcBef>
                <a:spcPct val="20000"/>
              </a:spcBef>
              <a:spcAft>
                <a:spcPct val="0"/>
              </a:spcAft>
              <a:buChar char="»"/>
              <a:defRPr sz="1200">
                <a:solidFill>
                  <a:schemeClr val="tx1"/>
                </a:solidFill>
                <a:latin typeface="+mn-lt"/>
                <a:ea typeface="+mn-ea"/>
                <a:cs typeface="+mn-cs"/>
              </a:defRPr>
            </a:lvl6pPr>
            <a:lvl7pPr marL="2971800" indent="-228600" algn="l" rtl="0" fontAlgn="base">
              <a:spcBef>
                <a:spcPct val="20000"/>
              </a:spcBef>
              <a:spcAft>
                <a:spcPct val="0"/>
              </a:spcAft>
              <a:buChar char="»"/>
              <a:defRPr sz="1200">
                <a:solidFill>
                  <a:schemeClr val="tx1"/>
                </a:solidFill>
                <a:latin typeface="+mn-lt"/>
                <a:ea typeface="+mn-ea"/>
                <a:cs typeface="+mn-cs"/>
              </a:defRPr>
            </a:lvl7pPr>
            <a:lvl8pPr marL="3429000" indent="-228600" algn="l" rtl="0" fontAlgn="base">
              <a:spcBef>
                <a:spcPct val="20000"/>
              </a:spcBef>
              <a:spcAft>
                <a:spcPct val="0"/>
              </a:spcAft>
              <a:buChar char="»"/>
              <a:defRPr sz="1200">
                <a:solidFill>
                  <a:schemeClr val="tx1"/>
                </a:solidFill>
                <a:latin typeface="+mn-lt"/>
                <a:ea typeface="+mn-ea"/>
                <a:cs typeface="+mn-cs"/>
              </a:defRPr>
            </a:lvl8pPr>
            <a:lvl9pPr marL="3886200" indent="-228600" algn="l" rtl="0" fontAlgn="base">
              <a:spcBef>
                <a:spcPct val="20000"/>
              </a:spcBef>
              <a:spcAft>
                <a:spcPct val="0"/>
              </a:spcAft>
              <a:buChar char="»"/>
              <a:defRPr sz="1200">
                <a:solidFill>
                  <a:schemeClr val="tx1"/>
                </a:solidFill>
                <a:latin typeface="+mn-lt"/>
                <a:ea typeface="+mn-ea"/>
                <a:cs typeface="+mn-cs"/>
              </a:defRPr>
            </a:lvl9pPr>
          </a:lstStyle>
          <a:p>
            <a:r>
              <a:rPr lang="en-US" altLang="en-US" kern="0" dirty="0" smtClean="0"/>
              <a:t>Indirect Additives</a:t>
            </a:r>
          </a:p>
          <a:p>
            <a:pPr lvl="1"/>
            <a:r>
              <a:rPr lang="en-US" altLang="en-US" b="1" u="sng" kern="0" dirty="0"/>
              <a:t>Food Contact Substances:</a:t>
            </a:r>
            <a:r>
              <a:rPr lang="en-US" altLang="en-US" kern="0" dirty="0"/>
              <a:t> Coatings (paper, metal, etc.); new/recycled plastics including polymers and monomers; paper; adhesives; </a:t>
            </a:r>
            <a:r>
              <a:rPr lang="en-US" altLang="en-US" kern="0" dirty="0" smtClean="0"/>
              <a:t>colorants, antimicrobials, </a:t>
            </a:r>
            <a:r>
              <a:rPr lang="en-US" altLang="en-US" kern="0" dirty="0"/>
              <a:t>and antioxidants in packaging; packaging materials used during food irradiation; packaging “formulations</a:t>
            </a:r>
            <a:r>
              <a:rPr lang="en-US" altLang="en-US" kern="0" dirty="0" smtClean="0"/>
              <a:t>”</a:t>
            </a:r>
          </a:p>
          <a:p>
            <a:pPr lvl="1"/>
            <a:r>
              <a:rPr lang="en-US" altLang="en-US" b="1" u="sng" kern="0" dirty="0"/>
              <a:t>Processing Aids: </a:t>
            </a:r>
            <a:r>
              <a:rPr lang="en-US" altLang="en-US" kern="0" dirty="0"/>
              <a:t>Antimicrobials (meat </a:t>
            </a:r>
            <a:r>
              <a:rPr lang="en-US" altLang="en-US" kern="0" dirty="0" smtClean="0"/>
              <a:t/>
            </a:r>
            <a:br>
              <a:rPr lang="en-US" altLang="en-US" kern="0" dirty="0" smtClean="0"/>
            </a:br>
            <a:r>
              <a:rPr lang="en-US" altLang="en-US" kern="0" dirty="0" smtClean="0"/>
              <a:t>and </a:t>
            </a:r>
            <a:r>
              <a:rPr lang="en-US" altLang="en-US" kern="0" dirty="0"/>
              <a:t>poultry processing); </a:t>
            </a:r>
            <a:r>
              <a:rPr lang="en-US" altLang="en-US" kern="0" dirty="0" err="1"/>
              <a:t>defoamers</a:t>
            </a:r>
            <a:r>
              <a:rPr lang="en-US" altLang="en-US" kern="0" dirty="0"/>
              <a:t>; </a:t>
            </a:r>
            <a:r>
              <a:rPr lang="en-US" altLang="en-US" kern="0" dirty="0" smtClean="0"/>
              <a:t/>
            </a:r>
            <a:br>
              <a:rPr lang="en-US" altLang="en-US" kern="0" dirty="0" smtClean="0"/>
            </a:br>
            <a:r>
              <a:rPr lang="en-US" altLang="en-US" kern="0" dirty="0" smtClean="0"/>
              <a:t>ion </a:t>
            </a:r>
            <a:r>
              <a:rPr lang="en-US" altLang="en-US" kern="0" dirty="0"/>
              <a:t>exchange resins </a:t>
            </a:r>
          </a:p>
          <a:p>
            <a:pPr lvl="1"/>
            <a:endParaRPr lang="en-US" altLang="en-US" kern="0" dirty="0" smtClean="0"/>
          </a:p>
          <a:p>
            <a:endParaRPr lang="en-US" kern="0" dirty="0"/>
          </a:p>
        </p:txBody>
      </p:sp>
      <p:pic>
        <p:nvPicPr>
          <p:cNvPr id="6" name="Picture 2" descr="http://img0.etsystatic.com/000/0/5974234/il_fullxfull.20679859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34200" y="4724400"/>
            <a:ext cx="1825142"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Slide Number Placeholder 6"/>
          <p:cNvSpPr>
            <a:spLocks noGrp="1"/>
          </p:cNvSpPr>
          <p:nvPr>
            <p:ph type="sldNum" sz="quarter" idx="12"/>
          </p:nvPr>
        </p:nvSpPr>
        <p:spPr/>
        <p:txBody>
          <a:bodyPr>
            <a:normAutofit fontScale="85000" lnSpcReduction="20000"/>
          </a:bodyPr>
          <a:lstStyle/>
          <a:p>
            <a:fld id="{F0C94032-CD4C-4C25-B0C2-CEC720522D92}" type="slidenum">
              <a:rPr kumimoji="0" lang="en-US" smtClean="0"/>
              <a:pPr/>
              <a:t>10</a:t>
            </a:fld>
            <a:endParaRPr kumimoji="0" lang="en-US"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altLang="en-US" dirty="0" smtClean="0"/>
              <a:t>Other Food Ingredients</a:t>
            </a:r>
            <a:endParaRPr lang="en-US" dirty="0"/>
          </a:p>
        </p:txBody>
      </p:sp>
      <p:sp>
        <p:nvSpPr>
          <p:cNvPr id="3" name="Content Placeholder 2"/>
          <p:cNvSpPr>
            <a:spLocks noGrp="1"/>
          </p:cNvSpPr>
          <p:nvPr>
            <p:ph idx="1"/>
          </p:nvPr>
        </p:nvSpPr>
        <p:spPr/>
        <p:txBody>
          <a:bodyPr/>
          <a:lstStyle/>
          <a:p>
            <a:r>
              <a:rPr lang="en-US" dirty="0" smtClean="0"/>
              <a:t>Other “Ingredients”:</a:t>
            </a:r>
          </a:p>
          <a:p>
            <a:pPr lvl="1"/>
            <a:r>
              <a:rPr lang="en-US" b="1" u="sng" dirty="0"/>
              <a:t>Food Irradiation Equipment: </a:t>
            </a:r>
            <a:r>
              <a:rPr lang="en-US" dirty="0"/>
              <a:t>To </a:t>
            </a:r>
            <a:r>
              <a:rPr lang="en-US" dirty="0" smtClean="0"/>
              <a:t>process </a:t>
            </a:r>
            <a:r>
              <a:rPr lang="en-US" dirty="0"/>
              <a:t>food or to inspect </a:t>
            </a:r>
            <a:r>
              <a:rPr lang="en-US" dirty="0" smtClean="0"/>
              <a:t>food</a:t>
            </a:r>
          </a:p>
          <a:p>
            <a:pPr lvl="1"/>
            <a:r>
              <a:rPr lang="en-US" b="1" u="sng" dirty="0"/>
              <a:t>GRAS Substances:</a:t>
            </a:r>
            <a:r>
              <a:rPr lang="en-US" dirty="0"/>
              <a:t> Enzymes; fibers; proteins; lipids</a:t>
            </a:r>
            <a:r>
              <a:rPr lang="en-US" dirty="0" smtClean="0"/>
              <a:t>; carbohydrates</a:t>
            </a:r>
          </a:p>
          <a:p>
            <a:pPr lvl="1"/>
            <a:r>
              <a:rPr lang="en-US" b="1" u="sng" dirty="0"/>
              <a:t>Foods/Ingredients Produced Via Biotechnology: </a:t>
            </a:r>
            <a:r>
              <a:rPr lang="en-US" dirty="0"/>
              <a:t>Plants </a:t>
            </a:r>
            <a:r>
              <a:rPr lang="en-US" dirty="0" smtClean="0"/>
              <a:t>with herbicide </a:t>
            </a:r>
            <a:r>
              <a:rPr lang="en-US" dirty="0"/>
              <a:t>resistance or insect resistance; delayed ripening, etc</a:t>
            </a:r>
            <a:r>
              <a:rPr lang="en-US" dirty="0" smtClean="0"/>
              <a:t>.</a:t>
            </a: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315322B-912B-4E9B-92E1-C2691BB7D2B7}" type="slidenum">
              <a:rPr lang="en-US" smtClean="0"/>
              <a:pPr>
                <a:defRPr/>
              </a:pPr>
              <a:t>11</a:t>
            </a:fld>
            <a:endParaRPr lang="en-US"/>
          </a:p>
        </p:txBody>
      </p:sp>
    </p:spTree>
    <p:extLst>
      <p:ext uri="{BB962C8B-B14F-4D97-AF65-F5344CB8AC3E}">
        <p14:creationId xmlns:p14="http://schemas.microsoft.com/office/powerpoint/2010/main" xmlns="" val="1984886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Types of Food Ingredients</a:t>
            </a:r>
          </a:p>
        </p:txBody>
      </p:sp>
      <p:graphicFrame>
        <p:nvGraphicFramePr>
          <p:cNvPr id="20" name="Diagram 19"/>
          <p:cNvGraphicFramePr/>
          <p:nvPr/>
        </p:nvGraphicFramePr>
        <p:xfrm>
          <a:off x="228600" y="2108200"/>
          <a:ext cx="8686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Box 20"/>
          <p:cNvSpPr txBox="1"/>
          <p:nvPr/>
        </p:nvSpPr>
        <p:spPr>
          <a:xfrm>
            <a:off x="3841395" y="6581001"/>
            <a:ext cx="5302605" cy="276999"/>
          </a:xfrm>
          <a:prstGeom prst="rect">
            <a:avLst/>
          </a:prstGeom>
          <a:noFill/>
        </p:spPr>
        <p:txBody>
          <a:bodyPr wrap="none" rtlCol="0">
            <a:spAutoFit/>
          </a:bodyPr>
          <a:lstStyle/>
          <a:p>
            <a:r>
              <a:rPr lang="en-US" sz="1200" dirty="0" smtClean="0">
                <a:latin typeface="Calibri" pitchFamily="34" charset="0"/>
              </a:rPr>
              <a:t>http://www.fda.gov/downloads/Food/FoodIngredientsPackaging/ucm094249.pdf</a:t>
            </a:r>
            <a:endParaRPr lang="en-US" sz="1200" dirty="0">
              <a:latin typeface="Calibri" pitchFamily="34" charset="0"/>
            </a:endParaRPr>
          </a:p>
        </p:txBody>
      </p:sp>
      <p:sp>
        <p:nvSpPr>
          <p:cNvPr id="22" name="Slide Number Placeholder 21"/>
          <p:cNvSpPr>
            <a:spLocks noGrp="1"/>
          </p:cNvSpPr>
          <p:nvPr>
            <p:ph type="sldNum" sz="quarter" idx="12"/>
          </p:nvPr>
        </p:nvSpPr>
        <p:spPr/>
        <p:txBody>
          <a:bodyPr>
            <a:normAutofit fontScale="85000" lnSpcReduction="20000"/>
          </a:bodyPr>
          <a:lstStyle/>
          <a:p>
            <a:fld id="{F0C94032-CD4C-4C25-B0C2-CEC720522D92}" type="slidenum">
              <a:rPr kumimoji="0" lang="en-US" smtClean="0"/>
              <a:pPr/>
              <a:t>12</a:t>
            </a:fld>
            <a:endParaRPr kumimoji="0" lang="en-US"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Determining Regulatory Status of a Food Ingredient</a:t>
            </a:r>
          </a:p>
        </p:txBody>
      </p:sp>
      <p:pic>
        <p:nvPicPr>
          <p:cNvPr id="1033" name="Picture 9"/>
          <p:cNvPicPr>
            <a:picLocks noChangeAspect="1" noChangeArrowheads="1"/>
          </p:cNvPicPr>
          <p:nvPr/>
        </p:nvPicPr>
        <p:blipFill>
          <a:blip r:embed="rId2" cstate="print"/>
          <a:srcRect b="48070"/>
          <a:stretch>
            <a:fillRect/>
          </a:stretch>
        </p:blipFill>
        <p:spPr bwMode="auto">
          <a:xfrm>
            <a:off x="457200" y="1752600"/>
            <a:ext cx="8305800" cy="4648200"/>
          </a:xfrm>
          <a:prstGeom prst="rect">
            <a:avLst/>
          </a:prstGeom>
          <a:noFill/>
          <a:ln w="9525">
            <a:noFill/>
            <a:miter lim="800000"/>
            <a:headEnd/>
            <a:tailEnd/>
          </a:ln>
          <a:effectLst/>
        </p:spPr>
      </p:pic>
      <p:sp>
        <p:nvSpPr>
          <p:cNvPr id="13" name="TextBox 12"/>
          <p:cNvSpPr txBox="1"/>
          <p:nvPr/>
        </p:nvSpPr>
        <p:spPr>
          <a:xfrm>
            <a:off x="8196305" y="6581001"/>
            <a:ext cx="947695" cy="276999"/>
          </a:xfrm>
          <a:prstGeom prst="rect">
            <a:avLst/>
          </a:prstGeom>
          <a:noFill/>
        </p:spPr>
        <p:txBody>
          <a:bodyPr wrap="none" rtlCol="0">
            <a:spAutoFit/>
          </a:bodyPr>
          <a:lstStyle/>
          <a:p>
            <a:r>
              <a:rPr lang="en-US" sz="1200" dirty="0" smtClean="0">
                <a:latin typeface="Calibri" pitchFamily="34" charset="0"/>
              </a:rPr>
              <a:t>Continued…</a:t>
            </a:r>
            <a:endParaRPr lang="en-US" sz="1200" dirty="0">
              <a:latin typeface="Calibri" pitchFamily="34" charset="0"/>
            </a:endParaRPr>
          </a:p>
        </p:txBody>
      </p:sp>
      <p:sp>
        <p:nvSpPr>
          <p:cNvPr id="14" name="Slide Number Placeholder 13"/>
          <p:cNvSpPr>
            <a:spLocks noGrp="1"/>
          </p:cNvSpPr>
          <p:nvPr>
            <p:ph type="sldNum" sz="quarter" idx="12"/>
          </p:nvPr>
        </p:nvSpPr>
        <p:spPr/>
        <p:txBody>
          <a:bodyPr>
            <a:normAutofit fontScale="85000" lnSpcReduction="20000"/>
          </a:bodyPr>
          <a:lstStyle/>
          <a:p>
            <a:fld id="{F0C94032-CD4C-4C25-B0C2-CEC720522D92}" type="slidenum">
              <a:rPr kumimoji="0" lang="en-US" smtClean="0"/>
              <a:pPr/>
              <a:t>13</a:t>
            </a:fld>
            <a:endParaRPr kumimoji="0" lang="en-US"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Determining Regulatory Status of a Food Ingredient</a:t>
            </a:r>
          </a:p>
        </p:txBody>
      </p:sp>
      <p:sp>
        <p:nvSpPr>
          <p:cNvPr id="5" name="TextBox 4"/>
          <p:cNvSpPr txBox="1"/>
          <p:nvPr/>
        </p:nvSpPr>
        <p:spPr>
          <a:xfrm>
            <a:off x="2749877" y="6581001"/>
            <a:ext cx="6394123" cy="276999"/>
          </a:xfrm>
          <a:prstGeom prst="rect">
            <a:avLst/>
          </a:prstGeom>
          <a:noFill/>
        </p:spPr>
        <p:txBody>
          <a:bodyPr wrap="none" rtlCol="0">
            <a:spAutoFit/>
          </a:bodyPr>
          <a:lstStyle/>
          <a:p>
            <a:r>
              <a:rPr lang="en-US" sz="1200" dirty="0" smtClean="0">
                <a:latin typeface="Calibri" pitchFamily="34" charset="0"/>
              </a:rPr>
              <a:t>http://www.fda.gov/Food/IngredientsPackagingLabeling/FoodAdditivesIngredients/ucm228269.htm</a:t>
            </a:r>
            <a:endParaRPr lang="en-US" sz="1200" dirty="0">
              <a:latin typeface="Calibri" pitchFamily="34" charset="0"/>
            </a:endParaRPr>
          </a:p>
        </p:txBody>
      </p:sp>
      <p:pic>
        <p:nvPicPr>
          <p:cNvPr id="24578" name="Picture 2"/>
          <p:cNvPicPr>
            <a:picLocks noChangeAspect="1" noChangeArrowheads="1"/>
          </p:cNvPicPr>
          <p:nvPr/>
        </p:nvPicPr>
        <p:blipFill>
          <a:blip r:embed="rId2" cstate="print"/>
          <a:srcRect/>
          <a:stretch>
            <a:fillRect/>
          </a:stretch>
        </p:blipFill>
        <p:spPr bwMode="auto">
          <a:xfrm>
            <a:off x="381000" y="1590675"/>
            <a:ext cx="8686800" cy="5343525"/>
          </a:xfrm>
          <a:prstGeom prst="rect">
            <a:avLst/>
          </a:prstGeom>
          <a:noFill/>
          <a:ln w="9525">
            <a:noFill/>
            <a:miter lim="800000"/>
            <a:headEnd/>
            <a:tailEnd/>
          </a:ln>
          <a:effectLst/>
        </p:spPr>
      </p:pic>
      <p:sp>
        <p:nvSpPr>
          <p:cNvPr id="7" name="Rectangle 6"/>
          <p:cNvSpPr/>
          <p:nvPr/>
        </p:nvSpPr>
        <p:spPr>
          <a:xfrm>
            <a:off x="4267200" y="3886200"/>
            <a:ext cx="4648200" cy="228600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normAutofit fontScale="85000" lnSpcReduction="20000"/>
          </a:bodyPr>
          <a:lstStyle/>
          <a:p>
            <a:fld id="{F0C94032-CD4C-4C25-B0C2-CEC720522D92}" type="slidenum">
              <a:rPr kumimoji="0" lang="en-US" smtClean="0"/>
              <a:pPr/>
              <a:t>14</a:t>
            </a:fld>
            <a:endParaRPr kumimoji="0" lang="en-US"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219"/>
          <p:cNvGrpSpPr>
            <a:grpSpLocks/>
          </p:cNvGrpSpPr>
          <p:nvPr/>
        </p:nvGrpSpPr>
        <p:grpSpPr bwMode="auto">
          <a:xfrm>
            <a:off x="304800" y="1828800"/>
            <a:ext cx="8534400" cy="4660901"/>
            <a:chOff x="272719" y="2405410"/>
            <a:chExt cx="8490281" cy="4003489"/>
          </a:xfrm>
        </p:grpSpPr>
        <p:sp>
          <p:nvSpPr>
            <p:cNvPr id="10245" name="Text Box 9"/>
            <p:cNvSpPr txBox="1">
              <a:spLocks noChangeArrowheads="1"/>
            </p:cNvSpPr>
            <p:nvPr/>
          </p:nvSpPr>
          <p:spPr bwMode="auto">
            <a:xfrm>
              <a:off x="272719" y="4192170"/>
              <a:ext cx="6279753" cy="10310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buChar char="•"/>
                <a:defRPr sz="2800">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sz="1600">
                  <a:solidFill>
                    <a:schemeClr val="tx1"/>
                  </a:solidFill>
                  <a:latin typeface="Arial" charset="0"/>
                </a:defRPr>
              </a:lvl4pPr>
              <a:lvl5pPr marL="2057400" indent="-228600" eaLnBrk="0" hangingPunct="0">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50000"/>
                </a:spcBef>
                <a:buFontTx/>
                <a:buNone/>
                <a:defRPr/>
              </a:pPr>
              <a:r>
                <a:rPr lang="en-US" altLang="en-US" sz="2400" dirty="0">
                  <a:latin typeface="+mj-lt"/>
                  <a:ea typeface="ＭＳ Ｐゴシック" pitchFamily="34" charset="-128"/>
                  <a:cs typeface="Arial" charset="0"/>
                </a:rPr>
                <a:t>Common Knowledge </a:t>
              </a:r>
              <a:r>
                <a:rPr lang="en-US" altLang="en-US" sz="2400" dirty="0" smtClean="0">
                  <a:latin typeface="+mj-lt"/>
                  <a:ea typeface="ＭＳ Ｐゴシック" pitchFamily="34" charset="-128"/>
                  <a:cs typeface="Arial" charset="0"/>
                </a:rPr>
                <a:t>Element:  </a:t>
              </a:r>
              <a:r>
                <a:rPr lang="en-US" altLang="en-US" sz="2400" dirty="0" smtClean="0">
                  <a:latin typeface="+mj-lt"/>
                  <a:ea typeface="ＭＳ Ｐゴシック" pitchFamily="34" charset="-128"/>
                  <a:cs typeface="Arial" charset="0"/>
                </a:rPr>
                <a:t>Are </a:t>
              </a:r>
              <a:r>
                <a:rPr lang="en-US" altLang="en-US" sz="2400" dirty="0">
                  <a:latin typeface="+mj-lt"/>
                  <a:ea typeface="ＭＳ Ｐゴシック" pitchFamily="34" charset="-128"/>
                  <a:cs typeface="Arial" charset="0"/>
                </a:rPr>
                <a:t>the data and information generally available and generally accepted by experts?</a:t>
              </a:r>
              <a:endParaRPr lang="en-US" altLang="en-US" sz="2400" dirty="0">
                <a:latin typeface="+mj-lt"/>
                <a:ea typeface="ＭＳ Ｐゴシック" pitchFamily="34" charset="-128"/>
                <a:cs typeface="Arial" charset="0"/>
              </a:endParaRPr>
            </a:p>
          </p:txBody>
        </p:sp>
        <p:sp>
          <p:nvSpPr>
            <p:cNvPr id="8198" name="Text Box 3"/>
            <p:cNvSpPr txBox="1">
              <a:spLocks noChangeArrowheads="1"/>
            </p:cNvSpPr>
            <p:nvPr/>
          </p:nvSpPr>
          <p:spPr bwMode="auto">
            <a:xfrm rot="10802209" flipV="1">
              <a:off x="2078914" y="6021016"/>
              <a:ext cx="1981713" cy="387883"/>
            </a:xfrm>
            <a:prstGeom prst="rect">
              <a:avLst/>
            </a:prstGeom>
            <a:noFill/>
            <a:ln w="9525">
              <a:solidFill>
                <a:schemeClr val="tx1"/>
              </a:solidFill>
              <a:miter lim="800000"/>
              <a:headEnd/>
              <a:tailEnd/>
            </a:ln>
            <a:effectLst/>
          </p:spPr>
          <p:txBody>
            <a:bodyPr>
              <a:spAutoFit/>
            </a:bodyPr>
            <a:lstStyle/>
            <a:p>
              <a:pPr>
                <a:spcBef>
                  <a:spcPct val="50000"/>
                </a:spcBef>
              </a:pPr>
              <a:r>
                <a:rPr lang="en-US" altLang="en-US">
                  <a:ea typeface="MS PGothic" pitchFamily="34" charset="-128"/>
                </a:rPr>
                <a:t>GRAS Status</a:t>
              </a:r>
            </a:p>
          </p:txBody>
        </p:sp>
        <p:sp>
          <p:nvSpPr>
            <p:cNvPr id="8199" name="Text Box 4"/>
            <p:cNvSpPr txBox="1">
              <a:spLocks noChangeArrowheads="1"/>
            </p:cNvSpPr>
            <p:nvPr/>
          </p:nvSpPr>
          <p:spPr bwMode="auto">
            <a:xfrm>
              <a:off x="7159460" y="5281753"/>
              <a:ext cx="1371600" cy="608040"/>
            </a:xfrm>
            <a:prstGeom prst="rect">
              <a:avLst/>
            </a:prstGeom>
            <a:noFill/>
            <a:ln w="9525">
              <a:solidFill>
                <a:schemeClr val="tx1"/>
              </a:solidFill>
              <a:miter lim="800000"/>
              <a:headEnd/>
              <a:tailEnd/>
            </a:ln>
            <a:effectLst/>
          </p:spPr>
          <p:txBody>
            <a:bodyPr>
              <a:spAutoFit/>
            </a:bodyPr>
            <a:lstStyle/>
            <a:p>
              <a:pPr>
                <a:spcBef>
                  <a:spcPct val="50000"/>
                </a:spcBef>
              </a:pPr>
              <a:r>
                <a:rPr lang="en-US" altLang="en-US" sz="2000" dirty="0">
                  <a:ea typeface="MS PGothic" pitchFamily="34" charset="-128"/>
                </a:rPr>
                <a:t>Food Additive</a:t>
              </a:r>
            </a:p>
          </p:txBody>
        </p:sp>
        <p:sp>
          <p:nvSpPr>
            <p:cNvPr id="8200" name="Oval 15"/>
            <p:cNvSpPr>
              <a:spLocks noChangeArrowheads="1"/>
            </p:cNvSpPr>
            <p:nvPr/>
          </p:nvSpPr>
          <p:spPr bwMode="auto">
            <a:xfrm>
              <a:off x="2244271" y="3565336"/>
              <a:ext cx="762000" cy="561082"/>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Yes</a:t>
              </a:r>
            </a:p>
          </p:txBody>
        </p:sp>
        <p:sp>
          <p:nvSpPr>
            <p:cNvPr id="8201" name="Oval 14"/>
            <p:cNvSpPr>
              <a:spLocks noChangeArrowheads="1"/>
            </p:cNvSpPr>
            <p:nvPr/>
          </p:nvSpPr>
          <p:spPr bwMode="auto">
            <a:xfrm>
              <a:off x="5622425" y="2630459"/>
              <a:ext cx="685800" cy="585250"/>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No</a:t>
              </a:r>
            </a:p>
          </p:txBody>
        </p:sp>
        <p:sp>
          <p:nvSpPr>
            <p:cNvPr id="10250" name="Text Box 12"/>
            <p:cNvSpPr txBox="1">
              <a:spLocks noChangeArrowheads="1"/>
            </p:cNvSpPr>
            <p:nvPr/>
          </p:nvSpPr>
          <p:spPr bwMode="auto">
            <a:xfrm>
              <a:off x="691484" y="2411780"/>
              <a:ext cx="4443367" cy="10310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buChar char="•"/>
                <a:defRPr sz="2800">
                  <a:solidFill>
                    <a:schemeClr val="tx1"/>
                  </a:solidFill>
                  <a:latin typeface="Arial" charset="0"/>
                </a:defRPr>
              </a:lvl1pPr>
              <a:lvl2pPr marL="742950" indent="-285750" eaLnBrk="0" hangingPunct="0">
                <a:buChar char="–"/>
                <a:defRPr sz="2400">
                  <a:solidFill>
                    <a:schemeClr val="tx1"/>
                  </a:solidFill>
                  <a:latin typeface="Arial" charset="0"/>
                </a:defRPr>
              </a:lvl2pPr>
              <a:lvl3pPr marL="1143000" indent="-228600" eaLnBrk="0" hangingPunct="0">
                <a:buChar char="•"/>
                <a:defRPr sz="2000">
                  <a:solidFill>
                    <a:schemeClr val="tx1"/>
                  </a:solidFill>
                  <a:latin typeface="Arial" charset="0"/>
                </a:defRPr>
              </a:lvl3pPr>
              <a:lvl4pPr marL="1600200" indent="-228600" eaLnBrk="0" hangingPunct="0">
                <a:buChar char="–"/>
                <a:defRPr sz="1600">
                  <a:solidFill>
                    <a:schemeClr val="tx1"/>
                  </a:solidFill>
                  <a:latin typeface="Arial" charset="0"/>
                </a:defRPr>
              </a:lvl4pPr>
              <a:lvl5pPr marL="2057400" indent="-228600" eaLnBrk="0" hangingPunct="0">
                <a:buChar char="»"/>
                <a:defRPr sz="1200">
                  <a:solidFill>
                    <a:schemeClr val="tx1"/>
                  </a:solidFill>
                  <a:latin typeface="Arial" charset="0"/>
                </a:defRPr>
              </a:lvl5pPr>
              <a:lvl6pPr marL="2514600" indent="-228600" eaLnBrk="0" fontAlgn="base" hangingPunct="0">
                <a:spcBef>
                  <a:spcPct val="20000"/>
                </a:spcBef>
                <a:spcAft>
                  <a:spcPct val="0"/>
                </a:spcAft>
                <a:buChar char="»"/>
                <a:defRPr sz="1200">
                  <a:solidFill>
                    <a:schemeClr val="tx1"/>
                  </a:solidFill>
                  <a:latin typeface="Arial" charset="0"/>
                </a:defRPr>
              </a:lvl6pPr>
              <a:lvl7pPr marL="2971800" indent="-228600" eaLnBrk="0" fontAlgn="base" hangingPunct="0">
                <a:spcBef>
                  <a:spcPct val="20000"/>
                </a:spcBef>
                <a:spcAft>
                  <a:spcPct val="0"/>
                </a:spcAft>
                <a:buChar char="»"/>
                <a:defRPr sz="1200">
                  <a:solidFill>
                    <a:schemeClr val="tx1"/>
                  </a:solidFill>
                  <a:latin typeface="Arial" charset="0"/>
                </a:defRPr>
              </a:lvl7pPr>
              <a:lvl8pPr marL="3429000" indent="-228600" eaLnBrk="0" fontAlgn="base" hangingPunct="0">
                <a:spcBef>
                  <a:spcPct val="20000"/>
                </a:spcBef>
                <a:spcAft>
                  <a:spcPct val="0"/>
                </a:spcAft>
                <a:buChar char="»"/>
                <a:defRPr sz="1200">
                  <a:solidFill>
                    <a:schemeClr val="tx1"/>
                  </a:solidFill>
                  <a:latin typeface="Arial" charset="0"/>
                </a:defRPr>
              </a:lvl8pPr>
              <a:lvl9pPr marL="3886200" indent="-228600" eaLnBrk="0" fontAlgn="base" hangingPunct="0">
                <a:spcBef>
                  <a:spcPct val="20000"/>
                </a:spcBef>
                <a:spcAft>
                  <a:spcPct val="0"/>
                </a:spcAft>
                <a:buChar char="»"/>
                <a:defRPr sz="1200">
                  <a:solidFill>
                    <a:schemeClr val="tx1"/>
                  </a:solidFill>
                  <a:latin typeface="Arial" charset="0"/>
                </a:defRPr>
              </a:lvl9pPr>
            </a:lstStyle>
            <a:p>
              <a:pPr eaLnBrk="1" hangingPunct="1">
                <a:spcBef>
                  <a:spcPct val="50000"/>
                </a:spcBef>
                <a:buFontTx/>
                <a:buNone/>
                <a:defRPr/>
              </a:pPr>
              <a:r>
                <a:rPr lang="en-US" altLang="en-US" sz="2400" dirty="0">
                  <a:latin typeface="+mj-lt"/>
                  <a:ea typeface="ＭＳ Ｐゴシック" pitchFamily="34" charset="-128"/>
                  <a:cs typeface="Arial" charset="0"/>
                </a:rPr>
                <a:t>Technical </a:t>
              </a:r>
              <a:r>
                <a:rPr lang="en-US" altLang="en-US" sz="2400" dirty="0" smtClean="0">
                  <a:latin typeface="+mj-lt"/>
                  <a:ea typeface="ＭＳ Ｐゴシック" pitchFamily="34" charset="-128"/>
                  <a:cs typeface="Arial" charset="0"/>
                </a:rPr>
                <a:t>Element :  </a:t>
              </a:r>
              <a:r>
                <a:rPr lang="en-US" altLang="en-US" sz="2400" dirty="0" smtClean="0">
                  <a:latin typeface="+mj-lt"/>
                  <a:ea typeface="ＭＳ Ｐゴシック" pitchFamily="34" charset="-128"/>
                  <a:cs typeface="Arial" charset="0"/>
                </a:rPr>
                <a:t>Are </a:t>
              </a:r>
              <a:r>
                <a:rPr lang="en-US" altLang="en-US" sz="2400" dirty="0">
                  <a:latin typeface="+mj-lt"/>
                  <a:ea typeface="ＭＳ Ｐゴシック" pitchFamily="34" charset="-128"/>
                  <a:cs typeface="Arial" charset="0"/>
                </a:rPr>
                <a:t>the safety data adequate for the intended use</a:t>
              </a:r>
              <a:r>
                <a:rPr lang="en-US" altLang="en-US" sz="2400" dirty="0" smtClean="0">
                  <a:latin typeface="+mj-lt"/>
                  <a:ea typeface="ＭＳ Ｐゴシック" pitchFamily="34" charset="-128"/>
                  <a:cs typeface="Arial" charset="0"/>
                </a:rPr>
                <a:t>? </a:t>
              </a:r>
              <a:endParaRPr lang="en-US" altLang="en-US" sz="2400" dirty="0">
                <a:latin typeface="+mj-lt"/>
                <a:ea typeface="ＭＳ Ｐゴシック" pitchFamily="34" charset="-128"/>
                <a:cs typeface="Arial" charset="0"/>
              </a:endParaRPr>
            </a:p>
          </p:txBody>
        </p:sp>
        <p:sp>
          <p:nvSpPr>
            <p:cNvPr id="8203" name="AutoShape 20"/>
            <p:cNvSpPr>
              <a:spLocks noChangeArrowheads="1"/>
            </p:cNvSpPr>
            <p:nvPr/>
          </p:nvSpPr>
          <p:spPr bwMode="auto">
            <a:xfrm>
              <a:off x="6553200" y="2405410"/>
              <a:ext cx="2209800" cy="1752600"/>
            </a:xfrm>
            <a:prstGeom prst="irregularSeal2">
              <a:avLst/>
            </a:prstGeom>
            <a:solidFill>
              <a:srgbClr val="FF0000"/>
            </a:solidFill>
            <a:ln w="9525" algn="ctr">
              <a:solidFill>
                <a:schemeClr val="tx1"/>
              </a:solidFill>
              <a:miter lim="800000"/>
              <a:headEnd/>
              <a:tailEnd/>
            </a:ln>
            <a:effectLst/>
          </p:spPr>
          <p:txBody>
            <a:bodyPr wrap="none" anchor="ctr"/>
            <a:lstStyle/>
            <a:p>
              <a:pPr>
                <a:spcBef>
                  <a:spcPct val="0"/>
                </a:spcBef>
              </a:pPr>
              <a:r>
                <a:rPr lang="en-US" altLang="en-US" sz="2800" dirty="0"/>
                <a:t>Need</a:t>
              </a:r>
            </a:p>
            <a:p>
              <a:pPr>
                <a:spcBef>
                  <a:spcPct val="0"/>
                </a:spcBef>
              </a:pPr>
              <a:r>
                <a:rPr lang="en-US" altLang="en-US" sz="2800" dirty="0"/>
                <a:t>Data</a:t>
              </a:r>
            </a:p>
          </p:txBody>
        </p:sp>
        <p:cxnSp>
          <p:nvCxnSpPr>
            <p:cNvPr id="8204" name="AutoShape 33"/>
            <p:cNvCxnSpPr>
              <a:cxnSpLocks noChangeShapeType="1"/>
            </p:cNvCxnSpPr>
            <p:nvPr/>
          </p:nvCxnSpPr>
          <p:spPr bwMode="auto">
            <a:xfrm flipH="1">
              <a:off x="3084418" y="3517520"/>
              <a:ext cx="14511" cy="656717"/>
            </a:xfrm>
            <a:prstGeom prst="straightConnector1">
              <a:avLst/>
            </a:prstGeom>
            <a:noFill/>
            <a:ln w="9525">
              <a:solidFill>
                <a:schemeClr val="tx1"/>
              </a:solidFill>
              <a:round/>
              <a:headEnd/>
              <a:tailEnd type="triangle" w="med" len="med"/>
            </a:ln>
            <a:effectLst/>
          </p:spPr>
        </p:cxnSp>
        <p:cxnSp>
          <p:nvCxnSpPr>
            <p:cNvPr id="8205" name="AutoShape 37"/>
            <p:cNvCxnSpPr>
              <a:cxnSpLocks noChangeShapeType="1"/>
              <a:stCxn id="10250" idx="3"/>
              <a:endCxn id="8203" idx="1"/>
            </p:cNvCxnSpPr>
            <p:nvPr/>
          </p:nvCxnSpPr>
          <p:spPr bwMode="auto">
            <a:xfrm>
              <a:off x="5134851" y="2927293"/>
              <a:ext cx="1418349" cy="522943"/>
            </a:xfrm>
            <a:prstGeom prst="straightConnector1">
              <a:avLst/>
            </a:prstGeom>
            <a:noFill/>
            <a:ln w="9525">
              <a:solidFill>
                <a:schemeClr val="tx1"/>
              </a:solidFill>
              <a:round/>
              <a:headEnd/>
              <a:tailEnd type="triangle" w="med" len="med"/>
            </a:ln>
            <a:effectLst/>
          </p:spPr>
        </p:cxnSp>
        <p:cxnSp>
          <p:nvCxnSpPr>
            <p:cNvPr id="8206" name="AutoShape 38"/>
            <p:cNvCxnSpPr>
              <a:cxnSpLocks noChangeShapeType="1"/>
              <a:stCxn id="10245" idx="3"/>
              <a:endCxn id="8199" idx="0"/>
            </p:cNvCxnSpPr>
            <p:nvPr/>
          </p:nvCxnSpPr>
          <p:spPr bwMode="auto">
            <a:xfrm>
              <a:off x="6552472" y="4707682"/>
              <a:ext cx="1292788" cy="574071"/>
            </a:xfrm>
            <a:prstGeom prst="straightConnector1">
              <a:avLst/>
            </a:prstGeom>
            <a:noFill/>
            <a:ln w="9525">
              <a:solidFill>
                <a:schemeClr val="tx1"/>
              </a:solidFill>
              <a:round/>
              <a:headEnd/>
              <a:tailEnd type="triangle" w="med" len="med"/>
            </a:ln>
            <a:effectLst/>
          </p:spPr>
        </p:cxnSp>
        <p:sp>
          <p:nvSpPr>
            <p:cNvPr id="8207" name="Oval 14"/>
            <p:cNvSpPr>
              <a:spLocks noChangeArrowheads="1"/>
            </p:cNvSpPr>
            <p:nvPr/>
          </p:nvSpPr>
          <p:spPr bwMode="auto">
            <a:xfrm>
              <a:off x="6856330" y="4367593"/>
              <a:ext cx="685800" cy="587301"/>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No</a:t>
              </a:r>
            </a:p>
          </p:txBody>
        </p:sp>
        <p:cxnSp>
          <p:nvCxnSpPr>
            <p:cNvPr id="8208" name="AutoShape 33"/>
            <p:cNvCxnSpPr>
              <a:cxnSpLocks noChangeShapeType="1"/>
            </p:cNvCxnSpPr>
            <p:nvPr/>
          </p:nvCxnSpPr>
          <p:spPr bwMode="auto">
            <a:xfrm>
              <a:off x="3069905" y="5272546"/>
              <a:ext cx="0" cy="695461"/>
            </a:xfrm>
            <a:prstGeom prst="straightConnector1">
              <a:avLst/>
            </a:prstGeom>
            <a:noFill/>
            <a:ln w="9525">
              <a:solidFill>
                <a:schemeClr val="tx1"/>
              </a:solidFill>
              <a:round/>
              <a:headEnd/>
              <a:tailEnd type="triangle" w="med" len="med"/>
            </a:ln>
            <a:effectLst/>
          </p:spPr>
        </p:cxnSp>
        <p:sp>
          <p:nvSpPr>
            <p:cNvPr id="8209" name="Oval 15"/>
            <p:cNvSpPr>
              <a:spLocks noChangeArrowheads="1"/>
            </p:cNvSpPr>
            <p:nvPr/>
          </p:nvSpPr>
          <p:spPr bwMode="auto">
            <a:xfrm>
              <a:off x="2258379" y="5371020"/>
              <a:ext cx="762000" cy="604531"/>
            </a:xfrm>
            <a:prstGeom prst="ellipse">
              <a:avLst/>
            </a:prstGeom>
            <a:solidFill>
              <a:schemeClr val="accent1"/>
            </a:solidFill>
            <a:ln w="9525">
              <a:solidFill>
                <a:schemeClr val="tx1"/>
              </a:solidFill>
              <a:round/>
              <a:headEnd/>
              <a:tailEnd/>
            </a:ln>
            <a:effectLst/>
          </p:spPr>
          <p:txBody>
            <a:bodyPr wrap="none" anchor="ctr"/>
            <a:lstStyle/>
            <a:p>
              <a:pPr>
                <a:spcBef>
                  <a:spcPct val="0"/>
                </a:spcBef>
              </a:pPr>
              <a:r>
                <a:rPr lang="en-US" altLang="en-US">
                  <a:ea typeface="MS PGothic" pitchFamily="34" charset="-128"/>
                </a:rPr>
                <a:t>Yes</a:t>
              </a:r>
            </a:p>
          </p:txBody>
        </p:sp>
      </p:grpSp>
      <p:sp>
        <p:nvSpPr>
          <p:cNvPr id="18" name="Title 17"/>
          <p:cNvSpPr>
            <a:spLocks noGrp="1"/>
          </p:cNvSpPr>
          <p:nvPr>
            <p:ph type="title"/>
          </p:nvPr>
        </p:nvSpPr>
        <p:spPr/>
        <p:txBody>
          <a:bodyPr vert="horz" anchor="ctr">
            <a:normAutofit/>
          </a:bodyPr>
          <a:lstStyle/>
          <a:p>
            <a:r>
              <a:rPr lang="en-US" dirty="0" smtClean="0"/>
              <a:t>GRAS </a:t>
            </a:r>
            <a:r>
              <a:rPr lang="en-US" dirty="0" err="1" smtClean="0"/>
              <a:t>vs</a:t>
            </a:r>
            <a:r>
              <a:rPr lang="en-US" dirty="0" smtClean="0"/>
              <a:t> Food Additive Petition</a:t>
            </a:r>
          </a:p>
        </p:txBody>
      </p:sp>
      <p:sp>
        <p:nvSpPr>
          <p:cNvPr id="8196" name="Slide Number Placeholder 4"/>
          <p:cNvSpPr>
            <a:spLocks noGrp="1"/>
          </p:cNvSpPr>
          <p:nvPr>
            <p:ph type="sldNum" sz="quarter" idx="12"/>
          </p:nvPr>
        </p:nvSpPr>
        <p:spPr>
          <a:noFill/>
          <a:ln>
            <a:miter lim="800000"/>
            <a:headEnd/>
            <a:tailEnd/>
          </a:ln>
        </p:spPr>
        <p:txBody>
          <a:bodyPr>
            <a:normAutofit fontScale="85000" lnSpcReduction="20000"/>
          </a:bodyPr>
          <a:lstStyle/>
          <a:p>
            <a:fld id="{C28CEA87-2383-471F-90EB-BDBCDFA61686}" type="slidenum">
              <a:rPr lang="en-US" altLang="en-US" smtClean="0">
                <a:latin typeface="Arial" pitchFamily="34" charset="0"/>
                <a:cs typeface="Arial" pitchFamily="34" charset="0"/>
              </a:rPr>
              <a:pPr/>
              <a:t>15</a:t>
            </a:fld>
            <a:endParaRPr lang="en-US" alt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Risk Assessment Process</a:t>
            </a:r>
          </a:p>
        </p:txBody>
      </p:sp>
      <p:graphicFrame>
        <p:nvGraphicFramePr>
          <p:cNvPr id="4" name="Content Placeholder 3"/>
          <p:cNvGraphicFramePr>
            <a:graphicFrameLocks/>
          </p:cNvGraphicFramePr>
          <p:nvPr/>
        </p:nvGraphicFramePr>
        <p:xfrm>
          <a:off x="381000" y="1600200"/>
          <a:ext cx="85344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16</a:t>
            </a:fld>
            <a:endParaRPr kumimoji="0" lang="en-US" dirty="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Hazard Determination</a:t>
            </a:r>
          </a:p>
        </p:txBody>
      </p:sp>
      <p:sp>
        <p:nvSpPr>
          <p:cNvPr id="3" name="Content Placeholder 2"/>
          <p:cNvSpPr>
            <a:spLocks noGrp="1"/>
          </p:cNvSpPr>
          <p:nvPr>
            <p:ph sz="quarter" idx="1"/>
          </p:nvPr>
        </p:nvSpPr>
        <p:spPr>
          <a:xfrm>
            <a:off x="612648" y="1600200"/>
            <a:ext cx="8153400" cy="4648200"/>
          </a:xfrm>
        </p:spPr>
        <p:txBody>
          <a:bodyPr>
            <a:normAutofit fontScale="92500" lnSpcReduction="10000"/>
          </a:bodyPr>
          <a:lstStyle/>
          <a:p>
            <a:r>
              <a:rPr lang="en-US" dirty="0" smtClean="0"/>
              <a:t>Toxicological Studies</a:t>
            </a:r>
          </a:p>
          <a:p>
            <a:pPr lvl="1"/>
            <a:r>
              <a:rPr lang="en-US" dirty="0" smtClean="0"/>
              <a:t>Does the additive affect the genetic material? </a:t>
            </a:r>
            <a:r>
              <a:rPr lang="en-US" dirty="0" smtClean="0"/>
              <a:t> </a:t>
            </a:r>
            <a:endParaRPr lang="en-US" dirty="0" smtClean="0"/>
          </a:p>
          <a:p>
            <a:pPr lvl="1"/>
            <a:r>
              <a:rPr lang="en-US" dirty="0" smtClean="0"/>
              <a:t>Where </a:t>
            </a:r>
            <a:r>
              <a:rPr lang="en-US" dirty="0" smtClean="0"/>
              <a:t>does additive go when we consume it? </a:t>
            </a:r>
            <a:endParaRPr lang="en-US" dirty="0" smtClean="0"/>
          </a:p>
          <a:p>
            <a:pPr lvl="1"/>
            <a:r>
              <a:rPr lang="en-US" dirty="0" smtClean="0"/>
              <a:t>What </a:t>
            </a:r>
            <a:r>
              <a:rPr lang="en-US" dirty="0" smtClean="0"/>
              <a:t>adverse effects does the additive cause? </a:t>
            </a:r>
            <a:endParaRPr lang="en-US" dirty="0" smtClean="0"/>
          </a:p>
          <a:p>
            <a:pPr lvl="2"/>
            <a:r>
              <a:rPr lang="en-US" dirty="0" smtClean="0"/>
              <a:t>Carcinogen*</a:t>
            </a:r>
          </a:p>
          <a:p>
            <a:pPr lvl="1"/>
            <a:r>
              <a:rPr lang="en-US" dirty="0" smtClean="0"/>
              <a:t>Any </a:t>
            </a:r>
            <a:r>
              <a:rPr lang="en-US" dirty="0" smtClean="0"/>
              <a:t>effect on Reproduction? </a:t>
            </a:r>
            <a:endParaRPr lang="en-US" dirty="0" smtClean="0"/>
          </a:p>
          <a:p>
            <a:r>
              <a:rPr lang="en-US" dirty="0" smtClean="0"/>
              <a:t>Determining No-Observed Adverse Effect Level (NOAEL) and Lowest Observed Adverse Effect Level (LOAEL)</a:t>
            </a:r>
          </a:p>
          <a:p>
            <a:r>
              <a:rPr lang="en-US" dirty="0" smtClean="0"/>
              <a:t>Determine an Acceptable Daily Intake (ADI) Level</a:t>
            </a:r>
          </a:p>
          <a:p>
            <a:pPr lvl="1"/>
            <a:r>
              <a:rPr lang="en-US" dirty="0" smtClean="0"/>
              <a:t>ADI = NOAEL / Safety Factor (100)</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17</a:t>
            </a:fld>
            <a:endParaRPr kumimoji="0" lang="en-US" dirty="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Delaney Clause*</a:t>
            </a:r>
          </a:p>
        </p:txBody>
      </p:sp>
      <p:sp>
        <p:nvSpPr>
          <p:cNvPr id="3" name="Content Placeholder 2"/>
          <p:cNvSpPr>
            <a:spLocks noGrp="1"/>
          </p:cNvSpPr>
          <p:nvPr>
            <p:ph sz="quarter" idx="1"/>
          </p:nvPr>
        </p:nvSpPr>
        <p:spPr/>
        <p:txBody>
          <a:bodyPr>
            <a:normAutofit lnSpcReduction="10000"/>
          </a:bodyPr>
          <a:lstStyle/>
          <a:p>
            <a:r>
              <a:rPr lang="en-US" dirty="0" smtClean="0"/>
              <a:t>The Food </a:t>
            </a:r>
            <a:r>
              <a:rPr lang="en-US" dirty="0" smtClean="0"/>
              <a:t>Additives Amendment of 1958 contained what </a:t>
            </a:r>
            <a:r>
              <a:rPr lang="en-US" dirty="0" smtClean="0"/>
              <a:t>is known </a:t>
            </a:r>
            <a:r>
              <a:rPr lang="en-US" dirty="0" smtClean="0"/>
              <a:t>as the Delaney </a:t>
            </a:r>
            <a:r>
              <a:rPr lang="en-US" dirty="0" smtClean="0"/>
              <a:t>Clause</a:t>
            </a:r>
          </a:p>
          <a:p>
            <a:pPr lvl="1"/>
            <a:r>
              <a:rPr lang="en-US" dirty="0" smtClean="0"/>
              <a:t>Section </a:t>
            </a:r>
            <a:r>
              <a:rPr lang="en-US" dirty="0" smtClean="0"/>
              <a:t>409(C)(3)(A) ... no additive shall be deemed to be safe </a:t>
            </a:r>
            <a:r>
              <a:rPr lang="en-US" dirty="0" smtClean="0"/>
              <a:t>if it </a:t>
            </a:r>
            <a:r>
              <a:rPr lang="en-US" dirty="0" smtClean="0"/>
              <a:t>is found to induce cancer when ingested by man or animal, or </a:t>
            </a:r>
            <a:r>
              <a:rPr lang="en-US" dirty="0" smtClean="0"/>
              <a:t>if it </a:t>
            </a:r>
            <a:r>
              <a:rPr lang="en-US" dirty="0" smtClean="0"/>
              <a:t>is found, after tests which are appropriate for the evaluation </a:t>
            </a:r>
            <a:r>
              <a:rPr lang="en-US" dirty="0" smtClean="0"/>
              <a:t>of the </a:t>
            </a:r>
            <a:r>
              <a:rPr lang="en-US" dirty="0" smtClean="0"/>
              <a:t>safety of food additives, to induce cancer in man or animal </a:t>
            </a:r>
            <a:r>
              <a:rPr lang="en-US" dirty="0" smtClean="0"/>
              <a:t>...</a:t>
            </a:r>
          </a:p>
          <a:p>
            <a:r>
              <a:rPr lang="en-US" dirty="0" smtClean="0"/>
              <a:t>Has been invoked a few </a:t>
            </a:r>
            <a:r>
              <a:rPr lang="en-US" dirty="0" smtClean="0"/>
              <a:t>times</a:t>
            </a:r>
          </a:p>
          <a:p>
            <a:pPr lvl="1"/>
            <a:r>
              <a:rPr lang="en-US" dirty="0" err="1" smtClean="0"/>
              <a:t>Aminotriazole</a:t>
            </a:r>
            <a:r>
              <a:rPr lang="en-US" dirty="0" smtClean="0"/>
              <a:t> </a:t>
            </a:r>
            <a:r>
              <a:rPr lang="en-US" dirty="0" smtClean="0"/>
              <a:t>on </a:t>
            </a:r>
            <a:r>
              <a:rPr lang="en-US" dirty="0" smtClean="0"/>
              <a:t>cranberries</a:t>
            </a:r>
          </a:p>
          <a:p>
            <a:pPr lvl="1"/>
            <a:r>
              <a:rPr lang="en-US" dirty="0" smtClean="0"/>
              <a:t>Colorings</a:t>
            </a:r>
            <a:r>
              <a:rPr lang="en-US" dirty="0" smtClean="0"/>
              <a:t>: FD&amp;C Red #3</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18</a:t>
            </a:fld>
            <a:endParaRPr kumimoji="0" lang="en-US"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Exposure Estimate (Human Consumption)</a:t>
            </a:r>
          </a:p>
        </p:txBody>
      </p:sp>
      <p:graphicFrame>
        <p:nvGraphicFramePr>
          <p:cNvPr id="4" name="Content Placeholder 3"/>
          <p:cNvGraphicFramePr>
            <a:graphicFrameLocks noGrp="1"/>
          </p:cNvGraphicFramePr>
          <p:nvPr>
            <p:ph sz="quarter" idx="1"/>
          </p:nvPr>
        </p:nvGraphicFramePr>
        <p:xfrm>
          <a:off x="231775" y="1524000"/>
          <a:ext cx="8912225"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19</a:t>
            </a:fld>
            <a:endParaRPr kumimoji="0"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GMA overview</a:t>
            </a:r>
          </a:p>
          <a:p>
            <a:r>
              <a:rPr lang="en-US" dirty="0" smtClean="0"/>
              <a:t>Food Additives</a:t>
            </a:r>
          </a:p>
          <a:p>
            <a:r>
              <a:rPr lang="en-US" dirty="0" smtClean="0"/>
              <a:t>Determining Regulatory </a:t>
            </a:r>
            <a:r>
              <a:rPr lang="en-US" dirty="0" smtClean="0"/>
              <a:t>Status - FDA</a:t>
            </a:r>
            <a:endParaRPr lang="en-US" dirty="0" smtClean="0"/>
          </a:p>
          <a:p>
            <a:r>
              <a:rPr lang="en-US" dirty="0" smtClean="0"/>
              <a:t>Risk Assessment Process</a:t>
            </a:r>
          </a:p>
          <a:p>
            <a:r>
              <a:rPr lang="en-US" dirty="0" smtClean="0"/>
              <a:t>FDA Safety Standards</a:t>
            </a:r>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2</a:t>
            </a:fld>
            <a:endParaRPr kumimoji="0" lang="en-US"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Risk Assessment Paradigm</a:t>
            </a:r>
          </a:p>
        </p:txBody>
      </p:sp>
      <p:sp>
        <p:nvSpPr>
          <p:cNvPr id="6" name="Rectangle 5"/>
          <p:cNvSpPr/>
          <p:nvPr/>
        </p:nvSpPr>
        <p:spPr>
          <a:xfrm>
            <a:off x="609600" y="16764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Identify Hazard Characterize Dose-Response</a:t>
            </a:r>
            <a:endParaRPr lang="en-US" sz="2800" dirty="0">
              <a:solidFill>
                <a:schemeClr val="tx1"/>
              </a:solidFill>
              <a:latin typeface="Calibri" pitchFamily="34" charset="0"/>
            </a:endParaRPr>
          </a:p>
        </p:txBody>
      </p:sp>
      <p:sp>
        <p:nvSpPr>
          <p:cNvPr id="7" name="Rectangle 6"/>
          <p:cNvSpPr/>
          <p:nvPr/>
        </p:nvSpPr>
        <p:spPr>
          <a:xfrm>
            <a:off x="5486400" y="16764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Assess Exposure</a:t>
            </a:r>
            <a:endParaRPr lang="en-US" sz="2800" dirty="0">
              <a:solidFill>
                <a:schemeClr val="tx1"/>
              </a:solidFill>
              <a:latin typeface="Calibri" pitchFamily="34" charset="0"/>
            </a:endParaRPr>
          </a:p>
        </p:txBody>
      </p:sp>
      <p:sp>
        <p:nvSpPr>
          <p:cNvPr id="8" name="Rectangle 7"/>
          <p:cNvSpPr/>
          <p:nvPr/>
        </p:nvSpPr>
        <p:spPr>
          <a:xfrm>
            <a:off x="609600" y="35052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Estimate Acceptable Daily Intake</a:t>
            </a:r>
            <a:endParaRPr lang="en-US" sz="2800" dirty="0">
              <a:solidFill>
                <a:schemeClr val="tx1"/>
              </a:solidFill>
              <a:latin typeface="Calibri" pitchFamily="34" charset="0"/>
            </a:endParaRPr>
          </a:p>
        </p:txBody>
      </p:sp>
      <p:sp>
        <p:nvSpPr>
          <p:cNvPr id="9" name="Rectangle 8"/>
          <p:cNvSpPr/>
          <p:nvPr/>
        </p:nvSpPr>
        <p:spPr>
          <a:xfrm>
            <a:off x="5486400" y="3505200"/>
            <a:ext cx="2819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Calibri" pitchFamily="34" charset="0"/>
              </a:rPr>
              <a:t>Estimate Human Consumption</a:t>
            </a:r>
            <a:endParaRPr lang="en-US" sz="2800" dirty="0">
              <a:solidFill>
                <a:schemeClr val="tx1"/>
              </a:solidFill>
              <a:latin typeface="Calibri" pitchFamily="34" charset="0"/>
            </a:endParaRPr>
          </a:p>
        </p:txBody>
      </p:sp>
      <p:sp>
        <p:nvSpPr>
          <p:cNvPr id="10" name="Rectangle 9"/>
          <p:cNvSpPr/>
          <p:nvPr/>
        </p:nvSpPr>
        <p:spPr>
          <a:xfrm>
            <a:off x="2819400" y="5334000"/>
            <a:ext cx="3429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1"/>
                </a:solidFill>
                <a:latin typeface="Calibri" pitchFamily="34" charset="0"/>
              </a:rPr>
              <a:t>Characterize Risk</a:t>
            </a:r>
            <a:endParaRPr lang="en-US" sz="3600" b="1" dirty="0">
              <a:solidFill>
                <a:schemeClr val="tx1"/>
              </a:solidFill>
              <a:latin typeface="Calibri" pitchFamily="34" charset="0"/>
            </a:endParaRPr>
          </a:p>
        </p:txBody>
      </p:sp>
      <p:cxnSp>
        <p:nvCxnSpPr>
          <p:cNvPr id="13" name="Straight Arrow Connector 12"/>
          <p:cNvCxnSpPr>
            <a:stCxn id="6" idx="2"/>
            <a:endCxn id="8" idx="0"/>
          </p:cNvCxnSpPr>
          <p:nvPr/>
        </p:nvCxnSpPr>
        <p:spPr>
          <a:xfrm>
            <a:off x="2019300" y="29718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9" idx="0"/>
          </p:cNvCxnSpPr>
          <p:nvPr/>
        </p:nvCxnSpPr>
        <p:spPr>
          <a:xfrm>
            <a:off x="6896100" y="2971800"/>
            <a:ext cx="0" cy="533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hape 20"/>
          <p:cNvCxnSpPr>
            <a:stCxn id="8" idx="2"/>
            <a:endCxn id="10" idx="1"/>
          </p:cNvCxnSpPr>
          <p:nvPr/>
        </p:nvCxnSpPr>
        <p:spPr>
          <a:xfrm rot="16200000" flipH="1">
            <a:off x="1828800" y="4991100"/>
            <a:ext cx="1181100" cy="8001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hape 22"/>
          <p:cNvCxnSpPr>
            <a:stCxn id="9" idx="2"/>
            <a:endCxn id="10" idx="3"/>
          </p:cNvCxnSpPr>
          <p:nvPr/>
        </p:nvCxnSpPr>
        <p:spPr>
          <a:xfrm rot="5400000">
            <a:off x="5981700" y="5067300"/>
            <a:ext cx="1181100" cy="6477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23"/>
          <p:cNvSpPr>
            <a:spLocks noGrp="1"/>
          </p:cNvSpPr>
          <p:nvPr>
            <p:ph type="sldNum" sz="quarter" idx="12"/>
          </p:nvPr>
        </p:nvSpPr>
        <p:spPr/>
        <p:txBody>
          <a:bodyPr>
            <a:normAutofit fontScale="85000" lnSpcReduction="20000"/>
          </a:bodyPr>
          <a:lstStyle/>
          <a:p>
            <a:fld id="{F0C94032-CD4C-4C25-B0C2-CEC720522D92}" type="slidenum">
              <a:rPr kumimoji="0" lang="en-US" smtClean="0"/>
              <a:pPr/>
              <a:t>20</a:t>
            </a:fld>
            <a:endParaRPr kumimoji="0" lang="en-US"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26"/>
          <p:cNvSpPr>
            <a:spLocks noGrp="1" noChangeArrowheads="1"/>
          </p:cNvSpPr>
          <p:nvPr>
            <p:ph type="title"/>
          </p:nvPr>
        </p:nvSpPr>
        <p:spPr/>
        <p:txBody>
          <a:bodyPr vert="horz" anchor="ctr">
            <a:normAutofit fontScale="90000"/>
          </a:bodyPr>
          <a:lstStyle/>
          <a:p>
            <a:pPr>
              <a:defRPr/>
            </a:pPr>
            <a:r>
              <a:rPr lang="en-US" dirty="0" smtClean="0"/>
              <a:t>Safety Standards for Food Additives - FDA</a:t>
            </a:r>
          </a:p>
        </p:txBody>
      </p:sp>
      <p:sp>
        <p:nvSpPr>
          <p:cNvPr id="186371" name="Rectangle 1027"/>
          <p:cNvSpPr>
            <a:spLocks noGrp="1" noChangeArrowheads="1"/>
          </p:cNvSpPr>
          <p:nvPr>
            <p:ph sz="quarter" idx="1"/>
          </p:nvPr>
        </p:nvSpPr>
        <p:spPr>
          <a:xfrm>
            <a:off x="609600" y="1600200"/>
            <a:ext cx="8001000" cy="914400"/>
          </a:xfrm>
          <a:solidFill>
            <a:schemeClr val="bg1">
              <a:lumMod val="85000"/>
            </a:schemeClr>
          </a:solidFill>
        </p:spPr>
        <p:txBody>
          <a:bodyPr>
            <a:noAutofit/>
          </a:bodyPr>
          <a:lstStyle/>
          <a:p>
            <a:pPr>
              <a:buNone/>
            </a:pPr>
            <a:r>
              <a:rPr lang="en-US" sz="4400" dirty="0"/>
              <a:t>“Reasonable certainty of no </a:t>
            </a:r>
            <a:r>
              <a:rPr lang="en-US" sz="4400" b="1" dirty="0"/>
              <a:t>harm</a:t>
            </a:r>
            <a:r>
              <a:rPr lang="en-US" sz="4400" dirty="0"/>
              <a:t>”</a:t>
            </a:r>
          </a:p>
        </p:txBody>
      </p:sp>
      <p:sp>
        <p:nvSpPr>
          <p:cNvPr id="7" name="TextBox 6"/>
          <p:cNvSpPr txBox="1"/>
          <p:nvPr/>
        </p:nvSpPr>
        <p:spPr>
          <a:xfrm>
            <a:off x="8015165" y="6581001"/>
            <a:ext cx="1128835" cy="276999"/>
          </a:xfrm>
          <a:prstGeom prst="rect">
            <a:avLst/>
          </a:prstGeom>
          <a:noFill/>
        </p:spPr>
        <p:txBody>
          <a:bodyPr wrap="none" rtlCol="0">
            <a:spAutoFit/>
          </a:bodyPr>
          <a:lstStyle/>
          <a:p>
            <a:r>
              <a:rPr lang="en-US" sz="1200" dirty="0" smtClean="0">
                <a:latin typeface="Calibri" pitchFamily="34" charset="0"/>
              </a:rPr>
              <a:t>21 CFR 170.3(</a:t>
            </a:r>
            <a:r>
              <a:rPr lang="en-US" sz="1200" dirty="0" err="1" smtClean="0">
                <a:latin typeface="Calibri" pitchFamily="34" charset="0"/>
              </a:rPr>
              <a:t>i</a:t>
            </a:r>
            <a:r>
              <a:rPr lang="en-US" sz="1200" dirty="0" smtClean="0">
                <a:latin typeface="Calibri" pitchFamily="34" charset="0"/>
              </a:rPr>
              <a:t>)</a:t>
            </a:r>
            <a:endParaRPr lang="en-US" sz="1200" dirty="0">
              <a:latin typeface="Calibri" pitchFamily="34" charset="0"/>
            </a:endParaRPr>
          </a:p>
        </p:txBody>
      </p:sp>
      <p:sp>
        <p:nvSpPr>
          <p:cNvPr id="11" name="Text Box 1035"/>
          <p:cNvSpPr txBox="1">
            <a:spLocks noChangeArrowheads="1"/>
          </p:cNvSpPr>
          <p:nvPr/>
        </p:nvSpPr>
        <p:spPr bwMode="auto">
          <a:xfrm>
            <a:off x="2362200" y="2665274"/>
            <a:ext cx="4348883" cy="1754326"/>
          </a:xfrm>
          <a:prstGeom prst="rect">
            <a:avLst/>
          </a:prstGeom>
          <a:solidFill>
            <a:schemeClr val="bg1">
              <a:lumMod val="85000"/>
            </a:schemeClr>
          </a:solidFill>
          <a:ln w="9525">
            <a:noFill/>
            <a:miter lim="800000"/>
            <a:headEnd/>
            <a:tailEnd/>
          </a:ln>
          <a:effectLst/>
        </p:spPr>
        <p:txBody>
          <a:bodyPr wrap="none">
            <a:spAutoFit/>
          </a:bodyPr>
          <a:lstStyle/>
          <a:p>
            <a:pPr algn="ctr">
              <a:spcBef>
                <a:spcPct val="0"/>
              </a:spcBef>
            </a:pPr>
            <a:r>
              <a:rPr lang="en-US" sz="3600" b="1" dirty="0"/>
              <a:t>What is Harm</a:t>
            </a:r>
            <a:r>
              <a:rPr lang="en-US" sz="3600" b="1" dirty="0" smtClean="0"/>
              <a:t>?</a:t>
            </a:r>
          </a:p>
          <a:p>
            <a:pPr algn="ctr">
              <a:spcBef>
                <a:spcPct val="0"/>
              </a:spcBef>
              <a:buFontTx/>
              <a:buChar char="-"/>
            </a:pPr>
            <a:r>
              <a:rPr lang="en-US" sz="3600" dirty="0" smtClean="0"/>
              <a:t>Harm </a:t>
            </a:r>
            <a:r>
              <a:rPr lang="en-US" sz="3600" dirty="0" smtClean="0"/>
              <a:t>refers to </a:t>
            </a:r>
            <a:r>
              <a:rPr lang="en-US" sz="3600" dirty="0" smtClean="0"/>
              <a:t>Health</a:t>
            </a:r>
          </a:p>
          <a:p>
            <a:pPr algn="ctr">
              <a:spcBef>
                <a:spcPct val="0"/>
              </a:spcBef>
              <a:buFontTx/>
              <a:buChar char="-"/>
            </a:pPr>
            <a:r>
              <a:rPr lang="en-US" sz="3600" dirty="0" smtClean="0"/>
              <a:t>Man or </a:t>
            </a:r>
            <a:r>
              <a:rPr lang="en-US" sz="3600" dirty="0" smtClean="0"/>
              <a:t>Animal</a:t>
            </a:r>
            <a:endParaRPr lang="en-US" sz="3600" dirty="0" smtClean="0"/>
          </a:p>
        </p:txBody>
      </p:sp>
      <p:sp>
        <p:nvSpPr>
          <p:cNvPr id="13" name="TextBox 12"/>
          <p:cNvSpPr txBox="1"/>
          <p:nvPr/>
        </p:nvSpPr>
        <p:spPr>
          <a:xfrm>
            <a:off x="609600" y="4572000"/>
            <a:ext cx="8001000" cy="1805876"/>
          </a:xfrm>
          <a:prstGeom prst="rect">
            <a:avLst/>
          </a:prstGeom>
          <a:solidFill>
            <a:schemeClr val="bg1">
              <a:lumMod val="85000"/>
            </a:schemeClr>
          </a:solidFill>
        </p:spPr>
        <p:txBody>
          <a:bodyPr vert="horz">
            <a:noAutofit/>
          </a:bodyPr>
          <a:lstStyle/>
          <a:p>
            <a:pPr algn="ctr"/>
            <a:r>
              <a:rPr lang="en-US" sz="2400" dirty="0" smtClean="0"/>
              <a:t>The safety standard for additives </a:t>
            </a:r>
            <a:r>
              <a:rPr lang="en-US" sz="2400" dirty="0" smtClean="0"/>
              <a:t>are higher than food. So </a:t>
            </a:r>
            <a:r>
              <a:rPr lang="en-US" sz="2400" dirty="0" smtClean="0"/>
              <a:t>they need to be even safer than </a:t>
            </a:r>
            <a:r>
              <a:rPr lang="en-US" sz="2400" dirty="0" smtClean="0"/>
              <a:t>food</a:t>
            </a:r>
          </a:p>
          <a:p>
            <a:pPr algn="ctr"/>
            <a:endParaRPr lang="en-US" sz="1600" dirty="0" smtClean="0"/>
          </a:p>
          <a:p>
            <a:pPr algn="ctr"/>
            <a:r>
              <a:rPr lang="en-US" sz="2400" dirty="0" smtClean="0"/>
              <a:t>Petitioner burden to demonstrate a “reasonable certainty of no harm”</a:t>
            </a:r>
          </a:p>
          <a:p>
            <a:pPr algn="ctr"/>
            <a:endParaRPr lang="en-US" sz="2400" dirty="0" smtClean="0"/>
          </a:p>
          <a:p>
            <a:pPr algn="ctr"/>
            <a:endParaRPr lang="en-US" sz="2400" dirty="0"/>
          </a:p>
        </p:txBody>
      </p:sp>
      <p:sp>
        <p:nvSpPr>
          <p:cNvPr id="14" name="Slide Number Placeholder 13"/>
          <p:cNvSpPr>
            <a:spLocks noGrp="1"/>
          </p:cNvSpPr>
          <p:nvPr>
            <p:ph type="sldNum" sz="quarter" idx="12"/>
          </p:nvPr>
        </p:nvSpPr>
        <p:spPr/>
        <p:txBody>
          <a:bodyPr>
            <a:normAutofit fontScale="85000" lnSpcReduction="20000"/>
          </a:bodyPr>
          <a:lstStyle/>
          <a:p>
            <a:fld id="{F0C94032-CD4C-4C25-B0C2-CEC720522D92}" type="slidenum">
              <a:rPr kumimoji="0" lang="en-US" smtClean="0"/>
              <a:pPr/>
              <a:t>21</a:t>
            </a:fld>
            <a:endParaRPr kumimoji="0" lang="en-US" dirty="0">
              <a:solidFill>
                <a:srgbClr val="FFFFFF"/>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FDA - How is safety determined?</a:t>
            </a:r>
          </a:p>
        </p:txBody>
      </p:sp>
      <p:sp>
        <p:nvSpPr>
          <p:cNvPr id="5" name="Content Placeholder 4"/>
          <p:cNvSpPr>
            <a:spLocks noGrp="1"/>
          </p:cNvSpPr>
          <p:nvPr>
            <p:ph sz="quarter" idx="1"/>
          </p:nvPr>
        </p:nvSpPr>
        <p:spPr>
          <a:xfrm>
            <a:off x="533400" y="1676400"/>
            <a:ext cx="8382000" cy="4953000"/>
          </a:xfrm>
        </p:spPr>
        <p:txBody>
          <a:bodyPr>
            <a:noAutofit/>
          </a:bodyPr>
          <a:lstStyle/>
          <a:p>
            <a:r>
              <a:rPr lang="en-US" sz="2800" dirty="0" smtClean="0"/>
              <a:t>Following factors are considered:</a:t>
            </a:r>
          </a:p>
          <a:p>
            <a:pPr lvl="1"/>
            <a:r>
              <a:rPr lang="en-US" sz="2400" dirty="0" smtClean="0"/>
              <a:t>The </a:t>
            </a:r>
            <a:r>
              <a:rPr lang="en-US" sz="2400" b="1" dirty="0" smtClean="0"/>
              <a:t>probable consumption of the substance</a:t>
            </a:r>
            <a:r>
              <a:rPr lang="en-US" sz="2400" dirty="0" smtClean="0"/>
              <a:t> and of any </a:t>
            </a:r>
            <a:r>
              <a:rPr lang="en-US" sz="2400" dirty="0" smtClean="0"/>
              <a:t>substance formed </a:t>
            </a:r>
            <a:r>
              <a:rPr lang="en-US" sz="2400" dirty="0" smtClean="0"/>
              <a:t>in or on food because of its </a:t>
            </a:r>
            <a:r>
              <a:rPr lang="en-US" sz="2400" dirty="0" smtClean="0"/>
              <a:t>use</a:t>
            </a:r>
            <a:endParaRPr lang="en-US" sz="2400" dirty="0" smtClean="0"/>
          </a:p>
          <a:p>
            <a:pPr lvl="1"/>
            <a:r>
              <a:rPr lang="en-US" sz="2400" dirty="0" smtClean="0"/>
              <a:t>The </a:t>
            </a:r>
            <a:r>
              <a:rPr lang="en-US" sz="2400" b="1" dirty="0" smtClean="0"/>
              <a:t>cumulative effect of the substance </a:t>
            </a:r>
            <a:r>
              <a:rPr lang="en-US" sz="2400" dirty="0" smtClean="0"/>
              <a:t>in the diet, taking </a:t>
            </a:r>
            <a:r>
              <a:rPr lang="en-US" sz="2400" dirty="0" smtClean="0"/>
              <a:t>into account </a:t>
            </a:r>
            <a:r>
              <a:rPr lang="en-US" sz="2400" dirty="0" smtClean="0"/>
              <a:t>any chemically or pharmacologically related substance </a:t>
            </a:r>
            <a:r>
              <a:rPr lang="en-US" sz="2400" dirty="0" smtClean="0"/>
              <a:t>or substances in such diet</a:t>
            </a:r>
          </a:p>
          <a:p>
            <a:pPr lvl="1"/>
            <a:r>
              <a:rPr lang="en-US" sz="2400" b="1" dirty="0" smtClean="0"/>
              <a:t>Safety </a:t>
            </a:r>
            <a:r>
              <a:rPr lang="en-US" sz="2400" b="1" dirty="0" smtClean="0"/>
              <a:t>factors </a:t>
            </a:r>
            <a:r>
              <a:rPr lang="en-US" sz="2400" dirty="0" smtClean="0"/>
              <a:t>which, in the opinion of experts qualified by </a:t>
            </a:r>
            <a:r>
              <a:rPr lang="en-US" sz="2400" dirty="0" smtClean="0"/>
              <a:t>scientific training </a:t>
            </a:r>
            <a:r>
              <a:rPr lang="en-US" sz="2400" dirty="0" smtClean="0"/>
              <a:t>and experience to evaluate the safety of food and </a:t>
            </a:r>
            <a:r>
              <a:rPr lang="en-US" sz="2400" dirty="0" smtClean="0"/>
              <a:t>food ingredients</a:t>
            </a:r>
            <a:r>
              <a:rPr lang="en-US" sz="2400" dirty="0" smtClean="0"/>
              <a:t>, are generally recognized as appropriate.</a:t>
            </a:r>
            <a:endParaRPr lang="en-US" sz="2400" dirty="0"/>
          </a:p>
        </p:txBody>
      </p:sp>
      <p:sp>
        <p:nvSpPr>
          <p:cNvPr id="8" name="Slide Number Placeholder 7"/>
          <p:cNvSpPr>
            <a:spLocks noGrp="1"/>
          </p:cNvSpPr>
          <p:nvPr>
            <p:ph type="sldNum" sz="quarter" idx="12"/>
          </p:nvPr>
        </p:nvSpPr>
        <p:spPr/>
        <p:txBody>
          <a:bodyPr>
            <a:normAutofit fontScale="85000" lnSpcReduction="20000"/>
          </a:bodyPr>
          <a:lstStyle/>
          <a:p>
            <a:fld id="{F0C94032-CD4C-4C25-B0C2-CEC720522D92}" type="slidenum">
              <a:rPr kumimoji="0" lang="en-US" smtClean="0"/>
              <a:pPr/>
              <a:t>22</a:t>
            </a:fld>
            <a:endParaRPr kumimoji="0"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Establishing Safety </a:t>
            </a:r>
          </a:p>
        </p:txBody>
      </p:sp>
      <p:sp>
        <p:nvSpPr>
          <p:cNvPr id="3" name="Content Placeholder 2"/>
          <p:cNvSpPr>
            <a:spLocks noGrp="1"/>
          </p:cNvSpPr>
          <p:nvPr>
            <p:ph sz="quarter" idx="1"/>
          </p:nvPr>
        </p:nvSpPr>
        <p:spPr/>
        <p:txBody>
          <a:bodyPr>
            <a:normAutofit lnSpcReduction="10000"/>
          </a:bodyPr>
          <a:lstStyle/>
          <a:p>
            <a:r>
              <a:rPr lang="en-US" dirty="0" smtClean="0"/>
              <a:t>The FDA provides guidance to industry and the </a:t>
            </a:r>
            <a:r>
              <a:rPr lang="en-US" dirty="0" smtClean="0"/>
              <a:t>public concerning </a:t>
            </a:r>
            <a:r>
              <a:rPr lang="en-US" dirty="0" smtClean="0"/>
              <a:t>the procedures and methods for </a:t>
            </a:r>
            <a:r>
              <a:rPr lang="en-US" dirty="0" smtClean="0"/>
              <a:t>safety assessment </a:t>
            </a:r>
            <a:r>
              <a:rPr lang="en-US" dirty="0" smtClean="0"/>
              <a:t>of food and color additives.</a:t>
            </a:r>
          </a:p>
          <a:p>
            <a:pPr lvl="1"/>
            <a:r>
              <a:rPr lang="en-US" dirty="0" smtClean="0"/>
              <a:t>"</a:t>
            </a:r>
            <a:r>
              <a:rPr lang="en-US" dirty="0" smtClean="0"/>
              <a:t>Redbook" ("Toxicological Principles for </a:t>
            </a:r>
            <a:r>
              <a:rPr lang="en-US" dirty="0" smtClean="0"/>
              <a:t>the Safety </a:t>
            </a:r>
            <a:r>
              <a:rPr lang="en-US" dirty="0" smtClean="0"/>
              <a:t>Assessment of Direct Food Additives and </a:t>
            </a:r>
            <a:r>
              <a:rPr lang="en-US" dirty="0" smtClean="0"/>
              <a:t>Color Additives </a:t>
            </a:r>
            <a:r>
              <a:rPr lang="en-US" dirty="0" smtClean="0"/>
              <a:t>Used in Food") was first published in </a:t>
            </a:r>
            <a:r>
              <a:rPr lang="en-US" dirty="0" smtClean="0"/>
              <a:t>1982</a:t>
            </a:r>
          </a:p>
          <a:p>
            <a:pPr lvl="1"/>
            <a:r>
              <a:rPr lang="en-US" dirty="0" smtClean="0"/>
              <a:t>Latest edition of Redbook - 2000, Revised July 2007</a:t>
            </a:r>
          </a:p>
          <a:p>
            <a:r>
              <a:rPr lang="en-US" dirty="0" smtClean="0"/>
              <a:t>Establish maximum exposure (Acceptable Daily Intake) based on hazard assessment</a:t>
            </a:r>
          </a:p>
          <a:p>
            <a:r>
              <a:rPr lang="en-US" dirty="0" smtClean="0"/>
              <a:t>Benefits are not </a:t>
            </a:r>
            <a:r>
              <a:rPr lang="en-US" dirty="0" smtClean="0"/>
              <a:t>weighed in </a:t>
            </a:r>
            <a:r>
              <a:rPr lang="en-US" dirty="0" smtClean="0"/>
              <a:t>during safety decision</a:t>
            </a:r>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23</a:t>
            </a:fld>
            <a:endParaRPr kumimoji="0" lang="en-US" dirty="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r>
              <a:rPr lang="en-US" dirty="0" smtClean="0"/>
              <a:t>Redbook: Recommended Toxicological Tests</a:t>
            </a:r>
          </a:p>
        </p:txBody>
      </p:sp>
      <p:graphicFrame>
        <p:nvGraphicFramePr>
          <p:cNvPr id="8" name="Table 7"/>
          <p:cNvGraphicFramePr>
            <a:graphicFrameLocks noGrp="1"/>
          </p:cNvGraphicFramePr>
          <p:nvPr/>
        </p:nvGraphicFramePr>
        <p:xfrm>
          <a:off x="1600200" y="1600200"/>
          <a:ext cx="5715000" cy="5181596"/>
        </p:xfrm>
        <a:graphic>
          <a:graphicData uri="http://schemas.openxmlformats.org/drawingml/2006/table">
            <a:tbl>
              <a:tblPr firstRow="1" bandRow="1">
                <a:tableStyleId>{21E4AEA4-8DFA-4A89-87EB-49C32662AFE0}</a:tableStyleId>
              </a:tblPr>
              <a:tblGrid>
                <a:gridCol w="5715000"/>
              </a:tblGrid>
              <a:tr h="399364">
                <a:tc>
                  <a:txBody>
                    <a:bodyPr/>
                    <a:lstStyle/>
                    <a:p>
                      <a:pPr algn="ctr" fontAlgn="b"/>
                      <a:r>
                        <a:rPr lang="en-US" sz="2400" u="none" strike="noStrike" dirty="0" smtClean="0"/>
                        <a:t>Toxicity Tests</a:t>
                      </a:r>
                      <a:endParaRPr lang="en-US" sz="2400" b="0" i="0" u="none" strike="noStrike" dirty="0">
                        <a:solidFill>
                          <a:srgbClr val="000000"/>
                        </a:solidFill>
                        <a:latin typeface="Calibri"/>
                      </a:endParaRPr>
                    </a:p>
                  </a:txBody>
                  <a:tcPr marL="9525" marR="9525" marT="9525" marB="0" anchor="b"/>
                </a:tc>
              </a:tr>
              <a:tr h="399364">
                <a:tc>
                  <a:txBody>
                    <a:bodyPr/>
                    <a:lstStyle/>
                    <a:p>
                      <a:pPr algn="l" fontAlgn="b"/>
                      <a:r>
                        <a:rPr lang="en-US" sz="2400" u="none" strike="noStrike"/>
                        <a:t>Genetic Toxicity Tests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Short-term toxicity tests with 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Subchronic toxicity studies with 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Subchronic toxicity studies with non-rodents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One-year toxicity studies with non-rodents</a:t>
                      </a:r>
                      <a:endParaRPr lang="en-US" sz="2400" b="0" i="0" u="none" strike="noStrike">
                        <a:solidFill>
                          <a:srgbClr val="000000"/>
                        </a:solidFill>
                        <a:latin typeface="Calibri"/>
                      </a:endParaRPr>
                    </a:p>
                  </a:txBody>
                  <a:tcPr marL="9525" marR="9525" marT="9525" marB="0" anchor="b"/>
                </a:tc>
              </a:tr>
              <a:tr h="788592">
                <a:tc>
                  <a:txBody>
                    <a:bodyPr/>
                    <a:lstStyle/>
                    <a:p>
                      <a:pPr algn="l" fontAlgn="b"/>
                      <a:r>
                        <a:rPr lang="en-US" sz="2400" u="none" strike="noStrike" dirty="0"/>
                        <a:t>Chronic toxicity or Combined chronic toxicity/carcinogenicity studies with rodents</a:t>
                      </a:r>
                      <a:endParaRPr lang="en-US" sz="2400" b="0" i="0" u="none" strike="noStrike" dirty="0">
                        <a:solidFill>
                          <a:srgbClr val="000000"/>
                        </a:solidFill>
                        <a:latin typeface="Calibri"/>
                      </a:endParaRPr>
                    </a:p>
                  </a:txBody>
                  <a:tcPr marL="9525" marR="9525" marT="9525" marB="0" anchor="b"/>
                </a:tc>
              </a:tr>
              <a:tr h="399364">
                <a:tc>
                  <a:txBody>
                    <a:bodyPr/>
                    <a:lstStyle/>
                    <a:p>
                      <a:pPr algn="l" fontAlgn="b"/>
                      <a:r>
                        <a:rPr lang="en-US" sz="2400" u="none" strike="noStrike"/>
                        <a:t>Carcinogenicity studies with rodents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Reproduction studies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Developmental toxicity studies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a:t>Metabolism and Pharmacokinetic Studies</a:t>
                      </a:r>
                      <a:endParaRPr lang="en-US" sz="2400" b="0" i="0" u="none" strike="noStrike">
                        <a:solidFill>
                          <a:srgbClr val="000000"/>
                        </a:solidFill>
                        <a:latin typeface="Calibri"/>
                      </a:endParaRPr>
                    </a:p>
                  </a:txBody>
                  <a:tcPr marL="9525" marR="9525" marT="9525" marB="0" anchor="b"/>
                </a:tc>
              </a:tr>
              <a:tr h="399364">
                <a:tc>
                  <a:txBody>
                    <a:bodyPr/>
                    <a:lstStyle/>
                    <a:p>
                      <a:pPr algn="l" fontAlgn="b"/>
                      <a:r>
                        <a:rPr lang="en-US" sz="2400" u="none" strike="noStrike" dirty="0"/>
                        <a:t>Human studies</a:t>
                      </a:r>
                      <a:endParaRPr lang="en-US" sz="2400" b="0" i="0" u="none" strike="noStrike" dirty="0">
                        <a:solidFill>
                          <a:srgbClr val="000000"/>
                        </a:solidFill>
                        <a:latin typeface="Calibri"/>
                      </a:endParaRPr>
                    </a:p>
                  </a:txBody>
                  <a:tcPr marL="9525" marR="9525" marT="9525" marB="0" anchor="b"/>
                </a:tc>
              </a:tr>
            </a:tbl>
          </a:graphicData>
        </a:graphic>
      </p:graphicFrame>
      <p:sp>
        <p:nvSpPr>
          <p:cNvPr id="10" name="Slide Number Placeholder 9"/>
          <p:cNvSpPr>
            <a:spLocks noGrp="1"/>
          </p:cNvSpPr>
          <p:nvPr>
            <p:ph type="sldNum" sz="quarter" idx="12"/>
          </p:nvPr>
        </p:nvSpPr>
        <p:spPr/>
        <p:txBody>
          <a:bodyPr>
            <a:normAutofit fontScale="85000" lnSpcReduction="20000"/>
          </a:bodyPr>
          <a:lstStyle/>
          <a:p>
            <a:fld id="{F0C94032-CD4C-4C25-B0C2-CEC720522D92}" type="slidenum">
              <a:rPr kumimoji="0" lang="en-US" smtClean="0"/>
              <a:pPr/>
              <a:t>24</a:t>
            </a:fld>
            <a:endParaRPr kumimoji="0" lang="en-US" dirty="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FDA: Assessment of Cancer Risk</a:t>
            </a:r>
          </a:p>
        </p:txBody>
      </p:sp>
      <p:graphicFrame>
        <p:nvGraphicFramePr>
          <p:cNvPr id="4" name="Diagram 3"/>
          <p:cNvGraphicFramePr/>
          <p:nvPr/>
        </p:nvGraphicFramePr>
        <p:xfrm>
          <a:off x="-152400" y="1828800"/>
          <a:ext cx="38100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2743200" y="1752600"/>
            <a:ext cx="1295400" cy="3886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smtClean="0">
                <a:solidFill>
                  <a:schemeClr val="tx1"/>
                </a:solidFill>
              </a:rPr>
              <a:t>C</a:t>
            </a:r>
          </a:p>
          <a:p>
            <a:pPr algn="ctr"/>
            <a:r>
              <a:rPr lang="en-US" sz="8800" dirty="0" smtClean="0">
                <a:solidFill>
                  <a:schemeClr val="tx1"/>
                </a:solidFill>
              </a:rPr>
              <a:t>A</a:t>
            </a:r>
          </a:p>
          <a:p>
            <a:pPr algn="ctr"/>
            <a:r>
              <a:rPr lang="en-US" sz="8800" dirty="0" smtClean="0">
                <a:solidFill>
                  <a:schemeClr val="tx1"/>
                </a:solidFill>
              </a:rPr>
              <a:t>C</a:t>
            </a:r>
            <a:endParaRPr lang="en-US" sz="8800" dirty="0">
              <a:solidFill>
                <a:schemeClr val="tx1"/>
              </a:solidFill>
            </a:endParaRPr>
          </a:p>
        </p:txBody>
      </p:sp>
      <p:grpSp>
        <p:nvGrpSpPr>
          <p:cNvPr id="6" name="Group 5"/>
          <p:cNvGrpSpPr/>
          <p:nvPr/>
        </p:nvGrpSpPr>
        <p:grpSpPr>
          <a:xfrm>
            <a:off x="2057400" y="5791200"/>
            <a:ext cx="2733550" cy="918269"/>
            <a:chOff x="85839" y="3143106"/>
            <a:chExt cx="2733550" cy="918269"/>
          </a:xfrm>
        </p:grpSpPr>
        <p:sp>
          <p:nvSpPr>
            <p:cNvPr id="7" name="Chevron 6"/>
            <p:cNvSpPr/>
            <p:nvPr/>
          </p:nvSpPr>
          <p:spPr>
            <a:xfrm>
              <a:off x="85839" y="3143106"/>
              <a:ext cx="2733550" cy="918269"/>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Chevron 4"/>
            <p:cNvSpPr/>
            <p:nvPr/>
          </p:nvSpPr>
          <p:spPr>
            <a:xfrm>
              <a:off x="544974" y="3143106"/>
              <a:ext cx="1815281" cy="918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Exposure Estimate</a:t>
              </a:r>
              <a:endParaRPr lang="en-US" sz="2000" b="1" kern="1200" dirty="0">
                <a:solidFill>
                  <a:schemeClr val="tx1"/>
                </a:solidFill>
              </a:endParaRPr>
            </a:p>
          </p:txBody>
        </p:sp>
      </p:grpSp>
      <p:sp>
        <p:nvSpPr>
          <p:cNvPr id="9" name="Rectangle 8"/>
          <p:cNvSpPr/>
          <p:nvPr/>
        </p:nvSpPr>
        <p:spPr>
          <a:xfrm>
            <a:off x="5257800" y="5181600"/>
            <a:ext cx="1676400" cy="16002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QRAC</a:t>
            </a:r>
            <a:endParaRPr lang="en-US" sz="4400" dirty="0">
              <a:solidFill>
                <a:schemeClr val="tx1"/>
              </a:solidFill>
            </a:endParaRPr>
          </a:p>
        </p:txBody>
      </p:sp>
      <p:cxnSp>
        <p:nvCxnSpPr>
          <p:cNvPr id="11" name="Elbow Connector 10"/>
          <p:cNvCxnSpPr>
            <a:stCxn id="5" idx="3"/>
            <a:endCxn id="9" idx="1"/>
          </p:cNvCxnSpPr>
          <p:nvPr/>
        </p:nvCxnSpPr>
        <p:spPr>
          <a:xfrm>
            <a:off x="4038600" y="3695700"/>
            <a:ext cx="1219200" cy="2286000"/>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400800" y="2438400"/>
            <a:ext cx="2590800" cy="2514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Director CFSAN</a:t>
            </a:r>
            <a:endParaRPr lang="en-US" sz="4000" b="1" dirty="0">
              <a:solidFill>
                <a:schemeClr val="tx1"/>
              </a:solidFill>
            </a:endParaRPr>
          </a:p>
        </p:txBody>
      </p:sp>
      <p:cxnSp>
        <p:nvCxnSpPr>
          <p:cNvPr id="18" name="Shape 17"/>
          <p:cNvCxnSpPr>
            <a:stCxn id="9" idx="3"/>
            <a:endCxn id="16" idx="4"/>
          </p:cNvCxnSpPr>
          <p:nvPr/>
        </p:nvCxnSpPr>
        <p:spPr>
          <a:xfrm flipV="1">
            <a:off x="6934200" y="4953000"/>
            <a:ext cx="762000" cy="1028700"/>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3"/>
            <a:endCxn id="16" idx="2"/>
          </p:cNvCxnSpPr>
          <p:nvPr/>
        </p:nvCxnSpPr>
        <p:spPr>
          <a:xfrm>
            <a:off x="4038600" y="3695700"/>
            <a:ext cx="23622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22"/>
          <p:cNvSpPr>
            <a:spLocks noGrp="1"/>
          </p:cNvSpPr>
          <p:nvPr>
            <p:ph type="sldNum" sz="quarter" idx="12"/>
          </p:nvPr>
        </p:nvSpPr>
        <p:spPr/>
        <p:txBody>
          <a:bodyPr>
            <a:normAutofit fontScale="85000" lnSpcReduction="20000"/>
          </a:bodyPr>
          <a:lstStyle/>
          <a:p>
            <a:fld id="{F0C94032-CD4C-4C25-B0C2-CEC720522D92}" type="slidenum">
              <a:rPr kumimoji="0" lang="en-US" smtClean="0"/>
              <a:pPr/>
              <a:t>25</a:t>
            </a:fld>
            <a:endParaRPr kumimoji="0" lang="en-US" dirty="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1026"/>
          <p:cNvSpPr>
            <a:spLocks noGrp="1" noChangeArrowheads="1"/>
          </p:cNvSpPr>
          <p:nvPr>
            <p:ph type="title"/>
          </p:nvPr>
        </p:nvSpPr>
        <p:spPr>
          <a:xfrm>
            <a:off x="609600" y="762000"/>
            <a:ext cx="7772400" cy="457200"/>
          </a:xfrm>
        </p:spPr>
        <p:txBody>
          <a:bodyPr vert="horz" anchor="ctr">
            <a:normAutofit fontScale="90000"/>
          </a:bodyPr>
          <a:lstStyle/>
          <a:p>
            <a:pPr>
              <a:defRPr/>
            </a:pPr>
            <a:r>
              <a:rPr lang="en-US" dirty="0" smtClean="0"/>
              <a:t>Technical Review</a:t>
            </a:r>
          </a:p>
        </p:txBody>
      </p:sp>
      <p:sp>
        <p:nvSpPr>
          <p:cNvPr id="215043" name="Rectangle 1027"/>
          <p:cNvSpPr>
            <a:spLocks noGrp="1" noChangeArrowheads="1"/>
          </p:cNvSpPr>
          <p:nvPr>
            <p:ph type="body" idx="1"/>
          </p:nvPr>
        </p:nvSpPr>
        <p:spPr>
          <a:xfrm>
            <a:off x="685800" y="1676400"/>
            <a:ext cx="8001000" cy="4572000"/>
          </a:xfrm>
        </p:spPr>
        <p:txBody>
          <a:bodyPr/>
          <a:lstStyle/>
          <a:p>
            <a:pPr>
              <a:lnSpc>
                <a:spcPct val="90000"/>
              </a:lnSpc>
            </a:pPr>
            <a:r>
              <a:rPr lang="en-US" sz="2800" dirty="0"/>
              <a:t>FDA scientist review data and evaluate petitioner’s safety argument</a:t>
            </a:r>
          </a:p>
          <a:p>
            <a:pPr>
              <a:lnSpc>
                <a:spcPct val="90000"/>
              </a:lnSpc>
            </a:pPr>
            <a:endParaRPr lang="en-US" sz="2800" dirty="0"/>
          </a:p>
          <a:p>
            <a:pPr>
              <a:lnSpc>
                <a:spcPct val="90000"/>
              </a:lnSpc>
            </a:pPr>
            <a:r>
              <a:rPr lang="en-US" sz="2800" dirty="0"/>
              <a:t>FDA communicates with petitioner to resolve any questions and/or additional data needs</a:t>
            </a:r>
          </a:p>
          <a:p>
            <a:pPr>
              <a:lnSpc>
                <a:spcPct val="90000"/>
              </a:lnSpc>
            </a:pPr>
            <a:endParaRPr lang="en-US" sz="2800" dirty="0"/>
          </a:p>
          <a:p>
            <a:pPr>
              <a:lnSpc>
                <a:spcPct val="90000"/>
              </a:lnSpc>
            </a:pPr>
            <a:r>
              <a:rPr lang="en-US" sz="2800" dirty="0"/>
              <a:t>FDA review, documentation</a:t>
            </a:r>
          </a:p>
          <a:p>
            <a:pPr>
              <a:lnSpc>
                <a:spcPct val="90000"/>
              </a:lnSpc>
            </a:pPr>
            <a:endParaRPr lang="en-US" sz="2800" dirty="0"/>
          </a:p>
          <a:p>
            <a:pPr>
              <a:lnSpc>
                <a:spcPct val="90000"/>
              </a:lnSpc>
            </a:pPr>
            <a:r>
              <a:rPr lang="en-US" sz="2800" dirty="0"/>
              <a:t>FDA reaches a scientific conclusion and makes a recommendation</a:t>
            </a:r>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26</a:t>
            </a:fld>
            <a:endParaRPr kumimoji="0" lang="en-US"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04800" y="76200"/>
            <a:ext cx="8458200" cy="1143000"/>
          </a:xfrm>
        </p:spPr>
        <p:txBody>
          <a:bodyPr vert="horz" anchor="ctr">
            <a:normAutofit fontScale="90000"/>
          </a:bodyPr>
          <a:lstStyle/>
          <a:p>
            <a:r>
              <a:rPr lang="en-US" dirty="0" smtClean="0"/>
              <a:t>Legal Aspects of Food Additive Approvals</a:t>
            </a:r>
          </a:p>
        </p:txBody>
      </p:sp>
      <p:sp>
        <p:nvSpPr>
          <p:cNvPr id="77827" name="Rectangle 3"/>
          <p:cNvSpPr>
            <a:spLocks noGrp="1" noChangeArrowheads="1"/>
          </p:cNvSpPr>
          <p:nvPr>
            <p:ph type="body" idx="1"/>
          </p:nvPr>
        </p:nvSpPr>
        <p:spPr>
          <a:xfrm>
            <a:off x="609600" y="1828800"/>
            <a:ext cx="8229600" cy="4114800"/>
          </a:xfrm>
        </p:spPr>
        <p:txBody>
          <a:bodyPr>
            <a:normAutofit lnSpcReduction="10000"/>
          </a:bodyPr>
          <a:lstStyle/>
          <a:p>
            <a:pPr>
              <a:lnSpc>
                <a:spcPct val="90000"/>
              </a:lnSpc>
            </a:pPr>
            <a:r>
              <a:rPr lang="en-US" dirty="0"/>
              <a:t>Food Additives unsafe until FDA decision</a:t>
            </a:r>
          </a:p>
          <a:p>
            <a:pPr>
              <a:lnSpc>
                <a:spcPct val="90000"/>
              </a:lnSpc>
            </a:pPr>
            <a:endParaRPr lang="en-US" dirty="0"/>
          </a:p>
          <a:p>
            <a:pPr>
              <a:lnSpc>
                <a:spcPct val="90000"/>
              </a:lnSpc>
            </a:pPr>
            <a:r>
              <a:rPr lang="en-US" dirty="0"/>
              <a:t>Regulations stipulate an identity, specifications and conditions of safe use</a:t>
            </a:r>
          </a:p>
          <a:p>
            <a:pPr>
              <a:lnSpc>
                <a:spcPct val="90000"/>
              </a:lnSpc>
            </a:pPr>
            <a:endParaRPr lang="en-US" dirty="0"/>
          </a:p>
          <a:p>
            <a:pPr>
              <a:lnSpc>
                <a:spcPct val="90000"/>
              </a:lnSpc>
            </a:pPr>
            <a:r>
              <a:rPr lang="en-US" dirty="0"/>
              <a:t>Regulations do not provide specific product approvals</a:t>
            </a:r>
          </a:p>
          <a:p>
            <a:pPr>
              <a:lnSpc>
                <a:spcPct val="90000"/>
              </a:lnSpc>
              <a:buFontTx/>
              <a:buNone/>
            </a:pPr>
            <a:endParaRPr lang="en-US" dirty="0"/>
          </a:p>
          <a:p>
            <a:pPr>
              <a:lnSpc>
                <a:spcPct val="90000"/>
              </a:lnSpc>
            </a:pPr>
            <a:r>
              <a:rPr lang="en-US" dirty="0"/>
              <a:t>Direct additives or Food-contact substance</a:t>
            </a:r>
          </a:p>
        </p:txBody>
      </p:sp>
      <p:sp>
        <p:nvSpPr>
          <p:cNvPr id="4" name="Slide Number Placeholder 3"/>
          <p:cNvSpPr>
            <a:spLocks noGrp="1"/>
          </p:cNvSpPr>
          <p:nvPr>
            <p:ph type="sldNum" sz="quarter" idx="12"/>
          </p:nvPr>
        </p:nvSpPr>
        <p:spPr/>
        <p:txBody>
          <a:bodyPr>
            <a:normAutofit fontScale="85000" lnSpcReduction="20000"/>
          </a:bodyPr>
          <a:lstStyle/>
          <a:p>
            <a:fld id="{F0C94032-CD4C-4C25-B0C2-CEC720522D92}" type="slidenum">
              <a:rPr kumimoji="0" lang="en-US" smtClean="0"/>
              <a:pPr/>
              <a:t>27</a:t>
            </a:fld>
            <a:endParaRPr kumimoji="0" lang="en-US" dirty="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04800" y="1397000"/>
          <a:ext cx="86106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a:spLocks noGrp="1"/>
          </p:cNvSpPr>
          <p:nvPr>
            <p:ph type="title"/>
          </p:nvPr>
        </p:nvSpPr>
        <p:spPr>
          <a:xfrm>
            <a:off x="612648" y="228600"/>
            <a:ext cx="8153400" cy="990600"/>
          </a:xfrm>
        </p:spPr>
        <p:txBody>
          <a:bodyPr vert="horz" anchor="ctr">
            <a:normAutofit/>
          </a:bodyPr>
          <a:lstStyle/>
          <a:p>
            <a:pPr>
              <a:defRPr/>
            </a:pPr>
            <a:r>
              <a:rPr lang="en-US" dirty="0" smtClean="0"/>
              <a:t>Take Home Message</a:t>
            </a:r>
          </a:p>
        </p:txBody>
      </p:sp>
      <p:sp>
        <p:nvSpPr>
          <p:cNvPr id="6" name="Slide Number Placeholder 5"/>
          <p:cNvSpPr>
            <a:spLocks noGrp="1"/>
          </p:cNvSpPr>
          <p:nvPr>
            <p:ph type="sldNum" sz="quarter" idx="12"/>
          </p:nvPr>
        </p:nvSpPr>
        <p:spPr/>
        <p:txBody>
          <a:bodyPr>
            <a:normAutofit fontScale="85000" lnSpcReduction="20000"/>
          </a:bodyPr>
          <a:lstStyle/>
          <a:p>
            <a:fld id="{F0C94032-CD4C-4C25-B0C2-CEC720522D92}" type="slidenum">
              <a:rPr kumimoji="0" lang="en-US" smtClean="0"/>
              <a:pPr/>
              <a:t>28</a:t>
            </a:fld>
            <a:endParaRPr kumimoji="0" lang="en-US" dirty="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590800"/>
            <a:ext cx="8153400" cy="2209800"/>
          </a:xfrm>
        </p:spPr>
        <p:txBody>
          <a:bodyPr>
            <a:normAutofit/>
          </a:bodyPr>
          <a:lstStyle/>
          <a:p>
            <a:pPr algn="ctr"/>
            <a:r>
              <a:rPr lang="en-US" b="1" dirty="0" smtClean="0"/>
              <a:t>Thank You!!! </a:t>
            </a:r>
            <a:r>
              <a:rPr lang="en-US" b="1" dirty="0" smtClean="0"/>
              <a:t/>
            </a:r>
            <a:br>
              <a:rPr lang="en-US" b="1" dirty="0" smtClean="0"/>
            </a:br>
            <a:r>
              <a:rPr lang="en-US" b="1" dirty="0" smtClean="0"/>
              <a:t>&amp; </a:t>
            </a:r>
            <a:br>
              <a:rPr lang="en-US" b="1" dirty="0" smtClean="0"/>
            </a:br>
            <a:r>
              <a:rPr lang="en-US" b="1" dirty="0" smtClean="0"/>
              <a:t>Questions???</a:t>
            </a:r>
            <a:endParaRPr lang="en-US" b="1" dirty="0"/>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29</a:t>
            </a:fld>
            <a:endParaRPr kumimoji="0"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74638"/>
            <a:ext cx="8982075" cy="812800"/>
          </a:xfrm>
        </p:spPr>
        <p:txBody>
          <a:bodyPr vert="horz" anchor="ctr">
            <a:normAutofit fontScale="90000"/>
          </a:bodyPr>
          <a:lstStyle/>
          <a:p>
            <a:pPr>
              <a:defRPr/>
            </a:pPr>
            <a:r>
              <a:rPr lang="en-US" dirty="0" smtClean="0"/>
              <a:t>Grocery Manufacturers Association(GMA)</a:t>
            </a:r>
          </a:p>
        </p:txBody>
      </p:sp>
      <p:pic>
        <p:nvPicPr>
          <p:cNvPr id="3" name="Picture 1" descr="image001"/>
          <p:cNvPicPr>
            <a:picLocks noChangeAspect="1" noChangeArrowheads="1"/>
          </p:cNvPicPr>
          <p:nvPr/>
        </p:nvPicPr>
        <p:blipFill>
          <a:blip r:embed="rId2" cstate="email"/>
          <a:srcRect/>
          <a:stretch>
            <a:fillRect/>
          </a:stretch>
        </p:blipFill>
        <p:spPr bwMode="auto">
          <a:xfrm>
            <a:off x="6019800" y="2362200"/>
            <a:ext cx="2959767" cy="2286000"/>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Box 6"/>
          <p:cNvSpPr txBox="1"/>
          <p:nvPr/>
        </p:nvSpPr>
        <p:spPr>
          <a:xfrm>
            <a:off x="609600" y="1669143"/>
            <a:ext cx="5029200" cy="4094163"/>
          </a:xfrm>
          <a:prstGeom prst="rect">
            <a:avLst/>
          </a:prstGeom>
          <a:noFill/>
        </p:spPr>
        <p:txBody>
          <a:bodyPr>
            <a:spAutoFit/>
          </a:bodyPr>
          <a:lstStyle/>
          <a:p>
            <a:pPr>
              <a:defRPr/>
            </a:pPr>
            <a:r>
              <a:rPr lang="en-US" sz="2000" dirty="0">
                <a:solidFill>
                  <a:schemeClr val="tx1">
                    <a:lumMod val="75000"/>
                    <a:lumOff val="25000"/>
                  </a:schemeClr>
                </a:solidFill>
                <a:latin typeface="+mn-lt"/>
                <a:ea typeface="ＭＳ Ｐゴシック" pitchFamily="-109" charset="-128"/>
              </a:rPr>
              <a:t>Founded in 1908, GMA is an active, vocal advocate for its member companies and a trusted source of information about the industry and the products consumers rely on and enjoy every day.  </a:t>
            </a:r>
          </a:p>
          <a:p>
            <a:pPr>
              <a:defRPr/>
            </a:pPr>
            <a:endParaRPr lang="en-US" sz="2000" dirty="0">
              <a:solidFill>
                <a:schemeClr val="tx1">
                  <a:lumMod val="75000"/>
                  <a:lumOff val="25000"/>
                </a:schemeClr>
              </a:solidFill>
              <a:latin typeface="+mn-lt"/>
              <a:ea typeface="ＭＳ Ｐゴシック" pitchFamily="-109" charset="-128"/>
            </a:endParaRPr>
          </a:p>
          <a:p>
            <a:pPr>
              <a:defRPr/>
            </a:pPr>
            <a:r>
              <a:rPr lang="en-US" sz="2000" dirty="0">
                <a:solidFill>
                  <a:schemeClr val="tx1">
                    <a:lumMod val="75000"/>
                    <a:lumOff val="25000"/>
                  </a:schemeClr>
                </a:solidFill>
                <a:latin typeface="+mn-lt"/>
                <a:ea typeface="ＭＳ Ｐゴシック" pitchFamily="-109" charset="-128"/>
              </a:rPr>
              <a:t>The association and its member companies are committed to meeting the needs of consumers through product innovation, responsible business practices and effective public policy solutions developed through a genuine partnership with policymakers and other stakeholders. </a:t>
            </a:r>
            <a:endParaRPr lang="en-US" sz="2000" dirty="0">
              <a:solidFill>
                <a:schemeClr val="tx1">
                  <a:lumMod val="75000"/>
                  <a:lumOff val="25000"/>
                </a:schemeClr>
              </a:solidFill>
              <a:latin typeface="+mn-lt"/>
              <a:ea typeface="ＭＳ Ｐゴシック" pitchFamily="34" charset="-128"/>
            </a:endParaRPr>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3</a:t>
            </a:fld>
            <a:endParaRPr kumimoji="0" lang="en-US" dirty="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0"/>
            <a:ext cx="8153400" cy="990600"/>
          </a:xfrm>
        </p:spPr>
        <p:txBody>
          <a:bodyPr/>
          <a:lstStyle/>
          <a:p>
            <a:pPr algn="ctr"/>
            <a:r>
              <a:rPr lang="en-US" dirty="0" smtClean="0"/>
              <a:t>Appendix</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F0C94032-CD4C-4C25-B0C2-CEC720522D92}" type="slidenum">
              <a:rPr kumimoji="0" lang="en-US" smtClean="0"/>
              <a:pPr/>
              <a:t>30</a:t>
            </a:fld>
            <a:endParaRPr kumimoji="0" lang="en-US" dirty="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Redbook: Concern Levels</a:t>
            </a:r>
            <a:endParaRPr lang="en-US" dirty="0"/>
          </a:p>
        </p:txBody>
      </p:sp>
      <p:pic>
        <p:nvPicPr>
          <p:cNvPr id="53250" name="Picture 2" descr="Minimum Concern Level assigned to a direct food additive or color additive to be used in food based on the substance's estimated human exposure from the proposed use and potential toxicity"/>
          <p:cNvPicPr>
            <a:picLocks noChangeAspect="1" noChangeArrowheads="1"/>
          </p:cNvPicPr>
          <p:nvPr/>
        </p:nvPicPr>
        <p:blipFill>
          <a:blip r:embed="rId2" cstate="print"/>
          <a:srcRect/>
          <a:stretch>
            <a:fillRect/>
          </a:stretch>
        </p:blipFill>
        <p:spPr bwMode="auto">
          <a:xfrm>
            <a:off x="1600200" y="1371600"/>
            <a:ext cx="5516911" cy="5562600"/>
          </a:xfrm>
          <a:prstGeom prst="rect">
            <a:avLst/>
          </a:prstGeom>
          <a:noFill/>
        </p:spPr>
      </p:pic>
      <p:sp>
        <p:nvSpPr>
          <p:cNvPr id="6" name="Slide Number Placeholder 5"/>
          <p:cNvSpPr>
            <a:spLocks noGrp="1"/>
          </p:cNvSpPr>
          <p:nvPr>
            <p:ph type="sldNum" sz="quarter" idx="12"/>
          </p:nvPr>
        </p:nvSpPr>
        <p:spPr/>
        <p:txBody>
          <a:bodyPr>
            <a:normAutofit fontScale="85000" lnSpcReduction="20000"/>
          </a:bodyPr>
          <a:lstStyle/>
          <a:p>
            <a:fld id="{F0C94032-CD4C-4C25-B0C2-CEC720522D92}" type="slidenum">
              <a:rPr kumimoji="0" lang="en-US" smtClean="0"/>
              <a:pPr/>
              <a:t>31</a:t>
            </a:fld>
            <a:endParaRPr kumimoji="0" lang="en-US" dirty="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Redbook: Toxicological Tests</a:t>
            </a:r>
            <a:endParaRPr lang="en-US" dirty="0"/>
          </a:p>
        </p:txBody>
      </p:sp>
      <p:pic>
        <p:nvPicPr>
          <p:cNvPr id="57346" name="Picture 2"/>
          <p:cNvPicPr>
            <a:picLocks noChangeAspect="1" noChangeArrowheads="1"/>
          </p:cNvPicPr>
          <p:nvPr/>
        </p:nvPicPr>
        <p:blipFill>
          <a:blip r:embed="rId2" cstate="print"/>
          <a:srcRect/>
          <a:stretch>
            <a:fillRect/>
          </a:stretch>
        </p:blipFill>
        <p:spPr bwMode="auto">
          <a:xfrm>
            <a:off x="381000" y="1828800"/>
            <a:ext cx="8353425" cy="475528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32</a:t>
            </a:fld>
            <a:endParaRPr kumimoji="0" lang="en-US"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91" name="Picture 2" descr="http://www.aiesec.co.uk/images/Images/reckitt%20benckiser.jpg"/>
          <p:cNvPicPr>
            <a:picLocks noChangeAspect="1" noChangeArrowheads="1"/>
          </p:cNvPicPr>
          <p:nvPr/>
        </p:nvPicPr>
        <p:blipFill>
          <a:blip r:embed="rId3" cstate="print"/>
          <a:srcRect/>
          <a:stretch>
            <a:fillRect/>
          </a:stretch>
        </p:blipFill>
        <p:spPr bwMode="auto">
          <a:xfrm>
            <a:off x="7924800" y="2286000"/>
            <a:ext cx="1028700" cy="457200"/>
          </a:xfrm>
          <a:prstGeom prst="rect">
            <a:avLst/>
          </a:prstGeom>
          <a:noFill/>
          <a:ln w="9525">
            <a:noFill/>
            <a:miter lim="800000"/>
            <a:headEnd/>
            <a:tailEnd/>
          </a:ln>
        </p:spPr>
      </p:pic>
      <p:pic>
        <p:nvPicPr>
          <p:cNvPr id="74" name="irc_mi" descr="http://www.browermillercole.com/wp-content/uploads/25-Kings-Hawaiian-Restaurant-Logo-Stacked.jpg">
            <a:hlinkClick r:id="rId4"/>
          </p:cNvPr>
          <p:cNvPicPr/>
          <p:nvPr/>
        </p:nvPicPr>
        <p:blipFill>
          <a:blip r:embed="rId5" cstate="print"/>
          <a:srcRect b="25000"/>
          <a:stretch>
            <a:fillRect/>
          </a:stretch>
        </p:blipFill>
        <p:spPr bwMode="auto">
          <a:xfrm>
            <a:off x="7010400" y="1371600"/>
            <a:ext cx="990600" cy="457200"/>
          </a:xfrm>
          <a:prstGeom prst="rect">
            <a:avLst/>
          </a:prstGeom>
          <a:noFill/>
          <a:ln w="9525">
            <a:noFill/>
            <a:miter lim="800000"/>
            <a:headEnd/>
            <a:tailEnd/>
          </a:ln>
        </p:spPr>
      </p:pic>
      <p:pic>
        <p:nvPicPr>
          <p:cNvPr id="68610" name="Picture 2" descr="http://www.tysonfoods.com/~/media/Corporate/Media/Logo-Guidelines/Tyson-Brand/JPG/Tyson_-Oval_3D.ashx?la=en"/>
          <p:cNvPicPr>
            <a:picLocks noChangeAspect="1" noChangeArrowheads="1"/>
          </p:cNvPicPr>
          <p:nvPr/>
        </p:nvPicPr>
        <p:blipFill>
          <a:blip r:embed="rId6" cstate="print"/>
          <a:srcRect l="5236" t="15190" r="10989" b="8857"/>
          <a:stretch>
            <a:fillRect/>
          </a:stretch>
        </p:blipFill>
        <p:spPr bwMode="auto">
          <a:xfrm>
            <a:off x="5105400" y="2514600"/>
            <a:ext cx="975360" cy="609600"/>
          </a:xfrm>
          <a:prstGeom prst="rect">
            <a:avLst/>
          </a:prstGeom>
          <a:noFill/>
        </p:spPr>
      </p:pic>
      <p:pic>
        <p:nvPicPr>
          <p:cNvPr id="18434" name="Picture 46" descr="http://serendipitymommy.com/wp-content/uploads/2010/07/RichProductsLogoHSM08.gif"/>
          <p:cNvPicPr>
            <a:picLocks noChangeAspect="1" noChangeArrowheads="1"/>
          </p:cNvPicPr>
          <p:nvPr/>
        </p:nvPicPr>
        <p:blipFill>
          <a:blip r:embed="rId7" cstate="print"/>
          <a:srcRect/>
          <a:stretch>
            <a:fillRect/>
          </a:stretch>
        </p:blipFill>
        <p:spPr bwMode="auto">
          <a:xfrm>
            <a:off x="5486400" y="4065588"/>
            <a:ext cx="838200" cy="430212"/>
          </a:xfrm>
          <a:prstGeom prst="rect">
            <a:avLst/>
          </a:prstGeom>
          <a:noFill/>
          <a:ln w="9525">
            <a:noFill/>
            <a:miter lim="800000"/>
            <a:headEnd/>
            <a:tailEnd/>
          </a:ln>
        </p:spPr>
      </p:pic>
      <p:sp>
        <p:nvSpPr>
          <p:cNvPr id="18437" name="Line 3"/>
          <p:cNvSpPr>
            <a:spLocks noChangeShapeType="1"/>
          </p:cNvSpPr>
          <p:nvPr/>
        </p:nvSpPr>
        <p:spPr bwMode="auto">
          <a:xfrm>
            <a:off x="0" y="4572000"/>
            <a:ext cx="9144000" cy="1588"/>
          </a:xfrm>
          <a:prstGeom prst="line">
            <a:avLst/>
          </a:prstGeom>
          <a:noFill/>
          <a:ln w="41275">
            <a:solidFill>
              <a:schemeClr val="tx1"/>
            </a:solidFill>
            <a:round/>
            <a:headEnd/>
            <a:tailEnd/>
          </a:ln>
        </p:spPr>
        <p:txBody>
          <a:bodyPr lIns="0" tIns="0" rIns="0" bIns="0"/>
          <a:lstStyle/>
          <a:p>
            <a:endParaRPr lang="en-US">
              <a:solidFill>
                <a:prstClr val="black"/>
              </a:solidFill>
            </a:endParaRPr>
          </a:p>
        </p:txBody>
      </p:sp>
      <p:pic>
        <p:nvPicPr>
          <p:cNvPr id="18438" name="Picture 7"/>
          <p:cNvPicPr>
            <a:picLocks noChangeArrowheads="1"/>
          </p:cNvPicPr>
          <p:nvPr/>
        </p:nvPicPr>
        <p:blipFill>
          <a:blip r:embed="rId8" cstate="print"/>
          <a:srcRect/>
          <a:stretch>
            <a:fillRect/>
          </a:stretch>
        </p:blipFill>
        <p:spPr bwMode="auto">
          <a:xfrm>
            <a:off x="5486400" y="5715000"/>
            <a:ext cx="1371600" cy="293688"/>
          </a:xfrm>
          <a:prstGeom prst="rect">
            <a:avLst/>
          </a:prstGeom>
          <a:noFill/>
          <a:ln w="9525">
            <a:noFill/>
            <a:miter lim="800000"/>
            <a:headEnd/>
            <a:tailEnd/>
          </a:ln>
        </p:spPr>
      </p:pic>
      <p:pic>
        <p:nvPicPr>
          <p:cNvPr id="18439" name="Picture 8"/>
          <p:cNvPicPr>
            <a:picLocks noChangeArrowheads="1"/>
          </p:cNvPicPr>
          <p:nvPr/>
        </p:nvPicPr>
        <p:blipFill>
          <a:blip r:embed="rId9" cstate="print"/>
          <a:srcRect/>
          <a:stretch>
            <a:fillRect/>
          </a:stretch>
        </p:blipFill>
        <p:spPr bwMode="auto">
          <a:xfrm>
            <a:off x="1524000" y="6172200"/>
            <a:ext cx="1143000" cy="422275"/>
          </a:xfrm>
          <a:prstGeom prst="rect">
            <a:avLst/>
          </a:prstGeom>
          <a:noFill/>
          <a:ln w="9525">
            <a:noFill/>
            <a:miter lim="800000"/>
            <a:headEnd/>
            <a:tailEnd/>
          </a:ln>
        </p:spPr>
      </p:pic>
      <p:pic>
        <p:nvPicPr>
          <p:cNvPr id="18441" name="Picture 12"/>
          <p:cNvPicPr>
            <a:picLocks noChangeArrowheads="1"/>
          </p:cNvPicPr>
          <p:nvPr/>
        </p:nvPicPr>
        <p:blipFill>
          <a:blip r:embed="rId10" cstate="print"/>
          <a:srcRect/>
          <a:stretch>
            <a:fillRect/>
          </a:stretch>
        </p:blipFill>
        <p:spPr bwMode="auto">
          <a:xfrm>
            <a:off x="1600200" y="4724400"/>
            <a:ext cx="1524000" cy="344488"/>
          </a:xfrm>
          <a:prstGeom prst="rect">
            <a:avLst/>
          </a:prstGeom>
          <a:noFill/>
          <a:ln w="9525">
            <a:noFill/>
            <a:miter lim="800000"/>
            <a:headEnd/>
            <a:tailEnd/>
          </a:ln>
        </p:spPr>
      </p:pic>
      <p:pic>
        <p:nvPicPr>
          <p:cNvPr id="18442" name="Picture 13"/>
          <p:cNvPicPr>
            <a:picLocks noChangeArrowheads="1"/>
          </p:cNvPicPr>
          <p:nvPr/>
        </p:nvPicPr>
        <p:blipFill>
          <a:blip r:embed="rId11" cstate="print"/>
          <a:srcRect/>
          <a:stretch>
            <a:fillRect/>
          </a:stretch>
        </p:blipFill>
        <p:spPr bwMode="auto">
          <a:xfrm>
            <a:off x="76200" y="4800600"/>
            <a:ext cx="1296987" cy="241300"/>
          </a:xfrm>
          <a:prstGeom prst="rect">
            <a:avLst/>
          </a:prstGeom>
          <a:noFill/>
          <a:ln w="9525">
            <a:noFill/>
            <a:miter lim="800000"/>
            <a:headEnd/>
            <a:tailEnd/>
          </a:ln>
        </p:spPr>
      </p:pic>
      <p:pic>
        <p:nvPicPr>
          <p:cNvPr id="18443" name="Picture 19"/>
          <p:cNvPicPr>
            <a:picLocks noChangeArrowheads="1"/>
          </p:cNvPicPr>
          <p:nvPr/>
        </p:nvPicPr>
        <p:blipFill>
          <a:blip r:embed="rId12" cstate="print"/>
          <a:srcRect/>
          <a:stretch>
            <a:fillRect/>
          </a:stretch>
        </p:blipFill>
        <p:spPr bwMode="auto">
          <a:xfrm>
            <a:off x="7924800" y="2895600"/>
            <a:ext cx="1143000" cy="412750"/>
          </a:xfrm>
          <a:prstGeom prst="rect">
            <a:avLst/>
          </a:prstGeom>
          <a:noFill/>
          <a:ln w="9525">
            <a:noFill/>
            <a:miter lim="800000"/>
            <a:headEnd/>
            <a:tailEnd/>
          </a:ln>
        </p:spPr>
      </p:pic>
      <p:pic>
        <p:nvPicPr>
          <p:cNvPr id="18444" name="Picture 22"/>
          <p:cNvPicPr>
            <a:picLocks noChangeArrowheads="1"/>
          </p:cNvPicPr>
          <p:nvPr/>
        </p:nvPicPr>
        <p:blipFill>
          <a:blip r:embed="rId13" cstate="print"/>
          <a:srcRect l="3621" r="12898"/>
          <a:stretch>
            <a:fillRect/>
          </a:stretch>
        </p:blipFill>
        <p:spPr bwMode="auto">
          <a:xfrm>
            <a:off x="2133600" y="2438400"/>
            <a:ext cx="998537" cy="385763"/>
          </a:xfrm>
          <a:prstGeom prst="rect">
            <a:avLst/>
          </a:prstGeom>
          <a:noFill/>
          <a:ln w="9525">
            <a:noFill/>
            <a:miter lim="800000"/>
            <a:headEnd/>
            <a:tailEnd/>
          </a:ln>
        </p:spPr>
      </p:pic>
      <p:pic>
        <p:nvPicPr>
          <p:cNvPr id="18445" name="Picture 35"/>
          <p:cNvPicPr>
            <a:picLocks noChangeArrowheads="1"/>
          </p:cNvPicPr>
          <p:nvPr/>
        </p:nvPicPr>
        <p:blipFill>
          <a:blip r:embed="rId14" cstate="print"/>
          <a:srcRect/>
          <a:stretch>
            <a:fillRect/>
          </a:stretch>
        </p:blipFill>
        <p:spPr bwMode="auto">
          <a:xfrm>
            <a:off x="8516938" y="3471863"/>
            <a:ext cx="474662" cy="490537"/>
          </a:xfrm>
          <a:prstGeom prst="rect">
            <a:avLst/>
          </a:prstGeom>
          <a:noFill/>
          <a:ln w="9525">
            <a:noFill/>
            <a:miter lim="800000"/>
            <a:headEnd/>
            <a:tailEnd/>
          </a:ln>
        </p:spPr>
      </p:pic>
      <p:pic>
        <p:nvPicPr>
          <p:cNvPr id="18447" name="Picture 49">
            <a:hlinkClick r:id="rId15"/>
          </p:cNvPr>
          <p:cNvPicPr>
            <a:picLocks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914400" y="4038600"/>
            <a:ext cx="1176337" cy="469900"/>
          </a:xfrm>
          <a:prstGeom prst="rect">
            <a:avLst/>
          </a:prstGeom>
          <a:noFill/>
          <a:ln w="9525">
            <a:noFill/>
            <a:miter lim="800000"/>
            <a:headEnd/>
            <a:tailEnd/>
          </a:ln>
        </p:spPr>
      </p:pic>
      <p:pic>
        <p:nvPicPr>
          <p:cNvPr id="18448" name="Picture 51"/>
          <p:cNvPicPr>
            <a:picLocks noChangeArrowheads="1"/>
          </p:cNvPicPr>
          <p:nvPr/>
        </p:nvPicPr>
        <p:blipFill>
          <a:blip r:embed="rId17" cstate="print"/>
          <a:srcRect/>
          <a:stretch>
            <a:fillRect/>
          </a:stretch>
        </p:blipFill>
        <p:spPr bwMode="auto">
          <a:xfrm>
            <a:off x="3714750" y="3962400"/>
            <a:ext cx="1466850" cy="563563"/>
          </a:xfrm>
          <a:prstGeom prst="rect">
            <a:avLst/>
          </a:prstGeom>
          <a:noFill/>
          <a:ln w="9525">
            <a:noFill/>
            <a:miter lim="800000"/>
            <a:headEnd/>
            <a:tailEnd/>
          </a:ln>
        </p:spPr>
      </p:pic>
      <p:sp>
        <p:nvSpPr>
          <p:cNvPr id="18453" name="Rectangle 60"/>
          <p:cNvSpPr>
            <a:spLocks/>
          </p:cNvSpPr>
          <p:nvPr/>
        </p:nvSpPr>
        <p:spPr bwMode="auto">
          <a:xfrm>
            <a:off x="1185863" y="6630988"/>
            <a:ext cx="2679700" cy="198437"/>
          </a:xfrm>
          <a:prstGeom prst="rect">
            <a:avLst/>
          </a:prstGeom>
          <a:noFill/>
          <a:ln w="12700">
            <a:noFill/>
            <a:miter lim="800000"/>
            <a:headEnd/>
            <a:tailEnd/>
          </a:ln>
        </p:spPr>
        <p:txBody>
          <a:bodyPr lIns="0" tIns="0" rIns="40634" bIns="0"/>
          <a:lstStyle/>
          <a:p>
            <a:pPr marL="41275" defTabSz="912813">
              <a:spcBef>
                <a:spcPts val="550"/>
              </a:spcBef>
            </a:pPr>
            <a:r>
              <a:rPr lang="en-US" sz="1000" dirty="0">
                <a:solidFill>
                  <a:prstClr val="black"/>
                </a:solidFill>
                <a:ea typeface="ヒラギノ角ゴ ProN W3"/>
                <a:cs typeface="ヒラギノ角ゴ ProN W3"/>
                <a:sym typeface="Arial" pitchFamily="34" charset="0"/>
              </a:rPr>
              <a:t>*Represents a sample of GMA members</a:t>
            </a:r>
          </a:p>
        </p:txBody>
      </p:sp>
      <p:pic>
        <p:nvPicPr>
          <p:cNvPr id="18454" name="Picture 63">
            <a:hlinkClick r:id="rId18"/>
          </p:cNvPr>
          <p:cNvPicPr>
            <a:picLocks noChangeArrowheads="1"/>
          </p:cNvPicPr>
          <p:nvPr/>
        </p:nvPicPr>
        <p:blipFill>
          <a:blip r:embed="rId19" cstate="print"/>
          <a:srcRect/>
          <a:stretch>
            <a:fillRect/>
          </a:stretch>
        </p:blipFill>
        <p:spPr bwMode="auto">
          <a:xfrm>
            <a:off x="1447800" y="5943600"/>
            <a:ext cx="1265237" cy="382587"/>
          </a:xfrm>
          <a:prstGeom prst="rect">
            <a:avLst/>
          </a:prstGeom>
          <a:noFill/>
          <a:ln w="9525">
            <a:noFill/>
            <a:miter lim="800000"/>
            <a:headEnd/>
            <a:tailEnd/>
          </a:ln>
        </p:spPr>
      </p:pic>
      <p:sp>
        <p:nvSpPr>
          <p:cNvPr id="71" name="Title 1"/>
          <p:cNvSpPr>
            <a:spLocks noGrp="1"/>
          </p:cNvSpPr>
          <p:nvPr>
            <p:ph type="title"/>
          </p:nvPr>
        </p:nvSpPr>
        <p:spPr>
          <a:xfrm>
            <a:off x="161925" y="228600"/>
            <a:ext cx="8461375" cy="812800"/>
          </a:xfrm>
        </p:spPr>
        <p:txBody>
          <a:bodyPr vert="horz" anchor="ctr">
            <a:normAutofit/>
          </a:bodyPr>
          <a:lstStyle/>
          <a:p>
            <a:pPr>
              <a:defRPr/>
            </a:pPr>
            <a:r>
              <a:rPr lang="en-US" dirty="0" smtClean="0"/>
              <a:t>GMA Member </a:t>
            </a:r>
            <a:r>
              <a:rPr lang="en-US" dirty="0" smtClean="0"/>
              <a:t>Companies</a:t>
            </a:r>
            <a:endParaRPr lang="en-US" dirty="0" smtClean="0"/>
          </a:p>
        </p:txBody>
      </p:sp>
      <p:pic>
        <p:nvPicPr>
          <p:cNvPr id="18459" name="Picture 2" descr="http://rebelradio.pinemanor401.info/files/campbells-logo.gif"/>
          <p:cNvPicPr>
            <a:picLocks noChangeAspect="1" noChangeArrowheads="1"/>
          </p:cNvPicPr>
          <p:nvPr/>
        </p:nvPicPr>
        <p:blipFill>
          <a:blip r:embed="rId20" cstate="print"/>
          <a:srcRect/>
          <a:stretch>
            <a:fillRect/>
          </a:stretch>
        </p:blipFill>
        <p:spPr bwMode="auto">
          <a:xfrm>
            <a:off x="457200" y="2327880"/>
            <a:ext cx="1054100" cy="491519"/>
          </a:xfrm>
          <a:prstGeom prst="rect">
            <a:avLst/>
          </a:prstGeom>
          <a:noFill/>
          <a:ln w="9525">
            <a:noFill/>
            <a:miter lim="800000"/>
            <a:headEnd/>
            <a:tailEnd/>
          </a:ln>
        </p:spPr>
      </p:pic>
      <p:pic>
        <p:nvPicPr>
          <p:cNvPr id="18460" name="Picture 4" descr="http://541aesthetic.files.wordpress.com/2008/09/pepsico-high_res.jpg"/>
          <p:cNvPicPr>
            <a:picLocks noChangeAspect="1" noChangeArrowheads="1"/>
          </p:cNvPicPr>
          <p:nvPr/>
        </p:nvPicPr>
        <p:blipFill>
          <a:blip r:embed="rId21" cstate="print"/>
          <a:srcRect/>
          <a:stretch>
            <a:fillRect/>
          </a:stretch>
        </p:blipFill>
        <p:spPr bwMode="auto">
          <a:xfrm>
            <a:off x="152400" y="1316529"/>
            <a:ext cx="1601788" cy="394796"/>
          </a:xfrm>
          <a:prstGeom prst="rect">
            <a:avLst/>
          </a:prstGeom>
          <a:noFill/>
          <a:ln w="9525">
            <a:noFill/>
            <a:miter lim="800000"/>
            <a:headEnd/>
            <a:tailEnd/>
          </a:ln>
        </p:spPr>
      </p:pic>
      <p:pic>
        <p:nvPicPr>
          <p:cNvPr id="18461" name="Picture 14" descr="http://www.infotainmentnews.net/wp-content/uploads/2010/11/Procter_and_Gamble_Logo.png"/>
          <p:cNvPicPr>
            <a:picLocks noChangeAspect="1" noChangeArrowheads="1"/>
          </p:cNvPicPr>
          <p:nvPr/>
        </p:nvPicPr>
        <p:blipFill>
          <a:blip r:embed="rId22" cstate="print"/>
          <a:srcRect/>
          <a:stretch>
            <a:fillRect/>
          </a:stretch>
        </p:blipFill>
        <p:spPr bwMode="auto">
          <a:xfrm>
            <a:off x="152400" y="2895600"/>
            <a:ext cx="839787" cy="363537"/>
          </a:xfrm>
          <a:prstGeom prst="rect">
            <a:avLst/>
          </a:prstGeom>
          <a:noFill/>
          <a:ln w="9525">
            <a:noFill/>
            <a:miter lim="800000"/>
            <a:headEnd/>
            <a:tailEnd/>
          </a:ln>
        </p:spPr>
      </p:pic>
      <p:pic>
        <p:nvPicPr>
          <p:cNvPr id="18462" name="Picture 16" descr="http://multivu.prnewswire.com/mnr/welchs/40318/images/logo1.png"/>
          <p:cNvPicPr>
            <a:picLocks noChangeAspect="1" noChangeArrowheads="1"/>
          </p:cNvPicPr>
          <p:nvPr/>
        </p:nvPicPr>
        <p:blipFill>
          <a:blip r:embed="rId23" cstate="print"/>
          <a:srcRect t="12334" b="15668"/>
          <a:stretch>
            <a:fillRect/>
          </a:stretch>
        </p:blipFill>
        <p:spPr bwMode="auto">
          <a:xfrm>
            <a:off x="2514600" y="3733800"/>
            <a:ext cx="927100" cy="444500"/>
          </a:xfrm>
          <a:prstGeom prst="rect">
            <a:avLst/>
          </a:prstGeom>
          <a:noFill/>
          <a:ln w="9525">
            <a:noFill/>
            <a:miter lim="800000"/>
            <a:headEnd/>
            <a:tailEnd/>
          </a:ln>
        </p:spPr>
      </p:pic>
      <p:pic>
        <p:nvPicPr>
          <p:cNvPr id="18463" name="Picture 18" descr="http://postadsgroup.com/wp-content/uploads/2009/08/new-conagra-logo-large.jpg"/>
          <p:cNvPicPr>
            <a:picLocks noChangeAspect="1" noChangeArrowheads="1"/>
          </p:cNvPicPr>
          <p:nvPr/>
        </p:nvPicPr>
        <p:blipFill>
          <a:blip r:embed="rId24" cstate="print"/>
          <a:srcRect l="9514" t="7764" r="12567" b="3088"/>
          <a:stretch>
            <a:fillRect/>
          </a:stretch>
        </p:blipFill>
        <p:spPr bwMode="auto">
          <a:xfrm>
            <a:off x="1600200" y="1828800"/>
            <a:ext cx="858837" cy="538163"/>
          </a:xfrm>
          <a:prstGeom prst="rect">
            <a:avLst/>
          </a:prstGeom>
          <a:noFill/>
          <a:ln w="9525">
            <a:noFill/>
            <a:miter lim="800000"/>
            <a:headEnd/>
            <a:tailEnd/>
          </a:ln>
        </p:spPr>
      </p:pic>
      <p:pic>
        <p:nvPicPr>
          <p:cNvPr id="18465" name="Picture 22" descr="http://blog.edisonnation.com/wp-content/uploads/2010/05/GeneralMills-logo-gif.gif"/>
          <p:cNvPicPr>
            <a:picLocks noChangeAspect="1" noChangeArrowheads="1"/>
          </p:cNvPicPr>
          <p:nvPr/>
        </p:nvPicPr>
        <p:blipFill>
          <a:blip r:embed="rId25" cstate="print"/>
          <a:srcRect/>
          <a:stretch>
            <a:fillRect/>
          </a:stretch>
        </p:blipFill>
        <p:spPr bwMode="auto">
          <a:xfrm>
            <a:off x="5791200" y="3124200"/>
            <a:ext cx="1201738" cy="512762"/>
          </a:xfrm>
          <a:prstGeom prst="rect">
            <a:avLst/>
          </a:prstGeom>
          <a:noFill/>
          <a:ln w="9525">
            <a:noFill/>
            <a:miter lim="800000"/>
            <a:headEnd/>
            <a:tailEnd/>
          </a:ln>
        </p:spPr>
      </p:pic>
      <p:pic>
        <p:nvPicPr>
          <p:cNvPr id="18467" name="Picture 26" descr="http://www.worldmarketingcompany.com/_images/bushbros.jpg"/>
          <p:cNvPicPr>
            <a:picLocks noChangeAspect="1" noChangeArrowheads="1"/>
          </p:cNvPicPr>
          <p:nvPr/>
        </p:nvPicPr>
        <p:blipFill>
          <a:blip r:embed="rId26" cstate="print"/>
          <a:srcRect/>
          <a:stretch>
            <a:fillRect/>
          </a:stretch>
        </p:blipFill>
        <p:spPr bwMode="auto">
          <a:xfrm>
            <a:off x="4495800" y="3124200"/>
            <a:ext cx="849312" cy="486568"/>
          </a:xfrm>
          <a:prstGeom prst="rect">
            <a:avLst/>
          </a:prstGeom>
          <a:noFill/>
          <a:ln w="9525">
            <a:noFill/>
            <a:miter lim="800000"/>
            <a:headEnd/>
            <a:tailEnd/>
          </a:ln>
        </p:spPr>
      </p:pic>
      <p:pic>
        <p:nvPicPr>
          <p:cNvPr id="18469" name="Picture 30" descr="http://industrialrealestate123.com/storage/9377/u15019/Smuckers.jpg"/>
          <p:cNvPicPr>
            <a:picLocks noChangeAspect="1" noChangeArrowheads="1"/>
          </p:cNvPicPr>
          <p:nvPr/>
        </p:nvPicPr>
        <p:blipFill>
          <a:blip r:embed="rId27" cstate="print"/>
          <a:srcRect/>
          <a:stretch>
            <a:fillRect/>
          </a:stretch>
        </p:blipFill>
        <p:spPr bwMode="auto">
          <a:xfrm>
            <a:off x="7221538" y="3243263"/>
            <a:ext cx="1254125" cy="428625"/>
          </a:xfrm>
          <a:prstGeom prst="rect">
            <a:avLst/>
          </a:prstGeom>
          <a:noFill/>
          <a:ln w="9525">
            <a:noFill/>
            <a:miter lim="800000"/>
            <a:headEnd/>
            <a:tailEnd/>
          </a:ln>
        </p:spPr>
      </p:pic>
      <p:pic>
        <p:nvPicPr>
          <p:cNvPr id="18470" name="Picture 34" descr="http://active.ist.ucf.edu/Portals/2/Graphics/Logo_MARS_incorporated.png"/>
          <p:cNvPicPr>
            <a:picLocks noChangeAspect="1" noChangeArrowheads="1"/>
          </p:cNvPicPr>
          <p:nvPr/>
        </p:nvPicPr>
        <p:blipFill>
          <a:blip r:embed="rId28" cstate="print"/>
          <a:srcRect b="33537"/>
          <a:stretch>
            <a:fillRect/>
          </a:stretch>
        </p:blipFill>
        <p:spPr bwMode="auto">
          <a:xfrm>
            <a:off x="533400" y="3352800"/>
            <a:ext cx="1333500" cy="314325"/>
          </a:xfrm>
          <a:prstGeom prst="rect">
            <a:avLst/>
          </a:prstGeom>
          <a:noFill/>
          <a:ln w="9525">
            <a:noFill/>
            <a:miter lim="800000"/>
            <a:headEnd/>
            <a:tailEnd/>
          </a:ln>
        </p:spPr>
      </p:pic>
      <p:pic>
        <p:nvPicPr>
          <p:cNvPr id="18471" name="Picture 36" descr="http://www.shescribes.com/wp-content/uploads/2010/12/McCormick_logo_highres.jpg"/>
          <p:cNvPicPr>
            <a:picLocks noChangeAspect="1" noChangeArrowheads="1"/>
          </p:cNvPicPr>
          <p:nvPr/>
        </p:nvPicPr>
        <p:blipFill>
          <a:blip r:embed="rId29" cstate="print"/>
          <a:srcRect/>
          <a:stretch>
            <a:fillRect/>
          </a:stretch>
        </p:blipFill>
        <p:spPr bwMode="auto">
          <a:xfrm>
            <a:off x="3505200" y="3657600"/>
            <a:ext cx="695325" cy="506412"/>
          </a:xfrm>
          <a:prstGeom prst="rect">
            <a:avLst/>
          </a:prstGeom>
          <a:noFill/>
          <a:ln w="9525">
            <a:noFill/>
            <a:miter lim="800000"/>
            <a:headEnd/>
            <a:tailEnd/>
          </a:ln>
        </p:spPr>
      </p:pic>
      <p:pic>
        <p:nvPicPr>
          <p:cNvPr id="18474" name="Picture 52" descr="http://sna.multiview.com/userlogo/sna/100220v2v1.jpg"/>
          <p:cNvPicPr>
            <a:picLocks noChangeAspect="1" noChangeArrowheads="1"/>
          </p:cNvPicPr>
          <p:nvPr/>
        </p:nvPicPr>
        <p:blipFill>
          <a:blip r:embed="rId30" cstate="print"/>
          <a:srcRect t="11922" b="3381"/>
          <a:stretch>
            <a:fillRect/>
          </a:stretch>
        </p:blipFill>
        <p:spPr bwMode="auto">
          <a:xfrm>
            <a:off x="1809750" y="1371600"/>
            <a:ext cx="1085850" cy="457200"/>
          </a:xfrm>
          <a:prstGeom prst="rect">
            <a:avLst/>
          </a:prstGeom>
          <a:noFill/>
          <a:ln w="9525">
            <a:noFill/>
            <a:miter lim="800000"/>
            <a:headEnd/>
            <a:tailEnd/>
          </a:ln>
        </p:spPr>
      </p:pic>
      <p:pic>
        <p:nvPicPr>
          <p:cNvPr id="18475" name="Picture 54" descr="http://www.smithfieldluterfoundation.com/Images/SmithfieldFoods.gif"/>
          <p:cNvPicPr>
            <a:picLocks noChangeAspect="1" noChangeArrowheads="1"/>
          </p:cNvPicPr>
          <p:nvPr/>
        </p:nvPicPr>
        <p:blipFill>
          <a:blip r:embed="rId31" cstate="print"/>
          <a:srcRect l="6256" r="9195"/>
          <a:stretch>
            <a:fillRect/>
          </a:stretch>
        </p:blipFill>
        <p:spPr bwMode="auto">
          <a:xfrm>
            <a:off x="3657600" y="1828800"/>
            <a:ext cx="1312862" cy="398462"/>
          </a:xfrm>
          <a:prstGeom prst="rect">
            <a:avLst/>
          </a:prstGeom>
          <a:noFill/>
          <a:ln w="9525">
            <a:noFill/>
            <a:miter lim="800000"/>
            <a:headEnd/>
            <a:tailEnd/>
          </a:ln>
        </p:spPr>
      </p:pic>
      <p:pic>
        <p:nvPicPr>
          <p:cNvPr id="18476" name="Picture 56" descr="http://4.bp.blogspot.com/_f8__N-KNY5s/TQlC9E6rFMI/AAAAAAAAAB0/ijPh529pKCM/s1600/Bumble-bee-tuna-logo.jpg"/>
          <p:cNvPicPr>
            <a:picLocks noChangeAspect="1" noChangeArrowheads="1"/>
          </p:cNvPicPr>
          <p:nvPr/>
        </p:nvPicPr>
        <p:blipFill>
          <a:blip r:embed="rId32" cstate="print"/>
          <a:srcRect l="6239" t="10245" r="4745" b="11472"/>
          <a:stretch>
            <a:fillRect/>
          </a:stretch>
        </p:blipFill>
        <p:spPr bwMode="auto">
          <a:xfrm>
            <a:off x="7848600" y="1828800"/>
            <a:ext cx="1147864" cy="374650"/>
          </a:xfrm>
          <a:prstGeom prst="rect">
            <a:avLst/>
          </a:prstGeom>
          <a:noFill/>
          <a:ln w="9525">
            <a:noFill/>
            <a:miter lim="800000"/>
            <a:headEnd/>
            <a:tailEnd/>
          </a:ln>
        </p:spPr>
      </p:pic>
      <p:pic>
        <p:nvPicPr>
          <p:cNvPr id="18477" name="Picture 58" descr="http://media.marketwire.com/attachments/201009/645484_CLX_CORP_download.jpg"/>
          <p:cNvPicPr>
            <a:picLocks noChangeAspect="1" noChangeArrowheads="1"/>
          </p:cNvPicPr>
          <p:nvPr/>
        </p:nvPicPr>
        <p:blipFill>
          <a:blip r:embed="rId33" cstate="print"/>
          <a:srcRect t="28957" b="31485"/>
          <a:stretch>
            <a:fillRect/>
          </a:stretch>
        </p:blipFill>
        <p:spPr bwMode="auto">
          <a:xfrm>
            <a:off x="7620000" y="4038600"/>
            <a:ext cx="1377950" cy="420688"/>
          </a:xfrm>
          <a:prstGeom prst="rect">
            <a:avLst/>
          </a:prstGeom>
          <a:noFill/>
          <a:ln w="9525">
            <a:noFill/>
            <a:miter lim="800000"/>
            <a:headEnd/>
            <a:tailEnd/>
          </a:ln>
        </p:spPr>
      </p:pic>
      <p:pic>
        <p:nvPicPr>
          <p:cNvPr id="18478" name="Picture 60" descr="http://www.think-safe.com/Portals/3/images/GeorgiaPacific.jpg"/>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219200" y="2514600"/>
            <a:ext cx="1200150" cy="549275"/>
          </a:xfrm>
          <a:prstGeom prst="rect">
            <a:avLst/>
          </a:prstGeom>
          <a:noFill/>
          <a:ln w="9525">
            <a:noFill/>
            <a:miter lim="800000"/>
            <a:headEnd/>
            <a:tailEnd/>
          </a:ln>
        </p:spPr>
      </p:pic>
      <p:graphicFrame>
        <p:nvGraphicFramePr>
          <p:cNvPr id="103" name="Diagram 102"/>
          <p:cNvGraphicFramePr/>
          <p:nvPr/>
        </p:nvGraphicFramePr>
        <p:xfrm>
          <a:off x="3257550" y="1295400"/>
          <a:ext cx="2395619" cy="414655"/>
        </p:xfrm>
        <a:graphic>
          <a:graphicData uri="http://schemas.openxmlformats.org/drawingml/2006/diagram">
            <dgm:relIds xmlns:dgm="http://schemas.openxmlformats.org/drawingml/2006/diagram" xmlns:r="http://schemas.openxmlformats.org/officeDocument/2006/relationships" r:dm="rId35" r:lo="rId36" r:qs="rId37" r:cs="rId38"/>
          </a:graphicData>
        </a:graphic>
      </p:graphicFrame>
      <p:graphicFrame>
        <p:nvGraphicFramePr>
          <p:cNvPr id="104" name="Diagram 103"/>
          <p:cNvGraphicFramePr/>
          <p:nvPr/>
        </p:nvGraphicFramePr>
        <p:xfrm>
          <a:off x="3153154" y="6164897"/>
          <a:ext cx="2532891" cy="414655"/>
        </p:xfrm>
        <a:graphic>
          <a:graphicData uri="http://schemas.openxmlformats.org/drawingml/2006/diagram">
            <dgm:relIds xmlns:dgm="http://schemas.openxmlformats.org/drawingml/2006/diagram" xmlns:r="http://schemas.openxmlformats.org/officeDocument/2006/relationships" r:dm="rId40" r:lo="rId41" r:qs="rId42" r:cs="rId43"/>
          </a:graphicData>
        </a:graphic>
      </p:graphicFrame>
      <p:pic>
        <p:nvPicPr>
          <p:cNvPr id="18482" name="Picture 68" descr="http://www.ultimus.com/Portals/54405/images/709px-Pwc-logo-2010.jpg"/>
          <p:cNvPicPr>
            <a:picLocks noChangeAspect="1" noChangeArrowheads="1"/>
          </p:cNvPicPr>
          <p:nvPr/>
        </p:nvPicPr>
        <p:blipFill>
          <a:blip r:embed="rId45" cstate="print">
            <a:clrChange>
              <a:clrFrom>
                <a:srgbClr val="FFFFFF"/>
              </a:clrFrom>
              <a:clrTo>
                <a:srgbClr val="FFFFFF">
                  <a:alpha val="0"/>
                </a:srgbClr>
              </a:clrTo>
            </a:clrChange>
          </a:blip>
          <a:srcRect l="15448" t="18195" r="15958" b="18851"/>
          <a:stretch>
            <a:fillRect/>
          </a:stretch>
        </p:blipFill>
        <p:spPr bwMode="auto">
          <a:xfrm>
            <a:off x="5943600" y="6019800"/>
            <a:ext cx="838200" cy="650875"/>
          </a:xfrm>
          <a:prstGeom prst="rect">
            <a:avLst/>
          </a:prstGeom>
          <a:noFill/>
          <a:ln w="9525">
            <a:noFill/>
            <a:miter lim="800000"/>
            <a:headEnd/>
            <a:tailEnd/>
          </a:ln>
        </p:spPr>
      </p:pic>
      <p:pic>
        <p:nvPicPr>
          <p:cNvPr id="18483" name="Picture 70" descr="http://www.iit.edu/ncfst/world_class_food_science/industry_partnering/images/CocaColalogored.jpg"/>
          <p:cNvPicPr>
            <a:picLocks noChangeAspect="1" noChangeArrowheads="1"/>
          </p:cNvPicPr>
          <p:nvPr/>
        </p:nvPicPr>
        <p:blipFill>
          <a:blip r:embed="rId46" cstate="print"/>
          <a:srcRect l="5199" t="33011" r="7581" b="36235"/>
          <a:stretch>
            <a:fillRect/>
          </a:stretch>
        </p:blipFill>
        <p:spPr bwMode="auto">
          <a:xfrm>
            <a:off x="4268788" y="3657600"/>
            <a:ext cx="2005012" cy="349250"/>
          </a:xfrm>
          <a:prstGeom prst="rect">
            <a:avLst/>
          </a:prstGeom>
          <a:noFill/>
          <a:ln w="9525">
            <a:noFill/>
            <a:miter lim="800000"/>
            <a:headEnd/>
            <a:tailEnd/>
          </a:ln>
        </p:spPr>
      </p:pic>
      <p:pic>
        <p:nvPicPr>
          <p:cNvPr id="18484" name="Picture 72" descr="http://www.katc.com/images/news/cargill.jpg"/>
          <p:cNvPicPr>
            <a:picLocks noChangeAspect="1" noChangeArrowheads="1"/>
          </p:cNvPicPr>
          <p:nvPr/>
        </p:nvPicPr>
        <p:blipFill>
          <a:blip r:embed="rId47" cstate="print"/>
          <a:srcRect l="11324" t="19353" r="13097" b="19539"/>
          <a:stretch>
            <a:fillRect/>
          </a:stretch>
        </p:blipFill>
        <p:spPr bwMode="auto">
          <a:xfrm>
            <a:off x="3200400" y="2209800"/>
            <a:ext cx="838200" cy="386313"/>
          </a:xfrm>
          <a:prstGeom prst="rect">
            <a:avLst/>
          </a:prstGeom>
          <a:noFill/>
          <a:ln w="9525">
            <a:noFill/>
            <a:miter lim="800000"/>
            <a:headEnd/>
            <a:tailEnd/>
          </a:ln>
        </p:spPr>
      </p:pic>
      <p:pic>
        <p:nvPicPr>
          <p:cNvPr id="18485" name="Picture 70" descr="http://www.cob.sjsu.edu/acct&amp;fin/Advisory/KPMG.JPG"/>
          <p:cNvPicPr>
            <a:picLocks noChangeAspect="1" noChangeArrowheads="1"/>
          </p:cNvPicPr>
          <p:nvPr/>
        </p:nvPicPr>
        <p:blipFill>
          <a:blip r:embed="rId48" cstate="print"/>
          <a:srcRect l="3322" t="9714" r="5443" b="12730"/>
          <a:stretch>
            <a:fillRect/>
          </a:stretch>
        </p:blipFill>
        <p:spPr bwMode="auto">
          <a:xfrm>
            <a:off x="7315200" y="6248400"/>
            <a:ext cx="982663" cy="409575"/>
          </a:xfrm>
          <a:prstGeom prst="rect">
            <a:avLst/>
          </a:prstGeom>
          <a:noFill/>
          <a:ln w="9525">
            <a:noFill/>
            <a:miter lim="800000"/>
            <a:headEnd/>
            <a:tailEnd/>
          </a:ln>
        </p:spPr>
      </p:pic>
      <p:pic>
        <p:nvPicPr>
          <p:cNvPr id="18488" name="Picture 2" descr="http://mojosavings.com/wp-content/uploads/2011/10/Target-logo.gif"/>
          <p:cNvPicPr>
            <a:picLocks noChangeAspect="1" noChangeArrowheads="1"/>
          </p:cNvPicPr>
          <p:nvPr/>
        </p:nvPicPr>
        <p:blipFill>
          <a:blip r:embed="rId49" cstate="print"/>
          <a:srcRect/>
          <a:stretch>
            <a:fillRect/>
          </a:stretch>
        </p:blipFill>
        <p:spPr bwMode="auto">
          <a:xfrm>
            <a:off x="2112963" y="4176713"/>
            <a:ext cx="1392237" cy="314325"/>
          </a:xfrm>
          <a:prstGeom prst="rect">
            <a:avLst/>
          </a:prstGeom>
          <a:noFill/>
          <a:ln w="9525">
            <a:noFill/>
            <a:miter lim="800000"/>
            <a:headEnd/>
            <a:tailEnd/>
          </a:ln>
        </p:spPr>
      </p:pic>
      <p:pic>
        <p:nvPicPr>
          <p:cNvPr id="18490" name="Picture 2" descr="http://pinoyfrugalliving.com/wp-content/uploads/2010/07/mcdonalds-logo.jpg"/>
          <p:cNvPicPr>
            <a:picLocks noChangeAspect="1" noChangeArrowheads="1"/>
          </p:cNvPicPr>
          <p:nvPr/>
        </p:nvPicPr>
        <p:blipFill>
          <a:blip r:embed="rId50" cstate="print"/>
          <a:srcRect/>
          <a:stretch>
            <a:fillRect/>
          </a:stretch>
        </p:blipFill>
        <p:spPr bwMode="auto">
          <a:xfrm>
            <a:off x="127000" y="3937000"/>
            <a:ext cx="720725" cy="554038"/>
          </a:xfrm>
          <a:prstGeom prst="rect">
            <a:avLst/>
          </a:prstGeom>
          <a:noFill/>
          <a:ln w="9525">
            <a:noFill/>
            <a:miter lim="800000"/>
            <a:headEnd/>
            <a:tailEnd/>
          </a:ln>
        </p:spPr>
      </p:pic>
      <p:pic>
        <p:nvPicPr>
          <p:cNvPr id="18492" name="Picture 2" descr="http://upload.wikimedia.org/wikipedia/en/thumb/d/d3/Starbucks_Corporation_Logo_2011.svg/300px-Starbucks_Corporation_Logo_2011.svg.png"/>
          <p:cNvPicPr>
            <a:picLocks noChangeAspect="1" noChangeArrowheads="1"/>
          </p:cNvPicPr>
          <p:nvPr/>
        </p:nvPicPr>
        <p:blipFill>
          <a:blip r:embed="rId51" cstate="print"/>
          <a:srcRect/>
          <a:stretch>
            <a:fillRect/>
          </a:stretch>
        </p:blipFill>
        <p:spPr bwMode="auto">
          <a:xfrm>
            <a:off x="2743200" y="1752600"/>
            <a:ext cx="566738" cy="566738"/>
          </a:xfrm>
          <a:prstGeom prst="rect">
            <a:avLst/>
          </a:prstGeom>
          <a:noFill/>
          <a:ln w="9525">
            <a:noFill/>
            <a:miter lim="800000"/>
            <a:headEnd/>
            <a:tailEnd/>
          </a:ln>
        </p:spPr>
      </p:pic>
      <p:pic>
        <p:nvPicPr>
          <p:cNvPr id="18493" name="Picture 2" descr="https://encrypted-tbn0.google.com/images?q=tbn:ANd9GcTD3N419OmABTQ1N1-4Gjse9AKqMTkO8M68KvQGRE9iiU5d1hwZ"/>
          <p:cNvPicPr>
            <a:picLocks noChangeAspect="1" noChangeArrowheads="1"/>
          </p:cNvPicPr>
          <p:nvPr/>
        </p:nvPicPr>
        <p:blipFill>
          <a:blip r:embed="rId52" cstate="print"/>
          <a:srcRect/>
          <a:stretch>
            <a:fillRect/>
          </a:stretch>
        </p:blipFill>
        <p:spPr bwMode="auto">
          <a:xfrm>
            <a:off x="7696200" y="5715000"/>
            <a:ext cx="1143000" cy="371475"/>
          </a:xfrm>
          <a:prstGeom prst="rect">
            <a:avLst/>
          </a:prstGeom>
          <a:noFill/>
          <a:ln w="9525">
            <a:noFill/>
            <a:miter lim="800000"/>
            <a:headEnd/>
            <a:tailEnd/>
          </a:ln>
        </p:spPr>
      </p:pic>
      <p:pic>
        <p:nvPicPr>
          <p:cNvPr id="18494" name="Picture 2" descr="http://upload.wikimedia.org/wikipedia/en/thumb/f/ff/General_Electric_logo.svg/200px-General_Electric_logo.svg.png"/>
          <p:cNvPicPr>
            <a:picLocks noChangeAspect="1" noChangeArrowheads="1"/>
          </p:cNvPicPr>
          <p:nvPr/>
        </p:nvPicPr>
        <p:blipFill>
          <a:blip r:embed="rId53" cstate="print"/>
          <a:srcRect/>
          <a:stretch>
            <a:fillRect/>
          </a:stretch>
        </p:blipFill>
        <p:spPr bwMode="auto">
          <a:xfrm>
            <a:off x="6629400" y="4648200"/>
            <a:ext cx="665162" cy="665163"/>
          </a:xfrm>
          <a:prstGeom prst="rect">
            <a:avLst/>
          </a:prstGeom>
          <a:noFill/>
          <a:ln w="9525">
            <a:noFill/>
            <a:miter lim="800000"/>
            <a:headEnd/>
            <a:tailEnd/>
          </a:ln>
        </p:spPr>
      </p:pic>
      <p:pic>
        <p:nvPicPr>
          <p:cNvPr id="18497" name="Picture 8" descr="http://globbos.com/wp-content/uploads/2012/10/mondolez-international.jpg"/>
          <p:cNvPicPr>
            <a:picLocks noChangeAspect="1" noChangeArrowheads="1"/>
          </p:cNvPicPr>
          <p:nvPr/>
        </p:nvPicPr>
        <p:blipFill>
          <a:blip r:embed="rId54" cstate="print"/>
          <a:srcRect t="20634"/>
          <a:stretch>
            <a:fillRect/>
          </a:stretch>
        </p:blipFill>
        <p:spPr bwMode="auto">
          <a:xfrm>
            <a:off x="5791200" y="1447800"/>
            <a:ext cx="1219200" cy="325215"/>
          </a:xfrm>
          <a:prstGeom prst="rect">
            <a:avLst/>
          </a:prstGeom>
          <a:noFill/>
          <a:ln w="9525">
            <a:noFill/>
            <a:miter lim="800000"/>
            <a:headEnd/>
            <a:tailEnd/>
          </a:ln>
        </p:spPr>
      </p:pic>
      <p:pic>
        <p:nvPicPr>
          <p:cNvPr id="18498" name="Picture 10" descr="https://encrypted-tbn3.gstatic.com/images?q=tbn:ANd9GcTPOeDBWKG-k6pGjAKt7V6cWN1h43IoSAKizLRKdj5UDRFxxELK"/>
          <p:cNvPicPr>
            <a:picLocks noChangeAspect="1" noChangeArrowheads="1"/>
          </p:cNvPicPr>
          <p:nvPr/>
        </p:nvPicPr>
        <p:blipFill>
          <a:blip r:embed="rId55" cstate="print"/>
          <a:srcRect/>
          <a:stretch>
            <a:fillRect/>
          </a:stretch>
        </p:blipFill>
        <p:spPr bwMode="auto">
          <a:xfrm>
            <a:off x="7086600" y="1828800"/>
            <a:ext cx="726964" cy="482794"/>
          </a:xfrm>
          <a:prstGeom prst="rect">
            <a:avLst/>
          </a:prstGeom>
          <a:noFill/>
          <a:ln w="9525">
            <a:noFill/>
            <a:miter lim="800000"/>
            <a:headEnd/>
            <a:tailEnd/>
          </a:ln>
        </p:spPr>
      </p:pic>
      <p:pic>
        <p:nvPicPr>
          <p:cNvPr id="18500" name="Picture 73" descr="C:\Users\sanna.NFPA\AppData\Local\Microsoft\Windows\Temporary Internet Files\Content.Outlook\AGQ37NUD\SAP-Logo.png"/>
          <p:cNvPicPr>
            <a:picLocks noChangeAspect="1" noChangeArrowheads="1"/>
          </p:cNvPicPr>
          <p:nvPr/>
        </p:nvPicPr>
        <p:blipFill>
          <a:blip r:embed="rId56" cstate="print"/>
          <a:srcRect/>
          <a:stretch>
            <a:fillRect/>
          </a:stretch>
        </p:blipFill>
        <p:spPr bwMode="auto">
          <a:xfrm>
            <a:off x="2819400" y="5715000"/>
            <a:ext cx="685800" cy="339725"/>
          </a:xfrm>
          <a:prstGeom prst="rect">
            <a:avLst/>
          </a:prstGeom>
          <a:noFill/>
          <a:ln w="9525">
            <a:noFill/>
            <a:miter lim="800000"/>
            <a:headEnd/>
            <a:tailEnd/>
          </a:ln>
        </p:spPr>
      </p:pic>
      <p:pic>
        <p:nvPicPr>
          <p:cNvPr id="18502" name="Picture 4" descr="http://upload.wikimedia.org/wikipedia/en/b/b2/Land_O'Lakes_logo.gif">
            <a:hlinkClick r:id="rId57"/>
          </p:cNvPr>
          <p:cNvPicPr>
            <a:picLocks noChangeAspect="1" noChangeArrowheads="1"/>
          </p:cNvPicPr>
          <p:nvPr/>
        </p:nvPicPr>
        <p:blipFill>
          <a:blip r:embed="rId58" cstate="print"/>
          <a:srcRect/>
          <a:stretch>
            <a:fillRect/>
          </a:stretch>
        </p:blipFill>
        <p:spPr bwMode="auto">
          <a:xfrm>
            <a:off x="6019800" y="2286000"/>
            <a:ext cx="1752600" cy="285750"/>
          </a:xfrm>
          <a:prstGeom prst="rect">
            <a:avLst/>
          </a:prstGeom>
          <a:noFill/>
          <a:ln w="9525">
            <a:noFill/>
            <a:miter lim="800000"/>
            <a:headEnd/>
            <a:tailEnd/>
          </a:ln>
        </p:spPr>
      </p:pic>
      <p:pic>
        <p:nvPicPr>
          <p:cNvPr id="18503" name="Picture 72" descr="http://www.iriworldwide.com/portals/0/skins/iri/images/logo.png">
            <a:hlinkClick r:id="rId59"/>
          </p:cNvPr>
          <p:cNvPicPr>
            <a:picLocks noChangeAspect="1" noChangeArrowheads="1"/>
          </p:cNvPicPr>
          <p:nvPr/>
        </p:nvPicPr>
        <p:blipFill>
          <a:blip r:embed="rId60" cstate="print"/>
          <a:srcRect/>
          <a:stretch>
            <a:fillRect/>
          </a:stretch>
        </p:blipFill>
        <p:spPr bwMode="auto">
          <a:xfrm>
            <a:off x="4114800" y="5486400"/>
            <a:ext cx="1071716" cy="519113"/>
          </a:xfrm>
          <a:prstGeom prst="rect">
            <a:avLst/>
          </a:prstGeom>
          <a:noFill/>
          <a:ln w="9525">
            <a:noFill/>
            <a:miter lim="800000"/>
            <a:headEnd/>
            <a:tailEnd/>
          </a:ln>
        </p:spPr>
      </p:pic>
      <p:pic>
        <p:nvPicPr>
          <p:cNvPr id="72" name="Picture 2" descr="EY Ernst Young logo">
            <a:hlinkClick r:id="rId61"/>
          </p:cNvPr>
          <p:cNvPicPr>
            <a:picLocks noChangeAspect="1" noChangeArrowheads="1"/>
          </p:cNvPicPr>
          <p:nvPr/>
        </p:nvPicPr>
        <p:blipFill>
          <a:blip r:embed="rId62" cstate="print"/>
          <a:srcRect/>
          <a:stretch>
            <a:fillRect/>
          </a:stretch>
        </p:blipFill>
        <p:spPr bwMode="auto">
          <a:xfrm>
            <a:off x="381000" y="5715000"/>
            <a:ext cx="1033271" cy="561561"/>
          </a:xfrm>
          <a:prstGeom prst="rect">
            <a:avLst/>
          </a:prstGeom>
          <a:noFill/>
        </p:spPr>
      </p:pic>
      <p:pic>
        <p:nvPicPr>
          <p:cNvPr id="18450" name="Picture 55"/>
          <p:cNvPicPr>
            <a:picLocks noChangeArrowheads="1"/>
          </p:cNvPicPr>
          <p:nvPr/>
        </p:nvPicPr>
        <p:blipFill>
          <a:blip r:embed="rId63" cstate="print"/>
          <a:srcRect/>
          <a:stretch>
            <a:fillRect/>
          </a:stretch>
        </p:blipFill>
        <p:spPr bwMode="auto">
          <a:xfrm>
            <a:off x="1412875" y="5221287"/>
            <a:ext cx="644525" cy="646113"/>
          </a:xfrm>
          <a:prstGeom prst="rect">
            <a:avLst/>
          </a:prstGeom>
          <a:noFill/>
          <a:ln w="9525">
            <a:noFill/>
            <a:miter lim="800000"/>
            <a:headEnd/>
            <a:tailEnd/>
          </a:ln>
        </p:spPr>
      </p:pic>
      <p:pic>
        <p:nvPicPr>
          <p:cNvPr id="68" name="Picture 67" descr="http://www.verasolutions.org/wp-content/uploads/2013/09/USP_Logo+Name+Tagline-CMYK-small.jpg"/>
          <p:cNvPicPr/>
          <p:nvPr/>
        </p:nvPicPr>
        <p:blipFill>
          <a:blip r:embed="rId64" cstate="print"/>
          <a:srcRect/>
          <a:stretch>
            <a:fillRect/>
          </a:stretch>
        </p:blipFill>
        <p:spPr bwMode="auto">
          <a:xfrm>
            <a:off x="152400" y="5257800"/>
            <a:ext cx="1143000" cy="304800"/>
          </a:xfrm>
          <a:prstGeom prst="rect">
            <a:avLst/>
          </a:prstGeom>
          <a:noFill/>
          <a:ln w="9525">
            <a:noFill/>
            <a:miter lim="800000"/>
            <a:headEnd/>
            <a:tailEnd/>
          </a:ln>
        </p:spPr>
      </p:pic>
      <p:sp>
        <p:nvSpPr>
          <p:cNvPr id="45058" name="AutoShape 2" descr="data:image/jpeg;base64,/9j/4AAQSkZJRgABAQAAAQABAAD/2wCEAAkGBg8QDxUUERAQFRQSFBcRFBUQFh8UFRcXFRQYFRQXGBIXGyYeGBwjGRQUHy8iJCcpLCwsGB4xNTAqNSYrLCkBCQoKDgwOGg8PGjEkHyUsLy0sNSwyNSwsLC4sLy0sLCktLCw1LzAvMC4sMSwsLyktLCwsLCwsKiwsLCwpLCwuL//AABEIAIYBDgMBIgACEQEDEQH/xAAcAAEAAQUBAQAAAAAAAAAAAAAABgEDBAUHAgj/xABHEAABAwIBBQ0FBQYEBwAAAAABAAIDBBESBQYhMZEHExUXIkFRU1RxktHhFDIzYYFScqGxwTVigrKz8CQ0QnQjQ2NzosLD/8QAGwEBAAIDAQEAAAAAAAAAAAAAAAEEAgMFBgf/xAA0EQACAQICBQsEAgMBAAAAAAAAAQIDEQQxBRIUIdETFUFRUmFxgZGhwTIzQrE0YnLw8SL/2gAMAwEAAhEDEQA/AO4oiIAiIgCIiAIiIAiIgCIiAIiIAiIgCIiAIiIAiIgCIiAIiIAiIgCIiAIiIAiIgCIiAxZ69jDZzgCRfSrfC8PWDYfJarL3xG/d/wDYrWrzGL0zWo1pU4xVk+/idKlg4TgpNsk/C8PWDYfJOF4esGw+SjCKrz/X7Mffibdgh1sk/C8PWDYfJOF4esGw+SjCJz/X7MffiNgh1sk/C8PWDYfJOF4esGw+SjDQTqBPcrwoJT/y37FnHTeKn9NNPwT4mLwVJZy/RIeF4esGw+ScLw9YNh8lHJKaRvvMcO8K0sZadxMXaUEvJ8SVgabybJRwvD1g2HyTheHrBsPkowijn+v2Y+/EnYIdbJPwvD1g2HyTheHrBsPkowic/wBfsx9+I2CHWyT8Lw9YNh8k4Xh6wbD5KMInP9fsx9+I2CHWyT8Lw9YNh8k4Xh6wbD5KMInP9fsx9+I2CHWyT8Lw9YNh8k4Xh6wbD5KMInP9fsx9+I2CHWyT8Lw9YNh8k4Xh6wbD5KMInP8AX7MffiNgh1sk/C8PWDYfJOF4esGw+SjCJz/X7MffiNgh1sk/C8PWDYfJOF4esGw+SjCJz/X7MffiNgh1sk/C8PWDYfJOF4esGw+SjCJz/X7MffiNgh1sk/C8PWDYfJZME4eLg3B1FQ5SfI/wW/X+Yrp6M0nVxdVwmkrK+6/WiticNGlFNMz0RF3iiEREBHMu/Eb939Statjlz4jfu/qVrl8+0n/LqeJ3sN9qIRFRc8sBbigyFflSfRo/VXMiZN0b44aT7oPR0rdL1GjNExlFVq6zyXy+BzMTimnqQLUVO1gs1oHcrqIvTxioqyVjmt3zKELCqskRyc1j0tWciwq0adaOrUV0TGcou8WRGtoXxGztR1EaisdTGop2vaWuFwVFKulMby094PSF4vSejdlevD6X7dx2MNiOVVnmWkRFxy4EREAREQBERAERUQFUVLpdAVRUul0BVFRVQFFJ8jfBb9f5iowpPkb4Lfr+ZXf0B/Il/j8ooY/7a8eJnoiL2RyAiIgI1lw/8Qfd/UrXgX1ae5ZecmcdBSOBqSTIW3axoJJbci/RrBUSrN2IDRT0jQOYyG34NXmcToedfETqSkkm/FlnnSjQgoPNEnbSSHUx2xXafJsjntBY4AnSSOZc8l3W8pH3d5b3Nv8AmvDN1fKY1viPewKYaDoppubZXlp6GSR3BjQBYcyquP0e7NVN+LBE/pLSWnZqUqyTus0E2iTHC798XHiC9GmipDF0p9PqTZFZpauOVuKN7XtPO03H4K8si0ncIiIAtTl+mvHiGtp/ArbKxXMvG4fulVMZSVahOD6v+G2jLUmmRFFQKq+cnoQipdXYqZ7/AHWk/ksoxcnaKuQ2lmW1S62IyOWtxTSMjaNZJ/UrTZQz3yVS6Gkzv6GaR4joXUo6IxNTfJaq7+BSrY+hSzZmRQPd7rXHuCzI8hyn3sLR8yoDlPdfqn6KeKOIdJ5TtmoKKZQzmrZ/i1Mrh0YrN2BdeloOjH7km/ZHGraeS3QR2SodQw/Gq4wRzYgPwWtnz3yLF/rdIf3WkjauNH+7oujDAYaGVNee/wDZzKmmsRLLcdXl3VsnN9ylkd3gD81ZO7DT81C76ub5LlyKyqcFlFehVekcQ/yOojdhp+ehd4m+SvR7q2Tne/SyN2H8lyhEdKDzivQLSOIX5HZ6fPHI02qUxk/bBb+JW1hoIZhenqGPHyIP5LgauQTvYbse5pGotNj+CqVNHYWpnBeW79FylpuvH6t53GoydKz3mm3SNK3uRvgj6/mVxrI26dX09g94mZziX3rffXX82srirpmTBhYJL8k82Fzmn8Wk/VY4LRsMLVdSEtzVrPxXSdNaSji46tt+ZtkRF1yAiIgOMbr/APnIv9uP6sigine6/wD5yL/bj+rIoItUszzOK+9IIiKCuEREBmZOyvUUzsUEz4z+6dH1GpTTJG7DUx2FREyUfabyHeRXP1VMjdTr1Kf0s7fk3dVydLoc90R/6osNoUlpMtU0ovHPE4HocPyXzUqt0atHdoWWsy7DSM19SufT7ZAdRB7l5naS0gc4I/BfNUeU52+7PMO5581cdluqOupn8Z80burM3rSaX4nceBbe9NG36+axamqydB8asj7g7yuuIyVcjvekkd95xP6qzYLlw0XhYfhfxbZunp2s8kdbq90vJcPwYnyuHPaw2nyUeynuuVklxCyOFvidt1fgoMivwpxpq0El4bjm1dIV6mcjLr8sVFQbzTSP+87R4RoWGERZlJyb3sIiIQEREAREQBERAEREAXetzf8AZkP8f9Z64Ku9bm/7Mh/j/qvWUTo6O+4/DgShERbDuhERAQzO3c99vmZIZsGCPe7WvflOdf8A8lo+JcdqPh9V0XKOUYqeN0kzwxjdJLv70lRDjUhNzHSVkkY1yNZo71shQnU3xVyjVpYdSvPNmp4lx2o+H1TiXHaj4fVSmPdAo30r6hhe9sVt8a1vLZfnc08y2GbmcUddDvsTJGsuWgyC17ayLHUkqEoptx7iFh8NJ2SINxLjtR8PqnEuO1Hw+qnWcWcEdDDvsjJHMBDXGMXw31E3Oq+hR+PdTpXC7aatcDqLYrg/UFTDDzmtaMboiVDCxdmv2aXiXHaj4fVOJcdqPh9VM83s64a7HvbJWmIgObK3CdOkaLrDydug0k1YaUNlbKC5tpAALt1i9/ko2ed2tXLMchhtztnlmRjiXHaj4fVOJcdqPh9VLc58+KXJ7mNmxl0gJAjF7AG1zcq9lTOqKnpG1L45t7cGmzWjE0O0guF9CKhJpPVzy7yXh8Mrq2WeZDOJcdqPh9U4lx2o+H1W6j3U6Vwu2nrXA6i2K4P1BWfk/Pynmime2KoHs7Q97HMs+xvqbfoBKyeFqRziYqjhXl8kW4lx2o+H1TiXHaj4fVSjNzdCoq6QxxOc1+sNkGHF04dJv3LMrc6ooqyOlMcxklF2lrbttpub31C2lYvDzUtVx35krD4ZrWS3eZC+JcdqPh9U4lx2o+H1W6n3VKNmL/hVRaxxaXtj5Fwbe9eypFusUbgHCGrwkgY975Ok2969lnsdXsmPJ4T/AG5puJcdqPh9U4lx2o+H1XTWOuAenSo7nJnzT0ErY5o5yZBdpjbcHTaw061qhSc3qxV2bJYXDxV2iKcS47UfD6pxLjtR8Pqt9xn0bXhssdVDiNsU0eFv1N1vssZwQUtMaiR14wBYs0l2L3cPTdZSw84tJxzyMVQwzTaWRA+JcdqPh9U4lx2o+H1U5zczkgr4d9gJsHFpDhZwI6QsLOTPenoJGsmjnO+C7TG0EHTaw069W1QqEnLUS3kvD4ZR1mt3mRPiXHaj4fVOJcdqPh9VvXbqFG1wEsVVECbYpYsLdPzusvLuf1LRvja9szt+aHxuiaHNcDqsb6Ss9lqXtqmPI4W1+JF+JcdqPh9U4lx2o+H1W+40KNrw2WKqhubYpo8LfzW8y1nHBSU2/wAjiY9FsGkuxe7ZYvDzi0nHPIlUMK02uggvEuO1Hw+qcS47UfD6qdZvZwwV0O+wk4blpDtDgRzELFzjzypqEtbJjfI/3Y4hiefnbmUKjJy1Et5Lw2GUda24h/EsO1HweqnWbeRvY6ZkOLFgvyrWvd7nav4loYd02nDw2ogqafFqdMyzfqeZTGN4cAQQQRcEaiDqKToyp/UrGyhTop3pnpERYFsIiIDl+6fVOlyjR0jzaF+B7gNFy6RzNP0b+K6XBTsYwMY0Na0WDQLADoso1n9mh7fADHZs8RxRu1X/AHSf70rS5M3TxTgQ5SilimYLF2G7X20Xt5aF0HF1qMVTzje6+SmpKlUk59OT+DZZ0ZBp6TJVWIIw3G0vcdZJLgdJ+qublX7Ki73/AMxWqyrnhHlDJNY9jHNaDvMf+pz72INhqWBmLn3TUlDHDMycPaXXtGSNLiRpWbpVZUJRavLW+DXylONVNOyt8km3Uv2TP/B/OFpM0848oR0MDY8mSSNbGA14kADh02WPnVne2uybVhsb2tD444sTTjkN8TuTzWssjNbdCpKeigikZUY42BjrRki4+ayjSmqGq4Xet8dxjKpF1dZSsrfJLs262SWmE08IildiMjQLEYXEAG+k6AuRz0rmRtyo3Fi9ucXdGDFcfjcKdz7okc0VVvcUobFDyXPaQXvfdoaGKuauQIavIbKdxID2nEbWLX4ydR5wUpN0LzmrXaVu7eTNKraMXeyfqQ3OSEZSirMocrBEY4oBq5IIxkj6/ipTnBV77m2H9MMY2ED9FtMp5vQUmRpacE4GxO5RGlzzpBsOcusodDlAOzafEQ/Gx294S030uxNt8rXWyMlVUXHKM0l4Gtx5NtSzcXfxNtmfnFXsoIWx5Nkka1tmvEgaHC502KkFLWSz5NmlnhEUropWvaBY2a1wbcnSdCj2aW6DS01DDFIyoxxtwutGSNZ51sZM+4qqKrayKVscdO4749pF3OGENDe8rVVpzc3aFt+fmbKdSOqv/d92XkRahzDNRkumqqTkVTGlxwm2+YXG2nmdo+qu5tZzS12VqTf2FssEcsUnNiNjpw8xUy3MpAclwt03ZiY4EWIdiJtp+RC0+V95jzhpnNbYujc2QtabF7rhlyOe1tK2cs5TqU5K9taz6s9xjyajGE087XN3n9A1mSqgMaGjBqaLDS4X0BWNzWBr8kxNc0OacVw4XB5R5lkbo8gGTJhpu4BrQBckkjRoWPuWSg5MjbpBYXNcCLEG9+f5FVVfZb/2+Cxu2i39SXNFguZ7qh/x9B9//wCjV01cq3XAySspGODi1vxMIJsxzxfSPldRgfvLwf6GL+0bDdNzgp5oPZIrTTyPaGtj5WAg6yRqPMtblaWJj8n0NXKxscDBNUF55JIBwxlTvJuQ6GiiMkMLGgMxF9rvItfWdJUWzDo4a+arqaiNr3vlDWslZfAwDk2B6Ro+isUqkIwdk9WPrd7vI01ISc1e15ellvNXuc5UigypUU0UjXQzEuiLTybt0ix+7cfRZ+60f8RQf90/zMWJul5NjoqilqKWNrXsdcsiZYENINzb6hWN1OvjqfYi0PII319gbtY/Ds1O2LdBKdaFaOTTv4pWNUnq05U30NG63TM46Z9M6ljLZp5SA1sfKLCD7xI1H5KP5x0UlMckxynlMw4rnVeRpt9NX0XSMgZtUVMxrqeFgxNBxkXeQdPvHSoHutGOSspWODy1umTADoa545xz2utWFqRc1SgnZXe/PKxsrweq6ks937Njum5w001P7JDaeeRzcLY+VgIN73Go81vmtZlCSFstBQ1kzGx00W+1GM8kuI5MZ7rqdZOyLQUMJlihY1oZjL7XeRa+s6VGMwKCGtdVVNRE18ks2hsrL4WAcmwI6D+CinUhGm7J2j63e7ysiZwlKava79LLea3cyypFBlGopY5Guikc58JbpBw6dB+7+Szc9sh18OUWV9JGJcLQCy2IiwLTydZBB1hYe6LQMoaylqaWMNc03cyJtgQ0g3NukEhZuV856mmroqqXfH0D2Xj3oWDcYHxG85B6Vt3ymq0Pyi7p9NujzNd1GLpz6H0dBhVW6BSVgbBlOlliAe1xIva46QRiA06V1CkdHvbd7tgwjBh1Ybcm3ysuXZ5Z3UmVIRTUcL5pnuBa7DbB0m+v5dC6Bmpkh9LRQwyPxOY04j83OLrdwxW+iq4qCVOLtqu+XyWKEm5tXv3/AAbdERc8uhERAUsrU1FG/wB+NjrfaaHfmFeRAWY6SNos1jANdg0AbAFX2Zn2G7ArqKbkWRa9mZ9huwJ7Mz7DdgV1EuLItinZ9luwL0xgGoAd2hekUE2KOYDrF+9ePZ2fZbsCuIgLXszPsN2BV9nZ9lunXoCuIpuRY8sjA1ADu0KhhaTfCL9NtO1e0UEnl8YOsA9+lGRgagB3aF6RAF4dA062g94BXtEB5wC1uboVGRNbqAHcLL2iA8PiadYB7xdUNMz7LejUFcRCLFA1eXQtOktBPzF17RCTyWAixAt0c2xUZE0agB3Cy9ogPD4WnWAe8XVH07HNwlrS3oIBGxXEQWLENDEw3ZGxp1Xa0A7QFf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0" name="AutoShape 4" descr="data:image/jpeg;base64,/9j/4AAQSkZJRgABAQAAAQABAAD/2wCEAAkGBg8QDxUUERAQFRQSFBcRFBUQFh8UFRcXFRQYFRQXGBIXGyYeGBwjGRQUHy8iJCcpLCwsGB4xNTAqNSYrLCkBCQoKDgwOGg8PGjEkHyUsLy0sNSwyNSwsLC4sLy0sLCktLCw1LzAvMC4sMSwsLyktLCwsLCwsKiwsLCwpLCwuL//AABEIAIYBDgMBIgACEQEDEQH/xAAcAAEAAQUBAQAAAAAAAAAAAAAABgEDBAUHAgj/xABHEAABAwIBBQ0FBQYEBwAAAAABAAIDBBESBQYhMZEHExUXIkFRU1RxktHhFDIzYYFScqGxwTVigrKz8CQ0QnQjQ2NzosLD/8QAGwEBAAIDAQEAAAAAAAAAAAAAAAEEAgMFBgf/xAA0EQACAQICBQsEAgMBAAAAAAAAAQIDEQQxBRIUIdETFUFRUmFxgZGhwTIzQrE0YnLw8SL/2gAMAwEAAhEDEQA/AO4oiIAiIgCIiAIiIAiIgCIiAIiIAiIgCIiAIiIAiIgCIiAIiIAiIgCIiAIiIAiIgCIiAxZ69jDZzgCRfSrfC8PWDYfJarL3xG/d/wDYrWrzGL0zWo1pU4xVk+/idKlg4TgpNsk/C8PWDYfJOF4esGw+SjCKrz/X7Mffibdgh1sk/C8PWDYfJOF4esGw+SjCJz/X7MffiNgh1sk/C8PWDYfJOF4esGw+SjDQTqBPcrwoJT/y37FnHTeKn9NNPwT4mLwVJZy/RIeF4esGw+ScLw9YNh8lHJKaRvvMcO8K0sZadxMXaUEvJ8SVgabybJRwvD1g2HyTheHrBsPkowijn+v2Y+/EnYIdbJPwvD1g2HyTheHrBsPkowic/wBfsx9+I2CHWyT8Lw9YNh8k4Xh6wbD5KMInP9fsx9+I2CHWyT8Lw9YNh8k4Xh6wbD5KMInP9fsx9+I2CHWyT8Lw9YNh8k4Xh6wbD5KMInP9fsx9+I2CHWyT8Lw9YNh8k4Xh6wbD5KMInP8AX7MffiNgh1sk/C8PWDYfJOF4esGw+SjCJz/X7MffiNgh1sk/C8PWDYfJOF4esGw+SjCJz/X7MffiNgh1sk/C8PWDYfJOF4esGw+SjCJz/X7MffiNgh1sk/C8PWDYfJZME4eLg3B1FQ5SfI/wW/X+Yrp6M0nVxdVwmkrK+6/WiticNGlFNMz0RF3iiEREBHMu/Eb939Statjlz4jfu/qVrl8+0n/LqeJ3sN9qIRFRc8sBbigyFflSfRo/VXMiZN0b44aT7oPR0rdL1GjNExlFVq6zyXy+BzMTimnqQLUVO1gs1oHcrqIvTxioqyVjmt3zKELCqskRyc1j0tWciwq0adaOrUV0TGcou8WRGtoXxGztR1EaisdTGop2vaWuFwVFKulMby094PSF4vSejdlevD6X7dx2MNiOVVnmWkRFxy4EREAREQBERAERUQFUVLpdAVRUul0BVFRVQFFJ8jfBb9f5iowpPkb4Lfr+ZXf0B/Il/j8ooY/7a8eJnoiL2RyAiIgI1lw/8Qfd/UrXgX1ae5ZecmcdBSOBqSTIW3axoJJbci/RrBUSrN2IDRT0jQOYyG34NXmcToedfETqSkkm/FlnnSjQgoPNEnbSSHUx2xXafJsjntBY4AnSSOZc8l3W8pH3d5b3Nv8AmvDN1fKY1viPewKYaDoppubZXlp6GSR3BjQBYcyquP0e7NVN+LBE/pLSWnZqUqyTus0E2iTHC798XHiC9GmipDF0p9PqTZFZpauOVuKN7XtPO03H4K8si0ncIiIAtTl+mvHiGtp/ArbKxXMvG4fulVMZSVahOD6v+G2jLUmmRFFQKq+cnoQipdXYqZ7/AHWk/ksoxcnaKuQ2lmW1S62IyOWtxTSMjaNZJ/UrTZQz3yVS6Gkzv6GaR4joXUo6IxNTfJaq7+BSrY+hSzZmRQPd7rXHuCzI8hyn3sLR8yoDlPdfqn6KeKOIdJ5TtmoKKZQzmrZ/i1Mrh0YrN2BdeloOjH7km/ZHGraeS3QR2SodQw/Gq4wRzYgPwWtnz3yLF/rdIf3WkjauNH+7oujDAYaGVNee/wDZzKmmsRLLcdXl3VsnN9ylkd3gD81ZO7DT81C76ub5LlyKyqcFlFehVekcQ/yOojdhp+ehd4m+SvR7q2Tne/SyN2H8lyhEdKDzivQLSOIX5HZ6fPHI02qUxk/bBb+JW1hoIZhenqGPHyIP5LgauQTvYbse5pGotNj+CqVNHYWpnBeW79FylpuvH6t53GoydKz3mm3SNK3uRvgj6/mVxrI26dX09g94mZziX3rffXX82srirpmTBhYJL8k82Fzmn8Wk/VY4LRsMLVdSEtzVrPxXSdNaSji46tt+ZtkRF1yAiIgOMbr/APnIv9uP6sigine6/wD5yL/bj+rIoItUszzOK+9IIiKCuEREBmZOyvUUzsUEz4z+6dH1GpTTJG7DUx2FREyUfabyHeRXP1VMjdTr1Kf0s7fk3dVydLoc90R/6osNoUlpMtU0ovHPE4HocPyXzUqt0atHdoWWsy7DSM19SufT7ZAdRB7l5naS0gc4I/BfNUeU52+7PMO5581cdluqOupn8Z80burM3rSaX4nceBbe9NG36+axamqydB8asj7g7yuuIyVcjvekkd95xP6qzYLlw0XhYfhfxbZunp2s8kdbq90vJcPwYnyuHPaw2nyUeynuuVklxCyOFvidt1fgoMivwpxpq0El4bjm1dIV6mcjLr8sVFQbzTSP+87R4RoWGERZlJyb3sIiIQEREAREQBERAEREAXetzf8AZkP8f9Z64Ku9bm/7Mh/j/qvWUTo6O+4/DgShERbDuhERAQzO3c99vmZIZsGCPe7WvflOdf8A8lo+JcdqPh9V0XKOUYqeN0kzwxjdJLv70lRDjUhNzHSVkkY1yNZo71shQnU3xVyjVpYdSvPNmp4lx2o+H1TiXHaj4fVSmPdAo30r6hhe9sVt8a1vLZfnc08y2GbmcUddDvsTJGsuWgyC17ayLHUkqEoptx7iFh8NJ2SINxLjtR8PqnEuO1Hw+qnWcWcEdDDvsjJHMBDXGMXw31E3Oq+hR+PdTpXC7aatcDqLYrg/UFTDDzmtaMboiVDCxdmv2aXiXHaj4fVOJcdqPh9VM83s64a7HvbJWmIgObK3CdOkaLrDydug0k1YaUNlbKC5tpAALt1i9/ko2ed2tXLMchhtztnlmRjiXHaj4fVOJcdqPh9VLc58+KXJ7mNmxl0gJAjF7AG1zcq9lTOqKnpG1L45t7cGmzWjE0O0guF9CKhJpPVzy7yXh8Mrq2WeZDOJcdqPh9U4lx2o+H1W6j3U6Vwu2nrXA6i2K4P1BWfk/Pynmime2KoHs7Q97HMs+xvqbfoBKyeFqRziYqjhXl8kW4lx2o+H1TiXHaj4fVSjNzdCoq6QxxOc1+sNkGHF04dJv3LMrc6ooqyOlMcxklF2lrbttpub31C2lYvDzUtVx35krD4ZrWS3eZC+JcdqPh9U4lx2o+H1W6n3VKNmL/hVRaxxaXtj5Fwbe9eypFusUbgHCGrwkgY975Ok2969lnsdXsmPJ4T/AG5puJcdqPh9U4lx2o+H1XTWOuAenSo7nJnzT0ErY5o5yZBdpjbcHTaw061qhSc3qxV2bJYXDxV2iKcS47UfD6pxLjtR8Pqt9xn0bXhssdVDiNsU0eFv1N1vssZwQUtMaiR14wBYs0l2L3cPTdZSw84tJxzyMVQwzTaWRA+JcdqPh9U4lx2o+H1U5zczkgr4d9gJsHFpDhZwI6QsLOTPenoJGsmjnO+C7TG0EHTaw069W1QqEnLUS3kvD4ZR1mt3mRPiXHaj4fVOJcdqPh9VvXbqFG1wEsVVECbYpYsLdPzusvLuf1LRvja9szt+aHxuiaHNcDqsb6Ss9lqXtqmPI4W1+JF+JcdqPh9U4lx2o+H1W+40KNrw2WKqhubYpo8LfzW8y1nHBSU2/wAjiY9FsGkuxe7ZYvDzi0nHPIlUMK02uggvEuO1Hw+qcS47UfD6qdZvZwwV0O+wk4blpDtDgRzELFzjzypqEtbJjfI/3Y4hiefnbmUKjJy1Et5Lw2GUda24h/EsO1HweqnWbeRvY6ZkOLFgvyrWvd7nav4loYd02nDw2ogqafFqdMyzfqeZTGN4cAQQQRcEaiDqKToyp/UrGyhTop3pnpERYFsIiIDl+6fVOlyjR0jzaF+B7gNFy6RzNP0b+K6XBTsYwMY0Na0WDQLADoso1n9mh7fADHZs8RxRu1X/AHSf70rS5M3TxTgQ5SilimYLF2G7X20Xt5aF0HF1qMVTzje6+SmpKlUk59OT+DZZ0ZBp6TJVWIIw3G0vcdZJLgdJ+qublX7Ki73/AMxWqyrnhHlDJNY9jHNaDvMf+pz72INhqWBmLn3TUlDHDMycPaXXtGSNLiRpWbpVZUJRavLW+DXylONVNOyt8km3Uv2TP/B/OFpM0848oR0MDY8mSSNbGA14kADh02WPnVne2uybVhsb2tD444sTTjkN8TuTzWssjNbdCpKeigikZUY42BjrRki4+ayjSmqGq4Xet8dxjKpF1dZSsrfJLs262SWmE08IildiMjQLEYXEAG+k6AuRz0rmRtyo3Fi9ucXdGDFcfjcKdz7okc0VVvcUobFDyXPaQXvfdoaGKuauQIavIbKdxID2nEbWLX4ydR5wUpN0LzmrXaVu7eTNKraMXeyfqQ3OSEZSirMocrBEY4oBq5IIxkj6/ipTnBV77m2H9MMY2ED9FtMp5vQUmRpacE4GxO5RGlzzpBsOcusodDlAOzafEQ/Gx294S030uxNt8rXWyMlVUXHKM0l4Gtx5NtSzcXfxNtmfnFXsoIWx5Nkka1tmvEgaHC502KkFLWSz5NmlnhEUropWvaBY2a1wbcnSdCj2aW6DS01DDFIyoxxtwutGSNZ51sZM+4qqKrayKVscdO4749pF3OGENDe8rVVpzc3aFt+fmbKdSOqv/d92XkRahzDNRkumqqTkVTGlxwm2+YXG2nmdo+qu5tZzS12VqTf2FssEcsUnNiNjpw8xUy3MpAclwt03ZiY4EWIdiJtp+RC0+V95jzhpnNbYujc2QtabF7rhlyOe1tK2cs5TqU5K9taz6s9xjyajGE087XN3n9A1mSqgMaGjBqaLDS4X0BWNzWBr8kxNc0OacVw4XB5R5lkbo8gGTJhpu4BrQBckkjRoWPuWSg5MjbpBYXNcCLEG9+f5FVVfZb/2+Cxu2i39SXNFguZ7qh/x9B9//wCjV01cq3XAySspGODi1vxMIJsxzxfSPldRgfvLwf6GL+0bDdNzgp5oPZIrTTyPaGtj5WAg6yRqPMtblaWJj8n0NXKxscDBNUF55JIBwxlTvJuQ6GiiMkMLGgMxF9rvItfWdJUWzDo4a+arqaiNr3vlDWslZfAwDk2B6Ro+isUqkIwdk9WPrd7vI01ISc1e15ellvNXuc5UigypUU0UjXQzEuiLTybt0ix+7cfRZ+60f8RQf90/zMWJul5NjoqilqKWNrXsdcsiZYENINzb6hWN1OvjqfYi0PII319gbtY/Ds1O2LdBKdaFaOTTv4pWNUnq05U30NG63TM46Z9M6ljLZp5SA1sfKLCD7xI1H5KP5x0UlMckxynlMw4rnVeRpt9NX0XSMgZtUVMxrqeFgxNBxkXeQdPvHSoHutGOSspWODy1umTADoa545xz2utWFqRc1SgnZXe/PKxsrweq6ks937Njum5w001P7JDaeeRzcLY+VgIN73Go81vmtZlCSFstBQ1kzGx00W+1GM8kuI5MZ7rqdZOyLQUMJlihY1oZjL7XeRa+s6VGMwKCGtdVVNRE18ks2hsrL4WAcmwI6D+CinUhGm7J2j63e7ysiZwlKava79LLea3cyypFBlGopY5Guikc58JbpBw6dB+7+Szc9sh18OUWV9JGJcLQCy2IiwLTydZBB1hYe6LQMoaylqaWMNc03cyJtgQ0g3NukEhZuV856mmroqqXfH0D2Xj3oWDcYHxG85B6Vt3ymq0Pyi7p9NujzNd1GLpz6H0dBhVW6BSVgbBlOlliAe1xIva46QRiA06V1CkdHvbd7tgwjBh1Ybcm3ysuXZ5Z3UmVIRTUcL5pnuBa7DbB0m+v5dC6Bmpkh9LRQwyPxOY04j83OLrdwxW+iq4qCVOLtqu+XyWKEm5tXv3/AAbdERc8uhERAUsrU1FG/wB+NjrfaaHfmFeRAWY6SNos1jANdg0AbAFX2Zn2G7ArqKbkWRa9mZ9huwJ7Mz7DdgV1EuLItinZ9luwL0xgGoAd2hekUE2KOYDrF+9ePZ2fZbsCuIgLXszPsN2BV9nZ9lunXoCuIpuRY8sjA1ADu0KhhaTfCL9NtO1e0UEnl8YOsA9+lGRgagB3aF6RAF4dA062g94BXtEB5wC1uboVGRNbqAHcLL2iA8PiadYB7xdUNMz7LejUFcRCLFA1eXQtOktBPzF17RCTyWAixAt0c2xUZE0agB3Cy9ogPD4WnWAe8XVH07HNwlrS3oIBGxXEQWLENDEw3ZGxp1Xa0A7QFfREAREQBERAEREAREQBERAEREAREQBERAEREAREQBERAERE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 name="Picture 68" descr="C:\Users\bruner\Pictures\Clement Pappas Logo.jpg"/>
          <p:cNvPicPr/>
          <p:nvPr/>
        </p:nvPicPr>
        <p:blipFill>
          <a:blip r:embed="rId65" cstate="print"/>
          <a:srcRect l="5695" t="12972" r="5942" b="11047"/>
          <a:stretch>
            <a:fillRect/>
          </a:stretch>
        </p:blipFill>
        <p:spPr bwMode="auto">
          <a:xfrm>
            <a:off x="3352800" y="3200400"/>
            <a:ext cx="990599" cy="381000"/>
          </a:xfrm>
          <a:prstGeom prst="rect">
            <a:avLst/>
          </a:prstGeom>
          <a:noFill/>
          <a:ln w="9525">
            <a:noFill/>
            <a:miter lim="800000"/>
            <a:headEnd/>
            <a:tailEnd/>
          </a:ln>
        </p:spPr>
      </p:pic>
      <p:pic>
        <p:nvPicPr>
          <p:cNvPr id="51202" name="Picture 2" descr="Bimbo Bakeries USA"/>
          <p:cNvPicPr>
            <a:picLocks noChangeAspect="1" noChangeArrowheads="1"/>
          </p:cNvPicPr>
          <p:nvPr/>
        </p:nvPicPr>
        <p:blipFill>
          <a:blip r:embed="rId66" cstate="print"/>
          <a:srcRect/>
          <a:stretch>
            <a:fillRect/>
          </a:stretch>
        </p:blipFill>
        <p:spPr bwMode="auto">
          <a:xfrm>
            <a:off x="3200400" y="2590800"/>
            <a:ext cx="838200" cy="455182"/>
          </a:xfrm>
          <a:prstGeom prst="rect">
            <a:avLst/>
          </a:prstGeom>
          <a:noFill/>
        </p:spPr>
      </p:pic>
      <p:sp>
        <p:nvSpPr>
          <p:cNvPr id="53250" name="AutoShape 2" descr="data:image/jpeg;base64,/9j/4AAQSkZJRgABAQAAAQABAAD/2wCEAAkGBwgHBgkIBwgKCgkLDRYPDQwMDRsUFRAWIB0iIiAdHx8kKDQsJCYxJx8fLT0tMTU3Ojo6Iys/RD84QzQ5OjcBCgoKDQwNGg8PGjclHyU3Nzc3Nzc3Nzc3Nzc3Nzc3Nzc3Nzc3Nzc3Nzc3Nzc3Nzc3Nzc3Nzc3Nzc3Nzc3Nzc3N//AABEIAIoArgMBEQACEQEDEQH/xAAcAAEAAgIDAQAAAAAAAAAAAAAABgcEBQECAwj/xABLEAABAwMCAwQFBAwMBwAAAAABAgMEAAURBhIHITETQVFhFCIycYFydJGhFjM1QlJTgpSxsrPSFRcjJDQ2VmJzwdHhQ0VVY8Lw8f/EABoBAQADAQEBAAAAAAAAAAAAAAACAwQBBQb/xAA1EQACAgECAwYCCQQDAAAAAAAAAQIDEQQSBSExExQiMkFRYZEzQnGBobHR4fAGI1JyFcHx/9oADAMBAAIRAxEAPwC8aAUAoBQCgFAKAUAoBQCgFAKAUAoBQCgFAKAUAoBQCgFAKAUAoBQCgFAKAUAoBQCgOM0BzQCgOAc0BzQCgFAKAUAoBQCgFAKAUAoBQCgFAcZAoBkUBzQFJ62uN3j6tm7pkhpTLmWAhwpCUYynA6Vjm5KZ9zwvT6aejjiKeev2+pb9llGdaoktXV9lDh+IzWuLykfGaivsrpw9m0Yuq5ztu07cZUclLrbCihX4KiMA/AmuTeI5LdBTG7VV1y6NlZcPJ90e1Yw2mVIdacStUkOOFQKQk8+ffu2/TWepy3H1XGaNPHRye1JrGMfb+mS409K1HxQyKAA56UBzQCgFAKAUAoBQCgFAKAUAoDUapuD1qsU2dGSFPNNZQCMgHpk+Q61Gbai2jXoaI36iFc3ybIDpLX043VuPe3kORn1bQ5tCezUenTu7vKqIWvPiPouI8Eq7Fz06w4+nv+5agOa0nyREta6NRqNbUiO8mPLQNilqTkLR4HzHdVc693Q9fhnFXo04SWYv8GSS2REQYEeI2coYaS2k+QGKmlhYPMutdtkrH6ts8b7bRdrPMgKc7Pt2ykLxnae4/TSSysE9Le9PfG3GcPJp9FaSb0408tx5L8t7AW4kYASOgA+s1CFew28T4m9bJYWIr0JMpQSCTgAdTVh5ZU2ouIdwcuixZXkNQmVFKVKQFdrg81HP3prLO2WeR9houBUxqT1CzJ/h8CzbHMcuFnhzHm+zcfZS4pHgSK0xeVk+W1NUabpVxeUm0Z1dKBQCgFAKAUAoBQCgFAKAUB1WhDiFIcSlSVDCkqGQR4UOptPKK/vnDKNKfU7a5XoaF53MqRvQPk8xj3VRKhPofQ6X+obK47bo7sevr95mak1xF09iBESZk1pIS4pSsIQcffHvPkPpqU7NvJFOg4NZrP7s3ti/n9xHFa31alHpS7clMfrkwl7ce/P11X2s/Y9P/h+HPwKfi/2X5Eh0/wARbbPSG7ntgP8A4RVltX5Xd8anG6L6nmazgN9LzT41+PyPPUPEiFCy1aEpmujq6SUtJ+P33w5edJWpdCej4Bdbzv8ACvb1/b+cjRDXGrW0GW5bk+je1kxFhIHyvDzqHazPQ/4fh0n2an4v9lkkVk1ZF1bBk2t0qgz32VoThW4EEY3IPiM5x1qyM96x0Z5mq4ZZw+cbl4oJr/xnhYOG0SE+H7o+Jqkn1WQja2PeOp93SuRpS6lms4/bbHbStvx9SeIGE4AAA6AVcfPnagFAKAUB1cWlptTjiglCRlSicADxoDS/Zhpn+0Vo/Pmv9a5uRPs5+xz9mGmf7RWj8+b/ANa5uQ7OfsbWPKYlNB2M8282ei21hQPxFSXMg011NfL1NYYUhcaZerbHfbOFtPS20KT38wTkVzKRJQm+aRmwZ0W4RkSYElmTHWSEusOBaDg4OCOXUYrpxrB0uN0gWtjt7lMjxWum990IH11xtIKLfQ1LOudKvOdm3f4G4nA3PBIPxPKubok3VYvQ36HEuIC21BSDzCknINSKzW6ouRtFgmzkY3tN+pn8InCfrIqMnhZNeg061OphU+jf4epXXCy0M3C4yrhNAeXF29nv55WrJKj58vrqimOXln0nHtTKqqFUOW7r9nLkWxjl1rSfIEUv+gLTd3zIb3w31e0pkDar3pPLPuquVSZ6+j41qNPHY/EviemntC2myupkYVKkp9l18A7PcOgPn1pCtRI6zjGo1Udnlj7L1+0k+3zqw8oqDiNbEWLUUabbcMl8duEp5BDiT1HvyPrrLalGWUfacFvlqtLKu3njl9qfoWlY5v8ACVphzgMekMIcI8CRzH01pi8xTPktTT2F86vZtGfXSgUAoBQCgMS7/cmb83X+qa4+h1dT5SjoLnZNpxuXgDPieVebjMj1ZerJVfuH2oLBbHbjPbimM0UhZZfKinJAHIgd5FWTpcVkqhdCTwj24UXGZC1nBjRVr9HllTb7QJ2kbSrdjpkEDn7/ABrunk92Dl6Tg2zE4k89eXr/ABk/s01y/wA5Kn6OJYOkNQN6Z4QsXFSA44l19DLZOAtwvLwPd3n3VpjLbXkzWQc7sFUTZlz1FdQ7KcenTn17UAczkn2UDuHkPCsjcrJGtKMFyNxN4f6phRDKetK1NgZUG1pcUkfJBJ+jNSdE0iCurbxksfg3YrpbbWufPkPtx5SR6PBUr1Up/GEH2Se4Du692NNUZJczNqJxk8Ileu4S5+kriwyCV9mHAB37FBX+VTsWYs0cKtVWsrlLpnHzWCrtDakGn7otT4JhSgEu4GSnHRQ92TnyNZ657X8D6zi3D+91Yj5o9Pj8C640hmTHbfjuJcacSFJWk5BFa855nws4ShJxksNHr16UIjNAY86ZHgRVyZbyGWWxlS1HkK42l1J11ztmoVrLZSGsb+rUV39IShSYzaezYQeu3vJ8ye73VksnvZ97w3RLR0bX1fV+n8RcOlYi4OnbbFd5ONx0BY8FYyRWqCaikz4rXWq3VWTj0bZtqkZBQCgFAKAxLv8Acmb83X+qa4+h1dT5SjbyWQ3nedoTg4591ebjxHqv1JdfrHrpq2uvXxi4rhNeu4XJSHEpx3lIUf0cqulCzHMqjOrPh6mw4SXuz2y+Nx50ECZLPZNTy4TtKjyRt6JycDI8q7RNJ4I6iMpLk+RpuJP9fb1/jJ/ZoqF/nJ0/Ro2F2S4eEOnSgnsxcn9xHjudxVk/oUQjjtpfZ+h34Nqjp1u36RjcYrgYzy/lMp+vbvrmnxuGoz2fI2nEC4azt1/usmK/dGLQ24ns3E5DQBSgcj8oke+pWucXldCFUanFJ9TH4b6nv1w1lAiT7rLfYXv3NuLyDhJrlVkpSw2durgoZSLzIyMVrMRTevtJLskpU6C3m2uqzhI+0HwPl4fR4Zy2V7XlH23COJrUwVVj8a/H9/f5mr07qe5afXiI4FxyrK47nsHzHeD7qhGbia9bw6jWLxrD911/csG28S7O82PT25ENzvGwuJ+BHP6QK0K6PqfN3f0/qYP+21JfL8zpdeJdqYQRbmH5bvdlJbSPeTz+quO5eh2j+n9RN/3Gor5sry/6huN/fDk93DaTlthHJCP9T5n6ulUSm5dT6bR6CnSRxUufv6v9CRcPdJLnyWrtcEEQ2lBbKFD7codD8kfX7utlVeebPL4zxRUxdFT8T5P4L9fyLbAxWk+POaAUAoBQCgMO8fcmb83c/VNcfQ6up8osPBvs1oUApOCDnvFebzTPWazkkdy13qK6QnYc26qXHeG1xCUJTuHgcDOKsds2sFUaYReUjK4f6XuN6v8ACeRHdbhRn0POyFoKU4SoK2g95OO731KmuTlk5bZGMXz5mPxJUBr29Akfbk9//bRXL/OSo+jiWRoaxx9ScJGLZIVtDrjxbcAyULDyilX01ojHdWkzLZNwuyVVe7Fd9MXDZPYdjuNK3NSW8hCiPvkL/wDhHh45ZQlA1xnGa5Hrc9ZX+6W5VvuF0W9FVjclQT62CCMkDPUCjsnJYZxVQi8pEl4SWG6Oami3X0NxuCwF7nnElIUSkjCc+117qsohJSyVaicdmMl8VsMJ0dabebU26hK0LBSpKhkEHuIodjJxeU+ZWup+HCt65GnynaSSqI4rGPkH/I/T3VnnT6xPp9Bx9Y2an5/r/PuIBOhS4DpbnRXY6x3OoIqhprkfR1XV3LdXJM7W+3Tbi6lqBFfkE/i0Ej4noB5mupN9BdfVSs2yS+8sPTHDlLKkSb+pDqhzTFQcp/LPf7unvq+FPqz5nX8fcsw03L4+v3IsRCEpSEpSAByAHQVefNZzzZ3oBQCgFAKAUB4zXQxDfeUneG21KKfHAzijCKla4t25woSNMJG/A+2o5Z/JrOr45xg1vTSXqWo5FiNsKd9EYO1JVjsx4e6r8GXmVenjUx2YULC6E4yP5yP3ao7ws4wau6v3JFrnWMPS7sDt7OiYua2pzIUlO3bt65Bz7VTsmoLLRVVU555kea4yxWk7WtPrQnuSmQkD9Wq+8x9i3ur9zh3jJFeQUPaeW4g9UrkJIPw207xH2HdX7k705FtFytMG7sWeHHVLZS9tDKcp3DOMgc6vSWM4M890W45MDXmtmdHphoEP0t+SVYa7Xs9qB35we/AxULLFBEqqu0yabS/FVq936NbJFq9EEglKHvSN/rYyBjaOvSoQv3PGCyen2xzksjqa0GYq6dxhZhz5UQ2RxZjvra3iQBu2qKc+z5VRK9ReDStM2k8mOvjLFcwHdPuKT5yEn/xqPeI+xJaaS6SJJpTiLYr7IRBbS5BlOHDbTyQAs+CVDlny61ZC2MuhXZTOPN8zX6l4pNWC/TLUq0OPmMpKS6HwndlKVdMf3q5O5QeGdhp3OO7JrP46mf8AoT35yP3ah3mPsS7q/cfx0sn/AJE7+cj92neI+w7q/csqwXEXiywrklotCUyl0NlWdu4ZxmtEXlZM847ZNGfXSIoBQCgMS7/cmb83X+qa4+h1dT5SjqCC0o9E7Sa81PEsnqy55ReT3FvTq462gzcNykFI/kR1x8qtnbwwYVp59Situ1gDrhOPqrH6m8tHjj/SNPfNXf0t1q1HlRk0v1iHaYj6bf8ASfslnS4uNvYejo3buu7PI4+9+ms9ah9Yvm58tpvDA4bAE/w5d/zc/uVbikhm72LtsENm3WSDCirWuOwwhDa1+0UgcifhWtdDDJtvLPnriBfRf9VTZiF7ozZ7Fjw2IzzHvOT8awWy3SPRqhthg0riJVum7VJXHlsLSpORzbUMKSf0Goc4smsNfA+nNMXhq/WKFc2cAPt5Un8FY5KT8CCK9GLysnlzi4yaZ81X/wC791+fP/tFVgt87PSh5UWNaeFttuGmYdzXdZEd2REQ+SpKezQSnPPy+NXqiLjnJnlqJKe3BVhcWyrtWlYcbO5Ch3EdCPiKzLlI1JZ6l43PhnB1FNVeZlwmNSJiG1uNoSnCSEJT4eVbZUqbyzDG9wW1Ip7UVubtF+n25pxTjcZ4tpWvGSB44rHZHbLCNkJbopssDSfDC3X3T0K5v3CW05IQVKQ2EkDBI5ZHlWiNEXFMz2aiUZNJFs2O3ItFoh21lanG4rSWkrX1UEjGTWlLCwZZScpNszq6RFAKAUBiXf7kzfm6/wBU1x9Dq6nyiwneG0DkVYFebjMsHqy9SznODdwbZU6bzFISkqx2CvD31o7t8TN3mPTBWGdzO4dCM1m9TV6loccft+nvmrv6W616jyoyaX6xENK2e03dUoXi/NWrsdnZ9oAe1zuzjJHTA+mqK4Rl1ZdZOUfKsm/VozSJSR9nkXmPwE/vVb2UPcr7az/EsPWuomLRw/8ASrbKQ8uS0mPEdQeSiRgqHuSCfhV05bY5M9UN1mGUJDW0zMjOPNlxhDqVONg43pByU+WRyrDFpPLN79jcazv0bUl5/hKNCVDKm0odSVBWSnorkPDA+FTtmpPKIVwcFhsnfAy+YVMsTxwP6RHGfgsfoPxNX6eX1SjVQ+sVpfvu/dfnz/7RVZ7fOzVHyo5nRbnBixDNS+1Hls9pH3LO1xHLpzxjmOXmKPelzC2t8iRcMNO2/UV92XCUEiLh8Rces+AfH8EHGR51ZRBSeWVXWOMeR9CAAcgMVtPPPmfXn9c7186VXn3ec9Kr6NF5cMf6i2j/AAlfrGttfkRiu+kZKamVCgFAKAUBj3Fpb9vkstgFbjSkpBOOZGKHVyZQ7HCrVTa2iWYeElJOJPh8KyLTyTybnqK3kvt5ClxVoSPWU2QBnvxWswp8ygU8JtWBoI7GFyTj+k/7VkenlnJv7zWTjido686kctCrW2wfRWHEO9q7t5nZjHLn7Jq22tzSRnotjDOSE/xU6s/EQvzr/aqe7SNHeK/4h/FTqz8TC/Ov9qd2Y7xX7s3l/wBCaruVqsVuaZi9jbYnZkKk4BcJ9Y9OfIJH01ZOqUkkVwugpSk/X4GVo3hShIlK1dHQ4SUhhtiSsADnkkpI8uXlSuhLzHLNT/gbTUfCiyOWaQLBEUxcgAWVLlOKSSCMg7lEcxkeVSlTFrCRGOolnxPkRfTnD3V9jvsG5NNQ/wCbuhSwJPtI6KHTvBNV10yi8lk7q5Ra/wCjHu3C/U8q7T5LLMMtPyXXUZkYO1SyRyx50nRJyyiUdRWopMsC5aMVduH0CyzAhu4xIrYacByEOpSAefeD0PkaudeYbWZo27bHJdCv7Xw51rarjHuEJEJuRHWFoPpXLzB5cwRyNUxplF5NErqpLDLvireXGaXJaDTxQC42FbglXeM99akYXjPIpvVXDfUlz1JcZ0RqIWJD6loK5G04PiMVlnQ5Syba74KKTLP0RbZNn0tb7fOSlMhhspWEKyM7ieR+NaIrCSMtklKbaN7UiAoBQCgFAYt0Wtu2y3G1FK0srUkjuIBodXUoezXrW9zs9wukfUiktW9AceS8tIUoYz6o2EE8uhIzWVSskm0zfONUZYcTKuevtQS9IwZKJrkaW3OcjuvMgDtkhtKgSOmedHbLs8kVTBTafsd7VdNSyZcJJ15bVdq63/IGSveckerjscZ7utSi5PHiOSUEn4P58z21zJ1zph/0iTqA+jSn3PR0MObilIOQCCgdxHea5Y5x55FKqnyUef8APiTrh3A1UwHZepbo3NjyWG1xkJcKignJOfVHcR41bBS9Si11vlFEU4o6gvdv1rHt9uvDkCM7GZycgIQVLWCtRweQwM+6q7ZuMkkW0Qi4ZayYulNRanGt4lrTe03uKtQ7dbI3thBHM52gpI8enQUjKW/GcnbK4bM4wYFuu2s7/qK42+16hLBYceWPSHAhAQlzaADsPPmK4pTcmkyTjVGKbRJ+FmrbxcrrPtF7kCUI7ZcTIwPVKVbSCoYBBzkHHdUqrG20yq+uKSlH1IdduIN8e1FJudunSRbESU9mwn7WUD2Un5QQo/TVUrpbuXQvjTDbhrmT7idqOWxpC13SwznI/pchspdaIyUKbUrHMe6rrJtR3Iz0QW9qREmOJFwf0TNhvTVtXqOpssSgQFPoKxu/KAJ945+NVq7wP3Luwj2ia6Hnd9W39jQ9gnN3eSiQ+5KDzySnKwleBnl3CuuySgmuojVHtGsex7Tr9r7RphTbtLbmxZXNKHClSVcs7cgApVj/ANNHKyHNhQqsyorB21vra7StRNQYFzXabcWmVpdCTkhaArcogE4545eFJ2Pdjocqpio5aySnhfJvcmZM9O1LCu0FtACA07vc3E9TkBScAdCO/wAqsr3eryVXqKSxHDLFFWmcUAoBQCgMW6IU5bJaEJKlKYWEgdSSk0Z1dSmNB8M13JqQdSx7hBLWwNIGEhzkc9QaywozzkbLdRh+DmbniRo5bFgtNs0xbHnm2H3FrDQ3q5p9pR8TU7a/DiJCm3xNzZordb73FfhqHD2MHGVoPbllzcCCPX9vryzXIqS+qTcotPxkq4z2e53iDbE2uC/LW244VpZTnaCkYzU7ouSSRVppxhJ5ZPrKhbVogtOpKVojtpUk9QQkZFWLoUPqyq+KVivE7W0edAsz1wjNxWdyQjKHClayUK8iCM++qLYSck0jVTZGMGmzXWXTmo5esoE+Np/+AY7TqFOlodm2Eg5PInJKhywBXFGbnnGCUrIKDTeTFhcPLpeLze0T4MiKkpkPQ3nUAIW72nqg+RBP6a52TcmzrvjGKwzLsELUNm0nere1piYi5zNqG5SG+ZbPJSSf7ozjHXdXYRlGLWDk5QlNPdyPGFw81YvTTqUONMsPfy67etI7RS0ZCeeOR5chnHOoqqezB1317g/adTy+H8ezP2WcX4dxDjKS1/wShf6FE/AiuuE3XtCnWrN2T21Bw6mq03aLjbILnpwittz4aU+uV4A3gePj9PjlOnksHIXrc03yMe76Wvz2hrBCbtExchl2UXmw36yApeRn3iuuEtiR2NkFY3n2MmdZtd60VBg3KCIMKLyC3EBCUcsbiCdyjjuHj3UcbJ8msI4p1V5cXzNlrG231ie1F+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9k="/>
          <p:cNvSpPr>
            <a:spLocks noChangeAspect="1" noChangeArrowheads="1"/>
          </p:cNvSpPr>
          <p:nvPr/>
        </p:nvSpPr>
        <p:spPr bwMode="auto">
          <a:xfrm>
            <a:off x="0" y="-136525"/>
            <a:ext cx="1657350" cy="1314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2" name="AutoShape 4" descr="data:image/jpeg;base64,/9j/4AAQSkZJRgABAQAAAQABAAD/2wCEAAkGBwgHBgkIBwgKCgkLDRYPDQwMDRsUFRAWIB0iIiAdHx8kKDQsJCYxJx8fLT0tMTU3Ojo6Iys/RD84QzQ5OjcBCgoKDQwNGg8PGjclHyU3Nzc3Nzc3Nzc3Nzc3Nzc3Nzc3Nzc3Nzc3Nzc3Nzc3Nzc3Nzc3Nzc3Nzc3Nzc3Nzc3N//AABEIAIoArgMBEQACEQEDEQH/xAAcAAEAAgIDAQAAAAAAAAAAAAAABgcEBQECAwj/xABLEAABAwMCAwQFBAwMBwAAAAABAgMEAAURBhIHITETQVFhFCIycYFydJGhFjM1QlJTgpSxsrPSFRcjJDQ2VmJzwdHhQ0VVY8Lw8f/EABoBAQADAQEBAAAAAAAAAAAAAAACAwQBBQb/xAA1EQACAgECAwYCCQQDAAAAAAAAAQIDEQQSBSExExQiMkFRYZEzQnGBobHR4fAGI1JyFcHx/9oADAMBAAIRAxEAPwC8aAUAoBQCgFAKAUAoBQCgFAKAUAoBQCgFAKAUAoBQCgFAKAUAoBQCgFAKAUAoBQCgOM0BzQCgOAc0BzQCgFAKAUAoBQCgFAKAUAoBQCgFAcZAoBkUBzQFJ62uN3j6tm7pkhpTLmWAhwpCUYynA6Vjm5KZ9zwvT6aejjiKeev2+pb9llGdaoktXV9lDh+IzWuLykfGaivsrpw9m0Yuq5ztu07cZUclLrbCihX4KiMA/AmuTeI5LdBTG7VV1y6NlZcPJ90e1Yw2mVIdacStUkOOFQKQk8+ffu2/TWepy3H1XGaNPHRye1JrGMfb+mS409K1HxQyKAA56UBzQCgFAKAUAoBQCgFAKAUAoDUapuD1qsU2dGSFPNNZQCMgHpk+Q61Gbai2jXoaI36iFc3ybIDpLX043VuPe3kORn1bQ5tCezUenTu7vKqIWvPiPouI8Eq7Fz06w4+nv+5agOa0nyREta6NRqNbUiO8mPLQNilqTkLR4HzHdVc693Q9fhnFXo04SWYv8GSS2REQYEeI2coYaS2k+QGKmlhYPMutdtkrH6ts8b7bRdrPMgKc7Pt2ykLxnae4/TSSysE9Le9PfG3GcPJp9FaSb0408tx5L8t7AW4kYASOgA+s1CFew28T4m9bJYWIr0JMpQSCTgAdTVh5ZU2ouIdwcuixZXkNQmVFKVKQFdrg81HP3prLO2WeR9houBUxqT1CzJ/h8CzbHMcuFnhzHm+zcfZS4pHgSK0xeVk+W1NUabpVxeUm0Z1dKBQCgFAKAUAoBQCgFAKAUB1WhDiFIcSlSVDCkqGQR4UOptPKK/vnDKNKfU7a5XoaF53MqRvQPk8xj3VRKhPofQ6X+obK47bo7sevr95mak1xF09iBESZk1pIS4pSsIQcffHvPkPpqU7NvJFOg4NZrP7s3ti/n9xHFa31alHpS7clMfrkwl7ce/P11X2s/Y9P/h+HPwKfi/2X5Eh0/wARbbPSG7ntgP8A4RVltX5Xd8anG6L6nmazgN9LzT41+PyPPUPEiFCy1aEpmujq6SUtJ+P33w5edJWpdCej4Bdbzv8ACvb1/b+cjRDXGrW0GW5bk+je1kxFhIHyvDzqHazPQ/4fh0n2an4v9lkkVk1ZF1bBk2t0qgz32VoThW4EEY3IPiM5x1qyM96x0Z5mq4ZZw+cbl4oJr/xnhYOG0SE+H7o+Jqkn1WQja2PeOp93SuRpS6lms4/bbHbStvx9SeIGE4AAA6AVcfPnagFAKAUB1cWlptTjiglCRlSicADxoDS/Zhpn+0Vo/Pmv9a5uRPs5+xz9mGmf7RWj8+b/ANa5uQ7OfsbWPKYlNB2M8282ei21hQPxFSXMg011NfL1NYYUhcaZerbHfbOFtPS20KT38wTkVzKRJQm+aRmwZ0W4RkSYElmTHWSEusOBaDg4OCOXUYrpxrB0uN0gWtjt7lMjxWum990IH11xtIKLfQ1LOudKvOdm3f4G4nA3PBIPxPKubok3VYvQ36HEuIC21BSDzCknINSKzW6ouRtFgmzkY3tN+pn8InCfrIqMnhZNeg061OphU+jf4epXXCy0M3C4yrhNAeXF29nv55WrJKj58vrqimOXln0nHtTKqqFUOW7r9nLkWxjl1rSfIEUv+gLTd3zIb3w31e0pkDar3pPLPuquVSZ6+j41qNPHY/EviemntC2myupkYVKkp9l18A7PcOgPn1pCtRI6zjGo1Udnlj7L1+0k+3zqw8oqDiNbEWLUUabbcMl8duEp5BDiT1HvyPrrLalGWUfacFvlqtLKu3njl9qfoWlY5v8ACVphzgMekMIcI8CRzH01pi8xTPktTT2F86vZtGfXSgUAoBQCgMS7/cmb83X+qa4+h1dT5SjoLnZNpxuXgDPieVebjMj1ZerJVfuH2oLBbHbjPbimM0UhZZfKinJAHIgd5FWTpcVkqhdCTwj24UXGZC1nBjRVr9HllTb7QJ2kbSrdjpkEDn7/ABrunk92Dl6Tg2zE4k89eXr/ABk/s01y/wA5Kn6OJYOkNQN6Z4QsXFSA44l19DLZOAtwvLwPd3n3VpjLbXkzWQc7sFUTZlz1FdQ7KcenTn17UAczkn2UDuHkPCsjcrJGtKMFyNxN4f6phRDKetK1NgZUG1pcUkfJBJ+jNSdE0iCurbxksfg3YrpbbWufPkPtx5SR6PBUr1Up/GEH2Se4Du692NNUZJczNqJxk8Ileu4S5+kriwyCV9mHAB37FBX+VTsWYs0cKtVWsrlLpnHzWCrtDakGn7otT4JhSgEu4GSnHRQ92TnyNZ657X8D6zi3D+91Yj5o9Pj8C640hmTHbfjuJcacSFJWk5BFa855nws4ShJxksNHr16UIjNAY86ZHgRVyZbyGWWxlS1HkK42l1J11ztmoVrLZSGsb+rUV39IShSYzaezYQeu3vJ8ye73VksnvZ97w3RLR0bX1fV+n8RcOlYi4OnbbFd5ONx0BY8FYyRWqCaikz4rXWq3VWTj0bZtqkZBQCgFAKAxLv8Acmb83X+qa4+h1dT5SjbyWQ3nedoTg4591ebjxHqv1JdfrHrpq2uvXxi4rhNeu4XJSHEpx3lIUf0cqulCzHMqjOrPh6mw4SXuz2y+Nx50ECZLPZNTy4TtKjyRt6JycDI8q7RNJ4I6iMpLk+RpuJP9fb1/jJ/ZoqF/nJ0/Ro2F2S4eEOnSgnsxcn9xHjudxVk/oUQjjtpfZ+h34Nqjp1u36RjcYrgYzy/lMp+vbvrmnxuGoz2fI2nEC4azt1/usmK/dGLQ24ns3E5DQBSgcj8oke+pWucXldCFUanFJ9TH4b6nv1w1lAiT7rLfYXv3NuLyDhJrlVkpSw2durgoZSLzIyMVrMRTevtJLskpU6C3m2uqzhI+0HwPl4fR4Zy2V7XlH23COJrUwVVj8a/H9/f5mr07qe5afXiI4FxyrK47nsHzHeD7qhGbia9bw6jWLxrD911/csG28S7O82PT25ENzvGwuJ+BHP6QK0K6PqfN3f0/qYP+21JfL8zpdeJdqYQRbmH5bvdlJbSPeTz+quO5eh2j+n9RN/3Gor5sry/6huN/fDk93DaTlthHJCP9T5n6ulUSm5dT6bR6CnSRxUufv6v9CRcPdJLnyWrtcEEQ2lBbKFD7codD8kfX7utlVeebPL4zxRUxdFT8T5P4L9fyLbAxWk+POaAUAoBQCgMO8fcmb83c/VNcfQ6up8osPBvs1oUApOCDnvFebzTPWazkkdy13qK6QnYc26qXHeG1xCUJTuHgcDOKsds2sFUaYReUjK4f6XuN6v8ACeRHdbhRn0POyFoKU4SoK2g95OO731KmuTlk5bZGMXz5mPxJUBr29Akfbk9//bRXL/OSo+jiWRoaxx9ScJGLZIVtDrjxbcAyULDyilX01ojHdWkzLZNwuyVVe7Fd9MXDZPYdjuNK3NSW8hCiPvkL/wDhHh45ZQlA1xnGa5Hrc9ZX+6W5VvuF0W9FVjclQT62CCMkDPUCjsnJYZxVQi8pEl4SWG6Oami3X0NxuCwF7nnElIUSkjCc+117qsohJSyVaicdmMl8VsMJ0dabebU26hK0LBSpKhkEHuIodjJxeU+ZWup+HCt65GnynaSSqI4rGPkH/I/T3VnnT6xPp9Bx9Y2an5/r/PuIBOhS4DpbnRXY6x3OoIqhprkfR1XV3LdXJM7W+3Tbi6lqBFfkE/i0Ej4noB5mupN9BdfVSs2yS+8sPTHDlLKkSb+pDqhzTFQcp/LPf7unvq+FPqz5nX8fcsw03L4+v3IsRCEpSEpSAByAHQVefNZzzZ3oBQCgFAKAUB4zXQxDfeUneG21KKfHAzijCKla4t25woSNMJG/A+2o5Z/JrOr45xg1vTSXqWo5FiNsKd9EYO1JVjsx4e6r8GXmVenjUx2YULC6E4yP5yP3ao7ws4wau6v3JFrnWMPS7sDt7OiYua2pzIUlO3bt65Bz7VTsmoLLRVVU555kea4yxWk7WtPrQnuSmQkD9Wq+8x9i3ur9zh3jJFeQUPaeW4g9UrkJIPw207xH2HdX7k705FtFytMG7sWeHHVLZS9tDKcp3DOMgc6vSWM4M890W45MDXmtmdHphoEP0t+SVYa7Xs9qB35we/AxULLFBEqqu0yabS/FVq936NbJFq9EEglKHvSN/rYyBjaOvSoQv3PGCyen2xzksjqa0GYq6dxhZhz5UQ2RxZjvra3iQBu2qKc+z5VRK9ReDStM2k8mOvjLFcwHdPuKT5yEn/xqPeI+xJaaS6SJJpTiLYr7IRBbS5BlOHDbTyQAs+CVDlny61ZC2MuhXZTOPN8zX6l4pNWC/TLUq0OPmMpKS6HwndlKVdMf3q5O5QeGdhp3OO7JrP46mf8AoT35yP3ah3mPsS7q/cfx0sn/AJE7+cj92neI+w7q/csqwXEXiywrklotCUyl0NlWdu4ZxmtEXlZM847ZNGfXSIoBQCgMS7/cmb83X+qa4+h1dT5SjqCC0o9E7Sa81PEsnqy55ReT3FvTq462gzcNykFI/kR1x8qtnbwwYVp59Situ1gDrhOPqrH6m8tHjj/SNPfNXf0t1q1HlRk0v1iHaYj6bf8ASfslnS4uNvYejo3buu7PI4+9+ms9ah9Yvm58tpvDA4bAE/w5d/zc/uVbikhm72LtsENm3WSDCirWuOwwhDa1+0UgcifhWtdDDJtvLPnriBfRf9VTZiF7ozZ7Fjw2IzzHvOT8awWy3SPRqhthg0riJVum7VJXHlsLSpORzbUMKSf0Goc4smsNfA+nNMXhq/WKFc2cAPt5Un8FY5KT8CCK9GLysnlzi4yaZ81X/wC791+fP/tFVgt87PSh5UWNaeFttuGmYdzXdZEd2REQ+SpKezQSnPPy+NXqiLjnJnlqJKe3BVhcWyrtWlYcbO5Ch3EdCPiKzLlI1JZ6l43PhnB1FNVeZlwmNSJiG1uNoSnCSEJT4eVbZUqbyzDG9wW1Ip7UVubtF+n25pxTjcZ4tpWvGSB44rHZHbLCNkJbopssDSfDC3X3T0K5v3CW05IQVKQ2EkDBI5ZHlWiNEXFMz2aiUZNJFs2O3ItFoh21lanG4rSWkrX1UEjGTWlLCwZZScpNszq6RFAKAUBiXf7kzfm6/wBU1x9Dq6nyiwneG0DkVYFebjMsHqy9SznODdwbZU6bzFISkqx2CvD31o7t8TN3mPTBWGdzO4dCM1m9TV6loccft+nvmrv6W616jyoyaX6xENK2e03dUoXi/NWrsdnZ9oAe1zuzjJHTA+mqK4Rl1ZdZOUfKsm/VozSJSR9nkXmPwE/vVb2UPcr7az/EsPWuomLRw/8ASrbKQ8uS0mPEdQeSiRgqHuSCfhV05bY5M9UN1mGUJDW0zMjOPNlxhDqVONg43pByU+WRyrDFpPLN79jcazv0bUl5/hKNCVDKm0odSVBWSnorkPDA+FTtmpPKIVwcFhsnfAy+YVMsTxwP6RHGfgsfoPxNX6eX1SjVQ+sVpfvu/dfnz/7RVZ7fOzVHyo5nRbnBixDNS+1Hls9pH3LO1xHLpzxjmOXmKPelzC2t8iRcMNO2/UV92XCUEiLh8Rces+AfH8EHGR51ZRBSeWVXWOMeR9CAAcgMVtPPPmfXn9c7186VXn3ec9Kr6NF5cMf6i2j/AAlfrGttfkRiu+kZKamVCgFAKAUBj3Fpb9vkstgFbjSkpBOOZGKHVyZQ7HCrVTa2iWYeElJOJPh8KyLTyTybnqK3kvt5ClxVoSPWU2QBnvxWswp8ygU8JtWBoI7GFyTj+k/7VkenlnJv7zWTjido686kctCrW2wfRWHEO9q7t5nZjHLn7Jq22tzSRnotjDOSE/xU6s/EQvzr/aqe7SNHeK/4h/FTqz8TC/Ov9qd2Y7xX7s3l/wBCaruVqsVuaZi9jbYnZkKk4BcJ9Y9OfIJH01ZOqUkkVwugpSk/X4GVo3hShIlK1dHQ4SUhhtiSsADnkkpI8uXlSuhLzHLNT/gbTUfCiyOWaQLBEUxcgAWVLlOKSSCMg7lEcxkeVSlTFrCRGOolnxPkRfTnD3V9jvsG5NNQ/wCbuhSwJPtI6KHTvBNV10yi8lk7q5Ra/wCjHu3C/U8q7T5LLMMtPyXXUZkYO1SyRyx50nRJyyiUdRWopMsC5aMVduH0CyzAhu4xIrYacByEOpSAefeD0PkaudeYbWZo27bHJdCv7Xw51rarjHuEJEJuRHWFoPpXLzB5cwRyNUxplF5NErqpLDLvireXGaXJaDTxQC42FbglXeM99akYXjPIpvVXDfUlz1JcZ0RqIWJD6loK5G04PiMVlnQ5Syba74KKTLP0RbZNn0tb7fOSlMhhspWEKyM7ieR+NaIrCSMtklKbaN7UiAoBQCgFAYt0Wtu2y3G1FK0srUkjuIBodXUoezXrW9zs9wukfUiktW9AceS8tIUoYz6o2EE8uhIzWVSskm0zfONUZYcTKuevtQS9IwZKJrkaW3OcjuvMgDtkhtKgSOmedHbLs8kVTBTafsd7VdNSyZcJJ15bVdq63/IGSveckerjscZ7utSi5PHiOSUEn4P58z21zJ1zph/0iTqA+jSn3PR0MObilIOQCCgdxHea5Y5x55FKqnyUef8APiTrh3A1UwHZepbo3NjyWG1xkJcKignJOfVHcR41bBS9Si11vlFEU4o6gvdv1rHt9uvDkCM7GZycgIQVLWCtRweQwM+6q7ZuMkkW0Qi4ZayYulNRanGt4lrTe03uKtQ7dbI3thBHM52gpI8enQUjKW/GcnbK4bM4wYFuu2s7/qK42+16hLBYceWPSHAhAQlzaADsPPmK4pTcmkyTjVGKbRJ+FmrbxcrrPtF7kCUI7ZcTIwPVKVbSCoYBBzkHHdUqrG20yq+uKSlH1IdduIN8e1FJudunSRbESU9mwn7WUD2Un5QQo/TVUrpbuXQvjTDbhrmT7idqOWxpC13SwznI/pchspdaIyUKbUrHMe6rrJtR3Iz0QW9qREmOJFwf0TNhvTVtXqOpssSgQFPoKxu/KAJ945+NVq7wP3Luwj2ia6Hnd9W39jQ9gnN3eSiQ+5KDzySnKwleBnl3CuuySgmuojVHtGsex7Tr9r7RphTbtLbmxZXNKHClSVcs7cgApVj/ANNHKyHNhQqsyorB21vra7StRNQYFzXabcWmVpdCTkhaArcogE4545eFJ2Pdjocqpio5aySnhfJvcmZM9O1LCu0FtACA07vc3E9TkBScAdCO/wAqsr3eryVXqKSxHDLFFWmcUAoBQCgMW6IU5bJaEJKlKYWEgdSSk0Z1dSmNB8M13JqQdSx7hBLWwNIGEhzkc9QaywozzkbLdRh+DmbniRo5bFgtNs0xbHnm2H3FrDQ3q5p9pR8TU7a/DiJCm3xNzZordb73FfhqHD2MHGVoPbllzcCCPX9vryzXIqS+qTcotPxkq4z2e53iDbE2uC/LW244VpZTnaCkYzU7ouSSRVppxhJ5ZPrKhbVogtOpKVojtpUk9QQkZFWLoUPqyq+KVivE7W0edAsz1wjNxWdyQjKHClayUK8iCM++qLYSck0jVTZGMGmzXWXTmo5esoE+Np/+AY7TqFOlodm2Eg5PInJKhywBXFGbnnGCUrIKDTeTFhcPLpeLze0T4MiKkpkPQ3nUAIW72nqg+RBP6a52TcmzrvjGKwzLsELUNm0nere1piYi5zNqG5SG+ZbPJSSf7ozjHXdXYRlGLWDk5QlNPdyPGFw81YvTTqUONMsPfy67etI7RS0ZCeeOR5chnHOoqqezB1317g/adTy+H8ezP2WcX4dxDjKS1/wShf6FE/AiuuE3XtCnWrN2T21Bw6mq03aLjbILnpwittz4aU+uV4A3gePj9PjlOnksHIXrc03yMe76Wvz2hrBCbtExchl2UXmw36yApeRn3iuuEtiR2NkFY3n2MmdZtd60VBg3KCIMKLyC3EBCUcsbiCdyjjuHj3UcbJ8msI4p1V5cXzNlrG231ie1F+xSLdbNFYQzFXt3uAAcyVpIWknwxj31Ke72yiFbg15sMxuG2mrzA1K5fZFqfhQ221hMfPrr3dEAKOSB1yfAdajVCSbkSusi47M5LijOl5hDpacaKhnY4AFJ8jjvrSYz1oBQCgFAKAYoDjAoBgUAwPCgOaA4wKAYHhQDAoBgUAwKAYHhQDA8KAYFAMCgOcUBxgUBzQCgFAKAUAoBQCgFAKAUAoBQCgFAKAUAoBQCgFAKAUAoBQCgFAKAUAoBQCgFAKAUAoBQCgFAKAUAoBQCgFAKAUB//9k="/>
          <p:cNvSpPr>
            <a:spLocks noChangeAspect="1" noChangeArrowheads="1"/>
          </p:cNvSpPr>
          <p:nvPr/>
        </p:nvSpPr>
        <p:spPr bwMode="auto">
          <a:xfrm>
            <a:off x="0" y="-136525"/>
            <a:ext cx="1657350" cy="13144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4" descr="http://media-social.s-msn.com/images/blogs/68af99cbd7fd486b9b7dd155f26f8180.jpg"/>
          <p:cNvPicPr>
            <a:picLocks noChangeAspect="1" noChangeArrowheads="1"/>
          </p:cNvPicPr>
          <p:nvPr/>
        </p:nvPicPr>
        <p:blipFill>
          <a:blip r:embed="rId67" cstate="print"/>
          <a:srcRect l="10667" t="34667" r="6667" b="33333"/>
          <a:stretch>
            <a:fillRect/>
          </a:stretch>
        </p:blipFill>
        <p:spPr bwMode="auto">
          <a:xfrm>
            <a:off x="2057400" y="3048000"/>
            <a:ext cx="1295400" cy="501445"/>
          </a:xfrm>
          <a:prstGeom prst="rect">
            <a:avLst/>
          </a:prstGeom>
          <a:noFill/>
        </p:spPr>
      </p:pic>
      <p:pic>
        <p:nvPicPr>
          <p:cNvPr id="53254" name="Picture 6" descr="http://www.copelandcoaching.com/wp-content/uploads/2014/05/red-bull-logo.jpg"/>
          <p:cNvPicPr>
            <a:picLocks noChangeAspect="1" noChangeArrowheads="1"/>
          </p:cNvPicPr>
          <p:nvPr/>
        </p:nvPicPr>
        <p:blipFill>
          <a:blip r:embed="rId68" cstate="print"/>
          <a:srcRect/>
          <a:stretch>
            <a:fillRect/>
          </a:stretch>
        </p:blipFill>
        <p:spPr bwMode="auto">
          <a:xfrm>
            <a:off x="6477000" y="2590800"/>
            <a:ext cx="1126763" cy="676275"/>
          </a:xfrm>
          <a:prstGeom prst="rect">
            <a:avLst/>
          </a:prstGeom>
          <a:noFill/>
        </p:spPr>
      </p:pic>
      <p:pic>
        <p:nvPicPr>
          <p:cNvPr id="53258" name="Picture 10" descr="http://www.silgancontainers.com/wp-content/uploads/2014/06/silgan_logo.png"/>
          <p:cNvPicPr>
            <a:picLocks noChangeAspect="1" noChangeArrowheads="1"/>
          </p:cNvPicPr>
          <p:nvPr/>
        </p:nvPicPr>
        <p:blipFill>
          <a:blip r:embed="rId69" cstate="print"/>
          <a:srcRect/>
          <a:stretch>
            <a:fillRect/>
          </a:stretch>
        </p:blipFill>
        <p:spPr bwMode="auto">
          <a:xfrm>
            <a:off x="7315200" y="4724400"/>
            <a:ext cx="1295400" cy="437003"/>
          </a:xfrm>
          <a:prstGeom prst="rect">
            <a:avLst/>
          </a:prstGeom>
          <a:noFill/>
        </p:spPr>
      </p:pic>
      <p:pic>
        <p:nvPicPr>
          <p:cNvPr id="68612" name="Picture 4" descr="http://site-images.s3.amazonaws.com/wp-content/uploads/Sunny-Delight-300x213.jpg"/>
          <p:cNvPicPr>
            <a:picLocks noChangeAspect="1" noChangeArrowheads="1"/>
          </p:cNvPicPr>
          <p:nvPr/>
        </p:nvPicPr>
        <p:blipFill>
          <a:blip r:embed="rId70" cstate="print"/>
          <a:srcRect l="13222" t="13850" r="14778" b="14789"/>
          <a:stretch>
            <a:fillRect/>
          </a:stretch>
        </p:blipFill>
        <p:spPr bwMode="auto">
          <a:xfrm>
            <a:off x="4191000" y="2209800"/>
            <a:ext cx="974558" cy="685800"/>
          </a:xfrm>
          <a:prstGeom prst="rect">
            <a:avLst/>
          </a:prstGeom>
          <a:noFill/>
        </p:spPr>
      </p:pic>
      <p:pic>
        <p:nvPicPr>
          <p:cNvPr id="1028" name="Picture 4" descr="http://brandongaille.com/wp-content/uploads/2014/02/Colgate-Palmolive-Company-Logo.jpg"/>
          <p:cNvPicPr>
            <a:picLocks noChangeAspect="1" noChangeArrowheads="1"/>
          </p:cNvPicPr>
          <p:nvPr/>
        </p:nvPicPr>
        <p:blipFill>
          <a:blip r:embed="rId71" cstate="print"/>
          <a:srcRect/>
          <a:stretch>
            <a:fillRect/>
          </a:stretch>
        </p:blipFill>
        <p:spPr bwMode="auto">
          <a:xfrm>
            <a:off x="6477000" y="4114800"/>
            <a:ext cx="993913" cy="381000"/>
          </a:xfrm>
          <a:prstGeom prst="rect">
            <a:avLst/>
          </a:prstGeom>
          <a:noFill/>
        </p:spPr>
      </p:pic>
      <p:pic>
        <p:nvPicPr>
          <p:cNvPr id="18446" name="Picture 39"/>
          <p:cNvPicPr>
            <a:picLocks noChangeArrowheads="1"/>
          </p:cNvPicPr>
          <p:nvPr/>
        </p:nvPicPr>
        <p:blipFill>
          <a:blip r:embed="rId72" cstate="print"/>
          <a:srcRect/>
          <a:stretch>
            <a:fillRect/>
          </a:stretch>
        </p:blipFill>
        <p:spPr bwMode="auto">
          <a:xfrm>
            <a:off x="5257800" y="1828800"/>
            <a:ext cx="1219200" cy="354013"/>
          </a:xfrm>
          <a:prstGeom prst="rect">
            <a:avLst/>
          </a:prstGeom>
          <a:noFill/>
          <a:ln w="9525">
            <a:noFill/>
            <a:miter lim="800000"/>
            <a:headEnd/>
            <a:tailEnd/>
          </a:ln>
        </p:spPr>
      </p:pic>
      <p:pic>
        <p:nvPicPr>
          <p:cNvPr id="75" name="Picture 4" descr="http://www.kraftheinzcompany.com/images/logo.png"/>
          <p:cNvPicPr>
            <a:picLocks noChangeAspect="1" noChangeArrowheads="1"/>
          </p:cNvPicPr>
          <p:nvPr/>
        </p:nvPicPr>
        <p:blipFill>
          <a:blip r:embed="rId73" cstate="print"/>
          <a:srcRect/>
          <a:stretch>
            <a:fillRect/>
          </a:stretch>
        </p:blipFill>
        <p:spPr bwMode="auto">
          <a:xfrm>
            <a:off x="762000" y="3733800"/>
            <a:ext cx="1676400" cy="339272"/>
          </a:xfrm>
          <a:prstGeom prst="rect">
            <a:avLst/>
          </a:prstGeom>
          <a:noFill/>
        </p:spPr>
      </p:pic>
      <p:pic>
        <p:nvPicPr>
          <p:cNvPr id="243714" name="Picture 2" descr="http://logonoid.com/images/booz-allen-hamilton-logo.png"/>
          <p:cNvPicPr>
            <a:picLocks noChangeAspect="1" noChangeArrowheads="1"/>
          </p:cNvPicPr>
          <p:nvPr/>
        </p:nvPicPr>
        <p:blipFill>
          <a:blip r:embed="rId74" cstate="print"/>
          <a:srcRect l="3906" t="20000" r="3906" b="20000"/>
          <a:stretch>
            <a:fillRect/>
          </a:stretch>
        </p:blipFill>
        <p:spPr bwMode="auto">
          <a:xfrm>
            <a:off x="4419600" y="4876800"/>
            <a:ext cx="2092961" cy="266054"/>
          </a:xfrm>
          <a:prstGeom prst="rect">
            <a:avLst/>
          </a:prstGeom>
          <a:noFill/>
        </p:spPr>
      </p:pic>
      <p:pic>
        <p:nvPicPr>
          <p:cNvPr id="243716" name="Picture 4" descr="https://upload.wikimedia.org/wikipedia/commons/thumb/8/82/Nielsen_logo.svg/1280px-Nielsen_logo.svg.png"/>
          <p:cNvPicPr>
            <a:picLocks noChangeAspect="1" noChangeArrowheads="1"/>
          </p:cNvPicPr>
          <p:nvPr/>
        </p:nvPicPr>
        <p:blipFill>
          <a:blip r:embed="rId75" cstate="print"/>
          <a:srcRect/>
          <a:stretch>
            <a:fillRect/>
          </a:stretch>
        </p:blipFill>
        <p:spPr bwMode="auto">
          <a:xfrm>
            <a:off x="7315200" y="5257800"/>
            <a:ext cx="1130300" cy="400903"/>
          </a:xfrm>
          <a:prstGeom prst="rect">
            <a:avLst/>
          </a:prstGeom>
          <a:noFill/>
        </p:spPr>
      </p:pic>
      <p:pic>
        <p:nvPicPr>
          <p:cNvPr id="243718" name="Picture 6" descr="https://www.bemis.com/Bemis/media/Library/images/logos/logo-bemis.png"/>
          <p:cNvPicPr>
            <a:picLocks noChangeAspect="1" noChangeArrowheads="1"/>
          </p:cNvPicPr>
          <p:nvPr/>
        </p:nvPicPr>
        <p:blipFill>
          <a:blip r:embed="rId76" cstate="print"/>
          <a:srcRect/>
          <a:stretch>
            <a:fillRect/>
          </a:stretch>
        </p:blipFill>
        <p:spPr bwMode="auto">
          <a:xfrm>
            <a:off x="5181600" y="5257800"/>
            <a:ext cx="1158830" cy="391795"/>
          </a:xfrm>
          <a:prstGeom prst="rect">
            <a:avLst/>
          </a:prstGeom>
          <a:noFill/>
        </p:spPr>
      </p:pic>
      <p:pic>
        <p:nvPicPr>
          <p:cNvPr id="73" name="Picture 1" descr="http://thudderwicks.com/wp-content/uploads/2014/05/2000px-AbbottLaboratories.svg.png"/>
          <p:cNvPicPr>
            <a:picLocks noChangeAspect="1" noChangeArrowheads="1"/>
          </p:cNvPicPr>
          <p:nvPr/>
        </p:nvPicPr>
        <p:blipFill>
          <a:blip r:embed="rId77" r:link="rId78" cstate="print"/>
          <a:srcRect/>
          <a:stretch>
            <a:fillRect/>
          </a:stretch>
        </p:blipFill>
        <p:spPr bwMode="auto">
          <a:xfrm>
            <a:off x="6705600" y="3733800"/>
            <a:ext cx="1208621" cy="313024"/>
          </a:xfrm>
          <a:prstGeom prst="rect">
            <a:avLst/>
          </a:prstGeom>
          <a:noFill/>
          <a:ln w="9525">
            <a:noFill/>
            <a:miter lim="800000"/>
            <a:headEnd/>
            <a:tailEnd/>
          </a:ln>
        </p:spPr>
      </p:pic>
      <p:pic>
        <p:nvPicPr>
          <p:cNvPr id="62466" name="Picture 2" descr="http://www.gmaonline.org/uploadFiles/1D588400000321.filename.FHI_Logo.png"/>
          <p:cNvPicPr>
            <a:picLocks noChangeAspect="1" noChangeArrowheads="1"/>
          </p:cNvPicPr>
          <p:nvPr/>
        </p:nvPicPr>
        <p:blipFill>
          <a:blip r:embed="rId79" cstate="print"/>
          <a:srcRect t="25263" b="24211"/>
          <a:stretch>
            <a:fillRect/>
          </a:stretch>
        </p:blipFill>
        <p:spPr bwMode="auto">
          <a:xfrm>
            <a:off x="2209800" y="5257800"/>
            <a:ext cx="1190625" cy="381000"/>
          </a:xfrm>
          <a:prstGeom prst="rect">
            <a:avLst/>
          </a:prstGeom>
          <a:noFill/>
        </p:spPr>
      </p:pic>
      <p:pic>
        <p:nvPicPr>
          <p:cNvPr id="76" name="Picture 2" descr="http://cdn2.hubspot.net/hub/123605/file-16727806-jpg/images/dean-foods_logo.jpg"/>
          <p:cNvPicPr>
            <a:picLocks noChangeAspect="1" noChangeArrowheads="1"/>
          </p:cNvPicPr>
          <p:nvPr/>
        </p:nvPicPr>
        <p:blipFill>
          <a:blip r:embed="rId80" cstate="print"/>
          <a:srcRect t="20870" b="16522"/>
          <a:stretch>
            <a:fillRect/>
          </a:stretch>
        </p:blipFill>
        <p:spPr bwMode="auto">
          <a:xfrm>
            <a:off x="8077200" y="1371600"/>
            <a:ext cx="958850" cy="394498"/>
          </a:xfrm>
          <a:prstGeom prst="rect">
            <a:avLst/>
          </a:prstGeom>
          <a:noFill/>
        </p:spPr>
      </p:pic>
      <p:pic>
        <p:nvPicPr>
          <p:cNvPr id="77" name="Picture 2" descr="https://pbs.twimg.com/profile_images/649442535379726336/CndRnyQx.jpg"/>
          <p:cNvPicPr>
            <a:picLocks noChangeAspect="1" noChangeArrowheads="1"/>
          </p:cNvPicPr>
          <p:nvPr/>
        </p:nvPicPr>
        <p:blipFill>
          <a:blip r:embed="rId81" cstate="print"/>
          <a:srcRect l="14000" t="14000" r="14000" b="16000"/>
          <a:stretch>
            <a:fillRect/>
          </a:stretch>
        </p:blipFill>
        <p:spPr bwMode="auto">
          <a:xfrm>
            <a:off x="3581400" y="4724400"/>
            <a:ext cx="685800" cy="666750"/>
          </a:xfrm>
          <a:prstGeom prst="rect">
            <a:avLst/>
          </a:prstGeom>
          <a:noFill/>
        </p:spPr>
      </p:pic>
      <p:pic>
        <p:nvPicPr>
          <p:cNvPr id="28674" name="Picture 2" descr="http://www.underconsideration.com/brandnew/archives/keurig_green_mountain_logo_detail.png"/>
          <p:cNvPicPr>
            <a:picLocks noChangeAspect="1" noChangeArrowheads="1"/>
          </p:cNvPicPr>
          <p:nvPr/>
        </p:nvPicPr>
        <p:blipFill>
          <a:blip r:embed="rId82" cstate="print"/>
          <a:srcRect/>
          <a:stretch>
            <a:fillRect/>
          </a:stretch>
        </p:blipFill>
        <p:spPr bwMode="auto">
          <a:xfrm>
            <a:off x="228600" y="1828800"/>
            <a:ext cx="1209524" cy="381000"/>
          </a:xfrm>
          <a:prstGeom prst="rect">
            <a:avLst/>
          </a:prstGeom>
          <a:noFill/>
        </p:spPr>
      </p:pic>
      <p:sp>
        <p:nvSpPr>
          <p:cNvPr id="78" name="Slide Number Placeholder 77"/>
          <p:cNvSpPr>
            <a:spLocks noGrp="1"/>
          </p:cNvSpPr>
          <p:nvPr>
            <p:ph type="sldNum" sz="quarter" idx="12"/>
          </p:nvPr>
        </p:nvSpPr>
        <p:spPr/>
        <p:txBody>
          <a:bodyPr>
            <a:normAutofit fontScale="85000" lnSpcReduction="20000"/>
          </a:bodyPr>
          <a:lstStyle/>
          <a:p>
            <a:fld id="{F0C94032-CD4C-4C25-B0C2-CEC720522D92}" type="slidenum">
              <a:rPr kumimoji="0" lang="en-US" smtClean="0"/>
              <a:pPr/>
              <a:t>4</a:t>
            </a:fld>
            <a:endParaRPr kumimoji="0" lang="en-US" dirty="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r>
              <a:rPr lang="en-US" dirty="0" smtClean="0"/>
              <a:t>GMA – Global Focus</a:t>
            </a:r>
            <a:endParaRPr lang="en-US" dirty="0" smtClean="0"/>
          </a:p>
        </p:txBody>
      </p:sp>
      <p:graphicFrame>
        <p:nvGraphicFramePr>
          <p:cNvPr id="7" name="Table 6">
            <a:hlinkClick r:id="rId3"/>
          </p:cNvPr>
          <p:cNvGraphicFramePr>
            <a:graphicFrameLocks noGrp="1"/>
          </p:cNvGraphicFramePr>
          <p:nvPr/>
        </p:nvGraphicFramePr>
        <p:xfrm>
          <a:off x="533400" y="1676400"/>
          <a:ext cx="7620000" cy="4800600"/>
        </p:xfrm>
        <a:graphic>
          <a:graphicData uri="http://schemas.openxmlformats.org/drawingml/2006/table">
            <a:tbl>
              <a:tblPr firstRow="1" lastRow="1" bandRow="1">
                <a:tableStyleId>{5C22544A-7EE6-4342-B048-85BDC9FD1C3A}</a:tableStyleId>
              </a:tblPr>
              <a:tblGrid>
                <a:gridCol w="2372264"/>
                <a:gridCol w="5247736"/>
              </a:tblGrid>
              <a:tr h="367468">
                <a:tc>
                  <a:txBody>
                    <a:bodyPr/>
                    <a:lstStyle/>
                    <a:p>
                      <a:pPr algn="ctr"/>
                      <a:r>
                        <a:rPr lang="en-US" sz="1600" dirty="0" smtClean="0"/>
                        <a:t>Area</a:t>
                      </a:r>
                      <a:r>
                        <a:rPr lang="en-US" sz="1600" baseline="0" dirty="0" smtClean="0"/>
                        <a:t> of Focus</a:t>
                      </a:r>
                      <a:endParaRPr lang="en-US" sz="1600" b="1" dirty="0">
                        <a:solidFill>
                          <a:schemeClr val="bg1"/>
                        </a:solidFill>
                        <a:latin typeface="+mn-lt"/>
                        <a:cs typeface="Arial" pitchFamily="34" charset="0"/>
                      </a:endParaRPr>
                    </a:p>
                  </a:txBody>
                  <a:tcPr anchor="ctr"/>
                </a:tc>
                <a:tc>
                  <a:txBody>
                    <a:bodyPr/>
                    <a:lstStyle/>
                    <a:p>
                      <a:pPr algn="ctr">
                        <a:lnSpc>
                          <a:spcPct val="100000"/>
                        </a:lnSpc>
                        <a:spcBef>
                          <a:spcPts val="0"/>
                        </a:spcBef>
                        <a:spcAft>
                          <a:spcPts val="0"/>
                        </a:spcAft>
                      </a:pPr>
                      <a:r>
                        <a:rPr lang="en-US" sz="1600" cap="none" baseline="0" dirty="0" smtClean="0"/>
                        <a:t>Platforms for Engagement</a:t>
                      </a:r>
                      <a:endParaRPr lang="en-US" sz="1600" b="1" cap="none" baseline="0" dirty="0">
                        <a:solidFill>
                          <a:schemeClr val="bg1"/>
                        </a:solidFill>
                        <a:latin typeface="+mn-lt"/>
                        <a:cs typeface="Arial" pitchFamily="34" charset="0"/>
                      </a:endParaRPr>
                    </a:p>
                  </a:txBody>
                  <a:tcPr anchor="ctr"/>
                </a:tc>
              </a:tr>
              <a:tr h="1383107">
                <a:tc>
                  <a:txBody>
                    <a:bodyPr/>
                    <a:lstStyle/>
                    <a:p>
                      <a:pPr algn="ctr"/>
                      <a:r>
                        <a:rPr lang="en-US" sz="1600" b="1" dirty="0" smtClean="0"/>
                        <a:t>Product Safety</a:t>
                      </a:r>
                      <a:endParaRPr lang="en-US" sz="1600" b="1" dirty="0">
                        <a:solidFill>
                          <a:schemeClr val="tx1"/>
                        </a:solidFill>
                        <a:latin typeface="+mn-lt"/>
                        <a:cs typeface="Arial" pitchFamily="34" charset="0"/>
                      </a:endParaRPr>
                    </a:p>
                  </a:txBody>
                  <a:tcPr anchor="ctr">
                    <a:solidFill>
                      <a:schemeClr val="accent1">
                        <a:lumMod val="40000"/>
                        <a:lumOff val="60000"/>
                      </a:schemeClr>
                    </a:solidFill>
                  </a:tcPr>
                </a:tc>
                <a:tc>
                  <a:txBody>
                    <a:bodyPr/>
                    <a:lstStyle/>
                    <a:p>
                      <a:pPr algn="ctr">
                        <a:lnSpc>
                          <a:spcPct val="100000"/>
                        </a:lnSpc>
                        <a:spcBef>
                          <a:spcPts val="0"/>
                        </a:spcBef>
                        <a:spcAft>
                          <a:spcPts val="0"/>
                        </a:spcAft>
                      </a:pPr>
                      <a:r>
                        <a:rPr lang="en-US" sz="1600" cap="none" baseline="0" dirty="0" smtClean="0"/>
                        <a:t>APEC (FSCF, PTIN) </a:t>
                      </a:r>
                    </a:p>
                    <a:p>
                      <a:pPr algn="ctr">
                        <a:lnSpc>
                          <a:spcPct val="100000"/>
                        </a:lnSpc>
                        <a:spcBef>
                          <a:spcPts val="0"/>
                        </a:spcBef>
                        <a:spcAft>
                          <a:spcPts val="0"/>
                        </a:spcAft>
                      </a:pPr>
                      <a:r>
                        <a:rPr lang="en-US" sz="1600" cap="none" baseline="0" dirty="0" smtClean="0"/>
                        <a:t>GFSP</a:t>
                      </a:r>
                    </a:p>
                    <a:p>
                      <a:pPr algn="ctr">
                        <a:lnSpc>
                          <a:spcPct val="100000"/>
                        </a:lnSpc>
                        <a:spcBef>
                          <a:spcPts val="0"/>
                        </a:spcBef>
                        <a:spcAft>
                          <a:spcPts val="0"/>
                        </a:spcAft>
                      </a:pPr>
                      <a:r>
                        <a:rPr lang="en-US" sz="1600" cap="none" baseline="0" dirty="0" smtClean="0"/>
                        <a:t>Science Training</a:t>
                      </a:r>
                    </a:p>
                    <a:p>
                      <a:pPr algn="ctr">
                        <a:lnSpc>
                          <a:spcPct val="100000"/>
                        </a:lnSpc>
                        <a:spcBef>
                          <a:spcPts val="0"/>
                        </a:spcBef>
                        <a:spcAft>
                          <a:spcPts val="0"/>
                        </a:spcAft>
                      </a:pPr>
                      <a:r>
                        <a:rPr lang="en-US" sz="1600" cap="none" baseline="0" dirty="0" smtClean="0"/>
                        <a:t>Codex (ICGMA, FICC), ISO</a:t>
                      </a:r>
                      <a:endParaRPr lang="en-US" sz="1600" b="0" cap="none" baseline="0" dirty="0" smtClean="0"/>
                    </a:p>
                  </a:txBody>
                  <a:tcPr anchor="ctr">
                    <a:solidFill>
                      <a:schemeClr val="accent1">
                        <a:lumMod val="40000"/>
                        <a:lumOff val="60000"/>
                      </a:schemeClr>
                    </a:solidFill>
                  </a:tcPr>
                </a:tc>
              </a:tr>
              <a:tr h="1550244">
                <a:tc>
                  <a:txBody>
                    <a:bodyPr/>
                    <a:lstStyle/>
                    <a:p>
                      <a:pPr algn="ctr"/>
                      <a:r>
                        <a:rPr lang="en-US" sz="1600" b="1" dirty="0" smtClean="0"/>
                        <a:t>Health and Wellness</a:t>
                      </a:r>
                      <a:endParaRPr lang="en-US" sz="1600" b="1" dirty="0">
                        <a:solidFill>
                          <a:schemeClr val="tx1"/>
                        </a:solidFill>
                        <a:latin typeface="+mn-lt"/>
                        <a:cs typeface="Arial" pitchFamily="34" charset="0"/>
                      </a:endParaRPr>
                    </a:p>
                  </a:txBody>
                  <a:tcPr anchor="ctr"/>
                </a:tc>
                <a:tc>
                  <a:txBody>
                    <a:bodyPr/>
                    <a:lstStyle/>
                    <a:p>
                      <a:pPr algn="ctr">
                        <a:lnSpc>
                          <a:spcPct val="100000"/>
                        </a:lnSpc>
                        <a:spcBef>
                          <a:spcPts val="0"/>
                        </a:spcBef>
                        <a:spcAft>
                          <a:spcPts val="0"/>
                        </a:spcAft>
                      </a:pPr>
                      <a:r>
                        <a:rPr lang="en-US" sz="1600" cap="none" baseline="0" dirty="0" smtClean="0"/>
                        <a:t>APEC (advertising)</a:t>
                      </a:r>
                    </a:p>
                    <a:p>
                      <a:pPr algn="ctr">
                        <a:lnSpc>
                          <a:spcPct val="100000"/>
                        </a:lnSpc>
                        <a:spcBef>
                          <a:spcPts val="0"/>
                        </a:spcBef>
                        <a:spcAft>
                          <a:spcPts val="0"/>
                        </a:spcAft>
                      </a:pPr>
                      <a:r>
                        <a:rPr lang="en-US" sz="1600" cap="none" baseline="0" dirty="0" smtClean="0"/>
                        <a:t>LAWG</a:t>
                      </a:r>
                    </a:p>
                    <a:p>
                      <a:pPr algn="ctr">
                        <a:lnSpc>
                          <a:spcPct val="100000"/>
                        </a:lnSpc>
                        <a:spcBef>
                          <a:spcPts val="0"/>
                        </a:spcBef>
                        <a:spcAft>
                          <a:spcPts val="0"/>
                        </a:spcAft>
                      </a:pPr>
                      <a:r>
                        <a:rPr lang="en-US" sz="1600" cap="none" baseline="0" dirty="0" smtClean="0"/>
                        <a:t>WHO, FAO, Codex</a:t>
                      </a:r>
                    </a:p>
                  </a:txBody>
                  <a:tcPr anchor="ctr"/>
                </a:tc>
              </a:tr>
              <a:tr h="1499781">
                <a:tc>
                  <a:txBody>
                    <a:bodyPr/>
                    <a:lstStyle/>
                    <a:p>
                      <a:pPr algn="ctr"/>
                      <a:r>
                        <a:rPr lang="en-US" sz="1600" b="1" dirty="0" smtClean="0">
                          <a:solidFill>
                            <a:schemeClr val="tx1"/>
                          </a:solidFill>
                        </a:rPr>
                        <a:t>Trade Liberalization</a:t>
                      </a:r>
                      <a:r>
                        <a:rPr lang="en-US" sz="1600" b="1" baseline="0" dirty="0" smtClean="0">
                          <a:solidFill>
                            <a:schemeClr val="tx1"/>
                          </a:solidFill>
                        </a:rPr>
                        <a:t> and Regulatory Coherence</a:t>
                      </a:r>
                      <a:endParaRPr lang="en-US" sz="1600" b="1" dirty="0">
                        <a:solidFill>
                          <a:schemeClr val="tx1"/>
                        </a:solidFill>
                        <a:latin typeface="+mn-lt"/>
                        <a:cs typeface="Arial" pitchFamily="34" charset="0"/>
                      </a:endParaRPr>
                    </a:p>
                  </a:txBody>
                  <a:tcPr anchor="ctr">
                    <a:solidFill>
                      <a:schemeClr val="accent1">
                        <a:lumMod val="40000"/>
                        <a:lumOff val="60000"/>
                      </a:schemeClr>
                    </a:solidFill>
                  </a:tcPr>
                </a:tc>
                <a:tc>
                  <a:txBody>
                    <a:bodyPr/>
                    <a:lstStyle/>
                    <a:p>
                      <a:pPr algn="ctr">
                        <a:lnSpc>
                          <a:spcPct val="100000"/>
                        </a:lnSpc>
                        <a:spcBef>
                          <a:spcPts val="0"/>
                        </a:spcBef>
                        <a:spcAft>
                          <a:spcPts val="0"/>
                        </a:spcAft>
                      </a:pPr>
                      <a:r>
                        <a:rPr lang="en-US" sz="1600" b="0" cap="none" baseline="0" dirty="0" smtClean="0">
                          <a:solidFill>
                            <a:schemeClr val="tx1"/>
                          </a:solidFill>
                        </a:rPr>
                        <a:t>U.S. Trade Advisory Committees</a:t>
                      </a:r>
                    </a:p>
                    <a:p>
                      <a:pPr algn="ctr">
                        <a:lnSpc>
                          <a:spcPct val="100000"/>
                        </a:lnSpc>
                        <a:spcBef>
                          <a:spcPts val="0"/>
                        </a:spcBef>
                        <a:spcAft>
                          <a:spcPts val="0"/>
                        </a:spcAft>
                      </a:pPr>
                      <a:r>
                        <a:rPr lang="en-US" sz="1600" b="0" cap="none" baseline="0" dirty="0" smtClean="0">
                          <a:solidFill>
                            <a:schemeClr val="tx1"/>
                          </a:solidFill>
                        </a:rPr>
                        <a:t>APEC (GRP, Export Certificates, etc.)</a:t>
                      </a:r>
                    </a:p>
                    <a:p>
                      <a:pPr algn="ctr">
                        <a:lnSpc>
                          <a:spcPct val="100000"/>
                        </a:lnSpc>
                        <a:spcBef>
                          <a:spcPts val="0"/>
                        </a:spcBef>
                        <a:spcAft>
                          <a:spcPts val="0"/>
                        </a:spcAft>
                      </a:pPr>
                      <a:r>
                        <a:rPr lang="en-US" sz="1600" b="0" cap="none" baseline="0" dirty="0" smtClean="0">
                          <a:solidFill>
                            <a:schemeClr val="tx1"/>
                          </a:solidFill>
                        </a:rPr>
                        <a:t>WTO, Codex, ISO</a:t>
                      </a:r>
                    </a:p>
                    <a:p>
                      <a:pPr algn="ctr">
                        <a:lnSpc>
                          <a:spcPct val="100000"/>
                        </a:lnSpc>
                        <a:spcBef>
                          <a:spcPts val="0"/>
                        </a:spcBef>
                        <a:spcAft>
                          <a:spcPts val="0"/>
                        </a:spcAft>
                      </a:pPr>
                      <a:r>
                        <a:rPr lang="en-US" sz="1600" b="0" cap="none" baseline="0" dirty="0" smtClean="0">
                          <a:solidFill>
                            <a:schemeClr val="tx1"/>
                          </a:solidFill>
                        </a:rPr>
                        <a:t>Trade Negotiations</a:t>
                      </a:r>
                      <a:endParaRPr lang="en-US" sz="1600" b="0" cap="none" baseline="0" dirty="0">
                        <a:solidFill>
                          <a:schemeClr val="tx1"/>
                        </a:solidFill>
                        <a:latin typeface="+mn-lt"/>
                        <a:cs typeface="Arial" pitchFamily="34" charset="0"/>
                      </a:endParaRPr>
                    </a:p>
                  </a:txBody>
                  <a:tcPr anchor="ctr">
                    <a:solidFill>
                      <a:schemeClr val="accent1">
                        <a:lumMod val="40000"/>
                        <a:lumOff val="60000"/>
                      </a:schemeClr>
                    </a:solidFill>
                  </a:tcPr>
                </a:tc>
              </a:tr>
            </a:tbl>
          </a:graphicData>
        </a:graphic>
      </p:graphicFrame>
      <p:sp>
        <p:nvSpPr>
          <p:cNvPr id="8" name="Up-Down Arrow 7"/>
          <p:cNvSpPr/>
          <p:nvPr/>
        </p:nvSpPr>
        <p:spPr>
          <a:xfrm>
            <a:off x="7927882" y="1524000"/>
            <a:ext cx="835118" cy="5105400"/>
          </a:xfrm>
          <a:prstGeom prst="up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53400" y="1524000"/>
            <a:ext cx="615553" cy="5029200"/>
          </a:xfrm>
          <a:prstGeom prst="rect">
            <a:avLst/>
          </a:prstGeom>
          <a:noFill/>
        </p:spPr>
        <p:txBody>
          <a:bodyPr vert="vert" wrap="square" rtlCol="0">
            <a:spAutoFit/>
          </a:bodyPr>
          <a:lstStyle/>
          <a:p>
            <a:endParaRPr lang="en-US" sz="1400" dirty="0" smtClean="0">
              <a:solidFill>
                <a:schemeClr val="bg1"/>
              </a:solidFill>
            </a:endParaRPr>
          </a:p>
          <a:p>
            <a:pPr algn="ctr"/>
            <a:r>
              <a:rPr lang="en-US" sz="1400" b="1" spc="100" dirty="0" smtClean="0">
                <a:solidFill>
                  <a:schemeClr val="bg1"/>
                </a:solidFill>
              </a:rPr>
              <a:t>U.S. government, bilateral, and multilateral advocacy</a:t>
            </a:r>
            <a:endParaRPr lang="en-US" sz="1400" b="1" spc="100" dirty="0">
              <a:solidFill>
                <a:schemeClr val="bg1"/>
              </a:solidFill>
            </a:endParaRPr>
          </a:p>
        </p:txBody>
      </p:sp>
      <p:sp>
        <p:nvSpPr>
          <p:cNvPr id="10" name="Slide Number Placeholder 9"/>
          <p:cNvSpPr>
            <a:spLocks noGrp="1"/>
          </p:cNvSpPr>
          <p:nvPr>
            <p:ph type="sldNum" sz="quarter" idx="12"/>
          </p:nvPr>
        </p:nvSpPr>
        <p:spPr/>
        <p:txBody>
          <a:bodyPr>
            <a:normAutofit fontScale="85000" lnSpcReduction="20000"/>
          </a:bodyPr>
          <a:lstStyle/>
          <a:p>
            <a:fld id="{F0C94032-CD4C-4C25-B0C2-CEC720522D92}" type="slidenum">
              <a:rPr kumimoji="0" lang="en-US" smtClean="0"/>
              <a:pPr/>
              <a:t>5</a:t>
            </a:fld>
            <a:endParaRPr kumimoji="0" lang="en-US" dirty="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74638"/>
            <a:ext cx="8461375" cy="812800"/>
          </a:xfrm>
        </p:spPr>
        <p:txBody>
          <a:bodyPr/>
          <a:lstStyle/>
          <a:p>
            <a:pPr algn="ctr" eaLnBrk="1" hangingPunct="1">
              <a:defRPr/>
            </a:pPr>
            <a:r>
              <a:rPr lang="en-US" dirty="0" smtClean="0">
                <a:ea typeface="ＭＳ Ｐゴシック" pitchFamily="-109" charset="-128"/>
              </a:rPr>
              <a:t>GMA Participation in Codex</a:t>
            </a:r>
            <a:endParaRPr lang="en-US" dirty="0">
              <a:ea typeface="ＭＳ Ｐゴシック" pitchFamily="-109" charset="-128"/>
            </a:endParaRPr>
          </a:p>
        </p:txBody>
      </p:sp>
      <p:sp>
        <p:nvSpPr>
          <p:cNvPr id="15363" name="TextBox 3"/>
          <p:cNvSpPr txBox="1">
            <a:spLocks noChangeArrowheads="1"/>
          </p:cNvSpPr>
          <p:nvPr/>
        </p:nvSpPr>
        <p:spPr bwMode="auto">
          <a:xfrm>
            <a:off x="0" y="1600200"/>
            <a:ext cx="9144000" cy="4832092"/>
          </a:xfrm>
          <a:prstGeom prst="rect">
            <a:avLst/>
          </a:prstGeom>
          <a:noFill/>
          <a:ln w="9525">
            <a:noFill/>
            <a:miter lim="800000"/>
            <a:headEnd/>
            <a:tailEnd/>
          </a:ln>
        </p:spPr>
        <p:txBody>
          <a:bodyPr>
            <a:spAutoFit/>
          </a:bodyPr>
          <a:lstStyle/>
          <a:p>
            <a:r>
              <a:rPr lang="en-US" sz="2800" b="1" i="1" dirty="0"/>
              <a:t>                     Mission</a:t>
            </a:r>
            <a:r>
              <a:rPr lang="en-US" sz="2800" i="1" dirty="0"/>
              <a:t>:</a:t>
            </a:r>
          </a:p>
          <a:p>
            <a:pPr lvl="1"/>
            <a:endParaRPr lang="en-US" sz="2800" dirty="0"/>
          </a:p>
          <a:p>
            <a:pPr lvl="1"/>
            <a:r>
              <a:rPr lang="en-US" sz="2800" dirty="0"/>
              <a:t>Advance science-based international policy in Codex Alimentarius </a:t>
            </a:r>
          </a:p>
          <a:p>
            <a:pPr lvl="2">
              <a:buFont typeface="Arial" pitchFamily="34" charset="0"/>
              <a:buChar char="•"/>
            </a:pPr>
            <a:r>
              <a:rPr lang="en-US" sz="2800" dirty="0"/>
              <a:t>Promoting harmonization within Codex standards and policies, and</a:t>
            </a:r>
          </a:p>
          <a:p>
            <a:pPr lvl="2">
              <a:buFont typeface="Arial" pitchFamily="34" charset="0"/>
              <a:buChar char="•"/>
            </a:pPr>
            <a:r>
              <a:rPr lang="en-US" sz="2800" dirty="0"/>
              <a:t>Facilitating international </a:t>
            </a:r>
            <a:r>
              <a:rPr lang="en-US" sz="2800" dirty="0" smtClean="0"/>
              <a:t>trade</a:t>
            </a:r>
          </a:p>
          <a:p>
            <a:pPr lvl="1"/>
            <a:r>
              <a:rPr lang="en-US" sz="2800" dirty="0" smtClean="0"/>
              <a:t>ICGMA is accredited as an observer organization in Codex</a:t>
            </a:r>
          </a:p>
          <a:p>
            <a:pPr lvl="1"/>
            <a:r>
              <a:rPr lang="en-US" sz="2800" dirty="0" smtClean="0"/>
              <a:t>ICGMA participates in selected Codex Committees and the CAC</a:t>
            </a:r>
            <a:r>
              <a:rPr lang="en-US" sz="2400" dirty="0" smtClean="0"/>
              <a:t> </a:t>
            </a:r>
          </a:p>
          <a:p>
            <a:pPr lvl="2"/>
            <a:endParaRPr lang="en-US" sz="2800" dirty="0"/>
          </a:p>
        </p:txBody>
      </p:sp>
      <p:pic>
        <p:nvPicPr>
          <p:cNvPr id="15365" name="Picture 23"/>
          <p:cNvPicPr>
            <a:picLocks noChangeAspect="1" noChangeArrowheads="1"/>
          </p:cNvPicPr>
          <p:nvPr/>
        </p:nvPicPr>
        <p:blipFill>
          <a:blip r:embed="rId2" cstate="print"/>
          <a:srcRect/>
          <a:stretch>
            <a:fillRect/>
          </a:stretch>
        </p:blipFill>
        <p:spPr bwMode="auto">
          <a:xfrm>
            <a:off x="152400" y="1600200"/>
            <a:ext cx="1828800" cy="457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6</a:t>
            </a:fld>
            <a:endParaRPr kumimoji="0" lang="en-US"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dirty="0" smtClean="0"/>
              <a:t>Food Additives - FDA</a:t>
            </a:r>
          </a:p>
        </p:txBody>
      </p:sp>
      <p:sp>
        <p:nvSpPr>
          <p:cNvPr id="3" name="Content Placeholder 2"/>
          <p:cNvSpPr>
            <a:spLocks noGrp="1"/>
          </p:cNvSpPr>
          <p:nvPr>
            <p:ph sz="quarter" idx="1"/>
          </p:nvPr>
        </p:nvSpPr>
        <p:spPr/>
        <p:txBody>
          <a:bodyPr>
            <a:normAutofit/>
          </a:bodyPr>
          <a:lstStyle/>
          <a:p>
            <a:r>
              <a:rPr lang="en-US" dirty="0" smtClean="0"/>
              <a:t>What is a </a:t>
            </a:r>
            <a:r>
              <a:rPr lang="en-US" dirty="0" smtClean="0"/>
              <a:t>F</a:t>
            </a:r>
            <a:r>
              <a:rPr lang="en-US" dirty="0" smtClean="0"/>
              <a:t>ood Additive?</a:t>
            </a:r>
          </a:p>
          <a:p>
            <a:pPr lvl="1" algn="just"/>
            <a:r>
              <a:rPr lang="en-US" dirty="0" smtClean="0"/>
              <a:t>The </a:t>
            </a:r>
            <a:r>
              <a:rPr lang="en-US" dirty="0" smtClean="0"/>
              <a:t>term ''food additive'' means </a:t>
            </a:r>
            <a:r>
              <a:rPr lang="en-US" b="1" u="sng" dirty="0" smtClean="0"/>
              <a:t>any substance</a:t>
            </a:r>
            <a:r>
              <a:rPr lang="en-US" dirty="0" smtClean="0"/>
              <a:t> the </a:t>
            </a:r>
            <a:r>
              <a:rPr lang="en-US" dirty="0" smtClean="0"/>
              <a:t>intended </a:t>
            </a:r>
            <a:r>
              <a:rPr lang="en-US" dirty="0" smtClean="0"/>
              <a:t>use of which results or may reasonably be </a:t>
            </a:r>
            <a:r>
              <a:rPr lang="en-US" dirty="0" smtClean="0"/>
              <a:t>expected </a:t>
            </a:r>
            <a:r>
              <a:rPr lang="en-US" dirty="0" smtClean="0"/>
              <a:t>to result, </a:t>
            </a:r>
            <a:r>
              <a:rPr lang="en-US" b="1" u="sng" dirty="0" smtClean="0"/>
              <a:t>directly or indirectly</a:t>
            </a:r>
            <a:r>
              <a:rPr lang="en-US" dirty="0" smtClean="0"/>
              <a:t>, in its </a:t>
            </a:r>
            <a:r>
              <a:rPr lang="en-US" dirty="0" smtClean="0"/>
              <a:t>becoming </a:t>
            </a:r>
            <a:r>
              <a:rPr lang="en-US" dirty="0" smtClean="0"/>
              <a:t>a component or otherwise </a:t>
            </a:r>
            <a:r>
              <a:rPr lang="en-US" b="1" u="sng" dirty="0" smtClean="0"/>
              <a:t>affecting the </a:t>
            </a:r>
            <a:r>
              <a:rPr lang="en-US" b="1" u="sng" dirty="0" smtClean="0"/>
              <a:t>characteristics </a:t>
            </a:r>
            <a:r>
              <a:rPr lang="en-US" b="1" u="sng" dirty="0" smtClean="0"/>
              <a:t>of any food</a:t>
            </a:r>
            <a:r>
              <a:rPr lang="en-US" dirty="0" smtClean="0"/>
              <a:t> (including any substance </a:t>
            </a:r>
            <a:r>
              <a:rPr lang="en-US" dirty="0" smtClean="0"/>
              <a:t>intended </a:t>
            </a:r>
            <a:r>
              <a:rPr lang="en-US" dirty="0" smtClean="0"/>
              <a:t>for use in producing, manufacturing, packing, </a:t>
            </a:r>
            <a:r>
              <a:rPr lang="en-US" dirty="0" smtClean="0"/>
              <a:t>processing</a:t>
            </a:r>
            <a:r>
              <a:rPr lang="en-US" dirty="0" smtClean="0"/>
              <a:t>, preparing, treating, packaging, </a:t>
            </a:r>
            <a:r>
              <a:rPr lang="en-US" dirty="0" smtClean="0"/>
              <a:t>transporting</a:t>
            </a:r>
            <a:r>
              <a:rPr lang="en-US" dirty="0" smtClean="0"/>
              <a:t>, or holding </a:t>
            </a:r>
            <a:r>
              <a:rPr lang="en-US" dirty="0" smtClean="0"/>
              <a:t>food);…. if </a:t>
            </a:r>
            <a:r>
              <a:rPr lang="en-US" dirty="0" smtClean="0"/>
              <a:t>such substance is not </a:t>
            </a:r>
            <a:r>
              <a:rPr lang="en-US" b="1" u="sng" dirty="0" smtClean="0"/>
              <a:t>Generally Recognized As </a:t>
            </a:r>
            <a:r>
              <a:rPr lang="en-US" b="1" u="sng" dirty="0" smtClean="0"/>
              <a:t>Safe (GRAS)</a:t>
            </a:r>
            <a:endParaRPr lang="en-US" b="1" u="sng" dirty="0" smtClean="0"/>
          </a:p>
          <a:p>
            <a:pPr lvl="1">
              <a:buNone/>
            </a:pPr>
            <a:endParaRPr lang="en-US" dirty="0"/>
          </a:p>
        </p:txBody>
      </p:sp>
      <p:sp>
        <p:nvSpPr>
          <p:cNvPr id="4" name="Text Box 4"/>
          <p:cNvSpPr txBox="1">
            <a:spLocks noChangeArrowheads="1"/>
          </p:cNvSpPr>
          <p:nvPr/>
        </p:nvSpPr>
        <p:spPr bwMode="auto">
          <a:xfrm>
            <a:off x="7119471" y="6488668"/>
            <a:ext cx="2024529" cy="276999"/>
          </a:xfrm>
          <a:prstGeom prst="rect">
            <a:avLst/>
          </a:prstGeom>
          <a:noFill/>
          <a:ln w="9525">
            <a:noFill/>
            <a:miter lim="800000"/>
            <a:headEnd/>
            <a:tailEnd/>
          </a:ln>
          <a:effectLst/>
        </p:spPr>
        <p:txBody>
          <a:bodyPr wrap="none">
            <a:spAutoFit/>
          </a:bodyPr>
          <a:lstStyle/>
          <a:p>
            <a:pPr algn="l">
              <a:spcBef>
                <a:spcPct val="0"/>
              </a:spcBef>
            </a:pPr>
            <a:r>
              <a:rPr lang="en-US" sz="1200" b="1" i="1" u="sng" dirty="0">
                <a:latin typeface="Calibri" pitchFamily="34" charset="0"/>
              </a:rPr>
              <a:t>Sec. 201(s) FFDCA: Definition</a:t>
            </a:r>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7</a:t>
            </a:fld>
            <a:endParaRPr kumimoji="0" lang="en-US"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pPr>
              <a:defRPr/>
            </a:pPr>
            <a:r>
              <a:rPr lang="en-US" dirty="0" smtClean="0"/>
              <a:t>How much food additive do we consume? </a:t>
            </a:r>
          </a:p>
        </p:txBody>
      </p:sp>
      <p:sp>
        <p:nvSpPr>
          <p:cNvPr id="3" name="Content Placeholder 2"/>
          <p:cNvSpPr>
            <a:spLocks noGrp="1"/>
          </p:cNvSpPr>
          <p:nvPr>
            <p:ph sz="quarter" idx="1"/>
          </p:nvPr>
        </p:nvSpPr>
        <p:spPr>
          <a:xfrm>
            <a:off x="612648" y="1600200"/>
            <a:ext cx="8153400" cy="4876800"/>
          </a:xfrm>
        </p:spPr>
        <p:txBody>
          <a:bodyPr>
            <a:normAutofit fontScale="92500" lnSpcReduction="20000"/>
          </a:bodyPr>
          <a:lstStyle/>
          <a:p>
            <a:r>
              <a:rPr lang="en-US" dirty="0" smtClean="0"/>
              <a:t>A person eats more </a:t>
            </a:r>
            <a:r>
              <a:rPr lang="en-US" dirty="0" smtClean="0"/>
              <a:t>than 1 </a:t>
            </a:r>
            <a:r>
              <a:rPr lang="en-US" dirty="0" smtClean="0"/>
              <a:t>kg of food a day, every day </a:t>
            </a:r>
            <a:r>
              <a:rPr lang="en-US" dirty="0" smtClean="0"/>
              <a:t>of the </a:t>
            </a:r>
            <a:r>
              <a:rPr lang="en-US" dirty="0" smtClean="0"/>
              <a:t>year for almost an entire life</a:t>
            </a:r>
          </a:p>
          <a:p>
            <a:pPr lvl="1"/>
            <a:r>
              <a:rPr lang="en-US" dirty="0" smtClean="0"/>
              <a:t>1kg/d </a:t>
            </a:r>
            <a:r>
              <a:rPr lang="en-US" dirty="0" smtClean="0"/>
              <a:t>x 365 </a:t>
            </a:r>
            <a:r>
              <a:rPr lang="en-US" dirty="0" smtClean="0"/>
              <a:t>d/yr </a:t>
            </a:r>
            <a:r>
              <a:rPr lang="en-US" dirty="0" smtClean="0"/>
              <a:t>x 82 </a:t>
            </a:r>
            <a:r>
              <a:rPr lang="en-US" dirty="0" smtClean="0"/>
              <a:t>yr </a:t>
            </a:r>
            <a:r>
              <a:rPr lang="en-US" dirty="0" smtClean="0"/>
              <a:t>= </a:t>
            </a:r>
            <a:r>
              <a:rPr lang="en-US" dirty="0" smtClean="0"/>
              <a:t>29,930 </a:t>
            </a:r>
            <a:r>
              <a:rPr lang="en-US" dirty="0" smtClean="0"/>
              <a:t>kg/life or </a:t>
            </a:r>
            <a:r>
              <a:rPr lang="en-US" dirty="0" smtClean="0"/>
              <a:t>~30 tons/life**</a:t>
            </a:r>
            <a:endParaRPr lang="en-US" dirty="0" smtClean="0"/>
          </a:p>
          <a:p>
            <a:r>
              <a:rPr lang="en-US" dirty="0" smtClean="0"/>
              <a:t>A </a:t>
            </a:r>
            <a:r>
              <a:rPr lang="en-US" dirty="0" smtClean="0"/>
              <a:t>person eats </a:t>
            </a:r>
            <a:r>
              <a:rPr lang="en-US" dirty="0" smtClean="0"/>
              <a:t>approx </a:t>
            </a:r>
            <a:r>
              <a:rPr lang="en-US" dirty="0" smtClean="0"/>
              <a:t>65 kg of direct </a:t>
            </a:r>
            <a:r>
              <a:rPr lang="en-US" dirty="0" smtClean="0"/>
              <a:t>food additives </a:t>
            </a:r>
            <a:r>
              <a:rPr lang="en-US" dirty="0" smtClean="0"/>
              <a:t>a year, every year for almost an entire </a:t>
            </a:r>
            <a:r>
              <a:rPr lang="en-US" dirty="0" smtClean="0"/>
              <a:t>life</a:t>
            </a:r>
            <a:endParaRPr lang="en-US" dirty="0" smtClean="0"/>
          </a:p>
          <a:p>
            <a:pPr lvl="1"/>
            <a:r>
              <a:rPr lang="en-US" dirty="0" smtClean="0"/>
              <a:t>65 kg/yr </a:t>
            </a:r>
            <a:r>
              <a:rPr lang="en-US" dirty="0" smtClean="0"/>
              <a:t>x 82 </a:t>
            </a:r>
            <a:r>
              <a:rPr lang="en-US" dirty="0" smtClean="0"/>
              <a:t>yr </a:t>
            </a:r>
            <a:r>
              <a:rPr lang="en-US" dirty="0" smtClean="0"/>
              <a:t>= 5330 kg food </a:t>
            </a:r>
            <a:r>
              <a:rPr lang="en-US" dirty="0" smtClean="0"/>
              <a:t>additives/life**</a:t>
            </a:r>
          </a:p>
          <a:p>
            <a:pPr lvl="2"/>
            <a:r>
              <a:rPr lang="en-US" dirty="0" smtClean="0"/>
              <a:t>After removing the common food </a:t>
            </a:r>
            <a:r>
              <a:rPr lang="en-US" dirty="0" smtClean="0"/>
              <a:t>additives (~95%) </a:t>
            </a:r>
            <a:r>
              <a:rPr lang="en-US" dirty="0" smtClean="0"/>
              <a:t>– </a:t>
            </a:r>
            <a:r>
              <a:rPr lang="en-US" dirty="0" smtClean="0"/>
              <a:t>salts, sugar, </a:t>
            </a:r>
            <a:r>
              <a:rPr lang="en-US" dirty="0" smtClean="0"/>
              <a:t>etc. – a person eats 1.43 kg food </a:t>
            </a:r>
            <a:r>
              <a:rPr lang="en-US" dirty="0" smtClean="0"/>
              <a:t>additives a </a:t>
            </a:r>
            <a:r>
              <a:rPr lang="en-US" dirty="0" smtClean="0"/>
              <a:t>year</a:t>
            </a:r>
          </a:p>
          <a:p>
            <a:pPr lvl="2"/>
            <a:r>
              <a:rPr lang="en-US" dirty="0" smtClean="0"/>
              <a:t>1.4 kg/yr </a:t>
            </a:r>
            <a:r>
              <a:rPr lang="en-US" dirty="0" smtClean="0"/>
              <a:t>x 82 yr. = 115 kg all other food </a:t>
            </a:r>
            <a:r>
              <a:rPr lang="en-US" dirty="0" smtClean="0"/>
              <a:t>additives/life</a:t>
            </a:r>
          </a:p>
          <a:p>
            <a:pPr lvl="2"/>
            <a:r>
              <a:rPr lang="en-US" dirty="0" smtClean="0"/>
              <a:t>1.4 kg/yr </a:t>
            </a:r>
            <a:r>
              <a:rPr lang="en-US" dirty="0" smtClean="0"/>
              <a:t>÷ 365 d/yr. = 4 g all other food additives/d</a:t>
            </a:r>
          </a:p>
          <a:p>
            <a:r>
              <a:rPr lang="en-US" dirty="0" smtClean="0"/>
              <a:t>There </a:t>
            </a:r>
            <a:r>
              <a:rPr lang="en-US" dirty="0" smtClean="0"/>
              <a:t>are hundreds of direct food additives, so most are consumed </a:t>
            </a:r>
            <a:r>
              <a:rPr lang="en-US" dirty="0" smtClean="0"/>
              <a:t>in sub-milligram </a:t>
            </a:r>
            <a:r>
              <a:rPr lang="en-US" dirty="0" smtClean="0"/>
              <a:t>amounts, and not every day</a:t>
            </a:r>
          </a:p>
        </p:txBody>
      </p:sp>
      <p:sp>
        <p:nvSpPr>
          <p:cNvPr id="4" name="TextBox 3"/>
          <p:cNvSpPr txBox="1"/>
          <p:nvPr/>
        </p:nvSpPr>
        <p:spPr>
          <a:xfrm>
            <a:off x="4508628" y="6581001"/>
            <a:ext cx="4635372" cy="276999"/>
          </a:xfrm>
          <a:prstGeom prst="rect">
            <a:avLst/>
          </a:prstGeom>
          <a:noFill/>
        </p:spPr>
        <p:txBody>
          <a:bodyPr wrap="none" rtlCol="0">
            <a:spAutoFit/>
          </a:bodyPr>
          <a:lstStyle/>
          <a:p>
            <a:r>
              <a:rPr lang="en-US" sz="1200" dirty="0" smtClean="0"/>
              <a:t>**Advanced Comprehensive Toxicology, American College of Toxicology </a:t>
            </a:r>
            <a:endParaRPr lang="en-US" sz="1200" dirty="0"/>
          </a:p>
        </p:txBody>
      </p:sp>
      <p:sp>
        <p:nvSpPr>
          <p:cNvPr id="5" name="Slide Number Placeholder 4"/>
          <p:cNvSpPr>
            <a:spLocks noGrp="1"/>
          </p:cNvSpPr>
          <p:nvPr>
            <p:ph type="sldNum" sz="quarter" idx="12"/>
          </p:nvPr>
        </p:nvSpPr>
        <p:spPr/>
        <p:txBody>
          <a:bodyPr>
            <a:normAutofit fontScale="85000" lnSpcReduction="20000"/>
          </a:bodyPr>
          <a:lstStyle/>
          <a:p>
            <a:fld id="{F0C94032-CD4C-4C25-B0C2-CEC720522D92}" type="slidenum">
              <a:rPr kumimoji="0" lang="en-US" smtClean="0"/>
              <a:pPr/>
              <a:t>8</a:t>
            </a:fld>
            <a:endParaRPr kumimoji="0" lang="en-US" dirty="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a:bodyPr>
          <a:lstStyle/>
          <a:p>
            <a:pPr>
              <a:defRPr/>
            </a:pPr>
            <a:r>
              <a:rPr lang="en-US" altLang="en-US" dirty="0" smtClean="0"/>
              <a:t>Types of Food Additives</a:t>
            </a:r>
            <a:endParaRPr lang="en-US" dirty="0"/>
          </a:p>
        </p:txBody>
      </p:sp>
      <p:sp>
        <p:nvSpPr>
          <p:cNvPr id="3" name="Content Placeholder 2"/>
          <p:cNvSpPr>
            <a:spLocks noGrp="1"/>
          </p:cNvSpPr>
          <p:nvPr>
            <p:ph idx="1"/>
          </p:nvPr>
        </p:nvSpPr>
        <p:spPr/>
        <p:txBody>
          <a:bodyPr/>
          <a:lstStyle/>
          <a:p>
            <a:r>
              <a:rPr lang="en-US" altLang="en-US" dirty="0"/>
              <a:t>Added Directly to Food for an Intended </a:t>
            </a:r>
            <a:r>
              <a:rPr lang="en-US" altLang="en-US" dirty="0" smtClean="0"/>
              <a:t>Effect</a:t>
            </a:r>
          </a:p>
          <a:p>
            <a:pPr lvl="1"/>
            <a:r>
              <a:rPr lang="en-US" altLang="en-US" b="1" u="sng" dirty="0" smtClean="0"/>
              <a:t>Direct Additives:</a:t>
            </a:r>
            <a:r>
              <a:rPr lang="en-US" altLang="en-US" dirty="0" smtClean="0"/>
              <a:t> Sweeteners</a:t>
            </a:r>
            <a:r>
              <a:rPr lang="en-US" altLang="en-US" dirty="0"/>
              <a:t>; preservatives; nutrients; fat substitutes; texturizers (e.g., thickeners, emulsifiers); </a:t>
            </a:r>
            <a:r>
              <a:rPr lang="en-US" altLang="en-US" dirty="0" smtClean="0"/>
              <a:t>flavors</a:t>
            </a:r>
          </a:p>
          <a:p>
            <a:pPr lvl="1"/>
            <a:r>
              <a:rPr lang="en-US" altLang="en-US" b="1" u="sng" dirty="0"/>
              <a:t>Color Additives: </a:t>
            </a:r>
            <a:r>
              <a:rPr lang="en-US" altLang="en-US" dirty="0"/>
              <a:t>In </a:t>
            </a:r>
            <a:r>
              <a:rPr lang="en-US" altLang="en-US" dirty="0" smtClean="0"/>
              <a:t>food (also includes </a:t>
            </a:r>
            <a:r>
              <a:rPr lang="en-US" altLang="en-US" dirty="0"/>
              <a:t>animal feed, drugs, cosmetics, and medical </a:t>
            </a:r>
            <a:r>
              <a:rPr lang="en-US" altLang="en-US" dirty="0" smtClean="0"/>
              <a:t>devices</a:t>
            </a:r>
            <a:endParaRPr lang="en-US" altLang="en-US" dirty="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2315322B-912B-4E9B-92E1-C2691BB7D2B7}" type="slidenum">
              <a:rPr lang="en-US" smtClean="0"/>
              <a:pPr>
                <a:defRPr/>
              </a:pPr>
              <a:t>9</a:t>
            </a:fld>
            <a:endParaRPr lang="en-US" dirty="0"/>
          </a:p>
        </p:txBody>
      </p:sp>
      <p:pic>
        <p:nvPicPr>
          <p:cNvPr id="2050" name="Picture 2" descr="http://ts1.mm.bing.net/th?&amp;id=JN.e1zqOCMZDLGAqaxBPEstFA&amp;w=300&amp;h=300&amp;c=0&amp;pid=1.9&amp;rs=0&amp;p=0&amp;url=http%3A%2F%2Fcoloradoguy.com%2Fversailles-diner%2Fnewjersey.ht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96385" y="5127493"/>
            <a:ext cx="1179094" cy="11201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ts1.mm.bing.net/th?&amp;id=JN.kNf5GaIuX4jmRtPQgMX9BQ&amp;w=303&amp;h=300&amp;c=0&amp;pid=1.9&amp;rs=0&amp;p=0&amp;url=http%3A%2F%2Fpinterest.com%2Fpin%2F173388654374196893%2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5350" y="5115878"/>
            <a:ext cx="2000250" cy="112014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www.changeipadwallpaper.com/wp-content/uploads/1024iPad/Food/Colored%20candy%20and%20lollipop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00800" y="5115878"/>
            <a:ext cx="1120140" cy="11201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03755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0894AE91-713E-4EDF-9AF5-ADB448F805FC}"/>
</file>

<file path=customXml/itemProps2.xml><?xml version="1.0" encoding="utf-8"?>
<ds:datastoreItem xmlns:ds="http://schemas.openxmlformats.org/officeDocument/2006/customXml" ds:itemID="{B0B12445-75B6-428A-9AC2-307C9341782D}"/>
</file>

<file path=customXml/itemProps3.xml><?xml version="1.0" encoding="utf-8"?>
<ds:datastoreItem xmlns:ds="http://schemas.openxmlformats.org/officeDocument/2006/customXml" ds:itemID="{73D4F553-22C7-4D7C-80CF-43148236EE8F}"/>
</file>

<file path=customXml/itemProps4.xml><?xml version="1.0" encoding="utf-8"?>
<ds:datastoreItem xmlns:ds="http://schemas.openxmlformats.org/officeDocument/2006/customXml" ds:itemID="{B0B12445-75B6-428A-9AC2-307C9341782D}"/>
</file>

<file path=docProps/app.xml><?xml version="1.0" encoding="utf-8"?>
<Properties xmlns="http://schemas.openxmlformats.org/officeDocument/2006/extended-properties" xmlns:vt="http://schemas.openxmlformats.org/officeDocument/2006/docPropsVTypes">
  <Template/>
  <TotalTime>4442</TotalTime>
  <Words>1623</Words>
  <Application>Microsoft Office PowerPoint</Application>
  <PresentationFormat>On-screen Show (4:3)</PresentationFormat>
  <Paragraphs>270</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Median</vt:lpstr>
      <vt:lpstr>Safety of food additives: The regulatory Roadmap</vt:lpstr>
      <vt:lpstr>Outline</vt:lpstr>
      <vt:lpstr>Grocery Manufacturers Association(GMA)</vt:lpstr>
      <vt:lpstr>GMA Member Companies</vt:lpstr>
      <vt:lpstr>GMA – Global Focus</vt:lpstr>
      <vt:lpstr>GMA Participation in Codex</vt:lpstr>
      <vt:lpstr>Food Additives - FDA</vt:lpstr>
      <vt:lpstr>How much food additive do we consume? </vt:lpstr>
      <vt:lpstr>Types of Food Additives</vt:lpstr>
      <vt:lpstr>Type of Food Additives</vt:lpstr>
      <vt:lpstr>Other Food Ingredients</vt:lpstr>
      <vt:lpstr>Types of Food Ingredients</vt:lpstr>
      <vt:lpstr>Determining Regulatory Status of a Food Ingredient</vt:lpstr>
      <vt:lpstr>Determining Regulatory Status of a Food Ingredient</vt:lpstr>
      <vt:lpstr>GRAS vs Food Additive Petition</vt:lpstr>
      <vt:lpstr>Risk Assessment Process</vt:lpstr>
      <vt:lpstr>Hazard Determination</vt:lpstr>
      <vt:lpstr>Delaney Clause*</vt:lpstr>
      <vt:lpstr>Exposure Estimate (Human Consumption)</vt:lpstr>
      <vt:lpstr>Risk Assessment Paradigm</vt:lpstr>
      <vt:lpstr>Safety Standards for Food Additives - FDA</vt:lpstr>
      <vt:lpstr>FDA - How is safety determined?</vt:lpstr>
      <vt:lpstr>Establishing Safety </vt:lpstr>
      <vt:lpstr>Redbook: Recommended Toxicological Tests</vt:lpstr>
      <vt:lpstr>FDA: Assessment of Cancer Risk</vt:lpstr>
      <vt:lpstr>Technical Review</vt:lpstr>
      <vt:lpstr>Legal Aspects of Food Additive Approvals</vt:lpstr>
      <vt:lpstr>Take Home Message</vt:lpstr>
      <vt:lpstr>Thank You!!!  &amp;  Questions???</vt:lpstr>
      <vt:lpstr>Appendix</vt:lpstr>
      <vt:lpstr>Redbook: Concern Levels</vt:lpstr>
      <vt:lpstr>Redbook: Toxicological Tests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of food additives: The regulatory Roadmap</dc:title>
  <dc:creator>basu</dc:creator>
  <cp:lastModifiedBy>basu</cp:lastModifiedBy>
  <cp:revision>183</cp:revision>
  <dcterms:created xsi:type="dcterms:W3CDTF">2016-08-16T13:48:06Z</dcterms:created>
  <dcterms:modified xsi:type="dcterms:W3CDTF">2016-08-19T15:50:43Z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0134e2d0-6388-4501-bd58-ec0b7ef28665</vt:lpwstr>
  </property>
</Properties>
</file>