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72" r:id="rId2"/>
    <p:sldId id="303" r:id="rId3"/>
    <p:sldId id="323" r:id="rId4"/>
    <p:sldId id="332" r:id="rId5"/>
    <p:sldId id="335" r:id="rId6"/>
    <p:sldId id="333" r:id="rId7"/>
    <p:sldId id="336" r:id="rId8"/>
    <p:sldId id="334" r:id="rId9"/>
    <p:sldId id="337" r:id="rId10"/>
    <p:sldId id="307" r:id="rId11"/>
    <p:sldId id="330" r:id="rId12"/>
    <p:sldId id="338" r:id="rId13"/>
    <p:sldId id="339" r:id="rId14"/>
    <p:sldId id="325" r:id="rId15"/>
    <p:sldId id="331" r:id="rId16"/>
  </p:sldIdLst>
  <p:sldSz cx="24384000" cy="13716000"/>
  <p:notesSz cx="6858000" cy="9236075"/>
  <p:defaultTextStyle>
    <a:lvl1pPr algn="ctr" defTabSz="583437">
      <a:defRPr sz="5000">
        <a:latin typeface="+mn-lt"/>
        <a:ea typeface="+mn-ea"/>
        <a:cs typeface="+mn-cs"/>
        <a:sym typeface="Helvetica Light"/>
      </a:defRPr>
    </a:lvl1pPr>
    <a:lvl2pPr indent="228309" algn="ctr" defTabSz="583437">
      <a:defRPr sz="5000">
        <a:latin typeface="+mn-lt"/>
        <a:ea typeface="+mn-ea"/>
        <a:cs typeface="+mn-cs"/>
        <a:sym typeface="Helvetica Light"/>
      </a:defRPr>
    </a:lvl2pPr>
    <a:lvl3pPr indent="456619" algn="ctr" defTabSz="583437">
      <a:defRPr sz="5000">
        <a:latin typeface="+mn-lt"/>
        <a:ea typeface="+mn-ea"/>
        <a:cs typeface="+mn-cs"/>
        <a:sym typeface="Helvetica Light"/>
      </a:defRPr>
    </a:lvl3pPr>
    <a:lvl4pPr indent="684925" algn="ctr" defTabSz="583437">
      <a:defRPr sz="5000">
        <a:latin typeface="+mn-lt"/>
        <a:ea typeface="+mn-ea"/>
        <a:cs typeface="+mn-cs"/>
        <a:sym typeface="Helvetica Light"/>
      </a:defRPr>
    </a:lvl4pPr>
    <a:lvl5pPr indent="913228" algn="ctr" defTabSz="583437">
      <a:defRPr sz="5000">
        <a:latin typeface="+mn-lt"/>
        <a:ea typeface="+mn-ea"/>
        <a:cs typeface="+mn-cs"/>
        <a:sym typeface="Helvetica Light"/>
      </a:defRPr>
    </a:lvl5pPr>
    <a:lvl6pPr indent="1141475" algn="ctr" defTabSz="583437">
      <a:defRPr sz="5000">
        <a:latin typeface="+mn-lt"/>
        <a:ea typeface="+mn-ea"/>
        <a:cs typeface="+mn-cs"/>
        <a:sym typeface="Helvetica Light"/>
      </a:defRPr>
    </a:lvl6pPr>
    <a:lvl7pPr indent="1369722" algn="ctr" defTabSz="583437">
      <a:defRPr sz="5000">
        <a:latin typeface="+mn-lt"/>
        <a:ea typeface="+mn-ea"/>
        <a:cs typeface="+mn-cs"/>
        <a:sym typeface="Helvetica Light"/>
      </a:defRPr>
    </a:lvl7pPr>
    <a:lvl8pPr indent="1598022" algn="ctr" defTabSz="583437">
      <a:defRPr sz="5000">
        <a:latin typeface="+mn-lt"/>
        <a:ea typeface="+mn-ea"/>
        <a:cs typeface="+mn-cs"/>
        <a:sym typeface="Helvetica Light"/>
      </a:defRPr>
    </a:lvl8pPr>
    <a:lvl9pPr indent="1826331" algn="ctr" defTabSz="583437">
      <a:defRPr sz="5000">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58286" autoAdjust="0"/>
  </p:normalViewPr>
  <p:slideViewPr>
    <p:cSldViewPr>
      <p:cViewPr varScale="1">
        <p:scale>
          <a:sx n="34" d="100"/>
          <a:sy n="34" d="100"/>
        </p:scale>
        <p:origin x="2238" y="5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0" d="100"/>
          <a:sy n="70" d="100"/>
        </p:scale>
        <p:origin x="-3246" y="-9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9949A60-D0E7-4871-83B6-A4AD8CEACE28}" type="datetimeFigureOut">
              <a:rPr lang="en-US" smtClean="0"/>
              <a:t>8/17/2016</a:t>
            </a:fld>
            <a:endParaRPr lang="en-US"/>
          </a:p>
        </p:txBody>
      </p:sp>
      <p:sp>
        <p:nvSpPr>
          <p:cNvPr id="4" name="Footer Placeholder 3"/>
          <p:cNvSpPr>
            <a:spLocks noGrp="1"/>
          </p:cNvSpPr>
          <p:nvPr>
            <p:ph type="ftr" sz="quarter" idx="2"/>
          </p:nvPr>
        </p:nvSpPr>
        <p:spPr>
          <a:xfrm>
            <a:off x="0" y="8772525"/>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3550"/>
          </a:xfrm>
          <a:prstGeom prst="rect">
            <a:avLst/>
          </a:prstGeom>
        </p:spPr>
        <p:txBody>
          <a:bodyPr vert="horz" lIns="91440" tIns="45720" rIns="91440" bIns="45720" rtlCol="0" anchor="b"/>
          <a:lstStyle>
            <a:lvl1pPr algn="r">
              <a:defRPr sz="1200"/>
            </a:lvl1pPr>
          </a:lstStyle>
          <a:p>
            <a:fld id="{78B40B67-29E8-4082-A36D-16DCBE554F6B}" type="slidenum">
              <a:rPr lang="en-US" smtClean="0"/>
              <a:t>‹#›</a:t>
            </a:fld>
            <a:endParaRPr lang="en-US"/>
          </a:p>
        </p:txBody>
      </p:sp>
    </p:spTree>
    <p:extLst>
      <p:ext uri="{BB962C8B-B14F-4D97-AF65-F5344CB8AC3E}">
        <p14:creationId xmlns:p14="http://schemas.microsoft.com/office/powerpoint/2010/main" val="128416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428" tIns="46214" rIns="92428" bIns="46214"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2428" tIns="46214" rIns="92428" bIns="46214" rtlCol="0"/>
          <a:lstStyle>
            <a:lvl1pPr algn="r">
              <a:defRPr sz="1200"/>
            </a:lvl1pPr>
          </a:lstStyle>
          <a:p>
            <a:fld id="{94567A5C-712E-4F68-84CA-AF9B3E583A5D}" type="datetimeFigureOut">
              <a:rPr lang="en-US" smtClean="0"/>
              <a:t>8/17/2016</a:t>
            </a:fld>
            <a:endParaRPr lang="en-US"/>
          </a:p>
        </p:txBody>
      </p:sp>
      <p:sp>
        <p:nvSpPr>
          <p:cNvPr id="4" name="Slide Image Placeholder 3"/>
          <p:cNvSpPr>
            <a:spLocks noGrp="1" noRot="1" noChangeAspect="1"/>
          </p:cNvSpPr>
          <p:nvPr>
            <p:ph type="sldImg" idx="2"/>
          </p:nvPr>
        </p:nvSpPr>
        <p:spPr>
          <a:xfrm>
            <a:off x="350838" y="692150"/>
            <a:ext cx="6156325" cy="3463925"/>
          </a:xfrm>
          <a:prstGeom prst="rect">
            <a:avLst/>
          </a:prstGeom>
          <a:noFill/>
          <a:ln w="12700">
            <a:solidFill>
              <a:prstClr val="black"/>
            </a:solidFill>
          </a:ln>
        </p:spPr>
        <p:txBody>
          <a:bodyPr vert="horz" lIns="92428" tIns="46214" rIns="92428" bIns="46214"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2428" tIns="46214" rIns="92428"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2428" tIns="46214" rIns="92428" bIns="462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2428" tIns="46214" rIns="92428" bIns="46214" rtlCol="0" anchor="b"/>
          <a:lstStyle>
            <a:lvl1pPr algn="r">
              <a:defRPr sz="1200"/>
            </a:lvl1pPr>
          </a:lstStyle>
          <a:p>
            <a:fld id="{F27885CA-00CC-4605-9675-261141CA4484}" type="slidenum">
              <a:rPr lang="en-US" smtClean="0"/>
              <a:t>‹#›</a:t>
            </a:fld>
            <a:endParaRPr lang="en-US"/>
          </a:p>
        </p:txBody>
      </p:sp>
    </p:spTree>
    <p:extLst>
      <p:ext uri="{BB962C8B-B14F-4D97-AF65-F5344CB8AC3E}">
        <p14:creationId xmlns:p14="http://schemas.microsoft.com/office/powerpoint/2010/main" val="1390865031"/>
      </p:ext>
    </p:extLst>
  </p:cSld>
  <p:clrMap bg1="lt1" tx1="dk1" bg2="lt2" tx2="dk2" accent1="accent1" accent2="accent2" accent3="accent3" accent4="accent4" accent5="accent5" accent6="accent6" hlink="hlink" folHlink="folHlink"/>
  <p:notesStyle>
    <a:lvl1pPr marL="0" algn="l" defTabSz="913228" rtl="0" eaLnBrk="1" latinLnBrk="0" hangingPunct="1">
      <a:defRPr sz="1200" kern="1200">
        <a:solidFill>
          <a:schemeClr val="tx1"/>
        </a:solidFill>
        <a:latin typeface="+mn-lt"/>
        <a:ea typeface="+mn-ea"/>
        <a:cs typeface="+mn-cs"/>
      </a:defRPr>
    </a:lvl1pPr>
    <a:lvl2pPr marL="456619" algn="l" defTabSz="913228" rtl="0" eaLnBrk="1" latinLnBrk="0" hangingPunct="1">
      <a:defRPr sz="1200" kern="1200">
        <a:solidFill>
          <a:schemeClr val="tx1"/>
        </a:solidFill>
        <a:latin typeface="+mn-lt"/>
        <a:ea typeface="+mn-ea"/>
        <a:cs typeface="+mn-cs"/>
      </a:defRPr>
    </a:lvl2pPr>
    <a:lvl3pPr marL="913228" algn="l" defTabSz="913228" rtl="0" eaLnBrk="1" latinLnBrk="0" hangingPunct="1">
      <a:defRPr sz="1200" kern="1200">
        <a:solidFill>
          <a:schemeClr val="tx1"/>
        </a:solidFill>
        <a:latin typeface="+mn-lt"/>
        <a:ea typeface="+mn-ea"/>
        <a:cs typeface="+mn-cs"/>
      </a:defRPr>
    </a:lvl3pPr>
    <a:lvl4pPr marL="1369722" algn="l" defTabSz="913228" rtl="0" eaLnBrk="1" latinLnBrk="0" hangingPunct="1">
      <a:defRPr sz="1200" kern="1200">
        <a:solidFill>
          <a:schemeClr val="tx1"/>
        </a:solidFill>
        <a:latin typeface="+mn-lt"/>
        <a:ea typeface="+mn-ea"/>
        <a:cs typeface="+mn-cs"/>
      </a:defRPr>
    </a:lvl4pPr>
    <a:lvl5pPr marL="1826331" algn="l" defTabSz="913228" rtl="0" eaLnBrk="1" latinLnBrk="0" hangingPunct="1">
      <a:defRPr sz="1200" kern="1200">
        <a:solidFill>
          <a:schemeClr val="tx1"/>
        </a:solidFill>
        <a:latin typeface="+mn-lt"/>
        <a:ea typeface="+mn-ea"/>
        <a:cs typeface="+mn-cs"/>
      </a:defRPr>
    </a:lvl5pPr>
    <a:lvl6pPr marL="2282950" algn="l" defTabSz="913228" rtl="0" eaLnBrk="1" latinLnBrk="0" hangingPunct="1">
      <a:defRPr sz="1200" kern="1200">
        <a:solidFill>
          <a:schemeClr val="tx1"/>
        </a:solidFill>
        <a:latin typeface="+mn-lt"/>
        <a:ea typeface="+mn-ea"/>
        <a:cs typeface="+mn-cs"/>
      </a:defRPr>
    </a:lvl6pPr>
    <a:lvl7pPr marL="2739544" algn="l" defTabSz="913228" rtl="0" eaLnBrk="1" latinLnBrk="0" hangingPunct="1">
      <a:defRPr sz="1200" kern="1200">
        <a:solidFill>
          <a:schemeClr val="tx1"/>
        </a:solidFill>
        <a:latin typeface="+mn-lt"/>
        <a:ea typeface="+mn-ea"/>
        <a:cs typeface="+mn-cs"/>
      </a:defRPr>
    </a:lvl7pPr>
    <a:lvl8pPr marL="3196132" algn="l" defTabSz="913228" rtl="0" eaLnBrk="1" latinLnBrk="0" hangingPunct="1">
      <a:defRPr sz="1200" kern="1200">
        <a:solidFill>
          <a:schemeClr val="tx1"/>
        </a:solidFill>
        <a:latin typeface="+mn-lt"/>
        <a:ea typeface="+mn-ea"/>
        <a:cs typeface="+mn-cs"/>
      </a:defRPr>
    </a:lvl8pPr>
    <a:lvl9pPr marL="3652662" algn="l" defTabSz="9132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27885CA-00CC-4605-9675-261141CA4484}" type="slidenum">
              <a:rPr lang="en-US" smtClean="0"/>
              <a:t>5</a:t>
            </a:fld>
            <a:endParaRPr lang="en-US"/>
          </a:p>
        </p:txBody>
      </p:sp>
    </p:spTree>
    <p:extLst>
      <p:ext uri="{BB962C8B-B14F-4D97-AF65-F5344CB8AC3E}">
        <p14:creationId xmlns:p14="http://schemas.microsoft.com/office/powerpoint/2010/main" val="384923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5CA-00CC-4605-9675-261141CA4484}" type="slidenum">
              <a:rPr lang="en-US" smtClean="0"/>
              <a:t>7</a:t>
            </a:fld>
            <a:endParaRPr lang="en-US"/>
          </a:p>
        </p:txBody>
      </p:sp>
    </p:spTree>
    <p:extLst>
      <p:ext uri="{BB962C8B-B14F-4D97-AF65-F5344CB8AC3E}">
        <p14:creationId xmlns:p14="http://schemas.microsoft.com/office/powerpoint/2010/main" val="271968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5CA-00CC-4605-9675-261141CA4484}" type="slidenum">
              <a:rPr lang="en-US" smtClean="0"/>
              <a:t>14</a:t>
            </a:fld>
            <a:endParaRPr lang="en-US"/>
          </a:p>
        </p:txBody>
      </p:sp>
    </p:spTree>
    <p:extLst>
      <p:ext uri="{BB962C8B-B14F-4D97-AF65-F5344CB8AC3E}">
        <p14:creationId xmlns:p14="http://schemas.microsoft.com/office/powerpoint/2010/main" val="337834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C2F689-465E-43C9-B9ED-F6757EC74374}" type="slidenum">
              <a:rPr lang="en-US" smtClean="0"/>
              <a:pPr/>
              <a:t>15</a:t>
            </a:fld>
            <a:endParaRPr lang="en-US"/>
          </a:p>
        </p:txBody>
      </p:sp>
    </p:spTree>
    <p:extLst>
      <p:ext uri="{BB962C8B-B14F-4D97-AF65-F5344CB8AC3E}">
        <p14:creationId xmlns:p14="http://schemas.microsoft.com/office/powerpoint/2010/main" val="406449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6" name="Shape 36"/>
          <p:cNvSpPr>
            <a:spLocks noGrp="1"/>
          </p:cNvSpPr>
          <p:nvPr>
            <p:ph type="body" idx="1"/>
          </p:nvPr>
        </p:nvSpPr>
        <p:spPr>
          <a:xfrm>
            <a:off x="4387454" y="3661172"/>
            <a:ext cx="15609093" cy="8840392"/>
          </a:xfrm>
          <a:prstGeom prst="rect">
            <a:avLst/>
          </a:prstGeom>
        </p:spPr>
        <p:txBody>
          <a:bodyPr lIns="91296" tIns="45718" rIns="91296" bIns="45718"/>
          <a:lstStyle/>
          <a:p>
            <a:pPr lvl="0"/>
            <a:r>
              <a:rPr lang="en-US"/>
              <a:t>Click to edit Master text styles</a:t>
            </a:r>
          </a:p>
        </p:txBody>
      </p:sp>
      <p:pic>
        <p:nvPicPr>
          <p:cNvPr id="8" name="ABA 2014 Board for PPT Template.001.png"/>
          <p:cNvPicPr/>
          <p:nvPr userDrawn="1"/>
        </p:nvPicPr>
        <p:blipFill>
          <a:blip r:embed="rId2">
            <a:extLst/>
          </a:blip>
          <a:stretch>
            <a:fillRect/>
          </a:stretch>
        </p:blipFill>
        <p:spPr>
          <a:xfrm>
            <a:off x="0" y="0"/>
            <a:ext cx="24384000" cy="13716000"/>
          </a:xfrm>
          <a:prstGeom prst="rect">
            <a:avLst/>
          </a:prstGeom>
          <a:ln w="12700">
            <a:miter lim="400000"/>
          </a:ln>
        </p:spPr>
      </p:pic>
      <p:sp>
        <p:nvSpPr>
          <p:cNvPr id="2" name="Title 1"/>
          <p:cNvSpPr>
            <a:spLocks noGrp="1"/>
          </p:cNvSpPr>
          <p:nvPr>
            <p:ph type="title"/>
          </p:nvPr>
        </p:nvSpPr>
        <p:spPr>
          <a:xfrm>
            <a:off x="1110408" y="6186544"/>
            <a:ext cx="21945600" cy="1505900"/>
          </a:xfrm>
          <a:prstGeom prst="rect">
            <a:avLst/>
          </a:prstGeom>
          <a:noFill/>
        </p:spPr>
        <p:txBody>
          <a:bodyPr vert="horz" lIns="91296" tIns="45718" rIns="91296" bIns="45718"/>
          <a:lstStyle>
            <a:lvl1pPr algn="ctr">
              <a:defRPr sz="8100">
                <a:solidFill>
                  <a:srgbClr val="38638A"/>
                </a:solidFill>
              </a:defRPr>
            </a:lvl1pPr>
          </a:lstStyle>
          <a:p>
            <a:r>
              <a:rPr lang="en-US" dirty="0"/>
              <a:t>Click to edit Master title style</a:t>
            </a:r>
          </a:p>
        </p:txBody>
      </p:sp>
    </p:spTree>
    <p:extLst>
      <p:ext uri="{BB962C8B-B14F-4D97-AF65-F5344CB8AC3E}">
        <p14:creationId xmlns:p14="http://schemas.microsoft.com/office/powerpoint/2010/main" val="202915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Center">
    <p:spTree>
      <p:nvGrpSpPr>
        <p:cNvPr id="1" name=""/>
        <p:cNvGrpSpPr/>
        <p:nvPr/>
      </p:nvGrpSpPr>
      <p:grpSpPr>
        <a:xfrm>
          <a:off x="0" y="0"/>
          <a:ext cx="0" cy="0"/>
          <a:chOff x="0" y="0"/>
          <a:chExt cx="0" cy="0"/>
        </a:xfrm>
      </p:grpSpPr>
      <p:pic>
        <p:nvPicPr>
          <p:cNvPr id="2" name="ABA 2014 Board for PPT Template v2.001.png"/>
          <p:cNvPicPr/>
          <p:nvPr userDrawn="1"/>
        </p:nvPicPr>
        <p:blipFill>
          <a:blip r:embed="rId2">
            <a:extLst/>
          </a:blip>
          <a:stretch>
            <a:fillRect/>
          </a:stretch>
        </p:blipFill>
        <p:spPr>
          <a:xfrm>
            <a:off x="0" y="0"/>
            <a:ext cx="24384000" cy="13716000"/>
          </a:xfrm>
          <a:prstGeom prst="rect">
            <a:avLst/>
          </a:prstGeom>
          <a:ln w="12700">
            <a:miter lim="400000"/>
          </a:ln>
        </p:spPr>
      </p:pic>
      <p:sp>
        <p:nvSpPr>
          <p:cNvPr id="5" name="Title 2"/>
          <p:cNvSpPr>
            <a:spLocks noGrp="1"/>
          </p:cNvSpPr>
          <p:nvPr>
            <p:ph type="title"/>
          </p:nvPr>
        </p:nvSpPr>
        <p:spPr>
          <a:xfrm>
            <a:off x="2215179" y="1369012"/>
            <a:ext cx="16488053" cy="2286000"/>
          </a:xfrm>
          <a:prstGeom prst="rect">
            <a:avLst/>
          </a:prstGeom>
        </p:spPr>
        <p:txBody>
          <a:bodyPr vert="horz" lIns="91296" tIns="45718" rIns="91296" bIns="45718"/>
          <a:lstStyle>
            <a:lvl1pPr>
              <a:defRPr sz="8100">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1524000" y="4648200"/>
            <a:ext cx="9296400" cy="8077200"/>
          </a:xfrm>
          <a:prstGeom prst="rect">
            <a:avLst/>
          </a:prstGeom>
        </p:spPr>
        <p:txBody>
          <a:bodyPr lIns="91438" tIns="45718" rIns="91438" bIns="45718"/>
          <a:lstStyle/>
          <a:p>
            <a:pPr lvl="0"/>
            <a:r>
              <a:rPr lang="en-US" dirty="0"/>
              <a:t>Click to edit Master text styles</a:t>
            </a:r>
          </a:p>
        </p:txBody>
      </p:sp>
      <p:sp>
        <p:nvSpPr>
          <p:cNvPr id="7" name="Content Placeholder 6"/>
          <p:cNvSpPr>
            <a:spLocks noGrp="1"/>
          </p:cNvSpPr>
          <p:nvPr>
            <p:ph sz="quarter" idx="11"/>
          </p:nvPr>
        </p:nvSpPr>
        <p:spPr>
          <a:xfrm>
            <a:off x="13030201" y="4724400"/>
            <a:ext cx="9372600" cy="8001000"/>
          </a:xfrm>
          <a:prstGeom prst="rect">
            <a:avLst/>
          </a:prstGeom>
        </p:spPr>
        <p:txBody>
          <a:bodyPr lIns="91438" tIns="45718" rIns="91438" bIns="45718"/>
          <a:lstStyle/>
          <a:p>
            <a:pPr lvl="0"/>
            <a:r>
              <a:rPr lang="en-US" dirty="0"/>
              <a:t>Click to edit Master text styles</a:t>
            </a:r>
          </a:p>
        </p:txBody>
      </p:sp>
    </p:spTree>
    <p:extLst>
      <p:ext uri="{BB962C8B-B14F-4D97-AF65-F5344CB8AC3E}">
        <p14:creationId xmlns:p14="http://schemas.microsoft.com/office/powerpoint/2010/main" val="34902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Center">
    <p:spTree>
      <p:nvGrpSpPr>
        <p:cNvPr id="1" name=""/>
        <p:cNvGrpSpPr/>
        <p:nvPr/>
      </p:nvGrpSpPr>
      <p:grpSpPr>
        <a:xfrm>
          <a:off x="0" y="0"/>
          <a:ext cx="0" cy="0"/>
          <a:chOff x="0" y="0"/>
          <a:chExt cx="0" cy="0"/>
        </a:xfrm>
      </p:grpSpPr>
      <p:pic>
        <p:nvPicPr>
          <p:cNvPr id="2" name="ABA 2014 Board for PPT Template v2.001.png"/>
          <p:cNvPicPr/>
          <p:nvPr userDrawn="1"/>
        </p:nvPicPr>
        <p:blipFill>
          <a:blip r:embed="rId2">
            <a:extLst/>
          </a:blip>
          <a:stretch>
            <a:fillRect/>
          </a:stretch>
        </p:blipFill>
        <p:spPr>
          <a:xfrm>
            <a:off x="0" y="0"/>
            <a:ext cx="24384000" cy="13716000"/>
          </a:xfrm>
          <a:prstGeom prst="rect">
            <a:avLst/>
          </a:prstGeom>
          <a:ln w="12700">
            <a:miter lim="400000"/>
          </a:ln>
        </p:spPr>
      </p:pic>
      <p:sp>
        <p:nvSpPr>
          <p:cNvPr id="5" name="Title 2"/>
          <p:cNvSpPr>
            <a:spLocks noGrp="1"/>
          </p:cNvSpPr>
          <p:nvPr>
            <p:ph type="title"/>
          </p:nvPr>
        </p:nvSpPr>
        <p:spPr>
          <a:xfrm>
            <a:off x="2215179" y="1369012"/>
            <a:ext cx="16488053" cy="2286000"/>
          </a:xfrm>
          <a:prstGeom prst="rect">
            <a:avLst/>
          </a:prstGeom>
        </p:spPr>
        <p:txBody>
          <a:bodyPr vert="horz" lIns="91296" tIns="45718" rIns="91296" bIns="45718"/>
          <a:lstStyle>
            <a:lvl1pPr>
              <a:defRPr sz="8100">
                <a:solidFill>
                  <a:schemeClr val="bg1"/>
                </a:solidFill>
              </a:defRPr>
            </a:lvl1pPr>
          </a:lstStyle>
          <a:p>
            <a:r>
              <a:rPr lang="en-US" dirty="0"/>
              <a:t>Click to edit Master title style</a:t>
            </a:r>
          </a:p>
        </p:txBody>
      </p:sp>
      <p:sp>
        <p:nvSpPr>
          <p:cNvPr id="7" name="Content Placeholder 6"/>
          <p:cNvSpPr>
            <a:spLocks noGrp="1"/>
          </p:cNvSpPr>
          <p:nvPr>
            <p:ph sz="quarter" idx="11"/>
          </p:nvPr>
        </p:nvSpPr>
        <p:spPr>
          <a:xfrm>
            <a:off x="1905001" y="4724400"/>
            <a:ext cx="20497800" cy="8001000"/>
          </a:xfrm>
          <a:prstGeom prst="rect">
            <a:avLst/>
          </a:prstGeom>
        </p:spPr>
        <p:txBody>
          <a:bodyPr lIns="91438" tIns="45718" rIns="91438" bIns="45718"/>
          <a:lstStyle/>
          <a:p>
            <a:pPr lvl="0"/>
            <a:r>
              <a:rPr lang="en-US" dirty="0"/>
              <a:t>Click to edit Master text styles</a:t>
            </a:r>
          </a:p>
        </p:txBody>
      </p:sp>
    </p:spTree>
    <p:extLst>
      <p:ext uri="{BB962C8B-B14F-4D97-AF65-F5344CB8AC3E}">
        <p14:creationId xmlns:p14="http://schemas.microsoft.com/office/powerpoint/2010/main" val="27977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lIns="91438" tIns="45718" rIns="91438" bIns="45718"/>
          <a:lstStyle/>
          <a:p>
            <a:r>
              <a:rPr lang="en-US"/>
              <a:t>Click to edit Master title style</a:t>
            </a:r>
          </a:p>
        </p:txBody>
      </p:sp>
      <p:sp>
        <p:nvSpPr>
          <p:cNvPr id="4" name="Content Placeholder 3"/>
          <p:cNvSpPr>
            <a:spLocks noGrp="1"/>
          </p:cNvSpPr>
          <p:nvPr>
            <p:ph sz="quarter" idx="10"/>
          </p:nvPr>
        </p:nvSpPr>
        <p:spPr>
          <a:xfrm>
            <a:off x="1219200" y="3962400"/>
            <a:ext cx="10363200" cy="8305800"/>
          </a:xfrm>
          <a:prstGeom prst="rect">
            <a:avLst/>
          </a:prstGeom>
        </p:spPr>
        <p:txBody>
          <a:bodyPr lIns="91438" tIns="45718" rIns="91438" bIns="45718"/>
          <a:lstStyle/>
          <a:p>
            <a:pPr lvl="0"/>
            <a:r>
              <a:rPr lang="en-US" dirty="0"/>
              <a:t>Click to edit Master text styles</a:t>
            </a:r>
          </a:p>
        </p:txBody>
      </p:sp>
      <p:sp>
        <p:nvSpPr>
          <p:cNvPr id="6" name="Content Placeholder 5"/>
          <p:cNvSpPr>
            <a:spLocks noGrp="1"/>
          </p:cNvSpPr>
          <p:nvPr>
            <p:ph sz="quarter" idx="11"/>
          </p:nvPr>
        </p:nvSpPr>
        <p:spPr>
          <a:xfrm>
            <a:off x="12420600" y="3962400"/>
            <a:ext cx="10820400" cy="8305800"/>
          </a:xfrm>
          <a:prstGeom prst="rect">
            <a:avLst/>
          </a:prstGeom>
        </p:spPr>
        <p:txBody>
          <a:bodyPr lIns="91438" tIns="45718" rIns="91438" bIns="45718"/>
          <a:lstStyle/>
          <a:p>
            <a:pPr lvl="0"/>
            <a:r>
              <a:rPr lang="en-US" dirty="0"/>
              <a:t>Click to edit Master text styles</a:t>
            </a:r>
          </a:p>
        </p:txBody>
      </p:sp>
    </p:spTree>
    <p:extLst>
      <p:ext uri="{BB962C8B-B14F-4D97-AF65-F5344CB8AC3E}">
        <p14:creationId xmlns:p14="http://schemas.microsoft.com/office/powerpoint/2010/main" val="121933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lIns="91438" tIns="45718" rIns="91438" bIns="45718"/>
          <a:lstStyle>
            <a:lvl1pPr>
              <a:defRPr sz="8100"/>
            </a:lvl1pPr>
          </a:lstStyle>
          <a:p>
            <a:r>
              <a:rPr lang="en-US" dirty="0"/>
              <a:t>Click to edit Master title style</a:t>
            </a:r>
          </a:p>
        </p:txBody>
      </p:sp>
      <p:sp>
        <p:nvSpPr>
          <p:cNvPr id="6" name="Content Placeholder 5"/>
          <p:cNvSpPr>
            <a:spLocks noGrp="1"/>
          </p:cNvSpPr>
          <p:nvPr>
            <p:ph sz="quarter" idx="10" hasCustomPrompt="1"/>
          </p:nvPr>
        </p:nvSpPr>
        <p:spPr>
          <a:xfrm>
            <a:off x="1371601" y="4343400"/>
            <a:ext cx="21259800" cy="8153400"/>
          </a:xfrm>
          <a:prstGeom prst="rect">
            <a:avLst/>
          </a:prstGeom>
        </p:spPr>
        <p:txBody>
          <a:bodyPr lIns="91438" tIns="45718" rIns="91438" bIns="45718"/>
          <a:lstStyle/>
          <a:p>
            <a:pPr lvl="0"/>
            <a:r>
              <a:rPr lang="en-US" dirty="0"/>
              <a:t>Click to edit text styles</a:t>
            </a:r>
          </a:p>
        </p:txBody>
      </p:sp>
    </p:spTree>
    <p:extLst>
      <p:ext uri="{BB962C8B-B14F-4D97-AF65-F5344CB8AC3E}">
        <p14:creationId xmlns:p14="http://schemas.microsoft.com/office/powerpoint/2010/main" val="9234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 Center">
    <p:spTree>
      <p:nvGrpSpPr>
        <p:cNvPr id="1" name=""/>
        <p:cNvGrpSpPr/>
        <p:nvPr/>
      </p:nvGrpSpPr>
      <p:grpSpPr>
        <a:xfrm>
          <a:off x="0" y="0"/>
          <a:ext cx="0" cy="0"/>
          <a:chOff x="0" y="0"/>
          <a:chExt cx="0" cy="0"/>
        </a:xfrm>
      </p:grpSpPr>
      <p:pic>
        <p:nvPicPr>
          <p:cNvPr id="2" name="ABA 2014 Board for PPT Template v2.002.png"/>
          <p:cNvPicPr/>
          <p:nvPr userDrawn="1"/>
        </p:nvPicPr>
        <p:blipFill>
          <a:blip r:embed="rId2">
            <a:extLst/>
          </a:blip>
          <a:stretch>
            <a:fillRect/>
          </a:stretch>
        </p:blipFill>
        <p:spPr>
          <a:xfrm>
            <a:off x="-16043" y="24064"/>
            <a:ext cx="24384000" cy="13716000"/>
          </a:xfrm>
          <a:prstGeom prst="rect">
            <a:avLst/>
          </a:prstGeom>
          <a:ln w="12700">
            <a:miter lim="400000"/>
          </a:ln>
        </p:spPr>
      </p:pic>
      <p:sp>
        <p:nvSpPr>
          <p:cNvPr id="12" name="Text Placeholder 11"/>
          <p:cNvSpPr>
            <a:spLocks noGrp="1"/>
          </p:cNvSpPr>
          <p:nvPr>
            <p:ph type="body" sz="quarter" idx="10"/>
          </p:nvPr>
        </p:nvSpPr>
        <p:spPr>
          <a:xfrm>
            <a:off x="990601" y="838200"/>
            <a:ext cx="21869400" cy="2590800"/>
          </a:xfrm>
          <a:prstGeom prst="rect">
            <a:avLst/>
          </a:prstGeom>
        </p:spPr>
        <p:txBody>
          <a:bodyPr lIns="91438" tIns="45718" rIns="91438" bIns="45718"/>
          <a:lstStyle>
            <a:lvl1pPr>
              <a:defRPr sz="8100"/>
            </a:lvl1pPr>
          </a:lstStyle>
          <a:p>
            <a:pPr lvl="0"/>
            <a:r>
              <a:rPr lang="en-US" dirty="0"/>
              <a:t>Click to edit Master text styles</a:t>
            </a:r>
          </a:p>
        </p:txBody>
      </p:sp>
      <p:sp>
        <p:nvSpPr>
          <p:cNvPr id="16" name="Content Placeholder 15"/>
          <p:cNvSpPr>
            <a:spLocks noGrp="1"/>
          </p:cNvSpPr>
          <p:nvPr>
            <p:ph sz="quarter" idx="11"/>
          </p:nvPr>
        </p:nvSpPr>
        <p:spPr>
          <a:xfrm>
            <a:off x="1447801" y="4495800"/>
            <a:ext cx="10728157" cy="7848600"/>
          </a:xfrm>
          <a:prstGeom prst="rect">
            <a:avLst/>
          </a:prstGeom>
        </p:spPr>
        <p:txBody>
          <a:bodyPr lIns="91438" tIns="45718" rIns="91438" bIns="45718"/>
          <a:lstStyle/>
          <a:p>
            <a:pPr lvl="0"/>
            <a:r>
              <a:rPr lang="en-US" dirty="0"/>
              <a:t>Click to edit Master text styles</a:t>
            </a:r>
          </a:p>
        </p:txBody>
      </p:sp>
      <p:sp>
        <p:nvSpPr>
          <p:cNvPr id="4" name="Content Placeholder 3"/>
          <p:cNvSpPr>
            <a:spLocks noGrp="1"/>
          </p:cNvSpPr>
          <p:nvPr>
            <p:ph sz="quarter" idx="12"/>
          </p:nvPr>
        </p:nvSpPr>
        <p:spPr>
          <a:xfrm>
            <a:off x="13335001" y="4419600"/>
            <a:ext cx="9677400" cy="7924800"/>
          </a:xfrm>
          <a:prstGeom prst="rect">
            <a:avLst/>
          </a:prstGeom>
        </p:spPr>
        <p:txBody>
          <a:bodyPr lIns="91438" tIns="45718" rIns="91438"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95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 Center">
    <p:spTree>
      <p:nvGrpSpPr>
        <p:cNvPr id="1" name=""/>
        <p:cNvGrpSpPr/>
        <p:nvPr/>
      </p:nvGrpSpPr>
      <p:grpSpPr>
        <a:xfrm>
          <a:off x="0" y="0"/>
          <a:ext cx="0" cy="0"/>
          <a:chOff x="0" y="0"/>
          <a:chExt cx="0" cy="0"/>
        </a:xfrm>
      </p:grpSpPr>
      <p:pic>
        <p:nvPicPr>
          <p:cNvPr id="2" name="ABA 2014 Board for PPT Template v2.002.png"/>
          <p:cNvPicPr/>
          <p:nvPr userDrawn="1"/>
        </p:nvPicPr>
        <p:blipFill>
          <a:blip r:embed="rId2">
            <a:extLst/>
          </a:blip>
          <a:stretch>
            <a:fillRect/>
          </a:stretch>
        </p:blipFill>
        <p:spPr>
          <a:xfrm>
            <a:off x="-16043" y="24064"/>
            <a:ext cx="24384000" cy="13716000"/>
          </a:xfrm>
          <a:prstGeom prst="rect">
            <a:avLst/>
          </a:prstGeom>
          <a:ln w="12700">
            <a:miter lim="400000"/>
          </a:ln>
        </p:spPr>
      </p:pic>
      <p:sp>
        <p:nvSpPr>
          <p:cNvPr id="12" name="Text Placeholder 11"/>
          <p:cNvSpPr>
            <a:spLocks noGrp="1"/>
          </p:cNvSpPr>
          <p:nvPr>
            <p:ph type="body" sz="quarter" idx="10"/>
          </p:nvPr>
        </p:nvSpPr>
        <p:spPr>
          <a:xfrm>
            <a:off x="990601" y="838200"/>
            <a:ext cx="21869400" cy="2590800"/>
          </a:xfrm>
          <a:prstGeom prst="rect">
            <a:avLst/>
          </a:prstGeom>
        </p:spPr>
        <p:txBody>
          <a:bodyPr lIns="91438" tIns="45718" rIns="91438" bIns="45718"/>
          <a:lstStyle>
            <a:lvl1pPr>
              <a:defRPr sz="8100"/>
            </a:lvl1pPr>
          </a:lstStyle>
          <a:p>
            <a:pPr lvl="0"/>
            <a:r>
              <a:rPr lang="en-US" dirty="0"/>
              <a:t>Click to edit Master text styles</a:t>
            </a:r>
          </a:p>
        </p:txBody>
      </p:sp>
      <p:sp>
        <p:nvSpPr>
          <p:cNvPr id="16" name="Content Placeholder 15"/>
          <p:cNvSpPr>
            <a:spLocks noGrp="1"/>
          </p:cNvSpPr>
          <p:nvPr>
            <p:ph sz="quarter" idx="11"/>
          </p:nvPr>
        </p:nvSpPr>
        <p:spPr>
          <a:xfrm>
            <a:off x="1447800" y="4495800"/>
            <a:ext cx="21031200" cy="7848600"/>
          </a:xfrm>
          <a:prstGeom prst="rect">
            <a:avLst/>
          </a:prstGeom>
        </p:spPr>
        <p:txBody>
          <a:bodyPr lIns="91438" tIns="45718" rIns="91438" bIns="45718"/>
          <a:lstStyle/>
          <a:p>
            <a:pPr lvl="0"/>
            <a:r>
              <a:rPr lang="en-US" dirty="0"/>
              <a:t>Click to edit Master text styles</a:t>
            </a:r>
          </a:p>
        </p:txBody>
      </p:sp>
    </p:spTree>
    <p:extLst>
      <p:ext uri="{BB962C8B-B14F-4D97-AF65-F5344CB8AC3E}">
        <p14:creationId xmlns:p14="http://schemas.microsoft.com/office/powerpoint/2010/main" val="27169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55713"/>
            <a:ext cx="21945600" cy="2279650"/>
          </a:xfrm>
          <a:prstGeom prst="rect">
            <a:avLst/>
          </a:prstGeom>
        </p:spPr>
        <p:txBody>
          <a:bodyPr lIns="217419" tIns="108710" rIns="217419" bIns="108710"/>
          <a:lstStyle/>
          <a:p>
            <a:r>
              <a:rPr lang="en-US"/>
              <a:t>Click to edit Master title style</a:t>
            </a:r>
          </a:p>
        </p:txBody>
      </p:sp>
      <p:sp>
        <p:nvSpPr>
          <p:cNvPr id="4" name="Content Placeholder 3"/>
          <p:cNvSpPr>
            <a:spLocks noGrp="1"/>
          </p:cNvSpPr>
          <p:nvPr>
            <p:ph sz="half" idx="2"/>
          </p:nvPr>
        </p:nvSpPr>
        <p:spPr>
          <a:xfrm>
            <a:off x="1143001" y="3200400"/>
            <a:ext cx="22021800" cy="9144000"/>
          </a:xfrm>
          <a:prstGeom prst="rect">
            <a:avLst/>
          </a:prstGeom>
        </p:spPr>
        <p:txBody>
          <a:bodyPr lIns="217419" tIns="108710" rIns="217419" bIns="108710"/>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dirty="0"/>
              <a:t>Click to edit Master text styles</a:t>
            </a:r>
          </a:p>
        </p:txBody>
      </p:sp>
    </p:spTree>
    <p:extLst>
      <p:ext uri="{BB962C8B-B14F-4D97-AF65-F5344CB8AC3E}">
        <p14:creationId xmlns:p14="http://schemas.microsoft.com/office/powerpoint/2010/main" val="24915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16000" y="3200401"/>
            <a:ext cx="21945600" cy="9051926"/>
          </a:xfrm>
          <a:prstGeom prst="rect">
            <a:avLst/>
          </a:prstGeom>
        </p:spPr>
        <p:txBody>
          <a:bodyPr/>
          <a:lstStyle>
            <a:lvl1pPr>
              <a:buClr>
                <a:schemeClr val="tx1">
                  <a:lumMod val="75000"/>
                  <a:lumOff val="25000"/>
                </a:schemeClr>
              </a:buCl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406400" y="12801599"/>
            <a:ext cx="1625600" cy="793750"/>
          </a:xfrm>
          <a:prstGeom prst="rect">
            <a:avLst/>
          </a:prstGeom>
        </p:spPr>
        <p:txBody>
          <a:bodyPr/>
          <a:lstStyle>
            <a:lvl1pPr>
              <a:defRPr/>
            </a:lvl1pPr>
          </a:lstStyle>
          <a:p>
            <a:fld id="{38C9EB4F-6005-4C37-A49B-9356F8648696}" type="slidenum">
              <a:rPr lang="en-US"/>
              <a:pPr/>
              <a:t>‹#›</a:t>
            </a:fld>
            <a:endParaRPr lang="en-US" dirty="0"/>
          </a:p>
        </p:txBody>
      </p:sp>
    </p:spTree>
    <p:extLst>
      <p:ext uri="{BB962C8B-B14F-4D97-AF65-F5344CB8AC3E}">
        <p14:creationId xmlns:p14="http://schemas.microsoft.com/office/powerpoint/2010/main" val="17030443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ABA 2014 Board for PPT Template v2.003.png"/>
          <p:cNvPicPr/>
          <p:nvPr/>
        </p:nvPicPr>
        <p:blipFill>
          <a:blip r:embed="rId11">
            <a:extLst/>
          </a:blip>
          <a:stretch>
            <a:fillRect/>
          </a:stretch>
        </p:blipFill>
        <p:spPr>
          <a:xfrm>
            <a:off x="0" y="0"/>
            <a:ext cx="24384000" cy="13716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62" r:id="rId2"/>
    <p:sldLayoutId id="2147483670" r:id="rId3"/>
    <p:sldLayoutId id="2147483669" r:id="rId4"/>
    <p:sldLayoutId id="2147483668" r:id="rId5"/>
    <p:sldLayoutId id="2147483664" r:id="rId6"/>
    <p:sldLayoutId id="2147483671" r:id="rId7"/>
    <p:sldLayoutId id="2147483672" r:id="rId8"/>
    <p:sldLayoutId id="214748367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24358" eaLnBrk="1" hangingPunct="1">
        <a:defRPr sz="11700" spc="600">
          <a:latin typeface="Arial"/>
          <a:ea typeface="Gill Sans"/>
          <a:cs typeface="Arial"/>
          <a:sym typeface="Gill Sans"/>
        </a:defRPr>
      </a:lvl1pPr>
      <a:lvl2pPr indent="228309" algn="ctr" defTabSz="824358" eaLnBrk="1" hangingPunct="1">
        <a:defRPr sz="11700">
          <a:latin typeface="Gill Sans"/>
          <a:ea typeface="Gill Sans"/>
          <a:cs typeface="Gill Sans"/>
          <a:sym typeface="Gill Sans"/>
        </a:defRPr>
      </a:lvl2pPr>
      <a:lvl3pPr indent="456619" algn="ctr" defTabSz="824358" eaLnBrk="1" hangingPunct="1">
        <a:defRPr sz="11700">
          <a:latin typeface="Gill Sans"/>
          <a:ea typeface="Gill Sans"/>
          <a:cs typeface="Gill Sans"/>
          <a:sym typeface="Gill Sans"/>
        </a:defRPr>
      </a:lvl3pPr>
      <a:lvl4pPr indent="684925" algn="ctr" defTabSz="824358" eaLnBrk="1" hangingPunct="1">
        <a:defRPr sz="11700">
          <a:latin typeface="Gill Sans"/>
          <a:ea typeface="Gill Sans"/>
          <a:cs typeface="Gill Sans"/>
          <a:sym typeface="Gill Sans"/>
        </a:defRPr>
      </a:lvl4pPr>
      <a:lvl5pPr indent="913228" algn="ctr" defTabSz="824358" eaLnBrk="1" hangingPunct="1">
        <a:defRPr sz="11700">
          <a:latin typeface="Gill Sans"/>
          <a:ea typeface="Gill Sans"/>
          <a:cs typeface="Gill Sans"/>
          <a:sym typeface="Gill Sans"/>
        </a:defRPr>
      </a:lvl5pPr>
      <a:lvl6pPr indent="1141475" algn="ctr" defTabSz="824358" eaLnBrk="1" hangingPunct="1">
        <a:defRPr sz="11700">
          <a:latin typeface="Gill Sans"/>
          <a:ea typeface="Gill Sans"/>
          <a:cs typeface="Gill Sans"/>
          <a:sym typeface="Gill Sans"/>
        </a:defRPr>
      </a:lvl6pPr>
      <a:lvl7pPr indent="1369722" algn="ctr" defTabSz="824358" eaLnBrk="1" hangingPunct="1">
        <a:defRPr sz="11700">
          <a:latin typeface="Gill Sans"/>
          <a:ea typeface="Gill Sans"/>
          <a:cs typeface="Gill Sans"/>
          <a:sym typeface="Gill Sans"/>
        </a:defRPr>
      </a:lvl7pPr>
      <a:lvl8pPr indent="1598022" algn="ctr" defTabSz="824358" eaLnBrk="1" hangingPunct="1">
        <a:defRPr sz="11700">
          <a:latin typeface="Gill Sans"/>
          <a:ea typeface="Gill Sans"/>
          <a:cs typeface="Gill Sans"/>
          <a:sym typeface="Gill Sans"/>
        </a:defRPr>
      </a:lvl8pPr>
      <a:lvl9pPr indent="1826331" algn="ctr" defTabSz="824358" eaLnBrk="1" hangingPunct="1">
        <a:defRPr sz="11700">
          <a:latin typeface="Gill Sans"/>
          <a:ea typeface="Gill Sans"/>
          <a:cs typeface="Gill Sans"/>
          <a:sym typeface="Gill Sans"/>
        </a:defRPr>
      </a:lvl9pPr>
    </p:titleStyle>
    <p:bodyStyle>
      <a:lvl1pPr marL="1116094" indent="-799075" algn="l" defTabSz="824358" eaLnBrk="1" hangingPunct="1">
        <a:spcBef>
          <a:spcPts val="5200"/>
        </a:spcBef>
        <a:buSzPct val="171000"/>
        <a:buChar char="•"/>
        <a:defRPr sz="5700">
          <a:latin typeface="Arial"/>
          <a:ea typeface="Gill Sans"/>
          <a:cs typeface="Arial"/>
          <a:sym typeface="Gill Sans"/>
        </a:defRPr>
      </a:lvl1pPr>
      <a:lvl2pPr marL="1560042" indent="-799075" algn="l" defTabSz="824358" eaLnBrk="1" hangingPunct="1">
        <a:spcBef>
          <a:spcPts val="5200"/>
        </a:spcBef>
        <a:buSzPct val="171000"/>
        <a:buChar char="•"/>
        <a:defRPr sz="5700">
          <a:latin typeface="Arial"/>
          <a:ea typeface="Gill Sans"/>
          <a:cs typeface="Arial"/>
          <a:sym typeface="Gill Sans"/>
        </a:defRPr>
      </a:lvl2pPr>
      <a:lvl3pPr marL="2003932" indent="-799075" algn="l" defTabSz="824358" eaLnBrk="1" hangingPunct="1">
        <a:spcBef>
          <a:spcPts val="5200"/>
        </a:spcBef>
        <a:buSzPct val="171000"/>
        <a:buChar char="•"/>
        <a:defRPr sz="5700">
          <a:latin typeface="Arial"/>
          <a:ea typeface="Gill Sans"/>
          <a:cs typeface="Arial"/>
          <a:sym typeface="Gill Sans"/>
        </a:defRPr>
      </a:lvl3pPr>
      <a:lvl4pPr marL="2447803" indent="-799075" algn="l" defTabSz="824358" eaLnBrk="1" hangingPunct="1">
        <a:spcBef>
          <a:spcPts val="5200"/>
        </a:spcBef>
        <a:buSzPct val="171000"/>
        <a:buChar char="•"/>
        <a:defRPr sz="5700">
          <a:latin typeface="Arial"/>
          <a:ea typeface="Gill Sans"/>
          <a:cs typeface="Arial"/>
          <a:sym typeface="Gill Sans"/>
        </a:defRPr>
      </a:lvl4pPr>
      <a:lvl5pPr marL="2891679" indent="-799075" algn="l" defTabSz="824358" eaLnBrk="1" hangingPunct="1">
        <a:spcBef>
          <a:spcPts val="5200"/>
        </a:spcBef>
        <a:buSzPct val="171000"/>
        <a:buChar char="•"/>
        <a:defRPr sz="5700">
          <a:latin typeface="Arial"/>
          <a:ea typeface="Gill Sans"/>
          <a:cs typeface="Arial"/>
          <a:sym typeface="Gill Sans"/>
        </a:defRPr>
      </a:lvl5pPr>
      <a:lvl6pPr marL="3246843" indent="-799075" defTabSz="824358" eaLnBrk="1" hangingPunct="1">
        <a:spcBef>
          <a:spcPts val="5200"/>
        </a:spcBef>
        <a:buSzPct val="171000"/>
        <a:buChar char="•"/>
        <a:defRPr sz="5700">
          <a:latin typeface="Gill Sans"/>
          <a:ea typeface="Gill Sans"/>
          <a:cs typeface="Gill Sans"/>
          <a:sym typeface="Gill Sans"/>
        </a:defRPr>
      </a:lvl6pPr>
      <a:lvl7pPr marL="3602006" indent="-799075" defTabSz="824358" eaLnBrk="1" hangingPunct="1">
        <a:spcBef>
          <a:spcPts val="5200"/>
        </a:spcBef>
        <a:buSzPct val="171000"/>
        <a:buChar char="•"/>
        <a:defRPr sz="5700">
          <a:latin typeface="Gill Sans"/>
          <a:ea typeface="Gill Sans"/>
          <a:cs typeface="Gill Sans"/>
          <a:sym typeface="Gill Sans"/>
        </a:defRPr>
      </a:lvl7pPr>
      <a:lvl8pPr marL="3957063" indent="-799075" defTabSz="824358" eaLnBrk="1" hangingPunct="1">
        <a:spcBef>
          <a:spcPts val="5200"/>
        </a:spcBef>
        <a:buSzPct val="171000"/>
        <a:buChar char="•"/>
        <a:defRPr sz="5700">
          <a:latin typeface="Gill Sans"/>
          <a:ea typeface="Gill Sans"/>
          <a:cs typeface="Gill Sans"/>
          <a:sym typeface="Gill Sans"/>
        </a:defRPr>
      </a:lvl8pPr>
      <a:lvl9pPr marL="4312191" indent="-799075" defTabSz="824358" eaLnBrk="1" hangingPunct="1">
        <a:spcBef>
          <a:spcPts val="5200"/>
        </a:spcBef>
        <a:buSzPct val="171000"/>
        <a:buChar char="•"/>
        <a:defRPr sz="5700">
          <a:latin typeface="Gill Sans"/>
          <a:ea typeface="Gill Sans"/>
          <a:cs typeface="Gill Sans"/>
          <a:sym typeface="Gill Sans"/>
        </a:defRPr>
      </a:lvl9pPr>
    </p:bodyStyle>
    <p:otherStyle>
      <a:lvl1pPr algn="ctr" defTabSz="824358" eaLnBrk="1" hangingPunct="1">
        <a:defRPr sz="2400">
          <a:solidFill>
            <a:schemeClr val="tx1"/>
          </a:solidFill>
          <a:latin typeface="+mn-lt"/>
          <a:ea typeface="+mn-ea"/>
          <a:cs typeface="+mn-cs"/>
          <a:sym typeface="Gill Sans"/>
        </a:defRPr>
      </a:lvl1pPr>
      <a:lvl2pPr indent="228309" algn="ctr" defTabSz="824358" eaLnBrk="1" hangingPunct="1">
        <a:defRPr sz="2400">
          <a:solidFill>
            <a:schemeClr val="tx1"/>
          </a:solidFill>
          <a:latin typeface="+mn-lt"/>
          <a:ea typeface="+mn-ea"/>
          <a:cs typeface="+mn-cs"/>
          <a:sym typeface="Gill Sans"/>
        </a:defRPr>
      </a:lvl2pPr>
      <a:lvl3pPr indent="456619" algn="ctr" defTabSz="824358" eaLnBrk="1" hangingPunct="1">
        <a:defRPr sz="2400">
          <a:solidFill>
            <a:schemeClr val="tx1"/>
          </a:solidFill>
          <a:latin typeface="+mn-lt"/>
          <a:ea typeface="+mn-ea"/>
          <a:cs typeface="+mn-cs"/>
          <a:sym typeface="Gill Sans"/>
        </a:defRPr>
      </a:lvl3pPr>
      <a:lvl4pPr indent="684925" algn="ctr" defTabSz="824358" eaLnBrk="1" hangingPunct="1">
        <a:defRPr sz="2400">
          <a:solidFill>
            <a:schemeClr val="tx1"/>
          </a:solidFill>
          <a:latin typeface="+mn-lt"/>
          <a:ea typeface="+mn-ea"/>
          <a:cs typeface="+mn-cs"/>
          <a:sym typeface="Gill Sans"/>
        </a:defRPr>
      </a:lvl4pPr>
      <a:lvl5pPr indent="913228" algn="ctr" defTabSz="824358" eaLnBrk="1" hangingPunct="1">
        <a:defRPr sz="2400">
          <a:solidFill>
            <a:schemeClr val="tx1"/>
          </a:solidFill>
          <a:latin typeface="+mn-lt"/>
          <a:ea typeface="+mn-ea"/>
          <a:cs typeface="+mn-cs"/>
          <a:sym typeface="Gill Sans"/>
        </a:defRPr>
      </a:lvl5pPr>
      <a:lvl6pPr indent="1141475" algn="ctr" defTabSz="824358" eaLnBrk="1" hangingPunct="1">
        <a:defRPr sz="2400">
          <a:solidFill>
            <a:schemeClr val="tx1"/>
          </a:solidFill>
          <a:latin typeface="+mn-lt"/>
          <a:ea typeface="+mn-ea"/>
          <a:cs typeface="+mn-cs"/>
          <a:sym typeface="Gill Sans"/>
        </a:defRPr>
      </a:lvl6pPr>
      <a:lvl7pPr indent="1369722" algn="ctr" defTabSz="824358" eaLnBrk="1" hangingPunct="1">
        <a:defRPr sz="2400">
          <a:solidFill>
            <a:schemeClr val="tx1"/>
          </a:solidFill>
          <a:latin typeface="+mn-lt"/>
          <a:ea typeface="+mn-ea"/>
          <a:cs typeface="+mn-cs"/>
          <a:sym typeface="Gill Sans"/>
        </a:defRPr>
      </a:lvl7pPr>
      <a:lvl8pPr indent="1598022" algn="ctr" defTabSz="824358" eaLnBrk="1" hangingPunct="1">
        <a:defRPr sz="2400">
          <a:solidFill>
            <a:schemeClr val="tx1"/>
          </a:solidFill>
          <a:latin typeface="+mn-lt"/>
          <a:ea typeface="+mn-ea"/>
          <a:cs typeface="+mn-cs"/>
          <a:sym typeface="Gill Sans"/>
        </a:defRPr>
      </a:lvl8pPr>
      <a:lvl9pPr indent="1826331" algn="ctr" defTabSz="824358" eaLnBrk="1" hangingPunct="1">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jack@ameribev.or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hyperlink" Target="http://www.google.com/url?sa=i&amp;rct=j&amp;q=world&amp;source=images&amp;cd=&amp;cad=rja&amp;docid=BSLVyZDGcfsw1M&amp;tbnid=ZCCvgd3XuNavoM:&amp;ved=0CAUQjRw&amp;url=http://www.johnworldpeace.com/&amp;ei=AOX3Ub7VEqO98AGDqIGYCg&amp;psig=AFQjCNH2Xy83ZDsybid2lfsdX7pIC92a9w&amp;ust=13752867010538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85800" y="5638800"/>
            <a:ext cx="25746635" cy="2667000"/>
          </a:xfrm>
          <a:prstGeom prst="rect">
            <a:avLst/>
          </a:prstGeom>
          <a:noFill/>
        </p:spPr>
        <p:txBody>
          <a:bodyPr vert="horz" lIns="91296" tIns="45718" rIns="91296" bIns="45718"/>
          <a:lstStyle>
            <a:lvl1pPr algn="ctr" defTabSz="824375" eaLnBrk="1" hangingPunct="1">
              <a:defRPr sz="8100" spc="600">
                <a:solidFill>
                  <a:srgbClr val="38638A"/>
                </a:solidFill>
                <a:latin typeface="Arial"/>
                <a:ea typeface="Gill Sans"/>
                <a:cs typeface="Arial"/>
                <a:sym typeface="Gill Sans"/>
              </a:defRPr>
            </a:lvl1pPr>
            <a:lvl2pPr indent="228314" algn="ctr" defTabSz="824375" eaLnBrk="1" hangingPunct="1">
              <a:defRPr sz="11700">
                <a:latin typeface="Gill Sans"/>
                <a:ea typeface="Gill Sans"/>
                <a:cs typeface="Gill Sans"/>
                <a:sym typeface="Gill Sans"/>
              </a:defRPr>
            </a:lvl2pPr>
            <a:lvl3pPr indent="456628" algn="ctr" defTabSz="824375" eaLnBrk="1" hangingPunct="1">
              <a:defRPr sz="11700">
                <a:latin typeface="Gill Sans"/>
                <a:ea typeface="Gill Sans"/>
                <a:cs typeface="Gill Sans"/>
                <a:sym typeface="Gill Sans"/>
              </a:defRPr>
            </a:lvl3pPr>
            <a:lvl4pPr indent="684940" algn="ctr" defTabSz="824375" eaLnBrk="1" hangingPunct="1">
              <a:defRPr sz="11700">
                <a:latin typeface="Gill Sans"/>
                <a:ea typeface="Gill Sans"/>
                <a:cs typeface="Gill Sans"/>
                <a:sym typeface="Gill Sans"/>
              </a:defRPr>
            </a:lvl4pPr>
            <a:lvl5pPr indent="913247" algn="ctr" defTabSz="824375" eaLnBrk="1" hangingPunct="1">
              <a:defRPr sz="11700">
                <a:latin typeface="Gill Sans"/>
                <a:ea typeface="Gill Sans"/>
                <a:cs typeface="Gill Sans"/>
                <a:sym typeface="Gill Sans"/>
              </a:defRPr>
            </a:lvl5pPr>
            <a:lvl6pPr indent="1141501" algn="ctr" defTabSz="824375" eaLnBrk="1" hangingPunct="1">
              <a:defRPr sz="11700">
                <a:latin typeface="Gill Sans"/>
                <a:ea typeface="Gill Sans"/>
                <a:cs typeface="Gill Sans"/>
                <a:sym typeface="Gill Sans"/>
              </a:defRPr>
            </a:lvl6pPr>
            <a:lvl7pPr indent="1369753" algn="ctr" defTabSz="824375" eaLnBrk="1" hangingPunct="1">
              <a:defRPr sz="11700">
                <a:latin typeface="Gill Sans"/>
                <a:ea typeface="Gill Sans"/>
                <a:cs typeface="Gill Sans"/>
                <a:sym typeface="Gill Sans"/>
              </a:defRPr>
            </a:lvl7pPr>
            <a:lvl8pPr indent="1598058" algn="ctr" defTabSz="824375" eaLnBrk="1" hangingPunct="1">
              <a:defRPr sz="11700">
                <a:latin typeface="Gill Sans"/>
                <a:ea typeface="Gill Sans"/>
                <a:cs typeface="Gill Sans"/>
                <a:sym typeface="Gill Sans"/>
              </a:defRPr>
            </a:lvl8pPr>
            <a:lvl9pPr indent="1826372" algn="ctr" defTabSz="824375" eaLnBrk="1" hangingPunct="1">
              <a:defRPr sz="11700">
                <a:latin typeface="Gill Sans"/>
                <a:ea typeface="Gill Sans"/>
                <a:cs typeface="Gill Sans"/>
                <a:sym typeface="Gill Sans"/>
              </a:defRPr>
            </a:lvl9pPr>
          </a:lstStyle>
          <a:p>
            <a:r>
              <a:rPr lang="en-US" dirty="0">
                <a:solidFill>
                  <a:schemeClr val="accent1"/>
                </a:solidFill>
              </a:rPr>
              <a:t>Carryover and</a:t>
            </a:r>
          </a:p>
          <a:p>
            <a:r>
              <a:rPr lang="en-US" dirty="0">
                <a:solidFill>
                  <a:schemeClr val="accent1"/>
                </a:solidFill>
              </a:rPr>
              <a:t>Functional Use</a:t>
            </a:r>
          </a:p>
        </p:txBody>
      </p:sp>
      <p:sp>
        <p:nvSpPr>
          <p:cNvPr id="3" name="Rectangle 1"/>
          <p:cNvSpPr>
            <a:spLocks noChangeArrowheads="1"/>
          </p:cNvSpPr>
          <p:nvPr/>
        </p:nvSpPr>
        <p:spPr bwMode="auto">
          <a:xfrm>
            <a:off x="13487400" y="11869341"/>
            <a:ext cx="1118234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800" dirty="0">
                <a:solidFill>
                  <a:schemeClr val="tx1"/>
                </a:solidFill>
              </a:rPr>
              <a:t>Maia M. Jack, Ph.D.</a:t>
            </a:r>
          </a:p>
          <a:p>
            <a:r>
              <a:rPr lang="en-US" sz="3800" dirty="0">
                <a:solidFill>
                  <a:schemeClr val="tx1"/>
                </a:solidFill>
              </a:rPr>
              <a:t>Vice President, Science and Regulatory Affairs </a:t>
            </a:r>
            <a:br>
              <a:rPr lang="en-US" sz="3800" dirty="0">
                <a:solidFill>
                  <a:schemeClr val="tx1"/>
                </a:solidFill>
              </a:rPr>
            </a:br>
            <a:endParaRPr lang="en-US" sz="3800" dirty="0">
              <a:solidFill>
                <a:schemeClr val="tx1"/>
              </a:solidFill>
            </a:endParaRPr>
          </a:p>
        </p:txBody>
      </p:sp>
    </p:spTree>
    <p:extLst>
      <p:ext uri="{BB962C8B-B14F-4D97-AF65-F5344CB8AC3E}">
        <p14:creationId xmlns:p14="http://schemas.microsoft.com/office/powerpoint/2010/main" val="352669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0795969" y="13283913"/>
            <a:ext cx="4291630" cy="400190"/>
          </a:xfrm>
          <a:prstGeom prst="rect">
            <a:avLst/>
          </a:prstGeom>
        </p:spPr>
        <p:txBody>
          <a:bodyPr/>
          <a:lstStyle/>
          <a:p>
            <a:endParaRPr lang="en-US" dirty="0"/>
          </a:p>
        </p:txBody>
      </p:sp>
      <p:sp>
        <p:nvSpPr>
          <p:cNvPr id="6" name="Content Placeholder 2"/>
          <p:cNvSpPr>
            <a:spLocks noGrp="1"/>
          </p:cNvSpPr>
          <p:nvPr>
            <p:ph idx="1"/>
          </p:nvPr>
        </p:nvSpPr>
        <p:spPr>
          <a:xfrm>
            <a:off x="3810000" y="2286001"/>
            <a:ext cx="16459200" cy="9966326"/>
          </a:xfrm>
        </p:spPr>
        <p:txBody>
          <a:bodyPr>
            <a:normAutofit/>
          </a:bodyPr>
          <a:lstStyle/>
          <a:p>
            <a:pPr>
              <a:buClr>
                <a:srgbClr val="FF0000"/>
              </a:buClr>
              <a:buFont typeface="Arial" panose="020B0604020202020204" pitchFamily="34" charset="0"/>
              <a:buChar char="•"/>
            </a:pPr>
            <a:r>
              <a:rPr lang="en-US" dirty="0">
                <a:latin typeface="Arial" panose="020B0604020202020204" pitchFamily="34" charset="0"/>
                <a:cs typeface="Arial" panose="020B0604020202020204" pitchFamily="34" charset="0"/>
              </a:rPr>
              <a:t>Regulation (EC) No 1333/2008 of the European Parliament and of the Council</a:t>
            </a:r>
          </a:p>
          <a:p>
            <a:pPr>
              <a:buClr>
                <a:srgbClr val="FF0000"/>
              </a:buClr>
              <a:buFont typeface="Arial" panose="020B0604020202020204" pitchFamily="34" charset="0"/>
              <a:buChar char="•"/>
            </a:pPr>
            <a:r>
              <a:rPr lang="en-US" dirty="0">
                <a:latin typeface="Arial" panose="020B0604020202020204" pitchFamily="34" charset="0"/>
                <a:cs typeface="Arial" panose="020B0604020202020204" pitchFamily="34" charset="0"/>
              </a:rPr>
              <a:t>Food Standards Australia/New Zealand Food Standards Code Part 1.3.3. “Substances added to or present in food” and Part 1.2.4. “</a:t>
            </a:r>
            <a:r>
              <a:rPr lang="en-US" sz="6000" dirty="0">
                <a:latin typeface="Arial" panose="020B0604020202020204" pitchFamily="34" charset="0"/>
                <a:cs typeface="Arial" panose="020B0604020202020204" pitchFamily="34" charset="0"/>
              </a:rPr>
              <a:t>Information requirements – statement of ingredients</a:t>
            </a:r>
            <a:r>
              <a:rPr lang="en-US" dirty="0">
                <a:latin typeface="Arial" panose="020B0604020202020204" pitchFamily="34" charset="0"/>
                <a:cs typeface="Arial" panose="020B0604020202020204" pitchFamily="34" charset="0"/>
              </a:rPr>
              <a:t>”</a:t>
            </a:r>
            <a:endParaRPr lang="en-US" sz="5600" dirty="0">
              <a:latin typeface="Arial" panose="020B0604020202020204" pitchFamily="34" charset="0"/>
              <a:cs typeface="Arial" panose="020B0604020202020204" pitchFamily="34" charset="0"/>
            </a:endParaRPr>
          </a:p>
          <a:p>
            <a:pPr>
              <a:buClr>
                <a:srgbClr val="FF0000"/>
              </a:buClr>
              <a:buFont typeface="Arial" panose="020B0604020202020204" pitchFamily="34" charset="0"/>
              <a:buChar char="•"/>
            </a:pPr>
            <a:r>
              <a:rPr lang="en-US" sz="5600" dirty="0">
                <a:latin typeface="Arial" panose="020B0604020202020204" pitchFamily="34" charset="0"/>
                <a:cs typeface="Arial" panose="020B0604020202020204" pitchFamily="34" charset="0"/>
              </a:rPr>
              <a:t>21 U.S. Code of Federal Regulations</a:t>
            </a:r>
          </a:p>
          <a:p>
            <a:pPr marL="0" indent="0">
              <a:buClr>
                <a:srgbClr val="FF0000"/>
              </a:buClr>
              <a:buNone/>
            </a:pP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0" indent="0">
              <a:buNone/>
            </a:pPr>
            <a:endParaRPr lang="en-US" dirty="0"/>
          </a:p>
          <a:p>
            <a:endParaRPr lang="en-US" dirty="0"/>
          </a:p>
        </p:txBody>
      </p:sp>
      <p:sp>
        <p:nvSpPr>
          <p:cNvPr id="7" name="Title 1"/>
          <p:cNvSpPr>
            <a:spLocks noGrp="1"/>
          </p:cNvSpPr>
          <p:nvPr>
            <p:ph type="title"/>
          </p:nvPr>
        </p:nvSpPr>
        <p:spPr>
          <a:xfrm>
            <a:off x="1676400" y="430167"/>
            <a:ext cx="17343424" cy="1648496"/>
          </a:xfrm>
        </p:spPr>
        <p:txBody>
          <a:bodyPr/>
          <a:lstStyle/>
          <a:p>
            <a:r>
              <a:rPr lang="en-US" sz="8000" dirty="0">
                <a:solidFill>
                  <a:srgbClr val="C00000"/>
                </a:solidFill>
                <a:effectLst>
                  <a:outerShdw blurRad="38100" dist="38100" dir="2700000" algn="tl">
                    <a:srgbClr val="000000">
                      <a:alpha val="43137"/>
                    </a:srgbClr>
                  </a:outerShdw>
                </a:effectLst>
              </a:rPr>
              <a:t>National Regulatory Frameworks</a:t>
            </a:r>
          </a:p>
        </p:txBody>
      </p:sp>
    </p:spTree>
    <p:extLst>
      <p:ext uri="{BB962C8B-B14F-4D97-AF65-F5344CB8AC3E}">
        <p14:creationId xmlns:p14="http://schemas.microsoft.com/office/powerpoint/2010/main" val="24210360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0795969" y="13283913"/>
            <a:ext cx="4291630" cy="400190"/>
          </a:xfrm>
          <a:prstGeom prst="rect">
            <a:avLst/>
          </a:prstGeom>
        </p:spPr>
        <p:txBody>
          <a:bodyPr/>
          <a:lstStyle/>
          <a:p>
            <a:endParaRPr lang="en-US" dirty="0"/>
          </a:p>
        </p:txBody>
      </p:sp>
      <p:sp>
        <p:nvSpPr>
          <p:cNvPr id="6" name="Content Placeholder 2"/>
          <p:cNvSpPr>
            <a:spLocks noGrp="1"/>
          </p:cNvSpPr>
          <p:nvPr>
            <p:ph idx="1"/>
          </p:nvPr>
        </p:nvSpPr>
        <p:spPr>
          <a:xfrm>
            <a:off x="685800" y="2286001"/>
            <a:ext cx="23698200" cy="10997912"/>
          </a:xfrm>
        </p:spPr>
        <p:txBody>
          <a:bodyPr>
            <a:normAutofit lnSpcReduction="10000"/>
          </a:bodyPr>
          <a:lstStyle/>
          <a:p>
            <a:pPr marL="317019" indent="0">
              <a:buClr>
                <a:srgbClr val="FF0000"/>
              </a:buClr>
              <a:buNone/>
            </a:pPr>
            <a:r>
              <a:rPr lang="en-US" dirty="0">
                <a:latin typeface="+mn-lt"/>
              </a:rPr>
              <a:t>The following are not considered food additives with </a:t>
            </a:r>
            <a:r>
              <a:rPr lang="en-US" u="sng" dirty="0">
                <a:latin typeface="+mn-lt"/>
              </a:rPr>
              <a:t>no requirement to label</a:t>
            </a:r>
            <a:r>
              <a:rPr lang="en-US" dirty="0">
                <a:latin typeface="+mn-lt"/>
              </a:rPr>
              <a:t>: </a:t>
            </a:r>
          </a:p>
          <a:p>
            <a:pPr>
              <a:buClr>
                <a:srgbClr val="FF0000"/>
              </a:buClr>
              <a:buFont typeface="Arial" panose="020B0604020202020204" pitchFamily="34" charset="0"/>
              <a:buChar char="•"/>
            </a:pPr>
            <a:r>
              <a:rPr lang="en-US" dirty="0">
                <a:latin typeface="+mn-lt"/>
              </a:rPr>
              <a:t>Additives whose presence in a given foodstuff is solely due to the fact that they were contained in one or more ingredients of that foodstuff, provided that they serve no technological function in the finished product (secondary additives – </a:t>
            </a:r>
            <a:r>
              <a:rPr lang="en-US" i="1" dirty="0">
                <a:latin typeface="+mn-lt"/>
              </a:rPr>
              <a:t>quantum </a:t>
            </a:r>
            <a:r>
              <a:rPr lang="en-US" i="1" dirty="0" err="1">
                <a:latin typeface="+mn-lt"/>
              </a:rPr>
              <a:t>satis</a:t>
            </a:r>
            <a:r>
              <a:rPr lang="en-US" dirty="0">
                <a:latin typeface="+mn-lt"/>
              </a:rPr>
              <a:t>)</a:t>
            </a:r>
          </a:p>
          <a:p>
            <a:pPr>
              <a:buClr>
                <a:srgbClr val="FF0000"/>
              </a:buClr>
              <a:buFont typeface="Arial" panose="020B0604020202020204" pitchFamily="34" charset="0"/>
              <a:buChar char="•"/>
            </a:pPr>
            <a:r>
              <a:rPr lang="en-US" dirty="0">
                <a:latin typeface="+mn-lt"/>
              </a:rPr>
              <a:t>Processing aids </a:t>
            </a:r>
          </a:p>
          <a:p>
            <a:pPr>
              <a:buClr>
                <a:srgbClr val="FF0000"/>
              </a:buClr>
              <a:buFont typeface="Arial" panose="020B0604020202020204" pitchFamily="34" charset="0"/>
              <a:buChar char="•"/>
            </a:pPr>
            <a:r>
              <a:rPr lang="en-US" dirty="0">
                <a:latin typeface="+mn-lt"/>
              </a:rPr>
              <a:t>Substances used in the quantities strictly necessary as solvents or media for additives or </a:t>
            </a:r>
            <a:r>
              <a:rPr lang="en-US" dirty="0" err="1">
                <a:latin typeface="+mn-lt"/>
              </a:rPr>
              <a:t>flavouring</a:t>
            </a:r>
            <a:r>
              <a:rPr lang="en-US" dirty="0">
                <a:latin typeface="+mn-lt"/>
              </a:rPr>
              <a:t> </a:t>
            </a:r>
          </a:p>
          <a:p>
            <a:pPr marL="317019" indent="0">
              <a:buClr>
                <a:srgbClr val="FF0000"/>
              </a:buClr>
              <a:buNone/>
            </a:pPr>
            <a:r>
              <a:rPr lang="en-US" dirty="0">
                <a:latin typeface="+mn-lt"/>
              </a:rPr>
              <a:t>Except when they are sourced from allergenic ingredients.</a:t>
            </a:r>
          </a:p>
          <a:p>
            <a:pPr marL="0" indent="0">
              <a:buClr>
                <a:srgbClr val="FF0000"/>
              </a:buClr>
              <a:buNone/>
            </a:pP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0" indent="0">
              <a:buNone/>
            </a:pPr>
            <a:endParaRPr lang="en-US" dirty="0"/>
          </a:p>
          <a:p>
            <a:endParaRPr lang="en-US" dirty="0"/>
          </a:p>
        </p:txBody>
      </p:sp>
      <p:sp>
        <p:nvSpPr>
          <p:cNvPr id="7" name="Title 1"/>
          <p:cNvSpPr>
            <a:spLocks noGrp="1"/>
          </p:cNvSpPr>
          <p:nvPr>
            <p:ph type="title"/>
          </p:nvPr>
        </p:nvSpPr>
        <p:spPr>
          <a:xfrm>
            <a:off x="1219200" y="637505"/>
            <a:ext cx="17343424" cy="1648496"/>
          </a:xfrm>
        </p:spPr>
        <p:txBody>
          <a:bodyPr/>
          <a:lstStyle/>
          <a:p>
            <a:r>
              <a:rPr lang="en-US" sz="8000" dirty="0">
                <a:solidFill>
                  <a:srgbClr val="C00000"/>
                </a:solidFill>
                <a:effectLst>
                  <a:outerShdw blurRad="38100" dist="38100" dir="2700000" algn="tl">
                    <a:srgbClr val="000000">
                      <a:alpha val="43137"/>
                    </a:srgbClr>
                  </a:outerShdw>
                </a:effectLst>
              </a:rPr>
              <a:t>EU Framework No 1333/2008 </a:t>
            </a:r>
          </a:p>
        </p:txBody>
      </p:sp>
    </p:spTree>
    <p:extLst>
      <p:ext uri="{BB962C8B-B14F-4D97-AF65-F5344CB8AC3E}">
        <p14:creationId xmlns:p14="http://schemas.microsoft.com/office/powerpoint/2010/main" val="30658668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0795969" y="13283913"/>
            <a:ext cx="4291630" cy="400190"/>
          </a:xfrm>
          <a:prstGeom prst="rect">
            <a:avLst/>
          </a:prstGeom>
        </p:spPr>
        <p:txBody>
          <a:bodyPr/>
          <a:lstStyle/>
          <a:p>
            <a:endParaRPr lang="en-US" dirty="0"/>
          </a:p>
        </p:txBody>
      </p:sp>
      <p:sp>
        <p:nvSpPr>
          <p:cNvPr id="6" name="Content Placeholder 2"/>
          <p:cNvSpPr>
            <a:spLocks noGrp="1"/>
          </p:cNvSpPr>
          <p:nvPr>
            <p:ph idx="1"/>
          </p:nvPr>
        </p:nvSpPr>
        <p:spPr>
          <a:xfrm>
            <a:off x="-304800" y="4114800"/>
            <a:ext cx="25158216" cy="7111712"/>
          </a:xfrm>
        </p:spPr>
        <p:txBody>
          <a:bodyPr>
            <a:normAutofit/>
          </a:bodyPr>
          <a:lstStyle/>
          <a:p>
            <a:pPr marL="317019" indent="0">
              <a:buClr>
                <a:srgbClr val="FF0000"/>
              </a:buClr>
              <a:buNone/>
            </a:pPr>
            <a:r>
              <a:rPr lang="en-US" dirty="0">
                <a:latin typeface="+mn-lt"/>
              </a:rPr>
              <a:t>Identifies processing aid categories and positive lists. (FSC 1.3.3./Sch18)</a:t>
            </a:r>
          </a:p>
          <a:p>
            <a:pPr marL="317019" indent="0">
              <a:buClr>
                <a:srgbClr val="FF0000"/>
              </a:buClr>
              <a:buNone/>
            </a:pPr>
            <a:r>
              <a:rPr lang="en-US" dirty="0">
                <a:latin typeface="+mn-lt"/>
              </a:rPr>
              <a:t>Direct food additives (with functional effect in final food) not processing aids are required to be added to the Statement of Ingredient for labeling purposes (FSC 1.2.4./Sch15)</a:t>
            </a:r>
          </a:p>
          <a:p>
            <a:pPr marL="317019" indent="0">
              <a:buClr>
                <a:srgbClr val="FF0000"/>
              </a:buClr>
              <a:buNone/>
            </a:pPr>
            <a:r>
              <a:rPr lang="en-US" dirty="0">
                <a:latin typeface="+mn-lt"/>
              </a:rPr>
              <a:t>Concept of carry-over applies.</a:t>
            </a: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0" indent="0">
              <a:buNone/>
            </a:pPr>
            <a:endParaRPr lang="en-US" dirty="0"/>
          </a:p>
          <a:p>
            <a:endParaRPr lang="en-US" dirty="0"/>
          </a:p>
        </p:txBody>
      </p:sp>
      <p:sp>
        <p:nvSpPr>
          <p:cNvPr id="7" name="Title 1"/>
          <p:cNvSpPr>
            <a:spLocks noGrp="1"/>
          </p:cNvSpPr>
          <p:nvPr>
            <p:ph type="title"/>
          </p:nvPr>
        </p:nvSpPr>
        <p:spPr>
          <a:xfrm>
            <a:off x="685800" y="716924"/>
            <a:ext cx="23850600" cy="2483476"/>
          </a:xfrm>
        </p:spPr>
        <p:txBody>
          <a:bodyPr/>
          <a:lstStyle/>
          <a:p>
            <a:pPr algn="ctr"/>
            <a:r>
              <a:rPr lang="en-US" sz="8000" dirty="0">
                <a:solidFill>
                  <a:srgbClr val="C00000"/>
                </a:solidFill>
                <a:effectLst>
                  <a:outerShdw blurRad="38100" dist="38100" dir="2700000" algn="tl">
                    <a:srgbClr val="000000">
                      <a:alpha val="43137"/>
                    </a:srgbClr>
                  </a:outerShdw>
                </a:effectLst>
              </a:rPr>
              <a:t>FSANZ Food Standards Code 1.3.3.+1.2.4. Schedule 18 + 15</a:t>
            </a:r>
          </a:p>
        </p:txBody>
      </p:sp>
    </p:spTree>
    <p:extLst>
      <p:ext uri="{BB962C8B-B14F-4D97-AF65-F5344CB8AC3E}">
        <p14:creationId xmlns:p14="http://schemas.microsoft.com/office/powerpoint/2010/main" val="25972335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0795969" y="13283913"/>
            <a:ext cx="4291630" cy="400190"/>
          </a:xfrm>
          <a:prstGeom prst="rect">
            <a:avLst/>
          </a:prstGeom>
        </p:spPr>
        <p:txBody>
          <a:bodyPr/>
          <a:lstStyle/>
          <a:p>
            <a:endParaRPr lang="en-US" dirty="0"/>
          </a:p>
        </p:txBody>
      </p:sp>
      <p:sp>
        <p:nvSpPr>
          <p:cNvPr id="6" name="Content Placeholder 2"/>
          <p:cNvSpPr>
            <a:spLocks noGrp="1"/>
          </p:cNvSpPr>
          <p:nvPr>
            <p:ph idx="1"/>
          </p:nvPr>
        </p:nvSpPr>
        <p:spPr>
          <a:xfrm>
            <a:off x="685800" y="3200399"/>
            <a:ext cx="21755100" cy="10083513"/>
          </a:xfrm>
        </p:spPr>
        <p:txBody>
          <a:bodyPr>
            <a:normAutofit fontScale="32500" lnSpcReduction="20000"/>
          </a:bodyPr>
          <a:lstStyle/>
          <a:p>
            <a:pPr>
              <a:buClr>
                <a:srgbClr val="FF0000"/>
              </a:buClr>
              <a:buFont typeface="Arial" panose="020B0604020202020204" pitchFamily="34" charset="0"/>
              <a:buChar char="•"/>
            </a:pPr>
            <a:r>
              <a:rPr lang="en-US" sz="13100" dirty="0"/>
              <a:t>21 CFR Parts 172, 173 and 178</a:t>
            </a:r>
          </a:p>
          <a:p>
            <a:pPr>
              <a:lnSpc>
                <a:spcPct val="120000"/>
              </a:lnSpc>
              <a:buClr>
                <a:srgbClr val="FF0000"/>
              </a:buClr>
              <a:buFont typeface="Arial" panose="020B0604020202020204" pitchFamily="34" charset="0"/>
              <a:buChar char="•"/>
            </a:pPr>
            <a:r>
              <a:rPr lang="en-US" sz="13100" dirty="0"/>
              <a:t>Generally Recognized As Safe</a:t>
            </a:r>
          </a:p>
          <a:p>
            <a:pPr>
              <a:lnSpc>
                <a:spcPct val="120000"/>
              </a:lnSpc>
              <a:buClr>
                <a:srgbClr val="FF0000"/>
              </a:buClr>
              <a:buFont typeface="Arial" panose="020B0604020202020204" pitchFamily="34" charset="0"/>
              <a:buChar char="•"/>
            </a:pPr>
            <a:r>
              <a:rPr lang="en-US" sz="13100" dirty="0"/>
              <a:t>21 CFR Part §101.100   Food; exemptions from labeling </a:t>
            </a:r>
          </a:p>
          <a:p>
            <a:pPr marL="317019" indent="0">
              <a:lnSpc>
                <a:spcPct val="120000"/>
              </a:lnSpc>
              <a:buClr>
                <a:srgbClr val="FF0000"/>
              </a:buClr>
              <a:buNone/>
            </a:pPr>
            <a:r>
              <a:rPr lang="en-US" sz="13100" dirty="0"/>
              <a:t>(3) Incidental additives present in a food at insignificant levels and do not have any technical or functional effect in that food. For the purposes of this paragraph (a)(3), incidental additives are:</a:t>
            </a:r>
          </a:p>
          <a:p>
            <a:pPr marL="1029725" indent="0">
              <a:lnSpc>
                <a:spcPct val="120000"/>
              </a:lnSpc>
              <a:buClr>
                <a:srgbClr val="FF0000"/>
              </a:buClr>
              <a:buNone/>
            </a:pPr>
            <a:r>
              <a:rPr lang="en-US" sz="13100" dirty="0"/>
              <a:t>(</a:t>
            </a:r>
            <a:r>
              <a:rPr lang="en-US" sz="13100" dirty="0" err="1"/>
              <a:t>i</a:t>
            </a:r>
            <a:r>
              <a:rPr lang="en-US" sz="13100" dirty="0"/>
              <a:t>) Substances that have no technical or functional effect but are present in a food by reason of having been incorporated into the food as an ingredient of another food, in which the substance did have a functional or technical effect.</a:t>
            </a:r>
          </a:p>
          <a:p>
            <a:pPr marL="1029725" indent="0">
              <a:lnSpc>
                <a:spcPct val="120000"/>
              </a:lnSpc>
              <a:buClr>
                <a:srgbClr val="FF0000"/>
              </a:buClr>
              <a:buNone/>
            </a:pPr>
            <a:r>
              <a:rPr lang="en-US" sz="13100" dirty="0"/>
              <a:t>(ii) Processing aids</a:t>
            </a:r>
          </a:p>
          <a:p>
            <a:pPr marL="317019" indent="0">
              <a:lnSpc>
                <a:spcPct val="120000"/>
              </a:lnSpc>
              <a:spcBef>
                <a:spcPts val="0"/>
              </a:spcBef>
              <a:buClr>
                <a:srgbClr val="FF0000"/>
              </a:buClr>
              <a:buNone/>
            </a:pPr>
            <a:endParaRPr lang="en-US" dirty="0">
              <a:latin typeface="+mn-lt"/>
            </a:endParaRPr>
          </a:p>
          <a:p>
            <a:pPr marL="317019" indent="0">
              <a:buClr>
                <a:srgbClr val="FF0000"/>
              </a:buClr>
              <a:buNone/>
            </a:pPr>
            <a:endParaRPr lang="en-US" dirty="0">
              <a:latin typeface="+mn-lt"/>
            </a:endParaRPr>
          </a:p>
          <a:p>
            <a:pPr marL="317019" indent="0">
              <a:buClr>
                <a:srgbClr val="FF0000"/>
              </a:buClr>
              <a:buNone/>
            </a:pPr>
            <a:endParaRPr lang="en-US" dirty="0">
              <a:latin typeface="+mn-lt"/>
            </a:endParaRPr>
          </a:p>
          <a:p>
            <a:pPr marL="317019" indent="0">
              <a:buClr>
                <a:srgbClr val="FF0000"/>
              </a:buClr>
              <a:buNone/>
            </a:pP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0" indent="0">
              <a:buNone/>
            </a:pPr>
            <a:endParaRPr lang="en-US" dirty="0"/>
          </a:p>
          <a:p>
            <a:endParaRPr lang="en-US" dirty="0"/>
          </a:p>
        </p:txBody>
      </p:sp>
      <p:sp>
        <p:nvSpPr>
          <p:cNvPr id="7" name="Title 1"/>
          <p:cNvSpPr>
            <a:spLocks noGrp="1"/>
          </p:cNvSpPr>
          <p:nvPr>
            <p:ph type="title"/>
          </p:nvPr>
        </p:nvSpPr>
        <p:spPr>
          <a:xfrm>
            <a:off x="685800" y="716924"/>
            <a:ext cx="23850600" cy="2483476"/>
          </a:xfrm>
        </p:spPr>
        <p:txBody>
          <a:bodyPr/>
          <a:lstStyle/>
          <a:p>
            <a:pPr algn="ctr"/>
            <a:r>
              <a:rPr lang="en-US" sz="8000" dirty="0">
                <a:solidFill>
                  <a:srgbClr val="C00000"/>
                </a:solidFill>
                <a:effectLst>
                  <a:outerShdw blurRad="38100" dist="38100" dir="2700000" algn="tl">
                    <a:srgbClr val="000000">
                      <a:alpha val="43137"/>
                    </a:srgbClr>
                  </a:outerShdw>
                </a:effectLst>
              </a:rPr>
              <a:t>U.S. Framework on Secondary Additives and Processing Aids</a:t>
            </a:r>
            <a:br>
              <a:rPr lang="en-US" sz="8000" dirty="0">
                <a:solidFill>
                  <a:srgbClr val="C00000"/>
                </a:solidFill>
                <a:effectLst>
                  <a:outerShdw blurRad="38100" dist="38100" dir="2700000" algn="tl">
                    <a:srgbClr val="000000">
                      <a:alpha val="43137"/>
                    </a:srgbClr>
                  </a:outerShdw>
                </a:effectLst>
              </a:rPr>
            </a:br>
            <a:endParaRPr lang="en-US" sz="8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46023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22168821" cy="2286000"/>
          </a:xfrm>
        </p:spPr>
        <p:txBody>
          <a:bodyPr/>
          <a:lstStyle/>
          <a:p>
            <a:pPr algn="ctr"/>
            <a:r>
              <a:rPr lang="en-US" sz="8000" dirty="0"/>
              <a:t>Conclusions</a:t>
            </a:r>
          </a:p>
        </p:txBody>
      </p:sp>
      <p:sp>
        <p:nvSpPr>
          <p:cNvPr id="4" name="Content Placeholder 2"/>
          <p:cNvSpPr>
            <a:spLocks noGrp="1"/>
          </p:cNvSpPr>
          <p:nvPr>
            <p:ph sz="quarter" idx="4294967295"/>
          </p:nvPr>
        </p:nvSpPr>
        <p:spPr>
          <a:xfrm>
            <a:off x="1600200" y="3352800"/>
            <a:ext cx="21178221" cy="11598274"/>
          </a:xfrm>
          <a:prstGeom prst="rect">
            <a:avLst/>
          </a:prstGeom>
        </p:spPr>
        <p:txBody>
          <a:bodyPr>
            <a:normAutofit/>
          </a:bodyPr>
          <a:lstStyle/>
          <a:p>
            <a:pPr algn="ctr">
              <a:buFont typeface="Arial" charset="0"/>
              <a:buNone/>
              <a:defRPr/>
            </a:pPr>
            <a:endParaRPr lang="en-US" b="1" dirty="0">
              <a:latin typeface="+mn-lt"/>
            </a:endParaRPr>
          </a:p>
          <a:p>
            <a:pPr lvl="1">
              <a:buFont typeface="Arial" charset="0"/>
              <a:buChar char="•"/>
              <a:defRPr/>
            </a:pPr>
            <a:r>
              <a:rPr lang="en-US" dirty="0">
                <a:latin typeface="+mn-lt"/>
              </a:rPr>
              <a:t>Codex Framework adequately covers substances with minimal food exposures</a:t>
            </a:r>
          </a:p>
          <a:p>
            <a:pPr lvl="1">
              <a:buFont typeface="Arial" charset="0"/>
              <a:buChar char="•"/>
              <a:defRPr/>
            </a:pPr>
            <a:r>
              <a:rPr lang="en-US" dirty="0">
                <a:latin typeface="+mn-lt"/>
              </a:rPr>
              <a:t>Jurisdictions globally acknowledge the limited risks posed by processing aids and secondary additives</a:t>
            </a:r>
          </a:p>
          <a:p>
            <a:pPr lvl="1">
              <a:buFont typeface="Arial" charset="0"/>
              <a:buChar char="•"/>
              <a:defRPr/>
            </a:pPr>
            <a:r>
              <a:rPr lang="en-US" dirty="0">
                <a:latin typeface="+mn-lt"/>
              </a:rPr>
              <a:t>Neither Codex nor various jurisdictions globally require labeling of secondary additives or processing aids as there is no technological function in the final food.</a:t>
            </a:r>
          </a:p>
          <a:p>
            <a:pPr lvl="1">
              <a:buFont typeface="Arial" charset="0"/>
              <a:buChar char="•"/>
              <a:defRPr/>
            </a:pPr>
            <a:endParaRPr lang="en-US" sz="5600" dirty="0"/>
          </a:p>
        </p:txBody>
      </p:sp>
    </p:spTree>
    <p:extLst>
      <p:ext uri="{BB962C8B-B14F-4D97-AF65-F5344CB8AC3E}">
        <p14:creationId xmlns:p14="http://schemas.microsoft.com/office/powerpoint/2010/main" val="399013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
          <p:cNvSpPr>
            <a:spLocks noChangeArrowheads="1"/>
          </p:cNvSpPr>
          <p:nvPr/>
        </p:nvSpPr>
        <p:spPr bwMode="auto">
          <a:xfrm>
            <a:off x="3200400" y="5334000"/>
            <a:ext cx="17907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i="1" dirty="0">
                <a:solidFill>
                  <a:schemeClr val="tx1"/>
                </a:solidFill>
              </a:rPr>
              <a:t>Maia M. Jack, Ph.D.</a:t>
            </a:r>
          </a:p>
          <a:p>
            <a:r>
              <a:rPr lang="en-US" sz="5400" b="1" i="1" dirty="0">
                <a:solidFill>
                  <a:schemeClr val="tx1"/>
                </a:solidFill>
              </a:rPr>
              <a:t>Vice President, Science and Regulatory Affairs </a:t>
            </a:r>
            <a:br>
              <a:rPr lang="en-US" sz="5400" b="1" i="1" dirty="0">
                <a:solidFill>
                  <a:schemeClr val="tx1"/>
                </a:solidFill>
              </a:rPr>
            </a:br>
            <a:r>
              <a:rPr lang="en-US" sz="5400" b="1" i="1" dirty="0">
                <a:solidFill>
                  <a:schemeClr val="tx1"/>
                </a:solidFill>
              </a:rPr>
              <a:t>American Beverage Association</a:t>
            </a:r>
          </a:p>
          <a:p>
            <a:r>
              <a:rPr lang="en-US" sz="5400" b="1" i="1" dirty="0">
                <a:solidFill>
                  <a:schemeClr val="tx1"/>
                </a:solidFill>
              </a:rPr>
              <a:t>202-463-6756</a:t>
            </a:r>
            <a:br>
              <a:rPr lang="en-US" sz="5400" b="1" i="1" dirty="0">
                <a:solidFill>
                  <a:srgbClr val="9E0000"/>
                </a:solidFill>
              </a:rPr>
            </a:br>
            <a:r>
              <a:rPr lang="en-US" sz="5400" b="1" i="1" dirty="0">
                <a:solidFill>
                  <a:srgbClr val="C00000"/>
                </a:solidFill>
                <a:hlinkClick r:id="rId3"/>
              </a:rPr>
              <a:t>mjack@ameribev.org</a:t>
            </a:r>
            <a:r>
              <a:rPr lang="en-US" sz="5400" b="1" i="1" dirty="0">
                <a:solidFill>
                  <a:srgbClr val="C00000"/>
                </a:solidFill>
              </a:rPr>
              <a:t>  </a:t>
            </a:r>
            <a:endParaRPr lang="en-US" sz="5400" b="1" dirty="0">
              <a:solidFill>
                <a:srgbClr val="C00000"/>
              </a:solidFill>
            </a:endParaRPr>
          </a:p>
        </p:txBody>
      </p:sp>
      <p:pic>
        <p:nvPicPr>
          <p:cNvPr id="7" name="Picture 2" descr="http://www.johnworldpeace.com/WorldPeace/world-peace-090420j.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6675" y="10287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424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1237910"/>
            <a:ext cx="17343424" cy="1648496"/>
          </a:xfrm>
        </p:spPr>
        <p:txBody>
          <a:bodyPr/>
          <a:lstStyle/>
          <a:p>
            <a:r>
              <a:rPr lang="en-US" sz="8000" dirty="0"/>
              <a:t>Outline</a:t>
            </a:r>
          </a:p>
        </p:txBody>
      </p:sp>
      <p:sp>
        <p:nvSpPr>
          <p:cNvPr id="10" name="Content Placeholder 2"/>
          <p:cNvSpPr>
            <a:spLocks noGrp="1"/>
          </p:cNvSpPr>
          <p:nvPr>
            <p:ph idx="4294967295"/>
          </p:nvPr>
        </p:nvSpPr>
        <p:spPr>
          <a:xfrm>
            <a:off x="3124200" y="5334000"/>
            <a:ext cx="16154400" cy="5715000"/>
          </a:xfrm>
          <a:prstGeom prst="rect">
            <a:avLst/>
          </a:prstGeom>
        </p:spPr>
        <p:txBody>
          <a:bodyPr>
            <a:normAutofit/>
          </a:bodyPr>
          <a:lstStyle/>
          <a:p>
            <a:pPr marL="857250" indent="-857250">
              <a:buClr>
                <a:srgbClr val="FF0000"/>
              </a:buClr>
              <a:buFont typeface="Arial" panose="020B0604020202020204" pitchFamily="34" charset="0"/>
              <a:buChar char="•"/>
            </a:pPr>
            <a:r>
              <a:rPr lang="en-US" sz="7200" dirty="0"/>
              <a:t>GSFA Framework on Carryover</a:t>
            </a:r>
          </a:p>
          <a:p>
            <a:pPr marL="857250" indent="-857250">
              <a:buClr>
                <a:srgbClr val="FF0000"/>
              </a:buClr>
              <a:buFont typeface="Arial" panose="020B0604020202020204" pitchFamily="34" charset="0"/>
              <a:buChar char="•"/>
            </a:pPr>
            <a:r>
              <a:rPr lang="en-US" sz="7200" dirty="0"/>
              <a:t>National Regulatory Frameworks</a:t>
            </a:r>
          </a:p>
          <a:p>
            <a:pPr marL="857250" indent="-857250">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6336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1237910"/>
            <a:ext cx="21412200" cy="1648496"/>
          </a:xfrm>
        </p:spPr>
        <p:txBody>
          <a:bodyPr/>
          <a:lstStyle/>
          <a:p>
            <a:r>
              <a:rPr lang="en-US" sz="8000" dirty="0"/>
              <a:t>GSFA Section 2.0 – Food Additive</a:t>
            </a:r>
          </a:p>
        </p:txBody>
      </p:sp>
      <p:sp>
        <p:nvSpPr>
          <p:cNvPr id="10" name="Content Placeholder 2"/>
          <p:cNvSpPr>
            <a:spLocks noGrp="1"/>
          </p:cNvSpPr>
          <p:nvPr>
            <p:ph idx="4294967295"/>
          </p:nvPr>
        </p:nvSpPr>
        <p:spPr>
          <a:xfrm>
            <a:off x="838200" y="4191000"/>
            <a:ext cx="21945600" cy="8534400"/>
          </a:xfrm>
          <a:prstGeom prst="rect">
            <a:avLst/>
          </a:prstGeom>
        </p:spPr>
        <p:txBody>
          <a:bodyPr>
            <a:normAutofit fontScale="25000" lnSpcReduction="20000"/>
          </a:bodyPr>
          <a:lstStyle/>
          <a:p>
            <a:pPr marL="317019" indent="0">
              <a:buNone/>
            </a:pPr>
            <a:r>
              <a:rPr lang="en-US" sz="24000" b="1" i="1" dirty="0">
                <a:highlight>
                  <a:srgbClr val="FFFF00"/>
                </a:highlight>
              </a:rPr>
              <a:t>Food additive </a:t>
            </a:r>
            <a:r>
              <a:rPr lang="en-US" sz="24000" dirty="0"/>
              <a:t>means any substance not normally consumed as a food by itself and not normally used as a typical ingredient of the food, whether or not it has nutritive value, </a:t>
            </a:r>
            <a:r>
              <a:rPr lang="en-US" sz="24000" dirty="0">
                <a:highlight>
                  <a:srgbClr val="FFFF00"/>
                </a:highlight>
              </a:rPr>
              <a:t>the intentional addition</a:t>
            </a:r>
            <a:r>
              <a:rPr lang="en-US" sz="24000" dirty="0"/>
              <a:t> of which to food </a:t>
            </a:r>
            <a:r>
              <a:rPr lang="en-US" sz="24000" dirty="0">
                <a:highlight>
                  <a:srgbClr val="FFFF00"/>
                </a:highlight>
              </a:rPr>
              <a:t>for a technological (including organoleptic) purpose</a:t>
            </a:r>
            <a:r>
              <a:rPr lang="en-US" sz="24000" dirty="0"/>
              <a:t> in the manufacture, processing, preparation, treatment, packing, packaging, transport or holding of such food results, or may be reasonably expected to result (directly or indirectly), in it or its by-products becoming a component of or otherwise </a:t>
            </a:r>
            <a:r>
              <a:rPr lang="en-US" sz="24000" dirty="0">
                <a:highlight>
                  <a:srgbClr val="FFFF00"/>
                </a:highlight>
              </a:rPr>
              <a:t>affecting the characteristics of such foods</a:t>
            </a:r>
            <a:r>
              <a:rPr lang="en-US" sz="24000" dirty="0"/>
              <a:t>. The term does not include contaminants or substances added to food for maintaining or improving nutritional qualities.</a:t>
            </a:r>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10078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457200"/>
            <a:ext cx="22707600" cy="2953090"/>
          </a:xfrm>
        </p:spPr>
        <p:txBody>
          <a:bodyPr/>
          <a:lstStyle/>
          <a:p>
            <a:r>
              <a:rPr lang="en-US" sz="8000" dirty="0"/>
              <a:t>GSFA Section 4.0</a:t>
            </a:r>
            <a:br>
              <a:rPr lang="en-US" sz="8000" dirty="0"/>
            </a:br>
            <a:r>
              <a:rPr lang="en-US" sz="8000" dirty="0"/>
              <a:t>Carryover of Food Additives into Foods </a:t>
            </a:r>
          </a:p>
        </p:txBody>
      </p:sp>
      <p:sp>
        <p:nvSpPr>
          <p:cNvPr id="10" name="Content Placeholder 2"/>
          <p:cNvSpPr>
            <a:spLocks noGrp="1"/>
          </p:cNvSpPr>
          <p:nvPr>
            <p:ph idx="4294967295"/>
          </p:nvPr>
        </p:nvSpPr>
        <p:spPr>
          <a:xfrm>
            <a:off x="-228600" y="4191000"/>
            <a:ext cx="25146000" cy="8534400"/>
          </a:xfrm>
          <a:prstGeom prst="rect">
            <a:avLst/>
          </a:prstGeom>
        </p:spPr>
        <p:txBody>
          <a:bodyPr>
            <a:normAutofit/>
          </a:bodyPr>
          <a:lstStyle/>
          <a:p>
            <a:pPr marL="317019" indent="0">
              <a:buNone/>
            </a:pPr>
            <a:r>
              <a:rPr lang="en-US" sz="7200" dirty="0"/>
              <a:t>4.1. Carryover from ingredients and raw materials into foods (acceptable for use in ingredient/raw material)</a:t>
            </a:r>
          </a:p>
          <a:p>
            <a:pPr marL="317019" indent="0">
              <a:buNone/>
            </a:pPr>
            <a:r>
              <a:rPr lang="en-US" sz="7200" dirty="0"/>
              <a:t>4.2. Additives not directly authorized in ingredients and raw materials (concept of reverse carryover)</a:t>
            </a:r>
          </a:p>
          <a:p>
            <a:pPr marL="317019" indent="0">
              <a:buNone/>
            </a:pPr>
            <a:r>
              <a:rPr lang="en-US" sz="7200" dirty="0"/>
              <a:t>4.3. Carryover not acceptable in certain foods (infant)</a:t>
            </a:r>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6139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47825" y="990600"/>
            <a:ext cx="22707600" cy="2953090"/>
          </a:xfrm>
        </p:spPr>
        <p:txBody>
          <a:bodyPr/>
          <a:lstStyle/>
          <a:p>
            <a:r>
              <a:rPr lang="en-US" sz="8000" dirty="0"/>
              <a:t>Secondary Additives</a:t>
            </a:r>
          </a:p>
        </p:txBody>
      </p:sp>
      <p:sp>
        <p:nvSpPr>
          <p:cNvPr id="10" name="Content Placeholder 2"/>
          <p:cNvSpPr>
            <a:spLocks noGrp="1"/>
          </p:cNvSpPr>
          <p:nvPr>
            <p:ph idx="4294967295"/>
          </p:nvPr>
        </p:nvSpPr>
        <p:spPr>
          <a:xfrm>
            <a:off x="685800" y="3581400"/>
            <a:ext cx="22555200" cy="10591800"/>
          </a:xfrm>
          <a:prstGeom prst="rect">
            <a:avLst/>
          </a:prstGeom>
        </p:spPr>
        <p:txBody>
          <a:bodyPr>
            <a:normAutofit fontScale="85000" lnSpcReduction="20000"/>
          </a:bodyPr>
          <a:lstStyle/>
          <a:p>
            <a:pPr marL="317019" indent="0">
              <a:buNone/>
            </a:pPr>
            <a:r>
              <a:rPr lang="en-US" sz="5900" dirty="0"/>
              <a:t>JECFA Specs of Identity/Purity</a:t>
            </a:r>
          </a:p>
          <a:p>
            <a:pPr marL="317019" indent="0">
              <a:buNone/>
            </a:pPr>
            <a:r>
              <a:rPr lang="en-US" sz="5900" dirty="0"/>
              <a:t>Flagged by EU at 2013 45</a:t>
            </a:r>
            <a:r>
              <a:rPr lang="en-US" sz="5900" baseline="30000" dirty="0"/>
              <a:t>th</a:t>
            </a:r>
            <a:r>
              <a:rPr lang="en-US" sz="5900" dirty="0"/>
              <a:t> CCFA</a:t>
            </a:r>
          </a:p>
          <a:p>
            <a:pPr marL="317019" indent="0">
              <a:buNone/>
            </a:pPr>
            <a:r>
              <a:rPr lang="en-US" sz="5900" dirty="0"/>
              <a:t>Discussion draft at 2014 46</a:t>
            </a:r>
            <a:r>
              <a:rPr lang="en-US" sz="5900" baseline="30000" dirty="0"/>
              <a:t>th</a:t>
            </a:r>
            <a:r>
              <a:rPr lang="en-US" sz="5900" dirty="0"/>
              <a:t> CCFA</a:t>
            </a:r>
          </a:p>
          <a:p>
            <a:pPr marL="317019" indent="0">
              <a:buNone/>
            </a:pPr>
            <a:r>
              <a:rPr lang="en-US" sz="5900" dirty="0"/>
              <a:t>Discussion draft at 2015 47</a:t>
            </a:r>
            <a:r>
              <a:rPr lang="en-US" sz="5900" baseline="30000" dirty="0"/>
              <a:t>th</a:t>
            </a:r>
            <a:r>
              <a:rPr lang="en-US" sz="5900" dirty="0"/>
              <a:t> CCFA – proposed definition</a:t>
            </a:r>
          </a:p>
          <a:p>
            <a:pPr marL="317019" indent="0">
              <a:buNone/>
            </a:pPr>
            <a:r>
              <a:rPr lang="en-US" sz="5900" dirty="0"/>
              <a:t>Discussion draft at 2016 48</a:t>
            </a:r>
            <a:r>
              <a:rPr lang="en-US" sz="5900" baseline="30000" dirty="0"/>
              <a:t>th</a:t>
            </a:r>
            <a:r>
              <a:rPr lang="en-US" sz="5900" dirty="0"/>
              <a:t> CCFA – approaches, no consensus</a:t>
            </a:r>
          </a:p>
          <a:p>
            <a:pPr marL="317019" indent="0">
              <a:buNone/>
            </a:pPr>
            <a:r>
              <a:rPr lang="en-US" sz="5900" dirty="0"/>
              <a:t>*Many secondary additives have already been evaluated by JECFA as direct additives for uses contributing to the majority of dietary intake.  No appreciable increase in exposure.</a:t>
            </a:r>
          </a:p>
          <a:p>
            <a:pPr marL="317019" indent="0">
              <a:buNone/>
            </a:pPr>
            <a:r>
              <a:rPr lang="en-US" sz="5900" dirty="0"/>
              <a:t>** Table 3 Additives generally acceptable for use in all foods except as annotated</a:t>
            </a:r>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7056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1237910"/>
            <a:ext cx="21412200" cy="1648496"/>
          </a:xfrm>
        </p:spPr>
        <p:txBody>
          <a:bodyPr/>
          <a:lstStyle/>
          <a:p>
            <a:r>
              <a:rPr lang="en-US" sz="8000" dirty="0"/>
              <a:t>Codex PM – Processing Aids</a:t>
            </a:r>
          </a:p>
        </p:txBody>
      </p:sp>
      <p:sp>
        <p:nvSpPr>
          <p:cNvPr id="10" name="Content Placeholder 2"/>
          <p:cNvSpPr>
            <a:spLocks noGrp="1"/>
          </p:cNvSpPr>
          <p:nvPr>
            <p:ph idx="4294967295"/>
          </p:nvPr>
        </p:nvSpPr>
        <p:spPr>
          <a:xfrm>
            <a:off x="838200" y="4191000"/>
            <a:ext cx="21945600" cy="8534400"/>
          </a:xfrm>
          <a:prstGeom prst="rect">
            <a:avLst/>
          </a:prstGeom>
        </p:spPr>
        <p:txBody>
          <a:bodyPr>
            <a:normAutofit fontScale="25000" lnSpcReduction="20000"/>
          </a:bodyPr>
          <a:lstStyle/>
          <a:p>
            <a:pPr marL="317019" indent="0">
              <a:buNone/>
            </a:pPr>
            <a:r>
              <a:rPr lang="en-US" sz="24000" b="1" i="1" dirty="0">
                <a:solidFill>
                  <a:schemeClr val="tx1"/>
                </a:solidFill>
                <a:highlight>
                  <a:srgbClr val="FFFF00"/>
                </a:highlight>
              </a:rPr>
              <a:t>Processing Aid </a:t>
            </a:r>
            <a:r>
              <a:rPr lang="en-US" sz="24000" dirty="0"/>
              <a:t>means any substance or material, not including apparatus or utensils, and not consumed as a food ingredient by itself, </a:t>
            </a:r>
            <a:r>
              <a:rPr lang="en-US" sz="24000" dirty="0">
                <a:highlight>
                  <a:srgbClr val="FFFF00"/>
                </a:highlight>
              </a:rPr>
              <a:t>intentionally used in the processing of raw materials, foods or its ingredients to fulfill a certain technological purpose during treatment or processing </a:t>
            </a:r>
            <a:r>
              <a:rPr lang="en-US" sz="24000" dirty="0"/>
              <a:t>and which may result in the </a:t>
            </a:r>
            <a:r>
              <a:rPr lang="en-US" sz="24000" u="sng" dirty="0">
                <a:highlight>
                  <a:srgbClr val="FFFF00"/>
                </a:highlight>
              </a:rPr>
              <a:t>non-intentional but unavoidable </a:t>
            </a:r>
            <a:r>
              <a:rPr lang="en-US" sz="24000" dirty="0">
                <a:highlight>
                  <a:srgbClr val="FFFF00"/>
                </a:highlight>
              </a:rPr>
              <a:t>presence of residues or derivatives in the final product</a:t>
            </a:r>
            <a:endParaRPr lang="en-US" sz="5600" dirty="0">
              <a:highlight>
                <a:srgbClr val="FFFF00"/>
              </a:highlight>
            </a:endParaRPr>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2681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1143000"/>
            <a:ext cx="24507825" cy="3657600"/>
          </a:xfrm>
        </p:spPr>
        <p:txBody>
          <a:bodyPr/>
          <a:lstStyle/>
          <a:p>
            <a:r>
              <a:rPr lang="en-US" sz="8000" dirty="0"/>
              <a:t>Guidance documents</a:t>
            </a:r>
          </a:p>
        </p:txBody>
      </p:sp>
      <p:sp>
        <p:nvSpPr>
          <p:cNvPr id="10" name="Content Placeholder 2"/>
          <p:cNvSpPr>
            <a:spLocks noGrp="1"/>
          </p:cNvSpPr>
          <p:nvPr>
            <p:ph idx="4294967295"/>
          </p:nvPr>
        </p:nvSpPr>
        <p:spPr>
          <a:xfrm>
            <a:off x="457200" y="3962400"/>
            <a:ext cx="24536400" cy="9525000"/>
          </a:xfrm>
          <a:prstGeom prst="rect">
            <a:avLst/>
          </a:prstGeom>
        </p:spPr>
        <p:txBody>
          <a:bodyPr>
            <a:normAutofit/>
          </a:bodyPr>
          <a:lstStyle/>
          <a:p>
            <a:pPr marL="317019" indent="0">
              <a:buClr>
                <a:srgbClr val="FF0000"/>
              </a:buClr>
              <a:buNone/>
            </a:pPr>
            <a:r>
              <a:rPr lang="en-US" dirty="0"/>
              <a:t>EHC 240 – WHO Principles and Methods for Risk Assessment of Chemicals in Food - </a:t>
            </a:r>
            <a:r>
              <a:rPr lang="en-US" dirty="0" err="1"/>
              <a:t>Chp</a:t>
            </a:r>
            <a:r>
              <a:rPr lang="en-US" dirty="0"/>
              <a:t> 9: Principles Related to Specific Groups of Substances (low exposures)</a:t>
            </a:r>
          </a:p>
          <a:p>
            <a:pPr marL="317019" indent="0">
              <a:buClr>
                <a:srgbClr val="FF0000"/>
              </a:buClr>
              <a:buNone/>
            </a:pPr>
            <a:r>
              <a:rPr lang="en-US" dirty="0"/>
              <a:t>Codex Guidelines on Substances Used as Processing Aids (CAC/GL75-2010)</a:t>
            </a:r>
          </a:p>
          <a:p>
            <a:pPr marL="317019" indent="0">
              <a:buClr>
                <a:srgbClr val="FF0000"/>
              </a:buClr>
              <a:buNone/>
            </a:pPr>
            <a:r>
              <a:rPr lang="en-US" dirty="0"/>
              <a:t>General Specifications and Considerations for Enzyme Preparations Used in Food Processing (FAO)</a:t>
            </a:r>
          </a:p>
          <a:p>
            <a:pPr marL="317019" indent="0">
              <a:buClr>
                <a:srgbClr val="FF0000"/>
              </a:buClr>
              <a:buNone/>
            </a:pPr>
            <a:r>
              <a:rPr lang="en-US" dirty="0"/>
              <a:t>Guidelines for the Use of </a:t>
            </a:r>
            <a:r>
              <a:rPr lang="en-US" dirty="0" err="1"/>
              <a:t>Flavourings</a:t>
            </a:r>
            <a:r>
              <a:rPr lang="en-US" dirty="0"/>
              <a:t> (CAC/GL 66-2008)</a:t>
            </a:r>
          </a:p>
          <a:p>
            <a:pPr marL="317019" indent="0">
              <a:buClr>
                <a:srgbClr val="FF0000"/>
              </a:buClr>
              <a:buNone/>
            </a:pPr>
            <a:endParaRPr lang="en-US" dirty="0"/>
          </a:p>
          <a:p>
            <a:pPr marL="317019" indent="0">
              <a:buClr>
                <a:srgbClr val="FF0000"/>
              </a:buClr>
              <a:buNone/>
            </a:pPr>
            <a:endParaRPr lang="en-US" dirty="0"/>
          </a:p>
        </p:txBody>
      </p:sp>
    </p:spTree>
    <p:extLst>
      <p:ext uri="{BB962C8B-B14F-4D97-AF65-F5344CB8AC3E}">
        <p14:creationId xmlns:p14="http://schemas.microsoft.com/office/powerpoint/2010/main" val="3741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00174" y="609600"/>
            <a:ext cx="24507825" cy="2495890"/>
          </a:xfrm>
        </p:spPr>
        <p:txBody>
          <a:bodyPr/>
          <a:lstStyle/>
          <a:p>
            <a:r>
              <a:rPr lang="en-US" sz="8000" dirty="0"/>
              <a:t>Codex Standards</a:t>
            </a:r>
            <a:br>
              <a:rPr lang="en-US" sz="8000" dirty="0"/>
            </a:br>
            <a:r>
              <a:rPr lang="en-US" sz="8000" dirty="0"/>
              <a:t>Labeling of Prepackaged Foods + Additives</a:t>
            </a:r>
          </a:p>
        </p:txBody>
      </p:sp>
      <p:sp>
        <p:nvSpPr>
          <p:cNvPr id="10" name="Content Placeholder 2"/>
          <p:cNvSpPr>
            <a:spLocks noGrp="1"/>
          </p:cNvSpPr>
          <p:nvPr>
            <p:ph idx="4294967295"/>
          </p:nvPr>
        </p:nvSpPr>
        <p:spPr>
          <a:xfrm>
            <a:off x="457200" y="3657600"/>
            <a:ext cx="24536400" cy="9525000"/>
          </a:xfrm>
          <a:prstGeom prst="rect">
            <a:avLst/>
          </a:prstGeom>
        </p:spPr>
        <p:txBody>
          <a:bodyPr>
            <a:normAutofit fontScale="40000" lnSpcReduction="20000"/>
          </a:bodyPr>
          <a:lstStyle/>
          <a:p>
            <a:pPr marL="317019" indent="0">
              <a:buClr>
                <a:srgbClr val="FF0000"/>
              </a:buClr>
              <a:buNone/>
            </a:pPr>
            <a:r>
              <a:rPr lang="en-US" sz="11500" b="1" dirty="0"/>
              <a:t>Prepackaged Foods (CXS 1-1985) - Section 4.2.4 Processing aids and carry-over of food additives</a:t>
            </a:r>
          </a:p>
          <a:p>
            <a:pPr marL="317019" indent="0">
              <a:buClr>
                <a:srgbClr val="FF0000"/>
              </a:buClr>
              <a:buNone/>
            </a:pPr>
            <a:r>
              <a:rPr lang="en-US" sz="11500" dirty="0"/>
              <a:t>4.2.4.1 A </a:t>
            </a:r>
            <a:r>
              <a:rPr lang="en-US" sz="11500" u="sng" dirty="0">
                <a:highlight>
                  <a:srgbClr val="FFFF00"/>
                </a:highlight>
              </a:rPr>
              <a:t>food additive </a:t>
            </a:r>
            <a:r>
              <a:rPr lang="en-US" sz="11500" dirty="0">
                <a:highlight>
                  <a:srgbClr val="FFFF00"/>
                </a:highlight>
              </a:rPr>
              <a:t>carried over </a:t>
            </a:r>
            <a:r>
              <a:rPr lang="en-US" sz="11500" dirty="0"/>
              <a:t>into a food in a significant quantity or </a:t>
            </a:r>
            <a:r>
              <a:rPr lang="en-US" sz="11500" dirty="0">
                <a:highlight>
                  <a:srgbClr val="FFFF00"/>
                </a:highlight>
              </a:rPr>
              <a:t>in an amount sufficient to </a:t>
            </a:r>
            <a:r>
              <a:rPr lang="en-US" sz="11500" u="sng" dirty="0">
                <a:highlight>
                  <a:srgbClr val="FFFF00"/>
                </a:highlight>
              </a:rPr>
              <a:t>perform a technological function </a:t>
            </a:r>
            <a:r>
              <a:rPr lang="en-US" sz="11500" dirty="0">
                <a:highlight>
                  <a:srgbClr val="FFFF00"/>
                </a:highlight>
              </a:rPr>
              <a:t>in that food </a:t>
            </a:r>
            <a:r>
              <a:rPr lang="en-US" sz="11500" dirty="0"/>
              <a:t>as a result of the use of raw materials or other ingredients in which the additive was used </a:t>
            </a:r>
            <a:r>
              <a:rPr lang="en-US" sz="11500" dirty="0">
                <a:highlight>
                  <a:srgbClr val="FFFF00"/>
                </a:highlight>
              </a:rPr>
              <a:t>shall be included in the list of ingredients</a:t>
            </a:r>
            <a:r>
              <a:rPr lang="en-US" sz="11500" dirty="0"/>
              <a:t>.</a:t>
            </a:r>
          </a:p>
          <a:p>
            <a:pPr marL="317019" indent="0">
              <a:buClr>
                <a:srgbClr val="FF0000"/>
              </a:buClr>
              <a:buNone/>
            </a:pPr>
            <a:r>
              <a:rPr lang="en-US" sz="11500" dirty="0"/>
              <a:t>4.2.4.2 A </a:t>
            </a:r>
            <a:r>
              <a:rPr lang="en-US" sz="11500" u="sng" dirty="0"/>
              <a:t>food additive </a:t>
            </a:r>
            <a:r>
              <a:rPr lang="en-US" sz="11500" dirty="0"/>
              <a:t>carried over into foods </a:t>
            </a:r>
            <a:r>
              <a:rPr lang="en-US" sz="11500" u="sng" dirty="0">
                <a:highlight>
                  <a:srgbClr val="FFFF00"/>
                </a:highlight>
              </a:rPr>
              <a:t>at a level less </a:t>
            </a:r>
            <a:r>
              <a:rPr lang="en-US" sz="11500" dirty="0">
                <a:highlight>
                  <a:srgbClr val="FFFF00"/>
                </a:highlight>
              </a:rPr>
              <a:t>than that required to achieve a technological function</a:t>
            </a:r>
            <a:r>
              <a:rPr lang="en-US" sz="11500" dirty="0"/>
              <a:t>, and </a:t>
            </a:r>
            <a:r>
              <a:rPr lang="en-US" sz="11500" u="sng" dirty="0"/>
              <a:t>processing aids</a:t>
            </a:r>
            <a:r>
              <a:rPr lang="en-US" sz="11500" dirty="0"/>
              <a:t>, are </a:t>
            </a:r>
            <a:r>
              <a:rPr lang="en-US" sz="11500" u="sng" dirty="0">
                <a:highlight>
                  <a:srgbClr val="FFFF00"/>
                </a:highlight>
              </a:rPr>
              <a:t>exempted from declaration </a:t>
            </a:r>
            <a:r>
              <a:rPr lang="en-US" sz="11500" dirty="0"/>
              <a:t>in the list of ingredients. The exemption does not apply to food additives and processing aids listed in section 4.2.1.4. (i.e., allergens)</a:t>
            </a:r>
          </a:p>
          <a:p>
            <a:pPr marL="317019" indent="0">
              <a:buClr>
                <a:srgbClr val="FF0000"/>
              </a:buClr>
              <a:buNone/>
            </a:pPr>
            <a:r>
              <a:rPr lang="en-US" sz="11500" b="1" dirty="0"/>
              <a:t>Prepackaged Food Additives (CXS 107-1981) – Section 4. Mandatory labelling of prepackaged </a:t>
            </a:r>
            <a:r>
              <a:rPr lang="en-US" sz="11500" b="1" u="sng" dirty="0"/>
              <a:t>food additives sold by retail</a:t>
            </a:r>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8008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1237910"/>
            <a:ext cx="17343424" cy="1648496"/>
          </a:xfrm>
        </p:spPr>
        <p:txBody>
          <a:bodyPr/>
          <a:lstStyle/>
          <a:p>
            <a:r>
              <a:rPr lang="en-US" sz="8000" dirty="0"/>
              <a:t>Outline</a:t>
            </a:r>
          </a:p>
        </p:txBody>
      </p:sp>
      <p:sp>
        <p:nvSpPr>
          <p:cNvPr id="10" name="Content Placeholder 2"/>
          <p:cNvSpPr>
            <a:spLocks noGrp="1"/>
          </p:cNvSpPr>
          <p:nvPr>
            <p:ph idx="4294967295"/>
          </p:nvPr>
        </p:nvSpPr>
        <p:spPr>
          <a:xfrm>
            <a:off x="3124200" y="5334000"/>
            <a:ext cx="16154400" cy="5715000"/>
          </a:xfrm>
          <a:prstGeom prst="rect">
            <a:avLst/>
          </a:prstGeom>
        </p:spPr>
        <p:txBody>
          <a:bodyPr>
            <a:normAutofit/>
          </a:bodyPr>
          <a:lstStyle/>
          <a:p>
            <a:pPr marL="857250" indent="-857250">
              <a:buClr>
                <a:srgbClr val="FF0000"/>
              </a:buClr>
              <a:buFont typeface="Arial" panose="020B0604020202020204" pitchFamily="34" charset="0"/>
              <a:buChar char="•"/>
            </a:pPr>
            <a:r>
              <a:rPr lang="en-US" sz="7200" dirty="0"/>
              <a:t>GSFA Framework on Carryover</a:t>
            </a:r>
          </a:p>
          <a:p>
            <a:pPr marL="857250" indent="-857250">
              <a:buClr>
                <a:srgbClr val="FF0000"/>
              </a:buClr>
              <a:buFont typeface="Arial" panose="020B0604020202020204" pitchFamily="34" charset="0"/>
              <a:buChar char="•"/>
            </a:pPr>
            <a:r>
              <a:rPr lang="en-US" sz="7200" dirty="0"/>
              <a:t>National Regulatory Frameworks</a:t>
            </a:r>
          </a:p>
          <a:p>
            <a:pPr marL="857250" indent="-857250">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endParaRPr lang="en-US" sz="5600" dirty="0"/>
          </a:p>
          <a:p>
            <a:pPr>
              <a:buClr>
                <a:srgbClr val="FF0000"/>
              </a:buClr>
              <a:buFont typeface="Arial" panose="020B0604020202020204" pitchFamily="34" charset="0"/>
              <a:buChar char="•"/>
            </a:pPr>
            <a:endParaRPr lang="en-US" sz="5600" dirty="0"/>
          </a:p>
          <a:p>
            <a:pPr marL="857250" indent="-85725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8016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1" end="1"/>
                                            </p:txEl>
                                          </p:spTgt>
                                        </p:tgtEl>
                                      </p:cBhvr>
                                    </p:animEffect>
                                    <p:animScale>
                                      <p:cBhvr>
                                        <p:cTn id="7" dur="250" autoRev="1" fill="hold"/>
                                        <p:tgtEl>
                                          <p:spTgt spid="10">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BA 2014 Board for PPT Template v6 (1)">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20EBD30D-535E-45AF-BAFC-ADB535257C70}"/>
</file>

<file path=customXml/itemProps2.xml><?xml version="1.0" encoding="utf-8"?>
<ds:datastoreItem xmlns:ds="http://schemas.openxmlformats.org/officeDocument/2006/customXml" ds:itemID="{F36DB7CE-B8CF-46DB-929C-BF56C54E2196}"/>
</file>

<file path=customXml/itemProps3.xml><?xml version="1.0" encoding="utf-8"?>
<ds:datastoreItem xmlns:ds="http://schemas.openxmlformats.org/officeDocument/2006/customXml" ds:itemID="{849227A9-7D51-4184-B20D-12649D5C1948}"/>
</file>

<file path=customXml/itemProps4.xml><?xml version="1.0" encoding="utf-8"?>
<ds:datastoreItem xmlns:ds="http://schemas.openxmlformats.org/officeDocument/2006/customXml" ds:itemID="{AF55F2A1-94B2-4215-A902-0F5981101C32}"/>
</file>

<file path=docProps/app.xml><?xml version="1.0" encoding="utf-8"?>
<Properties xmlns="http://schemas.openxmlformats.org/officeDocument/2006/extended-properties" xmlns:vt="http://schemas.openxmlformats.org/officeDocument/2006/docPropsVTypes">
  <Template>ABA 2014 Board for PPT Template v6 (1)</Template>
  <TotalTime>4331</TotalTime>
  <Words>965</Words>
  <Application>Microsoft Office PowerPoint</Application>
  <PresentationFormat>Custom</PresentationFormat>
  <Paragraphs>96</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vt:lpstr>
      <vt:lpstr>Helvetica Light</vt:lpstr>
      <vt:lpstr>ABA 2014 Board for PPT Template v6 (1)</vt:lpstr>
      <vt:lpstr>PowerPoint Presentation</vt:lpstr>
      <vt:lpstr>Outline</vt:lpstr>
      <vt:lpstr>GSFA Section 2.0 – Food Additive</vt:lpstr>
      <vt:lpstr>GSFA Section 4.0 Carryover of Food Additives into Foods </vt:lpstr>
      <vt:lpstr>Secondary Additives</vt:lpstr>
      <vt:lpstr>Codex PM – Processing Aids</vt:lpstr>
      <vt:lpstr>Guidance documents</vt:lpstr>
      <vt:lpstr>Codex Standards Labeling of Prepackaged Foods + Additives</vt:lpstr>
      <vt:lpstr>Outline</vt:lpstr>
      <vt:lpstr>National Regulatory Frameworks</vt:lpstr>
      <vt:lpstr>EU Framework No 1333/2008 </vt:lpstr>
      <vt:lpstr>FSANZ Food Standards Code 1.3.3.+1.2.4. Schedule 18 + 15</vt:lpstr>
      <vt:lpstr>U.S. Framework on Secondary Additives and Processing Aids </vt:lpstr>
      <vt:lpstr>Conclusions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King</dc:creator>
  <cp:lastModifiedBy>Maia Jack</cp:lastModifiedBy>
  <cp:revision>168</cp:revision>
  <cp:lastPrinted>2016-08-17T15:35:43Z</cp:lastPrinted>
  <dcterms:created xsi:type="dcterms:W3CDTF">2014-10-24T01:20:40Z</dcterms:created>
  <dcterms:modified xsi:type="dcterms:W3CDTF">2016-08-17T22:09:29Z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a0396b02-b82a-46ab-bd46-b37e7555b979</vt:lpwstr>
  </property>
</Properties>
</file>