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1787B-5B86-42D3-9534-2E6EAFFA42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B0ACA-96E4-4536-8ECF-18884FC1A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B0ACA-96E4-4536-8ECF-18884FC1A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1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8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7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7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9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8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5549-DB74-4B73-94E2-3E3B0A8B11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B83D-B3AA-4813-926E-73FD487B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6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oodingredientfact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ngardner@kellencompan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Food Additives: A Global Perspective on Safety 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Evaluation and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Hanoi, Vietnam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September 13,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Nick Gardner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Manager of Regulatory Affairs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International Food Additives Council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95600"/>
            <a:ext cx="16002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vignette4.wikia.nocookie.net/genealogy/images/3/37/USDA_logo.png/revision/latest?cb=200711090512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5" y="2997321"/>
            <a:ext cx="1600200" cy="10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7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Goals for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Inform participants about the safety and regulatory framework for food and wine additives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Increase awareness of international standards and global harmonization efforts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Provide updated information on food additives regulatory changes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Enhance opportunities for public/private sector dialogue/collaboration on food safety 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vignette4.wikia.nocookie.net/genealogy/images/3/37/USDA_logo.png/revision/latest?cb=200711090512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5" y="6019800"/>
            <a:ext cx="1600200" cy="75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5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52400" y="381000"/>
            <a:ext cx="5791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IFAC Background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533400" y="1905000"/>
            <a:ext cx="81534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International Food Additives Council (IFAC) is a global association representing manufacturers of food ingredients. 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IFAC strives to promote science-based regulation and the global harmonization of food ingredient standards and specifications.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5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IFAC Mission and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b="1" dirty="0" smtClean="0"/>
              <a:t>IFAC Mission: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To be the recognized global leader and advocate for food ingredient information, education and science.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en-US" b="1" dirty="0" smtClean="0"/>
              <a:t>IFAC Strategic Objectives:</a:t>
            </a:r>
            <a:endParaRPr lang="en-US" dirty="0" smtClean="0"/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en-US" dirty="0" smtClean="0"/>
              <a:t>Advocate the benefits of food ingredients.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en-US" dirty="0" smtClean="0"/>
              <a:t>Support science-based regulation worldwide.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en-US" dirty="0" smtClean="0"/>
              <a:t>Unite industry stakeholders and cultivate a professional, responsible and sustainable global food environment.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98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IFAC Member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Ashland, Inc.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Cargill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CEAMSA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Chr. Hansen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Colorcon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CP Kelco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Decernis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Defoamer</a:t>
            </a:r>
            <a:r>
              <a:rPr lang="en-US" dirty="0" smtClean="0"/>
              <a:t> Industry Trade Association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Dow Corning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DuPont Nutrition &amp; Health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FMC Corporation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Ganeden</a:t>
            </a:r>
            <a:r>
              <a:rPr lang="en-US" dirty="0" smtClean="0"/>
              <a:t> Biotech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Gather Great Ocean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Gelymar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Hydrocolloids Indonesia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ICL Food Specialties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Innophos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Ingredients Solutions, Inc.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Kerry Inc.</a:t>
            </a:r>
          </a:p>
          <a:p>
            <a:pPr>
              <a:buClr>
                <a:srgbClr val="FF0000"/>
              </a:buClr>
            </a:pPr>
            <a:r>
              <a:rPr lang="en-US" dirty="0" err="1" smtClean="0"/>
              <a:t>Lallemand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Pinova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err="1" smtClean="0"/>
              <a:t>Prayon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PT </a:t>
            </a:r>
            <a:r>
              <a:rPr lang="en-US" dirty="0" err="1" smtClean="0"/>
              <a:t>Amarta</a:t>
            </a:r>
            <a:r>
              <a:rPr lang="en-US" dirty="0" smtClean="0"/>
              <a:t> Carrageenan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Shanghai Brilliant Gums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Shemberg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TBK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U.S. Pharmacopeia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W Hydrocolloids, Inc.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96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IFAC Areas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Regulatory Monitoring and Comments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Scientific Research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Outreach to Government Officials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Collaboration with Industry Partners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Defense of Food Ingredients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Communication of the Benefits of Food Ingredients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Promotion of Industry Best Practices to Ensure the Safety and Quality of Food Ingredients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77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More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IFAC’s </a:t>
            </a:r>
            <a:r>
              <a:rPr lang="en-US" dirty="0" smtClean="0"/>
              <a:t>Website: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://foodingredientfacts.org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Or contact </a:t>
            </a:r>
            <a:r>
              <a:rPr lang="en-US" dirty="0" smtClean="0"/>
              <a:t>me:</a:t>
            </a:r>
            <a:endParaRPr lang="en-US" dirty="0" smtClean="0"/>
          </a:p>
          <a:p>
            <a:pPr lvl="1"/>
            <a:r>
              <a:rPr lang="en-US" dirty="0" smtClean="0"/>
              <a:t>Email: </a:t>
            </a:r>
            <a:r>
              <a:rPr lang="en-US" dirty="0">
                <a:hlinkClick r:id="rId4"/>
              </a:rPr>
              <a:t>ngardner@kellencompany.com</a:t>
            </a:r>
            <a:endParaRPr lang="en-US" dirty="0"/>
          </a:p>
          <a:p>
            <a:pPr lvl="1"/>
            <a:r>
              <a:rPr lang="en-US" dirty="0" smtClean="0"/>
              <a:t>Office: +1 202 207 1116</a:t>
            </a:r>
          </a:p>
          <a:p>
            <a:pPr lvl="1"/>
            <a:r>
              <a:rPr lang="en-US" dirty="0" smtClean="0"/>
              <a:t>Mobile: +1 484 571 6813</a:t>
            </a:r>
          </a:p>
          <a:p>
            <a:pPr lvl="1"/>
            <a:r>
              <a:rPr lang="en-US" dirty="0" smtClean="0"/>
              <a:t>WeChat ID: </a:t>
            </a:r>
            <a:r>
              <a:rPr lang="en-US" dirty="0" err="1" smtClean="0"/>
              <a:t>gardnerpa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209800" cy="75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92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AAA1817C-535A-4DDD-8424-4308710F13DF}"/>
</file>

<file path=customXml/itemProps2.xml><?xml version="1.0" encoding="utf-8"?>
<ds:datastoreItem xmlns:ds="http://schemas.openxmlformats.org/officeDocument/2006/customXml" ds:itemID="{F3E8A4BD-7ED6-44DE-BBA9-8F2DCD1A0E46}"/>
</file>

<file path=customXml/itemProps3.xml><?xml version="1.0" encoding="utf-8"?>
<ds:datastoreItem xmlns:ds="http://schemas.openxmlformats.org/officeDocument/2006/customXml" ds:itemID="{FFC4B840-577E-4071-BFBE-9D47705E2B8F}"/>
</file>

<file path=customXml/itemProps4.xml><?xml version="1.0" encoding="utf-8"?>
<ds:datastoreItem xmlns:ds="http://schemas.openxmlformats.org/officeDocument/2006/customXml" ds:itemID="{B9E97423-AB51-43BD-88C8-1C7B7DC7C7F4}"/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297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Food Additives: A Global Perspective on Safety  Evaluation and Use </vt:lpstr>
      <vt:lpstr>Goals for the Session</vt:lpstr>
      <vt:lpstr>PowerPoint Presentation</vt:lpstr>
      <vt:lpstr>IFAC Mission and Objectives </vt:lpstr>
      <vt:lpstr>IFAC Member Companies</vt:lpstr>
      <vt:lpstr>IFAC Areas of Activity</vt:lpstr>
      <vt:lpstr>For More Information </vt:lpstr>
    </vt:vector>
  </TitlesOfParts>
  <Company>Kellen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Gardner, Nicholas</dc:creator>
  <cp:lastModifiedBy>Gardner, Nicholas</cp:lastModifiedBy>
  <cp:revision>32</cp:revision>
  <dcterms:created xsi:type="dcterms:W3CDTF">2016-08-12T14:11:07Z</dcterms:created>
  <dcterms:modified xsi:type="dcterms:W3CDTF">2016-08-18T22:26:56Z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53c5693a-d4df-4ae3-99e2-77bf255e1b3b</vt:lpwstr>
  </property>
</Properties>
</file>