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drawings/drawing1.xml" ContentType="application/vnd.openxmlformats-officedocument.drawingml.chartshapes+xml"/>
  <Override PartName="/ppt/drawings/drawing3.xml" ContentType="application/vnd.openxmlformats-officedocument.drawingml.chartshapes+xml"/>
  <Override PartName="/ppt/drawings/drawing4.xml" ContentType="application/vnd.openxmlformats-officedocument.drawingml.chartshapes+xml"/>
  <Override PartName="/ppt/drawings/drawing2.xml" ContentType="application/vnd.openxmlformats-officedocument.drawingml.chartshapes+xml"/>
  <Override PartName="/ppt/presentation.xml" ContentType="application/vnd.openxmlformats-officedocument.presentationml.presentation.main+xml"/>
  <Override PartName="/ppt/slides/slide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Layouts/slideLayout1.xml" ContentType="application/vnd.openxmlformats-officedocument.presentationml.slideLayout+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slideLayouts/slideLayout52.xml" ContentType="application/vnd.openxmlformats-officedocument.presentationml.slideLayout+xml"/>
  <Override PartName="/ppt/slideLayouts/slideLayout36.xml" ContentType="application/vnd.openxmlformats-officedocument.presentationml.slideLayout+xml"/>
  <Override PartName="/ppt/notesSlides/notesSlide5.xml" ContentType="application/vnd.openxmlformats-officedocument.presentationml.notesSlide+xml"/>
  <Override PartName="/ppt/slideLayouts/slideLayout37.xml" ContentType="application/vnd.openxmlformats-officedocument.presentationml.slideLayout+xml"/>
  <Override PartName="/ppt/notesSlides/notesSlide4.xml" ContentType="application/vnd.openxmlformats-officedocument.presentationml.notesSl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notesSlides/notesSlide6.xml" ContentType="application/vnd.openxmlformats-officedocument.presentationml.notesSlide+xml"/>
  <Override PartName="/ppt/slideLayouts/slideLayout31.xml" ContentType="application/vnd.openxmlformats-officedocument.presentationml.slideLayout+xml"/>
  <Override PartName="/ppt/slideLayouts/slideLayout51.xml" ContentType="application/vnd.openxmlformats-officedocument.presentationml.slideLayout+xml"/>
  <Override PartName="/ppt/notesSlides/notesSlide8.xml" ContentType="application/vnd.openxmlformats-officedocument.presentationml.notesSl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7.xml" ContentType="application/vnd.openxmlformats-officedocument.presentationml.notesSlid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50.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notesSlides/notesSlide3.xml" ContentType="application/vnd.openxmlformats-officedocument.presentationml.notesSlide+xml"/>
  <Override PartName="/ppt/slideLayouts/slideLayout44.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30.xml" ContentType="application/vnd.openxmlformats-officedocument.presentationml.slideLayout+xml"/>
  <Override PartName="/ppt/notesSlides/notesSlide9.xml" ContentType="application/vnd.openxmlformats-officedocument.presentationml.notesSlide+xml"/>
  <Override PartName="/ppt/slideLayouts/slideLayout2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9.xml" ContentType="application/vnd.openxmlformats-officedocument.presentationml.slideLayout+xml"/>
  <Override PartName="/ppt/slideLayouts/slideLayout1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14.xml" ContentType="application/vnd.openxmlformats-officedocument.presentationml.slideLayout+xml"/>
  <Override PartName="/ppt/slideLayouts/slideLayout18.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2.xml" ContentType="application/vnd.openxmlformats-officedocument.presentationml.slideLayout+xml"/>
  <Override PartName="/ppt/slideLayouts/slideLayout17.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charts/colors3.xml" ContentType="application/vnd.ms-office.chartcolorstyl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1.xml" ContentType="application/vnd.openxmlformats-officedocument.theme+xml"/>
  <Override PartName="/ppt/theme/themeOverride3.xml" ContentType="application/vnd.openxmlformats-officedocument.themeOverride+xml"/>
  <Override PartName="/ppt/charts/colors5.xml" ContentType="application/vnd.ms-office.chartcolorstyle+xml"/>
  <Override PartName="/ppt/charts/colors2.xml" ContentType="application/vnd.ms-office.chartcolorstyle+xml"/>
  <Override PartName="/ppt/charts/style5.xml" ContentType="application/vnd.ms-office.chartstyle+xml"/>
  <Override PartName="/ppt/charts/chart6.xml" ContentType="application/vnd.openxmlformats-officedocument.drawingml.chart+xml"/>
  <Override PartName="/ppt/charts/chart4.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notesMasters/notesMaster1.xml" ContentType="application/vnd.openxmlformats-officedocument.presentationml.notesMaster+xml"/>
  <Override PartName="/ppt/charts/style3.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4.xml" ContentType="application/vnd.openxmlformats-officedocument.theme+xml"/>
  <Override PartName="/ppt/charts/style2.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rts/colors20.xml" ContentType="application/vnd.ms-office.chartcolorstyle+xml"/>
  <Override PartName="/ppt/charts/style20.xml" ContentType="application/vnd.ms-office.chartstyle+xml"/>
  <Override PartName="/ppt/charts/chartEx1.xml" ContentType="application/vnd.ms-office.chartex+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2" r:id="rId3"/>
  </p:sldMasterIdLst>
  <p:notesMasterIdLst>
    <p:notesMasterId r:id="rId26"/>
  </p:notesMasterIdLst>
  <p:sldIdLst>
    <p:sldId id="1089" r:id="rId4"/>
    <p:sldId id="284" r:id="rId5"/>
    <p:sldId id="294" r:id="rId6"/>
    <p:sldId id="277" r:id="rId7"/>
    <p:sldId id="516" r:id="rId8"/>
    <p:sldId id="259" r:id="rId9"/>
    <p:sldId id="510" r:id="rId10"/>
    <p:sldId id="300" r:id="rId11"/>
    <p:sldId id="286" r:id="rId12"/>
    <p:sldId id="512" r:id="rId13"/>
    <p:sldId id="1093" r:id="rId14"/>
    <p:sldId id="297" r:id="rId15"/>
    <p:sldId id="1092" r:id="rId16"/>
    <p:sldId id="290" r:id="rId17"/>
    <p:sldId id="1080" r:id="rId18"/>
    <p:sldId id="275" r:id="rId19"/>
    <p:sldId id="1088" r:id="rId20"/>
    <p:sldId id="1094" r:id="rId21"/>
    <p:sldId id="305" r:id="rId22"/>
    <p:sldId id="318" r:id="rId23"/>
    <p:sldId id="1090" r:id="rId24"/>
    <p:sldId id="10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9" d="100"/>
          <a:sy n="89" d="100"/>
        </p:scale>
        <p:origin x="192" y="8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ustomXml" Target="../customXml/item4.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4.xml"/><Relationship Id="rId4" Type="http://schemas.openxmlformats.org/officeDocument/2006/relationships/oleObject" Target="file:////C:\Users\LSzabo\AppData\Local\Microsoft\Windows\INetCache\Content.Outlook\33PHR2UF\UPDATED%20for%20Cartagena%20US%20Ethanol%20Export%20Share%20of%20World%20Total.xlsx" TargetMode="External"/></Relationships>
</file>

<file path=ppt/charts/_rels/chartEx1.xml.rels><?xml version="1.0" encoding="UTF-8" standalone="yes"?>
<Relationships xmlns="http://schemas.openxmlformats.org/package/2006/relationships"><Relationship Id="rId3" Type="http://schemas.microsoft.com/office/2011/relationships/chartColorStyle" Target="colors20.xml"/><Relationship Id="rId2" Type="http://schemas.microsoft.com/office/2011/relationships/chartStyle" Target="style20.xml"/><Relationship Id="rId1" Type="http://schemas.openxmlformats.org/officeDocument/2006/relationships/package" Target="../embeddings/Microsoft_Excel_Worksheet10.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65540066213686E-2"/>
          <c:y val="6.9129901648803935E-2"/>
          <c:w val="0.87977864786269988"/>
          <c:h val="0.7485013959250868"/>
        </c:manualLayout>
      </c:layout>
      <c:areaChart>
        <c:grouping val="stacked"/>
        <c:varyColors val="0"/>
        <c:ser>
          <c:idx val="0"/>
          <c:order val="0"/>
          <c:tx>
            <c:strRef>
              <c:f>Sheet1!$A$2</c:f>
              <c:strCache>
                <c:ptCount val="1"/>
                <c:pt idx="0">
                  <c:v>C &amp; S America</c:v>
                </c:pt>
              </c:strCache>
            </c:strRef>
          </c:tx>
          <c:spPr>
            <a:solidFill>
              <a:srgbClr val="CC99FF"/>
            </a:solidFill>
            <a:ln w="25400">
              <a:noFill/>
            </a:ln>
            <a:effectLst/>
          </c:spPr>
          <c:cat>
            <c:strRef>
              <c:f>Sheet1!$K$1:$AN$1</c:f>
              <c:strCache>
                <c:ptCount val="30"/>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2018p</c:v>
                </c:pt>
              </c:strCache>
            </c:strRef>
          </c:cat>
          <c:val>
            <c:numRef>
              <c:f>Sheet1!$K$2:$AN$2</c:f>
              <c:numCache>
                <c:formatCode>_(* #,##0_);_(* \(#,##0\);_(* "-"??_);_(@_)</c:formatCode>
                <c:ptCount val="30"/>
                <c:pt idx="0">
                  <c:v>11954232530</c:v>
                </c:pt>
                <c:pt idx="1">
                  <c:v>11896202275</c:v>
                </c:pt>
                <c:pt idx="2">
                  <c:v>12882716610</c:v>
                </c:pt>
                <c:pt idx="3">
                  <c:v>11838172020</c:v>
                </c:pt>
                <c:pt idx="4">
                  <c:v>11431960235</c:v>
                </c:pt>
                <c:pt idx="5">
                  <c:v>12592565335</c:v>
                </c:pt>
                <c:pt idx="6">
                  <c:v>12824686355</c:v>
                </c:pt>
                <c:pt idx="7">
                  <c:v>14159382220</c:v>
                </c:pt>
                <c:pt idx="8">
                  <c:v>15552108340</c:v>
                </c:pt>
                <c:pt idx="9">
                  <c:v>14159382220</c:v>
                </c:pt>
                <c:pt idx="10">
                  <c:v>13056807375</c:v>
                </c:pt>
                <c:pt idx="11">
                  <c:v>10735597175</c:v>
                </c:pt>
                <c:pt idx="12">
                  <c:v>11548020745</c:v>
                </c:pt>
                <c:pt idx="13">
                  <c:v>12824686355</c:v>
                </c:pt>
                <c:pt idx="14">
                  <c:v>14739684770</c:v>
                </c:pt>
                <c:pt idx="15">
                  <c:v>14855745280</c:v>
                </c:pt>
                <c:pt idx="16">
                  <c:v>16538622675</c:v>
                </c:pt>
                <c:pt idx="17">
                  <c:v>19033923640</c:v>
                </c:pt>
                <c:pt idx="18">
                  <c:v>24024525570</c:v>
                </c:pt>
                <c:pt idx="19">
                  <c:v>28724976225</c:v>
                </c:pt>
                <c:pt idx="20">
                  <c:v>27622401380</c:v>
                </c:pt>
                <c:pt idx="21">
                  <c:v>26944364287.875957</c:v>
                </c:pt>
                <c:pt idx="22">
                  <c:v>22564001773.264725</c:v>
                </c:pt>
                <c:pt idx="23">
                  <c:v>23393868940.280544</c:v>
                </c:pt>
                <c:pt idx="24">
                  <c:v>22685000000</c:v>
                </c:pt>
                <c:pt idx="25">
                  <c:v>25533000000</c:v>
                </c:pt>
                <c:pt idx="26">
                  <c:v>30441000000</c:v>
                </c:pt>
                <c:pt idx="27">
                  <c:v>30331000000</c:v>
                </c:pt>
                <c:pt idx="28">
                  <c:v>32781000000</c:v>
                </c:pt>
                <c:pt idx="29">
                  <c:v>34200000000</c:v>
                </c:pt>
              </c:numCache>
            </c:numRef>
          </c:val>
          <c:extLst>
            <c:ext xmlns:c16="http://schemas.microsoft.com/office/drawing/2014/chart" uri="{C3380CC4-5D6E-409C-BE32-E72D297353CC}">
              <c16:uniqueId val="{00000000-37F4-4CD2-B1A6-B2D6FC9AEAB3}"/>
            </c:ext>
          </c:extLst>
        </c:ser>
        <c:ser>
          <c:idx val="1"/>
          <c:order val="1"/>
          <c:tx>
            <c:strRef>
              <c:f>Sheet1!$A$3</c:f>
              <c:strCache>
                <c:ptCount val="1"/>
                <c:pt idx="0">
                  <c:v>United States</c:v>
                </c:pt>
              </c:strCache>
            </c:strRef>
          </c:tx>
          <c:spPr>
            <a:solidFill>
              <a:srgbClr val="000066"/>
            </a:solidFill>
            <a:ln w="25400">
              <a:noFill/>
            </a:ln>
            <a:effectLst/>
          </c:spPr>
          <c:cat>
            <c:strRef>
              <c:f>Sheet1!$K$1:$AN$1</c:f>
              <c:strCache>
                <c:ptCount val="30"/>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2018p</c:v>
                </c:pt>
              </c:strCache>
            </c:strRef>
          </c:cat>
          <c:val>
            <c:numRef>
              <c:f>Sheet1!$K$3:$AN$3</c:f>
              <c:numCache>
                <c:formatCode>_(* #,##0_);_(* \(#,##0\);_(* "-"??_);_(@_)</c:formatCode>
                <c:ptCount val="30"/>
                <c:pt idx="0">
                  <c:v>3191664025</c:v>
                </c:pt>
                <c:pt idx="1">
                  <c:v>2843482495</c:v>
                </c:pt>
                <c:pt idx="2">
                  <c:v>3307724535</c:v>
                </c:pt>
                <c:pt idx="3">
                  <c:v>3713936320</c:v>
                </c:pt>
                <c:pt idx="4">
                  <c:v>4352269125</c:v>
                </c:pt>
                <c:pt idx="5">
                  <c:v>4874541420</c:v>
                </c:pt>
                <c:pt idx="6">
                  <c:v>5164692695</c:v>
                </c:pt>
                <c:pt idx="7">
                  <c:v>3655906065</c:v>
                </c:pt>
                <c:pt idx="8">
                  <c:v>4874541420</c:v>
                </c:pt>
                <c:pt idx="9">
                  <c:v>5338783460</c:v>
                </c:pt>
                <c:pt idx="10">
                  <c:v>5570904480</c:v>
                </c:pt>
                <c:pt idx="11">
                  <c:v>6151207030</c:v>
                </c:pt>
                <c:pt idx="12">
                  <c:v>6673479325</c:v>
                </c:pt>
                <c:pt idx="13">
                  <c:v>8124235700</c:v>
                </c:pt>
                <c:pt idx="14">
                  <c:v>10619536665</c:v>
                </c:pt>
                <c:pt idx="15">
                  <c:v>12824686355</c:v>
                </c:pt>
                <c:pt idx="16">
                  <c:v>14797715025</c:v>
                </c:pt>
                <c:pt idx="17">
                  <c:v>18511651345</c:v>
                </c:pt>
                <c:pt idx="18">
                  <c:v>24662858375</c:v>
                </c:pt>
                <c:pt idx="19">
                  <c:v>35166334530</c:v>
                </c:pt>
                <c:pt idx="20">
                  <c:v>41375571815</c:v>
                </c:pt>
                <c:pt idx="21">
                  <c:v>49877789339.955589</c:v>
                </c:pt>
                <c:pt idx="22">
                  <c:v>52465127384.70665</c:v>
                </c:pt>
                <c:pt idx="23">
                  <c:v>49749314773.402992</c:v>
                </c:pt>
                <c:pt idx="24">
                  <c:v>50171460342.987999</c:v>
                </c:pt>
                <c:pt idx="25" formatCode="#,##0">
                  <c:v>51013000000</c:v>
                </c:pt>
                <c:pt idx="26" formatCode="#,##0">
                  <c:v>52990000000</c:v>
                </c:pt>
                <c:pt idx="27" formatCode="#,##0">
                  <c:v>54335000000</c:v>
                </c:pt>
                <c:pt idx="28" formatCode="#,##0">
                  <c:v>59900000000</c:v>
                </c:pt>
                <c:pt idx="29">
                  <c:v>60300000000</c:v>
                </c:pt>
              </c:numCache>
            </c:numRef>
          </c:val>
          <c:extLst>
            <c:ext xmlns:c16="http://schemas.microsoft.com/office/drawing/2014/chart" uri="{C3380CC4-5D6E-409C-BE32-E72D297353CC}">
              <c16:uniqueId val="{00000001-37F4-4CD2-B1A6-B2D6FC9AEAB3}"/>
            </c:ext>
          </c:extLst>
        </c:ser>
        <c:ser>
          <c:idx val="2"/>
          <c:order val="2"/>
          <c:tx>
            <c:strRef>
              <c:f>Sheet1!$A$4</c:f>
              <c:strCache>
                <c:ptCount val="1"/>
                <c:pt idx="0">
                  <c:v>Europe</c:v>
                </c:pt>
              </c:strCache>
            </c:strRef>
          </c:tx>
          <c:spPr>
            <a:solidFill>
              <a:srgbClr val="FFC000"/>
            </a:solidFill>
            <a:ln w="25400">
              <a:noFill/>
            </a:ln>
            <a:effectLst/>
          </c:spPr>
          <c:cat>
            <c:strRef>
              <c:f>Sheet1!$K$1:$AN$1</c:f>
              <c:strCache>
                <c:ptCount val="30"/>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2018p</c:v>
                </c:pt>
              </c:strCache>
            </c:strRef>
          </c:cat>
          <c:val>
            <c:numRef>
              <c:f>Sheet1!$K$4:$AN$4</c:f>
              <c:numCache>
                <c:formatCode>_(* #,##0_);_(* \(#,##0\);_(* "-"??_);_(@_)</c:formatCode>
                <c:ptCount val="30"/>
                <c:pt idx="0">
                  <c:v>0</c:v>
                </c:pt>
                <c:pt idx="1">
                  <c:v>0</c:v>
                </c:pt>
                <c:pt idx="2">
                  <c:v>0</c:v>
                </c:pt>
                <c:pt idx="3">
                  <c:v>5803025.5</c:v>
                </c:pt>
                <c:pt idx="4">
                  <c:v>34818153</c:v>
                </c:pt>
                <c:pt idx="5">
                  <c:v>46424204</c:v>
                </c:pt>
                <c:pt idx="6">
                  <c:v>46424204</c:v>
                </c:pt>
                <c:pt idx="7">
                  <c:v>75439331.5</c:v>
                </c:pt>
                <c:pt idx="8">
                  <c:v>104454459.00000001</c:v>
                </c:pt>
                <c:pt idx="9">
                  <c:v>121863535.5</c:v>
                </c:pt>
                <c:pt idx="10">
                  <c:v>116060510</c:v>
                </c:pt>
                <c:pt idx="11">
                  <c:v>116060510</c:v>
                </c:pt>
                <c:pt idx="12">
                  <c:v>139272612</c:v>
                </c:pt>
                <c:pt idx="13">
                  <c:v>290151275</c:v>
                </c:pt>
                <c:pt idx="14">
                  <c:v>388802708.50000006</c:v>
                </c:pt>
                <c:pt idx="15">
                  <c:v>452635988.99999994</c:v>
                </c:pt>
                <c:pt idx="16">
                  <c:v>870453825</c:v>
                </c:pt>
                <c:pt idx="17">
                  <c:v>1566816885</c:v>
                </c:pt>
                <c:pt idx="18">
                  <c:v>1798937905</c:v>
                </c:pt>
                <c:pt idx="19">
                  <c:v>2727421985</c:v>
                </c:pt>
                <c:pt idx="20">
                  <c:v>3423785045</c:v>
                </c:pt>
                <c:pt idx="21">
                  <c:v>4096949359.7947779</c:v>
                </c:pt>
                <c:pt idx="22">
                  <c:v>4014696824.2324553</c:v>
                </c:pt>
                <c:pt idx="23">
                  <c:v>4353386181.5910902</c:v>
                </c:pt>
                <c:pt idx="24">
                  <c:v>4835018767.5044718</c:v>
                </c:pt>
                <c:pt idx="25">
                  <c:v>5142791379.7209864</c:v>
                </c:pt>
                <c:pt idx="26">
                  <c:v>5190000000</c:v>
                </c:pt>
                <c:pt idx="27">
                  <c:v>5170000000</c:v>
                </c:pt>
                <c:pt idx="28">
                  <c:v>5140000000</c:v>
                </c:pt>
                <c:pt idx="29">
                  <c:v>5300000000</c:v>
                </c:pt>
              </c:numCache>
            </c:numRef>
          </c:val>
          <c:extLst>
            <c:ext xmlns:c16="http://schemas.microsoft.com/office/drawing/2014/chart" uri="{C3380CC4-5D6E-409C-BE32-E72D297353CC}">
              <c16:uniqueId val="{00000002-37F4-4CD2-B1A6-B2D6FC9AEAB3}"/>
            </c:ext>
          </c:extLst>
        </c:ser>
        <c:ser>
          <c:idx val="3"/>
          <c:order val="3"/>
          <c:tx>
            <c:strRef>
              <c:f>Sheet1!$A$5</c:f>
              <c:strCache>
                <c:ptCount val="1"/>
                <c:pt idx="0">
                  <c:v>Canada</c:v>
                </c:pt>
              </c:strCache>
            </c:strRef>
          </c:tx>
          <c:spPr>
            <a:solidFill>
              <a:srgbClr val="4D361F"/>
            </a:solidFill>
            <a:ln w="25400">
              <a:noFill/>
            </a:ln>
            <a:effectLst/>
          </c:spPr>
          <c:cat>
            <c:strRef>
              <c:f>Sheet1!$K$1:$AN$1</c:f>
              <c:strCache>
                <c:ptCount val="30"/>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2018p</c:v>
                </c:pt>
              </c:strCache>
            </c:strRef>
          </c:cat>
          <c:val>
            <c:numRef>
              <c:f>Sheet1!$K$5:$AN$5</c:f>
              <c:numCache>
                <c:formatCode>_(* #,##0_);_(* \(#,##0\);_(* "-"??_);_(@_)</c:formatCode>
                <c:ptCount val="30"/>
                <c:pt idx="0">
                  <c:v>0</c:v>
                </c:pt>
                <c:pt idx="1">
                  <c:v>0</c:v>
                </c:pt>
                <c:pt idx="2">
                  <c:v>0</c:v>
                </c:pt>
                <c:pt idx="3">
                  <c:v>0</c:v>
                </c:pt>
                <c:pt idx="4">
                  <c:v>0</c:v>
                </c:pt>
                <c:pt idx="5">
                  <c:v>0</c:v>
                </c:pt>
                <c:pt idx="6">
                  <c:v>0</c:v>
                </c:pt>
                <c:pt idx="7">
                  <c:v>0</c:v>
                </c:pt>
                <c:pt idx="8">
                  <c:v>0</c:v>
                </c:pt>
                <c:pt idx="9">
                  <c:v>0</c:v>
                </c:pt>
                <c:pt idx="10">
                  <c:v>98651433.5</c:v>
                </c:pt>
                <c:pt idx="11">
                  <c:v>214711943.5</c:v>
                </c:pt>
                <c:pt idx="12">
                  <c:v>226317994.5</c:v>
                </c:pt>
                <c:pt idx="13">
                  <c:v>232121020</c:v>
                </c:pt>
                <c:pt idx="14">
                  <c:v>232121020</c:v>
                </c:pt>
                <c:pt idx="15">
                  <c:v>232121020</c:v>
                </c:pt>
                <c:pt idx="16">
                  <c:v>255333122.00000003</c:v>
                </c:pt>
                <c:pt idx="17">
                  <c:v>255333122.00000003</c:v>
                </c:pt>
                <c:pt idx="18">
                  <c:v>812423570</c:v>
                </c:pt>
                <c:pt idx="19">
                  <c:v>870453825</c:v>
                </c:pt>
                <c:pt idx="20">
                  <c:v>1160605100</c:v>
                </c:pt>
                <c:pt idx="21">
                  <c:v>1379966862.3222857</c:v>
                </c:pt>
                <c:pt idx="22">
                  <c:v>1629960598.3863752</c:v>
                </c:pt>
                <c:pt idx="23">
                  <c:v>1717400983.0308499</c:v>
                </c:pt>
                <c:pt idx="24">
                  <c:v>1756468912.073045</c:v>
                </c:pt>
                <c:pt idx="25">
                  <c:v>2873000000</c:v>
                </c:pt>
                <c:pt idx="26">
                  <c:v>2819000000</c:v>
                </c:pt>
                <c:pt idx="27">
                  <c:v>2898000000</c:v>
                </c:pt>
                <c:pt idx="28">
                  <c:v>2869000000</c:v>
                </c:pt>
                <c:pt idx="29">
                  <c:v>2869000000</c:v>
                </c:pt>
              </c:numCache>
            </c:numRef>
          </c:val>
          <c:extLst>
            <c:ext xmlns:c16="http://schemas.microsoft.com/office/drawing/2014/chart" uri="{C3380CC4-5D6E-409C-BE32-E72D297353CC}">
              <c16:uniqueId val="{00000003-37F4-4CD2-B1A6-B2D6FC9AEAB3}"/>
            </c:ext>
          </c:extLst>
        </c:ser>
        <c:ser>
          <c:idx val="4"/>
          <c:order val="4"/>
          <c:tx>
            <c:strRef>
              <c:f>Sheet1!$A$6</c:f>
              <c:strCache>
                <c:ptCount val="1"/>
                <c:pt idx="0">
                  <c:v>Africa</c:v>
                </c:pt>
              </c:strCache>
            </c:strRef>
          </c:tx>
          <c:spPr>
            <a:solidFill>
              <a:schemeClr val="accent5"/>
            </a:solidFill>
            <a:ln w="25400">
              <a:noFill/>
            </a:ln>
            <a:effectLst/>
          </c:spPr>
          <c:cat>
            <c:strRef>
              <c:f>Sheet1!$K$1:$AN$1</c:f>
              <c:strCache>
                <c:ptCount val="30"/>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2018p</c:v>
                </c:pt>
              </c:strCache>
            </c:strRef>
          </c:cat>
          <c:val>
            <c:numRef>
              <c:f>Sheet1!$K$6:$AN$6</c:f>
              <c:numCache>
                <c:formatCode>_(* #,##0_);_(* \(#,##0\);_(* "-"??_);_(@_)</c:formatCode>
                <c:ptCount val="30"/>
                <c:pt idx="0">
                  <c:v>46424204</c:v>
                </c:pt>
                <c:pt idx="1">
                  <c:v>46424204</c:v>
                </c:pt>
                <c:pt idx="2">
                  <c:v>46424204</c:v>
                </c:pt>
                <c:pt idx="3">
                  <c:v>46424204</c:v>
                </c:pt>
                <c:pt idx="4">
                  <c:v>11606051</c:v>
                </c:pt>
                <c:pt idx="5">
                  <c:v>11606051</c:v>
                </c:pt>
                <c:pt idx="6">
                  <c:v>11606051</c:v>
                </c:pt>
                <c:pt idx="7">
                  <c:v>11606051</c:v>
                </c:pt>
                <c:pt idx="8">
                  <c:v>17409076.5</c:v>
                </c:pt>
                <c:pt idx="9">
                  <c:v>17409076.5</c:v>
                </c:pt>
                <c:pt idx="10">
                  <c:v>11606051</c:v>
                </c:pt>
                <c:pt idx="11">
                  <c:v>11606051</c:v>
                </c:pt>
                <c:pt idx="12">
                  <c:v>11606051</c:v>
                </c:pt>
                <c:pt idx="13">
                  <c:v>11606051</c:v>
                </c:pt>
                <c:pt idx="14">
                  <c:v>11606051</c:v>
                </c:pt>
                <c:pt idx="15">
                  <c:v>11606051</c:v>
                </c:pt>
                <c:pt idx="16">
                  <c:v>11606051</c:v>
                </c:pt>
                <c:pt idx="17">
                  <c:v>17409076.5</c:v>
                </c:pt>
                <c:pt idx="18">
                  <c:v>11606051</c:v>
                </c:pt>
                <c:pt idx="19">
                  <c:v>17409076.5</c:v>
                </c:pt>
                <c:pt idx="20">
                  <c:v>29015127.5</c:v>
                </c:pt>
                <c:pt idx="21">
                  <c:v>2172561.1382428072</c:v>
                </c:pt>
                <c:pt idx="22">
                  <c:v>2172561.1382428072</c:v>
                </c:pt>
                <c:pt idx="23">
                  <c:v>38969918.706931598</c:v>
                </c:pt>
                <c:pt idx="24">
                  <c:v>59995084.483002938</c:v>
                </c:pt>
                <c:pt idx="25">
                  <c:v>74993855.604188904</c:v>
                </c:pt>
                <c:pt idx="26">
                  <c:v>85000000</c:v>
                </c:pt>
                <c:pt idx="27">
                  <c:v>92000000</c:v>
                </c:pt>
                <c:pt idx="28">
                  <c:v>97000000</c:v>
                </c:pt>
                <c:pt idx="29">
                  <c:v>300000000</c:v>
                </c:pt>
              </c:numCache>
            </c:numRef>
          </c:val>
          <c:extLst>
            <c:ext xmlns:c16="http://schemas.microsoft.com/office/drawing/2014/chart" uri="{C3380CC4-5D6E-409C-BE32-E72D297353CC}">
              <c16:uniqueId val="{00000004-37F4-4CD2-B1A6-B2D6FC9AEAB3}"/>
            </c:ext>
          </c:extLst>
        </c:ser>
        <c:ser>
          <c:idx val="5"/>
          <c:order val="5"/>
          <c:tx>
            <c:strRef>
              <c:f>Sheet1!$A$7</c:f>
              <c:strCache>
                <c:ptCount val="1"/>
                <c:pt idx="0">
                  <c:v>Asia/Pacific</c:v>
                </c:pt>
              </c:strCache>
            </c:strRef>
          </c:tx>
          <c:spPr>
            <a:solidFill>
              <a:srgbClr val="00B050"/>
            </a:solidFill>
            <a:ln w="25400">
              <a:noFill/>
            </a:ln>
            <a:effectLst/>
          </c:spPr>
          <c:cat>
            <c:strRef>
              <c:f>Sheet1!$K$1:$AN$1</c:f>
              <c:strCache>
                <c:ptCount val="30"/>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2018p</c:v>
                </c:pt>
              </c:strCache>
            </c:strRef>
          </c:cat>
          <c:val>
            <c:numRef>
              <c:f>Sheet1!$K$7:$AN$7</c:f>
              <c:numCache>
                <c:formatCode>_(* #,##0_);_(* \(#,##0\);_(* "-"??_);_(@_)</c:formatCode>
                <c:ptCount val="30"/>
                <c:pt idx="0">
                  <c:v>0</c:v>
                </c:pt>
                <c:pt idx="1">
                  <c:v>0</c:v>
                </c:pt>
                <c:pt idx="2">
                  <c:v>0</c:v>
                </c:pt>
                <c:pt idx="3">
                  <c:v>0</c:v>
                </c:pt>
                <c:pt idx="4">
                  <c:v>0</c:v>
                </c:pt>
                <c:pt idx="5">
                  <c:v>0</c:v>
                </c:pt>
                <c:pt idx="6">
                  <c:v>0</c:v>
                </c:pt>
                <c:pt idx="7">
                  <c:v>0</c:v>
                </c:pt>
                <c:pt idx="8">
                  <c:v>0</c:v>
                </c:pt>
                <c:pt idx="9">
                  <c:v>0</c:v>
                </c:pt>
                <c:pt idx="10">
                  <c:v>0</c:v>
                </c:pt>
                <c:pt idx="11">
                  <c:v>168287739.5</c:v>
                </c:pt>
                <c:pt idx="12">
                  <c:v>174090765</c:v>
                </c:pt>
                <c:pt idx="13">
                  <c:v>475848090.99999994</c:v>
                </c:pt>
                <c:pt idx="14">
                  <c:v>986514335</c:v>
                </c:pt>
                <c:pt idx="15">
                  <c:v>1230241406</c:v>
                </c:pt>
                <c:pt idx="16">
                  <c:v>1526195706.5</c:v>
                </c:pt>
                <c:pt idx="17">
                  <c:v>2176134562.5</c:v>
                </c:pt>
                <c:pt idx="18">
                  <c:v>2245770868.5</c:v>
                </c:pt>
                <c:pt idx="19">
                  <c:v>2826073418.5</c:v>
                </c:pt>
                <c:pt idx="20">
                  <c:v>3093012591.5</c:v>
                </c:pt>
                <c:pt idx="21">
                  <c:v>3192690107.5458183</c:v>
                </c:pt>
                <c:pt idx="22">
                  <c:v>3596539633.3926511</c:v>
                </c:pt>
                <c:pt idx="23">
                  <c:v>3980418815.732976</c:v>
                </c:pt>
                <c:pt idx="24">
                  <c:v>4493364427.5077581</c:v>
                </c:pt>
                <c:pt idx="25">
                  <c:v>5355447459.8339233</c:v>
                </c:pt>
                <c:pt idx="26">
                  <c:v>6741000000</c:v>
                </c:pt>
                <c:pt idx="27">
                  <c:v>7460000000</c:v>
                </c:pt>
                <c:pt idx="28">
                  <c:v>7581000000</c:v>
                </c:pt>
                <c:pt idx="29">
                  <c:v>7800000000</c:v>
                </c:pt>
              </c:numCache>
            </c:numRef>
          </c:val>
          <c:extLst>
            <c:ext xmlns:c16="http://schemas.microsoft.com/office/drawing/2014/chart" uri="{C3380CC4-5D6E-409C-BE32-E72D297353CC}">
              <c16:uniqueId val="{00000005-37F4-4CD2-B1A6-B2D6FC9AEAB3}"/>
            </c:ext>
          </c:extLst>
        </c:ser>
        <c:dLbls>
          <c:showLegendKey val="0"/>
          <c:showVal val="0"/>
          <c:showCatName val="0"/>
          <c:showSerName val="0"/>
          <c:showPercent val="0"/>
          <c:showBubbleSize val="0"/>
        </c:dLbls>
        <c:axId val="876380752"/>
        <c:axId val="876381296"/>
      </c:areaChart>
      <c:catAx>
        <c:axId val="8763807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76381296"/>
        <c:crosses val="autoZero"/>
        <c:auto val="1"/>
        <c:lblAlgn val="ctr"/>
        <c:lblOffset val="100"/>
        <c:noMultiLvlLbl val="0"/>
      </c:catAx>
      <c:valAx>
        <c:axId val="87638129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76380752"/>
        <c:crosses val="autoZero"/>
        <c:crossBetween val="midCat"/>
        <c:dispUnits>
          <c:builtInUnit val="billions"/>
          <c:dispUnitsLbl>
            <c:layout>
              <c:manualLayout>
                <c:xMode val="edge"/>
                <c:yMode val="edge"/>
                <c:x val="6.2222936022325454E-3"/>
                <c:y val="0.30064350670857182"/>
              </c:manualLayout>
            </c:layout>
            <c:tx>
              <c:rich>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r>
                    <a:rPr lang="en-US" sz="1400" b="0" dirty="0">
                      <a:solidFill>
                        <a:schemeClr val="tx1"/>
                      </a:solidFill>
                      <a:latin typeface="Arial" panose="020B0604020202020204" pitchFamily="34" charset="0"/>
                      <a:cs typeface="Arial" panose="020B0604020202020204" pitchFamily="34" charset="0"/>
                    </a:rPr>
                    <a:t>Billion liters</a:t>
                  </a:r>
                </a:p>
              </c:rich>
            </c:tx>
            <c:spPr>
              <a:noFill/>
              <a:ln>
                <a:noFill/>
              </a:ln>
              <a:effectLst/>
            </c:spPr>
            <c:txPr>
              <a:bodyPr rot="-5400000" spcFirstLastPara="1" vertOverflow="ellipsis" vert="horz" wrap="square" anchor="ctr" anchorCtr="1"/>
              <a:lstStyle/>
              <a:p>
                <a:pPr>
                  <a:defRPr sz="133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ispUnitsLbl>
        </c:dispUnits>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solidFill>
        <a:schemeClr val="tx1"/>
      </a:solid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5646401021842047E-2"/>
          <c:y val="0.22022050123464904"/>
          <c:w val="0.92774359330443001"/>
          <c:h val="0.67411969845267994"/>
        </c:manualLayout>
      </c:layout>
      <c:barChart>
        <c:barDir val="col"/>
        <c:grouping val="clustered"/>
        <c:varyColors val="0"/>
        <c:ser>
          <c:idx val="0"/>
          <c:order val="0"/>
          <c:tx>
            <c:strRef>
              <c:f>Sheet1!$B$1</c:f>
              <c:strCache>
                <c:ptCount val="1"/>
                <c:pt idx="0">
                  <c:v>Octane Rating</c:v>
                </c:pt>
              </c:strCache>
            </c:strRef>
          </c:tx>
          <c:spPr>
            <a:solidFill>
              <a:schemeClr val="accent1"/>
            </a:solidFill>
            <a:ln>
              <a:noFill/>
            </a:ln>
            <a:effectLst/>
          </c:spPr>
          <c:invertIfNegative val="0"/>
          <c:dPt>
            <c:idx val="7"/>
            <c:invertIfNegative val="0"/>
            <c:bubble3D val="0"/>
            <c:spPr>
              <a:solidFill>
                <a:schemeClr val="accent2"/>
              </a:solidFill>
              <a:ln>
                <a:noFill/>
              </a:ln>
              <a:effectLst/>
            </c:spPr>
            <c:extLst>
              <c:ext xmlns:c16="http://schemas.microsoft.com/office/drawing/2014/chart" uri="{C3380CC4-5D6E-409C-BE32-E72D297353CC}">
                <c16:uniqueId val="{00000001-3FC7-45BD-A246-954224A70C4F}"/>
              </c:ext>
            </c:extLst>
          </c:dPt>
          <c:cat>
            <c:strRef>
              <c:f>Sheet1!$A$2:$A$9</c:f>
              <c:strCache>
                <c:ptCount val="8"/>
                <c:pt idx="0">
                  <c:v>Gasoline Blendstock</c:v>
                </c:pt>
                <c:pt idx="1">
                  <c:v>Butane</c:v>
                </c:pt>
                <c:pt idx="2">
                  <c:v>Reformate</c:v>
                </c:pt>
                <c:pt idx="3">
                  <c:v>Benzene </c:v>
                </c:pt>
                <c:pt idx="4">
                  <c:v>Toluene</c:v>
                </c:pt>
                <c:pt idx="5">
                  <c:v>Xylene</c:v>
                </c:pt>
                <c:pt idx="6">
                  <c:v>MTBE</c:v>
                </c:pt>
                <c:pt idx="7">
                  <c:v>Ethanol</c:v>
                </c:pt>
              </c:strCache>
            </c:strRef>
          </c:cat>
          <c:val>
            <c:numRef>
              <c:f>Sheet1!$B$2:$B$9</c:f>
              <c:numCache>
                <c:formatCode>General</c:formatCode>
                <c:ptCount val="8"/>
                <c:pt idx="0">
                  <c:v>84</c:v>
                </c:pt>
                <c:pt idx="1">
                  <c:v>93</c:v>
                </c:pt>
                <c:pt idx="2">
                  <c:v>95</c:v>
                </c:pt>
                <c:pt idx="3">
                  <c:v>101</c:v>
                </c:pt>
                <c:pt idx="4">
                  <c:v>104</c:v>
                </c:pt>
                <c:pt idx="5">
                  <c:v>107</c:v>
                </c:pt>
                <c:pt idx="6">
                  <c:v>110</c:v>
                </c:pt>
                <c:pt idx="7">
                  <c:v>114</c:v>
                </c:pt>
              </c:numCache>
            </c:numRef>
          </c:val>
          <c:extLst>
            <c:ext xmlns:c16="http://schemas.microsoft.com/office/drawing/2014/chart" uri="{C3380CC4-5D6E-409C-BE32-E72D297353CC}">
              <c16:uniqueId val="{00000002-3FC7-45BD-A246-954224A70C4F}"/>
            </c:ext>
          </c:extLst>
        </c:ser>
        <c:dLbls>
          <c:showLegendKey val="0"/>
          <c:showVal val="0"/>
          <c:showCatName val="0"/>
          <c:showSerName val="0"/>
          <c:showPercent val="0"/>
          <c:showBubbleSize val="0"/>
        </c:dLbls>
        <c:gapWidth val="219"/>
        <c:overlap val="-27"/>
        <c:axId val="549450216"/>
        <c:axId val="549453824"/>
      </c:barChart>
      <c:catAx>
        <c:axId val="549450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49453824"/>
        <c:crosses val="autoZero"/>
        <c:auto val="1"/>
        <c:lblAlgn val="ctr"/>
        <c:lblOffset val="100"/>
        <c:noMultiLvlLbl val="0"/>
      </c:catAx>
      <c:valAx>
        <c:axId val="549453824"/>
        <c:scaling>
          <c:orientation val="minMax"/>
          <c:max val="115"/>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49450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2200" b="1" dirty="0">
                <a:solidFill>
                  <a:sysClr val="windowText" lastClr="000000"/>
                </a:solidFill>
                <a:latin typeface="Arial" panose="020B0604020202020204" pitchFamily="34" charset="0"/>
                <a:cs typeface="Arial" panose="020B0604020202020204" pitchFamily="34" charset="0"/>
              </a:rPr>
              <a:t>Average Price</a:t>
            </a:r>
            <a:r>
              <a:rPr lang="en-US" sz="2200" b="1" baseline="0" dirty="0">
                <a:solidFill>
                  <a:sysClr val="windowText" lastClr="000000"/>
                </a:solidFill>
                <a:latin typeface="Arial" panose="020B0604020202020204" pitchFamily="34" charset="0"/>
                <a:cs typeface="Arial" panose="020B0604020202020204" pitchFamily="34" charset="0"/>
              </a:rPr>
              <a:t> Comparison – FOB Houston</a:t>
            </a:r>
          </a:p>
        </c:rich>
      </c:tx>
      <c:layout>
        <c:manualLayout>
          <c:xMode val="edge"/>
          <c:yMode val="edge"/>
          <c:x val="0.2827448473938865"/>
          <c:y val="2.8573748112660814E-2"/>
        </c:manualLayout>
      </c:layout>
      <c:overlay val="0"/>
      <c:spPr>
        <a:noFill/>
        <a:ln>
          <a:noFill/>
        </a:ln>
        <a:effectLst/>
      </c:spPr>
      <c:txPr>
        <a:bodyPr rot="0" spcFirstLastPara="1" vertOverflow="ellipsis" vert="horz" wrap="square" anchor="ctr" anchorCtr="1"/>
        <a:lstStyle/>
        <a:p>
          <a:pPr>
            <a:defRPr sz="22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2217409161872916"/>
          <c:y val="0.13123693768166783"/>
          <c:w val="0.86454088549004471"/>
          <c:h val="0.7238324745897069"/>
        </c:manualLayout>
      </c:layout>
      <c:lineChart>
        <c:grouping val="standard"/>
        <c:varyColors val="0"/>
        <c:ser>
          <c:idx val="1"/>
          <c:order val="0"/>
          <c:tx>
            <c:strRef>
              <c:f>'[Ethanol_Database_for_USGC (002).xlsx]Sheet1'!$B$1</c:f>
              <c:strCache>
                <c:ptCount val="1"/>
                <c:pt idx="0">
                  <c:v>Ethanol</c:v>
                </c:pt>
              </c:strCache>
            </c:strRef>
          </c:tx>
          <c:spPr>
            <a:ln w="50800" cap="rnd">
              <a:solidFill>
                <a:srgbClr val="D18316"/>
              </a:solidFill>
              <a:round/>
            </a:ln>
            <a:effectLst/>
          </c:spPr>
          <c:marker>
            <c:symbol val="circle"/>
            <c:size val="5"/>
            <c:spPr>
              <a:solidFill>
                <a:srgbClr val="D18316"/>
              </a:solidFill>
              <a:ln w="9525">
                <a:solidFill>
                  <a:srgbClr val="D18316"/>
                </a:solidFill>
              </a:ln>
              <a:effectLst/>
            </c:spPr>
          </c:marker>
          <c:cat>
            <c:numRef>
              <c:f>'[Ethanol_Database_for_USGC (002).xlsx]Sheet1'!$A$2:$A$12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'[Ethanol_Database_for_USGC (002).xlsx]Sheet1'!$B$2:$B$12</c:f>
              <c:numCache>
                <c:formatCode>_("$"* #,##0.00_);_("$"* \(#,##0.00\);_("$"* "-"??_);_(@_)</c:formatCode>
                <c:ptCount val="11"/>
                <c:pt idx="0">
                  <c:v>0.61615692709814629</c:v>
                </c:pt>
                <c:pt idx="1">
                  <c:v>0.48434647766027961</c:v>
                </c:pt>
                <c:pt idx="2">
                  <c:v>0.5190800526013849</c:v>
                </c:pt>
                <c:pt idx="3">
                  <c:v>0.7198434178932982</c:v>
                </c:pt>
                <c:pt idx="4">
                  <c:v>0.62651999584490581</c:v>
                </c:pt>
                <c:pt idx="5">
                  <c:v>0.64983496172200794</c:v>
                </c:pt>
                <c:pt idx="6">
                  <c:v>0.61007021706582376</c:v>
                </c:pt>
                <c:pt idx="7">
                  <c:v>0.41751931779286322</c:v>
                </c:pt>
                <c:pt idx="8">
                  <c:v>0.41790545451880717</c:v>
                </c:pt>
                <c:pt idx="9">
                  <c:v>0.40881190444528465</c:v>
                </c:pt>
                <c:pt idx="10">
                  <c:v>0.38270341607257718</c:v>
                </c:pt>
              </c:numCache>
            </c:numRef>
          </c:val>
          <c:smooth val="0"/>
          <c:extLst>
            <c:ext xmlns:c16="http://schemas.microsoft.com/office/drawing/2014/chart" uri="{C3380CC4-5D6E-409C-BE32-E72D297353CC}">
              <c16:uniqueId val="{00000000-CF08-4188-B975-7A155262545E}"/>
            </c:ext>
          </c:extLst>
        </c:ser>
        <c:ser>
          <c:idx val="2"/>
          <c:order val="1"/>
          <c:tx>
            <c:strRef>
              <c:f>'[Ethanol_Database_for_USGC (002).xlsx]Sheet1'!$C$1</c:f>
              <c:strCache>
                <c:ptCount val="1"/>
                <c:pt idx="0">
                  <c:v>MTBE</c:v>
                </c:pt>
              </c:strCache>
            </c:strRef>
          </c:tx>
          <c:spPr>
            <a:ln w="50800" cap="rnd">
              <a:solidFill>
                <a:srgbClr val="003E7E"/>
              </a:solidFill>
              <a:round/>
            </a:ln>
            <a:effectLst/>
          </c:spPr>
          <c:marker>
            <c:symbol val="circle"/>
            <c:size val="5"/>
            <c:spPr>
              <a:solidFill>
                <a:srgbClr val="003E7E"/>
              </a:solidFill>
              <a:ln w="9525">
                <a:solidFill>
                  <a:srgbClr val="003E7E"/>
                </a:solidFill>
              </a:ln>
              <a:effectLst/>
            </c:spPr>
          </c:marker>
          <c:cat>
            <c:numRef>
              <c:f>'[Ethanol_Database_for_USGC (002).xlsx]Sheet1'!$A$2:$A$12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'[Ethanol_Database_for_USGC (002).xlsx]Sheet1'!$C$2:$C$12</c:f>
              <c:numCache>
                <c:formatCode>_("$"* #,##0.00_);_("$"* \(#,##0.00\);_("$"* "-"??_);_(@_)</c:formatCode>
                <c:ptCount val="11"/>
                <c:pt idx="0">
                  <c:v>0.72762530632172562</c:v>
                </c:pt>
                <c:pt idx="1">
                  <c:v>0.55580848935746174</c:v>
                </c:pt>
                <c:pt idx="2">
                  <c:v>0.62635903466854437</c:v>
                </c:pt>
                <c:pt idx="3">
                  <c:v>0.86293946239104102</c:v>
                </c:pt>
                <c:pt idx="4">
                  <c:v>0.96488067752693651</c:v>
                </c:pt>
                <c:pt idx="5">
                  <c:v>0.85691856961474799</c:v>
                </c:pt>
                <c:pt idx="6">
                  <c:v>0.82527458901211126</c:v>
                </c:pt>
                <c:pt idx="7">
                  <c:v>0.58226614605921723</c:v>
                </c:pt>
                <c:pt idx="8">
                  <c:v>0.43669877451741734</c:v>
                </c:pt>
                <c:pt idx="9">
                  <c:v>0.51860735788176726</c:v>
                </c:pt>
                <c:pt idx="10">
                  <c:v>0.56775355905965252</c:v>
                </c:pt>
              </c:numCache>
            </c:numRef>
          </c:val>
          <c:smooth val="0"/>
          <c:extLst>
            <c:ext xmlns:c16="http://schemas.microsoft.com/office/drawing/2014/chart" uri="{C3380CC4-5D6E-409C-BE32-E72D297353CC}">
              <c16:uniqueId val="{00000001-CF08-4188-B975-7A155262545E}"/>
            </c:ext>
          </c:extLst>
        </c:ser>
        <c:ser>
          <c:idx val="3"/>
          <c:order val="2"/>
          <c:tx>
            <c:strRef>
              <c:f>'[Ethanol_Database_for_USGC (002).xlsx]Sheet1'!$D$1</c:f>
              <c:strCache>
                <c:ptCount val="1"/>
                <c:pt idx="0">
                  <c:v>BTX</c:v>
                </c:pt>
              </c:strCache>
            </c:strRef>
          </c:tx>
          <c:spPr>
            <a:ln w="50800" cap="rnd">
              <a:solidFill>
                <a:srgbClr val="7ED0E0"/>
              </a:solidFill>
              <a:round/>
            </a:ln>
            <a:effectLst/>
          </c:spPr>
          <c:marker>
            <c:symbol val="circle"/>
            <c:size val="5"/>
            <c:spPr>
              <a:solidFill>
                <a:srgbClr val="7ED0E0"/>
              </a:solidFill>
              <a:ln w="9525">
                <a:solidFill>
                  <a:srgbClr val="7ED0E0"/>
                </a:solidFill>
              </a:ln>
              <a:effectLst/>
            </c:spPr>
          </c:marker>
          <c:cat>
            <c:numRef>
              <c:f>'[Ethanol_Database_for_USGC (002).xlsx]Sheet1'!$A$2:$A$12</c:f>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f>'[Ethanol_Database_for_USGC (002).xlsx]Sheet1'!$D$2:$D$12</c:f>
              <c:numCache>
                <c:formatCode>_("$"* #,##0.00_);_("$"* \(#,##0.00\);_("$"* "-"??_);_(@_)</c:formatCode>
                <c:ptCount val="11"/>
                <c:pt idx="0">
                  <c:v>0.82848578382318983</c:v>
                </c:pt>
                <c:pt idx="1">
                  <c:v>0.60513993742011163</c:v>
                </c:pt>
                <c:pt idx="2">
                  <c:v>0.74889055096121204</c:v>
                </c:pt>
                <c:pt idx="3">
                  <c:v>0.99162238308628647</c:v>
                </c:pt>
                <c:pt idx="4">
                  <c:v>1.1050269503220065</c:v>
                </c:pt>
                <c:pt idx="5">
                  <c:v>1.0806235777900244</c:v>
                </c:pt>
                <c:pt idx="6">
                  <c:v>0.95280657269574087</c:v>
                </c:pt>
                <c:pt idx="7">
                  <c:v>0.62536085498291372</c:v>
                </c:pt>
                <c:pt idx="8">
                  <c:v>0.53759353009297173</c:v>
                </c:pt>
                <c:pt idx="9">
                  <c:v>0.61488883584499687</c:v>
                </c:pt>
                <c:pt idx="10">
                  <c:v>0.69136896751070387</c:v>
                </c:pt>
              </c:numCache>
            </c:numRef>
          </c:val>
          <c:smooth val="0"/>
          <c:extLst>
            <c:ext xmlns:c16="http://schemas.microsoft.com/office/drawing/2014/chart" uri="{C3380CC4-5D6E-409C-BE32-E72D297353CC}">
              <c16:uniqueId val="{00000002-CF08-4188-B975-7A155262545E}"/>
            </c:ext>
          </c:extLst>
        </c:ser>
        <c:dLbls>
          <c:showLegendKey val="0"/>
          <c:showVal val="0"/>
          <c:showCatName val="0"/>
          <c:showSerName val="0"/>
          <c:showPercent val="0"/>
          <c:showBubbleSize val="0"/>
        </c:dLbls>
        <c:marker val="1"/>
        <c:smooth val="0"/>
        <c:axId val="782380176"/>
        <c:axId val="876558704"/>
        <c:extLst>
          <c:ext xmlns:c15="http://schemas.microsoft.com/office/drawing/2012/chart" uri="{02D57815-91ED-43cb-92C2-25804820EDAC}">
            <c15:filteredLineSeries>
              <c15:ser>
                <c:idx val="4"/>
                <c:order val="3"/>
                <c:tx>
                  <c:strRef>
                    <c:extLst>
                      <c:ext uri="{02D57815-91ED-43cb-92C2-25804820EDAC}">
                        <c15:formulaRef>
                          <c15:sqref>'[Ethanol_Database_for_USGC (002).xlsx]Sheet1'!$E$1</c15:sqref>
                        </c15:formulaRef>
                      </c:ext>
                    </c:extLst>
                    <c:strCache>
                      <c:ptCount val="1"/>
                      <c:pt idx="0">
                        <c:v>Gasoline</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extLst>
                      <c:ext uri="{02D57815-91ED-43cb-92C2-25804820EDAC}">
                        <c15:formulaRef>
                          <c15:sqref>'[Ethanol_Database_for_USGC (002).xlsx]Sheet1'!$A$2:$A$12</c15:sqref>
                        </c15:formulaRef>
                      </c:ext>
                    </c:extLst>
                    <c:numCache>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Cache>
                  </c:numRef>
                </c:cat>
                <c:val>
                  <c:numRef>
                    <c:extLst>
                      <c:ext uri="{02D57815-91ED-43cb-92C2-25804820EDAC}">
                        <c15:formulaRef>
                          <c15:sqref>'[Ethanol_Database_for_USGC (002).xlsx]Sheet1'!$E$2:$E$12</c15:sqref>
                        </c15:formulaRef>
                      </c:ext>
                    </c:extLst>
                    <c:numCache>
                      <c:formatCode>_("$"* #,##0.00_);_("$"* \(#,##0.00\);_("$"* "-"??_);_(@_)</c:formatCode>
                      <c:ptCount val="11"/>
                      <c:pt idx="0">
                        <c:v>0.67027533421969732</c:v>
                      </c:pt>
                      <c:pt idx="1">
                        <c:v>0.43607004731540794</c:v>
                      </c:pt>
                      <c:pt idx="2">
                        <c:v>0.55055719521234647</c:v>
                      </c:pt>
                      <c:pt idx="3">
                        <c:v>0.74052023949327028</c:v>
                      </c:pt>
                      <c:pt idx="4">
                        <c:v>0.75969501008414042</c:v>
                      </c:pt>
                      <c:pt idx="5">
                        <c:v>0.72837138632325582</c:v>
                      </c:pt>
                      <c:pt idx="6">
                        <c:v>0.67068835910930036</c:v>
                      </c:pt>
                      <c:pt idx="7">
                        <c:v>0.41803981795358858</c:v>
                      </c:pt>
                      <c:pt idx="8">
                        <c:v>0.35157486749310835</c:v>
                      </c:pt>
                      <c:pt idx="9">
                        <c:v>0.42233808267966261</c:v>
                      </c:pt>
                      <c:pt idx="10">
                        <c:v>0.47425028324696211</c:v>
                      </c:pt>
                    </c:numCache>
                  </c:numRef>
                </c:val>
                <c:smooth val="0"/>
                <c:extLst>
                  <c:ext xmlns:c16="http://schemas.microsoft.com/office/drawing/2014/chart" uri="{C3380CC4-5D6E-409C-BE32-E72D297353CC}">
                    <c16:uniqueId val="{00000003-CF08-4188-B975-7A155262545E}"/>
                  </c:ext>
                </c:extLst>
              </c15:ser>
            </c15:filteredLineSeries>
          </c:ext>
        </c:extLst>
      </c:lineChart>
      <c:catAx>
        <c:axId val="78238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76558704"/>
        <c:crosses val="autoZero"/>
        <c:auto val="1"/>
        <c:lblAlgn val="ctr"/>
        <c:lblOffset val="100"/>
        <c:noMultiLvlLbl val="0"/>
      </c:catAx>
      <c:valAx>
        <c:axId val="876558704"/>
        <c:scaling>
          <c:orientation val="minMax"/>
          <c:min val="0.3500000000000000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solidFill>
                      <a:sysClr val="windowText" lastClr="000000"/>
                    </a:solidFill>
                    <a:latin typeface="Arial" panose="020B0604020202020204" pitchFamily="34" charset="0"/>
                    <a:cs typeface="Arial" panose="020B0604020202020204" pitchFamily="34" charset="0"/>
                  </a:rPr>
                  <a:t>USD/Liter</a:t>
                </a:r>
              </a:p>
            </c:rich>
          </c:tx>
          <c:layout>
            <c:manualLayout>
              <c:xMode val="edge"/>
              <c:yMode val="edge"/>
              <c:x val="2.1097224970783885E-3"/>
              <c:y val="0.4158303439330564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82380176"/>
        <c:crosses val="autoZero"/>
        <c:crossBetween val="between"/>
      </c:valAx>
      <c:spPr>
        <a:noFill/>
        <a:ln>
          <a:noFill/>
        </a:ln>
        <a:effectLst/>
      </c:spPr>
    </c:plotArea>
    <c:legend>
      <c:legendPos val="b"/>
      <c:layout>
        <c:manualLayout>
          <c:xMode val="edge"/>
          <c:yMode val="edge"/>
          <c:x val="7.9775906176284925E-2"/>
          <c:y val="0.94892132849257693"/>
          <c:w val="0.89741021296388579"/>
          <c:h val="5.107867150742308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Production</c:v>
                </c:pt>
              </c:strCache>
            </c:strRef>
          </c:tx>
          <c:spPr>
            <a:solidFill>
              <a:srgbClr val="D28529"/>
            </a:solidFill>
            <a:ln>
              <a:noFill/>
            </a:ln>
            <a:effectLst/>
          </c:spPr>
          <c:invertIfNegative val="0"/>
          <c:cat>
            <c:strRef>
              <c:f>Sheet1!$B$1:$K$1</c:f>
              <c:strCache>
                <c:ptCount val="10"/>
                <c:pt idx="0">
                  <c:v>2009</c:v>
                </c:pt>
                <c:pt idx="1">
                  <c:v>2010</c:v>
                </c:pt>
                <c:pt idx="2">
                  <c:v>2011</c:v>
                </c:pt>
                <c:pt idx="3">
                  <c:v>2012</c:v>
                </c:pt>
                <c:pt idx="4">
                  <c:v>2013</c:v>
                </c:pt>
                <c:pt idx="5">
                  <c:v>2014</c:v>
                </c:pt>
                <c:pt idx="6">
                  <c:v>2015</c:v>
                </c:pt>
                <c:pt idx="7">
                  <c:v>2016</c:v>
                </c:pt>
                <c:pt idx="8">
                  <c:v>2017</c:v>
                </c:pt>
                <c:pt idx="9">
                  <c:v>2018</c:v>
                </c:pt>
              </c:strCache>
            </c:strRef>
          </c:cat>
          <c:val>
            <c:numRef>
              <c:f>Sheet1!$B$2:$K$2</c:f>
              <c:numCache>
                <c:formatCode>General</c:formatCode>
                <c:ptCount val="10"/>
                <c:pt idx="0">
                  <c:v>23</c:v>
                </c:pt>
                <c:pt idx="1">
                  <c:v>10</c:v>
                </c:pt>
                <c:pt idx="2">
                  <c:v>4</c:v>
                </c:pt>
                <c:pt idx="3">
                  <c:v>34</c:v>
                </c:pt>
                <c:pt idx="4">
                  <c:v>72</c:v>
                </c:pt>
                <c:pt idx="5">
                  <c:v>115</c:v>
                </c:pt>
                <c:pt idx="6">
                  <c:v>168</c:v>
                </c:pt>
                <c:pt idx="7">
                  <c:v>230</c:v>
                </c:pt>
                <c:pt idx="8">
                  <c:v>235</c:v>
                </c:pt>
                <c:pt idx="9">
                  <c:v>270</c:v>
                </c:pt>
              </c:numCache>
            </c:numRef>
          </c:val>
          <c:extLst>
            <c:ext xmlns:c16="http://schemas.microsoft.com/office/drawing/2014/chart" uri="{C3380CC4-5D6E-409C-BE32-E72D297353CC}">
              <c16:uniqueId val="{00000000-27C2-4EBF-A968-5580B9DDACB0}"/>
            </c:ext>
          </c:extLst>
        </c:ser>
        <c:dLbls>
          <c:showLegendKey val="0"/>
          <c:showVal val="0"/>
          <c:showCatName val="0"/>
          <c:showSerName val="0"/>
          <c:showPercent val="0"/>
          <c:showBubbleSize val="0"/>
        </c:dLbls>
        <c:gapWidth val="219"/>
        <c:axId val="475963096"/>
        <c:axId val="475961128"/>
      </c:barChart>
      <c:lineChart>
        <c:grouping val="standard"/>
        <c:varyColors val="0"/>
        <c:ser>
          <c:idx val="1"/>
          <c:order val="1"/>
          <c:tx>
            <c:strRef>
              <c:f>Sheet1!$A$3</c:f>
              <c:strCache>
                <c:ptCount val="1"/>
                <c:pt idx="0">
                  <c:v>Imports</c:v>
                </c:pt>
              </c:strCache>
            </c:strRef>
          </c:tx>
          <c:spPr>
            <a:ln w="38100" cap="rnd">
              <a:solidFill>
                <a:srgbClr val="013E7D"/>
              </a:solidFill>
              <a:round/>
            </a:ln>
            <a:effectLst/>
          </c:spPr>
          <c:marker>
            <c:symbol val="none"/>
          </c:marker>
          <c:cat>
            <c:strRef>
              <c:f>Sheet1!$B$1:$K$1</c:f>
              <c:strCache>
                <c:ptCount val="10"/>
                <c:pt idx="0">
                  <c:v>2009</c:v>
                </c:pt>
                <c:pt idx="1">
                  <c:v>2010</c:v>
                </c:pt>
                <c:pt idx="2">
                  <c:v>2011</c:v>
                </c:pt>
                <c:pt idx="3">
                  <c:v>2012</c:v>
                </c:pt>
                <c:pt idx="4">
                  <c:v>2013</c:v>
                </c:pt>
                <c:pt idx="5">
                  <c:v>2014</c:v>
                </c:pt>
                <c:pt idx="6">
                  <c:v>2015</c:v>
                </c:pt>
                <c:pt idx="7">
                  <c:v>2016</c:v>
                </c:pt>
                <c:pt idx="8">
                  <c:v>2017</c:v>
                </c:pt>
                <c:pt idx="9">
                  <c:v>2018</c:v>
                </c:pt>
              </c:strCache>
            </c:strRef>
          </c:cat>
          <c:val>
            <c:numRef>
              <c:f>Sheet1!$B$3:$K$3</c:f>
              <c:numCache>
                <c:formatCode>General</c:formatCode>
                <c:ptCount val="10"/>
                <c:pt idx="0">
                  <c:v>64</c:v>
                </c:pt>
                <c:pt idx="1">
                  <c:v>140</c:v>
                </c:pt>
                <c:pt idx="2">
                  <c:v>215</c:v>
                </c:pt>
                <c:pt idx="3">
                  <c:v>248</c:v>
                </c:pt>
                <c:pt idx="4">
                  <c:v>297</c:v>
                </c:pt>
                <c:pt idx="5">
                  <c:v>339</c:v>
                </c:pt>
                <c:pt idx="6">
                  <c:v>311</c:v>
                </c:pt>
                <c:pt idx="7">
                  <c:v>260</c:v>
                </c:pt>
                <c:pt idx="8">
                  <c:v>276</c:v>
                </c:pt>
                <c:pt idx="9">
                  <c:v>280</c:v>
                </c:pt>
              </c:numCache>
            </c:numRef>
          </c:val>
          <c:smooth val="0"/>
          <c:extLst>
            <c:ext xmlns:c16="http://schemas.microsoft.com/office/drawing/2014/chart" uri="{C3380CC4-5D6E-409C-BE32-E72D297353CC}">
              <c16:uniqueId val="{00000001-27C2-4EBF-A968-5580B9DDACB0}"/>
            </c:ext>
          </c:extLst>
        </c:ser>
        <c:dLbls>
          <c:showLegendKey val="0"/>
          <c:showVal val="0"/>
          <c:showCatName val="0"/>
          <c:showSerName val="0"/>
          <c:showPercent val="0"/>
          <c:showBubbleSize val="0"/>
        </c:dLbls>
        <c:marker val="1"/>
        <c:smooth val="0"/>
        <c:axId val="475963096"/>
        <c:axId val="475961128"/>
      </c:lineChart>
      <c:lineChart>
        <c:grouping val="standard"/>
        <c:varyColors val="0"/>
        <c:ser>
          <c:idx val="2"/>
          <c:order val="2"/>
          <c:tx>
            <c:strRef>
              <c:f>Sheet1!$A$4</c:f>
              <c:strCache>
                <c:ptCount val="1"/>
                <c:pt idx="0">
                  <c:v>Refineries</c:v>
                </c:pt>
              </c:strCache>
            </c:strRef>
          </c:tx>
          <c:spPr>
            <a:ln w="38100" cap="rnd">
              <a:solidFill>
                <a:srgbClr val="81CEDE"/>
              </a:solidFill>
              <a:round/>
            </a:ln>
            <a:effectLst/>
          </c:spPr>
          <c:marker>
            <c:symbol val="none"/>
          </c:marker>
          <c:cat>
            <c:strRef>
              <c:f>Sheet1!$B$1:$K$1</c:f>
              <c:strCache>
                <c:ptCount val="10"/>
                <c:pt idx="0">
                  <c:v>2009</c:v>
                </c:pt>
                <c:pt idx="1">
                  <c:v>2010</c:v>
                </c:pt>
                <c:pt idx="2">
                  <c:v>2011</c:v>
                </c:pt>
                <c:pt idx="3">
                  <c:v>2012</c:v>
                </c:pt>
                <c:pt idx="4">
                  <c:v>2013</c:v>
                </c:pt>
                <c:pt idx="5">
                  <c:v>2014</c:v>
                </c:pt>
                <c:pt idx="6">
                  <c:v>2015</c:v>
                </c:pt>
                <c:pt idx="7">
                  <c:v>2016</c:v>
                </c:pt>
                <c:pt idx="8">
                  <c:v>2017</c:v>
                </c:pt>
                <c:pt idx="9">
                  <c:v>2018</c:v>
                </c:pt>
              </c:strCache>
            </c:strRef>
          </c:cat>
          <c:val>
            <c:numRef>
              <c:f>Sheet1!$B$4:$K$4</c:f>
              <c:numCache>
                <c:formatCode>General</c:formatCode>
                <c:ptCount val="10"/>
                <c:pt idx="0">
                  <c:v>2</c:v>
                </c:pt>
                <c:pt idx="1">
                  <c:v>3</c:v>
                </c:pt>
                <c:pt idx="2">
                  <c:v>3</c:v>
                </c:pt>
                <c:pt idx="3">
                  <c:v>4</c:v>
                </c:pt>
                <c:pt idx="4">
                  <c:v>4</c:v>
                </c:pt>
                <c:pt idx="5">
                  <c:v>8</c:v>
                </c:pt>
                <c:pt idx="6">
                  <c:v>8</c:v>
                </c:pt>
                <c:pt idx="7">
                  <c:v>10</c:v>
                </c:pt>
                <c:pt idx="8">
                  <c:v>10</c:v>
                </c:pt>
                <c:pt idx="9">
                  <c:v>12</c:v>
                </c:pt>
              </c:numCache>
            </c:numRef>
          </c:val>
          <c:smooth val="0"/>
          <c:extLst>
            <c:ext xmlns:c16="http://schemas.microsoft.com/office/drawing/2014/chart" uri="{C3380CC4-5D6E-409C-BE32-E72D297353CC}">
              <c16:uniqueId val="{00000002-27C2-4EBF-A968-5580B9DDACB0}"/>
            </c:ext>
          </c:extLst>
        </c:ser>
        <c:dLbls>
          <c:showLegendKey val="0"/>
          <c:showVal val="0"/>
          <c:showCatName val="0"/>
          <c:showSerName val="0"/>
          <c:showPercent val="0"/>
          <c:showBubbleSize val="0"/>
        </c:dLbls>
        <c:marker val="1"/>
        <c:smooth val="0"/>
        <c:axId val="458711024"/>
        <c:axId val="458704464"/>
      </c:lineChart>
      <c:catAx>
        <c:axId val="475963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75961128"/>
        <c:crosses val="autoZero"/>
        <c:auto val="1"/>
        <c:lblAlgn val="ctr"/>
        <c:lblOffset val="100"/>
        <c:noMultiLvlLbl val="0"/>
      </c:catAx>
      <c:valAx>
        <c:axId val="475961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US"/>
                  <a:t>Million liters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75963096"/>
        <c:crosses val="autoZero"/>
        <c:crossBetween val="between"/>
      </c:valAx>
      <c:valAx>
        <c:axId val="458704464"/>
        <c:scaling>
          <c:orientation val="minMax"/>
        </c:scaling>
        <c:delete val="0"/>
        <c:axPos val="r"/>
        <c:title>
          <c:tx>
            <c:rich>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r>
                  <a:rPr lang="en-US"/>
                  <a:t>Number of ethanol refineries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58711024"/>
        <c:crosses val="max"/>
        <c:crossBetween val="between"/>
      </c:valAx>
      <c:catAx>
        <c:axId val="458711024"/>
        <c:scaling>
          <c:orientation val="minMax"/>
        </c:scaling>
        <c:delete val="1"/>
        <c:axPos val="b"/>
        <c:numFmt formatCode="General" sourceLinked="1"/>
        <c:majorTickMark val="out"/>
        <c:minorTickMark val="none"/>
        <c:tickLblPos val="nextTo"/>
        <c:crossAx val="4587044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612671169510347E-2"/>
          <c:y val="3.6545236778405869E-2"/>
          <c:w val="0.89075974572368299"/>
          <c:h val="0.7561455308259184"/>
        </c:manualLayout>
      </c:layout>
      <c:barChart>
        <c:barDir val="col"/>
        <c:grouping val="clustered"/>
        <c:varyColors val="0"/>
        <c:ser>
          <c:idx val="0"/>
          <c:order val="0"/>
          <c:tx>
            <c:strRef>
              <c:f>Sheet1!$A$2</c:f>
              <c:strCache>
                <c:ptCount val="1"/>
                <c:pt idx="0">
                  <c:v>US Exports to the World</c:v>
                </c:pt>
              </c:strCache>
            </c:strRef>
          </c:tx>
          <c:spPr>
            <a:solidFill>
              <a:srgbClr val="013E7F"/>
            </a:solidFill>
            <a:ln>
              <a:solidFill>
                <a:schemeClr val="bg1"/>
              </a:solidFill>
            </a:ln>
          </c:spPr>
          <c:invertIfNegative val="0"/>
          <c:cat>
            <c:strRef>
              <c:f>Sheet1!$B$1:$P$1</c:f>
              <c:strCache>
                <c:ptCount val="15"/>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2017p</c:v>
                </c:pt>
              </c:strCache>
            </c:strRef>
          </c:cat>
          <c:val>
            <c:numRef>
              <c:f>Sheet1!$B$2:$P$2</c:f>
              <c:numCache>
                <c:formatCode>_(* #,##0_);_(* \(#,##0\);_(* "-"??_);_(@_)</c:formatCode>
                <c:ptCount val="15"/>
                <c:pt idx="0">
                  <c:v>239943567</c:v>
                </c:pt>
                <c:pt idx="1">
                  <c:v>179037268</c:v>
                </c:pt>
                <c:pt idx="2">
                  <c:v>237381709</c:v>
                </c:pt>
                <c:pt idx="3">
                  <c:v>139574569</c:v>
                </c:pt>
                <c:pt idx="4">
                  <c:v>568695958</c:v>
                </c:pt>
                <c:pt idx="5">
                  <c:v>597182228</c:v>
                </c:pt>
                <c:pt idx="6">
                  <c:v>428881272</c:v>
                </c:pt>
                <c:pt idx="7">
                  <c:v>1497950909</c:v>
                </c:pt>
                <c:pt idx="8">
                  <c:v>4516513676</c:v>
                </c:pt>
                <c:pt idx="9">
                  <c:v>2769111678</c:v>
                </c:pt>
                <c:pt idx="10">
                  <c:v>2334195374</c:v>
                </c:pt>
                <c:pt idx="11">
                  <c:v>3176387749</c:v>
                </c:pt>
                <c:pt idx="12">
                  <c:v>3115694021</c:v>
                </c:pt>
                <c:pt idx="13">
                  <c:v>3957448784</c:v>
                </c:pt>
                <c:pt idx="14">
                  <c:v>5445021651</c:v>
                </c:pt>
              </c:numCache>
            </c:numRef>
          </c:val>
          <c:extLst>
            <c:ext xmlns:c16="http://schemas.microsoft.com/office/drawing/2014/chart" uri="{C3380CC4-5D6E-409C-BE32-E72D297353CC}">
              <c16:uniqueId val="{00000000-625D-499A-9FE7-E5159E33D30E}"/>
            </c:ext>
          </c:extLst>
        </c:ser>
        <c:ser>
          <c:idx val="1"/>
          <c:order val="1"/>
          <c:tx>
            <c:strRef>
              <c:f>Sheet1!$A$3</c:f>
              <c:strCache>
                <c:ptCount val="1"/>
                <c:pt idx="0">
                  <c:v>Brazil Exports to the World</c:v>
                </c:pt>
              </c:strCache>
            </c:strRef>
          </c:tx>
          <c:spPr>
            <a:solidFill>
              <a:srgbClr val="FF9900"/>
            </a:solidFill>
            <a:ln>
              <a:solidFill>
                <a:schemeClr val="bg1"/>
              </a:solidFill>
            </a:ln>
          </c:spPr>
          <c:invertIfNegative val="0"/>
          <c:cat>
            <c:strRef>
              <c:f>Sheet1!$B$1:$P$1</c:f>
              <c:strCache>
                <c:ptCount val="15"/>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2017p</c:v>
                </c:pt>
              </c:strCache>
            </c:strRef>
          </c:cat>
          <c:val>
            <c:numRef>
              <c:f>Sheet1!$B$3:$P$3</c:f>
              <c:numCache>
                <c:formatCode>_(* #,##0_);_(* \(#,##0\);_(* "-"??_);_(@_)</c:formatCode>
                <c:ptCount val="15"/>
                <c:pt idx="0">
                  <c:v>656351093</c:v>
                </c:pt>
                <c:pt idx="1">
                  <c:v>2321543235</c:v>
                </c:pt>
                <c:pt idx="2">
                  <c:v>2592467250</c:v>
                </c:pt>
                <c:pt idx="3">
                  <c:v>3428969575</c:v>
                </c:pt>
                <c:pt idx="4">
                  <c:v>3533153434</c:v>
                </c:pt>
                <c:pt idx="5">
                  <c:v>5124081992</c:v>
                </c:pt>
                <c:pt idx="6">
                  <c:v>3296478712</c:v>
                </c:pt>
                <c:pt idx="7">
                  <c:v>1900177359</c:v>
                </c:pt>
                <c:pt idx="8">
                  <c:v>1964081840</c:v>
                </c:pt>
                <c:pt idx="9">
                  <c:v>3050385598</c:v>
                </c:pt>
                <c:pt idx="10">
                  <c:v>2916560698</c:v>
                </c:pt>
                <c:pt idx="11">
                  <c:v>1397914991</c:v>
                </c:pt>
                <c:pt idx="12">
                  <c:v>1867205813</c:v>
                </c:pt>
                <c:pt idx="13">
                  <c:v>1789040838</c:v>
                </c:pt>
                <c:pt idx="14">
                  <c:v>1162876545</c:v>
                </c:pt>
              </c:numCache>
            </c:numRef>
          </c:val>
          <c:extLst>
            <c:ext xmlns:c16="http://schemas.microsoft.com/office/drawing/2014/chart" uri="{C3380CC4-5D6E-409C-BE32-E72D297353CC}">
              <c16:uniqueId val="{00000001-625D-499A-9FE7-E5159E33D30E}"/>
            </c:ext>
          </c:extLst>
        </c:ser>
        <c:dLbls>
          <c:showLegendKey val="0"/>
          <c:showVal val="0"/>
          <c:showCatName val="0"/>
          <c:showSerName val="0"/>
          <c:showPercent val="0"/>
          <c:showBubbleSize val="0"/>
        </c:dLbls>
        <c:gapWidth val="53"/>
        <c:axId val="488293136"/>
        <c:axId val="488292744"/>
      </c:barChart>
      <c:catAx>
        <c:axId val="488293136"/>
        <c:scaling>
          <c:orientation val="minMax"/>
        </c:scaling>
        <c:delete val="0"/>
        <c:axPos val="b"/>
        <c:numFmt formatCode="General" sourceLinked="0"/>
        <c:majorTickMark val="none"/>
        <c:minorTickMark val="none"/>
        <c:tickLblPos val="nextTo"/>
        <c:spPr>
          <a:ln w="28575"/>
        </c:spPr>
        <c:txPr>
          <a:bodyPr rot="-2280000"/>
          <a:lstStyle/>
          <a:p>
            <a:pPr>
              <a:defRPr/>
            </a:pPr>
            <a:endParaRPr lang="en-US"/>
          </a:p>
        </c:txPr>
        <c:crossAx val="488292744"/>
        <c:crosses val="autoZero"/>
        <c:auto val="1"/>
        <c:lblAlgn val="ctr"/>
        <c:lblOffset val="0"/>
        <c:noMultiLvlLbl val="0"/>
      </c:catAx>
      <c:valAx>
        <c:axId val="488292744"/>
        <c:scaling>
          <c:orientation val="minMax"/>
          <c:max val="6000000000"/>
          <c:min val="0"/>
        </c:scaling>
        <c:delete val="0"/>
        <c:axPos val="l"/>
        <c:majorGridlines>
          <c:spPr>
            <a:ln>
              <a:prstDash val="dash"/>
            </a:ln>
          </c:spPr>
        </c:majorGridlines>
        <c:title>
          <c:tx>
            <c:rich>
              <a:bodyPr/>
              <a:lstStyle/>
              <a:p>
                <a:pPr>
                  <a:defRPr/>
                </a:pPr>
                <a:r>
                  <a:rPr lang="en-US" sz="1200" b="0" dirty="0"/>
                  <a:t>Million</a:t>
                </a:r>
                <a:r>
                  <a:rPr lang="en-US" sz="1200" b="0" baseline="0" dirty="0"/>
                  <a:t> Liters</a:t>
                </a:r>
                <a:endParaRPr lang="en-US" sz="1200" b="0" dirty="0"/>
              </a:p>
            </c:rich>
          </c:tx>
          <c:layout>
            <c:manualLayout>
              <c:xMode val="edge"/>
              <c:yMode val="edge"/>
              <c:x val="4.7983007991533643E-3"/>
              <c:y val="0.33039552552379997"/>
            </c:manualLayout>
          </c:layout>
          <c:overlay val="0"/>
        </c:title>
        <c:numFmt formatCode="_(* #,##0_);_(* \(#,##0\);_(* &quot;-&quot;??_);_(@_)" sourceLinked="1"/>
        <c:majorTickMark val="out"/>
        <c:minorTickMark val="none"/>
        <c:tickLblPos val="nextTo"/>
        <c:spPr>
          <a:ln w="31750">
            <a:solidFill>
              <a:schemeClr val="tx1"/>
            </a:solidFill>
          </a:ln>
        </c:spPr>
        <c:crossAx val="488293136"/>
        <c:crosses val="autoZero"/>
        <c:crossBetween val="between"/>
        <c:dispUnits>
          <c:builtInUnit val="millions"/>
        </c:dispUnits>
      </c:valAx>
    </c:plotArea>
    <c:legend>
      <c:legendPos val="b"/>
      <c:legendEntry>
        <c:idx val="0"/>
        <c:txPr>
          <a:bodyPr/>
          <a:lstStyle/>
          <a:p>
            <a:pPr>
              <a:defRPr sz="1200"/>
            </a:pPr>
            <a:endParaRPr lang="en-US"/>
          </a:p>
        </c:txPr>
      </c:legendEntry>
      <c:legendEntry>
        <c:idx val="1"/>
        <c:txPr>
          <a:bodyPr/>
          <a:lstStyle/>
          <a:p>
            <a:pPr>
              <a:defRPr sz="1200"/>
            </a:pPr>
            <a:endParaRPr lang="en-US"/>
          </a:p>
        </c:txPr>
      </c:legendEntry>
      <c:layout>
        <c:manualLayout>
          <c:xMode val="edge"/>
          <c:yMode val="edge"/>
          <c:x val="9.5969089267431126E-2"/>
          <c:y val="0.94505128462969479"/>
          <c:w val="0.89186305481030925"/>
          <c:h val="5.4948715370305198E-2"/>
        </c:manualLayout>
      </c:layout>
      <c:overlay val="1"/>
      <c:spPr>
        <a:noFill/>
        <a:ln w="0">
          <a:solidFill>
            <a:schemeClr val="bg1"/>
          </a:solidFill>
        </a:ln>
      </c:spPr>
    </c:legend>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532992285245215E-2"/>
          <c:y val="1.9431668092121178E-2"/>
          <c:w val="0.82397863131294935"/>
          <c:h val="0.80524906508743954"/>
        </c:manualLayout>
      </c:layout>
      <c:areaChart>
        <c:grouping val="standard"/>
        <c:varyColors val="0"/>
        <c:ser>
          <c:idx val="0"/>
          <c:order val="0"/>
          <c:tx>
            <c:strRef>
              <c:f>'Chart Data'!$A$2</c:f>
              <c:strCache>
                <c:ptCount val="1"/>
                <c:pt idx="0">
                  <c:v>Volume of World Exports</c:v>
                </c:pt>
              </c:strCache>
            </c:strRef>
          </c:tx>
          <c:spPr>
            <a:solidFill>
              <a:srgbClr val="003E7E"/>
            </a:solidFill>
            <a:ln>
              <a:noFill/>
            </a:ln>
            <a:effectLst/>
          </c:spPr>
          <c:cat>
            <c:strRef>
              <c:f>'Chart Data'!$B$1:$P$1</c:f>
              <c:strCach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strCache>
            </c:strRef>
          </c:cat>
          <c:val>
            <c:numRef>
              <c:f>'Chart Data'!$B$2:$P$2</c:f>
              <c:numCache>
                <c:formatCode>_(* #,##0_);_(* \(#,##0\);_(* "-"??_);_(@_)</c:formatCode>
                <c:ptCount val="15"/>
                <c:pt idx="0">
                  <c:v>935550417.78829765</c:v>
                </c:pt>
                <c:pt idx="1">
                  <c:v>1464864734.3352504</c:v>
                </c:pt>
                <c:pt idx="2">
                  <c:v>1856958669.9987583</c:v>
                </c:pt>
                <c:pt idx="3">
                  <c:v>1630342419.9756432</c:v>
                </c:pt>
                <c:pt idx="4">
                  <c:v>2045805076.8608947</c:v>
                </c:pt>
                <c:pt idx="5">
                  <c:v>1379708091.5937772</c:v>
                </c:pt>
                <c:pt idx="6">
                  <c:v>1244022379.6101346</c:v>
                </c:pt>
                <c:pt idx="7">
                  <c:v>2119726821.6652884</c:v>
                </c:pt>
                <c:pt idx="8">
                  <c:v>2028886168.7373362</c:v>
                </c:pt>
                <c:pt idx="9">
                  <c:v>1871500889.4677193</c:v>
                </c:pt>
                <c:pt idx="10">
                  <c:v>1664190561.6564651</c:v>
                </c:pt>
                <c:pt idx="11">
                  <c:v>1809973037.0025966</c:v>
                </c:pt>
                <c:pt idx="12">
                  <c:v>2073385197.3762419</c:v>
                </c:pt>
                <c:pt idx="13">
                  <c:v>2212856785.3944488</c:v>
                </c:pt>
                <c:pt idx="14">
                  <c:v>2628865341.8892293</c:v>
                </c:pt>
              </c:numCache>
            </c:numRef>
          </c:val>
          <c:extLst>
            <c:ext xmlns:c16="http://schemas.microsoft.com/office/drawing/2014/chart" uri="{C3380CC4-5D6E-409C-BE32-E72D297353CC}">
              <c16:uniqueId val="{00000000-3388-4825-AA3D-4F5F41D40A38}"/>
            </c:ext>
          </c:extLst>
        </c:ser>
        <c:dLbls>
          <c:showLegendKey val="0"/>
          <c:showVal val="0"/>
          <c:showCatName val="0"/>
          <c:showSerName val="0"/>
          <c:showPercent val="0"/>
          <c:showBubbleSize val="0"/>
        </c:dLbls>
        <c:axId val="470231864"/>
        <c:axId val="473252120"/>
      </c:areaChart>
      <c:lineChart>
        <c:grouping val="standard"/>
        <c:varyColors val="0"/>
        <c:ser>
          <c:idx val="1"/>
          <c:order val="1"/>
          <c:tx>
            <c:strRef>
              <c:f>'Chart Data'!$A$3</c:f>
              <c:strCache>
                <c:ptCount val="1"/>
                <c:pt idx="0">
                  <c:v>U.S. Market Share (Volume)</c:v>
                </c:pt>
              </c:strCache>
            </c:strRef>
          </c:tx>
          <c:spPr>
            <a:ln w="28575" cap="rnd">
              <a:solidFill>
                <a:schemeClr val="accent2"/>
              </a:solidFill>
              <a:round/>
            </a:ln>
            <a:effectLst/>
          </c:spPr>
          <c:marker>
            <c:symbol val="none"/>
          </c:marker>
          <c:cat>
            <c:strRef>
              <c:f>'Chart Data'!$B$1:$P$1</c:f>
              <c:strCach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strCache>
            </c:strRef>
          </c:cat>
          <c:val>
            <c:numRef>
              <c:f>'Chart Data'!$B$3:$P$3</c:f>
              <c:numCache>
                <c:formatCode>0%</c:formatCode>
                <c:ptCount val="15"/>
                <c:pt idx="0">
                  <c:v>7.5189689113259822E-2</c:v>
                </c:pt>
                <c:pt idx="1">
                  <c:v>5.6949653511643994E-2</c:v>
                </c:pt>
                <c:pt idx="2">
                  <c:v>2.847696661947894E-2</c:v>
                </c:pt>
                <c:pt idx="3">
                  <c:v>0.10044987077321134</c:v>
                </c:pt>
                <c:pt idx="4">
                  <c:v>8.5467941839636311E-2</c:v>
                </c:pt>
                <c:pt idx="5">
                  <c:v>9.1972988568840661E-2</c:v>
                </c:pt>
                <c:pt idx="6">
                  <c:v>0.32915060628177956</c:v>
                </c:pt>
                <c:pt idx="7">
                  <c:v>0.57603739250738084</c:v>
                </c:pt>
                <c:pt idx="8">
                  <c:v>0.37428187932321449</c:v>
                </c:pt>
                <c:pt idx="9">
                  <c:v>0.33938442041681388</c:v>
                </c:pt>
                <c:pt idx="10">
                  <c:v>0.51400522151507611</c:v>
                </c:pt>
                <c:pt idx="11">
                  <c:v>0.51281046101861705</c:v>
                </c:pt>
                <c:pt idx="12">
                  <c:v>0.57070189379421388</c:v>
                </c:pt>
                <c:pt idx="13">
                  <c:v>0.63534653007010122</c:v>
                </c:pt>
                <c:pt idx="14">
                  <c:v>0.65</c:v>
                </c:pt>
              </c:numCache>
            </c:numRef>
          </c:val>
          <c:smooth val="0"/>
          <c:extLst>
            <c:ext xmlns:c16="http://schemas.microsoft.com/office/drawing/2014/chart" uri="{C3380CC4-5D6E-409C-BE32-E72D297353CC}">
              <c16:uniqueId val="{00000001-3388-4825-AA3D-4F5F41D40A38}"/>
            </c:ext>
          </c:extLst>
        </c:ser>
        <c:dLbls>
          <c:showLegendKey val="0"/>
          <c:showVal val="0"/>
          <c:showCatName val="0"/>
          <c:showSerName val="0"/>
          <c:showPercent val="0"/>
          <c:showBubbleSize val="0"/>
        </c:dLbls>
        <c:marker val="1"/>
        <c:smooth val="0"/>
        <c:axId val="473583664"/>
        <c:axId val="473585960"/>
      </c:lineChart>
      <c:catAx>
        <c:axId val="4702318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solidFill>
                      <a:sysClr val="windowText" lastClr="000000"/>
                    </a:solidFill>
                    <a:latin typeface="Arial" panose="020B0604020202020204" pitchFamily="34" charset="0"/>
                    <a:cs typeface="Arial" panose="020B0604020202020204" pitchFamily="34" charset="0"/>
                  </a:rPr>
                  <a:t>Calendar Year</a:t>
                </a:r>
              </a:p>
            </c:rich>
          </c:tx>
          <c:layout>
            <c:manualLayout>
              <c:xMode val="edge"/>
              <c:yMode val="edge"/>
              <c:x val="0.48124760294693869"/>
              <c:y val="0.9220306268508160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520000" spcFirstLastPara="1" vertOverflow="ellipsis"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73252120"/>
        <c:crosses val="autoZero"/>
        <c:auto val="1"/>
        <c:lblAlgn val="ctr"/>
        <c:lblOffset val="100"/>
        <c:noMultiLvlLbl val="0"/>
      </c:catAx>
      <c:valAx>
        <c:axId val="4732521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70231864"/>
        <c:crosses val="autoZero"/>
        <c:crossBetween val="between"/>
        <c:dispUnits>
          <c:builtInUnit val="billions"/>
          <c:dispUnitsLbl>
            <c:layout>
              <c:manualLayout>
                <c:xMode val="edge"/>
                <c:yMode val="edge"/>
                <c:x val="0"/>
                <c:y val="0.43430529515067701"/>
              </c:manualLayout>
            </c:layout>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solidFill>
                        <a:sysClr val="windowText" lastClr="000000"/>
                      </a:solidFill>
                      <a:latin typeface="Arial" panose="020B0604020202020204" pitchFamily="34" charset="0"/>
                      <a:cs typeface="Arial" panose="020B0604020202020204" pitchFamily="34" charset="0"/>
                    </a:rPr>
                    <a:t>Gallons (Billions)</a:t>
                  </a:r>
                </a:p>
              </c:rich>
            </c:tx>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valAx>
        <c:axId val="473585960"/>
        <c:scaling>
          <c:orientation val="minMax"/>
          <c:max val="1"/>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solidFill>
                      <a:sysClr val="windowText" lastClr="000000"/>
                    </a:solidFill>
                    <a:latin typeface="Arial" panose="020B0604020202020204" pitchFamily="34" charset="0"/>
                    <a:cs typeface="Arial" panose="020B0604020202020204" pitchFamily="34" charset="0"/>
                  </a:rPr>
                  <a:t>U.S.</a:t>
                </a:r>
                <a:r>
                  <a:rPr lang="en-US" baseline="0">
                    <a:solidFill>
                      <a:sysClr val="windowText" lastClr="000000"/>
                    </a:solidFill>
                    <a:latin typeface="Arial" panose="020B0604020202020204" pitchFamily="34" charset="0"/>
                    <a:cs typeface="Arial" panose="020B0604020202020204" pitchFamily="34" charset="0"/>
                  </a:rPr>
                  <a:t> Share of Global Exports</a:t>
                </a:r>
                <a:endParaRPr lang="en-US">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0.97875247551255973"/>
              <c:y val="0.3723179933743552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73583664"/>
        <c:crosses val="max"/>
        <c:crossBetween val="between"/>
      </c:valAx>
      <c:catAx>
        <c:axId val="473583664"/>
        <c:scaling>
          <c:orientation val="minMax"/>
        </c:scaling>
        <c:delete val="1"/>
        <c:axPos val="b"/>
        <c:numFmt formatCode="General" sourceLinked="1"/>
        <c:majorTickMark val="out"/>
        <c:minorTickMark val="none"/>
        <c:tickLblPos val="nextTo"/>
        <c:crossAx val="473585960"/>
        <c:crosses val="autoZero"/>
        <c:auto val="1"/>
        <c:lblAlgn val="ctr"/>
        <c:lblOffset val="100"/>
        <c:noMultiLvlLbl val="0"/>
      </c:catAx>
      <c:spPr>
        <a:noFill/>
        <a:ln>
          <a:noFill/>
        </a:ln>
        <a:effectLst/>
      </c:spPr>
    </c:plotArea>
    <c:legend>
      <c:legendPos val="b"/>
      <c:layout>
        <c:manualLayout>
          <c:xMode val="edge"/>
          <c:yMode val="edge"/>
          <c:x val="0.15636447298524084"/>
          <c:y val="0.96550057463752625"/>
          <c:w val="0.76200361098303759"/>
          <c:h val="3.4499425362473773E-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Sheet1!$A$2:$A$38</cx:f>
        <cx:lvl ptCount="37">
          <cx:pt idx="0">Mexico</cx:pt>
          <cx:pt idx="1">Brazil</cx:pt>
          <cx:pt idx="2">Japan</cx:pt>
          <cx:pt idx="3">Canada </cx:pt>
          <cx:pt idx="4">China</cx:pt>
          <cx:pt idx="5">India</cx:pt>
          <cx:pt idx="6">Bolivia</cx:pt>
          <cx:pt idx="7">Ireland</cx:pt>
          <cx:pt idx="8">Vietnam</cx:pt>
          <cx:pt idx="9">Spain</cx:pt>
          <cx:pt idx="10">Portugal</cx:pt>
          <cx:pt idx="11">Greece</cx:pt>
          <cx:pt idx="12">Poland</cx:pt>
          <cx:pt idx="13">United Kingdom</cx:pt>
          <cx:pt idx="14">Germany </cx:pt>
          <cx:pt idx="15">France</cx:pt>
          <cx:pt idx="16">Sweden</cx:pt>
          <cx:pt idx="17">Belgium</cx:pt>
          <cx:pt idx="18">Austria</cx:pt>
          <cx:pt idx="19">Bulgaria</cx:pt>
          <cx:pt idx="20">Croatia</cx:pt>
          <cx:pt idx="21">Cyprus</cx:pt>
          <cx:pt idx="22">Czech republic</cx:pt>
          <cx:pt idx="23">denmark</cx:pt>
          <cx:pt idx="24">estonia</cx:pt>
          <cx:pt idx="25">finland</cx:pt>
          <cx:pt idx="26">hungary</cx:pt>
          <cx:pt idx="27">italy</cx:pt>
          <cx:pt idx="28">latvia</cx:pt>
          <cx:pt idx="29">lithuania</cx:pt>
          <cx:pt idx="30">luxembourg</cx:pt>
          <cx:pt idx="31">malta</cx:pt>
          <cx:pt idx="32">netherlands</cx:pt>
          <cx:pt idx="33">romania</cx:pt>
          <cx:pt idx="34">slovakia</cx:pt>
          <cx:pt idx="35">slovenia</cx:pt>
          <cx:pt idx="36">uk</cx:pt>
        </cx:lvl>
      </cx:strDim>
      <cx:numDim type="colorVal">
        <cx:f>Sheet1!$B$2:$B$38</cx:f>
        <cx:nf>Sheet1!$B$1</cx:nf>
        <cx:lvl ptCount="37" formatCode="General" name="Series1">
          <cx:pt idx="0">1</cx:pt>
          <cx:pt idx="1">1</cx:pt>
          <cx:pt idx="2">1</cx:pt>
          <cx:pt idx="3">1</cx:pt>
          <cx:pt idx="4">1</cx:pt>
          <cx:pt idx="5">1</cx:pt>
          <cx:pt idx="6">1</cx:pt>
          <cx:pt idx="7">1</cx:pt>
          <cx:pt idx="8">1</cx:pt>
          <cx:pt idx="9">1</cx:pt>
          <cx:pt idx="10">1</cx:pt>
          <cx:pt idx="11">1</cx:pt>
          <cx:pt idx="12">1</cx:pt>
          <cx:pt idx="13">1</cx:pt>
          <cx:pt idx="14">1</cx:pt>
          <cx:pt idx="15">1</cx:pt>
          <cx:pt idx="16">1</cx:pt>
          <cx:pt idx="17">1</cx:pt>
          <cx:pt idx="18">1</cx:pt>
          <cx:pt idx="19">1</cx:pt>
          <cx:pt idx="20">1</cx:pt>
          <cx:pt idx="21">1</cx:pt>
          <cx:pt idx="22">1</cx:pt>
          <cx:pt idx="23">1</cx:pt>
          <cx:pt idx="24">1</cx:pt>
          <cx:pt idx="25">1</cx:pt>
          <cx:pt idx="26">1</cx:pt>
          <cx:pt idx="27">1</cx:pt>
          <cx:pt idx="28">1</cx:pt>
          <cx:pt idx="29">1</cx:pt>
          <cx:pt idx="30">1</cx:pt>
          <cx:pt idx="31">1</cx:pt>
          <cx:pt idx="32">1</cx:pt>
          <cx:pt idx="33">1</cx:pt>
          <cx:pt idx="34">1</cx:pt>
          <cx:pt idx="35">1</cx:pt>
          <cx:pt idx="36">1</cx:pt>
        </cx:lvl>
      </cx:numDim>
    </cx:data>
  </cx:chartData>
  <cx:chart>
    <cx:plotArea>
      <cx:plotAreaRegion>
        <cx:series layoutId="regionMap" uniqueId="{AE151C62-7B86-4D3C-82C4-6FECAFD02C42}">
          <cx:tx>
            <cx:txData>
              <cx:f>Sheet1!$B$1</cx:f>
              <cx:v>Series1</cx:v>
            </cx:txData>
          </cx:tx>
          <cx:dataId val="0"/>
          <cx:layoutPr>
            <cx:geography cultureLanguage="en-US" cultureRegion="US" attribution="Powered by Bing">
              <cx:geoCache provider="{E9337A44-BEBE-4D9F-B70C-5C5E7DAFC167}">
                <cx:binary>7H3Zcty4su2vOPx8qSYAAgR27D4RGyBrkEqyBs8vjLIkkyBBgvP09Terbck2rXOsjta5dsR1P7i7
wUIVuBLIXLkSgP99Pf7r2tzu62djbormX9fjn8+Tti3/9ccfzXVym++bo1xf17axH9uja5v/YT9+
1Ne3f9zU+0EX8R/YRd4f18m+bm/H5//1b/i2+Nbu7PW+1ba46G7r6fK26Uzb/A/PHnz07Np2RXvo
HsM3/flcJbrYP392W7S6nV5O5e2fz7/5xPNnfyy/57vffGZgWG13A30JO6KMIOQhxjAV3EXPnxlb
xJ8fI5cc+YRyVxDMkI/vfvhsn0PnH47lr5Hsb27q26Z59vnf992+GfZ9q26s+vTGyh4GqM7+eqM/
vkX0v/69aIB3XLR8BfoSkB89WmJ+ejvqa3v37v8cdEyOhOf6TCBBKWXMBVy/At1BLj6imHpUYA6f
cIW4++1PuP94PA8Df9dvgfxd8xL607c/H3pZ72dt7l7/n0MP2B75PvNdz+ccu9xdTHiHkiOX+cTz
GKMU++Tw/NNi+4T9jwf0MPZ3/RbY3zUvsZeXPx/74325L+7e/p9DD66GUUIIpT6Cee0K/s2sR8Q/
EhwxLjxKEKZ3P/wJ9h+O5WHUP3dbgP65dYn58fnPx/y1vm2LfX738v8cdcSOEANXgxH3PI9/62mQ
6x9xIlzqYoEFE8vJ/ojRPIz7fccF8vftS+xf/wJuXtUW4uITBlePHiHPdRl3qYcEeHv/2xnPjryD
hyEEeeCKxNLNP2I8D6N/33GB/n37Ev3NL+BtZGfiff2k8OMjn/ou933XpxBqXfIN/JgeYcKZ8F2K
IQx8B/9jBvQw/l96Lgzw5cHSAnL9833Ptr41++Lm6XwPxFLwOoIz4JfgYtyFARwOy4NxLhhnFLyT
7y54ziMG9LAB7jsu8L9vX8K/DX8+/Gpf7G/2z54OfgYskjDXg2AqfGAzC/fjCHZEOCcUeZ7rYVgH
EBy+pjqfBnTX9lAoehj9u34L8O+al9ir//x87E033uYfbFfH/9Pr/r3UyhMHpsmxJyhCPhKL2c+O
XIGJ5wqPQWAAkg906Gv0d48a0sMW+LrvwgpfP1paYvfq51tCWqP7p4wCDjAgH3k+RFlMfF98GwQc
5gEr9TnEaUy5D7SUfWuGR4znYRvcd1wY4L59ib588fPR3xY3T4k9xkeewB4nCEgm4d9qCz6sD3A+
QPYFLBKMl+7nh2N5GPfP3Raof25dYr79BWhnY2y/z54Sdo8fAeXxOJAeLnxvqS8gceRxj/uMgagj
XG/J+q8eMaCHsf/ScwH/lwdLC1yd/PxZf1Xu9RMmup4LcRVSrs9p7NfKDjmC7BfWAgg7mHEPfNHX
Lv+H4/hvUP80/CXkn1qXeIdXPx/vc1u3Xbx/QlmHiCPmCwFcn2LPA28DTPJr3EFaAJLJKMJYcAop
7yLYPmZED4P/pecC/y8PliY4f/nzTbCub2+vb++m30Pc7u+RHTAA8XzPwwxcCiXugmtCIDioPj4C
sk8Y/k5V+/FwHkb/rt8C+7vmJfLrXyDP3e3bJ+U3lB1xSgT1CKKIU2+JvHcksE+JB1I+EZAOLPTM
Hw/nYeTv+i2Qv2teIr97/fPn/Ll94vQWHyEMvAaSq88Z1DdOB8IsAO67iILqechuF+nVj4fzMPJ3
/RbI3zUvkT/f/XzkXxW6vb15dgKVshv7hOImCAzCI5xgsAHQHLEspIDXoS5lHgicDJzTd27/8eN6
2BTL/guTLB8vTbOWP98069s63xfTE8oOFMGyQNwFOYeDvrDQPN2jgyIqgID6CP59F4E+qfyfB3PX
+FBYetgQ9x0XFrhvX0If/AKCz6reF08Zgz0osBxkfuQRl8GkXxRYIBeDhACEHgyKtHdIxr7mnj8e
zMPI3/VbAH/XvMR99QtE4Kvh9ub2Cfk+6GwcI19gSLQgEi9xP+gPhIKXEtwHfrRgnj8ezMO43/Vb
4H7XvMT96heY72HT2uIp81zKjxgnUK0FSs88UDm/Zf0g8IMDYkKAyga1XmD+3075R4znYezvOy7A
v29foh/+AujLWxPr7imDr3vEPFA2gXiCs2HAbr7KuEBVYy4Fu3AX+0BOl7TzEaN5GPv7jgvs79uX
2MtfAPv/dE37tKUt/wjUSpdTH0pYUN9aaMvIg8oKFNnpId1y0UJmeMRoHsb+vuMC+/v2Jfb/+QUy
XTWVddfcrfyHKMXfzHQhoYJJ7/qgrT1Q1CL4SADsCDJdCmLEX5b5Os7+eDgPY3/XbwH9XfMSefXu
51NLNd9eJ8/q27L7YPT101ngUFghAkHZFh9Iv7ec/PQItH7qui5kveCDlq7n07AuHzGs/8YSf73W
l/5Liywef2eZ9z/fMjvdJt3+aWPxAXWfwI4SsAykvEsZghwdSo0elAMQiHR3k+ET7X/UcB42xldd
F3b46snSBLtfwC0BA833dXYHxD/3S6ADgfiGhXfY7MMhufo2IIMYQRgYiGCBDjs9hXf3059sEPx4
PA9b4L7jAv/79iX6wS+g+N/+pqLf7FD+bvfs/+p+2sd74L8Xmn8Hhr+W6MM7zx98tNzp/FEXT6uR
Qnn9UIXkIAUhCtrDMiyA0+KHVgQl4oPnWghCqx+P52GvdN9x4ZXu25deabX9+WE56QrYAjfdOeZ/
HhM8HzZ/Av7wB8jU7jIoHwrBCLueB5vNYSeWt0R/8+PxPIz+fccF+vftS/Q3r34++rrdm6fEHmq9
UB0A1eGwwee7kiSC4sFBrSM+Q1Sw72b+9kejeRj5z90WuH9uXaK+/QV4kPldDrs/J/T/Ngqb30kA
HJVanBr6ruF/lQjle9Pun87dExA8wcvDga6/Mq3v9pt7R1ACO2wJhT2HsB90mRif/mg0D7ucz90W
Ludz69LlnP4CLqe4bZPb+sBznlAWohg2QGDYQwinVwjsqloUXygEA44Och2cBABtaIn92ePG9LAF
vum8sMM3z5bWOPsFasO1hfrjU1YF4NQF1FoQOWxsg53nIH5+pUtjUO8gIIMy5ENw/n7v2+WPR/Ow
De47LvC/b19if/kLbPc8bD28fVrw4bjR4VQjlGNAlf5uyz8I04dSGexCga3Rh81YC75/2Cf4owE9
jP+XngsDfHmwtMDVL0D5u6dUgH7vhvhrbvyD/PfLZPmk2T9BCvZ7QdydfX/QOEsF4u6UyFPh//sQ
zOHagUdB/0P+9/fUuN9s9FGof0PQnmrW/2aj31+98ShrHALA78MYP/Oyjfste0+2Fn7vR3yc//+h
5Pj3/L/3WwB96B6gJeG5TxCfar7/zn8fzXjua9RPhf3vIvyna64eFWvvq0FPhf7vctffQP++EvpU
6P8u9f4N9L8+hv9UBvj/9cKBRQnnq9vd7m++C/btPvzryrxHP71zYYuunw9NPCgMfTLk9ubP5+hw
lcn9RXyHr/jmsMXC8933uN037Z/P4bAk7NuFm2swnF3icFAGjtAMsGMJvvYgJiF++AcO+nG4xOz5
swIO0yZ/Pocz37DdmlGoOMPBGwE1nufPGtv99YgewSZtBgcAP9145vP7Gwrh0NgU2+Iep8///6zo
8nOri7aBGwLhorrnz8pPHzyMFMblCUKhYg0CL+y6Jx7sqy+v95dwugs+j/5PnDZp6hV+pUyfjXIq
SXniGvrWY/g0L6sXxeBFW5OkquNTK3Gbj+FY2ZXR3Yljs3GlSycO0ig79vIski7Ly6DvaBxUnJ+7
NqpXmdtx5Z5VBVqnYzyGhR/LiXauMlUZy5mlWHpx1KvGrUJu+1R6E62Vy1oT2ralQQUfQE7yGnlZ
HjS+XwS4TeXQl2lI26KRwtg2TI2fBlVfGdnmUyL5jKttPI+xshRtRpsksp68VJKpbwOKJOJZtB37
sKKd87psvONi8FeOTqowEd573Tj9JiJZLftB8yBHeAxERJOgyKZeaae/0uOryOsCN47jsCfilRu3
KsVFiLKIBnNVynGssEz8pJC+0MeeKQwgi5x1llVt4BZTrHSs3+vB32VFMpyQ2FVT8wEu9ULHLNKp
bJ1hM9aTf2yrPNmM3fCOzxe100e7gZPQeqKTBLtJGPk5lVNWvDPzsOFJdmva4SUZplLaqdv7Jkcq
YRMNSCedfLzlvrVyAjhU1u7zqHQCQcXHCNkzmIatjO20FZ7QQYbdtZsmQvpxTFUzdmlQUvfdzK4N
SaMwypM1iWhxbEUpZwesPRUnbsSZrJE2Kh9FqkxyjMomLCtbSDH5hcxYqaXbdBel0Ssi2KgQTaiy
VS1t2vrbkftbPeheVbYuVca7AHVFLuc8cVVM4k6OiX9BOpPJYerfEFZEcq7ELobdMmrmTSLjmOsA
2zmSgtugzKhR7TR8KGryES5n5ArVyavW4LcoetdVGuaUuU5J60hYGW1Ych5OEW4Vldx18mPRrjEt
xxXrnDbohacqlBuZtm4Fk4K9Fs7wSjvivC2zl2llrJrGKpd5Z9f+SN4bpxtVMvhIFm4dYpb5MsNE
y7qtcdiZdCe6nsg8STrp4elkrHsTtOMbXfB+W/TibKyTW85RFswvesv0KupzLCPCR4WRJmBREowN
fVV6mdnVfTXLdNVk57j7kI71TdJUrmJ6ygMvxjL3Ky5duCJxPbH+NPPeYbfGAcrr49K1VDmjExJT
IBnTYQiztpFjxurVHKM3xsZFWIxNrSbe+itU+7ma2mqj+06V4/CBc3OO+cAClBZB3wqqclzEMqni
NXVuRFTNJ2ljZzXXbh10cfW6oGO+ylHP5OjPzgonNqir0Q1sr3GgR2eWCE/Fxk98hfLek01bJmrO
da7Kmd+azNlUbWSCSVSNJCLDQUznITA+KldTLISaBftARXYVpSVfMddN16aiveJTIYeGl6ofRKLY
lPTHrggwIa+9osi2bcMleGIcDk1dyCJ3L9qxeOcmaVjMg4ap5BNlsgkmRsNdJXjyGvZeobAsir1x
zLsh5qlK/E7LZPT3WZkHXZq8KafChrajYHLfexHRIZVJl69E5lRBUnRFQDXKZZkAyofpPc4owHNZ
rRpjKoXGM79xYkUmx9mQNJhpnaxQuvYTboK+L6wshkzLoiqs6vqDNyslqpCrirkQMDsrJvtp2Hq6
fk8i5ClSTmWIuJE1dvxg6rxC1YPxZJY1dTA47JVD2pOsw2rsnVTpCFWS8zIYbLzhrn47FZrKWdta
0pyvIxzPYE07qQj7kvm8PGnHfje6ppO2z/ywn85bP5p2Wf8q06xbVU5LFeIf5oymUjeCytFWN7pD
YV3459Q17/zE2QqUVTteedukn4jSjQGcesHWcEKPK7iSJt54OnnVeVUqcxH5q6nNTHjR4XRWdBQw
HzLkKNs3su/Hl3EHPqAb0kKWpM3lhC8q45yNqZhUqbGQtaNfkbxax0VZSK7rUc2F8waZYl3AIo2H
YOb4bY93BHVMGd/xYcJeR9xPV227HQp/47Sski11a+nngytTy2/FPMgB05vOaU5121ey8ZuzuTt2
MK0l3KJZqcw1WDr9Wdl2nswjWysHt56c9Cg54iewqxKvazp6wcz0RUYqvdZcwXJ5y1k3h04Mq3qK
zbnF4BcIjXMpKH6bmZ4GvJ/Dgs9WOoOfrZHlF2Nrt9XUs7AjhQ1yN1mbkV1NpRfLisfHqBpPIE6+
9Yool013M0a5Gwz8nXHmPuRIrEtclipJu1q1UXJcE5g3WTQKicYkV4WvXZWZt1GCrnjaxUE/OK1s
CrgLuGP64E5MUNXlJZ6GXI6dIoclbNxMzRkgBu4AZuyYv+asvYkpb5Tw8x5i5fWE6lRF0ZzJbsIq
jiIquyZeOUMlE55SOXQjOGuI6WaMgS40HpWlQzdVOWxcr62UN05asa45RQK+cGr1DXJ52JasDtvB
7Q9zOFOpAedIo7fxrMMpj491mV1gMKUsq35X2OJVr1MRMFhcMpnq47qNyMYxPpWOsSuMzAAA9scQ
nZIwtixSDHxsl+tNkUOUpazLJUZRLK0YchUXcyP5EK140u440VfOTG6Fn56XEZFAjU7jun7r8dKR
LoaZmIn2snIAN7cMKK1fDMATYBWYlUi0BkagCBdFMMxtpIx3yqhXhZNbVDJrSqRG/r5mZpax6Ssl
TPJBE/HCj4EyzeNIAq37bZ9NoY5KmaR5JGvPtMFQppUci/oduAM19DrMmbttuoqpMWpriev2somr
SXpOInFc5jLqt1GjYdEQ/7Vf5Z60LlvbBLcBmWYaJLUeJCtr1TWX/RD3q2RAkczRuLXYTCrrqkqW
toOl45w7bQv+v0bHaVeUEk5CHLs6SsOJwaQp9GU+iVmlzWlVAMUQJPJVkYQmGqvAp31YWHDIPstm
2Zroqpo7+F7i1TLqvBMyjGEWOduCWywPONKheSOcPIVIRGXDh4vJprKc0wD4sBuUbb1zovly8ttV
0iZY6Y5e23ECO3cyi1IkRcRPK66tFPl7bNIXqDGjJBXdObHtVVuINKj7cWVpAw6ROusCfLpqWXbM
vSKRUWZPvOjSg7Cs/Lkv145tVR/jRjlWx8DKnFMx460fwSydp7eFW7bSnbATeAckhlmN3hjtfAbI
5nHTqHQyQ8Cxr4bUZrLeWlcwYEs1UYzMSDV5Ij30smKanxaR3ZApGV7MznsPPJXicfyad/m2rNgM
hKPLAzFyJWa7G3uVkM6RuJ9uWNzA/G0uBVIFToBG0Og2I00sKfgQUXFFndXYR+8mF8Y8lc6xdXSp
vJ4lQHt9HAhUXkWDDsp0X+R2kg2Z++BAa1KWnhWJWdeZH6QlSeUEtHhGrQH2kQBzGNqPAtchiwks
t8xVTjme0JZ9AAoGrDVpjuMBxSG2CNDkYzhgsRujl8ykuey8bD+TdDW6eNP40xs4TmaDhKAzcJJE
6rpuZGV8PzC0eGn3wpDbKSnnjdB+GyQtRJw8XwN3X6URu/LLTquodaOgsHyjs2RWPJ9b6U/pJmXO
rm1qtklc+5ZkjWpIkcm+hHUf2/Ra4DKcTPI+KxuigEgBgTaFJOOEwRE2L4nN35lSR8oRZgX5Dg46
4od0LrP1TIYmyNlbt++w7KNMumU/hAX2r7PiEDPLwA5xo/oG7b1svkpaG8uIzzfpO9f4WiVjtHZ9
8I1VmVpYX7qVSd4lanKbUzJGJ03TGOk1+XEfxb6qcMZl1OqgiejtmOfjjsAE2jYDhMVmlLDdUDWG
NrI04Boce81j94ZCThkmaTms8qiBSAQfm6IuRJrOQaPNGc8KvbJDsbEucdWQJyZE7APjpQswWul7
TrfOvI6qMq8gCtlsCHvgsnhKqqCdjVlZ00GMxEhOcZMGwrSJIsGENFLMyXWI/GRnhT9sunn0JB8B
ps5z1rpr8pNkPIn8nqxxM5zEdBIAKx3XXloeD/hlaikNUxRxiCa9XZvCzwKPz3s6WWDXFfDFshhU
6qKgGvgbAsyX6vh8cGiYl1MvMbtAI/2Y5/WV4+TSYHE8MZxDPgBrlOYOkXVqXjRgBYkPfwwmH2TW
D6uSDzeR45Uhy6PTyM3SYGgAvK7yt1HqmMDW4FirWUVMe2FeZFRVYwSzpt1NPFKDplj1XExhhvWo
CCSXiU4vUmuuegO+gNg0D/zWv+LeeJ5U+atsEGiF5mHLmZWA+m6chSfHuB1lnzUbk/c7LcodzuOT
1KOnaem8bPzihZ31ewy/IyNVRj5kRUnurPIy2uQZS4Omg7VBtd7RnjFJb3IdM+mz/KYBLqG4P19x
QsK08VcppIg1G64h8QU/ndmXM5whWbEs+lAP/oeRj0zizH81gEfMWttC2maCgUHWPQrQA7oozjYG
J45q0xNaNbuBomQjOKx77RXp1s8Y+EvXNiqZuy6Y4jaA7BRvZhrJYtbVSsD7yZKyfpXiOAema1ak
7kmIJ8xVnVOIemTHy85feY11w2bUaiz78zauz+q6pCrVjIZDxcHP5EINPhARh+dSw5nhANSbC5QJ
CARNPcshXxc9BB4nKY2aihmmVYFeeDhtlU3j9x2u4rAYBkgqhjRImi4J/Kl/hwvxIX5DyECAtyc6
sFH11uuA4TRsuEB10Su/FoHIp347YkgmimF2FZyVzdU8uicxAn2kn2kh24x28IMwI4q0v8CzZ8I5
udQGYgYBaQJi9YyZqtO3MOFPXR2/9si44bp70Uz9xvQncKP7OsnMaW0r1cPySC5xZOzhlstVkYO9
22CsvTXgrsD/XZLpheCyIibwIMVoxtDtSMiM2NQj3ZxuvYzHsmDuapqjbYOc88rpw7nrLwYURA27
wuN8WiX8NKbdR9aFXMeXJktTCRuaY8mQ3s5DsqrtMXdB0GG23JY86wPGmtM6Fi/zdFiJMQkaAnE1
t8lbd7QfIpwqazNXagIigQO5UJZio7gjPlQdJ2sUbVM8vhgKSIexhFUZurhSbmzCam5PxIjft1Xe
SEgFLjoynpjYP7Ep+yiA23pzHlZjdzLy/KLosmOnNMf90G8zCIcEOOEs2vN6EmqKLkvfeVt15EVn
mltggWfUL05in5+zCLSnOstfszk+1cOpIP0Wkwgy3GTtuM5FVZ4QiIO+8Hfg4yZZlhRinzu/oP5Q
y7aKrj0xb8YZiF1Zn2RpvK0g8AdmbFaxJz23O+nz/LJyqxMaV70EHrzPrf8GecmFndDLGvjvnA6b
0oMM07P9JCfuuJJBjpxPMpmHk7KITwyQhKw+SdAaNtXOMrJ8nZOuloMH9Ag7HMlD/KsxIzJxXAas
I3dk7UYr6xXeKtI5CykCp95khezgv4BSpycoGtKNHbPL/BRcfh1M/rTzhksyV6BAQALu2/ZYMP9V
GiMCkcdCYgBhS1qtI5mVMI3q3PngaudmwBBPWQm6QQsub2Y3XUN2sR13ySBWTk/6oO7y3VDgoHJj
ojiO35UePqYRfj8C+LbwId/FHUThaZUYf4Wr9tbv+XY2xUnfeqsUfrVKog+9yD/OLgg4Pu6V68CQ
aTXl0iOSXhYoS+Gboyugaidl23KABb1m2Yk7kSQcET9ljQNYAYMKIhat81KEvaMvTOZf51N9hgpn
C4nbKmK8l7313rmo2NJObM2scpa/Gr0uzE3WSd8hISna9ZTM54ijzeBpDKqAE6TNm5jGkBW5w8bh
JeQ+fbpxPHKaObezecuTy4ywsMf+G7jYYAh10QfObEvIIxhXvdbgglx+hUtQJntykQganVa4ClPe
vR5ZvJvYed6XuzgByq+ZyY4NXY9zDt6X56/nyCkVsUUNRg8gic6DPOIqQbVVBLIsdyrXnFQyFsUF
zpzXfRPQfl1N5TnP40g2luBNC4KS9tyPomPgiyv6pjbCD/MKFF3422IgRwEhqI5AheHj2w6yYcQb
yMrNmEq3HoownppcJQLSKFqUmw6JehXPwD8hT1xl6eSpDBxbg0QmOfBrW7F1A3ONcRr0VdcrZme6
nUe0xUAOpKh9xedDKCDVmVMiABjyOWX0G1bRzQiUILDNcFnm3coikIsaO/Xvs2hvWRsruGf7oiHa
lbyisughP2kMsDGQdUybKh/0SEFsiA0ughR2Io10lJHIKnCgShPTrbTXgzxQC1C8Y3gnMuJXTS7O
ig6Sz4h+BAnlxM1zkHub9rpmsMziOZaxB2yytKxTYsy7EOKYH3R1NwaRQ9vATkWyisYJfqmLP7C5
AVldWxCJwPywSR6GZm2hiqK8QVn9PgXpdgORI+zqCTwYuPhz4zRxoIt0n5LmnDHIATLysqwoZKEu
aNy5mOptlfpv4mIaTl2IdBWFbEjH9EVj6+IEcj2vxJDLU5Ul+oxpcgjoWvVdOZxSbnngZjCUOMf5
Jqmb+GCOs3zMzqjJuXJMCcpyEgU09ic1tH0tC0qzoEdoeoEqKjaNO95o0OTiuUpXdQORuKbtBzKA
htprClJSU16bpiNrHZEgnavjBsj2ednD4u2M+x7X+oPN+0j1I4jAOBU3eUVXFQoGlxeK1eAzHAZJ
HQedaDBRfeZ4wJ7zbpApBl7bpM3N5KKXTQOeK2Ls2BY8C1zWx9JkbSaR9lSrYYHMOSQYJoUYQpsx
koYBqLTuWGg0OLAiilVrSRVkBRGyiiIUpkUYsfQUGNrHtD+k0NnMgrgAIS+KhjlI88lXuqzTgJgo
D0GvBhtBWpuBQLGucqZlmQ1AgXQdlBZEkyED9X90JxAfMTGhGGemIg4kl/SvbJZ4Fw5M8HKuTrwp
PnP8qDy8+yj9zHUUCKuqYCAMOaDKrAcCMaIq+7XTOkZVbcEg3cll0iK2MjHbx1SvexFNK1OWe+yD
nujCb80T6aXW3m3HSgPZdDyDM0+g8GFxI1s8h7TUL+1cmI3tykm2fW8kxm5oJ5AaGpYEpIEZ2Zku
9LL4ukoTNySsXYkKEtkm8udApwSS9fEDyzLoGWddWHRup7RHlOgzC+k5SB8sBVdaefELnuu1W6Z4
BcsLJucEGhmtG64yZ5oUpM0UkpHpRhSxD+yNbQ2OECTikBVmfrYFafksgQIACB51BplnUgO70iaI
06BIuhv4y7ZOsyp5MVRANIeu2DKIvru5K4+bcsgAxLYKDIEUx871WeP1sKJA4gs7xncVSXY8dV9k
ERC/ps7OcupWKvUl3Og2qKGBRQ3SzxoAwmj2JN7kNotWDBJC6bQAwOjE0aqtzDmphjNb9iquMyhQ
gIeHTNaJgj5xd6CqBPVYvtFVd4yTNJjc2D1wbbEp0UX0wtW8O4eqWScNGBDKUeVLlnMSmJJCtWT2
dpZm13HH+WYQ60KbSTJxoauml8TV75wM2IvupI5yrfyqVsP8f0n7tu64ba3JX8RZAAGCxMs8kH1T
S90ty5Zs+QXL8YUgwTsJkuCvn+pkTY7VrSONv1l5SOI4hgDiUruq9t5hvQ+yZa+Gtk2yUdjVUNBx
3wpidsZj6Yku4sHPaYbwrK9jkEn0pg+zD4PkU4INE/dpBcpSf81Uday9yd3V9NZEVXRMc1DUEkd/
cNBSQCx0CXXRKpAjGCC/PnoiGGJZj8XaP0PVKMpXmcrEmXZlSTgAQ9Cu3VpbySTMEB53qU+TwEI5
GsVKDcVHmmkoYc7tZ3ClDVjVWGcHOpRtwniwrjNqDqhOuTPEiFuHs9dOCKOzFqx3CPI/WQCjA68j
Z+7svtfmrufFhP9tE6WrhSqzJVU3JVDtNCK9dt7m3qKTdsQ5tdr7EDCc1bHyGQCutxllZ5JghJiq
TfDN9nLcl8toMaFvKQMLD7Zo3pWk240+GRNFHFS+GT8SK79Iz8Uec3w1Lp+RuGaSMu18MLbhjnsM
QgE2cdzOxalsBh9PlN+uZv/bgkjuHBr8NIOYY+IVOs6gVxDRIeKR9r7gYxUXU22TpQVDOi/mR6Tn
xyY73+QAgSZcZJLj/Z27oElm2e26HFA8GJpn3CgeKINUrkUmx5haHYd9A53XtDTJzbQZeGgPoy3X
NIBIUmSrdN4PzdzG3PAvpmPNdlmojJewiOvSkXjOu5OsoT5kvf5hWOZtB0RgXZn/bP1K7VV3Q1vj
4ZCHCPI4xI/FNTKhqXfMyy5NIK422ynSj2nYgAAcWbSxDVk7xx+cGEY8x6VEGO5vlD4HZ3kYQTSM
vhraI7hT2Eq10yRWobnTRDUbSJLgfLuD9doh4bxERIqIPS4rfZstbdKASkiCaojzVBWxppC/05Fn
OM9YyilaN+C60rH5QgVeA92D92UIIu1A+n3eDd+rAaxJCZITxE3/mCkCToamdbzwuYvtONOVBtCC
YgydchRteZtCoSj7Yu2qgcZBZIOYaYQC2LOJZzj2QoPoJgUxH3Qf0EMBTEf7LKdieOo8+ynSKUJ6
VW4yC/CkM+6tWHVWq3F6d8qqPXbdAEqyEnhdTVIp3Aa2gSRBin47CiAvWXpFLIVHN9CkoR0QxKqm
UNHGH/XHzvP2oqbiQBr+s8l0lbQhC2OYFvZ5Vn2M0l7sWj/6OhZgZqNgrNaNStei7YbEOGFAKoXP
PQDsFNWfxkKdAoqoaIoe/RwiJXePktuTq8xDqCVg3ab0p3GNJViTUUlIUbj4vdozcSGXo2pXshEP
afiXi4ISAgwiZC/LHgwAZ9mCPoGUgvtiupdynXVAetorg7ULl01Y+3icQ/u97sMbL6sfTRQ9eRWI
cijAj80w3trF3NJieBjL+lDW+UZKvWv76uD7xTrNyu+NGH/VfffD0fYZ9HQ8iOWjD9Y+Tj1wWlws
7aoF5TqmtDikDNRgE/DV0NQqySebrlufInBDlAFMMMRti9ucQkLTBQdv2GVky4r8KVfVB0PSp3lp
djoyt1PnOggBk4h7+pC3rQERPAdYevkzxHf1HWJQBkmDK8RmZUu2Y3sErfrR+o7sSgEMPs+ej9eZ
mbhu2bIeBzFBaOkgx5cNAkdhdllo77yojW4SaaoanMxUxzQX4Y1mMBT4BfPXmoxz3Gc6+9S3/naE
7LJn5SjXLIR4XoKZOtEKYm/tNVGSzW647XUUC6KHo+qBNIXroh1vRvBdocnWqR6+5CYXd2HBP5Ha
lLsST1/S8cbbDC6Tx5SIBL+08uCXOYqpTcphmPYVVMntYN2nYuHBERfElom8urFpWcWBVGqTybMC
F9l5XZZLf5ObZsMqwkHUAoqHrHR3edYt20APZzWQiENIHsc4KqnbCjd/Dh1wUh8qvgKf+wCVaNmQ
JYgDtfCdgJYBUNpvZAlwsehuO9vxtsiaNq5D8mA04vgpnB7CLLOrKugUdmW3XnJBkqEvxMbaba8g
BIK+h041gW5xchxgXkFQjthhxnbKLPPipvO+5aGASsv0sw9wFFrZgWnH6RmgE2pgy6gRTex1nK3G
GQiVlRWsCDiZqwL4N5lhdFn7vP/cKW9E7A96LzMpDCVdYTZpZL9IAxB41qbokFX3rt6AQao+WpLd
tD3Dy0xUsZ0pqW6lnpe4nLMyxqGADI6XJAltILdCDStop2NXbETmp5/SdPgsqZ9u84mblYrGD3W2
pCCL5k8QZUDDQECIKrMptYVTp6iDnSiyu6kl1S6qhLv12zkCq91sxz4tn+r0pyfmZW+zAiBjabd0
qhDhThw2gmYaEUIvoGClXo/gB5J24j7i2WLBdUOqmES23UWuuJm7ct3hxb6JUn8TKhuuAi9MdDQE
m85rbtJZtTslAVk7yx6aotkUfTjcTWg4GTehhm0BBi7Q6XAViTBU69RA2evm9qTyksZt75Yjs/Uc
y1b5t8OC1zS3tLxJBd2yfAZDMKd3UTr9yCfoad5CtrreWuOHZ4uQH0PTBuvSgZyty2m+nevmE+nB
RgWg3/aFyhMpUjioXAHmrOih/moPJhmdb4rlxjDm3TTVU6Dmx0nJR2Y5wBMudZoy+ZA2FI+3r4Jk
EgMYrcEmSAL2DhbYoch7BCZhrlcpUPLOiOwIGnvczrqqErogds5TaElNp5tNsKikLQAmSj+/9WmZ
Hkp0b9txqKx3+Rgud+kIhxYqHHtQHs2yH2u8/hmf75pU8LVQFrRUD8U8rIiOyVRG64JMX0oL/jHP
hwWWtPv5DGdp33drxtzj1EGAUO3w0Wc/RWcM1lPXiezTfNcrW8RV6FYF956MF0JG7sArzso9m7JQ
a5wru8mn9EmkQMnekpG7okVMVuLZB1+7k9htO/rZC6OnPhX5Dmyvh+MPhtr62c2YFhGMUBQUBlgf
B+3ZyyN/0+H4A/iLbaMDvDztCJvRFNwHabXJAulti9RwkCgrpUZ/5XxrE1GecEHk+G34wT0VhAlp
QU+3AQDsqKqkzIYJkhS9DdvKgk0tjkSouB2HcL0QcTNYvHCQqIEsIgdC2YNZj9T3YUvu1FR9m2m/
Zk7czFAZHPd2Lgr7XR3dMSBCmK/6b0tz9hto9i2leJnb0VvTNtrPPgD3GRnmXv45DD6jzx5YquBu
Ts28Zw2P07EtN3kKBCrPthM/6MkqCPVfvkYAWRXplpT2kSOibMCDszq9j7x5WdMJ55X2H0gXrUUI
q0MzwUZT9CuZbTnVNnGT326KYMz3KR5nXTUMemBXbYAQHvu8iYfFz2JhmQXrF8lVARWf1J7cQp3a
jXa+KcIvOW6GNkvxjGAJsWtW9UL0Sue6vJGIoBYP3j8/C8okHzuI05GDgqy/yBKPl8+hSgTDHK1M
HoLGGsRWu2mrYHFDs2TPrkTt1lMHnovXSWqyaTV49Bmov0kmxX6Rooq2aWhOegbBU7klvcm91q0D
8C6g4iqabxQXZiUGfwvHjtuoCjuUZKD1lgbWsDGVyUw80F8BKLxlAYGRO8inJrf71NxNzgUflXHH
zk07hF4AMfkJxpt01dXkxAgsOJQFe8NK8NSDWXeqv4dMBLDYBAFEqWHrGUjpgXQrN3t/FRAwYP3B
D2DdneOKALdF7YrT6tfAgoexSmHk4jDCwTix6l16pws5bOxgtj5pqxtWwL3CcT1o8ZkGRf+kCThS
U+NQkJkDTvh70QXbkOcAolURrXR07LsiOxRQelcjWQ7zCI237Ae1a7O1J1WSReaG8cJPtJUC3zX0
th0PP8sQuwDdeA6iyr040DrYmUHvTQbBWFQRLClNU25x/dyTtI7iBdhviWBAKQAnStRU3MuOVqsa
NCrgad/C8NRlG5t5sMFAGonG6rZs6j3+L1MjOqfMIDJ33gcNRJGIcd6jtedTecatNueIJM34TUqg
JmugzcHFF/ul/hwNEPJJJyH3eX0GO8TYwsG2oT09eTocbyY4BxluvdsWfAmAR3O0c46gI1GzKfaz
yb9FRQ67Qo5Al9VMQWPLn0ppsl04zNhmuAJIyclGR+KoJLwOtATd4vMOL7pIPwEXN0nJeojEA4wA
7bDEXOjb1tc/SBNm8BDW28x/KkJ1oHrSMYQtBvdD++BGcipwo26gTe8ZaKnESK9fh2SvrPBXA5Fj
spAIqAqy2wpb68dgIOQiwv9WK/Oly1iwBli0EBYAlbI+pCvOAPQ86a/zBRYyCRVWdn69XiQecdm4
blsoVsQT4mr4NY4NmEIYGsDlNhLyWgmGoCLpB1GG+bbq/H6VDdkjbVX6OYuqB+JDKfZ1Ysdp3pCB
1VspbAOCEZ8dkfg6mHE1RbpSt4uA6tkzPQPdTM+ma3WsCxIk+PgFIqRgWjkgwmSsccpq45mtluO6
lGliynq5Uz7uFQYXHGLKW0CVIS5H367kNCZB0Yy3vUrKBpa0xrnDwM24kVAsAqcIUDkIbpqK7TzJ
de8I7DaQCYwdVr7CWWsoZOpa6WDNawHBxigc4wUvxdQExzK0xapiS54QVkDKmMsjgHSzKgYCijz/
Qs9G4x6WKRHY3TKqgwevdgwJ9iTLZk6cAGhsFFx1Jp+DFeX1t8pTLsm3UBcorddlF0FqwvU3Ce+B
h+MI6wz7aBY4xvhMNQjFUey8sr6luoP6h5tWNeJWZPrZqbZZzWr6WixZllgDk+msE3DzWYLL4ANP
jySFtFHN8sMoAG2LyYdbjcC63bEUzjeZb7x02DbqqdJlexdmYEjYWJyMrUmSUYhrYEwyw++bIfqr
NvwA9R3GANTjWYkOHlxnYIfKS28Lad5s3VLAXdb64B/YevbrTx04driYKlCk2EtxYQksDy79ZJ1C
YExTDiuMhYpEu20t6T23MzSH1GW3vLT5QyqaDw2DezjNzLbw8iEeB6851mTwoS6AlsjS6msQAkhk
UsL0E4I78KqYpodxyG9c474E1H7rQfbHc6T3oNC+9a3j+7rLPuHvN2Xdzs+V/iVb2BiKInxmdbTE
rI+wVWU/AeLaTwtcjxSWB2787UDmBojd3y6VgD8ZCw93ZhwOjZekLahgw8gKhBd2H77QCMNdPNNg
Wwm9ieYl0bradcvZ0NR5v3xmoLcB8PjFQbYF9ujS4fWLvrqAwNJSr0I6/xhEj906IRJl0S/A12cV
FTDQge9GLSSs6wI9LNrrXu4c8x4KeFdwEag6afMJLp4JWlTXQp0pICOV6mNV4f7OPX8F/8UPbyw3
PAXDRXKcrHNYTxt+05Xtms0S7uFRtTE4lRIxgdzVPtIFahila868vcuqL5rrMfZg8Qm0ffSKBXY1
mhfwRmi9KspOfCigRHrzWecIh9MSrkPN80/Q4CVM1Sni4KWB1wEOA0GHYVW6bMHNDpRRDhYnSmNt
+sgft5MvYHOuiltlxH1mQUqnaVlslC0PvBokrLbeoyjajRUeLkI3rpYJPlCwHz5sLVVSS79YiRk3
IZaIdrDJML/pkR4By2DU4gpPg/auDtNfEWksAk7yxfPIJuIA1HPd//DKYWPCySU9Db8u9TevCX6E
BDisrKDpTGTZsSkF86u7+1KMX+suOA0hPMjhWD/0/Px9ZbTJzw4RB4tAV1T5GvTmUBd8Z8vHYSR4
xnUshxR+BaxsHORw1vbOfk+7IIXHcFy2Lf9ZzAarDO82fiHWZ3szX0D+yXYCwgyA50uEQabOk/P1
FNjmVybUUYnG7fxlBj4w9p5nNbuJbAjrQdo8nRmffipWpTaJaZfdpOF7VaP52C9eA+2NfVX4EyfJ
HqfIN5s5h/Ahq97FFcUraSrYDCTP1jycsWQiuDGIIzBVgJxojj6pvFuTRR9SRPVTDUc+bTLgSRbu
CkRAhN9g5zawxi1F0ojum6uh+SzzcMMo/PqQG8ddSdOv3oRsCHgAIHSxv5SZv47wCOR1Q5LAsNu8
7X6ouu9ji6WD/ENv84I+wmwQbqOmeNTeXK8Db97DA5Btegb121MC0mXh9jxYPg/UpJuRkl3XkeAY
ze5GFB6CuzR7iAL7JOHLWhlPgisYs2ZrervtJjgVO+eZjTFQUY2XicRKdxqgzTFPMLgYQVGb2YMP
Aqe91eKDX9RkGxrZ7jq/DWOlffjrOZyLjS7nVY0DXfcwFcJjSnapg6Qn635F+vw59OmxAVcT81L8
xQeK0KPJfvKoikeWBdu+BPiKphYxxPIpo5E+wCMKrrHhhzHcTdT7VNaQqhV58KZOr5nNN2kOANOk
SKrpEbbOINkgEd52fdNC5AUnNJJt6jc3A1ygboTl3DWwbg9up8rjXFef5iH63qD73F5gs9T49aBM
gx3kxnO4TW6HHqSyz75OyGdaWSs/e2TJN8gHwmMG3SnIvCO+ACzpbNkCnbcQSdy3kI/35Tx/laCK
4OGBHzQI5lUfiLvUg51al+E334177oX+nsxRHreenHfZRP5qeA0U6WS60S7Yck/md4P66utg2Si5
fM5cBqrOtElNU3eTpXq1eIcFTNikcHAjphHtTcteNznZVF5YJAYy0EZ17X0dhC966LxI4fpeAx/h
Txv+yej691//9/HbOPxs/652+J9fPKen/+fftj/r47fyZ//mbzp83Hy6/A3n/Lt//5j/1Es8Z739
W07xIovuZabkn/zH/7f8O44K8/89/Q6hWPVv2cVzStv5t//8O/cOVYjRO/XflvGoSvx/c+9C9r8E
C2BkjJD8Fpz7lv+be4c2ZMG5onoIPwpqvuIt+Tf3jqLHOQq8ovhuGIZ/Nxj+k9w7es6s+y3zjkke
hPgpOEopn0s8MiT5/Z55B5984XnBAstkDRXhGbLqwJ6RaDG082biWtQe7KMqh3lYmjMeafOl0nSD
4MITNs4VY+2hrwMiv5O65eSZG9pNz63qwqGCgiBrOq3DoMn1XbksY1/e4Bc8BLq/rfYrKYRYjt9n
EUG1RU1chrrDsJxLFpGXs2C2kUENMfakssUheWoGa9KRX8gdPETawtMweP+0E/ynTskrI6K4/fWI
aP8cMKwf5xFq479Yty6bC6sMrEZtJW7aNhKbHsal+O15XXydf+b12yjnn+K3vMggp0NVnzMgbUa3
UwZZK5V5hqdMIuhpgruuhgyRF63cvz3u9ewoIedG7khROne5Pudr/jauhLugMNrjJz4GPgRXwxqQ
z3j5s3c+3CsDoe3GuasM3ATXH07aImjncmQngBm35uXyrRyXeff2bHD2Lr4VQzMt9LPkIEAj4Z9X
+ffZNEgS5WD37lto7xvXduNqKlOyA8XWJH86VIAcmQg9olCOENO62BZ04Ons+pafyCz4xvocLkGk
giUd8eQ7s7rImcXeQPHPwAcnGqH2JGUXs0LUl02m9ZaDbV31xadp8aEkE14fOfRHruG5/fOpBeir
jQrTPkphntuO/b6KQ9BEmqrAx9RS9UFJm8Z0zGuIsE2zfnuo66lhEc/pxai3ibTA8GLbzy0czkPQ
Feck4FsCg+kWLMsPa3UJ8+kQvDOx68vj5WgXmx0ADDZh2up7parnKYNziXRITcsK2IqKZdzNIzI1
357ga0OiZCUKtyKIo+gy/HItgcM6MyBeuHfW88xaAUEiQ2BU022mc/vZb4yp4QjiU/7H+zNE09bI
RxcbnDYWXuzPsKJKq3Qs7pEOZH6pyXRrG4zIfhhbwLW3J3l9tkN00fTRLSrwOXbOxSQLvQSuFXN6
3+d+fYtEkyxhnWP/1ND8rxfxK0uJ1kkRiuHiDASohvtyKSUcq6TnmTlOaU3g/hhGeEDlD2cRuoms
R8Rs2v7+7Zm9N+bFjoEpBeGF36T3xLbDjfsnZ8i1N/7YgreTMGqNsEK372yaq/VEfWWkQqMlb4Bi
pyG7+HawDJrCUwoErA5xLIIg/0amcCzf2SJXkwuIj+526LOGdlNos3Dxlha1R8GXMzAloTwg1TLc
qDw/KbhTAj3HTZ9n76zm1WnHgOjvQ1BG2hc8JBerWYW+YYvQ/a0FDln34Glhvk3buKrkD4bc5re/
3Sur+GK0i11ZSVg7qgLeFBeJEd53NTTrcqKFfGcZz3/Ob8Aq8jEhigdAcHRRvr7DBg3hlOiuO/S5
+jHZ5t709b1Nx51v6Wdu1JO3OEDKfzHnK5jklYV8MeTFQsrBqdEhLjkhM0Z8SNMmBWeIJO3E+mP9
3dlepas/HxH4ALvSRwnw0L/ckmQZvGjOvbsueIApq9o4K8b7Jm/quFtE986nO2PRyyX9fbTzp/3t
HQekhOOezOaUccSuiS37HCxbX981wHc3UYNMOEWqvETKnEh3MzJL3zmBr/wAKE/BOWAR7hzUJL74
AcB06tqY5sSjz/Cs31rwtafUygPe6Z9TClmwh/dC+fadm/SVD3vu80kREvxddQOdVn+fOGVlkFeB
rU8c9/cK3bDuIKc+qVqzGJTrPyW5/+uF+soBeTHYxTdlhre9x5b6VKe5hDXasQdE1vadpbzCZAFB
Qee/zwieIUDol1NadDRpXEL1KVXIH6ln9VR742M3iP/BbNA8HoAYsgtFO/mX44xt6JZx7MpjigzW
ZJqG5jhFXvXOI/Tamv0+ysVsAivqQQ5ZfbLcwT2mOguzi1j8728ft9cWjfko5EI5ypH70cUweZMN
nit5dXKE8S9Aml6s5rz4FPUFWf35UAgHER8Cp4SIQy/WTfi6WuAgOJVuhoF6GisCVrGwtduqsQFb
/PZwrzw6HG84dgQ/d3WLLoYLETQqVMNXdwiJDyji8TUqQpmQEQxG2B5yPwvfmd95qV7eJb4I0SQF
xlm0MEaDs5fzK7xOLR0X/akfkSfXtlRtYc7vt29P6/rg+uhed47ikaCFlJqLUTr4UJ2gVXcSyBnL
Yi77au+mqt+StMq/cJen+p1zdb2QGBGBG4erEkCPXow4LIEul6rtTwqczqHsM7rH63tOs57AlHY8
O3I5To9vT/N6X6LnElpAs5BG4CYuX3CNYgsdXEnNEfVYnssIN7JadLlpUiRFvj3SK5/txUgXr7cX
If+O+Vl7gpVxXKUdK7YDzd4b5ZXPBpDFBOIcdDFCW8iXm4OyofNxkrsTG8enrob6J8uqSBZap9u5
Tek70fb18iGaQmx6/mY0vDrWlY5abMWmOmVhO3yFrw05KGlWPFAQ6O8MdY1KzgALnBMheK7R1eDl
zAAGUNfJts0JFqD0FlmhUAUlQ0ZNkMNsVi7uA8rC6LiCAvzz7S/3yiRDVJoCJAJFgyN+ccJxPfJR
h645TXDuHGBHhbeyqkd4wOfij8824mGE+QG6R+Kf+AWCDeHbpFZyDNUiHXY1ofwHRw6UdfSdw3a9
G7GILAL9g0jnmiYpShlmQ7s0p3oc3U00Sb7LkYP8znSuVw4kIUYIYR8liL0vVi60qBQ1ijo/hUtT
3wWwZsWWDOOe1s174eH1xg8ESAVsQmByhFQXG1/rqYfamdZHk+LOiJxBtS0PGdZ9n487SRHt/+mm
eDneeYF/Q3R46GZPEdQzcM76yHVuD1KC2gpK8/D2QK9MLAzQmQxkE+qdgW19OdCQId+3CCN1Umz8
2EIPrlvvCXXGkCIzjW7z54PhFSMyQL5XwMjF/tMoiDXAeuOfWqS2TxavdJ0HDwqOPvij03+6uf5X
uPbKzCIfoa8gSJUkKO72cmZLRqccn4ie2gVZ9yTo2a0I9HceTGzFaIV6V29P7pXdiPH+ZqbRigyb
5OV4VQfCplALPTGTlbswHx/8AXd92KXmnX3/2syAds5dRiluq8vHs8jKNByY9pHYTH+VWfaDoBJU
sizeE9zp70H762kJ0E3gwUNwcjy8ZNMGiTzBXnX5Ufgc3AvSymaDSm+eQJGdutTdH6/ii+Eur6im
SAccQMNPDjWXEh8BDBRQ+kUUdffOZnx1YujRys9Ym+Kdefm9cs7O9jfBTq3r852gi9oGCi9mU8D7
/vbWuP5gAggbDcJRqgrI43IopoqcaNmHpwxZVFkxZ+t2mqt1rtV8s0QorPP2cNdQR1D0gUQ4BoSF
a/gCC0hdFwaJBwKEpCvShFLtvltvRP68mYblHjb8EXWD5gZVcN4e+JV5gpM/dwTiKI6Iw3CxpGlI
Q2vKAL5f/hlVbT72QfndwnKXBBK8xf/fYOcf5rcrsmrbsGtySk8T2LSdtQNMlm5CMqQT+n6Gr++d
yV3vlxDVWs4ohASCQNp4OZ6Ec4TNtA5Pkd+1J2eQCzvBzP+xQXjzx7c/hoKIJdFXLAzCy6qPeM6W
GtZADJWh0EmEn+YzyiOoVYhE0Oe3V/Ea9wB8BMLHXxRq3OXWHOwQsF700akNxVzcRF7otbu0t8jm
MpXp78spkPeEOljywjIc+Tuw67xoL6ONM/Y5o2MWQb07t0r+/SM2OTSvcbTdwVAlz5YanVTeu0Dh
el++HOViqzS5kqmLiug0oR7Nxwmpo6jGoKrdNAuWoCrO9OdbBTS9RJtPyGAo4nlxAGEBQt2/QomT
ciHS/aJsOaAWyddBMvbw9ue7PuohJE8oKmd1RV5RnwWDfVEtfnSqa5/RdWT97osdFm72qoKN42z5
ZQek7y7/gxlGuM4QvTFoR/xiRcce1SD6NJoOPcnILRHVfemfmfoezMvbM3zt2/0+0uVaZjjZJm/k
qZ8GJBYGxVF1EV1ZmT+Mlr8TRb1yxikCDkgACLWBk/2X27FbeE19pISfUGDFPMLnBykgw821RFW/
+eN5+cwH7MLqgea5pOdZZHnkmmo5KJ23KEwzfnFT1iO/HIW7GMqqvLOMr8zsxXAXH6xrLX6UkUQn
0somaTVxa9VQ1B/qJv357Zm9PhReHlRExfa4gid+PwdNP0cn3gxyDwtqsfNz5e1pj+orbw/1yu0F
dxKPIIdxPOKX8fVMGpVRnrYnnocqQbWU+VijksF9TZBhq1nQ3oagRTeUoeTO2yO/cnG9GPlyW6Lq
msraKDr1/lldqab8tFjav3O8XxkF2a3n7X82SvDLNycguZxm1Fc79XD3PpeFN6UxXOlqXr09m1cO
2RmeYD8iOsRbcDEbZvCmidKqkzUa1SVbGqVuPXQZ4J3fmenB82r4PN8e83pumFKItysiIkAbx4tg
gPo2z+AEBdGE/7ZRC5JkMuu5w9ujXM8sihAZgjyDbwQN8S5G6biDudHN/t4EmYx9ks+3HOVdTgVM
RzGb6nH39njXm//leBc3SBWqwDRUdSekMyPxlGSoPxmXXQllnQ6oFvv2aNfXP7AWenmLSCAJDIr3
y/vKk6LqPBeNpzqAQcsy2N39PGv3f1Pu+UyXOEQG/x9TaYIhFPY59OezIBZc7BaNlBDNVO7vkVuF
nNHiwVXTR6RO/kL6i42rSP/Tj/G/RnJXO+XleOLiG6LpuUQ+k4qOGQrLfrSDhsVvrN/T1q/WEncw
rhAKX9FrVpnG9n7mGqWOk5CoIQPXBSohnBzgPDLx7RHB6/3bH++VaQUcHCOoNAx69YZ2A0Ri5Gic
ecgy/2J4Ea1RKMR/5wBcbciziem3US4+1lDSykd9OXHkdTHDhZ17SO5POWoYjM17m/96CdFYHvsR
CgZUjCs011XI0a1cG+zTHobCvhZ37mwR+NsSkWENC4NaOG8v4pXyBGH09yEv3jU2LH07ODId23Ku
73xj6JMJe7ImdYFkGx/Vj2fqdUg8KPTzErV6+/bw59V7gV/BlKM+NU4CLmhoUBcHsKJzhHxVm52Q
/W7jtKnvyxIzbvv2AAiN2GA8asrfYTauPumZVUMoCSdSRDg+78tTL/G6MuL39W3WI62JqBwXW9m7
53wEDfD2/C6HQtXSCBs0CtHRHjfoZTg+SxfMvXXVsXeSJWRYYO5PSe4fOlT1fo9q+Psy/n01/x7N
9zluM4jDV3EPyoYzJGUMFdJq+nTNUQ0Cbk2kqCQwEBf/h7Tz2o0cSdbwExGgN7clqeSKJbWf6Rti
Z3qX3ns+/flSB2dXlSSKqz5AA4PuARTKZJrIiN98dstxgpWit3+pmRefsxk5SY1kw/6NMVO9dCjJ
2m917svprWaA5vFEzh7Aib9DLWO+K5u+/FYUWbETanPE72NJu3Op8ywaeq04202Vn2Ol04qbuBQt
kbRv0b2ZoDBqN6PVpR5A/0FDTCDvlWdnyep+5y6RjyMx+R4nBZA9isMQoC6HrcE4B+GbeigkNxVQ
ZdtDTb9Xv11fUPIRIUeR78dFNxI1WMpzbMa/ZhcNCQeUVD/UPtoYys1gBN+vB9wYFtU/x/NIoZBp
ljdLEgfZGOeJdxKthuM0CQpyF2l316OIY0ZauRdRpGNIqwbLyc06PwdG77U3ZVNy67ampf+ZZnDP
D1XeFH98MCQ4Jd2gJgf6hdWK1cTF07kbzMxQBt2F2qfOt60SvQQTVJjA5Q72omankbsaINFAwqqA
Yalj8p/LaGxCxEr0Ea6caO3rM4dcj/f204x+xTOo+mZndKvPRjweDyIbBUe6yg47hIqrQaMpjZ5S
bKOvypQeBqhMey/Z7UD2WwlCs3Rb+nLGUk/mjE7nU9kj0xEgYnofGbuba3WOvg3nP1Gkj6X1TeRp
E43AuamXc90ThZbQfFdN7vjBKwlVM5EU0s3S6PKsckJNjYrWKqLmbAdTSX9aqATCioCYnAosbk/J
Y2hLF32qDimzD69Jj2czxuwqFTJD7lZ7wUQLMvKcF31KtKfYZZWELdsdPm0G4cNLqq/XA258vYuA
0rwuGURrCAEMdhEKRtXSno04+yhgj2Y/15EKqJlmgocw+eXihxHeuxUK4Oe4svUjMtMjgi9ahqPF
9dGsVwlzJm52TmJw5zImA80ZN7S8vnh2I9d44qB2H3U6k4eq42i8Hmp1DlMeBsPscXwYmng/SEOK
0hQZ4KDC+qV6NmMHymrc+G5bvKIm+R1OiPnhpUHHkVI7ZzDF6VUfQY3mUlzlxYuHGv9jMGUgT/ox
uO2nLrmvWcYf3AacUcDZ2AaW59i6JqP1lHgYXRXvjnPfzsVdqiNUxgPqOI5hcWB0n1PbeBK33cem
laisfp20jAcnRVyxXt8VpS3wc1lDo/rsJugKB/2X0gp+uVn5Gmai1KjSw7seUD6XRUDaQCagK1pO
ui59x6mY9Kp0RsU3oxSdnUDLnksH5F5Jwf2lgmn/0QbNW0AH5yNa8hQ55ZKE0dQx9LcKSMMMU7hF
qo8tjjDTPH4Ub0Uk6h70sECw8g09adcpcFETFJCLUwr9LbybhzyOHrVlscsPXt6XgRy5EpEtNQ29
dEIme4RIYAa8XdLG/aUvKkoaFWfY9U8mn1kinEuyIYDcAtYpjSvq7FxFUbw8h3aaPOoFF2indtrO
+t9YGBBnOLBY/4L8IUXxSnqRS+USxTHo7lJtue+NqHwIYweRgrGMPn14VDRb9Tc/LIDb8tmFmGCD
YkPVvcAraXALWbJ7cj1tB8m5MXcXUaT9NTUgx9slz8HxG8ZtqzfFU0Las1MG3orCoqNp54kbVJWi
oOGthg776gy9IylPnKLJ+ElJtGg4Xp80+cBnKXASqlyUFFLITaWcu4l7KJ6NkqNAsEQFYtZG+E1P
rfJfI2Tkf16PtV4QUKwE0g+PEC4ZGS3RdAiSh4OenNPaHu/qmlfxqASDr0PKv3fcyt1ZgOuxEQ+F
W7H+4EasgWRzNRhtgaxi5CXDASmg+W98lughTxYn4s6mku8z5LZhekCKoIvFu02uYBYpSgyuOafn
vqOfmufua26aPxH+NFCAAa2RIHK2E3JzgLz5wWebngBFXZ71URiOaqlYzRlp8R/x1IIJp7wxBBQe
rn+5rUAUGChzqCr3mYxvR0AgMjKTFnxKfhPcAolxlKc+K/rhMcGUyNhJDVaPUjGXLvUow/NcADZy
T1BDwj6IhxJxm8JM/kE/FaGuOAwedIejSk0tE4m6WsEdoFQwK9KNlxIy9m+MGeQQ1Q0Ofvox0uQa
FclpMyf5uaVuyz7Ux7tWW4x7I7Q+X5/d9WbHjI31yfvQdVDElw5KK8ncvlUrJNfazkRoywyt9Esx
5nX1/f8VSN7sWY+c6ey52RkFzaaGeBvjzOFoSaLufMCNna6rNiuFTIRDRd55CLvBpJ+G/GznGBmF
I3W+tEFJxEbt+UZB3m1np2/OoKPS8xf7gHb05UYYusoqncXIz3qtpsqx1cLK/WKlVrp8uz6DWwPT
ycABbYj8Ss7pmkkjEy5jMsck+lkG2VczI/MAJYgDT9nspHIbu46OGUUgTl0SLHlUUWUM86CN6Tld
xuakR076KcYfB/m5etj5YBuHF5hUXrkuGblLyMsJrLqlmXrQ676dZ3gMcmrdtVGR/ivMELnhmHF9
pdLN35hMdjoQZg8+ywqzb41x5WA+kZ7tuvV19EPw7Ui/2mbtT22799zYmkyTdMciNSBN9aQlspCN
DhPCvj5rHklck8PaTxfQEwhOoFB2fZnsBZPODlzxRtSZEfR1sRo4qnEX3fddpd1r85z8xtLnoWZ4
LEZaufIdUCUK7Udc10BqGInfjuytcbL2KpJbG+x9FPH/370qlqBw0bW2knOcRfb93NNkp620x1nZ
WoUQhWHf8XTn1pa+kRbnk50nuX0qw+CXaSoa7TKYfnURIWyTFt89njO/8aF4dYEU4qJZvdGmKqMx
3KA8FDY8WXrkNh/UYdI/Wcg47ITaOjroNYLeNDUD8pG0xaw0NKGFhNm5pB6B2FuLAAEOEfOfqECb
f7QNcnEfHxvlY2rmVM0csv3Lb0bXIKmiSIvOZkfDvdVAmc9WZt9VRrrspN5bH47SElB6UPuiYCaF
4gpLA433i43qQn2MJ7XW8GNwrGx8cYYi6R9zz2w1PGo0zD9/Y7PBEjBF48wT2InL4JHXVXqa8M4O
PDO4rwVKFekb9xGB+j1G48Y2oCxtstE08ubVAu0Qx6qgEmS+alUl3oV1+BjVlX13/cPtRZE+XFGh
Vdb2LnqL2HX8UeeJ/Thq1rLzxNj4Zuwx/Fq5XnTODWmzTYrhxgWXP93G4I/SM7hlzKcxMZ+cZcF9
tMKu9/qwNjYALATYi3wljx6ddIYofVb1A5LcZxWNF2xD0zkEbE4J5vBGgmsQ6kl3Qm6cwwZ2yC5Y
tjdZBvErvTu2un7BZM22Yuyn6GtQfgFQ7DbN8KmDWfwb8+lSXtJNzwSiJ+esVTZ66hvbNU9mXBp6
5XsAze8O44WnYkBrzGu7j29wStSi2ym4MiusEJKCVRV2ZXqOF14c9pjBGIZ5dJdRT9gpvm9NJD0x
oBIuMDnQ05cTqTVh7fVGl769NFQVfFxZpQW0i7D6jU9Gs48+EKcJZH1p8UdJaAMu9hhU1IV3aUvV
ljcOqu9ADXbmT+7cknsATSXFJx4YfplIFXlGH0VZQoGuGfAdasfUO4+i7hgGs/GEvPtynsNGx3Sy
614KPe12JnVrn5NJvlGjNUYsHVyT6g7aPGTpue2a+n/LkNqiZr+xLnm9OHw5qgmGJn06nF7wU7IC
9rlrPgV2ioJRYP5z7rovesw13tAjv77Pt9YKR6MFTPUN/S59QaeaPKQe7PocDo55DFMsMOcBH5K3
J9v1UFtn2PtQ0pHS9eZo1YNgmDdAfjWjvFWV4lVQeC2n/6KoWCJcDyg+yfsuG0uG058qMkkre07G
F2c1nsBL3xgvZm8/vnUXeAyUx9RjH9Rd+ZRV+vSQqdFecWEvrvQRI5zP4TrpJJRIaXzLVWBzXvBd
hdz1R64F5Xhv2SFkHXAeer5zG4kfvRoyBQ2qUbbqojtyufVxpAjVaajY+rODDC8MhqC5MZE5hQuu
LdWfCuq/9sP1ad6MCWxVdwR3jfLGZUylHJaoRuXhXGbZ1xTFL/yWhk+9Sy0lMsqdDbKxDeG7Av8V
D32b3PMyGEKsehPooiwVoGfeTrxTFZKIj59rXAvAlrj4KA7JwE60lU0LEbjk3IMANr5Dqh+sG3VE
8eFuiCJT/3F9Bjd2BrrJYDPg1iBgJB+jTUdSFKbc7jgLjejFN+j91sIjtHxKe9enavbresCtT2ZQ
R6Q3y+2uyo/VBRnPDqot42vxosV9dEBTz/uVTnQ7rMLaAaBsVYjAW1IgpXpp2quKFNTyLmlShVMt
GscjLpEim6ZI9aPGM/o57JQId5CmP01Faf6qUX57TNCmv78+5o2TjmcDVwcNLHqOMqMTvguZp120
Zxuvz0OYqgaWQjBuFGQ7Pn6oimuKTAYG2LrXPg0QXurcEvqzjYOGXmkIO4oy+2ym+byXqW3tiHfB
5CoHUjkqOi9Ve44TMuowN91H2yn20tzN2QN/6dLFERm1dHhXaYPAQ1fofprWKupVSYtWHCd3C/Xw
+nfa2gyIc1DNA+kJ41y6kWgWBQEwzPrcTtHPeibQrPVfeKf9qMRfCneP07ARUNA4yS1o6KOyIgWs
KnzR3Gauz6oadskdMn+1X1Z2PNwgrVwptyM5d36w7Kj61/WRbsyp6HBqgAkgJAKcujzLGkw0+iIq
kRsVXFF17CeYzSG275Vp7RybGxv+IpQ0RgO/qMDBLOI85pl3pEA83rwhXGPsJ59VrQl2MJib8QTS
lHwXxKd8wFSqXdex61XnMKrUB8pzwk0BL9WleI0oGuwc11tfEGqbCUmQ9UI39XIiu3QORkTT6rc2
qngZuc6o3sWYNXm19bMJdjOLrS+HFg/PS4rBiLusvtzY0hZZMt9OkX9vA5oxntr4Rf9htSjuU6H6
8+9I0ofrcD5TZ9Wpz2aQ98+1UcYH8mMsciZ0ea4vx61ZpBoAix8DG5qN0qAUNSj1ughYI2Zd3bmZ
5nymKoF0dBCpn0unjX4YqVN+vx504/SimEjXjIwe/VT5VAZuErm54rXnYPDG+3yxtNtiVsav16Ns
PB7IcG2bCx0MMnTLywVSWXHV5nnbnstOcPjdEhNO7Mxf1LxpTqMTKOEhMWbQBWpWPkzqGO48HjYy
Qgvwpbh3aN+t9AuWAVci1Hnas07hGSXdxr0P5mX+s8Wa8WTNWX4MsY87ZoG699DdmF/o99zy4oWG
zKHYqO8e1caIj5SnAozSl7Y/5nG6+CrK4TtLZ2N83Aw6RD70FLVV7x1KylhikOGeqsp+6kIX0dW0
NA92Z2L3OjWfKHs+RbsKK+tdCM6GsKS69KxXj/ikmRdUenL6rlGHZA1vj69vWeeST8lOI3m9N0Qo
uu8IJPL2WyWEURfobtuAQ7QRcrInPKRohN5FZuMjp/1Q1ONOkW5rbJRBRMefh8uqqealuHgNxkTA
wv75xnYwZxwBFwX19+t7Y31U025FjA58EJil1QrxAl3Fstspz7UKHyDFacZPSaNQgtawceq6+q/r
8bZGRmqterBHAAda2uWKjGYEH0U3AeqNl2LF0BVPrnD0hodafr4ear3431T2/h1K2vZdVldRhjn8
WTAPvF6xESZGOPl6kK35A2/CQY0gBJtcCjIgeZJQuSvO41x1j5ize09qCpWixEMQB8/O/fiRCVb+
XUAx6ndburPqCvYq/bOSigiturA5KG6Y7BxZGyueRA+8F4uPnFlOK60mwpSzLMEaDJ76TY/Q+EoG
yi1zHsX/nKcIi0WDVG0PL7QxmwDZaPwAU6LHKt8HXamqg1Ol1ZnWYHgbCNiBC4T5UOvdF6UDd3b9
422sEIGDQnHLU+11vQXPgbTqesLVWGq+tHVt/7Nys2WnN7gxKC5wXscAKSjtyKdHo5VK6OFecNZT
gTag+n4Le5aLYBiRv55h4Hx4VPQgBbhG9MLBBl6uEMOLbb1BQvPsVsBe9EL/gbxYtjN1G/v4IogY
9LtlqPRIK+vhnJ3Bc0X1Exw6J0S73dT+iibK7F+uD2ljOXJ+c7sIvU5RN7mMZhlmCJpBx2ZSL9nH
apd30bEseiwRO9xcols7w4UHJ9K4bnc2+MZAL0JLA9XsWINrVygo0JE763Nrn+g6jHdTNsQ7D8f1
PcrLigaX2HTgveRXlpYjuYhnY0aa3tYvdeep+BWivoJQPVaNIfv0Jlsier4ORc7rE7zeCZehpVEm
fYCG5mi4fm3N4WM4T65fhbuPu40o0OvYBA69DAQppCiNokctkJvo7HatjqySm9zp7O+daRQ/5bIK
Rs4scM2CjkIVR8pkcU2225bj99SGSPUFnTK8jpnhPtZWWvzhmPtiHlvDImMWySXPuVVf14I7PZQN
oJA0K1Ss1qhLWzd0S5K9kuZ6LYI5fxdI2gZO6OVTN2eKj0TmcGv26de87b84AcWM68thMxAMCPhK
oOlXQNHBWDKYSHmAMQQ+hjkPD6TbKyybF7qu/79QYlO8O0iQnuhxTgkVPwUi9KkN4vgOn+7yaHAZ
7Ixq6zsBYEBMVUhrcLtdhqq8VBv1rg8pQSM4qnI5+03UjsfrA1qfVW+Jm7hS/pdzcRnFil3MM4ow
Os8TlaaAJyiz/LMch2+6VvuLvfzGxxLvUPIpoJt0kKVdJXROkzLp52fVAbtmFiBOyJjxmUideKeQ
sHFCXYSSPlaTDk6mRBVm4cBAbOr27hz+EPlwqcRfKQ/jEejuqkFv7Gee9WQ9cMQhWq2e29WitHVh
as96ZeUQjrTsVsW49XksyvHomNUeCXL9XKRG+S6elNJ5ka4kieJG55ZO7nQoNShzNenjMXCTX0Hs
zZ/KGT32uaZ8qHJs7szx1nBBMqN7pHN9r2jcHnf3oFiK4ue1/ZOt+VMgw9HRwQhRndOda3zrg3Ja
ArPnpBSKM5eLtYAa2+bY2/llWb3im4yxStQXh3E0PyuJ8j0Mm4KWb7MTdWMj8tSwwHCAG6T+JS2j
SOlsDs3Z8+tOD+7xFbFvvT4o7q9vxK2JZBNSGqJDzDUg3QPePKKlgJMQJ0tjv5ZGmeII5EQOzrNT
9BmXNvWP6wG3hgW7EzkIkMA6TSdpMqtSD6O58HxcyMJbe0QkCB1gdSe92zibRW6M4rUrOqJy87pR
6gHzHiavr1H7muv+Ie+c16mordvrw9kIRBcZ6D7AFFDLMnO7S0bAvmo7nXQ1ws6LQs3RrVBnLWK1
3/lUO6HkgmEUFopn4G0PC0LRbqkINbdhwKswCZU9vON2KN7ziA4JTrq09pKoUEIj4r4xtba6mxf7
ZzwVymOTFH9fn76N5Sckbsl3qDjR+5C2lhEUrdNPfeCHUCQVzM00HoS5VsfJXWYWyyen8TTt+Dsx
ea5xLgjCjjS4AWRq4blT9ZJVhX4fJfjUqlTznNkx70DJqju58cZJyRD/L9yqZliV4TgaSyx2mB6g
4EF7NW+X5aa0zcqPgzlSDjnNn4e8RLStGfro6/Xhbn1LaCxUnqChCueNyw3X4Wk/F7Npv8Sg9Y44
T8fPURHjrT5m5W/MLKU7atW0kQTW+DLUYsc4CmH95WP8mzzDNg5udW2qH+O5CO8MT4l3XjxbQzMB
ktKHhFPgyVhBD6vpxUEC7xWGZn2rjtyqaclLWMFreWefbyQsMKj/E0oaWjePvJGp1/vUiZ5dm9uO
pvVf4sntROHPSqcx8fHPhrQkZRHw6aIJeTmXFIWUVsXnw5+Lwe1u47QC0hGU9CJ484R7gPiN/iMK
gujm0DQGowvM+TJcFXWjZ9WZ4xcIQgx58oqQyFdYxeCaXJoRfYvin914xWtazn8Iq4Lro904B7gS
QOSI1wFLVbqGGiXLVKiAGg9I6E9uCQ4gjKPlVXfBq2Q0zHdW6sbKYU5BPgupFE5uKR4GsElnxOCD
Id/Od9S+gnuvaGIcDFFC+vjQaPtTXRba7HzSy5kdSmQ0g3bR/bmm+Qg/JftVh3171jr8WgsQm5+v
x9tYqRTQhTweg8NZRYq3WI0Tll2k+28ETjVxPqPp82eN3M2BJOkMmePjr3+wuqbNooEpYsHLvRyh
Vk5gm+ivvuiZO556RT/iJZpiEefs8co2x/afSDLgnx4F4kRWqPt1kX1OsUk7lOb4zc3i5iBAMliJ
7YlliX0tvZNF/kCeAqQKXS5poUQImGSNijgCyNTwERKR8lxpu/JmG8vfFYB41O25bG25pGcNeZuX
zoQJrGiWCdX1tgNnMA3ua9LT7vz4CuG9w1JGzpAbQVohUWnbk6voLP6o9fvR/in6gXEE1QZdeywO
d8+yt6KMPIuIwfCapJAoqHqXK6QAK8JLObf8dnKaP2q1SR762grQ97a8L0BGAFg0wfhSFsrymYPI
PsKz0HxsR8FbAZ97LKhKfDKzIp4/nmSTd3BTwVMhHfDEOfHuYQ1PEfFqs3L9MlXVu1JJ1Fssoz9e
scW14F0UacIV24mUIOMlbTv59Kwjztdm7kMIsfegRr/zeSnTos1AEcSARSVdVc7QVE0GQ8F3TZK3
1jHrL0DJ2u9qpIfflL6p7nhC5jtXsfiC0hcWwD+N72vxs+VaeDaS/o7F4vpBaUcI0FbNHfgP85i2
NC+CpNcfMPaDPN80H2fhsWlQBkS89S0Pl4a7OH0414vwHI7n+RB2dXmcM/INdlJxm3jRnpz7xtVx
EU/6mE62KAtpM1XARhnvW26ug+7k5amoEdO+vlE3Dh8GRoOGFADus/y4SNQhI3FuMn+GPvmYmtja
zOq8B6jciSK/K4o07qom6B2/zBIP9nrbvWjzniryetYA24H3gaBKsX1VnK50b1RxsQTZiBZUOSB9
EzTZcKtl1c7Lb31FXAaSPk/hLf2M34rlI4NS38cumKk55sDuc2286ZQ+fHQQqr2//qHED71c/Zzd
Ls9NaB5U3+Xzu/FGpPbT0vLjqbNudAWTbUH+p1WKaLxS7gxR+PjJ4YSuFnBfXCZ4dkrJmiEU8uiG
Oz4SnNNzOEbJc83JXarmeFvHZXDnDkGRQhC1h8cUOf7jYgACjGvOBNtEubLQlp3tvzEBXCakN2Rx
IoeUNqHSjYmdVYbtq0aUAofQl4OKmS3bEeNs11P28KMby4nzlDYRLxqKbXKvo0voMTtxmHKYWuYf
qZemRxvo8S0uB8n5+rfdWFAXoaQFhaYvflKzYvujMtLLyws0P2o76088B5TPpA7689D+BhVW9DbY
9HxoBIdlYC6eocWIFlbth1ZPScbOGviaeZMACxQP872UYH18v2mbvFVjRQtJGiTqhFnRqkr22jfI
jIyZqTx5UR/dVtqE665p1VhLx+1rnGV7lIa9yFJqEJm0+Sw9tPwyQCgJzm9uIWrpdtM/osR9VYN8
OGg9Io0f/KhUu4BzgxyiDs3LWErrjL6ww4aj/Fm4HdpNjgZXRNoT9saz007fnGy3jbpasUR0aXzQ
KuauWs1wh3VsWntL89xm+gzW0YVDWtaz9Rza7R4UYy+WNKdGrQxFOMzzs95hK30I8HIF/l8gTjN5
y15XbLX1xcCQKucFLtrS8mG0qAOi21Y1P4eWMt6qi/Idvv1PUcYfbG2vBrYdDDiZBpMafVVpZI2W
TvEIFv+5RQXwOGt4jgQ2CpSgsrr00AW1+ev6Qlldjm+j+3dA+XJUnGJBs2ucccuL8vjeprQwHxy4
3PPt9UDrkQl4sypUtaDU0ZfjzH+XiVYBCCyzyiownWZ/D/Sq/Kk6yGrOWJKDeuqsnYb7eo1cxJPl
pxp71pMya+ZnLmTjxg4rcHk1/4iV/S6CbWdscl1Io/lmpgpLRC3Kv1PVbJ+E/0ID1ewu05HovT6T
WyNDwAVtUpze1pexlTh2AkCB1V9r2FMqNHgsM9D9RS30nTbEdijgCmjR03SRRZurPG8CjcafHzQG
wGIVQFccutZ9Gkw76KqNKRQ3gQOvBo1otMUvl0cxoGxcVL3uY8Na3cw12q5j30yHdnB9TVCNPzyH
F+Gk1dhUEQCaupyexwhOeDyR2uJjBPw8n/csVDZHBg+D3AnO0ooVrgh3Ub2irlWSh971ge0cwgIx
lXR2fnU41/358ZHRr6VtS+lXSOFcTmTVuCj/jdn87FrYcgyMSdg+KeNui3M9Lsq+ICkFpgXg0wpW
WCVDz/muP8ObpsWZjZhFBt/DZbIPiZn/fX1UG8GgBcL6hTBKQigvRMuhXpBag3XKnfhX76gvGE9U
NwiXvRoOLr7Xg61XPQn8u2DS4qhyrbRzq9efzQmPON1Oup9mxmMrmvo92sdWKCEZiXAGCcqqz9fp
daU7QWQ8t6ad3eu18SPt6Q3XSbkn1rgVSbyzUOmgjLWSNcbvvnGHStef7Sn+xSpNb1QNzXCu0o8v
eArk7yJJK1AbHK2LQZU9h4FwWY7AEI7t/I+S9+vNMO7pZ63HBY8ZLXvgPzxKV9i7yGrtOnLqTMhZ
jdFN2sx6eKtXi149eBbStdeXxnodXkaT3gFaqZWl0ajjKbBy+/ENlGkndX8KNaofFTyyh+vx1qMj
98A7lCMYleFVsRMYizN2ylScgigu78cmnW/cNp0fozlZdt4BG6FguQvaGMAAStTSZ5tgRytdbhWn
PqBQ3Mep/ahHSXA3WUO4czevkw7uEgfkPHsZrIJ8RnkgB524zKqT2Xfzj5LW/p3pdclOlPW3Igry
LOggkLatiJRVHNpml4fVSXWKAlJoRF87LF7DhHUITPr1w1+KM5cXm7iW4abJhwbQz5EGUX0K1DI/
msvgnezGto/LQoHoeqit6XsXSs7ZPA8N+2X0spNeFsGdPRggLtJm2kFQba0HEPlgual9Q2SSlnrX
B51jCjG1XutG6waaSPkQgChU79AHtPbaQatXKFAZslAaCUCNIMJIq69Zkjg3p6g41VYWPlu9pcL5
mQZsUF36FjAebFNJv8P138lwNuJC+YGahpYP7Pq1tFoFrm6JmxNvGu1AVvo6R9ZPMIw/R8v7Pgwf
tnIWmADBQIN9RtMUi6TL+7mwe6ug29Se8G4YbuphcZ89d9cPZr1EMKSg6ssjm5kBu3sZxehyr628
uXtBLcw7xZbb/qxoHe5URcRPuSgLQYZ+F0VuVzR239sB+MtTGdgnQXLVI8yzSv0H9pN/ZhO8m2mP
trjqNlMNQboQaCQ1No5GafoarJDMJW2bc2socfHaRVVVv04daIzp6NI1CW/KoI6+YqNS5n8no62F
1m1jL6OVH69vwtX2kH4Rcfq8e89YqB+4rV3M/kzX/xhXHP1Z1z5pgfHRg0WArTjESB6B4a3IcMlQ
w6VNu9l3RRMWLjhcAOtr0RV7yLjVViAQGrACrIBkAB/2ckReUTqp606zj66zfRcKKb7ZGpHuVbTy
lvumFsgZI/roYSYsTUREeFsbvp5WqOU2DqIzOj9OUB1mSs/ezeCAB7q5/sFW1wGBKCqy+aAugJOT
hjepRuilOfOoF+5Xu8T2DG+tL0Njn6j37yGjV/uPbgu4eXHLwUpZaV5aTmm5HeYi/hzBqBhbqKyZ
tyvcuzEkaGHYuaE2K0R8pTWoGcCAymbK/MCgquUW9XJfBp16tI3FQ5V1F2S4MSq8AYBZiBLPmqRM
fRuamjJXvusISl8bqg//xcNiY2fZdKuos0KtYwalLZ64SYo/e1i+zA2969mknyue03bqfLhLjife
+0jS/E2RQp6ahr1fIq3wgLptd/emEUMDdM/QbWNQ5Ki0OVhMCADKotGN3fIn1tvzWApN5yWZ/jFX
cXx0hrHeOZU3VsVFKOnsrzDuQaTLgJ/U82gvXRo4fccKL13e04B19uCDG+cGXVZeTDYNPfRNpI1V
5VPhGH3dIQnGQzBWiu95js4fdgNPkzBzgBq2J4i6NUQAVUIrkscM6hTSUeXpTeNGcDaAnBaHWsM0
5SaoZkpkbe9Fxp1T6/Ge483WF3wfU5rWKatRhYk6Crhq8itN8urrEKndbacFe+C+rQmFLCJ65QhP
rZL+RfOaIJq4Tt8qBrFOvdgew+m+rThG7HrOfkz1rizwxt4WFWOhqYW2AqARaUrzspzbcYFlmiRe
ej833O4P0VD1xk5eufHtLgIZl4ESLyd/LYPKt2dQYSPVLAABKGzFk4nY8lzvQbE3vpvA8aL+hIIW
R7I0MA1AGLrDkeqrpoIfGO12O7vp5ziOjsrkjXtWm3vhpN2A0bA6o3BV++agK88xChbHNFerH6As
0m8fvtFENUQ4HQO7W2XoKCvWnYJMApZqOQI/mX0ai5ySo5J+BoX648PBcIYka6WC8KZsIH22xjPC
ZTBbvwuVRwUjgbveyJMbOFzjTQK+4nq0jdXIi413BE0ibLpkRzALcVkPuHfrhwZIO/CFxm2plh/W
g+DUgmdDtwJ+pVgfl2Oasq7CIUOZntQyc25zUhG/c6Gb/Rdd9fWevgwlnVhJW+C75yiYSsQo3/Qw
NwRy/k0pr4ypw2TjnkzKeiEKoz1EvpF5o2ImSwsYVZbErVdC+50q5agPKDT2ZDtP2LHudZvWX+tN
t0TAx0lVV6blQWpFoxZl9pM3DvXpTUJXyGR+OBG+jCIdwFaONEg/ee6pHiaEX+ZuUOkQz6lmfcra
NNrjwq/PKZPzkMe8Rf+MTqUUrqqCuk5jT+DarPLWraKfQaG92KWtPk1u8f36et8JJvfrBmxzwnSx
3ZM+DV/euMV1AO2xtx7/CyX/jZWB+RCFdqyIDBIgaS12apf1QdSzFgvXuO8T/KryBR2yRRAqro9r
Y2VgkUVOQML4Rk+53GFeuOh13fSoJFB7Mg5qFbXujVUZZbST3W+NCcIo/HbMAnglSVs5SRPEVzU1
851aie6QeXkxFGN+sM3lwycTVVohf0Lhm06WXOcxXaUH99+XzwuzdzMqVJ+XyCwers/b1nDeRZFL
PInJU5bLN/dTcxiPo6WFoACT7oB/y55Ox/pFzYBQPYGJgbHeap1DbOkTTYlCv66S7nuXTsn9WNCD
CQu9vw+cpqgOrgmUGlLg9FAYu32EjZPxfXx56WvqkHJEm5lfR5n+V2rSJJm1aHpOLWVaDtZc1McO
5Zbbj08wPRloGmhkk5NLWcFUpMqgtGbg5/Qeh2Nehrr7UJZNnD0q5D/dTnFVHBYXlRJR6hRcRA5k
jkkZj1vREywzN8j90AuTsx527g2KJd2/ENfA6tiw0k9p106HyfyNZJLIwGUplQAH0OQazTBkQ16V
c+HHjVndohrfCXOX4h4JWuM+V4nJUb0zuRu7HrT4W1ZCLXnN4M68CR+GpPTjBfpojJj77aLvau5v
zekbywZKNf0u+d2hJVHrjcDvfHf22B5BwRotavvRrQLEJ8JkvmnTCvefqaEOdn31bBzX6MxA2TNF
LWGFBoyUsuyTfih8JGDGO4gN0QGl8IfSsMZb9Fl2om1NJzUvwVl0OFtkYdgizYVMa1AJy17nc9yD
PrBG99v1IW1sQ+t9EPFLvKtnFaMXqNU45/6bQceYYa5MWeOfcD/PalBF90mh7Nx5G2ecsJkAEy+6
vmuMyjI2s23UhW+Cez7MoIaPYBrLYxXAi78+uI0ZFCVs2OMowIA5knY7D1AnV8cx9nHy1MPD6Dhj
cOPgmRPfXg+0MaaLQFL271ntmHNapj7mAnjIpNj+oHQWPi4ay/F6qI01SAFZoPvJT0SVV/pgOCdG
atbGfmt4vpokL/3Qxbd5pL7wLT+shsfEcR9BqQaUZ0ESvAwWRYvVasMS+3mqeK+jYWT3yCdavqNV
e7YgG1OIciEdANEuRzJByrsKW6/cHut5P48p/7yJ3E5mdUOJ9+f1CdwMRBqKQztN0RVHYqG/UbRt
Vfl6sMSg3TA4zjs8vqMIcYbrodZ3LMxcJCiRGBOmca60LBR79KqsQCBE71D3i1TnVXWX9kYkenaP
BdvoWnSpoOsW+t5Lar1MLkNLy6RyUs+aUyP0w7h6zSfh9yp0ozKn8a1l11xzKxpKGpYDbJN5lYHw
URDUSazpykmgD/Ro1u5TPXwJwqI/Ntbe0MSvfnmpcoM75JcUdjlE5Je9ldW2Umlx6OdJvXxql8S9
i7nudr7depngriVEULjJBDRFOju0sXWgzg3KSSm97mClAy4y6tDeRCol5OvLZH0GE0pDW4imqMjP
pW/VuC3oqXpSTi224uBKC8/8FgMXfBzx/v4mTrYnpdxF7m18Mx2eMYIrZAdgEaQBVtTM84jHqZ+2
1lOeai8ARtwbtxq/QRfY46lvfLOLYNJOyKw6No2Qb5Z2fXSfdh3ZbV7oO+nWxjcTJwdXJVBdbhfp
DEmWrPGCsVBOZWwyhVmMKH0/D6+K4i17ynMbIwKaT0lLMAP5ctL0KZ1RjI6RBid8r7vveg41fBij
PQDrxkei+AJb7q3+vnp2YOCdLhp8h5cc0MGtWVevCOklB7qayW1ltH9dX4g70eQ1rxRJ3pm5G5zC
HrqabTB/c5Z+zhvk9Jbdau7W1xL0BsHPYwrlRC4xI3egkKWcwkrzTu0kkHomDIfOAYPwGwPDt4W0
jUyA1P/yHnN6w2qGsI7PdcX9TJE4PLi99z+cndmO3bjSrJ9IgObhVtIaa3K5bJftG8FTU7NESRRF
Pf3/LW/gYLfb2EafBrrRsKtKtUQymRkZGfHBLDgWJOOfEIvfnOdb3v//nvbLZsfrYU2UjPlMbdXk
e9m8a26mQjcWws8nqt7+Q6r4u1eJCeYtMQC88H7d+L0bFIVtecV94Zr+IyJU6hR2DeawwKN/qu1/
t0lAim+cTkYbMff++7tMRjP+J9bPlcZCAGDcQ8WuW8Yqbes/+oH8cyjgNuuDsAqsM7iPzML8/XGT
39TOEowW5lrtOxXaSj67tyI5D301rw8RHVGZb51l9NV3B+0/baG3eW87IYPxzusrWsOzuZHFRjku
f0IS/zlfym8XM/7BYhNz/tHwK2nEyXYouGZX18sbB0unIcRww9BQPSxu56W4GEaoXyLeZhhURjeu
/pOrw28WBNcIZuyANSn4/sHYsPdwEXNsU0l3u/3sr4XYHnTJcFqmiE3T497Btj/96xOFij7gAW1O
0INfK9vI7Fu8r679QOOnOyqbuYzGLp/kXIzXRP1pzOZ3HxEMn7YPiAU49C97DoETJxzi3Ub8xqfW
ipXtfKkSZPsHf4zeTkvg/lsRPuLtbbaVFJHg9A+cgFxnDqbKmu7FGtzNNefJ1/tfViCWw/9+j785
uX970C+xAppFGc1Osj/MHfqURc+cZDMjMeXcgNv//Sjnpq/3S+IU06q7id3eoM1fR3aXrqlab3L3
h59SsNGGOGon5jqzlkKc3WEsCIrL/sa29/F13oIkQxVUvjT6j+OJvwmQ8NvoXHN0bg6Rt+X+r6Iz
mbRbb2L1H0SHeYwYw/uiHj+ofrhzu6o7YoL7bzlhLOd/P/CXxMBxZsuVScRb1qH/Xm3+q6yaKRs2
pz3offzXTC0ex9g+Y+634PCPqLBMQTjWs78/4Mazb5lb2aO6tonXxf8fuwfPDGx8mT8lHf71Rfqe
nrdw3h+MXw6n0N7s+xkd+I9Mfxf5/949v8l3Ytiqt0wVNR54Dn9fswlUnIscFwa7bOi9hqM6jo7X
/AFm/d1x+O+n/HLQo2Uo9nGq7AeWsz1rv0yOhUVxtvjrn5RZfxNTbgccUevbzck04t8/EBS3WK9j
Xz266EIdhyjWeeHTwJ5pa2er/e/1fAGt/ut5vxq5WKWCPBqhow0nRr7M9GO+NsXy0WMw4Q9L9Zuy
kyFZCCi3XPifSiD9gmJ1AVfwAdczRIzaCVXbeQj1D+UihCuiafk2qb3JfKSUcuKa94ds5DfH+7+e
/w9pkHaNd7cQhtGEdZWnVgaXKnJf7XLd80KHIt3bP0Flv9k2N8yA7jnlIMyAX7ZN4hQdM1EbFh0r
AQUthyLX0+gf6kV9/LfHAKYi0As0VmLpPxDddV021Wpve1DVvHwmZRmvFjZZx//9lNve+3ukhoCJ
eRECKxABKDD+vjeDIIFmb4/7g6ecr7tzH1buk/FRYgsn74eZuy/z/uF/P/H2E399IsKRtJWZ+Pxn
Be8JJ+xiK4SPVW/hF0UX4BVQ/E96HP/cGfDMbrofwKKwFH+9x1sPYR/ZwvqyK/evrl1f2KFvB+m/
LfV6Xsuu/8OVd8sVf/PB0HFgyUhTEID7JX9sR7s29t7YSK2Lcr1s8TKpdMZp4V7Y9d6kWAJgDWtj
/ca/ThZpbUwWou162nqgIT9JanzRwy18DhHwuYyhUd+75ObfucfV408TT6VNeN2cvvz0U3AQ6Zul
TQe9xeLQGjH+JStPdZdQqvEvv+5akTdmnKKsUu4SXWJXt58w1GvfVvMmt6zQ69AdiirsTwUV7LGD
P/bFZjJzZ35E+GvKfJP1Ilxrlei9Yapgb1J9CjtjPWC4HJ0DAYnJ9WrrtTDD9kW40BHCYl8vPWn7
mFabis60h/0m9WP8dzvc9vSx20W8pnqtcQ31K2Q2jrgkhTp1jbIRc05c9wwVUVZ5mLTLkg2VWZ/7
xtMAL6NdpLqumm+FMvptNIdJJoUYP1f04O4b9hECQb744FWmfKUjow/Klj6lQlT47wu/lkdHWq2b
NuFiLsoR3l3vaXmuAh3eM+9M28LdGqYLzQpo68+T1WXC6tEZEj1MSAG+e7YHl1kDBjuCJY0d4+4H
EVETDOjJ0D2zqy0bB/orxgTe259DKytjfdUJR4Y+l6Nff7XdlTAJ7Ww7RyAm31DnL58pILz6NDdt
eaYrh5jEuNplpjCNf3Ka1T10tpruiilAg7crd/eY1NbeHpJomk/u3qg2NTVDzP7govM6dtVxmGT5
6jbWYJ8YKaYALWzH2KnfKfli1yJ4t5egxnbAD4kR0a+yVu/q+2Cr+U2i0IntorD5vo5hfGnMEL4J
oxXak01llHm7VV3Q4aheEjhgpzppzbWTcfi02HvyEiIuMmYjGty5LPi9Yzkv7sEa2yXd2i36hnrT
PKXTvg+fC2t1MxcZgBc8k9c3crRNPg3jfIxV7D7Hu2nfqrZAV9Puxl1nbh9tYVZB0x7Ot20lUi/p
rKw0CmpPkqyPzIHE2BhFYmqzdUGxoFewGjPZx/a1joYxyl00eD8P60QPLPaX8NFXpn4Yi8V9FYU9
RykGT1F5F06l9dnYkYaYiqFNKjexfBVRI46IUCX3+8KFDQK41VlU4D47+bXusnmP+6+WKcS1WpX1
w91UkNfEpGy34BoZs+Dv4EDlve9GMv1HyLYJHP7NC1NjpvJTZRZPpWE94IvudihMMScW5BVj6Km2
bO/S0MG4KmcNv/wsehsPBs5PUgxWkhyzoKvUa1xrNHiFpb+MLRL31QgcWoQewWFC75AhnGXcn7sJ
e7D33TBbNueoSJ5NY+8Ys8S1TDsfdb6Z1OUh8TTL7S6e/Uw0WZcsduox/TlqKCU6I5y7MZM0UN+W
iZEYCCo4VmFRXqMxZjJeMS/zWDK9kHeR2z2NYrLvO9KsJ09Xw9dwKeYliwJt3dlWop8gGouMHN17
Qky1um9kUK4HC+/RjwUvS+c8ZnloekBCoos6RZ3YnrxiK5d0tdCbL4aa6VxJzcpUEz5AqQi3oiQq
jF6Z6bFn2lwKs160IjShGty+hnaP/lNTdE83ebZjvMGV9Ls9ejuPxrTZrJkGdK0Ixdg2au8qUfKD
5BzQOEIA0E6bZGvf1I47fXQ7RzwsxnJexpXXMO3NcETZsMnwDrGzuOlNNgW6eOr824pWI8LP+6pw
tlO6yq14JwzAtuYtcYAf1b5Od0IiLKIHFX7h1hRZx2zmddsnKwsXZXJTMOqR7KGrDgrjM511SRUx
ZhLwBZImw19q0ZT/e9DNZe7irHdeLALoXVia8t4v6uJtqF1nSZt5A2RmPqf94ESCnbrEY6Uvhd4G
phO2WZt0LZPpngmDLT64a+Svl9Wqt/mUyB0LwKMa7GCZ06mt5gewxEE8NtY+rqgVKRmuT4Xc4vpp
myYPvZnJ3xU2WEQy9dBbroB+LSZHNJfYdjbnXi6o/GeVVTjeoani2jtasVRDWkaThVDHsutTMUaY
mBrVw/6MZdMmME39RF+HyYu/SFV233qUI+J0TkL1fdf9EjG+lNT1S7v1XX+YYKo65z50eudccRmM
eSE0P3vceyc87F5kXdxuleZa+VXb5LpxRyczc72YUxGMC/eNbU8D9MHA2lM5ePIDhoXLWzCW5mGd
F/UGCX1THgYOwPtoxCNOrE68Xlok3KI0QlZFpaPoInUIF763J//v0sIpoihFQMhLUvq6457LKJZh
bpejNFnUW2Hy18hjgqwfe+3xA9C/SvdiM+LYG2ZJjhqgSuVClqFA0bLa9jee1frFhWsovvcGP6yO
8b6FxYXXtlZpqFdToVqtNu9JpDRrfJP6Q2WXB8s1XAzLsLaglIkGcij3QdRna2hEcqpsE1XHEI/S
76LciirzvA0PBGhLoXJSRDWG9woXwLtgMFw9frzEwcM4zFpe25kMRQ1+EV5bV+Bg3dRBiQWiWVFi
UM58u422Oiwf5QQkcWjadqry26+sHpKumexMyUE8DWM7xOk0awU+sDrb17jEVvQyDnJAIWOO+uEN
hgn2dSWYimtHCWelINjreOiK2t6OUEkc/7EIUUXPurDgz0kxcHmnVCYwzMtc2nlTdWuSdRFOlA96
M1WYO9zG7etNM0Qd5rXHrEeFXQdgMe6Nm3XTbD+N26heEF7mOGNKhirYEprgEoIxb2lQIMiQ6gqX
H5kt7Sb7C7psY3MeDHv7KFVC5tUAdzTXZl4Z1R0ks5THthtQFo+jZhrvfHtzEcKnbQfqRDxb6N5Z
5s0w0mA+mj0pf2jJ1E0eL4HemYmtVHeKTU++oijRv9D1FNv7PdiqNedmizH8kZPoLtRpdXw09tZ/
LOpQ6gzxM10eXH/h1y7M6jlnxJXmL1Vo9iJ16q4K0mr34yHdsbFfj+5S88lEEAcvtj228qCUQQQY
h0u/OBKtVXEualFZaRgsEGB3K5psdtVUf/HpGd8V9IbiTARB1+VYITXLOe6XKXyukauwDq5tkZIP
CborJ4w5tyj1prmxDxMXskg3ZDfU54phu+quGepRnex5mtAuqccuyWB/cUF4DGeSnIiWd0oaTizU
t4HUk2evgJRhVdVY3pbj7DJgXpI07Z1u7xVk9fh+c8OFTseot69FLS37MmyoSB7lYodfFm7enjco
x3exs7ADXNQgKTO3rcbPzF99lS/S4i63a69WWVyN9ZYPU6x/EDPF90DO1fps7LhOwSot3OpIp+dM
MpuNuZWuoikvavxc7wYrcHb6BcwiiGRmTqCIfblnvi5tL9Vetb2bNpKX57gZ2RyCANCdwnpyerrY
E+lcPS4I6DZewKaUY8B0xjqTpU5N5Mz0VxKtMsm8e5AVm9Jv7SrYv++zdsNs9vpwwSXAnYZ0VGUv
bjYIvI5J0OE4oUXl7Ydu3RGJhxBPMjugCs78/LpxCNnY/NcENmxJEDgSpsZzJhv/umgtr0EJNJ27
kxFbisQdxVCxIX/yDLpjHIbvShIeeyr7KcVwOSgyiG/h8hQGE+mQGEfuUlYgaDPf7fjIhYu7U6oJ
UPE5hqO+pxWXszmstWCt/LXhT4QZbm9/iZM23czs/Kg40246x0v9pefy4kkVjKSjcAfxXaM806RT
3/OgDs6pTvd9VOF18Hyp32pORHEqKxorcPBWbNWK2YlTUxXNc6G03R6Ej6vXZQCWe3A4fM3RapLw
x1Al+p09IG+Th00i5bGD1mZSTgl5rIR706Za9+I76S2TXWNvV9QTq+kOQrnV9LzXjqxPivdkg3xZ
0s6w1OL7Ozfqqwd6jRzNylf8FGOizU4Jl/Oe1rEbXwYY5yKtvHD6Yeqh/zjFPdFWi6n51m46GnMb
v+knOxbKP0jd7Q/dJolriAzyXpcxieujW2hWfiEiSJLwhZNUccbDFLeEfTzOCFze4fJaNOhPdfoH
SdbyQcTuAI+0uAkccKyElUaytmWmGWqnBlTS18/eUg5f5YRy2uNoLfSKKtlxyux4dNd0b0T9UjWK
RMuljvnCug86RQXKTimD24vpNhct28hb5bVZq706K3d1i5yxFj/MXBcEJvWd0fdPvmfPx5sn0HEm
weTMxj7Vgg7dI65y1A/bZkdcP9pVdS4W2jV5OM5Bl3YeVXJm4ztVp2FfxHNmas5dzvxEcLMWClSX
6j5YKE9dwxwIGQO45NywMtDdrHDMBVcS2qJ2S6LWLTJ6jzhm/XV2rOYH4pVFfxdUvZdkPklkcPY3
vuc9vu/yEx1+4tdso7p4WPZy8VJhd0lxFu7GaRzWhizR1vvQXgU60h0vpJg/YLt7O1abFXMdFXFb
wGyqox4NJUx47eXnqi0RXpJhIpYHksTAebQZ9IhSpqKHr9ivzm3O0BhP9vFtKs6SZmxxYYTA+hyi
fPkFnggCtFvpfSoob780pe2X+Q2o+sE2c3uiXkulG+8ll3GHk2ybUumx1eLiVs5zz03mUBtU0XBH
c/Yoa5FA7r75keaGgmxJ9YZT1pY862GsP86dNK9EplBkrjdxWyqzo4kAaoJaq6+n2zkCTVE58ife
J+3RDUp1INlEZOy0guIaPa5UyXZ3U9HZ/pjaTN616JDuqK56aL90h8ormveQu0G1KkdxiTFmNDz5
1uqPJ1L25YOpHZ6vhjYZjtNkxY9DXHJcVVyX4bns59vTaszosa2t5/ap9Do+BLzWIqatsfoOM2Q9
z3dxtPae3URFN83xdUguAVYAr3G/LTgjl8PObdnG0/iaLBXSXsjhhs9F3fjo7mwTx6wrQtketR9R
0CaBSvLdu3Wqpw02QyQphdIhmRqVNcsQvRVgenFaWF7tHxC3uyncxnKiClR2J1KmXNjZBWnByERn
PTspBmv8SaUN1xmoGUsKSY01igYh1ktc1PWWKb370zHW0aTulCn1R3fv/O/VtPrf7cVyP3WbtzyV
HMUV+GBz53O9MDn6rrD8sAfVUDeB3dnh/7viVqIov3ObM7Jx6n51oITnGv7LklYYtX0rdWy/m5L1
FsdBjaccvxKOSBgWFdVnM5NBCB2Vr6GouVxIFbYmj+tbhGssRBlrb3RmBs5c+eKtdYGnFNQFK4Vk
y0aUMprdjI+VTMi+j8Q7xOXKLUXzongSehr83LVKf89FmzTzcYq8faPqDIv4qfK1veZduA6blc7O
tn3FQrn2nvdpJpzNAELTfRPEWr1vkMBi9MxFD0/HRVlmRhX6xGJyJ9w4zH7ScJBHCvi51ZVObcvm
ujHWbr+Ly4WlC1VB83huvRT65/SR+TZxqAs2H56X3Y+w26rcHXz3yNdN+TyXn+MONF/vfXygh9Ud
IfOUqb+q+DT7a3+lXOoPqNm1n5Q/hBdvDuKPIcZeh5+22bxyfcLepr+WglbKuMro0+yr8llHICKm
dZpnv5+Hz90EBWh1oACtICI5WrjjgfDIFaet/jR5YrjM5STPxFrvtLSmGbIqns2xTBY325d6uUQt
gSOYreC0zOAYzRB6GW4iEkVSCuig5y+KEDFG7vTkRYxVzQiTD2RRwRlzI9If2gTJvVHoNRWQDU67
W7K3GBhKi467VyhHlqyMVYMNLcl1NoMgVE4394QQcXrT+OYw23N8spjlf9+EQXsYvJgKwmnFsbEQ
Z6b4Dq+rvxCyLRfeO2VHlc8uu+qWOX9YQvL/UNnNlZTfu45QfQ7SAMGFt3J5NcCOuuJxlZcs2B67
wDh4G7zMxuF2+c/YbyzNN+PwmQH2w7TwJPe1LCDRIOLYvagaznIcgAvrynG2vPKQNdZj0J5EuDZ/
MVoJsVhvWCvPdFbTvr9xIbdRHl0ZRdYVe7FwPzKnIphdvckYwUMippWtjr5JSGwtZcTGsbIx8HIy
v1zL597uy+e43jQwhgo/MxYnPw1lb59DQAHACpgbHQa9KezEgKIRDHBmPUUaWsCNyNLiy9IxIyh4
kY9ohCYvhvj9MnT9jptD3J705PMrUsu9+7mClF/OdXIR3VCc/Rcys+HOUnb5OuG/+M5XVPQJB/V9
0rpEEizAyPnp8t2LmqE9WfMtIKg2SW5cXmf+OUprqDN/71ys8aLgUc7+j7iJv4d4XmUCju1dqPb6
xNYKmUByo7PpsBfy+v7bYC0yl9bevDfCMQel+xownKmyzgNxZ9x0O8NyYNPZHWaeekV5HRa9QflR
rcFj02Fi2LMoj/5qe4yiuetrJCx5cu0b34ud8KJDNR78ho7evonku78w17DWUDAaB4v6bUSJ143L
biBx9HE303vMWKKHKDnfB3CzVOFFTyCJN8zxhLwZERB54yOX8cIfbshSuaG7XoQ71l9IBMrnqk1u
6dqGfTqgdZzHDUI7KNMAjGCicylKY138YWdTWu78QdWieFOinvumX4gxbrTTnxuD8LW2GLiopEZF
e+o/MPPUAnIs6pNI+j43VbCdu7hVQFSKjrnCv7laBgE2Xm9PFYf+7Lc4hdKYck4AR/JFmHr5prZK
fhox9UC1cvUUgNHYviOD2E9rtCBWctN/TjpVRZlnSFX2WULkQb0szhDY0dXRbem8Kpdxv2rjuGuf
wL9g9nhguOCW/GgQsL739QEl4OUpZngDcMTScZw6wD/Hwa/7NHHYmGp0dyB8H6s8u4z9d0yprReD
uBi0tmZ7agc6ynMp9+90+oCle2U+TQsiKo2BWSOWYswGnQAOCIshdLMwVe/qjV+tZ0TWhMocC4CV
KwpH3bEhEjzSLQSPcyGJFI0jLpvf4YfeDhJTk67QX1akkc/Npue3No0NIMAu0KdJTuVpFt03NXbi
QJgliwV0SePO9Y8jlmd56KBbBxLDdgviKacTGNz1+Bzkk7PCLfd78ypMAN3IaqXMS6otJxNb7HyZ
BecqVb2JPqGwOYxpYt0YUzdHOL9ZizzRW3+wBCh5RUg9xAkRQtkrSY7FNZuCa4iDCZgkb3pYhs2A
KGExcVzmqqZuE7SDXhj5ts9APRjgNmDCMoKZo7EsuGg9xYc4gP5UJN0tyrXNUYVx837we/szw6Me
hSVlcBciNF6tm0njoHCfi66PmKda5PlnK/CnPkQxl9/DloZ50xIanRYJWrkwGM3o5isUi55rb/IB
DthV7o1aPSvUkjtnJEGfo+AEzJ2cEYceTnPsxcc+IvTIED272LnpgXYLm03P8/5m9jjCdhNjm7Gg
sjxoFyZsDRNAwKW7yp3WhB5W/QN1F8Ogu+vcJL9vsKyzcP4F41IzE24PoLTiYeglmYCwlunjjNdH
7uqFAnlf4vixJkM972tTHddFW2nRRPY7Qc7RcYGCk6ZmabtHt8KpxnSULEgfhD/0fptQ+smOTPqm
zC2rWd9qV4PjCkez0rMQ3yvEcimY/Rn57TFk4mcEhtdupe4QNVib0xZN4EgSiESingJyarinRmsZ
HgITfm36KngnmR19BAuhTnVxiSaN58qFCwc6TTRFFGqmwB64LyXkSjAgvyIQ4aN0/M9yG9anKjkm
BXp+x3gZOpjnyxKkxmuZlvEKMoCOr/Z7uJ4y5nS0NEKo4MpKZhZT9lZKJ85z0lba7ZVCf8itgl3W
1bb7urfEDqBJ87LDsX9h3cCltoZcXsKdOisD1LgnNBT8od3edYkmP/IRPfOPuPjNx4QzdwlH9IQ1
yQbgRm/730VFgrvTk9pObZNY0ZXZqNE5782+P1j1WF1sJDzou+3N8zD3CGPjiDZmqic3KsykMSq2
Npr/vcVwt6hvuIJr+esbs/vrR8jpk5NpUSXfmY50QOlU+PrTjlG38/bZRyE+JXomx6q2gosA6nsB
yFP7EY7F8L4K6YkhGJRkBUhDDSKtyJjJ2VF+oUZuT/YeEPZu7EVxqSxYiIxkS74kjBf6p10ZhNZ1
bvFRbprWkSZVPidlCJz1UQnVH+ybMZgo2uG5n+jLzW4/vylMDDtDJjSTAcEAto5RwMHHC4rsbl6T
+IGtXaW+6jg3AynaEYZw+QkHZfdogNN/7CvpSsrjVv1k6CA6xwrf8U9zEBgbvTSSBhyY9xZBY8kx
ag0M6aVxiIRLXBVbroQrLtLhO2+FWfvqik5ezZr027Vw2AFYfICjaNxW5FPfR9SYVt2BQQV4lN63
FTcUZ6l8B4N9fqtBz1Xa2iSTw6Yn/vrWo+ob5yo2h3O92MkH3A7iJyso7ePcMVxlMzB3iZCJydrV
CADyYlleAhHV21nV4WDOKM+HbzpATEmpDlgkKGtua1hN7Z3R7trlBePjQ273izW90YnEqbKyPfBQ
KvtpvkM8Yo/yeby10ToWmat5BCZdHdO6mUfpO2RDDxBxlmUyj1XmUpk2p4YEsH6KJ1sAYLV9f61q
pBZDSATcjDYmP+Aut8+y3MpfaFTdsQrbgHa6LG8YZzJS89kurQZehO//J4srKiwtnziecXQZdlJf
nfT6KDxTOge3liQW5N7FdR6C7V7aM+2IgWY8WN2uWkBNiDza7y3v/mcXLWIW7mkKb824uA75qriO
AjL6YSB9khKMX7UL2pe9J95j4FF/A35y5pNyBySYhReK7sF4isvj1qFr2k2dlpLM26EdlCO3Bnun
iyFUUA8U8VGL1ksuftQuF3aHY+6bzXBhJ13cH3BzmofT6MXzh3hjuLPzF+c0LNN6HpuVtn4Yt4mb
BeUcjQ8G5P0C1dR7a8wc5JsTLU0WMOZ3ikuuj94Qni77RNqe62L/MpcEcbx3LT+LSzJ8eiUR5a1r
aFt2BcwNW9v1q4wWczf7tf/XVJb1izRoKwYh19/cs8Nzv+eCKVyLbA11s+UdM5TBSws55QCYPsis
Z5LgQ+f7RXKoy6beD4jJm+i0trO7IfcErYM8FxiT1gIk364pnyNVL08oEBKULOlTmLXdxOHt3SR+
XCWXjXQJeFHYshTVGsbvbUWagvwAzZZBDzQ+XUFe5Za8/iFRyb0dS86nQSjyTYx8/Zi6keyqs6jJ
EtXEPIDrceK17Org4pe+th7UADKwDHo+AQSLrOhvnRW5tOw6HSf7ncE35ZOux/1N41vY30jQGOVL
IAh7CofPc+IPn3+e0L0V1ZVfauc+H+IDWRrXU+OPNEUQIgzOQ6z6a2eXgO7NwgAOu14NZxlI/6MB
NoEYwS/dObzpk42yWneG7iTIlhxKiZFJgqG0vExg4400jenVkDceOXoRJ7xRWSf6zo6nW/ykwP9c
Ub4PmT+s1NQR/un0SszVX7byXRO7hF0p0GREv7x808zw63m3hjfcoN8c0wehJuyiDlBb4CvMtb3P
naFyTaI1LdYObyqxe+WrhvQa3UlXRXZmbmLSrj05H9xkDrJh76qDVBMXXNGL6ofblA0fwCV9jCub
uDZgjlxn9FjEzkzoKumDrA4WhWtSAFEuRn3SfeHOJ3z8kr/sUMYHyUecs8KlhojpNz3HMVc7FxcX
aT+iad0Ue5gzgtlnEhUYc/g5eLdFvS7TydPBcBd6k9jHvFGMwJ6LHbznDFGfhB3QtTIFxBAQ9m9y
IqNP+di3W17N40Sj1xnslshYLBO0Ft3K+07O7ufYEW0Vof5og/kM3Vjaj9WKjsTh5upiTma1wX9C
pbcvhZknc5yXrfKAlXTbWEfBVOwdvCD2Opg8MpzgcQPQZQ8yRJpE6aNmlIjeNCsDOqkLzK/ZGq1V
UZyugX4earEtpyTognc1+IZMy2JXgGh47g7ngN/Izt3dIuRjHjV/6UrP/1gvg/1xEEWT5KEMfzZt
BNn4bX96mWb9YGAA/Ex0S0PVfK8EAf6rO4abfdwDXT+4bafFxxiN9rcdhqPz2a6d+kuxOQawdoeZ
JJvBEadurKc2R+Jx+8C3OmiIWVImqWiowvKqn6vw7JQOFeQKMcHkQ4/EdEPp0+fhMrif973shwep
F3u8n221gWtWkzM+GYeW8K1FDvPHX/ztsatpwb5I0VpvbQgTLS4LzfK52YaxS3vY+2MuVzXauCyN
s8q2ptmfNS92TyEPWVse0KNgknFZi3d62cWKaKPd0iVgO3fpsJn2c1C2wr76HRrBOfEm/Dqg+7Oe
MRiY60Olepq744I2ldja3bk6bTv+hR45i8A8H5Xs4he9ORc0CBW+WV70Tdm6unf60UKFHQmLOK2c
KnS+BkuwUtx59Lxc2XTW02g51J2FNOCtbL3m6Ed9UmZ+IZL1sLeQgLJqNMkHSbIDj8Nv9HaCAgK9
y/a2qbiiS0cK6S+VzgLwIZM1AXBZDoAMardFOqJ/Jub/I+08luRWsjT9LrMemMEdgMOxmA1CR0Zq
ksnkBsakgNYaT98fWLOoG6Ql7VqvurpYJALC3c/51aEjHWGs4oeeKAt90fnIp1QGaW5vJO+U5Imx
H5YD0ReWpDWq+KByJw2znYvjlV6+jYZ4NyivAiLVdvktkimLHalX+oUhItSJnVPP+yUUUfPIYKZI
IYOLVk3TCBT2ZDatg9ylsb0HVUVxs+fzEAAodsM2ETYLhFUYTEyrLqtB3oVZYNvHsp8zZCWdSdUd
uFN9cYNGsMuwq85H4MJf66TByRMgiTupacyTPRR6fyPhwaggON/TXYN8ztmZ9colxtOsoh2FGVi9
nUCf7ZKkWUJYLN18HhHBLRt8KqFzLuyGxUEXq77OHScJ5R9P6EVEOU8xbtvJ3raRRD9l1wYOVZg7
jhVFulZwQN8wVaf/FEWs4ZWItidLbjkAoGhRluKlamT0VOsQ3tCwE7AqGLL8XlbDyPin1qXEdETZ
pLt4XpF1KE0qLlMsqvgk7NB40ZGskyfhmaECfejT5VJOqZM/B03BW4QKhjYwVYhqM4/DoeG/CZYb
Ji53ch8xzCr1RwAab08rBc49Ml802gSWZejnYIaAPoYx+NLJElE5XhgfFVEtgEKpSxgk0sXBtLAT
sQ0n/XSfp51bPrRu5ugTur6sOIdWwWdtm2QtzaDdYL2Dz/ZKeZzbyNgOtTmUl7EVwdfMJJfp2DZo
4HZjqOLy2QwtVhHKzu6+TXKjP/VxaTyVw8BGU/acvqDZNS1e6mBnCn25qDI72JGDNj0vsTqZZcQv
gJxCDYCVmJ3A6CXg0OTZ7fwZ/HguH4NsZcFs4tRJT6efsA/QeZFJYdBO5WNfeOJZ840/BiPigX3t
8Xns7GqkfTRjs5En1KJ8AYHmzh6TwKIYqFX3Ahe3ZEcmGq9NGoXMz2UxUa4FZpBG/qSpKrfaIwDZ
tyOOBz+UytWvtoqgS7OZ4VQfvcGwHD/twinY9JmTKp8kZRS2Zd8JJ0B2Y2fmJxlqq512Umb1Wda9
NiHHYeHsWxhhGAIpDb4fPAn0VUGa0jv6Iztf9TXugiDYIqvPkEktDDMp12RVe1bbaPaycqfLpbqj
X0LikQZmWj5DlVvZPUrWoTU3SsfjcGC+O0+shyQ6tWkKZxHXs5fv8nzVWvixiTH+1GPBeBAeBLTu
4yXfuUXAwtUFdcku5/Btd6nbzz3kHgf9uAtbmiDO2oVd51PqNBBfDOrK4wciDuEUQ5emaKcMrYqb
GOE1MqdVdphDXKeoBDg0oDry6mdQDVa7rQF14VTGuXG/z2S2TAc0jkHzVhcrZxTwd9pt2iwwk5mW
rdgWad9/sesOkWclXI03eu7Kr5IUL6ZItV06XzKdheSulYv93UgiMDzQPMqu3A3SiUThaWqfJL2n
3haR61S7YVpL7LESXfKQ1nWRnurFQgo3GLDTP0RoZEityHI+i0qz3fmWFVDged446l1kDanIofpN
m0bK04xPRuIYHtU8GtYZ8nmo6bKazD2AYfIbFjev1Ibhob29yUvESA8lXBSMYU2bmDYpP3bOx/aj
bHWQgmPX0tylFGTDrpX4FXdzttBvQ2F27bZ1AfFuGiwAIwsihxx1wIvlPTV1ZvoTXSTo6tgsd1Xg
cuPGwhSODYsx/dKP4BW7UaxXFmMxiW1oUapC6yhyYsLKBnXOzb4Se5InKDiUmenwxjYgl2hAy6Y7
RcPApDCC9ZBC5GIw6o05lUy3wZ2g5zsHtWhwqnrUzNusSBB2Clkh+sbLpvUrut8w3w09DPVZTzaj
loIpd/STZxCGv9VN7p1HlISxP+gp+RrbGTjTJFGuPpkCaArJV1QUrZ9WXuId7XzomUS8pKhLTQ+1
MgSrzNS+rcOCYbsIPF5oFtN6q9q6NjboHBCOKtE0PyJ0GMk2ilfdaZvQoh/JQMopo6NhxVrogD5a
CJPAMqow4xMkdNe+TfAF9vgtew4gE1GTYsIPLD9sQuH2N2EUekSVliXioRlCWR7J5bCtncWUrvjC
R4icIbFW3CTOC0rltubFwhCw7yaex6PnedK5mYluv3rdSPSuBB4f9tUE97JJpYiGfULfRsWfgXef
JYUbUppff2lIIqr/sccUO/rI3KxuhwiKpTaxI2vfcdzOvtVpNN7CoMfGZp4WIITYaqvskIaorhP6
0ZULiU+BKHrQfYP9eZcVtYFjj3SqFM9Qknyuq1WCY9qkUvmNgMFD2oPa9FOE+IBOpoy0n5sNvXbC
fIW7vHTY9t2FWo7f7yZiE3mrJiFIw7Q79AidmRHY4L+T7ipgm4GZEBbYi/iRR7FCUTxTgbFFtU91
sFj5JhoS6tOSkpkvN7cpmKKIweHHvMeZ5IsAMLQP1crqU+4Xvp4J/UAROaovSFwogMGMFsDuEt1G
i3SJ87ut1Ndi7BprQ8kBT+NA/xhARCOdBezgavtcmsl5MJYpz3xRsKQvcZLUAp7KQ8i7GZbMa587
M8wRv4yBS/82OAbfjTME9hzsmFufmc/OHGXGfVx5y7SPnTzov7QUUOMTXeksnthXEtX67pQ1rLO0
GctdmQ6i/G6nBSE1kH4DSzoc7ZmW3WAk0aFt0FJLNPjsm7ZfNX3fb4MY6A2t4IyMDOuEawU3pTIr
71ZbHVhqBsolHqAr5/BNhqg5fJdCoXmi1EjlFhyuVveIRBD/6Jau7MZw+3L6JIsJ7KgKmWY7+hUM
VPaZFKRMfvboasbTMIK/3ScYl4ZDq4wu3ttT4La0uo3MIc8Hjb+DgHqG7/FWiAR0sg8NytL2OFfI
M98atP7yR5w7YB1qmu31U6A6b4/FZDj15wbFwoA8tMrGD8AE6/TFVUTsp8g7+3OFns04OwJt6BdI
r9xa9aRZoyjagxaxTlKZmfc2LpVn7Yuyceu7wcyEeyyLuK0ObhGuArm87Sh4HJBCxL8uugpqBGbc
bfHPTs1XSkhDbktZ1dkHhhUG+g5yCoV552VW/KULMZx9C2rgwWlj5qYx/8yxYqZbO/c6BGODVBME
hrNOfKmNPs5dv2pHPW9jIGz5KM28Ba5LkWv+cAE2edOpCtPoYM15YhVnFwqtQak1zGwFsae08WTB
lAs/nyM7+Fh1oG63lK59exGERTDxC/4+GTaZPaySWaUYRC9RxGPXiJ48R899DUsBSPot1yyg0FBB
lu2GZjZHDslRGjH7ZB8Y0vLbaLKRJ2VLWFafdCxm90NTzqV9jyQhHtAIaHKzww3sDvI+FEKiYHxO
0wel99MqsflMm9ad227ZZgu+pO9LZyvh7JlNkzs2AARWb/gN6qHZ8QkrbiqxTdnQa3qkwC2Hs3YB
1Bu/h7+qWmZee5p3cmE2ezp8ouVqyldXL8o9jG2JBGwTZAPMoF+U/TTcUFdnhdoupnQS1CA1dods
m9alQ1GQLG5Y3UadN+pps5hd2AxIV1ovP0WqQ+R3yAhf1AxTmsDKe6zuYgFgKvO8am3fEEMok40n
pCuhjp2hfxOLoa1sT4iwscT7Ogjt5it9RZw+x33U5PcAa8byEafFYk1bK3TikPG3iANeJ6GWINuY
6yYQ++iI6gaobUnV8EUFnUo/mwayD1izGFvMwY1za1n8hZ69ASoOOege86Ss3beaX8aI8E7ES3eD
YLOQSOs4FA0fXZElJir5XlhPtp31qj4HQcZ3ss/STItHXVgMyPPHmYbc2Bm8Az3vnXpaYus49QWE
/JkoIYK+12eo2MaLOJbmsoMACQK1U5nhDKNv0OgMn5GjM9fQLxKY358G4vXhbXY66lIY6NZrv5VQ
66HziehBC9oicW0Ig03leG3Oni6sPtNssx3/y20TGBnnlZ15AdMH5TiX1h08iC2LHbp9irHbQFVx
K88WxSzqbieg7xavYVQMbcvyD83Q3YyuxN8FoIOhXT00rse0jCFMGBp3DNCftC+9NAeAM9lFunvr
lxHypevzVqVHoY2qjfeER4ZxepBt3yDuZ6wf/NbWTgbmOTBywxjHaTsmViyM05hhchx3VqyG0WES
b+5ERyPl6223SxNqtC8cKW6011i+7H1gE5b9jZooLh/oNuO253izp7TduKIGyNoMgFrFB3ON6n7y
iiWFSOCMqvONRetX/4hI9eu3fZ2mBW3nL83AZFquupEsY+34lqxtwfDvufeYLjFjxlMNrDPARrin
xOUnb6dlauKfNvn0sUR15fXs+GabLymqzGIou3Tn4etxxZaSX3vJFklrl4mdYzOBWp4MJLXdAVmt
VZySdBwDiVAVaxpfQpcL9zFOLHvJNgmSqs4XjsOKPIgyjmY0he1gQs8lC+J+18+YOp+lm0x6qNMp
PUksHXYYfiOdb123iUS0L9C+evoo6ko4855vy7Oru1pPrhdsyaacwmqz9OZcAT1QsozzqhRKhh8h
WhbtHL2c+Oz52ZymubduFKXsjPe/zuKsvgnQ3JTNfpwGe7otG9OolkNqqsD+iZXCc8SNkTR4FY4l
gh0nv7UQHjnJqZZkx+zN2GUU0A6FaFhCIUTggiOeX5qtsH5AdcJg+WxfLvFYDBt7AnVptwGPZkR5
bc4gdwT36ajCS5TERKptmnDIzTcvlsK9Y7Es+onGIwGwgXttKmsL+szwhcPi2FEFLE4MyhA/9ogN
ETTiGVo2g2i1X3VDImcsjjPvHBEEw5yNxu+cSTBsWzHQL0QRZM9ZYqwSdG8i+XVC2PFzGZY8yvyu
ZdIDurK5XEERWdTgGpS5CfNlt6jf1j2YRW3V0aYZyBmodyCzYfjQKxSzAPAS6CLbziuDSy/cFLp4
EOnouZ8LeNMyPdD/Nbm7MUYntA8FZukp3rW0lNXdaAUht9rLwfrRGLUVGj5KOTV9JfQ669+AC+wB
3NZLnTjYMh2uMOWhXqKpe3MRctff9RjHFu7KuHUj75Dy+TQ28ijk8IDrSDVScCE9JNWJlZSJZuvi
GsoqJgHKInhBoT1BTTtlVryGDbqSCI+AHThiPxsMLwGdq8zuUZarU84GjErRkveNe0SxAfsxC2Ng
Nm1OmhTQHPPqWvFiG0Gwkr7rRJgnCJmMngNhnVz32RplO64Np7dapP1VOWbToTHbuTqQzTxod2tZ
Vtwm0G60tY+dwfiarzaRpRb6vbLtozdDBtTiYzLkPyixVG0hY2FO8sIkWfZw/Z1NYWH/z3pbJuOh
GO2BV4ptUhsfRTNyf5ClfPZsp+7iphuvmcYRL4lqDd4r2frEl/vczRI9NmlQLW/Q4o2zHIgYUIzi
KZdiFQeCg/WR6TeEhrn3NPpBMtBJosZzduB8Q8CO71UVn/cKvVqn2vSqEwEZHcxhk5SiO3a0HINx
Av/kNKXbGuvgpwJf1pxcSTtMk79UuYyIvNHBiOAMMUV+qlMAX4G5zCk5uG30Ge5tZvJUzjbfqvMT
AQ6ics8UHbE0owln/4BJVQ6vcY0f7zTyneYvmve5BBu7J3Qq3xkjevMT3t1af2SvssMvkC8BOEwb
5HgazxilIjqBrOA8IibKspMK0z1W4fmnBj6a0EUkshHQyWVo8NqGsfQS9JV1kIsHMgz7Pt1lCA/n
ajuNpaMOYUMZeVfEsF7pDp+MZFFRxmJKZisIugBCl4YuIUF1LAov28k55ZD0FETqgx0MkzoYtuyL
F5Psu/R7HlM+PVfl4tT1xkLNPj0iUmjbciP6QaEMC6UNuHWMArsvPe6WvJxmV3QkJzyxtcEtsAM7
LgoAZCtN+Ir9KIk+WdmS9PVxtLoBr7MTBZsRqhfUEA8rxiof8jhUYpMPlmpRjqVupGIqZQoJva9l
EkR3maptGs0BEBKnVzTX1quB9yNYG3ZJSL2vZIzC3W8GbJXdzphgDs8ctsGIdp4a0TuRbeYOuT/Y
EqegX4Rl3ww7F4WChbFkqFwHWiAHQ3sVfWlQ8i9xrdLg5KbuQo0kgJkqNOZ5ZsDlenmS1eNhCmyv
oY2qvAYrdo4DOLvJlszsX82MziioO8vbRXgoOqSoKJHQlsf1VERUF2NgfVqPFQZN5LRnMX4DPINN
sukQQ+gMYDrTCftCHoIhYtdC3nFZPDvpy401lR0JA/xzS/Om+tCZd15KQrU+LIuR3CLO14ChiY1p
yjstQWX16Z6zfkITYFt4efKNMVme81MlonU39ow6+GgwFxdQJNdjCwQNkj5+Fd5kU1Z2xPsyMGse
qCx3Ms9sJzqj34Tc27ZL2jLEPaSBrHaCzbaZt8FiBDrZ9Ajz4xa5n1lbJ8HjUoJTGwV6t6/D2qq/
z+DR0VdKslLfGSMcHTTp5NXDupCRqoQgfx2gm48UN5FwfhBp4lOTiDS8iSJldmieHGuqvjbDWCjO
oNQoxGNVk+3xNLgl8Vrbyq7mOtlRvtiL3pdIfmF1Ii0TrN/M2HAmZ+sUIdWen+OtQiYnajUNb8MY
E42Fpbi36rc6MThuaR7muroB0gATxVRhGSKFqUKrAHcVFjkq8zxTkYdZrKeqUQCISZrfibx3hD6m
cPHJR8ucErv1J8tw5JcuEQA+vjnHPbpMJ9dg4q6RTmGyAfbOvRfol/kbhyx3cqhr+OIX2rslfo3H
lp3G63ugz305DhMZ1xwsuDdOi9cL9QzSx0B6YB8YnWHr1ULVctOqkrmkOMi0VSQXutcCJabo+EN9
dEQjlksxNLpX26pwolRvyggSiml9RgRXmbRl3D+hb55SzJUKDNXyLdq4BpOJC7b7BLspzJvSlG2B
Iroz4ya45GyfyqAOrpv6DV9cUkoUIvTT8x63QBv87Ez+s+178WzjXLHj3FD3pMcbAFlGtjjodYTD
ywgB4+QPHK8Wy6ySRlP8dMEu7FfVy37E4BIxyOr7pLKwQchlYfUAnElADvFvCKX4xT0CyPguX6dS
Hids7fDcE3qqqYf0QU4nfFLSIh35qrTr8BGJVl/N/jT08Odu4k2KqSXh6s+IEcBNho+6bRKfs1Iy
iQShYBh60ZecqWcCM5aL7q/hX8+7yd3MWJPzJxqXqgx9E+4j+5E5nejEbU3m3Bj4ZljX0ZtSVR0c
MzNb7C9ESUx8Iojbze4kYmqX4G7kxVjfo1zZXr8Z7LDp+ABLjbfirPFkKGfXVWK1uU2jLCBEhpQo
xxDpmWNTTDFva6YiRpaef+eVWe2hFdF6N72HvLvgXyosqKwShaKX4/brveannULQLn7Fr62eJ2fA
XBO5O3RjCehIfd9FMmtwiwyd9THPNaf1LmqDuf+MvKwiZcOqs64OD6UhMkwp+DCqx6bJ5voQTSEa
wWm2qCs3LrYOyINpZnTRBqNqdJuVjrEWXGNWCOTtRWwtbyw6kd25HlkZA3YHhDIPNi+yeC06ryZ8
YYapdSLkCE7et35mVyp8tFvgFOwsQ4WyfN/O2qRUc0Uix3pHhgS9EZpYZZboJ1oDfSXbiE4gQ8wK
ts3BTUtO9rnDXR/ddGG01gvRErp7AiWzZDNYZUoUeJ843p7qC6+tSYAUoH2iivji9k2uT1R77uxz
nBn9JpEORpooXVHkbipow3QO9eVXpaDK8soiu6Wkk0RcVQFztir0WmZgWvbGa21xEgECHD9JzMph
zxfq1rWRukPfCgSWCO6LBw79AAYNVr3EH9VY066zs2k/GEb0E37GwnnmNuYrDUh7Wo39y1aXo3vv
hWpGKuiI2E/ysTymZbmALaF777eg9mW1KaDDocDpZsWmrmb7u+y0vAymyD5nrWl6O9nSPjzqPB8E
tJs1wKsX+jgR/vBj5tg/Y/TtQ7/IBnWbGVp8M8hgSfwVba8ONHQmkkhbPoZt3e57bXQbogmz7xXl
1hGbxApJBqtrqMH3orzv8SCGs1e0GR6CpK6P+GywBTDV8bSwCdybla1vccaw+AxGF56lR1wHfC/C
sRwSf9sO/XSB8LMuRQp2XEFe/qDnaBGX0eIhcYH0xHgBIZFYHvIwRTQ66hy8IsEyYQKqrUB/1F6w
HOkGQPN0HqEBGtG9JZtZVUa4DZeBsJvAKMYnb4yXu7BKoqM3ylVgkbvWPcFpJmycSA5VQ+Zjmg1o
W+wMfF4xdiHfMLTO3i2UcafQDTE+U70dFED1Vxuf0zFAqLQxyra59Fq3bwrt4Bagbjw4E+ptpWqS
U6gcn3JTuK8Iu+yPzEtc7SDslOi+8l5u6wnJTGyODLeXElNoMqe1P5RtdRfq0dyPS2x+ZuoAohy6
AygxKNPllph858adiP4I+optAngNGfEYJTdFjY7b7qaJ4SX9slHotfa2bKBxYoPoHdjDcd8mXnwT
d+tfBE3D5UN5sPxn4HzZmtZ5bBu4GAx/uCIqcqdSnCorDRufkY8nhJ2E2WOpNZ/XKkYNmaN2yHsU
XijhBgyEWU3OkrF6shEsPS42/qBidugDUMcVn8j2JzBlFBNy5gBfDXl51Uud8NgpqqnfmqaE1fBm
PAZtWXenDEHOlyDU01GzL9Pu5lq+goJMH8bYi084W+O9YWEFGgsZfaiBP59JpdQfknVcJFDYUhy9
uTHeWs9QWxer93FkMOcuiihXtEHhZUALbSqkHft8nspLrFYXVGyWNwWG2HzbQJvsAZKjx5LDhG6O
IQPzDmrce/Yqts00XrLDgDX8QiIKYgqC8jbTQCwJqTIMGV9ZsH29KPOUGq131rGKn0uX3B2/mobk
TTvKOvcNWSFT4GQvmobhVk1C3uBCrLe/5rjZI1URY+QELWSUpHvw9OQzAw6DY56bECtMnAqPDTXz
a5DWHA/49/oXgELvKMWsHmsPOjYNzekLJh+U3AFBJFgprcuvbKgQ/TDp+E56NklZuh2cIL7zcAi9
DHUUn+MYe4R0mfidViK4h1pJ3oKmbhCCKSbDd958JxEBfZ0Dg8wgjQfqxi1XggjYI7vk0ZwRfWQs
N2YecMNKJTSz7FRMa+DF6HWygfOpmmX+LOuOVI0UvR45D8uXMJ2dG1Xga0qmFfBqXU/eIJsk3bFC
mJpsyS11bjtL6e/BIHBPm3V/gcclt4maRT2bgbc8lUFBnWban4uCiUSldprPSzHVzzabxv0EFSu2
yETtz+GChpHsJROtTIs+GsKqQU2OG9K6qTiy2wspW9NBhplChI3i67MU3vAQ6BANd4SNLoVH4JQn
JHXLPg6rEVBBX9Khy25cXVQnwF8wG2vwwC5TT0YvMyJIzh63TL/MSOftvcZA+Bnp+XTpDTxCLB4H
AydlLPlYBmZ/RYTSVnYelCA+WBj0ELWdj9cFu2fJCXKWyPpuA6y2iAJchkZnnXmZKVJBG9gjQoW8
cY5R57dW1s47jUToni5v1a0SiqSoIKNd4dTzqYc94pwrpsscDu1BO7gQJ7Q7G9Dh/C7kDAGsCZPl
YdGO+BrRuxK0kMUIwQvGQo6rKN8pokMl1ND6tebvpH2LFkFZJIw7FRFjKUH1ZwIxMnHETr8cDEAp
Fw0QlYI/rMOxQMi0d64SN75FBag/BBUet9izoh+Ebya7iGAfQo4596NmEfjgxijf00nP3wx0JY9x
6EAfFpLV4MQNMr0IA6Oh0dS07SqRxeNZ3szSYRwXhw3dXpLO35CLGvvBqaNDaMsYq0fK81m0a3/Q
BRmDPgHE6BJiZ24/9rMMXupxkC/0Q+7R1cj3wNaxclJIU72NboNiuouUcfvLRcXajHeQkR4e39BI
d5O0kG3ZLTTihTzijraTiJdsH3C0J9s6C6FhBVr9ZNt5DDNR9ItYQUyhzjVRL5sGYArGFmvdik6/
xCJEt4yokM22IJ9j3tQNxTnnpKa4JATK/j6UtNzEcGQ3HWkfx2JYWdyByhnpxKTHT70DTxunYf5S
R4jX8VRInFouZN2akFHItDvVnmmAMYFcvhQ1+xx2S3SRrW2NHz3gmXRboj/6EKAZ/Rz2yEAccnKQ
2fVJcFR13b8MAbsTTt2gfOCespuUTMpPbcqgJt+q8nIfJJCwNNzB0WwZb51bMjmg951PkngIlALL
8ED/5fCnq1kdLtO6meupRXsciOfawRxAIESHXVQYr6RtZx88HZVf1UBcmNHY4ccMfPahyEtoiEqm
cM45XwHe5BR6+P3EwV+zna8jBx1tOuL/J/NdJYoObUzf1bXTLZVTs81hty6E4Yx4LKbu3psRrRKx
hmWXrJVTN/L/dqTjb1pZmkcgXdRe7/+eP2UTuljlGQdtSc/11iDBb1+f4iJs/9//Ef8X4ZWjBmea
btsk+L7m4SMhCnY54xDF6oiyTOP1/Qv+FlpJpLUW5C2Sg8iADXl1QU+yJMkVkLcxNdrPMNYEeNAA
3Jnyr4G0v4UgXl3qKuvU6tyK5jpGTzc453pm2wxs68uv0VKNpvd+/8b+cDUXRMC0CMNiFPV1NvSE
gNZTcWhd5oy09br1HnTJkAvkfs+R/bdo3z88RS0825OS8EdKu6un6Ax5DOEVq4spVmfhMOxni/H1
fx+s93vWty00eaq4HAjc/T0TOppwPMJMVJcZxyxehnkiEaFAhm0jfELmKlsEBh9KoqLqu2nEGbeD
9B3UPVqQ/G9TYH6L67z6LddrZ0JJDyjoXCDgMnmU+CHlBn0kZf377/IPF/JwXjC7RPN/WK7/XBXD
IoYyQN1/QVWuTr0DfuyarMr3r/JbYi0zDpj5yzQANjVe5NVLNCjWE2d29AUhJPq6km4Si25narwt
zMcL/C7Dred3I85cBYZ4Q3tBbsX7P+K30FV+hAPqa9tSasv89f7/awOIiEwqorEnam7i9CDEsjyk
sxXlm7Je0BSZGuu0ErJ8yBCu/S+vffU+EwcdF3pl96Lq8lVm1TkW9hfTCD7FmfsADP2MtKT9yzL9
w8ohUZ2tx8U4g1/86tWiNU0qAjmtC1OmsHhkQXgw8xxIn0X2l/f7295qQ88pbaHQZ5gjVpp/fkUg
g0zLQPh1QyceGH5OnksJwpURmRX6ER4ccYjbOKtQdkxT/5f7/P0T/ufFrz4uDLuDNhDzXdAIBveq
77AKA/r/5Q3+/jQlWx4InskcF+YrXt0iWv+q5o+XSxDF5YFEHHpm6o6NkYb/doARD3MdCIJ+igGf
5Iv/82Ey+SaBDxHTxRyVY9wTyoYNceyAEm+yYQJIeX9Z/GHf43ou34nFDGvqxqvDg4hjxCyROV1i
O/4+esyVzssM3VfakwWDqyctrWPgCbKXNWmtA+X9+z/gD09WmhRvUmueq6eu1kbh1phrF4+Jpn0K
TWQsa6wdYaoo/svj+5f6PSKftf/f17p6i4IIdaax5NOlLKuHdVQrrCaQKFk8WG8Z3NrWhOkNBK06
XzKRp2t82NP7P+H3XWj11JAI4XDSQBxe3a21UIvFsgsuWWJ726lwkVcxdukmdksUpQauvKmdopO2
578MaP7DY9YopmxBzAybsbX++X9tf0syRA3GxYDQ3vAFOc3RmYojjOnD+/f3t8tcfb0DOcA1uoLg
0jIYan2e0kgPzRQ9v3+Z9Z/57+JSOQxtImMaBSgdGrd1dTeFgMjpmvIuxSzolyMtIGEJN2mo45PX
qg/vX+36pmACWR60cR4mRWU511dDjdiRSMHIq6zswYkArOKQYtX1lp//uytdPb4MqZXOp2Y5K7QC
TzHgL/mClXGaRJ7/y2lK3BTHIaOEmG7EB2ldrXvw5zTP7X68UTN+3zIp8NemxNt8qNMCQ97797U+
oX++r39c7HrYIedGXBlJupzZW5oaMHWh6xjlgnr5/Qv94VWxPduc9BK4iPr0nx/GxPDvjmAaeQ4M
pnH2eXUJdCN3jlv+ZT1dn3k8PmXawubbs3mO+uqbyIpBZJM0EFAUQL/5iga74XHpvWPRpUwU66Pv
79/ZHx4hkac0L8iJsFNe7xyNbIhOGXt5bu0Zt+aMvu1NRSC271/m9/sigpJSzWUrdpiecHVfEaIn
yLjOPhM+8A0uA/LbHR5jbX1h7OfFcRH7vH/B39+Yx2bo0SxxX44nry44WRGZyayk83/yAAOzxidB
MDdK86Qrpr+N3Prt/gj4N9FNMX2WAXBCXH0g0WrQMoBVzyUnwaaumU/ZL8t9XNB4g95226wkZ+Zf
3uIKVzPmaB0WohiKebXpR6FIEjsR+ow6gEAcPsqarmEbaZwU719p/fX/WGfrlTjHsYNqJnlcF31J
jTQhR0VFoIO4Hyv3ErQ4u3v6la1Yin/Z4Soupm1WGR0+SOV185DFOZESlasI4MXGjQLX3LVeKu8Q
3v9tjs6f7kujUWOuOwEO3vUO7AxF1JDQPt3iQ7yP81/wYv5p7d6tuq527z/E377I9b7+62JXn4hj
I62R6PTO5JEJnyGjBEpiOblrwFL/MojoN5RkfYYUXaZrW79K56trNVHi2AX20nNuI9R6DvKIGmjx
4vGI+CkD9u5nt1i5oehDSfraOa8aeBSzJUq2M0Ls4l1tENX47x+Ap5gXoaiIHKi9f26iixUb0ICd
PttjMusZvGp10+Qj2tMfTT0b9b8cC0MhJCn+TM/k/f4+1N5VZTQrWcr7OEOimaMu4PAnBSYrUmKX
hqFv/nLB3/bSqwte3WBV5bpSzWKcQ1LCdnlEcGOQjs5fTtjrWo/bcvCPucybp+RS12cRU4pD538o
O4/muJV0wf6VjrtHD1zCvHj9FuV9kUWKMhsEJVHwNuF//Rywe2bEooI1d8Nuha6IKiCR5jPn0FyR
7P1aU1dw0wlnm9pn7sAhHJuTX3lPrFV/04X0elGU3xabFZsPcDWgFGpYKBbso30xFfRsW9rc9Pvc
Kyr9S9lOJNNGsQb7xvL+/vU0GCacjpjFdRBvV/cz8u3QcpM024+BVR0i00vFCRZbh/RbNSlDmYkq
L1cfD9Jb17xaN1rYybaP5gcYAV4DkKfVfshADUHyLVoa1Nrwxor/flpA8SNQ6rk6sm/r2oKaqJaV
2exf9nHHQVOl9nwJfjGEGWX9/RcQ1R8vBMdpjvDvol4RQ2W0XDYXgFC/0cvtzaZK+3nmuzdGy3Vk
htEyeW6Yw6epHNrN2zc96KjKVrywwABc7Pk4u8bLDn6sPJVus2mgmlBBSXRC6Pni46f3h5v55sJX
T88uPQR25LF3eqyfa3Ykc8Mtf3E6NW4MzT9cCFuRMJjNiG/Z1+8DXXR046ex2Fle110oT02PVmCr
O+r99f3f/U4m/QMgQC3CiKxVV69ekSSBW+aZuUPtzZEdHjbV3uaOHqZbK9T7+Wu60rTxJFKJmeDq
7mVjRL1NJ83dYLNBk9QhnGuQ5J8//j7v3zCT/RH33uAHofOrCFKr1VXHKDd3niAVlkb2t4bymCkD
+RSYoDM+vtq7w7llEfVEuDr9L5Kw6x11oAFMiYLc2hHD88tHPcnz4WIkNT0HiaZnQHA5EeraMtUj
J3zyax3DyAgb5iHNs/EUpS455Y8/0vuxw+9jZrN4pKQNrs/MdRKNeRwkFtg5YmaAVC4RPOMletu/
vQm23l7pauhobtAWcZdaO0kx9Nyvg29UmNLZ2ZgvH3+lPzzT1wma191BxH0dx4qaqaZQLy1y3JMe
yANxu5LTvDmnyYbUZwv2obrxrv/hmgblqrZjGQYS6euEQUJMMIXdwXsx1bWRyEdPkXALlUwFC+zd
nFv+8HawmZqiZ/Br2XZevR2jyFzhUVq2M+EkwXZprV0QAwL9+E6+P0iwZePcp07vIO63q0dGBiFs
OlWkO0jS9GpJ9vK+4bkbBSRl1jg/SbHeCuneuuTVkT2wcjudzqM7qFF76Q7PqhJQawAwVYT5kyF6
eeOd/NOTEyrx2VchGqKzt8sDMC+3duln3U1JMy/QRjrVmy9Dhek0K2+tRX96bAJDkEGwhVzPdUwn
KOhfjccyOYX21EFbTfUEmtWX27//3ARF2SwJBrEjZ7rJvwXCwEYpap01zGpKry99xZfgrhx4d4qP
4GiOh6G79E3ZzT6+7B9v5W+XvXp2gqhuQC88gzKxu08DTi19ZZrQsOlrs6FKoKGQi48v+X7/aU7R
MU6BNkd5lou337SOjCGKMzHuYGW6DyZNbPdlb7dbOoSBr8a4eNAy9b45o7Ijv3x87T98XUJzGttf
Xnh2hFfXVrwUnkneGzuvpAgVeK+WHBzokvAXgvHo1yaEhb97RcIHBLIsXn2T/3d1g91ItHTZBvoO
b/wh9cMSukk9yUmcaEntyo2N0/vBOnnIqXEnLkgr5fWc1kJYzRrRFjszACFAIwcBwdnYUkH28bd6
vwQxs7gu/niDfSerxNtnqFA5mBUmxSNmkPaPPuifBc1A1h3WzOjGCH33lWwN+yctHER9HM7zV8s9
5va0CnSoapCzx590nPwclXRMblzl3Rx2dZWrL6TRVReZVZLvvL6kvDju7mUSPzbSeKH77i6yuk8f
38A/fitKqjmGYVx8lwZrocOGIi/ync4ciV0PPLZRU+r28VWMP3wtA5yQSSzaJrR0vfejadtO6UvN
d1Zd5AMlITS79cfMDjuxGmJsI9XMLpOUnt22pJhq6Gn1afe0aon6XFLN1KZznLWZ8pVwmNdtuhGu
dzmnOCbuf5SOZsotiGaHdmmkZiHVhigWFJues8ZCrNANgRt+0uhjDjfS16ARLUPbo3EOjp8mus9j
KYPghahoSTgtj7oocGeU8lW0CWhCC4yfFCom5tdB69yxuvilBByW8D0LCBMhfDbKCDkPKJs4sOin
59JjvPr4/r0b5mQNp5gtW2dOJI64Gnt2k440MmnxyUELtHmFblJVyWJq3ExGv39Sby91PQAtZO0y
rEDRuDHsksa6OIO4hBHrt6pQvx+pgOQ//nbvxyBRAKJxBtErwo7XJ0cbijBaspKCULOE4JxNJgMY
pLd2JNeHOZfZlvgpqQ+mC2KN05z828oG9KaIaIFPjxSQqZ+GmkopU02pmsiAxwNTG44GVfcLjjCS
DRHT4sff8t0GnuubmmBKZB/P83z3DrCY5VPF+z4m7/ziKlSWdVSoP8YUekMH8q2tB1zlAmUj23a9
CZQ7zn1cCLX/8+NPcr348EGmIxjFN3QhMJquHnHVsRWl8Lnegxwh5V56yzBNrSVQtT0v6o2wwPV4
er2YbVMJ41Kl4ppXd90OKULGZIUMUlee9JHeKAoKnGMsRLgntTp8tY3MvDGJXg+o62terXVs3WXv
lXxBtW+HzyAWwocM+s3i49t4vX/gKg6LgY5Q3GJYXYetFRLQnP6xnISlDyxUVXFbsKyCjntUddyH
qSUe2zT78fFV3yWkuSzlUgaHdhy8ROqv5oKAtiN4uEq+x/BAGbuN3MEp+uhoSr/eFha5aZ9aLoQc
sb3whuJgIFy7MZ2/v79UxPBEHWYjFIPXYRGYfLZbKm1EkRi1Iuhbo1NqNPmNb/rHq5ASIOxJapED
/dv3tXeLMshKQ9u/Foe/8vYnYcG/dyr/60f/X/5Lfvfv6L/8n//mzz/yYqgwadVXf/yf9Ut+ek5f
5H9P/+r//ldv/83/nJ7b+qW8/k/e/At+73+uu3iun9/8gebJsB7um5dquLxIKLOvv51POP2X/79/
+Y+X19/yOBQv//rrR94gI+O3+WGe/fWfv9r+/NdfutB+G1LT7//PX07f8V9/PYUvdfacvvsXL8+y
ptRPdf/JKi2ojdGIulP78Nc/upd//43+T3aDbH548Jx1phMdXJQ64IrGP1mVpqohkuf0E+jGX/+Q
MMz4K+ef/Ie6+Ov/fN03D+T/PaB/ZE2KlwFk9L/+up6upjwbv9XmHDm5dl1++e/zdtMagddYpbuN
C4H4Kkqp5Iwu1MB/SnU3vzF18NGuUkTT1QhG80KzKhG5eHs1Q63hxpWdu7U1/wGE5DJlQgYbjL6k
Gg404T6idDxURvIpN7WnvroYzbAfe0jdPrzsapMJVg+P8mEzW7lDdsaLtYyhPvb1CoTeOC8on1vR
bnujnvR6cXu9SbY9lQIKodvX5VspZM5Y0ru/NYr2RyeLO13KJ0qIt5BLlniI73pbLuCOVTfu17vp
iAvDV1EZF0RkOe1fLSaGojQ5fSr2Vq07ukLtR1xy4C/64bnzml21SanmDzDrTQirG9PQNBbfpvMo
3qc4hx0l+3FG7dVUWOZwocbSbHZOotDjKxKNov+iWyMB+Qm4Wj84fd7jYixq8hfBt6rv/YeiaD0S
jclPr3TzvapzBqLc3dmpraV/Kgy474P/PODfurEO6n/6sAwoFn9eEKLk00L52/ZDGQb6q8eh3ZEa
d3ewhupLktS/XPMH8vFoFbDB27kA3HaMP+jqin2OdWVdARZcFEFkP5gtjTMz3fLps3DV9LFK8x9T
tf8KzR6Jk9rfx1m9hTNSXLQQ2kGO03U0oTwheV3beppyrBSP2PnUy2/Tx3/e19/fz+ntfvcYOFVS
sMOKQHbj6jEokSjHaLBrkMkFrTG679+XevHocnRGx2teMAQgK0YYKnA0rMtobB8ju4jXaLrDRV1p
c1Rt3UHXvDv6Ce2ta1fbLPbKx4wihXk/+sMRbS1e0yne3qAAuhHG1N6/8kx4UxRzKsVWyQ2/fTJe
nugwM/V6h8YYnI0RPMRdjOmPJ0Ka0YCa3MQnv89aepfc5FhgJZhzYhnmbuhNDWPUh77+aL321ts1
vT1vEtbs0IjNM8oNarKJnb/9aFWLyzXNdZhH0G+Bxy1dOiXmuY4wOGnCeSqNdFH4Dgw8Vdv3hHsZ
G0lz8rJ6uPFRxPV2h1uEuXSKG/LW2e8rH/CUkIzxJS9bLrdOnm4dBRt2kLT1nuwspeq6oLsLxcad
QVHOzKpmWWzCH4emGUV5fhgMHQZdQAMFLTyAOmqt/Oaeg9KPvyldms2UluebQcM7NZxAlzCZnove
GWlWM/edPUD4q9rJ05bd5Sns+QCNEEGpcO1WNAiFuV2sKH1GINIm9aHuY8TnSU8THOzBjZu51WNv
59kyFMI71cLTVoFQJYY9xaDPNksBcwcwOEcP12BgguCs2uhi+lPJnRoO+7wZt0Euzc9RhPCUzlOV
fni/XgijDdIbd/q19P3tQ2cpRTtmsEkn63s9pTp2aFAn0Mgd2YX0kc9AQ5vme6usS18gGVVHqDyw
Fimh/1kUM7PtRvpOfLARDe5zD0gbSho9XjKi54XIs00TlMmnvjSceRZ2R45i2QNKDogxT5brfSYv
mRwqmh4WuVOWTzfmhmmAXn8XjWwr9U1EnshLvx3ACpBjK7ZUufObgZpQoCfrTvWJaChltQsracyk
FPwRScIlDL5kRp/dq67M1tTjNXsT0ekG7EuzzIbxMzgY9TR0ZbjRfP8XOQF57NFWoeWz1zc+9vvJ
2qFKiuJ9irKnGPk0Zfw2WZsNBXYsG9Wubq1qSagg2gCVYF0LvfpAQYyDhijraPk00nPUVd3eZUwv
C6H4X4EbzUozr5/QadK03xuLQQ2zJ5rI0RoAqKDTue1pxuyaNfOm+NKWHtOHbSwCuo03mlZYtK3m
WEAy3aJB2CjuND/Pbpxd3GlOvn4uU1UK5xcxheenG/DbF2wgwQk0GiiDCIuvvVD0YM1yaxXb/Xe7
Nj6zggU7t6/rZ3VExSqr4CxKCCZqniRbYaHeAA8z71Ffbdy8DU7W0aCLM4Ud2ZJbWA/ULIEyLMN1
E3cU6Tm2t3aIsK6hV65wp8t1iihmGapo7/MiRHElL3VtP1Pc1GMRUA6aJ9NV3rqE1KvaWtpNka2Y
X9sF5gr0CtOzd1EZL2rfbCEnRousNpzvpZDVXBvbYpapcYwJI51oGZG86zyWR7K8+zyOHq0+1dc9
x6tN0jWPioR0O9ZqvonS0djmSZHNs9wvtqYasrAGKj2pNDzNtDhe4LwNHweBzjOHZblQ/Ifcd1A2
1CUoiYI+Q0A5+xIs2WKyb5xKNfaXmuY/wpu01/A6olWq5GLhEzU9ZLoJNbUWD4M3zgKjiOcDo+uO
qv8XZyT+QnteMCsD71aJ7euu6PrRU1fDXE5klnDm1XJXAPSThuLmO5Su7RpwZsTmtHJX7O/EHlyB
XKSShnBhpyzjKm6gsddXvT2hZc2g2k/YygotyTeNhnMENMTsDXQMwEl8fJX9PEg65wFSYflYjuEh
Lb6Bz4x8WsX9z4riKrTYJt7RDbKliPovKjj2x9Iglkej8XDo1CBcjUaSHDzmgFnpV+lnF0ztTLOb
F9FC8aykYiwI04pDBQ1l3brhQ5354lFHh0SJYQToUhbpwYhJpeVDtB/E2D160HVmUeUqT6PSbWtw
iPMaPvlKFwC3Rs/oMP/1Jopw07yxRX2tKLu62bxf2LDI7r2WC719z/ymL50OVc7Ojkp2PGWVnEqC
LTOoY92uJPq/sOTUzziIbpEZZbnsAxfBROd0W0f3VtSkyFMNw2BGN+Naq0wkSKzDtG0awSGveQ/x
T0ZnsE/3sRWfYcLnn+Qg85kRF59am9ysb1cQpwxvVraqtVXCulxBG+votxuqRQwO8qVD3H2vN3Ab
+HhbJBn0JvJRllBdvBslANr7rSLF1RwXSJlDZ2Mn8fZ2xAnREdGnxQ5r4xjwwEIooKygmWqLZ8MF
MDKGyZLDDLAEmJNzEICUOEk3P+GrAS+XNzcmwtfN6ZsHxMDVWG/JZDMTsk69/UTuGNbCx260xYmw
wAWy1Cuwrv2YHXRMQTn3ejRGUqXmXvdzTnTxqme/jdJuZwQmrJ61cO2dAkwJAIez1D20U5a/+ng5
ul6N2JSy57JMkn+0I1Hv/vYzRqMMFdF3YksnJTIFWuUIpBULiE89bLcYS4eZ/PCb8CRH27uxG9Gu
A3jTxTnZEbWnf0UzX881v60UjqQt3fF1ga3OCk1Ib0VwMJzM3ogqfkjTLFjAeX4wO3iuyKb9NQRI
QKD+SxAY28y0u69ZFiczylcWedOkl7bGLfu3bw860imgqU01H2IadL99QkhRo8wVNJGD0p6kEa4S
1V27loKqzV/jZV4Blp3LPLtxonsX0GXkMIRJndA0RaTk9c79dl2VJbAPa4YONJV0FzjNQddrTO9Z
soY6k+wVNag3JQKLuY2WTFTtXUFY5e9+ecqTUFBNjQsWH+E6r2cmTgcxMRy32LzpyjMBHEYJeWjb
OYhQU5e6f5J4Jx4Cr73/+La/GxgMBmLIHPiIBZLjuzqbmKM01KRs+23kC9wWtTz4AtZlICp7Vk48
VbIZ+o359LV05/fXlWatqaxHFcShqK29TvgBmLdHNZASZJ+6rpADbtyJScbNzZa9BajLEcFFoKNZ
cyT5VYIOIVWTPJaWEy+jNjp0ifgWjI1yNLRenfO+aPe9Wg8PniO+x7VOK3Q8BE+s9cO8YrLa4VLt
bnyHfw+M37+EAySLKZBadRfdGtvMtwM270pn7Fyv2iSpcj8U9pNh1pCtLXhGgyPB4KOeJDXbOltH
RtmZ2EfKHicEEwxHdVmb2XOBG3Slh/XJA6OnGa5ySuqAFnbf23uqU558jR9F8L2Bzn5UnKjc60p7
7KlDvMOE0cxELh+jQc8ObuC2azLHYiZbgPFoqe5kI1wcmdBd7B9SR16tJsER8pi100T2uSvcGLZ4
dfRhqx7pR0bsZzn9EwzePdwQnC4ety6S2cbzUmNZ5Xb/qfQfGtsPHxAIzn3ye3MZa+olSZNqVbcV
PK3GwlWhKuYanhUg4Ca6Kwmhr1xOLwvWef+QV+TXRNUfWPSB3LTw/YGcQgtKLk5hpgvF9YONHlr1
nMGYTIVBYt86kOQpEN6yXeAVDDHv9QFbiBFJN2eiocLJpuYzVWrqOeJ8NQuHUD34verPe8WWa7DS
zVwPnIm0oJ7SxPs8NIJPUYTVEVUQ8PQY00c03kdG7x1FXHonWnG1o459nP3kBCSMYCFmNqKNpr0L
ES2NevU8WBKsTFJGO026c0jmJqeY6Kx1XXVKhAZzGgYeu0PlxkRxHUal2Ro4MZleSuBdBuDVScxq
LBdTRpUDRxlnTOX9HBDyuU0Dj5jBzTPstIl8O8SnYCR9C/wQrFtXm0yhFYDMqiLbROwz+KZf+jIf
v0JL9kNsGxlgwLgxeSB2Ck8zNRcUVx6B3M1j2x8+Z1mRruluQsoIYZjoeQlXV6sBYyjIayZEZ1SC
l0hCAyeJtO8CMxc37tZ1tIOuasMlS0f0hdI+5/oMTqxtyGXiYwlqRczGqIFoEynpEtQ3yeEW2qAa
AWWeOodunD3f3zmuTJJHkIe1/xDU9HkvUdO0m1xJd31OXCW4VRv82sXx9um4wJSn7zg16bAhezsB
aanQW8vTm40VOasasvwGwRf+H7MkPQf1dWUo2xGz8lZ6STYnH51u0gzFjwD6OuuzormvvLFjFpmU
892Xj9eVP9x6oqQWqVJ7SqzZV7NjWxdpANK12SAD+WojBd17eIvLrF1lrdGcRDpgsSM9f2tanrYJ
VzeF286wnQrD2WRNf//bcl5oU3W2prUba7SOFvXTuMU6e5F5yBJEF8+qftgLlDSndpijbZOz0ejc
TRrRe55F/q2g5LthQF5RozCIuly6stncvP00UKE0RIlSIrwTkK1quewJKNyxlk9c1Cxbn5MqNpcp
+PIkNru5YsD8VTRNEM6in5A7aN14Jd5tlcl2cpSh2PP1PCPMq5hBZVqDm4Mp2/h+CLnFa8KVHzSX
xKw3IAUBMwsdH7uzouz/QKB0JaTf3pMFGBbS8NCvniCRZ0tzpGuEpETZ0ojsNPNQLW89yuv9Mq8r
x1uUJ9MQn7Lub+9dlAdpMURpuVES+6xZv2B+tmtcoHIOYdqW5bI1SfR31vPHA5d2s/dPjdwLBXpk
1TlPvKut1CmfgypjFRs/EQTUXHtSsVXxHqpcvIeRzZbF0XZBk/qnxLb8E2dx/1TIZMl7ms1VMJ1L
YOkEn6V2X0+Q7rFTxk0FpezOG0MNu5fYp4MBG7KqlE3kQJ504B1vaL4O5kFWbAYypsskAjhTD4lc
KRxTQlU/eGVUL8F82SuhQNSjeeUl1FJt71HgPBM4a7aI5cKTHrvziJQuSiHz12Aq6y4ylVVEyOVA
n4s6NtHPuqN5HAfOIctzHUnHFC3HL7dJokvXpyr8zcD9HLaI2aCTfs0m0oyrYUqcxTWUeN2SoJfj
JL4b+i6jqD30fzZixSZgjcQr+lab7kSbaasHGSXJ3JzOYriHmZ/UQn6RhLxlaYit4BfOccwG9yI1
Y5jZXrN+/aOvxeE9PCqxgLKaL2u07HOVMNiGODq0si7Q5pWtHMewGc84P/V9WDkEiwaw7F6d5Ate
+/asuM29NaTtpwI6z13UqrsmMOt9TUQSTF6qXrR0wAJlWg4GV6W5H7I7xU3FEbSkvavTcN11Dfjt
bDymdpmf28TPz3ByNyGx4zk7HH/HHra4t16RPvX3PDDQWMWULXl+ncxJUMl5iTLmPgYivedT/UpT
Hd9mo+zB6/QPRaWyrUqGYxihqk+hMyyKbVHb3jfQaSqPXG1psgRnKnWUoGBcujsD84xC99gp7vBf
lE5ezZF7Dl+E7zjziHP+rkhluLQlqrmcEq5ZD91q7UM+m3Vxy0eNQhrzqOk7YsvoluDyXPxD4q6P
/GybhZHYY5BaslvHbB32HJmVPPhUWCRzam4Y9aPt5vVRG4Skg7HEtWIk3cyyyqWDZuHiTT8mXpyE
IbfDZr2nH0rsx0ZNll2SWLOC0x/BtaSdjZqzEoijD/WmRddwFxF/mimFuo5p2JSUGB/payRuJtzg
WOftfVT66ibo+pXh2wZ1pTCva1P9HNqxuoMKDzw2Ayxlf/GcpHjw4hFdRGiAmpfVsCQ4RTmX7cTb
cfDybRSkNZPGUK0GK9E47CACGHL1Phg696wHtBDaufa9a8rF67GjoF5sVlheBC+8T84N2NsdNt58
BnKIk1prkuLAKbNu1DFbF62vfVWHb3H9XU/H8ZtVqd2i9KQ8RomcCxoN1tx+6yzRBSCXy427JO+/
03dN7lmm7tqihXEWmGnzk1j8LI/zYQ3t1llZFV6uxjTVzeAn0SLqOQ0D2JLLJOjGRaZ8IvDUnFWg
jDuBCH0ZqIW6kEWgLDxbGfZ9WIz7AL9vOSsNVhrcL/OK2Mex18eV0ARudN35Rmhbu2dyI0znIBtr
1cF6yMpn1R/6beZiqAjWXqtbD41OC4Ico12ra6c+reoHOjXUM0vOMKtDq9iNWVZ9ITMwz30UHRx4
gKybeD66bjlETr+vZOMd48HkR13mYCSbeqOisLgzivsGgeE6xXlpBfljACmlA4JzCGLlXnEHuPJ9
9+l1ncxps96aewfk8koa9kBGx4Xz1LrlSlZFvQHYGq+0xN26oy4vxOXBlkXNqocYu1MH71z69c5N
FXMLV0/MVdr9gFHH1t6oE4VoNLVjrRbD+PLNkXuu3Y9jW55cA+BXpMTOyoycAZNlYM0SAjdbJ3sC
ESkPBQpH4KKtvHQoRKsm1n+WbvSS2VU3L1KzO6tqtWqdCFtcSqRJLdttYtTBgkX6UemlWHdDjZgx
rVBUjaPYdU4gdnq+1NxIHrXWxHw1wuif0cqXz2I9KhdUJlVgrgGjZ0VvnHC6tfzepljohoxPRE35
4jFTC2hL8CRF4O86+Nrol5TokrT+yPEOkjY9jxso89lTi4N8HsFWXw667u9VdRcV/k8lccMDy4ez
VSvaiQuRfirUIvik2fG2D0mt9pGUe5ZKa9GK8J5bYh8Hzyh3Rab9UNsQGKg3dAwBa7TXCGSKR1LC
8TwSdQTQIE7mIrM1IPVgTocBAQLMcWPtVGVx9JMSyKo3JW9CpZ3XedTSeMsZFSUUwfsuf4hEfg7y
wj+9/glPr71CmFPCC1sFRprcjQLaPgN6H47ar5q9zcUxW2wzwIfWhQUCGGJuMx/ReqQqe9O0NDFl
+B2OTb019n7qnp06Tc4FhK15ZnbpViqFifCJysq22zV4oBZa3LO8oQvc2RJnZysn5O3QbyLg2QsN
Efq87IFyEoOQJzcrsn3bloSEKYw18vrRdgTWG2XYBUZzZwSk1rk3zUxiUr3XMvmpKpXymA0Fs5D0
sD3qvfEZLY26NLsQ5Rz5h42il+ky9IqLN+bqJQ+1dtF25dc68dOz19rNcaBWluLYuaZU/TeSKIs6
i7pDkbkHaTFWPLPfotCmaNJW01WHGWyR2Kl38rzme1k7T4HGkZ0D9rNAQ3bBlybmY017S1i0dxrF
zWe1vSS0RLOQEdf01OheK/xylkR0uYZNqK08ggRTsXCHPFa/DHi6zm6uPmHoCfCZVxTEJrIg0dxo
xjnXlAtGIPsoqeAYVfTyZn7XgOnbYYLCStKyypbFXetUxVkpHQu8RzvjtGVeyIMBHiRJswrjESD8
qPyA4p9sXEH1SkqJy9HtNOUYqcGKzfHw4COh3QJtWMVsVY6IhRSmfDPkXdnr3ikLcuPgFNjfU5jr
sHeG/dBUFsmuyp+HgSgxjWbgSAEbrnK3MNdC9C85ve93Na2Mq0bTj0kGhhzrAB7wwGixgZTdV46r
5GK41ox9afO11ElC2vqcTPdUKG0uCi/KwZu60RqwIcFW/xfrt32IDaNeI5BGgvQJY8+kUydJp9SE
RAun3kIgjvaQGIFMpu2BgF68HMIRx7GIh6VZB+XaCi0K+EOvmwPKZoxVtXlPnedTwDKGvvSXPS58
Leyf4nRYGQSz5okNao34TYw/eQDKGCZnymzrTT6SMI+K6on4W/lijtG6Ffz+Zuiy70qqlnMFR9ec
XwDvL9236oT1TtV+CbxPHNtBFUfiak+amy347Gh2mj36iwX0pnDv/gKi5x2pBOdTqvmzdK0Sbnoe
L0n1hzvggMemED5Id63c07RHkDb/ZcUDkR6vS9d90QwccP1+7hTkIvKo2ZR6o22jKE3WWfzNDA0x
WXOSZe27j52uNIADrF/gz+9HjQ1EeaTTVr0M9dAexrZn8s8Z5LrTPoQybh+a4pJ6vYtrO42WQijd
EUXSoy71CpIzrPPS4r0LIGK2EfFMKj+TpZZ2yGnMMNrXluPtQlcMc3TA/cIDvjwjTp8uEBymBzNa
MFc89izMu75J01mtlupOGz8nDXS0ASAqZSt0xvIrC0+uXC8Cp+1SSpLG/TefLS/ObmbABqkUs79N
AVIvDsJJ6XyZBSiwTk1W1qdR7fZmM5Yr7O3DGQ/QL0vG5OlGc0bK7PtoZ6RGOXyoTUt40lJKVAbW
nfASb2Z5/LLIxSNoWhGaP5Kw3+jH3CS24jH98IR0LRvuomQ/2n211HhUJ7n0EFs8ZlVBeUkWfnf1
Qj13al/ONIkbpPiVu1n0WPFm7TgrEYZQx+7YKG6wrtqGWj2zecTQqC9dXmRChE60y9CnYW1op+yj
Ga+wvT67qXTOZTU1+YxJujWdoX+oAbE+sLZq8ziXYhfCDj0EpePOEqmkC0ft3BW+lnYfNfKR4iDn
vihisWLGAvmsOS8Kp4Tnpu0WjSJZrhz4yUFYWyuFIMfMGoozqpe5UurDZ8XW7xxJSQe2m3JVSN3m
33jDHkAr2vroJ0Fu73uSNEdo6Ojnitq/z0gMzxTAx2uSzGxnY5rMnIB4p1mW9ybzVBG26mKyqO6a
VlvKFAi9prTKwlK7l8KF7Bs42qdcI2QDGkPdEu8Z7tBIqDvdy9WZXbj1odcU0tRjXx4ry0jXuTnk
pypOwFOnWr6oal3eU18GJDbAWGqEF8jLM0SA+jYKJ2B0GG1SjnaPfZuu0LPK73XtmbOsBBJocOq6
77S8nZn1sLC7ckFburnCeERst7PifVl7WyVoZ0GEPL4JPQzy04/M9DehS89n5w3OrLVluysJqs/B
UOufxy4g+TBW57FzEJYoFkF/l89Is9g3VcTtV5tO1KUnByChjFfI/tqlH6qCzKp/15NmbVxmusRT
d4pifyEs4RyiARyIrlj7vqAZy0nUk9tq5lIZ1X5rjVq+SuvBOLH9iziJMLM0bCDNQKfOzRNraZfn
dpIUqh0CGJnL4GDZnxv4yxxk4/xOt4JhZUIOO6aD2XKvmnk21Ew/umOi0YvWTiKCZ4hmbClCMS7D
vPxW6FHyqcPHPjFxlbkZjd6ywOC50nQE9fZANBLRl3Jmq2nvKGu9DGk4UO5ASVhY9dE2E964gkyu
sx+2ZxXVLudMmvhd3TRbjsEAwplTlSNkvUTYVXxW65RdB06blhTOxqR2niSF0ywgoB+xTnfzTDjF
oo2t707n+CxAugVoOMi+B80Mueiw4uzjbV5nRcPgvKyG+nnMw3AR9MMwp0STY6Iiv1XacDD8vZaW
2V2a48H1XFeu/Q6KSFVq91oPNjaOMuPY9JSS2QPnpI60yZrFOKEGIHxhz5MtfODt6ymqvSzCnJlT
aCjxWiQCI15ItS+eXqOHKTGAoe6+8/wWeuj9MhV5UTOW61qTbMYKjsfUoy2ywatwDLBxxTS7Tuw6
3dC0hJJJH9YN0j5OYW2/GlwkaUaUJXPNytpzmoYO0eHyzm9yKkMUt9pbfrjXOHCOqexnudNps6xT
SVPJsUMHOkQrqkW+FykFKXp31ks2y3XQY1Bz7JREAaJouxxOlVCS02DjnsQArC8anxARVNwZRzf2
IXmOx3taJQzjQkEJqSPK2FayU+zl/ybpzJbjRLIw/EREJDvcstRe2kqSJd8QstRmh0x2ePr5ynPT
MfbMREtVkHnOv2ouPQMJIZOBXadGDOZyXttJh4nth/ME5c4bH830orwoeI7eyZv90vvGrxrmrN8e
QHrqgymX8/1cX2GEw/xePi5pRUvJDjwQVN7SNpwiZbBKPQSIwr3jnxG6vFbsjx+lK2ImCh5ZtnAi
83zO7K5Zj7ZFqRt4TbXL3F4/10nrvRT+THHCwlTWkOpCbcJNDpJv10WAUHBTB/Ud10w63wagMTBn
Or6IyMMOkrkLZ1qKqDhJDtynX/nkp49OYY/nrjOWmL7N6YNoAQSKwvleSUj3K/eBPqb3hIKvC682
sMmSf9LUisWumY52XaEkLLxYoQzRjHHXcw1NoWj+CFd1N7RQFsLZ7d0k5mWu+nt+NSff1hkX3cC7
49CLdjTJ9z+vA8fMhJdtcrUTjZhq15Xbkyvm15XZhXknnyhbog6J2gZqPurpRfZ0dcKbLQ9kQ/42
VKW9tWO/ne8B5ZQsEuS+2O57J2xUVxa1FwVpku8zrtUYXVRPdxr/beK3JLPzeJ4rhOdEGlsPxqxl
T3l29BGL7BPE9cFkmx5fOAESjiOZ0DVCwAi+f7VQuF2KynYuGmOhrU2nilf/tNhSUL5ZUDYB87dL
htXZV11zpq7mfE8GfyGo/q+T6vMJ4x0/1kCfSKbQW6YZgdrbH9GY33LJpj9zk/w3TmA7s9ubEWVQ
VtR23b4QBe9xzVs1ZXS3dRI5w0Rrglat4yGj/AdFmG4clcsNsuhW2A0Ux/8zDTlE9h4watGyQfnQ
mUdfO9cNbb2OOWa33m6pvHCov1HSeEmze0/nv/9kE4QwJ9fKYQmzO9/C+er88pws7ijy3ZVmNe2o
49sOTu1E1FFufHoM+Jszj7t6tBj886a9eumBOg17R32CdxugZeEMB/2HHy7UmrXajaQwHajWADvy
hDrx4msvnpb9uHanfU19Rz3S0HoId1qe1KQgno+D3Wza8lPOZRrVy1ic/bkXv/zk08mchSWjMsN8
8bfnicZbyl6plrO9oEOBeOFRsGKzNRTx6HOky857XSx/eezV8F/bIr7OkiLBrthEDKriP3+1bwOb
4P2+WK5OrZw4xQy56yllfCtQmcad7t6PLfpD/m05qPf+lgMQgEatbkBn5npcLb+JGRYbtGr+rRoo
k7SGjrlyRbG56LYWZQJiBvrVP6iqH65FjkTPSC/jyMHob/0bv9x51hN5sllhH/0KMVxXfeiNlp/5
pYIxTYEyVve9mjojysupuTi8kuO8N1rnszYBBHIWjxdl3NcTYnUBKbpj7criMKRoYdv2i8bP/G3S
vZwk+gFumXKag5ZnMCQJjWlpn74moxfRO2Xtc+u5oLR0VzFpcoaW73RO0hY1QSDTSXng2/zF31jH
AahaYGkGt6h5K0sR+q6X7R2KAoNlTpZYpsbzAmgVpK2ZxVWy6s8dqPVDZeUUFtk8J303iNCpGvvC
UNW+9HPx5TcVD1inzF2K7PWA9iccqYsLU4CFXdHb7qUfPkRSDdFaUt7Dz5eRILsznZWfhg/2XXAh
Ook5hqvZaTEvznh2DIRInkajSFZ2eO4crKq+qrJduTb5qxzZc4u+cL/JhaceutuOzpI6e2P0/vj+
sL3RS1Xu6KFquJnN9GEyehpwDVk8GZn76ZG5HNjl5r6WtcuNO/1BplW8uFtVvqSMRfEmrT4y/Pfa
beYvkdu/Xepib8IlYGJQfhb/+3vdJfZlFubrRNcyqUnjzl4t87jSiPlS+w7f4Vxl313XPcp+6d9T
Ao/3hqZ5B3c2iNpxvb///ger3bwjl9+lvnSp0x3aKLVG77FB/X0YG+kfZ8ISrvSSTHHJwfmaahSx
Y9ZLv0U3xvWszJ+BU3G2BS1zgqI4KvAAfG3z27L5kntjVogF+X34ydOndSOj1yRh7GdXFiQj2/mc
Xu55yXGBRuHYbhS6DFX2OTOMxJXbAbe2UBxb1YEgjiG4nfGV+RnmdJFTHzr0xjNDfUV/XeL+ypty
l44cYNVgJaS1tP5e07TpYGxmemuY/QBAdPubDhPoWsf4SD13jH0S8s51tvkPtbvoYVF/mFKu76uk
HM+pxvHLGsyb8DPtx0Zwr1EnR8USh4tLvmowFDatzG1/nURixfS5XROMqa9OlqK0r7c04lmofgtq
ajZg+lmOxbOELT4VrTNReTDYX2wIFDT98Zqcgqq5NkH7NuOa1P1zNuq3vKAAoM1lf3LtlVf0/sfZ
03hCJkE8m7zkJJI+tZsQz8J9MnUl/v8Ht2j0ne7NQ9RUi/5qlYMeb3YaoJ9s9kWpd2/jZt1WsjhZ
Vr3xrJk/sh8soKLRP/FBtWEmCj2uhN5Q4uD3j7Lr7gSja3zb047lug8m6eSXexfjzR7UUz513YPm
VNVuom5p56e1ESVjf7WSgTFsKg+NTKqAejCKchy3vU9Xfxq3TfeunQ9Rtzn1vuiNYWcMBcSGcpIn
KRvMxPqco4PV+rBoU/9UZ0t2WiDfjm3GAS8p6EYHrBijiXox7XlfsDe/IduJxlkyrcNk7TG+m5+L
4lKF2zr2ow++z1TpRF5SljuR2eu5olya9oC5iHVDXvtKeqBhAx3vrjO9gWLfu8A68Q7o47A4NuY7
G7qdUX4NLmnt1f3YT5fMifRcM/f+lupPU1fnMRE47W7ZjPETRbdTyPnL9VgoBXUtJ+Ih1W3J6i9B
eMXVHUvtjigLqrsRTpqGtr4WOYMtBQU0a1jWhleO/lhUi+NxTphTdcPTdgMOnEeWMvtRutKlB52K
pqTV9+VmDTTbR6XF6uZ3njgwBWuxWBlM6LAUsdtMb2aurENLOW5gJon/6moonxbta+38mW/bFO9z
QZi2t0XkXo9Hi7J4ys4oWEffk3OfeGfdToqrxo91cvXlVOv2dqhEneGpWeeXrvha7kZsxmzev1kr
gY0e0nKQV7IfMMBXFtJifdKjningsOoKxedg2NEKYBnr+azH/mrEzV3T46U9LXDdyFy+qO1QV/IP
gEV1tkdLhrAuIuoa4qvXwT8nJBGd/tkwakgJqgj93SroEsYba+Ov8aY9cu6XajNQcXnq8Z8IvUrs
GwysD9ebVI/gmy1GlayP7EoeMmvZ9kJHSE/7SIRG5yVN6vnizpnNgu2bLGrGjFvIpEBQ1XVxRWm3
9wh9KOA1T9WQCwp4J29X/Fiwds8d5r+3FdpDKt61jg7LIwIAM0w24dJbCGRQLErfF7Zb/Fqkdhhs
BSlFQz1+tJ8WW/2oe5Ht5W7YL2P/2EhwxtYfnxwHALFczPXSm8oJ3Xl2otKoP/uyZL3YKaawMzV8
426s5t/DYMqPfhu+m2V6FG3hsM4zYzvdOrPWUHyjD4b50BdElWrSfl50vzq6m/2KZOtZTGV38E39
6kjTuU3YSUIp1OeYdHo8YHclc4Ycj25IYL00pXCilW8wfsVf25vDvHLGd4SBjxvXzR2eV69W24yx
M7m0omXVcsx4IA46EUAPGlra0Lm3MysIBEw6zt7dfBx/MORQUUMTS/u7NrPyzSmoJjJwKu26io6e
2s8AO9O+PHcWFWAI1t58GEEAHC2qa7O+1NAnES0BU+j81s1N/WkhAoO6auon01hooSo2bA14RRxz
K85u3T1MHkxPWzn9Lkt7n+Eel9q/f0yQpdvSJxez4vVFYISKCQjrWLXKvko8B4QgDut7a5Yu+n8w
TLL5gyxLx32nUrjc+yvVk9YA0++bsblW3kMh7iVge8uoi9dSEizsbZAhA9WlcZfZOOkkvGrfm+tr
lYlwxjTzS6p1vKqxu5GI/TQop38CApYI0idIKic13rwkLiufO24eeGBLaFQSfWXcQhpt/nAj6WF4
HWw8jl7uxCvA0KtGUXDgpeUvo5+rN4VlK5B0sR+VyTKhLW+ia8w32+itszZ5l5lHXaTCfJZNycyu
hv5Y83uhVixNRZlltthXUcjsnNDUGHccX8G/F6+21fKw9JjQHD9/rGkbe+nWd192diwquhoo01zD
nnaMV8Djm1fWHe2tG8yCZXz2eCiq1dZvgr77oHeIUC+WIj/bmWuHJcERYVWt+mmqah4vr3yrJ94L
C6yA8m1zDRc8xYh6u/bSoh/de3J8s61+768yQahl0GGm9yVNtTb9nH1cbq26T7XrizaVxW8tGQDX
cVydV461AbSxpSHTL+mHruneqskwSJ2hDOqXtnft11p78BBZkZylzTxHcpnDriQMzXXUmYro/Eq8
3AFai3I8y8FAI8R2T6eHUHZa/S2dAfk6vYOHWm6JSE2aoq6eSsfPdeuYPYgUORRMrRcaJxA7ND5R
dcJdMImM45WbeAk8ecEDUC5WsW9g8XY63YNHB+8Dtrb6BP9z7+m6TTOAwngujGU9pQlZ9TnpH1hN
Mfq1WVUEEnzl8V6NS+ulod4BFJgQ3Pxor7y3RfpnddnxE4qIo87cPnCTy6OwPP3sL1kRQNwkd3Nh
9+hdzVn/o2nWHOWIYE4leoQHdAY7Yg6DddOMPTIdiP0RnaI5G0NcmvbzxBm5yxzrdz/V53+nez4K
yvHqNpyEjwmSJLljKrDclKp9GNPlslAe/OJ2tmQzHnMIsqSJrI6bte5q/xnTVH22EjHtk/Y/Ba73
xLiVh6CahyzHaWYjdpfS2kK9Snx6rhI+vnbp+Nq8j8K06+clRaVbd/nzlmSRcsaY6JpQnxzetSbH
adY4HMnVl1l8J2Olv1jaQsuq524303Dfkdzu2VXWp7HWlieDJJeQg3Q9jZXBckEtZOTksxdIS9Uh
k86DYkj74xbZfwMO2pC6T0F7SOs//vsHOTtHw/djByPgvJitCiyZ7un5mx510l/uvBD1eOm1p732
2SeTgKDP7r8F+2ncFpSRZKsYo82VQI+yOo7p8JUySkUmnyvMSfI0FYNPKxpkBP2Ywb1n9MSoZNXT
QWdJpiCP2k4qRQOqj4+OdjeWpfG4sg6sVHWmg/5GItFro8FmLgtEiJvIqxqkHxQlM3uarA8IrSlc
xaud2MtPkTx3A+WzoJG//T6Ji1w9qPvwOfi/pnplD3W6JRyd+nMYnraZiBDFCtFJ8MCSFNbRb5oA
AgrdxEINc9P9pAmRsOvU64HVg/A7Omtmk0wSPrN9dDYZozrouLS60wphF6RVNsZ8nLS11yBL7nIr
QEzOdV9Zj8CZ+jj8UIMMXDK6ZCcK7RNIuNjrKSdtZc83IjV+Wc7ykwCgxQk2Dq6V4hXHSVxP7QyK
vE2xXTe4q8bXuXeauOrvp4zFO9NBXhXueAT46UIeAqz0+cb5MrwxYJFdONaoi3Bz7XyET3YDVm3V
SxHq9QQIDPOSO0Xg8uxpPIA7G80BkperNYyoIBzzlOYjnE0Ly9mU2XHt3Z+mpLx6bh+Veq1X6p2d
tSW4dDlTW3ExeIL8souHzQ/LnNDrpq0E8hPrgaiomp5Fmlegw9J6w2FGQWwwHadle2FmpGF5/e4b
kKJ8aP6MXlNhMMuZEYpc7l0gb6huP948vN6Zpr7qidkTiw+W+5oO9/k2+3w/TGDIFNJIbrkT5a1D
SeaI9m47VtaYXZZ2tKN5+yUy4+gYYxVtFNSGXmQuNeCk2+Ot1G+DxzjSoCsdKi9Ey+2esrbOWM9Q
cjaZ7gV2MfThrFvjwRjox3O0/wT8V+DrRQ9OoELaKcdgILHq4IrqnQL0m+iyNuiouIsrw2LHbZt+
V7V1NFijHlPtPDn8q2iJvzaVxv5pzl5Y4SPjlHOpii+a65A2zzMV3GSky/+WeqKFF4Qj0BuQCezE
Pi2NEuArNPv8OZ3F8ybt7KgZBgLGpd5l+LUZbbyb76WXwv+cU0OEcG4gUk723KfrHg3sxm2Zfk8l
QppunazY3xvUWAZKVSfLaEzStfUrRpzfd5NgmqYnQKEuxG3sBUWiv4wltEEl/45s1qeeAKPGrONR
DZjkJ5OiryV7rJp+YVoc/9TYKoLS8bIDovPUZeUYHOuZ6uaX5f7lJp7DKGY7Yl9vqwrAnBJByztH
uB5tc0st6lIiejKp3VuaD7EYDw2gCXyZddSS7PfiVX9p680PDR6wpkL2D6TcRdRw74VfYMx2lpPs
dlpJIAiNeUiYVxVh+kfgqyNob5blwa3uWXxZHmfTVIRWXv3NvMQNcxov3dKaGO4Z+OtJzDBhWdj1
Kax0RaYIKRA3q+xwMBB/E20jvET+d54GlFcT4x0eUsD0dPjeNkS6/SgC2Y38/3UVTo6M6XH9ZAwG
wpxFFhqp+Ct0v0RGPLL7209yHafYn7bHytlU0Ezeh5X6+AZ19WMbwGoFBXxhoup9auDwnrH8R9QR
0+o9OX+zdRI7v1EPff3Nm2bHU+OgHhVamLvDf7DYsO1euhycpv908jrdKV9+LDwbyGWv2QQpnS2W
E1sapcEDVGjMm3j/HghiyH4yfZl3TZYdJ3m/jRL5M5hfoADXtkw28Anvmmbum0oo6zTb9VmptYed
33WjoL2RKq9g0PT43raXlON7UzOH0L4VVeTK9Pn2ny3hh8hddgUGSq97cL3kU7O9iyj1Icpzvt7E
MS99mpdBg/QwxvVrwrE5YLO+CCVk9eB3KjZiryKD2NgY8Fm0/ypLqpPL08YRspKRQJX7anFHZAXF
uaO/vOtz9lPL/KWy0yUerWSOvNz8rBkyKKkafzXW5kRUzjMYGH/pW5URjdykhCVn20VZ+OHY7Sf+
ArWr8uWPr4rD1NKK1k8OJLa2FVHvsyX1kovfpcSI+YiveGliWF5+Diq/clI8Nj9WyG8xUuM71bOX
UqNr0YRguFj9HxzuFojQIbX9jz6zUR1PoMNUP3Eqys9WFfO+nlyOoULbEaIXEBcCpSDgRPyBX6iw
9kM+i0gsSHEXgVvG12nSVg+6wDXtLxy3jJS+KRcWspkG9t7Yi8J7Hgrvbe0HFAJW/pLOPPRE6SKb
0n6kbA9gtlCxxRrmBdy0mABLu+281frXVMCsWGW9M++2zbJp/civ5YHyAqzoMKheDSemlPcfJqor
AOfeuhshLDP1YzPX9+5YnLrEeGPDNcNKU7834No68UR47weaKV81rG3ZLQaqFI040ftxRxv5CH3p
8WGPgi2aHrxo6DcIYROp6svI5kO5aKcF2zLXOIXKdZez9CNoq46SKJSQio38qpzs0LYcdaZIKHx2
poi+5iLyFj2ofHPbVxl72rw6ivOfPZrX3Nfp9kTdWsZ16TEjUXrNRmlThdI/Ev/oYrgOiRzlK9Wp
gR+yFBEwJpZQE8+647V3adcUcgK7ge9CW2/JX0Gcxoz3cZfXjQxGsRAmP+NZ8kS1k1SMmrxmhD4E
o2pMhlqDA5qe30zvj2MuxMEXHJoJR3AwDly4mbJ+/KKg9rrlHPaVf+5dBw1trt1TkW4JdNqatufF
71CMTNO3scF122XyjjjNCpVCwrEOYgxSizybAftWvm1VONCzEfXqa/VrdaEg+Nt1Dc7h+rZ0hrgm
LZlM5RI3dXmZ9E1Ew2jPB61z0AO33nVZzCsE1ZufbyImVv6nWbKPudloojMcEkk2JA2qxT+Owdyy
lruW4K8vVH8qGfXjthfEvYFZwnEW+q4WEMgYCkU45l2DjhgvbK9Xez4zLxi9l6wlhjxvo8TQDpvf
03EN6aobyZ/1399avhVtBrkI6Dza8ZVZx4vkkL8YOhhYraM8TM1TW8rHmRjK/cL8pU+DTbyBFtba
oD0A6sFYQjJa+pObMmtltBWx7lBd27TeqzWjBec8yzuvCqn/7WJX6bwRCYNzPUbZzOy8SSMLpmV6
XcSY75X1oHea3Gk9F8Aiy6NFqEOUwKUeh9q49wvLQ9EVTkgNzWUCzwtzq1JBgrEg0NinMcIOqGD0
bpe4Rux4PQqBpS+hEc/dvC2Rnav/8pU6U8/2wJueN29NODgT8UQPF+o3SZeri6mRi71q1MnP8Vcn
uQturyPRr8d4JP4oQKuMAaDQrt3WW4GFQWycLNh/tFMB4SBoW/iah+pEsc0WVjyuqH6zIizUMDGR
4ZkRvY+sfDjP2ah9zAU0lPXgNd4SiU0hVzTSjDCHRDJKoLzy6vU8dmzy/XLkg7cSK4tJ1w9Lu8kh
3twlHNz8Q5u7x6Gw5EHd+b3qVtV2G9dSSdKMgPPlmu3Nwd+C1sVWpHvtT7lKByXbbsrL9zKFw03r
OXYzgy7arT6NmnGkwY/B0HY+NssY41nA+I598SVkJRB5wxoZlfXlulw7WGRTKBDvqR/et21jy+dZ
aOG0gBQPWPKCoa4/Eqk9ocp6Rav1rA+qZlr9J0QrvXiZYP3xZ74Xg/GCkokolgnnjKpIyhrS3uRA
apAqJxxPwzgFZv+95QB20lhZbL06lL7RBVq6PtYrWgoSc3F2lgjxPODY1DjmhQ+n3JZNaHvWc633
b7VvPWZGl4fb6o77+r9yyb4aHo6grhdrz0F+XOq+DD9JcNaOXIR4dGXpHlbHj4ChqIMx/X1GXEuI
Mksz+ye9gzJsclRCU1vWQe2s20NjkQSEI8lZs0hTY3NtRpOk/OY1db5NIKFTt8CbNEqBI7KYmlI9
kjiCDK55tPzsP2V1CGXYCWYbT45sb1h/TlYvD/2kRkYYyumybf6d4s5Y3QWB8trf/JEuQGNxSb5R
LiKxck/X8oFkuVcdTW5k1fZr5yLHrKGkRo2IE28bY0WtPV0vyLOWIRxNTu9Ozb+R8O1Q72bkkmRp
PD9tcP/Mnea13k+rmUZjlf+q3YG7Iisn6HKPxTchkmQ1E3OfSOM5c8tXetb7cAM0qcusPhfbioKQ
OYCWajg3+hT7tOG+K5s6wvwQr5Lceb+h66nxm4cytd4NC/eD3bYRFOMWmEaRIa5E3Lj5Xtz0mRW5
0Co3gFXePXSSXv4stPkMi+7y/mRbUD81aSWePB5R6fpLaAh1LclgO/bNI5jy+ybVhVjL74Ho8zgx
tpfBqm8gfGbkVH66L6wNa3vLuovgNU7c5Na6sUmCRuCSI8JoQK004k3swRiMupNXk2mcq2cuxZX7
DF1U11x9nXmnrwBplTGJoLW3Z7xPBxIN2sjFDUnP+vjAXjma7RIeJW9yQ9JUtNZiLwdHns2ON2Xs
yObJkq+ZaY114LOHemBHVy4STpKYpPIKolQqLtji4kM0HeDkwJulHqQq96OW6eiiLk4lAktVyY2S
b/VSKhloRAeIRsyfSPJliW0Datp/33z9XAxpPCzKR4vEQi4ZEksSPmp9ZGYwfaKqOKRtCkN248LR
WmzNLp8evRS/M8kMJ4O3RlWVFhAniqY/taKeWLidq2tVuJl5mJoMuKgXkLL3UEmr+O5zoJBuAPpG
ep+YEJjZshya2Tce1qUbj4Wd/iSNfCeER0JsF9huBnaNMi3PBDNH9LXwdIoNtx2yxM3qzL3I5c3z
KQ5vWi3GKlAF9tSBCuj6pVwIixHlVU051Zr/BB0inuV6rYDNONv9wJmTpxoO2azEGtkay9K8iIkg
ME+L/KSuw0LeK+y3OpwMg79af+fCuZG5WBNyIkbU/Hzrbaf7j0PjlyF4EhScAWyJFthahYkrp/vI
umoNNJNLo1/sMm6jUllL1OeqCjNrJKo63d3fjctS+09+OR11NOyxTp0dioyWSKcA6U3G2ZcXUWtY
MeFIDAVChm0/sMklGMJSA12Tz+RlDosVSm7nsPEAQLqtKaBKCB6btTR7sDhlW6ExUwXGSJGdPRsy
bKhVDraCkR0JUhutS3UkmL+L231y34ZJXCpeN9t7n1IHyCuJmTR38LjfJJudVDa84G8zngaksmUx
jEE1NpQQlYQRtcMvWftk02T5fityQWBsVcI7abF+r4AbeaFE6YEuZ0kfuKkXOon7lOc0u+fkhYTo
WPDtE9ljtamJErXJY6EdloHFnm5bJyjGzIxbtyUJivmxXJBJyurXUDGXGN2Altbp92a1vYwMJ1yt
Rho3sxMIa2FpTMrPEq8lQ7e+p3VnjJwEYMZ1h91Y4r4zkzumNitBppj3saD+60T+uIKZTYyX0baw
j/gWFGOul+xVPAv5E+Ecz1B28huhLj0tqk+v62xfhtEErXHMWyruCS6Zicq3YNCpxL6FYwSEc9E+
DSvbCwoM3yxOpnYDzarBmtx35BFauObVxRIcAX0m1nBMEkx2c9EexrbclRkjdt69OqbajlM1TSFq
5H0t8KPU9ddsweihi4tthQ/SXf0krBwbaQ18bYvu8H2yh9OmGrJ2nfyztvnCLGeLFAswwY90pk/i
YqRyCnCl9pEYkWGMqDO89k04eLHA3K2jLOkJs8zsYDlzexWuH5Tu1l3H6VqMSFOKHgom9VbSMs0n
zRLZUbbDM9fXFk4Wo5Ix8m6bqGUn+7NslBYP9Rx6GUIHy/+zCNzJ5Mvj13JZOCjgDSyehhhnxBBU
xpIDBsgstocN9cAvtfp5SHjESaVIoUdkQkRB/C5TfKSl5IyFJlpJftwPMker1jUPkgEE1Sr2/1bj
31O0RlhbetBx0zSVd+qlzJmjeWccaE0ENU9LOcOOo6bZcvmoj5VLKI28ulI+41VkAPGY7AnY6Ifp
KV37j/V+4+fsz6V2IqDgqXnxlGc9EqCgIaPhMBAo+zZrQZVCQIQQM9ZISHx+z7tFFT2cNspfo67/
Md1tOiUpUIOXy10jVcv7wNmkO6RitXb/pasvQmGSo0jmb6rUH8hOGIJxfXKrnki8qn6nTKcNJt9E
IDtmAXt6FqLKt3YTM6nym2ePMi0Q80yepuUd8BgMoxAxQJEWmAuLlvDv4JBcmd0a4p9BO0LTbG9d
sxnhUm0YH0d1Sta1Ig8/v6Qyt4/Vpu1MnCGBa2rfW/pPBqHzBfU4UCRT49TnWE0xJ/R5i3xkAx1F
W6a387mtkjLifPupmmBq/ZM/rlNA4ktuqKtOKRDMm2vyxqtI6zwfqhC4vNSsCCzJCiCHX+xSOpzs
FGrVXjzbfh9N1sHWrENjktzo5g1vkNshUhpwzmG8YkI0x4j2tgvKNZCODg2WnNDZ1R7Hyr98r2KU
IeKqHWqRhxRa8DIJVnSp/8pNeDfqj45jYby6pYxdOgEDN6vzi65rXwwewBTKGi7bWL/CmwBDMLVW
AoBcSZ9EO+46IjLey7H/UsBeWz9ngZ+l5JyU3a/7aeWMyG5I2ZVxN6o3QzcwPQ/8OOR47Q0G413b
+4iP0+xKzpPa56otojEfH9BT2MHiFxS9EzjbNmsaKysHilxtIGUH8H/bUjjPOkoa9ZMvMw1yvce7
HFJygUC065MwN4oHMK6asivt6hXmRy+a9lLp9k7XYe7KpIy578m2Qm3e1TOLlfurWl/hodTBXPos
VjekhWz+4C5i06J1UAW3Tv3dNM2BHrL92mMNbJKuBCHIA+Re+iM9TxYsHtba0oDPA8F+mpqfjhhI
kjl4P1Ecfy952AywfpWcHstdJTcb63+RRa7FVLFYbihW/60m22tnZKpDi6/RHazd00U9FqMkCwkr
zpFF+1QrCnGGHwwXGpEe6wxpcL92bqjK+RspYQeT6l1KX72wuo3oCI7dNM/nVK1wu8BuS5r8EUYx
ACqsPJes1QsXbZR7f4FTsb8NjcJm77UwGPc88aYNh3L5C8Wo75w1/a9AjqTZUIi6mjzIyAkdn6WH
G15RS5C4Xq5/6ryAbt0w/SXrC5tHFXjQkMB1v+HDoPwWcTWsBLsGCLhqjwNqrFg0xj5r0uMyKyA+
DI0knOBiOZCJkPNnvoOKgMadzl7FYyZ+o0q09sjl1+B/HJ3FcuTIGkafSBFi2AqKDGWmjcJte8SU
yhQ9/T26m4mYaUeP7ZISPjj/2l8qo/8kFhP6bspMKgaDhy6hDdbh7QQpirreuuhhjgmrIFrcGXI6
MYDqziUTFs6qojtpYJUPLebpZMI/Xdr/RMO5uUMsC4gohWCI88jz2bTnxRhPS+PHg1F/A9KPIcz7
nO7YsE1wxsc0mLcD8NaFDCyydkh7oYkcjxIfeWvaKV112kXGoKn0U10ZazKjhGlb9kDJ/sNF4Tnr
pv6qO30izQERm96WR9s83s3xo5Yan179b7Pd6s5wRy/O5l+PA1dcv3IDhNVLpCW0C5MLs7PkEUyd
s1Fwj+Xo8+ev+DQNT3lI3JltxWZqiPTaU9ap260c+3ioCfGbWs2+AeslWSxpRpUts1A47V9mS//S
18aN2RDGGh1EtcI62U/wztbbotZ+zGWKLV1DcVyMZ8KzP8Ci5GmDAz56DeJ3nnC+GlWL1q5wYus+
Nxn2+D1jYiw+2lnJ7HSyxPaREukY089MaV3UCMvVVzPiPlS1z8fbaf/I5KAq7v+p37ggWlP2XmsI
dUOvkYIPuo0feT0tPaU+qpUZRQ2+VGjKvc7TpRoJOntmN58QAPswcOmmGFyZGk52p6IC1l3sN6re
GZPMfUxJzl7aFeN/t8jqXyTAkeaMjuGBUErxM+FpBqCxteTKXaRLwVVlSKfLSg6GrSfiGyktJASN
XPJErnZaine7M9AGFd+Hq4ErKNvHfaDiMR/zmdZ1zyIxKYsYUvCsoYtw2NpB78OtsJfmCNgRl9pw
ksyzH1wZZGFJbZuDqHXMFEnm1fduCY3fEmXMyX9qPyVCysmRy9XR0L9Sdzzr9UggiVNMDiAB/Wf+
4F3bjk3KVVGfryDaSKbUq3kk8f86vHssUcTHN8kvxT5RonMSsXTeMZjZQgxcfLZZGgTgJWOO++Tf
+wNYPlAtj7MzcHKmZJu8AZ/iqr4CYQEeyrWKDc9+3CvH/lz/mxQ4U8aXhxOPRWc5KixtbseUfxHr
OjOeMroa1SmgoEEPhOEfN6vt7vAXA5QduaNpsG2uUB47TbZhDUECrocZuyoHhEui05TdU7pmArPz
lnDkacu1IIac7Eb6hDdv1xDC6vrZCvqNXPj6pLa8OaTbvSH7v1EviauP2VmQPtPs/QhtQmkN+kiW
1XetLKxrvb7o0CESY2Ymj9NvCXhqphsPxl25zR/Yb9Em8iBeHP6xAb9tbWrnqVuN4TDlFpdDCb7f
PVNC/Ku9Lk9G2l+8Iy9B537oDKtnVIiNqZxnsTMrlsNsPAXCHhPVjw6XEfE4zyPlWWsxuTHbiDG5
z6qjAfmkkBtuNX+bD/wmWbfsRuQcjNux/eVh4VxaGf9Kk3hNN3xbgX3JcxlzQlKRpE2803WakG4H
h96ecA5fWEf1aseBNW6HrNRgd+nIiaKa41pfFItNBPA0dpajCJgyl1njBwWy77bQLnamMNoV2XM6
H6rjtovV44kcGJ+HkxLI7HlYmz5eh/pN6YJJ14hINgf9yEi1DLQ2BH9MQm+mF2VptCJBg6xVawH6
0fwIxZgbr6qPGwwLMpGgVef+Ix2MM4OCe66/NmfeUR11Z52hf7hXW+qIWbyvGfEh3UqBqCK7UvSW
37BYM3wDG+aKt5/MIaoNfpO0Gt2jS6p6VkS/+ucPog09rZlie6xQvE2obIVF+KkxElLXnHVqDpQM
J8ZXnI4UJf7lhsvWLRf9pt+hrSspYjkX+tFhblPcbXQQ5Uot3sA+D02gJRzxCbT6G8Ucn+X8VBqq
xTP7Kbm0ZDVf3tM+Ct3G0U5m3zPmKSsTRS2QPah4AJPRnGa/vylTKJ0tB2Tutaz9WLem+xLYRXqb
4ZUEns4QqRFcSNGvazjLHWDlcOgxl9k/B5pr0DMgvL0jArTi4rn5z+hxqjX69nfWCXPOtv6tmgBs
WudHNrf5s0G+oVr9B8P3fyrOKFASX8BakFgQhR3BSrq1BzUeWN13YmhZ0hgIyeTwW7amV2CEq1Pf
lNb0OMomtmfZ3aPtTpGdpVtiWfk1z47r5MZ4Yd/1QESVIbQ5GwOmEcuUEWIDGHiWkyKdN3+Sj7CO
bd/ti7T3tC34NZvob4SOGjuMdh13Oqa1P3G4VIQnjSxCkKEDTrP/Vii+sUwrr3QGSFVUaxDXNIxr
8s3ARpbsIAaCimLx0ZzpfpABy49BDTuv4H5e2BgLXS3PosqRK3TruwqUiNu5fE35FqJ61tqIY96r
VMida7E++hPzC1uRRs3aPNRqWh/tzKG1w44d6RbSaMEUBuHOrHpW82j5wXhwM/JnFt90J+d7THNQ
I7ZBIpq5YgkZnVd3b7CvGqq4rlHStMtvkFz/2sA8eXbxrmU6qLnZuhiG/zVAhgJ/0jOuSxzHrvcv
hqf1yIqrEUnq9/xaz51y34rKQBYwdAiEMw7n0NePjPhwYnuAA146+PIb0zOBpPS1jwNYG0U4kTum
oPjZ4Z/END7CQq2I9Y35yh87YHjBc+id+z0hz0cjeFuTQbiZ665HbomvdgF6YtaMG9JU+LMIA5E0
KMRlyrUjCETPXSDfU8N+9qysBGeMKdCBCRiXiQ2flhxYLsLqcu6+0j77r5GURIvtCcRddxI5J/C5
TpNgnOpYVibhE1BD5Gh/0KKJZNY5ndpKm0K40Gtkrc0Ye1crJdjir8zOMGle8tls6RJ3lp6d5sw+
eSN+8KbeOhJXCBxEZFLlVLGzgf5XVRGRBBcxXQIv9+3TUHn3XslGSuQrx37qCWOrmlNMlc0oYOmE
K+y+TPWQ0Dr1DYJueLxxAychsgeOhgVGF2ePhKQQVUufC2BqmKGJv4lnhu/DoOv8ACQEq7Fv4qng
PjNR2rwrGsQOB0wCkRTnMgXjL7J5BXgDZamrXpx1G44cpu3byrmKfb6l7lqsdcxHjXv4KFphvpSS
qXDKXiRxEMoMuda9ZDP2gz+DWmtpQFHa+x4NBl1LYoxFqgEHF++rmwG+9rnpdPkvYwyuU4BaU5nu
o9/Y+l2+tT+OqcQp71GIavJe8DfyATmrGCcvooRxFJK4ltpMI/KQ34HdUDMe9C1CRyLT07fLyeZ6
yyyz2G6BrxX18MfY9nsr0782n72ydaqbNIOS6pgI9Gn+/yrnvTTsge90RWck575q9l0msjs/LZvY
UMxvUKiZnTNxd19d7vNsWpd99NsciJM2GdMlN1NyA3bxUDXzU7+J+Wwq1uKyJZm0eDxanfU0EpHB
E6GC4T81eRegm7hA60xjP/7hefaUk5eZmmwvlnvawLfVuEZt06szsyeAftm3peUSB8TMRsYKpl+x
x3DWiRSno7oDxOaHyZ/gHVjLodKIKw15H/mztvIG5L8KmlXXOOe0KtNEFbl/mLntY1hys/CLJQk4
t7dTAqb42mj9b+AWazhmnoaNRvu+1nzoOTjYeExoH3R8ohS+GsUIhDKwlIlcPyA4cKEYGgqSjfFu
l+dGeiXfW3BSHIZoCSxfNhEHtwC/BWAAw305+H35j07XfeeufP3+D6jTtyUUWKQrt2RYWHDD9tsp
gAKt3MMXxcLdMvsoQGxGdakPxxoqZOT1r/C6lsjgipyYqOSCRRe89zWADAi3iF9mTaYLnnbYQ0uI
iQrmiV3lMTXi9sD8jgfGdj5CCCTA47+3QNmdpcdbnkl20SSbBsx4h3kjs6fZLFHYUQWHrJY6Pyoz
RB0f0labg0YxfU7A+N9Go5u8K/LRJauZK/3Z3wKeyBVhv30nAe5GK5icxrh0svxbjE1gNmVvtVa8
aQbnJi8dthsDuzgM9N47BJ0KDlo3/m6TfRXF8uINiwbYLv9s1+UYDGILXXvqOIhsPIY6YSIfzlpY
tMG/vufENQDzDYeS0z1rkXGeRA8chEkh1AR1CmNa2O6UDzUsH80ydoljANthDTrMNWGnrXgD9M95
SqeMVZTwFfQtOG7g8KgeRTWsNFQkmvHF/J9XWgf8vTYmSVwmLTEclFK2ybZ4XlTw4fvax9AMD65e
qNgpxyaa7emvt+WLoKXgV+ZzTjI5Xlz7YTIVmbeu4HrRjsyqLPg3i+GDM1oN9tJ4EjD0osaiHV5n
Nfgtkb2wxnahrPYzSe+accbLpwuAugtPkJZXLYgvDrPTys9UTCQA87r7tZ9FQUgFyGUa/jhQcjGb
xtgOIFq5OWfawEy6Nr8SjnmcdgyaBn4wNBCdI8uvraeahP/GMhzLDXpZP2lcSgUF2dYnXqXPLrb7
cpPpXJBSWX5sa4GJpTOgyELIkfZ6wCX0YzaSZ60pr025p7yqlrhn9tHl+ROXJV5Ys63P5Cgfq4HE
KX28iMe0RhOSZrwWDZ9NMnVTyxgU/TsbiLuOxAIQ1bQr38iP1m8/LjyD0vMfFn/5JHKIFYU3Zcym
w3UWja0XBGiIduM05+a1X2LVk+KQRsklAWHCVbeGs6tW6agoIkgn7J00C1Ohf6a7WNum3b1WcO1T
BC1PSno1wmObhYPCYCMBZjvzeNa4M9IOyvheiIyO5IOmlrdbp+lMDdbceXs1BeuoW92FGxHetm82
/D0LFS312yLLRoQ+3wZmmBojp4WUrZ6hibT/1J3TdP9y02RZ0qZvX9+LlJ2UNITubF31N7DtD4PF
0VUP6k9RYFU6rXsnCWAdC9O/zQtuKc2msJAEcEZ6aRRONnyuTTtuwf6o9Ay1ETturqQV2MvpY3T1
F6ZdgDlDUECz80mStUu05hXNMDogUdNl62F9SJ2chEtOg2hFpIVLo9Ex8zfKos0d6nXaZBjn6sHp
m/K4ZVzybOHxljkgqgF5xB1BU0045Cdw3Idza9jQyUpOl2z0J6flTQc1ebdyOe41ewdr0BdDs9Ze
Jq7SPZFWTBBa5SySEeIPcfL1YsMc3ng/JB1Z0O8+U1f6L2vN/KRaCPbkef5OW4PPzqEZVODxzqLL
D04zZclY3pYcWQ5uYT17ebmFfMy2+VIM4rUGcIrAyS65tB5gT+p5wA7K0Hb0LITYLKMR4BXxbvkB
BbBztI1mNOq3N0Ckm6yj6Y8MKdr6T3Nev828gZ8096yrM7eTfv4rFJYtBdvfmus63BaeEF0uJ+FX
j9YyvFhyyB+Z7AN82hyRyC2eqyIRKSM1GbehE+Srfi2PzVoEvFok45McwGDSlkUUFPzOmuCGQ7l8
oSca13310q4kXVMe0bScXjhQ8KmQIvN278suWi6lqX2Q+DbYy9y/MhPfkMG4xLP2h0OcIXagqrjA
XHN60i6ACiU5L2a77uMZT34muGj6qKVlj5NkbcDjdtNoMPXPjkoem+DCA/oilcv4jX3sKlF2ZzUY
4UaGyd1eKoBPTB07Z5P3y9dwsCdj7/KcztD+w21dEe4IgEeNo47Wkp37QfvrXcs5spVId96D4l8d
izaXLS/JmhFRbnRcQDf9o22Ka1kXSYk7Ezlk9PfF/cLEFp7W23pvigTGemOuLo9NrcjWLNojv7Hv
yj2N6WzzhKs5GTOChojfqTd96kNx9gg0DmnzFAQNNnWmEmhmNkdoLIyppGxNolEt6qciraIskANb
GxDh8vKT8i0o5FZznoKSrLBBQGK+0SgfHhqkazw4fuEaWYoQ4FJJIHZaEuD31JEgPB7Fgo6Gd37N
TGKCkM1U1b9JdoszgxmQLbdw65m85o/c53K/3O7cufpxW+0nB2HDwC1IMJaZn6pheBXZZCNt949p
j5bsjNdtdSrg53Y4MRE+yh0WK+RCYiNHn3gc1ZE9dtRqG2kMnQweSxyaEDhZQJGa3K+6dKUPweZ/
Zhb5z0IhpHcjeAXi0CldiurBNnY4pXJCzVz/ZqALIReiB1WeF/wHzHvza+ctJ5tbPoJ3IhNeGvfD
YBZ3E7zlIK0JV2aCYphTtgk7JGOlBzhr5lcxqc/eIq3gzOQfNv3e2pqfYkwpT9RvrUXyp+4YekO0
IfI51GP+yER76VxWe+EJjZFDDGysaGayE9mx6LqbIpv/oG6Ux7Wp3zoujqXPK19bixFD1pWhp6ob
Ov0z8pyFrKGdK5ufEY/WaHGGGJWAFjiPjCCCG+l8cx4rQqWtCo+QySz85N9dhxGZBRQfN+NJDt56
tl3t23UdK870AnhC33bwJNSNKmlHkdcBtGhxzGl4bMhSJENHOgn1+OpqlkvlZXyrueOGnP31hODo
PS237DaYqgfTcp6tRjvCJhYIrUQU5oHRWyM4ZmZJJFoKnGAiBsiQK4Z9lExEEBpX2wrcMSLlQ4ql
2KFlN3ZasdGMN4s3wfLlzpIGfH7WNL+bQqsPFeSB2MmNG8t8FpDrGC3upQd7MgmISes66h2zXYgm
lrkMnQC0mCnFgaF6WsxVilhGgMJY2U+a4XIL6Pm0N/MAMb3AFVkpJBPDq3YZd2D026DBHtFdwhGB
t1ZRiqVNYOwnr9izqYC2x3a2X6Xzz1wxZkqhw9GsyUz0lDY5jzQZeiNTBVRodNEsqyzC2DswJLKh
cOhf7bJ+kyk36GyXVOf0OmruVbeGG79F8QzkZ1p0BY3z7bpp5XgQpYa05PvLta1RDxYektTaggOT
tIgF9wYL5pLGhIjtsMeLDTt7uF887bXXNf02LVyLukGHMmnGBrainEjRbn4go2zyX7ylIJoLAMRX
kG5N4T2lpDfDFtkvFtOTv/riyEjMhwpWfZO1716pPgsv8QqngQjUf3gIXZRahtDdUWIVQ6gYtWhA
4c7jvtuSzRmhX05ETIpdvva4jkwHyM44P87KQ+i0SQZm2TBdUppMXz1s26PrEJbebIYWQJ5coykg
TL2VEPFksV/FZy+LQazcEqspKKNpSJDD/D0XCxWC6tYkrRKWjI0+6HKDKOLOp9XyqS5KWB2drQ4G
YFFkKXo7SH7cYOkL6Wev2lqC662Z9AKtawSdkgHtcnJYOZTDXldRSs5OZeJLdqIKcTPccEBuOgni
kTydMhf7YDrqp/C+s8W0r1arkZMunuyAQFRtskN3k30ebMdK0kV/V/5UHOkUt2S4dBLfR7eVhEAs
qkQdE5YD9aj64mNDOKMA4SGn06Fcxz2Ban7VQ7cySHA5KCL+VCNUhXio6LsUW9x4FLl6rovZiNCz
eaQiGdfnwR6WSoAGzf4waFtUD5zBdaTbodT2qa3B7Sa+CsWsJuK0vl18DUZ+gTdGDwBhIxS1mdKd
HMChca+J9Aou4ExIh3XgbHIVYDzGillocoq1kPPEMiGiNSkQ2Kk5eRVB5dkR1aVChia22IeMdqVO
YPw06TMBVHpLlMzEU9dmw2Gt++O6p1L9wZujpWK+crG+afNznxHvnjL+rywhFARLcr/GACWRnt/c
y5t8wqti33KjYPJYQzncAC9XJbTAQZAnoEV8oDX8pBW8csrjN2e2pIwDgxM5dTwvNvcwvdi1bhfW
kvT5iRrHuRnbtot9bWZOBPheJrhxTWxxtebhsppLn1ij+Z+odot65yJidTO5JOeZ7LlchIizHitK
6M3E1YUEhzZl2RcNN3JNJQnpZmtjRinWAM8jvyKbsaRcaur+Hrp3fZcZm0Pgb4WeZ+XauRy3d99H
ElgpvVuiSyOr30JukwV4JMZbdYC0DVymiHPkYUbOB2Iaj1U+Hqx0j9T6uoy0FNGDUPV0cFv12Iw2
b7pPorO8p2vo3SyDe6t2hE1bmnE1T9N587T/ep/im7UiCXgmBe1uD5FZ5dVhOfy/8OYuGtc4iE17
SKQmYNb0B8blCY5GboKGO9zXpXuEHk9aNsuGyGWR8XssGGiNXUyjDUaKdN777bLo5vtCmcLdyWSK
k3BU57R0B9ochZbDx4QLTsX4IEb+dlOr4Pz4w4uaigc728oPAinPi9fm/1V9zGxOxqEVT2XK2gkC
b75Jfep1Lucg5UOP653h1sO7BkdVDZFyjmZHT8lpR7o2fjdfSSvpETzO5d/EtuqoAM+ume7NQOsj
10RfHErzwzPMmoYXAYau5ExvbXucZ7DwXkSjkNkxkrs+L25yv1FROgefVUE5CW2IUa9DfjZqln5R
PmzGZobAy143VQWxXxQTaydOaE3KhxzHezsS6zIKQSHY4Od21FOJ7sCh4t5xaVbCdpJJMyQ9M8+S
jqvCPI7Gzca63nu1IuZTldGU6WfTQh1rMLposREIBuofeWWyzt5TIRwuei5MIKi8HFXTcNFaLM51
uaTsarY1UgcgXJXwWJ6NtP4BlfnAMkoAlTmFlcZxfCRya393qOZrY1jHXqveTHrXZ6EHtwVvPzAa
BG48RJK+wz3Jv2iDsBDhQh464GI4bibHNs35p5rpB+oCvyaJ9+OZ5SvKxqnfQe44b/ZlM4y3ZmFz
dvMyYYA4ltvFadI/n2QvipMmYlmvp87Lbt3Ugec/5fapb+GPp8wLZIzcYcoDkUxkn5hfmcULyizI
tBR0uAz70auiPEWAcjp7Pi/9k84UmNCX5FbsFNfV43JDRDLcnIr2vD1/DpaO3+dq/Ba891nzDHbG
+mZYFpSq4F0fsPi1kg/NmIZjrrl8PetdJll5qZpoCCVg5rX+rFnVhk3vnba6vfFMj8mfmQqFkXJR
2v9hi3rPg9qoHXQ5kwbQbE+JHHArtOGaJebiL/8fgdmRYBc6Fr138GDGHTKwIpA5mRS4pZKwnJQX
Nx1cBiuI2FJUGXJLt+ImfXEbCQePAAbTtyDHNxADvJmkZqM1L9UIYKUgpE2L/c8swIoOgrJ3AG2t
0/uzsHPuntzbdBz1sJHBfwswCxyG+eQnnq5z/abHWaW/s0CV6IbtKSXVCSxXXM0jgCp0tMZ+CQaG
B4l5fCDPIVg597mPTX71soaQ6poy2XGOEQmvJChPdE/7k4TVaGvo1xCmfyWEBlJQLlWPz6qxD75F
iKnyAhAeHZLw4HxVQr15uf7gKdXF9Ric2vyS2tO5rMwOAdR/bGeEMB3xNtWBZBmJ2WhgADhrOdbE
ThJwjt8CQiRlB7CRe5TY+c41LPCJUYv0zB5NQH4TUS4E/BItNeDY0ADAzLrEp3doU3az2XAa8db5
uUVf8dPeeYB+B4zamHLnZi3nixtUTrQY3Ue6nebCVyfPYWQlt7PDUAUPQ44CwM4KaX9ifK8Kxqjr
bY2/qzi59XwRV7fJLkZmfVHO9MIx1z4son8G2jkfpOSyt8cce/mnIVy+2LhNHrz4JBCBC3iX2HDV
kbHxNdcl6wbk3HLeZjNDEp7xXzzLn0/2pC7tXnWfGpCXB33asD3gcEpDnjP65qHhoiSN8sWyMWu5
AO9cPwkmHCxj4RvWbe8ZTuwo/VAwXyNWKTo03AkU2+Vdiu6e2a/oPRImAqru30CEH+klo53pBs9m
bp4CzXn3ary0nO6h21UEl5z+3TBo2iDPZfU6J7NBhT/NzadmQXjRyvJ7ZgIrp+o7Lefja9PLVmY/
69DboaXnhBdKwuk1drG+Twyw9CPsjzEJ6uBurjxaQhASIj78O/yL7j7IGGbU4p8R9mTfdXcLtrth
M8WAhnLdAlcQAC0oPuEsb9CfygDNtiSEnrK9jA0FdkmmfJY0sjUyUZOa/grYY0eGR5d47rCvxfBb
zTgKen01rbmEXpNTFe6b7FqRZZpK98TR87zZdOZ6O7Viw4YzKSWZy+kwD94QU9Fn2mpjUFlwmhtW
aFdZ7Scpt3uLbHQELXXX8JgJg0Ac23N7dTb/Z7RICiwuAPNh9Gn8tbcT0w3oMY24rml2lQuJyFm8
Z+XwCq3/Ns3YCIPUvQS6A7q0qymHiD+bCCW7gnayNzkeZJGa0EG2/0jucSKgnswyaFEdX99IVj0g
gBBsWrqRBmXxKLL+icGdsIxckgOKI13NQwM7t0nyxqQf1aCzj6U4rVgIi09PKF8ucuxf50ZxrOO8
hVi2o0bAeoZMvHRJ3JCZquj6Ht2d/xy4P1W5odo6av+vU1z0mYciPx6BJ3EXDMQ5B1rdcqGk53KY
1+UPcuMkqCn5sNiNDTqR0y7MBA6Y+zowM3PaxntPKsYETxT8dpGuRxquR3wQ09qThWb/ThmfWkvG
zLeJicc1r3UFVoxQAjEy+LAk2AQARpiqtRRx78M390ky66WHLUmFIXTwt2TPqaQqje90LTMOWRlK
Nl47xDXCr6kjDFqUP2VvxhD7moOlz3TwKUwL8Pp71TU9kKlFbVOEWGzKM92p4fxLhzw70PT6bGql
xyZj87iYl5/0Agbbem+piCSZpj8U43ZnaQpkGAO2z1wSw0Zn3Pem/itKozqWmqgjN5gvbVNUZwJ8
19KebpdA8SGlu08/lhffI/5r7AvjPtsqDKrfrIeBlC+YxnbwhPJWxzbuPykEG64VWN/CE3u59CqJ
G/l7mLVTJwAuVE/1p9znmwmw0+msPXoBZ4QBYMFe1jv1ffAEwf0lXXCylXWS5fJNWo5DtHfOgLXW
lvnub+YX+Q7JRF+u9512YxgAbWybMMmS42iRuP4sDe3NaFqqHxs8CVQ7/eBX3jXvmZGadvQaiVC/
YecQrV9IkGgie/Bs69tsluUY9457UDqPn6U8fsCtvpUtAdiJH6UV+C2zCYOoIx7d++PrKse/fMT2
ruWvR3uPjn72wp/ivRNwB9CAC9/RHTeppMCGzn9acFJq1+RHDWWqSinEteTwt31+MgstVvG+tRJ8
pzbJC1o45tVuSKeMLY9woKxnq7DObguNE6Ec/uZCk9d0V5wJEsozWNlgQrkg2K2F4BGXkMLXNQMm
QftUfZGCuZ+5qpj56ILcbaJcGFNkOXOQYKEpMlk8wQo32+hX+n36s5VtN40o7zUbx9hyizESO79i
T9+adX7jTv3zNu3hP69jMmXDb73tzINL6RTB/DDI97I+1TR8w2DjfDvO1hVjhsRrwOtffQWO9Y5t
+9Z0/u4wn3WwALU5E0uVCxO+M/c/w0IG5KOjtMaLF2Rrdu9kxNpS4Z+UIXkzM9M66MFTJVcZBS2i
d0EdPBL2Zymm/ziqQPEUzMbZGUyMTMoEbHAyZYAh5Flu05cvO9SGZb0bKqY71JwMJw39b12KOoah
DH0LSVW56V/r+792FfA+o3+tfgJY4c9a+EPNmPQbIWNjZoDiggcLLZDUhOX+CU9dIAD9V6kyZaaK
966DfibscTKoBc9j+57PxMWAhMJOTutPzOaWW3PtwsUBLu6CY93Ks81GCHNjkGQRCLxIsgNb9kFY
jbaHqQJ8rOy9LdYfk/fjEORzxu5nXXTemFQ786586AzEtIt5iZoyZ6RPa8eAH+56wvjsD2e6Yw/9
fkaSFkHXDKNOS+eWKZpPTqD91aguPOaCZpT0Iimh6xpi+664PYI14iFniI0zMBwMmhCLnJ4m7QWP
mdkFDkMqau/DosZNkjG79Btzu7zOao7z6t9u6I6hrkk4axzawT6qk0Gf+HYHmhLJQB3LCo4j26YB
HjHqs9sTY1zwJEZ+EkIC+VddCHGRnvXpQaaIbatWsWbtyURvHOM1gDJXzmd7yuuIqVJ5+93pFsoz
zWzU0AeJn/Bo5axVJCt2pfmke7+uV96bumPAN6Di46X1fiWmM6V311WZEKJMmLf08O+Y3kZZt/Cr
SzqaZ+JJG6G55YE3fUWGrO5WqEcZgkcGnmx/bbskI0YWEm/C+aC/U0IOSEQreV5nB72kYMNdhokt
YMMk2nhGZraEhKkJQbRmFolVxdY4ePrFXDhqO8x6q5z5ZWKOHpoAMXH8p1daoqfGr+hr5XN7EKaB
wSz23uFYfBrIDRPTLC/0VeMyS79cKM+wMrrnYQBoFWw6IlXRvtadRR9DCWRjbolpz9SRZdafg4Vr
grNdqpyzz9SByzAyokPZi7+BnFVmt8TBoOpQrdyzexNVotW+MrHpzELrRbKsrDca0qSy4McPxchL
K9zbYfvPMwXPnZ0zG2rVJcBX/j/Pi1/6ccnDQO/WjZZl+QEpcsTAvGV/Rdg301gU/W/OImnnJINn
zU/qgpEdnoBkT4DgbBbE72zJgITGOhp08yPw7g+NhllvlEtYkBMO62Z7V4KnI59WeKuNoptJy2ss
MWJNT1An8uaTLLjCGJa7RMyVuxOSbKVPvJ8xxLeWOXlP0+JjUFk5USHatiZwA/bv9H5tlmdZcBWo
G6OlJ5unj1X30enTS8OAwqurfJpfptgubA3DzHcPpIpxA9UTOgX5JKqLxJibu2YwxpNJS6lE6T5Q
1cyxE6BnT0t/osLG+8Yag48LB9cr8ltz2/PSzBUjsLUcGfkDJXEkJqwxMQUt1/sOvAbeZLlcBkq8
LMXc6ppmxvFFP9KbmnKco/KHFcERWKobz1xrufakl2zIbyplUeYZZCzLvGcqxx4xWogXOPuxZC2X
nkgUU3upxnIpxSvvDI7S6CHVoTCXEZA6Q4o1xZiYDdAY4gUShQeIVEx8ZBRfZUyJMoMZKo3nerPg
qXrMEfPyJ3N+0MdOYnUzhIR6dplT4iMOXLLvyTPJoxE7FYJltQd9ngPwMqkzvGrlfOtY2ZFRUOci
XW1OTyWNpBrfppiZ5dczCBsWWLjpY8H+2GmXRi33RgckdaX30LlMDpsmP/akc9A3HiSGJ3qkuQn5
uBRsqaRpbtZffEE29n+MnceS7UiWXX8l7Y3p1QAcktZVg6t13NBiAgsJLR3667nwqppWmaQ1mYOw
jBcaF3D3c87ea1tTsU8PU1JOVzO+s5qOjp0LlMlNh2dphtehJ/wgs7t94pL/S4tuWtAPrRZBHT1l
PmNeR9hn5KbN2k9sJuruVAFHDNakxAEE5ogz1uN9Wetbtr4vzG4fiYtyqJqg7Js6NV2eXkhhj5fS
pLFSxAcscuASYUbjSElPoNG2VuDVB9RwZ8eyKmgWzTYke5od0Ucgk6IIA/T7FTVrcEtfhh7mFFx0
Rt2m2ujjg3LyF6m7N1FBlAbYw0uk58+xW99jMD8lfUjeV8wBcF7yYhP9XeJUR98zfxpT1Js2G8ji
0ZYmBq4l4jnSzhE6rEFLZEsWbby565qeY1dLDiKZ5m2qyDnMh8k97oJjRSgCsl+E7FXt7mMQOgK/
P+qidGUn0XBOY3WkRbyvaP+vCpMiG4uDsVCZtSX7u1+7LiadtqbIrMPj9D4gQdvR32d3p6TP6UkM
BpKPrJWoXfBMVC5NI5T4kPrhFvXJLgYIsZvDTZaSLmDfhHihbEUkhepwk5r9WQt1dcepv6DUTB9s
RT5jg7VKK+vxBG2LhPGuu0eriNrKRFPA7Y+BONMeXQ27U8nGiqKXGUBJnZHXBgWrDryqVdZrz49n
vNjeoJ1ANGwfO4vv60wCJ6dtXFOjOGf0NRdDZfyQ00HYgccRu0wg9fqsCK13UtksGQ1eS7p1TOIc
xOWzhzLFOcau1K/KkQZAKBGQA9iClRah0vQGrj2AYrfUDhjNPyI13mdga4dq/GgH54T8+DimJAzy
38KyY5pCgXP1w/riK0qZrNaOLW14SsFZAWOMOFy7K7AI0lfmEDnFhM3Bb4V2BYzXCAl0oUAQunb7
yG526EZuW2F8RZzgDKe8V3R9kJ7Ud21QbYuamjgPipWOvNyLQ3VsBomgQSb53sIJw1hKbjO6I20t
tX3Amaxwjw2tRYp8Hc42x5tu4MDT4mxcTa5120dbb4o+E87aTBiQ98nysfaORfxkZn24snva6vYA
wcUoYm0RdOwxuajodkz1R2D0N1l5wyjwy2nFRUb1T2EB96x7KGUBScSEsHNA5d4PYQCtS9Gvo5S0
tSFsDhZs3oWCcsLhp3p1huJTaM6PmvAAZKngjG70ONG953gKoOugKKevZCylQU+i1L40LSI8YJRo
uInb3FuF++om6juPvkq3eKAWfk0b682WxU3OEubKGUBDBTe0zkmYVbjs5PjcadnP1ByFFy/aTH/x
MLCRw3ob4Gub+yhPE/DZRc5RaxUQxBT52cFgm1mWckqW2UTmmEibFg73tGo1/8Fnph8GxoF26EuK
pgzJS4KpKBrvUog9iqjkbOB1FuRJWclbrM89mvJuQOKK0NK5F572pYyOE+IkHiqn4agzIuGJVPRe
pOG9BVTJz/EaeUa6dYtKuwZmIE6/w5k85y1zR/WU6Ah4Sx0QhMSzwDGEmWNA8ZJV/lEY6pKWzNvo
2wy0X5EJXpO++cFfx4qBEALPWnEe0vRWkXO6RmTAaEEnEy820GFK/S0amvGkFz+igutlThx6CXbC
D1fEu6m1WlTpyALNyUca7FS/nRkAidz2cQDZeK5MBzFnOZcdLSM11IGJuyeVgkcF7s0wlJ9+Q1B5
Ebg2sR4e8hjW2C2+/je31j99Xwd+PyR0di2f+BqSz62ghjCR+aQHlbhYx/yt7yfzJLOWnFWzjrCb
2vFu6IjCIREvOPV6ey5jVJ8Q2FCZ17gUA/srqTykT0NhHBsw5UVtU/EYBYZFtxIrIBLM0Yj5O1uW
Xe9doraZnITPFtXGOITTY5jqFNDSOFnrISjqg9E7294lytnv8WePpfdG0EBVUm1IDuLQfdjrialo
NrqE9ZjmnA/0Aj17JjlgZPXFtcQtbWT2ijw4o0wkMqRFOpR44hOCEzNnZnoG9g7NQj3T4h5+ScdP
n9AkS479BsH1vYiy/dBNnNF6YCNDLB8cU9uz6OmbkX1n2+nw2fN1gzjt6Lb6ueLwriL3xfNoSjaR
OiurRvtEXztmlr20kpg8Lj2iPDWfZr0+uFemR3l3cN1b2Hfy9ikd3GrXyPSk4ZWCsZPsYS8mWw0t
3BQ3xIi09rfW6O2mQWFO5xdCKL19fzkEwfvgx69OySPWlOMXcIlgESDNgL1RY7qg+17BwEF/Gbk1
CrYxvSq2PiMy30yXey4KL1nlvmNcvJ94esw2fYqMhn69/zBkw8JQZNOEBH3RtdyittNmFlq+xXnV
1cOBDI6geuk91LqVGzxnxB9gA8VUGuAHoBCBIojyP4Z/ItI4WMdxc/EME8NFMp8INeR6tWR+ZY0l
9XPGDJM71q+dcx80LlmhJaOozqCKcxuWaoFzrb7DGcUFbYDFOEVxgX/qLhDcZCl5TGpK6SeGzTqf
caz3kKnTTR9ZxUbncL+HLN0VywEg6RVcAYvpVN7qHS1wAZysJXVvHaei3tJeoxb4BoR6QSn6RB/5
Tq9vk6DKdl7nLSo0EwwcYH9kg/VC0mZSOG+ppmHWpVLnan0NeTIuFQaE5aj7mBFCDBtTA97WQJ2T
ApFZTlqdruPpFpEP4+ac1p7eHfX0krUkD0VasWOw+xb3KB1ylI1LfMvMWE0DE1rEXCNuUP2H+BdX
4VPntzBb4/oUuxY+PlrIDn56f0JZMum1DgdbPct84ILNe0RKgLCqkLnqxtR/9YCEpmR4RU9dXkJX
FzRwtGztU0g4RXdWzMm2jVXyUgJ2B3HzIny/fvbSfDkz+riWVrupYIkeiEjakXcQ79Jeom7zQFMG
8dOoa5RFpv4qA8Z8xVhZjFeIF3BUsQsOlW11b5lIQLVGpJLZQ/GstOkFaqZYGIl9auIAVktYfFtd
+Yn1M9z0rvaErAKzmtpprG8Lw+yXVSh2AOtCCk4NjjDXpqo2ed58TO2wh4koEDzCOmwGiwcCK8aQ
BmcHbSIxcN0lsa5+x7cMEwavVoc8oqqcZzkhSCoLevM+I/WFLqtzk01ENAQ6zb3ZWQPnBZ0Qk0Y7
bU5eqF8KEj4pkYHy1D3RWSK0bgLiyNIURV1q6vWu08EdyIpVugZGv0RGx0AwMM90huDP1DTUuuyL
McnR4bjVO8wWSTby0IjLbhO63ZtZDwb81BzMnUnIXUyFge2zuMmG5m2gA3xAto3kx9L9RY2WZAse
JrxqJc0r6OT4mEb3TSCPKwgyPvZ42ojco3sN4Gnj61LBAcZrEEpGGCnzEbP0mlVK0YdvrnzI1Nuc
aLWvrIhWyyiOqEVhObXbvs8fdabkCw0w6TIS9avRjmdjkldh9KeoUqs4HPdGbL65XNZtLpJ3tK/R
2cyTo2wkgXMZ8rkS9midwUTBQrTDEHAR2t6P24vJWd2QNF5biUsjS+R7Jt7JAtpJSgQdkJeU+mOv
8UBO8azy5w4PvPuAypFWDzuAV/WojhhUmiixLjHaRdt8RiROf1sPLi26cfilDKhlWaKqtOjg9CmW
kH7m8Jj1u5DFN9oin+Bh9VwCeVg4AyqgkGvFGPumRTihm8l4zjtSRjtpoIumUwxsqNkGvnFPTPqt
ZpIVo65aAFXPw8vk0CFl1arWOVBtS35YqcYRhQhJVOgoJ7AEb+m7vNWee7VSzK/ZMP30k30fSISu
AtQk5QGNf5JykTCCB0AoOUCrwB9d2tMZBryA0oQ9AJMejYqh2nhtcQxiWyL2YOcJQwseXyFwruki
XOH4pgIl+mU5zVRRprgYp0OwC+ZHotHBprZ+SWsbq49Wvuo0F9BvTNl6sElB18zbMWrV3nTFzTRp
945V/Qy6fY50RqaurTmbwu1I946Dp24c49toqo4tKMgmdeLZ/NBt2rgLjjao5WWvaD26SENvohGh
WOQ7TMtiIoPNWM0UkGFTS8N4duScIt2POghtKg3VI/nAUoBcgkxSfSgvuovEFqIFj2UkErWG8u/S
7wPWTHqUUQO9jB85/4YrBznnKvLUczboDo5tDks5Ds51U9obbHfAliafmWv+yNIansqYk2MWtMaB
coezJAQl3yTn1HFO+qTf5KJ7ydS0DzICvea2Qxqh63KgqHGyBbCzH43ihfYAp9XOW41ADHadbI1z
QHIQY/z6XlryImJQU2SQftv0ZuBtQhfFKcYDkV95quN1bRFy7+DDgdNyTntCMwIGJ4P/Wibkq5ij
+kiS/qGMOdyPrvdTOd2N7Nk2pHA/x1zPzxfPab3nkrQTwyCIXipG/5G7JQWp2PbTCGrcB+IxGuVZ
J8adTT7I9lEdtNe+1M5SH/0VcyFW0pCG0KDKCy1Z+xTS4lg2rdkdmSo8QcQRNER8tKp2+2J0xQ4A
d3Ij0zq6tDH97UyIlzTV8x1HlF0MNvNIoxaZWkheXzKV8S2itmvsGt2VWV93a9utuYomBzBPlW+I
0TFOBL9jdOt/ytLttmbl4u1nu8QS+h4btnYWadBztNKR5hvjFVMnPS8PAzedr0Xsmm8cPzxmbHpN
yWlwzixi57av8WmMEDs7ZTmbeg6pKbTPqmEk69UcE9Bk9tuQ1EesRVciR2jzxHRRGleON77mpocS
h2AyhcUJF9Oth7DlxKGIfq2jWa/tpH2w2WcwQrtTZTQr23WdOyvIXCzDWUWgj6znKXIIvyu62klp
PsYNQuaxVygSeNIzAY2mctqXtjCSx05yBMqM6JXoGFqfSZKfSUaMwVcCZDXCCgI6jIWrhk2mqgSi
hCEBOxaG1TWc0Ix4mRGfSQnoDhN3ZheH11I61qWLpvRaGv5E22XY+WGRXpv5n7rIiDaQjoOlPels
ciameM5zODHmd51UNCcRquZkMV5kbZzflxz9cttI99NgJkc0wwmVb0zwQ2wbGIgaaoDR34cErxyL
LLePrlGAEfj9v7/fGKULM9yK2KB686T7o3+Yg46GPmWQKunFSVPqsH9SQe06/6+N0gR3Mv1QEtxt
mGBeiPILd4pgmmKmzKfaFC5F9NR7rrEfwzbfhs0E+JilnA6F395ohLxjaU0ZKpA7clPnN0Ez2DeJ
5lg3Tje+gdiT+yK5D7EouiL9UnY5fNMuXxhemD9JHw0ys1HY2UZ001NCHwiZmbDH4kMoMQvf2iK7
pbL98EvYodZkGBsVpdws/nADFP0d4Kj3UnMlRIsPF8MQ/UXnNZwegMQ0l7A1XvH9yJ2m6h08zOLw
O+2cfdK/eFbFkwmigkH38tcf//GP//wc/mfwPRNloNrmf+Rtdi0ihNl//6V7v/4o//nP+6+//3Jc
VzqcJW3uRk6UkHptPv75fhcRHc9n/49I4zBatKS5wgphFmcwg+E+M3ZBIp5iFhh2S7ICxZRMQMFT
oEFxbq3ZYhgnw61DEXHJVU9tVRC5V7XOGYoqB+9SU4960/r/j9/W/esva9BvoeDxPAuCp6aZf/5l
TdaxMRRtt4Oa6iwLJ6x3k23QdW4ikBaBvPOtqGRNiuPTf3+ZLO3/+MmmzsWCF2uYuu5p82/2b5fJ
DUamSTqHFlkifHIQY7FPTwfH6lZ0oXyUq3SYvUT6RzWydE9GvHNjNKs+ssZEdhA3ZtBt0t+Kqejf
7Rxtv43+KmPKw3jmbKfhi26SREZq+WMKiW5BaVQ8plkUXDjYARqDbRVDKgUxV257Wd6AOYXxQVbH
up+LXMUzsvWJKCbh3C6e2du3RRgV97hA7bvGs3dWvWF1oC8AppM+N4lCja/Zh5zRy8ZXCSVRjO7f
hbR2/u8vnW789dJJzUDUZGrScwmSN+c78N8unR43YR9rRbmLcIctU7fFkA28bpYqr4upbnaKmpyp
CfmLltVrp6AmmJmnQCcsQhX/vIP+4083vPr9AHwW5QiTPmz+8u4/tt/F5R3J8H/OX/W/P+vPX/OP
8/3m4b/9hMt713xXf/2UP31LfvC/frHVe/P+p3fWOeqC8bb9rse7b9WmzX89s/Nn/v9+8I/v39/l
YSy///7rE1FKM3+3ICryX//60PyMm/LfXrD52//rY/M1+Puvu++y/Uijzz+Knz+a8PuPJQLr4q9f
/v2uGlYD92+2Ob+GpqYbpqXrzq8/+u/fH9H/pnu29MgK1AF4W5LXOAcUG/79l/ybo6Fy8TCW8p/F
1//6QxXt/CFh/U0zXKmxHhuaa/Cl1q//ugz/Wrr++dL935cyk9CiP91qLj4uXAXI7tl8pK1Jw/rL
rca9EEcMwoQRESWua+LW7+x5vK3szyF+zM2m/rYldrSilPVDO2HyjsY23mi9/yKFpd2UMi2WXjE6
ewZPYl0Bx82TU0x0wAWfScLFuYCIFRfsOO5FWyckxF48MjqWRNFLpAVb1V5LgPGjS4M1CMfq6pmT
tWdkoy01bfgJk6lbTpH546NLJ2UPqUBtJunKTUlx1ooV7hib38R8VC2kEmA9mIUFB+A43yCAAGua
aOWWbgrHncCejsojyamSwT4DoPFa2Vq/cqSxpQ2XrSdnWpllJF8c2c/ZJCZG8ZroDdmm5sFzkn0/
FNADgnbfivxVdV3E7FcDOcTGhFYHEWGDri4cJKk//nBv5NdmqNO9coIHwobSS9ib50SnXaRrxKR5
TE3GSdPWbe5Ny8qYTylF5W/r0oOZkYuUlp16bnKfOq2ty+1kjIDx2pSMXIUoZGCkGEY9hJcZwgRB
F/WPij+GTnuWguEZXhwiKkj/hipj4fXFwhiZFF7uWzi2yZroQVL2gofYEMU+s9AFpANjf9+JUJxR
Z+iwMwEieVCaAa9h2Dt6hqbWYSqeQOk2P4b3IAZYdSVJVZFdT3Pe/IeJcXilV9SjdV+JQ4tWrtB7
oqJpD4uyzY/e/MahMl8Ahe0vEehTkTryI8toKQT9wB8YO+axVUsvRl7rj/10K+aUX/BSda6mB6fT
ErA/bB9WDvOQCNRWc93zmNjDYxHN2Kl9SwjFyrfD7BCgidhy+pu2IgteFKg/L0jBF4z3Ir+tGmlT
YtdvVR68DQ1UIZtOUW1w9HHm0CfRlDvK4z1pixwOk/Zg1wAE9JjcRIcmJKp65h0dGC+70NRVb2d2
OeWmJbiuTKjY9iFVLEUMO4Pt3UTPtKBjpq3KlEnHrJjsExUsZfRlSH6kTwW9NIn4Qgsf3hf9ZxXQ
iu13NQzxWx/Y4gJCqWfn47EYpb1I++J5TGEnIHcxxXiVef9C3X1Co5svdASQDq5bhH40JZjPVhgs
iFm6DRQuA7TJGNVT5o3EgyZj9zKiSBXda6g4EKbmE+eBO/Q8j701nSwFeMVKV0nzTiuSBPLhqs9U
FWAz6SIs3HNiDFfIFJ8OUY1eqG6J7KKYOMB9eioQZkJHlsUqM2dzw2TfsmwwhtaH5hVj4iljSFpY
xrLH0rijh74gARB3BxMgWJUh893MofGZNiWmpYTTJg0qlKWcVq1QPqZ2/lU19q1dSdDw0aur1D3H
uZZ5hHFybeDtWgFpN7UuKf7xBT38Q8vPRP6vVqB9vklQ4yoSaXtQFqS83n4yU5g1xmwgtTCCFVq8
9QP0kO3EqFMZTFijYatN2hWBBa3oYWOGlBAYzS+2MBizBYg+OujWGx4ZBkCGgUwaHJedUA6BS5rA
4VjFSoie4gctFL5rotoiRIMQih6hG+CcNaya0YZFYCWi0LDb9sGELIcBIeEFWb6PVFHvexP4H3iP
Z1VwpSwN9EWvD1cvsFiExfAc1MgB0XkhMHeAHUjpArmjWivp/7UJqlGWxzZfd230U2rMsWmBQAdB
sg/R/nZouukUEy2g2iRdpDrs7UBvPocRDI8lz63Vv9g+w/4gYqqll3y4dn7SyvrB7I20Rnd2qkke
YntEd9aVh5aIB9yEKJL66TCZCUqh7iOrhqsdc7HGtkLdXxpfjNFZxIrwoz71rj2gki4g86fq2VSf
QxuNj7o9nJtekc/VasZigjtMr5ZmjFF9JBZ9lzJA7d2htqaM6tamWd3zGFib0kjvp2lst+5QXn3V
b822f3OL5tqZ2aMTCH9LXBMJTYHa9TizFkrb4+8pNq2LwFk4cK9yNCOLYKbcIlpakWKF/beNyqMS
wXqi6bDFb58vPIsmasQAYFG41Z0FpGpl4wRLZ8+cU5SKk6h+Fbx2JOzBZhoxqaIib5ZFqw/rqCzq
bZvlwDan7kf5WrSpKvI1/OaUk0r/k1rFS27SARrIDdhOpd/e60n96jK/bwoCHc0w8ti2y/cx9ICp
UwZLYEGKKIaN4eMrVRGrVzcciCMPVnpofjeSYaJjZu9TPAyEy1jhXecfMI5vgFo9dh1Czbgn+tYx
byPPessVeRe91XzRZxcoU6VJXG8tsblkt45TZ8tEmfdTK/yrOdbQHVC5U2NMy5gI8YPb+StmGSTf
UvQxobiHIccq2LhAhmx7g/uJVm7Hetuyiwq9vR1qvVpngdVhPa8Z+cuZYTyIHS8LMyYibxeZi72C
kfOZOzAIhwXRp8NSw6iGOQhubF5aGHHnaqo80L1h3AdNmKRAuI00DAlFxKoWYSHPQudqZ/azbngD
MqTwIqwOx0PlXwyKkQ+Gzg5KbmRSEdQAwILeD5XccElV8DLgaQM43BD2+4G4qb/L9HCL2mU9oH9E
viTp2HWYTr/b6kXL5phu9LKpBchuVERLcuejhts70H12JaIeAutplglqIt1Z96k78zkZP3j2G0G1
apt0vId1a83ddCQgc+10GD7hy8yGMRUy0Y5c9z2wB2C+Y6Ph65FbOXbhtrHR9TZjhtrX34zI9NHZ
u/rC19CBTVnx5DV4x00j6HZTGX2nfklMQtR5exOC/dRhHPLC8UMBqQly7xNUiXuokeLSufLBk7gS
LtjUkIydg4PUbOQHilf0auJ3jdPJW5Q57ZBhSycNDYgsSVZUOoY1ZHcdHN7WmQ5GlN/FcUwWGYoC
oFVkLmkdL5jjvUj0KHO++MF2G/tgd+zVpKDsMnw4QzSL0mhymlVAf8wJV1nrVycgVTV4YJJivQ2O
3henpXMOVRuxVmoCmjDLpeV1N1WEurQXjGZnd34zzFXVVB6R+PGYRykBL3qgFiGvxhmbxGHQ2epI
iMh2VQYtUspzXxKlhrzAXFXMMvIO0msl6Naj94eY4aG5S0/sDwEihpspJCoeiBHmLTdj5mGHitsE
kCJJau5Ui2soDrQZ9I2YaSaWPWFrykJmxKpy9pE33afxWzyHI4AE0WBr4RROdA/h1FjPnkeewSrj
0jWs0GvXwKqc6C1TF4kI3hhbkp/dd5CKyAx90AKANdn0Xbl36p7fIJTFumWVQf9H8HBO1EIu1mGC
CzqZ0t0YS/SXRiXOPM2lSVcsth1Oe0zksrZeB6N4qy1bbjwR3Liwgla5wlgre19sy9za9zPcBS9w
0syYIBgiloopHMZ6U4ESwVHDKTPWPMprNKVE0Og0wtk3c8zcHAm4Q7HLElzE3+zE7sLWzOZY2bUE
X9liXcqiO0JZYa02dnqUNPlg5sFaU6x+haLVVGU5/Nncys/k84H2i61HhrPFoW0R/hQ4dU1ASxOo
BaRFiJGSuWtcZfCZ+K6LKqgJcfDHZKvgpQ+z6NU3VL/LLahaIoq7fdpbD5M8UWX4K7dzEfXX5V1t
2GKX2ea76XUv7CnMLwN2vWIU31HEAtSE+XR06wKiYXxBDUKiqI11oGeo73DfnEUpocuGjE8GUCpr
LcQkFqV+iu4n/vBQYa9bVrdVGMpb8gztrVEqDbGIse1k1Zx7i3Tfcj+C4N1OCvGoqQQRp0iZ6/lV
r4IgpwdCiofjCNYN40tnDVjBSjt1ZRZua9CP7NI6FgWDiVIbPNZ6Ex4iDi/xQJpflxr3pZ5Pe34O
Kmoxrga4CMjYwKEyJKWNE0arPo/RO7jTJQl1SdBb39+hCTplSrPgvXZklo3+jtz1987zdwZPwToa
c/J1mdsv8sjptkbXnxRSuD3pGvnJqTwkgJ6A1RXXLXWksREdIwbTTrPl6FJ1ED1WuG2/qQsDflCE
LUlpXNEYlllooqmvnfwH2U7Bk14+WBJfPESCeDVgaC4Gvz0OtbgfpkG/mcjdIfT8LjEQKMwct3vu
yyczDuOjXQy36RDjkyvz6CC0oN4XVZIsTXNu0E/xA0Za54KU/zxNAxLL1Ln//SZ2P6VV7S3Tdu8E
uBZYxRqJPd30PAZpuB+8juUmo6M8gihntMCAC0IeOkw2ZBoC9+gUyhsWJXUkvAnYK9YPJzeAujoo
cegWAf9tklU4Vy+htg89xON0IIoLyNWZSdci7WzHR8Tdd7TFQADaINg6uCUb4gV70N/5GetAf5P7
zf3oGsGZmXilN+Oh852bLrDIbUi2jY4LKi7dRyzn/W3vov/PiJwqLMA25SR3CcN7txyaA5aRchF2
ApcmwVNLsxHGHNrHr4RHeFuU+nAz1tA8AEBv2a7YMvzqXKYGUpY4hCPXtMGOTLP0JowqMc/NZ8Od
/dRJ+A/B5J0xseGNiyFmEhA3rhOdbUuao43lC7opufX3FX/t4fcbHHM7H1zAQUXRBRsIVVrHpoxM
YIZ86+uuLjYyH+3ZP7xWBeTtMGgiyl1jOg547ToPRU/YrxsnKM+5bH4mJSCpkXeMlCjcNITz4EXk
9WxJJg7cKFghA0bFFtOO6BABkCtnttffb/ohu08197EvilnNXywnKtwVuAcX9ZM9XX6/6fGxb6Fz
Ao/J+WMCfWZ9T31/ElPTQ8sKvAVTyO4Qz2+kzfYdWwP0LTOOTnqLnaaEwwJYWXMPxEPUmzRhJm9x
3iBes7uhJkdHFD+3NiknuQRGiMQwwsczF9kx+XnpmN0bB7rWl3ps1Z1migZyhQEgEOPFsnH96Cki
0VWDpKdrZfPetxFAT0dUS/aBYm9afrqqjbi+J8yamKK6KihdoDwQFUN3V9j+W27Za5ArCwn2/qcs
UEvEInv34PQvw2gAFCTZ90kiGPeyHo0NUUvJkb5AvmT6d6kEnObGYgPJI+XgeymqQ1s/+akTvAAQ
rSHzv6RIifdj/RT1PZ0gx/cfRaPsretQJf1+17QwW2Yo/Ne/362bMt/4aCqAJ/pA4lz1aBDbvOXP
Zr5fdupRjVa2Q0par36/G8uo3Q9TBtu5y6imu5FM5LI4VYk8l0TxJRW/DV6RaUm1h8oTFTl4p9p7
9G228YmZ0bKE3bZKW8zKDidRju0ukgWBYCWntUDzH40Xea/5DuDnSGMAA1Qq9ebBpW+/YvywCCuv
RZ6/d9kP0ViI8RbhYoQC5htOClIyYTdrR2npFhXqFUsf9MyRVJoypHGkAagPLTpXbYgGwpcD9X8f
Fkw2x0fVUXTqPV0o/Mzc9DnhG/5g0Qgq3HhvtBWluirEvrWNpyEkvl7D2g4vJ4MHkk7tMfLN98Gc
biJrQK1ClijQsz6VmLUmXBf1xOZm+bjZLKda56ZDcTDWwV750X0BI/9NNuJmJJx1NU1utSI0hNlq
SMCYoj82BiMbF+rrWNO6x0iRztTI3HlDZnJbevplhomQAzX7aP2WHQFUzkOI/A2agNr7qc+iAMGL
Ojn7qGqOGibIKx2AQYfYGRkQZzw5AVS16jvohwdyY25hPtFUTL6Juev7qvtxpubF/hFy1C9Ey+JO
rqNTIhAPdx5cQ4Iv9LOYua9uHj5Yppv/BA44TULBt65dJThk+i/dtsqHMR2ukRjHDXoDDLupGrdG
q2kICuNbaaVilQfQ67qgQ9vOZL7Oo+7SjsmTHwvjJGpyNeiJL8wRKd3vVdLX5Boluo8nRZTnxJ5a
3DANek+klV0owGP6ANtbPzyns9iSyKi1cmGEwmNBSma1zpYB1SksSLXrvRyQDMwlHblcCepz7zca
fnwjZmFJAvAzc0ihmUkLanixazLkd0Z1l+o6CBnTV2Chhk1HuMYx9bVD5qflCU9sAbyqbEGRYyat
naY7sUna9ChxyZEyF2Ag9fuTzbHxIUhj996yBA5Zzz6lLie8GavR+266CSy8OmGQ+3hZQAJUkOLy
Lw1P0G1npd0awAd5g7DSd2NBn7Sovwa97e5Cma8BgVrAcMeLpuHTQZY0fJYAdEykGXYmn8Y6CQ+6
Z2I+FOG7xjntA7dswwKs3tEzoC43mR0hLIdQrLP1l5MC29S4Z9zo+dE2A/AeuWWtXBiHHk5GIpgK
se1E/dWSd0fIOV28icYX4gzmtJEfHVs7udY++hKR3CikY4hUsp9BQy+kQBzrTSIWYQkwxkWRhOHc
PBlshB9hbJIqc4qcYRaMl9ZtZxZLG/51FBvOdZZI+yIu9wq5P00p0u/CWDtMyIUwH+2pXLHxoCht
0ktZQ97GElrzlJd01Ct7zyGxOFCT4AbIunsmQofCLj4hKOXIygG25zotoMlBeGVVJkJ4bdgNAy1Z
X/PJzpqtdwlug5pEG7pw4U7SfFxMVQ+JA6+dhLexFJ7f3TbKaE8GKpg6QRcwIu6itMJTSwAr+mox
EnWtWwAwGlpiGRbRNUygOYTIXAWTGa+6LNhmiY26TgePw/R+ILOiQoT5GvO0NAWT7ShISaLlHtPr
cNqqGP6eE4Ry0XeYR528OxGqvmzKEOy5Kx+4mm74EuVk9dBgGMoxPrGx7GTAMUTqzMQdxVZlUDI1
DmbBGK5v0ZvVph1xObkjhy/N6EhaNZAXSfWgNz6/t0HumAdRKnDq6dZvgg3CaGhTUbeVTWPiN4qe
rfp/kXQey5EjWRD8IpghkZDX0lpQFMUFRrJJaC0SwNevY/awtOnemW6yqpD5RIQHrCb15UfK3CC6
knTs/Pyjhxd5cO55yO+kVXDme6zpF0NnYyI4WuREfkZuG97MJEo3XWBc2RLHK18AehXhZ+LG+RZ4
JnrfJDt68YhrslVERYF9mkBbdDElItEQt7Qxwo3jEmcgciopW9DbgSf850N3Z7GREQbS5XeM4rT9
YZBthOPEqzSlRQlIcp1yC1ybRAjV6A28CB9EsqX/tNgEtnGUH/VEUPdjtgO7XK3NujU3PoBykhO6
YyKyfSwMHKZBt8KGaNIIkrVu99JdggrKNjhny6UetcxAR9yDfiu2QlqXQaNeHfr87ITdH+7DP6us
/GVuIPf2QrvfRCBT41ojTJbKYFL6C+m+/sQmYHZAbqXmX1mo1Aso2UTJ95hrsPMmHtGTGtBhoDNA
zUTmbEodqTD5PSi65bAdhvBYNFF++O8LgUA8wp5gy9Snd51bHFa+Rs4Gxy0wbiIeQ1qj0DS2ZKJC
HhDFDu06UL6aMr6Lhhv57WThsifb8s3D8CqDnzDvzn0RVVsjIi45dBlmnYeawCwR0SuKimGsgXhs
2SlYQcyr6XrSk3EYJnpjJ6XPHS1M+k2WvjFRqna0nlEUX8OQBTlMrFWhY4OHd+ksCIVDaERUVIOV
bREpqZEU5C7MjPQvRS1rtKX2maRvumsCIOii1yyhckOe/m4VFFuuB08mxurDG5cPa4Jvb3pfk0jS
OY8kZ+gsWBys7AItFxx/d5u4NlF9AzI9I/VCJI3ZJlI+2s+xspeFoiUfxg6fBUnZGytK/ItpzVOM
CbmeltQ/ALBgvJnylzEG5itj2ZV+Dd2+OOWwoBe1pFly5nukcVdKp8rrUscjwiB4sHyzTXdduQRi
EGJPmAVqBEg4+UpPsvJsGU+1lpc8mdN3lZdn183VcuCyWyrX+Ru5bvcDkUBFjh8LRRgvGwL4MRC3
kXrFJdtgMxCftuqy9i7rMGPuEus3ZRhchvKYSe9nirPvEObKcUrDj56ab23k8CV144wlydggUiVs
1pZqwRNqLytvpEZGnQC3k0mOldWvAJsp+AQ5zcL/8mX5RfIbU3w9KdbmGINU1Vu5IUI1J5XNfKu5
68+aE/zrca0e+rz4m/9HFK62F+5PzZKRF8DJl5N/dw3fOGuuB2yT92qd16Do8gxASYr/ZNU4BW/H
9Jo5MdlaDsFiQ1EdtcIQW3PqQZLr6qVtKUrb5ynGxhNP1YqoIQIzg+jiThzGRkhJRLVL12/ubUYm
eLOss0pH6tUANSCfnwnFZ1ICiQNlf09jFNUoR8N11mXEi2B350Kcq4Xu6AJn2xeg88AaOGePAU1I
KtOmcDx9Tcz963/fl5ZW+3juAcNJO/mNZHlcQ9+OXDL8ksEnLghxLy6I5jpj1hBgEWbBy7igjHih
fLu1U/1caf0DeR1OWSDqbkACS9JDr02svSA/hR902qi4Z4EXGzgAGTw3Gr+qI2NXG91DQm4kEiHM
gdow0C6Lde0wchrnS6ITBBDEjwR7YRQVL3aYIjvWzlYPGrJzh7fQAvEzy3qZGddeeSMsDIp/jLEt
N9DNTg7xJQ0T7LhmVu9sE930Vjl6Sml728GL/hXp9K559rZoy27Tmd5nlwIj07yKOrbKZt3eX2FS
LDel/5L4rsVlaTNGVDjpEzu8ZSYhRzMYdtCsX4Aazwpx1ELUxpNeWA9cEPxMLdWyT5B0GolT4VS3
NCP5gnEaPkiTC1/v2jfXw3GmoQIcmv6p000guS0ZvqqgijFL/1NqhFlI4aT/yYu1GeHoje5Lo7rm
OPMNhFtuzZaitp2MNa1dzq4v2zs9syCT3QXW0A6MkjNuhgJImAi4aaT2sPR2Xh/5CH/s8aHX0atx
K8aUR6kakk3XVFthkgVqVs6hGBULUbreME7X3ABwhTF/rkiX+xuBkmsal4IlSUye4+dRE64GSJ6r
1NGmfTiSBytJtuwnmxOMUavTwzmOAjs/toYLwidSGwwUFxX1750AgwX+dlqFurFOr24dfRQgTTdT
0R5xsx6dWJwCK8g3McpyFKjGifjNWzFnY+iM/4eOoAuB9tDvwbwPMc6eEQ50RpeHsjCHKJKlO9k4
n4FBVG0hi/2gzK0JByG01HvUYdORpC5Xmv1NjZtvdQkR2NVx8ZvEWcFIZqDJnJUZzNH022E1gEji
yY/iY9qzzjcrF5/gFG6Dyn6tRszznRoRVcZQziMUUGR3A4g2aRIbD3dIhWYQb0SmcWw+XJF0R/pg
zwlfKiH8E4NRCvZx2LQJXoxG8cFCahputEk7GE30B9bGASWgh4d6SpzTR+BNV9sGrWWanHJKsGeH
IkU5Tb7Lrifh7MgP8cky/CUb5bXVss8+Kzy4MjXb454qki4PUR3kPkf6P1PBAzMOKCjHJG4OphMb
Gzn7mGyNGasJZ54APvjZ5j88fXJ2Kd6Y2c9i9hf4RSFQlMhfN6G7Hz193Nu999Dq3N4HFY1db/o4
Cl2I1qM66Ck1fNRdh1ayEirraNVGDI/9wPF3PSoyWX9HTrZL+gZC1uTt0/IhW6UxmQAtEfZNyiZE
EEFg0lHECZ2TnscnTXuje7knHg8h1s5EZZt4QAtvESm6cGifNLj4Xt+8x6P/E0cg3E1Wz6iH94kf
HDvD+x01l0e1Gi6whiC/3oM57qmBwm/1OqM1UqCWDvcKm1lW7LYps7UrnidgFSSaxyykFuusd646
5pdOw8eLjvls1GTEBoPNwgEUbjkYxb7yYTA28LrwqhCDF1p4OUf+jIrJpml0HYehr865Me7zHOhw
JRFA9JquM7uy0zWAAyzHGm9xxqczLtBQKNmuO9DnR4A0T1oh+0VVAmEz60TQw4LmqMfomZzMemX8
cMqx38PPw5Lari6BaXN1TfJb/JcgHn3pfvWhEPHsuUvxjmAezCpP23WswszOlUcLFxc7hxgTnC8t
ZAUBMDRiANYJEmNwLZPYy3gE+06xmGKQZBqFccYFFbQYyG5Z9ZU1LmO/kmvDhHopDe6XBK09kTXa
kkMqWpI8rNYB6HhkACxaEoKL2TzVh9GON3ysuoM2Y7FLx3JOWUyrkwvjiWkM7wFGrIUjQqQmFFgb
A2W4NSVPPIHrzDmk8TA9TDt7EsIQCy/NSHnkzbB9Bkdlmnhrr2KM0LEHO4imu0LdQlWSZwLPFwCp
Gkfx8b8vKUiXg+5vbCa8KB8QxLBFwkvIrHKImXtl85AJzQC4r0PmYPXNWYYRQoFPImO3B0JAQGVO
/Ncm6qNlKTkWFN2lY2P/dU3vFeVXesM9jV0Oq0nkB//oXjjWWHztyV++Ql/uF5cic+O3Nsisi+G/
9lX5Onb2eA1b616gPyKlBuBSk5XU0oabP4CQQyExU2/53y+Nzhi2ra6y9X+/dGe6pxkM//K0FevO
gVelguFiu+p7XgJw/SdyP5qm9joYuJrtwlbEnqp3kyJOGo6zDx3vZ9C7t9GY/yCR+3sNeqOr6w9d
KDIUBT+f5lIB+Mp2zoaW948OoDRP8HjPY9E/iCAjNI+SRggFwV7BMiuT6JZD3HJaNBY8fL0TbEMP
QZHDOmEbhPVDsQapSmwIjflTRuFLqIlgY4/qu5XZYZqp18VL88peYDPkpccSbvoVQtzc2l00dnLs
CwhWSIYYG3rJbWDqCmiARCaqSkxy6Mes5trW+WYITXOv6WBtawO4QcYuJGn6hKTxSi1JOzPGL786
yCrF/T4Itpm8v8T1HLTA3Iqcm89mZhsMg7ExRgI6q/Y9F9MJqS7XuSXGZQXmYtmZ+yRj1cp6lqqN
sG032TU1hzm9UQ48Q8FzBhoK1nHeXVOmxPAjqokTMkveSbbepUOXL23wdbIDwYBdAgyknm21Hnt7
kVQfzCc/tSSbOdPgYHQW8apwaMbiZIfO+yXWfnP6GRbngFm8sX4KSnPvqmBnx95pLNyMYKrgI0o2
nuiqtSFTuWRaWF4Syc7JcJGnBc+DTb4QqhQYLWH1rvUy2nKMrnPHmw5pHT832KbJP5y3MwHXM/PT
ZV6FJnHgOD0IQXsppfmbTCMGKh/CgA21tsW/TJGMUyrAF0Sh4y8dbA0GnjKiJr6NVnzrRgusNhXr
uiQaWus2gVu/cNp0a0ikWgUPACv6ojGp07E3sXFNy01MbkQ8KGCrdXds3Oa3BLQDhcD5DWIPtb5B
yrmBKZtOfrqTQk3KbxggBGxQhuQP9M5Xxuw6ZntgPXrtMJLVUE5U8CfgV0MJscwPXhj6lKYmEn1G
HvT5dKZx85QvD0UE810GrO2nXKbnRqirmjRwHUMHXKX4olhAm1AuRNIeSftcY1uMuPK7kadqST4L
cQu7AN1b3dMxWCNATFCA5pEBa4TtpF5RT1+kNahNmVGyuemsWbFJjTYNk4dTLvNEsrTNInBTsO22
siGs0UlNEl4ZQHkGrJ+wbuc03xF72UxnqkZUnBYCjsmNJkiD5SfYo8/BqAijSDT4POHVsPNLO8Dl
DDWZ4Reu/LudkTohi3qXWBDUFXxXrKRvwVC8FDJQByNPLp1VN1vDmPE4GmeoIT0yDxL9t24z+JdF
9+6YVL9aR4hqb1+Mnm8BLHHCSqf411NpxFr7RDXx7Gn+edJSNv++N77g7dt04bTP4eOs2CjnKzQk
1aEe/Ke4oAoLGfOVymwWcSM3RWn0F8YNsIhn/Gfr88mdzW8daQcjdcbDI9RNJ55+FclshR6CRe19
zNBMmmX/WdMOAhlsvoJdYjIwQaNpYztfGnqqgcmzL5MZrFUsv0MUTUiFYd0GeKFSzXqx3H9dXoJQ
a30bc57zbLXmKXWqeJui8sJge6GHf4Vm/6R0b00AtL9g2xbxp7dfGv0Om1f1lLr/hG9dSj041RFQ
IqqjdmOUziEcUYfR35qLLSl5Abdlrq9djTKEyf6CXRmovCx40hTfUtprOLZr+6LEnE+qs5SW7TPQ
UAbGjHVj9rmLWHPpACk9lW4f1RzAHdrpO2eyB+RafdKI1oNAwaIUjlTyWVZeob/7hEvg4SP6zkqC
b7oyHlQLrpYZnTO1iyJMz0I++kJt+8xIX0Gm+035HBn4EtLgqQDmrbBz250FjkLtqhSSa5wxtCJi
LTqonkLKtZCYSKc5eW20GxMyBOO4++lHdMZoXph15+ItSXXF6ZU2pDg9LOYXJAGjy9AVQlNnujnj
kxObL06nAF4NGYKPstwNc56DMwVbtGwc8qZSCzeoUDkUf/wUVPtxUZKnzvsr9ZPyDfLXKjAMnEfv
3agP69FCxjoNDAmaYT0o0uPhab2mbYDfHs98lNO1Wdm1rzVvDWZwXwyw0RQ4gHURYkGgnl9MSf3O
5IK0qD6+ythiDQmbKUtJiovNjIUrKkarYQheIcoJmu4ZGRZCQrTDRrV1WlCTvTu+2zaKELgahhQP
ZjI/HP9nsxijbVyOODD9V1jGkdkvHa/ZhwHJqn91wE+Ty+hPd7vjxGd31UrtXcu87ISZ8iUF1TR5
/TE2maOjsFvNP4swUPVSLskAYSTNNqs+iCMDCkqKLtzEpr4pEFUZHCmLurKDk00DmHofrhMxbVBU
twO+LO5xrCqQLfr6yKSMwCj2I4zTirsnXzP08wtPTWR/shVJuXGItcL3r55ADs+D2fDQ9kzM3SG9
Eh+zKUvW+jzcb9LZNIXebQcVsZjX1icDr/ECMkS5b+FPs7KRN98lqDUq4BElhNEsAhloT6XvEA+T
NM+xVr3LPNvbnfHjBqlinoQysuKK0xkF9cK0dqEfvnQ9UMhGu3dGnGxEAct5GHXiinvnKOsZUaAT
F11Ng4EtlnplyA6mFoH1IopAID2yvOwddVa8LjBHdq0HJFReE4+3RsC1R6BfcoLNX9ACBku2wuRa
WExbRtc/1F3T7YE4LezAtA6ANaDvGz4SqN4sD/994QUYELxFeHR8wuuC2ApWUpXHEHi6mlMnKg1w
Ov1rcfBLvtggRlPUPWTYuzOfNO1yEKpGtbEN/zg2bXEAJ9BMID35x9hKUAPloAhslDirRteMQ5sk
lJ6YRVa6g9KQSv6ZTc4TKU/VIYW39/8vWHqrQzbxbZWuS9VC9MfWCdJLgrBmWRgqXcqxYhqGLi3f
I24AeROsLR3dhNBmY56AaJq79GOxO/4bPBg/fjgvsnP6c9URZM00s5X0t3m3iUvguNNTMP4iNiBy
MVLPgRceJEz8MmNiOmCcnmz9GjNmmcxij6t2g0zmaKEaqRMYKczrMvGj5dbZDaszuuzL1Eyn1mb2
6ozFvvSNR2DWCxU7h5K7b1mioIBMaEP1+ght+xxg4nPb+rvzoz/NZvVdcGFodrpywKAaODrX2odp
tu/Ilvg8Sw7SxE3pNEHFg89fGFgslung3YGccKbT9hb+PvPSdpvR0Xp8SG0p3/lIo7nhO7aTXV7G
p4FtKh88k6lT9FpVxOUw3Hogz9qaRoE4v9T4awNQMFFc7ClHgM22IZnAaMV8UE8DxFUduptNnyzV
vDUy+VzMHWLdb0g8WwoQqTFy8IE3noHfOU9hS8TK+nFppIHgL0394mAW4m/Sb03VHluSJhaK0nER
EJspe3idOgeOTEBXUHTkqXpOU/0mW2DvQSH2qU8dhZviU84h3yWrDaquPVoW2hlEa4N8yQcU8h3l
KqO0N5M7Ey/Mvs3NYPGFnukR+HzHsaBLNkz3R+/1bW1umUgfB5thnF6GVy3kgstqHgBhKKYLMrnF
GCKz4daUvPBMzZGnaiXukdre2h4tu8NKGD8m6vYw3bOH+SGQikNToNfVI22+X/MLutD3JMawEzMQ
gWtmmzuSC3nnnJNhbcMMx0adObtqRF3iq/kvD5l1myr9JdktIpO0fg7K4JuP5nXw851f+3cEbOwv
ZwgJQy+GZi8YyH9rTzzgrRxyrNULxd5k8gifqxl4BeFrgbfPSOoDKTwvikHl/C9nFqRWGJJeFByy
0sa3Mk9KmyZdRHIl4SjA+eYid9FQ7ROJ/y/vn43O+dWt4TEl7iof2EXQ0fGR7GgDRJPcMHSfYqtg
U5Ll6Bu9VeL3zw1HHNAi9o7laewBv3JYE7+V3rSk3Uyd+zOl3HAOI4GwZy/RNCXKuWzfIOkuC2Rc
iew2ZVg9ew1yrLg9zEBwLhfzS9buT64oBiaAhghFuP3YCZBMfnIgOdEHrboheoUDNQvzm6XZDDuG
uacsJ/BnJAI5BhBexwHx5iVjh8raj7PwvkO+V7bmL1G/nwaInJzfy6L0u2NWI70a37/PP4+3Dsks
YAGuolM01v8iTSPunHJ8Tp8+xHGKlv1Y5i6nKf2VZqs5nRjRIJket7DVHvZbn+b/BswDVerdR608
2QwFilphhp/QiC45CC8NQORTqctNknMWkG01rRV48oVtt89uWp8av/92jOgYcZxURopgAWOM7tCU
sv8zIx73TnbPHp/ALCufq9hla2VEr8z6tuNgPpgdRRHFHSVunaGYHxDtj/X4DFEN+uQIGFho97jH
9S85DFvex8GePFo81rZjFD9ljXytautbGwGzhAa5DyWadl8nr3qIZjeRiyd+tMlDanQfZL7/CSnI
ZGwneBophbxC8VlDpm6xZ4nbdO+aPGLpmFDvryIqwRLFUBhRSjtA6NnuwhUA0eqqOl7jQTigy0R9
OJavoqFXTtJ3aKtcy9wRTs9PEaIWsAZr62pYYKpyGhFqtxcRFPfURXlc2WdlGgmDqJqrnhzeVZDq
p0rUx9Z3KIricRM3+R6nI/Y9t8dv3RH8kbRvRTZcLGKQt3VWHCwAEvzYv1hE//qJ+YYJcY4u7s5U
/ZlZxt7Am9UY5KKr/hHh9M6H6TQ1+kMb+xNLXoJfAhaCFG0LRLoRkTVEG0/+SzxhFDH0JfNeRAmE
eKTC2GSee2D5+zmOX7bR3ipilq3cjDfdkO74yDFazFYOY2a4LDvDyXfZX8Kb1piKIaWtWXNyY8+l
xmGEpgyxmtnc+gpRaV9f2PrTnFPWIkpp4fe7ThOsObj5S7hErcr99evyzenlwR14VCNd9GtVdV9+
kr+bXpUQwPBELvahr50vUAkELONJZwXHpTvCBQCsxLlLP2DMf/EQunet7rlnq73q+A2EXJg8/Om3
5YnVEO4TbNdCoTrVDWoEqdpnz5cIc8MvS+O77wAt5rxlixqw6IRXreGDVPr3vvwidZH1qY/MajYE
EGJxDZyCDU1Ihl/kw4pxUZ1WHCvcELwCWfCZCyxwjMDRr7qQhb3JPOucSI0Wv0aevjfVV9QRo9Xy
/7mExzMTm48cJ/pzEs6cIeYjUlRfYzKw/GbfDDofrZhzzm3+tbbRl4E2kBqE2qy3dkLUT7AD4uWU
DgiqxY7MqY1vaccqR2rceeMjTtFnmwWhlUW6JQJuCfsERLNtH8EtsqN1jA8V+PfO4ohwPP+hJUN3
IWv0XHlIHvOiuyTZSHSC8tne12eoR0+mxiulWXMEaAVMClOzZCiI3ei5dQHQd9mnGK142bgfbUa7
EiiTHNDvwmZoYLrM1UsvRczLJUmmEjpU9Pv4kDjO9B7VNomGQZcfhsx7Z1/pLExdJ7B0/IZ/ou3x
zb+yirgaHnp6zU90apzhlzCiS+SSzVH01bpQ7p8Dr4nkXB3HVWoSgJXdRxEEK8rq98ZHXDbq3sfY
pYw3AtSlxtCuve7sZkrQjDXvaQtjPP+Ny8/UoM8lgPULJ7ZiQpcgLjHlmmW7RyI1VsEEP2fbaxr7
7hI2NEiGrePSNZiIXtndoHynqEX/LIC8JUyCocxeo2G8E/v3DJp1XPQg6V0/pQRoylvR83anJvO7
JDLey0TDBCmOjhAfqcetEss+3oeV3FpULlgIPkTrtQczNjeMvjV4yX7HJMomxalFW6BATXsxFFop
gz81mtuUuGfbaD7HQsxH2iskm19dNe9um7/idYPRIfU3m4/sauzGm1OL4zDa+pPZNxs+HASDDHfb
70G8xsmfDAMyoAbT29XDXqtSrDwF2nRTWM/5EoIa9po5wFGFEWB7O4rWVkljZXOlceJS6A8aJP7O
QQ0SWzWSovSfg4Z229bGqsbbpyXGNSzExlIUfVmgbESgwUpVDWhg1InaUPjrMuqPZqZxfZoIobTI
4VUj0XCAV9bZPfZXb22zDGKQzh3e9Vz1ZqIh7h3XnV5pd4RTJNrWz4gu0Itb/mnq++NgcqsGGQqO
yYzqG6u0V2ZDdwITVwrYNwwP1KM2smI3fW2sp9jqvhBRiGvct6TweC0EKjM6+hPvdug50z7Sn2yi
2/NAiLc2ORSxRq6LkJ8d1uVdEuVnDBSEfbmIlgSbpDEf7HPa+v9CQuU4P1Z1hfKHCbu+Lsvh1tnT
q0Mmj4M36wR6iDY5R5Cs4Uarkz/i9AA/OnLdNJ1192z3RhC5C3cc+Fyk/frWnGg6uwQrawkM86KP
FfnCJZ1XA7trNh5y6Z8jFD8qGqNDrUN+nn0OsFzxSPmE8k1RYe/JozM7is0u+auG9k+b5c4daQ8J
WXabJsSXVotqlatmxzD+UnDUV7BTl007POvUxqXiFcRf26Zv0aR3R24bHvzZ4Fw3Rb+Z7OSNHNYu
sbZaCHNbNwgpz/VkQ9ohc2vPBhfVWtcJ8N3smnT3w+zErJL+1EeiXxl5QAoaDTHARpRbufYsSUnf
YmQHxsawl2SL2mq/pRP9FGGJ3pLvCqYdQgbW9uQ1sVYJp1UBLGRZw/W0BXQzcYXKclVGztMr3HEp
M3urm9lF6FdeX22FTiTcxChuZI3ZxivBjwv7HOoRmzgDvb5IjzzXVzPigLA6M9sBTOWeqKgZ2ZNl
R0JkVgYxoTNV6QNl2Y+PhweV/5NriPRZkT2JBwhFmADmVaJ6sy2f+VQSbsLG3nshqYajr35D3zxC
oGtWeS0ykMsx4i7j1UNFTuZAQL3jkn2p/B0N6FOQwqqyq7RfJc291ygQRQ/GCr3grku99TRG6b4y
6JviMS1B4Rfl0WeIRkCEX9E3wWdHuWjfLU8i3ZqzAi316rkKPZJegnzMqxJ7e/SVpeOvlfD2UkAc
yFAaWXhSUhcTyMHBLnCtkWOllzz/XdD8ZXbtPYmhmRXCX73hy1XasMdEYEJ33FM/wIbf2pobcYYG
9lJnYIEpiFsnnry1iRPwSd7ijvjxIOT6xxJRb5gpvyaC/kD0jbPVSVFEMGC3EL7D4QQPpKVokf2y
xoZAxU+yvda40dVF/MGIYBZZh7TEG7fnex085nfk0ohVW9wLld313r/9lzn135cpdl6sWug78RtZ
nGoNMgCkOiG6pKxGI96bW4keaZ24g2CU2yRryXpomUj3L2X9PVlmc7CnDGuLC/XHdWo+yheXDeaB
EKiXzPIz8mkSLn33Hids/5IBB1SfuoiCYS5QHfr1itnBpULnv4tZwuy1uXBvxuFTinx8pfHdT8Dz
uMsILkkr7+5HVkDGDs8ay64XWY1vqcyME0hZYQ2Sg6tFGiVzhqEo3Dr2ksg+mAmIu1dn9qYxg2gN
0YpkLaEfA/RWXKmQT8peDsRlifKMaVKnhx9WvYmk0I51A+lbYhx7O/5WFStbnXYIYzYAfwupyDb1
w3k8xpNbGuQhjNnkb1A4Tl5zHskl1POkhmPGF7tMAxAJ6FtVI9yL6iuPoyzcww8lH2n+LQ/MpGSw
EKFxwiaw6tuR+RwmGIaJw6WW0LeRvJp++dEm0WaMg27LhaVD+m6ddTLv0keBm4xITioKkqmWpcd5
W2YFEERGHG0Ded3pTp5jV4iTnPWoMbUjDWMRGAkL/HE8R3AM9r49NGczVvCbWqJAq7hb4sg6emn/
5SCGor3xmoNbNNdGMDZ0bZgetQhplNNoUyfyLcSOekEpqDNGKR5930IAt5MXdGn9isCXL1yS1gLW
FgOJlWLeu7MmxZjbcZdO1wx7zLHThbTNt2G0rknjjRczY6xRutCSWdJuJNAjjvW8XMkCoVeQhQ/L
sxPGTxvkKB/KbXQWzL236dXCrlFUVSICMZzrb36uM6iq461RgGOnzywhosCCRIE49Xgq+IwdfJ+d
hk4C1DqVoJ6HyiBzqQ+vpWqrY10xZxtIjcv1aJXJmRBdlo9W+Aa+b4SIyE5XFYKlZYD10iuDV6uc
IVREoEHONufrI56wxTvJB/bij9LWynvoMLcZ6uIDiSO49mBrlyNrI+pbFeXuNhq0K/pe+WPL/Ils
iYdX5uU+JOyv8Gn7JjvaRFXsgH+SI1K5Oh0wMfBb07jTRtSPbojmmExpzNQFricPoib+v/LNrlVG
RxEzm8s+zNr5jgLgKt2Y74GSjmfCqtdmkRBrCmZxrAlc6nOWA4UdXYJGL7Ze69OJM8zWORfeuTFG
LtZ02uqNNr47AwpymJcCvGRd8Z/Vlf5sVOJsl85PWWntAzoiy+9EXFHZ0GwDVs5JaoMz2u7KtDbP
OKdp/7SqeqDrTY/hgBE7saaSYKXUQsJTpYxUHbwQAU+7bLulDZZ0L93cWUmL50XPjFVR0SnyErzS
MrHsDPXtGPhyl7bZ1ZwmpuK3Buf9qvYt96pJpksVEV95ZBJ9PURHt1bfnqm6Wziwo9edXa1NE0uz
6Keh/OAqx1Yfhw6zL5UcIdwyjglHJJa0wUDBnxOBhIP2BZeUN5yV375yw2EIig3Q3wNJjUn4y6Wn
vzX+s+h4ZnOM25vcY6niGEVDe4dnwssglRpIdr1a/0HKVN9phGaMtndsQM9xxpLjFZ1bN99UU1G9
Tl738DK/eragQGBbjcArGyRH9vK1Rzgxz04JicCh3mfVTWtihjSdQhuaq32gaT6VKCqozvd3TQxG
WZpzfF0ybJwa2UESqVfiOc+uLdHaij66NOZvHTC2L1xj10AR14Abo7gYT1WK6l6xJ8RHGvobRext
jCebSJdqIoEAKh81afufDt3qP7Iam8AEK5+UY30dNCT92vWATwmHlYb4eMMyMFj3IbjGrnfdnUh6
hBapARuhaT+tiIGYZ0Vb0THCaGDvA0JBStNyKLpTcExqa9nrTcc8Q9GuYmeaLHEvw76g/RKfjbtN
jda7J0186XpjfhsYPsBVuTTR4OLLYNbjkihOdTe9FH4MVYJLD+vJXssNbJtQ3/30SYytcZrmL02L
cA56Yr514pcZwzkw3lhpTp1tuNsdtoXb3AxJZScvF6QeOq++i+YpICOBOb4FGCaYIubVgmilsR+2
xuTQsHdMjJJK/lOWMyxkxo7eQy9WVy4MWMuoiZZynoyB6RY652M0gg7IfTGujQzJXjUUe19XoAzb
UxNTL2hOOZeiYLzgGZ61AjC7YSDJANwhYBxj6Mk7om+CtjwY8JuXjoo1hJALaVZ85MfR3+g6lILJ
mxa45Eq4EBbNQDVsY/SNV+HqF0VGB0dF59/gWCQ76bYwbhQpyoxLVp5mk+xXkQTInthauhr5fRFJ
5tt2BKM5qdmnqGNkgaeBmD7+8BSu8RwdwMLIRMX1RfPAx05uC2J6Bxi9hyyFsxb14lhZ0GQU3n2N
7FLaOzQkfQla0Jq6D9WnxI/45Z2/VT37eNlXqDcYinFnr2bbovSZk2HZnqkC/2PuTJYbV7Ys+0V4
Bjj6KUmwlyiJ6icwNRHoAYfD0X59Lt40e1ZZmZOsUU3CIq7dUFAU4X6avdfGUoy7TMQxe04KyGKI
LDtnWT2MqJed9oTX8iMb0w4zWfG3VmAtHKhOq6nW8FYNe+vZykQes3DyIjvWbX/uDOfQjfNfvDvh
2plnls+Wd9QOJ3TWujvHYNprwZHbQILB2K29Q1fMDvYSULvEO5ycgvXniJ5o58Nj2MQiPYx4iSGI
mq+OUvZ+Tqb+se8kHGBhxgd/vCWtFg1zvsagzE2NXy9RadQXxODFxhAcDZKNe3xS0ZIUf2lguBtc
zz2PHSgKnWTXOa7cj0pfY5eQjNAuGDTE8o/HQnSvvNq+lOPy4+PmQWqIXHch5HbdB8avz25pE8cU
nkVMvh/O12PbI9t3KGpOzP8BX2r3K7X9nI81OnVjGm6TqA61PasorznYVe1ugSuKTaezZ+YFnEtB
cqSSi8Hj8e6FgjetJ3rmwQ2b375YPpM53Q5JCM0I2Ys5y/QwtPqRJxQBPhyx9oP8dms3o88GQG8x
5W87dTRuv5BLzIz/nz+rttAlHqb62i3kmOA7oYRyK4yp/JL4mh2oa6IuFnNLYFqSXkZT7a1hgR1P
eXHUujpTC3DYxXwVozxM83lpOHSbOoxZB9HOzzohtk0AuA0RQDOuLWymNcgnzGj2KYOrLGe96+af
yBYQ4uPTKVBxsu+viLSMehRNYCAZC9nOoz3ddK0NsaIV+3FzKpwjdeBJ1VRGYil/lwD7yDK1b4NC
8cfIhJw816BbDf6QLXYYagtx7IJK1ga0bMdpuk2M44SKfp0brgL7fjPjhFO9wbRc4gQnYsuI80fH
bO+YBZ8xd9w+qaQm2xU3TdozZBu6GeQDIU9jZnWMOELntTDEtoSAZOUI1sneYnPEnEEqXsBQvsow
NTcLYCARVNWpTSF4iT7dMzMYd+h4Nwwg2U3MwR+QRMeCZYVoHPuUBAzwg6yIup5RZYaMfb0osJhp
6X8Mfo+5jAwMJeM/mF/1moAJpMNMiTThfjyJEnIqt1PUinjnmDq5Uy7Yjw5oRJOzsCuS4ahQmqyo
RVmXpwVFWLqEZBeMG5Z1BkeGvvMRikdjYS5HLYx5XZhQVSAGbEm5YgUullfDsOByTSgS2wqr4TDA
XFtECGmY8gP7QI8Y6lHbSD5nfICovHrWbSQqS27MYU7Ng2lxiS4jihUlX7ygM45BhwTa6Y8ZKhR2
mNnvPP+WRYIXJwQ7VRPxqsrK3aKhOdRkH9X1WO/qWwlsOMgKdNfPW9dLUDm89WMfnmbS3GPzIVZW
8NDm5k9ZqRRjrxORBrSccuUcUZpnz6DcPByZMGvGxkufp5Q+oJsJ1VSUTyYZykMd7hOVNM+Fr5Bh
uQNy89Rlpc+5dm3tLL1mDmLrWWAFyRNvlUg/vXjNEGXdFOzgD94CaSIOkM/WrB6K0r40qFPXbIO2
UwmaeLTn60TxluLpvApM989IIAlw6TJIvnUUOqDzZwIH5HKLeUmxMoU2RD6HMxjVLTe3k+1Zj3J3
hfOMUqtPd+xqjyaq72ZU1rET6k/CUbkpHMJzJoSeC0DiFXN2a2sHDGI1Ag5MYtluCiYTV38TYv1K
CDdGqbYaqqyKQldWL3rIX0WSAhcz/WA7t53/CnBurQvni9mAwvKKNmIwiZvDGNSCOBq0lG/u36zP
ChZKlOS6VRhO0/aWznMY23D5dkQw/cQKT3ic4ksMmBeSs4ElBL4B5XLIh5gp8RYs1Ly1KqSdPffd
xgz2BTErKAa8tSap4Qz79w0lHBt1FKe0FxQhtozvvcI1T/mc/jhz8tX2eXkXMLAjVF7iu2bIrjgP
uuo5TBPnCZuNcUo9pPcTIaPPczc2yDZxLRXcXF1p+y+CvFBrarIt6Pn3zkt48KRUAFjHra/F+ORp
e0/ALXlIZPxsKJbt51gm7MwcoCs35X8PLQciFVMLVJSQYIodB25+rxh5sKWIN0vqcuCQIDANgiIk
4U1y3Dc7cV49a3L305w9tKl89vqweEtENe+nW/kd25iTSUjcc9Cy5He6a+pWTxNcEoVabjc7Xri2
7Z7aLawOZTpcqjH3DqWXKqIhAuMeOCR8AJANTvPXpjugj6GFchzoS9lEupcqaXqdfyy7to8pophf
nLqfLnEGZiAV1cW2WmPD3YaWA+LgpgqnbY6kFfXeeCcNojYdVPFqgQmE+n26q2lH7Bkbg0sHErlJ
/zvKadnnU+pjCvbFBtktIRZ1626hixBeXwz2O6zKYz6EjwQy+HeDyYKuyot3M/yOlTb2k816J+zl
EEmbXplUAggT0rZO1vyBSl4ws4KDRqAor8A9xGPeXIuKTyFsBctDyu44qOp8yRivaChMLFJrGIDm
FxxpPSg9+nbEFAh3ilO5h5cy3A+JtaYh4XYx5Z05YI/yfSg3Qo7Wt52bjxTzy0s3xTdERxqJtr8B
rcP5PfW6p6ZnoW/1mkTYBgCHMZrQ6S1yQ5Rvji8kzYJ+NNqoF/USBayy2fMMvzaXKMqt6dIlNk7n
sFRP+bwDroExm8Xh02zb/Lhgrh1ja/CiWCnBI6fthyp2mEIEerlLckBThnwp8mz8E5BuSY1dWq+j
6sAqiUlesN3Ne0gBjKM7F0NzrP1LnmAQYwzQfOUQpSp0nn/icfpsGIy+EvCxSUJmx5M11ZdGO8Nu
HhLv5DRLdRxE4u/7phnOdnAmdKY/juRvb/JlnD9xrhwJ7FYvGknxKpCje+ps39u5foN9oh/brdt6
9q5Piaws3G56RisAg57V+qmO8cExamPo4qAzMXKCOt1ReAfpXUcP0Dmyt2wnlabSNnqAT6N/1xXA
0ZDt2Vwf/fDcVeTA+dxHH37RfbRL+eqbdvLSOvKjo9q+Wim+wtvzJhYsKwI0/Re5Wzy2zpeaGrYT
3BrH2HOmaxwa71gc0ud/CLj/K0jw/4z3/S/A4P9njvD/h5Bgy4Z4/W9w+H+jBJ+gWcxLp7/+C1n4
n7/0n2zgwPyXIAwsMMUN3eI5Jhzx/2QDe+G/hO95VhC6vgvi17b+zQZ27H8B9BZ2iKjDtk0urX+z
ge3wX5AaUCdaFr8EwrT/N2hg1xL/F4WaqG9LOJ4f+jZf0fYEr+L/pFA3ixVnoe+m+9z5UZOqN9KQ
GBLRa2SDHLZdyG8S5H2dB23F8DAt3awQhazFQ1iMTym4tY3XAZ4NAGldM8tn21mTO8uSPN2o3CaN
qVnGfefPBLyyiKfjCP8k3HU4SUnpRHPfEtciQq/cluGlAUEHP6O7E6jlVM5tOutvWAIWKtNlWeOT
OC2zy2YruetuuXzKY46x5MMj87RtdzMuN1DZ5xZ2qE8hZnQ3aGfz4xkZY42BbyNez7H12LC7XkuO
3H3VKLxqJQYt+a17HWwWNJqmkcEIAAN1My08jUaK1bDj9ktMbOWtQ9iFgqBCQ2fuO8S0OlFjxJam
RTxyTkkyohal4h9l8KzzzDpxoq9hlryDA3BRJlbZtesXpB3edFK4ItlsPyvoMgzzNSV1o90Naw25
K33eGNbiWwZOwEiBKGv22LHlgrwNXou0kht/qn7aDHUmmPXPllffT964l7Lni+YabB4hOHMVP46D
9cey/fgASgeti8uKGZWKSSIrJyq2NKym89rUeKIVN2Yl2vxcNi/epLkd0oWU4ly/Z8OcHEn7WC9I
iy4lUMJkpB8vTErgUHcYqPqUEMrlO+my5qwJUtW9W5yZiSLAkLEXGScDRcQa5SlAvxN0M0K+jcDY
OwIRx9KwBBBULqXpRC3RKwhIcPPbwdTsEVkhSV9pIZdtt4wsvXTxHXfYHCWTYTwHaPoMFhLIMdXv
Mk3Bmp07Ml/POPBab66n+Hno2NyiwYo89G/rRHpAXuAxugNJObCzyEWsMfLarYrxQTJ3dS34xhaQ
tRNc7CMPKTo4KynhbfoS2rTxdyrNdj37c4sMSr4YoUhPMVNMkfvybPa4zioXjiNjA9ZPEc75Hi0h
bx4s6sew52v3bbsnvov5vd28cmYjJEX6zKD1JxygUxC+gOnFDTc9d8ox7cbuXOZ+NCKK3pd1Oxz9
It7JxQp3Xk2kSMYcul56O5IhMsZa8W2YBn3qwM+1d4f3RcfLDhQUCaut0ey8wbymqK8specHiagS
HgqYYmPqSO8kYbLwii0ogOLBL/jYizK+Y4NV7OogTU/Vk81IPC1pRoIsiCwkQykKeubz5h5YD/Nb
O1w+SHW1Dgph2EqJ+txDqtgObxWnWmQwQV+LUBxq7ePzi29u7LDJjpORn+dMv00ByiblQnjWKT6T
KwQZbAagJsE3MJyEHhBvh8K8jNh+Vl4aU6Q7JsrCMIJIADTfC+ATLHLcjShE6uVBMDI95iaLpr6r
rykWg3XMtEXomXK9t3/m2PmT3UQMeZoh59aQs0TY3I2tH+7IqmugrjDVKJqMsiTWp8IPVnmbJk+j
vO+T3No1gJQie7lZeEYOmGmGQuT31HrK+LYs45L67BUg4sUAU1KY327grclVnJk3FPkBiUbMVsVY
SZA4kcqZumKT25P2/qYtZ4qwKJMPbQQotFvnfvTloyIoflXcXDzp1BNFyzK+Shh6eBkx0BWqEgx3
G+h+IByBdmHrDweMkb1hxpuBUZ4H526lneqnodaEJ7YzR0QQCDNPi4nHtvbjgIVNYEEjuctBht2p
fnjFnvDaIrLZsnHbl2bybYwISeI5AyEeetRI9aZN6IHgKD5mwo9XRdE/zrZHkIiBOxXTl7qFXvTk
SuGic56cFlqZ5xAjGMzJq6qdI+8SegQVNBeC1TE1rXwEDndt0oaARNGVt5XYG25N0HUjk/Pg8u0R
IpxgBdt3kyTLm9zhLE/tuxoOVkjxRh2PUrkakbHo5ocYv7PZMur1UfztKwOFUyf/hqO4ou9k7DNI
hJl4CjfVWB0lSvFoAndLhjI+TDoxkKL3wGzatSumkmVq9irGBaV7cpteNZAFUFuBVjXC4+zAAtWk
PEJW2Em5hKe41j8a0jvyLBh7+Lkm2GIrQQ7tjqOMuoHorJ4pgTLbj6R9CFr72bTlX8Eiz6SloexE
MpXikJHhjnkGJBqfyNIAMhrWxIYWgTZ+z0okqdjKSOnuZTUE20TPz/wgTLSLDc2hRI3bQpVLZVkd
a9xdM63lykhRmrieiFzdHIRbkG1rDrDj3KsZi3rHUfqTtd4GdTsvcT6HMz3QiDIR2ph6W/qmP2LJ
Y44tse95/peRqq8gn55cMSyPSeE8ejm2YC2SGUDKsg2aDBVUhbqbcAq5twC3r4TtL489ueaH5TTk
bnnAscD8U9d4B2he3ZugLtjSj+c7bOD0tUlYrO2yZVGe34b5o+YTMTG4m4zi2x+0ZhvhX/pSIqor
ajwEpvwhAGkz9Cz8x1lv4OaQjqnr/lnlXnh0O7ydVvlYh71xDKfse4YeWPQTnF2vi4qyIn9mGrZm
h/PeQOe5aso6OSjY3rc3EV0vjtlwN4aIYayuPfnZgg7cydZ2X8O/se89IGgbDFxr4KfALxQ/5yAj
BxDszgO7ul+FtHZdlfqVtNzvKo+bHdF/n4vRPjQmbKd5AlEzxmYdcTkr9HyffWXEZ+h/bwbrDja1
xt5bMIqVHPKIkmiKZ6DR/Iwe50KHh4CbLWqQa8S9+jSU87dYlhutmX4SCcSwkfFIGTC4j2QMYDax
kwfqxd8EoTyPBNcbGltmRePZZLGyrRSNbzUzDzJafPWD5xtYPL1rLrzITIb5GDwmviU2Am2UExRy
38Vj8MD4dZVaaJXSIf3olJxW9GSnuFWfjI7DtWfB4ZYUV1uEaGhQam4u6ak3ZJVfKuZ5ApJ7rgpo
gdWE8YhcB5TuKl3hYj61sYYAOU2oAef4xRpuQjfKB1ZBeK7nkV7SFzicO/ycXeV7xzKu570r2EF6
wMiLluC5ngdsKDDfNR3joxwRwBpYdr7BQXMIsknctZY4LkP+hlo12U0Dgw6BPMKfGFIqp3gFu0Bu
u3Te6sT4nYeBKMkAWdFMzRg1CfPTJnsj3A5qowEZR45fqjDPTsfCcSo865LU4goE7m1KzXt++jmx
cf1PaFDULOgXWIXgic2ReBlespvzCk8BA+GN62PRJegV7REWvqKw5K6dsmNoluT7WcUTx8LVDkAz
e8VLLM2I4vK9SexPKlRuHmtazSIL71WY/KlZGp78EMI/e30Kkfsm6PZSqWRnaqb8sz1DkZ+8+MRk
0WH0EI5ZdwE32Kz54SFR4dQa/WZFPx5EJnD2tWPU3srTy3NiCmTacM/YZpn+pkst1pY8u0GP0XPE
PAURwdmzYIQJR1Sliyo5t5izGfGLD7LjRC1Jphl2W6M3NSAweo6gBfYjtLPPW7wzlFc3ZAVkFgFu
mfndyNyj+o5vawXGkd+TrPOtELwL4/ib+W1x57ITRq+yaeM+u+tSzKcLJY1i3NFRlK/rEcnAxNgs
Fsp+SroTW81QcQoVTo99m26CtsKAse+e2/BK7puLxyB/mmigGF9PNom1sLBQZ18tmHfA7Xy2IhVI
2TkfDx76WXGHbrchjgM5V29lD0uLjl0/23ZHMkmMQjeEp7CPDUrdMAjnrTI6eqLMIS9B2lQ5tE7W
zQhpYFWotXMSaEa3MofTNEz20R3fCrew74fUb6LOnR59TV1nV/N4Ztl3ztyYNGV1Y+DxLNYspcn/
XR4MD/9IStpsamXBdtSOFdUewSPYPHjUk/4IB2fZZqf2xviOi/7FdbAvJLMzME233nKfjAQyL21i
UAFDA0CXmJircmc0Hxkq+mPdjmTezj4pgI35hIUCoqOJT6wTzm9T2yEex91gYoZmGH2tMYSy3JWP
geqZHrug8kB2AgNU3NApJdAIoc/rvG0zyHthWrswxm9Xihu8ncXqwN0Ol5B8RwzAp3GYDew31r3X
WJ+WjWNCtRCq9NCku2LBxmbJ42hzXKVVL6lFXRYxKrPfggr/aB/UCAf99tHswuoKgzTbmKo6UIlQ
gBZYnsMOlKxFJXSBkZNctBO84J347uKW9a3Il4demveKFGemaNeh9VlPKKqULMyxyuiU9wSlATX1
TxvqizNRnJTISgZyW1cBbq91YmOEqDv1rV1VcyogLgE7/qFxXOx6+iWoJPF80CSvPtnZZ6hCfReY
O9fB18pUOcTiF1wXpDt3eUo5V2JDLzOawpwOeWNpv9y0GBYio6g5y4ba3mUFen/Cxu8CtzXftFn3
mz5A0Fd3SNTdgBKUKpHsiZwm3oRuKeHpoMWmXoTRGUsxR/rm7ltAku1Y6pFxpvKNZJ0zjnjKtSYI
xGoxt+KSX2maQfw10x1QE/GYs8wkG6BiV5wC3q3xfXiQNzfNvLCs7quXjPSEtW+kf4a4E2trqSBA
L3F6PwQZNanPVs1wR06mecKvw0hxIBFl5eIOXHcDShlby4v0x0MB3MbBD3SUKYcGqKt8b4TNeRCI
WovAJHoFQx8r5LoEWUfMQ9YF/R4mAWE4c7sBugKxsFMdMcCECcApffQC5NNow+11iiMcJOfNKtUB
qDfj6akVgSB+NunhKeoXCXUCMS1awcI4+FXbbETaP89j8abCmpbLC12Yi9m2MG+JZQTF9EuLBYbu
HAvvFKFwo3noqn4b2wBwppttICbdhAkfI2x2xTj5D70sn/uuLfdeySCiKbSNJ66p0L8F94lH8RBm
ZHz6aLT1MjDAKVHm47gMZbdTdHWJpFKXOV0SHRz61DCkp0mqO2nmG+06p2lMrtoqLzJs9Z49CjUZ
G4ylOTdzlUbxk86MYdcCsFnPDUWxtwClNCfWE3DbWtYt64pwodEXd+7U+/cZv2klAdsoMBZ01IAb
CFavg8JZh33B8xfBx683Rn1LYbBSRiOFuy26GMQi0yJCCWgPYR5uLMgmtJtkFmp81j71/DGpckln
osuoRAUZzYlsXgNP//Siqy5BUB56y/hc+hrwwQSulIuJ9z1TRP1W6JvmPjHx0bwQRhvc3x6iSfyC
WoFA0mR6AysDsUjmgWCX+AydCkp6O6/ThR52wGu/npdorpJ67YzTiHYb59PsYJBWjBzKdKko5Zwq
EmkKNuw+LDx33xjQn5xJYtKrly+7TNqotfvg3Hf261RXH1NPgca4gFq/y+RqUs5pJAEPxoH33FP7
wvm1trlhXb1YhcdyVtHk5yYiLJenRAEW8EMg6g4LGJ5zLFuuIDaWi/Aw13Z+vxQDkyOQADl6Ddfr
/X03x9+OHeq9gRZVBAn0DZDH1LYRMffvC3DWA6DHU9Oy+ctnER77VqOm8ik8ixziYb2gb8IJUdzZ
tHlTzP69/ZnLLDnIqiZmOSB+O457NPqeKy61HV8BwyPnq6evjPV/IPLrAgYfkbNAjWgDekjt+b0w
yLieYhoDsWy1y3fESOe28YqPY5c+GEpeUwXOSQYplPOOYlFmRbuFiRbdgIwSKNIGFqPcIFdy71HB
8G1b8y2iuriP/ftWc4qQXxqvFh2+iGUPbISiwDLcs2PLpwBPFsrWkx1734lZir052cjdm/YWY6/u
LInPJaMNGjwLQ+eESt0Xns0ad/qzCPamlBTAioeIsuUPUtPmCJ2AgVUFTpuWkEHBOEFlp3EHkwYA
mCyhVYtaMgolfFoyd37a4duQI0nV6UCZAj2UnQ7VqmPjj+py9d5XJs3NaGMsjvEtt4IH0JE4/oMW
Y7ymoJZ8C3jcO9R2yXWAPL01C3e6QEM8LcJMI7xa9OcSJIzGjWdPCGZVcPaTn1a0THV0/Q7MaJ9x
Iipf0if5a8Veixz0jdESPu+lOD5g6VOLCz6j4yeLLHClaKq89OhL5jTwsh4ocMHc93zcifkKWEqx
tFhXQX8OwH2NkgchDWeCgQZ6q/AJ2WuO4yF45eb/IXmPz64kUllyfK8YDBsHD1GnE4ZVlOccv0xd
5bHKPOTSymQ4RizHFCoHK2gqThlSZvYkQ4XUUR5T8wGk03J1fOM0DL3Y01miw8/RwCEU0xsGDIi0
0J/0AV6uKp+fXJ54g1EYBIzyvnd4/kLyatHqsvsZcIDavdqTUOKteYbEnhUipAGWkbSH6F6ZJ5Fb
YcA9ZyDhpIjLcuZGbwFeyaDgT2YJ1GVmoYd7ALqVzZqvDsMUVifeEQ18KUuRcI7a+GOPVX/OCS6l
J/gSCaehgXJrY8T0krYfkNOCBzzwxp28OfBNc4nRbaDWQxW7bpPQwqqtvK3XANMeGpTDSdkO2xZC
zp3rypxROHumuhjvR7Zv21gz+whS18cSQC8LGQzAQxCeFBrLfeumdw3emwukj7e44tJDxeYut0q+
VecJMsguy+N0U1cZ2QIgPP5p1NuM8yROkuMNFBXJ9AORIf+QSt4rp7qqANmlJbmNgWqthjy94kpi
4YUdfFOiXUp5t0mq5QGPwWYMznO8DIKo8vloSbwYJpxLAdQblZCFfbfSQLtScpl8kRKKvpAlp1k2
lCSIbwFatoi5jHjv1ZLiYwl42RZ3WJJYUanFC/QJEpXn5GyKNNtqttIbo/mFoMUXKLHQ6WZ4iq0m
iCRvPxcLetn+xfGzGQlk1sMd8A6BXdxrYRJvQIDKoYrDpwVM3YMLEtqc+QbQ65Sn2E8jxkcDSSgj
bXnZRz7BDZGrPAx4HVqmMWNZGhZ060N8mciweyzlcDEGksvHfHrpR81CF3Ol7zv35YRqwqerp/E8
uCOJU3Ub78dmec/iptiVzvShWi3QJvvTJvMDJktt/AoU4q12nztWUfwA5Wu6gJ9ObeejS58hAaeb
IvntemZz3Th5EcCLYx/34bau9eswYpdVNeRyY16gcJvxS2xfvZuFVU99GuG9j0A2b4eO0SlotOFo
SOML5B9QyXJAdzJLqkmRg9gr/fTs9K5PpJPABpAtj5ZhndIsaT7JSXzFLHyzlqEPZdmwpXG+yedS
AlMkMIhlTIdjdRuJ1w1bo77w/JUwxLwrjNdywZwkwrnZLsxpsCkFl6p3/nDJByfXD4ungj8FLUvk
Av8IuRSI67E3rKzMbaLFAlE6uMvJ6JYOfrn8SHIg8TwOrFnw5phIiVaE581rNRrh7aTJH1Wu3vTC
E4COI8cWA0LwOc6opqe22jis2ViTpdcpz/q9xMbJEX2e2Tb4wKJ2feKRZzB45IxRy2e5/darBQyf
zztsTu6Tvg13UaOpY4tTcAUfkniPsMeiqaYXANsfNFIH4hoR/Rn22tYByRhzHBEtxz9gwdM1x2Gr
PURVNXpOxq/JxV4MZFReW13A4JLo6d2eEphQwBHVwW7sD4mcx5ziK13fC9GI/Z6czAzpjyHKbN8W
DuywIU621EUg0V165KWTiCyyHM9c1gCHM40nxMq4R3C4jpm7I6gYv5LDeMSeSxsbTRgVqqXAdpxL
y8vZ5APHQFbdkSJSRYQ4kC6K0YgnH5ZHMJjPAUOltcM2fxPM/V/DXbCSyvwP5CELqzV5Ln1MwLUf
yh0BzzAkMnOMlB6PeQGRtPeNh7gNvvOOiCcxV18yhodiLPz9BLVdNgMHmh/gSY+IYEkqbfEy0NBS
xQQmisvy1QvCT6fAjm53w/uYwWuFvE1AgG0Uh8ZgB+RX9QWJdHesKaWRvBymLq4id65IvYL2z3zD
vrMFwZBk1lE5Ngg0RFmmfNZD0GLeCC4Eof2mLrAFKtEdBdmuiLnb9tEqPEZ4FVPEhUxCj8jRtLNv
MtTxqXPjE/CAT1nR87bCeeIxuiGJAADoKkdyP7HSmXBLGhad10jVlyctl5TTOivhxgyzb0FXU3j1
LC/bs0NkJzRYO4MfnqoKktS7IV6NtEPwKFGz2OjeOuA4zAoZAGWH2HX1Ji4FxvvxJ7Tr/N7Lmy/m
l+UBcTqpDjXTkcH3owagNLxYHvG4xHYapzMW+4wAaBouBk0o4UJaDkK3SWlT8kl09Um08OnysKG7
D6vTbCfXtqs6PoQko5UZgwEIgs5Oh8Ez/8gTzno6MeZk7e0XzRO4c8jlnH8y+jRyAlgcG4G1GYvM
fwT3TCiOpqyxIKIP0sV0W9uYesNpWlNw/CZm/nfRldoDoyBjzPHxb/L+uU6ApLJlz4VUMt5ULY0e
eTXrBhkogaYcbOVAG9qhU9q2GCJX2nhP7MXixZPjiO4LlwNdc7li5oMlIrHvq7a4x6afHg08g8Ax
AY0Z6YJTLZixbDdmvWV99icYxv7e1X+dsT+VMoTcmyQ/XZavB586qs9FGJFOQB3uO4r0CPeZuCzr
CCPtkRxFVExs4rwbqariFIZLhJ67QTfKbJnJgQ8zyYa3Cy8VkwVjqqO2MnSGHlk8HeZUhpW/iyjR
4MBx4jcbv8HvP6mSLKm5N099gW4R9zw61oQUpowkiH3X2ZdqtsKonUxCOdxSXTKHwb0Ve+yCb7m0
pR0ctOPcym1jxRG6nQY8bGqckZ3qdk/0wTZeTOfI4PeS2onepXKG8uTCG2qDyKlGKJ34ZRGAyahj
14iHKdg3w8hQKXOZC9EIlknnbpcifWpiyIgNdtNVPqJ9bpLwKTWykwzVddaZe7bD5BGCbbbpnIjE
jj++36Aqh39czTGTJ8Ygvlwc5jITu+hw/OJW17u28u47HaRUyLeCobkFc3x2JhObsW/UnhP4Pseq
SBDrbEf2+CNLRHV6PJcF9HaofB+1cS89kuyMgPSUYk7u7fpvNpXRokt5Khv/2cTaF7m9s1GBh2kr
YQR5N7M+GvKF0XRoIbSDrErCW7jh8EM9lBjfqNRfZsny08SGpjFnQtZIAXs7jd4EQx1E5B7eeU4P
qUbUlErMG0xt0srZw0VMRGgKZRL5aHDO9owy8UFkeMLKsltN8qrpWk8BVmFmNPe8JsBNA1M8HLkI
OQqurcB/BH5qryVVDszjAQtAs/cM3TxnzJFHe3yKUTZvMePt3KFM7mZzWE/4IcbhvvLQtdZujBfC
Jt4RqZ5YdUVwcGQ9E4fD8O5WnbYL0CoCKa216fePdRAIFkiYUlpZ7ZcFe1JWVTAmDApcAdnnUNUV
GYgT1WUjuNXaus32VmvqFfw1jEsdsxOW+7nlfN8UkM8oJHDwjfJrLFy2SVRiwvLfnZl0C3xkD2WO
1QiXHFw5AXgwo8nYJSO2EAn3lEJATZuY0dXOsMt31J4zWzcQAl2n9o1LjFPlCM25MZS4WWd9klk1
HBPxNi8QMybTOFlj1kLFsE5k6qV3cXqLRMvMQ9WL+wTTAbs/5sXW+1wJ8UAabbLHRsaAgIn81i+t
LyB4JPAQ2FVYRD3gh43hYuKhA2/megPTLtTitWcyjUxTtrX1DCaNbu/2AatTNjjSrM31XAzO2mmt
49iEG4fm7mAQH0TIIfwrNtiUtl23Gwngwg3jbaokfw2U6z/2aeFRJYLgblhPWv170a7aaWZuD9no
IYVAuHDWw8NA7jsAEsgCBul+thuspjiI2MXtNJSYsbPHeWmvtuPvGeVMUZh4jzrxnMiq8lOLUIUn
knrAEUayNtzyMeYzsZrTGTGF+ctuxljBm14PapVeDDjAVPzDm6scngS/esLShiYQ5kU+3/Aajf+J
rY6v2CiiWRJ7x2zTZtpetzxz/F/C5r9POvmyYVslsv0IDe4uh9jilZv4fyWNbhomkW/iVRfL+GLh
/d9VWY1AcHzWBSvUuEEYg2DS+w+Ozmu5UiSLoj80RACJfb2W6+RK/oWQSipM4snEff0s+qVjpqOr
ZC5kHrP32tu4cHDXcGtVqKp3yNDLY0s+T24N/GJ6+t8xjVw3v1iB355q/GBMnGdY6VuTP/nIPDpK
lG8dBcFFW78wrkklwUZk8hn1JnqKwWcsj/Fa9UAHIC5ZHYUhnKCGbTrVOxC0j3oNs/bzruGl6l9q
TQfOFV1izVLmVlBRDjK5L+r4HkAO5TaWoJ7rZCkbKmmgOhj+kGPmLbM2ovvwyMd5IdEmVV+j7fwS
c7RlZuCDMidkknzKCyyneNeXikCYUPwtUxYcnQyY4IJkapzfAedO7j21GaTRfFhQzXLGVo38SaWN
xmhifTQyF0hcgjarzJBRTgwOgK6k3FgFKao+HA3f9badcHkuDSI7cgxLsmVq6Fbilqbpw0NSdjaV
w+QUFwcD0gVcCuUkt/khsxm5BizHtmKGuW9hPyOrEIYLMQ/hZlAow4JEevuFJ1d5BrOdrmC8ts1q
Rx28YXxL50+B5ewwdOHfvr6n4P0q3S6CiDAfVAE6qEdreoeFAWRtGDAt6r8lqrN94MnPIg/PteHM
p5IpRr4oZlPdbvSlOsXA0KSpx7s6D74xBVuP7YgA3AmgvAS6uhVuORwntXxDbaS3IGJ3aPPzTLN5
DTNFSTDmTy3AP2pIYqFN/RcsBuz0Ut75VpE8OLrfmilJKg5+3T0eNgBIQmFiE5BcxqQ7F1mjn5ZB
K5Jb4SGYI0MKg2UIZAT7y0mTnzTWBl0v4QjM08pIZ1a2S20M/OHYGAS1OOYD0sU7s0zDS+JZ2EkV
KT+lwnvLZtFbYDFX3iwiUNr7IA2OEwAG8kP69MSbpB8kLtR88V9j7BtvjHSgsADjEVQcL66NZKs0
odBni6MiWQ1H3RZX3ZBDK1gO+SwY5zwezz1o8AtSgVG46mzJBfjgygWpx+yuWOTeKlRwBZ2sEAJi
sWt4tUkShWCW8jNStbVqmyFuvF8Q7NP9TYgeR3HgpeVvrBvn4Bp3Ru/ZB2hGb3pQ8EWyikSi1OoY
mPvEbLckzsdQ7QA1wZ5ttr4iInri46ZeAkQlcFLuYexexVxD1czjBlkyMim4iBGjc/dPHph82mJ6
bib5TMwUG53BR9Q9szoq9LrrT0e6t6Tz9ybOCMaqlLvaj/eB/zX1rbhLw+CQjuGHq0ciAW2EQqM3
vScEyfIyS2CF5XjJ7crfs3N8djmUSRCD49cUOlgZ2SjqV7qzi46jSi5BG4xHLea9VTMoS7HzOwu0
Y6TaOAZQ8MEGJVnFoG9quviUGakV1YETnhOmAwct3H9j7jaHxYTFkGTJAx22f5ww20woweq8na6O
moZ7odSMnZdsiXnFCLqYpba66C5ZxaVDB8Jt0VoGt61AqG0P4sJX3DrVauyz73wYBqw1eRmnumzP
hFPcoE80HGmMCHIPSm45WKCifHUIuulvye6mte27rDC7nbVMJpV7/1Msdgj6r5wBoWyabHV2+syt
SIeHm1Goe2kkGE7H8FLwnZWt2DTUfZCwR/RHZYqOZwV1TsJ+CFJOUytH0W45dnKMoeNTllZnk2X5
2JUwcuvQJ3BmqC+F9p/CyeqfEweRV8XecN+gettkYaoOY8cFVztJg6SQFtYpejcib+gVScOVTDEi
48YEpd9sogvkr05z3FxGa3nwYJqEB0z6xyxhKwpUkt1WDNw2XtzpoQtYHua4cABtSDaU6VuZ1DAI
JvIh1bQvDd08jJMiL9tNZDQCDoNfnIP4Y5buY2TaTQ6/lrHzos69r1QO0GYMf2UC7DpZshjmx/TE
tx/V1B/kh5AdiX15FwYWLk9h409S4d7FHImaM+4BQY/MaZNmOquCYs9sYV60WO82HtUbpgKidYq3
1irae1O5nH61fHGSiMjy8tLHqkK64TBKA929HRKHNZjrnNqJj17jjAan6WO984oXMdSQozBQbHil
pTE5UTlEtmnM+9HmL0llX+yArGJS7vqf2fPKc9nldN3+YOwGWybH0a7yDQHnLW2eNUyc4lxOcrqk
BgjHclFIJ9m9806SbsLeX+zHBiIbLk5G2ycDeurO8ZZx66EOosXxmSYwvm9Mra/Cfs7KdfC8ZJdc
Ik8thUivHm0wpwV0Wz//29mxsYepkpHNQWsQl+pkAnY51G074IMhFQnfW0jdfQbBcuPEBkM7xSUR
iFRAjj0cy+mPWxbmkXFoNLvMMJPcQGtXSTJmx7DeI2XrSMzS1sUtsFOSRLazXE+8Eivy5SiXCzPU
5yHR7YXNEKk6JWXk/FLnyBp7xTICf9bOT5rXRhOwbMKEICvNizIpx5PAlbiRxkuSJkc9dNUfE3Xv
wto98nwkP3haRwR8QMNNRmBzd7RcCPJs9VEHZ9w547CD7YPltH9JuyU79B3izXAxxp0tAX3OLWI8
u0cTYeMnn/Jab1vytMuufEmcxsNEN3tnd/0HYuHXmkhIoA3qFirNGwF74T4Jj2FFegDFl7VliGnv
Ws/4msf4sfUUdp9KYjqDAmObCB1zwbgvaGSxl7kVgy7xr2Lqf2gDiG6RlB0KSl5oU2MFSfiLV/nQ
VgMEAEa7LAUPAyvmCTAxlmRWhg6FAsNM0PdIrNs0ZT/K/mpa2YajxNsWw149Of6e+E0d0eLFVHAs
xpmYXkmsIG2FLPXdXvHonHCaoHvSvoXARezjSZ+JnUxueJVAurH+Z2uJjJ7fe0Ui3Lmr+YNB5oKO
IV7XHmE3kPKsL2Vf3flKcVX03dFYmgfyK1+t9iJdx2G66m5dZUNYEWVwCCAuFOBJ9lbO/Ib4uddZ
yw9ncuYj78Z4gb7TE1cAeLRdvGsWWk/sGcQJ1BowTPZgRZx8hNmQfCLDSLA3DSGewFnUt3R2P5DW
6VM6/jEz3NuiR9WL2Aln1ES97ugfCVtnq1JQdhDAzU3oONOxqHg3yFHV14KwDKaC9StcHgHxLdf7
jP7wXE2EwYo5R0TBtJYzlb4pfO0Wat5gzbno0/IjmQwavGSNaOFgdzS5f5mbP9uWWuXrq/DHxAdK
sR+4ReSDnfXDvKEezF7oeRTSSIgt/tsscHv33suQG/Fu6hjizFV1DBrPuUuHbF8kLKNIgf72R5sc
KTVUEbIQ9n2FC0WgU7BYTXsXo3L7jJHTIzdVPwHGyl3DZrzxvO485TYquTCrIQTH78PcnKWb8vDV
TFw9LaqDj+l2kKchaF7bmaMw9x/9atLRaE7Wlr5k9Vhz/0I+NldFlXVA/s8F1iIm6y/YWCDoGOiA
iWktDl2a3USBHBiVz1jGBEmj4XBy9C7DrHe8mfUOw2gOOzxDI8h8f7LlCqr76zHau5BWyhWUQHEi
QK6wijQyybdr2vhgMQgh1oFOKmnOFafaxjSRpq8itL6Kn4nS+uuHeoLzNnAHqlrspJ/MXIT0ndm8
3LyxNnl7hnhvElwAcgmFRpCaSGOSAntVIFjyx+RmBNnfocn6beNk98MQoBcOU3YsCZWyD8esZoj5
lLRB1KIqHHokGdaj01l55IVoUgzL+SHg5LqAzTmyLHI3c9iBNtd/Y2EVG0u1DAUJ+EL6ytZJkPF5
NWofO3Tjfbohq1K4RMsuZ0RI2MrC5+AHPBEoGIvmz4Ku6GyXPUIUYlADJJLCFek9n+TBxqli2kv7
bTssl/LxRTueeeyd5AO/qbsbMM24IUZH2/pxc+kdm97oIwffzYHp1p3I5VdTI592zOExW/lrRByR
dxEmXBWFfWfiO0bQo9DVIfDbhk1bHr+swTyNwc0qTRHBCjPGbku19BeUltramn4RDMitnSxiHuyw
pSiA52UF5QUu+S5uFyZ/3YVcR4huTAKHdQfjNeeahlSk5PrlE4GtceP80BWZByv3sPzEPbr5hP3H
2OaXwGCzL2LiUnMAhMAr9wynMEV21Gc9M/egh3Oc0MysBgw2s0ipU5iwysuj8CNxZxXNZPdtwcYh
ObYJ3CFxLcSU3HvPtWxsnPer2pL4FjU7l0HwSNlO8zCkUpybGl6InpsYwkz96ujEv9j51G07Ggm0
mzA1kV61gO2ru9JKka7yP2x7YC6J/DR0rew+7qlbMrVK3i1CLXyXzi47YNuDM8+FsXdr80XGhTgw
2Pnn2MAk8umuLPH+BSOciv5k5U36IDscypPkN12OnLkedw47C2RciWPeFXU+swaN5S6L2SX0wSeL
+PDBCPANepmRMBazicdxhvGMAWdJ3gdiD87liCbcJFMXVLcdxW7XXOoJzmLA5Dno5zs888947Y+p
NCAv7pc0VEcd93/UsFi7vnPLk50Qgg64IR1rRq8TCrosl0hu4qOZ0hIXZsWcCceO9LIKwBunYWqx
VFBFjDGzA1ODG0oOnkkP4nzi2TR2LEcfiCx9WCo2t46caAYtnO/Szm7U8jhvbLTWKzCDa6zID4wO
eqbPezVyOibhkN0G8jk5m7v8te6cPxZGgR2zCg7ohLs7rfnTjn4d0xAVFF5URIubvKjv+MsIK/Op
vcl8noLyh6FyeVdQx0ozgD1XonrMDOdBoYFjyCZupeB8Nbj0snV6y/g8QFvNmi6wiRvKqi8vmf4J
FeodIbdkLGFR7sX0sDRrzrnZf4RpGVUJfczCOndD3vAVxuezXVm/SZn1e+tjaXpWo5n/kWnzLZnm
8jIN06vOGPKMvTVey/t2nRQxv4+Cyv4cDXZ2JPCR4Y2DQYJxOXKP6VNXMdisrPe4KZtIoOsNkga/
vI/XqrrCl4d0bnhAiKl23VjyNDVdSf/pQNFTlB89McYz/KRziXKhHIMXRt0ox3Jerp5YcJzeHcuI
kEIYJRejzYnxYPbVypA2vc/fkRKRQ2e3FzY+21wl/g4qd3Zwxq55jwPk3mhhbr6R3clOU3KUOeyH
zGPQEwbRYi0fpu6IWgVLWLswqJw5OE+CKBMmu+TiInVqsN4zZbv4FkVP13lvAbZAaE8c1WuaYUFE
0CHBtecmLsno8+fUUIdLjNOOSzU4z1xc5WBCKtPLc9O3AXe//odlqaTTb6k3s3pAa2l8BUq9ghDl
TTffh7j87dJZ7ICCXFgfXUJa503nq8tQSZLMqJ0mOI9HW/XmZoG/H1P2mdu0sEkBddoHzDWPE4Xo
geYRS7cHZpEKptO1C4N3GHbUEt7iHe2J+NSpyt8KXPKreCxxCQMrtYX6h1DRlDOKeav54BvefQjC
W85YYKaGpKHMRLBAzu2lC72dQ/A3676BL4vaseaAX/WLt0qYH06JCJCZFZdTRNsB2ClpO5az+tzO
KDbZ3gT72ZnkMRTTrSOr+DyZ8ccgwrM/J39yiYPEC/epLvDbTywI8t9GTCx7+zq+LO1TjDlnS8xW
vsnd+NOdphCOGZjGHgRVFSgol9jN4J/co4QiOm5p4QOG/NdLu45vsbMEOfjg6h2kiBHlVtjvWs0q
Vc6vfsWSbDJdpjBFFU1FwnQQeDLZyXBhUd92Ay4c2bPZTRlOqmQ9GnsL1k5z7TTQgSYDrqtzTXbc
71C+FLkIL4MWDwJcHgs9zGkx8s+wb5Ld0FjgKZsm2zsBBGPYcqT3dPIhmxW4LFHzZYziol1sJIap
UCb15tUV881ZRaxJYEDBWehtUbazF8rAJgTzg1YGrDOcLrsVCTi1/cfg+vpgmTFXb3uqhhIpgutf
FL4n3BdQmwbBdszVC/qw2X3JJu9AfvC9kLsG+MDriDu9sEuWQ4DywknbR3cueG199HooVw+YIrBj
LNo/oCZ1N36Xh5uvjBiDuzkJD2YnocCxh+n0szGsLNws4wZccacOJqq8oB+fjaciWcwHd2ZSPbar
TGH4qRHKbovW+Zeba7PSVQZrPzpH21k2AEGcIyKST2+kJfQ0NM1xCCN0ymAj4yWL4NdilRUg5izf
4/XOMQ4vLrlG/VDAGJjQxGpgnJjagq2RoaTr3OasTO8jTSiYeiYB7Ih5hcYx3/Pxc7ltrWC1TDXh
2fIYvZT0bsi8WC0oEnk30KbTQ9gctI2GoEFrguuy2ilcD3wSnAf9M9AlGIcs+DVhKQSesO/xsuaP
Z8/OrXIvuSbUI1R/5ZA9rwkQfP8GgmfmsRmaTk5NuUPWyMjTRXBJ7cCxH6THeJgUvhkjsgm12IAe
CvZemUWiTeunJk0Ve/r06lIRowZxIVoP/tpd4kBr3JtK5AE50VuTGfcoYAgvzFtzPxCwAGqLKoj6
/gLdjreL6stOQ3LrmCKhSWaxTG39CK6CwyTsHqTbACpDCU5oclRPxnsTQFkyi56JWNIcpHRGyKUJ
Mh6icwcj/pNWzYszrSj9/ryQLs9ukg88PjQmb+xgGIdicV782bjREvkjdgXbCQ6+P0x7Y+5ugdFZ
ERusxWXSNQoW8g4BX1kTLS2KGhLC+eU3xlMIanTbICAnhfEKXbsVLFNGC26jdOJvD8Ln9T9Bn51G
XlB2B+IfHAyzwTeEQP+EN7Rm3lC9ucQpk6sVD3uWZ7V16/PlsGSleautD3NkQ7oOOMtM9wcF+4fS
xmaMD8P02BCROePPLF34Hqoi1BW790iIu/Q4cfGv9Pell219/yqDQT9lRVKRVbzVhD5vTTd883tb
H+p1QI2Wkx0DpCVS1ur8BMCTWrLBsjlgNR57hpDeQqJqK3KIG2i2K8C2ghAdRMlOBFiIXNgzwQlq
72fgOJd8FCARGasmE6JIn0AAr2nfHK/5CIN4vs+lcSnSXrKxC0GjNcU6YfGjxqm6Rzp2jwkbXz17
6wkH44eyPmu+Oow658sZqEBzUiCRHlsnVzmPpV8+y7KIUXWZy7YoxpkxCpg51XXvpsqf1UQuNQZi
YqjTF3Am1GIOnS2yavZDS2Fx0lbc6690XugNLPMBO3pzHQm12voZiRVA39JtY+Nz7Dy07HP9mVYg
WoRhB9Ra5Cw0oEz50AmcI5IXjs2d0vjL3XD5XXuvQmVs2ogpMSSRVrUW3Ke1+TsTC8ftz3S+Zxqw
JUdp3sLSg80D2RMKSXrwxcyZ4D0nTS6OSX/yHeQSbEPu0VCh33VgvtFMM0AM/kEs+KyDE3HV34yp
7SOuaC7zxXvBMehdGqOVWMvlLe0Y4K9nCvvi/F2k5ck0wbvaUng7q2Pdm4UcHzktCR0JK3aGmbd1
0ufPSNR7gNf5Yrgbkevp2KBIQfdV3s85cWOBY12LNeaHl/PYGfzAprGAfMmNR0QYCE36X7a9pgJV
NoN5u9gB9o+00y9WbXgHTHZ77LaM5gbAmGXigFrN++bObalJW298qnBWR6UJvY70yKW3J2Yiyavl
p/PJmdlZrNlRZMYVDyVTJTvArj4ILJ5ImJ3tBOV3W2V8YA7Uzm1duRAOVZ5QXS44DpEPIIbhkQvd
TTliVUn6ZecB8HHmXZXP0/1IjJ1rKgp95slbtfg0QWHxNXbteQpx/bNMucyarGnZfvrse7x0fAPI
8scEtrmF7U7QN+VAWhXerhoQ1mv/J5H9Fl8uQclmkTP5LiHVrzyEAO1C11ArTTU+H47uoKhWlc7n
FJAKusZZoD4hsB7bEslZE/BVpO+zyFCXmlvMzSgDeiiaQxFVteUc7fDRdly4RME7Mxqc5MHHkK0H
eAgAMk0+dBeoXVgQwzUObK82bp0RqCjbbkcCJIvWxm33iLWLk6XWAEy/j8KQ0EEpsB2znD1i6afz
gemrGYjRYADAdGxMOMJa/sgC54uBEHSzNMY1k6vkLj00i/1nKA8SXWZkmPUfPIxvy6jO+OGu+Esc
AmaNZ6FyKHgQoe1u2TGidbYeczHkZM05NurPuIr7S27VR0tBIEpDTMh8zFwgZmvvdFf982a1zXvY
R3aMfKJivEMWm+udhCieU+RIR8tu/nFuwJuEe05HS8iLLf51hYt3XCwM3SboiL6Giuqu1vPuoNtm
xqBNa999N6FtkPYR+JvUwbhkj+TCFNDn2lRVxyHUe+Tmeo86Ax52zd0/1w5FiUzegi4K8NgfwlL/
ZI11JRv7NwAoYYX8rJAR5cH0mM7rYmZxDJ5gW2bqQC306bGeg00FRMGhJyIY17oz9BMhZUQiTwar
WgYwqflSAkBERM14AH/NUbeMv7IZXWLhT495v1xE7VQnOZb8usjbZfRVfgnrI6kQbRsatb2/EHsy
QiB2vfYwFZK6o6HUSl8MSz8vPb4wC4tKwfqE0W/scemJayyZSVWz/dLFKeRS+HbPuTUlZNRmiE68
ZJU3kczpgGywK/IbUumvhrl+tU9B6LA508Iyu1rIDoHXjvsjOMsP14GTWS8koQfZOx7PWBfDdSwR
Hsg4Fwfe2dHg6exFiKwgYAcNsA5QdrAJzeGLwcZ3WOxHr7KwBBMWtQhIHhOdkJq2dt29IaToT6M2
3vJJOTtRqXbbSOuQIDlKJ8hP/jck/V1jC/NuHuRN9qKLwt5BRlFW+2n2OWhKfSxdBJ4dHhhDeBXZ
ZPny6HboUXFBcmzEpzBrzBu6OT8fXkm9ZBKZyZATB8W6I/StrdF1IKD/mznuP8DRYKiGAhN4092b
sDk8QeApEJcbewXEvNhuHXzptOTb3As8UFDANrEM+Bb7rmRhJZinIUMY0rv45vx/KIGHe8jXW7+z
A4xtdCJs4s4+CqHORb2e2ctvHuoffiIinSeD3zqikUShaqxTWs0CwzmRk+BZkx5Egu5ID7IaRkFk
qejTVJZPXRcC97LWeFUdMr4jhAXd8sVZXYVdiRznXWZGfSMB6BTac3blfHqdctdbkyX/Dm3o3CQS
JviVy6Wf3A9VorHIBTZcd8a3CZYLo2euf+uclfic2Vca/PfKUQDlOhJlDIOksRV5WKPdqBbiG+o3
x6yeEtrrM2f8zvI2A3Ut9rhmjyqFbaShj3bavTTdYS4sZHYEChqJcFkfUTbYYQnQcQ6e/vtHhvYa
pLo6Tr0+4MbZaaYnc138LWbD3DlW7DBi4NyAY05R33IQZNL4o8FpRsSecjwq3zyiB/hTJMbdUuIe
HFmlgDUQlI2ZkW87WnBGdsI4wx+59aUcmBabT3HSPU6GJkEn7vdxwf7NZS5xUWlY7W1wwszFCsY0
aDp13ftYQVwsMaY6QbNvTpmzVvusv/Mie+vsjnBLX/248ZslMbvFqCZYJqGByFSDQzmHTdMj2TqW
dLkb18zIL2+qJ3OY/3HUBuQy+J+yd5m125gm7d6PBmbubU3umgj0scupXHK7zB/rojwtinuuBGJ6
6LL04lpdDO/AjjFxKnSTwF4wq7ZH06i+9cLgy7PSCDvaXpSwEmprREtQ+82OE0Xv09p/asf+m/s8
QPNhxMlV9nV6zVVDdspgYucexReC+/Ispvg0sfD0piTEwQXhcjDLdi/ZUmxxHILNBr/G514PFOwT
IkLd71ydqqN0WXDOZDvh0V6jb+o6AVw74bRjMSXc9pacsBYBJK50hJf/s0oWbGfATj0KAXLhLPRP
00Dr+u0gnLwHOcH9VwDaZFVzKOYCRlv2ue7r8SuzWNO8KE824iOcSQrzRc5o2a1KEsWwZAN81CMu
Voj4adJWq7Lzb5c/SxN04UTvvcNiaBjO1Zb5zrTQe2V1QZZGgMDVoifInKx/GGJE32l3FHmtTjP1
yDyzLFC4GsE39SHTKPc1Ue/kB2HOgVT3OLr825jmdDcnRiSyHMiDaJ7X00f0d72I35KyHS+sJsGY
L8FvaLNtN02ey3xkZu4J1IpifjbUwMDPF/KYBvEdjeld2oEpEtQxQzgvF9/r3uN+HlEa5H6UF/G7
9ov21iT6DUq6c1jtDU7FErQrGTV5diavHRsTnGHsjhg8MWR6DPEKkDb6zCLvsS1Ut7VcQX0sdo2q
fwOjde+48x/nNhvotiwOv1nfx2Fm7nUOI9nnefcXrR6NAh9OikerFa29H9lAanxpm44wVwZ53KmN
YcjXwpwjcA12AhlIBb6muLUecRTYSC2BuswQRMGRxOfW+yODKb6JIL63mq7FTmdkt6zCwl2NhB/B
kE22ugHZ4uO9eLDNt4J2nnqddVeXo6mQVFIPoeZhWOdEdp+4R3KA0rNF8cw+hM1Gy0JRl4Fzb2c9
1oPpW9dmEQX8FhERamyNfMSXBOkxT0kpEAnEdjSn+5I8s52DInQoF3ZWkwIXi+vhoblNni8flbyj
tOfhd8XynHr1lwAJVHv4yv2GudMk25ZDOEix+OOXjvN/NohdmRB+0FrI7eJOW9u65KKpvblkp/rM
aitgNkXyboZMKXFvgV6tuBYSdsMM04sSg3G1mvm+aAkzDpbsyfDI745Zdy6jru4m19+ZofgIXTcE
K4+On6vql7FDfnP86bQALiC2jHElk/BBkjKgRsTTCGOicJl/HYqkY2XhS94naHk3yNmy3diIGhxK
ZwFP2rRzdZBB8cU1EkLCZmdOiUrHieiXBon4jim/kNvyVwse/orycirCuwqBqzkmM3EcBUrlirg0
WQT7Fb8wwalj+Aw/yOp7NGsMjuaGOKV5bt+kSNdVCSK7OjEjBGaUMOW84bc3HYAs8ANwl+1i02Yg
lQiMsLGl9zqp/6Qzeuo+7oe9beBbmOKI7dMQaWt5VpZVPYrVepMnv4OZG4Asx9fJBV8Jm4v9WLAJ
AkCJ8+Q+UI8gYKw3RS3ekW+PkcI3ugNc/2USX27zyp37FRWjPX+fEqzI7h0kkfao50GsNRdssTsr
hGnM3O7OnpzrhPKG0CXNi5x0h4nOcpMQ7cLOeMBG7cVvcTPygaF2AEOgj4DYxSYbSo7JgKsKPPLW
I6xNW555goAULWm6bgzYnNQdYxyqgpuJS7wi39jU7P/Zv0bkHiBLrRceV7ydgaVyqG8mAyU3G3ey
uG+tv5DIZgR4Rhg5c/uFWNPYLporfELJwaw7OQOZY6nYq4dqJHWkckqoeOz6Z50+FEP1MrpkYpXW
dJ9Pj5KuChtze0ZwX50ydwKVPo67OHMO1QSdifFCzuRXg0Urog5v2k4Vq5qkZ1ljDMUPb1m+89hY
sJMZ3JO5wvQzBVRjauZ/AUOiJisG5CqQgUNLXqvqP25NOiJ6BkPkGci3BeNV04jb/WTVFq3CDIG/
rPsjebfgVcs9Cybo2LQFd6xCHmBCsQvX/m5y0TTayAns4EvWpr8fmu5WOAvFnoPceOlQkzZpvR3m
4oi/qzj7nf6HByg9IQG9YJXPz+ZTW8AkG3y2R0SB/2izIrxvYXYG20Mesf7bb+TQHh2zTb96Cy9D
qt5oixWLjLUbbHV6yUIa+YnbdRkT3pI2POFwkBD1t5Z2sfGDF91bChKSybgoyIi6Tc13PzTvQeg8
yewevXgasTIhg7AoAcja0y7NB+9k2+4aBUDSuY3er5AfzJ7lYVj4jjTqkyXWNSlTwz/fAjYR4HPe
Os2dyqb24MYUHrnHznrwHYi7a+WqSJjwEC7tehueINco+kLvubchgWSs4Xf92Sebiy57lmjg8u6Q
dOgEbF8Q/Oh0zTZ2m2ETl3O6TdYwsZglaWcnJmQXZspBU4Y7G+g4w6aCUnHowPyayFTVdBpWtVNs
gTEZ5giXh8UboWsSAMJtaeUWnwV2EuNSNmZ9ywgipplxMHDUwRaHLE9yAMbEjrO/MjYAT1jEtGQu
qA4miTFgkL5RW4WIdYdasj3PyqAkw8NozgandM+3bDLEYp3NTaramDRf9lMY8VgpwB2yKX6QiRDY
eGwzRjspswhEAwzBqvGH9+TX7wGlWxKFeepFTmK1kV3GEe/hXzKr7QMSwCNXEppmm8VL07HEqaWw
yFpG1mBDGllMYjr6S0v23p+2LP/lK9fN0+Z34tPjkk2JlFfLrSM94Cur3ocguJ+SbJ1zXBsPud0u
Oz2jCK8Nn3xIYd4ygkn2MaJ29haZQQ09kVhI2HThBqSHDc3nyFV8hNV5P+gZQyP/B+HRrRXKZ9qm
73zyhbZ2iyi+CvrhWCCgqeDjpHjvqcZMovMICQ4Ify81e4GyqTh0Xfwo4UBIYO/7W70Qfrl4sK7B
lJ8sH4ddal0nmKBnQXTd1kWzEFXu8t0MqX3M4g5tQPbSsefbtw6pVrZmjbmoGq2qf0dVYZxtg6lT
QH1/msWyV+lvNXfTt9mz3ATftOlrfkHJQpIiZfE9n0e8TTCecqXjvS+HEvpyVd2LpumA0nm/fgEs
PAV2l4QK97+Nn9hA1w4whGV1yrar9FqL4X5PtwqSP5B2ceeA3WrEwYWSsco0WYrI8n3Bex0NJr8u
LA0og9L5xWrMl9FixrmwERaFsjZ8O8yrxYJQq04JDqjtXWbgn66T4doT010OoFwEc7pkYZjoy+XX
wG27w39JVypIYGxbve/MCeyHi32/Hv4NIE1xMED8RXfPWfwviBG0I71GVrHYyENMmmSDrB90duah
SFuxxZ6LL4ICDBrG3laxOqI/D4hzxtZqSsAmHrudHTy5Z62rxzBUHKj+9G0NKP1Ya9zrrs33/+v8
vAl8GYQ80fK9nfgscLQQeiuIQq5Hxj5ojVCdWu53Rg7CS6bQdKd1eFqMZJcq2vrFQZBFt+PyViVf
I8myj7WVMKdY3KdFIPuq9XzJHU0O21pXtmTznt0k5T9fMZooPZFA4mDTCN8YOvqz9x2IRR5QMhqs
QDLknev8KQ0qrr6WsmY4TDjiyY1l1ACh9pCm8m1Z+nXTEB4mHti2AS+lyADYBoUfMKlBBTiOyxDR
EmlidDp85tlY4bB3nruYir5wCdrtmjmN/td4tgxLq0qi/7N3HluRLOmWfpVeNb5ey1yYi0ENmtA6
CCAImPjKJEmX5lo/fX9O3VZ31vOeREHmqXMghIn97/1tMs+MhMYMwCDmWiCfCW41PoD1wFrVWv3R
zodXgplnZahlEQSoj2H+t5OIZ1EKy0MOwJKE1RCRybyT4SefOVWVTDnkTg3WS4qFfJ22pOCBDO4q
jjRrpbnv3Jiv+CK95RhWlPfE7c22g30p5PPE4J5C1ZRBDtnFJqnEWkH8XqjKvQAb+CKmRr5ACz/t
sDIPtq1mTDjYF3h+9ErUhACwxcYgTJ8Y2TILkMld2AHWR09s08jdyoGWY3ow+KMYdIafkj/lTbmc
OPISviVLPE1wbeKMny/HISXF1uVeOuXUA7jGza9TZ9Vi+OQ60e6Vyh5FAKnLyjy1pGV8oRr7Jgx0
HBwnJj8Q/YZGNl5rlP65208/TOpeBvIjrH2f5Z7OzljSbNiFpxT/C8a8GSkWz8HwZtbOSTSb1ETY
iKFGQ8yGioZ37rbioIT16jQa5bA9/iOv/dCw9uN7M+G556V+M2pq/Wr9SbTZJR3IlkBsvWDAf4M6
APW+TX5Vzd865VXT6s+W0DCGJSaRGOtAA2fRqYrr5z4sKRmPUY9YsUBtym2PCYBASERKXqevhDnx
BKZt0O6IBjGVKtq9qYa3wUI40WVED2tpFEi2l1SECeXhlbyGTnPL8vRktZzjDY9KvQyG0+o/SNv6
OjhWanZsYA3Y0347s2wek7p5go5BxsawYS7BP9MDSqvT1sbVc7dtiqNydKViENBoXHQafZgYVSZ0
JZlRAGEBQ4xetcbC7n1oBwNVGo0XVztbBMep6M6+ZohzK7wD4PZbY+YfXUKSM2jWJt6WJ2SbACUk
W/hG7+wYBBS7ecbdNNpwG2t5Hj3eqP9B9zj6t5+FW6aiR6Ct0xOmK/x/psLRwb7O5HDrmxajn2n2
m8bYyGV7hJSaLuqYbvMfYvf/p5r/4wvfR1ONt+8gyv8vQLn18wwBbQ++8+Wv5td/+86YS4znX+r7
X//472nwXUW//vGff7j7869/8M//G2eu6//0HE9a5J/5H3YO/qb/rpt//UNz/2k7pusI4dq27XmG
7v0vnrnp/FO40jGEsDmmSlfyV+zUTfivf+juPz1bCPjefMylcFz9/4VnDiTov/DMjfnHkqTKheUB
aXTt/8IzZ5UvyqkI92YQ/DHltM3a7KZm1QOFmgRrWqZnzl9ActrhqGcMmLO+ohWH2QkXP/DkAFQo
IsQrTK5AX/REKI9BglVA5ecmGPJzwNmgDWV6YBbsAxBOQXUATtTRTHduPGZnzSmdFVer+QILn9IF
WpY49CsT5WXhGzir0TF04Pn7E46lvXGt0jsJdM7tzPBmytiA3d1C5ZlWBJyB2rYC9qzhp2fNtMjv
YcbY6ElIYlzRfSnT335DnrPTi/6gPLVORVqcg9HcpQBf9kEM97D13kmt7h1/oqlCjhMgrYQZRCZL
1KlIW+sdE/2wVcGZadmuoI0OQIG7AZzWn0O8cbTQ2c4yyqvhVLZvwRBDaR30MyRGOoiAxFRE4PEP
TnSSzQ94E4cz29OEYg9G2DeMk3I7bYedtUX6y8Fj9hPrEqSSv2HgBNtuflpV6eSUV8xPsFHWjPk7
E7sdaadw4klCNNRplJufipB5M3+Nk4rjGGjRItdWiQfIqXLe/ACPoJlalOPNTz1lvMVKLzndpQlW
zNQkmC2bzj4ZRfqfDz/fFsj/bLfJUagEU3/4pvCYnkqcD9PMiUKXZjxCix5/mMwPFuZQq6RDCrK9
OnMeJCFJnucphz+37/RkFzmNczI10zn9fKXPX6HxLQdGmCswnfkTJjONILernX6++nkQPlEqF/HP
Kui7b5xREsksCv/ktekflr1gS6KPAPMq0YPnn1/QSXjmedNBF9M9/4SRyj/9fDXw3kgyk/69+eed
5jfOVKJK+pWRwh7UYBbRCIqi/vN9wO+HzkCC00yzXy2K5UOjIwa30DA8j1rLBFKm+WLkloetxtf3
iNv+JjfN5oIeIZk0hsyVhrxa2AVQpkJrol9xVV865cJ3w0XomaqGAZSAuQhgMIpYD/fC5ojV9Y33
0jaRtRpEr042oUM6lgp/g3O43xe+9Vb6IzcPJIv3JjG/bbgU35r1Jw4k9SKmA78TDV7vnex3SAgD
7AMcW7Zff2PnHkysQXY38CXOys5KrD72YOMOYBeZ4wtcV1R3CiYOKBTRBC+Dz75l2P7wkUU3rWvP
oW6V4OkYwqTz7xFq/jVWXvKpMyFaRArHkesT5iGD663SVk9OY5yEe7geBN+6YGVx56KxvUR0LILy
udeMUwB8nKyel3/hycTO9YK5jJl76ze3KNPi19Kp95ZFaCApfediUlq3MRMXWEECqshT9om0t70a
YxHt6rlPjLsqvu64zH97opiVzuxvk2dXNwveQzn4zwaBy8XgiOJ59PMSEznkzX7+M1evXXjYiIuJ
lvxFHmQWxxn56E/YUoSeONtRFbQMFdlLAIT+paNAHEn305WZ+zcLRrB4if/q1RQzBRAYkAW06wwq
qUta10sAdecIC/fSrPuvyABUOYZOeC5YxFZJjkXQ1Mh5uc3ov9TSZJhs4URHGv9rpOFrV07lI4CG
skzG+Hdq8kLBXhwIeMyTsEdG4dCmVZKoKsdUhAaSiWn0N4wJxI28F1yn+YoUgbLO96+V54S7LKzC
rZb5h5aEz6Oh0HTF1cY+Zjsy4D6uwU5wrTbGz3Eo0KKb9N7F9atUjIBtc7CfdQ84dtCE13gC55kV
2fDmCHXPYmoxQyrvjqPdvZhgEK/m4FxGKeQ2lfNyo1fuMuzDdqcVr83kf3iZwicfNteujcNnV3an
EWnUUaL/mIB09AltSWGS7IohlY84fpsohaVf/g2oqDzSLibQDclbwsMTsRiW3nTNxq7aua7Sz1XL
gggXMzAflN2KdYMfJwdShAn9224UiYMJGQUDHneSIj6g4I534fFdx2vimU60Y10PdxAjYK6mQftg
Zka8htPyyY2y6k3vJa9mTbt3waSf1p16BwkLSuf843hWC8+A1CqmW/fEHCjYYLN1l43BOJauxlWB
DEdKA4AhIe05QaJIUs+wrTDEhqGn1R9s7xPuGKNcGzihnrkovPz8Mq3MoYgV8TVLfHcdO83wAL9z
N8mtPTM2dLdVDR9m1PK3BFvWQziFXAMBw9xQgEnoEnHz0uzaI7Qcc1VpFxuH9FNi8DGEdo1lNApO
7H5q2Xf4VM2Oq4mqfe3dRjCHzYAfly60jT7WHdw1ixGJ4QZvrpQ0FBCc4onxDpPtjO/C41Td5Zuy
8/R177U+NXA2NhSAoevAifoNRDRmLyE+4MmwjYtRhzesPQBlRH92MZewHXvDLgn56bTB/ZZFMT5k
gASUx1qywf9VP+G5z18bbdpy4rYfFVVBhjS1dVOBdUxlwjTLYzNmRjqdM4AuGwasUF3gYJX4Rx6e
mjzCRXm/sru3H6iil/dfbqkX17Ip0C5ilxbaajrRc9A917H5anML2HR8tTLq35bupo+iVd/MmttD
N1JEG8AZioS8MOTUHoZDObQpstfB9LU1+sv4IOX7hnjTPfOJ2YZtZZ6cLJrBmu3D7OtsU8i8Bz9T
Yh1O9eAEsuWXX0/9NWv64qb7IxfK5C8NA842iUMQt8EfAVJ4BcE+XTIQ+h5V2z9b09aotc/GQZ7R
DK2Fa1pOz0nXHVI8Kz8/tQ9zcVMFAFfctme1To0Hxoxfc4nmFVwPwxBg2F5UXe06qB6EC/2NrhCh
Grqd0TMN553aXvK+ZRWcylQ98sGVFz//Ixp+WI55n+HIP6hT901GAeSJRwDGjN380eiQFXON7IeP
+bWYPz2hpyxSZu4pUXNWMuOXc8YqJeXf3HP7ICKvfMfgU83Pe7luI5VvHXrIVpPJvL5QFSfBgf1U
kULcef6eGHD4mADcHcHExABoouiBmqctiRTcSf3nK0ehnMIH0NZx7b2ZuC0o0btjBKV7eMzphgdA
jtPKWWQtHZYmURw+OSOq+/xvDjvCQkw4/4S6bmxyv9DeDN60fhwMj1Qk3g5L+s6eCuvJskvrXfWc
gcyI6fwg5T7TjG5exTLRpe9Rp1GV3QK2wF7FDhimDy7K3ZPOzylqQVoUv9cxx/q4wHJwHGwG7xWH
5kVicfoY/PHv1HMDROLlU+o6ZIlBl27LUG1wncWvdlu9gO/onj1NGRuzY7tQWXNsOr1974VgVMvO
+wRTs1/2ed0t9GCUB7/mbS9tQAUK603eTMO76W4aK5R3rT9kUxOfahP/IhYqork6GQ0LgquA2L9U
AMpTK1TrEgX7zQRTGjjm7JC2XyiSra99bH7E5uTupMrLpaCgfZN4EKV14laPyhg5KsLcpt+O/zgV
Ph0kaAfkU8ezYrck7D1kzaGhk7gran1PmzS99RrRduHHhAdijkvsjRuZ+P7LgBEJdLnTkbFvPmNh
xY8uMuuNm+Zq3Qf6OqSt51WAmQVVx2cwNO3mncF7nxikG0aOdROj5pM3BuZTy9LzXrKLraYEu8bo
0SMWjveQ9dka4ukSVyJ787IOBp53d5RvXnsOjQdTwhKkXAhoFwrCCs4aQSlVMDqLTLU3upqgnxuN
R7zv+xgS0o19mnW5E/sgYtEpdY6VYMXlnjcIDj9Ujnc+8TydXD28dky3/35tNOPbsqvkMqxVYpT3
2oD4NYh3VsmVEdF14AnihT9biDfDbUZ4ZMA7SdwJsi9rQ4yvWTF6V2kgjnZWgg4CJtAt38dxFbRu
f6xLMh0Nm+Y5DR2KHjo9PXspC8GUTwXF6oUPqa6Ln7yspEqQE+RSxR7AesAPUVdbNEFzqPGISEEQ
ALoTsmP6vcsMtLA46YtveisVkZhn0r5zMHY4N7X2VUOAu8iy/K2j25LhStrT2GKyc/iIP5H3SzCF
U0QB9RrC6CiRfQ0IPypovdVoEKIa61zDFkqykYWlNAwEq1g/ItKHh96yvnXdNrdSM0FATW2/GbE0
0c4pkFHSxj9wF2if1OcA0G1VFV6EnTcDxwd/ZMOQwAF9C93lKEXZn5pOLdvS/HLrJnvPVPkcSF8u
zClCuVXBZ1g3dNL0vCkLBmVP+aDQbd3S3IrJvueFM+4GT0fkS3ihsWc5XIgBX1q4PJyYW1H9SRe7
gjGamAdmw48IcFX/HVRKe/l5CJ3h0wYFcYSAiMvVdAWjo8xcCdOyVoU+avSV5O6RcqpfhuZrLzn3
L+olg98G851NWGP/ywMd4iRIQlZqontaNK1EVy7Jh1RLk9drSUlDuI8L5yxaYg/aMKy4eWBsqPmH
amPaZLPuHzbshFa/IU0Cfr84FpaJhwUnxi+2r89YF8YNjIxxSJPuMtkIy1ldhL+oCtn3nrDeQAqm
m4SQcmQi1vZFW35SjMLhVFTnhMyvkWmCK3pkLJuk0RdmUz+STkxb3BijXHpl8kLHaHmJLdobiTRt
ACZZG7vV+mczKd8UIxBQEP1JWop3MpYwK6gYbJbrfLRszLbQwHVmKFLwEjTMaSIvHxZFI1njwuKQ
OdE2Tk725GSrsLeg/wpcWtFwa0JkV6mNt1h610zD7EfDzCvQF/v689ApMEtSt6jdqsAzRVnsXfrB
9eCoWyV9XlAwZKbZeK3S5CaIOd4kWJOnhLEaLyOFspOL8EeywL1CyWpi8KuwhWjf/sFKFZrOBEn8
GaQXrzUOMb7TspbbEbCWFne4iRXk2XJBmjNMzHfEm5pVxYDDBapU9+ZBzZD5CroKggNSgY0fHsJr
5tukd4mG7WTrvveK+BBu6GZJ3zuwx6oGz0Jxi1vi9GPOS6+FZ62qIAt3Bc6mQdPOdLbm1yIq741N
CS+iFx/I+fVsc7AsozPc3bzGRFnlQB7LntkcsZ0XDQsRhiyQgFXiE6tOqRPPuuHqdcUHmNmsezYi
UsW2FgS7caAop7PZkGJv4UcmKbNQkXMaS+3wvx8KC0SCr/cbYSssq6N/4bfwVooPxdag3geSA2OU
qavgIPbjq9lRAlvJjY8jgJAqDutujE9mL/6klW0xRFm1mSgOw7bSg+bmidm8SYSOIu14w/1OMUKO
wnLPoKP490M9f4XKTqZW1frMfm93TbEtnJOfRS9AFdUSSuM5wushm1eHa+jeaBtgZ6Ao8z1ey2Iv
APXAAbJXNSKd79TLwe/bpTYXJNhEq/dNNF8wU/NQyWHVR8G9RJ9f6dGwd+v46JNzXMQdF6Aa0mte
uh8zqsEiszVqxQNDXPs0Kdxg1LJZu7iLcDBOPsu5x5o5xtGLK5pvxwcugFYljoZjXSIVzOrZULJH
JhhiYE+tG4ewoz4blBkYQfdKqPhuZgKlOeovZTbKjTAw3fpUtTulCdxXN+G0AYO3AvGlaklavS76
58HVv+0hASQZDG9mF3F3JfZxo6zguY3gsZXGKSSccp9iDO2Bk5uvhG5AUGg9aDaXtSnlc0M5EpFa
x/jM0hhcXWYfWj/PH57JPtFSJUBYI4jOgd6rJSAjYNoE41cOpm/Tx4iEI+toNBKWhxu/uzFZE5Q1
fBK0Ex9BHilQ4Eb1SNPkaMyDyCaKmucxzz4Uausbluhq6bokDiw9PlZGmK8qKyMdIAEr8SJYmnxL
dFe7jLQ1lM3Jb6v2i/vRL8+rh1e7E+666mHYJjl9DJCilwlRXYpEaDHVCdth+M7SMzV5536+Fljt
RPNgOikiWJjagRzCfJVZicRC2t3Eq07moOq3XokSICLjUPaxvgZRd+s5vLax8BZMovcu54INK7xL
d6qmr0h2v8Ma9xZCmMe0c4INoQNxk2W1VyLYFdQ4L5k/B/vOtb/Ab5OK4kTowsB+Ib3jbMyUoQ6Z
ljX5TbAu3CT7PPa3cDS39ACY5zypq6WsmHRP0v4a69S45jLWaBuInvnsk6ttOGqFvfutmQlHD4SG
tyQh6ZhRgIW6U9B0t2CAld8an6Z6NtFTnAuo/y5m5wLCR4p391SPctVU3Pn1DDFS2rcmTYxbYZsH
TAq/u7hI12PNdMdIRvMQhnD1euNPEDrdLXXFPYgMZ9tgyV2G8OsWeorGSe/My6D6d0oiC98Z1lze
GxI39LBPgdxalRwJSmPpSD0m3b0H9yAhk4VGkMQgrQt5HVONDnE/eQvyNF52vgnHiSwm7t0nmZTT
pZfsNnqP1Yv060j/2YVj6zfH0HjNfYGeoLI5DCqDKOhT8w2hNVlwGZPH0HSGN2JrK1M6OP7H7EJH
39KhgHJnpTZWHkOdM0O+5kzC2FOzj5QMJUSV6loGmmReOJA1dYOd1dTq3HSgF43B0dfFSNM2yY0V
mRV7VTrJzarMlAlpupsKxwVOxclKJNqdzZTCiqp/gcFzAp9UrNqxoe2yRv/VmxNkzHdroq8m4o3n
xwZ4It96sHrfoa6KdVZRO6A3er8IgvbOHuzvpsjZE+Qxr0UM4rsNskOLUo4mR4pW0cZt1VjeROq9
INOeHJe3Azv2l0NEnDYJjMuZ36mTX/zJHOYYVZ7qjJiTZiXm4omsDLqNaL7iiT4MdGJ4ygayjgaa
JpHmlT9BaRfqkPpX0PH1Uos0DnYhBkWKPuYoUofFNF8Gv4bSReZHl1LA88rSKF+iGACbSUin1iO6
0iYOJKB+t9I8apzut3Wlw541bBRBWsqcZtOB31hTLG6hUA9UAcDe2o6Y7CEMx0Efn60uWFNe/k1T
A3YXkAbrRDL+zIM4WA0mP5JJ49TeaSFg6YzGN4Pnj6DXDJ8MgLu3aqNbO3747tn5i+uO43EX65Lz
JwsJAYbWeK6Hndeb4ZY/4YAjmSrDq5e9Ox4Lw30T2IlW6RhxdUuVdynM3zAcmktdYBKtWpPSknI6
k8ALX0rDNC+g3FYm9ZPrNiEbEc3o7dQX/eXnK6sojKWWJBcKB5jf+g4Z4Xpg/F8DMoY06+0nL/X3
A5CsJ2W706o8G0HpXIBVkrwa6m3nQj+hzqI7WDXVRT8P5DQANQTg8fgta7xWcY4DrrySoHxE7jKt
jC+QqM26FJZ2MOoqOMJxoiinLBkU80QeqpwuHPAcGEH7v4KumIsRV+opIgMzt6hG8CvkPeC53CQt
bLcxeOX/elC83SgrhiDPlsi22EvnzlMqcaoSMqsYSdhZqhZVlz1HEZV2laPchYcWs/fT6EUpLqNm
buxUNXfFBvk2ZZwGXBVrnkaIdI9VbdiH7v/8CiVh3ChNniisds8DIYhzhnOgCofy+PNHac4xtSnG
fV5X7Rqt7blL4XF0XMDtwgQbGuvnommZRpVexCIK3zGbv3VDDkzkjYqV71h8Oz/8/EVIyvoJJwvI
LW3hglo6FyVoGQRpoitJLDj/GhGnYxHf/T5yD/F4RyeAZIqf5G6RvMunXF9WIC2fIuwJ8VjusWPg
kXQ68kCJsZkcQZrQp99Pt7NLZU0NXnuAx+38LoyD6B4gwm0tDRgvmCaKJO2+2jR9zqShM8ikaLHx
6uc00qnoe9I4diSJY9xNPp+bHF/PqmInuzbQrVJaD5pJugs//K5T/9a25u96sIJ308geWaoRxdUC
WJThsE5LaAGtY7WHZPBWMR7Ev4UMGKhzOi0B4l7i5lDX2l3OKNVMz14xWKFeDsN4pVqoJ0wUlacK
hss2EpwubZaGWAbqMCfJ9c6yj/1gbR2rwBVmN/Sgjn97Tj6LehjfuI7hL4n134wPIwqr+q3rs0Fy
dPsgjl9xfQ4dwGZkuUnWffeOhL5JXE3PIfygwUAAobxoMQSKa25pqW2YkpNuJf1R6HStTxVHFrZL
LEQfURmdQaFp6xBYPfan/Hd9J+ZOpw+w7V2eEToE/KRvykLYTyYlUedaQfM2pVhbOa5hZ5o48cbN
XsRDsOt1wkbW3eAXvgxO8lUk9JBq4xMna+ZZzZRfQDfml8Zx03MevAdZvBliofaiJV4aW+bl50F3
Ii6E+ZVteKemcVzqIAIveW4BieKK89RvKvq2rlFWMprO6QMidaPOnobEJ0R3ST0zP5a019dxPWwq
zwRVFYzQQWncBEkEOTbFrtERmNgFDsxccBwXdDD93w8h2jg2awNsV1pS6y25BJIONZjLwcL27Gxt
x8ZH3OSEHPspuTDVyNa9D7ij02xxwIh/m8NaSOcRHy4qG1kn49RjRuIaWyc095ZvnBsOPph3gCay
PsS1415iI8kwK/JQhph2ws4iIGTq7oFLDx15TbipbSoaArMSlzxN3oOy1XY/3/08FIMhLhP45w7Z
+hgpsk76IA5B6F1YzpMZsBKuh3pCkOS/2CRQW8ti9i735XBxu9g+5RkxRHeaoQncjvxWVFd3ftBE
oZ37CIXdymlyzS1zHUYM+426xlo7iJPsVb0hbH0lz3eOgmLcoCuBfepRKqrWldycRvhdhMFgB8qr
WXIOka5brLrMl1fcQuSdBzyQGV6rs95jh9WNVT5SMVl0zmPMjeZQJc3/+fDzZ/SU0tkQUTRpNIBt
6EV4Tlw9vEEJv+KNp9+nd5+Z8g5LJujxU0P+bMkkhLbgwM4ebeXgRXOy5jw4qn9zIOxaIssf2bRU
ZprsHTcOli74V9AAgbXQYNftdU6aDxcETNDG2lsk2nIba8XvwDN4G9pD/AjIsGPzzLE6Y5l/BM5A
SD22rpxr4xeUn3n6dnBEZd/sMSp3sWPqS691wofmwmdrWQ4OP99O8lNyOt5jeaW3hczYGRwbMQ5z
DB4eNL91Ahtkg6IfPCohgQSbkmgx16VS7+w97wzaR0P/vR1Sc99h2VpMzFbeSw8sc46zbCc9q7+S
9T0GMkv2bkstdle5eDpwnJxcwzdOAh16iXnZWAiPeo1wnMkIKBx5HcFVYf7DYGr+MtXKbO8rIjqM
V14AI+mbsQhCyO+986YZ2aWgoWytG7a1M8vewD9idVeYEsYh5ri8LAAy/Iam2QERB36jBmiRnmYe
eH+WV/ruyAryxP5WcXjSvKC702k3bvpGV1sZpJDKaAV40mNoH5Cu8ck5A54s4J9rzLcGhVXG++Aq
8ca0rDmQcd8NUfjWqWZ68xEYIKRYzz/fiboLd27lUGNdcuoAmx7udMxTTtr5TNPhYFm91VLgjkhR
NZ7GWbAON8ZoJyfawapt3HrNoTFInglrNFZBIbyJYSYEwCGmo9lng4SVzeXNTYfLzy24dtqHU8G4
CiOfVS4HMQJlYN+NMruatTNnJ4HjAjq5V1TW4QwXw4UjQ/lsRupXCCO/myz/ldGntoRWtqfSrltU
EtM49zCHVdpp1pnBtkiPJU+o/Zq64YBBU74UuNjXTV7/tQtMImwg4O6tXCDy2CcNZAP263sybjKt
io8cKRAuxuIrp3biyKCdFORUv1TVHimxYPNIXxlLwoCfK50T/cqtVFvlESGSYVB/injqeYFYGus4
2IzjzPA14vg5A0YGkhrPXSX6LZcETLZkbIiz2G9V53lUPFfpakyaPx5COOJ25h5Cw6TBx6B4LUiO
zszwsaXLZKrSdvZsorBtN+HNQ12D74r1yOjGDMWzFc5hDb16oREKKiUD9VXXVelxMCgFiyKL1iXa
T5iQqyfMV+6Wa3CxcEPm/BgYgpM9P4ygVXeiVViCivbQ5vnvqelKunRYlAbLujNo71Y9E09N6L9p
CZwWhhOCDUhhKMfp7zI39H1laOY167P3wDN3E5Wbx8ad+MDia6J0QmwLLfhSzJxKrzzltiqxjmsA
w7xk4s6DO0NZ0xlAQ/nk2YXBII849I9Zpy2Acai0H44QvRfw/5tTNcwj/7T/7FKHtipfYW4ZwG/m
9FGRTgKnTttFKuNfPtXjWVyYL0HYfIDYn/ZG4dyDd0fQI87mt8w90v4N7V2MUpkujFmxtZtgj8+K
hb1b1ja7iCmGtdXx/AfwFjMjmK7dwwmWSQ9ptNG6L3AK/RpIeL/CA7xse7+D/JsRIEGQU2YIeV0m
jPMU2EqbwS7Nfk+SG/5TyCyrD83XoaRdtPe53zXw4mDZ9XjM03ljxiS3dKwx2XNfIBXDeieBM1Yl
53w9ybbClgNiy0QKVCWPhs7vbalNEoTmGKyiNJk7HuemuIS2TYD13J5CmnqN3j47MaJtQvbtZjhi
hXzJGgU8fZ2MKTz1Rl0jhiELkpa4kW3nDMLeXJVl+jeBpaVB4g34rZDXkYfgQysL9AJ2MHeR68zq
+GCGw4mEFA5aysuoVeLCWuvjR0ylz+zHJ3XL8Y/IhOB5wCwy5A/Obe7LQDDe1p8j/E23PKARoNFD
xkLVVxMF5Q7fECOkmH5PvONor3ZwiHja2rmgsbuVqm3JKc/CP1tQF2gnOxMIRdCn6zJcCLTnI6iI
5xpOPVRPu90RBrnKzkWZikcbK2s93xecVyfJ3vAKGQcw96h7mf9sm6+jw+yyylzGwbRA0MHIQIe5
nXb2KTvRGn1JyRrrWIFFo3GPTQmoEbs5CjoNLTHr86Jk/uoJICyBrKApNt6RctXmYpvFNmVLNErT
eNbNqTpLqW5Mx8AmECoKOCOV6T7ilrWccDgQO8tNohPlR8pYf+0WlTyU9HRoUscEQIUS/JHJG4K3
ZKzJnUY+HQSZ2KEme6hbrtrRMQfEmV6uNiOQX1YYTrQSKF5FXWWF+b/rwCBEeGjWelj/LrTxkebt
tKU8cUnYNGAC3Yqd55mHpDAJhWVcvievypfOwBtV8qqjm6ZE9F7s3syX+IuxNJrG3OCdj/e+IxOU
u7TWEbO7UkdfzQYZxViAi5SKovU4gOjAULcWBp53iCvLNusw3UCibKN4ZrvM4DOCFdu01lZWmXEg
VtHZZJPYG1P0UbUeKYe+3oz9+BHljbqkEltzjKGC4oZDEf/SLSs8Mv6vFmGN29AHybwcIyqhdfs7
GqVFbYK7NPAFbcqaZFoT42ki000GUgBRYNlbSs32yE/RYOIr5y2Y6npfZfKOW5IrCtdfFTcbf/Tm
3jZgEMgxXal9uG6EV7TLvohwsNWE00028oXuuNFWxSvL+0kNI2kS49KEUX6rWAnG4hoEmbNQvAvW
A9TnJ3Bs6ikXvH1zGgDKqoGpklDvCc71pQ3eo8LQGQ6mT41u/S1KujdV62AnxE0I2z98yvuY0/GE
SGPTLYGrxXzCeEv3pNli72RGtcGRSp3swZ3w7DX5yXaBZ+XQN3aRUd/rRLAylk68DslSWCU1MB7i
pszadiEdDRY+GZpVbTS47uWvFK28HKHs4RYdRB0vJnZ3w1c0hQf9WbpFtKjYC7MqpC9RKxH36G4w
ZgHQkX8qIY5h7b6nI5ggFSVQF/t9ZHvo7B7JJBH34xFwMT8/4finvPysAHFr0N+WVFg+N9GoVuSA
0dRHi2M/2fGKcMbWH7g2ZVLfxU3MvzGdqlVnUMKVTWeoryELTxFvfAPJhidWJEkJbD1cxhCb1uQZ
x7kGY3yzqfp0+2GbmzBC2AbIcx5sb7iUM65IMKfaxIMk+9RsPZ16bRRG6zNnBJJrgnpEi6wEzTX4
9wz2A5Mdlp/RuTcO04ia17p0KU4wQqbcHFn1OEoPzv/g6jyWW0e6ZvtEiIA3U3qCTpSjpAniuIZ3
hQIKwNP/C/zu6E4YovpEtESRZXJnrrSqq8DLiI8hW9tB64dlXRwiSn+bofybBd5ZzFUYTNTF4ZXc
ZHGGG7J71WZIi62bfU9p+drlbegqGyKnxTknrjhKlrxvLk6g/3HRU0nx3Cy3PSdxwRSm2NPJfcZJ
yywXnEI5FefJ/7TgK61dJ/s375ZH8EbDwjdN1lq8BFKaeJ+ZGuRYwMdbYlM9fc1bm8AeSSfnBkWs
1/Rz3BJ3j9RRebzAvs1Fi1jKjxuZi6ImXufZwh1jOluHBO8ZQVIBRl/Zmp5vdZ0R8oy+GY+kz/Wa
4b4e72JD7zdOZkXHNsJk3QCv0lvoGjOQCY5aikoyzTk2TC3YwLv+Mla82TvqkPIeNzA3QQzEWIeR
Q3ZOYfscEguNfraC02t0MUu1pED5s9OyDkd6abKZEtS7MvnU/YGI5ezvDIuZ71hjSJvMGnIPLa/b
Pqi0e7c8jD08QuxIRDpS44c+JB1jtu1ToNDQPctKewuMpId1SX9j1Q1jdYy4hwAJFtpeddQlxyg7
VMeNzgmv9bzhxyr3HsS3dxH4JL1LCu5BkjXvBrjQF4ORlkV2KJYtV0/dcF6eX9HksasdklDPZ6qa
vFvmsIz79qEy5yuGWfecZKTecbFi1HFHB3CDqtIXW3m8wuxTyfKsTD9JYCQhiPlsD38i3SV68q+w
Em1vJDSwdJDez7DNv3PTmQ50R4MiSIIl+NM7B8uDe1Tbpn2P4WTX8wCveMHFThOCp0/DBSPBlPIC
RmpxxQ12wIHw3sDlHmYCc1lpAJaIhHtwuvLsFs4u1ijnC2LrQ1ejfGP+tqYAZF16qBUkWPMFn59t
aojg22ScuAUkpnmDM0OrXJeXh6ksObVlDOa9wfG3keI6JBoAPZFPMRoW2Bo2bou90L81eem8MBqz
AR9Gyd7uy2IruHLjyM0D3h7I8K46jVxyTnjX4OSN+kZgigWGVBS3SRqfysnGne+LV+L4pLi8e0ms
C5xZxtiX0/ltaht0bQlEcQIGdJ8NxIPchDvviHn6JmqfugKG9pR9qcj4kq13zlyhzgIZT6Vb7MH1
e2W0BWCblCMQ6wccWCxFjDDzELl3M/gpbhmzFOd+rJhwUeFmjNXFU2ebDphzJePV0C/0YSRTmhW0
6NYtD6qbaENP8ae1mmT23rFceUvEoZV+dTVk/08naHusLVe70Wp4T6GUbrPA6A6p0jkoDrn6hI+T
I74xOsIbVKn92PTB3sezcMJP0Z0Ig3ZU3nUP1ZNT7uOIoYBWv7nZFGaAQy9VI+IdUuS9yN3gnDL9
EwzfN1ga5kPfRNAi6/pjwgoPh5I3TjYRt7UyVP3KPztLp2uUdtEJES0DHKtca+/AyOavN8ynLMX/
CyyFg26uflqLBUXrIvOER2Wm/2AfBcN3JN2HW3bBuzbYX4ow1SWd0ldRUa1oUQ/Ky1j3FBxHDzwp
8S1P+v7dLM0dNbj0vc8L/rEw45u/PHAN8ze1VeabrMH6FCv2IMiS6j2OZgqBvP7l+YyPMpQxx2Vv
SeqdY8X91Voenl89H1STEWkHht8IfGdSr3EceSVOZWa/eMTM/kxwAVYOpTZEovvgZnTTfLRqTEl2
oJfvEl4+5GRPJx/BLSAwoketiq3psC2NjaYzbbaMizUtqJn2mzj10aIl4MNbfMBGNa5MgMBVNzv7
LJf3AZuCpdniQVMRF/cOvtdkFvSymvl7qbBaJS6IHXB/+TvR8Bd8ADVjjvpFVp46RvWQXBNtxK2m
dV+F401hgloWTmhkocgBMCXwuDgAU2loBUV/bYIKvjsOMayOXneMff9XoKrqnf8RIL3Cs/fkvZ1r
Kdu3pqhKYNkcPDpX6JfBljRWyQof8W4qZ0yYztKLIsfoqvxMnpNi3gwidbce8esVnyDIHUDBLomX
uWuGJ1W5mrKTrAL3DYX7fpSmqX410LNkDN606kmgcuTfd4tZw7UBpbqxvOEIhoLdYnm2DZXcgpbM
viNYzBJu3G8QS+glvHqTOtNApZ+EixdFm3If5WvSEkw4OtTzSGSUyaT/7ysPh8FxrEje5/F4ej7g
pxrpBSUaDl4fyCuMWgb30d0oOZCogDChQeqwcjpxz/vsJxN8QirPji9E6dElTm0qiMYwPeVCCJ2A
bT/lPN7Pp4HeEpowaOZ0+16+xP4MrmamObQsofw5cGIpfCsWA9BZ6ECXDW36lmhoJ7E8PL96PnD/
pD/6+RJyr/5gI60vdcCyQ6lIFSssBKiWIMdBP6yG1bYvMfy6IJe5LuixOtFCcVaF+sMBuD0rJx/f
TJmzzKTDxuVKtSOlJD9lLO9xAMdpxO1z7Cpb3MsMqvyYBTRWVwOckOfzWFtyql2C1prLgryW6K/S
waG1POv95LOgDQEc2KPqupl4UDJfbYmMqEt2i2L53vM/DAGQk8qYF+C3le+0HoRGN7bzycy1+yBr
dR6N4eoKQ9xty+YoZTj7nAXsXrX1H10v+hcIhy8U2lghi5AVOrXT73oTXosG8OTVAFsHnw0Njj/1
tHZsg7vigAWQKQMx1UsWoCFoLDlUM1pYx6GAXxwxFheN3WOfU/iJGACxkpsRyA08bD4tPxQW3+BH
pMMwnlwbNzEuWUjQ+J7JzFv+uZlic5/Q/8y1pjWOBuZOMECjTgAVpoPveep1ec+pAkOnN92eWwpG
dOsSlePBNCxgxHPwOXDdPnDQMTYywUiPGfbaeG19K9vsGpW+G/7vmeqCq9XRoKZoYQecWXJ0oLRp
xPtFND0Qdz3zSg5G6zZ3SToE9iszGmudD7xEXTLEl9xIk0szz2LHmYg9yw782/PByMXC5eYBkJFc
O/hotxwMg4sSebN3Fdmeik4mZg2lPIwdZ0tHp1JG4/p3zaOuu3r4xjIKVy/C7UYc7/IpMqTH58+q
lw7VNrAI6epdgC4uh6c5t7EEJura07LGsKbi/jstD9KESellbwEV6xsTZbFbNRQDtA07nszrics1
/OxRlHDIHOdU9lp3zIW9bYlRsDvKG9dNxq5+Q/GOAsPTVQ2OnRpUWT32b8E4pJs5Xtz77GlIlW3J
BH5EmvPR+2bRNH8dJRhO1FTSSYWddFAfMaACRmX6Rddcm+hQa+54vwcrPmQDg0d/1mnaakEjNc2X
08CV8SRRH6uvL01Z0JCyPDy/akAK9dARA7MaX9uIag6U25doeZcMNoMKa6KoNeP2u8Pb+afWeoPQ
s2i3vHNhnuik34zCU6u0COJDZ3l1qDlfnhG07waRso85eqgODK+XhM8e2rkS62Hw8g8kcnEAcy4Z
xRKwlKQzVkm69GZwdd1MZuZd+Kt7F9N0uWBr0x+QGViUtSz7KfDZ1Y5683Fsp6mevbqkqKa2vbeY
vg5Rk2Cdc6NpI2fDOgyyJb9QYf12vYy8e6uGbVnm6pVPUY7hu42v/kQLX8WsFhqeUq+6ktkWwQHw
Kvf4iAZXGlm6FQm56oMUKROu2m323tj8amx/woylz/eEm3MW6dZFBwqbC/JdTgIuFycibJnp2/PI
r6ftGFPM9csd6xupJeMxlp6+GhO0tMpDFZGtekvnysSErHX7AcbpLq6E94imNzsTL4oC0Z8GsY2u
2WQ7u5N5NVOVvoy9dnXyg6aV6lv3gEQlcUU1uEmJ39h+dpSuv+kJwbeMEVBGYdr78+jgcT8ymsYn
A4siOHIyOi+Dq0NciEvg9jeERJKHo4ivU6TF1zmSCkyvmPftxIVi6EyaGgmQHepB0wFsuxLUkkmh
ER4mgD66u/d6SJaF+tti697XnAR3ieRWiSXrl8EyQbVbxojRB6klAlDAXkUpRZ+dGzrAU6ocUUwC
fKIgWmnIKG5+xFnMBH6+6fjrZvjmlJ52u2jyr9nsMwlSIsRSji1qMCBm4mTm5MhrMctXqQ/lL2wy
AYEkua2aaNwmSPk3X0+itbRUdRKfie0aj9mvP2RPDXfnJBGDBDW+tZlCUxrdABZu7aGp06xZ0AMU
WkXkLXNCJOdsPgeJMGCr6AYXvhSPcLAXo+v8sgRXFBf74ylltkMxa4rtWgm5iZnMUbY6mchzHaW7
Swr2eRDH7UIEgILvUtCMzrzXPnAZ4ICRW/dATvq3qJF7BoOODS8F6880MyNTJOpLz8+Hz6nwX5Ix
uGH0renGwbLTDWQzS2/GbVprn34JpRrL8CY20ZPb2ZLXQvT/esiaXBoBSFnh//4Slu6dSFX9UwFC
Uy/NIvRTDya1Poj7//c9Pq7qYg8gjp2t0iMfQU9vL2T0hteJ6ONK2PldB38H/tZZUBYyCXPUGKb+
qNxd5iR0Q3b+RbO/YNS6IeriEUG95djBcawferlzbBDyBsSCnRHNJMASFtGsqB4j8jEgaXVLAC1k
NG1gGWw8fF9RdYiixl2NXfJqd433mC1Cer7DZxdHbooLsalCkzToCghwcNVGNf7Kq+raqTx7qeko
IN1sDGFPbsfnw36uHOmuhOc3u9SqrfXzEAfI5IFByTs5vs0FOc41dijmGzLlxOiM5bLNfS+1Gyfe
yuUrGIUvOY3JfpmIsUcOdnbQ7XnP1Eud2nIJcxekijxwXPvnLSxrs6VD0PtlUEZ3KPyFv5h6G4Yl
Df+KX2dmEF4WIn5JexqMbDWaTH2zXdkzDbc9jB7UnhHJK619YmA+jw1jhOYNnwJTE1uWwsALM6tI
yu0YuLChXf1Qa9RD01icrajNmNjIHTfsad9cxbtm9Oa7bTsDc3w8KtyXf/siDo4csrOwLCxIK/Ff
ramMDaNH+JYTcb0UHRIRC00p/ckqEpLAkHUTAJJ3YD87RUVZhaJJ0ZBR8Tb86601OCVjDiG2DjzI
dUf/rRZM6UsmlPtmRs1npicnDRkNd8wlAOF1w22AYWCFndWgKOfJk9BZ07gQBJlOn4W4aElAWxNa
KtZJZsy2XDK2AD8UProqGv+OCRSMts2N19qbE851kNMaZu3U1m9mEKNUAmCAdwofObw56gM9N3NB
fXfvNdmOYTuE9dj9lyfmuJ98R9xxDZMULF35E+TNaSCc+B+b2c6M+j34z5spXlk9LW5rDbbadJdO
vru1mNJ/GYDGwA80f0RUcSCpM9rpZhMueExfCP7ldaL9R6RdHvTRijfYGTAQC++i4yA+t34SnfKC
IXH2wkly53F6sc5+HNjxKuLjmHZ9+guWNn2bsqRuewo6rEz8FjrqBueeXDtwk1+zI5zSlLnbxAig
ohMrKefkZyGxcP8hEK39l0QBBKpWuauWq8exYE0jQAYnxVLm/Bbhn7y3WFR4085vQOS9ELLiQpf2
tRUT6u5Iz40Onq9lwly4417nrbnpFwsUZv42JLdG7tpZQfTaGcssRngntG5M0KY1I2BQLEj3BJ/f
1OZMlsZrQrVAlS3XJlruRn+HGhyN1rjBlQt1s3axQW1HIanxyGhebhoJjnBsyJ633Yucs/hUO+M/
xnxffp5wkaQW7sPVqPqCVpSOen7oO4vN0SklBEiICn3Xn73KIkfc56E2Dedx2RtJuuQhDK97Ntev
LYflEzcBilImrDPUn/4rS71+zVF2m2hYPHvtFuH5F9NWsdaZmHhT9iGKaNeVMZ3uudLXcUFxuAZm
aVnAKEeBYacP3u8iptq0LYuzv7Q9zO2U75pGBHzW2JoT0R8Llz0fyXI9lgF93Tqe71l8RC0lEKZQ
iKcLFq5psDyrq9YIDVAcEWtBh1Tb1BlalfvTz0TdRVybYUQv5s7VtB4j8yaKg3OfxgAOo5Tx8tCR
UmIsPlnDphTeCzbBl2pgoCKmethVVglYyWC+3rWc3XLVVrDJ5q8sZ8aDcvUOc3g8GKIDVxWoN2/A
MJf4v5ucEB8OjpXmxdcW9ktI2OdGwBae99gPn5YTRytjUOo08K82baWgMPB3W+l65v7kcvgr7Jb3
lotyhaf7d5XwV8PRuIvbDggeJ2kA1sQQYMCTw2sOHIxINnbZFoUR8S5XZwq/vHUDwpydV8F/hoZE
hY+nD5w4alybqi/CLsJOqPd8iqflQfxXuelb1tm8Q4umO0t1sRoqkGAYJpsaEfinoe1g1r9EW9Tf
qu+1TeunMhzyofkYvAh/pL3DkaU+cc28mKbN1gBS5ZrokXEs+jLaU6Ge3WOOrmtzeu3N1gxd8ymA
Y9LGrM2sY06PqSgmhox6s7Jc19ihWcGiHqaLD7E3Jw32ZoA8wWWgv0zE3S1q+E4ocRN0Is1+cHlF
CycJdjCn0X4IL3kbBje/N5qQxC50fysdZ6+lrgMtPFGs9r6H6Fu5D4bZoPzd5jqPEIzdvGxuPTc9
EPPWbhq4n6Vj8UehXr2WUkE7xwKpTZbxqg+gt6pmLi6zzfxd1H8nGBA3QAAMbAm3qhn4URRc8Cmk
+7hZTIEqYBIjYQf0qI5rSkTyDeeDjSIVTccNrP64t49YD9+GNCb0mfRvMRrJFlwJRteiw41B5R9n
0Zs22qiCk8I8KrM32K0MK+iFRAYxKUgGgYYOVznHsa4zDBssnwuDvMzoaRnwiepT8D1P43vH9nId
Os2iKFftQV/HK5JlxxYXXBgk5mfae+3Owmy9YBaCMKZADxPmQXktKSaMbnhbSLdm5fgYpx/HqH+r
WhHgieGMl53HDwO5V2f6DxCp+Wt7mGR8uzCwitvZnQmOc9Z7fQX9DqcxL8rZXTyXVlGfGpkFlMgi
SFUDLHpjytvrOM/chUTar2xbv1ViLliZf2Ue+1wi+fzXARwnDBMrprbNJZkvcWqPZ8tIprPv9haV
fQu8wcDHBhsLPMRMF7aczJAgq49/cSlizeN2ZZQDDbx6FdqmcM+jlrhndi8Dr5w2c85qD8xzpj1Q
8/XM3eb0fGCX5KsWeQLv1amQNNTiTmQO+JfiveCaEx7dGj1pvlJvrbNRcEfszdLfWtLRMKOW2knv
75mu92Fat9WJ+FkUAsWKnWQ7FpMMKUjN9vyp/rAV+6cJVuwJT5EwXXXUrJ0b2w49xIMTmiWNjFEP
C/H5Y1kxrhy3XK56KOOVUTgQraDguMbwWXL8pGslUC+sRHAfxN20K+3Y+cl/mWsON29m3c5b+idq
ctmlsXFVIc7p1Nn/e6i4ayBZUvMjVJee4Dn9JHjxdokFSMz1vT+JbjPuUj2dSqVoWqS9RsMwMOF7
aPIOBT1xNlgAMaCjgTMFxPRhVX+l5/FKTfHfsS2PBbZh1Mfs4TF4TGD69RVdB1FTwC/SwLzAol6Q
i2smQCbz23gZpEALbEbE1jpyX9TgAdGeYd3aOdHlGUibhm9p3+jGB/4Jit9c2YctZ/CV+UgaA+95
r52GvJrPseVhrub2DO7wH/kRsgrTdLTLLoYS7Kk1mNxjgBl6y5GgXJcWBrgEgrwRgKAcfHgGXXs3
BqDadc6FZu4xpOas/AxArPcsn+FVO0sRuXafSQysx6G+BER2Ucp6MwzKrNxOk4BcUrgmhsws9KoG
TjFXxWtGH5ztkKaC87inv9S8eCW9CEl7Yyiwgw3ARcoGETcvH5nOztJr+6enkvwM/P9KdVy/n8aa
Essmgwk0k0wsgQVG9fuo4Y7XDY9qS9gjQb1QyaW0t16GaYhrZYKIPOLUJavh2vC2pWtFe+T4buWk
cqKWqE62ceIXiw1iz0QyoqM7oN/J6O5uw6oNWpAFyOkc8tH9LzoBOVPnzR8JDndtLlgooxP59fmV
3mY/UzsPh1Qc3CKyT7VhrghcRefKn6xdThvHOtNJXRWsaR4vK94+I105Xtdtcg4RNjpRKE2ySXQG
nl2swXZ7g+sNhyPzH/ye2ybOPBqFzU+lx3g9aH7haGfr4WDqELV2NLY8wwzyVEXFMe86zCIBhMyF
OyOqOD0QejvnwKUwVCCLpxRk4KuavsxUezh0bRxjalwJJULQmSRigjLLvSza/wLmqKtxkn/cXJjr
hksIrZ40VXRAbzHE36p4eIs1v18rPJt736j2JKxfc4cB82KFy3wahhPd2Y44B502Bf7Np55QO0pw
zV9nxe5+782oukbtxoYdvPPbiU5u1gTsyl7BEX9Rh7a9/1erArGdEi3bwTDfVzVx5FTr9EOyzZQ4
AoaaeC9EdDDlYnWFuRgcZcpAoTX/gOiCiq4nWMJtLO+QorFyOeMBlj7s6KTbW82iZYN3o8oV7YNq
3Rc5xUvbHSUOsvbvRUpTxyI95npJrq8Av2ik87tTGenRarrvpI9fLSf522edDhHRbcgND8kmjlwC
tdQrxbcBezqyM3dpt7ljmOCM0G9qJota1Wq/BVn+spsPRiOMe8xxLTaPADh2hqRxAddlszWNfArh
zQJsTV/jPHN/GRqSLBypnPnAarlqM6sVL7WipKAdkTCo1maHOfX9ONwmnYu7pjkSsuiwmrXevOWo
65TPkqz0yS0NFruCiW94oKWYCDDzZEpkvKyPb5GXUY2Vg2yT6YOCdODU3rfktDfL0FQJlk/U6hcd
JOIpT/37RE3GKhCm2sxad4atwYSWsDROP+a1CANR2s9vpnrQUSxvypJbxTs39IvyX+K4VliL5SBi
W6dB51M2MIbdRgzxALy7nLmnaVekZfampWTq9Oyb6pzoyJo6AIeHhQ32bPpBtN21HpjhnsnSuYro
phQ2Q3M3qkkNHih+y95wmDAV9bR34gqwcGaDAnG7/dMFrdrlDHHYCbk29uovFU3FvjcDAStDZ1hH
f6yhdS9wcve0sXVIMwO2GWzJYD410rEmNXz1/2TkKlsMSxPUcbHsc7N06ZW2Er7ZjD72i+pGFohp
rFvEG6OhG2y2FnOnjaLe23Jri06s7bhF7YX2j4xnm6smtoJrtKyykFFrqATJb5rxiCfUmEMmjhHP
cpzaoJwTRkRGy7U3UHAT3yMNa1Zmle81RgVS/PK77UuDMackBr08+Brj7gzSEBZNB0Ix5hjHBaMz
xgJfSM1xz6+qe2zm5mtX6qg++hfjvWIrg/ho0I52roOo2VRmy6GBIf/GDVzGXmDx7rTuZBtV1GIz
ddqxtpPmnTzZjj+xf+a1WwvFZ1wtl53Jf5BmLCizCIwX0zMgb4gSIWDCGzsZ0RAadhecrCZ4y1XH
2Gpoj6nG3hHRunDMHGAniCRXSVqZFkwIQKbZhF5hi3dVDvc0LwjyK3/gjlr++IbZkyQkAO1gkcOi
y2SSkOO6s3vmKYbOcRKA4hbB4r++zt0Tye7ujR/yXOXMSQy6ATfum7QcliLAb9mC66O/WZNREFKf
84XRdQ+bjMA7SA+nAzKWGXS5BBGfuyjLzRuprP8slBLm4EQkI7KJpuR3IoI5rezUuo+2K9FSDYD9
IHCBXeQ3LRDDOm5wZZoSSFY/8vbAZrmigUV/cdDmN4w6uQH6Q4il2a57d20PQ701YZcfOzT6NXZZ
WWTZEabMn7EBBIKljUTLwD6f0DK36X04iF3djduR/XQduywrjfGooocVud6uieb40rmgguEl2ttC
Hw7Sjut9TbSgbqDk057RbwatF+dEA3bRFtR82ATMw9ytD2PD5JzuJ8B8AsRFVXVHU9ffZ+7rsLrV
sMJ+0FIkKJ29SXKcVZp/nxc4PjIfrTjqDeBgoG3ZBMxTpKqtHPo11QXpR6Klb6MF9oUjSARGCyt2
2dABw5kHVrMLRV3ZnOCMZR9OHejNJBB0nKGhbVRX9NKCyNX4Eg1FeVtcSzt+bySsjokeA1t/M3al
EdZzwMSqTOSOtsmvcbDYkeac9Dfr4Oj7rFq6vcMnt5ZKGNu6IFBVBpKJsm2+k7daCyaQuwgT5kV3
YnyZLi4G7vQ0F9J720+naJimAy/yZVbJO4f1V4aH7zZl6FynfRa4wN45GuhwL0iocPZbytYAAm8g
Gvq8a13MDlXeRVe7I97g4Sqtnd8O17BJX4jfwZsRZyO6LXaGyNFKtvPe3TqW4jZemh/Ps3BR8nP7
o6wXRCen0yFCL2hbAOUSitWiiOO+yz9H4nsF6vnaHbYukciDXnPxbSNM3g46dl9bBcZS6/EHX3Jz
LcqkDkmBhL0S/JrKDWvexPuAhOPyc0BT++e1EyjPwTxXqoblVjboTz5dh9Wxi32QUAwUuSCBCht8
ihHmef4YcqwnuPeIurq9u0tLn+ilEc9hbPuMGMg9eVQmcXlKXnwl6eBkf59a/ZPikOUInLvXxnqf
J46zdgvjKU69go9F/JjYQZZIsB0KezwSXqNNyec1dolAWaj4b1rO0S0ecGMpCg5hTkfWyuZlf7eU
w8lo9MPEZpmFUiUBCkGwKVgut1hbpiPQwZNH0cFNZOCHvZR6PH+4QChof1oXGjBKO0wdf/oDW9Pd
Sex2BGXkm2/0yVEGk3ch0rOl8VMcC5sqXKCLAN51ChvGxgO2XcNO6XlBZFz4p6T0hkMfw9/Gh6wl
mh0qyEZ7o+3xDmrx7775Flr/r5nt/N2unb0zmPOK+NGJy90CCSZYCP9oPrVFSo4HWf5FR2GeUApO
0k5hjTMJT4rS+qE0bukMrUWSYHPF41Q2/qEoWgh/NUuzhF7F4dJ918kIMf73P3GZBlhtyRXSQSsg
FPxUxNXoSwpbU9X/0mQ4B3O9B9Q0vEginDcW29/ObF2z0nFonIMt1eUmRHJy8kbPOqx17X+zZnfX
QRbvEALtyXFee0TtbnQJysKO3DxviQrThTan/sUp/zmq9j6kVpDDA10OuIa1RvRuSR8YZzDkgP4h
ICOiOSWhW0AzVPpLPXoGkdGoOcemX1MaRImeVtbggzx8T8lCFegqgZMIABKkghayCd5qAqTOTvPH
4h0o/Y6r+4c/aZwAzDzmnNdqN4ZeJy/L/qApDnfp84/6mFMK242iuZ7xR/KPmdinhzHig8GicXCW
GpmKMgHA1HF3aPpRvlLWt8kHthR02/61wKy1U8wpDfaPqm51LiPIBYOt5DbSaYxdhIBwLik/g68z
IdJUFCTqVdmFz4e4c1Dcnl/W+MlCX9jNrhwQsWRFm2ZMkAK3c4mMiQ9X6xYPbOsOTfh8XjM2PRCH
2Vm0Z+Ot1ePtUHMjf/4/O2+Cq7H836cIE3xXg4cjk4ppA8P48ytyRbhDn8+VI+mT/N+Xz++KhvZZ
O8bKn5mxhqmNBydKosNIqHy0TTdMOqQl9t6j7Us3FMlAzDCmCFBgtQ7N2MN90SnB+255/vyqEaa9
7xxmxu2oQuSuMXx+9XwA2pmVoOppOHI9G8gbJDoU0GMr9Ogz0GR1TbEgrOypcx42SfxdGmNFsPLE
Jz2JDR9qMiV0NeZXu4zKB7qoQzD7kVAKc9G8Ztm2U+9hDjYZZloTBV6tvVcK/+HWQEzAnd86JeNz
O0KFyYYIsb3VH7nPeKEV7q8qabK1LGfjoTsmoxY7RSVZnra2/5+H8nejkap890ysTNWvkcjOw0GY
PBOAZ7FcnpbIazuRRIJ1xDMfaDo0hGbjsRtVebIogPvMss+nJlkMtgm8mZjNU7EUc0xXOcvjqm7G
+X8vAKWI/9HX3twA+2Zny+MA3Q3/pthJH+xnxnWuyMEU5IZEbw0vdmZzIJELKr8ts4cD/mbbpk59
4DjmkjcbdaL4FBbmgSWXCxuQGrJ2n5l6f77aaU5MffYIxjyfWgSUtviK9D2ZgVRvhgeS9F+zqMfb
UOj1R7NQsxbBVBvhJQEkC7bgz+Tad7mh5EzYyI9QBzFVpXkkYZB92SIGdodDTbV1+sLR8XfQD9Gl
07hLigkK7uBjM3WWkKftwL/x3DK91a3w370A397yfRMRQFHUvp9QCja2FS2dFiOhuaTsTs+nKVKm
PlufSSepeCJhswbg4K2GRvO+CORACJGZEzKftL8KZjx8N+1MTD4Q3zuPdIUSNXu0Ko6IUMmVUCHZ
YaxZ39z9w7lNISgm6bf0DSAdujvRrAhKYiRxvqaA7kSWS3/rrWy69i10KjeT/lc+c3E1NMsHSOL6
X2T/q87WH25SqlOqaHRmCB98afgU1m2VWnSzU1eNjYDGZVEfcuqeyftRgDn35jHxlHMYc4qYkTiC
Nfdx1p2+mXfgxI/tDJsp9tzmxbSLX+YSjlW+x01HpD/+4ALODar4J6VDCVU4/SpT80BI8oVT07TF
N8NfPRnS7xRJfN2XiOH2iMQZyxMwuGLtE5OFDuPecJwCUBDkK4KpOiA0IK5IeAn18K/Tso6+vXkO
Z/g2mKciF9C+S6hNtWE0VNZXW/rIRBkTk8xyzC+j9f/IeiLTzM/4mrnda9wr7QMqFlWpGac9A2nU
NCns6Kn8BV5AJ25mYkpmTL3lHfPWMVC9ikBjYBvpIJHwWOUTrOd8+3yt49nuNjPpH1KjvPRltBGy
KV47Vd04S4uzL/UAEdex3yNdbgTTRMhMgXtsXT64HlZjT8uDb2IS3XpKxwX7GiDBtvGrX40MPJ3l
89QW6kpkpXolMvRBFGH6pigSNB4OQexpA+ZUTWpf7GbrbiZcVNAnemYlYPS/fL9tNbgg5tid9Tou
P6PR/t/3EzOhx2wG32mxKFBc0X7NKSV1zHo8mB+fWJjKs6PV3fr5mxmCI3tmN8nZsC3vE1kbcxF2
7nJMHhSZp3oXUdDUdQerFvJb4TF0ReuFflAit9nBm6TFBTs8fbeqj9xvU+9AiVNEd0n1tnmNdP/z
+X1pajanCqOiVktU/8femSw3rnTd9VX8AMYf6JspQbCVKIlqqQlCUpXQJ9pMNE/vhXLEZ0/sCM89
qahbt4oiQSDz5Dl7r/1e4QhL0ALedKK5VcqIJrEbGSWkwYAGq8glYoi3U5U8Zk6TvEr61mennIKQ
dDvvxjCAcWLfuGfVF/e5pcTVjON7D74+QdiOfjYVx5/RT9QBq+R0q3GCa1aEZT5+7SvHPmi0Q/Gf
pcvNqotHnhGB0MgBWtJY12xWfxZO2yZl92zXTDXSuNj4Pgd2uZDhAJyJuUCy8eex+UCwLAFMokBj
/bFCTbZ0I9zutX/vIP5/lCg80NrTOG4Fi2fM4+bgu4DarMt9Z8nnumSMTG73zOhqrq8Cxqh+SfPl
2XBR6LsQMbdCb4eT77JcGfmlJc2ELzaXTwVR5xs/NZ+KjkVbTf0fiMPOraBnZvV8d+SRydMkhM5O
LGds1JwPMlySrOA7vUVB0Kv4SqNlAJYHckeuX55ax8ZyCfqLmyXuEy6xWw+aaq+ve6nVcI9b9qrO
gcTBruffcu03Geryo2LDP0rdENG/P9ZT+SjKVj6DOvFh4wh4/vXXGsR3i+eyCa2J2WKSK++15O2Z
zZLegtSJ1ry/KCFDkdomoGOUHOxSwohnoMOy4S1HEluMrQGV6wPFN06O9dqbJuIMY7VBkWa1n2wO
5jWB0bJItI+J7t4hHmYtgp8S46+XH2lOo2+R7vSYWumfpRoeaGQzrEbUAmsNSAQ2P9gtTUH4Nb8j
eBpaFxSBEPNPfWsTLOJLwQCwsqf6pmnzc2U47XUYx/QUu7BlOMkcUBpTnJjcdUR/LpbfHXTNELfR
wXKj3YG2oR3ftjbGo/q57eHEEUBzSI0Uu3kfLLdZxg+xVbTPg+wU8dJQ3YJWLTfaF9ANlUB8iX3l
2YKy+u/v1+Nw0bIx3bKYbcuUBmyLT5r172Pc0Oo24CDgLyvnQo8mU9B/8HX9Axt4G8YMtVRmnAk1
8w+14P4NAv/oTKeKBCcQPzzJsiX23JpGyJiO9SWwjAEBXseYPDlaimVY1m/t+KY8cAY189ETwrmJ
59wZboFEzUmJBZLmq0kcZAM6md14AF56VXE+yt056ta4pwVXiyYyqmzIH//+5qyc56RsoVD7L5XS
v3MBuGVGm15nHSlHWnHmNIAYIJv/zHm6XTy3uFOKWbc2UGSn5ZnUIAT/Y/1uOdW0S/N+iDIiI4hN
ashL5utslNXe/HmhnZDb3gFEwk+WoVZISuOZOTpPcj/k585hayADmWxNhKPQLhnruodp1kgbZS9z
FoNPnmPNyHicy3boDsjJrKiBckZHiTLcKxmRpgHH5aCvsWUh/gkzuKghpZTYNB3GC41oKn/dxgfc
hFJxcf068M+gWK0X11pO/54or8CP5fsxKWIBGtqq2FcxwXxaby/0oCMD7TTOh8viTBgdF78Dhx2/
OKTAISUmsoo4ArrelnfOiva1Ef1w9ct1XGtwStcnw7jFQfOUJ4J7LPBIvEc1uyKyRg7HB6N331yJ
FpEhPBVLifGAkEyb6hZdQ+IeSt7RuE4PyHhXUTZ713m2Q9GN6BjpNHDqy/po7KZp48TFObE9JsBw
IKYBAzS9ahLxijuYv28863t0be/YOt9BVizorxBhBWLpLzGYlc0gqXyqjqxfjWm/0K0uzBoScmEJ
5+u055WEOLI/tF9KPMhEfss26dN1Hx1gorjfQFe0/StxnFsijvXnwa55NnUGCLKIwxJzKmAZq9vP
ul7s81bvI4Q57MBDu+cEPTIdJOu2moG29lTGHLWx4ttjDginiD85yF2w0pHP4U4zpozmYhdOdSwM
xLvrNfb7rLx1ZfadYhfA+16eEP3cE1zNUcddTvmCEdkrUEY4/pYGJP4ugNWwAF00+Os/t++6Cn9o
rNb+HTPDzHw1Bo3SW3NOSYyuvPClfT+S7RjhwC5A9XKYtaTz6vGdk5e2Iimm92aMCUi0cj4H6PL3
1IOFzVdVUPuSENcVm2xU72DE0TULCHAJfkUe2HXIUmuFQrcJSKJnNSL/Ls+mh3ThMbCJqaDpJjS2
VJZFkznup+0YeHBW0/bM4rm4Ws70CgpCb7wyoLd2SQ8NlO6Re/M1cBq+95QrLX9ETCbuU5eKPNdF
8EnK6VtSFIJUCk4uOst4RKxJtS7Gh8FqFUuAP22F23x0ht6zk1nlvcn3o+WIDlMCbglMolTCAEw2
iGanmz6o8TSwGPl99esMGgcTs+wOZa46/MI6Bge7KLZCkhStdOpCusAXvus7BkfwRp0FM9Ql4HyI
+MEnPScltnnRBI5i4LoXAnl+K2DKJ21wXxL8yk8NF3njxeK+NViLvLG3zn5b22eY7z10dHVqwRx/
BpWfR50+ZycjK/ojW5TYDoL7vknbTVZN7WOlXD+anXuaMOoAmqp7Xn3+LN3umDYXU2k8EQCoDp1d
tdTypruFwX7GANHv9PylEghd3fTcBIRSu84nPZAZBgc/JZGXOAZMG9Mr38dLRibQ21COiluzwyRb
1+Z9vZrMPP7FvTGyA4yJ9hOQJVkKc95z/xECiO42bNI8i3ReAG3+M6y9Q5xW2d1sYbwjHkWQ6xrm
PeHKftyQWE65vpG+VMfclr+MXEc4HwSO5vyVCFhaQBUfjmAeNqkk9qONDdYs/YctItQcxmglIbOT
TA+LTm0bMD7YNKpK6ZmXXzhGhwf0hnCMlf6yCtKytZaQiPWGpcQ4xvlyiW3xuUg9JGIdGofLljAr
oF5T2p8aPWBxNuk+wUbSavqcdsdBTCoWKNCiLrkhJ5pTXIdA+5NzVN8xtQdnIRFTTiIIu1YA09D8
4gtA1YHRNmRsIMCg30RBvSDLA7vIySCWB+xZDLFfu4LZVpfOJ8lX43QAVhMVwrxc3bY37luVmCjL
+N1ox6CztgpbMo5qaDeLhgvTEpnDdJ1tnrE5kxhXHJRBXrmBZInOH3GfY+pWNz9FCYOltD4Qkvje
l2aw80zeUMYkubb7o60Z/Qu5NsM204Yniv5+N9J0w1MDI1aiwu2z8ctcxlUWcdKKxIIFNv+tY7Lr
qGlIQkeBO+1TpgxEnPDzuG2xQXAybklaXpK83molTWKDmel9i18RMzEyzQb01b1IR7G3HCUiELTI
1yjUNQYue/yNSIrH4vrv0wVoBdcF0hJqPGvFBPzSZUZjefoA3bhFv1IaV0LwYG02Cc7mdamlfQcM
uAvJoFJnXwluap/Gwr8fgRPqabCIQNS04bFYZvdxbvSfzs3rm0XwBo2ljR9Y+XEqRwIoKEtr/Ncc
8jSKyvVgbgLO3vw7d/+vI2KBOuys50scUqZUbXOEm5JFQU7xL+t+3How6G5TW7Dk+I1z6bqVDJyg
VFtvK91AIDlWVNi6MZb7yWySm5NoZ5hfy/PI8BRnTSz2IsMq/a+wgnh+qDQk5tJxUH8Y0GFSoHGJ
f+K5ju+d8nEWeNmnKTa2udrqWnWmU+dFgXLvqPJRVw/1FkOccSCEsd43nXc3sHyeJ5//4G0dlfzJ
BFMOVk25SVKbe9TScCMhnIT9LhGI1MQ+4yxF01LqfKhBkggFZqSW/LnmEYPHAUwyqjglYuaGMGj3
1Cmy1zhtL4OX/0LpYx7e0IfQEuO6qNHGZ/E3pvlwIJeI5OyB0D0TtrUkE8MpGGolQQdkS9EgZl/K
unjNys1C2aGEDeL6t5AcHGlSbGYESvs01cSeoRou5mQMOyiF/irLErQE1MClUoGPTtPiP2lx8Y0j
Doa2XUX2VJLySdiEb9m7QhQ3t8gwHTGW2wxkj1G1uU8tQZ4hcKwbjnLtFCPi6arnJe+5/xhq0cni
kmkN+iDHZc0bJl4op6jzUq8/dFrZodyiHSJcjJ6FZgy7jIt8AKSQGzMPAS43YCAd0nndcxl1sd26
eKO2gHJ5DyUKH3YpCxn04t91gFkYhtQE/XiCY9ZSH8Uw7+shYxXIfUhr8XVq7O0kQd/IcgzO7Aav
8K6x1xgzxawgKcbJOJKCWooSulQ3CwwZYetNaJYzCg4w0yEon63vPGhjMUV5mzS7RpuwqbgfyDiu
Uy22a6Rq6JhjsU2PSeEiBGEAvhQpIyVT3i/rJEivOvhuftMgGB7C/NMfYnAowhbrURZprIkqKl8n
ZkjyUuqMsCTGZ/Op0DfiADSZt6bNK+6W0VK0zv3TGDhfCuQcxat3YOi/jN6znSwoDNYpWG3Vq8HU
2QRNf5iq/FEVyxNuvDcK760ONtgZ6k/bxsZcJ/G9motjJ+/pLEUtwSi+AYfSLjnbTMUPVkgIH1kC
MaPak2Kv7VozN2jc4Y+veHJ18KABcsyNWZZ4RNvHuPsmrUDspT7RknSsk18PB7RzVWRNzrzrU4YT
AefpMUaoSTJOoMMmdtpuN5bY5dTw4wu0h2KyvtCC/5nYfRsrR6eEHZIpyqPIz2D562OaD+8WUvw9
XyE8TPZr9MykdVXtWcsXha4rQBQz0Ijr3WE6tRyzeTCgABvVPJM4Ph0zg6vlxKN1TCe61jl2OQie
urVFoEbOmUm5zmeYNs3gRY4vzzWc28UyuvtcZGj5NUwJRlnu7FJdK4NxE/ljYZNlQJ5pY26aMYiU
la5vS4/KViElXCBWwWlx2mDtX3gfk11+24t7h7GZlpz2QQUpVW3CsZi/WCj7zYDGaQtRYdowO/2w
kTYinUoigHMLN3OdsV1aoTfSLNSx4zDvqQnPWvZmb+9NbyQ/HZAPRya6A34/bZORDPXajQ2GZ7ik
UdeS97U08a4zq3tFltHJgufJcomYmfUVDTrv3m0aJKLrl5ygE+84TEjXRQ3uLseJPECC0p4S1nlt
yn8rB1g+SsgTwuM3KzNimnKMYhJ2dXnDN9CF7fw9ZhpA7qLnFiVToHDMqB+S3yETdLrT2QuBJ1Hi
+elLFSeIO1HD7NxakLHe8U+Uszw1WfEyjmKnQEPv7Z72sbKQhdEY1EJ9IINXy/eAY5+bYMp2Ng3W
bT1gBVso4/L7RBk02PBsTm55UiVxYaM/3HEWAzPq67T1EJ5tswHKU9x6rKEmMvgY12Iw+zrDYAfW
e82+5dAuNjT16NEj2Pdt+7fztC4sEpA0xCkNjY5ktGNukVPFLm6AaHe4ByCyJaiLgYIrNsK1fwjo
6jZ595eZJjgnAxSSP7VvQezsLdcKqUBffF189R7hJrb1DdJM6ncuBUFroYe0J2fn6DpVK9zCrd6T
XTakR7NDH581Px7aE8SluFLjGYtDrB2DVn+qA+AhCQN2m4rTq6zXDoxMOvfnxp9fChwCDncRdzB7
iqqACOd9FTA40nM4XhXoQnt+A+Tml/lH41AZGqMBpi1DiO8PX9XY15xWCYMOJvuvo6WQT51NY+ja
zqSLEILhP7fWckyWNMp4cRqoqLjY2JsQEqO//CkT57mc5j+4J7tNKZhYobXGZgq/ntb+j0W+1ObQ
eD6lKQQCZpXuRQLe9EWZchExl7TQhkgvpslMX5TOF8UAiXksHinG94W54PI9W86tDORXAfLOjpO/
mqp4JQP9cWbxUdSrM+GVQMdhbcEbY3FePi2XZd9eh5vwJ5j51HubYftd4HqEACGWHbS+AbBfJ5Ge
fKMWaQEM4KiFu2VvHJl+AnVjM8sN7m6mtdIklbtaqi3dkH5njT58gTfaT2FmBw2aYBynRhpwG7b9
Xjdlvl/c6tSYLhQ1L7iSFBFWRAWGEvqSY3TOdl7ih8RZe65+cNUr2s8+k3d2ydFqwwEJTfVoFljX
lbuSmXZkF55S5f8wYXpofNHf07Kbj2VlnHnokMzThHeaP/wNuHMw6FNzt/TYoBo/h2BOhclK9z3V
5nTowdcpkwjljKeSg60W36VF5CcI3mc/qbZ2AY7J92kZ1KN2l5cYnipExExbBLmtW64QHjSNBDmM
NARbzwfLJZkgh2I8JOKnKKxy+5T6xC7+/4jfl7khrPfn/xTxa9rO/y3kdyO7glz6/7b76uv/Pen3
3z/7n1m/5n/ZukP2gc501HUcOvb/yfp1/ssx/MAIAtv2XAsDrfufrF/DIevXJBqYMajtOXrg/yfr
N+AFDQPOKoMhy3Y83fp/yfq1dZ+XahgEJbVYQ4kdz/E9w+FcEvDmwF57Hv//54uszKQnWfi/52ap
wK6boXSCnwm5WOgLx9wx/EzCoYHlZ3WokDhlqm1S68BwokIaxquPcmXTgzDcoCFz8EoRH9GSQaYP
Cq9zFh91zpCjYTKdzyTwDLv/Q1zUN2BGfZP75MvPnCFDbvlgEyiF+jyYijMCw/XVT7KzvgGneUf4
csVG9qax5TllHg9bpTZawJWcQSjBE+1xUumrJQYssbpNYiKqfcgDrEaWd6BiVOc+4VBrOs+NCZUW
gzj2pLZdtS0AQYzspbCoNVCscsBF5LHxkK+F01ovNTFxgjTrzst8dlJtvqwEqXLa2GAKwdJ0oCFI
y1MDPsaedMZQBN/TiJiEt4IIeeJAi1oRE7+/a5cxOPjzSenpOxFlZuT69Vcel2+Zy6d01aXOqDBS
q39IOaknlRhP7RQ396aIr6isdxNOMMTyyINU4eKXKN4agzkdXfdXlWack8o2D/sirsKGdQwkngbQ
h53Gjeli6XPHEae0LnKcgIVUTE/12WWwJiFxz7feaPdJIIt90cy7tJ6Cfel6R0Z8NeIjoPYulPE2
se7dVLl/wCZKLb4GmUDaTtplqE/3NEmJoRkLbE8j+SOu8LAE9jtXjmqfyqwGRiow6zWsqz4TAnpw
FHBl4x7G5Nf1Z33nufJg6mjjlmfS5macC1yMTPMZfvflOxDWhcnogXOSSxrGFJkc6SCfmt+Ba9yD
QUXPxWGpJezI4HbApLKmHpXY5XPnz9TXhEtUDbN760XOerZ3rOYb9tJ8yBWYmTmvcY5RhxTa0m2T
gU4lfSvComMmQ7W9MtjH4DcmloAI3jDhKICgkTtoXlOCFtGY5P11wbbtzNvSuZHo6QCl8cvMdGlH
bewiw+jTbVvEYDLsgtgoWxYfbruhandCPZnQxJTizTPBF/eHOovpwpUqfSKo7X4qtWjuiB4pWAA2
7tB9YAVNQtgSt4a2PYRS/ydAjbOZycCB5LEi1Px3fAh3ONQ4KdqwFewR5qAQXyLo6SMTImcJDZlN
nbUPaUPsQ2D/mg7AC+lM3n4ERBaShoWO3LvyUbNdkloTYEObQ64SO1TAKgx8TJOJla9breIRWzEh
5XWkQmE/NV50oO4ecOt9M0LZa2N2WqxGpWzJqKtMep9OfXPy9jZWWFsHkb4uOUH2y4QKTTlUW+VU
PsM6INgp1t+N2Lizm+KvVDm+j6Un1pInQaqTtpzp3aLh6loLlVf7rv51UKEfb/qVd+FzyEtEwRxl
sXFCeH2yZS6+E4EgO8tCbYt5u3G6x0nLMuI1YkixpbR5lJIOFSkVtKtPURI3YFnzdNgPtbxoNeoM
0qlQymrvaMTOyJdfOjZ9Ovn7eoV+/PsFZ7cWSbu/DX3w1pSkswmNGqux84Gx+UwhFSuSplt3O3hB
B/IE9jFqi2Vnj8nTsqJTlJ0ScRLA2cbGcvBa8cIk2twyqdrNo/wiogi2rQzeNfrCzKK8yOv1PSEn
I5ZCjDfT/CiHNr+DDN4fQAhdetdAAHUfA408WWaFBaSHgfXvT4cY8WHK4Glys6ccW5pkOzpZzojm
Nfd75nfHnDTo7TJaC/XVoM4Dcvh8GE89fPotEIcKRGDZnlQm25NjDgm9zOpjQDS4GQBaRpw4EOgQ
UBQSljucJG3uxnFo/XocNzAovFuzS4uszfbSJ9XRHgHqWJb7iKVPPnZ0BreBmVB9L8vW7GGoTyav
3A39H2k0L00ZcFlqKw4Dc/xGYYooQ+cNmlOYLfrX4utvwusfnJ5kiRb98SknNFZ3vZrK1H8HiVJs
ulExL8Yb1mt6jFmc23UqpB12lmvseyk+2daYSzSqvasKEv2w3XVbTIt/BW2oHY/W8qT77CKzbFLS
ZjBiVvN+Jsm4SQj8VE3+KwJUr4PdyRPJX/xii2FXivg19ZL8DuG5imJ7oG+mHfGeO8fCe2lSJ4tq
yzQRH+ke/DPnVIjuN0+kwZFynI+04IF3BPiKaL6N0dCLv67rNedRgWwOHNzw7s0Amn9oDcn5oW9a
2uIOilEC+ADz+fgFXfIgi5GV1By2RCCDtpusn7GDVOBY4PjAYRHsHfDz/BimDsOXauDwmheEDDlP
deWYJ1PMV3rUp0VrT2LpxD7hJI6WQmVYiAJ4Tr2119SyQoz9d2vliBfmITO6iZvgpDfdg5xZDYwJ
11Wd8LCm5RA5LRHeuCiz0G8HIJoD1iCX9BEio971KkxM9cDxA2yrbxFEfHaEGRXOinY0p2PcT59z
byC6J82QMoezb/05iQjL37Bal3FpW3cAYoqQzt6Rk5YXETdOZ68b7hAWHa11xlfYy7kw1w28bE4L
bsiS8mTQ/AOshEupOXuX7zVEJaBtTDlX56oZfhY9fiYhF7hpQiozcQt1OOYtSz6VOt7QtwBOJIjc
7pO+OD3CYqwiFx1sVaUYEsrB4qy9PKoJ74rj2vfUiJ9tHdSh60Eu4s5ptRE3qX8bwNpiyiNC0W8L
TIOZ2CK6x94pK6ws1ozaaN6QjsWpsAUmk6r0pwww5NheSgsKxkvanTwDWIBVf5ACO0ZFO++WYfaR
WqAUH60nt8aHZgvphw2PCJLg4r4pSDIvC3FpHO3O1a19PMWE4HWSObvxVqkeC8mY01A0yPKLbftS
uVq2IR0iJKRZwztYfXHn7Jkk39FlekRptu1k94qJ6YhMYZeNYE+JhkFKxtgDZzFK4I+lMuhtkhqt
tz4MfHDIGzUbF60yI2mW5mHhFrIx6TD44+ZK63nrDphtOUX9wfV1hhxL/9Z7rr34C5ksG1SN1onQ
2PkctM4eNzAaqhkiYUJSFodri8HbfPVx4j4GBUsdAdgbs4VVZjr0CMgVBmaZvZjIA8JYN4KdI215
wJxSbzzLhX7b9c/e5JGjDNB46cDtuhUyE3ZkZ1MDOtjkRT3sc+hKmwCrONwi0UcCn9rQTD8tyVgM
l6tviUNpcvHZLqNhXHTywCOaMgFb+Kh2hprIJRPuhcwAWqf9GgypyQen1G/G3KXo96srTYDkoC39
FpoV7gQDxz/CBBQcqPwpTdsUK4QqDn7n/DhDXN/5Gj0qY8rv6TsH4OHNpj3Gbn5X16lOJgq/ZFRJ
IHXVYVEsFsUck9WLUF8KRA+6O1hbwjDOgIuXkwZG4TLX4HcBSogjTeJQs19qmdG/mozHnNRLOLqe
YWIfVowgs5tWyPULsx5jP3gdZts4tD7HCyiNfWTEiYiMADTYxGZetNbOWrorvvfhwqninLqZf2HB
/kCrgTqtMe+cPg/rUbpby7aYTQyufkJZwrx+7toHiqZdXXovdVU4UAOwL3FaZ5YyCjplKBrhSnqQ
IRNIJ1KnJ25mPL2a7E8egJOw9iuy/pRG6fFkauZyaFkHtoGB+DdOhi0poPHJFVg0UKmCycjw5pgh
8CHFCrDMu4A2zFYP4tW2Lx8J2CAi1tt2NnWGpowHrQq2Y0NCFxzgsjkEtYlhn3ZiNWRNSAZ4KjqQ
DemA1qUn3jtQ8GPdOyUJxZD9O2kYKhKmwckptbepZkKj4zFoXP+HggPCuoOMKa0p/KZDEJSngn4e
QpeYdsuYf8Y+XhJiIrAskM3mACLPcvEpXFomqaTWFPAnxgrGK1HAx4Rs863WdYcUBXAIgpIPaWMD
tKfxo6V30eU+HuQ5/+M6NlN26K6QQUDTUkX7BGDXk3m1lXiOY0SlVTCnoXBYxKEnwAPUD0omZ7qP
2YYIES6ixzfjOs/pStzApvdMUxtkC2ENhDheaaFh9yts2ubtn2Cc9iNo/groORvPWOwUSeSwVdMj
TgjCZaZjBbzmNLfMkfq4NULg8NGS6a9SJvluXrwj+jcTzaJ3TrkKaD6eayPZDql6AokEumahcaNa
Yu4Y8xyR4XwXWeyGVlGiwHGqB4NvjlHltaM/Fi22+Qz355OQAhjItRfOwGU0atX1ghE/QKhwOi2P
Gfrs3QgXgQ72YeI5QQdLzSaRINDUfYr75C6NnfcOxHGrB48MLP9IE09PVlxYwkgYYP/YtG3Coxw/
OEj9wTrX7zMim2IG0dxRvYcUCSfFZleZgN+CnrkZJ5T9klYbz0fguAYd2RqMUD2G/IodqOAUjj9O
XiVVipkhaKw6Gaph/MwsLglN0U1CTyBUeXduAGkGpMOGAJ025LAfwFXDtJlfW8Fceoo/0jH5G3ix
Fibxts1EFJjIYtgfgIt0r3AVvwHyvAKUjbSBkqLXkyfWqCsCpIKNqwUAxJCwWa248BEoAO6URxwA
KnKUnHFJvsbfJcPuQjJyks/fRB23W3i07Ltmh7IEaqa+YnSUn1+dFnUFpiatuam7eV7uM8/AsYUR
eVb1N1MdWyzfhWc9uwFDmbqk3Lc/NCN7B3iBGR3OjBGQ8DqjfgjMSBO9s4ndOQ9NmUJu858Hfb1l
ETA07pfkLBgYr9bY/pE1aYu5NcHczPoDIYHL7KNdCwJA8RnybQC8pU6rPF/sV8+fPxOSxempJOtU
NZKG/ewRXcPS/TtPGfR3/cDs6idt8teJs4sY4BtZM7ZgKy+4WEltbDBDPgTaYt7psDqd4I+rvGpv
LbQ3BdrVCYcZgw2a/8COwkoqoK/hCptyOvtqLKmMqrGptk71SebLRUNOov6WE2JredZtANHuiHxi
nh6VtnyyUrNs+84z6MohampYSgbbvcccz605j3blcE0ndvOhOiDWAyJqLsCJuua+qHKgxGrMAP5m
T3iC4B/UoJWrZQcM6tBrMy7vVeLA9S1z4BxYlq9ZHKxG/BNdpxtLrncY0/jOrm0S5LKZzixNBObs
oGYZ8cUtWYAsvGenQSkyneib/YDouM8wIdBjNj+J2ryuUclBYpzLkT59YPiUq9V41Bf5DsiZ+6mk
uYOgxe/cT9MmGCqW6Pnm3ynJXqfEPxqdweLDaX7DTGGzvkPXmes9w+yt7k5XwIgytPzYY8JjnWN8
R4EUrGfVZdLi7KSSLZEMz8SXZ5iOli+jxpoCe+Nhnn66IbbA9A+bKfjljm7Og4l1Vd7wemEshh1Y
+CMYdpdNAoM5QnS2z86xX2WgONZN6p7gCXzrCZ5fKD7lO8KIekaqPRtGArLG0HFwZsam9GFjV0F9
ybFAuqVOOCqirFfNbkHpD5m8UBIhRA6q1Z8AYsGQ5Q4WxKNts9mZgeiOMKoQQ/TZ/TJ7j2TxPKWM
X/yxGw+2+WTXinnChEsqUVb3MNbyAcsaBAyNk/zCNzVZ3bXucyRerNyt6b0V4gfs0IGR9h596Klk
/B+XLcZlzMy7uheHsV2KcGxY9Mk/G6nVsWBW1t9lmKytZ/tATJ2/ajSqSPdpPVEcz5Z1ceP0MpbL
ufPqfrVFSvzJdKWcpD1PBl0GDshVUUewaJ/bTn4PC8HGlBe/nVbduw0BpcR/so/ibrEl9tT5ipby
cTC6h3owf03OrRWS7i3k8QnHsYaCJIm8YvwB0/tq5+psyPWZWAcKCmIv5cYGdAV6IP0vCsM3NzHP
Q9yhVET91ww1+myqXSa8V1//qIVj7xpgVabUYcbhtSOTp30QoqM4KrsdyhsL5/gYM7zuTxZj1EM3
k6KK9CWIqmYuznZdJw866Qohbjn7G8mLxt3C8t2LMwlC1Ac5EDtVBM7jkiX9CTUNBtkkMLlnOnIu
+/TSKC1F3saP9P0kf2krk4hAB2hH0muhIdUfDxboUaVKhSl7faM1R2Ho4rsmp8nrpstskLYzip5W
XeIRNuDX114m6VEIDyhfRnJYDw7f9e4wCMyL+C4GoriBYm6RHl1z6T3ZeDiH4HeR01lj6Jwydt3I
NHisSSxxx0pEYjzTg3keimZboTu4Y7pOhKMZrfwhvUo3Mul+jZGU4hYfDa7saYuf509tGA/BDIHQ
cGyg+JMoNkG2qqo6gHMLQlU8OlSfP7LwPieflU7Ssa1TjZ3GHJ9KdETE6lx9FwIHsU6DQ+2PnKQo
iDOnEyaQqyBQwPd4FbiJQ43sVByKTZgvw9GxZB/ZnNQh8jK5y+kQwJn0F/2JiHA97CvLRiqAvcDI
l0tbQJn1GZoDOx6bA7fnQ++SfF6QiBjfIRnExKPULq+t7uDWyZF3QSgOkq1NjSvO0mNkjSXlmznP
3Bgo0Yd1H8BnavOkBrCvMG5tGg9DS4Xl2JjWeXFPrgisp9XWjP5kTrDezS5HurVztTTjdCXR5r2f
ZRZOCz13p6d7OFqvEv5iGIC/WGBxsRF1e2NewjYzh33craD/YNhz7sAqB0+JoHkoFS4itJ2FkJFm
XwO+i5gdx0DT07AjWhTx5AJ4m8lQXMoxfYQKiqm54LiERPdA+/vXTr1HV4e+iav+oSDthu4Fdri+
+rCqMd1b6OlxZQ79vYv+yIiRQVW8jFHdEgn9Ceab1hXJnnjqexSMau/b44OGhYkf7jZMHbKjlyfF
ATlaidDZg5e3ds0WRGlJMcFXygegK04S9XwfG30cUA9I7ToPcb6HhlieAyWdmoRZ6p+2C3igre+l
tl/yQDMeDAW0lFDcnYMHmzBH5h123yI8dkkm8MsvZef+gy8Gb4tm2wCPa+G8LUeQJ5bzQy/dvlo0
S0hXEOQvWMnb1AQ3idIv3ZUBDhm06zjg0qwLl5TsKD3gQpNTkRyaqnEOxRqb19It/ybREABq8TQp
Z37yBu/IRP4rRq8zmMHyFrin1voflJ3ZcvNIdq1fxeF7tIHE7LD7ggRnUvN8g9CIeUogMT29P6gq
fLo6Tvgc36hKIqWfooDMnXuv9S0NC1KPYcsjC2uQfnhVet6PJVFW5hNXsqfnRKpOc2BVLbJxcpnw
8HxX+WjAcLAQSZNB5ilvJ1OVfHtCLSDf7FVJ5HvcaPWJbmcgZHMfIvzdebHfbTvPqQ+04GaQSDVO
TC4p1U9ATsR8y0CdnINqanecGDnbl/Z3UoLE1iZiZzO95ellGCKMlC/pkjzILJ/4wcX7DD5lV4hq
yldElhI1N1OqulNYHS1RuOBhaLKIaOQcjw0UZKZBcVYa3Lm6wWLQA/Jo0dvTpoJL04x0IZqOBUQF
GSODdWg1kMeae5CIcltbHBb7iPkG+ZAzj+ZcndhAkKE4gh5ANhlvQmlvBCncphhL3BJJF2X9tHIh
/Hv2tFNWcZ3qsmGoLQHk1aRPLE7FVLZPtu+fGEqTvcwkYmGkQpcTow7tJnIBLiuyz+iz3DmO9YXo
+QUDXOCWGDjrGLwg/FPONSUjAnMYDnYSAYckPKcsHorWyhETjTFCAXzVja7eCUZ/TrIaBiwQWeHQ
TYhdYqb0hBQyRRe2x9V/cTMoVYjbofx29RF6XQrHPEc0hUoqYRFI0H3gV9GDrkAwHVq0YOgV7b1c
eoGnuJ0rCPSZg8C0IrV9VeIJ2eQEfK2w2Mrbtn8lq356RXY0cpIn07C+CmMz2zesnJg80uuBiXZv
MHwiTPHcds5PymCxbAca6FUJNAV0P3l7cK9cWR+E4d0SJDMz5av2srZIj3GXM2Y4bzKRcfxe7OGm
Q7zX1LHJVNlVXJYvMXfA3vLtx9DDfjYXwzfSUFh0TKbWqWPZKwalAT7RbQldcQdEdteUpgtIq30F
s8YKwBm7wMHo4SxWjv3TKT/f91lF53TpfXuhjr3Bkms77ap1bDbE7WTlOpMZ7POUt34moHLl+PJ2
MJW7GchzwZzbYhu/WJqrHWhhYCDz+21sZ9UxsZHEY4gxV1pjcaKm3ln2EuiGjgXhb8mV8Zqjnpsf
WErCbWhy+dUp2MaY+eEcRVd2lMpbswNrMJOl1ZloNtzefZGsM2vVUDsAJlR9/2M4BT5x/szjWKxM
RInB3LUAEVDjRy3kjSRtr+yQbscAeXiFJwlaZqJ9TjV/gjo1g7kgfDJFmxguOp+8s4gsNUju6Y07
tSgsjVQixAGMmjS0AMaxJr70O7WWQy47QoGvqgNOt+0amqPD1O9M7KcQRRjMZfYDsac1r7TBj9qE
JPKW4MCSVt9kqZKbKKNStKOYXZL/xkvUUmt9wzdhilRVxB/6bf8ZGu3ZDmf07LH5mVqcNTnnf9sx
eANn9o3AR4uPqmk2N71OTndlRjcObDJSUatLDvF6rc1sS9NA8yem2FtRqHzGnVh27i4nm0bf1SPV
W0RpS4Mc4pGnVbtsUF9UX0wSpAnwq5iPiK+IlfZ1J9DIdLPnxlySqSum5XNLJ0s9GpD1zxUK4T6d
s6tQl5dCM56q2FebLDS/ZpMX50DhPQ70apw0oF+OadZMCLjpvnlvSTeLR1LiGWlhudE/Y1ncqNzx
N4sf/6Db5Bwz8Goys/0YC+R+LlrZB6ZbDzV6hJVjshuouFquW95jy0Q2iNTt3gJ5s44LFXHtFMvp
AFF8UrfXQ3KcavIPZTj2G5e146pEJ441kET1Sk+rVTTR51bc4RtvIMcqVNlZLlcBbPKB7qU1ndvl
AxawcOv54deI3SwT1EBWQ2fTNOWHY+jv4AxPAJsF+iOOW7abItGlXh8dCyePtzdFrV9Z+XMHeGjy
h61dt5R2uoyCHHDXtm1bWueTMYA0ymH/928J0NMTJSUfOBITwEt12bloo/qYM2WWR2uRsnSICM91
7Th72/X8tRuH7zW67BUuJ8XIbOIq9+zbuVZqNUCyWumuLNa0+nw0duTWALz56BtbHtt0oKTr2oAh
zTf6pZfORC82lNpPPYYO3SSHUEQFwQfEKrOPbS2xFk1mbyLbxzwMV7kHw6s/Y57z7lLdpBYt+2dp
m8kWrSO8fqg4bbHjzyDa7EFVmFt0+9aa1I+ZEU4e5y03tMusc+R+tmS97twouUDzme6kLYFhNExU
zSG5EMiGnCxlmfdGbyE6gpnIqs+KK//cVUVxoev9KpiQ1PjBg3ogAKGKmbm5A0VjGPf5C+CEyzDX
PoQYOp1DBP8pWbCS1AVXGXtNpIMRCJHYAenVD2ENRTGtiudOh4w9sddtYpNYobS7KrHpAMFPPmVd
jseedQlqcHlsQrUlkrHcu8wbkTDWJ1e3ObZn6FeP05fwtPRo+1q8b8x4izAyPzSQQcm9ZRLruQcp
jSWjZqJophZfUbsSiA7S47r0s58SDy1QHHXbedkzjDZB0xHxmZhEt0chgRaXzDGVUYMr2nt+G8+r
dBmfD54+bEyX+bhApqCWAzqW2RizXxYfIPFlgHCbZD23c/vMBIGr03yVSdzuZ2HSNGwpciXUMNKA
KsQdU3QcKH2nuuuvKydlPKWzb5Rto3gqtCVbkPRguuW88/UHwzXmnedG+9DnfRFjA/yuEKs5Iz0m
FvQudOezweR76fHAxd7Zclwf4rX9XKpaAw9Jo9VG8BKM5mCtk3Yq1oOhs9MxqlwcWxhTdJwrEV34
5Bw3YNDS5LBUsEcgX4jbnb7ZGPBv95gciUrQliYpG0Wr4WCvIaVZHsgPPWRyUbhvsy2IjoX+vy4b
FW/r6qZ3Ybn9fpANGSSCubAdweaaodLpRWeds8E8OXoqttGcf6G/pmfK+7yKh7G7FbntoO6EgWfC
ASytIWMc2V5lmTx2BGHsepzqawZtxtYYLOYajHmBoLSnpAl3KiUKQRS2vxVuk4NBbforUMeB3TfZ
pQJGGc98c5NaUKlsNzt0FpM4/602CGGsSTFnYBkXt78fNDLdqYvNOdYx0zj0qJIQDk2pGIhoJ1EO
/VrXkmYbKjIV8qSSa2eAPKQX/U0lffOASqTeJKQg7GAd7HKFLsi0yW/H6HafmADHUyMCGBOpfM3S
X99F0GFQbhe3kTOgR2VKiOwceM8os3ur1++GkbOjmY0rPzOfjNlAg7N000w98/FqQ8CmEnM6dh03
79UjwhlsK/I1mQbvlI82ptdeHd3MBxlkNVcofTGaVxkKTK4FxLpiky5JM6Ls7N1cg5YErnGvQ+/a
6wOjXasjV7WmISPJ7LsyGjO61ZaoTQ8Zxk4suWphciaPNqFD5H9mGgQ+e4nn64yGGZXF3wqfBiFw
hY78ahppCRgEveaq+0y80mMB1upby3B3dqoc0isQ5hMU1e+4cOY7phmo2E2Xw7ePkcSq8WUjiZkZ
OqyVvpApCfWBwgiGIjU3woo+al7QWanZusS5uOtHxkmEbZzGKTJJeDVgdpndXTjHIJtx8hKWZE53
0M+0Q05En+8ONyNB5deNQWFV6z0xNEv6buEhAxJEY0It2QwERqzTPEF57LA/pn5Be2B0UJkD8OK9
USqGOe/s/NLYtq6RBKXtTEv1QMYDKROscc197FXyUTY3TS8J/hy9LT3h19EAHTfKxAkSBsoHN5kY
HDBW7yELbaYyQhhra3s3cwhsTqNqbfrZnQWQIJjSzNm0zREqZoYLEiZhSPxwpZx+7fT6U+0wRak0
oIr5xCWPpQLbBktgAa0uLmFnoghARIVXaYthprsQW0Z/ntPKquAM3+f+iW4ODgS18xZBwiRDhmx1
j0TdjWlgcVgpLbPZUVagLBqMl2au3qsY74SVGiCf6tY7eT7ezZBztZ42hFQK0BeMJFd46YZVO6XP
YOIgv8zmmjStPPCIrCADRntQug1faoK33JAQ2DnK2A7MNhl/rXEAs9XknGvBit1npBSMk/3RusNT
7UbEqxkMc4RLjDwgInz59I2qllIgttyfImleUSHzgvKwDDhRra1Mc0HwVW4QleN2FnMFK6aEuQOD
uHKJFTdcFIHE2+/6UrszXBINTAJlgils6ETbPQXpfCgaMFR5fG0VgwpIq2wDyamnsj3zUrjl1s0I
DoQHBEwij7WtkSLUE2m9tDF1j8LTKJDqf5swig5J7WSBP2A2yOSGRABaHziYaB7RSKD6W5m5a2zt
lHp97pJ1ZqD0FJ28aVNosNlYvRiT7e8iqHm6FZ4sJ8LQWOtRoOlucwKgsJqyLNtoNcBUVwKUIClL
bUpdO40OqUatwY1OPlcBKZhwzyujyp7C0EPUHcY4pswNkngwCPzFKG/zg0LreEnUfZ4zia0lah7C
M/WVpbhIrDpxgSFUt1lZURfGOFhs/mBz+myM2dYuqo/EEbTu7G1uUDK5ZviR+xNgecQVexSrnN5l
I/Z6mr5Twj/irh6vp6i/LLEaJFVxvnWgQuu68cQcYpMVGQasJiTQ56mIZnLFUTrdVGVOQVXO1oop
MQOLVOxJASgZhzlIHfNDnJgR7azFlQhPgfGaQeePt4/aUWlN9IpmrNl4xQTFkRxBMrD4cROcBKm3
xV3OTefzA9PS2/RzHCJOVfMa8gAMCCJoV3UDgwQaekNoDo6vshiq64ZdxI97dHvKDIaBNKjOoQWI
wX3XGeR4RtgJGHeWAU0nJDzwctIkvTK7jGaFj241ciX/uF0wir+LQ+upBQcWzBUrbMx6RN2icCKI
4q6Ipn1v2WDXDbdDZ4kjvxeC+zjFagh9Ga9HfI4YS+PQuaMOxHFu4sKiBOConna/6aHva3/ImoNX
iSuewFHMNsaDl/i0cDqgOASIkXatmOB+kLFU0FZNjrJzn7yknjcpzdB1mfHBzOx36nCOMC0UZIHv
abC+EgzZewK8uWULY+1F49p28JoNy94JOZgYzJXw+mibF6mxE3Ew+tojfYV3N2n6wC+c79GaKL94
+TGiMYvyqUvLdBc5/PGRYuxGwycRuUY60FeB36p0z0317PVtTfddz4PKnNIH3yVFjOvcC/uHMueV
jWP3XpneQ5UOEORb7kA21CWCgU2OLCzkq2h1pbsyIB5uUGiqFY7CTY0W/BRDiJGql6ccpElQZLkK
/HDGOVFZxko3nzKL3oIvGCxMMg/sjPun4TDPDX0N0yC7HwWDdJK0k5G5DsnARy3N3+a6gRtV08xP
BnS/hdvNBHrNIIvxO+MfKiERx1AXR6v/HHqxGksLT4wMUXnhxY1eWpJJt4pUj1WWlrSL0oKLlX2l
gOFEkEf3ahV5cUJAB5MmqZjHkrtlW9yB1gzGyR+ggEU5l7XR0seChQkg3LEDi1pwPY1OukEnUwZk
NohNNYt7P+kPZimqvZdh7OnLLF0OzNsygfAaKY9oXAnvEXDtVi9cSSaedRNJqwRT8UAoBmNvXPB0
EoTzmIw92d910CscYLFrhRs4k1u7lchC2Z7o+NOpIy/npNUJdM0M6/YkXBxHD3Fnv3Tg5FTXi6Az
wxZpafmROwwXuTP74oi+6qHNxhP0ZZr4A4ujrFwq65zFGkTj0u+vZxIV8qcRxV/ALBLtmEf1lxc7
YbtvVRGdGgeuv4xywaaCRVOjW1h0vrUWc7xYuFa0Q5dx0Exog38fDkylVSp/A87R+ngMBubOm1nG
m5YZFvkoMybGHNBeYZnY5+jmXOs+P1INn21E+cmkKER+obFBJM2N5fqPNQ4XJ0/LM3UN7aqqsgLj
sa3RbsoYqYFZIpXAZ8/wTdPyE2llrEUc5PB/U8NHzT4377C/XeHZw/WzeIiNCIXV6Dnflo+nO9El
P2nE/dqksETzKkar3um7LkJ+XiF9LTyyoYk0B1QZBUU7ZqwtRbSbuZ8nEqaXBm6ASDdaayMczn5o
sg0i8zvfAyHj1xA5Deza6wmYhenElO99FW+7sVa3ZTlvim5mLG3TAXbsmlkVdyudlh9nin5oyVMZ
oG5HeZhue5xjRv3Ri5QcIwkAvYrzDaMjPNOGtpsECIIImyAwl69MkQ4ckx0eKRuBTYv7sxyuLUb3
8EXzg1WkIWsaGmqwEfradasLqZNyV74TtIOH2E6tgPCWYzEkSP88LsOGuSBWcaiTQxq/OonxWTvp
sPEHOC4C7RUdsg5aznAA9dEWVBA1c3nOioV8BOQaSNN8EjKetrYzXEETJezC5g9pSHfnQYpO8uo6
dJxs01olU0QzJDkWd0PpoUR2mdOHTKJUbqFD8zkrE5bLOJ+j30SM+0Sq6NTkX5BVFk67IInidowY
J+LJnXfoldcWUXTHCKoOxxCO+AxpabD6Od0bdZxTwn280Nqlg30voa6RCcWeIbEoE1P9RlcZynpl
HBqAap5L4U0B4y1Kj0PVdT3oEOtOnwpm1EmMFip2jmgMwYAVjzbVvzEl1xpFe5K911r2DJV1wneQ
3NN6AXDQpB7g42V3JJYC60u7wCcQFEJqznvvWWHDmv3yXi+0fWRKn8JvukFCFjhkFuK3Fig9EBD1
dYg4OnuccCxvM6rO9wG9RmwNN6ViJU8qNq1BMogAMBOUV5EQN6VhD+uwQ3Hau2QpsmgrvCBAYXNf
O0W0UjxzUaDb5W5iIRBF8RU2cg/Bfag4W2sx2dytA3a7Nd7RjOEEKBhE589OPR01YBJthfRkxIQY
T7tSkl5gaxKw7HwFTBTcjj5fwoQqqAXJ5iHF75nfeyYJunRx7T4+2uwApkWAhUcNRsAMHDep0m2n
mp9sFt+T3axq2kqMdSIMFJP/zY1GaCVIYZN4EjJm9rRGOgJGcySU9kc8WZ/TON9SRz3FUX3mJIWX
P3qZZ250r5/XcZX85LZ98Bz6RywdClFRUznsMyG5O+pJjlwul65uH/U4vyWfIM/Emb79nXDsD38w
EKmQj+FpzUMiabgwWHCi7GvhT/ZLl9+Ki0sVEr9U685T4hBoMDMsFP7asBmBzER7eNl1xbxpBIqx
d1RNSyv0Az05VMI5JzlZIJo9cjz/5lBM4rQ27SnA403ZY7KVTrOmZIzWGV4++5a2I1cJM10npScC
AzSIRXFAtRvRms4ZO6sCulbmG1d27LwgJGXw41uBalDvYe/cV0I7D7UtmY94N0gfjA3A1G+GZQ8J
dKBz009bN8cLSHPt3ibYbN1oQMCa/ruHV7+WxvjkaNMhNJobkw1366FUyKaF0GL1uDDFqenHwPfa
p76kldkz0NyG/JChyiT8/glkNXcxCKktWK/DWJjPVWpdCMq+o3WzqEnFMc2COh9uTL8BYWDTHSe0
dEUXpGQ337Q0KWaCSYfFy58lUWCVY37yUIv5ktY9w7Wa5mQNpwM3Cvle/OYtE9wQADkrjevCWMDw
VDTe3h6m6jSNBlRo9lMvFc+OVPouAfdgYXPENJJsMvCP60EYAEEA6kH9F82NUbQ02ppDWdjJzuwI
xSgj60qEjOXGySDXGtLuOlTw5LUZNaml6DMz30qdrD46trsbtZtZN/0Hxnw5smT5RWQzyJcyvtGb
1D+GmZTX0LaI7nM5VnVk9q46eIg5/Q97sPHAJdYzUV7tisVMEffe56d2QA+Yem/tqAg/M3Vjq8eG
ZOWw7lRsvSUErJW2e0+R0e17gLxe9mBMzlUPVnNfGi8DDcxA2pjaNKhPm6wvgB94hv4Iph8ZqQrc
CMgfxR9ReFp5QT16zYW0jXOOjrXS70c10xbtXrPQ6QJ+1m4oPTJSeZ+bCTJ0Gs60fpsLBn4EK2LQ
g9e2cT8GRjNSd/KtNOnOdMo8A6zTNkS9B7NIJEOT+jIZVhFEsn3GIzbQKTCL0+8HfE4OM6ssX1cd
p5k0pczSI9im+UQF8ww4jIhj6hd/PNap/daNFY9p+YM355CJcA65fXuR1fSMN5UEwgzpKgM2pkQU
SYybUSLjVZ9SeQ2BmSK5J8mzq+aNTAoOS5N+SZvhTZZgQjSbqVgcwyUdzJVBDMDoZJDuE/UVmuPO
kbs+ZQ8qfDoMQB/zNeK0tUd+CoddBPWl/VUxwcceAAEs+RqSRV2dMV0QIDYbIY5aT/KeE0X3fW+X
6J6GL9PK6UVzrmEx/qqE+1oPxdZP5ivq9i0NCybFTMMNI7/zGSLI1H5nMg6AK95rMRpYadznuD3W
UQvqkoP2EYTGOYlwXYDou68b8KvGsEzt5n06q5b7t+GyRHQNMnFVahHSVOAQaIeBb6Jj29UtTsMh
57i/GOmEZNxekyYEurvalp35bk35XZ+6IZYn/kZaNAFDdM5emF+qWAGLi7ZEEAH4GrNVC75oDZQa
LadNw1UgdwwLZ0fbDDdCCJbHuEKfeO7QDnqOu+aOj1J153X1GaC1sYrq6Dl0mhfNS5449taavvPE
eGvO7UNH5FgV9w+Dbu0lnRVocDnKX6NivXaoSIma3usAqEpLGxASMVdpbIoeecwK5IGAhh7dlDOo
8dGjW+9RrmCq/9R1961jYoDUkFjFxN+ZOT1SqJLakt+yiVtxJfP0PUkmYoQyYge8EMjJILBILxME
u4HvCFXqUwNEivH7eW6QfjT6fFfECCudjkRHAdsAChwalPycZXTBUbyzAJII4KJcQ0qBJ2Fx96et
f0lEG9FVySGvCZrJFWuQKuRL15eQOcEH5Pki1IstwhMkxxBoFER7OMvEZXQ3TOQ/uH72QqhH1fvP
qicay3S0rZr78KhbL3CgqP80Spm63BLl3KDTntAWuNNFd42g9eU5khzsSYdCCw04Ki7QIlhGfZsg
bc6LifaMV4BBrdQT5C6rns5x5JwsSUyP5DqvZoJbRIl/DKVpT3zBWjClZ+OHPAf8U6TAH6uXrm4u
doeGdCn8qrr6Ss1uozqH4PFhEwI9BI7Emsp5/pntMfS1d69HvI4qfqV8/yZJkpvYE++UNBdisvSV
biTXCS+2S50ChWr3kvoD3zKUpCicGzYXpKFaEgiWiBjWWbCM8cEWQdMgqJERy0k3ForemH00J/M6
6q0gmvecOD9HZ3hFcxwrlOlj40dBWOuXTBoeJxeW0wylAz40Rr+SEVXzWjLmzXy013CecIVURD/4
N14r7uFkkxrZHuk6XBVhBgZyGq5hJgRLsDs2GS4KOpdRTYcvqCEIrEwNa79VzE/2wHk7Gu/nhDS9
VODTgM7OJg1bcUCyCyWLg9E0hqD7uzvX77mlZe6vGJ1ui1r1HJ90NOoO63XMXgqG0dLTjaNJsXfw
VVDJfBEuXFIaUCIWWnowi+jWJtJxpCWmOf0jADLWi04+drU8EnHxvvg9qwz7Vj2aLpPHDzMHm+NL
4h6JCGwoj+cXTbIlJDPGC93PNw4HwKADrx/iJGyLxSM8olRJv5158fAhkEBMsitwO7VZDS4Q5/TG
wTmXYijB2lmspzniXOrsuUIOkrKA9MFu0xIYhg5hRd+LrPfo1sKupwmf9C0XyZKN5DJZjF+DD9HA
eTbsilIwHV/DUm5C6mSHooyafuW2ct5nVbYH+ntflvXBbTBiRWQXQNGL3/OB/plm0EHNjvbYPSuH
ObJsuOXqO0v0x1oi1uQwPQ48Lduk6IQDa5qh6fbaO1DL15CuWCB08xV36H60Vb3X9P6cz+a7Efdv
DtlUdBLi99mPLn6JlVcIRpeevmS6tETtjslDYcri7FkM2UMgG64sn0LC5Xrvx/Ghp9leuYMWRKaA
bl53ajqbSsf6gJJwkk8p2SkOqq7Omfc1QKzI1MlvHZHuhH58VfIuFgMDDLu/H+HI0ZA/QEz80Xsg
YmydyG7x4A/x3h3TKzvHCpZW4ak0UgTguMPTmOBPF4btRNBiW1xEbtxTj337WvVQoIu1UxoyTtjt
F9bo72uNFVg+qX03UXavdUukuXiy9f516F2wPXWzA5sW7fX4AnF/jY+JAbHsrxvTQPHKwS4l8yvQ
bPvepVHMkMtYW4Zx+nWOJlHzE5PxhsYjuaNN8cNa7QBn3TCg+cQrQpxeRL6kJupsO1NVJyIzVmq5
tKmvviLuDFJAQM2UeM7nFGmS26P5NjoMwROTIgAe/tKsr0LzwwBFAr2O9naMDH4dy2EkpuUDe+xZ
c4HldSaIbcr9FZhGKnZtTejpRvcHce5s5B1AdPclDD6kDJm2GphrZWT59RDo+dfR6fi5/6YzXGv1
t37m+jet7GhGsG9a9RFl+Y8lzINQyJxxbK9D8p/HcTNH35FInFf8KnHQOtodN/HFZqk6ZoT6AsgK
l5bqwIbC8KUTlHRT+2pJVEtt2WOWRxzNjAXqJSd7QLNrfFccvjFOEGsTU6xMz1zxBOWp6UVz5V7I
7FtY6XsfCVRbxAV7EetRv20LUGSN6BmVieloQzhi2LS37PnBAnrslV/hkJyy9Dntfjn7KEfrD5ao
R5Suzx69PNCI91Ex/FQlZSR2b8oHJLQRQQw7J0m1k5L5zew1r76vdm4dFgfDal7jBLHFUDPwLjty
gFsqU44aztqd3Pd4fA7n7JtpU3Lq+gKlJXj2Zj6ZbjHy+4F3ttArbhbgSWO+u5xq7Xx4MOL0ptII
UGhgDZ3ZqvytJhrS4hgWVHm/qSRnbzYEBESRwTuc091bOHoJIrdxXjCITvMkl2vGEQh9we/u0QPt
IeZA3ttEI4RNspOzKr7AojtAJG/xHcx7Xb3N43RuYu8YxgOhzzUZhUP2pbXutiK/Riw2ZuUXCGSY
OKwsPwNxmQKspend4q0vAg8D5zolvohGI/0ikuLIfaEYA7E7//RzWwXVOAogWPhP0xGTn2V09bpF
iGzMYtjO9hyfhF6goQ4prrG5qhQBkVfX7gHyQrq6uFUCgTmLYQoDRmDnAwfWTVCrHI+6drB3wegA
otOalnlvnH7hrorOw+BfK4LsmgmJqV999yluIpc0Ybp0OByZPa1VO5GNlllPjCMXsiwVtT86nx1I
2EDiFe5aQaOnGDEvm0POKB/BG7gPOMcWberM9Jm2IoZa01nHIRVOjEU7IpeZ3loeZa1lyDAoGlSp
Ex3ElFyxlZHGxX4S+FpTUj5yCa0srnqEetA7B0eRPasTLK0NqFOlJz8LJ7oV3J4YXOLsSN9pK8xh
WzMepTZjl0mto4ZtaNVgFce2b95IUIENa2TY/ySZ/ayFJpOeHzuFqlU81ZiB1wSg0enxFRdAS1As
6S6rakAB7ZBAlRa5xjGug+VGJC1ttRcHvj1tCLRFlvkWFdl74wj0aV6/m+xXJwRcVJCMwqLNTyEb
yszz+9punhqZGRvRlPD7I1QTroeeG2oep/xhZ0oADD2tdxOHjXRQoxUzq3P1rqjTcpONKuZaDmNx
Z4Wavw1L7Qhv4m4oO9iLrFtDFdardmmwDLG3d0ruVNbmXaF0sRmYHIAruahlCSxKsspqy/x0RE4I
NZd0VaR7isxsN9AqgIxJRxR6l70168ldCUa0/IavUkSMm6fM31Xp9NjR0DwQrUg8rnddd+1n43sP
c4UDLHNVvS4rfAT9jGJQKfuZma/gKD0/wtAa7pA4qPLFC4voJQ8FTow53kE32dBkNmglrhrXaB6r
jFeCgAz7uwuqrB0NEHmqbLacl/C6UWnJsOAE1WU66R9DvZNxdPRCFH1e4dpb9ukV8Nh829aM8jxF
xsMwM1lMCJEsyEzPDKZpowZNVHeaZ8sFo2VP8Seiv43XNc+/pKB/+xz/Pfqubv4g7LR//w8+/6xq
MCtR3P3Tp3+/ekd51/zH8j3//Zy/fsffd9/V1Xvx3f6PT7rcbx/++Ql/+aH8w3++sOC9e//LJ5uy
AyZxq77ldPfdqrz7fQH8Cssz/38f/Jfv35/y/6ApmeL3LfrjHVp+/J/ftvyC//mvK/nO+e0fMUrL
8/+gKEHG/JvrWY7hma7reLZtQSkavtvuP/9Vc82/+XzFtCAd+IT5QmyCCNzFsI3+JhzLc31Xp5Iy
XOHxUFup5SHNNP8GV8k2dWGJhcEkxP8Go2Toxl8oSo7peaaDoMLSDf5XN4X1V4qShdllyAVw0RmB
3Bp/jrY3eGFbAl0IbDGcdaTc+MNgeEYmUESZMTXhdc+yA1KOB8LeueOQ5D2QBAnUSyLnUj1meiFL
E05KVR4TH3meDbT80Rq0Al0ujxq9I/54lKlwveZQ/eeTIQrXNBztH7/GbFYUdn+Lg6C/9eBXrvAf
0c9dvvb7QO0BiylGqznQ20acNioDxYEzf9kgOyZtZD4iJ8c9/sP/GkW0fFW23rGIS4bXdoRwD7wb
EgCjjcFp0CEAhPRNjZq+YZ1A+05dtfJWrlqid/GN36Uwbl5NncatnqTVvT0n1kY1GgEaYuwORdZq
+9qO8yskuIz76d/eT3rvrdiRs7dKkI893miJ53zqyXwDrvqP/4lTvtLzEFp29/ehiv46/ZUe+Udn
0VfG0dNem2g+rmuzvEXG3B8BNiNXHQZ8+55Z//G132f8Pvf30f9+7u/Xx94ddv9wqf+5GPxLqYqb
Cq04XC3n/3L9cA3qhhBUcqZl/dP1M0OKGm0LcUam6WZ2IS/k6I9Tc/r9EPU1lbo0Cab6/dxbRBj/
55F/+trvp78flMTt3jYfzNKbR4F2d9XhFTtXdqUeaYIL0s4NCeHKUI9EE1B6IcQ4/j7atzqMqbHO
D7+PxrF5iiJ1GWp11D1Du9FUpD9Onjobqh5vkqbjs3i6mqY+++OxyHVuUPKaRN3wzKiu7zMlSD72
+s0UV+bNTGya1nHlqynGANRl3Y1wy+pMuCMpPmYbf7SdTRMoMl7jGmPh7BZEz2mad/6f33jb/OuN
i4JW9yzfZYHgBrZsXf/rjZs7U9/GmQsfFzANEkZJxdfFf35g/5c7Wdro+tyg5x77xjaBVp8O7UMx
wEWKvNEEI++M5zDb1+QhoxzNvQtNJjVjWhzdy+/nHkPaBEjf2efe3yOs1rCe5f7VzKxjJ5a7mNRo
F1T/khYbQUcpmVpu5lqjFYle9b9oO6/ltpWozT4RqtDIuJWYg0RSkiX5BiVLNnLOePp/oWlbPqHO
zNTMXBjFDgBliQS6997f+h5sEszJ6Cz8EojPRLrvGImEpeUQRAZSOlLnkDlBvFQ1An2LDCtO5MEx
6MeM/ICzjKrS2iuZT6qD4uSvVDs+9KPePsh+L7Bf/vt3qsE+4lb9B1XOgmhns6KzXM2yHerS51v5
n1Q536xFTkoDoCM4pzfoJe03x0zJrjeWcedA8txntmosFZLEz81g3vU66ca0wiCFiuEnKjSN1dTZ
PjJFsz6BPUxu5Qyo2z6FhsCliSoXCEburWxUdxolratiTHETU60HIBDJR2+xT8Et7Euk5dmqsDq8
zL1muKdYHwftqR7ewXnLazYuuhTuJe0pG3OcbLXmnWJLGPJx6d5rPrnxQWjjQytCsqd5I54RC8G+
y9X425Rmd72D8ciN1qI1okyE6jCBxtCpih+UNp7bRqCu0Vn14VoVQB5yAW45if8QWAYoe6uu7wdt
KtYWhQgHtUqM7YTachu4KQWI/YxnyRSkYdUMbnPYICtujh9pK7pHTzfr7VyYibSbZmiHBVgC52i7
Qf8ou2zS3IpjVBfdy7vHSgFvYqSluZeDiNUDUEMdbOkR7lMJ2s/LRHbif2AuW5dagWYc/GI5G8th
MNDeibTMTnKKGjrcqucpjhiDP6aMiZKeCAxSciV6eCwEiJwofqpAHT710x8NB65GqkdPZV/o84hs
1Kz7HmKRkWMGBZ5S78CLytJ50egHsAwjwUv90Mie/9M5eBHYF1fBLnZmTdy6OKyDQ23FY9YP2ors
ABlG6iwfW90zdnZIYEaOGp4KIhRzN9mShzL73lVm8mDM0wkkvWXE4o9ySF66amNqi+yW7P402a89
xeJOHuPxZ1Mfmjmtt9A1oD6WGB8DyBQXnP0AFKSUekd9QiTKJOBpsrW8Y+Njo7I2X+v5OpVNWh4k
x7hLfZ9CoLShIp3+KYqUFWFu0E9dOz4HMHnxkssNBwzh4MPGr3gBJL9mWSVf/MeQKSf/9+n/nBM3
eYZNBVvbP9/mn/P++aP8bc7/5en8bx2xHkw//Cg8dySWBBfeGFxnjVFZsOUv6Z6qjqSQF0X6O5G0
TvGsj7GnWF/EqnqdahTqz6lpmXxO9dvW/uOqlDs7azm18ArvJKciC/i86r/9AHKq/AEUb9L++gPw
iIMuN1Gep1SJODs1Lm2hZ37BHB7JD6QVUjw0na4aNtTVaCipevML1Qlz9KPT5poZJheWAq7LmvZy
1NKtC4mQGrk3g0m3bvo0/FLjp3DsXf0uNFHoov1rbkVNxZ0XKPexaVSPtqVA71bzajtkSf2olBH6
EQNpmBzto8g/DuRRXLhWj7ILLCSCPOVBTo878qeBqjYHOSYsB+vEXjOwT+ViLVjord555Nbnt4Ip
qJ6mvsaugcFEp2TdSOISdN1BJGP33CWpjSObTyRgbo6pUq8jCp2Xstn3HsWbRS72shniAm3bvngI
VcM5Ty7YO0yWnosopOxfIdYkZ7U+CUCEbri6zaPInd+FF7L8wxriC+/rNbjBlSaijLCENuJYOKcr
ZuOf85iKAI+l8gciSIQr+nsYo9+vnSg8aWqOtiTkf6nHTvqEtODblOGm1pcmiCRDvLCOipcB1WQH
18vKozXH+0p/cF7xfl5141h96Gjxbnx8bh7j+X09GBdoQc0DvI7wToF6toTSOV0m28ADvVHN5zbj
Fy0aId7VOIVGUMEXpGKlSw3vR5NO5xKYxtdUKAIYhZ0++ZnSA/LRyxN+tMF64r58wBs422l5MW0g
3YV3/ayL9+eAFTuc5IgeBv/eghiJWnXqvRVRMkkdy4BLYDHfSEb9oyYc6jk5WYbYhJJKnflbMWku
lX5m/1BVirV0LXKyGnmfKc6yEzCa+t4AJ5aM2Un2yEM7CirasjFbfg7IqUhltQrLDMd/srC4ePIm
Cr/iyjnLrlwZn0dcIO8mJQ+eNPRF8KsxbZdNXDFOE4E7S4uyxzBEMIoj5QfyzvTRmLuMir+2rVxk
jzvCqsj0ydnJ6WnetitydOlSyXtKCsyhurU9K794O4xkmktR5s2F/QcRQ5TKN7IpB/oYSXKgu9ZG
9rWJSi4Hq8/4OPq4iBJE25MaP8DVbu6pHaivB79MNgTOLRb9AxpKH40PpWmh4eB08EG+P7+rsONd
+3PCUja1uMyxq+LQ+Sw4NbcK2q2moVpCSIM2vWjK+7qqxodqGnaI8qYXVq6YZbaJxsasGl9cEttu
g+tD4E78QRLUevJgG1grurCbIk/E05dcaGLvW359HpuwvENVuJItGyTPGQH8tStpSnPT+i71cvPP
igOdoyd3BeZBOrpDdJhKPRzkG0XzuwGMZXkUec0KmTF114WfTV+sTnG3RdlfPHbE10Ptt9MqZF8A
4IpoFGU5oF3VOnGoGm9/zhFkZCmeI7E7n+YW5FXajBx1eYvR5y4wVOVCRh7T0AmbWjhLI6SACSc/
K3LWstmzjKDyIrq1m35awL709vZYm0SdDWfRRaMFA9hJlL0c+Xtbdvoaq53cAjsS2MMORgoqoUJF
5dsrw2M+s1TSMjAQtNSQKg3QPjrwKKIVrw1/CBIUU362prRbf55eRzkUI78eHyObFK6Ca8e7ojez
T6vxAwenP04fUKCeh0YBoj/UxPIrtI3g0Q9t6GMjToZ4rygse8HCFRvKzfM7XSBwKey0ubgERm6n
zo+eBwv5kYH4/FswBQelCiGmWKyMS4QZ5MVDTDut8Z2S+B9NkRKhyyh6cAMVn6akyZZBpMf3nWEI
ii/iWa4SUjk9aEtkgOPXXIUq2JjBc9f2VKt1lbZ0g3T6t345P8H9Uc63ch4/8jq+of/9OtfrOwFv
jkx/WwqcmXOVlCt+CiElMKzFQ3FyW1t8zWwKOpGYT1DgJndRAca7J8dsr4XCotcohLq3Ox3LGjwS
TpGfdPD8W/UpVDwqh5XKeSPKjQqRCjsodNYeNTfG3nj73dZDVjzDPqHWAG0zv36aUdvpN9i4kx2Y
m4bVLtXBp3Q38NJL23b7KLXyZx9EIDGedMaSKpRWOuYXWFD6unKoYmBDbX4xgxQxdwFZRzZhO8BG
qIrpIJte2hx8zGHOVp/EX4xqJXvbrm9PqtVckvmCqL3Uvbw++9oDIX3tjNFZzR8rq/ZdAz6sjKko
wSM0fbfyZqEbqf36OUPtfO8+ySjF+j2DJ8rw2GvjY2FSKogmfnpLarh9/TRY51A3xZ4NBOvTeSBT
sQbSx+ZlGJJmjcmWs+ZX0D23Ai7ePAG2WoaIfioP+hQFZ3lJUbfdyiJ7sJSPBEOEJQXQ5Pc/Hwmt
AKLd1/jWCcLKKBl5oigNid04yqdNGznpSU6W8xphPMkZ16558POanwOZO1HB9GvuZ384dQ/a9DXO
muzbSLWdTSnO93Y0HnLd8l+cnIcpiakRxz6MtbxKJzE+FfbZT2IIYH5trVPyAeoPoKfhTW+AQjob
jnfE9tB8qEnNwt4uiq1s6m3cbJWQKhslV4wH2efd2qbQQIvigwmyA9WIRw0qNdHmq3ylED76+Soq
k0vLIuSGiFx8qPHGiLzB3uVzKxnT+NC0JqspJyIDKKfIEXlwpgrlslM3e0LX4pBUunpIRCkOEDTg
RWftVnZdB+d++BL+upHPM3++OXR8MMus1g7AqPB8kLd/YKZoatOZGOyeO5WkheaDdSn6ytmk7dBc
8ihNL92LHJKHuuCvZ1FQzq3cVrCXbmDrDrZ18I3Avy0DfXxJMdOmtrDlSzM3p5ZYv4MZD3sidJEi
u2WV0ZMu1kukmaYNexjHuG6Hfz0+LxOFMWbxpYmM7wGRpzuk2DAr54N85ZRTiIi7OgWlbVp4TZq4
kSMeKYrgAeFfqq7tNufTlir6ndsZzn3MQo2cS8dbNZGLqVHE/26s+M8qCHiHOF2gzWQfnWnByos0
/VZunD93z7ViIsZWlKPsQiG/uX5AKgLCp67W9Ot++bo1zvDfJh6b7C1bPRRlUl0ajFUuaJkP1O3q
zyY+m+TLcHGSXvA4SWaUzSSgg+PWedDraJlkHT+qyEZrWRkd5ErZVlvDWnp92eD+hOQKnke5kp/+
pB0LSp+V5R9fMreg9HdGjqxsdXLvrz9uh4XIwnQ9fVnFsQo5QNWeZDO2waN8NuWocH2d+CNk3M7q
SVBN3r6tqXBu8tpdhnNT9jVi4on72Zad8mDygN476jpQSipEmkHTjrjP8CQPcAbNzfB9ROO4c1QV
rb2SBuFqylATG+zT95NAvRIbwB8o0IzzOxtR2i2VP8OyGEsKeQGpIlnJqnuTJMNtGqTDm+0gGOCb
/qFF4EsT5IyPpW/awIvwnvbJUcPBrUFk22SXIONly5y819e4DjejKfRNMnrejOxlCYNkq4AHBBnz
kM9PxEpTnEeQVOj0Q9CV9VRa67qpInXd+goC0FMz+AaUq8om9NmxFDdMpT8S35lX5aEjbsv2FBF+
vjS+duxme7kyAW1rISpfhW04vlCr+COieV+Y6biIAYUtURZDVM3AqoJZGY5FVzW4YIU84eYmEeA+
Z7k5Nix56QxI5lFQn+Y2LCOIW9wV4oNRNtw/5MsU+M7GJTpdzAOySx7GxIsPKfUZB6r7zyYaXUKR
dkl9mFIr54Go0he7suOVaDRjp9fAl0xCfyxBNPXdAUQpmugjwWIHzZuTnCicy3aKQ9GGW+jKk+Xl
X+SM+Vp8ub+IEEwlhALnMRgIvuV2Yn8kICfTGldEYnd4GaU50pS+H3elNltmK+LUK+yGYihZN5Rt
mQ/ygOnkMvHZLMgWxmDZInFJD6t2Zj40FlEsojVAOKNLoDnOByrmhR85xfsEZ58SwyKlihvJLq6i
NobolbVTW36dwOHGM4IeXNFL0hW11x0zKiEPNcD1hefDQTVaJT6ULD6eCaLehAExz7IyhntXTz7c
0tWfozF11nHeTUs5a5jEe+rYr4g7SFoaXR8svYpC0b+3A3OYLWz4zi9tpRW3sm022YVonnk/iqLd
su5oF7BGKAV3UwDqU1fuZDNIza2bDP5DpSfWOUb0rFml8fy3k0jKesgRjD9OSlPXf0hjy/w8KWrQ
XOtttWkQ8gYLqvhMJO/OIs9bdTsMobWXXWFGvOA6KttBVJmbgQp1K9dwzoZIzh4ibC7yACKcFFJY
hXviJ/UljqbifiIaIAfTrGVT5nfj0nTHcF2jr3+lRkmuH3Eds1djYXrrRjO71676o9uGR/Qvs825
Oy1dSA+s+zf8Bqk5VykCsYZGLA0SCTbxt2o6xBFGe/PoaJvwX8WhxMiEShgDOTZL8FezVLZUB9WP
k1MkxybWkWJHYzmLfUD98vQ62P3gP5EXWsfEPl5Lnc8PMOWnfIjw1FUwSZLrRt2n+GOwfXUlF5uD
mSg3gsfIXjab2FzbXZCg3S9w6EiHzXUN2rF+HW3nVLM2JAyZFAdjhpIBE90aILhfa5fUCoWS/kab
m21D8YTfW88Zvke7BBfmRUbpDhFI6ys1UcMZLxvvLvQbylvm+VB/RzIj0KNZis3fKd+DPUmJbbMN
YpoahLAtf07Ya/PoMDNtqDz5/e2T01WTQHZf+9bfp3sVAWHtVg7Jc8xEve/i/ikRrbFp57yIICd8
bOPoHtZYStjKoEqjHjRjE1XIKcAV2cfBT+49OdrPo5rXNZtxWsqNvx73JJVM7jpy4+9niX0yUgq7
5xCBnDGU3SnWvelOtsZ+ruGw4NvjBcVWACYI+/VCRb2IaEzx5odTohT13vPNM8wWUpTXPoxQGl/N
DrLP6sV4ai0D/rC37k1DXAL0JmRwin5pDALlRIIFohrG3b3KymwOTIIKS1X1piHPlt6ibADi0CnG
Vg5PAHTvG4Kn19GJaizUcSHY+xQYyMGcnyB/HKxpOFrtV92I2utYbhXDdUL6+xXlbZ8TjOi76evj
zs3jEY6mNu7x4YGp7lJdE4kQPzBan/1/a5pFkyD1neeEiXWvTpm9Ez41yY1yz93LONXzoSSxegNC
kcpOv6TsPc1dfiMdQISf7Xpqdxl7x6T1jZM8yJO50lQIqpwSdESkNaOlw/OflVpnbolaxpvRL/OT
66EbTTSnfelF/CR30sP43OB18D2ueWN1bNr7lNjmDUkS6iQHxP0lS/BFaUTBrp9K+8WfbmX3KMpu
G2YDnn0oEl/VIn9vlNw7Da6dnOTZZtRTTY4Y/RSpfXxjACd70i3ok3iwtQdXlPbe1XgSTonWPGY+
hjCxZrffs5REjmI+OJpxFmYyDec4tEiaUIx6Yw/AnFnGwr5qleAyBKB1CBBX+1FT0CR7PKjewnGR
sWo/TCCpDiV+nLjOO49617G0B0bQ3oyEHQ+pW6g/XwLJcNZJhWHNPPCP0fkyUzMTHImhLCCPPF0/
XwZw3lso+Iiurp9GykaduL7Iz+Ko+MM6Uz3ttpKDJTKVkvgfAaBaQCjx+oPa20/EXRIifka5siaK
glW9s/ZRkZ3VzEdV4qmVe+8Yj4C/GJNdmFGs8k7Xj4rb+kRMOCkLUezpfNK3so9yQ6q/wqa7ZQGK
EeY8RQ707Zx6MlmLXS9llUO9qQcbotU8Rx7KoPqhdNjDkrWMbJzhHYg9UeRvwEqY9xj3wloUKdwq
o4WaJue4o6ftDCBz1yarGgOiuqEuS6Dz1No1iHYG/iaBB5LKa1qogHyYepDkuI70jn+EGUIx8fzK
iic0I3J0ylCEB2GMSPz3nGv734blHPwLgqOeG0+e3WCUZCCMpjCZIkm5ctSiBMDV71tAWQiAM7+H
5Rf+8/sv50VcCucbtFKaUu6J6xWI7vum3Nd5Q/2BfPn3dqznMABkb1iso0GxMKTXKFkI/XSZjkTO
e91yII5UYYfIAfKF3PzYJnXfLCuNZWX21bGVc8x5ThCgGJRzrjnFOTM5zxt1qzpS0qHthma6Tw2q
GVZVBi98CinwCEsi+NdOg7vwkl8reJ/5OUFF6LbqTABmcyvVWQrgRjZdB42CDxIZ7P3nFyFvByQv
uJXfyi+QHLh+i4BQmiujTFHPZ6NzsAN7vI3npHrbht8Yy05EiRS29I3lr+FFeht7BoDLBVYbdTia
VAUuy/PCCqLfSglAqJnoW8+e3j3IpV7p4kBBQSg5a09Zya0FRQJGpBhU2zkmwSq6IzWevhbtukob
8zUthbl2Ub422tjdyTCr7jRzOTcLMBnZNU1+0ZZFVn7VCgSLi0J4yo0R4E1MaTOR5LDKkb2CLb/u
eeNfTTnolxA5YHw227rqPvJx6H/4D0nqGz9aobxZUE6eLbbti1ZJi3sA/BbrFiXYdgVLcOFgtko8
FaADpgJdFCFnSCG+eNzQb+I5rBDM0YeYTcQhyX1uToZIg7WWXVOujtGJlRsQ7JMZ1ry29V2vVsTQ
5uRtVHrOPeaxe5m7lRnZvP5G2VD+IMfHJn5jYdNd07NZCNqkHFTzmvlNid23GfsaGeUy2JMFIJHf
6s62EcOnKTrR1oOLPoC3myNlwWziiqLtv2eE84zKpZhDXqMtIuXOTvOf15jf5X89I0A2V2pD8hhm
XrmnuMJEGS+cF8VKoVXopXvgFkdKXScP2EfuiyDNsyEf1y1xSHFfkM79SDI3OaXENM7IDh7lrClo
mlVgxeNaNmO+RCVhgAdnMus7jIv6G3/gYkGLoJQyh2Anp5XtQdUmfHzqZNiCn1s2s7guIo4NbBPo
ouLawdlWleHBHxBDUzjdAwGfhgcWsuFdWDcn2ZIzrNT8SJUJ1JRFdsJVDHvdwf9B5s78dgJpxOZn
vpSc7YWmeouWMtnIZllQukARTHBzfbf5HMOwjm5S93eyC9e4bOVpqFZlE2n7iCw7ubbkezgqGI04
yQgVzD+B0jnaVv5/Pi8ZsCUKGvwP2YO/FC7hxXHKi+epJSw1mU3Pjx3h8D6Z4YksiQFXpfaPXeR4
m5jg/M7Mq37fKMJZRy2sOkd4mB/3jXpu/DZdJKXInoII7lyNnQVW2fa76Sjde2v4kDpQmKD5O4aj
wBKjpoxYsQKU2J1ydkajefOTqLxRjQ7mA3vw7diJbsei113ImLqaabva78onFAuEvmrC3TKmDl98
1879plGDlDcbFxUAMfXf832jeaKiVwAICKYHO+ijHYxh0oaqoAScfwsq09yTHHVAx1JklFHWGFvT
Q1n36pHP3YOB6WuJktNE/1y4BzmXzRu2gqNWLRS3od6oroxzDHP3OlczTO9mYKMKWJ5RjwQJbIDo
NTWM8aUzvvhs059B8reHMEYaL9NWFc/qhdqQZ/k1C5x6+hw7bnOYvAGB5Xwycfdo0VEctfNFhLu6
y83CVftvWZc0L7Gw2tvAtadLZcbO0qgTcSSPH21FrvZb2yXvWaQiWeFuFl7CHFEWRZTGs2WLH5Oq
Fh8jakBKI0k2aA6FFoHhf3fy6ZvvG+3aTfnOmDj5Acp4TYIm3s6fOdx8hP3q5N7RrFv3IZ7K6dCE
UT+rYO3XjGUwIrWwuc8KR5wozAc+Pg9oUtMBlWGvlKJ68pJkg3Wt8wq/NV+BZ8o28nzhEpCFgTP1
2FyK3ppuap47L9P8KrFr/8VBDYxWU1Ge5ato7vt/OE++W+/iyYhbZEmuz683/5/fEvTJDv+SYStT
rg71p7vEQV4XNSUGvxw0Yj9Dve5Se6JoDA9j/Gmqk8zI6mYBKFKwornOZr1NkCoo67UcloffZ6RF
Yq1bjIxuG0FKV2izdfC8fJB7y7AY7ynXM46yyxkTG9borxmyL0nV6ww5/2/XkDOyXzM+r4FZ6Nc0
bHYyoykznZaCR6NqN4DV5yyn7Gvidp/kjX6UXTj79HdOgc/L78xoreewS1Qzg0Er2r2h+s+fWWe4
pmvYMslBz8363pwPMhs99/tVlrJHYVWCW9g8YDfXPjnN7m2xRTb4RNmicrScMFlOCSu1VCeeLfs+
D2ZjdTzDC1a7zP08fM6tuvo5DAqx+ez6nJbgT+JPkQBlG6DyQEff5XcygCtfOZD8d82A8fpf+zFG
y+/kYMWgnF9TLuOWigPV49clfk+Q0z/7/3ppebYeVsXBR7uSNzW/FNJJ7944RNu+LIjBzU1dNX81
m767NuWiCzhqBCTYWDS1Yh/ctqRQxIku8hAY+IP2JXqIz77IQbGaNomKIeqvefPpYeFRrVzl8cWM
POPQH8FsHD+z9r3KMNg/dsK/+j/T7b/7P1P9cn0o+/saJGvrGGBFSW7wpbqz54MVl96dgR3K6E3i
IPtllzzEwFVutQ4bWzmgFompI24qnE1idt9knx7r1UH33VWbdt0jme+STfVjQHQZVpb6ja1tfJRD
OAYWCzE6xlo24y7KN4kN4Fg2KRQ1j3XXPMtWNI7uUeu7u3RM4J/H4Tcv1aJFkMfWoW9D8x4av4UM
SgTfisY6p0ofPI2W72yg4uorTfOdl/lMQ4+zpZ0MA+b0VH0LU1OQmJsfUJ8pAmrs+l6+Uk1P2cSJ
/hHNs1jTUAUp+37Plaf30HZnxzVnzToZmjBkn9swIytUA5MAyzJRFWHqfbuZ4tZF+8yI8Ekk+e2r
bCR2wjSlsr923mRujDEnS2FraU7k2sXrqChgE01qTHpAxM2alEkGXmrI7xSqixVuN8fOg/jUtoaz
FtZk3GE6ql8Pph2q29hUCJH9pR82u7INKS80QNiK1dgb1SEsira5cZsQKC1wq05pq4OlGN2CSLHX
4H8A97APv+eq7b/5gfvxzxcU+gZvg6H8MWSV5DAoOR7OufIdOwByEw78FlVF3Sz8Lnrq8mY5zimM
yjXSraHChU/4oRZ+gWMJO+29X1jpd98fry9+9/zzxb/MwetJAxeMOD57bPQ2fUQAtMzT1jvJVugQ
R2MjVm/j2E4fYRCKNdTIbCGbgW72d67pEpoSOA4GrX0bKEOy6kgvHPKw8ra1k/WbEhHyXYVkHRu5
YXzkmashxFWaNzMk7yoEZBOnP0ft2PyIkZv2BGJflBbBGJQ38KEwI0FUx8iOFYXyDKpfErX83jkN
uXUMEyh6nepTYbn2DEpwb+WAH7qbTk/1L23kldgGs4N0Myt9par6Rk6I8RODgGPF+wK4FbfOKlyh
B2yXkaaoiBN45ffqP17lTilOQQQB4d/mBfO5QA/b5X/P8yG3G53lQsUtw50OBnw9lr2HEU2LOa9I
7Y+rnUkLoVJBj1F0KBLDxFiVVarvyKLGd9WEq1yQ5sMLKvr7oIzb7yxZ9m2jjq9TC3sriAr3Ts01
ENClfRztuntMybryzffTA9mD7rHthblIej9cy1EvV3BK0ezuVo4OsHjuSmc6JdAl+VNgdZIEk3Mp
VAsYKU7i6FaK1VgP1XM3VtnGa1UF0eVAxY6KYY1WvcFr75b8ZzB2yt3q0RP5RXHj+k01hxpupWcf
e+wi79USPxV3HvDd8XtMvPgiqOrejypWk9cL8UaW3/YnKgG/RUMoFgHR+Qt+WtiC+fnPV7Bx8osf
u+pCvvrb6P/uvGi+MrkyrtzH5jJXSJR6dtDhSpW/dXrTH2SLkgt3rZigJGWTMEz3YGW3teOFD9cJ
HWB5TcPYUjajOkqOSpl8ka0stgj3JzDs8OMuTdCDroshqQnMh3tXN3791a2mExQxzKPXSed+dsvZ
f+nWrDFfogUqVtwfh9OEWOSg5dVRMeLx5EDH8AhyVCdVhQKPNQPh90iz/KUyo9bkGZkTf2+62dcF
ItLIh1Bb6bpN5I5Sk+O1T76sMmfOs2oQ6RiVrXFwOAPXpBfTidxV4fgYP8MlR32LIvJGthuDBcz1
5R9DYTAYCyLQ402JPcDP8c/z5StRtf1KFM17kun9MZRZVxIR040KbHTVz+laOZL1XjRyI6X9OfzH
OfKlPHwOZzYFmAur657aJOxgLQ5xjnq9VaOT6c+K7flvYVFuQZJZE3d/G+BubN/Yaf1zQCudn2e4
IU/YKg60Oy2YUUteICiYcLMa/jiMxcXU8lFpI3WMHlI0rONYVPuUIrrirlVgC2p5vYnQWUJSEOKx
Gtvhzg/TB39uZVU1PMbraczFo+wYYutcBtxfZRdBixjuo2rxLGK2owT2sstGqOLzCQGYgO2oJxl+
i6Z/NCznzW8N9dIM712u5+eqjMUl7SLQ8C5SajkmDyR60aLFfbov5imRV7fHwu/u5aDs0pQMJ/M6
xQ1wngFCLSCEGB4iQpSA0p9h6Gp3HVbcmOFO+XMLUGZTOsAP5WhFfBJNbdNu5SjqflxCaut+0MPp
iyFW+HlBob/+GjGCw2zb5RFcRxgMQTSnhmQuW2rDIT25jv8VT4ZoFw6eTTXK73m+bMuJTu29okeJ
dvJceVqY1f6mNZeNARasqmM0idGEOatX7/yur97cFjNY1Zv6w0A84kxpGyGuecBSKMTgCaidukqF
WFR1CBjnAUK2hyAWA09vUnuNnocrvJDqN+cltlpSQQSsVg63C0xPusU14Kg646KJIqwSqSh1gm+Q
MeFfx46zI0yGWaPKfzcCyvnNFj6ESc3t2Xl7425sMiroMjPd6KlllN+qZKrWEAZgP4biUR5EbyyI
SennXEYD0c/ckHbIDnKwccNy4SeVtZajJhWfazWO+4Ucrd0Wrjm6tNm8RjyOvlqc7dRf6QnZ8QHz
m22XT8a9kuF07/dOvLL7ktSA7ASCddRjq9nLVh17xn1C4fcRV5BFi4MvhJGwbdaOh4zkc4rTYF2T
WrC84TRjEB3G6XtpNQ923GmUL+v1mpCovmnUonv4nIGS9IHF6z9mJBWFjmadEbFJN+h+SAv1KWDu
KoPfSWkXcc22yqBCYS5wM4pcbOwap61rpVRAnfymU9GHV55KedBnm5tCdY6HtD7rJcZs+PIeYwUb
XBkzsnU8TcJWPCfsaDZZofG3mOs5s9kDZrDFs1OrLJvn+bLfc372f87PuvotTHODG0dlFY+xk+H3
OddFBtwi1trYdzPToHjGL02Hj06VjWLV+bNw+BqrbcB32Y6ffAOa7tytV/545OkPT84TbEtY0t5Y
hJOXLoVEy4BULkZPpPd8AzLbvHWXg/HgUwv5l0G5RY+pSVx6IeKI4KYHE3xIEmFebL17lgF+PQZn
y0agvPYT2vyjv+uKam034i3F3AwjPK1Y8MmLvtYTe+25lGj0jTdgquLJwD0cUrsf71Wc8vi64ZZj
6Z4NcTpYXdfJE8Fz1UX83s/LYzGN3U3bmeldY4olNL7x0sE/rxAMXsSs+E2pjpOtq5CQlp8FziUK
KHRFgulv+dtQqA+b8b3vYSLVhfc9zLNXXG6C5ynQ3EVX1daRG9C4A4gRrg0rSC9xurIUBQ4mQLMH
blR3TqoVsJOUagVu0lrLZiF40FWK/4VVsLuPqXzGA4jqBirPDZAICt60ebcK3Q4zFCP/kDVQIICJ
GFhUQyRlbJ6VpL32x73W3rKCSI6u2jW/Nv8pCFfSFTbsUg1nq/lXibnJ2OThhzqb9IpWTc/UKNob
HlThZsjG6kItrYBOXL92VuI+piV/7dmhKZ1UeIitEex1KylORml4GD+N5lpNgNhfH7R2Agh7RCvE
B3ouhJJPVlw9bloztU7o8MoVYkRjoQ5ukt+aQL4sQwzn0bEjoLgUj52TpGhOGTgfzR0KVpRKfSmL
1D0CKd7LljyoJI6Wc5HeQjaxmQt3VxEACpXidqCEXxe598xNF8CIYemHqYjGw6hRbQYIDtPGsDsJ
0Vof89TShwE4b7VGn+qEFW7z3wtv8o/8IsJDmz+iZCThaEAvkt2fh8pWCDjKjFBrI4U2LSAcGWUb
K7lNykAZQ/QLQJ7O2yQdjvXFBKAiB+XeKjeLr8It06PcOLn4rRCNraEGViyie1y+BidBFM/CtjpQ
X4ffrHxpx2GEQ278P2ydWZObTLZFfxERzJCvAs1SzYNdL0SVy2aeE0j49Xch971f345+cVhSDSpJ
ZOY5Z++9qE7T8HYcKWsptpVpJceld9X7HJGRsx5TErX863476tW7zv2aREGrz1VxcsGhPtvO9BP1
GSXremtE638iRYBK8/YW/d+j9vpoRPbv8fbo7YtLzT8QDGccnZvADUEfoqxV16aBsSb8fnmtVkXb
P/ffbkZ8cE7a33UimWpSmMZ8CfUcaUzkd2zgBilYLlpThthQZMypqN6bOfsqIRz8aS8LrJY/HFy+
86L3327fS72o1230ZKA52KSE4H+hVN8Sem//sbr+XM0TdGnqgDUXLX5KepuyzzDzsxImgGOb3OMq
spqLU2fMT4jfHGg9fSrHPaZo5Mh/J2bRwDr87cd6ST50gQ1sIozObC2eo6rkwUsr59hBuqSvNOjb
SEjxrFJITV2DyQrVW3vHBPttRAD76KWyvpct4Te3JYDjONno3WCfnNk033vxdbt7cKVzEHqHHqvA
5GlavZNf0V6a7ZeNq4gI13X2aJBxuNWBCgMp4O/e94IYJoMK7l+Pm6kNZnJCUM2iTH5ZPJTHm301
BRu0M5GjhrebDWa/i8JvsLnZXzl0608Zu+Htwds/kd7CpB0SvP/1+JL1ZRw4VkStk9Shx+TDPGqz
jWZaGk0e+gUEp8TloTyKj0Uv3MttY5RVMd/nioHC/22TKXn59xneo787K0FZ6vYVf2/G66MFj962
1P/yM4q2wtA1Vs3u1pbz1aA2vh1PMF8wy0hcJMyVXKNds3oLiRvXl8dxap+MVcC8rP+kq6j5drO0
8+Hoy/qpLcx/v//vV4z5l43pY//Pxe/2DicSYac+WTPgxG8LxG2p+OdrpD+hXJhnUnoIbSApdl1W
yNVIguivxoipnb5NSN055kb0cntGnKeQg8fws44p9/3zBG+P/n2qmv8ji0ndHA3IzH+7ZbeOWKcR
qdvpxFPfbrapI+65hJN7l2HiP521qqC8v30viODz37WvWLTq2PRlpa7DgJqmNzv0t4nBSWiqteFs
kIZep7a25thJpMxpfH/7n1j/5+m9ZF/73/v+29cVcR8f61T//I+vvf0ksX7/f/zM20//j5+0ytu3
a5hU2/XFqapq57W2IZKtAmJ3JuG8oWw+UeX82/0wDcjw1pJkNzjJwEEUm9LNfGRCe+s2t9sg6uL5
eLuXvtJDbdvPcezQWF1PPR5HaQZMhNo13b/GF8uCRmfU1X9+xe0gdPumf77CKD9KD875hCemH87g
ZPNLnK6v699X93bh6BJwmYOa8l8veeeNNb0A53ATlRBEps7xQltBKUrTv0ITfPhq7v+wmk0ck5Oj
KY3kTimklFljsfPV6ghkXIYIL6z3Fi8jWacIsG83TVGc/Ebzn+ZREHSlenK6jZTUhpnMYT9dCBrz
7Ph6++f2wO1/iT6xTIEfuRVMtzopwhO+Szp4uLf75Fpy3f5nWwvUCzO79hnPONV1H+Ar4GLbqhmo
N5AT8D/VV9kVw0n58bwnYTV7TNE9kjjrTz9LRY6cg0bChGyuoy76JRKs2PEybugRWjCVpvF5obV8
mBj4Bmmfj8/Zep9bffEbMwJSuMFFopBPWO6uhWTxvHQeWMpmRgS+Prj+M7vk8oMEts5tZ6Iny9Jr
5/rOcbRpujlNkTw7rUjwAjjvGQ6aS9mq5PmfrxgtF+HkEKMGbsrl76MZ8q2xNreVqNpDjGTsZwtB
CH7Yul1VLVo/evS3+5VJUmunMv1OU4P+lNr5U4dw+GdBOfv325v1phyAJP7/b7/d/8+3R0b6b9+u
60u0Ldbf7mTQKaxcW3YDHspr1zv06xP5TBC0dy2bHvXnev/tf7f7nDVDNinqaX97QIqEw5tR+B/d
aOZ7s0y0s8Zx+4wRl7B6V2rbBGTM3/tuD9z++W/3NaKlp3mrRB07KElMazZL75sHnMf7GzYQy2wT
BTduYDThAnh1pTjMc3vtBmvX4un7mFyJCsDogIpR44LTattdTejhKxi6X32lOd/rlzYxkbEeZBUV
kUfCqFk450yYMdGq0xj+2522GolJuz3ekxlLyS7m8qAPKQ1ho35PKxJFMfjKO9tOm/e4uPNSs3qD
1ZA96Fr2frt3wTl6hJUEWGD9ntJr4UQRZXWwEis5RJFXhK0vUyYtC2G3/IIfTvbCibZ+h2tKUPYa
h3m7m4uT2BK4enFUPDPzQ4I+UZYGeJvO5KFY9/hPmOTPHVKaFpS9XucfJurwrYJXfaw6YgdL9IYc
dCclmYPxX0OSYVhZJF6stwgZHsvQ84r+Uq+3b3febhazfGC7Dyff3LNPpshiJGjrRNvbA1mzo02F
jfj4YDkE5HZvTsRzi5vqlS1MXn3NeHc4qp5tLyUxsPL3AiMgUWAS99H0loCnIPmNyOYJDf8BUnK3
Iby73QE5CCUOlC1MrMqvKT/JCKjLPN2nfvqYGyAudCdlrSCw0emdR7Qr96mJEXLhQOz5C8G6sPu2
jiyBgldkH1YTVtI8visKQRSkYsKbi8MASYbfJ0i+H4cXPOdoeAoaI3EsPkySZnQDMQq6iE7is4Pj
xeGvSNPnMiLGAOr2NsocwroRwQZzJcojSXFV6K/oSHt4AbVC0VLjJIBxMyLNWBbCoenMbIRxEPH0
rOroUow5vr1a4/SlABNgX4pD4mss0vndc0vW4ppVY57Mjkk78HFz76HZ1afkIhJSYrWVJgSBbs+A
6BCPCss9POqKqGQvyhmqZ92PNiHzm674qTFz/SFvzerVHa0fSCqgk03D0Ymy375WIfkyXyIHvb8/
6+DfoS3GI/GSIyqZja59FlLvA2qNYr/krR7G5a7kqPeoEJUwN4BTg4ipaC1gDNBV0R71Gy0h1qSX
3mNPN8M2nWFbyv6l5joPlbSa+7mqHsfKedBtcx/ZUcb2o2FQTTcwRBviN8uZMyN5gp2S+aXKUeLU
kSL9uV7VhMwFwQRw4HWCOk9/WqAb3OTYCl4z3eT8DCqGJEQbZ+lilG+kSQcuFkIyQ+J+I+KUzEOc
hYK6r4ObwVcW5PxYv4UfKcrBbgD7g3CKuGgRzk71FHX2xZpeOLv/SZXGkNEOROm9zMq7zyeKMo8x
cqvaAYLbsKHOPGqtRlJR8wzZEh1XXH8YpfaiEwgIWDqJp/SobI8qnUZJD8MhUBWbpuyTj8wAogBy
DxaJqA5TotqdbICUrjH+g+UcMnfeEfdCLEXikbXiZv2952LxWKzIYWIZ7cSgL2FR8IsqfdjamYAd
gt8wKcYDTuc7iKQXXtQHac9oBtJDjMB8My4ZsDyDSDPPHK+MDZ4Zxb/ONJo3iS++LdvHWdZVBA3I
P5KPwHuRlDKwlH8ysjnfI42odyb9NsRhVrql4aFAUatv4ubkFn0nEVmRy0TnZDYjmZE2LWqvN4m1
1bFRl8s7jbByF9HMiaEREtJznV2Vh6NbWnQLucMd9Ec9dq5eH31rpE+3EA8DQ6d7AFD+t27puMgr
JxzpgWdWNe+lmz94tU+TvcePR7b2aGlyo6cyYyRZffsz2YuqfXMN+6WdVq0Ygk3AabyAvUWDhZoq
pqjkOc12IJP2vZgPQwSseBDy1OhnaTsXX9rk6NT6QeTTlbMak0hCrF4mvDF0zs6+JUeIy6D9UtwC
fmyWWyOBjYhtKHC9nnm5UNe8tv5McwIp9HNwrSfXBKjjVwOg6JGhXDk/xbb/PZrObklAncKXIos5
M7/MpSAsEGXgpKC34YBmNRmJv8Jmid4AskPbnzGo4VgFZLphuP1oDvgS3YU2WLM0IaxSrucS71Q3
zwwZcHA7cXuqkI53ouFSqCRJuPNubrvz5GSrI4RUrmV+wT/5s04tsN5x8wDuDONzVB89z/5k3wjG
nCrX6+YNp/hha7QO/jM40Gn3I54tb0Pw0zPq1SeJzrV+1AiQ3JSWui4uHIAYyG6pRT+junk268mD
KQ97uKuWnV+kn6VcsVV1UI+yonWi/7aHH6Da53aAz0J7HYzVL7sgrMWloY+HMDZwiLZ8lh1fVBtC
Mp+F0BMsaUhDiWfkD8RpSawGSNrG+e0Wkhh3SWRsXMB9tPyEUgA6EP2Bp1KRZ9cVZrY1XNhTPT0P
vL9TmEAo9RL3O0W7vY9+usushw0sVo4b7kngCQwMkmrhaQm0/U4WSBspn8e5tO/4eEDnaTbIcCcQ
GAHaGUF06/JhxRiodRc3s+v3YZXKrW/kRJST/hFEaO1MBEeharpsU6t6ecBk9GZzGBTWQLp0XxJu
I9U2mfMvVxNdCKeigLzw2LFR7AFtD0E86/feAhjgV6p7nzQMfw2U/VtK28kCqVyVBKbBRMh3TGDH
oHL7B8+YEmZ5yPma5YwIifo19VXI9lEHSr0lHfQzII5m4NNvjUhl2pMK29PRtocAX3ChC46w1Ala
BI3NXAjWFsPD1IL9SIr4feRnPWI/udeIlQjHgTfAqsazpvdOyEovN05pbGf6Wdt4MNPtEHcsLN6S
BjYWwlPStU9prEX7JnbUwU61Ryx7NAUxXFMArT4eFVLbG/eZUXKyI9XX6gUuD8u5Ctc8T9nohwqL
k7bkTzmyhei3NnEJLMDry9aeCFuyH2V2AqsmAtyvgIdmsCcFgubedV6WhHVlQNBJ4D7kI49o9o7Y
qXQxObPgv5Wzfullipm+2NXesqs65OPKGqIdbbCLW/Pxc+3x1cn6H0l76hrY5Sa1GHHlkhBeykD+
RidQy4cLdb5SA9sNAzAwF6jlS5ZwvD4APaiHO6yacDUAZ0Dx2imchuHMSzdPnAWIgPuJXfkNi258
YN8loQpd35StKpEUhSsmYih0VYTmtdCXHsY6vxhFxN0awx5lnN8WXdBxr2iYxTFrP/PshoHgMCV7
9ow8nPr0j9tRrIDCYlBSAm6l32tGXhxKpd91Ajciw1B7RyWSbQSbbJsa07UePVKdo+zRrDlP6dNr
brUIivviSUfjuVS5ca3F/DhVlrcHeXCJZes89N0hm21iIBGF2rJ6o6G8FoU5B4oRXWCHwdUyVzIU
CHM7V4IATEscchOGvAa/KL20vIRkaMvqZOON3QBcfRlH8nx7PXlD+G8drGY/6HG3b93kq0X0u6lL
me9tMh8gHWEAivZw4HZEbO19EgPCUhv4KXVxVIcCIcP6KeNAzvnM7ja5HO8izM4Ej7YfjMz+uFVx
MNoaog+v9aKnoTeYv6q6ORhu9ZH5SHK8EX2QbbFSGd3OS6MHN6t/F8Vjw5F4l4PaAeo435GB3W4H
Y3wkXRyUiRmD2UnSiGbZajilroC/qO9QLOAvJhJvBQqfORJOG8Cn/cqmhUBSrNnx0dUqbNiUNfN8
L1fPFmL+cJnBkPrab9upYUhKhgElnS53eO5yMIeF9aeq/PRUfpBS8JonsR5SgiALMdVDZMuHsVcj
BOz8aJkIjrzpOvuNy5l3fpgTiJF21MJ+7DDGGZxAOSJF4rkYLXRXk9UFChkzKypqEDY8n4uYKR4E
G50kx755x0NIKIi1RsVM/q7SDylkCNJig0kXVOY+ROupYF1vlXyWLQnuzqS9ToBkN/UCEY0zAtLh
yUAwYX45wlG7qjUgdxE3tMxbmAeUqR5/0tIOh0ZzfomYkKBEKiYKif7Q5wmwkcVrHpYE3KdT5/sM
is/dNLX7rHHyrT3NQzg5NaCYuBwDX4olJOHzZyG6LYAW+0dri2M7D95uISMxhI3zneT+pyaHD+Co
X0mRvHYcF+7XvFUrKVCyZeMFxNglqj2fLEZQ20TzACU2X4eZlQgr2p3VtNEmzjEyerTJ94ULeLyY
4HyYwDAfyBck2oF5lDXcA7jHF5U2QWIz/ga2nIfSlff+gmmeUAJaoQRfwOimQCJMfMggzhaGsVOT
/VY6dyUxWMAiQPg8Zr5uhhXOfNgA6daK3iE01tu29ICLxRE0Xj6HtcF5r1QRVxMyPoyzLejF0nok
iBJxAVGSpFCZVQuRmXXTM4tP1yJbW0eAu3UzWQIFJOuhWFDIeAvxFyvdCusqKJCWcPma5s562TXH
fCYhdDJDa8yNU9RXV7+oViO2bHBfoFtqfVZkMWcV+PTpRzw64FtaDcGM+DAiprhYnMjT8mjHJs1x
Lujp+F3Y5C76VZQ1CnXgWfTZOa78hd0Ol6e0Yhwq/c5pzBWyYezniCN/7MzNWZ6IbHAOU1xfprj7
4iwiDyCI5x0xh8zKCzGcrMwgrlLFIewI5ozEbaPcvZvMVbzU5WGbcCaLcqLdVcu5Qowk0brPbW7u
krTEqUqq0o6Qt+UgSw8OFwxSz8OXYjkzUwFTw+Pc03bptXprzJa+tfrl4Dcd++fSnpyx1vENV4Hy
RnEdzfYFkzMSUP3LMV0upZrRj1hhbXb0ERGOS8FXRqFuxsgFS1Qpad//GqfoPhV99SO39EO05l9k
bg/rEd2iqWFk7qfuAJ6UDMnsvSeZaEOBAOjNtmkSQVdGQ7kTAqODR9kw0mgNovRzukyViLbE04q9
DUwNS6UbcEVMHOv0jaFZOEBj7Et+/lo7rQGokus4pje61crtvJANX7ueedeU2XOlwoWQHILQFpcO
JQgLyDYZ9HksZzPx51FsH5UPsXTh/D2MI59Si9x5meOx0RKDxDnvcyFZYq/Zjf/cMANh0nOnQ0on
TWYUZIm6Lh6xe2NpP0xj2C3u/Ju5K/YCsj33aUUx2gszOdbD7zaKfmk4pl4gLbzJlr/GV/UhtdQP
KFk1hnE6Jb4PExW2EaAaBeeqAGRtWNID5Kw1B+I9XiLdashXeqFVVG4ckouep5GXBdOmGRUH9m8t
1PwtTXnGJjPrqclb6OX9gwmacGcL/w96YcyNXvWGotLZm1n6mIpy2cosva8sCx4UMXRBmhf7TIJ6
azzWcI9qW4Dy9Rk5NQ2VnacXMKp5hybLrvatnT4gBBgvpszJf19xXIgBw0LTD82UefR7Gd5yyVUN
WnbfpoDJBtQQoO/OZjazUjp0uMz8aBIknSS0dW0b8oLkxdcTaW8YZYNjpFERWJrbbGvTeIHJNW4b
W7+zDYOSwbYPjeoBw+LZCkvIOsh/h4/WSO5bgrs3BpDYoDesz6LsskuUZLyHkDKohgaqmIzTtl/b
J9OcXhuGcuv7QFlAAjjXVnS3FCyQC0f4MJHeC1vfk2NAJveiNd/pR0W4LyECnXlCA6lvoP9y8Evf
Cun8slG9QagprFPt6NG+luklTfg0xtW9Y9gPZZmrsDMqnYGD/c16PUPSXQWzVXbGXa/h3zR2UWP/
MMxOP7jj/GmXPFPi8t1dWbqsM/Ycuh083ax2P3DW77q8L89lzAGon766FAv+bPoc0OPhDq79k/Go
K5dDIGUA8Eu2N+S+zegLQJaA4/zOep60dUmIQaoPCpCTa1nAOyXhQcAc9x2A6TBzEqA/EQ0o5KCQ
NNpyXRivhd9FW04VjM31rdDcu6hmB3YiAUtxDSVJxosztGrnFiZXHAHK2fBlpl61T3LydomnJlIO
Q08VE09RMIvQ4vvaGEVYZSW+SEEstu3Nm2Ri/8eO8MDkRByqrvk1pmIzpaRUV4SNnLTIdC+aSV1j
LHHArlNsstKcQydOHnKv/Zr8Akt278anSHWHPHltndEKUpGfFx92+yC9k5mqDCRbhdx1XGOdiaqj
SwTzvd/rYG7ImQDRmdvIp+2cjokAQaKe1JBgIRp9sjDNOtvMwhNHlD5HaOUvsCLGS9Q6TyuRbGkx
dS28KGouT+AO5oM5cH87Zk+5NkE1bNUn0YfpqZp6A8VEeYlVXLFUQtQbFLC0hlVuYT8IOgWgiMXX
3QlWP3y16V71JV8506o0QLxRAXihhiggag6NU1TPFtWWVnsxn7Y0zERVh4ZEZGoyufZxsO6F43mI
JaP3oacz0Aj6aD2FB7yf9t5fy84idpAxzhS/SVbeqy2UWUn7JsyrNNvKui2ZRXVICZa2Dumvvnl6
7oUIlPpDUg7fOUQjDiE4XhWkSfg/xdZKWf29BSpeH7FZL2lqBBpeBUMlxhF7fbO17STAqrB1bO4R
KesOCylGp4ImRhabLtU6YjdOn+3WBd9NiM85MJbJC7IZM1vE+Pig47YTFteWRVFNHJF3IuJ/PgBy
RflE/Hqsp9rO40qf5F6j+gUULUgXz5xna/UPtGhpAj7vNHfd5iFd0Kfrnkh37pylYQ7yCdnX2u8t
xLkbvv1lbk/4CK6V5RCdCBq46j89O9/VBUceO15aTir0SNsWd2PNTpJ45AvoJmnYNgDraGQEXKR+
H+jRUIRaJgLRDgNtTHrdaZL8VGBdTr6/HJaWVlSJxKEHGZKNrHyIsAt/16a2gl8AOLbJ0NOzHxpb
4rVGi9jM4tL1GQzanLxyZXC21wsV+jNrcyae4yzKzj4Zl34t8hDmGN0wLhZk0e4+7bGLNmmGI5jP
SynUrrS7l6aBs8ao4g1XVkt4kE6jv7vmGOvCzt9UqkRKRdBV0NlsZUVaE97+5Um1bLq0VZgsMQy6
87c+jbz21vhnghveJtGZrbcPF19mpLPSFCDTbtPMDdjeQvysdME7oqcr7KZ5jWFzRxVcLVUPHMES
B9maOZz0TpsDTE93GLjfGWUzNJi8EEUf+GEsfCPhQKGcHbbnovzpI7UW47NT6r/b3IZ+nUM7GFN1
aIpO0PTMt7GmBZ5b/zTdER8NIHmWgnQ3SUiK5E4iLnOxikuPCgGVmUaMZUHh6zJLXU33v7K64KmJ
dSzUm/cJhmBReB/K1j80e4EWMS8P5ti9pwroGxbvn27Wvfp8rglNBA+pyETFUEuGVPqnyjCEoqcm
iNdCHWlOcpcyukEh6t+TnW/sMlxLtCZOtd+Nu1guddi67amwWZXSfDh3GezvpOaVpB7b5KLkUp62
9I0v5OBdTYqrkgniNN3VXb+LBM1qt+9e3bhugmFhjZr8lDUOOX8oLcqIRZjXBZUR2koWTkTlWjN8
pjTAwq6aAMRMyUnXhue+t+NgmUDT1XX8hAn7ezxZdSwCMtFWeGdg1WSmipKcn8jf+AkVIkDSc8Qu
whuKecJsjp2cTlrJgu7aCZwdo/5TWc2utqZsD8HgPrIZZuEbOcaeeXRrNE4IH4NUQq4vPO036Dk/
2aOpe9eNMj9k05PuzLTW0gEcXHw3S/COtSRGM0r1fePoYZqhAC3jClRS5uwLnLMcE3gBXMv4oho2
DgAvcVlaT01RfaQLIDNNRF80nsyt2+YHMSTUBKCRwFxInHpaFVp6c42RHS4G63PbbTvednAaEHUy
wX5v1SiMNUkj3eh/VHaHUEcfwwVtgqW6b6ONW8ra7oyGGRodR5ERyW7g1XIJrMgnysjlg+VbV1V7
V2SVzYFKdKfzBgcVslx6RNqLnIG49tF8GUW5NUW7S/Llp2kJA3HSB5MEKFN3KALRymfaC8mya7+g
DeBd2gGqPRrXDoBt3z/Eg/hd4Z0IhrXPqSsmJ71B6SRQWoqsedCHq70YxUG17e+mDucODYxEclQM
PyPf8I6JnALQGhUXup9SfsR/EIqPm0VdzLyv960Frd4cCdJTdbdX/gv5Oj6NUvdHaSKI0kkxoFwn
QFd9N3D/SK1tjmbJIHjiiojcMjn3lvvSRCx51fK7zymv0XosdHP9hyguT40UxpMJ2XZ9LYJsWOGk
btCQIrkxe3b7cR6YcpqUJcOy1cQWLb1+kpxLfKQNWsOpm8ypX7btgy3QfV5Ee2fPqyIy54NUq/UP
Kg4RoxrDGfqtN7n1EXN4HWgrkrBXJYITfrcWFdPZlC2wFtgItArYFx3tT1Fena6s95NJ8wtG12GB
rnVafNwwdc8RtrMaeowTkthsIUEKs07LuC+EiF3jJ5G/GTs+e/4gyKCP71CUctmynNINrIOx9bSt
nXN08D3ty0ioCMng1QCRuIGi5ZVXh4oG3HblrfpYKtHrkmrAFDV0Ro+GSz8eXIs+SJU+OzQZKJ/m
jZy8PNQ7QroLJsxB2cJG1UumTE1D40nLPstkFoE5qw6YhsclntgBvVPwfCUDgQXrEYF6ZMWW311t
r0/CIxt2oYepo0LeGDVMmoZU2bVEN6LxQCzRAP25fGHAg2Mw/TXsKpukPPaEejrrav3YcjBL4dyz
Kg+kMFdPXdx/F8p3wgZiejwp+rSZe2V/S0IPPSuoA+C7wrqYcVWBvW7oK9X39rhq4iW7YzHpQU8b
Qe86ncACOJ0EOpz6XJ4kOftl0wJrjZeT7RPFve5JAdXMa2ksMAMJTagzp9iOln8ZfG8b+cUR51ng
EsZy7gcg3yZJZBu3RRToOemrY6ZzYBjVsIMZ9wx44Ey9tvD+8FJ26fxJCYUx3h3JaSQdLOvHx2ph
i4dY+thoXNqRkrtxKsOIfO2IWVrmVSfGJqQZRTy5aljxDXjn3IZOLW05tUHNlgblmDwknAzB02Fg
FKr4KqLpt1Fy3upM+6Um7CojBTjMpvmBTY/3PMuAn7umDvRICyJXu45e/SZXCAqZkAQNEEDA+vVn
NuI70wnynkYOxqFARuo+neqXBqWTSLbOCBit6I3lDH7oWojH2Ba/u1Stas/8w83FNQO+51Jwtzps
Jif1IK1on4SPTkGVM8Tre06FNppIQ7mEszLesJf4qa2nIG3N+4V4kzLygWU860kE+k86b+vPcLzh
ddQFb0B89LviA5Hsvor7L1JWHdZL4KdGdiVFiSArPX9jpH1ivOIHsDQnmo3+L7EMu8Lsn9WY7uuI
w71tLxhZJjZTyjs+ikOgRauZxUg/EDkx0uddV/Yx6xgvlum8BG7nU0DRztuUxFzFdtwFSJ24Wmoq
0bK5zAzKT+smIAUsG+unmVYYFWzSra25xqFdHEutuuPd1ANJjwklHWOVaUy+Dcve6wA9fKp03/o5
pO2lAx+56Fzyg9feT45CRm2N30TDMsoy8Di7U/0oG1kHftJoYc+HUwc6GaS6EDtkZR/DYpxw/BH5
WrwT9cvSN3AabTDx6AanRt3WoHsPYT2U9tGtkjtrUO0l0uD8WdkUIUCLDpHDM8cWVoUicurtPGR9
4Lsx6mNaQYLpHuXTnT3GKlBORX+2PJMcJWRl4OVke3ArY2d0zOOzCenS2KRJaFkWSzoHme0y4a40
kM7Ct/lTv1VW+VqatILSHBFZbF9TqhEd7F7rG+zPiZNcpCBd2/pSRIICNbXJqU65pOei3TJH2IyR
hwZseC/tBQIqmQJohnjyCylQ6WrhQJ79yZkZVi/j/10vEkUXUu2GGpSBxvQfOQWScS7h5UgGIWvG
MKNOkJduyu4WB9PH7fJMjR+Rp+NMYRjRVckxcVjTx8i4YLhZoQB9aIvlkpFwFaC72yzj8lSUL9Go
7CdSYkIMDn5AeDvnbyN5GhyfNH8qxKKnm5Mhf5ZOe2w7HJV1OV6Ndax/e8puCr+086qjQUnXNVRf
BlyTYEhIcAL4RuHKB7Fcug+X0C61QhOkL7cecTAN5zpJ9EVtO9o2l9a+EvJIu/eB2f/vMXHfknh+
tpvi1debI63w355e30+thQXNy8n5qVsr7HJ72zvPhuflZ+H29118R73YbU2FAnlxr5qDMRhJo2Rq
SOtD0JdYL176c3aXQz1jRkKIyHZOmy+JCslBDTgiMCdJ1+m2TVl+J12zR76af3j1tO4q1X0uPeIC
XHAyqVWCNqPLltBoEqyF7jjtOvwhoUvqUCB0th68GJxu89ii/7iqITEHl50N2LJBB+wNCZ/cyb1r
4zWGVo73kZx4d1TSBrFo3ukd0Y1kRtwL6wRf7U0jf2ImTpmTkX3tKJ9gXijOzL5+dZU+Bl6aNOGS
PBEdTP9KzA1oUkoZRsXOSNk3VPcARMNiVUr0sQF1CbR5BVZKWNWfmcwTf6YrlbTsS6llf5ZrEika
U44e5vdMGjDMcBiZM9pfzSl2syfNjbnQv7GaF02T1wq4Oq+neBQOjXdSQfuN7XpvQ5Xe9Y0ZItw2
dxLMXthu4mxE1k8rhhMByTMW1WkRHyWJPINPf1vlxTOCmICUWdK/1XQZq9oNjUk+j45O0nNcb8ol
vc9yJruZT+dQ63vECVBqxtQ1uVyqvbtgqTat5tU06DAQXjYKeTeXaBgynw048bvvSY9ZO00TRcJ8
qGO/CVy9SHdldGmXcr1QB86SYvmybOclHS/6nEIscsRwmJrsOR3iXUpjd1Prw/dotw8j9u8NULRw
jYib4H9AHUOtnlR9sOgQ6DsFQKrRF4oZ37ho9vCg+1ADaa2/eLh3+DEvMvt0U7EEra0yFiHjk4nq
qWjZRMfMRMIg9Zatn+libJ3dqrkf7AgRjd6cWgpOZo/9dn1dWTEInJ2snSjrP0oia6q65UOaInDy
7oWK/6yV0WdtJ9s2eRBmDjB8IgBbGh5WIPKwKpw9maruBQAnMgUD5RZFGEvxsJ5NiX33N/GWbDFL
ufZBmdrnkpGZo8ofCuXjqBhUTR1jzAHxf9e2PBOf7niru09G351qOTW7W972vCCsmtTAIYlGf+M5
HJcjHXesOYMRLZ/8OG/2sQfA1FYLrWa6bYVlXYVJFLZBDs9ow28XdJ2JBOZ9IWLaDG13QLbqgkRe
ZM3QgnZyOXfktOrLF9Lv1//h6byWU9eaLfxEqlIOt9gG45xtfKNCYJRz1tOfr7X+fS5WeRmDkObs
2XH0aLQiHEJdVlGcNk8LU742TmkFIxO+Q5esLcTUgZX2l3pkoq6tD+/Q2c23DhDJq6rXzI3mBcNU
0bmU5u5HGz0OwlXl5vfjVKPkQ9K6fZK9uiOPDt9v0I6U9ka/eZG0ZNSXTOCudu7sfxVx9KuV6ZlQ
2piB6tGs1FJe13chGfUOVlFIMrIrWOtM2nQxp9VEYmOavG8ryxkJB7P2vZNEn0zz9XwTSJYZUcuZ
6WJLnzqz2hslkFXP/0zovdhoNmSRJjyvPVzczB6EbylWrwwb3nKImO1rkBg+4hV/NB4snpkMEifn
H7f+H2riQgXiI56MG5MM/lwXt7pxU2TA7DTnlmTJVMXwz0AjWTjlfUUmla5Wc2PisTArmNnIICRA
jmZQLebJx7ToVICKX1VBU4qwzWxg4lCv7tu83tnF8OhDt2vFsH7N+gMttM+O2X16gBUYZVnTybxh
RO+bT2p7qSnQmR1lm4ZkWn2aXNj6Ix0kHaUHJjC++8ysABYJ4DGSys8M/QSDACLah2NMRnq2QQLB
HNT+VTR++AXhdJyCjCm67jMCowblFzVrpnVtxKa4g3soYr2B/hCj4lGuHhPIsw0SrWFn3tlkLjzm
GzFvGqSd7fcvpLOpi3dPtvodehmlYvIn1sKs+jyDxC0sr4FXpIhKBecLlW60/JWeobgLSJmn3kJL
0Od+NetxAMEevY1Oed0qChmDPjMI13Drq1mHHaG8QKGw97P4La1QD13swnRAfDkP4zVAQSYF0B53
bbv5XVvS+OjejU2dQC9iUjftKqqtIBaauWQYtmAESQrvvEG/aZvS2m97BRWkKRDnyrhjVbGY7lfS
BF0srxblNBBRqXOLn7ZztPnBJOjOlgfPMON96hn7cG4JAr3IuKa2CnKo7vZtNrwXxEwUWkiEuORL
gHZC/hYCDO28XW86X8y9Jj1JahBEODi3Tvmuoz67G7pwYOqGZ9ykfTnd9GOPTqFDpzNc/dmoKQ67
ZBPyobnp0tF8YDJSoReweSaIrcu4CQgzFjDSza5q6F3IBv++Mof2yQbA5usJg98i0Lmtcj2muQpT
i/KQqI3GBAzMh98wKi2cE4TBTnJqwQNwKxoJHDgllAKWZRpT6XyO6TgGXrFRE9LMC1M1Gccx4rRA
Kg7ep6TZzR0OTk6t3uFZrzj9X13qUiBPIyYZqMVd2/c38biAAeyM7KPPY2SGlF3Sqx6dN/4XMGLS
GN5nbDCATBuhVfTrGVhLd6BpCk2stHgsNMyQY7iateW5KcESwee30UcUSzq+1g7YzDxMXsaSgqNL
Vcq0cX2R4CgkWGCylYDDybi6XffuAhi40jgKtO4yT7SrL8xm5ehXyqtnqmT/+lLhGbnSmDyCKDQY
45cWoAHji5qhY+w0PsK65jqRuaOKQohdpjRrQm9udlCXqMYucTzmx1DEBT0a3ZgAQ4viOk6X9joz
/MdqIHzE5DXL2bVV96czKO87FryaklkbHYAUk80ZCI27zNNu7DkETFq614tNjEappLEMOGaYtUuP
r3rb09e4YaTDxZvdfFMN1V0WQ/A7dvXWrOCnx7HUrxQNMjnf3NPyQAf3QKjSWUb3Ct/YM4PgPiAB
CpjyZW/xQK+cGiRXPijkYFq0tlrMV/UYCdyhflUU876TSgDVBtIEkAPR2BdtSQj/gd6BSaxiRgfj
f0vb+9Bt44NRD88AoYhqSNgY5nQGF0QYZd8WDrO8+X9JSVd+WrbxIlC3voUMf2JmCU237kgZ3Z6P
ZWYHU7IcqReQ+1C3akfh3HXeytoOCjMOFL8IaDYmfJ1fjCn7Uarh4lreYYjnexXbbM1GMONsZPV8
nptvZXS+7ca+bxV0ZTefdb86pJ129twUeqYO3eMcWlM5Oc3wO1QMSejaLScuqKLhkpXDb912V+kU
v6i6s+9KoCB5FkCZG8hPmO/OMbzys/0V69qxKedz5RRBWzcfSnQh2LLr/jWq4vPYZEEq3qAKQmy8
GAwrjjR+mvlDhmUBaY2aW86NkQSwNF9mwL6+SVVSxhkkgbuEZ5+EXSmefBeFmzpNyYR22dVSKk9W
7J/kw87CBGSPrp0UCv4RXmksQBQNx4STgiM3nvU6DxhZB7jM+KAxVsrqZ8CHG3VUP9tlOs5ddzH6
9nGZHWC2+Z/8vvjqTwxqdzYDuUSipN9m+exn+nly+mPSVH9mSg1NgZfYGM9Qhh9hAnjMxHUr8kBe
i6ES7ZPiKdK8E/QZQT2PQl4VhKkE1+5LsaTfGhDtYjriTZ17UmturFPl1On+dE7yc+npRR29rVoo
e7mEVoRb1bDvtMoMnLk/dnCuFLV7l+TL+t7E9k565ADdLPF20lu91b6d+Rku+4O8xTCWY0uNEO/k
rbS4k3g6MrousG2Qi9ZBK71T3HW/8rwc2isGRT4XXQjzbX7/b/lY8MlYzsxdvTQMvHHTo1ZRs6v0
swdNdt8v0DKPl9ihqMY8XA7EMWZDKbVdZsWGKsHEti7nPonOML+GJK1oxg2rZyayBhRHgOvbAyPU
mN3Kl9Dteh/l3k42T2Shz9rvxTj8t5+y4cvifJWUjWGQ32TJ9Npm1KERBhEK2QH5qNrlgE3G/VL2
zxZT8NbPs0RK0x/TpLmrW2yEsFGwALIIRJ2BtRySyHzX+K+XJQEZmuBhysyTrGHvI4GOnO583+TV
YUnNoEg5zOGYf9baBcrfEzCrAyBLMGLhzmvnWyUpD+2oBU3bfU7WD7Cwd8encbrbGPRe6dqz7O0S
srDcQMvUHC+Qb6APlzL/PF1UhXwndt5srvH/uoGWcYYhjlQuMhP31SBZy9wogrg6Y3yafFT+jT7D
ymVsFveq+Sf5mRrjWzGCP09Shp5yl/J4YQvPWsQMOzU6j9F8xi3d0Jrz6StMkQ2NdWXk5shIPloQ
bC0p84LAb3m6dwLeFUCMdDF187Ao07kx3+ey/oyjDavCFLhO/Y716QIlf6DrfL+SBgCvd/MEfHKJ
7rTYv2aMCaM9s2AasnvIAq4NBVmGuXnQbFjRtCDkfMjXM3slCD9G0/i1YtCpS/3oR/8OFQmoe93x
vhqdklXYhedy7H7lyVpFk8rlTun+rYje9pdc0a5maPiGiNvKmYWeVtZjDyXyutrMprjIQjFCppzS
X9nE9aBwYLw+X5esab2TySaPZUHfDzvSW4dZT/B/EojLXbpGOOMMityYZv4KCPecNuFZNthBmEvm
x9Ae/lyNPS1iMNOX6kM0jpd2yYOkpWHF78ttU1LJmmeUQxm4s3Lqs2czLj7EBFSKgQmJD/VWNLdh
jhednMQmzzJmjoG79vgqGpNwBDA3Tv432Jt5hvMFPdrSr0St8VpUmNEyvTlvj96yFwUnd5gk1VMS
khxmUUUlyaN3UxoMxZ7ZHkeVzbVHzm2Y4WvH72YGLUhnop1CzjeiXi1ntR/PTnaT2/VXOs/EvDyP
plmBktk3jPG5b7rpQn9rQOoYI1kkqLDb2c+/VRadZidi/rkjoRbdm010NjGipJwCEwyVNI1IBgqN
2Jj9UVZfU+rfojyracw0FusgAtLM/mm40zVQx/wWIzqT2p18AiUH1ljSv1a/nEVDinqQn4maBPL/
6aYwXm1t/Fitiyi3oXUPq71RtZc6878q9I8YBfKjsdb90qF0FPmS76HestVib+eH9MQPcNAN03H9
qKyM3JpPhxCA0Vd0cVCqWQCm5K11PqF/PoEoPDDF8KnsCeH1MIAnFUXc3ImIJYV6HvLpUuT7xVSP
3uTTm8DpTuGV6wtrG++sJP33UpMouGTFX1sNXIr6kbxPTrMvumo2mpcEtFykxauNsDXKWe6v6LLk
y3LqH5HRiu2TpZ1r9YsgynuEIPEc6dDeQsW/YdrfbWhCEccSiHVzWEjRo/KIDlzPxXEkoVG7oD+S
zjisT84EMvoyMCoIic9I2vk9ZOBqjqQtbB194GfCls9BW1WQnDFZK1K9zw6Qhdofj/LwEDZeypBM
WJw/lct0TmOeLKsn/Ih+o+vKy2L7p/VFObRQL4HvuHJ94MdIj7wkIkcA8aRqCbcANGpdmlWFZ8WP
Fm3rsb8YsDzI+g31d5Vo7zqxklb4rwyMP1OCZ5iwf6rGmpLmZp7mYyz3IEdBviMliTIk2nVddVu5
2f++V/f/VBe54aOqqu7kMr6naZskUR+jBd3M7rh1Bpltck8HzYvNd64KWi6+PpTevHY9AT2r4EWY
l9ZZLkb3aQj3BHZaVisd2AIyHqp+VLzsjeaUTdOEX6Ij1FismfMS0eonToRIa52GZ9f5VNXm7b/T
KlfJJngkjZ6WaciMQFfIXsjb1aG/LeZkV3ra2TGR8e4gelUHe5SZ9U2k2Y9cPbAKBKSPAuj0vtJS
O4viEu8QoJRG4JsNDjdi3kSjdk8640uL9qK1fMbqtO23qL2sSU6K+/+OlqgqOZxGlt5Z1L5FI/v6
v53oYuLqBIRef3GrguMHV9qoOKccMqG8TyCCifeiO+Ts9Pr8FIMPELGpfbw2Lf2zyXeGbNJ/L1H0
bGrjSdZxfWpN//Kr1z5L6A6yH0T8M65UjOm3r7wqoRng466GnMwtvd0w+yj6QcuWs4h1quLe5cpt
W+rbVGWAqXNP5vKUi36OpumtaKev4Y8xN1DpgDQdwBTEH9SONrJak1kclKG6N30mE+MiLTS3NEn4
YC3VHxnAHyPdi9Mqh47hb0QONtont9b9zSjndTPulNOcVS3+tOuRTDEgzIVvBlETJDpGfbKIKL37
K/k2LVoovGrnVlHPJPSLLH9v8CJCLHXZOPChG7shQfUvIORQnXa3M7X1Kebz4rngcJpHRyq9WnSX
695hkqGtJhD0wSoC22+uF3N+TJ32V4wXnc2B31MRzZiD1dkBc12POcZWO86Jt+1omBCp0ZP6IKEC
WD+mo3l3DbHJ+p29Fn8V9gezqY4iN/+e01LuckiP5AXYCs7j8DMp3edILU5XwXlJoCCrpbBICZ4k
zc+0FiUvslBGJX7nkD3poIVF+SuFDAUd9+LEqvB/iqof0XGGFT/Pqg1Qxzx1NKskwaAuR3gYz/ry
0+sgmKEDWZ3BPsa4zgkjcJX9iKOuIwCrifmfeRFpbg3/0BU7sZRGBW0vrixXbHQJUDACYgx6ptsY
ZvdGv8BJ/EDx2Xzte2yrn1XliHqY+/ZN0+JVVRBhXSZUSaNXJ/gmUFZiW5chPU+bvMXCNowfVBWK
V7ws1iBpUCNybmzKgzOzsUU5GtjnMJ13EYhOP3QODrm+DQ339w3IjDg0bhLAt0nTw9tWb1rCPMlm
MzDz7LDfekpUCaQdJOM95FVFrZxKAkiq/Gcw7Uc3sX696sbA8WMaxj4BhSiK0DMthm47f35Y/im5
cvKMz7gtrrUSDix/PtadgUsZ44KheqvuUYFj0yu0o9vSi/mvAE5Ol3C5WbhVLauDeAJIpB3ljsaM
JLz6FvZIZM+oVOZRUEIa6Kbnbwv0C4As/nqv+lXIG/EeBn7cgdMDfIAqYWZDoLAeY7kVd0e+VO5X
7pHOhGsjt+H3AaOS7CCOC9bPy9rOof83UAsNre9wTD9K90Y+ldlpYPAIZM/WtaKTZTf41T7z7OfO
dSj1xuvrEdH0OPYU0pi0xLlsidTd7N/fsmdDCY80J5yX23wsj+uSYOxl22FOh24HhsIQyVPKB1pf
A59J33LnLqsjP41+AEpECpm5g/K0tP8EYnlWeQqxq4bfP4uTl0c+mU6M1ahnz0xD2DgGfUYsr50W
0PFPF3lT25ASHpx3MZlNjUGbmkNGEIQUiWyuXlw+PUByD4obdSFa2CCE6ijQ+X3ytkq77zFMQc5g
WDQHhiT9Mx/tdFYjJNQa7kEAbuX/M/DWvopu5YDP5rSNZ8hWOi67qkeXcCR3tsAl9/K7nPaRSNN1
x3NB+ctQ/W3aMz+BABcBDcTZYYDAd5XvxAUTe5CX7ltXB05Kb6g50dLP08pjFJZ/6oFM+rOz9Z4m
BVqD2uAO+os6Q/eR6D9Zd994rBkbG1W3jjl8yzmQMyE/Nb39lTtA6HOOxLh8ya6I/K1bsDTjMXQV
QkJnZ8ITMVeweMveiCSJ3IAv/DGY/YvdN3xRZMsIgyPVc/p+xBqJPbO9PJjBo8mjYMHFHwBUvveX
lkYAIha0h/w0GuMmY/iZ+OkSRakVcT2Jh0yhbmfZQZv8c/NT399T/bvpQNeGvXHvYelGdzwabURU
O1J+wEwY6V9V3TB0/l51lGvxh0ReVvlnbZY43dPIthOpk3VyKlJY/JP3QLD9SJniClrXmI4FvIs6
CSgyPysZJLC1cKtmj2I9xSkUv77MJgaJAOFW+6PE3mJhJXEyXIGiPop+nFt/B6Z7J6pVHO4h2TNz
8yBat1TqU+prAX1rN+qgMtgIx9m273L63xnbgbvxLw8iF2xbqFpBHMFRtGlVlab8f45VYi9PIy1Y
4gQrjIKwkPayymDbYzgcJ2ENhPRjNfefVd/dqe2wi3ridWyoKANRbG5qvsjEGnNIvpzix+nroCR+
o/yCTml/QnDRWOZQKdBeM3HxzDDyGEa+5dhhlJlnENTk0xTm6s6MtmnT8SEvmHLvg2TKLKLciuke
ZD2YiyqQ/OFXruJMDDQBKDxhSDXXO7iokthsPzU9EF0IJPqoaCmg0O5JtI+tOt9J+iy3RWfTwSe7
aOqshB++j573JspeFJHVTk9zDGADZaaodHJY/p0oN4gG/sAgvcEWT/4ddTmGFzGPred/ecPXEKGn
kOce4Mmgaj9h+dkDIQyT9CVrUR58Qhx5M883i+a9i1O8qqUFs6cAhNUK502CTc+3WUzypDDa4la9
r2G6BO8KLBoeJWZx03A4go7XaAtAOUm4D/HpeWCcmD8z1x5EHF6heIprOFMk4xYaOnqdtEC2dk7b
QFOpwwBNLYHJjNafURg3NFLvFXf6IkfXN6T43Po3Ve0bZzH2ok/+0ysQ5b8qGuy6nDjRN7Vms57a
vUoLm0i7PofAPll+TicDye88vf4VV1x+cmn5BrAw26Gxrxdw9JKX6lTmaOZY8JysqIsx5bKJZzBh
mxQ0aRBnxE4gm7pt0lwDm+Pg/a3KAqjPQ9xG0q+5RtqrZlGMIxwZh2WKf+t6I+Ilhnp03ACnj3J9
+SgWBgrZw6APZ5plgoKht5Z5kN2vUveB5kSKjvMZRk2aBpd7cs9/LRaasSW/ttGesmvLtas7y452
veJ2Wxf7WRE6ohHlbTHJn3LeLY12XDL1W512YmgXRkitSk9Tm11OX7qoConCJJoVA1fGDuQmJeiL
ZiehmNgZOWEwjb6PGbOr/6eC5EAmlXL2+xuxSrKh61oMycJYnuxRn+2TuG6yP56FPi1/JRMLRuU0
ZwhJe9ZawEtZdNbFyQ39eg/CcpcPkqntL0lI1jx6UQSTIP6rONRjru8U3d1J2puK0ymbigBM7EkL
bfpS8keqcDt9mfcdttZD0BVnOnfJrvdNKmHGRX5NMaq+U73OZPEcxBuY7TucF2vtgDLwuQa8VoTq
i3yFJOUlgZ+qD/1cf4mfTC9zsFjuCfAn4VD3KHcmPjINwgEUfNFQHErS9yQ/XwCiBR4myMYEQep3
ndYK88EJQY3212J71BqsdzXTd5tiePtb+calHC5SbcgjT/L5Ei9AovmnIjc9ckLvyYuRnsbuXh2U
kxkfur/G9d7kPiXbZ2jtlwY6kAvFznTp8Y0iml3p/9QwkFCx/yzK7YhukIyhYyTfuvkcRzwQvw7R
vNZKFD8/mMZ+vPUU/STvlQt7OKg2+VBJI3Y1Tbn+bWY6W3kyKUqUhDRyD5YX7/2YiYW8vjgYX+SY
StOrZ2P35otLSUWeZI5sJlPgsiJ4GQMkNDm/0fdkRfd5lW31cjhHCyvPGtlq92S5M+h0qrT6j92T
O2BQMNtesu2S2XT86qdyH3JkvtJm2JW7e2P2blof97pQTrLg5jg9FIp3naI85SPqxLwuoABi/WEB
oRdKuRKJCTElck8qrijcM3Q4+x/r71118Oe3mZQHXIjvJYjgFtmfFlKWePU5EjUABoBJ6lVel48k
kk7wALzTYgVt4bQBGof5p2kWPPFRyk807Wuee5aNMdM68Eb3lFTHKZo+ZSVVx3mAVO1aFlweIfXc
j3r6S/N/72wW49yqAEwS8L04/SACH/S8upF9Gtl5eVK5slrkTyOwzL4l6lOBLacBBWFid/ZVMcnK
qPZzUU5XhUsyxiVNmXukthGE/y1uR1uiTfeIa7Fq3IpqtnvoiW9FsmQHwW5iCrt7U/UOUs1qJmAb
RQBxWLC05B16EjiDet0M1QOUF0e9ygJS8riBe80wDhJGAkM+YmHexzgng4waEBd0DTa1VD3OoNDp
D6YH7OxrESCJ5E9yXJI/pBl5TVcAvriG94pWrJgYXYLI/3xSW3r6BsrfjX/6z1eFYW1Ps9FOvlqk
03TVwIDHKKEnZUF1zhzxHokO/eXLaT+HhHhiGWCwHbVzWWxpOfyVlLm87o60Exd4mlTXJPMTT+MR
nPGmbAemeGaSsqDWwbErqruY9o2hv+lwBsphPMrbyYsezNvWUeE0qw+iRuI4eYJogXI4dYOek4Nm
jO51M77QKYyVH36TcdobinIjqnDAaQN6FR9J22o8zcRTSvVmsaOXCiTOf9667xNa5/VDC7aNrkBJ
8lMAvyQMZt/0mCWSIa/rOV4egKf/iMBlONgNBfVm0O5El8hryqCijdzrxiHixMMYK/iqtPFWzpNo
YJh3z6qnXzFy6TnlLM45bmxJt3007yoEWqRUBNvxh4c5Uq41T/uaUjzk+Sz6ruqcQ0w6osKnc35M
ylLyqhWznPCdl+Xr8ClaQ9Rmzt1Agq7whas68ts3ep82Iu7yu8NbpnD+TocXkdClLY/jrXyz0iH4
IsSiV1St+M1SYNHDrTFnzKLOVkUveRSptNKDRYOW+66MRmD62rH129+GTpKxHN5kRczZePNg45ej
hi1W1TermL7kW+RKCesnyt+t8iefJgbadv/3F7kjeYdm0AQ53+u+/SMHf0yTrW7k9/IM61uj5NGY
YYJEKsQUzrZ+hlzKUtVfWag1XzPoPyPAYHSDZfufWIS6x643AHuiNNmtOiN80NT2S/JODRZK5LRr
wT1a59kNz2KCmcp7PsqBk+MQGvo5vKqNhS7f9BaUx0kqHTA79OFvclNo/q/UsNeqB6DLN99LQGYF
9mx9idjZubtRsug14v9qCTpUwcEloS9/k9faiND/slZHGnpkleFTjmlhmUFcuT91f/dfTdmtlstc
RcGcF6/JBJFQfdCK6kveLRHpqiM69caslQPDY88W+SrPVXduyJxoDq8s3+BHp+azhWm8qOv3yIa+
SU8DnwQkxWvAnQtQJgzWGF2XVvTYm9PbAIC6qqJNqRqwT6oPfvxqetTQ8V4mSztHofKaWUGPoytG
oAiRpFpJmH5Jt3XxxtG+CMRAlH+KYfHcrwx/ipELR2ptsVzxrDWQrfXzXt6X4n6PPjwNdIrQ8P9A
Ney6l3QzHov8fdb0e1DvYPCJ2+SicgHHS3+GcltL6oj8d423Rfj55tXkwZfi04MRYYQblczwvdmW
AUiqm8r37kOcdG+KvpbC/VMZpTHauJYkmtO6+tbs25mCSu1BVFLXBzoYXhkuhK5bjhFRKqP5js1k
3/R9cicfATZLmtA5JEVI/q17RjPhZjiHSSWh2W9bOAkMYmSYaIm60w+XiTNy460E+PJiblaUPWCz
QctXdnOiE4kYjCjKnD9lc+Qe/LS8nVsG0cqbUsLfbmrfbIuJpzyvvIng7OBMzPY20neNqqIsj6xZ
RBOAg6KG3/k7IvtIFNIsjAH03LuudJ/tpAaQwjUts/0A6kGnHdmYhs1Z4uSt1eSszYwkny7y9NMU
vzoxjU/codyptbBgPU3XSQS+Hr0LbdZJHdq9lTMNdij+7K46lbjFrh4+hCpgeZ5bbLEwbcNw2O3V
Cp6xTD1KHjmzqH5RehzoOlJD+IhIuIiG/3cI3R8U+qqd5cD2JGgAAdD3DR0BQ49Q/ORzH0yaquT/
YovkbDsuDfwqw9NoFon9FVwyps5znlNVqPDt+KbQHT+kRO935B6G+BZjcCc1oxD0FV5QHshJ1ZtH
uHFgv/t1jYdK4F8UBeT4SsFBzMZosYTKzDwhB1qJ1TNfnuOSXtew+xWzZnjUGDxG6ETN45piWtOt
FLhqcHXM+XiTkEplXaXMWVGybI4SlUrw0Bbzo6I11xKfSWpXiqGU6h9tGqXd7KpmPJlCAqMby6Dy
OmAKCbRq3a0kV6T/us2UV6nV5DRjtb7+/i9FLN0XrfNbwWZKIU/qhpK4sW39JQnJXpILlhKCJEbk
Zw1qMdQINSkxyN/kZiV8kdhP82+GaPyVYp0OvEGKvLb5BQD8c61eyu7qP2nc/ol3IlzmrgFTQ3IQ
FIoB/YRbGldr0oikitRypDJdaDOEJ+3dUvFd0lPfuGvVaK0DQ3yflBb5YJIwpFqkPozSoaYRVp9p
uCvWu68KHBlcIXmHCJdUlYVsE38IkrjrFSIDiRZzliraLSRto2Z5IOm6Tqd1LJ9uJ2sA0O2+yBWk
ICNrkcJRaWukhdmCOsv/ZHsWtd03ab+T9Pi6tlLw8QYA3UP5scZ47JvpL5/d+CvPKaVEDYxGKQRT
Eb0pGT6T4f2tCT+7zq/G2XiRGHINGpfJfZnSy5pk6Ov+XRINCXRMTuU9y8XlihL8T1m4tZtu38VU
QkngS/koStT3NC/hB+luzSraStpKdkxWzBPOQkbRsLP72gZ8aCKnrFk9K686UFvZziQfd9RR9zpV
U6m0jm0eKC3ZKuFfiJktBqF1rzymufK9DGT2jPZp3XJA7K99QiPpf36rALtQDzt/VvZiLBeOqJ0l
3874JodbXqKxP8hU5yBRrrg5cnpDhZktuMFSsEpdhD5afhmJDMf5Wayim5NGWr57Vf2MKNxD3wc1
pXpcj9+qKCL1bvHsL3EN6BCnIIi2yiTX/a0r8VtM77O4mP20vEwtzZi9cgNP5P1a5RHv0IfSNa1+
Y3kKqQvWjhRjaCa3D/L1hvbPgptjfwfWB3aP7gKY81Z1m9vQ72ix7S5S4I8mULnxUSotojVKu/uB
Nlrstm5p187sP0iWUCRPTpakFytlhhKig2gHn4YUZB4efXX4FBiH7zF4p3mX3WliEF+cF/kUpV2i
svJV/m/W8S4vplv524odA0sQOfA5cy8CW5JvY/4BsGDay/zTumNycKf6JYym7yaLdmbh7kuY3DSh
QfiUi0qSskycV2+GYAQlI7cmr8vBaYYjuNd3YzfZ80mq8XK45A+CxZGsxnLpvXTDFOo3OWOlRo2e
e2EsxEm+t+71m6jyaGUBYCwAObmuvEFiFgFVZTLtasj+qU0Av4Mafsudx7P31MGotZB7l8WXPdJA
f93Id8tFrDKjh8PnTSBvxMhJcnisSoZbN7QCehS6a7atCCQF5SAha7kD6phsYYgKcZpkIFtkt/L7
p6rKrl0jAVuinzNKcz56LUsfIj87FIRetJDdUrOA/1cHYpic6Zs7e6CPQXjnVPkmagFpb50jZbmO
LYc2Qxd5ak+SuYoMGpU2Zj7t8QYA0wKjkWA8d1/NmjYR8oeSZl8foNHbm7pXmbKMr4xAQV5EmcQx
dnkU3TY9806PMVjDkAM9iepElXbjv58wX7/Snvqv+O4M77Il8ncRC/mZwgK6OOVTZMsWkPSeW6qI
DqnCQabjyOi0O8HTiFgJ2k/UtxBstrXyLP/vNeAteE30B/2Yz01X39JUsWIERd2I7hcV4i3GQweo
RyxuA3ee4lZvZuGcpCoqr0nNRKqjtmI8axywpRhgZq7Xwn5VGI8wpm/F5ooOWKPhRi0PGshAPivy
ksT2X58N28Wd9gK8EjFwrZTm4v5W5HbJrFfIzqDY4IlR6hoAxIEVqrpwD5fKNhlYVDF63rLL8nwf
peXBN09s9qfYgVLsjBwi2pWia5hOr5fCvEoKbyeGTUJw+UI5LHIGWhrjepaN7jdZYal4yE95i+d7
Nw2VEDneAtgTBABVEgELbCULLNWWeCRRV9hXMuStJBEh0isFM00SlfHy05jGYzy+0ttNQR2rwJ+k
BCS5TLO3n5oQ5gpxknFZpXAxaPhIxt/Q22+xYp/kJkUVMO4AObGuFmV4tHOmEE7Kq6ykPKVvu3+2
pR5Ud91AeXuZ+NRNLFhx/vdx1XwzYH0WG2RXI+DOx2IYYXYq/uoofLMz93muK5gmpcg1rk6DA7PK
MjJUjLqJHE0xO6HVgaLDEakuIMSg/3lLgCrIosp9iriPIo7uzlLsT9m4YX7OPOXDStNrepwYulJ9
o3dF5xKz0FQ+vVJT25CwXEtxq5ITU+m2HNf5aiDuAS4XrMANkp3QQ+wax7oT0y05W1cAOWU/AZn9
B96A2/O6juYHAYnR73EUeFI0pce2oQcVTBiy0fcMRKmMK8WmjILHIcBTk1H1XfEu2kl3xNWwniX/
IDGmGL6MblSvS957Mw/E4ky686k3a/5HMini/AJj36TJ9LEma/jIqBWipuGXYqdL4h3Te9IemRgO
8cJZDbWv/ylIWQUtai5X0J6dxCeT1RUNSY2LueL+nV/r5w6GFGD488EEO8d+27SPGTp8JNTnREpX
N4/8eRRDWEDVQEpUIrGoaxpY/Y2s6KqXpNTRht3Gn6O1NiXIphUFlfqEJOHyJrl08Wk8F9/YWcLt
6Bf3Uk2geew0xrjaVV68x8ZFtJqco9Ydv1v7TRZ23TwRycWIBMQiRbOlpIu/L1bnTO78P+PGeI5P
s2PgCGACVbmTUyheyqrgKOjJWyvD21P9pKC3tyznQ0Deq/lDAwk2WB12Wqceo4yTo3QXzYveZo/h
rGybRBoCfddbelKb8kaSX7Iv+hJRUPnn7kSevS8tcyuXlH95awCfJTkCYQXCKavauuajq5fX6+lz
6LPNabEjhpBdksdc5QtdRacovEx/odFuk3RcPyofHzmwau28zjSViOzJAcmlp1TLGa2BwudIKcm7
Vzkfq8MY1xu5ouQI48TdQ5C1lmzkRK5VcYtxCxDmwjjM1sg+QT0QSMm0bssXx8roC/T2o63g5VMH
wYfysJTyHmVIT8utlGo62zwMZOw1BsYnZKuIUvEcpGNGvTRNTZ0isoLYBTvVT68jC60bzbYPAZUC
D52G4kmBdS4W2w+HJEs5nn1MKPOFia1KhgzKrJcSejTzPGBebVTPiDKTeSq00z3Xk3NVtK9K2X6n
dXJuXP+wXstG4mkdgZtzob0ENwo77JbVU2ExtqeY3y1oNNWhCrx+AdNHrKXqN6Vh3dNEeVwE/+tH
3xVzkChkdviJ8mAhk5SVTtnGN1K7lBq6PP5amPT6n3a8ER0tv4pX8TEM6go/WaIBHbls2OhjQ/5d
tHW2ZF+ZDunfP2v/f1yd2XLbypJFv6giMA+vIDhTpGbJekH4yDLmqYDC9PW9wNO3u6PjxvWxJEqm
SKAqK3PvtVvsuhAmzqss5j4js2I6bb39sv7AtRxYJXiMal4iTnHrbbcuQOvtuG67QNfpMZWv6wB0
fVwNQq600FLQylw3klVBbvb1VqTeaT0zrN+3nhhRvR7ypiVJmHd+XfrScfzlkz/goajkGLpO/nyw
cAR/wpaof9abca2tvGLXFvLbmTJs8LDOeB/WFUPhEVgv0FXL1+cHyyBGr4Hx9d+LyVpPrBpYG6Jr
VnYP/5EZrb9NmZhPfeLcR5ZpBXvJXYjsme7LrC3lRg3ZdZqzn/9s6Vns/Zr4vG7pBGXJZ3MsCbvm
fJYsf9dSY32WbvESq+Zl3V1oLB1owu3X22N9GLFzPwjv2XPWB65rh1cQMeAbCPPpAqy1RFc8tGx1
qwhrXW+a2Qu7kfVfNXimGdum5H5TtxhpEYK+RyHNMs1jvTi5L1/rv7Q+EWO0DznaAMvxAU68/Luo
UnTF9a+SsehYtw8TMt1+/Kj1+S+t8V+83pzAv9ZT4Vr2+SmkF5Xdep8W6Po+RUl360wooes6bOC6
4CrXIpT3UkHB5jfhjDHlA+eNe1Ek0+EI4XC3ThjXlWJ9s8gkewc/vD4ZzGf3Osjy9D82yCEVP1eI
MVbBhqz7qyUJs/PZC6M1Ls+ZHtfLcf3/Xeq0XuTrBewKmCyxCPuWLC4qkPUBd8lvpVZVEhR6GnKr
2hcb1UeNV2wwaIpycf2n7SCjhViObLu+5WvdOrjqqPppd59Kf4m4/Fzn3etutGoe40ttGp/3p2UV
8+++yc4OtvPCVghueYWAn/4JdLhizArXjX6d01ZrB5zecjHnzbbhZgkYtECjhHF/yRQP1a2F06CZ
o3NfziIW7tGIxCPQYyPs4wg4Zi2gNA6ttWmM9sdO7OrR0WHgZ9qxbOroSmwUHgBBYoVbeVvlwpEC
1wjLFemNVf/WkPU8ubLYVZmUW9cjCdnyZRaqXCv36WiRLGHM+25E0xZXY3YUkRRAqVUwLVX8BE6e
K218TFCb0Z3xQAfvLDNuTjXSeAOJ7KyJ8TUx9R+70cWxsQp4hsjXtnXSnCyyyI5TlK/UYRO4UVd6
uwkVymScUe59SnU1+AUCmEfErxBnsc2G6FiWqBGNsUme9LELMhfuOqHDGMVAlyY2NrWoGCzY4Dxp
ARyT9dm5WdFknfVmQsWl7FtWiBUe7u8Ks38uo8HemSUiR01u7awxgEVk9oYDH6DWwBUV0vf+WS8N
GequDzMQXwgefAJphVG/F4M0gyXuf2UF7unRXQ6JGnVOqfhCOPhHMIBu3WTeOkmHxyFSZ1evJRIE
hyIkLHJ6mBGn1HoRDl37p4CCVTQzJDeN15oAxhBolxZgOh0QTQ+h2QGvKcdyDGQzD2BCPSbobnYy
Z4a1jlVXW0ckzmYmpJZAGtaVHn+oM8Zvpu6HvQldvireILyAMqvMW1kMxzydrcAnBxoOtPes++bI
4+S3coorVkId0jxGy1E3NjblmzbM/5jedCGtCkBeYmZbQ74Jhtppnp6V20wbJEcXoP5vOhTCQHkj
3wyjX9jOYWzTP5VMSLdS5QvQ22Lt/Feh27r7PPckZRw+KDhNOqvBzO9XWm9ajMtz6QT0arztSvuA
FUIZN/l9OKaaCoBp77q0fo9W84sJDqRtyangVjB9KFGRp4rLEuHDFBrrA8m3a2BJgkOWTnLHnNwH
qpwNOWbnBX/uMoinGiP2qNHrKQTy/Sw+5iYXTQG7IJkxNurWsVuM6QQ0llW6wM5t4EIDRvA7GXr9
im2bpswcx0fFHRD7QzhYvwlTdnY9psDV7X6iWNtO/8RquXjsY0FqKbRhjUQIZkwHTdqAxOrm4rnI
tiN71naRYjEtowyOjr0QOlF1J1cvip3IIf9FrMhBBs9yu5L33YgdStg6dHGtDoTpfM5LcdPryTrl
cbsFdIMtpG0IRQEwrg9GmAzOGEyx+UoUMchmTslphGkzIYRjzCYAVUyqKoaftCUPY+pqu0HDLRE3
8UZmiDN1sPpLW9lb0snASXRI6+U4kBMsD0NZ1gdNL6vArtIJP++z5lj6PuWZ4Syh+cizGHoQd4Y2
z/uJUmvRR5xSNehmNahsH+nDHAAe+Wf5a8j5Eywt6RGuRUIK9OgJkkbRjzsM21xqsJmNVaxmjuOu
Mblc3Crbj/GacJijREo1433EDrkaTTVsyye58Fu7ZucGjNtv+Wx1G6sgU5eAiha/7BwxVvwtlhp3
4fxS+xXSlaUVO42Ib/OpbmfSfxLCXsoJLEKbYU2U47V0ketHE4QkX6JlTHVsAGvYgNZUJYBPXQ+r
qbF3I9LKpC+Qmpvk0aDW3FX6L4tG+Smyh+1QwAeYgYyGix2/6mqZkb0b5cZKZ0b57uJtfNs4oxCp
j17UYb5Nx1096EQWAZzQR2ix5kCUgYcDjcshj6V6yULN9tds2SkLnHaCuEkshNX4Q2B6rR82rk6v
OXdr1Oh4TuxMlfB+//oR9ihFnFNZvJuFHR+KXCE2mAEvDPF8Sko3HBMZoxPznhqc56aEPKkyiI5z
Qfe8URZvcupvnLEinfPKlqkHjst0scDHFujyJfG167g28hOoOyh5F/zFGZ4XpRnMNKoQevcYdo7+
7rT4w3P2fToCUdK43OAEURiV9eW3GqRIW97GsnrXR9QDJMGIIh+3IF1eHDF44KYTQM5O+xf0MfT+
xv8i59AMe3F1GZmzBcdvjCD9TR71yB5JjSYEaPbBryOOf9Crb1u4O+ZqorefhOT6c10uNQEwCdyN
jcXd+FtHJCMrBxRXxwkhsvX9wo6fZgYT3qEkuAFCUI2chBp/PjfXBi3Qq+M6LPDedECKSLRmBr09
c1AAWha4PL9sj4MudlJZb3QBJVft1AOFO7XZ9KI/ZF29LSgqKQX8bA/o9jvpeIYjNAuropT1TXfr
2/qDKgTDLhp427R4cpz+4JmEs7rzo1Gc+i5Nd/zaGPkM9Us5NnF0lfbVRf02mxtkYoz2nCn+BzxQ
s5XVexkr49SUhXFSlplvWltjoJZPp0Z5LDcDxDKbTHcBeGDipgNTW9M3AJ7iF+bOs73mVHnmwZyW
cY/V+KnWcVNOAgSQA9KQzdIE/KrZC5lOINg5rAdjEqsjpb8fGFNLKnWq2tP95wDezgOCnKE1mt0H
GSmflQWS0cL63Cr9l67FS7iUgHs1Haw6RimtUJ/1yCCBudlAJCosuaLGTNmljK07X3I8rUzCjl4n
pxa7MZdnYBQYhUhis1N930f96wjjcJMUxXOhCqCf6x+JabQnGDxY9fL2p7UoR6Eu3OwOJ4pRXoYu
s451u3QnX2u7UyfzG0mLkDI5AKkMILzKme0POKZqcZqqrAHCK482aoUAxDgDZQOhlgEFf1sELWeE
MjKfinzZWB7niaVtzb3rtAfDxc6vawAqSmKyEe+UcnvvdEiHSyFKWK5c6lOtHbe8y3SW11cxL5N6
J0ztZVyGbEs5zU44jUz1TaUzUq8w9Tpm3XN+i2rWqxyUjl9TK+o5y0NTn8Bu16ehtmkjUVwVM8EZ
+TiZgZG4G8OA7zhVZAHWVU4ITXl2RwXxjBLRXNS3bXK9kUBxsVAtNZK9cMzhA9cul05kvRce9gLa
0rvEJDfJF1cEMkh2p93SReG46K+lR7hURYRbjTJgvUqGxuXY1dAqlXaXb7WmZKAwLPBJ9aCfjJB1
goIjqYMGZ+w858M2x82y0SywSsPfeKWKkV+S7HC7Xk0TyCRg9LJQLQaH+730FrMHfTvwHwJthpyY
dAUY4Y45bWzNgUUZu0kE4Sn12lscvdD0+ks2gL2qxNk0C7i9UwdVL8vxw0QXac7f2bJgYlD1p0N5
4nbeTmTmSjtjH0piwwzdLt3OZE6wANoXhMA6QNnsSxRQUQadF1l0P7rDle2bGq+R9ZXqvEPK96/S
nqytK2nfrShGa95EgsKkIAaqUQ5JAeRTlsmpzAhm1N5lgc09mLntTsZQwkaZ6gGooUF/dHP/rLZ+
qbk/yla83242cvXd/1pkuQsMZ33Av99w/95Ub/FNNk+jgzRP0PcqEsp1I7HX97tCzIC+jT2jysfD
4kt346xoF9PwX/VxeojJH+D+5zWYCOXsKtlRnFMb5MraABoYN21PRIavuk0HmThha5irbN5qWv+g
spie1oQ0pil6RaYkjcas2/d0Qo11ZfUdQpYo7lHr2OM2G6u/Q+o+ZUYZneMk2RN4B73Si37y2X9c
/D99j+MxyjV3Hy8zClNgDVNv3djFRVBVl6TzXxsPvZRE0ZQuzaFnsyeKLTn0MZN3evPF1liAl9Tu
ia2g06vdMKBUqcbeJjcq/Sy0zA3m2Nj2TfvpbVsfio+djT51JZVOYZjnuPB+daSQBfhUu5NX+RtL
RO5eem8x3ZBNz5wxGIiJPChBqk6CwcYamQGD4CeuenEP84DfpCIfAzvNh02yLidil4OkhLs90Sxa
ja2hvlj2ZREsXtWsXyoE+ig8l7PT7tXsN2dXt9vtupbPsZ5siB3TNqXSWeFDAfJyU7dMC3FCqU00
M02OLVBKxWPnkVOhwP0UZPqZevHsSr2ARiV/vEbcRvhVuIUO6djRQAZbPNjxcyde845gukGYobnK
wAxRGyR9LBcaTxfb88OxrYBT9xIWeVuSuDx4m7Kx3jUDNFdZyauja89g0Un2Ktn4F6s5Yf35KOfx
rS37z2gsoYeW6Sknv5klBjl+NKOBsCZ5M1pK+2U9bUNBNCHmLz/CyOaAaJKq/qunU+gmmbXVZAQD
v9hoTp2F+jBedJDaQVTTSQUF9jg1DsVaS/RajhIXRcqm0JTczNny1rgJr4W2QtHy9XDRJP62deTe
mdL+ZOTxzeX8h9JKcExr4nlj19E/qbYcffKkQl8rglr4V7Of+i3juG8x9gmZyGDYF8M+iiENsXyg
IG+I6ERiGYpCeZtpSWkW0pnbxeJQUTkd+tb7SyhJU0QLsaqCMhUhbcP1IJ32s9OUv/FGPcws/exn
9cvYeQhECjDkRvfQmEQJTtPw2I3Wk18ttwb2VxC5xG8gpKGPse10i4iQDjwFPRZE0/YRtcFBam0D
hwkhkrcvi+lGcvapnfsXadifjp9f+gEEGrwVtv72XNkm/6KnPw1wRQ09Y/o+PMwFrk4iDEVfnh3N
fkAQCOVQtjKMM++R7mZA1t3waJrqV0zvbtPQtawjmyIAdjMdC2OrBK99VCALzVOnugDVH7SnlMAu
I+PtZnbTRfK7yohEAtpmBHpJF2BouvOifbnk/aZFfZF1cZWGZ+1GP+4CdsnDhzEjEE3NXHGjQk5z
/GPSzOnW6YchJCnHoP+YgE7KB/5xx1OPJOoQ6vVHTaNxqgX5qp1bf5aOs9E90I/d/CIqjSE593oq
iRKSBHKoPGZLovEcLJl6RLe/tWqgmzhiHz3hHQGalttuVGfdQc44yLOWY/ipiuiRZN2BX9vfidTZ
5rS5A93VRVjH5IK4RquHi9l8VHb31JkSMQKxH1U5V4wfmlArqOVaru8dP2SHAYhoiYRa1f2r69lL
Z8lrmzl/DevD7ynwOWI8Aiw7+JXXbj0c+LCyL5aw/Z2ShEbmsf7K6npbZgfAGd2ytQQb7OyW2mjm
GLRwnpR5ANcfZOKw+WgOkUUro29A0kc7mXZnSiongwgOsKVl3I6IhEjCEDmMDDKKQ6NksWpJmQj6
BMDWRDHgsCQaFr+S3j9PNpjKxMIUFF9kb3KaSOcdelH0egLaoHT1p/v7FWU1dRfD5LLZG+uhsPLb
z1awFxndjbSogyzYPPpehvCANqkN5EwnUSvQ8oXullncuir6cklTX5rivXOQp+T1Ucf0s+e0053+
9w9BH+z/fHj/QmNruzob7IMax6ra9VmvSHokJGAzj8baeG/+/VxKj/y8yCKlv7n+lRimiG1w7REl
HXS2afbl6f6HVw17E4j/QTj+U6tl88Hi3aepTRO8tWp0FKfOnetfma/dHK18ba0BXZ/nnLIU2JaO
yeQR82jCejKf8srDsdYT0SWsxCeMNwN270blNofp6Jsmdtz6I06BBo6EKlKB+ECkmGTBsqF37ao9
qaKHxRQF8FQK6tr4EgnPA8zpN5dtfJKOthVdTeKPCw9zSKojWNDiFD3jFas4k1A+AYBLNyQBPGZ9
r72Y1hVVC7kOYw33dmx+ZaZG0ugc78nqy491lnhErgTAgqf9rCZA/BgRx97qONkWAPvc7QzXcSSM
atMNVYEa0XjS/P61KusbKUK4Htr4oE1Vvxlaoe2jXgH6tdKHxcqqLbRkBk7csUGGDm9x9OIIbP2H
uuHoSfgnRqNEGNNmCdpeUd/bP5FRdls8q3C/UthqWvQEFE+GydTcqM0wb8dGFoJ7sQPyAt21NLpl
UZmGWVQ/rNkfa56A69WPTQ0rDfqo4UZPniGedJZc9A+PKm739eTowVTO70z2JAFZ8YPfc8qcI1kF
tad/I/j4kvZnqVMTIv7lCarLqDIM3xz/s2qv9c5WyAq1gT/umVeUG5i7YoEn3pr292IzDfPm+K9p
2g+FINcI/9lWR3pPMTC9iPgHAulb5V26kT6T4dMSc6rq6E/dGWh0ccjtLVhW4mEUL9uY0TMRI1ZF
C/R6Wm01482z63PZQiG3W7pQjb2I/frDS7u/Jh0s57W7TCSaf+m8/mVumWR0kA2H2Hu5x6QlaX8W
jKk3PRyJuk+qTRMhYFiziIqe2sLvzJfJrnc+nKmjudb6bSy2cxTv8lE+2ll/yvRyx2xWEAlBExAq
Gvc+AZtiGn45FrPItNN/JELr4P76jlLgX3MIOTKdPhxY9UincD/LlyaOT6avLQfX8SRtyPGiCbm3
1fg5M7PZmX38FCst2kyCPukEGDOwmya/2AaU7zTXr5T18kRkBpm3eUOqTN8vhwJb8rbhJ28lyMZg
UNG4M5Z6urDxP5EIUu9VW1wgaCdhXwEv8lqi4LXIfo3p0m80jZOLKFmHBEJnKhdw0a5fEdruL3R+
HWJfEKLb8P7LH5rNRUhEprFY3nVOqP2zpKQjN0vyh3QS7iIB95gMVrKslEFcsKV4yaPsd1XP9hYN
M6mmzAhr6N5tzMpEHlG+6/xlCmZ78B48tlXW7REZwPpha+SN2nOyoRMyP9wfcf987hYc5puSfEoe
rIXTGq1NUjiBmAC6NW60sJtEunCQaO0Hd/49tMR7GpVhPdz/gKpo//u3slvTF4nzCu6fI6dyxnck
r//vseVCqTh4Hd66yhFzeP+yTPv2PJsFyERPdcjn+PGj8r+s2vtN2ijXSgY6fSJW8sFY/3b/EIFw
d3HId7x/dP881AuPGG2aEJhrwLlyg9BWX7xs9+/H5Mpd6iS2j7NuGw+zj7dmiTlvzoPxoIyYFnDq
tjotQo+U7P/9JDgeoCZ5aWzvn7x/c8rExKWOOzHmc0iXWBFIei5O4/qT4zKSc0j97xy1qkAEuT7k
/r3cOOMuSkiGKJXlP+S0RjdaZnmhWyt+w0zjAFOvXxm4aE9Sdsf7F8wljR56G+GGMcnH+6fu3+/7
1rdIqvhw/+j++TYiDYb8Fz28f1NTj9aO6Egi7//nx1rGeAS0kF/bBWgry3hygfBLlsOo6vOwBrP0
1gyGmC+miMZBFPfjMyt4e5SV4gyeFlHIKbm8iGg+5IJljnCzdqNG+5Wc530qC059GqOBOqufIa9Q
cjegjW3ZVDj1UOGi+9hZGWwJYBtPWiflLo6wTwEWFWCeFyToaQ1MeYB6mSfdoYU+EkSoUTaeXvxa
iEIdrY5cDppX5DxtGsH0fylIDjKSp7WQzAuqlCH3fzmR++hlLCzMU2SqzrTOjy1hSIDvu108LT4x
I0PYebjS2iriJkkvzLvHlek8eSUdDZ/WQ0XBTrLHg1r35Jyg+sXQGOBwkuGeetaYjAApibdkT5Bc
25xGjy6MG7nXJlY7P0pvhrCvuRp2Y7vA+SniB8MhdkeYL31EZFbemu4GHcpnRHgUrhCMyV1Ec8Jp
gX4LLKsknzPiOZYxVb2Kl1uX53yX9OAddP2HUcK00oHopDi2LIVSP/c+hpR4U91tjqUq9uZUHfzk
aS6KoxpFcfDs6OA4Wrxp7BnPCqPg3javbtUfVN9/mol3dVtvJIq7OxGkqLFMsw4ybH9zEcMWmbyU
hfkRty51Pm8nhy+0BzzfeHpkDEhp3GPdrpAXMndgAnzLJ2A+S8E5CqE/ve/yAAS/GujbdPfh0aQ/
+DCWLE5BW95vyyT5pgNCaE7DjSHLm3AbiNHuO5CHbguvB0FLzWG961nL7HiGud7eeqe9pM1vs4CK
N5HLMKah5/bq4GbigYQmGZZt/FgZv7OIhBoi5hMC51027gnK6Jr763dAoCYau0FkkLWZ6vO7GNs3
WJkFuTBMiFolBmyjWoj5noNwU327XJGJuQ5gy8EB8Zz+eKVNgiSlFCFtZAjWw08yG7hw2QBlzRuN
T5BTgwa/2fK2bNanOuGE5A/04UxcOmGDCZ4ngiDJB5ua0hpF2IiGrf/jNrYI4na1clYW6oxlb7ZT
WFdpe1Sgy1rmoHJk20zstZnt97Sf5924qH3FYOfiCDpBg/0+W8zoLQGgYuguvUiePJUeDRc7LG6k
aV4RvYb2TnjNzeiLsB5nKCrlkdEXXIOP2jVz9HvtLY7LHePR8wCAJPDoS+18RQ5o2TMr7DgSE5jy
MZUtM2myRPNXvZLPZK6tjaJ3r2jSHadfdKyd4NjpERGRLxUduiTUZv2tl/YLga47aQ6nqCoZBQDJ
zchFa6VxYYLih9xzzPUF8nhSPIvlVEK7JT2bgqGRB69t8b94JG/I/tHNGlxJ6KhZTPddM75PbdRh
PZk+9VSGHm8ieoJ55+YDk/Bp43o+SA4L9p/qvwqYvxBjk6tL0jgoSfEQNeZDDFbc1cu/dt9eRsdq
ONtCiYWqmQ652ugmrnTdoTneeQ3RZxG2expUBNHZRs60Pc8vhtWCY6ldO9Dp751rC3R9u7hXT+tv
5Wh8RP2wB6XbHgH4MBaov3DMQBZv9FewuNVhfB2R7OI2ACG6pj9Y5gJn26necyptzaN5P2U1NBu2
4FpdsMUWdG6oPW3lwZwtnjo6uJkzH0XBOpLMCR66lTBf1+3LIslSYiyHoYrcYbtb2KBtF7//+8gM
y4NSeCIAnDEiTeG27Xf+mubXt9dMi8Oc3D+42yDGW8t7djz/NWOyy0S3vUHPJwXstrTdlf2Q/g20
yn3uOS/tBJWnWcgiaOM/WpI99pJJg68zNvSIz1qvXq2kPVaSSJYyrs86OsAQ29/80kEJ4LZvtCXQ
e9JHgQjOf3cMIwgbSGidFMMcpmL+9PDR0Ed/JEgU/w4BiQGYRgoyohuyyAvzHu6l/cxFhVSCtJUs
s4LF1kj9hnVOJ5WGim99pHpPAE2X0D8jh3jUh1+27NuQwElSCt1UysDVaXtWdL7BM83vFinXCU6v
jn9K6fxhM+sko4Zh0QICmqizdj8kQxbaerrzXf+hZiwZuHH7RlV4dE1Gseb7KkSaY8KJHcf1tiTp
MWuVj4ZWf/kOF7ZyHpFov7dm+2decJiJpTh08DQcFK97U3/uFFKB8svLSi78fvqmj/eg4m3tZl8U
eGc1uscxzraOPbJhF7G7AYX94iIMWorsxXbzAkMz07h8Po892MfW6jBEliyW+XiDkfRVFA9ak79O
+j+OrJGIDOUxthuCdHQAHO1OufTnkcneitjaO/AftvwEYB/WvGua9NPTK1zvMfRiDLs+xxs7/s2w
9GC7M7+CQahTn6kP1ctLnRWIJMmo9NzqrKOwcGLxK/GNd9Ipf9kZl4dYsedEvweQsT/8aehQIfBu
TIn23XTap+LcgugalkkelNBLyMm4FCSIl8bEvGq+oK04EeaMif+lygcSW3r1TpMXgFT6btGj2ZSZ
8ZLZ2a8WrQYRnXjUmbDLrHiypPZcGzgSEkqWpoOtA5a4JjY5W76ihjEnT+yooAyPrvEtIuZsKbOe
xKIosuUL6UDz1iu/GsmO2YGGr9laiKmigto7c7Mr3JIElV4eNFt9AsJmcGTOX6PTc7KqiufIkD2d
a/qybGGbAfUGx2KG6RqXFa2ko6GuS+tus/yc0/rTdRp0OpD1qiW8s50ZrpMhtetTQ2ycadhCdrY3
NJz1c6Xe5km/+oJd2pW8sk6viHrmL1penpSpv4+581q0EQ4/+0x5ss2X4cZIqb7G8SWlG+gx0ozs
Fyl8h31O3OIpe6VCfjDilhYeoOzN2FiPM/euUdGlJz6DxNG/BJn2YafhmQIxPsrklmsiI7d2DsVQ
fEywD4PK0XZT1F1cVOKozKgrR07FnXLeDJtbq5wZ3y7+Gmtc2u9xBZKsLhhMY/L5og99lADAzbyS
R3Op3xbaXVNTN4exAWtuyZOVaCz29nuWZXmoG8N1cAAo4aGgsELV1MywCNKkDyHdvDcL5/QumT97
ctiSoT4tbBdTl7I8xtthLLId7ekz7usuKCZfrAHsGKNQ89Jz8cZMIbhSZshpEvQX0Zh1csPUFRFJ
htmgF4c7m5basoDYSZLSkf4/ypLPzIMQvBCNsFozzGkVGtTuu8t30MfwsYrAG5HdfEYmvQ4hdsXo
PEBGYuujNcd1SOMjf1h0/Oqal3012JQji0kcd9McP1vGcjKb+ncuHO4wZstNhQPC8J9Kzfspp8nj
3ImYAWAUteuYvTF2+ZtQC6w7Tk9micdpXlBc++ZrCUgk6upj6o0IJFBrS42LXcT7Mu139AueSD5e
gmrB9WYN+aaPsz/L1DJRnH/G/kMZQ6hx4eEcWNyj0x2zzH7ULKMKYcPWW8ZvcNNsCB0RkpXN0lPU
1Ll/yzo6CPwvjLX2YGpXIsOKsJnX+KqqdLem/TPp5mdiOh9R61wy2Z9V1X8NVoNEFpeVPVCZqfor
s3lZzdjGB4h2xDKJwLGqnMbCKlxyEnI75vnZMTj1a4X+Br1/O1TZLXFr1GMFDm+q4GmuXtylRGSx
Dpi9idOPNlwKcxQgHjddbypWCU53lTtwRC9HPMA/hFu+27Z1iGsSqTxEgXg+HrUuWqMw1m6vbR0t
u2ACV4BhNMvnrtcv6Qy2b4zc2yLnW9uq5mJN4pfGTk3O5DXJuMyWoWAvQo7JBfgr68wHrXWIFyHr
Y1LDT6T8d08k20wmx2iu/qTmzL0NRFextWPyD1wWi622ZnmJtt8rL6fA9h/oS55n4C4ZkQkULhMM
fI2BDyF6TcStDIzkGrkPTJe+Ud5SOzHVbP/QYNxUbn+ZyuJRF9ObaQxf7KykBR9Sw6Bdu+BPRSzh
JugnNa84+eCiV4pmRNtJ1Ha58eqRGUUMElgzDm5Xfkknh1WW02Zk3OAK2Pd1Pu2GitA30b9QqD4V
7fLux+3Vn6ODl08AUPpdMac9i+BwRue3RVB4Ec1ootCjktKM8gNX1ZcZtfsoz7Ug05dtbvPro3+k
WS6JTWWWrjUWfY+1zyaPus+yUKfyBJUJmUP+XGQ6v2/8hrwwo/FGVhkA10ddJRw1sAxFRX90dLqD
ljPReCQ3xM+8baNj9bBpOzruC6GAAYEPMFy7ozYUf0QG8lkaPv8MQ41xIeS+pJ1H9OcbsV8IxXhH
PNPFPFZs+zXFXKJIIk3olIrkNUKJAJDynLjmizWWB7uJBsjXyzXuTcoJSRSQiCxiJZnLpcUszgP1
aeQ6O/K15BKF5Wxw+DWnFzIibNpS1n42jb2ZjkQ2w7Q1w2qwAKHQ6h1Zeu8vYipcKONI39gj0yTD
MmLpT9pqHV8VB+5M2j2TjU7i16ykyNaBEvMZm16XYJGzHVftKNXo2JBD7Zv6jSiwnZmtV2yS2gF3
E4UsU3hKqQdb817oG3A7VeOnqepvu+qZqTrmDZYOS/ayMKJqYJ+R0+P1jIRXs7NU76ZDq7LMBxQR
hH8yAYgAMZZf7vDlE+AFT40BG+FfyD8i69arR3oE+9hXO+Ibnh0QjCxbGm1GYJQcGDmmZONVE8Nj
i4YmJJDzMNKfM5X3aiddTm7vR+lZ29Q3ix0+3DrwBKeslKaghXU+6Pzm2NjqJZ0sc2vM3xyGOO95
hMjUyAGoYKoEuSMKVREOumStLK+dDis78QhqnnQA0R0qSMn4PMqe25mxu5pudVVsx3n4Jk+Nup66
nIMP2a4W3h548fOUvg10Sved4V3jPGZkNJJAOOsHVJXYq5snYdDQnHXvp0oA6XdYbwIrPsXp8oJE
xgBu01BgwgJr4rd0Fv8kE4y3wfzJC/IcIxQkE9mQZHHYQcWeQauSHn1iWoEX02UV2ddUW/3eBc8A
65T6hLyffkANJOZzKix3X/VTQsdl+VyW4aedUbBUrDEZEKZ61R5HU/7JnreLZfSaJPSAy1YB0B3c
b98eXsgZ2nXM9Nv4WVWi3K3XiVVxjeRzRL4pDg+1MDQWXfQ7XozH/yLqvJbbRqI0/ERdhdRA45YA
mJWDJd+gLI+ERs7x6fejd6v2xuWxNRZFAo1z/rixKha6fTTIptsRIPZNAF9IUTzPsXjcxVN9crbs
gyohGg/RRRATi0AS/d801pwmxRai/+PR3Oo29Gb/qa+cn9LNXzRH3m5a39pbHKRdnLdenzY6dt26
AifySBwbmmigoub2l4Td0W6qzePtBpEaH4Y1LQW29x/ufcJyWaLbVN191vRgn3BdnhpDyp0zLJ+C
6Is8/h691d0NE48UZz4MeDhZgxEsNGbyG5odaWJdYrimtsMnqc3ScNp5Q4CM0x2FsugK5Q84vrjm
b8+qMU5fXTLlmOrk/VC4BHyVR2MjDboiw25JnGhqh7diDuPB/rZuz4ZEQVXH6fp4Ozsnsb20Ma8n
Fugzm5bVllq4Exv/b1fVR3OtUbAv9LbGw5mkK55vbKs7b0KBM7U3Vypcef1VrupBumdDpLTNt2aM
aIMr3BybX8QYGY3eDusETLhOzFZjT5BNkqs/TnOEU36bcqvfF2ztPvYYqyLGriE2hBp2ULPFotRU
EwOdl/3eK+ZzT40fx8Fy6Iv+VSVziCvpL1Wu+EZfOxXJNTZPhlf+uBX8bd7+Kfw8u/PwpOpbCurG
Sn9JK/Eycixy7DN2jYX6s+ZB0hNnH88vIyL1MksfhUI4XA+UhOupj3R8bQyB0BrQ8tDEK+RibSKi
yF4JfTpmVq45EXFhFxPdUUWFgtxMpl9TKdhmm/HsJlgbh/HLmNuv1qcLJc3rH8dbbOLvQ3M2mwCi
7eSj4Uja5lC7ZbNvIKeDrJDTUVUOTWxIKzxNlQAqS/ILxkt121aG5mJm7VEVy51yvZOPpGyQqsJZ
kd3T/7OH/INeW3Hi1va6c5viOhjZtd7W+5VuSi6Y4cMjhDOvbOKGHCzd1JM5DT2Ets4e1uw3o2i8
k3Qv3C6UOfN/bC/Gu+58eKYXtG325JLDbky1gsSvLNjeyNHlrR+o5amRUUU7q7g8LNEKOHayE//F
UvPr4I3WjhjB4kQwF9o4i9agskOy0i3o+DPJfNy99NVTbhQ8+jixQHG5P6k2NdEMFxMlvQwQUOIO
OuiJgpIZ/Z1hwE3U47lqZRVIjrCZqTBZUP5ShUcYPWtsmBn1wS3n0ENrY2UzzWaj91GY/tOIkxcL
91NzszX7CXHZBbekEP6DAOGKVpFmUfa8aZf6xTZOw8Qfzjwf8UVILw6MmuZAI+FDQibsUO1FuPDY
1qRWquxb9R9uEWNlEktCr5f3BKy294X3UrmYSdtqpgJqza7kIyxh5rISkT150/jKbA99fxCr552M
+pbkHpECN9wRWB2VqoMFa63HJa+xD63OR00Mc8hQfG8VFqoYxr1Mkn0h6+E/OeLRXNpe7ShAJyl8
bpeHDdU8SuP/htpfkaATxiHZh7dbvyY91/PJlv2xqRmnkmKL9z0S1xn8DUCrt4IFPMay4tPcGUxk
TvGOnH3RZmQC8dPezrc1z/M2P9Q98J7NQDKU45GL88sZXrux+3Cy4gVZBbIzfG3hkk7D/a3LRSo3
DkbJ6fKP5ZzYpNA+Ugt06dGx7ttyQoJCvaCqacw12wOpVreRQqHWepvSmyPZDqWXIDIrTz1+yh2y
qFdC/ci27YIc0VpX/BpVl4adbZtRr/jwrMV/hw1U7KV8YnM+YNGo9DPzHXXFwnC4eLlxxqYj+p+2
j20sH1xH8NDBbzfAYVRT/mbjs4wmTGMJS9iIjV6D+dvFelqSlPkzL9C3OdMT0HaE9Min/Av1njGV
SQjJF3ooD0JoCR2MKSibXZcHneBPuhFG8GoRsp5fZJIeW0MPLKBzHIgRxCIx88BKlQz0OL6SYaJC
KsGLyDeb5KpVERL59VwW8duGjiOg58/fS7E8jMIxrgnPRn3T7vuZcS2U9K4+BwF32fZLZr35vubU
OVCcsF+xTB7t2xC/ONy/AEEu9o7em+ddadfMiIsAKzLFYdXmqz+n0SxQPYGBZqElXWioLKUdVwEf
eBKIw1/EN65kPJ00bd2AgdEnPm/KXrOYU1UkyXAUomb9yZenBRVH0UyEHznmCxUV/NQLQIyuDMq3
qzbBnGJaPMOwUCqGtKgHDghpX8xZUJO3zYpDw+H8nqbfMFC4ORL8MwaaZbsCMRNdBoffy13W3ZdG
wjS+RWPnGecmtX7QbY6nXvqgfIqdbEmxVIgsyB0MeEntc5NzQZgD3pJ6rc4sUldVxN5OUqW8R4sY
yYYO7TUrVUC+iRnSKn0o7KI/DZ513ey+2uf0U0sVH1CiUi2FRSuZ3T/N7DXB1I0nDWy46wzwncaR
Xpj1RgGaZISrHzcHg7ZhAuaHYK2sj4Q3mhdCozjq9BesPIE10Q6TZnieunQmFAi3SCxJObjJ+kvX
/QIt2sdb90l5TrDZNJIhIgIeyp9F4k1H07/l/vLUvt1wwvdAMHnDdGWxS5sAbD7hsFlGuAXjps/S
MtU7dJ97zvqL8iB3zHG9LSftRc3xy1C31CAo/7s0xhe6uKrI94iWd5K7wsQbJwnG7dLjuIHy4+8I
uXg2MJfugxOxZBhFy8phuMffwLsfb+aRNeKibLqJp1yq04JOM9Cej3xT8aDKae+zFYF7UC9IXpEO
FGnD/T3Y+2JYu+OgsPG1vTjailAM0jt3BWmquyY3A1JV+KAHhjAK3t56dLGrvfyZV06c9gvIQeJ2
oqrZNmHoiAKxm+7iNHToIU53g3kAbXYX4lDbDkBTOYV38NLlk6bkhM94IuXONcCCUoH+I59uoj2b
F4LNDoiOAZRPMNvn+cbDhGtioI0015kLdF3SUO6wM88WBsbCWiNi/pOnyviwYvVT9xZtvJvLfmEg
rF1Wx7kjK+u6migWjGF5jvHM5Ustj8IEVXBWpBmea81HAsQ/CPw391huMAm65W5rrvaAslKnmxHG
9Nej9dD35BHI3RYLQuqNb/o2Gash2Y1F4l9pp4Ka9ee0JOG4aPMDTtKe4h8zsjyn2mkPrn8iHF74
CE4XjGohWvYQd/aFeKonbwTtVObCjue9k26/BkZZpExyfKSTsMiUexgL32O3W5JIbtWyM5vtBdXQ
LrchNeI6ftLOhrKsRtpOUj62oBGJLkVYNpt/b4TKIFG86ttDsaJEYgwNTQjCQ+xlz0g7QsT7oeuJ
Ykf0x6snZz/oqxntork9Ivek8Ddl+6eN6tFurFd7Mp8duEPSAL+xKlKXpueT0wyXTdtw1zxjziUN
9POoi0fwqs+2U7B8S0kescNmQIBqfit2HA64MZFurdXFMdJ3bWYIqtzhnFb6pyVHCMAXXtrVhKeP
5veSrv8ZagyyAbh3rDb6DRn17KklHLmi63uKKd5VNXaFGEfc2a/nqy2T+UCI8KtRfjj4BWontwNL
I0/KB7IV9YLsFXVditZKv1Wio2SaoDhG3UIRZ9BTXWHF794sfSZuKhVR+a7uby2MBfd+9tHP8XBJ
hPhvXqsrbvsa0tw6UpM+hy5RzaGMPeL+S8YYEMIQnJwJYdM0O0s8yczBgfDWJbDotyyOpbG6JwlE
3lNyHmGlsgOF+MnzHVTUDdn0mybWbVtEsNQM+PRFU4lbTYiNuR/KBb2ba4AFyInqx8V+JowSYTAZ
OmcaY6BdjJiomYq8YK89LZp8Bpjh0uDztSfDjFCr4KWMZ8a3yl9o+HSRRRcHeqPr1WRN0vPVafNx
bzk4hnrTwGu7nYVhlkfoE4BRPCwgnvVpm4Fxah1TLFKB+yqfZJ84w6DZTQ5mD688uLdrVRX6fRwZ
yHxH5PtJLeKcD+aLWxI9PjtHkRTLeQGrjNx7o5+bcICfCTaslmnje8yWBM8K+jkbxZ1sF6HNk8Ho
p/EOE6lzsDmsBer+rAGdGDD7T49MCs/9OjJOpEQlaLgJsC/g3aZnXjINERLUxMVaaAxfGPpplh7p
CEgnogtBk/rRwU+QtfTjbgInvrPcOZS5QsuhNVhmwN7ehj6u/5JOaSBrXv/OHbufP6IU6IXxvqU2
ejWbn9TCW7tz8aIxkQZ+M/MJws1bBoAuWVDQRz/FgiePxtWJFZYKHETpu7ZWNYhdM9yKw2m+zaqJ
QmDQDXNLj1s68s8lGzNXj7Ox1704G673pwPXM8khuDqVdYp11d65KSe70j2+KAC7sMlQQFm4QsYm
jyMlec4bcXbU9diwVhtHwzKeYhmjaEiExHy8MWT0N3vOv19KLDRQ5gqjhrvNj5BVM9soDh55++Xf
l/z7XW0t9ZkCGMSZXNy3v/Mb9/++CgUYMyhYclThnkhnzdQWtItfHLOYtHkj3VSoepSTzlC+Co+q
NkQ9E0yTSyxdbp7b5tdaTk6oO28JG2U8qwpC0+7ISKYfFfX18rcSjn+p1ysnHyuFJMi5H4awlChq
CGoE4Wtlu/MWTEsIIBEtbUzXeDgkPymdXk2a3DW9R31v0V3cWx1DX20hsGd7zrLkUaliviwwBXXF
QKU854iIh2A746Sx8L2ZZeED3Hl+KCuqs4fY/nZwXyrHTQO3x3QpZ4VBYJqwgixvw9rCoBo3yzta
JYl16cTJF8zttNDII8D8XIl9y+uvfv5Y64F/Q/SnosMiwHZvUzNnfguEHhGRybh5y/Vbu918tdT6
4Ta+PnVihARdGGRTC0VEZrQ3T1eL0W3EqipvyYbp42R460uF18qpbAO6XhFuZegpbMYBnArKdUi2
b5D3iStErfu8iR8Jit1vrnweXcoZSIx82tKJrWp2OhZW8SXjOTkYjh5wIGU8G2iR9cfMRDkEdGeD
P7MLeftp4ARfMkTmeIHvFqKrsLw6qAL85c4XDiParB/EqP+Q2Ved0TKX53+/U4OlIFa9Jj1kcr64
0vHx793sRv/7W8PF5Mk2irr7dqX++xsTg///fZHV2UisJCkU/y7df1ftvy/8//9M5+SpJahh/+/a
/f8r3MeuVOyk96Bwwf3vhd3eLvV1pDHhZiE0DmoUh39/hjvtaibbjyhRL5aMEKzD/FLaVPEyj75Z
LZetrM2WvvCsD9t0ong3r2iXqI95tsGGkKpabGQSU8EechLxPHkR+QgqUr1SSBanMI1SRjAOPT50
/acRoOL8wBVjR90FVkMlwTSLKKUVuhaLPM/GqgM3WyLt3eqIi+2nacQIhgXxsG3I0Ysx6KqHZFzX
+8THlyY5CUJt1OTMguOt1a91QFA3EI2TiUwjGbq3Z/Wby9Wmoj1nNBsq9Zxnw6c3vxRmwR60kfRX
WXpH7THkq7YplGvppJaJ96KVNR5vejql4A6pp6E3c22plcQTtxrn8kbajJ2G3ZfcCrlzZkBNVmtP
mtCbP8YtDjtEoUu3d5eyov/42RTqm1vJ4roimARf2MUd8RO1sf1cmV5Jk9BYh2r2jxZdOQSZM8oL
pkhXQgKiIGDiAqOYZ6z7E2Xs8E0lUxhcQABRHiV2HD/9tuBnUTE3pPyaVCkaaFbHeYNcqTZQZ9Xb
+9keIBfQ2wat0PFOkSq2WzyxJwDcOHTrvkrT/MFffbY06pziqkEzU7wWQ/VnLcbyac6PYFCkTKA5
vriT8V227cR0iLfFczOcimAKE//EtS/5v6y1RHrRR2pYK1B0kwC8Rpn7poTIwGKTHtulsmE0jVM/
zlPkOe5dXvVAPLFi0qv8sJ4g5JzJYGSYpuNMYQVWJURg6wopUMvu6NH7MfcpD4I4v+Pm/8GchCI6
zn4t27Dt2uxTbRy1QLCuzzY0+vgfVL0WWCN4+E0V+xK+Ts6cLmvwBhhpBBd0Bmq0d5NRP42+jXTM
WOmx4ogizOs7JpvB7hCNJ5O6T5PGCJzuYJrum6v+jkb/YOWMKdTYqd3Qk+k94ip17PVUVDS1pwOB
HIDYPbGU4mB62HcWUCTXwyc9UhC6L1+Wsf9URlkfuDDJ/IXogxtAco8ICmlOOr54qf2emYMM3b77
inO2h9Ln0jU81dyDNNMH/kfZi94NRjocE5cxem7v63XOIwug5mjpPxx9t2x6DE68AYi6YDESiqXz
CxUGydEjudAMEi/GODAz9tj2cOVR+oBxVt+aK0PCAtQxdwsn7E3kfB14PelsQ33OC1Wd//3nhjSa
1z7efG0QMcK1zqTDWWe3WK3z5DpklvkdDTaE7+druUaNQy+xyOWhMNMCg9GMGqbn1c3MYmeHkeiI
Q4fUheFhmRZ9WNYaIRWKDIy57Mx83SKcI4YzRG3DxovJEamlrn8cSG8xfmobtNmysr1Z5nD5OJ+z
w1Snd8vg+Qj3UuaaRH44hG7su4ZERd8XWPZMfnY1gd4RLjcFdcNIwCmIWZb0iH/fwek8kvlhaMS6
DOfcxcLGsjn6x84jfaZpUPsXnQgd/LMEVfi3Eh6Pi2JKxEONVWkd1HzSRrbs/d5L9xW3w0HbAAXN
q5QJMDPOVSPPEuro6qDqMGQMqWT272Z1Mkvj91hOD2m/za+FEJ/5mv62/CHmQUi+SWE1D5LhhEkQ
Glzo+r7r3Hcr9555qMF+wByFhWcymzJ2shMzXGN60OG4lq9oF08ZKuK3JEGYkSzpASTwl9MW9bGV
nOOur/GlTZ63q8hfgCrEVOWkQ5C1+AZ1T4TPjEFuXtnz9c+IFwOlH6tm1t7MfinzDBlSrEPpXYYj
haT29TeuKQgW08dB0XW4zesHAl/OWauOk+u6t+YrO1TU6+YKA+76JcvxnlCL5iJbflzpjS9+ndLH
3c2vvq5ZUJyp2ceVax/wVLJ/kZfDUTbb154gGYAhoswSrydVcameNNrhxGsejKzfl5toaEtIfsqK
5z2htgdGiBfbkmgHfBJoNCO08PsfStd8Mh7Tl3zazos9LlG2ZcA22kLF4XcUUeO4Epvau01P3vqS
n9eMwcTuJJGQeLkgVl8hQTJehf/HIkmEQ6h7b5MMma6EiqZD0O1li9uJUBGhRvOSC7bKIp8SPKrh
WqBtI1YHt5KXpUdpT59mj09G2Aucd1GS/OG8qjyvbpG+r35vXMwmHkj6e66sbkNWMj2VkzR3hTDQ
FawDph0G/SEnPHZlbZEk/PEYNPdd7D5qpwVfJ5XO3bJvzH1I11KsDGqKHHt+shrxx86S0MJ/vfb6
XhOkbKw9UQ4ma4fjjG9YX93NhWyqkSTm089W+R/pPNwnWX9qKUn3q+7SbsO9l3FjjRglcAkR3oC0
HR6O/YM4vidM3F3gePm6s2X9Y1nH0e/PsZXfZ5Iong1SIBwTQurX+q6MBytct9B3Jx2mN8UmYTyU
wm0HZTcMqTWiLjlaL9W6PcWkuGTlnw3CsrLdbm/H6HVj0qSzh9yPpxBs7pon4Aq6wUmvcOwGteVF
PHKJahidMFfr12bVD0saXyptFdE4edStGPdGvPbHUqwPaFMJOtPNTszT1cMMzRQPHUc2RoZwKFEs
U1RpuiCLi0VsRYox0fHlExunGE3ejrX9sMsJQErn13Yu3gFIb/5k9z0TTRL1Y0fREnNq7WDcWnvc
r9n4VBiKsEt84VXGG6nl/F4V+JJUkb/h5rqWqViieFz/El/1aVrWdc7gNkVmPidQ1CENeR+yJarF
Ispn6Y29FrInplcYO3OiwiPPrf1CnDzHGjhGjl0S7oGkBvOYU14VxOV9NbglEYbJHeDfe8p0kVKd
SR7a+GDUkVqdm/yrCKwuf9MgbwGwybWqbo7KqQvrenwvAc1xxNs7PNX3eZ9EPo5Su2s+kENDXXBw
RyCU+yl39Wk2Tfjm4mjVkBVI4EcXGi7OoQcnt7vH1/DNWNlimJ4LmE6g4kqaeE7IAhttvrcc7Qme
K3tAXt/FzEsWXxgkTPkNZUiVY/2VHW72msN3GgdyzZPY3g2kkf4TQAFVOun9kqFbRL5EHFSPhE53
s3m/wgALUz9004iNCDlitJHQThiiuc+ymwenq5IoWdoSH4GpIyz0OPY4SpjrTCy6VBKARuXlLqfl
GqS/D+vecE4u5HpmsBNuNXMckheOD8N8tHVnX9I2HfeVoqjHsE2Pk3wz4PCh8ipt4n2uUnKpex45
CswGd0uUzKgoBGr2Qp1UPaK4lAXzuWnd83xEwhCjIhAAX6Aw3E4pjVpLLVD2pO+LgVJUdDh8mJZ3
s8fx6eMmtPr2oakfjGpJo9gp0fZlPiosIGezP66+5meozMfEQInpTTGEggeT7zAB+2ROD+OqAnfB
+UHkJZfGVgfjKr4boKCooZOvbbVHDQXMeMnhEJIC+WF6y8uYOcf6lobR9hzDVmL9zGXxMydd/UWw
eLpba3Ffi3qBTDmvfZYFfvGbTAcGdhiD3YCTdSwjaF0QdrSVbEdB6hrGpem3JhqzKYQsRpjpvAx+
Yp9HttpsjkGRYieQZeEGBWRYaqKPW4nhQ9e+6xeCjoz538nhRalnPkiLd7Za07C3vOvi2QD0xYwm
d2U/I0uAQT5VNZQvSA/UMttyp72oFcWHXWynqQEMxrnBgvVPQaj1r41sgsPiiqvlW9kpHX4yx3Uv
SMXNk67VU9zE2V4NuGz0XO7VYp4wzcTRZjZ5iAaAGN+1DpEjIAQQBemP9kvrF/QL1/neNpIvW1sv
bb0wzqHJfpElUVBmJ1Df/ksTav0c4jpHjmyXEDHcDkOdd/fLkt2lbEO17S2U9jl0+5kkA8D1rFt6
dU3BZeUrFE9qJenHlO/1ahDqljoiyDtcr3EqwIrG+ziZsn252IjoO4VE9Yjbky2SbxiUk90GfofA
O35rb4HWvRDvFCaWOxDl9yq+STdQsRTQhARvTDdac18VPkoSGGlUTB1rX6Zh8/rQZSoNax7/zKUp
r/D2rQgEOq7caBQnXk274flgdfFxyOWPLF8XS0ARkKTYgVkC72PKZ+Pzk/oVQOTDq8iwSm6bFnF/
QS4/rMSggZABvNVNlJNNEVjsazurMO2A9MtPe0BtSNvC3uSD7icXMUU6fhE8R85kH2YZWUpL3KI6
ZAkyuuFxK9NT2TsvqWh+mUo7aIU00vUMJIiKPgf7g0V63dY6+4x1xqX9BYsDwg2W2CFcEZGcs4TD
vILIXRvoZVV9Vjlvtk8uj9FdMzIQNq/8NAyae/sJIRRbG6OH/mWgZD6L9NCRWkoAi09mT9mcpP1j
j3D+RQ3hVNsu9+nWYqlslpBIhONcIvlw3NgB+cQeUPvGo4MHARVx+Th2SofTYF+6KnvW7vpEQtRz
jVdzJ0X/UabsBAtC0cE5r6mV7E3D2o02yVwpoULuraRicF5u01K20AKaVDj0EpENkfIRUTexee6r
Q9+abdCV7WWgXpfq0Y+egyL2JA72lPinzotGTZJ9ateQYUCKY1r86kaeZ8JymJAnFmmPiG2eO9Sr
/Cn0P4gr9xEolL8pdviv9ac7BGz4twdfHuP2nUs+rDejvrChKbbHhCQUZNCCtphYvzUF8NnNIcg4
P75QmXt3ez20cLPxqunMbkdqfVURaIukOR0YPLhmfyez+EZUGCIWdw/Ckp8aIeyxW2KPeChQQGZk
8ID5mLe+HyzLS42q8jDmM3aXvP4oEM05DdPhyhiOOdbN9mOrbqUAVJfosg+dFe+LOWVPdtP8Rgii
uubP6mF8nEgR0c21dhAD5zYWqJzbakBPbsaHNdXN3hTS2rVzmoQNSQC+b5/n1HyEYiMbcANixyiP
sVR1NZJ/siMWRqmhB0SXiwuq7IHKldl+MV2oJiyzrdy+HSp0jgMmuslbDjjpvx1LvGttMV1NMTOJ
NREJ4ZS/9PySWzPOvk6XKG+6yKQyJyA/79uTUKgt0f/I298XayR3ZO6+Ku1cprb8m+FpQ3SzN7sF
r2QbUB1Izwyvt8u8X7cwLtwWFsdruVnklfkTgtcNLS47HMx8G3byuZjIY/A7CsgKalYAYtobpgRr
SzRiMGVzcQLW5HkeoyjtoNQg7fQ+zsHOCIR9omAJFV0Tf+Zxjx28WlmksZ1gNwdKyLA5cC1xzSGm
WbrfdJOY8OvJrxoQOiDE8c5EZBbpFVMHeggotAWF6SrmvTG0zyqDXZyI2IHbS5sdEvz//CzBvdwl
V5LFfjqV3OeUSmFCR9C0EVi21xMUQ7fIUNo9lKCoNwxSZZhW8i8CuX6/SkWz8UG0Gy5sZ2j2RnL9
dwkv0/TW2OM1ExzzzeQBvYErj5A3c4lS7WZ3ahi3MNC0y2OP30kJtq12rs6Vr9+6yvw72jGC3xrL
3oggGSclq5LXitA2UJMJ/NEwsc0Tc+K5wsVJF5sdkjvylSb6pvd0ONW/Sg/P1zrxje2cNVxmaHIG
t4IByqOyHvJ7vUL7J5VXBy49rGmLjs/n6OmLosCDiQPNKNMqKOJnsdGJzpqMuhenNyrJH+CXPijN
GetcSaxHg7aEymMEdUAiYpYsZz4q62Fb7zZMEcdi+ZxK53GL7ThI5ljv5ehdoHyR4Lruy7awbc3M
Eizf9REcIZoG1l0H7hQJGynFy29nRmSiBZl8sn0SXu5FXEpORIbSFvZFPe+GrL6fi+Vjrm5+LnRk
wm4iINE2MkkEDrViu7Ya+95iSRoNr3pYbNGR5BPO089cu0+ttb4atn1KY+9NEndfOgaZeOqcW+KS
YOrZy8Gxd3keqNxPGVWtoJtJHCUcFFnWaCd7e1r+ql7hBfwxFut1sdNX5nN+XDs5j1v+pxs4HFox
vPrTcEpGwDbf+9oUKbJzVX9JuqBL5W9M8LynfWe9lyafbZ9DIffYJo+IFbEbg33FIJ9TR0KZIfqw
HEl+ZyJurZNp8WRzN6ZH2Sxy3wvJJ4XF0VXyTzFPxqEhoBLRAXVB3iMGiatJXHOUzqxDKQKRucxN
QhPqO95IeV1bAYrDHnlwSryAqEznGGdes5LNKrBonqVO//Ns+79CG9sBHMYKM4+wmkU8j6ZLUHfd
2kFiocX0Ylx9Hg3pIk+Mk2vgkCiK8cu3kCjGNa8IKBq4e/trLbideYCQEifjvbWsGmMoxjmxGMds
wseNq7oMWYZ4Pb54qOLMYKzb8ufeLfNXQeelt84EZ5zm2XAvoBncdMHEjH2N6+a3WsfhlMpqfTRR
UsXaL6JC+3/d5PfU2rAmO4nP9lTM6Ir7mQgz03OCzZ1/fHffVw3SU1GekXuBtK12GYByYDyLN9po
/Pg13hQNIMujbZbZi12zH8UtpvatLPhoiMgAHDCqSE2Ex+icftkGHL/AQMN2/CvRCZoUr89PsnCg
EhddMtaysCBmMiPpA2Mm/faTYP4YkpXCtIBnGFocKZmSe0iXLmbpV9kf4hn0ySwAJbCX5wQUeS52
q9q6kAdKRo/bUvQXty+WyU1eldalrho6KwCXN9XedyRZxi5jev9OyD6PLE1urCWZrqGCSPbycIba
n1taxki6yMwwaoCl3lIX6HLjWBn9Je7L6s6PUdqstSHDSgDZzfnYnCkhDUiIRrljM9ASWRK0JX5a
ryxADqdf7qJefdmSZEXNGzai9MuIZ1xLU0UKAFeV6krESr2dHJYGTaafnOfFqylNqQ95297MfPYP
IkDWQMhOkpYT0pVuRvFk/lAligu6uRHlNy3LqtcTrXuTgJgFp0S7X1gprzqzzeMWdLLKrrllvCuE
dTuvKVOeItYQulV2nHKvDAe7IntwkL/Wf66jpMaHD8G5OShzsFsSzcxiBcpuRK7ngyT27XEpscvU
HoPpiuPTKJDge3OEFlliN89esW2zNnd4k9rqRFTCc+OT5ZH0BKQROPfLtGfm+hhwHT4ekUypht1P
C06GimvB/BP7sDgFi5ztUzfI3bBLY30ap8YNybBG89cWF0VW6bFH7YNMW5ckRlrXftQlAa99SnCu
fYDVYZZcRnb/97Imn4RE+3NVgSrlIzmLuLRB426xBVtcBIvO1M4o4k9bzHyejfpMfHwWQ9lpfPnx
BoBh/Na15YRqqu7SzrsQbeeCxwOpMDsPrzmCwReZR3PqgGV2sKl+zeKM2PDHEig2eWAzumelxLge
p58rFWyZMT3Vk3212u2CUuJzKmya1EpJFDVPJlTFHEw9ys4cXztBas/buM6HuD85mUZpNH2uHioV
R8VzJCGtpOAtytuGvtPNG6MkWZ+k06pgxgQAAHxsuwGHiZze0dX/3QgYZ2PAj+sJEDxIP4aC1N4P
o63OtNIU0K3pVSU9vgoeN1Vq5mjd/DMkqHuo6BOLk8yIMpVDFuQkDvVMy5d8qT4I+YlM5FknBBhn
r5Pe0zS9LhPF7WXuPyK6J0x7ILPPX/tDlY7VA/TgXV93H3EMIlL3eRmVw/aqGsxeWyfXHeAQ7Pqy
uCdnZYxAhHxMEd8EN74YabUcM0We6ULiR4JWj/Lfu6nHPGDrOqCIOb8Qu/Dl+fV6nhxrDSyBLpnx
jZaTSstwHZUFWdQe+y7V1y5bL4krlnPmEiVpC9gaKY2jNWJGaWpB/rmPMizxs0tZrz1FE1yJyDvN
wP8frs5rN3IkWrZfRICezFeVdyp590LItJi0SZO0X38WNRf3AOdFmJ7W9KiriuTO2BEr3Jp0SomH
wcx3bGEe9DC/8dEa91ZqHePGLneO5hBRuKl10Q4rCYmT+SYLWO/DofnWNc5Y02FwKMsHC9PSkWhf
vseoCVzMXhaVMZhBJDUnthlekh6pbZpb2B3gM7LAfmnhtnYuLAW4bC0bRiaPGkNd2Y+E8WB5ceJ2
knWfw/7y3MWhhhUvQYOBuLNUAIQm8ciaNfSULFynbhU2rHwrXNABJafOZEiWNIV7coevISXlnyHe
sdV07/Om3cuCP9FtL6FLbxPry5QPA8aTPsAqEaDA7jW+4A0G9i2zT3WqalI/IsreCnfkY+xQFAwJ
ItkmnCuRUcZjESPVD5ibuDO/h3p+rzy/3RU6/DUAOMF9dtU2tYKTLHhcsz9bw3iDhV2QyfS+qoRg
TCjAyZa1PA+uSdMvqgR4DKi4HYszXKcBup07F9sx42cFzhXcljk0tTFt7hs0aAIINrJ7Py8nCYn7
AD/vvRyg9gvt0waq3FPeIP/iw+ak2UE8JgxFL0dSHOsgdU6U/zheChpDZ99OOsmr7aNA6wKZp2ae
WrcTN+2WVvKdKCuCdhWvJQ4x/1QNYpHB6PuBwgRBMXORIqdd5Zd4XiGXczPElpe2tNLEyaGNtfxO
fSbxzrvtotgF4iJOc2ziIg7KhXcHdTyiMVDYk7xJNZk2Vh0kx5ifUftsf/sjNFZpgnlw8TFymhlP
JjadKq0/tQgz2s8xngf4OZ1ux7YBkUM73061Bas+o2Jk77Flf0y9KRmfata0kkRAGe6Nub/PUojs
bWC/T2Y3b+qIezoZ1q3HIEg2AdUiG913QeaNboT4pe5qkMZW98DoCuwkXaBLA0VAEdfX0GeML5n9
xLvt8zKIEw/YlTtHNWx1HqoTybXOVhCXEnDaBFrXWlBikPr4AgLB1O23sAA6ngI2WeZNmzlPSvLh
9nobGlMPTm8CsFa7IDfB4n3BtrqbDP93cgvj2AZZCuWGnymnz50joPTOnhV++CrZN3UfbaSX2isD
AXniM7L2lFyUobrY9lX7lUzm2lkOv/nA0aL15FPdCjoWPXxMzCtbDFAatdSw2IRa69GQzjYh+Iut
yYCvwH67AttxnsLuywCtRAzSXwc9KJ027vbRyN0xwb7YtqxyRWn8drq6SBj5O7y111g547obBazF
srgLga/BTqRvisOyGCd7HWc1dci0SLClqcXOIlSWNDrlJCt/Zqw03WQO1ywJV3Wa1Vv0jK8wCtUq
sTnjNhpFyslTB6vhNutIQ5Ps6o4ZzBqGI80qqu6/AqqjTo3r3E2hP6wAR20Ik/CUMbj8ODF80dZ7
bCwIGqRNTKDYHRRKmZMS78ydHU/lNrX9ExSyq4oAHhaig0sHNyEM9c4ePHtVRKAi4KmCeetaXsU0
f6pmX224D99rZVwXu60f85R0B4TC0Y//ocMWGtaG5T0PZcMoyjKrHIQ8eiig1GGzTST/a2GB0BMa
wUBo363vEpTnfck9f/bCHwtPIBi3YEcPFGY8AaS9iHAPswgmzBEA2AxoiIjN4aQ8WoTZ/ILHm7H5
Z+J1kl5y5u8wEHQOUy6kdZo4wSGdsEC5CdgEv7iY4IT3pA3uusg3T4UdPmOaJcThDlyHCGBuesyU
cyZKyemYvr+6V5j5Y9b4IjjrojoPluuve/CPBNNI2vpVCdcAFUcFxcSLYN16gh0mqfkx4mSSUvdd
e/2xxsko0uVIGXfmbTXHKM9q+EzADrx4GYedwoYgLSkOGYmorkNctOagyKZ67biBv73EtRjyudhX
Dbl/ZA9/kaIgvUHj5ia4mCsbPC+SAZ0dr3ldCKwntFJxU0cYAlKedDshxs3YhG/DmI0bjvP3cc0g
KaLmYfSaT47LUJ/sgPm+ug0NADyyVU+hCHhDU9I28tEqFc5Dw9wKQAm8uWjvJQ0Gbo+FI6A/wLV4
g4uuvs44udetRGPH9vlYmgFXpDv+wsyhgnCmZdgj5YH5fXFfYGJLq21NL5aTstJqHWgMurtYcw+y
B2iYlcRPwhIX3wqDfS+DvRjmxx4EKqp9SJZWtj8tznfEoMbaZrCos278SDmCXNIgRTpmvjt0XnUA
kXTFID1shioEXw5XoU64rc1Fe0asGG6kmK915abrZnZ/xaieoiW4jC5QLBCea2t6X00/rqwpfx26
7D3wpH8jz0XEOxIayW9nT0Rzlg5417g00ngxh/mZKGy2HcdlQFcI8q7EhhHbD/YEAyjxqh9g9yEb
pW6jjeaOqQQ67hLcbNvh3Pm8AdgdX4OaQ67VH1y2RSgnfBhfR9nv7SHzVlOOa57NM5Xw/DB92DAh
eBQs09Fhxtm1BoxuVOYDalfjs5sNhsOY29RWymlHeJ1NCjW4qJ+nsfqwLdnuqJ9zV9R+9jdRSZCk
dpzq1KOGRby9G4C3X1IEzqrTRJjGoefGzqNdNgJfELT3jR22MB5ZfrG2/cx5JdvMe23qrSkRCNyQ
aKkuAZiriniAyoguzk3FQaMHzl3cVb3xq43c3EyVqffKlc/a97sTph+U3OhkBN7GSASb0MkbiI3X
94QzachoiOPs9MJyHJbXgnk+oFoojL3sMAcuAXlyTZZNmTw+EjpAMYmSujtEPF9u0hz6spV56Ehx
s1VL+1E+gZBI2UbHsc2hI786Vr/lSgiw1Jr0YLjmVfYzN7EmS3eLvhu2HqeRrzHH3D0Ttr6Jbr3A
0TsXyYGjszXvtdE+YPbn4dVFOAYmGmQAC6+iJoAsx9zo2zz4xrY75W1s0Vbb/gzFfPXqSXIKeMtk
pS7Cxv9v5HfCy25ZdFDOymMJN+uT1YdozeatG7FByOiD3+Z0vzjq3JL6mlN7l3GS6dMKC5tTrUoG
VyMgk+10/jGQ7UMPbLWOADz4XfWcqf41b5x5a7n4fI3qpfIxmjn5hzECc3GrVx2gQ89jt4cMaQqI
c5WLcKcqgR9M7edU47eizBuZYxyzTThe23ymnBbUuLYCiKUSAXwJiKaRJjyayKcQhwiZaGxFyBfc
Sz+R6jidj6Pm6M4zsAyBPIfss4xz11m/vug2ABcLJKzqKQ34wLMV3iCIfYc++SAM2oWK3owFSZa1
02Gye3pZBnpQiDPjj4v4iws3cdekl05YWyar1Hjv5GYY69dygmhR5P0rnh2oZNEOX+k+41uYaDt4
UNQUsQLFyZ/5Adu0vPI3ouMJEKV85nIrm/mxWQbbvsO3qXjbtFhuA+8KVWCtw51VibNOgLIZoXX+
wHeuVnZIG01cZ+RnZj7Z5eKAINnBfaL5UNjRE5InK5aQODuj7i4rxX042ubeKt+jaKQk3nj0WVVV
OSp+llVfjpOOHJnxDgyjla661mP+6IfPrhyZZfzpoWP5klWCIEs2/rOD7sHET9RbJmn6JKluh4F3
2eLEswoC7xdPGhwE1MUyq2FjWPHF8vtyU6bBHd0MHjKIeczCGK4gaSHEYIcLNC79aZWSQ4NNeZwK
xRQZuUfXF7t8BkmeYRtgHfcL0+q9jaIzWiwnGJwsMwceCJiEBjmYzBECm47O1HK9mplr7AKz+bLd
bEsn0doXj2E3qlVQlM/DEpL1vJKrzVe7MSI3nLU/uc9F2tNeBgbgtXQfxkQdDYaOG3u2PswkcQ+N
k1ExYaPneoRz3fqFkDCdTDVdaaUo1z3lYEgd9k1inDwH7wWaymudgqKvdckN66uNEcEho1/N7KGf
uX8kBFRvDDWRv+/BJErMI4l8d1L94qt6rajmzkoe3AGT3U060s6VhAjx/dVITkEx2ow6U75X5gXM
y1VW3vs4tRRkeg0ZUPWkRu+LHMCnYTHS5cSZAc4B1G+XNzXt4qfYEjCNtlJx1gC48JmrPAHe1RBp
TIonu6c1pCW2lE6WdY37eB+UGM+blJyKs5BSqpJYhkf8SMfxk1SEyCY3QDoHsMfm+sm2KEezMyoj
UjwVs18+k/tbXp43kwvuMGQBYtm8REJqdHEdXVSY/epe25vOjWIubW+rXo0Ug4+RdGzoII73Nszq
ipkjxO5Uzs6PhxRE0yZJCat4j6HOG9L46ZzhSJ9RjzsX/ZxM8Saqklvhs9icgxtw1MHfewgO7U56
ejjp935sPO7OaOkoitiPsrtwyh/azEQ0wCZv19nG0eg8eUEbljXf5tyjV5PUB6u3npEREZ+c+Vx5
/U5G6IxByDISR41VzGubJc1NHfdqnVsIjzEfBdURiA/8i1f3DAhjw2mlvtqUEeYungheu9Q9tnW1
9bFwdwXLIPZtmIz1yOrD/Jqjf0B/GI+ErkkJ/AAveHIoDto2TXXAsLhKBhdImL8v5hwNQNa3lEIQ
M7eae0f6h0V1SHw4+iUjZt11t6zK+KB1DBuy+Bdo9zLppf+i7A4h51MnXLlmfWlxhavYpgBMB/uh
u7UG/3aanV1jMKyALLihFA7zTEujSKVula+uhTWRJI2A5PfR3Zz5HGzwxGJQhpXtOUe5aISB3vcB
Hj3bonokWaxJZc07HVj2v0li7bQDgrXZZiySdz+fr5A/Nq2P1dUSFZcJxMua0ws7Jf+m15wvPHYj
VsasAhiCR6ODXU+/JiaWv8Yh+UBg8sbBF0jUc3jI4YqXLlC25SKMjPlqmHRfIaOYUXcEQizwjY37
jkVdHttX5qSeZ/rgEbkS5zriOpsXf0WCyOvW+BWwEVmxfeS4fYUNB3yve2wEYxNq/M/QVHozO+wv
W2T8TebrjTana2hjrBtTzklkkFaRE//0Fv0K87hKYIsk+JfsCX8TS9ArHJdVW9OX0Y8dHN67Hlso
tScWJw7wEm5isuqef53ZKNhnTdm6UB0FTrr8SF2PHnP7SzbRcxSdmKOoDBagDmkuckyEOMDpc2Gd
2owXwJUPoxnwTDZwuEam8zxF/cFSvz3vBzsb7nrGXHzkdrvvqsUY7c/uFpGe5Wic9BiuMypcOn1x
Wpt2Cx/UVibHb/5P7PrpdxQsIoa0d461SzlFV8V7artWFFYPm97h/5pV7YoWkXjfdbw7geIIWUWn
YbFCEcLEoUDDO21SOwuRlsLCi7UEd02UMDvNwLyF4t7sGdHq+FN2DIn0B9Ly4Du/mPz3fhVjb+N/
YAhIPJ0DsH2pGwAbZUFnSFrwCR6BoYnUk5chLVn2DpSBlTtAZxuw85nrkW6R/onSx5clpVXLk/rr
76rFIUpEuwVFwMo4U6x08fPtsfucjYaeHCe0nkkyjtuUYOwUUVCUV/JuHIW1KruZuZ2GvFU0FF8D
WtU6LtDLqMVcW83i6loAxgaciZvWwmdtVtUbeQ7zGLJLMUdKxTpG1Y3byfKC9j87lK20rfqozME+
sH+RWLRACeAIn9hH+DmVu41/LKTZXrTd6iPdXrsAU+zFjuAblK25BEmW380hGa6WD+2+b5Py2Bp1
efzvn94ZoOWx5/QBnYZ/+/eFn0Sj3zv+ujIqMG8vfLA5i80+tL/ceFGlkb939NyCG1bGgxGRjexp
1L4EAVU0c9Ww3EBXHSp/4gHA83OJ+T4MrJ9WWS6NN7Nt32LDiX+J6yCQzzEJzyy7t1twWGbrEBhm
jHRznb2UHMrWqWi6O7PWxS7mr4XuxCcckk7EXzf1dhQmQmFILNYDGhFkrlMbW5s9nsJK/78vaZaN
p79/F/cn1pDh8e/3UhU+Kszsu//z7X+/6XVleJTN+X//lJDH+ok4NXHxSbRk9DQ3PuwNJcvRE9M8
TLL//8XqfBAzYbl3ndw59X1o//fFX37Z5lmOV5TzHorsazFQkfX37/++Nx7iEK09FG+yr2xcWN39
1JBsNJw7YbBFiarpEMJO2HUlsEVwoSNv6Qzcqg05uEE0lJyLePQXcHIjOhAsm+X9PHvHpM79ozbt
L+HyyUtwqBwlB1aMfnA6j6pBIcvJjqwrOos98FMUumCnXyIE9JyVx79/sv5LFIh1AKhpD3yqPUrL
aY8T+YLj3y+LRud75FkgY0V7HJbvqAX37mCm/ysN2pFnsmRdoTIeFyO+lTAiZ5ezepz8+yki04GF
TJJHstvT0P5SfB+dZq2Xa4gSMIcfRKhLrVrYd2EC5hl2BXSitq03PYFW8kidcZxNaYB0bR3j+N+X
Zd+v7cS8gaYfHYshN/77UsctIkHRYTol6IS+x2bm71uy5VvMxbI108crHA8yNylIBqM/u94KWI3c
Fd10mJFbjh4F7Wp01KkcoDB23dkwfyvTao5JYbCk8zFvWWNwxCXHs1fjTY+suDm33GcPpVFuFbH/
Iy431ASW52r6JFfcbyf5V7Wi8bfMFuscccPqRbItQTMwRsGTJM0vlhmyOT6Aw07InNB7EBHo8SOb
V9o/oacNoPjBfvp9vXZ9y1lXQ0aUMkAxNa35CWkNj6rXfjLnmhcKrUSL8C5H+cGdIlyhK4lTwhEp
rvCtjtUENsWhMKICKUQjRbLKBg8rNn7ktev6S0KEHtzW3rgmSI4qBy5hTQ3CRWPejJpS9NZDhGO/
fwpUnZxM6pBXEl+OFa5Uo3g61lBCF/pkiH0POykR8i5/pFvXmBcCpz9uK6vjOEA5H1JuOKz4ESna
+KciUR78Aeh1hX/LbahYU/oZeenMPAKyGzZNhA11LWmyhDM9jxsVPSfCe0+LaK/K+q12TjX1HKOf
QauifqPkYMdR3djCKbvp038y4ggHibHksAsbQnyUQ73XlXccK2IVTknAa3SjcwG0PW4T+1wYKfsj
ER2qtgQ4RKaye+I+15sIXd1w1zn2D5vKbs0kv2OBLLlWy24FSeQ5sODOE6XhJ2TlUDX0TsZMng2L
pzoM1lZZ0oOtH0UsPoF2Z5ugTq5oJDGZlvciCSP67ZJVZYC51MNOZEW39JHtEt51bAjevYfdXar4
qLS4lQ59shgKmRbUWvQDPGBFqK7S/rqR+X3t6Nuwd34ltzj0epB1ZoJyBZWbSndzj92zgiUeKr9c
xaJ4mMre22k1bVsveWj9RZAuwk3iRJd0rOy1HR55UNx2dftoKNHf2C2Iu8K+J+DwYvveY7gUzi1d
AGiEDIikB3tSyzxG8UUaVIZI2s7nGI5fBUGYmNhmCL9yDpNQVNyqePWX1nNM0gESpyyJZU26hwQZ
/SoBQta1WRgxFeXhW1XUr8JIX4FyYUmk2pehQVvOI8RXnnT5d8r7yFrKecMJjtA2MODb0IpvRhv2
/eiG9+nAH1ZqjE1OD18IdrGxyZan5lgRgHc8BDe8EG1c3FdB/83Q7dyYr1bmYCGnzjIezGyXoUVE
JpiJKeUR21N+4+bfih1SlsnfYZbiUKh2q43oaVZQeQt307GCvRAvUFDgDnld7gMdvFKHxtYg5nDR
RowpE2JgOPx06UzRg0CejNTVggmJa5ucQxLds/GpOaiQZ1cGS3ifDI0BVIkBznJoSvQOdYzdvimi
28jW1N3ib9w5LnuCkOVZCmOsl2ACxtRnp2iwlcZJx5LRaPp3erH4DNgrv3RhjCXuphjSK+Z9EKbm
p6lByWhhf8sE21eDyQ5cyMyC03PfBBWoSDTgWykX3ril+nGdztiY9GNXPncmgEwFrK7y3TY7SLj+
sekUqMuCs2bjPBDfxgGZw492mfcyPW3DkAhiOPdf+NLPmNeHpUyURBTwxbyIPSCEoF1aXMh14cEg
ntvvbja/2WDEG6kFWg/LPrbMTNkThznWpytW4vxDz9LClq1cOUX81sCw7UZqEyvbxSxYTO9T7z+4
qLQcTopjn+KYFFHBADQIjIhjjg951t9KtflxCKLbhmN5RFL1EBUaxM8sNhl/Gguw+aMcka6LuRiQ
/cJ7HIcw/YbqSip0WOei/LJ5evI28II2FnOPZ/GkyMwXP5xJqwXWi6zbjanjWy2qp94y/G2mzoMj
4l3XQNHBeLVJ/JajBca2ptvNSqH3VuwvEamTZGS3aB9cAjNu3D7406PZ6ZOfZz+4+3DdFJg99fDM
juBQplAzRusur6dmlSyITLcIaJCcnb3Tq88ACoTvxdvJ2cf2cCn1HN9BxAf4ZweAh5CO4OGTu6Kw
ljFOuu7ViVklVOFmjNNjXS512GO0z6xw3GYCZ0AxsJ8FiEZDGLxQiK+XuYXHpUuQBf5Q46AJ2lVu
Y0mc0/kYRBgNqwTIhkkMapDJCyZTyE1TlB5xYezN1r5vsysAqeaZAPP4CHQDbE44c7eGNKIGKTHK
0xoKPsgxvXILPAL4qzYvFo5UznYQsOu8vi8TUVxFxUHT0Q00tW5NBQ7d6pMIWX6W/aFX3NSDKqZB
nNw1qS1x/fvSfLDsCFaa5HQtlHWee4mxugZ+44jKvKZOjNs1lMhZJONV1D1En+SNTzqnjMYrPF66
OUJT4s0sYnOVOo9YHNjK5MyCkQ7OJbNEtOz6aTXBs5+Ww8qiN4EgB/OgZZDGjIAYjMNHnLjjuakq
0JMNGxpetl1BbhvfBu4UfANsv/InoG7mGfw4G9902KNzAmhwIxrr+/PAYA+n12YQc6ZtQ4lcyI/g
KhMdoES0dO2yu8tli5sz6ri4rHTT+1N39/fvg5jGmMrWyH6iuyOT3a6lj4kpl0RKYgrjt5FxBaCd
3E1lKO+H5Qti9FnWdKLbjR/eLsNGOZXJvRGTluQBxiy1/LJavnBkb9g+00s89pQq25NQ27/f7aws
Wmu6rTkY8n1c3liDorFFrfTjU1/l92LG5uBRROsnHJqQ8Xw0sCnhEs3RuRm3cZCkvi+4UK1DEdnH
WvbPXRxQfkJeaM1C48Hjmtjb02gsvpsAL0e6DucanUTTt8D95TlSICBJUsHabOKXZvGLd4NPSema
hUJ42yiF9S2RR/HcQH5nwnLfqp64uSiWZhAvPFvVvxY61CYio7RmEzE82za0Wtd4+vvFQCfLyJ54
1VRZvU9Na3xuIJkKvCePf7/KdbwNRi/aSRfTYZMFIw56V+Jj8W5TETpXOVflc+Ua/7y6aC5/v5o7
YdPxVcmdY8sH1+3VM1cFd1QTPaiRqXq2ncnFedWPu7/fNcdpNZtDsA4MlUDjDtUzn5Z+pzBm4n+r
qmczCpNDMvnOYrEmAekz/njYPI+ZBYEEwnf1XITjxKeCdciUBrAKcRm+tFlan/q4JS4yhBe2U9mV
4yWYcZndmlnjEb2wtnaI+z7zeNCOnJwsh3v7yAz07ft40U5dXqoPgD1HYKssQYoyu3rlHG2mXCAM
uMOp1sF0rpvOgQ4S0sQyN+8gWwhJJv6qHmgpKKn43PfeZOBT00+Gyo07xQXr8N11ZIQvuQKjlHG6
GggQ7DnigTWkpP5GU4XFQn56LBxqVqPhFW45bsEwZe7is48nZzeRSGAlhb4HU4ZsjfPd5kO3IQLB
sW5xLMSs9HdVHDh0qWKsACGLQTfOWSBgb6ldUR90HG61TjZYGW2k4SjeJJK5NQA8MLX9XVmxzm+d
MNpwI6VV91bJ8tW2MxdpJHxkk8kgWDo8TSyoGTAK1A6r/CWbx2ZNTeC9DIh9mtQvFkufpF0PPxml
zQMLvb5JuSy1XAZPyJkl5zsREBvlmRpBN2Ro4bGlfqN5utLr7m6owHgB/4fxFndkGXnMW9FiELZI
o7ejfssc/WhUfLhrqGF0vMlzH9xGbg14l32H24/kL05KkSWIOJEt7OLvjPuX53I1iYEF/OSQf21a
xbLB8cCausaGuwrPETE9uhxj9DgsHhe4Sj32XE469m0xDgFESgRI6amNHNgj+MGFhPtnXBmw6QTb
P8vzH+zRv7cMBUbU976GEE6bjIx1Cn8DuoJ1yJXssVxoa7c8DSnGbHbGO1jYaD943jcbYmToooPD
Flu7cLAAiY1kgwG18V4m7ocM4UBWysJHQazJijkll0kpqYCoHzOGwsKFoMCxbZ8rpnMjYnMUiN7k
boMP2mH3NefWHT4AVj6iYb1IOnRIAsicZC9sVTGuZf592ywkC/LJDe2FSFaI9zoKNkCcAK9WoyCG
REzWMw1wJZjREkShsJp+c2bZ3AmvDQBT6XBADCJglrHbs8usv+sq5eNraGpMXA5ReWbwecMamHDC
DoBHarvmtp8wUaJe4k+6j7M8WyMNf8nZFxsb0zgTAMR3VdwxyD9lNRhORyA9VWq484S4wWSlNlNt
csAU5EJKUFQdwBxTW991ZL9FcTDsjJy8F+XKrCOGedUXxXgqE9rHfJ5FMqA9lxKDB+3gaqeRU637
RKM1uXeV2/2aIvpqM+MH1ICcFvekZG1dWP0lG8y31GN+mmKDCl77tith66KoSxhtiPYjWOBkGPZO
4w4bJ/+e5zRfoVOtRTj8ynmTwsRf5fIy8HYc+IHQworPqk32lWzehAyHQ8jnHazkbcj/6kYXtGlh
EZ+b5L3po+dUeM9d21ibtKyuuK9vx2j8YZXR7BvfZkuZfCXchg4jLYmJwu0W5Tj1eZVQR3V9NZP4
GfLEZrY71r/iDQDpdvS6U6u424T2QO2rs+bh4u64vcD33gSkk/aIx0807LUmh/zMUcZbR6wiBhaC
SR0oQz4GN8FLltLNzlYQ/RpnZFJYyS1RHDDTE0da7d4BRQMiwdxqzimGAJ/bXGH3K+IOSGThKq8A
wQXpzFNvZlOAGLB2nYryo4IHZMyAorCFc4Dd10HBZFZ4d9HCrcmm4GrHREMc3nug8PZJyJEqkCjB
5M5yPIGHv5707PHBDV/ngeQ3Pv1r5QJRtHEYIKZPzGGgsjYgXnClpeaWqwI7NGrZx2wNzLXulbKn
V02fSDzg4EGTIZSB554dW7NxIEMMqjJWXoJs5YUSM61RAT7OOKXBL24mBJosvSqyAvuQ/6qkJCDE
okCEm2hxigwMI2eX2xlPOEW7aoHwT83cqdAYM3LE7i0H1MtUklKupJ+iDeWvZly9Sd+7Ztn0qBIN
tTdKn6ep8NaZCt5cnglTOz+n7bxoMQNFAgG7tiYx7wMzeJwHxVEmWfzh2Bm7mUoYL6tOja1fSCqS
vKVDWCYNVQF42WHPqWrjkihBpnRJ5mMKYJKk0LKkFcSPf9msoH/7PpLhTCm6ZX6xWivbWIFLi7Hj
1eM+lAZYBu8pSCKx9ocQ1jkoiSmxoB8W4SHvY6wPTO6FBT4HjCk+cMw/XsCOkdlgRTsSrgjHfIz6
8InNw20hJhrEcnFAtuXHnbqdZdjPRS//5WYdbUiVzSzgtTHc5cK9ZwxFa8s0YmT5z9b03Tg/eDy/
kjS+BmOLFj0XJH0MquqZ09DNP5xG+tuQfCFmf4u8IOwrPZePGaYfbiXnqDSuthed0ly/exl9ln7P
kSwuPkYfpaly7XUPWJiZsd/ytMZaFrs46wz/QukJ6kZFoHpO6/MUq3G3BNg21W3g88rkC+vGn5x/
lPQs9TQDP7ZBSzdsthXUGBycnQCWorstDCFWfUtwpIDJDeDqPUi40lAaJGFinoMd0AzRld95n/1r
LD4OsfVKyGxdUGEOU4DpxUHyzMJwXDmD+oAdgDQ4No+pKw9ud5dgjWLjg1fIhz2iW/42Vhs/TQVY
VFYsT1lIoiMXZNAtbKuIISFtl0XmncIm++LGu/ZNFshUxx/tBpGIs9ERevMlE3rcV7p6bM3uye+7
FUH6p955MKt5pISK8L2wimcaY46x7X0ZMjyNmieE0RIirVv6WP3u0kQc9Ic8WEOQPWuN9OM6h5bH
9p6V66mnRpxnuL0LfIBCA16Uvr7RDA0VhgKucn3tOTTtBph/UcnFOSbmdQ69dk2wj/ZA+ZHV+uxS
csYTEoXUsl91Z5/DMm5QkBaZ3+240UgaUH5VyeNDVBRNKNez902B2W7JMbQDCivkNm6eKJiWwwxj
u/kCWgPDt2ZnfpuIGHbrPhuGT0FJEec8bAVqAu85SzDHBujOsdgV6cxCePiwWu65CluELUCsEdq0
28vk8iNwbjW4hdW0hNxKry3QgZL3oJvHk2+Ie+xUjxm+t40QkupSn2puyrryNMScx71Qmb+15fY7
WrDIoSV3wmleSalQsTVSeReKT426SHOLWd2L+kn7lCyMKbsiBPXA+649Tv+2Y54pVR24XG3nI4am
xU6GpzF/233pwcByUdTbDNFZN3Dw6ig9cBcCkhK9iThNNk3CfWIyIHt50mSFripwr2G2MWv8T7b/
PlJvj6KR85aBu1ALlcX4iRKT4VVl6ykycIO23XFazkYejpRwYPrho/Lk2Yx2bW99oh7OrYdq6r5N
Vf/txM0BF8E1sa2tmSUfOfpG2EFoTQWabDYADfy0NDafqIfjFDBQzYn93XHvLlMX9Gtovyiv/ywm
7thGkXIC0D/U4pJ/RRLPmldpRhf87i/0TjPGptYrouYPRnjLz3/8EVfhXDdfk8JM5ihKOpoZlLoD
Uq4e23ztmh5mN9pH5ija5LWzI52Gz9aodqzfN397lrxEmeN+YjrzO7iVU6zJG0+1/wmVdSN98RLG
/ZPPVRw0Zo6j6QecDbjCGaBOyi3MVCnVe97vFVnzAnBlF5YIvy3YBGrPb8jz4UX30rPogUp7UbrB
XWEieAeI18QaeNcxy9HsVqXHKtbdsQ3uvTwR67o0PijJG/ZIPck4n6a6nYGOAKS2Y31fZcEX6vrV
ccNxPc/N/eRVlyjPHj0fmLwpqSOcXswpWluB6a/p0XwJck4bkMtFjAqLYxJ+DqlOvw4/LEqB1v/D
0Xlsp45EUfSLtFYpS1MyGDA4YOyJlm2eJZVyKKWv762ednjPBqnqhnP2YWgbwXzhfDIRo+Cp/sJL
h1e8Nb/NEBmC5iESk9jdVaSWIqS3SZiiO7Zxq2VT7giAilFYEdjlVNhwmSWvxwnlmAdQI7YBF7sl
w1TT7b9SVe/HjOrEC5pPq42A1Zv/4sl4h57prO0M1kdkvTT++Ia3dKuL7h24ojqxTiCmHOmbaqL3
oiZdQdPRPVRXuyLYtWDaqHxvFRkXwjpuZT/s7HhWfDa+v/KIhBuy78Ev7wiZMjAd2hNSi0fL9PzQ
4itC806v0KYCwXTAnrzEbOexLJcKUQCEv9OEPXXRGJw2TpCh9KiznbSI+AHBx6ghR3zbfbpJ9KOQ
MSw7Oy2J20O7NYZHNyG2RGen2VtnpRieO9IFeTuQWFoRPjZGoPSKO2BHvHU4OZbz3+a44ZdPeeLk
MZYYyGxDw7omsxkypBEZNRGtxMKs6nd8YPtuNKJtrSfoHxOCsmX1bwgx/Jt9iRaPyFwAgQRS7KsW
eRcfEKbUlzaJKH/hTJc89LlXfZbpnO0p8SQ40P/oDdNDkqR/PrgH/Pbum8FuSsFWx75nbwwI/hQB
uBeL+jpF4aEywh20qiXhVidNQp2s65rNju18iXHax0n+kkx9uZVu9BAT0i02cxQj5W1oIgfFXGqv
LOU/hRa8TEJKXt0geKNQpyQVeglzgNiFfDfpXkC2bhKvkAtSQoZTuyL7+WDXzTEUFDQQL/StaTJb
5V6MiQYAIUjCW53qz2ZcgQxS7hck0OjJy3p+Qg/pYtn/86ryt3KKEaR+tIKMxgINlOWqUwnPumzW
MKQ+Rdgn27rRERfFE2JDyeEgzZxGdspXUWnUBxFSnijoFQIvgd2Q9AkQk2wf8sWaeeD/rDS0NmmG
DdM01clGwp71WHxbRurY85y3WHxD7HL4X8Z1rwI8DR2aPhcqQlGw3VADiRAd8VKeO1nnlPm8wGWN
On2lkprRnmpfUSRdfWt46vOdarBH9Fnr859E3oUitExYTIHYC+tUHEZHu/u9sND5EfkVBJ9GDSRl
KAZGX+Y7c785kxxksLRUs/c8lEblYWhKFsgyHbZFYKhjZ54yDZ1NO3jRJsLvXk+CD1dS0nvmQQ0N
HTf8Edf56LA841cKiYTVswjvM30yac5ipSuJPQ1XRtr52NAT60MWIfqs8ilVXvkwe/uF3rV6ttBL
sjVgqev4LORGTe6d0D9oIb5hXUeZ3UoIJ9D5jbmXCVe69hdkCE7i+omlW7Er+Gb6enru3cFZtcOb
FSvkQbwo3iSeehPLoejPFq76QzCMR82YHNBC1ivuQqb2SkNVyiTEDuGhjDlaWNvdIoIgf/gmJERg
TYpzUIzw2kL54UTetgDvgm4ZaFJngyCRlbMaqHiYGiUPxzXrLav3sp2QUuDEjNzxqU46nMIxhBlz
MjeDYs5mue3r5PN4JFF/02ou7cjs2OeR085x92fQNkH4N3yG7r/ZLKVkcB7sjFjRe1WPppjFlR0w
5nHXH13Tf/ZGn/wgPwN1JKtfADjLwRX0bx5bOs3AUFuPp87R3YPeJuVetIBGCpWsd35TB6TEzhN4
kFOMzKuVyNnlBvYv43BIPL/aYPorZOrOwmrSdxhMyXNq4h8ffxtHdXS1Yb2uam0TjLI4Ms/5NpXA
79qApwhqwgb77om2lRO2J0a3F69FxUzAUWpc0ECSS8Tmk4ZxXAxEkc1EC1g7OFiZwr3lLs5M7Vr7
4HmCKWU7JP1LRycjcmQRLfgIpuI34D3U/bUHF5sXnQ+NZCmN0KCgyD5knYVkz5AwNGKfJBrS/0So
epkG/clQyd5KRmRCKJygi9nMZdFPe8iD95pC7y8d3t1prcfsKJm31VRc/WH0LDKbE5ibZbHOGZ4d
dchDq0niNuo43E51H77lAn7HWFl75jf5VrdbWFCRDUApLJH2+2RbIqsv0T8sScxCbTuvPhDOxepU
WFjEx+4vaeJLhXt92Y0uEpkkeWs9ar842ScW1qrCbYtNhYtSYMhcC4hTjPXwmZFPlldPE2EpA/MG
O5hhYM27bpi/tdSeWM2tQte6lgieN9LDB0B+VhR+ucy3mzT+7hIWmUAnznyjT0GWBPusYq8dsvzs
0X2spFYjbezTVR6yNq05AMXEc2aIHBiTXT+4LQzhPJB+V2tpbAwNqVgYbMaU9yOEOcDRY+GeHk4R
wgQYTiPwINJVi/bJdqafuM9Myr6V7qev6M5hU7X1RibGu4P7gplO8mtH2H37CpCqafLyOVDd1s78
bZftnV/a41StSZAU3tUKjK/Jz9+t/ndqxu9GpupQpsX3QETeIPHxw22QxnBC1aXW3ESftesdRT9+
xiZuQFQLGLoAd9K+iUfGaneJ9ByqrTbXekp9JBm7AX/exQ+3JHRzkHHFslQA/WXPvBKL12veyQ9S
wpBTeFtWdu8aPy0wehKJJ0oofgvE7pp+biLtjBVlTUeFhqv2BOr3RRGO0Y4A4WkhOR/cVv9k/ztw
xACXmGjOlwmD00gZ4RLC2IscB5NbB0GASqofN0GD3I3qrpnwOq3O5sXv3E3S9nPuCGoSDljSI+pq
p0NgWk/CORiZzt/JW0pZMzwJZBSM2wN48w7vRV5Yx6D/LTVCZwnDm2t6NsaW/EcG5WdEZPTCQdvK
y4BRLCssxpXdtK16pLnMuNj9tu3nYIOcMRCAL03b+B77hiBnxqdTqBbCM8YV51BLrs9Jt92LHpP8
582hsQ5PuRlHm2YmFIj8ZSgy2oZYimVVe0xxw0fq648KU9DCGjIu2MbGjtbWqBqAraHQwp9Tz/IW
thx6+epJ46Ws3I8CaAO1XsL+ceBpMvx5JFw0LLqy4B4anGn8XklYj1TqvbeoLxkjdtR/ATdkR5eE
z3URjpjyDNPZD814tAogjtZpkLjMdGRlC10kYje2FWdZBqxZJhR1mFf5R9P01LIiFVGE8tFz5saX
JL0sxfmKGgPDAaIaSs2lsJIrG71prVHpLFvz3PtaxyauxNmoxO8u9P187UoI9aWjn/AjklFbdGww
TOdIgGCxdUvnHBc8tpB9jH3pdHwtYo6rrFj+DKzzy5jRXikozDQ/DHbotQFi6OKvGRzvucERvojM
lzGlfAqZa0/43DZ5TmgvJp5Ws954fJAZG+XDZ2vDgn6irJ6zM2NHXnzKDSST38mQbIXE7VARO9MN
K07qbtmTKkj3wSaj5I1iVnfKY3Pvjrqx6Z3mVQ+1g9eJNaih1QBzw05fXBzpiI7kjynJcpJ2+RIm
uG4GNzOWOb6Vsm95PkrykYhMN6eHIl0N9BOqkLSLtp1fbMcxJwWx6v7MmlPSSSWwAJ5Yu8JAKcnm
NisOs6a3913d36UsP0COfVlJ9Rm6Wzliqy0a/dVKEwuPY3tKJLQVAADnKMKA1oz0V03Qb2Rk2Kvw
dUxHa22XI0I5PbzoNVjhIPmUQUW1pbiliOyhzPeRFxcTkD5kxD+Dx1a+msxrWRtUrElLOkSaXguf
4r/Bp7XCMMBdzhJ/ZSN7xUzHOI5p/MMesO5WrHtR66erIEgf0im/S2ObOgbGA8Gl43rjNrBIi8qQ
ndCFjJAjmv4FwW/NW5QqSEVo64GXR7TgklWJaIp4gQhu2dpMy2FTsxN+Vo0FwrG0KSZq/axa52Ly
Z2JdEIyiGZalIX46o0ioN/UtHAbSznr1YGvyMpTlFTQHOGb5qnNTbQJctkykgTqaiREdaLqRQOER
SFFacW8v2xEVktmPM0DPO1RJzo/U5fh10b/ptO8tgUnBrCHiRwfhnSasNMMMxaLTOxA4K52Psu7k
Vm/K96kp932DosonB4WaMit47FPKEMKEtpjTIcQM6mjAJ2dh1kzGtA49TNKmMMmcdDLeNV1pT6km
D7oXp5seycwygWuxFvxdKy1I3nsmo/tC5jfGC/XO1/e2w8CAvTqZD0RampH23jaCEatlM/vSrbtT
VTcrtAT7OU7clPlgqXCcDXmTLJDUfbLZuET0NDU1JFseUdPtlf/rSwyctgszD6fN1Bgl21XEaONo
KLp4D2xWmf618wynGJhwDREHgvCzf71uWLjVjFdxHABCr0n1SFeeRZZ9DaIwxw27jgZOap0JvmXC
rEIIPO2UI7gqGvOajS7j1kYOLAmAOwdA+AT/kuiFXVc70VKPBn1hZeFpDG32dwPPWYelJdX8GHNG
Nh8oiK95I/7fINHQa3NiQ7ZsFNJi36iwAiEhsTneMrTsqckt5Gf1fQB5UJLnObLrJPDTif3yMkCd
WeueFfCOb4b5dG6U08IiUnvuCJsoESzq0CgQ9nhIJ7v6rVTjhytAfUYCX3XLKc+AiDwsI/uMurd6
8mDfhbfQ71+JqHnAIZxN1Ka+dEMulEr8mqr98GwEC4Fu/A0Ztny714Ml+w/IiA3VpR0yjXQamIBV
mC05HpgS8mK9lsJFIkMpHUWEsUZMhegEWKYGbJqK4Kuuml/CJw/AZvZNjimaNMFCe204qGBygOrA
dN9nH4i4F7HbbS1KTWZLAuEw8+Z2+oHL+i4J/2rZRPNE7sFEoRfR4FJyoxX6NQ9AoodTvE7D4SMN
JeCvSFSL9LcK61erH9/tUj9JQmIWt8ZtSbwG62LpxnPhqpfeBiVsdntWE7vcy3ZTMxycCMnm6D78
JL4J5b4XGcdmKJCHmrwI8sGIiG/bZ2FQ5S3tCe0HzMqkc7k1AE9C0QuhI/3/D8hSh7amy7uWUoZM
9mYACTqM6VF0SEQ1y0Jjl7sI3Zg3j0iPYxMGKO5qllXcFfZEwlKRXk3EdanFyia07mGH+6pJXyos
BCwPlh0bBqXLI4N5XFLucIyT9hyQVFeX0Q5W8V6TzbMfGnujZayPj2GSH5I1gxED5zTjE5QFioN5
XMJGPiFRDRxJ9RFp8S2Yhkvjbqaq3ydlefGGflPYxT6K5SqeERdmeKwVfEey5uiztCj+GiaK8g7B
IMoT3L/JF3iOt94JL4DysZnsgki/JG54lWpLOY5spW9fTFcdvNB7LzrmXiXeDqN4j1RBdmwJE4xX
whkxzrg1MY9+sh1rUGyTLJd2RexBlHIaNCTNNE4PH7cetmkrz11XQzaemFqJL0FVGzH9gQV6cCE6
yoHTF3wVb2ohfwv7n5kKknoZAmVd/bA8eLOVmSiyfvE5Mz+UeUE5KzHCZZkZ7WY9Lw0orjMJFQ62
wlKhGGk7wJVDeuMJOCYuxrzgrSqTdwEeMkrNS0TYk6NnX5UCkwkMHdOMta9Y7vZjem/sTz3PftnX
k+0WjJcx4cTVeR1nWbcW/AJxAIeRMLUzMwEPu9na/rw0qHio5UvJU8orPi5yo7gDttxZY3bMek6V
2Bp/GRu/JQS5amN9hvtINtyI3AFUKa49ayXqPMPaB3jPyt1V54ZnYmGhQOb4PeqIz2EczulUmluF
6HCR2LM+WD/1BjD/sfznkjU8CutVS/yXTpkvOIKYyqfqUeHmHsF3hAUEergtiykXVyBRN31OXS8Z
WhCKtYxdEtOSbZrpYs3C7lD79b/a0v5wxe1onkGHpy7wPVs75g7dhdILc+EF6swUkRaHiD4E/Dhh
ECjItFv5SX9v5ujqMLT+8gRDvzci6uufUCYi+Z6JBR5/nLIhd40BOrsmo9uHabOA5ZeUIwzx6Jnt
57gsvG2u09rGNUkCTDcKLXuverXiYScbt4j3yh8OYeJihxiAw+uEUTrFDC0Z2eyWOE8YJ8TUB3b0
azT6P2nhjFQyuSHp3Bipz81dQ0UUOOPaqd6z8j9ZRf1KIfGdZbLdOYJdP4wqAlWSuznBDc8zxLfl
cEel8pxqu9qgXSqT/kLz/K1pekMXPjLdd4+SkTl2NWvBVDxcBOm0tROTuswCbgeIorBQLFOX7+ec
PyPi3DHH6Gqm/jbv3c+0t6+OEp8lC6oVJuRQs86d1/wlHcGHBfLg3B5//cTclzyEQv3FxPdxvg3n
/Kt60xta6JD1nq2Kt9QfPtrR+nHj+EXa4jUnZZBCnIAOt7oRPf3kmnjSfah0ITkCna2tHTqV0MoP
kum0y/yVaSFs53z6o717MT2rXzJV94WzZYdBzvpWAg7sIFQs59+anNl065WCLXn0ZCXTmUXO2ciq
NW3dAQ3sjN161DX1Al6Vnnh2OmEbefRSy4NzBiAiZd1ljsRNTlvXyo4DV9aIH5svdT2I4Zc2EQEs
Zb2ec3CkkMWW/eRfJg8eQAGAyQJwUkzPfmO+Sd35ioMk4TAaH7hwmsVQo0ozcEDQ3ByafgLsDgJG
NjxXQwmLmPC+nLksouxXJxJo83DuDWob9upKcnsHybXYMnp58/gyJyN/6ZnQ45YmLtBC/y+7fIWc
t0WG41AMuj6cmJg2M+yHFaGYydpR2Q+mnnWVdls6XAJR3QXXypolnM9NkWXPQ/GN8jTunGrjl55c
xxbvveOFN91In5NCw5ZkYzqdYJLg0SJNfXoO2RKzaXsDvshLDN/ISesPIuX+FDGvNEokkOvT2m1p
4iV6skXTUid9o5aEtxsrA8lGRAiV+U5+x6yxoqdy2rkICg6GSVw2Y7EhO5S2jvs65cACX72Ysmkh
OgJiYqJ5qIfpK6iTGKRF/3JdOEu7Lq8j/KBVWfNEe3z3CGpXBrf7KgdjCJfVWDtR8RY34UlO/qnr
9sSTfWSd2hpFd+nD4Smssh1atZrgrK1Ep5aq4Jv+qtStaBkMBEF44ZemxWwSYBhWGCcWERFaYyvW
0CT2ltYRbKexEYUKjImZV71EM0Jc3DbWSFgwRn09sEOaZNcDamxxKslEMWeotgp1X+1kR91z9WWf
EW3g00RjFYYdziyxrf45hTxZtX4yEwaMU68/DZxPyjXXSQu+C9GfpnZIthHRk1qcJqyZigqqeet8
aYmHGAFSbVFGT3nTAtTUUSM06qOv+TYrmSNyOQFypp2jvl8kxovl4bzNZXYwmxab3rXjXJvIt10Y
XvQ3v4Njoa5Rxzybav42JP1J1hoJ3xY0mvCr961D4JRvQW4/lcAEVsKYkNsC4q9oS449i92V35aX
wtO/Gw1JY8UqTVkdlqDiNLE8sgQ+WgF4IrP45fPyX2898tS8lY7bbFPNfaMMz2vfWbp09ot4wPwu
6/1gsWa3MGFqjSoXrcp4QDvQZCMqf+qbkg9dtzEM5GTGjxHpvzFWfDF2Hzmn2gL8LP/ex5w/J2bh
ws8XRmbdLKo7rWWRTPu+UPSVXSFe2U7vYra3ZIvcrQFRd0gCyOTa9xi7s+KuWBM0QJgCaRkGY3PM
Y4sua6Fq+sdp6N7sfsKbkAabAqud5Uvo5AD8XL4Uq/x/y7WKw0uPMTWOfpjkmwt/hD6iqHJZ2/3h
AXsLNfJVYXcSfg5ZPvZWVgU5TgAeDG1kBKXCJgatubbsqycoRSkFIPcpxH1Asi1JqquPxGUZncTE
Na4ZAYYhABzMc15xhl0FRnzmlD/d5F9tDECcQJVC1XJJ43/IlZKlaLTT6A7niMQhPd4ofViH2vBH
DVXuVci0XL8Rkvmh7PhX1M5WCX87tKwyNXMFMXt4q0P7wp+jrYMCcHLqhIcQtbTQTfLcbHI8dNFe
gqdGlJ+axSQqKzDtde1bWSBJ1u3iu267XWvCeggV5UdDqjkcJoE34CLt+iy4bje26T3y1sJK7hxJ
DWDFz8gZk1exiVsKCUPbj62HR9s3Nu1Adg7jBXfwf6eMgsZ55DHsxFnBmegsEtO8PDoR+DUBej8U
5QlG2MWTwU2ATGv96dVW9rhWhnyxqgpIurujESSzMAu/SGy4k41OcIq39FDTlZ4FG49FDtsn7U0X
0wOPGta1csekCohs112zON6LiiIk8SllUpybDcuMBuB66B7ZOpzxS8pDJoN3g3TVpRgZosGVQjD+
K1T41/i499t4BxaKtQuhmyVenjcbjlcQoWRgS7KmwTukEIZM96lS5lUUSjG3JEDE00iTqklkKxjN
p3pzKs2I4o/llgTpulCsSHiSvTXndQaREIO350yHkhzCSUPm4Oj9sEdhjaUoR6kle/OsjeZN2fnI
hhybTqAjV9Uv9tRRnTvnLiBVA3G1248Pn/nBKiQR0pkzxYQ7nEpQcj3+CeFVH3gFbsVUXsuUBp1I
0X/gtS5Dj1S1JeQMLUhGbY/BDFk2m9O+XvqNtm2Uf0R2ugTBQm5UxD4g5doX42Gim0SpiCPdVM2m
dvuT0Xwl4Zxla+rXlFTNVhfMWad1HbziL4dcq5hU2SOuJ5dQhFDzzHVklvqi9kkAlvWli6NLXZvM
66moqEx+XTzrxmzqaVyiqgFtEO3zRnT9xSaZPtH9mxGuSdt7NeKAHBgod1N8G0v/Dfs3XhRaN70Z
LlpQXE0/3XawooGNxVr8HsS32k2vVtHcrEz9pSRkYDuLdeCI3OT7NAlhdbz2jbw0vVxXFr10RCIF
qeoXwIgJNi/u4fmFw2INEAWRXpkFDz37VwoQz0XP1HaoWEhnKX4H+RN30cbR5D0rSY7oCBzYeOWn
o+qfspyWbQ+pIqnFLbSdC6/ETNhh8htXOopXF66afxHEZq6aMkTTUKg7+ALmxbrxUVXhm5mmWyH6
TWz4j8bKmF8kw6lgwONbwXOaGfcOwRlQp3XqxxsXUCj6bBa9s7Gxluoxaf0KkstIQgP+LPS+AP/9
ju7Zqm+Nnn+L/CvzSKILXTramkKb2dcsAVljmPzD+LJB34bGKtKHpWwu1GrTLqRTJrn6efCCFy9M
EKaXBPaJ5rPX7T2qCq6ammLPbrJj35uHFGYgPGz/3dR8/Om8q3GF50Hkv4Uz3ezxWgJFCNzhEFiW
u56Fk9Ks/mIMR+no/+ap+AGp+YOVe4Or5T6iNcAwyDOJiPHdrqv3inOd3O2voQ2ulhYxLonYGFoE
CDl99KvpI4kOwFfUm1uqH74fxE3tEl4g5vIABnNbZEzWEMZFItvoXsdN39NcdqOz5VY/6hNYkPgv
rJ1yYZvhren2lI3bWG9gqrOU4LOcgx/6fF0Y4i+iOTIqCdxnntyZH2UDlmMw63A52dbODJ4IJPlx
DZJuCMKNZPDt+cEHsVIHzBhLTkcMNqj6dCHuZGIyq3PEiTkGkxSdWW77E4vuNjhq3SiQxeIZHv6z
IyioSirI+kTW6H0inX1uqGgE2IPF9keXU1oN9XtF2kMr4mOaYAvW70Y5rk0EvjGEQx21rPAc+l95
MY3xBxXbMWDcVvSAfUxnJ8GSNll7J+Duz3L3zugyjnAhAbRXlwi/Em9A5B455fZ0MHthm8/zD1eJ
s157m6ww9p1ML4nlHzKq3JZS0mBBSCJncsG6o2HUkWvbonDWu5jxRKbdoDXJ5dvAEQFM5WAo658V
T8fGrX/dzmec5V/VzNFNmjd9pBe253qwyJfVmKDomfsnxg3MEklMhIr/id2CrVJzjptVHKW0LsW8
R06p3Oqa9M1H78ENSnSeSzMjsYC93WtxL7BdioQjyQ0ICPPQV8cxdvhwRMIK17Ep3bVD0Y4fkkF9
Endwvbst591ZOXTABhTioIOR7GkzTLVFW8VcoYaaXcvRXJiGgSWh3/WjvBDF8GhqbBNtD4I6tJ98
qA3xOYVju2SDGbAQLi7ABbEptxnMIfvPQwHZC/RQTfI9ptEIdZQSufNhYlYN+22T7oMjV/fjhxlx
93MuQHQbnoqgf28a/UlOTNVzNJz4kAYs4woxShUT2xONf7bnoYgd+HWysxuJz7xyLsyRmejXJzZN
DI+D95rHY6qjO0RnYFRNcApDCoBW4ygega15s0p9pjfSkUH6/pG4Mp7cdnwPGwbjgYP0TC/gc2Sv
Fv7jOozUYvI8ZoK4W359H6Wrzo1Pwfav04uT10tOt/n3CdN3v+HlTRxE83rMdnZUmGH4znZD9JHR
0axKsN8MnsShjWo8vDQzS6TjRGIaDGQZCMezez6ukMUPdbxzKu2aCOvPGT78uv6SLRpeXFRQoV2a
+KkbyNcR32WHlaHMecdTgGgjfjTHgnSsuld2NPe4sUsGZqQsOWI4eUbyTF4975s7h9Fh1wjzr4CW
BTvZhqRLpklxMW7JGcDu1t9KH0lFN7DM1xCeG/HwXTDa7Iz0KZzOvTciO+5Vt6EkvrRFwcK6wvpu
MdAa+NFyy+d5Jak84QzDzX8Tg5WxaHVPqPHPrJAaod17r694o9AIRHZ31goQclP4riW4BtG+/hk6
2+Vy/PIrzhMJrw+Emg85jCjvJspZd2KYNOx5yFWsiDO/NHkL8LCGxUOFyew5+MBQ+Br0Qqfskl+d
zk7GjX+abLQXsg1+PIxseK0+Jg9rd9ccia96dxMGK2T+tUuBTtRqndv8/g9wYBdNDAlfuDhJwjb/
sSjDJzAfjLYRKE+V96HnZ1oiPmpVRBvCX1B8g/gCrkkewgQJBkogSejJ0Y/RH/WITOVAAlfXsHhP
6p05u9uDyCi2za/RWyyzEqaTuEuXoJBtPmrzyZ/yXWrOqwlj5U4TYk2gkAsCu74wRWPkHsx51q9/
aG10HzmwM8dbNwUhOL6k08GUGTuMr3GIN0ubmX07v1jETYTWCXP1DvTGR+/TwZPKBbKuAoRFD99P
uNv4dhtB+cQuwgh464rpQ2ble2FTHajaapYYaWCb8yhmQ77uYESuWG6+MEbZiBg0REaWGuM6dO5J
H29VqX3EWk17yGLfqf6kr/+1PKyMLG657txHMDGhIeaFBHFJnf5u2c3LKLfREJ/rcFySDPuOwuLL
h25gvBDM9YtLrKGZrpfo695ds1i7qtIw/7ZAM6b0IfwSZ1CDPC1tnmszeOny8UWM6uyOKctxP+Ks
Jm1nwLbpF84/0OhfJpJyC1aMbkG59b1iT8rCn8WUxxH4+mYhvO/cEgZPveb9tgV1IBQSKIvcCdQT
kF61F7fwziA0rob5IvFFcTbZ+FEUbZyeP6Uk7zmCRCz2i5RS+YedBz9E4G6QjDlh+BmFOM0MPvKB
AFFYxPJsuT5/NnktyAQA88fGQbdhE9RxB1jWH94ZDTFgXYy5eJ8w/OWd+6fZY7SK0unX1C49vnVe
aomhiZnmnBY5cLst3ATDy6i1y7JlAwqH9wSz+r1U/m8Dqmnlik8vY9bkw/VpZw0vfh1Cl5l560i2
autXxtYHyvJj3JMc59ZzizmEC6fgdRlrlBbMyIF6RHu791kfe7/12Dz4+bfZTF4SQo3bsMz+PNP7
y2nyZYvCNevQEDhVt7GxSlOB2h9sGxg9r9Glf3kaEyTU/UQM6+Y1t+uveuKp70lxnS3hK10Gaxej
HGbenLRU8HWVg8w5gFRYzcd6qTOAZf3a8D81Zf07NuKl7nGO6P+sIjoWSfuclt3DpgFYZU7zQBy0
hw+1wiS/CprqCw8J6T5dwPP0GmMJZn6HncmsEYHCZiRn94pFHm2mqTCYJnfpvUls/AScky/XpsQn
8RN5nnvNU+MLgB3KiO477tSTQHpRegaaVi5WbuEQGSHCiMDkq/RG7ztu1GtpBedRj6+eIchnJYGr
JpgNFNASEQSaka4d1qlUL7nh/lle+zq4/j627Df+8p+ElR/qMXb5pE6ZGonDkclOCi2TN7ANqPRf
cKv7PLafTZbU0Cis71EmX/qyiMJzh2V7gSviNRrj50wDxCXM4KLiYcfKDp3j0mSBzJa1f/hNc66E
u+2R08Jm54Tk4Yz5kccw+GOUPU7fhj6PsyvCWixeiWi8y9RCsogxgWTnfR5ioMpIF3foyqsKlIis
Poa+4st1zE/felU2tFW2LwuTw3qZ6c6jes087TvwJh47zwBDFoz7iugKRFDVhLmpLCk5md7GRvuX
qukjnti1qvFodnOqoz6n3xIDbBR8GSpw7w6sBIjVrDTe/GsKrAQwWQ8q2udVysFrVIh6dO0jzFjJ
QaCjXXeBVydFRk5lO+9jAp/HC8qxl3PwUQewzSoLxNX1XenZzSvwQs1b4yOJjsPKD8Q9UfyHqa5j
hssl8YyUg2lQHqTETTHoHA+5B2sus71/U3kubOuvqVFNB7NZClQax2r41EyYIT22q31aE3WD5pZU
kWhgSu8Il0SVhLQ3ZCG86Q6lPRRYDatSmjcnwKdibftM/22FnCtN+jlKa95WEqeFdpzbFN5QyAat
naK3MKc9Be+os7xH65wa3gIH2gy2H1GPYCtC5MuzNJHHFWp3t0qvtZkP6zIgesvfqqo46I3xQg3H
JLjnVwwNkhfiqx9ndw/zIVv/HvEF3QL4endlUIk1yfzZm/mqiF90qwzWRWY8TBVdNMkCCO3WBo39
U4RBkLFxdydt/ckV99bREGY2jMdsTKUDh39bT2iLUMbz+dSy5zO1kmyhvOLOmucwCqqk3jJ75qI6
Zk3rdcITmrc1dYZ/HSyWgNVAKFbm6I8gmYVYysFy5T48A1WmI5nVYWy8T2741qjg059dULhwEA4E
SH8dkikLDVhjweMRGd0rS5w5nwlHiLMDIlmvES2eBGRyul8KbTk4X27B4EKmu8o6Sil6ZiGS9ZnL
bpYJ+nPrYk4pSrhyNilBqYg3FdPUJWRnKoOOmD63OfNxYAeaAs4/zgWOmgUfElD3nqVl4RK168bl
GpPIaXJJYZRBxx5V5u+mg4dy8Ko/S6vO3oTp14eO6vTmVZPxifhzNH+4yNau0L56x/rr0C81FrO1
KZv9aJXBWv8/xs5rOW4szdavUqHrg54Ns2EmuvoiE0hPl/S8QVAUBe82PJ5+PtT0zETPiThx7rpa
EkUxgW3Wv9a3iO0mgnFuV454LSEGFfRGOVrLhXkRR8MCl2K2oOiZSBD5Dc/6YPtWtPA8T5yeEjKe
W6KvT5qo/SLSaHS2XxcBHr82PzKDXlIVP4hQPgk9eZZd3wHxTL6i0sDJBJ2mIFBfuLhdO0Ret9Ae
lwhXnyCd547qeZI5HNY52YXC/Z7Y41WBR34uQ947khLkLXWGDGyHjOGu1HlLmlETKOYbkByKpUSH
eqc/CKs8Ymq4t9kRNggxJPXaBzGZeO1cqIJmm9/UHIoxTeBqrNGjDdtrdk6bMu0S3ORHHJhBO/EW
aAWi0oTWUyaKoQln7RTc+LZtKq45bXQXRQk/LCDnVK3Il4rdUXTZHQbwD1txkLCQt9ehG0XHXr2b
E8fwKzRGyRPM3pD+1KbqK2PcBzsuvU1v8zHjAVoa7Rmn4LhJsin+hKXNoKkKlGP1L8KY4ZR10Lc9
uP6OVdJRz2OuEZyG/W8dsNYx3G/FqbQpSKhd8Ag4ElTbFLcye+0W7s+Ax50ni4YfxLxlBfsWD7hU
GbjN1qPOVTcYJkooLVHlQZSjAcQaYBRB8Q856STb0OWWnTlbooALRUYZSS30QF9Zo+j2w6I0kNgD
P9Ww23U2rE3dRCdRK2w7xGEc5BNm3a6Kcn9lVxK7GlmrWgcYyBA/SJEwMvTobASlT6h/FjYPWf/q
LQyscEXtatdUxxqnVdcYuPXi+jyVHM7j0Al3reEuT1phFeAfbzFyM680ODu1Nj1fjcs6VNtiv9jN
3rKRfDKHAElxznVX+Flj9v7Ske4GK4dmsqTasUtf4AlkwHkB0of8M7zuO5Yj+te9u/T6JfO0z150
vS/F+uaWCX81SfioimHm6tdwGOrAdM23QbPQ8znH4V6hJpTcrt/kptwkccw2lafPiK1fujXC7zPD
F7UIOO1cUKw3nR4EP2nVXT8mV4ijj0kMli9Poo/Cuw8rGnKNhBYpMwPMRF7EhnbhcCvChWcdMzvi
raiSaQva+JGa2YBEwKmY3Vcy5sA0UKMTnIHKzQiA4nuYGbZPRjXunAlvB35lOvc45PngzC5kDA8G
OuXYYEGWXWP5Bv9CtZyg/6r4qzCMG2NKiBHEyyuP/D12hI3eTI9uiDqtra24Bp2MXMegUhNm0TD0
6aV+wp/6Fs86J+IWSq8+NVsgm43fNJwKkgkZa/zt0jCd4ueyhCj3DH2AlKb85JQQCDSe8a3VicES
1tPwM8yXRFgnMpooyKlG5wqToM703puO9jQHcgN+Cl7u2Qjf8kELH6txxceZHd42jRU6GcFurN6a
Nk7Y8oLOcC+jzZHMUsUpt0x0mKja93Z1jbX5Q3LOtxbsNPCK0CCyn1WGb1G4wONjiW/aeFaedh2h
GiSlfieW5SfpsmlQP5umA3EaLYxX18xzWNzrhneJgFFw0c8/0EZLph49QjCUi/lnU5BG7eEHrk6R
ITx2xmZaxHtupoz1zPEL5+Jh8apDmLi3jTlCAIzhs1eVHkQzs6RioDWLzN3HLNmgiH3SGihA0yUW
llN1HAyD02fE+JKrconFTAPZR805SnPBejdqhNOSoflcImeBTQjJ3OOgUnHXnkOOHLj0WAxKgr6c
st+mHNkTDnVgARaHjm/dLhG7dWwte4TMFXedVIwH+kvWFf6DhZuNfAMgpUpExnaw62+cqxQqTejK
rZv9BLpIGsd5JalZU6Ve3s9jdOEz4wQGbi1IFhAeNhH5jZrk+yr6stsdiQHdTwXfP3B9+ASnpXDB
gc/Wt1d717Z1bs1y/bwb606M3FFCvb2f5xuepPVm4Flb0bNSGasabZRvsdd/Wm+p6J5nN2Wnd1nA
dC9+TyZCNmEof2U9cxfbcvxHepEgqdL+x9mz+GUAKSANyh1msq4xP+c57u+dhEwUSK+zqePV42NG
zaCWals+tDo6KYr3clwm4yoGN6C159Do9U93sLEqaMXNov9Cred0Yfehn9LBMYLTnpf42V28HXmu
l3xov2TGiYqkdAPR/dAl4iWPiKERYbmj6oUGphZblUHf28YlGstKLi60yuXeYUrcBxR9hlBhKzao
nM+Ns9Bvnf1WpfGYuDQfUI/0K49cIIjcCEM6u9GV2YzyPbNurHAUNa0uTeBy+QuQG+IWkGwp/HqA
g7BxvfTYgmzoscuXxG+01vjsRuPSau9u09PdEBcEmOuFLptm35QEePP6YMbjGzW6J5EzoEq3Unjf
nkvesm3vy5adYMiuUeTZXJYftQKTYRNZFxFNe25Z5LomMt6mmF4X2t6AOSFi6x6aGO6vcXgPGx/X
3xMQIi4CdVCkzc9wzh8y1zjFHinj2KAUdDa3jkHNIsmvJ6bZgabBJ4uboQ+MKnoeeX2lO7wiFh3m
5UMnte9hpTEtZHLT9mgj0b5gnK0CJVn50X5SMcf8pQeNoBUvXJt/9ZpacIoaT7wU/KhmqAf1FN5n
+beelocxw2aKms6+o3RiGvGuXMpf0V9VbwLe9lzOnEQ8SkmsrnmZx8J3wLYiNwGUX1IgwgPxj4Gj
WQ+/eMkFQYSYNUIHOKZBmUvlTUv7KGvYT2u5KDlso6z9bTWkKpsKQUAzm9VRyX5EjSyJmg6JCw5h
YfDyDYV5hA2dBlG93Ok8K3KU445r5JFmary6C8FXx8RzMmgwCKZhP07QYlMByocMxb5K6MXC9H6z
YHDw0vmnCZyXVgEmHGnmYVICuD4hcUtF39NAxDMu5PsaXul1slo0yv2yYsWabCxEbtuvJobMqWXq
PKnZOXrmNdO8T930rnlrfebNGAc4Nz3dyncgb4EZckBvZQb8YUZeg6h0jHHc+fRMnOws+9UBHtew
CiSgJFZ814dreRYcGHLdOHZ1j2+5K+Mbgj/Y7vr7pSTHXJv9XToNn1M+t5dwaO7LKAMx3cRYiiom
RtQbIiTGwskIJWguXoxVNKOIMA5R9C0Pcouxawh/AvK2XvSVlGGRjGWz90L3yzbLSw9Zx8qJ4XU1
TjMP8Bsay5Y/gZPYc19CnYkOLTgUrG1DaYBsmSFMxiOr+zC/dgNJ2i5zzxFjiVM1Grvca5P9oAig
ZN0jHlNnNw7I3kBpUoSOL4csBRu5MnyPgyajaPRSS9TcW1DvSIECGCVJBdJ1uHHswvJn73ZpgAik
tbh2KQriYlkQV7hFS8k9yXyrVulA5sQbc4v/o6Y2ahHEnLteu4vMevHDYkFUC/EFzEgmAM0+8nGE
dqsOsEQGiNyRdhRYvLxWYkAv914sXqq8+Z6N7jCDRGB+W9tghQ1LYhzCouGRqjdsQM/01CtnvRbP
Ye1zDY0E8+QU9O82K6MXOheudbdGqYlU+lMILlR9qqI0Gf3I3z1xAlGMfMALztBWfeVe/mscXOz8
TnxsdNvdZOE9yTcsRDNZqjHqzmH0LpW6sekfVjXrqeSQu8Uk9i6cBZqjjhaMdM4xgHUzRYk0AQKQ
i7zTLmSU4rdau6bR9CJz5pLD7AWioZ0MHqq9nu/9bTaHpR/iucDfxYuI+eqSDxN/fWSfmyWClOdc
Yo6iW4K+DpbTkKuqiu5qKa9OifMEGeM3bTLbGNE4Yv22vHUHjLQvI+KNAlnFFMeuf6aixaJqu8Pm
IJv6TmXY76JQ7wOJcy1O8o8uHW40gzWnKeCWFSbuZ7wIyGvjw4SKQFYPEpSecffIoO/lZnhLkRiL
Dnss5BQIplJ/aW39W+/qu5g4+lmYkAgmFd0PhHc9IPjYHsIWQIr6TkX+VtvvPOz37voPYn6+47bC
zR2wQNE+Oki/GG5og0sEEdaym5lck9pq7OcJ8X69nhHfwWuVQurXlggcjVdzM/H4IfYq2tUTm4ku
zplADiZxCpXUovuN2I4oBndLXZG3G2BoMHpaXQVnA0rBpnJhxHmAFyy86V7TvlTxVPvNayfn8lDE
ygKF7By6iG7RWdQvcCPpzhrJC6R8CgMWkSCbaZiRk7pUiN/TiOSuFQgyCr8C4OHxaC8Rk3j9luH6
DG57wcaHgjOiWgjNDMaoKX2tsR64aTx3CVAMSjarHQxJ3W44zedP0EYWYu7hPUrd76LC81LMl47S
1JnyStQDLMs5MovtvZkj2dZUnfmuP1HxyaNLtAeAxwwDy44CW4cwe82KmVuaSQjD/mwH+QU96ZFS
z/x+TrBOQ/qQnX7qDBp4HMckHxCtWE0EJM26b2Z2BM55HaUy6buL38WmDHWL/YLeVzR9o7rV4dn5
c15/xg5vU6/wjlUVJZzTXOxpFwQEUHO90gxz24W/4yY76NNcBcTHuRxhAsRzZcMi5vJjoNcKnNMb
aTN9i0fq9xB/NdERIpuJ46HfBiJhNi8QrguYuVwUyFLSNGdt6yp7SgougdKavzv6qbcZU4xRgDxp
C8rr6jyjE8GjPNWhgptGpf3cj9uCJCC3rLE/6yTgOMWyy2WWuetp2SK5ByrGXkdruF7ejYnW3TVo
62Y4GBlZUoyNTxKH0Tjae2viZ09+Ia7AQDetlmNadklt9g80MhdYzhxMBljOy7h/MvDbtyy627+4
VUWhsBQn7yB4vs0ZvMxM/sjg/DLLwmEguuy7hNh9Xph7tZTGM5bNlbFbeUJcDI0LQJPwaWEtvZJD
uDOYHD5FPe6oajWL0nDiBvFgeycZ43mWuDccCgKKxRQvtmZ2TEvpZchiQAPhrHmPdp9cJwOGQVKy
18E2Y0bYLu/xRHNSw+B8vbRlgHDmyAe+EnA7GAiVRi0vMMgTXnxZfCnZ33gdcZGsop84gfjnwvsl
rAi3hmMBkjvAasA2pGEB2EJCa2ixJQFLaiNCxjPdChN/90RnBWYA8WzEaw1ThGjLrOMxx/XmeDie
F8Gjg633LYKqgVLBPaLHH7o005ElyANEtVy59W2jrv6iKyzasVXKQPB0buDyNRhMGN+ehoT0KmM5
15ywrZMzpRABNdE6Ewjp/cQtH0OPmbHWWldNW6vuTBgtAKG+Yr2/GTQljmHHibqxQcACdLnvsAsb
ugnvIx4OkWkdMA54nMDqF6HJ+84ZLo2LB1gh70etflv32YN04FtP3Hz7KgM21FffzhA9qcp8ZKAX
RE7qbYeifdf7d4+MvdnxMtR5ez9Cx6FaLZabXGO4nNaF2nBwSyjnzn6RUmdDa36OoqTYxWYyTz4X
05z9mVMaTuwl+y41KyhNdgmMew5Hm/GoAlnzyKS18zIn1Uc2QoZLmNPihuVBqsf5PDjOeQToYabj
KR9MljiEuMKGT9eB6ZI2vvlyMa7Z2gc/a6CQIlU+cEe4qOS7Hpp9lT4oICZbCtNOmsUlbEYtXCUa
Tubuzwo+L2N0AvUJkq5tyy9i/TlkZ0pB55mBno0PlRrsn7UcP0yRPVF3mXJgZVNoO4w0w6ARk+Aq
SxI+tFqeq7shH96maDhDd8SHYBMeGrvnIe9eWhG/j+CJSGmUO4doqR3rRuBR+NbBFNEk+Fdkg09D
mKApEBilMiUJXfdeU6UPMJL9NmoHX8T1vqxYRxrXvBoAlrWB1pGOkSFIA2OlUCH0TWzzgeYNnFow
FWwZYpdBYai9wC5PcoyZrkn7pK3iV/OX5XDNT2jsYmEDhVisrUMpmdmKhKVpA0OxWGqTiMEGT9wi
8RDVlJNtjYjhX0emeOZ+jbsUqwnCknKXN8qYYbuivHam3h5dwNMiY16TyBB4lKtua9F2gJXG+tXL
XsBHHCu7u5iFO/pcsIFpeu5v6HuPzYCUrEXM9vLVIouNn3Egz1LgeGCmU2G8RibYsy7ZL4JdmBPQ
FGD0SQ59Gk4HuGO+KBJmsDVDFlUkL27sPNsPnhu+TrOkRSQEtVnp517vThqGx7tSij2PbePbhDa3
hO/Bx2PfLrz0q45gVLTWIWb0s9U7jkqLRy9mn4mdUZrkPU3UuFrLT6ZQ7qscceR41upEbcjbkaUT
unbEetHJdY5qACWtWu6nhuvsEg7m5E2xVibkMI2EYZWyiFFosX4yujowWmXvDIrxyC3rVCMBy7Os
K71Ro9+mI6hvQ5wtI293SUPnikFGmzRggh2nJoh4NtmuhrrOHlj+g1VRNCf5mOld/9S30zd8kF/c
/3v2m/wxmiEoRZG6oZayEiVpgthc/KGG7OBqLq+EaTOo7WPOChI85tKqvXRwdkap+ZAMIdQOfrtl
Fs9mWiXvWTKtT7G9d9l7965q1FMq+6Cco1O33MUO5XcJiYMgi42MAq6UE7KiPU+JDBXCUSZrNdIy
B+WvkdTTDRAm2TOSi6qu3GsadO8qqn5nhrEfmLc+mu38ordEsHUcIVtJihyzjUO9gJsnlMfswhKS
2pyWKH2YPE62uDijsk5R7tyZE3aeNq1JGMzyAhPKH+ZMZynmDsN0O9UN+1RX9luUGdzIZLHTZFHs
GkN9LajU54gQ+/mv/0XVEXudyVgBkDxne/5qpFa6nNFjU5BKtjqGzFCMuKfNPHSpn8VR0xfOqZec
3dD0D24UX2YBZG0SSvc1NAWswQCvsM7aQd95DB0b5zGJ0Kx7Q3psfsnejndchhmruAAhZN082Xlb
+GORLUcU0wdN2LwIrh7MGC4EXXFMW+dlb/fLGSOvpP15/+OPf/vH3//ta/r36Lu6r/I5qsr2H3/n
v7+qmm6PKO7+13/+4/Zz6L6bv/7Mf/+ef/0T/9h/V7efxXf7//xNN4+7p//9G9Zv5L+/KH/xP78x
/7P7/Jf/CEp4f/ND/63m6zcUhu6vb4B/wvo7/39/8Y/vv77KEym5P398VT1zQb5alFTlj3/+0vHX
nz8M3fjrZ/SfP6L16//zF9d/4Z8/HvNq+C6Tz//rj3x/tt2fP3T7b4h9tu3ihJBCeI7z44/x+69f
Mf+G0C9sD+uZsKVl/vijrFQX//nDsv/mOo5HZEa3sNzbDt9AC4di/SX5N8vgHiksiabjgUv68V//
8n/58P7nw/yj7Iv7Kim7lm9GOt6PP+r//JTXf5sjDBPPgW65fHPAJ1yP76L++rwmZbT+/v/jTQzB
2pJMYebomR9yrU2FHu7AiqmdBbQuzmlYnQdi/2C38LO08GgUcBRs42Qmwo4Wt4JFCGoWHvqyfUxV
GGJIys7cwJ0R4KbV6TtXsXMmBldxTBd7Jy4/lVEHSa7nR48HcFtq3rKfEg2IOmJa0mvagZL4hPPp
xGAFmQkeDtyXqd602gDjPJYzKODsYncVLiC65R2Ct8j2Peg+jDsbQB3WmYzHOh7l/7MhRFht3fqT
dJojx+VDVhLid6m72falh51Fm+64HWznhB050QccqjOjY50CwzJMrJMDRASp2mAa6+4gScFUdQBz
DAO+Ans9PXblpye5pzhCf41bUPg0ggTR0B3Ih38TJCmCiXg+J2daMARzO20oUt+EVN6OHHWb0TwU
iZHgYYZUb6BEB6YNuF5lAFRKJLRNlx5jo3W55RGC0elcyPBLuBFRJbJLb+0Q3i5ETjadYGbRt6Hc
1H1zgxZ41aoaXgXufJAnd6pG5y3Mjnpvk89iIeLp0WDJfR+8ZrcGzEF9bfIY92XGIJ/wFAHIisUk
6Cgh5k7KiiUsKh8tTj00bRJrweEQVIyfOQhJ/jx7iC+WFh25Iro3ybeGkiUCKjljeBpbB/WOU5jd
hYVscpMRaAz9mdzJvw0twvxWfpcjFusy7FxfSowl5YqDga+1pf+N46u3G1N32VJRlrNLw7PUmzhw
21r33bWBo65INbQSEyXzyBbQlu9wzfUjGO1+XhIBKHOYwwpgIxXuYGE5xyA9DdySzRdASqAMcFoI
ZtF7b1avAGjqAdOmoDFpm1C9gHkbn6pJ0ClW2HBdq1yhcvW2KSs4j2uAcmzfPaoodAkSdLLjIE1s
Eeide+Po/PxmJolIMFxZk/CtA/ByitLJOS+5Q61Kim7bELvyyQfBl9pOSePTT8s2LbVnkYU3uY5+
mxnLTd61Hk/FxPi8diG/wR+lPpsj4yKvZT+Pu4KOFT42x0/bmTuNXe80PhnsoVS/XCGdJrwHFuNc
SDw1zyLOaX1x/Mb0Mn5K8wdZImrFoPLx+L9o8LZ6Tm28Q5zIl8le22VJhS4ZJU2T8dJBRwchUfK0
a8WJtkTm4BN4zUQLdGl+TGXDo+UWzwlmZpcQ06aj3p3bw8L5pSOcpU+ktNIWgk6T742SlYSRoLen
Z2rbaDzwBB7e3QFYD5RZsYuxQg+WyaNbFxSCjMxOOmKpaYEzSDMmw09tOB6zqneOoeNYY4xoeOiU
xHfgrriXPJd74XKm1B2c+jQG+mPkPeDSHraZPvCiFNkTh47mNGWUmA8pA4t20E5JgtWDySipKo8T
/VQZAdCJmuPHbTQQW2pBf/iTwfNoKUwYtZNyTwO7ieNkJxtM4XlEmJmjDov8vrPVgXAF52vJO9jP
2CCMJgnmlLdWkt5oKCj0mU7xfo8O+XfbfSCopXw9j1ndkKWYZrxZMd5xGpvmLS1qhJezfR9WzEE9
Wnh6Hu8WJ221HKPWpWAWzIafAaUMhhmGd2h721otho+3m1O8A4/Aot6CEmAuZQQW6nRKt868ah2A
rAjj0crlFhBVita3nFkxjeGjLGqijQrVDLkSsoyJ8kbW3NmmPN2tg+kasJa9UaH2QOD0tatuJK3P
+8xtv7pFe2NY+DI4OO/CAsgJN45rVEJE0MrlsBTiK/WWpyryAMPxeNZJChIFM4BntZchCUwSSZvM
HR6XYu1E0GMiXV53ZlBACsn92Q92ziSfYZg9J4coZPY8I1nFMYT2QdHbE+06k29PfkiEKVT7behJ
i80t+WkO7a9ovbSbIRf2jnz7VlFWe2po5zL0/IE7W78h8JkTacHaGQp4LtaEFpQsyb3Sxd6lPVvw
k+BNfXLc0fSxFzXeOczaxzUmXVsMRaI0++WxTmPLIryplOzowGIHssa9XX6VS4KWbgwXTQtZxeAs
5Fr7CptjoyoE9oxA0xGQ3XufRwOejnnrZFziupw9b+zROZKYF1CJsD7UlJWbo7UNa/Fr/RrGfI1a
6+iR38f13oE86rT6lp4z5KUk2zdmCd3Hrh8kVXrXOJoTajwmPHiefu/oau+YmCUXPQKhhvgb9HP0
VPTMfqnb4p+ik+6hBobsj1E9ZQX13WVDfyqhZK0u6csqtD2TXWhdIatWY0jXp8KX0tbMugEJ+1Mk
mXUPrIr71invK8Gbmd+5CdJIFRcNva4vHBL2neOlu2rEhEgfFPquwb0wgT2QLtoDbylFsIqBUPuw
qBFZd+TdD7tLrTOG6Iblw06I8TVT+q7VNiWh+AGQkmkErM7QB+yDnHTkzGWQvivNR4vVwF+dwK4H
WKpEdCvsoQpwgu0r0JJQkillTicJFxmli+uBAJpbT1vAYHdRTEiHtoTbOaduR4elgxH4Mc6JcCGm
W3HMBjEVRAgRYB0bu2LvLrnPVeXWEfjm6p7MiKzsAWdzhXVXzUgjIdc1HbnUF9m5m6FOz5hyWz2y
9wmcD3sO+fuBjvRWNuwaZtfAxQE3A97FEXsOR0yFg0GREExfwncOpkOKofqU7CBlg5e+oOscWdpK
LVxOK0+gcWueLHMhgtNW+SbJheRlRzYo7PG9M0GrC2ALK8gbRE8ExNAuydizHG/G2sG7ZhfFfeJI
BrE0orMvBSkG8QPQRUqoeZnbxPyKKX/xJwRdI9Ld/WB0DxRRY28jeLOWA0qs8ZsaSpgkz6N1KAdK
tnqApR2tYPKoZa/R6VNK48yabHWdgz5ZSRQuPuwJ4/gWxR6oJD415k+WHyV4bdMx995petWBv/km
4+s1AgwccCYRDNKkM0+zEw3bpR23GsPBI0yheKdNmN+mBQuZXCgYDC90E+hB4rQ0c8JvGftOfy5z
1NzZ9T5klg/Ye+G/6yaMFssilrhAs11IE2wIU1q7qaXAMG2qrSJAwHKI/DBlWRMYnT4fPTv7rk03
Drib8vAaDYgf4JeM1VHhuA0hy5jRARvAyTNKj7Iv68Es8eJ6BtVVkOvlFrzTxlBELV3sZqNVc3rf
uDF0XvrurvA2rhKj4xwv062SREc1QrjESUC5YaXB5BsfzTnlmLbQWt0ghGiEpXAeHIi7aIeUird9
O4Jol7CWt7LGhomz6sCfpFAabp9f24QwMOoe1UpXsKZTobVL0FIstB0Sko9d12A8ilFmMk6/aZLa
MBLI6nUMZ4Y4nNhiNZ0lHnsDjjBaBKe+gPiHjd/utN9camrW6i+yQTrtHfNlFIXuI6I/aIqzuFhw
v1opZ8radferWfICo1AQ4XUWhq2Zb/QJgxh+J8ZsxFUqu46gDi8E8AHIjwvi4EgEJ3ZdQJ+UggQw
4irMX5wq2xoXGIQEXyd/uRU63C578PwyDH/mEf0WY1buO9w8vl49Jp5OD6SUO47jBaEGlvMcj6Kv
jGk7hg1oyugNwZxFfonfDCsJ97gWXli2bwsx33T1cqWhpaGCnKzwGjb01ig3+dadmu+ifECXxfXV
+k30HOlwoxGRPIjRvDgd0EYL8ElYw7GFNkkOJLPxRvbukZgIrEHliVvFayC9W3Ox2mM7YNBtBu93
hpGVo4x6bWzsFgI6m2c+tZpmMSMgKtYrHD5pBRBBTaSxu0be7zHrpJg36ZCZh+zDHBGEi7HGexmN
n3nSXyJ3othzQdBnTXkg3PjQ92yAGj0zFF7sqoYP1vPwtNXGRPRjdb9iGyWX89L3a+ZytK4RzZEK
Skqcw7PWJcfEkgDr1utTrCB0E1R8Pbxf5n6J2o/eM/1yxBXO8trsk14yceOlposKmiYR0XCej/ok
to58zackGC1vPM9agY194IRXxMWOswTrXtY220FUFGlbHGWiRoI2pKUZ1lF8MSew0ixyK2TB2895
eA5NDomGe8U0sg8T/E+ViUFWwRXMOYLf204c9I3D+2SuunHN144VB4XJe+775cZrxA0eA2YhFFlt
BjeiNa3Mh5sxVBKvKB7e1i74UbEnUB+iBZOpY4ta0JrihgNMZU6/wjiNb2JeI3MOv8AFuAeDT/iS
y+xQ82cHlpFD1jLFYNUxTgaoatuLGng7lRZoivFMS9tQ5U3k9gd3tbNWDARTrFZ9yph0nDCdqHjh
mZ1qRihrQUwos0umjUfkLigOMZCDVD606tiHpfFk6u+qwSo1kJg+9N5wP8Aq2nh9YxxIRW5cMMTX
eMDjp2twIirt10wI6lQQS+/nST/geYFbtsQW5i0Xz1qzunI6UCZMVn1vcYmviBKnYxedWoj9p8So
drg5MFQ1ONs0JleY6r19gceKJzc56A2E8EqMNGjWuDWrKb16Celmgki435v2RLDxSIjnEufeo5NG
6ITC+KSLPTtOHQT31Fj3v/JGF3oO8nEbx+FMmqAkGkG2hKglwrTQp7N0wIfEbo6AMeUXM7Eeocu4
lKPM8cZsPdY2h0uu4a1QI008ZR0H6l7hIzey/j4byCBITI/Eh7iNOvtZ9uONnB3O7Q0joxruR9VP
w5HTNcDVSmyMdQVuh+9w0XUqksbLDNFFWbzruRGLs8MsWne5x+r9VfZaSxR0eMYGnB3LEeTTLL2z
nA78CGg0jkmFeU4EuXvVstuUIpehcg/aTAYP5YqLXSFoBW/nX0tfKz9TSbCYHOysuiVjM4WfYTFH
W41anFBpn02brispoz6us2PlABgKPKcJj7aAfWnn7m7IdeKLrCd9XMGIM0kBF5qa/dJyv0bx1SeW
2htm/EDMzfOleRVwGmlHJx9GfYasWX4ak6sg3SZhYExBNy7Ffl67pvo176jXTr9bcLehmwA+U7AC
zno4Ah7k8Ie0RN8EEKs0ek47dhhhkNebZs87dyPzAz0lwp65BpseMlnQmlN/E4XqKktqFNuebQWl
gw2mxG2aFsjZSuGKpNCOwxpnDCWms0Fadevx3TC753blDvXZzMffU9nlgZpIFmgxd6w2AZCA6oNl
IX8rLHfTVFl52yi6FOHuSsR9grdBPbvfOU1bJLkFAPU5r45Gz4cqRVjtNEVEJSwwNaR+M3M++ct4
YXTqq/CmBxV+h93w5a5UWpUicOnYM+MJdlLJSm299Uo9jwjw8xCO9yHdfmw4AZ2HLC5AlwO9wl5T
NvrBC0GpRPpXRikJORGtDEygJ76l8O7DNxvL/JfiBsjWnq7nkSpozO6Ela7F39DfGrShbpbMAp1H
OyxDpZ1OgQy2nh78ELPXBEz3sRKZeXDAr7ad9kYOHJPekQfIG9jpRxmrc88VHN3ws4yNd10wlZ8G
B0N6xrS9sfHKEbN/iBjB7msv+Sy0/B7u57IzYyiweZREh5ET2cU1i/3qq5qLOgEBhFmo0ug1RCmh
k3j0OJtbiPAuKZFZA13YS0a6uQLOolejc4DOG0iyV1wpfSxBxKLy+2gNBWhNn+4mOfuZLsqtV83W
3WvG7AnXTgp4dWh2i+imfUXFO06I6KTBWz0UdQHgaaYStbPhOsXJSY7JbZbpIKVmydf8abi9C4c9
PKZTdJzg4mf69MrQVNa0v5EB5SD/yTmKeF1ErTDuqXPiAf8h8m5NDYfavvV7RkYaTs/aNg99ySnQ
rjoi+jb++lXrTMoPuLasTXjfsjIBT+C+1Q2py8aaWQ+wfU8RjyCjT17U0bmLGTJsZIkCK5GZltVY
4VEnU04TyeD0Zg1LjioWoHFeLGe5bzQ2kDDt4MO22LdaDj6CnYiEyQTUwhmpEDMm+jh6oPLuA+1K
d7NTHGb3OTYEEYfjgmR05KdB6FYdWj2/FOSa1pbNt6zmrcpOTo/SQbUsX03hP7cIwVcpVkFs2ow5
WQI15FQKtwJwREzJx6utzDd3TqGRmb9dSLnS1JhS81rL5BbH8aPh8s5m8YPKmfoubvbmwCXaRgOt
shVWMgCR7h1cc+ICvYPnyO6ZwNIXr29xnHyULFgXWVi/ufTLHShZDjb/wd6ZLbeRbFn2V+oHPC0m
j+EVM0AApDiJ1EsYQYoxz3N8fS+Hsqsl5e2U1Xs9XNlNiQTBgI/n7L22YSLCs4lNKrs3DTSnk7TK
RtH77PWskTzni064u20bHE/lR+cEb+E4swPa3b3HFNqGAflKrhbjtTebrS5JdbSM0d87SKq0AKsC
c5M7rtOeEEBQo8mdL505d+tSKcazwnwc8vYpLDEKhMgX3LHU1hmJposeZhcyGvTs5VB81qPz4oqS
iJ6uPHkBEaBT9Fgk0fsQme4y6cvvM91JBtokdiQBZVzas60+Z9FjKiQnb1lu+sr9QvwYsreRamuu
m+0aLRWIkZZJGRrGpgxxu9Vt/GbDPl7589Mk8BZOTvTQV421nFDX4hEjwUGwV1IdtOjS+07QHUbc
iCvLpfAG5XcXe09UVdGH5JRUUiJsiYnjeinLkgYymGFRvk4drg2/Ip7Mp20aOx0VsGgMCSCm+w3D
k9PL1ALLrIA10tSDHjcbgCow2ZPsxTfx6viAENwSkFLpQt/iRH/Uex6Y1R1FhT4QMjKpHP6tKbmV
lTkVRLe8y13ttUi7S9dSETNLrLyNugwr9lrfNo/cgNCkjRbyTlXm8qJw13NOhxJFSRL6SEX1HBkg
7NS+qT8Ic45XBGNg27V5GqNJLGd6oKWJrGdWvLa02yDegIojsjvbyIqz6wWMIWZOE4GkjZvka6nb
Tw0f64JuPKKtZLDpKDxRGEQH4nFrd4p+FytPWpObWwuZwaS3dHIF4WwpFh/vaHZO+4iSbRQ7MSB/
wCpBvYYyJ3c8ktkQHXyh0H4IcrY6V6XvxnayEVZHAGBlcSsYhs08OAV3uDXQPvzQwbtslKCqf/Ad
KRZpoX/F1kSK9IytLxvLjvMMhYvQThleBvM6FGAsS7kruVgvBhcoc8/RMHJGfmfmBMrWCcHp+Oir
Nraw0WeUhfw2zRbF3QZirJvWax23VldqL/TOQWMF5DoUHdneVVef0tCk5sv8rOlcMY5r2h3sAJmR
zOtOx6A8cT9Y0btibBQNwo0uWmSuKbeJzYOg8r7SkYKv49p60YCmwRxG2p+wm2Rj8EYJm+5P0ezs
aaqXuEjDDYjv6+JKtVCwitvFWeuM20FDltsY6AQ4xKKuHfnNCAE5jYCIMIm32pJh21HAD2Rt70V0
k8YT3FEXnE+gG6w7zQfyj+RIPRfoo1l9dTm9LP632/uHbq+kP0tD/P/T7F2+ld//6/l7/fH953av
+p4f3V6kcX/Ztu2ArvA07uYoVf5vu1cY8i9Tei7/hMxIGo5p/XfDV3f+ogUM207XPEMaqgn7d79X
t/5y8fzAs5CajqBck/+Tfq+ha7+0e6WjSWpKlGQszdItxMXq339q9+aWaMtYb4ie8vCeUVBA1DJv
ho42QrOmNgmAm30Cmu+LK4NP9I0I8jt6piMTYdAhzAjxxfBrb+n2yqtstyrEzNm3LRJ1GWI5c81v
jsmMMtqRKDIT1mFSfunG5NnySHhrNTqQM1QoNCf2WUPKN5H8DiZo7yrjMlgabv80QNibcT63x4LU
oqrFHCUmqphNHn8MpMIY9caNFIyvwqXgA10AuqnftLX3KElDo9OZ76xyHhb0O8ONW9xFwnmN/OLG
M7WWeDauVK427bAKwFGx7MNg5QAMev9xqvwPIdmWbCRrBgf4RTCj1aml0a49jeWuiCg/JCQ5Ls3c
hZ9FBQGrYoXRpcijSzE0T4WKA3SJLF4kNEEFAKOO7yttla+t3WaW/VhqLjGB7mM40Usb2/JkuN6m
yGilJBN/lAOdZv1NK9NtXrYm7TBABJp440x8MrhTx16lUsJAULOkB+ximN/18OLwOE0EaZQfqQgy
mNDq1Ww1dLFnqr1rS/ZPaUdh3naQHPGLlzWvE6mqR+Sg+LZ4vJ3r7IcaWpFu8QlkRCuYnOK0rqUl
GF6uP1h9Ce8ZN3T/5KX6Oh/Vu+HBX38sB/N9jtIP2fa6mdLLFIcX07CjJU3o/fWndhVv/PruQASQ
As1PPRcfVWDu0OFESzrMM3RA/jaYeMhdDz3UIapHUx+VNQYXp7H36s2oV9dD3oejHnUPgRkygXvK
6ZU6uvMoo+RSls1N3fhHz0Fv2mnHCm1sLKPLYFln3Le0lAJ/gWk1JN7gOTUylOMAnjU/eELeoxQm
F0jKOGaKZKCGSmVQ47MH3kMWloguLWo0cllokmVUiZLSesaOvFVPwnS9vddO3IHNejPkxK0w8SOi
lfm4a+46wnHxVc43c52/TrP7CCO6Wf20Jv0t8/hV1vGPaQ6JglUD1bxuqmmu/zrNJW5azJ/mZ1C+
2xV77ujzADVI40xQZy/fPapK+OkcCmaMGaNLLmM2cTDuv0yALH9MQdBtc0ce1Ni6V4AVyTUUzhPg
yC1P36VhQZLNvNFaXmEqMPWrKZTFGVeV7DWxGMvXvyh4bPQuXz0Ba5xRen0rkc8/qzmkR7Aa7OHL
dTimcDvw/4AgpzVYuQyVIOTjRcjO3XTcCytjkvARXlcRizK7oSU76mmPP349zzmHQPXYSp2vhY93
6DpVGrQE188lTTiWGxiC/OYuxcOhCSZJFUaXefTXs51cEr/81l9oEPZS7lzO4+oNFoM8uxoO8lre
TBZPUdhDu1bj8DqM1SuX6p3GAcWMyNxpXnC5/oWakddvmAkIWUwRMprrbLn+Xr1vnYNQPFq3kxv+
mBpJxAxO/XVuAwtU8yyBeVehWWtrAjUEr6GmjHpL1+Fe9WKtfkSLYWF2zL2PeGEC1sIsUq+SztFF
vYgoqrceJNIwy+8i2agPoIO5aqAmztViRjzZ2tErpruaye6gP6DivBXxN6uiWhSrT1ENUsCHl+vX
JyGfgXoVjq4sTgWu6cg6ho7/WGTRnUOVwJM2PCjENv8+pqX9+84FnAZ9koeaioa0af02pIPKNFDg
lZ/o+es9crhdMFAkqweevXp387tNT4j+c7zRcvlmm+w2aqkFtvQY5awoeI9XdqfRNiechr6k80iB
9pKzvM5sYNclG/XWuTcQ718/KLxr4m1kwAAiPGTEtCQdD+w6RlOTh2XV1k0zFfdBR96NGqcoKB6z
Xu7JyCIwx3RumR9A7wf/KDJ6IKbP15TZ/YQrN4uxDkf0hh3PNvgk6MvVHX+jGPPX5+yrbUMNrn9/
irr851P0dAfikMn6YEp1cvl5/8d7pBWlFXxSn2B+hpi9sxFut/qvyDHYcuOZDBYqq9j6LiLmr69/
oFu+E9TCFq163qQoecs/vDH1g/+fDo2DievpNlI7zdHB40glefvljdE6aPTO+V633jk35JkWBQ87
9h/H3r2OehAmkKIi1pkpxzg6jGxU1/emhnmbMEuD5MPJTfr80eUPb87752ODO8pbRMRnUt7X1eD8
6dgkAmkOWVl+hzh1DhCqazGLtlax1dpufGkFK6Shz6eI6OnUxt9MguECfhxzFl4RAEs0S+ws1xXy
OjL9Kr4YaqvvIma7DvbSqeovrAhwQmFboMeDGOXKM9grdOJ5sjNFtHBsxgS+jf315JJX2YWJu+xr
WrhNeOeVg7zJ1JGBzEVX3eg+9RrvbNe9VVF6TiNjIxmOpYNpqbZZjXqLPxz/vuWSsaRXSdhfyk27
lpu6JvReixEXCfGmJldTRt/MkHztknonqLs9lQo+HVEcNJP71vUUGGITboboRk26WuMl7cneX0dK
Jo51igSsn9Xnpk53LpCGJJxAgpZsjaFH8keF/+06txpmpVqV5VDn3CElfQOkWuoJDwok56t1J0V/
sVrMwl6pw0Ch5GJqYZTT2K7N0Tk3dvPVpAi+yAN2lNjMUpRTEp1Ez7/zhcImmNVNT/nEfLseu0Ih
3wmJeri+ViMwTCb5RzVpO73mCqa+p9SRe+Tl1yHGE6TWRfWjgwGb8cAZAqZms7ouG+nwnlYUoa8H
Hw9sFzS7xxSDBpiLc6IOEeq3U6s9XQK0CRoUhwHQCHTK6+92PdvhWGBs8AOuZ0C1LpV0sijFDxsv
6O5FKQ+u6uv3dYmaZ4YEWzqn64/XFZ0JggpikVa7KeOKs6k6XPoiP6QFEU3E8IY15PJeqJ0/M2+8
wDxKA5MSIp6N7yoLOlkSqykfz2VABj1hNxOqJPQRSa+jOu7clRoTfVx8JRgB53fAmTuxZ8CuWUPG
Rdusae0RtMFHO+mXoC8eKCjJ9RQad6k6DajzE1sq/H9kiTijeoRsXCb+MGe1X5WtrCieRqmex+xx
88XjoP79pzmr+84UhnPz7rrlYwKjKUzzM9SDgbIK42UorEdqXu+4rwgENz259uJ07djGt6E0ixvX
Ek9U02HYUM5bg9daetY87PDVbAvD2VwvArU6WjhNLpYFxkxWcosy4hBtE31Yt2Ryr+HtUK+TxtGf
7GfEsYfMol8SOQGZqrgaM5l+Qjb5bCmhQn9psyWE3EWiNWIpqN1RXEkyhHQFp1P5OrEsFBLwu6kV
R6GZT74/3Hq+QOqgh3JnSAoorM+YhnddBtevLmreCRlrNNBdRF0UU7Uy+pzgsHQZ+PfYxAYwljh5
IEcRsNGeJ8wOI7D/NcFdODfLrt7p+FuXuRF/OiHYtLx5Mp0y2ppF8U7TklNJmHwOIamJuXEjivlo
FOR1l/H73NKzvb7K1CSfNl3DRTw8DM6r66Oukmgw+rzGzWK23pq2oo/60Xge+dLc60PQ1gPOt/4+
04k2MpJy2zYVCValRreCEBGCELRdis+HAlx/ssFH/2HgqHv4r1sRIj5Pc9Bk49kmX/G3rchNQ+pb
WneJ7PnoREAYLfVb1y61xdkby1eZVN5RTvHJrfqJNMHwfiQYYkMWVQRQn82qNxd1r72KyHgI0tFh
Scr3xTRiQWWD2Vs6DL1332GRbvIRuB5y6oXMlqXksh1YdO7ryDLWSIuWnd27q9Sg6ttU/QGd6Xfg
jHeZhTpp6o/IcNdajwyDg4m3HgfvZqzCp8bGNyOZpHzKLv66/HVubsqEMAPkVopt6xLxFcdfeleP
YMEjnxnorBM1Rsof1I0zlWEX9C5JZRrZ8JN/CHXysJpwRq7E/rScUXDsyYzMQ7keP72soqFD9vyq
0ZMGXdhdo2YFvAEVoRScJL2zLdU9DHKQvx30tOspY3gFg064yZQ9CSHorXETuY6X67gI+VXWoL5v
aSoMY/oQdumnGh1tY1407b6pXX8hCmYJd5ZhkaIgCETho61hAKU7gJrjSkKl1or508QfTRRr/Vx6
sSCVHC2Vh8YSZBf6qQldrgbMOivCT9cuBckCqL44cywyMCs2i9uSxgalV2GcqwmTqqcxwyzPu6OV
RAx4Er0io2Yg1lwYLW281yMeezDRfIQ1cRq/+8IlAUt9DK0zDj9qcz8KT//xkvfPYeo6UqqKkZQm
DoNf17d+RL2ETf49VFdllI8l+sVlL9ko1Zn3uhlcr+oGnYklt7RTVRKAMm8aVhWlLI2luPvT1PlP
b4mF3cadYGrUmH59SzZACmuIx3ddVRiAtnDz4+OfzGnXB8Y2qksIeBRpODKBUvlxCFf3UZhj2Cv+
uyr3Hx6O9R/mMA0BmriIN22qbr8t/jxub9Kr9v16FuIOPtvao2+FoEXdMeJQ1L62dvGSacVrMcF2
nQoWUrZFbMtBtKyylI0pGwkpG9+TdNrWnU3sAf4jtWQLDyZalH3RgvZ+jDJvjVb2a2tGmx8jf0At
QATJJ4isejeroxhXK0EXk9LWrF6dFKCl7TKAgJHc53qNAs1gC1KrXazGiqw1Ck/p/NT84Rjr/uMU
ixLMYVXTpG3almb+doqtbXuMrdG7YGlY9jgQdmmI7yypw2Dd51O01Uk9pySgd1TNUuYgJtltJDpr
3Si3A656c2+W/dEUeA+vT6y2G/cG+9IGCyvrOQAObjnET9HGRug8olsrQ5pylL+0Bf6zOygYbB9t
iP52btB19/C4rI4DPSAM9MKf6rlNAYTCxDLOg+dVO0xUQNldXeXHqrJMlLFeaRijzNA4BCC/aViD
EmABc6rEW0dl+VCLGtVSSU7rzBEEGcWzP5kh132+qyqY+IWHZDtcpUklwdqX1P5Es7YxFtKZjmCB
wKfyy+YrnB4WB7fVTmMi6lVWTmI9VDAeqYxG8DYysTbg3Fhx/zhYIz5cpnjW9RFSbz5TXDlLmiIu
wbmVhBYJ5pCO7R5NIbNPjZp/H/D6b0YeddwxDZcP1vAo91Bk/q2yG0nJNgVvNJupfLpqC6/Jj2Ke
+svraaMN+MnquNFx1EQawH9V8SMCUXhslcaj8fm+oaRZliiPj4uWzKAtVSAcxrnprfuOLpTZs0zi
j/n7BVgwqeaKaGWOah9RBydNxF+TMrS3sJbHoYQP7t0nKCxXegDkqefzh73zMNmRw/CinyQ79vQq
ARA1hcne18z3tpXAkFsHiwdRW4aOaAyfQrcj5GfhdqR0l4RkHb1qXAC2c/ehlW9qTHebVh92s5GR
ikTQI/w6ptKYIrLNx4Q9zMy3k83WJ6sJTil6BW7dj+4w16gnNOZwE5HolDqnOGX7i7xjC4sQfSif
aYoLekeN9y20DYit40SApEPcn3oeY29/zBhIYcdEd9cv9OIKC3YyvBnkeywqqpKrZoK9KKsAS0OE
yDW2sh/jOAw4pRfDzWC+Ra6LQCUEkVMpAbklGL2wioGf1dN2GgqP+wgtrLI3bwV8x1VgmCp4ka8i
5I8HleQP9TTtYiIrudYVN23Hec/tCriG/bHUGnUj5be87rEIE/l9CGjUJSDqkgQnroINrHkLZ8Z1
wyt9g4SwExS7w/U7RvXgUlEeA8t/HdOIIWB9xeozbVGKHu2YJxV3IthEYJnUiQ93DZiHCHtiPH0M
aSdW19Xt+lpqMxcOx0onrMlL4I4WIA1fekZRbpuwu8uHibSo5Fz26vQCtGwVxu+yqyWyWUTbIZ7U
ZV7WJ+rx8D1iplvNhXEwIXQYEllZNZOPRGWc00fz5ToNdF8xYkb9FXD8gDO9EMt84HN1EU+QFI71
/d+n4rW4+kspwzMx02EFsalTEeH1m6UuzGh12Lr2NqL4pocwozqDlEEQTC56EjosYj7CBDZZJqIH
oNzEEnrxqvE4HzKCLnQh2We0yADq1gHkiBQv5nrVYFTOsYz3lYG2J8isr9cpXaVsViWBVpS7+GAL
wziGc/c6uGQI08dcypmtzcc6FzbwcrJ0pBPtv89VXu9Ky7uF/YTlWK27PoBAmiOoBELs3b5a0dWB
/rrFXT+66xZWW/Gh6Eg2nxP+vR4QXrLKq0EUXZ+sB7kpkVwiEzzpq+urYFQP54kepf7eXu89ISdE
yEjmUhPcVHQOMjchXW7zXQbAk65D0ArsS1dFKimY1QoNORRwO1xd7xMaUHmgNBsRWS8s0ack4Euu
n+H/2lz/zebKOP3vM9Y/ba7R97p++6/j9yL//nPv09D5tr+bn7r2l+Fahuk5NqUy3VM3qx9eV6Fj
duVA6Goa3Uzw6BYHsr/drjo71d/dTvsvzzA03fMkEC2bmeP+T7qd16rczxPR8vh5JjPRscF50Q/5
9TjKDQpkle5SX/eyB3rl1OTG/NH2p2Q9+zbYpLZE+DubeFfEPumy3dhenLTSIPvj5rGc+9p1ssPu
p8f2H46m6vn8cr3kXRk8BiwMjoHB11KntJ/qErRsmqTOhr0zNsDUgNIZMFDWroBfPhJTwrciY3JH
8sJ8XEaGzno1BcylxJ9eHMVL/vf3Y6jC+c9PibUKnbRDzZ8jAv/77VRI5FQPFbXcd1zEJhnUd4FG
NziQ+YM9EhGctVx7B7E3Qge2QYM3WBhHoCBcebAvnoreukdFArxHogylF0rDwMo/E2++7QNNwe31
P73h35tbVDks09IMqTtSN/h0f32APuI1XGfWLtHA/Wa2PEVph16+rSZMcsGpckILAvP4xgmfWO6M
+kLXjpsm6rQNNGlvk1gmYWZUazNPYSqKcoM74T3KcXH0zp/uRL9XodSb9aTuqouapfOUf32zQBaL
GmwH0XMsw7Eg7SPBzo/j62CS7UhuHYyucXz5989UV6/662fKT6WcbqPSlbjFfxtj+jwwPaXOEcCR
N0FabCtOIj8KgSFuK/bc9q3UsFx4BHfv4sG9BTgHV8tb/eGNmL+PdqmpDwkFksctzKH5+uvvj2/C
gGqY74iRdTZ9NA97DNcAj/pkL0XobY1G3uVAiY/XP3pLrrQm7oGed+GqCbSeQ0F55oXXyTjq24iI
km2oxYrXg7FhJG4xppDg4q/Bg08yqZ7Yq0agb0jVplBYOefN1j4P01ic4dwvai/fi4kCnTDluO6G
2uAMI+5hsx4bCgLPnjCfG11/LnqHKlQYzXgm7jKvo7kHN2HjEb3m6tkBenh01Nzwozf0+hgRDtOU
St7XU+F26SVuh8H95kuT/bgLzoNVd4fOyNttQwADHYZ+q6t6hHBb2qcV1O9h6xBZ1nM+3iLR2+Nx
CpfJLAwioG88Y9aOQQTdSuuafDkYsFIKzdhOTpyvAVLQoo/wbmeRdI+mq5lL1+7HLwVGooMw2o/E
eW+8FBUkZ4oNXfY7fvRnXFe3pl7eqyRQxFNdv8f06UUUmoZguPcTOmSuxbEsoMQHn8h4ab1k2pn6
EOLLMyGH+WGzLlh9T50o8IAlBIYBl7tNW2LritGCC1TOkPt1Z95FVWeRphyYUHZdtK2TW99h/vMS
v7gfjNHaCFIvwEJl/squwmbTB8n8BR79ujS7elnqvX3A1pCtDKkcaFWpY+pT3YdhvO1tdL1W62mL
iol9+MPY5e3+Po3Iw2IOKWCcY9qe/ds0snzbsqw2RbtpJrih8hs5JN2N4WctIFAPaWTa3nF3GbcB
0Qs6PNRVa3wItMMLXyoHrpzMXWh6N3Hd33PGKjd+SCACIbgPvpxPA8p7OdcVBvL4owHmuHVtAZOR
in3/5pPktjDiyt9WGeak2Fx1OGsOY0iDizihIL1hWT/4uNU2WtE/xOVMkRbnjI67eixW9mw8J12V
74yOZ86GAxy3HF5Q385p3Zz7ImfwK9ZXTiegbF5wYlDfasgRJsN9AUPhtlW9IlxbmEVvSMag35kn
ADA99/spxkayVo0CfZD2En01TidJbIhH/o1Gwc3LZ50QAvRFVnSmyzmjMEif/EK8Z7b20Jnf2qj6
BkN1ZF+m2RDdduOwE4Keid7eaBwmsRZaW7tq+2VMKvo2feSNwDQYuJbmyZME5bAAgUJ2j2Y/ZMI4
MX3RKQxgy7NRfDcBw2eO91FYVC1c2ZLVZNk3RsEFKowKKrfQZjScrPYwvwWp9uBq1c5yqUMI+9QM
OcRMAWXBQ5i/7KGhjzo+9WR4CbX+qapwk0ubSkKvV2hyO97DBI1fAEV3iuGeiK991Nrx0XVaTsRI
QUB3Gbm2mdpCI5a5Puj1qa4FfaxJf5lxC4Mr3svYa5Dgs22N6EPj2dgOIqb8MoP9cUvrQvo8BjJQ
ri2c4RbBb5L7J8jdxEo687nlWrPMqZvXPaxHY1DKhGYtmvixqtJvvcPa5RXTS6L7SPid/NN3bcDG
Ei0IC4vqN5SHqitobZA7jM2rNRLcMGmyhl3/EXfDY5tjwgBgxOHJSVZR5YNo7wMTdiZBdl2PY4Yl
AFyGs5qsgHqIxhCccdM0gfsMTDtPVEAx6SebWHe5pFRY/xQpeKC2jLSD5WEKttMkvjez9mCSuiQK
nNRtXGwlPDlJ0uaiRVJ8Tq1uC68eIipOat+unjjCYWGpX+lPYd4L+AGEfYXr9ui6dCIDI9t0bVQc
UvdCLZkh5RBIhyoPf3QOp6fQaO4ErLo0K128j6Z2GDEWthJQidu/mIMJftIaFX6CcTNIZ9zCPiUA
JKU2nHZ9k942VlIcwO3zu1YzTG/S2/d+h3Oosv0ES47Y6Jb+0SgdfVWFd1IQlJFlFit1gw6ZzNuX
Jka2Xln2s1vX1dENxlUWJRSvuhp2+WRNGx/3lZukwY0W1OALvFNoFp8mqDPgoLvQb27jwsuwPGGw
NpLpubAhXXQ6K0cGlIjtaNMa8VfwgQTDRAJsyDC+kewKMUAvoLtwyCXp5UF3qlc/msaHEJTKsjSP
UToYUDvcXSTTfF3r0bd5+lAn7J3dcIIZoc9FxqzvmyZBGcPW6PUDPb+H0bZnQjWmW9NKoxuNu+qK
Sshr0g7GHhALMSFzTQ1pJui2CcRwJPP1M7asYDtLZ585trPFW3ZrsreekD6jtHP951T2zDzXW1Nf
2zvJwCoXyZUPx5BuAkhgACbbIKdykTgIAvLcPNm1tobQWG7rkWziuqBZQsNEw8Vrn+JupuQ0uDcE
q5hYG313DZz4qxaIeZuapGOkeni2IF7pAwRmzUKzhB0BlF2X30R6Sw+LvxEZARXEVnTL2QqcTeI7
5srS/NeYNIKMq+83m7gChU/D9RQ1YAY5F0/JhaCCRYxfn9Cd8SVFAL4VWnQKIqxUbN0LPSbQe9bM
8AAWB01wLW9RjbXj1yYtaOdRqATdRiW/xvO1mBx+v6ERXwD+P3Rx7C8bj0Ax7EnE/ZmnNOeBeUV2
bxWYqH2H1TEBnxdkhnMUkPGEP3t3ZlscvQyQSc8GvXAM48PtiKdPYc3XUBaBCofWtnLH27ICYE3O
Ac65EXbJjPupZA7U04vADIeo7CZK3U+bbWBjY2jJoapa4afJWEpHtS4aJrItPOU4GtKzgwGjJiRs
nTb1wbPTi6Hhw/K7rTl0R0ufnoDZrHoYs1lQPXWVfgcW36A39mYDlqfZY4ZbNJsjnjAXAIrRP9t6
e5lq+VI2GXFnNXlQ1nCgJQ3ec/4GbTqtKMPZ6b1T1ObGWo9dRLqWgYengtfOcQ4Ha7nSe8UDaV02
z3C+80mGB80L7JdtfGFSK64n7ym1QB/3wYzFsHrHaIT/VFL+IIIDlDaxAqlT77K6vJh+9T2uKRDO
rMlZf5SCUpwWpMcU+yLnRAkOqXrNTfDJAQ/F0ocYJlG1KNllIeN42dKaOJUFnUW4XvPV6A3aYB0B
HWiKyT2WeIHcio8RFDHRe+jkke+P1bh2Joo8bmWMux53y7bJSrBkmpiXSTIuEfAskxhCObkkBN90
+T6Z5pd6Bunk4fLFa288+IFs1waZv+R8vOQlnWw07LhPw5gOeFuv88Qr1xVUiKWsUywTPSQZI5se
CzxRGGWdEqtA8UQJfdr2UXGvBzBXSUNbjFUHe0SxRnHAQfKelKtR/X4PmZfei9bGuFLfOmV4mSKW
rgRrxWrw5BZZ7sEmB+QeTylQEn3JSg2A2nHw+xh4Rn3spxwuiA8uv2hpVgJLcG9sY7JIxoafYE8x
QNeMs0JAOR8VJiTywcpeYD+lCGUGNRxxiyANoBSc5KiQ+9dca+1tbd4F5TicA2JJODktahAXfkun
FnTkS6HJamnEOAjx7r5GgTluWqc7YHsba19fZ8X4pRq6R4vb+sbMgSBpgbujGTcsR1Kayh7iekmC
GbhHCJSz8SVq+k/KmHSJqItTul55QcNaNADo8QpwOJ1tAx2p/ZNA+oFdZQl5091OI+gnkRkvfU1C
hSDaa9WP7UHqIOC7kDBvzOTOACiiqn2IpyKDFT/ia49OcRt85lokVq1VLyeA7FA8CTelOrJqBufO
swBIdbd6xfAKaO/jhBlWvdttpzLbO3n9YXWcEeqSFqyH2dseiM2zgu9eL4sdTszPWpsPVHf8pdSV
fIeeBeSe7KOFiLdWpEfD1B5YdYdD1RIOHu7cnqFuhC7oQt5kZoBTGvl5+a3dWnAmqZuHVXYKSm1j
yaA6B2OwpQECXsmboRXo1TMBU5YBITC0NjoXh2Xd4q0uYPJ2on6usjBcT6dYr/TjWJG0hcCux2T2
nmfjCTv7Tecg17Y1A8lMP1gLk/C7OktdaBeQaictOYWEs0wWbQ5kN2gdDdoqpZY22KoTAMu1s8nF
/NhDXKHwbZb3vPMWvC7LiCg/RqfviQHBtth4Ubn35vlG0t061NifDrYgyZwjI7CyQJSP89CeH2c3
3TmzY91Hs6hOdZ68p01yEA1wyaStklVRCFiQibYMdUxvTtztOPBEe4eD2KowIoi2UhDpIiiaGxxp
ZhpWsd9YW8OX0TrM9Qd/M4kQ43Mla7DvNZdoDa7jEBJkDPB351IPiUOqJjA165KUZ6usDrYcyr1s
vrf0lw9EL8K3teP3VB82KpZ8haJSOzTqD19oX13s8tCW6sdsIGfOC8XGaaEn8GuzCFNKPCQNHRDO
Vd6qhQ9+qNUfVYrd10tAZE86dBCMtQddgyY2Ej6WeSZZvU2UHzQp8e94wEEMWkbr63+mVRbvrai7
QX4f0XmX3tLwg/mESVV52s1qazigjlPfXGJuX/cR941Um8mcE/wfl3zhSsY6e4GPlNPrbxv1Xxml
c465rkX9gfBBAXxgFw05041sLbfCzudZd14PkMYorDsWkXljpCQ18bTRMgzrInYnYuSzGdkYn0Tj
6el6jBtKBHo33CCihEehZzjDQmPB67LrDuva1BCi9cG5ARK98mTjnq9/kAr8GMp8VYLPEpgstqMo
svP1DyJtHvo0rAklpNsRxE92bDmnDpq4aa8yE2FXJgSN95QcOgxKbGO+ThHs3rFYspK0/uhoqnIp
HUmP3yUo/b5wdU/07BSO7mtPUkArzDvQovdmbN2xpp9cByvbLKaPfGY3tbBrRFXE+X62yX+QDSrk
8Ey+FdR8Fy+YGPd+DGpoDsJ1HYdnsJq3NhcdUoRSfIAJ9H/C+0zd3EXwOBdmMNbbWparXlsTkndE
unhLPviKLtOiHZtv+hDclGgXse32QM3TaTPb3o4da4nMK12DsUcIldfkJETp1tb6dZNVm8B29hbH
EM3TvwYAS5c+6n3HphehXh5RH/cGjtVOqN9xTNyIXv+SVGTFjNnD7Lq3Vs0OBvztgmH3W6g1YLkQ
FIDNXXYD/NUMh7OeggDzqNN4I3B3YdOhJICpdmswykonNk8c56VBbNGEPAi9NoiP8ghRfJPb7i10
tEevolcdUhapBwwHOdjUtFvhcD9WuvbkqGjDuUVoD57BLDpmR4c0l+2ZMBXGCUvrKiqs5rad7CfP
eHEx0uBVxzRnLkfHPtWeHQAz5nobsPFOdOnp8FbQGmDh4cd9MC3vxQuHF5ymzwRdc+WuyUrqNwMq
iTVkaPrF494VfLWje0SgUnygu4jwy9MeqHvSG9WAO+ZJxwWR0UNIN47ToHytzfARqBgOjqyAbxUT
vqdVl9AU34Wlvehejua5taDqeRRz/g9757GcObIm2VeZF8A1aLH9taD8qSq5gTGZSQAR0AFEAHj6
PrjdbTYzZr2Y/SyqrLKqkiIJhPDP/XgbcaxTdP/w9vYzkQrHp5RunuBHbYtA3M8L88Wgs6nihuVK
Ti7nwMzcd3HwmDTOPY1at5iutJ2T9p9t+E9jJQF1QNFtmpd1bG0wPsFVWJlGwZoIQDW+j63DoJ39
wMc4jxU+0t5Nb9QOPjcxMGO/PcVxml7N3PMaFgt0S472jrKmvVvouxQNaI5o1i0EEwUfNg4WHYSA
nGLPtG/McaziL7fnOZ2yAXKl7LfKANYkKbyn/ZBwc62vWYS0UNGttuNUlXHshJ4UmzG+rwbyJANC
TdP1vxGBYia6wQz5w/9c2eCbOAV7ZMbiUlXL56QK55zr1ttnJI8tiEAkJvoDhtphhSxkO5pYObxY
/udSS9aBpfHfmu7N6Ur7EhkXHhqD1dRvvNUAzBy+z76TJvLfFGxk+pS3dohXw84tgtRD9JIZ92FQ
40yFC2eS+pco8+beca23QbKwWj2t2IL89BYuG465lXIR2rtuqW8l9eNrFJyjP7u26dt9Qsi+q3VA
nUffn2TOTR/24E61Fr7I3m9YodaWrVpu1xV620Qce0EyU8HQzzDdw+7WR5Z4arUAtMvD41k8Faiy
a2TJ3FXXKsGXFog1OG/o3Fy8CO0KB+NJjcHf3lb1WUFkyKMKfnCGU1JkGCcTtTZVGwiXQTpnJ6+t
L3mPsQf5EVtMvehTU/fPKk3JrgzjI+NJzCS4zulOVRS2uZsk6PTeCcFTGKAd5GGZUrppd0vhD/Pt
e0eyqskxF3Ri5Q1LOjXYIxduu9ozogLyFIfyjJ40PS2rH8mhvnLvczwFwo2iZzPizafgO8oyb68t
F16MRS9kydXB87HbTcXynRBhFY4qL9Dsm90+cWEuC6zyR2nL6eCBva4N1TTDdCvLpTpMPTP9TnMZ
EJBsenoiC7WiiAcMsOZp5LT6YHFdmIxFQfhuoMHi2CQ+SBZD3ZssgWvEmm4eweXy0KVAuQFJgm4I
o5OgV3y/tMI/6X4EICQzcZ+I5q9MKJkKmmHnQnLm5A4IqO3kDSIe13KS710fNrto5gVuvGdwX/Pe
H8ePOsLalqUJG1iY4isB0xYMZbFdUv0KP4xqEuX+U5U6uE/K4b7q1DdYT4YrKQO+mgs50gx6ei2x
Pg9jwkXP9zd1N5HyMenJap0bZcIljL7qt9RK7qeZxrnWnuVlccuX2YqnS6+mj3ytw0IKLk9Ujx8d
4jZykoSCmEYsFayhMYw/3bJ/d01ssRnR2CP7aN4XftpuQmXPh0hPH4Np5r0dC32h75M+cDt+yu1G
MOwrf2WyaI6RRZ2rZnM+WKrly+98mCRNfAQ+6l2M2zxnbjBvFC/2HsIcJqNRflmeh0ldyoicgKvP
TRThk82qPZSX8SHw63eXyoBn4ACohv0drpfgFJhLkpf6ISPFbweXYOCjs93Mh5Gzswua9hoGGXdo
om+gR3N1nevkoZfLL91Od7AgyqK1j0BfG3qHa8JUABEA/0xwSnByHDx2eaBUHK49Aa7TF90lDgfA
l3aO23d03zsf70qsQWpDpdnNE5+9DjBNJj+6e6B7jF9G3XIREvjG+rRY1A3w4euDtjqHFVHAbnHA
afjdE6qz5fGmTExQ4wxVQOGaPWgbNglyyLvFGfuYCKxcXu26p9DnxeyGXh8l4HXawZILkf/h1mlU
w56yM3Lo0BYlcTjcz+xTCOyQuoHSxsvfjJJYYpkzMXjDFVRw4Tjioea4n5HPYrRt7fOKMeIU2ZJ7
dd4dptgPn//toLXS9rkXusdzC32onh4dUg+Y9JZDlMfduROYf0K6rbC+ZZ+LWCkxkz7UNnZUO+0F
JaTcRGAQX9AUR93V179ph6UwGmn6kdpCjBo9Gpsq58nvvHPop8nBHuthB90UaZj9KfbEcpi0RqkU
jTxW8tdM0P5czywdnqaENrEAO7KzHDFlwK+w+FMz4SEn9jAZekwa3XdMyWGc0VR+DXooHN0SP2jK
SymJY/hTDA+1GKjrNelycGg0YcxJz8VEudL5VPnHKQTMOuUMbVXB3EBMJRe7tNoTQ2oPRA22iGcX
bQgq6MJ7sJOpOkVk+3lRhzffegKC46+8y/xm901xqEAyodKtKThPbYe47U+Jb913A3XP6kvXjXc3
dvrqzbl5VOpGZcitE/VnHBbebq12zvC9gP56mrxRk2lhk1eSOWkcnrOKqJirnRAQivnljc0Mh9L2
jvbMySqxoGA58hTS/87sEU6HXfvOLs2y6WWsMUC2eXWJOzu+qbb8m7E6nMld6n1HFvoQqmLagf4P
T2PeDfA0bC4SI32B7Y8wy3DjOJ9tegscbtgmjAHxJY7xNF9Ixp1aNZ1zbjEEbKLpYQCxfWSxa3bG
L79CXWVPeZD5r5kCztjTUjSokpW4hC/W0QN1rWq7xfzLD6Cc7pIgX86RN38bYPHcKxgEEScEKml1
5ylsUZqGwrpCFYLtnTfWQ67JDA044CqvsF/0G980vKt2M1QeJ7Ukco5jzBG4Uk90MahfA58qZtqA
Slu3u9AAeJi6LDqNVkK5WJVdA+CmUxypR19NdxGwrb0O8GWGBX60AZWKl/GNy1Gjj192h+CX+bO5
szVYPLqVg9BAAMd3l1L5vGmDsds1wphzIOmVcyjRsJl2oKIM3h11CVbjCjCKUUmhgIT/m5xqq4uP
pWYoUS8V2D39V7mVesuCHjFLlHcLgMEDGDps4dafGBjDfTMtF9uQQppCiDHhsWITunNsesscqJjP
Y+L/mXpaxEfH0Nm0RCg3k9EQO9gYelilr1ZEjYG4ce6xNtTX742bUSqsvRfyyedBASPSJakoD0fx
SVcfWeJdeT52ISGgo6nJKoPptIBXL3Br7PoyjJSCIJBZZ8RKFs9RR5eugk+UcvkLG6K9mVLs4Cm3
17H23Kug9TLiO3XjI5V48LYqibrBR+2qi0jlsIvIxWe23VxFowvCLdtUzthyq3i4k3NQXhU/7qeu
jzJKFqZrWabx0ecAcpwXh4KLZTi6WY0hMMChOODd66kmB224AiRltPU6+1Ol2nvr0Q45RnU/lC8w
tI49oIzIcMtEr6Gu6XmhCpW4Qa++CwVWY0yh6SWLdfRTOznnMTDlMXTcozXVTDt8Y+0if9VJXR1u
UdGILRaUjA15DXm2Ht17K2PWyhGzuwsG81ukzp8iiNRhlh4daKBRgOGwi7Qk7YrZO1tj+yiBQ+1U
E6Q7L2fo00m7uzNML7k4WeeiAjMlqvDWNfZ73GbyUaaXsTqneWAdvb65lYs73LmaA9icNndhb7rH
2SwxwQjQOLBYwCbZfnyUgQyeGml5Dy6kUWCncCNVX8MpSPVtEp25zSbdt4npH9veM3sgz82e8pcM
TkG0ikvAorr1b/D3sdBXBXvH+kuGZO4jj8w+IH1VcQafYW/Sr77POe3c50v/UNBZ9aJOy6jQ4GLp
vDjrLCgpbKjL678bXUgA8wwLjvk/X23oTa9SFvWTbWZCrf306gfCOqeO226TXZl5+sMLQpDr0cQj
t7QaR2kSHqeFr/rf/7VaLTVx33BIKkLiFWnhnrIkeUktR/wo7nGqsz98U+ECWcXRrqme6ekSczvi
ZkV4n0v/Ge8ENwdfsLI1J6/BMilUx0prL9d/j/v/v+Xvf7b8RfgZ/mfH33b5+53/r9vfdvxdFt//
u+dv/X3/1W4R/ysOsfQlUeL6lFKE2J/+0/HnuP8CgIKVj+yF58Txar77L8Nf4PzLDtY0N4ACjII+
HRb/bQD0438FPgIu2Q1+22pZ/38xAHpYHv4PBwd2K2c1IlJsEUNV8WCr/F/2o2biSxMxSKecMWzk
QnUb6vpqFKmhoY3PhmqYA9YYvbNs8dzA2laSgvCC1xj7CdnUGBtL1kjuvDEt3kSv1uLId9epJNCT
BOJW9TJYrBhLXpCZHG7C5v4b2PU/8hYkBudy41ycCXGtklcbtTKiAhA1g+QjtMFrNtTdqUNz100c
bEILecKz3dceKKLjyHRLatYbeVGw2nyNWUmI3MdYXYZ7OGfY2ohcbZsuYMrpoxOMXvGo+5wWAEpy
MtYykpZImVZaovRzdF4WOnrbVj9GS0MKUhQcucH+AiC+LSPBFBjx15IrC1YqlR9DNdL7nQ4JkpF6
iNqBCVdxrch44NkHH02N3mGg/hfbR5Lu7HTN2yc59RGJpIhi8v7J2GQyPCphHPy43YIDqi0/Uqf5
EyYGrq/Kf5Sq/hlaF7vDvFDUJ06QdCk2c6vHSCdmgyB0nzBtYjqisffRPopuVNpRsy8DzDedF+0T
QNjHzll+i9L6IHCNTThWB0dMSNIz1188KnNm/ulLhAb/IOu/uTC0XDshLQFYGCB9wB1LKrOLueto
QQ1W45w5218KWDFbgFdvSmanrpk+/eA8J+EXj1qAWCMP9MYxRQIQEtYg3eiLWDOfOZGEesZTGv+K
fU2RoVzrjjLvOSVaa/rqU3o9S/hzyeJbFHBJSulO7A31b0LsgEJq5ybMqAlegIYhtotdTUwb9Fac
Z3Sh1qQ/9qFkpOt3ApxEox6B41VIWQVlvyi5akqegxUhr8sZ6iLgtDR5KMT81iv3ZNWAvhOHGYls
xGVwpmX9E9bXChSBrsKMViHAtobbZ4bTiqxC1u5Lhj2hb/1tGDpt3Es/mI/MDb0NLB/GNgtgTY5G
Cj5Hmuj7dsh+U65yt1gxMiR7Rp7CSqc21yb8l/1qS5wowkdJw8HWEiaeHnw2r6Cb7jO3eUiyZjhG
gdnCt8fn4+n7PFQ/i5c9pIF/MvFB2lmKX3ZbZ1Fxws8HwE+0/7QL2HvcnjSd8pZXHkw5m6w8E4Bg
Q8OOTQkkzGarzC5NmO2hpXxC0yVbnVrd1rOQegiXnjr+sgHeHcpsPIOoSbg6gJgcV7i6ba1XTYuc
D6GIGQB4FtyNenUa0e5VzmI/goLag3+komAJpwMnjnUP66g1lNGHRTPN1gX2CEL8mpn2fp2DZx1K
WSQr2MMQa2ioJAceFCwAVYea4gWG+LlDUpJdX+zy2DpNbs5RtrhaWVoclj8lvuazpwDoFzxOvZT3
AM4G/Hjg0dUcHtpice5Tf3ieU3AA+UX3kQMxL2/pzUgwWmoK3COQvtZdOFUWQ7W7zG6deyHGi3JH
NLJSXtj8K6C6mPIcOmks5b2kxkesL14H1rw94bKWwlv5C3I2RuCRKMfEZj+P8YtOEvxV0doYOuLR
QnTGquDW7UXggiyM0qcgyG1oAKQe6ISos1RcnXr0wTn3PPEB/d4z5g+3L8kPRPMjOiexDmCkiQ3T
2Me247j42lxzStdIqe991YWdHscmA1SM61jU9L6k8Rm70rThckjJjk/LbpnlxY42NkS0goRZqsb3
JeFGWQavddQzTqvib223qKjcUlIbEiiUU4ZXq1cWMG+cgsv3y2/hzW9QoG9OVBB0yBoHD13KERGL
8cV/6Blipb7z1K6UbW/69goBngita5/j73i18Ue1+pUBoHp0dKafynZ1gAbyGmj3Ycp7imS88U9V
VWB3NSVKM13GGybu8LXDnoCSqjFzwWXeaW3ewiBGgqANKJI9FaNeXG1YBoHURlWyi14blSred9va
sursiKIi/DUhibvwDnlpBO2sn+lAwA4lsZn3/p0UY7yPgvzRnq1/hqVkZmRYeXWNqwfK+J/RrG30
pGKzzNGHRPibKqqma6hcdr2BQhO/Hc5dQ+YuL32qsQ01sbgbokNbZpi4TIhQvsR/xdgOxHD0wn0L
ssDyi+eCEG0YVY/azSlO8eIT0tdjv/aDVl53i7WTbBU0YRHCCkBsFLvocQropmS4KfEOpG8FayJd
Qingd9GdB1a0aXQukxWU+7xIT5Exn4UCgGFxRTEKhE0OcnkzkytDjYXoPYHKHBoQy3WxVo30TbgR
xQS1I52ONIP+2Mp8QfLCTh45e6fKbr3xH6248g+4nqnrzAFHdtFXlSDNxZh4qdJtr45H4q3REhb2
NSkyCnv1VZTBQxeV4ljgNUm8/Fz5+lNYP1PiPZU+iPCJkeBeNc5LGA5nisLJ6argMq5FF6Td3rGT
MxmAIK3HPD3RXnmLWlMf6JmbmFSeAOUGO79xS2QBwlCBFPKuWOZT6GbmJWqD16bPQ1Jr6OKRSH3g
SazjaonAWM09sx1Qi5QBHZZ4jbCng39lZT46NaT4uFPVVS6DeUwDXgVBR6CIZfBVYM0OxRh9zQhG
sSOO5VCPX+5gXUqGfMQlwZfNatr7oCh2C1PvjY/1bV973XyIcQ3ssqWGTqoKYrKVezIeX8NkcDan
/H2XdJ/T4FHzUPgW25+iDJYah3NrF+fG1OpupKnbaeAbUX0hDmbh2lI36UO63li0bSH6IpUSpNur
yZBap3isCpzmbAHjBByr7nWh6LJvx/rgFROzd6PvZodbVi0gPrQmU1uIUvfjJNJDm2IyC3T81XpF
eXIkxoBFhuPOlF7A65/u5BxDieUVsLnjnAt/vixgqc8gHvczCTDmW5KNPVwFI0ykLSx4TnHo/wXb
wy6QyAmWGvTBF4BU4twLkMoAhpbDD+Cz8qFNvM94GaejxoWJcI/ewKZqn7hzGotmicRL6EkXUhGG
nK37NguOaunER4/ywLDBX5WJihKMBYD1wPmQBuH5kTrcYxpUzn0WJY+c8PdykeXZOFLs4nIiLZ5H
JycX06EdAL/IFb4vIB/+56eoRh8DA3XFxRSaEzVv/q3Brrj4XX7Ch7jHHVFy6IigG/hAK6v5Tawt
qJ19KSsyYyv7/oYtqdhk9BdfxIy3DbVUnRIzE2j0ii2uQozUlUkO4bK80HICKacrYdtbvK1WlV7b
ZjGnKO6yi+z+hER7t0vYZjjQ5rsmaIJjLcy5cRZsC16sLtJvHkiq3NHBV9+rJpRPFg73qB6juwUV
1u7Y/0W6smBHoK9Gdowz2rxDx5m+uF1A7Ddk6PP6Ihe/PjU9F4gI76/v2WebEaSdyvgaW/25DENx
JSje7MgVdeM1oKPowH6bwddR3aNVwImQFS0IZaGuYHGzUw/siCd46hk9gi21ib4cMAPwZ0IyXbfJ
Lu3LL75Q6zT20NsqVV8W2/1b0mq+T2puyn47q6vwmdU5DMz3LWbPY+qM3/B4UIUc+Pm6xIVkSosG
mc7ZLtyq74bWvrirC4Q20H7fd9ajQBF5WJg1eYzrRhNdpGz+2kjcS/VhEgyRuFvuKkW6YnJACdmE
4qeZc1YjrHfsd8NeLes1YqLQhe5d0rfMRxuvvwbhDMo6PdUh9T/G2J+UQNAurGGWeHTPTxVNOmHF
wGjASg+IiIJli2VYh5yWNJXYbXHnlBDjByIWSUl7B/OZ+eDMp8BP+kPKhCxCw+PowPEBUR8ZMcCI
tQbLIRQN5QQSvD9S1t7u3DXmO1r4ZhfuMY0lJNq28xej/MbS3V/OoyX15hneEcZeeLAuOAcxNKTd
SSOTbqyi6CEAm/t+SLkjlO9N2wFESurfhZPkmK0QuEp3GU7UPqfQePH4YcKXuO/o/HUHMX+VjwJU
fdfCR7NBSO9GVidgZCvS1drFrT3tZsZbG1FDjqnpC9uoNP5d+n0DEH1+Ttvosc0m4o+WeU97p9uA
NH5LVOtTbLXilKaKWUm8GrllePZn6ympJ7r8VuISpVVOstoQdghfLARt/xLVTxSxXzwrCbeqHcW+
NXB4imV5nLEYotdjefOMvIsQ11LKp18WCiGx3EW7vKcyLBym76ir8/PgttyHaF+l4UfHsXMlBAAJ
0GTrJfI6psxvkxmnZPuDanhqAk7JvdNQqWMR5q5y5Ert7OBjcyFxms/WjfZc2gEYB86AuzaFMOC9
DDBEHywEb+6JP/6bzxmRwHnjb4yxQE23zHLAjaTrIHOy1R7Giqgr1EbxNuZrtiWPfMbbnD3R2nDw
T4dpCeK1ug8gg73kVGgkx2lVYRU/gH3UYYPrFi7pU/i1dmRlmpleFIL1opzkL15f/Q6aBIgi4wry
9bAlA+1vSS0BUUnn7uwv9jHrol+JtraeU6HemvS9teXvMuDctKxX//xvUfLP2WoZAry4DOzsUda3
19zUj3BgyA5M6mKzs3oE4q2Mgk03rJ7nkKW4oKHSg3nSD91XwHS/L+UhICtS4HLySBStlUAUVlBa
OOv5W83ejwUiATJayzlds9PYIYVJCp3e1zj1I16hSobNMbP4on4js5RbNXTxNmdUFyMow3niCJYt
z1rIYCsz86gb4Z2TmmtoYWt4g7RrtVFn7bDeXWSatISzoqMXNuRjrHTjUZW50an33TqtYFogGRKT
38YOTSPa6PqYsVD+JIepLcU/UUxizWvqDl+PeJxs/yiLNYBOnEXnCBJ2Ub2iNz6uoRC/Sr6SzvrV
R7hccR/90QGhMKg093m83iJchV+jfU2t+ERq+0ENrT6NVCdh3xz2jtUzV6V7WGVfEQrnOfblP9NC
SycT9V9div9HxPpqLe2Xautsq10oWA3DyGvPvleVzduQO3+yhOO8lzkIyTlDfex8fHtB85q3dHFE
KfIMTHyC3IaRvsuNkyKjjvdPUyjAbPxgVWtTlkQyd+vsEJRoKEVDnQchgAUl2/2Yev8xELm9j7v2
aaZzS7s9lQgzI70Vmsvce9oU6M070Hzaib9kWLqUz1OkujhHO8A2nc5juffI1pUN2btoeMJPNHJs
hYAqWGAHIbAHZtSTKw1xykQsvdV7U1T2UQeCWFbU/UjJ7QMBiuom+9C3L3XteryY9B8bisaEE1E7
wsn6GCE0WRlmIRXoP5PTqovizLoNZP4pMQEcO7c+p9QSUgdWUn948MFO7K3Uw+FScwpYGJEwluBo
X9S/XKd8jAKVECfx4YrVePDwq3Jw2VQUX+0TYgybRYTepbE596VpcB20Pte+B3jOptwxJPlIUKvQ
29xfM0rUqFGmcomt57Zo9Q6rMBMYvYMdIXK+mKWcXiYZ/u7t0dkHgsx57Fpb3J6/MsCnvldedZ39
8aicxDCMzLFEnxKVBhnux7UD74ClX20ik8DAVGyWbdxftWregw5n5hTNV6Skm4nXEYiYN1HADwzG
ITCKBM9E1Tn62OIY77Mi2P/7/3AVNZ4iMxsq0rqdbXMLD8PtGLQQPlMqPUxPr6ED6oLiS39DJOYN
Oga2c/Z8TtuqvXDov6dRdj6DIb0tahkhAFv0jjRDt6/GdjvSGkVpz35xadmAvm8uuhmpk6AcJLO5
bY62cmn0i/HiYjnq/eyz9wMaWPv3SMpvubgPzBe2rf4qy0IST5MwCz0YQ0n9wImCFYQc4p4G17eh
DhyixZK7iv+ZMwCBHiUeYn+oDkGKoZOOtN+d5f4mlYD1NqL5nH+zLZ1fqvuUXXPWuNd2ODB2oN7S
1UyKFFYGy7Fi6pmOc/QQTBXUFZIBjeNx2uheqdMrTmGXPQ0+7HUIWxXfJRYJYSih6RV7fE27qzsc
uVkPYSXfMwOLZNbFrXEQY+I8n+7ylRLc+3lEA31GTAvUxByTCWOWyRbq5/tWzbtBZiktfw8qZh+L
hb3CM1sPHL74YKHdSRFk94tjPVF/mV9XzPZhqnUFU3X6oe+YEqrMnCusOaXpKTvVrG0KdxFGroHh
OuZgymE3Gc/F00S5ZoriB7K4SDdStC/hmKQb0En5mXMHcor9LTsQma7j54eoI36YYr62dJzv/BB9
hhnqdh5YywER+bulC48duImLss5xEVGwnCT51slRr3vWeYqVBuCMxLcGGk68eU3OLsV0dOKeiCMm
89YqP+ATntjBTgLD3M6dIC42ZNQyY5Pa87i7+XBIZHnKYY0cw8BzDmUQDhvoU63R4qlhkmgRX1yB
WmwQ/VAecHTt/HGY73QQf/hLRJVJYZajZPSDDx5Zk300zHOx6+3GbENffeCtq+5rWnvoYWyPUV/f
JVMoqeIxz61vTdthqT/rjr4Vx87eDbXmYFMGp2GXKfP7NBogAibpvRFcwEp5hwbv7Ds3wmoSW1+N
yWwwmhzERHVofSZpZac+YOn8KH9CYAfnKNZg+ZD0nziaYEwpjrhVu0aVW2I/SMkAMqoDh3Oc2YNJ
6L1LiYJFfN9pW29Lha4UIyjAivW2/cBPS8zTj2Gu94TJ+8y6dWGTeHBhah3Sgt4QjKZI+mW7M0AN
vKgCv9kQ8liEOOQ282tdTGzOS/uEvv3ikJw8YGEb2FExqEbJVOxSe0I5K5tLNFfwwFV3ykjSE+ai
uchE4mfg2c/kfBuV4Vhrix8ekXbrqn7Z0qR0YP2ZqRTMAEBTnhjbggUZpDo0k3A7sL2d4nkl9SGR
7doae5ammWs3TnmxGj2faNKe0bL41ZT7n/ho7/K4fZZjNG3jAhMEJYN/lrB+qiI2y8xB+cCKimaK
Tc1t72MsyXRXYFyq69cJBjDpS4CNc3BtOpU+lGBUy6Ysd/WLVY8I7EQN/02U18W7Gx4SifhngzI4
VBL/oIyy4Rin7i7LTXHyF5f6KySGjU2OHIMhvhT9FXWx3NXFdMhdceXtI34deRboPK231TN9ScPW
6qYvd+TYlnTZMUpH+0Q86UDBNcDtibxVwXtZZWF5kQLJvKDRIlQOn53HgxtL1T4OhEzpDq/ubbeS
hNNmCl/Gpj9m6OYUbSSHGX2w6TWnFDHMiHAVBtgRJCJ5U8Au0jk4xXBPLaQ+9pP7SAz8NWCNAjTD
o+tn34yx0UcgX210k7pYy8rXeuQe47gcGSjvueE6Y1mBUr4tKLrcVHzSkxX21HrG8YhNyr/khe3u
R4XfLUZQopuZQ3oOUgETyx+UcoBFAXNcQqw14X60qsXF4FneQmf+bJU2B+Jh1bGHMekR+OM8MG4d
Bw0WUw3lgE5640+4P1SeG22xxt6zAzj7xiEY3uFc4Rb2mbkFs3FhADVMmOQs5xIF79wt7hk1P7Lh
cUbsw2uW0ekWZ4lzZOUONvAYP+o427vGq/aDW3yXPukOB2PS1l68x1QPWEjigSdUI6o7aK/lJknR
YkhhT0fwlVd0CcJepWy2gzctz27pvZTecKoaAg0j2Z+OOIxMzKcbZh+gsKd93n84iVy7eDMKVxS/
222f5yz8gLLN1KqlZGWO4gdVcA4Nba4ZnOW3WuHD9pke2mu1TDuoF6IQdHe7HAS6gQSqm4/F3jYU
d7rRqSwZmziwPzeYebd5mrHaxrwDku5sBpVcs0QsokMWc0urgS7snKG75b9tP0OVWej7VH4GgXrE
aWrjKLbZcTvnSlVmtNeSZ8R0HWbuKtlQ2t6emF4emqV+gxJMDAorWuuWH06hu+tZlwFRAcnOVI01
UXNiMPGdQ9GwGlCXFsWQMqRFeLDAGSd1ug8tNpHFhONBj9l+5GfPNlccQWvyo3K992qgU4fRJz7J
TMwfuqEEiGw0tbRudDODDrke0xnGHIACMZE8QYcv7eo1GRhh2fClrvQSV4e0m4l50G5lg+ZPl3i4
FA6jp0YRx2D6Uu08u3+Lp+HVmd1wSwkiulirMo6F1owu5R5ZSDAxG+9h0aiC3MRzLJa0FZEKgu2b
MXCquGygU5H17z/aIIYHXJ1jjmiXlhM6teAbWt/mg+FZNGH1JQr/uyNmiOzO65ZH4WfcOmRULbXa
nDipdTwqfct8aghrb2ciUqAa9sJOgxjcCwZJHNzblyifuj1OtCf0+bsoc+8dh7NkIKBApCk6aB7k
x55APlUDn7nV3svm9zIeJbbeQ9VHH3k1PNjLSLOeLz+X3PvhO6eOkrxfVnP3Sz19mxlqQmhMfsqe
GrsUyaqO/vGYX6Zp/1xO413iofDJ0dzqWdxZzsxOOxLgGPurDOszMAh6HwIiMmPSUrajvA8b5Ksf
4MDEx4wFDN22BlmxwdNJHt7H8BR2hNar3H3InZnE9UhmNPdDOucVkXSHrFphkSspZMZ9q8c2bwrq
B5KDaEDNhnAa59bZxdD2jnXsVLQAExUJreneb5lVtPAutsZOP5Q/coOyvY8iC9iGccW0i3gsPQCd
1kzlKh+A4GM7XCvOI8O8/GlmfMKey9CMQeHHbHe48Uav20IKrDdxW1Jeri6G7s+dmsafcrB6BAAO
JXRMvNlR557r9KUuLI8t928VJM3Fd4sPWrArfZIOKV4DYCOYmWsZNj6OaT1bEHbfR4++W2BnBIUq
mFa68Z196Ci0WxYNnfwhm3Y2Nc9rOQff/QCpu8iXf1ogYjtBDRuQRTijY4BFdvHs58wmfxbRTLOR
aY2U1BNJW8LuSzQp4kH5um5wiOJEeIvQ948sCju8a9Hwq/Yx4UU4z6Do9zj/zIvXk+WkF2rbRgSH
aweHQ1tcWGC+FZUpTt7j3Alj9P8qPqowY82r525r+RzQHfPel1aI4BQ+tnn9vNq4/ZCjd+t2kFUI
1W9H5V7KLOUkhG8ToNSZLCOgUgyvfZOfIQRyDieszBiIvuQleAEAU+2ynnhyIzk0OYWB7FS91+Ma
Gk3cD1mClhPetV3+g70zWZIbybLsv/S6UQIooFBg0Rszg83mM92d3EBIdyfmeVLg6/uA0UNGdlWW
1L43lIhMIcNpg0LfffeeO7wmRfU+DTAO7ZwJqmvmW8clq6JquY2xFgiTO4YG/41k8GmWWFXn4ZTO
wwckSkoVP+XElUe2TJpuK+6sprikRk3CcSk+atVfe78j0aMiuA5Sye04M0UlvsMWi5Z2/PPmnmNv
OI1GeF963mvMtYouzvc29BdqLylqll1PBjF5t2XkHzLS12QwjhhJEVVPbuNQmVcMxc5jrN72ut7Z
KrmHm0+UNk/PmM/xgxDSqzPjbHXzvq+LIVjhO5uJAcKf8p0e8UiGFbSY4jSYxbjh4Y5Qs2tiw+IP
nKjHQl4aklNEAgbMgRBBUarfquBZbi+QLYwif6i1swN6j0MsV3z0WGOwZSaMkO6KFKjT7HCZ1V1+
0rH3AWQCfALbuclf+6uZ9APbZBc/kJq8WJghs7V0uSq8tYGUktIwOs2RxUBi8/cYJ7VtNbeLTlBv
7jISuAZbc8CPn+Tt5c5aqKJo8v5d89nZC4fX2fFJwtoO0UJFnC+r8bGVcUnDmWLcc11D7dy8Y52I
/XjQHlWMLWgAaIucrvuxwfyH15fkAUxvyNkftZSw7eljDQoUqQDju3PAVv/WQVrYZklcBjqpH4Zy
5LnD4UNYY0G4KOlrTYBfJ3lYn7j30M+dT1ScULho10RU7ZYrbP6L7AhmG5LeG8k2GPVYsHSQ9StF
Z+EWrgDJm9rk728v+FSz51J7eltM1cRGCoRIXOrpILzwu9jnqn6be2Qgv+cSpnn1rbkXVx3ZT4uJ
MdaNIACUBM130Xo8RzzAg8ptd3XqPYN/xl6Jn4AlIXcyDwhH6DZAeOC8dAo2fUfsrov5YMU0/rkZ
IUSwmdkuXTC3WIoa0fXHMmcigxWNRLidANqTVMbBrsJnl5VlXalyhxz4VhglUpBGYWifJoegXBbH
XHfK/reqm3u6AhTK1gIipFkoGyg6vkdpdDXVoRSrBVyjWRZWebLYUxOSte4sLV6TFmK0oA51NsYP
3tmD4xs04bbr6xbt2nH4GeYoE2MwUDY6ZqQ7PEWmqUt/NJZ1V84jZZS4Ijes5InB8bgspnPFBo2q
wDTwB+ed1c4TnoFy3wzW8xS+oLRBNPM/LXFSNzc2TuZsG8+80cfMqF/Jxn8uI0VKwMcHwTQpGtbu
TY+ZCPtXESiYG5KPnrP2BvHJ4HLUTnutcSTbLNwFm1eahDxitrFxaGxM2eaQPZTSvlHzwv2zUnz8
3E+zY7FZ+eUXa8Hw1mRBX67j1IDFuXW+UWNF/YHC4cSXkDk9mMDKIsbG5U7gmNpYdbluXxzsaNan
wdmIHaN8q5Y8IJkCtlXj2ik89rGSIThePkeyarIoMMjBHGXap0656Vmh29/6ELtyZ1i3zOu+Gk5h
atEVI2dCj300wKBI4t/p4h7yTHnnMuz36di/MElJQiqcdOLJhV3Rs64xuuoO7Lq/EZOyXyaCIb0b
sxYT16IpCnS/7qc1tm4gvWjrjk6B1R1cQOGm+3xU6c6s9/G8bA3+Zls8N9EG4JrYOYoKREciqfqa
m21lz+zyhMUc6nfRbtFqOLCPi8nB7hW7q63X+z/I/H+mtnqdMFVZfvUmsfJEkFyzmiS8wDcnjHNa
5+5JVvU3OwoJxTn6Mi5AeYAefhCnfcYueKavge3nmm8bJUnThMRPFMc99ZEWxwlnjBSvMEkzAlxp
jBwPPnZhs+ZYdvGc+RrmU2ocDMe+5SCxNzxJP+fKMQIS4A1OnXFAkNJnkmnRwYiGX9pAFUdqvrXr
G8ThR6E6GJqDN2gy7HaeHwTR1DLD2ZishxDAeo+kUV8djYpLaT0+DQaeDvbtET9huqvKoqXGzfXP
ekgvYkHFx/zI9QmrIeutA0FsEBPY5wtELKxyfL+rfJEEi7qTVxmgtKflxV6mQ9ROJ0oucAIqN9vN
6biehEiKltN/Tt9lh3tjjiE1G1QyHAY+VRvF9aJuuGfczXqBZUpGZVMKKGqWrDii8vpRZZz59Dt/
WKbFlTGdgXB3zI1y7L/5Uwz/w81AuGadxp1JhLEoDSJJaYyLOAvalrIPKoieREqUNIYNhKlnEBus
lye0tGjLQus+dKJLXrNL8wX/qWKKaBlhCAuVy2L/ljfjuxasS0rcYBtMHBbQH2qFxyaDqVtwKtYZ
a8LS/5AORsKsXO6LfHEY2KeeWACAVrf6bo4YQMylO9iKwEod9VsSOem258KBaEsUunHKq2vyggj+
3B2TtQtQ2kPL2uZ7kwJcNz7WLhVeCqiq0Yf+JnVxTvWK45Ws4h2ry31c0XFqVjhHitBe7uICB5PS
zY0YxTfVVuSKXF6d7nkc07uUm4Crp4SidLlboXanJOL6YksGJuKfnxhz3goFeZvWStZYbrY1RX7j
xYd0ZmKZ9HzSTz0YhdK3TooDY8MQjmOeyY3v41knb1aMs78pUQPocN2E44itfSx2lZw6ZiR1Scb2
WzgtzaalmV4hxhW6OsIIafd6jnF8h17DWzVOfLITgFr+GpXyf+XzdEs0KmEDFBfp/psc44ojPiSt
uVTvsb2uJSN5qhpG/hLB2FFJtQUQ9zbjAzitKW6L/dTAG/TYz8Di7Jd6fgunGOyZiXcAndXSON1k
3xyMoiOYGsfXKfkeeqo+kb18IoSxSw3/CQBdFK9+hoHPXcpl7xRVSKcmHjNnnhXVdQa1r0NZA5qg
STovcN8LBXxJ35IofqhNsCTzihAf1ouDdoZLGrI9aWrmaUz0AS7a6CKYYc+e1byAGIsP9tDhropV
AAIbr8ngbaKeJl6yGIEd4t7NKLchfkgxW4QjmCXw+qTsz40xeChk0b7JS2C+IKT5sIZfbuY+MTJw
p++6k8XJlJeS4ALmOwxIXPJCqmeL8kRI8bHwvyHksc6fTRYwPD6MUIp7lEIuc7pqtjj2voCSfbQT
zllsERt3QmHO+mHYUrByKLv0MzLYOCtIDil+h83E/4zeOZG+kOIHDEZGBufNMbPfea5fCwXB2Rgg
/sUCCwM50eiMH/Z5oax5Zq2eyhYrs3bwOkdgUXuAe14FfSounOIYkjbjQbFz4snbwD0imF6mJMNc
gxVm6x7IfPFxy8XenIipz65k/z0t55o2RCpasX20S471Nyl3mJNOIvPHqwlVQPOQMonG2GpYnrj8
Lk8+zIKY9owNOxP4WmomB72+JzG6RxROw17I6aYHmOtumvMHGL7FTMCEi1qrd0bHeDkAW0y8+lfR
hnxLsPJNk4/PjKZF9Azs3C2eyQiMRwG+G9wDTUzJuz90V2VRsxza8RsJfvj5Rf7dctsLO8bX3MFb
UmbzL+o1Ln2VH6Klv7U83mxcsbPWBx6Hp5DAU6uHH7li0xiGagVmERfCrIE66/rf+jR6pASArWaH
+jLk7ufAlX9LZp09tvejmUjZcOlmpYeASeZsW7eEOtvS3A0O/Mwk3S99fyWxvHeQF0KPft+oKIgZ
9tONo1IzQJ2wcOPHZkfDgdrFR9yMOz9NCAAaTINJKhEIluoXpIjt3GFobhzvRcnoaXGSehfq1t/x
lH/XhoqvpeHvG9H2pzaz1wfRuvJosdzKz34y5iCs4SXG2WQeYkO8+Q1/LSPEA0s5AedH9wBBxKVB
YIZ1XzM15wLr1AC8cJhuLn4jTHkYDzKhziLphn0H6gCA1XJkLih3toUkHuW3KQfO7Q7KCVqPcaiZ
ojfQEKyYWN1MsfNdd3xpDWXygHLdXWa1+twv1W+gGOExpJdqk9aGHSzsOre2a+WXVJLzGYGf1z1H
Fj6xA7LRmW/8oyACTLEP507Ddi2uDVRGT5qU+kBCCgV9bGB9D0ipTLdOrr48h+ydotEEJYRfGsBE
jLEx0WPnzJlxP5g2PaOi/4LS9iNMtNq3o3MOCQ5HoIu3setgmWXKQb5HtXK6s3+aimS5RNh2d/aI
uUs/+PFa+l2i2M0+GQBz7XXP+U4R5KLw20Ic3KYuFt0yHB+hqNTEDQoQnkMCu0ixVZPLdqw9npIF
noHOwRRtheaNEDH8IuQMVi15xBK+Jbqb6fgtn/GoOun6N/qzTM2x4iWMtDp3sqNhqedi4gm90kpm
xeWLaiBemijeE0hAgxrPiRwwc+HW9xzlsR1dtdRg1hZLDuep79rTTN8RpnNBdCE00yAE9nKElfMD
9WRXtMY1qvxzmqYA+VMYNRWBAHaw0UmOU7V1Vr/QTXf9zyhJnoy8M08gOwOYyvy341ZvOa07ePfc
WNGr0TLm7MTd7Lmuiv4Ytc/aTw6rVhrEzmqAZkM/Z8yqsI4cHB9MLBp4QVUnd64RxrvUjz9IPrL6
gljnwv/gU5T3zpdYwjRovBiRMf9pmg4iEe1EyNhbaUTuziqJG9iiE3dCu/tQRP4ZH9m1cdhAVzYM
wUU9dUN20JTM0pizvCqqAEloZ78Tn7t8aXFK+avFR4iXZlkIp0aHNtr2tJZZOB9CEQpQiWAlwgQo
Rs5DaSaVtmFb3R6q3IgZF9irmeK+oBwGy43IEcgHbhgkpfHOn3SoGj6lDV7E8YxpL6L3vUh20EFQ
zzMQnz6CXLK8ChvwX4F04WEXtECHdVy7adxVV5XI4o6M8Du3M84oLoFnbkvTY5xhkq+BE7B2hKfl
UTTHzBxgkv4komsdDBaG0cIlPE6+4Zgs+dJKBt+SdRAWUgalpSG+SVO9kodRwOuuCxRlPi+/zYiD
wWvspxQ3CtPxZzzx6LFLLDKUDzH8V/VHZ5g80mygmfAqIfMDxzQ8FOuZJ0M4JMNuMVb/GoBC3Byb
vrc/jdI+tb4KpoyoiejLQ9VrVnRucwB4+L1PuSsPy4me9W7TrTIJWaVjJ8jgk3KFWJfqOHBjCzhE
0l17SuOEwINEc5HeAtZ0rcxhwZJojmCsKr18n/LEDRb/Nw3P8ibwuJrwqjf0fFqH2r328etQxOeG
526kvWI3GMsvV5XPsRt/1qu8Xgw5ajudIGF4XprulXwHKmm196X/o/a84i8o7/9P6f3HKT1LQWT/
j2N6d199/IX/s/zs/jGj9+d3/RXSo1xcUPgJUF8qizZpkz/vr5AeUH6X9ijTFFwBKFeVBPv+d0jP
/jdqpUyT3+hIZQJi+j8hPWn+G8B4n5ie7dFJTtfMfyWkJ/85omf6NEZSV+wJ1+SPM/+pqskiYYdv
q8XwNEKmskySbFZuPiHAcZ75lDRaA6nt2fHYCS1cM7F7o2uBf5sgjNKD8TUWA0LE2HnXP5XGTUIr
JrQUsKCdf4hy2owqOAPBrLgNNu0ej/R4n9chO9WxPU1tQ2+z08td1+YPFhq+ZYW3bMQux1cGYRzL
N2sHen8ti2E9Nb5co0seoNwSW8qrfVhxOGests+pJi7dYo/kGDMvSx7C8ogwxiy9aF9cgk2Giz6R
ylyddaoxLiYyPlaRs/HX9sNUrrfsZQz+4bPw8Bfy/W9V0P/Oq8siSsJB9bARgKD4ewDSdHCl217L
cB7VD3lhESGv2MZxg7eeWMZqSp1AQTVB70GKdPr0nSNgoGeDTLaZV+2xS+2fEMxuOIVftcI1869/
vj8I7f9Lqlcm7z5ZUFO4Ugpb8Fz6+883O6R+2z8bM/9N0htzBmNwj7XVuQw6OvcR8B7PT4yjTLFd
9WycWTyS2ljc6JkY/NX3UBi7aAzPiJTVRb4bSYv1IxLXHAc7y3LzmvnN+5wgi/Zqfb+TwT9wUfjh
sp4Owsy9//MJKMZlTf6TpOjBCCyi/g5C9qRVPQRzT0x+GR4gZ+6jOl+Of1rKDdXMl7G1jr29ZgwK
Md6JlHtVBXQ3Gt38WXIIkx5IQBTM/eOCIXSzFjA6Y2/cVZi/tvgksKAonogTc0zebdgFjEcrxIwQ
L2pVU7JlL3HXnf98QMpi+c86MtXfawL+vPiuLzxhK0mjgvjnKgosf+aoMhJ/SZrtahk+17QDntBL
HqqZZA+5G7BjHaA1i944FYLzi5oZZy+jhST74tdAN7Gwsch2U3BLDtZaCy7HyU7LN1+xwOuqxNrP
yymuFn03eT6XbduLwJoo4jw2Sj/JJbzngO8Dkw4Rdsn9Z6Ss5VANLCYqb0K5SVgELWqdJOChIm8+
mNJjOzS3Jz8pq7ve8ed1usEVvraVQwnpDolTIESRpORL3VS3NhLNwW+Hr1gn6a0STnLLlui7Q8gP
J0X/Eflld6jDJbqV6y9uhKJBiXNyyLE/87stF4hldEJCEgwtVrTvisIK8lx9i93FP7q+FsQoCAsO
FppICF5z+6+/JbwhfA3+/jVxPUpMXNiZglNc/lNJB/1GY05yGSG9irHMxpBQsAfuZZ8+DBC/CIra
D844vpGivEOmVxsb8WyjUu9GdEHRuQhYe+hYv5GMmfdO/0v4zaGu3Bpkn8YUIMY2qBaotUZax0Fk
2CxFU9Y+c8fkT/60QDjLoWv6BBxGW1h79pnNofNN4z03mwulf/aFLTEyBo4+HGXpdEjIi1zCzHgh
1FHyD93ZnXAFNg3XMcPP2yNA5QAgs2bBXhJpMSfB5kgDNKxeMJ0cadOwiZAGXR3NF1C7AdiK9ihm
Tmas6i4UuUNRZXeVyt4RU4edZw4U7knq6R3v958C1TqyLFQONqRh4cK1KK2P2YQ75KjxVyVJibaY
T9nZE70pwzsMOfCqa+fDliz9zZatlVxBwP4crZhl74pz/1JwN5pyqXeD73VB1skWrKnOd2BcCIZJ
vDXxRBksTM9+U7i5Pv4pBawN2ioJAv2vFjWV9/phyW58yDWlzNGRChbnaentp6qyf6298FnM/xO5
xhusY6RpND4yD0UOdhT3GzMLrpe0TIk4gWaOdfY9YbFwkZjgkQWzIDOShgJYCy5GtJbmQQE7y1B8
z0SI2JTor6aFuIkbiC8u7gzJRf/Pj4mP2rtmxfdFhNMBr+CXWWe4pVtU2zpszoS42VSOKzrDercU
qmorCArDN52wb2x6OZm3OW7V2R7kdjGGgPa0Z4jh97GdHAfQqM+RG+3zAxy24XubJPXJLukIyFMW
M0V+gRMTcWD4NdZ9lz0wKn/PqgtfQB9dGtN4qXppH6rJJaIxuvYuSkbzbub8gvNlniZlnRtLwgtr
MnDBXOYZgZmbqyT8RLm9YvkBK99UxwwwjNv3DQms7N03rTuH3EGY+JsRFZWs+YlLj3geZIMbyFfx
Vnrlz3S2H7w8Z9uP1bCfDW70RAEuZXgUTkckY3yhM7HfY4d9X9zxwwlFssdEgNUTHIZGPa/HE9UY
bkCKb2wQBGub+N8w2eXOW7JLyIR1JKv7MPj4USO2/4Mxm6e6hvKU/C4qqz4Rqn11FC6G3MuOusw/
SB2/UW4aRL5DkTK4rBm/icII6XugRdu7HPDR5l+fQn8eB/94CFl0BCnXdjwHcsNa4/T3Z3XtRuQL
sN9uY8oSIUDRY+PbyGiKPfvQEXpDHH4ZkDTwfVbmpqX9O0BluhECy05D7fJcbbAkh4l1dhzzMS/r
7hLj6vRjYne4sTh9D9yPxks2kDSzwlrAqyJVldvRD7mWU6TcvXbcIa2bnRYKxDqZNzdyJCGfUZ7r
hvKFthBPCiAc/YH7yqFfYVmGPgBd5R963Rx9Tu1N7F310H8NEsHuX79E1t/rfhR7VuLvriMt11Vr
xeZ6jn/8fErKqPsf/83676U32kpVeOpDuqc3Pu+3XZMUtJiRAbGwAaCDHcd5KqANFqtONB5FUS37
iK/zvkOZ18OvXsifS1LdCQOOMvYwQDeFuP0nP+jfW5/++kEhb+Bo9cF00Mj19x9UQwnmlgHE3HwM
W9UEmSiNF4LVlKtX9Eayp5iuDkCDP8XmjLVVgLj1r3+Gdbr420PNMrmVKsV7bXGYC7H+jP/wYpkW
aHyyfAaSKqFdnY2XOnQgDBJmKywZ36nqMcyyb+XYlofLX7cHvLwtMiD0Hfx9M99uQwZuKCW0Kgcr
d1rK1Zu99hjyhs8U0h4tO7ovQ4xvEUxiWOiVf6hKdgl1HBtnhH7j/Oef+MR3BxlmN7OQ5nlefxkB
YwGHW9SmGU3so/CEaW+kdQaD51nEbHydNfjBjXLDRr0PcDRmjs/9gZRWzgt4ll0SGL6H7KETyArR
eO9CFpP2ED8vPf57yIKHf/2SWp75/7yoFrd9rvuuFHBZzHV4/McXtZ0UzSwG4Zp+cX9RQMiqDBPy
sjYeqqp8sktiUSPTSG8b+37AYZS7Rbsjyv/WDKnmc6tMum+hh58X3LjojlwfDJ1draz2Dp6OH3WY
HzX5J8XOZwu1/WejqUWmcpjCamUl/jcnxsimCsysOvfY8aqnxfNLFgkTFkSQZIGkix1HKMtnhYA7
3ROopC9mgPGPQAybC0GxTwROG0JMjWIwqsb0DOkjQViKCElyeQ47IgU9u0uIQHlA26gmsQywHa9Z
s2z9yaVxt8uOvYl1z2U70g1jujfS+JViwXtdJOexsN9tzNO4GgNhgK900p91VjoXRRjYw25NzkTj
cDTaj3gc7IOTIS8brbV1mKY2rtCMchgBifiSf1Y8PgBjgrbsxLMjaDqK5DnKpnKDiRyYhUN4Y6zh
Z9PT0SrTuHh+97tzB9xZqwTkdt0VYCl0X4lhoLUoWAjzibdHygRxlFi6aMb4MJjxO73GjBAYjWps
rtLD1w90kNW4r/KdmzHbtUQGhT2i6JAeysJxCFpyMzG5d1D4xV1FFWnshtYxo3koGDJy/t5nbnUf
joRrrxvlnKt+uujw1U0NxHKHGE0UPggHGoqg76XN/fEw0NJIXPM7P6TawvMx7v2PTpYw8aT5oLhu
xVkk+Ql4+5CXk8AFrzEoBVTiRtCbMF4nJaABscH/+mi4Mt/Fif1I1h01K0/9s43hQmSd+5C8GrP9
A/CNczQcTfmJ/jGxT+ZZ2t/xFHnibfjFUynHDuBT6eekD6pdZhqWyyLQoBLCCNugHhvcYn9gYkVV
Pzpe/ovEK4Fuzeu4FDSmWKH/M1QlnDl5iLAncDvqTuXCG1I5RX3z5/6WG6i3oiCd1FLJlRTWAqkt
ul8GeVJd3jE+V/lVL+6z6dUvFYHNN0wub1kIcoPGPfRJL3pp0u5U5SW5rGJssN+2rF/Ewq638G7G
4M8cg50MuJR5/lJRsvkEjs7dZwPuDliI7ta+NrEOb0V+19BE7Muv0VcR15XED5zR+9GjP2yWmm3y
up+yi/lE9zxTUd53RNxfJYMgG+70DYy4HUjJN7Pk67FdMCjt+PBebFxFi5y7W7SqtQ23nXBgl5FO
ZGrKCXAl3WH1AtiQWixCAUqQ4jG8p8gTdwuj3E4knzblQJeyI7gXiSjackFcu+3FzOwbz+6IiTY/
2JHXoSs3cJaT6SrZrLqWgWpqWQ8iJcW28bMcBWhszD0R5BHGibqfpor9OxCwsrbJxZZxj4OZDTLf
wq3rsOzHDdqlmEGy1MDFgNcA49pvQM8pALlF8FHs60c3V0GeSbAlXcNmQIwsgfELFOpdz9OLrkz/
0nmCPbpgLm0EaqbR7NHOWSt6yXmZuuc45SYM2MGYFhCn/vSrrKntHRyOyXb5NS6esTG5v0KiyB/j
4kc868PQIpK3S2GT5MLHoHOXaAREV47iTRp1P2lvjQ41s3YBpsgyZlqA2pq+4qHaaUCnZmZDg54Y
8BweQVhuiW61k4nfsbNh71fEB2hEw7RbEPS2SkG1vZJ6b7ChwylZ3c040aFrk4icGBBjMbyClwoK
c4JMnoe3oZe3cI567t4wcVD6IvJ97B9Demt25OgUPlKkiZaOQNwGex5clF6RAYQPuzVEkx7nlpiD
O/CV78Z9VnQ+uw4j4fbl3RuKtDaXbl5qb4YHj794fVe36JSPHEnUTejlJ9WJFx4U/LYqZoxgnbjh
Pc+39PhR/VCASDCjmC9NtJxHQspEpmAzGD7h6QqO0YrD5jLWMxb5F8+syQQMP7Q38bft/Gd30dgH
Iv/VmvHkjFF7fWEqm+94UqkuvqflFhfGICCuQ/wDYhARwZ14jTUDDWvHo6+Nm7tQ15IJ8ypRhSJe
P4yTlHt3qccM4hln3cmXIkk/opxdkidne99GRgDLiRGk92xCsITaKcLCQxlVu6I243OyZL/dSS23
xijYkY5VcZjOEwmSJ89y5qPN5n4zQEVgpKabsBixyvRo8UNXEEjA0OGNxcHuh0vUme887HeySyH5
WPrZatzn0bLUzlxq5icjOkgJ67ZrJ8oxvZiJIO6Z4uvnTIwOcwPP1dSNiiO531ezYRKsuZ9bb3KB
5Js3TNrt+LMfz3m88VuEn5ILD44vi7u0dWdGWRCu6CnBgJhM6KCDUUdAushn2rX5YZTC3xeD+2Jh
AyUx63l3BmkkAmx4iORAwRCi2YSbHJNL890qOHz9STza2v82BRC1WCug6sTxfIWboLCA03k0Qarm
XkcsM9G4krqDStUlpLeeaOKiTsuY0yFs3GP+xGvSYNTGSuYdG3b9YJDnS0/Jh6sMrEWx/sQ7zFNp
Ck+xHvW611oovpiDoYsXjKT1D+wu9MPZ3cNkwGqBbvq9RUqJsvwurB3c6zP6XBbho2ahQ/t5691G
z22OfRWrzWyG7/6HHr0vDoAVGTJ/Ke+3wAZ4HHyEXvJiW+Fl/h5/j94IlqjbePHXVsEPlfMQzhPI
H9CFsVO0B1AtLZbhAttu6/4KR004cSw82jM8An6LTXknbmgm4OxnkQwfrGz7G8Q+4oDtg0+TR2CC
GmZjVZ6QdO0rEQNsAPKAOPAFb9IMDLcvjkbcj5RO2HzmEsq4xOxgJqwufkHkrrYoa4GWmpF5aO/j
Sl4UsbWZ6xJDtmU8eu18bbQTjAYmS2YxkqRh+uqZr3rI7RtGxWprt3lPBiQGPkLepEKRvrjAfxEu
rnOS7fGn90e7oyqKrAZwkcWcnjXyHo+MZNnXVYIqzwFd9kimXtTtKyy/wFDV2bQkXQpUfPIdwPs7
ejbbaGVO3/BZjMdmnrujO85EsOdnanDadRo7AQhR+wELKY9kmMex0DerK24pIsBjbDdvA8V79yUu
waF7WJbiF+Tro1i6Lkg6+glHq7igOT6QCcA5ntak1HusOpOzpcmKxW5jvsbznpupH5li2zWK5jAs
H2CGnV0MqnBTSvAUWAF2ImK34IE3xqgM+84TMIaL3EKZi15t5KGNWqlLxlz9TkXanh37wLnOilAt
b7DhN8QcMBjX3n2jwDtnlSdWJxVa0ILOlXv3PvV1l6Hhm2PFZPK7LtmmLYjgaarPY+IeU5IEO9FY
Ix2k/qvEjWUlS3jluMkuusGmuP6bCfTqqo14Tazl3K90NV6IPia70qjFdg+V2gsqXfCazuxhpIZc
GvW/cKVYm4qaLC75dXKsantGwmt/aAKGF5pGF5iL3Xy2WY1wea+vadfxmhBYO8sCilhjhTvB6unF
tzt4JwU+/IruY5g629BNI5Qo5WAGC2ql4A1J/z3uc3nLIG3LwsfCn+97Q/8AJDW+uFH0mOnHSNnP
FjFXBKdknxo4heKmkw8OGB2b60Y2YP4ejUIfBK4KPKXOdzebT3DF6AVOOjL7lvNiZuUnlAjMXWzi
bDde9/Yo9EghCcG8uwrsyaBs/TSUOtmPWSUfy9lfmW54QaawPLBsYLDRDYtYKfvTFPAbxLPF4JXE
aCO6vGtqjM8WO5KTD+AviPF3jSVZsEEi9oG3TU+h2VebVEzdfaVROXmOfjnpXetRKhKZ3KAAnXS3
IqIZpZdvpp+Kc2J6j3VEpBL2Vwhmrj7/+RHkLF/7MgYQgkzFTmbtnQ+ctds1K/nIaDshuDs7R1IO
gPIcGGnW8BoNM5uQKqEUw9lry/pt+HR9lXLcWCU+PiLi0VXSikRISuS/ChVn16wrWoxwjruXNfYs
q+1uPJehtEnSwXQQuPdGjIg8r4H6vnsiuyPuwGQ8uc5YHEVM3cJff6C/aIgznQIlsmoEpaLZcWj8
IzJbe3FHUxwau3nsPdGe8Lu/ZAu7dNrj1CUqOTcxQxpUBrM3mIdbnef5XYrLt4tj7C6QGEhBA0Gf
0+otzE2YT+bwgYf6p8y/mm7+UYKJO/o+BTltGJ3D0jevPQ2IYcSzfbai+44P2pWeKHdbgejcllSJ
XP78kgnIVLOZNHsiRfome+NbXruAU8r8pVkBTaUqDZoKSNtZeMb3jVfOd3G+SpEdWqrWWLpkZJVP
sNHfwrkoL5YmcMdf2zjkxvxLgr86EwKzHmjnCHge2TvcyAyKvjs8hD1Zzj4MrUNYOu3dYI7OgZKn
FKwVZ43iqnVAr2Q7ZpvZCvsjIa77E9e45kX0kE4t696B8Hg2c97dtrS/aYoIKmNGenaqHmoVo5tl
FNYlrrhdRgae1YKNmXCxIMUvmTSdoEx4SLUSvR8zsBz8wJ5AWEOw7g6clL/NZb72MEp2g+j1/aS4
gQK16QRP+c7lbrkkuAOz6kpMbnhpo3G3uB1JzaYeLh2aFez2ZGclcXIMU6e9tBFBHbuv7aCMjOzQ
QGl9reAfbReqFgnfpskmw8h1t5Yz+KRTH0g+d68a7PFoF9RjJpiPDf0wEqLoYSW+LOOSnOZaPzXr
fiD/Q1wAq7nXCrwbT15xbeMeZDriScqcs1mQPDcFGPugizi0IrP4Mu3XKVaAFQntO/MOUdQP/mjs
ooMam1Sg1T3XIskd868ETmmn7O9SJ63WvAkyfh9jCzPotlzmkvklH7rAWxulrDDHBrKo3WKFxzpz
8EDjfUcvVoHyam+XDK4ZdGLXTsMT3zOiNBWJ8U1Er2CQ9Qz/U2ndOhTBXbaAaOIR3drUWwDuwqRu
ute2ms4Me+X/ZO/MeuNGtmz9X+5zs0BGcLxAv+Q8Sql5eCGstMV5HoLkr78fVeegbfe5Puj3BqoE
u0q2MplkxI691/rWmeNsGZksqx62mLLNh8exQYdg697JTBvcupnLA0TmBLmFntp3TnV2LM275KYO
ddAlDyqmQmm9UT/HbqqzI7rdpnWq7hx6gvN0h7ydoBGqRKW9VKYXkxCaMpyjazq2cXYrTTO99Vm8
aFb5G85B5iEraAz1JqbiphjJm2LyAOgP4/YN0sxPFeJTs9sOc50ffoYCyH7v491KMQMaAebYAOfu
0sorDml1T8hcZpYnJRXS9jHeT1EpnyQKRjnigq0m/v4i9fRXkn1YrxDtmHOkoefA9XCkoI0GAXij
hc4OzJ6/xV0aPIwxi19qFQvdNMdvbW5wBgy4q209u5EwfUj1CfNnmtDkO8Uu2YtsBPDFur3h2d42
jSuyckjh2elTvCnbaXgBVIHdStlQ08Yy2+VlmhAXAB1O9cNGBcX43pQuLLFxeJQ9ZxGrM9dVFbv7
0hcN8HuoTH1yMGsBeLKSHNtG/U1HK7iO6uSg50zg+lLn5B2oOzQTz0ywjLXi8rKYOx9apA6VXURb
H/AdccoUH2XdRluvb98CpK7LUvKEl3rG34JVHhmgIrqbRX5Zh1AqrDF/cswYGJ7Oj0AMzpxN1FDm
G+/kF31xnPSnEsh+YKmRw5zxkgX6fcIb8EID+VMSkC6Gp4KkCm05DAQ6Ow5ANdMgLbzIy3021KgR
MiJmkhmGx/whojO2Liil5/249oZtPkA6bMPqAJry8HXHt56PocoeyQUR1tzx7l9QSvYn6E1Iqqye
lilIx4XhMGGtMxwuNf5iBHQI2WHGwnVU1rqlBdBaoEAUepCNgr+waQtYG2lR9YQyVLeqctWxMqur
ayyaMPH2YmIX1J263n09hMOIi4HPJNxqEy8LNhkKDGySifOq5vdhQwfcA9Wd6vvG5vcsbf3FcIqP
jgjSoGToqUK0c/wNp69YEYexSjxUaqeTbKzlDKo4MU66755CtdIdHepxR0rD0BXX3uEU1YGuORqY
gRLyPYu5b+PGWFIy7VQmE5U+EQtLVhqktF17JwrF8j1y2TQrd3lk2gBW1cm2+4l5ueee3JSMTEsG
3U3Qosb/GjcOLmPaoBZbul/FkUiYEOn5QJZxNhxyAc+USM5yZzZ0ZWlRp9ssm6+Yr45I+8q139d8
Kz6AFT2fORUy2Bk0img8di0N/c+8CM29laNC9kVYn0yEzMA0XstON24bL7zDPBtuRrvZa0U97YNB
c1ddR6+kGkaoBtYZ95BzNqTxRifOZ2tH0IH+HuxJQW7mWamEaPGyqzAop+AUufsm5xXucn3bOtjo
Zf6UiwjfN5BJe+QJAhq6RmpOVthOGmTGKIuT0jjPT0GOogcujrWW30QADzfAKYdl5XiXQAJ9RgzP
am15wz21ZbLJDX88ERHHjsz5dhIMOXIx7DN9OsfT0DMnT/udXvXmppjF37V5R+bNiWl/PZOeom03
GB2+qXHamjpDS2KVMOdiHOAFRHAEdBsMeTILMqe6nzlWUXxwu+iMJBgsRCi/02IgvLptD2PNOXiK
cloyqU3QNptEbtJckNqZxlPBswqzMwq192qeaQ9kC0WhTzhaRZBYOfjJBsq3BRZnRqI3eb4p5plo
q3uHTtUet1dI797jhBRm4/euQIiVEXmSQBVfcYBHG4lrdeGnLQ760ruahHkeZXlu3VLsy167tjmm
QNU+jUVg39u6/4REqbrxYnSagw6CZYxNDkfEFG1EZW1CDllknMY0Xaw4v2srpGWxi1qnZsHVfHvT
h4NAixI+NRG09KZHGgGD49Uk1sdzq2TvJ9KFMom/KvSqJ8oNPM40hWnFrK3hTTZjce75ORi96PmR
Y1yQ5pSV1FhKQZKzRsAtUgPP/PUl0MljpbdoMEOPuXFi+4hC4LVhEHeu97TcMIMkt4aHt7QW6IbU
6L8aKumWtus2tN2s60T7YlEAT287QRHByG4xIkbYeZpGFk9PfYjWgWLGFRwyxbvZqcPYNdNZC+VD
5NtiN0asw+izG0dt89lUvbQkodeeVtj0gTn/O9wrPBhIbwSeMX1wzuyQD8RBNNwznbs3lBxvLL36
BrkKqkJnwDMKjWMGrHUZF83O1zmOWqVoF8TwZEe/d4at1YobBw08eX4RuOWwjdf5nFDBKrC0/Hp6
9RNxV/vOucSQdiSAt704fv3DrJvwrdYRWEictDuUQVcrkKC/hvhD6MU+Ri+xDqfWu0mQSaQS40dd
vSUaUMYhwymBYJgzGQDkLD+UrneMErywnjJ9YlwQilSx12xUFrorOt3Nq5Ss7aTIvWTW9DimWLKJ
/RxPRk9DJOenoaIzHh8U4HKcCM1e1hBz4kHD8jrNBTGonpruKeF9nCe7FE4IETx1bzdEW3+S3pQ9
wZv8DsMSMoZBm8IF1Y3tbQP/KMATY8KTRY7LUtIioUGtKdejCvsDsdDErXYjDHjXk1gVv4/4q48W
ldCqLYf4HJii3Cm8QtXUUiGaIDZqS72A7HY2mTnsyaAJwQJlzUrT/IcRKeJZknO8LIbaejAtMoVD
VImrqmK5SuwHQgxewdUHMERyzM1c99WRSwYMYyjxtlDpwtVOxjDZuQl7YD00u1rqw2EIm6caqf82
hEF+nORDbVMv2G7dbauxDI6qgEmDsm2DxxdLPeOydRXBO8I0XF2q1h05aw4vHf6itB+fA3DBBizn
KWyfOxHdtJNFe9CByqiS+wgwBP4BHF8T7biFu4sdaN6uFxKio77lJaVCZbCP2ApZZpvfl3SyVr3C
6tKS/rokeZY2fJK/t5HBlK3h0GZK2jHO4MNPr640/pZGbt2SGL3pHec4+tZHzs2xnF9MTHHnpSa7
r8x4lTggpPQeMuk/1CB8E1pWcogxpnVyOJN5/ZKlcKoniDLIS4clya7lTnRAJUXkwwAt9KfRjOoH
IbsbQBakDlHlNueuAM2W2GWNQNRJdr6Gl95kdURahXAq7qpPvInpJgsHDX5Et4eodOIM598EdQsa
nRa+UkFyMNrpWmaKO6elwYi1+6aPaPeEunGpg+a9UDQKS/uoJ863NrJeoXhWKnG3IV5QZJb9eK5s
/SaBfgEMwpn2zXgNbKYNcVY8mT0HKsIb7zwV4ANw+xvSwVeCmmMT5ZKI7hCWXgkbTczHk/655pp0
FiWfQpRTD84D1qdXqOEuL8tjrq6iq9YGDw7NITJ3MGG30USZPV0K3WQ4S9IE2aeSGou20dBgiLJ0
9mU6yOGGnCMSHju0wYFiXSz83Lmjf4v3VV60ir2AatKhwuDZmvCYlAFmbWa01CAcekdBJ4Y36GOB
6jT3ESxLhRc+KoJjiOrtP/hFoTjFWEAs8jdEghezwecW2IwwC2OrrGHf8+h6pD9m0bm537pSoXUa
L3k+HMKApLv0MJxSDfi54Eg99eM3kRgvBLY+m2m4Kt3u1GZir0+fZthsEy3GTZs8VgFklP/QTTqk
hDpxtA4cBnn0jMvSfvBkgSUofowZFApQ4p0/5X9rDf9XYf8Hhb2NuP3/r7A/f0vbb79o6+fv/0cA
jvmX5diupC3ooKFHGvVPbb1h/oUSyZzHqga4VekiBfqHtl7af+mIbhnK08nUdekhfGmKrg3/8/9I
6y9XR5NPAA5IJ4mY4H+irWch+lVig97bcyUzMLRujqUjC/lVDaKrINOChKkZYbBLnuulyFalzVTI
RoYxVTcmuIfBvcYu9VWiwUZ4SbEXyTtLB7ZNz0DPs5XexdsySomp4tgJE7FiWlTrzym5TpPLdI4+
unkY/KcC7gKrn3FHEBYN9G+lOkJRgAbvZJ96e/AvORxEYhyKQ/oYWHTRsMnwykjUMzjLOydPv+fg
P/m3Y/F9KnGV5htCEQmUWegZm8rCHoGZlVRwAE2NJ/Ye27uY9mpw6KF5w8b2A2i3IBgYttYRig0A
YDY+IXxnIFNIyiKGNMbewrw9oF2XoJq7ICSiHGAYUM2piMlKcU6ZLw9Be8hQoV/iSYd/tZvVq8hP
t5E2oxw5JgPtBteQkEiB1gbr6aubfCwrXc6rBwWbz1JUw+usSR3VOOTyioBT+cgHvjghzlmHn+wL
LEAzah1NaYQih7mHm8Yr6AdrEiY2SjhHCQgnSwU6u2DTR8nWKINNVoTHoArXcmBV838Yg7H3KDRt
H9c16dt9QOo21rcuJDyOJDzoibwFNsPo2lWngAhdDlI9sS69B1kFDRrNW7m0HA3TJ3lxeL2rpiEU
hxcRJFuffWd+nZr1PDDRF9Gdil+sZFki/LTWY8Ox2H3qxmexi+2bIHov9EPRfHPYRIhKX0bwQqQj
lmnxXJfsstpCtWqVQUVgAFMYz7ymHLq/D6tDq57nVxkxih01hvCM+IvgqrGE0wTGkDZsKiOA5gMA
M+2B+ODmj4A8D2SIxO/cVZQ9K0GOKj2rpeBGTaSxpB1Vl/3aZDxtt8uAtzJU1/m/kJ1HHamtrXlS
1gQbW1x74F8h1ioFK7HSPrLJWKjhOU8DFNE08alc/RLH3LS1QLvNLyvlY2k68lkQHfm2T/C4Wg+Y
uiYQJFWMIReOKV0bs4AXUL8XzTPIH6ZJSzqoi9rhhuD2AjqwRUG0yPgxOuxvW+K0Y3KUM2Y1w3vK
R63QGZ2/DS1B4LG2KdmjhP7WNgeDKYtGEsZ8504RvmFAKH7DXRuwZaiJZ33uHTyXEPp0uCR0KwiE
5lVBUtXLa9feVCjmHfw0ibv36ufEJkqFCS4gaSQRGm50ta7siGPwFlfOqsJl6pZwYRkoE5xN1jWn
XF+gS6LgxeNSo4iejGFVoG+brxmFwXL+fYR1LYf6zIu1JyKGdZImkStBXlqlYCiwIzJEYUVhem6r
AWE294pzsWsSHzRjEU/kLxwgX4MxPYfx9adF/F9YY5xZ4viTnPXvtdHShUDVqnMsntfOn+SH0kEa
H7azei/9bAqCWW894AlpCr4Lb51Pp5W7PssIaM/nd+Ye21TwqGkoUCEMzDCxYTPb+Hrd2KtxG684
XhKfuelBnXb4esq2mXkwTCcrjCAJ4rlLre9K+hBtPd/+QD7mmFhaS+l4nR+yYfh6BprijmBQH/W9
B75ipJFk4q7NwmvKA8Rk1aSiEXLp8ckT0rRE1OGP0C9ngJ5+NeM3UHj8NNs+VBnxoPW1ru6aARRs
fPXBjBRc63m66iJLsu3bJrzP6Plbw79TIv7Lneenq/ubDrEDMZoUJld3Sp+S4bHCEZxJSC08o1h1
Fjry+7b6lOaNBgUEmshIm7ypT9h613/+nNky//vnbErwKZaDx4UN99fPOe81zVVNwudcsNltSuMk
udtHYol1puILy9uAIsFmU7g3HnEJ46pqLg3K6gogq7UmlsCBIEDedbdt9CNHPpRRAn5bcZsNi7qC
HnWstL0W8c+LlNvEjha6vWOQtNC62z+/lXm3/u2O9WavHmsm78YV8zv9+Y6NpavrLm0SzDe199G1
6arjwDI5p4LG659/1m9K5vnp4GdJm3Y2V40e9K8/q6ZxDksTQp4yN2B4HH+VkskJKx237QeN6X/z
0+T89/3y3gwKIR3bhkBbYRniN0GycvVBE34IyZj1hujUvePzWIXJNilxB9MxK4xxkwxXoVWvmrby
2DMUYfHa8Kzm2VFAZ3IQFP4Qo3pGb4lkHwmPzJjO8yqfz0X/lDwHcbkctPIjMF/0bEdEM5CLeJvz
kIPN/m5pgBLCxzpq9xPScqMRS4XELMgEoABkh2l8aVx1Rq2zM/OrQ2yFHDe1y2IxALhbT/o3snbX
VXdVjG8cc6+zuc5lhOZwRI2xD1TbpDnyD9vrGZ3IWo0nhKh7csV2AxWBCR7SAc1TowyqOwzw9gU8
o489u9HemGrttVDbQVJbjtUVMcVBpDuWUCwK3Kn+sMqciwCgEfVqNe+8ES973h6Ew16GOkP5CBPY
+eZ3G6hHgaXef9bhXheMZxOzZuwWA8J8nqsGnT+jzQ8H8jUiCxbzQo+G4tB9AGICMI9cxl71sDpx
vBBhwphCLIZwK9j8TI0TZAfmXPtOGNBLU11a9O1zuErsQoDsSUoaVgF1z5gDHpgtRrgsUVb3dNG8
6YeZXDQwBz5gKxIzyL8NwAm8z+9r3lCy4gUa54Jp0xwK5lJBor9Be4QX/A0FznJ+zRV7HsIS3mey
7atoZd52UAltcAxmAj3HPYCjwGjCXxbT2COAjTyEXH5tk92gLaoWUWWUvVhooAz8X4VCVtCv6K/v
w8a9GU1tZ+P5JJGe10Zz+R1S5pKOy4pUP4qScF0EFItIP3y6P8XOnCWoBkkR0bgpVDpTHdYyAOju
zGx+FF6nyaHhwrbSs2kipt3ZqKFdm+48GcLZge0yss9f+/LanUhhSL41oUUHmgwz+9nwA9BrWBk0
5BGIIZk4NsVu3q6lQkVFeVQmyVbL653ioZl3JCu7Jv1Gn9JnQsbBGdBVh6Xnmye0sRUH+45CSFjc
i3HwmOSSUvHYu8zrOeq3ZfCYGgK6JTeE9jx2gPCb+94YmB3QZrL6cxtQG+REnjVX5X4IqmtDC5aN
dXLc0ziTRihr3Q+pukVuPOYdmUL8BJeamhu/4MUN/cHLNgRxzfdyrahmdXasADMf8jmSxJTbAAcY
N70SyPGGtUb7uotbUO90WseXuRShuvGCcTU/lSjAFxPt7pItT1YP3AF0nHbQuxaghuDOB2yHpaDW
CEk3L8Q+9C6okpfzeuGAEqIsKpzha7fqLANC+MLRvR1yul02QzsICZqfsprbZZyr6uExaz/mQ4SD
/3g+Y9SVWjvimqTi61XkMYSK/uoTEp/EwVpmd11znYsoZe5zAeMY5DZVeEiQTDEhUnHCdaj1ZOq8
J9j156LYtjW6TPq6Jdike7SHgiRn2BPlNW9eyoTmklrjBdwJ9HOxN6zt1tjbZXRpQEXAwkeitZqs
aDG70ECwiDbdhgYyTMam5FAjlHtwoU5E3XNW3WziiBY9/3c+WTQh8k0aboSSyr7HL0BeOp/XTLH+
OlhwN8xHB49d1ONGM20KWJdiriE0UdxZPpWlrWHV+K75/dp49ZgGt+1dNCwNWs6j8zFfc1lWHLKu
dc66T53pwfLrMYYQR7qbT1TdnASBJMYm90dPJ9yZ5AN4KyaiTD6qZRVknDM5sTAE0f3mNqmDbcEq
VrvvfkfakE2VztWbxZDvKXMqdJSLOMx2fKzk/zx38ZORf0a5RZ1fLCyb9LRuXIGLWOt9DxRpZYF1
mNnoIVDlNt/R+KvLFeD2GLnM/O9Aw1FrSbiXZxrsaRESftYtJWK9qswvJdamAl2yj7xB1ywCbBJS
aKeVB6mBBK/GuKuSgx/uyvQRx2QafpjT2pFb33+PrGsEljx4bKmI589a5dHWfkgZmXTm5z9fbJHk
aNvuSRlIYH9ikV4C9Ae8RZ4kx0kGcRW5HUpBHR3GrVmlfIrkajWrGk67D4+ssrRNNW+6+rYwPvXk
hO6EsXW9qKpznypSXlcCm6NlLYTzAlQQgwI6tQSGs33Ow4+eSxuRPfHIyjpDkjuRbGh8bG0W4R+h
lUFpO+rBozIZIzdHkHWcpLKV3z4V8nGIv2ksz+wAPo8Ph9X2lEB2sopiUZMwVzmnWS8DVq+9BS0X
9Ts/3CfGwZtu2uIWqg/vYi6C5o8M6Kuzbot2aWCFMAVivahaBe7JA6eicykwMKtvHl6DIupQMG8s
eGMJxNIEUUHRWYsYtHiuVp5T7w2yU0TiPZEgfjsNmAQmomcLqj5D33o6MoYKZyU56l7Oy+xCoiVg
/qGCSTDWJ1WwCaX3mKAbN7x+DY4dVI1GpAcPEsufAZfUI3LQSN+JOU1bIH5NeFCQANCQxBqdSPdU
syE4dbox8OOafCIl+KCXwN9qhKIlzNkEbKtGwYacu5Usknl2HLSGsx1kd+BA4J8Iz9j504slHnOy
Qeb3z3Ng9m+OeBqZdKUkGzMFJPOVycV6hmoJpLhJHy/H3MIrMUPxcsTRat3RuxU+tjUoXtMIrZiY
ATdpUNSbd2SwbMRAX4ZFMovpZb7UfUE3Cb4jUas+Oqm84+4CaaeKfkPw8SKcgaEGWZswZmzKSQfj
kJE+zD+45ihahdYyzJo9CrK1xPumqcdu+OzogejMyWS2DyleEm7vgPWwST6N6TUjFFw+ajpgF4C5
pvao6ngpxKck7SMHOSsnbZ2OZCCIiG3oc75RBGuT4X8O6lGRb5FltHeJCnOarV7R17WJnIWXyyUp
WefqwWLGyYsdw/XOtpEy2582sFls0WRTvOco8U3mTDVTTQOwXGq852ghIbOvpxpTMMVRhsOWQRH6
Or4Nllk6Tgi0/XUdhXSqgHdOxLnQ+J5DFXMfKoQfLgCaLoRghhGGX9+PuZETMAOnktEDT5vTrl1G
+cGYrXBwUJpy24XRekw7HgCmqXG3ZIK1I+8CklC6iqH2Rqx2GqtDqCyOXe9jh+WX6nFeJMDd8MJP
FVIbazAX9by8k4BkciQcnOEu4+w+fxumnWWEerhFradDfy5ybd1ZPGao5nQz3E51cG826ca28/cR
jgUD7Q0JNVb1OVrq3NCVimgexBmxj6ZgCWCzGMXJq2/T2TjPaR8d0oYaZfDhwDXJOqWvBvxtlzdq
rSZKXys8ZolktA29uD97YfzcI3acwWPJeOzqAA2P/h4pn1VdrWPEanO/o7W6M97MQzPd2wmaK7Yz
nACEK9CbMJ+bDFMYRe/cNmyg0+nUeW1xF5R8h0mHv/R30gk3c+EJNAQKPkEttH0ITN1k7OaS3JQU
4p+S1Bn4uJTxrbZ45DvKcb3chRSVbNkL5aLgUY/2dOR20J2dBZz5qwc5tIckr5cN3ouKKi2SBnjF
VQrkqbJ5HAFht8ZKVUfJPT2qazzvp8D3+QzC782gkyXus1MqbOhzQ1c/2f3zNNU3XhZu5po9RErw
fXKuTQCYni7hXGSlmr9rp2QLyO5WU/WNks1+aqttGMTPEoV8h1w4y6P7r9Pd/84U/jRT4ID7h5nC
jyG6Fr8OFfgDfw8VNNf+y2FkYDPZB4piogz/51SBPp3714zrYEpgGa5lmT+NFcRfMwQcWK0AqMLw
gCP0P8YKDCOY5JvAPnTdgPThOP+TsYI1d0z+66xu6fQEGCroum0bJo2Ceejxcx+ilr0R4cKqzmSU
y3WA2ajX0/Y+64b2HmcS6GvnAjkOHr8TjX9/Yej7j19JSYSw1QbaUk39diRFB7nllTk06lXb626n
VOoHjyPSRm/19JmJ/ROgHdSLbufhbYzE2UKihZ+DWk1ldfvgWrm6ZKSbDSWjAOLQdIiN/DS/RHQ1
MS1dTl1ykyaN+YOg8D0sr/Kd9GbwktURsQzJENboYK904IAG3tTcoilG7zpE+TKafxt2w9/Pw3X4
v8GP4vL3lfqFyqP/ar/mCvLBSdNxaHUwube/uiE/dXIiFaVh0pb9KbKjCd4O+rFbMjtCFq3B3eFV
yfDJU2Ar6VQLqbfZBSf0dJNlERLIIO6IjotCDJV2gNLS/U7j5ONL4+yPIrt45K0Sd+qSnBQapxJW
ysrTKZNhkBqnyOyKRQl48jia8CKTSCfq0K/ki15FGmbdie5kkcLRuVWjU77hKYv21eTWazqhJVpI
vEiinQ2+iTDu+l5Tu7TlVIGouDq2VVyeEGdiB27aHd4qDUtBNF5GnJsXHVwL4gkx4bdFLTLiJ0fD
lNwFLT45l6DkQ0hc0Vny59eR8o5BJ/Qztk86yF2t7r9+hUpzDqHY9plPakZli+cWAiCbZeBdFbuu
A6ueTR+mZC1Qs5H65yxhEVu3DpOaKdYm3IljQTdiOsaJkz1+fVGdsa8lvg8iQ2E195QCERf/2Exx
u+rKaHznZL6Pqydim9wfJntgUQ9YY0JGPJ1Qxid8lIs7ai1zRBrHDM+N5z6KqBzsQa1+WiX+xZ3z
3x89l+af5YLy0u1/ceMgDbFaQ7Ffy6kU8M8zv+XILsOHHgn+LandG7/tKAR94SGYLnz9Q861YUpU
y8GzMQ13Wd9jy4Lx08ccnuffmR4Bc2bc05YJCVmGe+faT2kv3gzdIapOTxGgmGmfQdfOourYI96I
7R99SYSEVhvisZ1u9ajHh6VmEa1d93vpe0QMYx5+iolw3avKMsgJXCtRLPowOhhG5bkUWAgsIqu8
Ijsi6GCC+bvMALevbDMn/wjX6Ml3M+NkOM9/vojO70+fB+nMEmKGl9mGMOzf1q9EpuhmJO6hv58+
w7etewiHqAR93zxPKVZCEdI8bwtTMHhoo2HbSn/aoMjQoWjDkYwig6xDPzPuv/6b8zE0UXvfklJP
mF5+S3IIn5Bwzk5t1HeWUMWFSGMe1dENv3l9ku1Fb4unxAqZncZFtcpB57OatdZjbeqvkRxTFgEv
AgnJEAt/kRs5NaB1vtR5BFobTUyzyd3RW5Cz1UZJdp2mhBXViO97GelH9FsmoZzkmuhQ24GO2MOF
TKp6L0CtraQTlC/dTIHGYyV2CVZpJaX+XEMR7Kwo+tDMHDKhFWQn4Zg73Dc9DmiSBJmF/QhmLwW1
W3b5+lXh9j8KZD0Ecpf/BlJh/vY5AdPwXN1l5/IIheLr3DP+aZU0IOea2iCMo2/U1XGsxzdTtdmn
w2jEpUb8HuNqYACZWQ9aO3vpgtbhTOeVGz798iU1SvqUoNmOaewWL22Nq5zhIH2qW9UEqJ0mZaza
pnA2llncRqOhQz5oqTIdJJutaz5Yhiz2jElMV/pvFdoRODHVeCPtctZ3wCsujR19eqSghppuv76E
bhEzyDZ2Tu/wn5LO3v353jV/nWYgv4U/gzvbdZnnO/Mvfr0myHd9XMSGOkbp97yTEbgq8HFpg0ao
ctHx1a0VbJQMrQdOXdF66I16w9mbIXsx4VezWvlkFeELXvPswhNIqljaled0EvLFJrouzr+3njvs
tCYtzjhjOWq5ZV+c3Y421STs6Sm1rXLj9RYzSDIULgX33DIDLH0dvTc0sumHZdOz1BqUcxh06Sjp
njqnBQ+NBIX8kVEdE6GYvaNnEesazNJBWoV3p2ltuVCNNXyIbHrC+/BvVk5T/Fq0zBfO4RayET1b
NtCz38dA+OZwlo7t0TCL9HbwBYthM6Tkv4Pm+RhTROyN5ADCDDN8qOfWAEs/cnCpNfejAOnsmEWw
rYa6xQdgvigvAQYskZ/CpsXI4SjvifQeYshIS8T1bysWEkn/t0JM6A4gcBNXTo8ZBBNEd0mA1YLj
ndVZpBsMerKuArKNvbwdTl6mz7jj+ETEpnzpO/DSbdA/2SMRcIHZAA02QY2AMPY//nxvCWQsP9d1
8wSGyGyXR42SxLR+Xxez3MyJvuLEYbtoksvWVfeuY58KAr5fBC7ffcsIdCUUEvZqQFfhFWwtydT5
1+ggIXl/rwfEa36tRxc7CEvW+YB5m50+2aLZurUMUqR7SXEYqUYQmgZEyf75HZj/4h2wN8JHY47E
0Mr9DSYpxzKlECkz7ODUfVnrrHX4D/forMQT4XI0jOPqPrXag2167U0KLAnV+/juBl6wSjsaYrXN
7VzHZL6RUJXSnehxqQcOYSttnd95eZrSyyZJfCLW2yAgwctkdSMYyUSoCi//9YWSxSXIhDTI0LAy
Vn9cwrp283dB6TRPRuP5e28Mq9WYhO02cXx5EzqptiGDY1pYVWkiqe+e/nx55K9DPa4LZwA2PBdR
EhUox4FfFw8SjW0XzShCfKWM3aANzZ0cZbhNBbBEoiCWDYvGHLhDsxB16LnpZLkKAwDJrq7hfWpr
57lOIlrmUDgfSXohE0KzyIMh+veWscCuSGP5XQj7IU6r8Zum5qSDLNRf8wjuUuSlgOFxJdEc4Dmr
Y/N1cjoMs5rK9gM45DsDFHInnBMyRvmUZ2xa8+9EqPPpuXay+PPlEL/OqLkcJrIt5LXc6oJLY87/
/6f9RbPNVEIbquagGYJX2FoD5jsrLEnWfRmSG+WOIcoEJB4bWIRQKRyYChyxPxmpoVDXkQqk0VBv
u5bNH7IHR6AmYYdhpOS65Qs0N/t7Rtts2XfhNR7h4dLpGJ/61Mz/zY1v/Doa/nortsPRzhaIzWxh
/7a6afrIpyTz8uB3yiDf+JvS5fQ25PWtbPAH1LPgF3yXdjTzNoRm3tKuDBhSlIPKMcq5otzbLFd4
Cwi8QfXqrLqcSvfPF9wwGOb+tsZwpoV2hb5N8Ijpxtcb+emao7QnuogJH7ClFDSFXMUWpn8bjz+x
p6OxC1sksA8uVP4qMna1Y6xoDcKRAYGB/b4X9gFb/aEyIKxhRwja8hw7wU6SpoMi/KGWJUF47CPi
yB+dPYY3SFpvIhDoZcMoIJRPt6HRfEvM6lYE+P/xosXKPWcGK2p7EjUY5Wphv+EBWReJfZOS8+3T
0o1z97U1ceFHESO7YEsizxaBp2j9Uw6z2qjI/7MWtSYPSas2Jf33qC3Woldgo58kmbcjGbmT0T9O
ouLOz7jYPBqkqe04iRFmMtGNhxrV59tEyjXzi5VKfnjxW+y+ZeOTBGYHlF8eU39vlTsC6ivCzh9A
38XXGdlvr/CY+Q2AiOo2vRS82ZC8cf2xtj6VC5KQQj30twG7TNjc1drtYD5r3tbwyA380LUHBOqL
zj3CJ4pxIkLmp4xICAs3d41N03EF+Nplku0TG+QE3ka67apB6Dbu4oEPK+RQhY1imLQXUkz2KFdX
OvG1pclPgO8GBD6b9DtiTmYR4doq5L1vF4898jljzLYlcmrP3AeJs8NptYZAQL555+6iPt7qTnPX
pNNBTAzNI3NfRM6jSd+0n8iHRFpI3haiYCLl+mMD4sNy3gP0eaHIN072WvogvSGJenF3F2QmMVjm
Gt9DyqzKfdBhIvTDzpIAPekpWrrJmEITN10kN9E8F0d5VBojg4hXr2C4vCcXlEzad7Y3zFXhQhOX
YUJ2GGSLMrg06Kfm1CCvWbTA4MHhLdxIvQZjwsT2Fv/Jzuz8U3jxg+AZ0jgiPIY6KlGfaUenw7M/
ogAvpWsuCE5fp267FOuh8+n2AaacdAA5tU9R0B3HkdslOPrPTfDiQliX1mEwn6zydphRlRvxZKKQ
M79lWriKkNpoOGxGADG2s8EoRFvYWidRinT5FRMYPZGH/8fWmy03qnTR1k9EBH1zawlQ37mpsm+I
2tXQ9ySQPP0ZqPb/7f9EnBuFjV2yColk5VpzjgnQDDAJ3j3FN9jfm29D95nP75m3a+Iv8Evj8DYa
W/djiougp5Vb3lPQQDI9DIA7LT/xDgq65CG56DqKxHdzYWcRldvJG0K0i21hbjJvv0SBSA8OJ7Ng
mxN92p91DM/gRrw394sO0fYXE6S+DvEPDlVLKxrjfM8YscU4ZlpyfS1ROWwHbE0pKhvCXlgrYjxI
C7Ntjycns8mCgKo2voquyh76m5LqYTN9qKjiHRjz7m+dRJI5V6FeySAj1P25FYs8HxgHLugUKCS8
LiPlvyi2Y1X5CcI+ToPU67AyBxqsBnNYfiv1dQM2qGIyDRZE3nIZFEmY468eKCQndd4bfPyJeaaQ
vtdte8DAEZqatcnINJn7ET0dnSVP7JVC9R0UmEqswMDNjg4QTKmdqTb2fdZc3Eq72ZG9b3WBkWs8
9YN+GGOVsZv5Gs81I3szXDftGFjCoiBBiUs7RpqkIDy0sW4s0wnznCCqgOxQN98XyrVM7p3wY0Tw
sKWSXYvyEPVBu8/6EDxTF58alXCbA2BCazkl3tdEcEGBsDP/yZT7gLH2peoa7JlFaBloFUxz7eGd
Z9lukwiRSUeFI0tC0UDqL0fAb5zsLiPWxQXCq0XRZ2WVYarV+hYneH825fC7mGfljTJWC1hmisky
fL0tqbwT+16myKf0fADahwjVA0sRLM01c6M56ODY4L4szH07YiC3lu6fvJbFLdXs6dWbJxKP2IJl
ySpSHc0Id62CxwAQvQGM5NHkEv8cvNA5hRmjkAnoG1mi7pwFAQMdqvfCMQVUDW9veE6oAVj9Xrqw
qvqIIXpXe/m+6Xp3a6DJpBWl0bO7IjhjWiJxM6UupIHWCvXR674P1Mp7Dx7etlsNRqrNEEe2DlnP
ZaV/FBY4sfXXGnd0DlLJCJFbv41noqPKtKfLghn1Bf8UNxh5zPRk+DZVmD7LmlrTyaYPY7bLez23
DOT1wkMhZY7fTarqqZ/s99ldFoQrCEmKXJ2+T97sbmeiqtEpOpdZ1eZHj+wVLhKqR4Gb2Ej5VPRj
/O+DQYBcMJfZ+Xm8RtLKtDeOEz5Yve6ErrSoh3qCZWSzN0ezOWTk9nJ1WuCT/vdMnZWvgU2csT7/
ilR0C64SadvIpQnUiUz17Tj/Uevzv3/z+Q+fD89j/337fFn/HZO2G5YxF/hg1iBjyKemm1xCJIuV
iFmMUbjVIbbWTUZZst+Y6rxeNk7HiKa08bA+f5SuP38+JFXJK3l+WQ3r/qRGGb+Z4Y8SpmxUdBAL
JdRTg+yNKmyFGmBD9ckn9mvT2Gfd3ebJywTfLMDB2bZxjSUMbeaAGpvdByEW0UBY0+yPDchigv7q
eLhMusGNtSe7FWmpLlH7GoTmTHsV8YOifwqVmkg7Tw6wMfIPSyJQI+bTrgiFhDNNJolOI2Iwg7Eo
AkbSjNjMwEzkW90aa1ALHvfV5tmwcHqPvl4QZCchkVahMbJgePpWlURy9NBXzLVHS9o4LSCUaZ3X
h+tyVZuO36r6ttSYezbkuKT5We9qvzeP4BxPEmjIaGQ+/kUWwT5YdQ+OQlzcuAZPgrjJljM4kh1D
ji0NKL9O7NDk+iXE66VDhLlUVqiZ4LwzojfAfTa4DORmMfN93NhfjQV4ekoDT7TbhvmllmXnZVGI
9kKTzGwqSYHQmdnVns2rRKIwe/OG2vcqPQGvswWwWJ1N1XiFf/SjZdvVdd8KwX0qWj5iZ/nHKt5J
ug2pzk9O34ejy+vQtWuiDOeaiM/UFnsA2nNbhPBjn28e3OKtwsI3lvoO+v9pQj6T9dxudFLtHCfQ
5ds4Y8ey+i2zAh+lSFAOui9H3Yc64MMP2DQN4ixMBJ27HLj2rzG1irfChzP5WlfDToM+rhJVFFuh
53FHZuJA6H3xO8c04XDN5rMZJv0YppG6mrlPTqcHCdg4dQaINBxoLu5T2C4OC5qVNygOWopJN4CC
hK4AASt1hQVgoGr8UkE8BEazQnQGpKM3Wl/XP2uUw5m1BOzrt6boCJfVXlRD9cUI6hHYUCwP6OO2
lq5spXS3rrr3anHQ4yS0sfw5JWm3g3GwkOh33yfNvbWEDo28wzGOWMBkQWHA+puyV40XOKlcQgNw
iLrkKgt1cDlKlh8dSUamUgROwqiiYWnQajhUNoIBXsK8+JX7oVJhaPUa11n5ULG512uMJNKtjesN
6eC2cBFXuP3RNuZjjVCKNKQVW7DrxA3rV1Bl3pbcVN+g/rZ6sdWLHN8mg2hC+xr2fJPCvpftrBcr
QTTysc6YAXchYAffWSbOXr5HgcJbGqrUL16rhoouT97cUmuqj1ZPj5DmTyM2GRvFog7vlcQeJD3T
3vyCsI9/tTkvmB9bFkrH0t7ZGe3tcjhGKmJxN4VMqPrLpB4WZsy2fm9kd5jgAA36uG3Fl+cgMmrq
rbTB6UXORarJKzuK72o9XJs6eS/rDe3Xqw1qaDQ7rvb6neQhAgblTjVrInV4ySNO7+m1XlmccKft
gswfBRwp07I4lTvdrCnhgfUP9PKxC6WoNjqS2zD3jAuxTvGd4PnA7C3YC9xjgWnXRXGwOtwSyERG
mR9cI37UQ3Oyhm/KYp6y6dLrZbDOe8CzBQB5qJ0sCh/3oInsgBuOoodMMdXccbMPZSZPtJ7eWnMJ
qwVKVf1hz9V+zJZHvMw/yd2Fv58ewaTeeIfGlQEUWWRYGntyC/YGIyTezWPSOXfiwqOQOKgbFNJQ
z1exRxeaRn4mQ2dbos8dtcxXPToX1T9rnY/SYkfHd6ubIgRXv1tor6tpALwrjD0lUAi+ZbvqK6np
lxq4Agqkcg7GpvLRGKIJ5sPs3BkF+Fqr/Gg9oAJLcSSqaa+bfWAXXP817yNrsyz6jRpgacdjkGA6
wDQFpaf9wdjks+0Arwp5FpG+l0Riz/ahsBdCJBd/Lje9LY+ugp9khHoH9HCZI1Iyvxt8QMpq0/cO
IXLgKhx5qCfjWslrsli/p+nVrLIbu9UXAPwPmVjkzu1n2wj75daa+amBMd4hiFhSa+uo/6idvZP9
vAdysiURyqeB4FuDFbY1wYQwOxV3ZG162E4MJ0ocCJrcM2dGeyUeltMAPThlJpuCXaozeTCZHIBx
WIKIcFADtTqg6yaKwxhtgseAxDWbry5CZqj7vOubwm7YbmvBjFm3i4yXEVoc3JSwqhzfIN+TfLxz
682Mphq2qm1xRjt3GlT1oJvGafaQ8jP8oP39bRwT3AbGa2JSrEQGnImJicxFUniY9BuA2u7aMnuj
HrybrfnITZr06Olr78HM+2ohdC/nSxwdXIgTXqAPXypRUXZzwi7nKRte8Zxf3e7d+yea7hnbUA2W
XvYW6Udi91y1P6spxFY7Palp/a445aPXoI04BTO05ciCvAfJdTCH8nuhOb9GhwwKAJE9UbJJh2aj
qE/r/W9uxWHtNRS13DTesHNsXkxinjXLeVQCOG//2rBykOQSr7nLykZboN9BzUxhAfSvpgJm1rYI
lkLttwx7ayoeq3UYjexerJl0bvJm958a1H9llHuduDlVlXRAhgDB7HZBXRRZ48Fqhj35lURSbixs
SzJKryu/RhJ0Qm89UEbmDbobEqFwmMt73I+7cv6sDe+kLWhsYURb+oruKILEsX3ih3ctxaZjfBRv
3cK93cq3rn6sirV0ycqXOK7fFxM085QdGys9zx4mB9cK8ykH45OeM829AGy5dOSIaGxy0jL1R2tH
MbkdMc+qBR2SChNa5V5gsT8Ywe67ZHw0YJ2aITm4arIDQx1tzCo/EwVInrihBiqpQDR+D5VKwSZT
PnlEw8C+tqEaTbnyhmf+TGL6rlmGnRtXO6IA0GdFb4rmfuiecWPG81gxZmmbX0yYZoWwUR1W5BkO
97L0zqWR7BYIgXVjb0n52rlZBrxLuzXrfrlTg8haboU+7FpHXtBcvstouZPbeiLirFCGm5OZb2gA
ToVFDVcYe1xAwdJygdGockme9mxSD+KHmOQ5desTwSH7pTu5o32AehJqtbZTo/bdK4cPN/pZxAjG
eroBcX/VkO7PU1iq8xEX1q535mPLp2CaMcOP1kYbUdXW8puxRLu8INAE93OTWd8gg9xLmBu9Vj96
INjzulKm6rlkzyhr9ZOV8sOjqrPaaFsqkA0ZJHhR/2kvEeE5Yq8RRcxWX697UCR4nAbt6CZ/imr6
kaICWRpx66s6TCFd20lz1vTMRxSsThXCeLGLveRVMP5saxP9fsZCYB601nmgk+FZuo/BAZgPP4hZ
PEGE+8G0d9OKECbW0gVUlMvi0ineoU+1e0eceTTDdarliXHdS6FWD/CmX1XiHGxK/fUjrmbxF0Ln
PTQHX5uch2jN42zslZHJwTIfbW86gpIDrGcfezaF8/yucmsUVRtUPANdwp/ELB8anESYWjbKvAGn
s9W4vLyWGEonClK9OxEDsGfeVYiPRnf2rhk/Jqvficg50kHuyenlFkCV3iLrtFD014qBPPUTb3sw
yObEDPswmvpRyILuPGxAjHRjkXwb+xSCifHqxMSIYwJgWnRtnLfCBd0J8gVW5L43ihMjnjOx1SfV
jA6Rp+wiGUrQXc6sIEFVt6qG8c/2K0IrvHYOnZ9zrQdyMvzBsTdjlvlAVq4iVm9Yh48xV+lioI8w
znHCuBWCbFM3YQGGh3nVq1BXFp8VWC7JWorup5UMYvtbbTuHJplDb2CL/00zl2M0t6FKBa+7xaFQ
l4OiNyvL6S7YyLLHA8hDv440b0/OF4AftZeFqUrRutD9IKCSadwHyTWHSUxbpY25rigBFZ06B7rd
UDBVAIJzqiYZOJa9o4cDNdTgFppagTYREIYOTkNsyt5XcbSbM0z46yDQuwJGaHUtcz7CfXyUiEFq
w/g1VsOR0c0jp03Rw14xkPLXqXrrPfXqGMZ7UWis09PvkUAkFWwac7CdgJY0fxSquS/K5crE7CzS
kT4cOZptQjpFuZKr67uyuO+O4zwYCd60SQmklj8KpvujsYP+PYNDHIccZwimByTFTantRjmsncwT
MmM/b4hpKam1e/NgW8Q4lctD87Ire/FLEScnU8x7tfsxp8lpjMxPWco3S+g/nUHHeiKRjUYnQPg7
YxSHmrbsmAqgj9Yh074pYgQOxSLGf6AxmHsIBFxZz0o1HPeN1xwdQtsdvWHe4ZIv04amcLitVQRO
c09QmUvP3y3Pus9u9blUyvdUxDcFBwu9VUm22gDsARMk9RZ8zz8CT2kjrw5NN0O1fFh8Qcuyl0pq
IDMLB91m7yYunq1v0alto1bZ9SNZb8ZvpfzTm+02UlVy3pBt8tGz2zzARgobm8lyOMctYJY+0HSx
A3LqR6ob4s/ZaYp+zO/Erf5ok3jvKjjVVQ9tkopo/INr8MgChcWqx5OgPdKJzU/uErcELS+9rIAW
LPSBFsG2r7RdHM87faaHVHErsikxlvGUedrO0n7MbXR18vIMp/EE3PuVVPuV2vMSdTRQKkMEpTKT
xARBgjuxuRXxVRkNuqL/a608uyGeBRgfbfnaz/t/dFGerZvnT58PgqzLrfaXLItA6v9q97T/a/w8
ey25B0syGneOStd40hNaASTb5C+OLJGjwlOhSUJE9fOhWXlNSlWO5GO3/x57flWVDMj//mKam/Qh
UyjYDTydBQ7dUh3aeCWxCq1ixwKAkCK8PWCeag+toJ+k9h23Zs3hg4oY56DN3b8PZN6C5vj7PT2D
tbD6/34eMaJHlDjvnodML20OwgH4+f/7lefB5z/+93n+e4qlh9Xc9QVpcuvZeDZ/nqepnKRBJnbG
irz+oHaGb0blpYGqGNrh+ZDVBvZv7pDEXwAbirOoZL6qlX+/Il4z5dTBLqDT/02sZ25YT9XzK7Ge
CtDozb6IKDXXDtt/77KsxtZnMverMKOMyTlxSkjDdYAnz3P7fIJKX8/o3+dan9q1cPk69OeTuOUt
a5sNAjlv361/cbGs8u+ffX71PNZqLt5EUs+iPW4wOMH/vrD/fvd5LEM8If/+medPsp7sYU/NX/uc
0z9MvD2RuZ7roWu6QJHI9UaFQMNMXsaGbDXZBkI2gUPfKNKHcCIcKUM0OP0Z2CeVkjirERSxIH4B
eaHZt35pEQutwc+fcPQMROjO8q2V3j9Kc44I2hrdl/jaZTJY6Yjl+Ael1w35Mruyya/piRO4AgRf
XuSfIWICuCx7VRAqk4kgBpRvOXSAQOTExRYUly9x8DIC2y+lc9e6+sp0NjT2KYPQdM2aiKpbvejH
RgW8VFfnolNJ8qkwY2w0AxcgRbW094nwgkqpd7GIDzHm4Wy9BeWkk4HWj3eFwqeStJAGN79w9CMh
rZfcad9op/zBfDNF9XGcEROIrn5FQnAQJAcPAv6wYe060JAppnsE4WT5kkXyonA+irQOGcQfu245
1RQPaplhBfUOpvIZjfbdwJ8/jb/W00DsrG8Th8cnEjUDPboFHPxAVIJKrmXrhpMrKIx/92oXJhlx
TMChzSUwAEwIcbJwCsVk3yAbB9eBcwgGg0pxQj4326541+A7bCg9ckSYTZsD9INg2Pq/NKIT8oU9
QL2chLEGGoLljKnkpBu2GhxbLQuxEPnoozAbGFCCanzZbI4dGcbI493uLWJ3lWdgOClhEv7EqFhQ
uOxrZjCbbx6GM7+p5bIz8/RtMEda9cVWLuxtE+2etelp3TkOhcFJ4pSP5ibvV0OpOjxiLMZaHfnO
vBaQjE4WRlrmsLXHCVhDB7K04I6hhcRM+g24hYRo0IwKKGfQqgJwXhxCFkhmLuhQ5gDuEv57Y91u
VuEkI5sdoW09ODqgUVsW6A1AXM19AH4gQ9jbTobng5zfQhwn1YCITSy6hYtdFZS8Uu1S5WFOJraH
YZuWv8Ay2cUfYzDAxVO4z902crZ9XgX2AGRA1XcN/hWlENsUnVtEKLy2+mbL1len0k+N+tjaE5hX
HUPivRZAYD3Ik4xP7SVm35xt5rp9WRwEqzDS3RVNLfItSalHeAl7Z7b9tmSHmIttZdn+FGHS9xOH
TmY+3Kqo/QQRGPb8sQxTX0pGkJmTWlUz/FgV4S75B5GOaRw/5oJxi1tKTEtPLD9a2k0Osy8bEYJG
WMDgoqZtyL96o4egAIjKPSaX0OLy2HtR8J7DYaDP3G1jb8b0xlwcB10H62k0lxdNYOCB7qGOEva/
8w+bN6RoStjGzYeTOr5w44M1MiVodPSdxcYblI3CYq2hA1TEvEpl6R5j3nL0bRZb2zzMfsksYVxw
1mNCyKPFbxLBkPLsJrmfqbxZ8Oi4eMiGQQZQn1KsqVOkc4sGqCdh19vRjXmcbwxcPivHZeI/kZ1Q
ZO4gWYaJR58SYWaO+nVghyTGn+RxvMgu9hM6oEbTHQzPOySZusndcuMMPUYNiu/R2krsjWO0bJHD
kovrZG3gdfpuhmJQtsAiJz5tyCRy4jgUJhT9ZAXwAzf05aB2klq+/FbFPyUcW5c/PXLaREHK/SGG
5q7JjAGIui3ohA5xs8PCunFysVtwwXckSSi4zOLoj+zMl1JT6ZxZIAR5TwsZI3hYrossd3U+4JjJ
sS0SIqQlJy8H+k6v2LQoo1iPM/pFRfFHRM0DHujObYddwn5CRKQ09BTcxhE6Of3QGv9XcYAofImd
78aMExbSih01uyj6sDBZ9nTcG4Z6CYrcgluGNcICmph5KqBC0azUBEmYuHIUlsrew+fr6PCFxhV9
vI/YvLSFF7LDPsSyDt3mZ0lg/WCQPIwTWSPpBI2paEHv0Tghw85S3xLVou+tHtrWDUxGqWsmrdYP
1LrXKLPuhDDfmrZ57SHG05bqj1OLo9VlWHws6V7lC/nDEaTZBSlh+lGrVqB4g99g/1sXzwiuuAZq
dGxQpLc3E9JAUwJaTDFASWDwgIt1b/Jp0rDm1huX124vFCklwG/LPRKos+nYWWo0BB3RhyULb5EA
L1lc4nFn3iTmpJO6kcACK+cq2Ie2MSlCaXZvWelTO6FtoG5H3b20meF7EPtRSrENaHYFyh8PyLMj
6429oBnv6cbo+JwL7a6kVpgIfT8P0Z+k3yfy1WjGZdM76wDKOojE+LCMwS/HeG9yptNi9l2MDCTY
ARbca6wgSie/NyJ9n4fqZpj197hOvoyhO2ROta9y9zvj2U1dsiICp9utO2I7j+nWYUUvNaIIXlJT
v9QJszRu6faAPR2xU6PdllnZa5U4p+UrGfbnLJWviTd+6qn1a+nYBdXWexezEW9SGqiLdUp09dED
z28xnKXmvMH32Rv3XCsupsgobCiYxpkdnrKxJIjnmmR6L32NNOsKC/6zVgg2BRguKvHWV9lJpM5O
T0UA2Y/GdFA6cusMggYVHHfWUIkAAeXlK4m+kX6b5vTY1suWBpBfk4liEIMRYXNlywkVimOElE5Z
EpK/0LjcuoEDdDXNXc07ykw9rKdBJx5FpV+x2j9581M9Y+yMXry7u4uxH519LKgQ4gTJQ3NKJDeL
MTtDMTuzHK6XPQBBk+XhRh8M/2Hlx7PcKcK5ApbfE82AOkvZ5/pwaGuaJjYQ2ui90/VT5TnHqtEO
0wQpIHMvWRIdO+KLO7JTPRGF7fI1R95B1tk+1cUeR/lejbnbGa7f0Q6faHznmUclecqUr2kFE+Mt
wAULQonqgl2PgPZUmT9xAwECIbQPVpH7Kuubo32UVOhVgUTNV7FkOt13W3vTlhtwP8QJ6G5wVhY0
WLJj5Nzr8c9i3lqiTW5C/C7Zf7HXBOK9oinejCns9Z2n87m/V84HQXiGu5ewFIAQbbs3rKKFtVd/
l5voWn/He7802x7Js7rx/jF/eN9YU1b/7ktxaS7Wpt2bL/MbmgCKjJa3jUH7K2CEEvi5GwhmHy+J
2Ex/MJIDK/dy7k9sou2s4343DbfcGRcGbbkJSs2NL7Uimi2ieO1N5NNrOsEeUVQc5G09PGgVtwfS
iZCi2jj50li3meQgt+MP6S84VHF5SkdgtsANorVJtRsSvIJPc0iRZnLXVbwos1BPsRDOr75WX60y
ni8ENbU/20RQeUWGM/ly7nC1ajVEcdsduRgGf7Ia5dhO8E29CV4I/cthayoWRWqVOgSqU9rmHUE2
L/SWoyAfDWzAq++nmhmom3K+WY6pkGdRtGEW5xWrnpJ9eAsh3So9t2lJXN8dwfd6rGnvuZSLzwKt
nTxisF5qtcQYvTqXQCr++6BIe6eXGnuWCARvansgia3Fodhq6vPzWF6V0GjF0oWavbQnJcFgUre6
/NLzZt+DPatIbHqr6y6/P3U1a+LI81AOlF+CzOQyYlCtwrzcdEKtLym6WO6EylGnd3l5PphJDiXB
QiqknWzQkic84rDHs3i5wHskaMqJ6KK05tfzEFNh9rFlehlraVwJQgie78zz3WI/yd415+KPFxm0
q41GpTaFFlzGu3lQ5tdMghMvmaelBGpun//y+dBkP0D9GuRkWpg3peoFWut2p8gp+tPzK0vpTvZc
XFob3/zzmRGh0GXQROfbavNbyVTrVQwt08A6GbYldePZTCmzV/ueYuWk7o34cnTe3FHU0cH0Fuc4
YUIIlKbO7o2qRJtmYszuGE0Mm48KbvRKfrtzQTu/qEPKFHcplx958sO0pfLZqssSqJVn7rJmit5R
OxyLufQT4gkfqtFF584k7qzAWP4NbudrPaW/UbOs2Y6gwxe+qqfuTEfeXg3O3h1jq7Vj+9C/ssnC
Up0tJeiR6EEqHEWcqynb3hwPSlcap4y02luLMeaWG1xZpOR6AYG+JmaWCrq0aq7MrU1iDf2loPfz
QlWYb0vTlN8TY6JvPbXTyQGr900pvrwu189VR0CGGhf2vhTFBFMnJtilJuYGS6GmCfuXaEnKaLMI
6ecyEb7QdWYFvyBNzoN9l4sFakFVburQN/BUxuaoOVl2qSMi7eee3MRhUlHPpPMNYb7xxxDOi8kY
5tecALnhfwuhN1MOGgz6cuv0dhbGlvKHQco5tlrjVz3l51pFCtsJmlrlzhmS5OxWXXJeWlj+ZcHA
H+dRuc1EflU6zwrTIZ2Olt0626Lv0n+a5rqw12PITwLE82PSEkwxZ8WrKUaucpikLznpJmcaDDEo
RN0K0gc9/9r3EG6fOrrxpzzpcr9uky/b7MTecEj7fMGxjBiNJlpeQzjdEgrPYF7LbvbMShaNxvs0
FfJ1nXhj+RfhbBJIHtGOss3a/JNoekgryflhD8TWV7I0tgu9g+3zkx3vQAwhr+51450e+VROj9io
fWj2+mtNn3hOI+ujw6B2iT0vfomcyfpIQHTu53FkEm22WrgA8uRmXTHmNnFdl0Ib3+Iqsq56TXfT
S6a3gQnQiyarZtNmy/hGhXlDY2RdPKmMbxWncGPUTkxDIB+3djpHx/iRs4AkL01WnZ04mX7Mmo6p
rhTtu1ExResqSL5GMXJXJCl348V8gnuVGAiR/arXT2Qv1Olm9ysuuyHrK4Lvgrggj99MFe1wPo/2
L5PdAp3v5J+u4zZV9iB/OyV3md5NKY1crYCiV6XnaiaGZOnV/pXcS9TLCDQGx8JzWVs9WZaRdcYt
iylGkDEU58NVlBGUNgKB92Qczj7ZKRq91m5KoBc6qGVW66qQBLtQwrI5q5idFEp5s7XYZXIHECFb
TRHPBzUG3dnboOakizDM6EZ6J7xPmZfVr/F69SwOdHZZOAwMi5iaGXWz25bJGRcaxsMoa+4xSpe4
EcUpe/5lRx/Nba3q9VfpIarQJwsXTsu8YnL5PBoyBuc/I9JdIO6RGVhf+iEZoW1XxtsAciZa03ye
D6ZaVS8KovSgTD2YnKtFUWZDdp8W/Vs9A/tcMiLAxnUWqgqGd+mML1DvqSiefg6MtCAQB7bVrObf
28kyv5kOwCKiK7WrFffTzi2CvyuAvsYkEP2B2WNMYPMjjzPgKF2yZYGP2dHCfBqvCo3Ew7YtA3f1
Xj0PPR9GV9sVJRRFh6jiQ2WKn32bUG0zoKXSTAGGsw7SOTka6Pg72IptdJQKm8DIEIKEtGIcgD4C
DmLCQlWizzli1rQ9EAlbHMlyxC6TVcO3Io1RKZXZr0yYn6Owf/z1GZc6MKfOtJNXQqfms2FZN9sg
zPj5wEJO4mcOsWFAbrhL4EDA3s9vqmqiOc1cBgK21T9oVoWlzM2LUSQoCTNYMrUuiS6rkXZQBS4m
0NaRbU4kbW9HuPkJEzwLnGdPDM2eVkxNcq6egUnPB20yaANZ+M4aKS/PQ7PQMFRN1OFUfL5TyO7L
MptlO/Z2eS6QgJ74uzbgVdh/kUUaLjpSJRu/tK4RIXMccOhrvAoqoRbxqDBBNvER06uDFUn8PN0Q
ZihqrG4uzirT/XM8VcX5+e3zK6YnCkpLffffIYHVZIvJx1wdBNppNoV6EoP574NiALyZE6cKFNOR
4sXpV/3rrLXy0ANK64h0PjXrg6b0bmgp7v15yMYZ8ff486t/j+mh6+XlodAy7pPAOBHFuNvSsNoz
CqUe4bs1toym+X5QatwtRYQwrGu3Q9tBTlqYDz8fPI+lfQSL+d+h528463FSF/4eN7qq3091jCif
KJXXBvN/nlrT/fmdjt1sW9fOGEyiSB8uedSl3l5ddpASsu3r84G7H/F5naL9PZavvxHxGyO2cmim
Xr0rGkqORifwHb6R85nqNHRQL1Q3e6zsa+sVzQsRlM5nLEZtU47lb7tTzFAkansaZYcmb06Ka+x0
J4Q5zq7TaXdplJKPPtfUx7QW1G4zjIdlPWYkdbU63SGoN0lM+wxhHNukhf6nbbXFycinc1Jpxs3s
NXePXBJkwLjC12edbJslug8GtaNws3HvJEyznscSt2hOjSfPzwo211rtlHcGF7Eqf2G1Fh4Og1hX
gspu5jN5fx84CcygNSOf+p6eCLL37TSbawqE+THOc/82LUPMXGoADeqSwOLRGzk6aQdITR3nFy0y
BSSy5d7F6vDuLSYY2p96bnU7eyz0ayedisZ3BwKRHCKHe9DB7TvSdYamCqRYIxnXCtSL0v99C0SP
VIWLUxovA9kGl6fPzdM839Ji469hVk2r35lGN3tZIqxUSflG1guFiptLheVGF8Q/CpZ4NtKoqd0c
ObyuA3K2aJ1Q7HzE5sR+SdWTcESHRwVbRnvJ52LV6/Rnp9DrgJZZTyeTgqEwquW9BFuEi+9lsirv
50BWHptD809qGVdyseZP9NMkgdcLReokmDKLjDDTRlTnyCRruRfZIy/t+ltt0IZ0CYMh1Zlv8z4K
qzhFPryijy0SE9715VY10/L2tGzzTWLqH4ZTRPeijFA4VjCIWvQ7H6nMzsXaCYpq4RzSVM0eSB8B
pRnsyBldo31wXxlBO5Uh/z6ZF91ko7lgAgmdSuYKqHtV/R+6zmS5bWBbtl+ECHQFVE3Z9xTVSxOE
ZMno+x5ffxfo896JO7gThkjLsiWBharcmSuLi1ZWya4PHY94R8rAWaemjax8cUlwp69rpcLHKUM4
DdoJfTpX2lkWxZPWSfPB0kT/UlTwHO/fTC7PjTma+7ZlP1sNWfFGCYq2nfq4XGtOzbcbf2K1NTfx
iOzq6vRiL5wsNq/GdMaDBb9MMc9xzTS/UNOQXe4f+f7ECEdhcYyaDr6A2eL+NCuqSLnf7RRVDkf8
dLR7+215BIBmrkofS7KuYggR82uVKgo43h2Boyp6ymu/PP73QRIp+PfUKFuSNgCa1vc/LdqKAvjC
tzd9avT5togMa62nZGQoDQRTkIdA9IK5S0jSpefnWn8oAcrm8zO9bAownKNx7Qcqb4UnxLE0euY+
OcpnbZOxdefXjKIip6Lb8bPrPd1j9U1WGTCtjP7ipYNxjLXDyE5sZwon27Yilm+tOzFzroNvaa+1
UvdWaLL59l6bV5hdus57PvN+6SSMgZeBhrXa0ZEtJxvpJO/+8+DIxDuKKl3bTA00EFk1Hr+68Edc
DX5REnlpketFozJ0eYS1V5U3NAYUpp7uxWRnpJ/C6NJZYpORnrlNRlTfSt2mPeN/vTSpau8WXBGd
k1/sqfdukRZ7N8ud/J09zE3q82v3B37wz/fyKi2jhiGcD0/x/OAGZbfXY9wm97op4U36sVT6OcmA
ZYJFox1PXqg9Hc4cDoZ/L48xnvG2xWsYoe+MDnR00HfFsCWGzL0+nwi+tqEgU9ln/W7SGxDfRlw+
Mbl7lDTxrAyaplb5vD5WCgW7L+zgPNTub0JR+RtTqHQV52H6oFlz/ML1QsTB8HfCp7KDKR3eYGOQ
qjLC/KtQz3pMAGlQ8bXuVfrsaXRjElGIMKhZ2c2cnY5Gb5/rItv9ozcUbo3lW7MAraSJOmLdy5l0
xdS4DIJBUDB7ZfU5sMrhsDp6Nu++lr2MW5vOT82kEhJA9k1RzdEgRIqaDbiV6U347nZIo1k5PbMe
95jI9L81dLN3/h7RYs0X9s5JAmDZgfXIV3B2upMK7kgOVkOvzn7pqOCK6Flfj45j3boGY8T9GZuf
dDslztcdBpPiXXmwSNVsw9oGYTjTG+6vlS65uawKHw3/Q6/89DEI2u4paufesGGSm/vTSWUSm1Bw
4zSgIJO8FaU/bhlgdxj6Lf8jTuyb3bjtoxPI8hoJC7icK5sjeYuaKQkcHYosgtX9B3l/GMcugypJ
C1NcI0Dfj4AePBBCaJpkCtIAk/23VVYWUpM5DO6bGLy9PwTFbryfolGQoMMEcFTz2Jse7h9FZaE/
DDPNLi/998DJnZ3L6eqQl8SL8iCxz7KCRlh3zzUVM59l7ASrqTF4y3m0zmJc1eD9Z93Flbpa3CPh
3AQgzBalVq3z4hGWpv5QhxGnU70+3Z8NwsDr1vru0up6Yw2dCH6I1WUPJqFx0jPkv8uJpiE5dtUS
LxU3cuH5JzNuqpOQ1TIF8P8g7EA+DJW7tceC9tb5pfsDHBK84gUUHc/LxKkqpxfUZSJIwRifggnC
pN/1cjdEZX92ZZVuAl3vEclj7tRxGr22GYg93fdWPlvaa5XX9c1OGRTQiKoINI/eqvLr4JLbqbcW
eiFuiaIkrS497cWyUVQN1Zvg7QTCk+P+9ia91QMsHWMsgkcR4Q0v0viv383elbz/7Dvo5aaTtS9O
ws7QqztubFLQLpSYO5/j7yFqi2w7NJ3NXrnPtjnhwH8fTfNrwfyn/iDs8//5eTQI1dpk7IibWG9G
Bc6t8LPbWDFs8wui/n5shxzwi4nk+RSu/MKYnvK0/c9Hwf9/7f6n//283KnFIXdIbt4/ZZq/wL+P
xi56tLuROGDwt3Y7bt66qQN3q1DZiyqPH3sL+iSHp2bTZvZXWNrieAfCMDUQJ8aHT71RMA7Hs7Rq
EzbaOVmf3X3JKSwMpa0nIVh3TvFEJmzKq+qsBBIoaB3r5f7UnZ82M7gAuwNbViiwq84jN0Fx/fiu
tXyXUYVJrueO+e6Lp6qVYl/OQT2NTUS8Grq8P2qDr9M3aZTY2+4kpvvDgJpdIe3loZYcsin8e9cS
iQiXblzjdURAjumUJQYkkjUggc0/SS8xmQFaWXOuIBR9QqBR2F0j6ykd6mkdyNQ6a2nbAoLpXaxs
sr0kAI/Xou3156Js9YWeS++rwprrecETI5v8pTHI1RaUPjxVRsW+M2dY2spYHGs9x57FuvgUDIFJ
DrTpXs3ReYValwr/Q2uy/ECdWLu6P+1LvuuuaozLQA7zyRTijH4dbIY8jHfNGE2bzujGbRHTEGaY
3pp7+vjSj052qtRcIZqq4iOtArWInHZiIKSMVakHhFwT4ZyAIE4gAEE4203nnCbEUgiJOhkF3S82
VgPlR8wPJcCwRZPHRASK2j0nhdZu2sQsgo2dFPXVjwemgiLfl63DwsZKjR290HN2/SQ2/gmaless
fBNR2eoSvByzKG17ZF6ySuO+PivWYvQ5raqYGXiQjNveYKLwH2XPhvo0WEz5aBVkxZ3lvn6yvHVX
jzirl2ZDLWzeN+UR1kt55NtQcnn/sKIycWvWmlmSfDdDcgwoyJyI6hOenZesb/Xt/aX7w3+VZdMK
2g3+YH8x99CWi9CK9WPUu8TBvUY/dj+WisDZ4nsrIVvyyv0T7g84i8eFOcWMCafUPlkM2BgwWqHB
jbgBEkYDRbtw0jkqnc4fKilpnZyf9z7nihQ39yRbiu90dWnY9fMu7RPzzConwVm2Yu3HVjiHPmwA
PW71FNevHi2FFAdHRvbAs38ilgjK+7N4SOvbKNNm088NbdrYIbxAaPunxIMHSDdVJONNPR+LgEX/
508rSn5e7n96/+TKZMagEr/bqpnTRN6K0tKmuKbzV7+/VMMpt5OouN6f3ekb82dFJj0SfTXdcjuO
LjRW0fDqt8FH7MHqZfRqc2JQ7Xs6rGCa1A9DbH4nvilwB4M9ZaCqMxpv4j1734xOq5GCiHtBmOoN
3kHznyJ8L1wCBQRC+0OUaeG7Nzmcyei8AtuXX3UkncW/1x3+Eo4+hGtgy3elT6vzZH1/fv8Py9GA
YGmiI5Q6cf7I1/7fJ96f13q4BvUHTrOgTfj+IHzvPx/997XKClY6xKXNhOkNW4GNv6ey2TgaxJvq
z7JNN4Y/LodwMNFjat4uIxJDzvxKd+l/jhzET5VtdQM9OdPDBUngV0VrowwNSMytmhbZtB8qtt++
HSzapseiQVeNbTgztw5IFPrvptb+sL9k+tnAfvGqY25Hm7nhBVMSgNvKeGg1GmrtihiUGmpJrU95
aQvrlhRww0WQnayWspUsKt/g2GE983azoI7FhiMeHielWVdu/SRO2b2zCBtJ8UW0qj7ppslQqTRf
2gh4m1a0DBFzhBLsu8rzGF4HN2mz3MB1YkJFhAZmaJerdOFm8RdJmUcGyRvTm3KGkAVpwGjWP3C+
47kdVH9KTXKRqcwehcLq4ofiLPAU8utiPhPmDeetCI6ygw4ToNKn8kUH38W7TT4F6XAKIlQLr1cR
wPrgFLLU0HGhPry82oeN8TKvJVvdU6u0yd+cAZZTF2c3weUnLHuZxt915j8Mfvs9/0ojy2IXSelG
peMqYgLoL94bh/dz76BljJN7iXqN7EdrAodXDFkJwMZE9lTkvU6d8Zxk6sqMjdhIPLBBdIJvs+ze
Wc8yOMfDjWx0vk0tAwY/hyLb/LUC50fL33N/pCaybMkolo+VF5G3qpfIez993v6UGsXWQJupGiAR
IZtmw7+0cXzkFC3e13O1XZf4mxjlCRQuSpMpTGtlMeK2sTfGMw1DI8lGhehcxLacI88e8/CkmrZ6
3GN4ruoNtZ6P+WQ9eZlzQTOLlg7aVVkS/GqG8LmszLdQDf7asMdD52KjbuaL202dB5OyqNJP0o0F
kjDq203Y61cZDVelrGuSg8mO+nIp0WpH0gWYdchayFcmcHJsvupO/Ra2AD+M3XYk9WW4ursMLMan
hBda3/qWGllIPwP2PWqkk2MHHx4sc9OrRjaBza4c8iuS0ZcIcFXiruQ2Z/gLf0h+fBPcEcUID+hj
lGjjSw2i7r0Q8o3GBxQ2kRwZJQOtl9HeKJqDxsq6hvWLj4kj2zD70egLXhRt668KtIC8wEMti61f
wqB2fW6Uk24cc/1aFkm5tsdkq4YUjsigiLeE6TbAaL/oRH5jv3EKPXS+qmkIK8RTvagrcSYT6TNy
brFxrdiKNrN3pTORNIuHxgCrLkKDsiroEkhsS5Hb8uhPPSQjONWuAz69N/itUbROIhHqn+Baz0vs
fIP/W4iNh216xd2jQCGjGqlmJgLT68B7uWDx4NBSl4+6DMtNEefs7xVpXdUt+5TQNs4YYu9JBPrA
nUvokxP/NZafeQIYY8gsGh+LfhUcyKrfosr9k4R1uAondTYGvnKGpJZNPwoPGw4LEskBNIQaQX1D
3wlGPrpRY46UI0lGkwjzYOxGQdhsKHVjOWJ1L1OKLCEv5279pgXVr2TgOmMeevyMWZfToWlov5qj
vWeYUGg73EqnojIW2211aAfnmItsDy4FZnrjM71MNWdRZfaHiFkNE3P89qVnEUzUxYKMQbk2Ao7m
rm3hRtQ1vrmJG67ytyHaFbtfhMkp7rZWpGHEcGZ08Vg/lTSEsHn6JXj46AbeDzvfrcypi5cE4+3B
bDgE0ULqfJOPeoyb6EUjzVV1f5EvOWNpwsBqQrCEllMrx2pjajiWfJ/obxwxU7byedxRf7ZVG2/6
gl+KTqlPRXFYWwUTKcX4207rL0pVf01C1aLVMCoZxSdhXK6FLsEtYht7oJ7bvPoRbmoA4Q9vHg3T
Dauv6+DojAM5bkynXFk27fGMrr5aF0wtLa1ZOSabMcZq2GXP3RT/+LS6AxCv36zYapEIrF/AEGKZ
EcgdRtKSitrsaTLOXTo8BV1NkBgqTG/tVFzTQuc51jpyIxhBoAV0t+KOTfQU3p22TDwg9aEXHFWM
DRB+heXAa8zErzaMbzjZ0UsNPkMCtyvrQNJG4V3TrN1PLZtVn3F6h59D6yeY7ZDS7VVyUbn8aC2o
KmwBrmw5D5YL+F1AbFgg/D0bHl8zVwaw0cRb6qAJZGT+GAamrICwuznL5WU0vHiUMBx6n/l4FpHi
8HF4gvNqFO1V0qI7Q3TAxS0Q1cIZMNVUzYumgrWsGrlI7OY4yva5dWg8YZI4WMVLmY0+0ahoa7jN
uHak0ilcDf9IR4m1Fiwgw3RL21M7tzV/ZI1fV7IAEVEeliO8pgX371dNNtfKkH/9FNZ6S6XCBs2i
g9hiGYREuwf6Dv72COXSZtkMkvSdrcYrVw/tt1Z1G/H7GZOuk1Fvf01UzGVh9KTt4mIp9QQrZoKT
j2nTAUP9uQ+9y1y1k1Q4TY38oDkdnDdKNAiF/5qJVtNwnnL71zYB+40kI3zlWYCg2A9ce38dDkCK
yjLjUFZ/2kzlF3FrvEIeTJc5b4zF0LTfej0xVKU5vOqjq98SGHYl7HJOs0m4aRVARbxa1cXI6HNP
M0T/xHl0taC9ZK2XrUcU2AVYN7LIRGYhQA344SUmYAG6i30Pbh1sHyBEfJi6U5JdTIegehQPE7Jd
+9xhiNhj1uonm/+Dys5FnZIEr5AJghBzmZjUG5cnjFFrZ5qmu2wKpKUo1N/iNqT9sJ/HsBSuhZYO
v34MJuzVYCIaqhuyTAaLxvUGnPO1pDvMWfXCDC5uUv4JZiRzpim8b/V0ie6A5vmBYc60xZBBR25c
1RdoSpI970Ufsj99PVQ0Tl5AU1EngyeuaRAtolT7A+gq9fMW8W2CKJRzMw9L6mEsndaIsAkiTg7x
xpiKn0xFxYPZGDDpoxxrDUSBOs9WDORDZsj88GhnpJ+ivDpB+6UGm0lN5TCkXIdN31/MkivUckYW
3EIdMR3NrWhs+BL2gbWKDrVnPaQu67Eskl2M0Tu00k1diGTriIC+A9zHuAqbxwp3CwGsnL54TAmL
IU++E1ZuU4BPypx+J2xX3+rV9F0H5a8cCYCYnIoXBSXYMJJIf8aBifAeNDQuRQmXM1CtOnDHo8/N
OWj6L45zBL89CHFNLV5s2TjrwqSAs0Vf733tuYxkghpesgdofxIsDotAp5soALom6o+h1n4qTON+
YWVLW0IUc6Pw2u1DRc1nN0jONQ2z/L4b3qKQfgelzLlSJnxoausvNLXE7T5iNauC9bRRcWjiE6y4
y1N1wc/XQW9ngbAh4bjK3GWcbLwxdTa1ZKOe6Ju0CJ/8UttKHxJFPgwVBDR3GepkB7sumw4jZnBc
RYAYc91eGiVTkIlKiolrHWAd3zHO9qXqJmaIk/wD2kuuJ63JodFhoi1oN4b/H3xq1Dy6UUlNwbRw
tb67pNF0GYuiXmsaBgQ2G4VtOpui4GsDcf6S/L1uGvRD4uYPQ0FqOStvU27+6OzQmsn9EoXx49j6
tSCLRCR6UwzsgsXIsbrSTljmZsXYx5SR2QGc7gODnF2AfLHKoxRzj5916zTo5E558tXtJ23Jdu3B
atiaTk7xE4wI3Kai+HxC5wg2UrYH1YJNMlLvS6RUaffa3zGkj0Kvmyvg7nwOLrAj9aJ8WXZu92IT
Q+2j8S1DNgGkDOO4Lb+KIOhWXne2A5FthmZh4f3YGhrGZDEghsc+bh2di9sy5wJnhH4Ke9DozGLc
aI53teuKgQJvrQUdzd7aydnPCwB3QX5TRTNQSp2ejMDnFiy7N3gJm9F3YC7FgK0qkVAb7eDnzCh+
U/RIwvmYkBEMzJCOkS4cO3oLRHkC/Wit7YS2lGQsB9ITBH0N/u18ru0W1t7pCzifBbhzXS2zofaW
LcdF2krka0gNO3oEyQgfn8dRBPyTRctIorXpMhlcAMqdgUbqVuQ8RK2rtWlzn4NrREbXmchohsAr
4ppERbcXOQ7lXLDIskSSB4AE1VgmYyBy4l3HsQw895ziwU7rjkA+yiw85TqlqLXVbYrIORJwTQ9p
zneshXV0mN2Qfj6hE7Fcr6X/wjQRtGxMqlTmxW4IxCLw7ZrGHYR0UAwcLOJsrZeRyxkamrHeltRD
2haYH/0aTeF5ck13l7k0HKHTbaqWQDdaJnbEjpNwx7bf1ctib5JnWzQCsQ5vwqnHqo7KfXb6HJt8
zSqWUuQ9sq7duFfj0IU94lnsVf0a8ZC5b7/oSkLBLpr1Xo5cyaLBO64CmG04Q91l9dDpEAk57ebM
JTnscem1N1Yc7Cn1QVYmhluT3VXa7OBYgGluvU8AgIMpvg0UoqXeDNXDNMHndRy48k5ufnBAAeZO
FxPsIG+DS4iC27biuN9kX7U+DesxZuPfpiiHlr03E6EIosGSqhUTqCQqHwZR/Ng9AKmCAuKACpcg
ZbKj4flKHMdYg4LlstBQzYdmKBaNZpJwAsSgzfuzrKeVSIfLaEjny2YBo3XEPsYDhWuiire65lys
QisPFkbe3uRvQVRy+B91LKzAhWJX34X4edlnO1S+u/oSWsjWSAkO9Ib/7jPIWTWpRJvV6amT8tnt
7ItoOQzBoUHnFVsHtXGhYpDCicpJjunGW5JQRO8KDHgqoj8nn3dF0KsoScBLbNEtJTHGa1jRuaW/
Mlt8KkOZreGzkDCYcC/XFs5q/280umcPomvQKIsDio1wxL4O8mxBOM3Avw1pL5zqs2alf+UQERBO
2eSiObzjRL/iyqrWbFNduqRYM3lHEmiIA4JJfsA6vPN0Lpi8s3/hbuxHSn2B8zTMKngLdx3Mlg4m
Us7bft1UVEML3ac2eWDohvDM2MYEUCaSmyBNUQ8CA6ErfxKTG6XvXuvCBuUm97mvyFoVOAwHl7jU
dM1s+ehmyYmsWgaAGc+RG8CVkq+s9rbDZCqqW8aRFlelYauzhzXDiy+tMt9kT/mmPYUnRoj7eCwJ
NNY2ljDzj/TcP6ELxTLQjqFrw4WUJTb67KI60jUIM7yZMKwT44C7T/tQ5nnfLp40gHRwpnvjt5j/
OZ9UN42CyUesQ3bUa5bQlvE9ewfjS7ojWWzvrzA6xfXU7yOHc2nXgHPkGP+VhM1TX43bGkccQ1U2
6Zw1tnbtvNapwR6itXlPgAdUJJal1Wo703ZyNAgygtL9LNw0XlZq3LvuANE+JZKs7BDjy/CeBqhM
bppvTbeBn50V5lkmIcORmp602Pvra+luNKz08f4QMU/Y+jgOl/enNSctsjoSI++oyj2by20qQQkF
MaE6sCD0IKadcZj4Px7KEfRMJEY8r6ykhOdnzs4AXyAJDkEaX0s9bfZNF1zzIFU7KHbPxWwujbU/
eN05KnGPQCNnIuFFu2QqaERuBsUh0OrxFKi51dzdgIijhs3S3wq30C7ZyA031P2TPhLe03SC6Qrq
VzeKeE1HD1FBxYjf8KsTOWV9Acm33XfC/XCKE0iadzubvJWkMHxAVdozSXlOwvTPgCDVNcMT7G0a
gXSK1ABeBHOR25NChV0rmFRTX2yhlHAvG9iMIDB/pHb6lFjlUdQmmXhw223AVCB306vmNhf6nd87
V26dJLrYCgBMVJGdtCRhwjjDJsP+l3WqfA+T/AEQ18pOXg08jueJ6Lul0TE94rDkzqOwZFWHpAYm
GzK7SAbQYK4LyUV2br0yAuIKHVmjdm6rhs44yYwddpsesB9cpJZxGNbp+eKXX9aEVbxsBk2h1Zku
rJzkzWGIHnkEPwJzuJZ5/lmY8ZdWiaOGPWpTTwMQf/4nGGb9wt8yK/Mg+NrWSu9dbCJRt7TcLls2
uXwrTcKNpgXmN8cUCnsRLS59SrHqH93BBaPB5Q33wC2PbjU1m/mbat1UbMy5V85Ib6kZeQzso++K
sglM6kkFmbQP34cM1I1hsJcFv2iT1bfmQjVOMtRTMNzpT1InThtReIXI8Dhb6ZIaZ5KghK/Rgk/f
MtcsAYcoTWdQXR6sfA0mYmuyJpmERJqisYkS0q+odKDiXYHgqOzusyOGHBc1zjHD+Wo9/4vD8VNY
t+c4by91ny1zqyJpmIGYnozuTQbJZ0sBwqLI0BB6iq5M4T91fr2P7PHPRAXPquzNi8/NlKWUnlcX
JhndHZ30ny3wkHqmPaeCu4k2px976zGKrxQIUDPmcUSOVXuycsDKwZUE67EOxTr0Msb91jeOe8gW
aGfrjhFcHCMNGeYXVz0YUNUd6jLZY3calkDXL2O49V0aa1HLi1UoSXTWjflThsEGtuKBMQTKaPKn
yicOAqVlrCGS/Y4RgoRecSLw+UW3aSUWdurUBN3sI3bxJxWJFbkUNBO7u/Vl9Y2H8oCdlM72LFc7
E90v8+qzoZMkn7OsEps+jm2W4bJXr4wGNn5f/6kLduphVZ64ftDk/ZNWMVetG+MjmLyEtBytYFyp
VXsxzG4vp5AEX8RPuzJ6zMJz+XEfAuflztw14lsvxvdSDrveolqxqd7S8ZAA+kRNHvFk+2ePlcUJ
nCchzNdGB+Ta1q++430VP+NoPQ2es2I7dbI98I+8R3j3WvBf3e40BeHDGNnJBvDPcylTiNU10YFy
fIe6CkWMXCcUBTRdv8GdY5xaflilvS5/vcC/gXZ7aHPWg2w+HtoMLSS3nKHi7uRBcGACtgoKnIpz
bMYX9nMuJn4MjZzWYr5AIoKSQ2m8Rxy4V25r3IC+uIsxrECalxo/COsV4vin/VFVziYcAtyxbN9o
0+4+RAlSLSYRahwbj/uPQr6deXEcUomzZ377HPbG2xC/tcEP1IubMGNv8RBV9rb2B2iOangBj7zP
JnRhYkSLGnOJXYycOlkPMMBGHAq15lXo3MWCcPwO8JRtBPPTtTH2p2mESzoKIgHobhgD2R1V9ldh
VfSvuMVyIp3K+3s4trF4LUhH4uA8c+akK7DKLp5W/8XUtInG+MsxQQWo9lM+1IHaNdZw1RH8S6nx
rvU5e49Sg5uTg1sZ269uDH9QMwVcw+JnUinXDLk1kiY73xo/Bxba7cTPmP6+bJh+mBG7nCMQIjOr
3HXWfP6uGd/GKZTFzEtOQfgT0+200jRIz7ZXMcyxQRM5iJkZAq+Z0Q4zjp62KPQUrOcGKZ7LpqGs
L7HYgCZuuPZyxY/O6vPNmPXgmco/Bo3OWsA6E4xql/TTN02yJJdEuKl9ToFpdilRzHFO/hkKeTAy
TK8oA7CtQVPm/HaRkCBIjpyWCZaFL2gLl9rdwsmNVY9xX0JVq0eacxW6gJJoJzoWOXJ77buIYAoC
TazqmDshXEckiK0N62PdJXAB23Hvda3FHYOotqqZHbbam54GPymrwlJZ6t3NbfbzNYDHnHCv34WK
ZmPQFGJfoDTurKa9Gh1Bd/QylyOYn2yNdVmahDcr4sblH3+2mmboeOS9cHfnrMhBZhLsiA62HN4T
EzAA2oA9M2Z6SoArv8Bot48CREkyeCnxgTFkp8f+uSwCaw2JkeWcrVxjqgO/WCIK53quC6voQg9C
hFnrkIlsFWpS4yq4ry3RkVvCsMzxLM/dt9bCVY+gnd/bLvIASjAI6cVN6Xq38r3uUW/zbNOm6sWz
+xdso+RJKCLFhHG0THENDSYCOn45ti7NIhb2iVqbs0EfOylRku0TW3cPZ802DR9LTX+2aDbGb68+
/I5NCnSH8xSl5xAFceGG4lbH5pNsF3VdZ8uUzP6GyhZyd9QW5IGywUJOnzRtLWGrcrE2f1C1Pwg6
3PoApdFIybqNmvNH5T9Yzt4zBDiOwrzmaRu7nuYdK7ATPac8qCLIqAJxyBp+XCp9qXK8I1GirhYx
aS0t9pxz3nWV0vvMFmnZiYpjedLvLIHwr/Roi3aAoVQ0KylMYJ+UgxdYNQ12hMsQi9IqMo1HgLhq
aUKY75ts70RgNBTFVFmmf0G0gvPszk5xlignQTD1jOkWUjm0ZKsLQUaCLBTVL5MIuByx9bcNA1JY
oF4CeE4Nrc6rQhvV2iGCwP4KKMDoYo/EMxbhgvLW6dg88YaCQBJY33ZQf5icBY/UOF6yCbON1Dbk
zli48NFpJYuwTZiVwRNxA+3Jpf4En8fGqo952LznERNmf/CWTSzeRNmeq8HnJkRSbREM6Vn09qU1
MCnTmQkYxeWU5pX1iz4cImf4ZPK17WrGcUjmCQlCNYZ/E5vm0yAoeopM0gsDqZM/0HYKxYSNwUxX
iuDf6eZXhYihNeR+QxdKIln3ZZmRHbejI5OscFGxFZZNxuyh8F5K26ULB9SoUTFdrWwNkH5XfOpW
fkBcexyriGWk/ACFDne88x9mEu1EBo9R37iKBngbJPCUefDS+ldLXWpXxNnrI75nudSFD6s0Zf7h
BaivWcGZsyQTEwA5dKxhEeXxvh3EFyM0WalzaJTJ0onLEvBFVy7dwP82ZfbC4YZ7r0YMOOi2GOb6
pZuqawSeaSv7/ttFQXf86MEfhmLvtg/MUqblNI+0BGFDJIN+bQ79iyfgyTr5vN1K6mO1RtT6daEU
csqmqsuh59phPsPCMzGsBFxp0lzPveXNDyJqtoR965FcCLx/mdTMKkUTq+yGyyQy2kXN4Y/jG9NC
ORyWPSd7ZVv2GrONcRQnAkX8F/O305OgxBHtudk5lc6mxECGmwJTRuBOKC/ZN5L4JbFeiM34S8mU
fsEZ729nVyczTbdNSwMs+Vx3FZRYO2McClPUXoWWb/MoPDnUz6+ykV93E5/Rn34K7kELZH2yEW/Z
1Ml9m0Jc1PUUK4lPZSDyc4UUtcx1bVdECJ+1ZOEIGIEroB491Cw0L+fYJVgS+vaTW3KIS7lamNxO
px7rT21Xz+jtYidEjYUvbk/ejzf18pYiZzrNM2drh7jhI51EM3QRBkzKPTB76qOeelucP4vOZKKW
GWjY4PYm3oc9Xb6dBa4FNIHy3bkUGI5/V7/ZGr6ihEA/0mwSnnhbtQTlVjYXjay7s5uW1L225oYD
2WqWkOyasVHud8cpwMsprQGVW1ePdaDvI9Emu0q1L6ZZ8q4y2Q9wBv3Fj/8sJwwITuvDHom4SzQ+
DppEck00CDDdG8hqtgMOb9MA8ju5Mqo58IuAetpXY7PluIm5alhXbDDZyAZv1GM5C91h82vj+Wzg
BtJcHHecrhxAqEH00akgw0KQ+fME/lO2pGtQ4S3VPDj80qekeOPkS2HP1B36SP76o05bOSUYKeQd
ysjzpxEoZz06FJxgZJYq2XVkCcKRH+PgyvAz6rRhwSpFLXbJtrLpsw0yW+7RqzHs7NAG6dKiVfiX
rnVPrFUsnHFHaYh2NMbkNSpihJHijZ1Zu0/0/l3vcY+RKHfjY1Ug+gmvRdgjresBMqySFr42mLUw
DDcuJMmF0cdzCw17jlAiwU0Z559FU2p7odTWnHqxTvwZy9oWt9ZLTxWdy1hqwBIBuORkwOi5iflG
6CNlWFtPqHHuby7pUCoyJ1oHbXtrZM0X45iFtycxrHZVTPiEBeL+lp60J1DB0GRCDZsEtqNUzx8n
bIvLzk6f9S7c976FDgpOpZx+7fJ/6Dqz5UaVres+EREJJN2t1UuWLLl33RBVdhV93yU8/T/A++w6
34n4bwiBJFsNSjLXmnNMEKdx+tJmyWcXGR+ty4/NTbWXsKEsO7XqhwysH54BuDUebGgHI8qxphju
TCvdf8paA7St1eu0NCCTk76XjdQ7qb6zvGZGz5LM06dmK1ieso7/oEq0T8TwSpnozin53QTpczTV
P8afoh4osmnr2N6JwtHpuTcHpvkOgVxUD0FcIfN2MShWiNngTdBi3jgBhj0QIdsBBEgx3tAQvemB
8VmM3fM0Ua3MrfS19uLntmlwzZJwv0YOFB8HLtOjcC5TlX6IFBGSpadA9hQo8rJ8wShAE0Du3DaT
O4u0lYlOW2dHzs4ah5OMzI2OBWYH9PJeM7XPwM4V2QnkmNGFZJwY8E3OlU/spCioB9bL664G9O4C
1B980LF+CwlJZ/IPmRfBSErEtzKubVRu6sr+mZvOwfCqP1VaXNzGUXdNRrvJO+gsqldlFcOfS2wo
WrRZS6J7qkAd8GVemVzD+yYhR4jygekMPKiWugyqZYp3XJUHQs1k4yzZXnR5p/soA3QaVxc18lvC
YEaVNYK1ELx7yIrvYp2auwemn5kzYVagqXc9VzTa2WDLWrz2vik/Sy35Smz5NYK0i1rcPTal5vZt
UHgenNi4tRo1mjkooEHHfUfiBn15fVpnCkG33Y7rtLfNVdtkb8xM4FghM6So2QEbT4lqzecXTIqT
o/CdT94LBA7mLOEEByizcHPwETQFLi3Hva9lCLNkF0m9WlWKsIIAqyJxtzpjb6+ja4l/mm5DXk0k
IV3Vw9rIu03d58S7TVgdNDDXgGMwK9KVYaq/1tvxanQ5xC5z+DElxXNErsgvzHnhniA2qjaEtTLk
klEKyHbKGQcdcENS8JUQuHnGNhSshtS7L1L1Zgrz0gn7o0jF2vGNP0lB73IcO2fVBKsOPcxat3vv
pw8mep436RCOmvzkVeELJi1M9Vwf0vBTGMnAqv4dafiXYVJcQIzzM0vHNzUwh2xCLhuuHhBfUALL
Aw6Wpay6a4koEHEDyN3XodIfbakJ1uUhtEZWXX5QgOrSlWCwqvQVfBp+BpS8VoVvmSvyQV/FCHtO
0po3WjwEqIl9ukJtzTDSJtVLX2Nk0bnOVXQ+evEzr8dDMHnNxjanB9XSNhQhebZIOQqIa/m2IUps
bcdI8yOk3HC7XqcwLbeiUt1aeE63xdv9mfZckTRJ31NjpRUBGJ10wKVh/4x8ai1a/qAfi5vkDcD8
MaOD61E6NpjNyL1fjQJrxfReKrhWgUHdnCnIF1gnhgfWHUo3ERP16w7JyGrqUSiI4GeVUuwXlftr
0lnMArm79RWz3M469wr+VtFOPaUn+kA4QeSPiVKyn0dwWmzK7VFiMJ9o3+zMqLlO0ggnIgqzkUw0
MMTZ1mqWCHMWRkkDOI+iniViScYPy/hxJFTXGGaACrXpVQ1ueFUa3WenOf6llj+Khiq6bTgp05Lp
N6NJe6Z3tW0UMHXKu5H2p+NOvucOn2lAE7oPdPNOhg4Ly3Kr5wgUXGAn49w98Bpd3I8RM9HUvYW5
N+5NmbMaHodyY7Up6HJ92GFLq7eVZiccd7N9y/V54/rJj94ICAPJfGqsgDklDKfHItmB2FaRMd35
PqBFN7pmbfPVVqLAsA12enTGV09BTFeSGlssgcgFWHw7I5z1OmW7p0ULKAKcs2ASlqC+XqF+murw
LTPRe5u9CAkLEfcs3hVWxJhqZMroPyYxzUfvXtNi/c7rvY/WAWKW9upP644UYzmpNHwJoqRWCX10
BbcFKHhr7lUlK9YEMtrqCP05t/X5QovPIQafl9dJQYmgu2e1pYdFgfhplk0E+ErKtru3oUQZNOo3
JXk823qojnEjP1LAHhTi67OU6YGc1BctplVjmFsCP+cCJ1g5y9DtVajHD2ULQNugGBKgnttN0DLu
8G0xIAVbNTdh0JnSYapbfKnOm7SZYYuBZaNrG3tq4uI2ClqoCC0PVtL6NwPvC2J2yGR2DqDdq6x1
rqMjVCPlNSx7ZKIxZsZ8MMVUhvd4rul+A6u4CxMulZxCk+7zZkRu3WUDnTCHqoNReqCaUvWc6+Kr
MIS/013iM4ChjVwv+ey6gknkRIYX6CMSdLWYdnbj9ASXsAJoNGZvJ4NTMonifCObsTrWEvLpsll2
7bIu51y8R5c6Mrxpk6a3NUfsfN/EuVWjUi+Q8fQYCLDZoUqt+5HtFLj4NX2LxXvTFsgTm3sEcto2
DgzcrPOhZYN0nCWbtE52h+xfznE5fzfhHIwTL+k45C/vsb2uuhkdigMaMOhya0aE/t0tZtCVCaeZ
K6DKjiW/0OT7pphpo+O88TOf7jfGS1apoFGXjRb959ay687gVGJEWyB2B63gelNmwAOZPHNz2RAG
Qb6HLK5yZtcmczZPzMXtjqIlmb5zL3XZtH5ef9/KXK/XN8tBTHYNQt75QaluVLyg8Uc2/+jq0B5g
kat/NlJGLKqHezMLNYw+xqeXAjh0eIUsM/SVQ1GMCYIHNNLXRM2LsHu+qlSRNkVnRGYF1dYG0aM/
0MSqbZBUxjARHDB/MssbXm4x1eFDaOMHoVlgDbCETkEKFO6YYNs+omjd2kCbs/nb7eVL3SAaCwOU
eKO9csyihOGfmGABAkmbhnBE6PinQeNTFxHJF3+/meXbWjbN/L35LZEOiI+I8PmxnAfRKL1Np8sf
cYMOPz9pv2VALULxIdn604iUdZ0VFf051uKm/kVB9DfZdRpec4yuLX9l0rrmCH4KX1c1U5/j//lc
JO0zUnX3y2f1fTf9bS5alscksGoVvfgZ0lsLC37ccnNIDEC3VTY0RCfan9/HenQ633d3y82gsovj
shmymf1c2QgLFppw5LRuwo9sPmHn09QyJoeIt+TNaFh4fp9M/3teLSeXn2T+FoLdPddIv3pfTsm2
10HeFhBfdBXHCK7CQ4DAYbd8pO5C4F0+bPXvT+P79/Hvbt5kSFURYdh8rRmogONyqwgmynY1fUaE
EZREq6Y+fm+E98+t5ROjm0C7t6aDH1btdEyZOB1HlaBjmjeJpbVIBJmS5OhiWHEDJeyrKrq184a2
QrdyIeRspeOzbhwlUYRVznUSXFN488aYL9eoYhrZlHWjitKIVJODldKzr/SQrPshGo9tZpqrzgtb
1EzgXuplQ30/pB19+ft4HZ3andHGzWF5+nKHEbrEQ+SUCZZnLXeUY9Tu44nEaT3SzZNleldfBN61
cgzatBSGs5xDJKGhqnGAvppO1j8sjwj92rtKs/uBDHyOUPrPM7MOVnhQMlqPRrouKTvfLM0NbnY1
iA0lofb72KCr4Ka5OTEvVWGg9WZ32RCHq04m/JnlWcvzsR41DyMXie7fR30/FI9RXmbdJcyiqysK
+xRXnbySbIkxAVs06+RYXsP52IgPepPR9F5PMg1h4zATZyCsP5aH/H2cHZ0gQGoPyx8aJhbHnADT
Bs0H+l11jUrL+P4nywNw4UhSEicWcPgkGQX5d8Iq3Z2WBoSnIphEFxCiiReFT609sjepIK/qLrUS
6yq17lhNvnk/zs9lfLeuGhkAqwwz7m45tmy4/FpMcSgE/D2mj3F6P88Hx6jyD6pSf6hFRrfSScZr
WW4Uda+bC3HTRn53AWdrXG17fIoTkZ/aNjSvy6FupCvokBK11pB6LIeWO2OU6wfbYDGwHFs2njk2
fNn/fUSrWPMFLKmkQTzO34fmQwPdqVT08OeHLHfEFllUrS3f/v735ThMo7ukdggx+fdVeUy+KEnT
l18eMc4vPmvbetvZGnig0qmuUJdz1/IfynlTu/BqJclz/YQByA0G66oXjnUVjMirwh4rpIccA/9k
XWGcq5lUSidsPrZsPEgRpzkbHHTE39Mr1qz0YkuPhttpoDB1l1Sds9EmIKVVTzokcvkXZcfxSaGe
pyuMeKBz6A8rZqKwvYdrWz3JcHqqW+brk6PWmP5+Nm2iXat5k9cq3IaGH86lc/+63CEK8pYNB9mO
hY4WR4NKk7NS/WF5yPex2j9VrPmv33uxpt/IuTgNhjR2xKWH+1IjaAO78XRBFnA3FcTPzJ2uqBju
g9r6yRXrtWmI2PJZZsUqQnnf0E5PLhZajDul6dHaawZi3uvNFOnPcW94d0VFL1bp7ktp+PsGYGrj
84IZNe6s2r6zHZQkjXce8CeNON1aFXyVHqzGqHSidVPYdxUZO03me9sobb/8oTvEOoaxKvLru85I
6juvSD9VQsgort7cUL/tKhWAwA9BblL1snvS1f3yp/R0c28GEdEfiLf5RZ8Zqq3jxGS95M+cMzX9
CjTySPntn0Y0HBUmXW4uG7t1BfO7wdFWy0057y/3WGkBWgjyc5s8TI1i2Fge4KWx/89jl/1ST3Wg
pjyr/veWn0/jccq+yCchbmy5838e+33P8gw3bgiPz8Sh0jSo638f/f1POyjUqGnmv827eU3L1t8u
z/uvP77c+/3CJsANThsTVzy/JAqb5l09GnI9uv5/Xvby6P/6s99PjM22XNdlhPdpfubf16v/fe/f
//LvO/bCuMay633+PfRfb+x/PylLjO5ekhaGVpvv4O9zFHSwFeY7QJqjeqosK96BcrdKqW5FWfaP
WqS8fTD6zh1pBDNjVyJZhecWH8xY7x+lGMpbTzVm3lmOxE6tdqUbkicfYaSkV31w0h5dQsMIch77
bjyVxXA1x11HWMersrX6gpieQOBYOY8y7SlCzD7ZkzXVI12gZLRohkZUTU2W4WPtIT3i8WtNTv3j
civI0e/SfY5P6NtrquxetxWm1jzarPAobwGeYaGhs+zK7f7JQ0U6x3vXqY4NqyTKWHcHbzUhJd0t
z1o2Wpavk0Ye3ApCqk383b0h6c54jnW0kj65t/gt31W6SxKMZVHfztGDhZJAod5T06ECOrHskZ4w
0UBAa5I3GNUC4AMPEYzubT7mmJznW1oRxIeBfpFPb8/1aC91jylhXU/gPXUin2Zcoegw5WHB4NI5
/ij94SPMePNuzgJfCOSipdX4JyQhRAEatfOa5c4O9yppdZEi3Gkwz7RcgxV0HefDNekT0wfOLjKx
tZuWe+8DnYWPqnQvmZG++q4//pAxMiDaG08ey4JTahkllcbSu6B/wKhUaK+UdJ1bNY3VA0/Gp5JS
xGE9QJnNmt6NIMMG5Ffmm8MINGoyevS0nETsvJuhtjpoB3f2W2s0Y89FStQdATIV5ZM2AV7Znazl
HEgjWvechhQTsbw/WMxK9yVlPaA+4XZ5lRBxVpNhEI3TTXtNadTxKXmhlm2wdOTCfy5BFcxNuuEc
EEx6tEcRrGSmfyVWPl6p+arvTZVQmSMyfTeo5o9da7WJXl05e0dQgskJzfansQNcjvvC0cZdJRR9
fMeJwfc2Lf4EhEAaenuPaKnL340279ZDc82KdNXNGLMWYAlulIjWwrxbt0JyRnnqCgSTokL5kmaB
/IPb6QUmRfNOExR+e162Wz8iEaGwd1AanGYVKhcTOWG09wb2/bt2pE1LcA+2e52V2Mm3Tf/U9p3/
fSuRv+J80O7DZCzNdYWMjYgjvXy0ZhQdMu+X2te8W0WPhZ8Qkj6tsyF7VkrH5hAzt/R917oSPi93
fexmRyPzhzMFiAYvnb9FM9AeUAqVb3xgcK8JUjQk180ykTDXkH8PWlrdGrP8dMckfIOqqNbIouOH
zkdoZ5W0wcxSfUZoHIgkALAS2sZWDmVF8Rzg6hBSSTQa+gNSxwwTNdRBxqTzHgaTdVYyMW0T8+5y
DOzJ0SsrojKmYfwRcd2QTfsxeADuUyZ424QZFWNKGFI1qwlKwoQ2EDx0/a9NWj8EbumepEdtMlMS
ou08jFQRv7B8EtfUjstzXwWPRAgQDCloc51GE6i4SRrsA8HIzpEmcbTtoTq9alFxSyLEyNAefVBD
3bsudfutk2W+LivDfKhbi/CBIIHtYACiLf3uvo4Vq2BaQFtinYmNNkPryQ2L4IxjB8/NeMi98MP0
09nSk440cyqplmOdMM96C2Niy5zTvQUaYmMLA7LC23DvmdStpOUax8AlFjydETeh/5u+i3tpJVMU
EEkhMyHHaeGPUayXWms9+VZdb1yk+FvWds59GUafaL2LIyY80CxayA8aNOJPV/nIMSl93MwaxS2L
+uCHGAA6FL5JodLOTmHJVVHY4icJvji/tLC99fKpnFxOW5kmiE2cZmB1x7eGZQTTr24fYjNp50GR
eW3bv+iJPzLxdz9H0jWINNU7xDX8eu2CRHkuWclh+UWPvVHvMZ/1d2rmahoZvIIMHm1Br349RvME
TvT1zZ15A0XWUybtffRI8y7OD+vCquDBS33nHGlB+cIwzTWmZxLrBOIACJrXmVtPzeTIJ9Ov/hBU
lMtEv29mroFlwcrWyz4/V/OuM++GIlIrDBbEEhV2dAGThKkrSrJPK98l7Vj/Gmc0aojertJt7wP1
92Uh10KqXmlAYp80PnxKVIIhrcuLP+hXZvEfQvy7yIqpIWBZu/e9LtqGfaM/eVNiEhccdCu/UYSP
zcjAUpkRhXqv4DRlN0JzeBJksYEx5+et6Std1CvXsmZipHCinS/Ul+naGC/rhj6vtOcUWK7aEDlS
IuUHmZztDy5pVb0RvISV7tTFBciE2joRgmP49Wron6IWpEspPGDg7IUN7U8twP88cBpFdfL0Pb7H
wNgPMNYCQJ52+1FZ5dmRCRT6hP5vnve8a878Fb9HtLbLCJwtW28gemKgMvo9GmLaQK2dmrdppP9h
Eqq2abA63gLTua+wqL6SU4a1KsORu+zi7NHuUFdCxYr55S7DYCWBdKaecYijwr2QqJvtwzHM8Fb0
93jRxAe4DI//Iu2HKbXoBZiNlaCmnKznHM8DPeu53Du7H2zjn1taMKoV5j8QrDNCyoWZtK9t2hPx
WNKkXw6SVvUWiXCXkK43WE231UXIrFcpfRUGWKzD3Mk3jdllzzkyYejA9tfgkgukB6W+QVHRXkv0
SihRjJdlT1QePeStpnTxMmR1dm9bVCSLGePSavh4BgP384AU8GGyxxWar/G9rVFqIpIuD5EU4VMs
HAJYx3gbK7GTfYMMfLmiaixZ+4L6xHJMNiVgwWGsb30Sett6JBNEA1M4VNmn3tvPhRzSoySaYpsL
jDRVbUOwtG3zumwgxxAlQrEJ1RTHQoWRwSWreZmUCWk6e0MP69UYdzjldXLxwj4lMgNj9kbNL3mw
CySGKRMp/I361Qww3XPO2F/2CIqyDz7b5CXtABMUuhv+6kwiUPUpKh6NSVlHiC94A5crpk/fgUQ3
r75BL/W2yztbdnUBQ7R1PBCliEoFa8gnMzTfLIm7J4e9vNOA1N4c3aXghF55FfFTeSYLuG0H+ymq
rf6Zf/pltLV/P2hELUdJ5PaPQxKRiRK4zbn0cKHlpeY8ewZRD22UVw+E2aLpdbrHPPeGB4NV+Ysu
m8feGtXD8gW3/vBY6FN9qtLqCrI2unZBwlSnd9JPP6QyKnP9w7BD/G1elJ8CwSNqDQAtYeMgnzoa
CRqjGdl4fXcKzFT/1Tqs3UPN7ZF02Pm7X8KRV26R7LW6yd8brvqOZGaQeJm4Oan+KE0/e+ci4u2y
Kt2aNqqwCIkjgXbNppAMs1Feniar2A6aT/Bi0X/2NrqgtodzlecDKWlVIC8C+yM1GXyIUdU8jiL/
4XkU+BAzQIP0i+QCw/iV0of+DLgyfAa9pM07Nt6rB4hG8IHTE2rD9qmv8u4BjU+MDuE61HX6u0pv
Pqaj3wZ/hum24b5AMV3bcpgtS1H5FkSCcJHMo+M07zbMAsBHtPS8KmywVluBCqu85N52JmIPU3ye
38NOJD2b3g2s/FInn7uMWYssu8tm4eeTf4n50q1tUJ9godtaOWet9NzjxCwxQKwOy2I+RjYoVxcu
tOe+NvAqJYkGNakmPxIP+todIeHeadoTXBbnAf8re2Y3vqTSSU8OpYVrh/PjqOvTL0qZeGnKGj71
fKlbrnc0AzNIgiUOFC58ZR03J7MKXoTIu/tsmBW686XJ+L+7f+/VwjNznD+9itVjM7n1QZ/o8JRo
6qimQ9dbTkNHCRr9sU64bxQ597Y2kWQWGRejpG1VLJf0Jiy5VNpjsTElNbCsHuNXPyYdGuZH3DpI
QkUTUodDAtFbcXExp9Jg/toZzEmpe98lBVinb3SdKJDc167oqRwwTuk02t6TfuzXKG3FwZx3+8Da
k909PebJA/FCzkNusQphfTi+Z0Ny5dJX0ptV1pM0zDeFGA0HX/AbhX6FIBQsWRPVBZJkqCf1Qi1r
EzgUDb3CfnTKj0gk8E3M/s2yDPeYhTTNM5VXG+W0PZPfQjtTPt8BeahvdkzgfZNvAxLcLlHlQKCy
p4Y5BQtD9Kjo1iXgT70I9LMj6KhreRA/hwxTBPK4WxCjYqUawrxoh7DfxKVY2VC+blrGebd8sEUX
IpIldWJlY5FdB0Wtzo5GdAkVpl8IB9ATOz+02P/97w1NU78qq5L3y18adfGWC1WclvGrQX2F7TcV
5ySRAY57PFMEa7SwCcrhBzplRuHHBKzjGiU2AC+3ZlyP6+e6TJ5ZqBPhOx8aHEpllWXiNZnvVE3Z
waPBRrrcG7vuT5IU0m0ZIFNNZgJiJhBbDLrn3E8wSV5I89osx615kIdk7X3vBoH1JigbUHnuyJBE
cLo8yp1ksSkAZVLWbKttHVnEOvfyPQCy+pVNLPv1+QJMcledW8g1MHfvIzuzPosu+YwzPfmgY03t
cKjDdRqP8qDiGv1I4OFC7/pLavBR0BnaSnLncbUBUPdU5/3qySuNpfOUuKH72Q/eJtOcHCkcaGTf
iLvfngYEI26td5IcSgLDELRS1mBCPAS71tZirIzdcD/Dn6BF0bhO0SaADqqI+4B3AzIN0CIbZw1E
NmAd6ZfPw5sRmRTeHLd58LQOLXwtXSqORXMuSnAboV65JNA6xnYmyqWgKMNE1589e/ggQ14/jySC
PI8QD1as2f29cMrtxLkNzRe3la04PZNG2a8i0ViGy/jJTzAYZVOC3t6SLG8tk/il5SHkkF9ocQZo
GhvjmFYqfMJtzBTUHm/LHtgR/Csu1cyerJrlkKy88EmqP8H8IDcR07WZDATR/1me8hZAt+o68N95
tTohf96WForiNCnJpTJtJlmFb/+kgEpXYmb8Cce1N1pt43Ccd8cKPZALCzXJ8uQjdIrnjhyI4C4A
TsME749XBO/4Q+4n31P3WVIkL2qpsKRGUzPf6mw8/EB9v39Yae+eVUWgHKOw/950v8Ko09+YCrLw
5iv2kir61XbaQ5/l7YtvmGJfld3z0Ns46qoczeKUioc8C8WqVeY6aVPrCUKAxTfCywmE0ljFZMZq
Iv/uincK4j+nHTiWrRu0OMLALPy0q8+4YhEAEEzfllzycKgn0asMh5XW6ueJmTsqQWJtEP6bZ9ek
N0GQLvlFyBJgrYUzUoEMk4nIs6gPckTLAQwtEUT7PkMUDifUIUoHuJBfkHnVdqW3TZXmXErNpZZj
GC9lbWMDkIz1mjNrnrK6u+J+QnDoBLR/cfbTD0DplFTGjnmvumrM1a/K65O9ykntEaUpN37gMtmw
up7Lu7bH+TaT/Ka+FXs19Z+lbbOQDiYDZPTyn8iT20g/INUiav1wb3K6gYvCK6/8kOBoMy/e4Z8U
vYlQumm3GUMBp6hVXPR2MOkYt09CL9sDFDBr6xaxfaQyJBHHNc2tFzPjwpptoNMTvtZmA4VMg0Fj
NY/fG4DvmGoNcECDrOptEa9lROxE30bt47JRaUmAZNJOuzBPfwVJVj8GSQp1ySx/g4n6vjEfCRKI
pZMR+cjpi3HLIrHYC5ykb8WwL1yP9ZcLnyMoaU7oNbcU51RRtQ9N7RQPfZK1ULh88WvgfezJSiVU
LQ7uF/AsARrQxWxjgnDQRRfQIWfy+sI5aY+ClMZHBdK71h8i5GV272uX7+ppW4p0DccFLUQPjYx1
azhsUcvtiISawdZmQ11RFXg0huDw/VXgfR43UQB7pE2YuriZfs95mx4GZiNQD5n9Bt2VWsF4a7K8
eJzfGc6LYBD253yjcEfnM0gG6mmQClXXP9u2mOuPrdyZpeO9huZ4EE3+1U+xedX1Nts1HiSgtMnc
1TctUwu4/jh5+VA1KBkWaKdZelDDMusUfiKuVBeUgCj9Z7/49+mTi/RcRZpGqkB56UI9IeezS05Q
gL1TFOAyXNJoSh+cY5d64QlyPDqOHP1NMvQAQfSCLE1VJ4Rs+uN4Fb/TihkB7SryaSuh75fTYByB
KSAwCjeIbKh7UBlZNjrcG7TcOLvMHJ4w/Z1tYKrk0Zzn7n5Q4xNuubYZlkGA1LgOZmimkdXuLoKq
tE0JPTmD6kOajbbbS6uQ/8tHoxCl0AW5hYnl/26HPxizwq9cQ4ZVNsiwvjNEYnS7NY7gbN0lcbEn
9eimdO79++LMjOI9Aa/fwwDkQCFWQ0TNKWn65gRiknW9FUW/XP1kaijz6gQOaCuiRzy4+iM98rVn
DdnFddVzl/X9c2hG/XNC9BD85SffM+tjUbAaIoQiZQZqGs1zLbjy6TYGlSjs0EjOPyPa5TodMeBN
spmF4fLYF4oowAqjQddkDBUCeW/gduLy/cbMzgx3uBsd1F6e2lXIXHaph+AvTjBtFKnt7uQ8daca
UpEAnslzS4APcrvCTs5i2NcOVFSQf9beSC3trVOYpli6HMZqph93KSCY/3NnUng/zUm4lwUjWzP9
OFcohhfAZTpQRUWRdO/0bb0qwHqBRErRco4iJY8gMK7LNx2DYG1FEtJ0q43xFBbVcNRjFqcqGn4v
v5zcpMcUx/mhCVzvXMnYhUDjJgiyuvc2K7Q9kVt4zX3t2oEG+EgZlHDVht4VD5axk5p5LbtwWpvz
Mr8SRH16Pm1gYyZoVxRdF6g8k1jIK8vQBcmURAPHOzYaFWNPWXih8m6qDpTH86abmQxULPphxolw
JEhuYeZwxmIsX2uOHE8qCHAeJrjOKchPP10qVXfdhGpdc1OMx62hnWRbThvXM6orUEu+QvwWEZYc
gMRFoTMeusnvvzeSTegbdBqT8j32k2BTygnjuCe+VB6NmxiZwIH6fcUQl3V7SkTN47J6j+dQpclo
IBB11NEgWiLXArJ+l2LQ+GUE0dYzB/mHc+zo2Wmxs4HkbSwvG8/4roK7Rk/dn0y2ibzBd3QK3VLu
mVEUdKM9Woxc8XSJLtNru933+AMKkGCDzOpeHZI9Y5FMP3ybSASpEqqqvvJp2gv8+NIyKQJ6xEXk
BgYn03tqa8wTw1xIoP7aoaYcD+VcHCEhY11XYCCSegI8aXAeO1F2Wwb7KgpuRaNbF0K7ZktwnX3G
6rcQovlZoiNfw4Ve9cofIRYykxp0zt+SeBgQSc16+W0BJGsfh5SUVN2JOoQ36PBm0DHLDWOdDvFE
3qFGcCRB6NKKqCaMIqS5Dh/LsfTtMlI481g2TBMGd+S332Exk1J/BOPiTQr1WaWwv4ECDis/HHdg
/pnvaEX61nmvfeZOe3gZkD8NX5Gojq2tzUfjDPAA96E2vGT2pL8hNtLX0g2qC4TNDppVde7QLOEb
AZ+HY72qgV8F/koN9oS9rXi2QcT/qfVf1OusLTzTYqNA4J4pqq+tOXVJlWN2Nns0pgOpRcumGR3v
ROWXTF9rBaIgemis7PP7Uw4r47zMBxoT/erQAoigAvTFvFxbFZ2aWeS9fj/aKel5AYEjcNGPkcE1
aJ5j9vTdzw2yeCEAyJSlJq49eQrHpJcne+ypXhdlNDzBwbdQqmb1OcNeekeEznh1BCjAjMDtwkmd
Lzc0EWeVCjJ65kOwCMonn5RD3FEgJUe0VCi6YPLqdb/CfR0QuQPpxsBWs1M5JtdpSAk2zHEIuxjm
u7EVxzZUMHpBNWG1U4yYVbtbRtU4gBRmWNPZixodPI6D+Dsw4ey4k/c0EbiCJn140mwv2i1nUS07
dUycATkkHeDL93W1YKQ8q4QmBGAp7zJp5ZfHvJzJ8gAuMm8o32fW0SFA6ykpjKcl+8cq8DqmXnKr
vfQWmzRrQqfxrt9/sI6ojgRRvdWJJl1HNtUzihvmxrJrirJtTAOn/BFHwckN9O6QOzI4U7kyUeky
WcEkdpfYcfPQuba6azsfkxB5QM6D600TxdLXsqtIJJgK21mD8KCPNk+m3IHxixkMqYB2BpTED0ud
Kq6DLbiq3sK+IMAmisY1qBPxwVr1M5b0UosUUhRWv0fXbzwWbZCI0y46Kt0aEHvhtSuqqMO7xq3Y
7P+5Ff57a0JsokQhX/7/jx1A0eMdw6VVMyCpqYAWMIcb0EXSsAZTb15CDSglw0R0n5rc3KkuMw54
+YutIUXyEREiho+3/5V3BuL6XmrnyjXJH2lAsFGXMX09+dGmySFWrEzRjd9yMw3ebQc9b4g/8Ewe
nr+lUHj2Ma4fEM/RO8266WK10MeTJm6fZVjMQhBwVqNG1CkFhG0+a6WWef+yAbxIu4TqKDSWT78q
+GZTkn6sGPaD1EAOo1thcdvgdxmlINVr1uGEIh021FTrTUJ2EGHQbKqpHA52ZbrVLoytCrgznPZs
XmNmHXyotp5w3WclPNiIAstoUCSiD2zchawlgaTiGtJB1h7TLMfRhRXltR9RP2NdCXbLLgwohEx8
7xGrV0K0fIjRDm1jYY7RryRg+utqX9+xBZig6r1TGANlfzyEI0alkzW4/qn056Y/GvWFbyZcszgv
t5aNT5GUcHMyw8JKRhvDBIpnTlIcDSyxy1tcNmP2StuseI/16eTM1y0TQXMOx/iXBCM1BoActvn/
4+7MmttG1jT9Vyp8PTgNJPaOro4Ycd8kihIlyzcIyVZh33f8+nkScp2yq05Uz5nLuUEAIG1SIJD5
5fu9i+iNpdrpzKBeslMJLkNb74tDJzfz+Tr9niKXBbq1JqJ4AnClccsdNLD44LaaA9rm8t0r2s9D
TfCziY+GGRvJGfWWiZ1xi3ot9lEgCHwjArpouefCz8mtfJsBFh+HEh55rCA1wGaL3AU50cyDxRC4
Tx/fVK+IeSIn0MGxAXJuW0WH0UyZLwdQ8CoROHSxQV2nHeqiUFcJNvqY7sbmvYIEj/668hT4hINi
3o0DuTxES+ktaWebq8ETAwKuUEcWN8FM2350fTDJ34XwyjFYqfECsueeFcFVIXHJKYZJDV6fOejA
HwwOgymBL/plJiII7LMRlGCaFQxFej8YMTSKkbKT7OwottNHxTGDZTAmMNQbEt5C16iXWe3cK30y
fP15x6d0mpTAOxpkWtDwRXg5g1NCoD6QjO5b26IT4KvpoassyeDX8DIzVZQlytxXb4M63Oh+NX6u
0BYcPgbJUiQft5Wt6vC/IpX7I/OC4eOuy6Z+WDQV8qwhTQ5DWaTXjAvFitewiS5w7onwkPgF3Wq7
LKOtXyCZCAKDxQdRoTchGsx15gzF3YxRKnmo3Wo5Tbu43mF/rq1mYglF3kqvHOXJYwm9izB2X2Cd
l+NUpQGzgwd6O+yVWEeVmbWMbPtZm6jp5y6OTjF+DmsLrze3H1amPIwDda/WublPJr1eOV8zGzdh
XZZPtquIS0QcXpnpu0nh9Bho1QPtwu0QFfqzW2fjPgBZhD31ldAS7yBqGdBH1hG76A2xYw5BNUiS
BEFKcjIlWth+M9OjlGIJHm9i6R0siTLV8ddWFjYnrwCnrsGTfFknYX3Y7pSSViKLEExKhLRWFQGq
fyy19nT/8ls1RL9Bh7cHzg0FMbjKuAZjBKDPnJXS06JFdApU9pF/pocMgwr9nGLK9DuBJol6S44j
su/8sS4PitRGvRFlj34bD+umVVkClXpKxE7mL2HX8xs1NW39UdWD7WC5R7OsqUcIhSxkUorJvXVi
0DhkdZTj0KyHHvpj/Gt07LtwpOjGNaG34jofVoEtVgk2Bl5VFt4CY49jRl9+C7Ow3GR1rZ5AB7/v
cZN/38tOg44bpavE9HVVWCdIJV4MU0G3KDeZW+IwlUiKVlhmR2JNirukjB9VNZbWbM2I+j3w+lUv
Z0xkudjGqaTjflyhkjctbA1+BKYrytJwg+CY9b7BaiQPK75nFJ8MWeTN030SgL0XBfLeFoOU2NDa
BxTAuWRuRTwWF1NzNmBssbw6H5coC4yj0fWHrkg+j9Go3CWOUj/F5m5u98Aea2/FYfLqb1obesgG
IBLRwc+1BVrVJUmWOHwouYrHRBq+Omn8YHVru9CCN7Ni8Q95PD30Q6zfo0jewB+nG0XRrurGbYFt
L8uPcNIBt+L4URF018y0Qf/W2l2+sTXd2JGn7aHNDK1FI1cKZZs529pL0VzOFR/t/hMuFOWmMQXF
RRcp17ZoFsgtQXenioaTa3GlmRetITD2MCOgiw0gK3iT9SVq1Fh9k85Wgb/ybaG+RW32MrM4Gr3X
H4hWcEzl9LEYzN0eQN7LlKOLLNZFKVvjdOR2gX5xXavZUotHW9Z1GcAPDaBOIdjSa4elli3mrjXJ
jul53stwyHO0VTNZ1Nsx80pRscQG/jNv/bC4oqg3n4RqYF+UGvCzXFBxLA1ahvF1R9bU1Xe0d3iq
O19nLkiqM46iYHh6xt01r2pbJ2z2fhLVq4aqY4cwpkRuGG9mqogG6roAx95QXyQXjciBRWgl40s0
xZfG9sGCo5GaIm5XtN7dHSyGeDMIhLiRS4/T7eV6AJBnPT8n82MzHzoO4PpoZGtzyJQ7dJvBXdsH
UFFwLcKlFDhSLu0q2fJ2ci/ZfPTHqxGxoG/ceVkptjP03tuDsUbEFK/mQyco7X2DCQfx5swN7fiN
/CYisiVvzo0iGN1+aNxFnqjvVdV9KRKIummlvDIDHPqKpqbcGSdnPBOyEC8m1fBkD5xwE7nonzfx
EkvcbQQP+82vnKuVjdrTUFliRX6fdYj1oj812SSQnuKMrhe0qhTNdpeKUMKTZ/bZETOnS6qiDo9B
oR8VkgEBNTKyg71iN9SBRNdhQVRwfgibqOB49QCZcWyTbBZ19b0QHUQNAViJfRcILP/LBovgdN80
xv08Ccc5TJ1abzQWqMgxszzvMNHnga6V+gA3O7kzaLHhvm26SyFzw0PiXG5hYuJfP5XBiicz2xlB
BcVL5bFV8be+02ryyNRBbZ7HDERTqMeyU5ydaeQ2KYiSdgr/A1BIbUmVMoKDo5fB7TxPTinUKMQq
z/WAK+v8QJklDo818oYn39ZJGULqGkyYacbz4ykf1ErCKR8DIPB/eDFFq21YTg6L+TdwBuEuM0np
mzAFXBENmEEyssQVErt5pCC/0xrSmgdn0E+9SYmMbEF9oqXpcoe5BuRseTix9vU1iFf8WSFBzk27
JFNuAjm0Qanlql0w7G8qvUXpLXG2xtCfR9UIdonk+GlVle4dva2XsWDILG1luiONNbmLVO6/+eGZ
X8BUG0/QEQdJQfPk1Ci4RUyGC+TDzdD1kX1tFCaMNMVfxKn4srZvgPZLDgYBcQetxdEwcFqE+zY0
Ol1KLArIii0Cy1NLWUxzLN255JLeOFpVErdNwwDa33g2WzxoJjsh2UJgYwfVgFclS8ab2IwZLfK8
ffHdWMUZvFfOjW1KDgfk1UF50pT8Ml+DLLfMhxaD+ciLyt1oebiDo3HdearhHn0bZm0TafWlLYBH
QjDVz3VkPhOeIHlarY1NuAWYbIylc4LWY1UlViRyUK0GxAWUqckZcaC+7cJR36paFdwOQb7qo1a9
MQNKJJ34vY3EA3FTKvxnXXfrJdN2uFOjzliSIROtKnKsbxUf3Zjr9LuPihU/S0RiSfxtbPUGOTiK
W13rg7s/Nm5BR3tU2m9/nEJktS7Drjw6Cdapc6mW97Qx1QQXVJ9yZpk5YbcJZy2v3PPnvTGjkxJF
aNm4Pfq8wlKirXHO69v7AkQawbTRPWrA6a4m7Evt1PEu7JxqqVjoeHsH+jQB4CfbxF1YHpFBRoBH
h9iurU4Y502vtYko28Zqbp/FFdnzmfJsEo978pAWLczeLvhLB7GEToFkAaXloW8piNCua49G7zo4
C1TEmCnOTcHqdzEQ5HjzUb/YAP+4af32wbMaey1cxdrvMbC9GJxdp9dbXXaXMgr/LebWOX72HGom
ncMS2IeFVDGyamIz/nNvMiZG/lbdRo0Lw8jWPlMBks1DVAi2rXoUbSIo0J/HxEJmoQZvNegKDD1n
qTdu+6xZ2lODP947ZKzFkIzkmGoZfG2H3piOPvoERlM8O4CPE+DX1bIB1k3TLZFHKJsPEk/ji3u/
8rcpd+spaRh7JLuulBtv1C1yUbrNPHTFplCXwiMoJwoq6BsVghHHlfCAj+aZ5h7cL3iO9F6M204e
hQRcnhOB5QP5W7Ry5OH8gh+5N+T99qsgJnZs/hoOrer1fKhJFFk6eoCSRndpJU0y5GoI56rklDbi
y3xkMr6ygIa/lAFfrxV/6u7+2FMiiauTjbss6giHwML20ExNn3PwwIvfBc9j00QLnrsSKh57YM9M
43IvlOeUfvj+atjxp2V98fHe+fz8jvm9WYhLdTzY7zXQxdZ0pniluYnxrEcGGGKCy2yfW+eZ2RD1
JuTP8anXsaXXiP5ez4VTScTrWqUbkcTOJDOiMMqVAKfnjnetQuCjbYf5bn5rU7cloHkb80wRWOiJ
LjiEYxEfbIH9RaKwGhpZAFy7JleWKVrhW0w8mPdSfGUCtX4zw7p+HnQGYMnXHzsZFF4Y8Y6w0JBU
4OnBbTC8TLsgOQfV2B2dMiPOR7XTpyrX9gq8Y1NtykthRPUTLSo7cZVrEur+gwMcMp/1O6x4nbG9
WpqonpI+no5QXrqbkSzw62Tc+kAQ63yS7Gyrsy+awwhKnJzzhufDtY7C5Ip5jbLB1UnZzIdDE13n
NzSupFSZtk0mD/98/o/6sp8g2Uszts55Gxz0Zr5T+WvXCaALapp3VIYCWgp5K6+h656HKWwesyCv
90MDjbLAvPQVbgEGLn7w2UWCuLUV1JZk+pVPZgAaFcFZavoXHXf7HbGltIXloRI3j0SpNJesGdrb
lkxJHC85H3j1iFtDmR5H8NWrlgKSQd0FePVPpez+tpNQdntUt1TEBV0vAVtj12Zhu60wJDsaVrpJ
csG1gYm3nIfHoaUerBQSEw3oRaztmsuYmJgMaWr8rSMiRKjNO9dWOgF0zaMVDqQNBXmzGCIVq6oG
fCNpXW/t7iF+0lZp/ap5wJBQPWYppdrHseKjefDwES/a4aqUBVA+1f9ZDUablYZSHbPYU3b8seaW
JADrNE4UY+XgH+baIsmr6OwDvMxHKMhQfzWdfSC/FN4IRXov0CpY+VhdarvSttz5zqafGMEK1o0b
yjF7UzudsxOGkd0OOZ5XSa9oT5k+fG1x5PgtItKFxfv7CKflBg+SIOmDa290kOxLJh/B73yo7IGo
jCwhkTlnLpqMVn13XwbVmFZdXCpHqgBq2Vat7luG42NGetay0vXqNdW0XU8EyFOIAG0LjopHNC4X
UFJ9FvfcFhppwZIgFDomtBxRMIk2SfBCc55kLLZHNYxolZnkiNUIQCAzRo/oGGUolRF8w5cVv/Ww
Jo1Ev/omgKdZIinB3nS4MRo6fCF9jQa+WItPzIHOfo33CIdAAcPSg+S2I6mrgbtBsG3r4e+GqGfY
WrLW0kwwrtKCtjOXHfO5cnxyXBwdgtxM1prqRJd+UKedgfaU6GGayPO5qiy/FGECzy9DD9/RSAlW
uG9oNL04xmdUUtokZ7/Nis+zqqgVTbBzemWrBBrapyqVdDAhE3MoYlqM3PJFUySHsrTGW4KIFLpT
brnHtgfBXZs+FZ2KE3pU6msbJ/kXHdOgvC6GuzxyJWmZ4iwuHWMzM4LxgVthW+NdLUtmL9h0d32M
6/M6u0/tWLm3StEeoZZcKmmKM29ao0I7nni3A7ZTT9xAp4zm8FvmsGQN/aRAZmvYh8BUsCLJ3PSo
pCORL33u3giIUTKLVL3oQZSjssQ7r4y1C01k7RLHsI4g9aLBc8sv8cNcoVI/k1l9Si5T4U9rkcb6
c6bjxOjFjkpCVtNsmiGg94FUc9wQDhlo0HAK50hGMQygNCM6OQolY3BLOmJ55FaiH9JUSr2HrH2l
BoGuOBbjbdxQ8/mDY28NtBTnKBZYH/pMrX0ukj1Z9fmtX+ifgy70bjo9tp/mfwD/0H5iJebd0IJz
bvRiMO4C6SLkR+lXHQxrYXd6c+fEDRhrHayrybeOmDSrK/pm6cJy3WtrR8OJaOfusVEeKtwqrxGV
3z4Ps+6Y+Ma9XjjVga+DAgaPpG5ZwapYpnN0N53RBdVof1+K11T38LsafGU/1z8GZh2NCTM5FExI
MflnSzsJDPw3nI3odbihtlpvNN+7hBXVuXBISoxyCENTJ7O49R4LShiOS20Iy5e2wEjB60R6l8iZ
1I+1U5FCs7gvw0TyT5KuR80Ft9Lsi9c4tPSjWZP3QRBjsO16C9fN3L7G1NLbvCaVbN4LwUBQM9jl
pkPVtglQvXyB0JK3/cKdjAD3TfX7S63CaFFB8KNKnMc3DPNinL709tzlfrBXhCawCxvjRxzhgnhv
ZpdUTONdoiQZrIoB2+ZJ/WLDJz4ZUCS3k2teCM5Mtw784RtoNNo1t8p3v4zbd1PQoTJr/W3KaF8S
zF7cx/gzbm2qkZpIrQ3PdHGv5jCuVdK3v4lpmee69W1QoLUJf3Qg2MJHj3HYyvFjXqnYl75W75hE
Fa9ECvprMfX9TrTSernzsn2o44tpF2n22hq4KMuGQB4Za9iYX2gyj5fU6Ihaw46GMBh3/BzAkszr
XnkUJmRKa5ye4NfWx6jWIN5LCKGoqJ2ZqtqTi1MaaV4ma0EbzqWNbHAd9tgZL4icuTpavwVnU29V
4TqnYsSyAQFS+FYmsFdz9b4Rrf6QlW24Qu5nbFvZmhJdc2sweF0MByZ4mlr3TJvBAuljvp9X74kC
VomYLDYoeDsdPVFs9jGyEIBMqc5KoWCgAsALKyNsGnPc6Unxe5+MwUp9ynyYhUr+yjWHK2xNpJPo
sMA7DY114ZrRRTMlqiXurSlhWNUrb58MAAVlSCGZOUCsiViAi0vfQiv5zDrOP8Re8eSqiXmEGEA9
LPuEWU3QcgSZghQR/1qCsp0qjyRrTB+WhmofZ0TAxfEMsLG6LYaquRQTw5o1iX5JtU5NP7iMvqAP
2EeYI2BOManbLPWgug6aK6dS7+N6VTzqCmTAi+tbxb1W6A+54qr3UR9fLFEz+hIasQ7bECVDYr+r
Q+qfKyczL57nndBBvviprIpLRFwsP17iElggjk393NLnvykFZJIUahFKPpadRUhaCY68Lt66clGK
jwSq7Ew51Ml921f6XdM6cI/4Va9Q6rC5dwzjrU1s4Moq+zIjhdhW3mtBTfYGKU93XuXpmy5Mg0Oa
QLvux6TetN4YnA2B4f7QkUxUYqK2FtGQPlJXAEz6aCDnQyA1vqqOa4yFkd+8khM67/3jUJWHRlWn
uOwY7qadGgWjeY+oWER+q/lmCkGJgVdd7LAabfdx0TVBvTflo7KZhTr1hG7NJ/Jx1u5UzCWFn+NC
L1O9CpnjYncq0dGK2aIskSdVVPG0EgoyJOWhUKzoDmj4VOmF9x0pwsWTbHWxn5diRtHHx5oEt4Kw
hLNSRlcurPJE+o3Ydx65eKWJrshvSZx0ku4NtAuZyKRWD01Rq7fNlBwNqtBi0QkyyWpLzfbAwNWD
Ty21FxXukCrJ8gLm9G0JTmDjOBWmeK3H4/bjmIwwiDFEVS0Kk1ifqIWOLjDzMNZVht8OJiX63mOS
NVBfQeUokpWSK8aDKBzl1idEy8VUdF4AfmxihaWgnb5Yii0bWywM5/Wjkw/eOnVROk4DPgqELiXr
EFlY2DZ4jbWua8O4AtyLbQJl9TB0XmgMbu0wxIVfsgiFzVPtdjbCx24VZHTxGUFBDmyiQOuktnZB
olbLeQjxc1CGJAiLQy1HFK1TGX+j7ALFE6zXK+E0RVa7dYzaW85g/WDTVOtJot51rj2c7Ub/lgfj
orVq85mOrbONYHCvP5AQZo6gDJyDV08ZjAU4xWQAGduZ8h6mjyO39BJHFvOpNEgLySxX282HNZ0Y
bPwksiNC66kKzFWltofCHMK9Rpl+EgyKAyTUVVExH4QNQVRGyFDhcIPDpFWMHHlGlSX7Gf9yR9gr
uIUe5iNNomEO/sZLD5UqZorGfi5/5g2mtvuuKKrb+YjguGY/sSrChj5pmD0plSJNzwFqVfUuT72B
TPiq3JW1puyqSn8wVNnwlPS9Pqt5uhzvOfbqFKJAiUGV7M2UkYLjM/3hewuXtT2dCXRn8nDeQM8y
iAPEMM4YCQx2BX2++VFK6vEUkf99+/GY9S6fbFnZx4vzO1oa+ja9kdv5yI9ZXIwtiQrhRE9WFRnS
uiEgdqNnUVTRm2xXUOwO3kCbQpTfb775DsyROdGPnTIYGL+jF2ThIiQhuCNWEbmZaeYugsbxLwnZ
Ike7wHwSgu5lPuV3dbuhPcVPL98xv2AomQrDaco387l5AzvibCCcxeW2SDD/FI27TTHDG0pBBxNz
suWENlMnSi31bskEyw7cfnsF4RRLNof4kI60mZ4GzxWjcYRymLtdMxUpytxA60bjNGPdkmEmxqg6
mPgJoxgsX01XYG4rJSSwr5JlWEXevhuC9jlj/mhL8hLCzLnMxP806w9eRfOAR6l7dCuTMlLXmxWe
ig92h+EwNS+UQNxpctxmYF5jz7xPPWvallYFZR4YG7dKuYm69vtejWnaDkN+hJPepvJED12cmXgW
S7tEduwns38K67TcOqSL3JR5P5w+uqdSLD/viTK9qD5dKpOC8ONUmBAyO7FYWzVGKW7lt8IV1ztn
sxOR2XhntehWjXDD2/n8vFEULWQFSgVbaB6GICEtCFULXcB98RTEubKjUam+KfnQbQhPh2YYDcnL
vEdcRfqx93FOMPIC1NyoWVXfmyEod02xt0a5FX5Girwrda3a0uJR4Tp2G2XM2pcpdD1JhR6Pmai6
k2477TI2anVpxiXMBW/6omcoLOYBvYvgwODdzZouuQ8LKJy9vU81z9n3ramfWrmZ9xDxpCer2Hwc
DJFxwh6IIKIQipuY1bOhUbiEcaCynNG8aoy/2FWfn0wnbzZ4c3cr0gBpz0yauQT4K+jX6+rTaLn2
jZc35iEaHOWYFpUGtECIxJi0T1PU6zs9rBkhJKgUZCb4jg7LPgfo92AlbjuL7lZQBx4qgreqcwDy
kdCgp/HdnRHeMTAXzyaEd5fuyYdM30qs+2lK/EtftWvi8LRDT6lWrsXIrFCrr6wEiApxWSDFuAfc
aI0NeVhuDBbQh/kQM1PussHG80L2a4cs/uJHRrx23RLWukAeiu0socXyP1fpFh7aru13HR2eP07p
LqGM80JYLS0EdrLsg2au7/oQRHAu/OZzfeyQkYpxBWQc8sYQDLV+ru/SsIhuu4TIVJAjFWM/y9h7
JmL5gTTtm48G3XzMwAVSq/JTZUFgbjVXn46m7UeAufQ07IQ5Jx37em/kSX9r4pRdrWqviRe+Cfuw
bPozHmDJCaLz2RkT/WR0xuKHApcuY7SeztVA0loQunioyB7UDPDOe5mjj8gkYN0IuRlJrl6aqiu5
X4Vk/6SlzyLGC+0HNLTi6thSnWi6D2am6tep+H6Uy5aSoXbD0cq/0bnCecG2/VvNnzKMiTikSrlL
R82+qHIJl+bmATWA96Dnpb+PM4iFmScNI8vI2cBLqRZx1YuVl0xISDohA9DU0FxriYKQwso1Cr0U
TZrRWt+PHeqWtVmY3UJrY+fspCz4UsVrlwOY5nk+h99nv1OBUogFk+dyf6CmxzxSjXI460yZXNKL
MZVImg3V38aK+32v75V3hwbFlm5QvQQSdF8CmtFaRoABhUN350fFoeiN/HVMbYf5MpweQmfCH2Zs
u7UCVRYcolPvILxCFSgF7FUDv+fEtc5xGsPGhOtNiJIVmYQGlbCy22gNfRB/m64gDQl6ycGVm/lw
3kxhjTv+5J0xte2PbuN1+EqzR2omzk2FPhy8DLkqpwN16I+KZ0Mqmb0zFEIw4pogbbWE0597NZko
/9w0sa6cQozRjg3dJsIkcYuU9ndZMWA8D50Zw29t+THyWkF+nMDaPgoupEHMsSoysbnkasjP3Y6S
UEh9ry1gkFn7mUJTahQEGqs5g2C/+5p8uvl03GWs1lhluO34OpasSxQ71+4L7q9F7jiICM1BvZ9f
sKRTnlE29u6Pc4M1nQ3Hb0EqCXKDYCQW+WBXdzrOdDdhpHl7GBD1Is6JVCRfTn8OPDrMcdo/Mhk1
ZyslzVaerkhDRuWDIhxi9VpnNn3GgXcnsAh4a0wAo1F3/DM1lA3dJ7OXsH/it7qGPcQUGkQwoAZ8
YRxpLuKwut2UeevsK0sO844EKEl/fVD0ktHUGp1Xo/GJ1EUVZtGsdFKikYJ+oLltGrSeY4LDh5Il
oG+gAtfL+KzZshGkZwo2PFT2NQrYb3n8GDSNeKfBCMczDSrYwYW1shpAaJxzimPJEm1Fwld/pbsp
NYSueJ+6F8xT/G9Cc5CtFPVnL2XVndDJROYUT/c6ocWrwGA5O9Bd2fAUuUdvssS2wYlxT3d22GPO
omwJEx0gKVvlJvIIemAp5tD8GJJ7u2N1F9SjnM20e7rXGHwGtfpS6YKudty8uxHZmVjkBDcGRvHw
6cR7mpRPxAE4L2rogYjRCX4MnUYsM88NzqBnsCQoXo82Dnp7BNdia3enLFe8gxJBCRzHwjjOe5Th
+tEnNGgz7/1xLvz5nB+b1h4wkxzcIdt1IFhbM7KG23GwibOZtPQa0OGGDODFXzFfp1Ey4AI5YS7j
x4P2xqJ3uBHKkN+VunUXocdbwinr7vSIhrhuo2bhoXH34OX+FnsRhwxpTOLHwA3uSgTHo4ki3qmb
YQ/UhcGwTZ3aQ27h/ldRC6E0agrXv6glty7uDOlH349VT6+Eyv2nX/7jv//r6/Cf/nt+zpORVeYv
WZueweia+tdPpv7pl+Lj9O4bhyY+ksiEHdswDUEQimHw+tfXS4j786+ftP9lYpBcWR06LMNusAVQ
kuEeB0+iC4gZ/6JbxskFmv9NCPKBWlF/tRyCNlzTLx7NnsWJUxA+FZR9s0y7jMPQzh67KsCJyEzr
rzQFlu1QJsug9YuTRQOaMKsWlCNR7btcmaQZd1O/1iXSzTovmWANxFAgUv1Clws8HHua1zwXuKn6
3ju0xPMQRhGtYb+eIJ5hs+2gn/+QkEfQ9+Bq/36IQb1+GKDofLxq2jXizVmxnOY9PvSSoTXTtLoQ
y36Ydjfzdf2Pny5sPV/or8SfwBYHqvj58L837/nta/pe/5f8V/9815/edPvaNe/l377l9LB+/PMb
fvov+eDvX2z52rz+dEDObdiM9+17NV7e6zZpfr835Dv/b1/85X3+Xx7H4v3XT8iSs0b+b36YZ5++
vyTvJRK1LfuHu09+wveX5WX49dND88vptWre/9W/esfP8NdPMMf+oaL7wgHdMi1hfvqlf//9vGaY
tmvbRN2g8nacT79keMcH3KPOP1TE6fLedRxTmLr76Zc6b39/STU11zV0odu6atiffv/zvz8aHz/Z
v35U+Cd/elYcCysJNDeW6ri6Yah8vx+fFS/wQodWnL7U7beQarQCght4XHGguDoVnv7aC2Yp69AZ
VzV2hyR5r8fIunEDgnYsD+tPcVN0Z+E9pHASveQ99cXN5OCGQtgUfb0y/C1nORFk10l6AdMDCHAd
6HpMjmUgDUlbvknnqh42DFCV3d5E6XhTjqDgprkkJIRbvdyG/O+vlT2tO/V9HHYuRmz5Dal5yX3s
wxpDOD8tEx8GEo49orhGcJ5q4pMIKrsJiFMOmxAMeACpwqQMlkyTV8QY3TglRJYOU/7AIr/1Hbzl
JmigM8gUCFKuqWfweoaQ89yrz0nwLvDzdVOy99Rw0ZA6PXXuwfX8azdeau+CSGIxhipxoa11Vw3m
W9hpT3WC8VSNjOzmK3NRt82bpttEhgGr3k2W6EhN0p8glFM/rGgq4synvqiqXi9yNIo3/Ph0SMS9
y+RsqB6suPcyvVrt2cS+ngCdLVrVpUuYTFjG+8mCcdSYC1176tZSGG+RiZNbbzBF0SVVi76nrWY9
ulF3Y3bEnpIO5D/X1qXH1UeetFUYglwy3jqlBEWieGXCX2QIcmwWHqy5KTveiy5ZlenGBYKttGld
Nu+jiQcJklY9WmFivo10XFmHndPsKzSB+IgRVwSA3L+hRsD/G3+DOF101nOWPBcO0uZw3xC26FGw
D4rsXr1npnUTmylZtPF+bHiQAkbRYCew4GyJ8e1iiPLmvu5TnJjZhSWr9GQp4KUZi2FVkoaNOwld
+KXaNORVnCAYbCcUWQYmOW5+Hae3kCtRFgi/zgzjN+Fw1omxqbBcNYj5qupnNdzjrX8TQGBwM2bT
qF0CSi4yCge+3HoM6nXjYebdT4d2eCdojxguY7Ha0Xq+sbqFT4Ccr1+y/Dkq30MsIRyK4L6vn8Ps
vfHf//0R+RSST1nnvzV/Hk5/GqD//xmSNUaof1YDfxmP/ze+W2GSvP44iMt/8ftYLP7B3K5brqMJ
VdNsjYH1j+HYEDi0Oa7mMCyruvbjcGy6DJGuRWinK1/7cTjWTNXSXDaOTkKy828Nx3K0/bFyIRLA
sWi8y+LFUHU5Jfw4Gqv0OpDWEw3n4b82aSW6NnUxeTHg4UU9mf4rhnMbQfM7hTdQGtTelFkuWA78
17pQoHOQltx/cUOiXPDNrBAcV8CKgriv9K4L7cUP1/ZfVFp/nTwwKZOTlIpNhaXb4uevq6hdiU22
ZywH61vnvPiwIDXvFhEc4ED8UX38VHz8WNX968+yXagHKmILQ/3TZ+VuM/itQ8s73JH4tazyDKNN
0tMNJB+7v/+7uAv+9DPojuvomip0XbjCkT/TDwXk0Li9XtshmlbcdRpyfFP/IXZ3ISZvSvScjSS3
Ejv3959p/fUzubWQwPHBfKLzp79PTWxs8WjXLCes4ZgYmC6b7DoE57//mL9eRj7E0mxuZmGLv9xh
AQSDMkppakTG0S2XCnoxfTwR9Qoj+X/4i+af/+e7WX4WDDqqC021TfldfriM44QjbNnwk+mgKnwe
/t5R/sXVcugoxRGrPj2+NkR7xcYjyGnakgXEZE7kVl292dWz48MYJJK1eWv6R/jKBnlH2JEUzhva
vRuVDO4qO6TTWe/5PQTJcLjsOxoJNauEvK3X0nsDiknS30yLCaxLEQQsI1PctP59Y9s4hfpLslZt
21g2ZM03WDbjDLgOeqKA+7csPSjdtVt59rXx+w19upyk2rJ5FEWFptAnb/Kr9t5H+VLJ1rYldl2r
bhCfb836LWTC//sfTfvzioYqDbmwxYpGqIwRtrx5friSZRv3tlkjskaq/kAvdVsDSxbc/WB+a0Px
tzomiu7w6sOxQ5qxzasEYN34H76G+Os9ytdg4HQ0jaKRB/Hnr6EEbhFnwwhlKH9UiUQmgYqOfbDW
gLKggF6w0PyKOvoQOwudGA+S5vLPKDwxNzF+M2pyWCJneGqhh98QRKnhxZAO4xfWwkjwtZUd+WvV
afeh89YZ/29X8Ievzuj+4xUsImWi2zkZUIkIXkQenFMz2PRRsJOAGWQK/eTD34vRxY4GWH+/bZrl
3/+Kfx1Vfr564uevoJeKUxo5XwHocuVii1pWr9AVQRmnpR+2u4JSqI6yf3uM5lOhRQtTJUlL0/50
6ySdQccU+Sq6ZzO9MQyd0Lr0uVQM8vJYMnJw9/d/5l/nMD6QNbMDysxA48rL8MO9ivevWppUPsuK
BL1hfFIDtIdpt//7T/k/1J3Zctw4k4WfiH9wX25rX1SlxZZl64Zh2d3c951PPx9B2ZTV7u6ZibmZ
GwSRSIAlqUQCmSfP+d1zbLmLLb/7KvqdDqAxKPkqtgic/6EH3zL3NtFQkvyXH+d3NzI1jXtpigP7
0bsfB30Tc6Bsiwem/QgzDgptyE82sOwpL2Xs7v75p5oiE++fmLxHZZmtiOpQf/Hr7652kg6KqQwd
uPIbpYmrMfj0zzfQ5GkL8Q+3MN/94oouSSot4ueJTHaqOVCLYVKag+q5kRBZDNfogwAXQo4ZYarQ
H3ZlZG5g1KQGDz0NqCwqCOm7cpPBt9q6Jkwf/SHXdCRsmpNWkTEOhw+dPCCFFMDFYJ2ocONcuGly
cpMhMjHKHlLQj3AivlhZ9jz6arCKwo9x9GefyscIID3VnCHqM761a7xkr3rR3iuUbVVPuGcYNTif
5kRpRu2PzP2g597OV+11h+CT99UkrG4CWDES+8JB9UhsDdGE6pq41MciW1Yg4OJbxOfUCPAhlTRE
9RSoPXQQG4H+7OneKWysnexEBzmEbiRlb48qlKrbKyildkCvd3nlbLUB1b6oO0hdep40Wvu4OUHx
uwvgrfGL/hARYR6T5uRyixAK4ZrjaWkg7ancO0lyoL4Cpch2B4Z8DzoKIPOnTD7pVDT62h8JwntB
lk20CwcZFKwxILNd8aP7/KHAWDaAAXsNtnh0HBIw1VYIv4K7Bf95G479jaWkpK7jYyCHN4kXrkaT
9RPE2PK95xPSl1WYSOw93+M1dINbuw63VPDfjo4FaeqkNWjuAxDf8LqiNNo+qFIE5p9SAs5wjbq9
NFpyW0zU6VqxMctyw+12EvK3kVVsohHkZBOsw758TDm+OupHo35Qgo9Re2v5t0MmQ+xzT5FP3N9W
w4cha0DZXR2bH49tiLWJrG8yebgyHdcGqNqU6Fw7oMULA1rWrmT/sbW+uOahra6Z/qE2UFuolJXp
fCfLSBU1kfI+3KNQ0Yb62uqf84QiwzaCtjo+2coHUsWbPITO1t6gWA5PkUHVYrOrUeyFv3O6rzUF
M4ruaCTxBYjw0bGre03pj3IRfIHAlDILpGucEtAuMW6zuQmsQwrsgtDf3peiPynrfqB2685on4M2
XRPw/9hsCh3YWDpVFsEEXxMe0Ya1HeyHG7UybtLRORYGjMOJsqH4ZZem5qFq1Z2NVKZrAltVlZ0G
ggnRmLOmBOcq6w8xv4BJvTpMwy+6+cKf6oac3J2f8WVVoH3wv0uTyKrmr1KKkauYpKQ+3HRa+tBS
+D/0/Qu816cua642dXVhZp9M3zwYegk+F8ZjBWHEzEHzzdvaCUdcCk6g+IXoqz60PjBZzasPqS3v
dJ2isLK6rfytNQ6gMdw78mfF+Jm4N+kgkrHuk2GQ+0Gjpy7sExoxiMCUgF+rnV1QKQ/jnRbu4uCU
Nd+Jdv/LNkWZHmF/ecTx8uF4ZyDCq797isoW9HJ90fDKK9KHdIQBPqfctOC/avrdSg3FcPm2HnKS
JQ///Hj93QbJXO78foOEaKisFMgZbAjfrzO41DzjwfOoXfC9f3mt/+4t+/ZO7/YzlprBqEo5xgY4
1VaLIYckEl2a/v/mhfTmB3q3Z0E2WTcKHwFUr/jqEqqy/+V99LtfGH8OU2ePorOpfHfglTwSnjl0
FhvDus3lnSRvG/cUFP+y85pitn/5RliGrDkKL1bOqu9een2TZ11hcriSx2FnShCUm9Iu5v9E0evn
hiRrSFGyZfabBmo8pLI2VQ+Sko3/AKuxY1ASSYLR5r/PAnowEJSqpW9tAcR1RPbO2UquckpUhAvR
aNe0cVuFCD0V9lqdOIJSfxe0SD4bX4YW2Qp0WmFcXqXlSMBukulNOUKA09Kv0BBtHeejF9zLDsd6
qCZai8hcV1M1aexK9qpKeSPlTxWnKS96SUP1pDs74DM8Qvur1zXgMK+e229G2yEagKIkSqdA1XdF
Hs27r/9RKuC/EVL6b2UL/r+kAniK/H3caf01/fr9l6jTFLN/jToZ6n9MvnZs63j0IEX0Juqk6EuY
ydb+o3D+p6qH6D5XJqfA16i/rvzHtNiFcpI2GSCL8D8I+ivzpn95QuqWrSuahRm4CkEtPtSv+8yE
5E+ekmB+koiAQzG6Q5gueFTLVKN50/kxIpASdCJN8R/lya1EUljM6SN1W1kQOthNnN3VibEBFIXy
SAnLCHiZCJmbqZy+rs1UjIqeMbFtZUr21gPKvNlDDAq3TkMzNjHVYF5D3CFLNKJfuxyU5blvBxva
mJxXuR3lPy79wtsHmpYck8Tqy5Vtwz/VSmgLDK2rH1pnhBUoVJsYsABCWkY7lIda9FvpGhZOdQ8V
XnnWjEzbWIXM/9pUbthN4N/BgJBf4Hsgm7BA6hvxSYzGlfHAs1LZphMnb9pCKWRlhIY5EMdHVFqs
D3nhUaQLG9882lmB+yA1FzEm/J1MGpB88bsTNfA21NTcTyURBAWHFd8OYb7TSkQQQeIgx1dOypFz
HyK3v16KoVLpypO4GgKDgIDoz5dwSZUnR6wiLsWqkY1mZVQNzqbtpOQgFyQzKzXT74qpGSK5g4JB
W4eto92JJknQ+Ch0axuTqbmhAsc5Gp7tH7M4yC5OhvhwrbnhvRIR8TGGtH+EEkEh/pI1zwChPuYQ
3fxhW5R912W1snIdjrWmvRW8VRRWlfdV5VU3ctnfih5R8Oo+tdRSmLyJ3UrYYfyqbjQmvjP9nKir
tQYB0lBfFQtGeLkCS5CpdghlEoByuJPaz+BpLmalmt+R6nkI6z55WlyLyTWNIVb3C7f97GnBJZ3Y
xkrVeQhTO7pq6niXt0l1MTu7vKhGYu7LuP4qeou9ylKk0CAnhYItmF1lSJn6VTpNFX563HMKcsp9
31EftoKUXgIK3kS7NpM42aS6czXzLrjA1xmip6a2L3WRr2DWrp8hZlS3xmA2lJUkyAAhdb3yjbR9
Mf3yM2rN2cdYs9yDnXG+0evaecpyZS8clrXbyOSDUfb4z2sX1AOsmjig9Ie8BMXfnKjgCY1vG5vq
yMHgDeklkvJiQqmr6PFL4pTmBlSdc7YT07mNog6VKGjzrylkoNsS5PUpGXMViVEacSVsommHgqDF
73z6mFDNWHa3xHIAM1ip8SGGTeZadMY9BMXmB2GqauW+bJPgKoWyAYttrG5r8JBb0YU0z786vQUJ
KINZ3o2nznSRbAeCyjnEXhdDrJ4yyQM214ATuum1UrmxYK+ch5NEU09zVwyjKQ/uZZooRoRtHp7X
6MBZojoleS9KVoPvrJVnw5HbTVsr9cWRUXQvYTfcRI3SfcmVbF+VUvBdcjtUvbO++RDGhrunWno8
uIPaPPDeb1fC5dfV5EqqL5UnjzeACd2Nx+7mS+Xk+6hoIQnT/Hwft9VBlF1LTgjWGw3Bi8zVlUgu
kshdH7yEtn9uYUH/BDpT2o+J0e+dUb0xEWW4wCtR3wyajIBAzbmoLUflErnBAT2a7B6VzPS+HhMP
homJg6Z8NYHyqe7gDhXjfVDzPGu6A0q5gKj9QgE756TmWVyJRkrkYj2JOLIZc2GVnFxEI7qGY31T
/aDbo6xqXaIGCbEw1RCZlzTrok1N7scwUoj+ZVRDiA4mTzG0OImJbjRM9K4BVTpijnA00vRcFVBd
kMFO9TZ/CQ20kXIg4Ld+bBvHbghScK+y/iGQoJ1H1sH8HiP3JXw9yJLe+AYmCiNNVNxSp3vqU7+/
iIYHcH8J+wFipUHjUDaNCpsYDaZRX4y2qemdhi6Z5wZDAqvjXJ4mRtw+n0fA6Z4QiVP3xiTfXPjU
ILjNpPQoLmNJQstEDIkGPnJY0WdXHaVn4bQMv3GfPT1KBrdVQ7QSdVN4yuS4fpCTkDJFI65PohtB
TQhtGjpM06Boyrgi2Fp48AKXQ7Dm2wdvng9RkVrxXoWT3oaGFUku3YrqGztKg49tXCMjkERfNOgb
ejfb8qQNKLlLq8fQyjkIS+azDnZ64/pddh6VQPug1sUHYVdC3slThdtN7bXhQ13I34zJX86lFGIe
yby4djfcZaA3gQn05nPXBdrKH5P0tg9tyvJ5woKstR7yFKmCtnBvDPSJjvKA4KnmuTfuZLIyQPJL
V1wJW6TvTSepZi8xW/iLZvGioPQh8uTyIOxOVmpnMxmpJNFRsZmYWF2pPRRlkz0FjQkrqd67e5NK
tU+Wz7koQTrN0/amljTwmD65hYMaXWpS4KhyRolaouiShFiq59jNs5rteseIv1IcA7tBoIdHdnHJ
J+rRj1QBJV9N2/8g1cXFirpvKQSIqCEq+gNc/AhZ9e0XIE/GQz013oC67gA57q7MJcTECrMkEAjF
PIT2wNWmZlLSnfjZufSlKtwmhSmviLa/Dr93DIS7WQzlPtZhZPfNEVDsGB2I84LDTyNF5X/bBpAh
TVi7AhG/u9ZZtaYfVFvh3WTWD++xTdS9pHjWKsspc1xpt8Y1mHjF+BAONAls40RXaChVNgxovH66
v4yMFPmwQaAp3SFgh1jeirkWbKMy+89f1koh61dWYkreskcTnrORx76GMELvHF3O/5ACxN9kKbBW
BorMd22pGKckpTxOs6nB5qm4qzvUfIQH9IcJNXUUNoiyuDaH0AWZ1aMysc3JRi3d+8paSw2qhngr
NIek6Ki8FcJpv5kwTBNCmCtLiULennoMs69v0sqqb0Z44naFA1+p6IoB0RRuBAfGTz9xFU8zlBjx
SjO1NHbjP1YRA0u3s02tXom+YmRn1Hidw7Le4iemUf+47dohh+dHvkN5qjtzeOIvb7l8j7XM0zaN
L1OBYUHSBimsDC/R2G7NKAwPDtzeT4YbffYzv71TpCT46NndzkXq4inRobIx6wpJ8snLLqbaMhL+
RzEa+PXZ9SP9gSph9V5ygNhWVANMdednA3XJcwHX+Nzkbf1dUaJ6BzmmOZtke6r4EX5pKhHJEt58
YONM1fx33+rrnTyAVFIpD/IbyJOPwmMcc0jQHD97dRHLaLBFHMJiPHsAPTnja9Svp/rZbxTzxh/1
FJkkxLpuxpiqyL6Dw7b3kqJdwQL0Ega8zMVor1GJtOny56zsXufOy82jYkaT2bdSroUE3ZGTVwLV
O7YUBoueaDoHcXlxFSaozv+tzZ9GhcvI2YXgIs+gjaLWHYgtRjL+65OVB4Ffspqvo8w6FU1pHsLW
Gm/0MJZvbMX/ZKqevhe9xQ5TsTx7LDaqO8lMg6LaLc4UCck3i4u4EjZzKPuVYYVwcE1LLQO/c84i
iZpgCEQ3wvndzQdqCyGSVne+C+YpaeLwWXZJ+aCjBVNLI8sPneI8EriNnocCLaHIaCle8VT9Lo/H
NSm4+KjF+otSsX9iW/razY0Yss2yIGiq/rDpRddBfOGr1a2hj/O039mgqSKHME2NYiBZEkf3nWmR
yoiyuJ7/T4ayGDil8aPLfnCyKQF2VzVKlXdV3n205Bhmi+nfSTRiatkWr1OFjSJHGdyWdxKT0Eww
9pHfjuuMQ+k2pNJmn1Nn/zTqPUQHuW5fbbfJPzXVZ7R8tCdbIu8WoCWyMstAe1omia4KJeivk5in
OoVyiryp2iKrvOJsK6kfHNtC/w7a24eUq8l+jEx1AsJHNJQ+UiwMFGQDDcvbgXkZUVQgJksNlQZ+
SzNP1h1CvgkxUs1I9TUkMcYh6yp05RT4OZ06BSAeGsZHqB6Ho67pcHFO3TzwtYvl2V+Er1KpygNJ
v5XozQ6I5sJj2CHTNi3WyT6RPH4dovt/catGW3s2yiRI1ElzU/jD6xVxg2sWOfrxjemnmyZReNEq
dbhZpoor4WxE7DcTOEGWQaOZJBJFn6TCvPAyukz9liASsc7TpNmaqSyp4EeaiQgnc24sCBPK0dCu
TeJC+iUux9GGVT7zGvJm+M1Tosh2biQHqdzJJvxE44URLgGboSipGrT3WGsZaBFjWO4hfN2ACcJj
uY8Y8Or62VPr8KoBwF1VVJvezF9W9U8X7j0Kv/3w1moJtIpvaSnbwMVdzdoKL14mv5vkFWF3zLzu
D9TLJeCN6NEpg66jp9g/BaXRTuJC7UcLkRitDOdO2VUvTaJB9D0NsXnPNiExmL3oqgTFDmKtebRt
5rVETyzIWnEIA4u4VxK1LxCHwZSFOJw75oVxUvjYqOl0J6hnzG4DZrZSpY+NpfOg8LvqmNdN9Ng1
cJBMPI77RPOjx1YvzR219fkWso7w0eKMB41EpVM5TFe2m/askPhdia7kW2h+pM2TmFroantPVHEn
erYXeo/9TviJG5loZPZ5mV1KM0CSrfPudELdQy0r975N+UtoSeYNtJBXeTIJu0th2wnR95gKvB9u
PAzkPfCCbC1skZF1SKa5JFkze4PIirUVxAGCSwCq6nOeJ85FmJo6y28UL/wkxkQjJtnBRA01bZX4
jtOU+jlALeYyNJ1zCUhbdg7YFEgJ21ThTG+igSDkj0SXT+K/7SLdSpJcVR/dULm+CRrfzRHYtyA3
VZ0ir79GZi3FVHUHggDFQITxXWS2jGrDjMOu/BTAW7zVDQhS/Kb5XOpBf8jSHgGdqdwq5+xvaVbz
2ZXM7mAoCOsIJQUT/+an/2L/1b+Y1mm9jLIt3t/v/MX6P+8r1geL/uo/rW/lVrTRbLk/ZkmZIq+V
x0B6vexznkbjpoud/hglY/q5N/I99ZXxxwQWp9vSkT1EpLDDmz7swiSCGn+apY75V6tTi7s2N7MP
PhUk/WTWUDw76ANfXNGVDAma/S53OCZmzZNTUoWJl+8PbL+8nvK6ael86MsNG3ww6oZin9h4SRfR
FHkGNSfaqotJkksed6LfUTbqd2F1EL03Ayp/CGCYdb5upkIyMawmyIYaKWcCT5bZrBpjfhhbLXky
ZCI1pYt+EMG49InDLiegsX+Mzcq8a5X8QZjVNqxOA+GKNTwE6VMSo/ARUE29F2sQ/kW5KfGjixgt
qWuP9O9R2Spnfcg4uQCnS6+i0YGpU6OpjFDP73U0aehYagKZp4Z21QamIPSLr9YYo7L9uwk5CAhO
mvqfadXWKLXCJbIxO7mG0i4GCVJoHMcyV0dETQmsOz8xLDbqrndRy/ooTGFj4+dBGVFHiXKdu0OT
xauuBAhvDRNufCpMFN5i/Rwuz+1iW+4hlhd+5K/8CxyMx8UkJkz3CcZOuc4fb75P171+FuFsWc2A
cGh5hdP7Ps6dklIzhOIpWypvGggkaphj6UOTAXg2JAVy8HFcfJYpwjY7/1ym8aPgIMv5POHNeotf
CnjgZLc1GjLU5azVquw2MuKzK1PJc6RCdfiX2tHLz6JJ9eH1qm0RbSF49LM/+czuYqZwR0s8P4OR
2TkUyx/e2YXHyBHkXxKniv4rXIhMEWAu8PJsh22DUhHn3fMoMHzqzPvefawolaGMFf2vF2MsLbb1
pAFEZiAYSNvmUMhultSAkytQS0r9p8UkrnL1D4dvEFQWP5IIZguAf17RcAhl6Tel4J4eYR7Qsyjd
eDmcGxCM2XAvOhtTqHQEZgacorORTjbgOQ9/41wDLZklPWKnfOucwm3blPKRACLpi4llWDRBoUYn
3pmvNqEzU+p1dKIAyV81Qr92ahabcBEDYq7wE0v9zrasJ+6BPkWxNdLM3zSpap4V9NSGKU6ZiSBk
OEUrRd+W7XRtkiDZiu44xDrYVqeap7zxhtYXNWnh7qQp0B4InEbEQVjo1zuIteeJ7+4wLyGM6hRE
FfNYhuQ4q7Su/Ky6zYsWSlDh12l1U7c+UXtIUmAooJFN+BCzkcS65VDQIWyxigzefNn0xTzDHFyk
B/Um8/ah2Q0r/qkDez8tmOQwwxhifaej8nZZZ16s7JprUK1HBYG8GEgPyHbokESTyQUk7lB9iJ7w
UCX91UPQbLQEVt55JNC0/vP7WxNI3F/e3yC3bVPRwfRovMXfAxoofQrCJq+sR9Nx/zDQBGyPMjKQ
5yJHFmKTwqm/yhUz20qRZZ2hKrDOYrgBFU78YPGUocOsh+4Me3sDcmYaGKZm7ouJYom5TwiFpAbB
K0pbpvuIIUQX2va43COO9D8HGwXIsZDVVx8xCsv2j3ss3rJPdqNUgBIRDEGZirjWcUDpCumG6KbU
5GjiTXi9emdzJfR/6jIbt2JA+KVtUOwgPwPxoHny2f3ZqG0l5TvRh0OF/ePkswyLK11SR2ntS7l8
ZrfaUu8Qdx0SAuIaKTAUUeDfmI1A98d5eeHvdyMa2a69sbRIv0BHZ68MjoFfyiQp10oGcWRSytpH
4N9opE9EFiSKQIbEDZpAdMO0ojTLdh5LX9LOaRncENS5g4MwOUNzepdpTQa9UpGca3TMz1JH1nhl
NjGtsGYDZMdrq0JOdTa8GRMO1TTXyFV0keFB2KhOGYU7sZa4Bxlvllr6y63ElfARo6L7ZsWKLJTh
jmhdTzf4W79l2rt7iAFhm38EsYIwwipKwteq/hS9eVRczj/aG8PsYLnJOmkbdwdF/KYxa+trCCcP
1W9JeaOOhP90Ne5ga7Otr2QrvsLZkH4YkrQ4VWbSbzkeUvjt+eVe6qMXs0ls9LYgr5YmBmtJyjKK
Miag+WRbBpo4fQl9OAKEKVGqlFCiB+msbPkrsmfJ7CsGpnUdqEhW6mC7m1ivrfshCqx7fpyjB2z8
InphmNcQVVPTaxgw6hJdbM924HwW/uE0ySGQtu9SUPFighjIXXYAJin47bIuAhM1OfAUco42qW8V
AN9arsYXu67ii1I32j5QxmdlMi12QjjIcf10K9CtWCtpnm4XPzHaWTbEI2IpCLDXPGMAMkzTFj8x
iAx6tG27gcfspvwzCgJU0Vuj2Q5Q6dz6dmU/FE3lHYKSgFMiRjmO3KVO2F1sU7cfhroxoNlzBkKS
OIsG+JW3Su2mRAQOm4sMPAqI9TcxIXM8+0GlnBXFGb06Cg+HnMwFfafLsgY6WCrbyQDtd4s1gkGv
7shbrxcPHfwqxX1yuKM+Vr73lJvEV+tTrLn1qQr4x10tfXG1NP/iI4aF97zO0n+3xNIVV3/rp2jx
ZyVuUTH++QmXqXlZv37qUQpeJEicdhlcqzeikZTcuAGGGcM8PRl7qX5q/EGD0+4XF8hvkWPxVbyr
UUJKpg2JxP5wWZZ6Z5OjoZhg3/JmGRC3XLrLXL343Kmcl8VdFvN8a9Hn/9dGIVd7/bCLI7Dcag35
RrYHRBxvBynK94KlP9CH126hNwrRAuo4k9CNb8tmhHNQk6ybpsw2oifsRREb/1JAoAgY6C+vahJn
iiWzQ5TBVlnvK67A1sC6YeTDY5qF9hGd3VuKo9QvFp9m3aK+eu8WSbuXk2o4NZYWXnRflqd/mv6j
TTJ9xWFT++Zr9TqnpPdPPdahePyWxHpy1rWNUcXmyQ2S5OxHLVmdwSNPLC6FUbi960ptw7NeGMXw
MlvY0H4QK+dOgHZC48HRNEGgRIO4reNvLAGBkqDu2Hn2VJ7b9C+gwNhei5HFPRc+i3HQx/ssbuW9
cBmT0VsDJyaXCJmeb9QoS4jo8xSHFiHsya6WagJkA5NoRBj7p/9iElc/7WIdscRP+7JOKmLkUJd/
CKd7Cg/hK2ZNdnLfySkI236tmtRO8+JPJyHQ9CylP67e2cKgpvooiiXaIfFx1zXyiKOabWZjhAYZ
Q2gJzSv9vj/7irXFKsLfdlr4ntjpvF3+50cSLvMtJ5uT5PkWfrZ0pXhZcO58Cb2RqWnSgSp3cQkv
7Y/LZTx10q9120W7xVQHqn9+t4wYfWdrpvXDQP23iiLFMf9yKrQUNqSAGgESqjKYxnf4wVLR0UrV
vEczMZvB/ThM6h2pGVfNpsrk7FKXRXZp2/YRTsv8IClpDNnkZIvqrttnpfNtrIri1dmNQuS3XA2u
7rzMD2IB3/JtMj95sWor5CFWMcDDdcwZeFeqqntNosq95tNVrgTxwSdZQ514jqMwimFLD/lLO8NF
9N4vI/zmKY7Rx4faxx3C2uhUZM5t2Lnaxa1k7aLIKcwCkvYtipTh5o1JuMATjx4EqZ5VgYrJRdiW
ucKGihmi9jmPyGVgXlT0k/R7ZvvDzWxCoBUUYG+ar6uyB83XaBjkZ5fT996WyU44euXfwpyebyhf
GD/3rntX9J37h9IVO9B4w9dUJl+lujVn1Spw9yN6uUczDl4nRcE4flZd+67WlG9RrEVHbUo1Al9w
FXiS4Ps0b4SlE+lFcWn7QKITTyL9PPkKn07y4V/tp/Rla9vs8VIfUTK7h0FJsJa54URlJi7VicVM
XEmQlc9Xiw3g0Nb05PQoBgXtmbia1xL9v1y+cxVrW01xrbRB3r+Zsty+GDyILby22MdynANkNHNC
VmQg4AfkDe22+ZUt6KhtakQtVnoitzsovGNIrSZ3Mc7PhiRE3RO49Kz72qNKhABUJJMzMb2r6hnm
htiMtnaHrAebZEvy0QX3M3c9BN2ulRlvhmSwzqI3T5ZQnwqL5DIH8LtGt9c9cYZNKTiqgqFID0i3
FoW3TVpkFDnS+WunngICZWRt5r7Xc+IPTdfcqIJGbOl3SlTytYGIz2v7Zxj/yoeAUp4bmVTWWsgy
wFbzDNi2fGjzGHowhT+yPEnRpxBGL/6cTt74y2PxB1TYfglfBlFEUyvYmhgWYB49uAxW89qkbgZv
vOh3KNxsg0yFpGMafue4dFWrRqGhJEX3zi/KlbxD9ogb9JCMr4mGJdvZ+OY2Ylzu4S1p2tqlBu3H
R1nusNiIcwL/0x/dUU4Q7SvLO09SS3b5UXZEHQYGDuAms02MwjtwdZ1APzfm2Ezcq3FNcRy5MOEn
yU7tAAk55rYu384utRPxBx/UYStWdl2Wr+UC2VVr3HtKaEH6KClwFOZw6zb58OxU2mevz+QHN9Fa
cqqRsfZ0bbZLsj0+eCn2xd/C31ewC/+G/9M1cMoi16trKpnup0mBC6DH0xh1fMOCGGKhKWObmG2+
41sV7lWz0J8An/JekoP65yThZXrm6yRqsrVDLqn1gST7aqyQ1oUUzrjNNdhqoSyAscRy3PuoGM2d
LJcDrzvPOHPiVlEpkpIHyqFyyq9d+4tb9EchipxNqkJwUj93PD0AWtXgNxNCIKTeJ0ZuulrnpLdF
GKAzb6IJXef2PpWz8pKobnFpaw3VuEEvqZOQAgjbJ6MRFmAGukI5wFb/MkK5eYQZHyY6cfgLp8Pf
clCcT4sc/oTfcigUvkUP/djiK0anQ6X+8wA6T9f09Ch8xXl0mfDzsMozkPtLP/1aWaL/cz1xSBXH
0HfrCY+ysJt1DXv5Fq0YHtFTQ5EWsujWsRy6V4tuZjyDxygEDFK5ubyW+F1RTvdjRgptGoQxP/t/
t4JY0YQde89vnq0WR93km6t1j4Pk9WcR0xTRzcWkmDyLpi7FPR16BOFrt5smLF0xHxmJ19F5uV/n
KkoXIixEVaWzyjL7EFhxe+lkILe6FD4ElDM+KCR49r7vKGvRFQNAkaO1bpKpEDbRoM66S3qywrPp
x0LLpL9dqM/BV9Wh9gcZRvmU+ZF1JahNoMwJ7ecAckVZaczvTlX/mTad96gB8toFVqjMrj7E0Yur
FLqza2WQI11c4fO3rhWork1TDO9WFa6wlPY78QGCICgP8BTCvTsdIcRxYEyQmkgqWdmKI0KUGoYF
Yy3Db04Pbw4bv78U62U5X/FlqflYIo4pYj0kZDixiMuqCqj9Qy4dEAy/VzcbgWj2xgfRsC//1IDM
Z2cXGx8S24SbUyO1LAaT1NSuhq+88R/D8pOTB9UlPNpHfaJKjUqSzppc36lwZD0G+hPZ4PzJBBN6
dW3C/MLJrmAhrS0dkfupGqPsNG+DAKJ97Lsxe7LN9DGWidD4RmajAfdZzBnRJpiXaCSlOVaKW+4R
htoLXeDaQYGxlfuvgL+9NYQp+gN0dyiAJLVGQrm0icmjPSNDyfcgVZW7GhvL+Foy3ZlUBKbprh8O
76dr9qjs0saRVhLxi8jr3JOiFI4N0s7ODqULdctILfHdbPzp04R2coeqYnon/KqygSsBOt96pU7K
USnf3itskuBm6CWyNl67XP+s+bI6j0292TOp5zHR01TS4Z7q38amun4Pguw9OyEZpiLdBOhRYBkX
F7WNESpkL1AQwp/hlMJNeIhBiKrWgaXBzAyvGIkhq+blA/hA0zxA5IhRKuoXu2+BCbHPFGR3cflN
Rrzje5zxHsr7tvzQImKw45fAMUiXskvsDOkWHMebOXn9EhdV9D2c5lAZT462aGQeTl3gwwHrRcnW
0f10F0/fvs5skwuP/yc7MvQPwkQMFExU7VyFfkaQujGglezVv3bj2R8tHHfTuaO61WQQwhJKq930
vZJtWL2bSdZVVPk4KC9SZGEFBzFq8LVbOZEuzYJkTffdKFJUYX8sIeYYHNVP7DRcSKBYUSmtdOuj
F33gm/WhhX74KNiN67LVLimpoE0XAYhueodzgDCKYeQT9UtFjQMFLNZB2IVJDIpG8CejMLx7Z198
A7UzN7VKffVyx/k+oj+tTsGIdWj1QYYneSg+ypW9RqA6hwmaK6+MsvdXkiy/2ki6v17JULl/bLrm
GXAD5MVTQ26jOltpPXEbT/35Uli7VsIqLqUcOaBMVo6iJ5plid9PEU6yNMlaBnG+KwqYtj21q275
YWGbNhtnnzmUNpMKr27b2qpuxdUyIPzEjGWgTSCIE91lKQDSzl4MLM7v7rE4L0uJmy/31ZQUfecQ
0tZBmSXi4sYKH7u3nbbdqmy3HusgECNCOi7Rm/CROdDXa4/Z1GHOMjLNScJ+VVI8MLLjrjvthM5B
do1HI7u6ZqIch3q4a/I2uy52cdW3zve0yttjxBkdEgWnQRZ9arQ2D72N7uryNkPEdEX65HXkvc/s
/uvw0JQPeqYouv8t683w6Bf1eAp/NkMfjScDCujcgfoPlCvV8WJU+M19NVBfpwjvZfjdMsLv90v0
+tiglDzdTEwSrqIbtUWwpW6wQdvYg/WQJNQ+nuSYqkmFyVaja5bL4UX0/F6p7irIGIRDOnkBgv/u
UbAUfw3V4MqDA/KG6RunT9+zcLrKQthpqeHVDmJA2MToMpBJMfBmYbRc/dW77zqQoosxd3XtILqi
EetoEZwFiPLEhFT2MHSR+K0nacNyajRPT46w1gPTghZb2ME+UA0j+rlsQp2UR8VeOL8Zrpx2nids
ef2nYafds4JyrwGB/+cEbPS2lRttQg2qdzKsILCFAF2Hrgh6Cct+44E+2L94iDW0ODMh4GOXWSJ0
BxDG/y/Ovms5bpzr9olYRRIEw23nqFZLcrxh2WMbzARzePp/YVMW2z2ame+cGxSxE9hSN4mw91qH
yMvcg8U799Ca/PVqbHzAo899UpPhnczPOuAakpoaU8WhK4BIQ0P96ZKkqCwC4SqI85Y3wwYhKudu
+m+3cSMjGwpxM+TNbd4MR1ZzQ3fsg+VtkyTyE8nbuxEnoRr2JqJerrUama9x0+QoDOzi4lzLUAK2
VrPbQ+E5G5L5gy2RpNwUZ+wFOIvWyYZl5wzGmQMQ7yx5bkAbLQtw2h1J3ihlhw0BkHl0PqqQOD8E
cYTjezKeLkXqctCpg4XkLhZ1qUnzHBN3nFCsZxlFoIEB8bwsdC3d8xGU9ih5b+wDNc04tOs+BdWA
EYCVszVTQL3T5WwTI3MIJHtKz1Rz0weQtkQ4CTCgJTlM8dsQa8Oh9EsAN5c2MCwyq7wWqvHT4cSN
2DmRCERN5RU0jKembpwT9UiurKq/i8hxBAnNlUyV1ez4Fn4SoRJpDyoabI3Epv4Qg9hyielRC4ZG
YTzoDmo3FyjMNB5ktAYka/IwWomCZlFaN+6RAD3EQMsnIblQGLdMn0TArT25TlGA69ztDa96Id8p
DBnrWHijAC4GFec8HOrB7DNyTCcRuVD4pmnlugEA/rIwxubU5ozvGLYeD7Wm5lp1C3b6hem08qCr
Zuqz1vp9SSrqkxd1qUGuBGhvjG5A2Rf+dw79/0vkXmWLmAEJywG/9/S/H0oB4aS6Nbu9phjUdGQ9
+ej4DUxfp1lPspshqd97xrBiqLhf3mTDB0F2cpg8kUhQuZFlN8CpcTFtoUT6LCridWpyfeVRjYox
sPTkwWUqWUEVRnJqE0zXdJQ3I6XW0R5TEPNem1gD42bc1cirhYwakDyC9KaIflEvV2YaHp5ncEBt
yGk2Na2vYG+zLrNlnYknxlPzOFsWmjAXoFOROzIjhY7fw4ruheKTYgxS7R/vpQxb8LAM5TjdR2Um
Qkz3jHuwDNGffDBhARKpBkStdIV9aFCPbC0tYfEDQDU40Gd9qOjSszmgT+qk5YcbB1JN/QwlqEjP
TD+RbKCgk+Y+1KQj6dzcDEXjT7dCd0VGN4PSTZRlCfJtJ/5U+cEr3R6YdwADg4fNReg53vi194Fo
+JKiHdfN6LFdNeryS5b96gs5fhJFaR88kWVAZgTTQ6u8uV2+ehum9oHMu8pQtL9PxuBny9rWwgIF
2HV3LOlSBzcMtkTQlzE2R9K2hh4EoN1x1ngJKN3SQX+4calDzQDv+j96T4ESL/iJF3SyoeA0zKSY
+/YQgsSKAs3Dvo14c6cFEG7XfmMAHk4ynDuoOoqhxVdsYRZYzOOQbkuyTNVtzCbUnZvZRBYg3V3M
/TubIvKA8mhH2MpWAanx9AblH1NLI8yqOQ6PEhB8iqDaliXy5pHVg0OkIDNRN+pVgYZM31ERLTIg
hZKeGUZ0sb2w27nwWgQBNvBRPIUVo4kJoBmU0EoRX6rIri0U5Q878NIZx8k5QY6zh8K+fZbUMsfx
ALDLFhYqqY5FypsVGELVmYESomIPBoBbSoKNJOPJZWp13qTBZrKsuyo86nH3g6Wmu4577HRSM0WY
bP7uNUWY5BShtcF+7BqH2+FvnaebmG6I7jjG8mI1ghcBJUCAkkw3RHY0ak4GziAcFoS9+gJU8Zc2
8psDKanxo95a92UZrVyuoVavTEEGh0qFbTAMKMtUHk4HdPxOJqj+XOsxwL3tOkrXIkbZ8NhZ5Yka
F7vqJ1XJeSpKF5m4dDlplLVWAi0q7ULgcM4+dGXULXJ4J3dlGVSwfD+Qik4+U3DdS6a7AOQIW3uR
aLXnMK9fMxORFWg9OKqhNMOgczY2TiCQmIeERhJRY5os3TQduBdnW1KQXSXtDVb+FqhErZ+eO/oT
v/hMUANaCQNPzx5McmpiToqJxMgsZHcwo2CPvUrM04nJZrokn6HCD3fmL+/ddFdoYac9VyCdP5cG
eFta8NiMum1cMxHgSAE8Nm0fGVezCHeE6eKjju5qoUfQLeBHnXSz35vlm5+b8iMqX8E5I0McxiDB
+kANd5vXqx6cdjcyGejgMSEh2TRODNQ+HFItTYeBW0IHesI581FhifUD1mTokagc69erWYZn3ifX
cMGV2QagD1QWd2ZNBup5xTqMeiNob4YYZf65zFEfByy52noCV6ZYALbFewkNbcBmUzoerBJIGj0D
qnedMO0r0+W0tTvbJmU64iTDGybbzOjYMnWOadhWj0UdaaCVa/S172fyi9sxlI6N6V9ATvUW/2qR
u4MHQHT7n2PMFmFtYxJedaz43qHCAkuSP7ggqCuwRl20Vmt+aBLJbpgiSAt2wVseiVJ1Z2PSzl1i
mSB2XFtHRc3sG/8AxLm5mX8G9G1HFV6FV386/TzufkA8BHp8CGqL7d0vqAqD+sDAagcY2AgMdHtb
1SuAh/M7i9N6B2pHlDKoburU9S6wPRRZ8AFwGUrb4lzsARxVKGdQJoUqX7iTkRunOokubcE9m2lA
YFNQCgN2JzfMHw1A76Ou6tAMqDLUwYKzmHAYkmjVu5X3jP1Id5X3sb2jEzBkD714puM+VlEkXiLg
xJK4jILgyEakCVH3n5x6TfA1NsJCPAra7NnBBjpt2YBbNHuuBKjVWYca77xFDpfBgQTZ2TZeaVao
ndPB8s9FbDvjIjf6emfo3ReSUTObJMoYfPSgaOTxcXKY7bj0kAVapCPothDvzldPB3+v9w4oddQ4
I9OSfZV6F1DmBoAVtMWpCevgRN1JluAgs7b0aoFX6a2CtLPxe77IJbnmWmZt/9GVvObBKBwSxd1t
z5rHd0OqmyCz91xjrsgk8ORZz9r5FrXarla2nlfbqACGHrMje6urp6jFe2vVNC6fEtVIS11DgV7N
XUpjm43/n3yTLLQPqZb8zJgTVz8z2zQPaV+6oKNISmSOjXx3I6tQYon0RrwK8D9qcnZoW9Sn1si2
gVsQSrEcUAixBARTPX4ZsE8whtHZF47Zr2qGaVSKTPUNuBT1c2QjeW0Bqln9TH03BlqQhV0XEjmd
M05y6qZegj0GPpk3HpBKpktSjonT7Vlun9/zpEBlONQbhZe0CF0wQASstldUK39TRk/l8XMzl+DL
aghQPN+gJirMwLL5VpY/m0xhgr4391mBXQezH89gUcT5O1KNV3FVBpfI6Z+QlBscsrFLsXWiZGMM
LBLPFnJdakZwIRk1ecvtrZuAb/XGWmP4kwQA7EMauw3+NKt9Ek0ZHGY3iuJWDrAuzVSuq6wFmCc2
UpDs7IC3d3CecRYWPlAPNeOKVwipzNTN7dza40cnlhVr0herZ/UVLO8rw20cZE1WOAD/01UCPnBL
tm0jbl1R79iQKynfRh5KLXhwuyx7wT5Ys7pz1xWJNDkw5V72qOZ/G9lrCmcTa+nX1o2HIzVW2Lxe
UTc3nf54J6Ou0Zt/8dGSm390Fb5UaV1vkefwpR8W/wGTye5T1VwdYHqeC6Z3HZDKf4e6G0Np8hCL
nw9jEXircXDYPhA+Kql+I/EYeMJOmDwkE9k4WUxQO7MdvSlIi5nEcYLgIRmZhOo10zoF26tUnbHN
O8yBmwCflNQ35mTpYV9lrVINlnOIOQ7JClck4FUBGfadYoo1R7j/AOpOyIVMsE56jfDeSGQyD0Ju
NZ2ACrw6h9y8tvXgY7+MnUFnaV4d1TBM//eASk8XsqlewsJWZYYxsjzAJxniLZejNPVCvdzwmhOw
dZ4Buoaj+ibg3aYCoeRqdkgw3IJHzN+RByn+IQgZFKWiJcYZ7hZZZe22r0DUwtXCzVQLPGrA+Oge
8fLdOn/KyYypgqYWOTizfegX8SVDzfJijCwwm74FIgfUxWerwJLOag5Hinl8JgEpEVk52HTViGTn
GCjwUTfRjnFrAalLLVJTzKUTNTjZzQPNgwPgINQwBQGmFY0529CVbSHhEIcVDYpfMBLSD6PDiOXy
FpQSFeaoojGB75s76WJ6hag+znjNA3V7gw/eEVux5qF3x2yPyr9FrZs26lapJaPZ3LCHcRkMAHIb
hgIgP5nGt6VuPFIvxbIZ26xKAT5WDkoldUkNyu7YDrB5+xtFhOX4pCWTKAv8I8licga9rbkHidy6
e4tCdokvACz0rgsQxCzgdYd4L2HgKcxkqIZKOgfJQXOfrkDB6RydmzEykYGyfDRFvworUCVNWTTt
IJoFGKkFpr2/s2iwKwLawoEP3X4AXXag1W30DCSRZiHqQGzaOAFoC5lTHg0yOLAvixpp1ttMPvSA
X3RdTRxHBlAZJwFMhGHVQNbGwUl20hjSbVZ0OUkNrX2oGlvu7HLMTgN46BLgbb9d5kVZb7D7/0eQ
UkUiIwpEV7MMtWMPDCX/uxvRHNZiQmC5/XZv5JzaxaM72mLvBUBEQj4DsmGzUBfnjB9vRCGlysqC
ncMgSDeJkMYi64U5rMiDms60E1BuJcnWV4ZGbNlrUQMnyikbBliYmJ0izFimK0DXPQGkOd3NothH
fuZKZll9KtwvrsvWuha72N3nzrUbsKWaGkm6oO44du5Vt1BSNoxetiIZNV5n90u/bOV2lrlZ9bWI
g/JotRqgQIc2XOjuUD2ShZ0AMUw6fD/bN+DM3Btj301jkYJ3tYmtCAls4bd7ws54DOqdQOzIRNjg
ufeFdSqApQTGEiBQR7a7o16uRLzvmVywLm6Qyj7UR9JQw0hDl6BTBWcDXZKRm4Nt3MORyZocZ8Xc
vQ9BfWpuhsW3ot6pQ8ObsRyZBf/xJjasP7GewQZhgkJJd1zmueDC0/W7pPGe46BJmoX53ADHCIjK
+mPbDv4PLLB2YSEysWhHbCqj2DhEav9emJEeLfrmwXFYDoj5IluB/tX/ZUf6PnVL84fMzCvwN7vv
rGy/A/dZPgBF5mfe1dmDDvAlLMf9GAkprdjmPqqxXVCyPuGwNHsqfTmCH7Eo9rqe5k+kaHrwvFrD
deogGQU8ltjSnp1sFzOkUCb5JkYK9II3ku1iRfVeWsW3hLvyaAIBK1rGYicw57hOOtOuTpE2PBl4
BgDFMgRYIVyMVkcSfA66AGmPQPAPHK4tW782NzUv/Cs2GrVrkebfbCcpjl1Zgnqgk+UqVL5/j4+j
h6dpbHAGv8a1zefCHJ1HcpnD0+g0hrrrrHPDVQx84CLaZH7EMXfxuTqRsBkw13SrRQG3E3zIG6ta
VWHtbwMjB0iwGLJNyXAkSN046Ztd5/rBaiiM8ENfMEBH+raJhTaMRYM5qD5qnzVd9fqkveqDsSEd
Ne5DDRqsF7r2i+faytND08tjOHT9FuBz1qFWDShXgTU4JgqIv8Q/s0nx7CdNDtJgBjp6G/q4a0t9
RzqkwvKDKdPKXZPZdBmP7TfkYHvrKd5k+Xu02e9mSBd0yGBhoOFJjCzz5L9+GSb7E/QDvwzbAhoz
N4BMDhJ2msPeUKaMZWnwbiy6Z8f+4ISJE63A4I73BCpCQBjqhidqetTf442h+jeXdp9EpzZz8+Pg
PYLjFp0eGI04CnjHjwkJ5gXsstRaE01R37Wb4ltRAagLxF6SEQXvbGzWg+9L3YqpoS5oAcQSoIva
/ccKM8VdZ/jsRMmiWqOXp5oPF8oapfp3kMFOoik5lLqV2114JasrmZEIwLeXOd/0zzhk6nrFFIeX
OWhyPSOtQiRCaA81+A5w1Gu6Byy2vlPPHqvhGoUZVpQD2EvcMgJIUc/jauuFdYViQ+WRg9W+BKvg
oop15CKALt7ZMy19ti1A2W5zZ9whQ6879hVSY5Ejk4gVUJkB6z8E/kOkVQNqvCO8ol2hXwJW6peC
RdU6C4SYZLMiN/t0KVkCkkZljNLKHl/rQc3c8I5IhvS2mWV5nXwTLWYYs2i2nWWAJopPlVB1Co2J
ByqgjZrNbAjYm/T47wXvhqLFuwWswXfXMxV9qI2Eb3DW3T/V48K0MFMo5PO0WYnJ5RFcEdYJawfr
RFcAE73tkgIFpN+aBviPU0/ZhtEIYsvZN9eAy5cUqPP6p3ARUCiBgWvY6VrvbBCOqzC6aLGrI3IL
k+/EPwdF9rmuNP7SaKb3xMNOEYfxF0yh+Qsq3TZ2WOVXEnkWcpBDo+hP1E1QCrsskai/oy52MeoN
cCO6daWV9oue9dZeFID4pkgtB1NH7eu9lq4dM7SBtosN81A1dEWN1mDDHDUX/ICCe+yV0+WsoSuS
keHsR2HwYEyyxRxi9rsLA6zJYo3ThXCKP8cyKQL5GbUDtKu0r86eE7TPSYatpx5zqak3uPrKDhpz
Q926i9MHVsgL9UTQtHhK1xH2qoL+mKCS4LnGIx01XkDsJa0ni+e2tse9YmE8Gy37VqW52PWDZg0L
V7TJsIo/mRkwnciAGiky84zJuHkOjC7fWZX2meRDXcJJp9bqsnyFap1wNfvRFfnRFXYy/+vZfEcd
gVkL05lFbGf4mlvmPZk0qtYBgmqz6nngo7OwI81D6o30z1mXjMcMxLnS173zLKcravTexArZ5dl2
ls12ngyara7Z0RRzVszGTqCvxzQpjzTgLKcRx9KTK9uSeOyoe7rz981mPFadOSln//lmpQFk7dge
/uXuwMn6encUYPalwdTd2RLl3vP480204ShXGm9e745c57sAsMd4HHtjRaK+0DC3wYwvCbxvexzr
Ot8cW/ZrpPwWWLw68XObt9/HFgzzepI2i8zWnEfmW+HJtQA27oxVu7Kdsl87jqj7DYpELbAIcg+8
gnke/uWNQCIFX9K+o/eiZw7habIs1CuykcG6EMLZ27plJJ9IpoVgmvKlW60dsGuGfw0hcJEcFIGB
eqortSvOp8q1Pkgbixpe7CpRfu814C9V+Zg+NKqh7gDQRexjhtdZRPK699KH2o+dQ1XxHYmwSQvE
XLr0Ei87GX67pN5dyKrC+klUa9LNYWcr0X0KkLACODRUlGdl2W1EZQ1nr2hApoQf0zmUGpCx2yLZ
FPlYyi1pelH/1Hs+bn2tQy12FaayX8XmcHFrVLiQSVKHI4rUZNavkmZYax2KUB3Plb+tLYl5tiXO
UZiUQH8xM2f9768a608SF/wGwYnNQCgJdlasHv72pskLe0ReVOpe3chJxo9t7WoHOkGiY6BSK+XC
ll6+nWUCZdHGosPGzKR5PS8SqENtXPMM8moDZVzt8FXDHvOCA3/i0mNj7vKeAi/tcheVpVzeZcJS
F9Mis1hwlQR7pwamCd8AN+/zLC8A+L0uKhnskX+QP1BaruzSGId8vb6lbueBz+nf/37G9Kz6o+Ld
wTwTfNGYYlochbt3K7DA9vUK+fX1R6NFCmLXxu4RsJ2fUHgutkGC/SrfBJbu98Ho7a0Ig0e3MvkS
OTLlOrT04BmUC/GD0/Zn6vUsD/Cgx+6iP/J+RzJXWaB0bbIwLBE+4zsCMLAqGFAvoefHVxipYYmZ
qvvgF86vCnjcn/BKYbu0wlkMdXHKXq00qyn2QJdFfUfcfUWlpXExYpd/BLEOSW2zdh8G05gixLrB
do6D4xtSUgR3TIt9IgHaWClyK9oAbX2kP4AC1VlOR4HUT43WmbZZG1N9YxrB1iWq/BaVSnHFV/qY
Mq37xMICTCNBg8lhFDlXFDO/WqQGCv2ZGV5ZpR8ahbxqDdhGNmXxywRZbbXGSmQlBeAoNV8hWvMh
MJfcU5A4Crq1V43MSraXUX3vYabYM53At8baK7ZaZmiX1tPkSY9TsL1p/oUaktdASwY2uqYj6wWK
QRbapPXVeijKxWmWu8hdPmBP5bOurJq2NcHQl6YADyiSbcsje5mZTvHE4rh40mNeI+FF53vkCRdP
RTgsTD83HoZESx9R6eqgoCNqtn5moLYlLbJHFIIAINwOTmQxy+sYzEqCFc2WzJKmZ0Co5/a6RmnC
KqpMIDnmMjlldZCBV8SzP5ddvW89N/oxAP97MYx1+ALqi3FbWwq3Moy8KxadONpWJrEXLYVvV98o
mplWeDGaQ3IChFe2zlQ0iWgxUFF/sMoD1FcehC8JByEUmGp/GKz62mpZcunH0fgY4iuShqn2nFdM
vIwGCL3A1fZReKBv67HD76C0MxzwDVRNp5qsU+DdIUpzqddn7oM2uq8WsRlHwH1pkt2kRZkkWwiB
02EZInmQApAm1IIXJPK6h0hhpJnIctJ70BNQjxoZtpjrxiUDQr4ttAUAwQH2wJNhaYSx6ms8x6ah
f5q6b2G8ynLOk8xPSnfR2Jxt57Bl5iNfwNa2JmD7r8JHySZybfVvYQyGW01oP8cgumZtMXyuOpDL
F20tLjVe5Hu8yTwF5XXvlOa9/9MOkmttDSiLLW3D3kZD9quSrNwTjYBoASeKycvMGNA7KObrKzxU
wgZJCEsH37lFjJ1FfCHB4J4l1gX/IOtSZVly9K3xARCN1qWobDbJexBQbGpT1MtZQVpgeAJYPvG1
myCkqGu+G1qV0vkWHOnV/ISstQ0ZzIG6AkjIWtubYIb/fSNkYuRgxLOz3lnfKXyjfnKBvIqf3u/b
xPOsf+Dut7vYeoDHVxQCx0DIGlj2pA7Kpl8BRFLVdf/2p48/Fu7PkpXJ/k6uRzskreEY5M1camFy
MKr04yyiCEVid2sButObPxQpWhsQZS04yLezx/Qh3XYVJl1xnj8j6EHMYx5V2LXE32OWs1LoqIIT
yU1wigGMpGRZ5NV4/18YU/3oytQ4zkFST6UI5eVq/ksB0z7aFIkbAwssMM+u733TG+yIpWWAZQLJ
gs7AZfkZ9ULdmSRdUJnnyYLj9b0DTMRnkmFL3zybOHcfVqPU85XJ23A1+ZMj6f9xoDmE/4EGI8F0
D+rm6IoGLJnzeQ7Yy6bDrluAxx7YlM9FiFP5RWZ8DDxAqpGIofAGLJEtMMGlXZ9j5FDVqygU8Tlt
A+w9mxyzT3DHYoI7q0hPjYPf+aKMub5G4QYQwmcNXbWOOKJKERNTGhkHDoAcJQ0zUoa3WDX1Et9b
IonnJ/jfky099OlFMPbu2kBuz6VR74GszfOj9ViUY3GQhfwCMsf6MfLy10bn42PmyhpJcb/lfcti
1OU7OIQjM6VIPI1dUgDiK0knUAo6qMaXYMvyQmRRzwoaKefll3kQclAjNWLESG+DC88DaooaiaKR
IigdILvnyDoMgPBme/n4lITe8IQE+H7NfJHj74rjB5KJoN972LR+oF6Gs7ADEPbSBXWp6QVPMT1q
ih15uabfXaVznQ2QTCy2gGITq1mGdK1PRhPmJxJpJcAY0jx+oR7dkAyBEY3NZ9T3qFujJnKzxZCp
LHIlajk3dyiKQZa26pJXV6BozcuC9ECy2HfEpTe7LfWomT/j/LmddtiHSXv7GVMcvdx8Rp/r6RK8
isWOvLS06K94aM8DS8MUWy0GP/s8VB/pN5/RDCzzVLR70AsVTnMs87+482ybyHf1FUMI8ulxeljm
rT/1bTfxYYRuGfdjuErzF4PZwRG13zgKnKzJsUG8nckqHp+5Mb5UyLYacL7zGNAeBX5nKPVE0RJ1
PXvUL4kW7lK1Y+GrXQ+8DfuFwbg8UNfDNvk+qW1rgYxHTy711FkbMpaP4Khsn3UQFgGnwQTau/Kl
cK6Md6SkEShc077eUNUhn4QgjISNIi8nSMSWcIwmlKPwTdgNAPRYG6J9NZqYAuKGF2BSpUpXox0A
xvTQuVawzRyssJys8/a1Xu+qoMVpnBJRExthcNMlMxcVs3fy5M2BvLB/h2hecWMGdqOoW5AbDRE3
Z2SwaUMHqPcQ62/XjQ4E0ppH+rizbAnm0b7kz9gpNp7whSTEVpIAdJct/EKPDlIZRB620+7sw+yJ
TKkJLQkIHxX/PXu/6Iwn2FsK83WKH4ANkO7HtYPo5EbRUxNZPs4LEoMvbUuiQhdIIA6KE26ukVzr
H6jplHHMm2FRhM2otlPedZjkWRBok9ut3RxsGijQHcSIqAUa6ne8BlHz7WCfBztk5pGWiGYVmEdq
9Lcr6pKW7O66zMuLRcQMFHoqj/fsSPHvYwDm82ko4npLw1Z8sIoFuf0Pt0F2sgI6SyLN/fwx3hvx
PRkNUevIea+jw//wIWaTUib4NUwfOWLjLvFwCPvff0sh8o2p18V+VLiphmqqDnirQi10kep6qH02
7EhEyjszUlSDQkadfUMfPMpAcXmZtG/h5ih0RUPMJnN4P/JqUL+a1XrSUvh/d6ZYlo5SAz29zHdy
d7fzEHRloYJ3NYwVSMmNYMtrF0BZiiMI6DXF0TTkjxt8fLMFbgigZjezjNViGyPd4z2nvEi1pcYj
Z5Fgk+6cqcbiWnfOa4CyGxZYyFQPqBz92exGq1sxq9p15vgBYFnRY6Tn0SOAVWXaFTinj4tr7GX6
Y4j6ItUhsRy65FocyzcTktbd0suZ90h2TI7Fhrd4N1mssZFoZY2LVD3YqInVlTCLrFq9py5MG8+3
Uj09nQhE1OAhwVmJHbog3077T2NQ7Q0nN77X0QAeFSzhLuMQaccqyPmqrjL5vU4WZNDpAE3PPLcG
+SUrL0gpR7a7xvXvg43dMKNIP0u8LwFpy+t9n/rpM6rqf5FnGKffE9PnzzizFXsaO9Osjsa2Gfvb
2Fkf8hWwGOaxAeL7OjZIV8pLhWyxpVFX4cVxUOEmSvCGINfiG3a2cLhU1u0lKYr4YBkZYJGqLH+x
OzMGjTBgSozOnGwB+MOA2x6+2moOL5et7j9RsqvfAld4DGNnR90EJ6yrXFSAMALr9wfSzt2hCpBW
82Y8+6IQoX2oe80HmVOeryovE197HZhlLjOBrG4nD5WRuKiBgJwBl3xRgWX9wXXd9tpq6V+FkuNx
Dt5YEIQcse5PPwC9DZsSkBde7YL/PeC7BAf4X5CdRGILnJ5bZJzgSNQGfgPA/4plNFoc3POgsLdy
LLHcsOEPVdZlbIGqg/KcY8Nw6pImUdYWQ6FwrOkasjyVIWkaoDscM884UECym7S+BcRfH6dpW7BL
SRc0PY67w97StylWmYHJYrDLl6I2cVAisOzrpSGOcuka2HJp6rB+MuqQg+5eegvqUgOINn/Ritjc
eXphrdLIMVe1F5j7CgTtS/rH5CBw2DeqS0nJc5f+T9StRXpr3PtgaJl9STsbUyjSlmqg/8G3Esmq
awPraiJRaddxN9piS6n63Pb+KgWt2zdA3MQrHvT6aQxybB+BPgCZcVBoXH5yett77nli7SXw/dZm
kjtfwwGlF9DnHQvXftIJ7Dxn6VPUs3UeigeAOg5fde5gMj5UDIC9Znx1sgq0QwpTK8/iDKfY4avC
TJDlQ4paiGzycAV2oRhKX8FvxyQLQLKhM7AI4iibrqgx67JfyTrHmfGbAicUf7ObjOP+V1gY3hSJ
zN6LOdl6x9DrgxNZ+VWO5D6Szw1g5LQtcLxerNCrUW2CY0cLqc8Oyv47wKb7xi6rkUy+0OPGu4T5
kK55V8pVGXLvQk2MH/pl1Ni1G6VzmOWVXxjHVm9PJCJ3ukoyHd8uozVxIBpd6rLDg80pCn2hBUjN
Me3Mi5e8ORcAQsUuaJQ9ARoE7KkmTlCnrpLZomE4fxq99SzrMAt0uqI5cZWOw2UaXlAfuZkNhBYC
oSdqm2WHs989EgvFEhT0/RF376PYJzK/1HYA3kkBLlns0zePdlUjbas3jC+hNNIVNviiY2QY8mPm
ayuS66MVbYdAZlup/EsswDWRdR/TMNMOScuANKvkjh2A2L0DLxwoQCxAner5Io+AUcBKUNYkIwDD
83TIL0aTeUdhOEjzLVz2lXMO7Ogy/ev/z8JQMdgfMer+WhdIAyPG05iXyIFPULmFFBtFhmqJ8Yvr
cL7RVU93k1//cU7wtyNPHWt65ugA9mTMBkDu3TGBTC0GUEQePzcV26TIUV+afdZ/tDVhbYIkDzYc
mY0f8wpnRD74CHakbS0wtJSJgcmp0vp+8TkHJOSFlPlorvxBdM/52PkvdioWk7irsGyP5CO5jHid
njKtB7uudLsnF+seVK+AKDwuLOw098YBL9PgmZrCKtqlL3kMFkTIPCs0gWwyThbk5CCZfqnhSbMb
hNevWkOCWvfPFVJjIMULmbbDZlbQggcb5Xm1mtUlTRhoudSNIl2PAssa3YuLYy2a4tiqhrrSk6A0
awf+aDFDbmcTuprtyI1kXWOHO20wD7PtnRnOeRGT1O7AHvEieQ08270Oq27DcoqN6zTODuDLqP6Z
B6J7jnU73EgzHC+oSx8vgYF3oWUH+cbWwyZaB1r+s0vKCI9emMx2Yw9gLKscTmbiO8u60/01CHFL
LAU1Iz0NOGwYmw6nXMCNO1FjBe4TFj7PIF0QfBkqVA+snd2D5nF9y+LsOOSNZoGLDQgd2HFKfbDO
wKYjqA+SZgYOghb3BoMA/fuOpOTQY3e9alP7uWRVeEbC4LcMpWQvVmElLx4orHpdyCcS5Q1+Yjjo
Tw8tgCFeROGCqQ24aaxzg0dDNdIJamwdl/Wy6/vgkRrRZeGjFrrXfAx9wDgZmQvG2zY4ILn4y50Z
yjM08IQ0l3//OfL75DAcezKga3ie43gW1+8ZWLjs7LCzRutqC+8aD1kAnBdwDdhls+QVxxQ3sTxx
pqYxcHgVxn6C5FO8KQ2g937snOablmP73neBs2QICwfiLWhvLRk8a5XvbsxWB/QGD/uzk9YGcB01
ayci9/d37va7xVRB0d1Xnr6YDv52uzBjqMhT38HZbrRMAcwFxlEClPfRWtjFky+i7OgGMjrnUgML
iplEH7Mm/BnWlv9Tkx8CACT9qFOcQ0dZPOBfK8eNG4Xxf5wnO/eZS6al2ww0WzZSQU32t8eczQMx
AmWuvrqF9qHu4/bYmHV7rFRDVwkQMhdCB8UfaXvHbI+z3Xuy2dez4vL4f4x92XakONPtE7EWs+CW
nCdnuuwab1hdVV2AmBGTePqzFbhMVnb3958bLSkm0nYaRChi7xDU0qz8CXI58+PoNeHlfQUatxAc
T/nPeqisWadWeSNkYKvyGsqhmB0ew9LrrS1lO/CiBHCO0fkxpRUeRuhl2ZedYV1tLlMgdueox5Dh
6J0jWbONUB8eYGzoQBFVJE/LMAsTI9JXqVGB4DF0QTAaaukFrc/OM7gqfhb6YDyXgDoKOsurzuj/
xwGdNcQfe9MEHoiowr/jbwC40P+u8q4KeC3lq243yVZwE40Cee79H3U4rv9QZmbajDnM8HUHmW0D
xWZ/Ik47KGhCoV1fPb8dheqFrr+I3vhGvbfgFf+KW5Dx6uDnAAtDj6boPB5e/5cBB4zWk9St+oxS
Hvz+LNTKxQq6iTCWCG0JfXbpChUh7XaR1R7TDwChu+UuIJAKIN+c6oQDo0/HTgFHXuWpVdxwtFy0
OF/APsKQgWt0LYgr7oAtPeSND3nsVMGCUYmTLXeNWlFrs8i0ofxutXV9IlHYNhF2zsCejbE98FHv
cgJzu4vzE8xCfYKwe18v6ka0H+IiHnZu3Lb/Zy3gAyy4Z+AGip5YZuso8EY94ANZ1CRLYMQBFusF
kPjdGYf1aDi3xMFH4Tbq38vh7KKttAtozXiBaWnjvyu2AYu4GNEMpTPDebbxlOfsbrl7lLuJA60W
+eI7X4CitiGaMx6vSmEXc5q9f85qAMxJ5AB3Lfa8X6wM/ddMN+Q2d+rpqGu+92ThgHUNmrvwm8hw
5xKm+5PD1NZH9JfXntyixvvNVMdNd51bafjNyJvNEObuTzQJJU6uq8QMWy+IsWkf8pu/mRFgFa8J
zQqH439fWdKSQGKzHhmUN8uekGQXq1Dzn96ytD2o7DdawSswrqNGgwbHjC8l6iGeaOU6Uw98C7ec
LWJV3VHjW/lgUWphueKyysvVv2jpCsiwpyWAQf8RnXxLWyEyul4KAOSPNggh01UE+r+jb0XYs2tx
9IHpbfQhzSO24Y01BbEPBEhUep2yCZj3YVKgJ0stPcVtUI7R1MzruyneWpJk3YCVBXy+5ZHMR+DY
Gs80nYdkFCs/BToFLbvgfz+jLfMfDxN1V3LQYshMtDngwfpwfxoyrxRgYahebKP0jqFT2sBHk8Y6
jdsCrXOpeaWhM8rpXPjuNnYd8zqb4R4c7sp8agOL92W6GRkf1r2DhjNyCcPuzRld6AUwuES3XwKS
Vl0IrUv/uFCUIqX17k5OdDGQ0rUBLRv3O++a/kyNf1Qfg3q48pSicpBENNx1QhqFXZB2aSZEa3Aq
59qad+2dhzVxMJZZJl85CirIAsE8CurVFA2O7rFUA808VyEHkSbXAeOux96ddiKgIN+q3GNL6EPk
OEvJXRIG0RIzncqPEUdfN4p5ygsNcvQV1ZzdbkM91visQUV2BGZRf08mHRmPDJXitK706G/Uj4U7
V+t3Q+Jk2OwDh6BVw1xNpiAMlLLlCViglNwsQyQ9W6CM4kE0bVjoTzuqakIFWRcMoxAXWuYeXyGz
7b+OIKl4tpAXBasmSqGwrzzmA7CIyYpiaIPQ5xhcpPcxpildpa3lv1YMQAAzJLs1gg27UQxdNBAH
V5XFzSZ2ChyNK8XCy+XWrQRFqyL1Wvi8DCe0V2EogD6OBuyNrFHRN3YuysrJu3qP/RCMluTC1aUe
otp0KbK5Gxp7wzLU71Qu8PTpJ65k+DXpM+saOZr5CTdA+rUAtMV5ihoBCiZVMDbpyHrownbWqEHI
r1obC6RqvW/R1BdfnTBDW3VVta86mA2Rsx3SW8w1baszLs5oZHMOseGlhwEwhpcMr3xb0PFEz1Zf
1utsKtqPdtWZwVikzbfUYK8tSOD/jlqQH2Y4uA9GPwRgaZf88mu02ZT8nABH6kQFLTmPcN7WoKdn
Ll8Bw5Md4B+MH6jExWG199zlG1qQQ9L3Yo/cDUeiNWs/0AA6gR/YWlnphY+s3PWllGvim41tL0GX
rJBrIqetzPZ+WZgN25p+ku/6cBCvYQXiEKSZf4SF9wUZDPvVKetwZ4xeuv/TYKi+AozXOjUeqFMD
nQENGNWzycXi3+9EsYzLpxFIP4HdobvO4d/7KEInidQLfpHyO+k5aB3wu7HEDLuB+4IvwPox30VU
X3JMNwta/1bO94q7BmkoAGP+5rXcZ8gJR7M2WBcmYAWm2rRNkEDE8TmIfYOR28XZAcjV2QW0Vo0z
0mNKilTZkBZbxmhTWdzFZgN1JkhB5iMo+dDQQ35T23v6haZeC/LhULe3zEbxY6y5+scCv1rs77zi
18Z3Rf6rHyuOOr5i+sh7C80eVp5fMqfyQL/Ota2R2+j6wi8caPkWgAYaUW+JO8Ns0JPm9Ge8eqCd
Y2HbaHBDWjdG7ayMEYdW674aNkYOzjK0FuvA3lKwucswKchbWuIYYAoSsA2tUVU6vRn+q8+d/m5K
Qdyu+SUsNoAdIPuF7u4JPILgQzrpmQCjs6XF2UkLewCMKCENJBNx27AVTWuagjDuinfOBndWH/BX
dfeLyFel5ifmtkg1YDp5IN8+t8VKK0WbYyulZLNRLDAVYxWhQ7INUHyjNKSf/T0v0Q45yrylm4vz
vcYvKyQfC0B0Kf53TrTyGY3/nIvJQ1okUsTwfmMdNcNM9p7O0GcHVAi8IGdZXQWkznixEzzpj56B
KovAK70cCSQjXaNV0bp4qh0WBWEMjz611jsQ/OpJjKMIMTa7orT6UxZ162zoPIlmbZRtz9O4Urt6
H+Xp85qTAZom0GFfaUUQukYRIKcVrywZD9cObUlXmukOqEYmB6e3tPTxaHLREFL8ijz0XZEdUF7A
i1Q48tbLxjjOJmSNLtMt4GpH8Gr9jkdyTd7ABSefFnGb4xFWVz8S1+zvrm42qEpHdR44osYoMNq0
DuidlGdx9WQn5Y0O5emttYvzF4M37mU+0h8MdwNKGrmhZcmAJ97E9Y1MyendnkSZxdxNKNkI8msc
85O9iu8S8auVlS8gEHiLnb7HnksCTFFip2279XdT4+ZKGrJfxb42IncOaAIahqg/TkjyXuYVCIee
3Abd6sqAsAe0snB3gKKuUZ/12+m/AtVl7l/Ia/gdCNtZd20hj7XpwmhvjKODfmnRzJihShS2hXMh
uFACG1Wiqvbtiybtn7jZ4dMpiFGuaztPWZIRRfgzniXrTWehqH9+MahS7G8znHHRywINtdBB3xHW
s4gIJUiuYG9WAhQvW62fmBcYZZhfUqPcUqTFP1Mxa2U3k2hQPJzQbFvX0soNeN3eLrn4kYkKRVHm
NxQKQx/twU6FmsLo41DaTz6v+hNLu03dFUAhLiXYFTMTCSunL32gB6If/GTxEEDsNJ2l5ERr5TmO
wC+eFXdOb1EM76Cj+ufkxCbe7wEKGxhh5u0Gux9ivHj8XuvmgGIdga7Ga2pgr4gCVrabhbHTncfc
BrVolX7MTKc7SlU1nbc6yq8l+LkHb5prq6v3iuzMw0Ye/8/aXIy9KLjR7CNh9OdF5DlAF7Q69hfV
Z9sS6BHo4TPbla959ZYuYxY6XolASRl0Op4gLYp0zjTrXDHgwxVi6/V6GpDCMQe8XpN6ntolbmw2
R58aCUU3gLLB1feNCrPEotmDTNqt2IYqdAIsShzN8AF4VDYArTYWmlVPXuHnN8YMfDBkI34kQ7rJ
/rRwy7DdT7KOzzrQYAPLzNnPKnoJeSh+WKlVAF+fW7gTVehCj3IbKJge+9BwZwAbiOW+m6J1vcBJ
5bb1URvgB3Fbs7VwtlyK9vtYM7EOWyO6gMwhefKr0ltZkcx//GEAvh0gf7jG9a24ivfMxN0inb6g
ggCE4U38s7Qrtq0sbbQ+V3H6E3x7bOs5OKpaW8wSa1mi0Y2Mw9AGHuG7HxnSKlek4SMxjtO6X6Yq
Yp4xuR34ZuJMAtkqn240y6OfgCaurrSgAaeSQHdijdhFymo29ft0P8QcjwLlPnXjdJOuL27OhyUU
mRtJN6DMcRL7xdJLWLorULCNF48MpBY6GBGANAGUJnWBuusbHC+j0ydA50d/6JNxBCoB6iuYIh+n
AamVt9nke1kVLJoHdT8ZN7VT3z3Iafnou0Rd4pEs9NEuaKalsdIKdsH9Be3N2JOFgW0a+ioeauDm
AiM1DIxxYsByL5CDozVaVeMn1OrhbVqZj8yybiLGbV+FoBUNS5g5rJ6KtzCdpbnoSAEElq5A93vg
tTUKuI2INdo/Vh4wb1wF8UaEHOipmy1ppfxYL15G0ff7WLVi4fMBVUrNwAYiL7wBcUHYoxaRFCQj
LQ2aatlKcSS+btu6Wy0BHuyKKHdwJsyG9eK7BOi9Coy5xWc3FegcCAtzL5wy/+AMev4BZfwr4DZk
NxKBm9c68Q5g4bETVNzdgDjLuzY4I3pRdTe7fEJWy7VAu91YSfyC/e7GtVvvSqLFghxI9h5jsSiG
9i3GuwXF+LerkMX/vErV4SzOLIcKYER6+cS6+KuNgtM9rXpULwAHUikA4zMrGoOBYqIzvW05dfrK
Bc3Q+u61ZH4dEW2mg7HKMdbziwm4jYLSS3iePE0N93ZR3O5iE+gw4760+RonseFGy53oK8oXtiko
rj8CcBeP38LW1D9Z/DWMa2s1FuF46qVbfC45iCCUfIh4Bea7iM/uxjShcbcZ/Cvgsd1n5nUfKWyO
FPXWAY3Ijrzer8JMG+S+hQe+GXX13uqs1fTHVUhOV8HL88b0/QNqLr5OeZd+CPskBaK4r206vMKu
aTkrphi4NvoIAjtlgg6amz3E/rn1foBZy7mRdOxSE6SZ+dcYlaHI673HmddjlHVBXFf6wR1ad6P5
KIBJRXzLNWa8Fm2XHF0v7za4uxZ/cWPEjSSMvspR73E+GE67LrTsLzgYDMhAb4d6AxTa4piVXffq
+Pmzw8McB1v2tMIJRHXRImPEd7wTwJKCQmpgCZ883b4lPlBS7T7dWCWyDPUkir/+/BgGEmobkquP
oXLc53wYhq3tRUeeDdOV4c/24vhDuy6A8bSbl4Men5LUEQEtwRwYYl/6EjPufCBJw22AgeR1e6Cl
QGfgHimeYUXLKk3sZ7wxzisSSUWthpQ/CqCcwBmG9MlSA8207qf0o/BMC+xv38To6E6ftBHAxXKw
D4uczGgQvQ6YaXcA0ZuyffDXANa2SkTvrxfFYqfl2LNLDQDuS2T0H4woAjHAq8Jc89dyocVEw//j
UQq0ptCni12pzz+OltXxU7JbLBPAA15EOOPzF7IQB2Chg9UdnMDxalnb9g8w/LUAacNxIXZrWsaM
ba91DbZbCj/Y6UfQARqNvSYhDTYXnrH18c6dlnyDRkeU8mPb+kmLws0QlfJbyGy8SCo5+0MeeZCT
vbCQrh8lMjvKCXCz8htz5YjDCjEevKKdg5F8cXq/SIF3t1PmyHqXqIYE26oOwnGNcx+hsYFEYyjq
Dd4Y23WieiBINsR1/TRGuM/zCWCyJEsqaaACxfTnSGTM8gG7ZJmkQep5BghtVVR1jTgdjfPspoKK
pKg3KJfDNdSnoMFv9PoJKNI4lYfIiaYJXx8UNsb64IJRqv8buFQ4gnB6/7lz3ZfSTdA0F7Npa1Ws
2mkTrPKyw1GhbaCIYwK3V9Je/BRUW3T/Fnk+7ruxKFeGNHBugBKwS9Ky9Inu5I/aWFaP2h6YHiuc
pyjUut+Ra+Gf7aLMzv7QtRtjAjharxizpKLSollSfG3DKL52yfgmrnv0bC+mZBVlMtpkE2Orzm91
0EnKBCzraL0aAtzrn21sq/au4mH323xKdqOBZIRnIyeo7O6MWTJ9bbvC3WbYL5yI0qiMGJhPe+QV
Dk5krB0iOyJ6ortpr/Gf4Hwytkgo9eeYYdDr0tjqbhdhp4s8PClG2YbtvPbCvC3WqWt/4jgQ35HL
mADdOjpUrHPYOrd/AEBvAD6yYz1ZsrOfDCbFacgy3C1McB8L39tjLzbcWjWM+IbtYt0Fw7NakgJH
WQU2l8EioZmPjG9gpLG5WxQIO+x9A08HFzfXHcBT0DE1ZmujQAVAUCQ8wH+T4GCxXreJF6cBuliM
SWSQoIQb1UEAPsMR99orhywK0pztGrc1/27S6jz6fvkzq+znute87+VYfLEL0LOVDfvbHprim2ug
HqTtLR/fRsBJN5EUK5xZh9vBb/mrBzA0SorSakIhl0DR6cd3HeVPl9W7Tln+//k1SRK4ohAnHDcB
lHmKUfYikJICGiIIbFQTeYwXrVWdu9FlKqyQ5Gnvv8mB1hf/p9wDW8kSx7G1xzgU34h8cO2OfKfZ
yZUqMh3ZcfyrJlcq9WRq9acu8qMrIdeSpVotfqmRXqnM05QOvyldNg7W2QDQ1WoCzN9Kakb6uUmH
IkD3dvMdt+tTmiUga+niDWir0Yw7oU+8L3PjR+6jrdOe6i946lUrTXOGF2AoIDWWiZs1JB8so/W+
pM3or7Q8q26W3RQgGJHy0GZe94Rmd2fNWz59KsPibxfPnV/o/wzj/pfT5r/wpt596kOfrdGYmj9F
z/i6Y/M1OtZNTxJtlZem+1m48i91s/4lJB4+MU4JsrR7npzOAii9U68Y+Bg+TH3Tb7nt52cQx4XY
f1j3cRybs89+MbzHMfoRcWpkYwwGNJQpaad93KH2GwTD7Gs0DBnYgDHjShaNlfd10S6z/233oP3P
eGSHul+UYfRus/FsD+jGpZ+h3Ar1I1Fo3C8XLVWeNI3zpqXlotVqiVbW1AtXyQTazAPy9s2xbgBF
SG+/qJ4GgH+Krz2O/XeZ3aK1TQ1I+H9ECbR2opVME/bsdpdoTDXckNXCNbsLa6fTvFIgfTkQ6w8i
QWfmnU9kGJuo0XDKrbxIUeosW9HlXOVGir7PPnZAALwLl7AzXY58Gjfq0YEAMBr14VoQkBwMYFwF
1mjYV/1rhO/Z1TPApEICz836QzM43xveo4eBZF2B7x8O8+U6j4WWbhKv/CXBkHAY2yZMN28x2MQT
Frz7z6aL66Ch2NWd2gN+ovREg60S5y6l0yMwlZ5ovainyEWiPQQjgDGV1p4Ui13RCu8orIDEs+mD
xRKJZkt0CvIg6we7QXqk7W9uXK8pAYMvdRLwJhpfE9T9bP2e18fI9oorzlbYKpvG9q9Yq9eUgclb
Bxh8bBpeyzRB/yovVgQ2heOxMkUfwG/wqrqIcHJoN+6sJuwp0radk55p1kUKn2pZx4lxLHDEgRZz
40tRA+CFZpFVvc0SNRvK0fhCs0ULnm3jy4PdEqVIqiPIhX8ywDqvctTkYDuu4dlL2ZmQEjp2FGur
btDMOaEzZ3lweIK63wgHrswAFbxsgQ5Q5sCFddSSZHZlu+CX/UiSGvDDs1ivGyB0TWCnJsWAU/na
McSFfPwM6czY097ikNfoJkzFoUXSF6+oBBhftWeiyxwylgX1AKbZpNbcTQ+IyHPOW+2k50YMnE1b
vlYFjix63zD+1p4rxQG/+DRjxjaAXRDHYgDptqoDqZp+CljisgMtJzyEz5OHe7ZUBR4gOrnXeqUF
bDSWXQm4zcr7VzzPjRPY4UHj27X4zqglYbbRUOjTnYicBKwM3dZPC7ybsqrb/l70ZywmUgDTxIYB
kBlQBDQAXZ+yqL7VyObQChvueUXkFV7RzCtHkV78afm+It27JU58vDU3y+hJNNVNn7rklbVOc4pD
QHSgsHL6puRtmSSvfpF8ir04242A2nwqNfE2yA6H0sjGAvV7iDQ9WDSu4wJnAjyhq0W2OGsiAZiD
w/NZSwo06vh4owKT9jYTqR8s1rgnvF0PhaXDVvp/XKlMuTgAseElBy7RU2EaYpWM3NnMy3YMn2hm
J4OzDyPx40FOywrP4xh5r3PkRBUaUPxxr6BcbtxusYdPtDagJe5n8kazLLn6PRppSRI7EEsLXwch
kRlaTKWWjXuh3MnkToEdapRmmzfG2KrNPlJd3cx5iMzfU+kU/pGK8CbiQXQga7wQhSALV+K7DBxM
HgBTjG+OCQwJEDSfmOuIDzS0KKfd+EMP0OZ3mWWXn7ysKJE0x1H7n04kMg3rzUnge3AShYuShXWJ
w+hVUaFKAH8cAMzNU8Y1wMjkBWCaFiFwxoFF76OdFLtTINq9D9qUPptZIfZkbLDkTfmwNIxeO0SV
vyU5uc9Xewi3XDwhCDyyvPscdAEc/zz7eAvcZpUzAow80j0P9fGOs9Ys19/aSGa+lmBtPVaZAOOk
WpqGk35IwVY8ovYThz+i+dJpfncx+FC8Ws7krCWb7l1liL5lcgUz4XRLO/Gzt4HxKJnoXz0mzXU6
ZvmOlp3eox7QFhIpbWgtwAE9tbH5TCsa9OKvUAuTF5Q4QY99LXAofgcrAKE0B+Mi6l//LZjhAthq
1DS83k0oyAGII6oU8M3QuxiVZbWCaaN1ZuME0/FCY+fbNTLC7wqalZqvbWWNm/6d8wToTtwdBdIl
LPJPc0TSdwaKbQbW5tuQNRFSPKB1lFKA2s9JwMqgFTmK+Dy0TgO5O71YXompraZ2Yn9ITNBRiQE1
OGg9hqxViBB4UNsnJ6zR3INVNBhWf3RbID6zGBBTFeqtL2RcxXmT7GzdREqXR91mvsx8hakeJvDA
djYKh8vmOOWp2R8bQGodusg5LNear42tUL5JOiMMeAFWFaNxrmalqv3RrNkFqMlVrInx20AaXalZ
/rPDEfepbwo8oElESrJdlijliIOowWtuPQEvLlhCdWz6EJWsPKIFJ9/xodICO2LINaqBR0N2Czvv
XOmuanr5LdLQHr4bgMYQkMXiEIJwG5XT/nERlWmv73nsgZArzvO7uMyLvlU8S45h5loe2sGACjSY
8pepLhPlStbILgaZqFcc+mKwvSDDlvfYAS2JwlM8+gBeFDWBN6KekpakyNE6cZKefJ7SFKFI5rUM
eRycU++WAHkktJPPnVPbugnqubN+R0e91dDgTgus+DkXFgKo6QrqjxVuN7jdklYtyZaOiwEmOjvM
FrSUvj1bkBnFWEK+x3AG+Zqaof5psJA77YUdf2J9ii5vu9Nvohi1LdLd0bksRH9M9L7YO4CWeQI6
bbEZhMdecBaPXIKu2V8V0b2m+8O3NE/LwPXEuDUSbt8GdfQSV4mzMyKJQ006j+lKHME7Rbdp6thq
Ad9ZXRiT+XnWGh5YqikCUNxxeqOV8K400CAZId66LDlaWxy8iuvdYGI3L7ss3Eb+hONbOX5xvXoA
+WTco0IIqRV8lu5MS5qRrHH9SwlEY/SUR16L8h7YzVMyHJVzXybxXq+LD4vbnUkuquFUoj5E4JwW
iSLUl+lCL296il4KIIXF3/XGeeWA7X/tUj8/8Kbttn1b91+NKAYrarmu68R/7uu4eB26+Mw8HD7b
oGV4TXLbRQrMKPekzCUQ0mSLvk4+lmhxkXF8s3IEpJVyeHcne6udQHVSp9U+RuodSXgU4dacnTy0
s3zACYF349z6ZE5G+iVuubFrOq5taJmYqKVLi7p46s0R4DboFrGVWYkqjpPFkLWm7Tp6pNBFbca4
goUmtTOQ+0497rS3vql71D2l3iXSwCJEshLI8TcAoiMTKZD1pyUppIb7EzDXvuXKYtTq+NBk/Jum
Cj2pmDOqEpC8OlQ2ak7SPeL239grqgQlqygbwBGjIRdWTJWw0fMFV1LPThK1IP5mDkMRFwOa0VBT
0H+/SiEt5C0itBFdRipu0hz8d6uBR2NyGt6XWc8AvmYWPW5NUHAt4aeal3UZzNaJ+3uaIuu8a8bq
M/O4ty9BlbZOFdCdGbnduquRPU/UEic5f7WT6K5V6Uefi0+aK8rPUR+jydvgf5OHFunoAnkPUFRa
txYqAGmlzuYAkd02mxCAJKtJta1xag7TRjPbTT57BkRFfRJqIC0ND7LZgzT4AuG1Y7GchSpWg4Lu
RT67sNQ+gtTC28UWUGFXHm6GZeDLMT45FrKeUzUam1lYlzg3A1xxn70Z3HvMc/KbLbwRmDA6sA53
AC4/vcmW4KS+l87RUakZnyjKvGbqgyyfRrQWchLK5s6f1LQmzexIQvIO6aLzj9C5unBXORJhMUf2
s1dIgF2sjzdPmu4JzTlPM2ksyUIHED2AqzrNMiHBT5MASm/dKjfy/S+3oRD2iSzIdtSYhzysy9Bn
jovR4HuaewKk59MiIlt1VXJHG5t+Sqt4vifSrY9S0HTna4FzYekaoPbVLXGRk5KS1DQjhVM509Zh
STynrBcF+S7LxZcD/RmJwnQ3FQUAMR6usYRPcSc7oLwZNVG/7+KzB133wS11Ow+noEhOLgGWD/4g
s4EVcOrc/cOnC4WLz7N40SUaVgO8ESeE88MkrMatQDnVuVVHEFOUjFfP3c/nC6gXQoOgH3ZrFAGn
oHvGnhvATdaAp/nB70po6cxiMSG/yuaaauazV/TwitFtG+Qggt7RkgZ60oXgMwtSP0VKXj39Suaw
U1/UDAglw9X1owk0L25+XQZP4yjRiPVwt8hoJl0xomAMhN2LYuiz4mpMvNiM6CEEGwaWpCVF1eEl
z3fBIPbgkaFqBeXUxccH+aTbznkq5HqJoQ14vgPv+NmeouqJwk7JyaqG7GpHVXMZWLjOwi68gnE8
vNIs7Fq5wUGhtpL6MOXgo9Rf8BNPx8WuEvV0amr/HFuf7aydRnasBbKAaHECJWwIMMHLMhidAyQe
I9NwSo/d2Y40YCny9hGKJMLceTOOSyfCoTTwWWdnQBW++ZGHN3U/qgGwqYYhkhbUz9amigEijP7a
6tzjNu4cbLcvz7R281ZboXzRWKG+tzwvis7Q4LysSe2jifBoW/qqiibgJ6Mmqlg7bgWk8d5HDjEU
Eqc6KMY6dVNp+Hua0uAnln7gAseByrDVQhjSdDGhGerTfoew+rRmq0W/mNuDBg1PdLyGNPaBTGbr
O3eSTnhuoINffSJyn61G9RlIKCf9JmMXTxoyXC6hoZzU39N6/qkibGkM1MvtcoaNiqbXA15eR9c9
0aDp3Dtm5mdSAti+QSsQ/inRG69MhBn9ns66TA/LbWSZv0jt9HICQpmynDx7MxT4A1k8rc+OGtSL
yTx02DJ6STUcH+Q1arLvzGYHJRtRRhtErtfR2835ISawzC5dF6Z7j+X2SQBVAg16Bt7tYtBMnwBU
jDftaDiSgobFjpY56tXQv6n8HtR2VqKZSTb1ihQUbw79YLg4k82ybPB9zpA0AUDDH5/qLgp5kJ7c
chQMrCcjO9sRiq37bJBfEnTGA5S9HY9Jl8gvZv1ZaGX2mQO58uxnTYY+CIiRnnqzYvi3PU9AulkJ
D/tlpxHxV/ADD4CEBTBMmLPmhZU4k1VyuwNWDdA7wJ+plnlenh1WyZc0GuqnDEmpIALV3tdMZuU6
TcHryuJO/5Kas7hutARtzeG4JitWWw24CO0Kna59vTJ8R5ylHD5OYYHOmp63QKjDQHIaMjRI3i1J
pofYkav38cXsP23dGgDZTQuyTHUpGugKdK1/k/XFyPfdxJ//M+TDRypH3dggadgHiwK0fsU6z7D9
nV4qcGcdwRrBTzQ0fYh7bTfwE82A/m/tXbBUkzLsfpvRsgvrtkQZPIQPbiT7N5fFjmu2eHMeQe20
d6pkvshDvGWJ/uVtqIFyW291/9gPjX+kmVRLmjW4KwICUa3n6YOefFjt33vrSCMF3Kit9YOCjE0L
O3VQC/y+INk8LOdL/bf5nZ6NaI3XwWOwQX0/2K1wDByUitG8p74CAPViz6x1aDsgaYxCgXk26/91
XahIbW2BGYncU+ppiAzFjk4OFM8Hd+VxcPeZxpDBZvp46AQQ2lzCBgALenRpvQFvau+a2ZA0ZumD
EcMEoRn5kIwGnRRZEaa7JJE84C0gICI8VVETHSXeztDKQw1s+FPr9xaaWe3wH2pWZx/aOEQdUyrR
m9mIfpuoV/NlT4NqgmQlQQY8v7MvCrSfRyu02eqzImsFyrIT2wtxp62tbRmVAqwDgJwEufMXIPCH
z8h3oV4ly/FArzVjRUtSMBSxACjE9bZOqvmzHZ4A38J6ak5kRnIxnsO2Tp5pwVNpn806vI6Nhs6s
qeDaLqsmINeqq5CJrlvt2gx9PodN+qpERbcswAKoX0OABIFtDd0L+CP0myF1vU2t8A/BJgMUIst/
0UrNfiHRu32pDByh3dsjiQ0gWQkWURXs3Z4lYfNEK7I3Lfyxs2G+RMlGky4hU4URwPzhyh0pkGnt
QnSUtN7aHlMLVVbDZJxoAKCJeUIidli1Wu6uFsWdoWgsHq1JdSddnHT0hZ+s3kf3UiKBdtpUgLQ2
0HR1aZveuvRAEw/szK/QGOSA/+1dQUuc8rrnsHqhBdkvVjQL4zHe4nsCvGwr/DE1k7al48OF2Wbm
vFmOIYkSh4XjsfKBZrGcQs52i1+pODgYcBQI74HVGs7oXBQfoRhG4UHcTUdrrNdx6msBYTzoicyc
M3np1TSukPhPkXEFZBW2U4p/ENzL4QkJAACY0tSIbywFjjwp7QwsvevFjmboXUKBxbsvHCqBX1tb
pPkWGdax3NVgO7ukevWUF40ArGEO9DnklNCfKdvNYFlATTfddq+V3f0saZNulkXvswc7+afvYHR4
pSj6v+pJB4tHboXYgevIPPodaPj0wf9j3bgqcZQVKNoj+6S3Vui4I7qYiiHF2uAUkVZaPeKUi8f5
Zl4yB9nBCQjFACRC1UgSodqzzLoD0cgUAFE+dm7UBjOrjIJdBdwxqJDxthAqTNZEw76TwpHFoHdz
OCKlKacRZJIMv51acO2AoqIvDbq6WRAX3Ad4ceOv8qzWN1JBZulqIMVY61v0rbgA9HPeRO/+ZLDI
lxikaCfsPN54X/2x7o9LO21WRBOIu8r8Uzw4zY6aXx96Y2lJisWNZMpL6tH/o+zLttvWmWafiGuR
IDjdah4tD4md+IYrcbI5gSM4P/1faDqmop2d75wbLKC7Aci2LIGNriq5vbFfwXEpznH0c4siqx0t
4jnlM6uUvJIC9k6x1J1XYQGORqnskfS/AswJwVRtT7AnCBw1V6A6Gru3aLkJOTf7qKcWyrIy2E+I
uinGUfg8KLgj5x202tPfQfjOLVGO4TJwVhm4LwV3leWxGwh+KUqjQ5Vg+FjIDhVaqBcc1oFn/FNU
PX9VHaQ++Wts8n+Q0bU+JXo/rKAFle3x7GA+hj1Pwf4FuYe6qi5BH/bPY22XG62rtmVZFEuif6Jm
ooPCheA78a4dVfaqDgUI838nmKLo2TbH+ZDWXRv41F62ngMNidpzN2XtZnec1Oup63DIYXGjffeg
bAK4PBXjKMh5VIEmLuI9KgzCdkWizwk+Zk826GFCJT49iUyXL5XHvEcasBRwDhaUzoGGQNA0G5TX
iXVugLkobyHSJAyZ3ZeFIzf1AOwcKgOQvwh0cFIUUL5ijNe4LnOr89//crZ1Q+5igK8M6koepJpd
D5crilfkSv+ujJw8xiU3tABy5p46DRczZlcUmxTU6S9FqgEUBCCPmUgQNrsM+oFgUwHps+OiHFg6
j5OaXAbBniMqWR8bqlFgY+AeW0s+hAkL7r0QpefUY9UIRAZBqSArcO+qhhwW6p44aK+8FjnZhS+w
T+dU2ZKcdj0k+E2U0YsFlhPcx6khWKm1Q2k3D75axGkkUkcQ+12gUL2/B19IvXXaVlu4FvSSF6CX
ci5xuyenr67UA3WBrucWJMxQ6bqbwmia7PAHAWcElELCSNoXR5umzXOZmmZlZb1z2gKrV3Xu/Q9S
C0+/5dwx8Mfgrq7rnut44BS/+Ydykb7ScpB2PGV13O4i9YTvNBUayaGNMXXVePZYsXrOS/I9OWc7
DbkHdpzFPA2i6hiDVhzt1J990xa5AXqD2NRRoPax+fUsirfUS/jzKqbriWhDAQXqzreRVk0/AWAJ
fO9W1iEdmX+RuP98SKL2WyKS8mvTdemagXVqT8MQN8k+RC86M8gOeqdBvUxFQcg0AQI21C5BxcU8
Oy4Z1OjU7MpBrY7v4fEeN/rGYgwDb0tM9BNhfR1ke21wcbRWddizA9IcyBRmxmm25yZHqXjtyRXZ
qNGqEbyoDS7pjRQV4GSb9vFQnD/HCVzl79MRB4mZg5+8mS73ruXpp9leqn2KFHKfMwl/y/yS9gHP
Dfah19njOnwxtNn7PnX5BDHo8i4wkIlU/CrfIuY8KRTIJzdJ5D5FrmKjG276KuM38tcWEGiGPzw0
Ft5XinwmUI2sUrZkrm5tyZYETFxUBOkIkalUEXjLvkdoegBO5LrZ9WMyLhLLhUAXKaqazU9sMdxP
eqrI050Db7jjnVJodcWgbYHnAVwc5aOTUCtPA5AgZ1q+mURWldJqrbF/4kEzD4kakf3XspPFxOd/
HPV38zKoI3xfetpYrT8vPa/z+9Jkx7N5bEC8041ayA7Z1GocJb1QpqnDUx3t6ygyTpNpcjc110/U
4JwYnrpyT4PCArkLngXZ2nEjceqAjAojsH7iKJ3gelGZVM/66N3YfKQPjp4E/8mvqDmAbLxp9Xc3
jYeqqA8ptDS1jnk7OXb6awUKk8gfqteiacclLirMe1FG6U5qYEJ2AZO/BGBZXgH+IL7gtuWTMRQA
2maQWIQekNh2AEKAdUG3P48ytzfAKunr1A2dz4PGmg2gc/7klRbYm2ttKDaaj2Bc9FnrquD6hub6
Gq7tB6vrVxbYZpgI0rNZMHGuY86BQVVdMo41d5cSD48rMyzTyUbeskoQSDGN628hqZUcdLXMvNbU
U9M6p6h3Zmo9zU5arh47830RlOJDS6FaNm8DpGrXNZIjFz2WPpSpMuMlHzMN17SteaEmGVhzwUX6
FECxDQri96PDv5mSefaCwkbBxRpsMRlY9j6MdYMrUS2UyY5isLp3FiZAE0nqrvIs6A/CybLPZqsd
CA2TDoG7QulmDyIcPfucIo1i4pHuCPhSvvKkHFeDmXrHPPTte4lSkoUE19j3oB+/6GOBGoBG1/cA
3cWbsW3SV69F9b0KoJkjfupppjbgOwt1pBFqb/svENR0p5khngc3EcPng5pJATSzaOJmw0Fa60oU
KS9SqQFwVBT7ZkjDe2rMAlXIDlgcKylktjYB5QChM6Q85hDq4dlEJRiNO3ywYiUpw2w7QM8dKtAj
2KanmFz/Xo2C7VvF/kgmUYruWNv+mUzTqxCxZS3BHuKgIPNXnB84CY4NvArYzs7B+VyNtqYt7drV
j5UhDJByIg21AKMl0FiFMpCV/HYRrxPWNfvZNEXfjqfZZKUlRCYeG8XlT6YRCu5r1LLggOSAKcRU
TWkX7nKAtthytqHkXR6p+ZNNV7QiKKE5VoHjb4EbGoppPZoxLzo6SKHOtr+vR945mPa9GSbx+CXB
t9KpKGJ8+o22MEBR5OonnGTjQ5p6axqR3ewGfXKSTVdh1GuMODmAgmvtW/0iCjeugNJNgWeZY58k
4dQjm60c1GOeH+WLG/efptzYHCDq8kVhueUyGgxjSW5akdYaHT3GUz8k1HHJWR+p8ZSuOwjODQXC
h5HGmjLOwzka+fUEBTBxsqI4IMfMQ4FD9Cueft7MMOyepOnjPwFwUTD8l+kXiM2jApMjpeVxaKsL
gaK0aLAfbZSBb+MxEdA698177qJwO8679q3X7g2jsX9QaI1igatQxyn4FJqI8DaUJWAAiqG5nTJT
LJAbiPCpboTgKEEJEvUKSHGstT7XljcOCMvyvV06nygWVMApR9kM5jLvBRBn/zyZhqi7g/7seOjB
B3+1A4XOO6QNbtVmG/VoBzF4n2b7/LqwCwNn8pl8jiUyvrj5GVIZBks/g+D5piygUwRCqbPC2x6I
3IiYkQZFj0Q9XziTczbNYdWvmRQ62yn292XJWQjQolDvwzlxL81TP5acTfNUNWsc/ODQ6qigxT1i
esKXHpD6GkpuckWD3nHnAmxb8kk6UQlUG9gSyA5eo0vR1/0Zd3TeEtWF5fGK/fV2TOSvV4zENHZ9
R19zcGgDiIgaEpozEw+TbWKRde0m2XMLNLBJy/TPNK8Cqn4BZZ842nMz/I7qlj6JlnWE7AQdZ3oU
op0CQ1sKVE8fpvMPHYVmryMjvVm4njfFTEco+XE6ohVA4qltzbZwoWIYyk0fF+ZLBooBKBJH5Tka
mfkyIvWK6++XyJX4W6BscUFRblQE2z9NIi+uYP40yVeTmNpp5Di3N27XoTT7lz6FRGXlwfbzdU9K
O+TwDSVXQR4LwJtYZRISr2yCrYOMP2igIGsgbRy0org5UI8amWj4N5zH1ItVYAVJTeCS4nGbe7Gz
pXmT7apL4TdLpqyvD7frTuOpnVaZp0rpghX2dsbsT0IXef4w81ZpIv27ymT3WsHAxCx9y1yQDQTM
gOAUZjqFkG1ygKji2Of9YTb18qCl0O1BfUHtL0fFypsXzEfOFix3QIPH0EUOgu5YkpH8RN0rCl/6
S3IZYWat2BC2d2babbMwD4MFMwo8ZGk+oGPFuMR/CqjeOFDkzGdOhOr4ezfMAdG2IDSXmJDzKQLb
3/uRnx5Gy7pu/mSTgOICiWG8x9FwnkaOG5uH0w9qMJAiunHQtJs95pBpj5ydfM3SNpBdqA4xi6uD
iRSkWNB46srQKQ85DhBiQQFzKA1nm6PVib4ktx7q8Xt3WoSibhe5imKtt+1yzUKtghPcg7cx3yNP
FoCaVp2dlI2axIzxTVDq3bais51yuFoBnHJkLGw6s9XKkZoWmNZqULfRAgCjI1PTjeMhCHl0CoSG
ig1cK1+Qt7rgyd74alVsQEGglj7Udd9uq1T0B31IxBnspOPaALPep9ix8dmRZdYbqJLxpQZAH9e7
J9YG/0gU7+4AyUM5aePgBgogqLdRtPF+GpIHcmLf4mwor20xyMErK+v3sdeNuLhSpMKeK1/cKufA
lGE9MkV4srvUQn4erUp7n082r22eZDSkB4qlBhpWEvpl5kOVOvVkz8vs8Pc8HLNURudKIBi5MxMc
y6jU5B5IFV37JhEnwijrK/xCH+zyuY3j5E7nWXmIQiC/o0JWj0kFRRwH9PzfcVsLUCVoxUXgP8uy
aF7cPklxyZjg9Jvp7SKBrMiJR/rYLvwM0OXEEq9ko+YqZuqW+tfGGp98PMQDNQohcNxX7aHPYDzj
kT/c5bYttzjLui9Nm+IxQ2mB43ZuiUcY/5QB+HdxQYUBOmZTqQHn2yQZcraMLWc4uME4HMy8HA5j
VLB2Z6sxGalBmbcLNtb60jpm9j4F5cZlim8GBDapX1lrWsiRuFddel0g1iBkhwJM08hjVtV3pWlr
FwM5bTxKgEZ6BZBJu8ZpzU/XVWosR9+3zxAy1VC1KfCO96BwjwpKuZhCuqEE8V6ApAStQzFG6UPS
A3oGTVqbqHNQgpK637brIh6ipeGaxpkackwxOUqvF7z05WZ2zzHUq8oAr9zNjzd2Gnp9nR6qzt7T
mmSiRlQhviWBGNfXRdlrSMBi85sYsuUMNflI4wDOqEKqtjP2dZf8cB2lJdLVFh68K2hPjtBoF/jI
/RQGfr6IIRv8EwVGTpQ2PwA8MiFfG1bHHGhvTSxHHV+FHh7u+wWgBrj/yzsXMu++2YLnRpNg0Cnq
syrkX+MeKV96xVifg8TUU8iaA8kApMdnv4MW8EGDxOspNA7TaEzyH1EUfi29KEFWiEH7youHiywA
k/HbPnqIdDBLeaam41pAJiu/sYpP4OxrlwIsJc/cbkA+VXnjWbNaezNofr1tMmaCb9UYdr0RFUcQ
ytp7CAx6+0Lk6TG2Y2PX5OJnwNpmAbKQ/DA3epYBqQguSn09G/H2j/PdPKYekiH9uKQuTbpxzzYO
uKmY9sm4H4vF7Lpd6Cr0qns1a+reTpsXvHrlU3d2Xb3e+aVe7XLVjennpalXG14FXHVprXmXpBqj
91/VbLza+mrm1Y/1xxc0rwzglLv/+8ero//26WoxA4IqzMVjMvRVHIOZ9u/XHJWwoF+PKgc8P7Dg
aAODChWHvghX1DUjA6TtQBSuIlCJ7ye3isFNctZM47A1cshu/RaDFAz+6aFzl/Un4t3TK0AD66EO
FkT6N9PuJXX/VkPzZU/c4+0ANOKA1NpGCxZpPDjfs9DPVqzmxTmMWn72DBOvBTpKLzGzNoXToMTe
Cpvozi73UxVIYA7xKpAuXyGb3W6QEAUOSID/dDm2xXB0fCd7Vx9AjjxBCWd6sQVycdMo8NxxWwWi
PDkB0sc1a08oCQcRuWKbAvixXCZiqHdk+4jQiVVEhBJejlsT8gbW69//VJz9i8oe91AGcyyPQ9zU
s5n6W15dScV22kFzoK4enZarmlstueuRD7qTjgZROXA+rlo1tPqiZiurzMTG6SHbjG/WUV9QJPlL
Ky52Wmt8pxV4mTds5aUGP4w2KpsBoYW6tVq7yzgqxVIPbEXrrrN+csXkoTN+78gqPDA10qKE434Q
vTpP+61whxIF5j4+FclDMQWz7xmutA6Tg2x+W/dbe8RJNqc/4cfSTf4MKgsvTs9GNa4620i+Dl5h
r/OqGg8VyK4e8gTkPaNuBm9BFB+cKGLgg4AcfcB9Y49TRPkYBE4+ReRDcI+jeP5c2WYGlh8RIy3J
ahTO8P3gIHNKjGVzQ8xmWpEMZ41FwLT09pGcZAdHK4iEoULVnr015xV4eslOEW3soXTF2dgjvgGM
yOy9FW49wck8yGaDCgww2kHj2Vw4sadtWy9IVVkG8LDq2WNuvOhVtsI+k6X6CKCVsnRsNnMo9coR
QtO02rQlGW3967wIJN8+64b/yS0LfifwJXXnhJey692zrSyzGTT+KNfPwYJ2ZVPxFDfIaRKtQA2A
jfxuACfxKlaTyMbN5Es9ZGJPTjJhYlVl7pkGRVC7hyTKjzSiHYMK3G0U3pi+xhbkqczb3eg10W7q
5DjtRqHk+PUSw9DvACxOkwTFrQFuA0eRTAyrSeZ+T5sWshiKP9ULmuIBut40oAa8lCDW6sFGOduK
GvQehjHizuI/1omAE7xUEdLRioTIAbYIusV3lmE3d7hjaO/KSq/3rHaeGt10jQV5qTGqIlsnHIAy
isOj6C+3oXs4+YdWuJ3XCmuJuzrXFWsLd99HCI0rWsjai6uVEYAPlYYTtWOqWB5pbBQgRZGWAPuq
ip7oHnPlnrpkpcbGwecq8mohQ29BK8Xldg6mDWjttgGYDrXMApyw5ivlM5BcBCdcNd3/kOUmKULp
EbJVeHL5CCXznBvJIRGQr1JvYYqf4RgbSL30ea2fHAHCNFG8V+tR3R7kZqwTHbV81lsLr6iajWum
idKhsU7g+Fm3ZQE61UGW4FwY9SNBG0p8JR9y2/lCowkCYXrsa45KYSTkeFmB8ADV9J/EkvpMGaI8
fDHE4J4N2+8++RLchpYUwy4rk12B3OuFl0AL6HF6z8APDBY1qOZBETLhGyuFRLCMoUOMW3qTde4D
WQa9Z1uQY41LGpYqQHDjK2tFdCITMzJ5Ymn44oSjmS4L3vBly8ZmS17A8Iy1OY7uMnW1cGuCAG8C
FngKIDCjBCbIQa3jo1PLrN0tiICgA/MK8zxyUDOtwHXxYESBtcu86JvpohIqUUrfTgeteqMAcS4N
I2WrrGHZpUlx36c9hMxbK9+DjcuEmAycZEtLiKPWcd7jez/T8HTVhwvRiPJATRc17z1L9rlA2vjX
eI6JP6LnKQ2OuUg8Kc+Ne46ZV3AttziMfczWg8OzvZv7QIsNer0McBMbLsMSKPGrsaxkum1EV4NL
RPnncd4N1QOXhXyY1wA5UPUgzTLBMR4SoJqAtkljj5/BqY20eeuO4Gfk2Ws0po8QBqufUmFUJ54q
qkRlx8v6R4OY7UOQefFdhceNBdlrG7d/Ag+dF+iB4OGtbHCYAX/A64C/A4BsXnfWha09lCz4xsMu
O/39DGLgCvy3AyNHPZPu2TbKL1zdNh1+Kypi2Ir+wxbNY19J3Gw6jnYoVNMz7meLadwAvQr8yib1
Bu1AJg70era4HU9zJt/UH6wEXOsf06gnWhdzJz9t1Ri8n9e/mTKtRpvS7NsxeWjOv3en1buy+QZd
iXqjQSZkE/hVsNDcxgDJMmh537tpVgRnslLTeLm28Th/jiqGSzUOYsWjAfLV4Ezd2s4xM0xjbzum
8R1NEUUTVA/T7AKVAYPdbqaauLbcu6nZQ7IpRYHRrxGV0CGn/Wo1UYq8QGqswSeR78ygGr70TXUo
qlx/AtNZfmlD/BOQncKqj7BBkwcGiNETjkPXYSZLllzXka2nT9GEA0LklcWJqw/bWNVHh6rROmgI
KDv0e+WOAaQArhG88/MkTA+m6wSLmqqcaAzad5z16R9lHlM4/WcYrHifQ0NykA1VcMGC/pfmtWkt
GpKjTKE3OnQ/GRvajYX86lNUNflDgqxOa9qgjQm7Wl9ZIJHckBBjorxG2qFKNoI3Vl6aGzi4AE3K
+mixMngyzSTaDT0knWnoMxagYEQe89rGl7qK6Iew2TkdK5bkJJvTRnepZWpnMgGWZO3w7QVhGVqy
48sesCEjNbJl4WT9C6rj2DpogG0OCqN/gVA7bpNE3NxxG6ksvHnW+RjsTZSCfQEmVWxY3GcHr4qq
B7D/jfir4i3x/xYhAjvcDVLTTxkeZBI5pF9i0GeuWdEClRa78gSsW7UGQrx9iXL9gTPwX7sin0Ij
Q4brrBfXofjMnkILxX+tQhvwPg9m84KSdGNj21UXLqNs4MvbcdjnQG+HxUHD4WwJonn2wIbA3gbM
GcEt4iZgEkjTFdQNkq+4KzoXtsN/tmB7LllTvrKB82Vh5dF9rJnerpFWszMiRbUWuO1Sgqfhm3Dd
TVXV6c5GNmsVVIDlhMwKISiUGcXeFumObJaCv1HPVD0a6gSWIyM1dht8N6HusKEQMvWo/4DKAciS
IeIIbBwoE/eN+nwnSqHe13/Z6O0/j8lNgWQDpWqyrwPXPUdOg/zvurV08BV2vnoL1OIC4VrzCUoD
e6b+p4PYKXe5VoyoHvH6L6jzADCri67CuArzo9/CID6CitEhWgf44twNOviAItNxPjs8t3Y2Q5Z6
1HP3cwSWZfxK+n4FshX3c60JY4uzob8qB8P9rNcQImqKXK5prp7gedySrb2muVlQARkDLagNedMc
xxBZppDaVHMtG0dbD7XTW/ICVGmvhg4E1jSsPHCL2jpKBIXXFmuzsLRlHde4CeeRqitRl+JIWfzq
FmOqcNfqbjzXjJUUvrajcAqc5txOp3GswI4xgE64jQaRfqwq2MVHE5lmtsEVWLgYVH07OUwJnNfV
mIyASskF6ZIRO5WZdZuWWcaFRtARbbYlVEWWSd+DGVR56w9vr7xQ/PWu1MzyqN2UPWS35vmmisDV
AD6XPlYXphs8yaS7nv/7/qSNFvEIGRDAOd1c36KUtHkJ2wx1VaCAwXXyWL+U4mwFvnxOy3G4pL32
jaw1B/sSi22+oiEA1TG49WJ7P82Jxse+bfz7MZP2Jw6icFo58ZxlWAcyT/apBb0NJbaUFdV7k8sY
F6MO5LRmB54DwahGY62twcdG4T3L3yNTJ0xOczgNKWS2BaUFtTqBI9FQ8a8E2ksZ5CTi1M+2NHTd
5jFvFE+l1Vn3KooAgB5ooq+iQltOUUPoWvdQMprWoig3RmIg8rzhy0fUx1q9AhPSjhRFw39H0eTM
DS/9AAVDhbCY32j09vqTrU1RIG1WCcS2Pt6V9Cad3q9klPTWnf2u5zTI+uK7hZadIiNhCsBQoPrY
ATPyhKL+R0ANzHMe6uMTCB3w+Bem9oqc9ehY9202rsIG8GRAeRsddL74HiZvF6L4Eo9bwbILVX2O
mZQo8xOQmVVLWVABWI2Ad2wpuEws65Ta3ddpKbWtLBJ+tuzsv7ednCqiwb3a1dZO5kI+cdC06Yeg
HdT2bQ7Wf6tImgNN/dNraIvxK8U7at2PH9/tiuguD9i+UZCZXjrNkXpSDf9u60JwzuCACcS5mvb/
NfdPexQS/wdFkmbrm81tQvbQlNLtUQur1YAMOzGOTU4d3SNPFj4iCfCUctf+MkJbFDenY7HtcxcM
SmWW4NHWMzeJg49QHQ+nj9SgRDxZMh7FuzqKUa8jy/BgQovhXPAxfKxC6EVyaJtXakQmZIHwTJj4
HJTwWERErQYEZhGtvGCXxTYIVa223PIudt6Ktv6Z41bqy5DKHDeY7vCkeXgdmcjKi1lb/TYEDurY
GUDe9iNAPzVKme5cG18cjajTR2nhmblJK+c57sGt6BtB/H3svVMF2ZNg8b/2y/18fIpSSO7WUVmt
IqsBWbaqDPHliI896kLc5A2UqWLj2U5xpIbs1DOz8Ffc7Kae8xE9rSXNqF8XoInBZSVfIrst7m0W
WrsAQiE7lF8W901msmVT5vIVYpx7fNt5P/NyPJUV77/aDu4Awz6AlCLSM3t97CCSrofBtuqyDWor
vAs1hsL3tJbG1klTOzg3/eYYk+gVXI0Orht/2avO90+/r+GrJGTo1cWqy8L+LEDqcB5UzxXQ9ysa
/gPFDLxbkY1CQs8Yt7pwfojOj6GG9zFNFsiJWFJhYzBVRZCvaUuEzat7yM3TwrTXbI/6AdjneXX1
Sigkcwwgwj5eD83IaO95hY9piV+B4gyPvQPKzbGRehne0BXW4WOBab1Ed7NlhSPFMnAhqqbb/KWo
wfWqx5Z/77RdcQkAYaER2fGu9e+Z1W08AzpNoOZztAWeWCKUXTK2pzhqbHyuLU0dqjW1zBAjsrTc
4IHBWc4xUTeM+37UYlCcYTdysB4IR8/3NtOI1mdOtjDivr7Q5vQyShG+WPEYHKcwVw47rkPTJ+mg
ALloHV/cZfzRAEoV75HgutH6bN+4zXi8sbsJ0IFFbOJ8pSZkVqODzMIpxCpvPVC3fKxCi6Lwzt5U
QWQvZgc4Fbttnfr8PBooZB8zHt8JnXfnMMftSFwn5ned//B45b9WtpGvncpPj+B2YVD6jdli6Az2
HVXVp1i21rPozXTrg8YOF4tZ/kk326+hWiHXKpBs9wLyOn3c7UGDAC2DuhVfIGawLYbyHzyUPJog
s7qPyobfx63dL0fJxk2ghmTre2PYihGJkLa3+D0Fa0bZnss42dLItFBbbXQmGIJF6x+AUntvBs+0
MoV18w/k4R9uGrJqCLbRwO9vpqEm+z9WGSOQIAA8il2uutNiGcoTkNn6bSp5eppE3bQPHmKUCWwo
Tjfzn+4o+nXgD+0BSLL24KgGoqR4NKAuFE/QJX9MXYqiMfmpN0+fYmb3HH3lmda82mnemWbebjQv
Rz3bHH9Cqtj2QZMccXs947QnaHdXC76wcAE/eTIF+r7CdydKIH6OmUDfZAyNAvjv//bPG1GP1jA/
9pm9xghiXQ7Ni2VZAxdTDHj3MV6Fe5Eb8daM9fTZ8cA4FsTp218jBm0UU8RQVJ85voJ2ZeKB32GQ
7avheI/MbdunOKj9owfK8hWqd9pXc5TPkuvuY1DiUduxKmtJ9iIRr4OMy0cIe7onaWv9ktYZbfkj
txzzIfGhTpBBn3myG7kFcvM0Ew+DMX4FCi1dgHS1OlDjfPT+ZHMy3uD9o2KSpHj7H5lAQ90M/1aX
o3PbZRwoakjF45XdCGvHAIh5/tB4DzgN1CevkvEZslDxmXrgGnvvpSjjFRAR3pH9P8NY/iaGCsyD
agmhm7JbuCmLQeGNhXJRyUNd4r5BjWb7zWoG8PDbXBr/TGHQT+0WFDJPM+xYX2UZKFJvHPOQeoZ6
96bhqK+vXgt0yLIl6haLlduzYmuCBWE1qULkAepxevWFzur+UUBqtTSsIzVGoHX7VCvWBgR5JpOw
KtyqkzdJrRScMR+uPArqY2SsTBOVXwtZBMNR1FmHd4rqUhPmTbjNDO0T3WfP9tLn29AyokOFcwm4
mkyrPNearqGYO59GZOo1AOdWBU51gG1XP/Et32wFpBHP5JWNDu5QGpvQhILuNTTfpgX7PKm2cQyu
FH8o3oY6LS6tSPOXnekExUuCr7tL7LO3rhvzF15nwd4G2z70yeAsTQZcb5uFexpW5v+A2RrOLVqT
ISvAbF030KBK7PZq3Ov1tIlQq/sgQJ68aGRT2yj+zOKDpfPPRRLrl8mGArNw25c5eBkjkK2v6zDR
V05sG6vMiLq9mwCuDOAHF8PSAjXyPQRx7UuEj97MN5DXaFHqo2k9rn6Uk5pcM6N70+/ArdkCYv9h
N33US4kYnzxkG0MUUCxw5yMX6RCVuzmwKlLz5Jvm1k/VHjZAr4s8YSB1wVEeBTfZcxBE6OVu/gya
8niZgtP7OQw9XIs5vXzGyeuHZ1YroryeMlJtWqxQ16FBeBJZKnL0ygbhRG2tUVIWl4LFirMKOkuU
teqq8H0OhRM99my7WQfwQm1NcSgkspatnZZrO0v7c5mjXrtx/HKFS9/ufNXkXT8NKQTJuXLF1QwK
obljh6v9RV0b7yt4TmJ3V+vQRLBx/Tax1XE8rdTivtSCpeYZqYy2JR4yQPEBrg5kefxFZ+ZgDUNV
7EXDswKa3ttx3AiSnRqyh0WO/7ZK3wumuXzh+ll0MgzvZ2hwQIC0It7xhOkgoKz0uxxPxXduHplH
Px43N3Ya+hw/IqjV2xVNoKZWU6kXMAMkALp/1DvALSFoEwGEGvqgBA4HDeqcubsJUd66yJwMQ9Wk
EKMaleqFdp6s1L1yIZsHCvsIRQhk7GI2oHIHoEYNVeePsoRUCTgP+wOqi43H1m3FXTuAKFcmY7qs
aqgNSA/cBdPYFuWy5kF7T3O7HsnDEuoDi7JMcEkpWPU/qjydf32ZMAbKXN1EnadrM9e6+TJBPgCU
K1lq3VvD0IPSuIV+0YnEWT2/liuG4mhkzEFQklfMgi5uFuM4CXISsrU82GSoCAY4wxwwOe7bvYHr
qT2VGVHBEZUYqVojqkaay4+AXQffo+6HEPQbbRMZQei6gIAcTDgG6DU3Zdx9vyK3mThviC3HVbwB
1KNm4sGZx3NMhmdfcPqiBjLS4vtRCfdFmnbHojK5N9QowIh8zKrNz5oN7Emkx5NPjSTn1tZ14nGp
JbaHzyitg8p4hdKMtIrXlc37T1nmsAU+AetvuVWexgYZU1BFQ0kpav8B5ciLmUGjxtdxd4mjUPOo
GX6yGftCOxlRFe/+fjLgtxBtxpjturbtAaUNcTDn5m8JyhlA9Gq/fcjsBtc5i7D3geZojbXvxg1U
MYSzTwOvgspnVl1EYY4rw0rFs2dpYuF5svhhuM2yhcBOsDDBb5z30fAtzHN7warefgoM5JuNQf/u
OBCM0t0YCAnPM8HtGjf42Bk6+4R/H1mukizEuyLID9zOC9T+Oql9moKgetCCURP5R63zvuURX4tE
5F+DxsTXfVz7B49p8h53qaio1JAjL5K+XU2wiEoRLCAP05/KcHOFlDCd57//Fk3276807nBTR3be
cnRAG2+Q7l7QB2NV8ehBxiATkyU4eBunf/TzFDXyVlBfvK7pj1KMb4Ndv1k2N/8BCXcOJok0fqvd
IH4pfDx6+1wml67UvZ2d6v6ud2V80d2iX9kQ733pMBW/bm/hgMRo5+vum2ax5qsRemCPqENvX1YO
+9J6m8bOm6+iy8O915bNmqIS0X+uOyZw4GHQy2WQrEp7u78LeIhcfq6PgKhExSrziv+j7MuWG8eZ
Zp+IEdwJ3lL7Zstb2+4bhrs9zQ0gCa4gnv5Pljwtj2e+mXNuGEChAMmyRAJVWZnlo4Da6k1d93ft
GIpHJ1fiUTJz1SkjuaOez02OQK/T7/rZI8QteRMgsrOkCYauoMlTtXe0GE0IvBktDzotSN3gvj1j
lUyvam4E6txAtOBcsESELbLSulyOFTM/IYdowACp2DyBZZtpwu3O97ziDjuD4q7g5lLh6Q/pO6aS
hSyKc84B6KdB3vfFnUggVWLaiNHgmAYXI8zjyPZrtsnnYfLxgwHVn3FYrJ1WTwmiFRpJlZjNUhLw
oZezGbiDWOj0i8s6DHuubZxWoFCbfegFJ7OJ96Ckebm8m1R39akVDepCe3X+4JcvCrZ1a4l0R1Nh
J9LboH63vPimnntkul7+yXaZ+3saKvfig894fHAy01xXvhFEObfDp6waFm5dg1hPMWdnghJr2UEa
+yWbAOqpQGxwIrc6BXnTbE+F6eygKoKvhFD7KwSIAEIXrI8bAB5vG+MbjXpq7Px1EGcFyAjq5yqz
3wPs+u7KHnL2llv1CyoQnu0OEHj/ZBdd8o/2OIDQhjU00BERf9Lgmk4GSZOkuL1Q3oIYC+WIQz0X
qmBHFk1FE251yioUqsx9Yrg1BLA2LsSqLrYgTSuEzZtsiUrkd+iEGS/l6BwhgVn9YRj6Blzc44vI
ORiVvQ5guJal2OR73brMpPmYKLuIwDKNA6Ntf++zMXgKeV9FTTyEP0eWLRWJR8k2hYxbFr4lIRDp
WkzFI0cwctXElX3qzBa8uEOstmHIstscZRlLNvrVTgTNiygBZIRWun/IZ7JJapGNJRVqrEfTAeT9
zwFf2DUiUvOUS5M8qf9pnUlCE2nya9xlfzs2EoBMYFkWOR1q0vkI1LQxjjrUpEtXQquxqHwUBptN
mS5b030GpW+3zrT29qpn3j6T3N9Tt6igpYdz0p/93LDQH2ani+fvOSmNkPE6TN3O6xCGa19bqwy3
1nwYibX3s2hEeUtnkfeMx+I5Q8jsNgzB5zJ72KOTQhmqVUs6zDgFm5aoAjAuJx2G+SBtEh/zJ98t
EdRT9W1cFYiRn1wf8lfD3rczCNgkoCGgi2t6FiDvMvnoF3NBW1lXMNJ4/cXzOvPL8HWAlqDudVld
xdPi359Eofu3J5HDgCaad2dEZxR+eaCH4HVH9jsf7tIskajXkD5IgDiXP8BHs5Szxo9yysdOBOGz
lsW0zLVnQMPS3uABloBVAReXye8V6Kh2Abc/TGT3WhS9tfZYLr8M8L5O9gga3X+xM+gj3UIBa6lC
qJnQGl1mrpzU3gIAg2NehVKuGLw7L5Bq79cjMFAb6haBeg6tNjy7Tt7fl4F5k4aNfBlSoAY0F3pF
XZk2XcSA3b+x+2R4wq1zQfYWIlB7ANNBZDl58kUqUCYUde0faNTLFzW2ts9dn/Zg/E03Q44vcLnM
mLrLszzfKHuCjg7YJsxDLoabHCSJZwGt+Mulh/Zc5Fv9uJV+xcNIWGO4A9PxD3K52NLA/c6aOgO3
z+xSQE10i1qzLuLzWtcFudefAlkVW4uZj9ngA6aVGveZ7zanrqg50C88eDUyRG7rAPQjiHVPd0Xu
vTl2yl4T1NUtAxTz7UeN2xED6YzUOngFv5m3ZnG3BvxkXPg2uJ6GBNRP3XyhFhDzAn+CHjZfBsiZ
RgdkgjY048sCKPASAPtnCEMz19pltr7p5kJZfMbWsc/AMELdS2uofaDTzWp1tdFAO/tRiy6KK7W1
Ia7TrgrwQN+PuZb32O1VuziE+jLrJ/DAqn4cFo0p7M2l74lhwUoIFpI3QK/DthJnkDVCfg64XLAk
Bw4wJV1aHqyk8baX7tC51bFB5ACUy7MT9akVxhxlWUxCMC2QMyPzPHzxTK1eb2Wd6ih0LGMVp3x8
UV6wIYBPoS0bB8EhvZMyH/Y6N5toCMFfg80F/oO5EdxAncBCxAZhAqgXZT+Y4puUAwqPvGezaQGm
2Yaq5N+qRh/JQQ+JAC8ApHyvMzMzyR9QfojzZ4JD0OCkv6y2fSkHHr/EfGhAg+k5900ApkiAFoaT
07FmZ7KE7xBXdE+u0M6qA13KwxCAZNIbpXzNEI+QAw4dTvg4anvaVEAa7QBSXHq9Ll+aBIAXXTfT
BoWt7UuB1KXHzP5tQCXW0qwscTDTxgIMCvHWRvRvqtJOZAIwiphHMizw/MU+bUZtdXmd2kvmqvwm
bMCMDDz1Pht4WB5QFdg1CAfQWNbKxF52rjoHDFBmLwUrCNTljBBZjEwgj2Xcamhgvw3QilyMjt3f
tDb48FsBtC3q9+y3wJjOZWwbjxy1vLtBV+XaM0Lze5AfDa+133IGCEjcLUrABEEYhd/VRWEhGPJk
1di8jVKwtvRnGuED9KC/+3GTH4q0hf9Qlv7W0RYq6PD4XYw4eYzQZtvg7KrnwG3Q7icIx7fvZgqS
UwPEwYveKjoQpfTcf6BxHMTg2vvi3GqBkhlkRn2VIXGce96jWer3mjMOsTfuPwL4pxZ1wordZRCZ
3hVQJuEK+j/+o+UwsSvbZlyEs7OXGdVJKwtPOvQCtynufTA/0EwyAR/y76/EQtztaS3zf70SrZaB
hPZ/vdLFgQMy9PtvggbXu4e6FO745tquISvrzhcDUMVLKwZTKlht5z5dLv2rk0bV6if3alr0U5t9
stCsT17gc11cyN3yxnv0galcVbPyMo42qDIokm+dDJL9X+08c4wnhR3bP9lb0MTunTotV1aT/MRX
1IhSX0IkhMVYNTZeqg7nvLDN1DGf7SDxhDh0m72CNmv6J3s6Deq+BeLr4t/j+GIhaQp4nZm6yUJg
Tx5lJgCmPfSBwcNkJ3xtuRbiQdS3xr4/9mOJhxs1ExKl6RRHmXNVr8nmlAX/GObaxyJek4E8PPs8
7zJA7nRpnLhZSehOoeAfMjdku/iQas3lFYVO3yCuXmwu74U8G8Rg8WKoFtmUbXx/gQrhydQmqDtq
CFhENrrwGYZ07X6y8WyTjEa7E9DJAS3n97bKG5zVwvaFQblK45CIshjp3uDOV0VkdzvhrJgt860w
m+4lbAKcqBEt67p2OCMT/4aIefdS2cBdxJYbr2mSHPQLV5MPuWK7vrcm/7bu2wz4/65cVznXB7qw
fJy2I34S1EslUrlFL4DeVtDJBqy4hoGsIKFCn43Ox0QyljIENdhgFMvLJDIyp4UEAa2Hp3i98QBM
hJJXyfh3S1v1rdeOFtKHkLECi4OTrAYQAi+4WQpoe2L4esERLsRZra2hfNS6ySqpBmuZd/UAtovW
S1YjyqwXFah7l/GclyyA4txIVh4ZcCruKoQc796BSI67omEUo6G8yfhqHXidPJIDTWAqQLhH6G4V
d6G3MYN2uDMD9xeEG9R3zpNmYU5GdyI6kL5squUIZMzST1lzO6ngu/R64xsQfNmetVA3oW4HooQV
4AaohYCm5bfeAcNDXLkgXZidPc1vh7AUd5POwieoFXuzEy1YolaPerSgZ5b+gro28vuXBalr1ODZ
g4x4RIuSaV60QsXMnVJD+FS6N/TKf32XY4hdGy365V1SF0qx+ad3aTooJAHs8bKgizpuWSfPf32X
WarjRZGJAYJWOJ7nZfdzLLhe04mdzvhkp9Z/2JT8OvU6H/dcSBp5HjIGYTWB3gPI9t6SQDr2CoU5
U+IeuFQpMEB/jhp8nPUZRW4sF2451K9j4Ls72cbBUhaNfM37+hfgMHgaZ9N0zuv4DwP8y691z0MU
ayrUgM7dLW6NH1OHOMf5dJ6K48Avr+fqDKawcQdW3nqLD8DaXy8aGOR9LQfPX5ERP0lIGVAz7cyq
gXbVn/6WBYhQ3CEsag6ZAy6LdhEaoDiEGDCQJmVUIfR7YLMKT9HiZ4AKVojvNMq0knXCUY4ip7Dc
qDJoblFRWG7By4rvRApN5whZ+va2lkJuRw76kXRmWVCaY6RSXrcFWr74MNJs8s5RtIabcR5dHGkJ
NQYaLA8p9G1HBLfqwr7jZS2fx34ECha63plv+avcdPkOcjyf7LkG2grwDb7zZ7vGGRaH3uk7n+3k
3/uZ3AMKwyIige2Aj85sw9kRdeyVF3bC7Q5Z+Jnx5bcLUcc6BTQIHN5h5xChagek/EtwjFsbIMr9
JcsttsReqDt3qdOdUQbZnmYGwzjM7BD4BQywDpoYjbDMLXdasDdmFm+WQQu90UzVx05UAk+ouTnU
HaiDfOToyOZOJYYlPtblJ880no6osNdbGq60j+qEefJX74HxfoFAcLlMygCvQOOfmjSJplsVOBsm
+4drdB7wZtO0cPXUb6mrg6lGkbxnRtQtKx8ZCPbdD7zu/os/dtPegzkEH/6pUNkCYH+J7JT2+2TH
w0nfJoVrgDw6va2cUN+SiS7MBciWof4jutrIRds+QD3gS1vSwHUa7o5xhK9tuL7axLyoKq2nHuyx
++tKnarMWxsMIxBTT26uCzWZz44ZQuNXE7WSwOEQRXfer0uT3fMR19RW0y2oqzMg/aC9htvxpLzp
sgqN0As6wwxd6Nx+SzZai95hPWW7AHy4x+vyzBTGTYrT1++PhTy5Dx6pzJ0+fVK0tAH5ow0ykRqc
KajZNJsk3OeCA5yEAoM3X1u7Ycygrwlyr0XfJvo9q40scgwQeVgB1KQDAIDOKUNBwtga4CFE7uHY
2p1cpzaSJRUb5aKSmX41e+dettOYII8boQIoAy2PDzKQvPZfUKE4gevB8u6GvLLX/hhAFLkeIOSl
6m5jAJZyVk2RLUsctazaVRsxQG7ItcfciqjZKrHxQ14dPtmK2WcCX7hZl+6B3JqZlIvsCHvXaxPS
GThV6kXIQA6NBNIUibo1Xi3ufY9VZ/3UebuvgkknEQIRiD9JF/raya8OjBSgFxrSfQzK9p/xUH4P
cXD73oH4ECj41L5pUHtozkW+gVHWQFVkfdRRiS4ZCwq3W+aNUWi5DyRqib350lem9x+5Qdf5GwOM
B+oX3wd3shuEUGf+kglJOzfPLS2Hc2EiqGTP5eZ1D36BuJKgS+zNgm36MtumnTMcOtlDcuw6HHOd
OkiLttYRJ60llCLBXd3W41Ll5vCQjj6/n6xXHLGHhz4uh4cOcZiF1xTDlrqWpbyD3YagB5pHfdD5
P4ApFsyhaXiiWUVVs3Xemt8QF88jMlWlEPe290Idep2pVZ9XTXEnWHILxdMpd+Sx6jrZRS32gUeG
wMKRWvk8EoriPveKeEO9ix9NoT75BWP9vUqHBl8KY1rXHNx6NQ6ar7bjArjB22ckP/p9K8wJYXpm
vSbG9NOzGn7nyFTeThpnKXfsrddcjc6igXjDAeWE/Klwyi2tQ8uagJFu4uEpKPejXRh6nWvQ6U+5
Wx4NA6H7BgL2LQirrBPZ6FJiP4ov7lyvODtf5tEITS4rx2ijeXZZhD2UTudl67wMtjqAIuvEFdQo
EdqYqq6PEA0wzkbTe4cqwX+RBpj4kWggcO2sTddO6Tm70M2dh3+Y2FqOd/CmDsHK2hm/h+PPMAsj
T+rshuC1cubVB2NKuB0DYEKvkFsaAPUsiCU5Q4z6NxaXBv66CA36YR9/XaRxvOJQseK7g32lQqXN
c68BssazH+fv+Vk+24fZPs529hf71R/kRp/87dE1n2uNmLQRcGPFh/CyztWf1veFm+JtC6QBPa8W
y8QtNyL1JjBeeYG1pnrwi8L8PJK647SjWu+iG8DV2juI/CVHN2X1c6vSaa24Y+/KtE7vReK0UaY8
8fO3Rxig2oA8Ypw770sL+gLkASKwI4Ig/7JG5YCyQ/FjHofBjjZAgNxCcnTeHwlVfgPINNiNljGk
q7nLZzdFYty/XT7ZSL/797SLSjfDwWEV47YPQQzPS4vlRQYPmq71Mgc2dpWQTB43pLiV7j0VhpMq
Xp8pcY5nt3R2453yTuDNSlCkn4cT+JK66Waqws54kKWfbFGqF2IzqGtjz/56cVlwQnFau7na3RJU
QmA6S1BCi3K4vS85OCrbfdrMVaTEoZqEc+XpXH7qE18rGalPLVadxmnwT1Bpih2ruGm059zkeDSB
gCNM3GVgN8WSjHQBcRRGIJXjDU1xk+Qg7yA7Um3g8pgncGfYDn2GV/+dNaQjhDU5HvI4SAs30aVN
ZuEZAnnWMVj9+5FjqsG82QyowUwtPgPFp6Zfasf0kWnLpAcuS/SlMUCL046NCIhIsA6D0x81jIOK
NDPYyi4qqGhRn4aGaWpO1MK9sD+wUC0yGqUB0Gp/jFIXMPb7xo8PLC2A7srmH/58KZ1hLkSJR3MB
GHMMkhsYHb/KboY6xCWPRjzVcP/3eJTlbtEswM4Eokgc9knqxtJuieKpqttQ1wTI5mDjJxilkIe5
j51THPMO/DkBakCvF8QS5bKMvWKRGL+HO96hTlRqbI7Jk/qXlnbnNUrxaAxJswnBBLifkGu3KoQE
A6izJM7RnDr7WI4ZMF3UROyhWlbS0gsbMs5Awl/Hm8qxjxJQyaiOB3P1aRxMWn/Or3h2H6RTuf00
TBM/9ZE0iUbQbB9AITSD7eeXQGWofXkz1IVMW79PQhdJot9LX97lAE7dTTD6r19mULemPwT5l2Rl
l02ymFoAkxzHtyOwnlu3dHHMPj7ljRt1qrYvJrIXoDHaSYGt2XWgmV38rq1WukK1GzO16wM+BGNQ
hlaUTQO4suaVAXKX0b9nz4LgK0zWZ2boQETb9n3XtL7CZBX3C7sF8OGMOmwUXEB989YBPmU7emzE
vteHalKpw2Xhtvk3ESIXzUFV90cCrUFgb39NQ//sWn7yYlsJX4497oCJkxYLXiCS7U4dP+UzTahy
wHHeht9MxbqbXgX4Uc5mb3RzINunak1dmpT98UFn2u4kgL1PUyAPXcaDc4O05bVHY+kA6uV5rGJW
usamCsDUuSacLmFrv2JbMOwyp/L3cSfUAdExEKWjohgh5h7yBT6oEAury9+r6g9AtOsflnJDCF3U
002mwwnFDM60AlzQeMb3+TiELH83kgYYLcN/7J3pcfLTUt2h1mDcedYEJtIMyKCYCQsQVG0ewzI0
j1+6oA3S/wFosr8Cmlw/YBYi6Y4PeIBrEy/TJ96l2FIzSxZXjwo1eWD0to7pOEJuwRnVug816lRU
Jl/NzlklpWk9+f3EjxCeGhfGALdgRk5wQGROU2iiwBfTvVrvAiVs+cNMGuxlFco3AuUsB3ewn4R7
BB1u+4qU7B5R3/opVNm456UPmSxtsf/4flq29eUL6gYBGKCgawRSByt0zC+sUpCK9pMq7pPHoG5W
Tp899szJUC9fdg+J6WwR0wmee/Bq7O3eBcABCpnPCfhxlx0UOPY0mrFslzWTfFAtcOom6rTIq9Gd
3k4xSFgeexCznFtHi2MCgfWlmZnpDyfQUSVc9zWoErkGwrvdqQQUfEYmv5FDZeJE50AM7gwpAbHs
OGj3a1UsTVNU9w7zy/uWp8k2qMxqcbXhHJQvfHOAAvjsQgPTkC9C1+Jnm6fNJg1aC0qRYPQDp/9P
cqh4OaEAurKiEOImx5DJzF4jP6vWIJROI9yQxi4C88UzGIuBASmZ/woSpRW2vYjYm1ACCGxoRHnN
xL75Jiq2Z3s5uHrFwq7fKeHxvUwVKijVvph/mJOucnwdcPajbmA15Tqcar4h/l6ZtOCH8kE7AM0w
/xuI+Tw8oJ8nUDoebPyxsSp+BCHUaVepA2hqPFOYZn78cwyL8j4t23NmgZLHA2FIVNeF+dhqgy2H
ampuGxRsbIw0CPe9zvQhkWO9CUQmzlZhHBIbsIWkkflxnJa96Q3H3m/HI7UAff9okQ1FV4j0uTZ4
xkPRoVgQ1Oz/ft+EKPbfvpcMP7m5xsDEjfNvMMJW8W6qKpE+IistDiX37FPg9NuaVL+oO+Wge0pj
iHzFZe6cRNtthRLtXQGaytskqRYATg/nSjC1qip3OCcF/mfUItun0daHbl8zsEVni/CBV93KnYEg
0BaYjhoi95E9d1tQCmxaICbXNNq3U72QAVilaHQy+4MQrrhHFQLynRNAm7Gw9m1mWzfNTB/Hi7HY
1lU/LPyZUi5tyunoS/YjlmXEB1M8xX3j33ErOSLea3wrTOhgF9CQj6jLvbbf2KDNWVG3QXQbfJOZ
hqQwnNNs/EOWhguScvTmFSETwvYsD7j+NtYIP93VALt1uyqe6ZzqfkVPBMD1igXzNDv49A0b2wWw
teJpnLLgtmv8N/LyVYvT9TzJs7pIQ5Ku27XB6BYn5NofSheEcUkMPltoKso9zlFQQLPs6sXCz9+Z
GhBWmDYwGQi+QGUpqF8qDQyJGY/t2mQDqh+8mVAQOlnewRoyoIVaXdXgJQDLcGyFIl1ex6vS+mnn
NbC/Vjg0hy7xNhBvQgXN/F8Ps6C5Cwr2ZokAIjq/TbHy3lCzg+01EVSUhn3p0iRy+22alAvcNQk5
TSUD1W89TLsa0o5gjsUrkLNOSlQnTrNg/PyCFcC56x4cFNDDqyAxwYb30PBkNLVF8mQCnAElK96c
+iTt9wj4qw1EPcq7Jk4nyDJm7LXo+Q0TtfULFWXAi6Tlz0IA5x0II4YSRW2sXJxzAIVQ/FDiNr3W
yPPee4FENh/f3zcuvV2Ru8Fz6pd7/JfdU9px79TXAVpzV5llEOEcHa7I5idAxiZQeMeGma187Vgv
vsolwni5M1MDj/fqVx0j9QfhGe8dpEIL7Yz+WyM9GxQcrrp1UpHt8eagVY2U4CP5lmkuIxnYoE8Z
3eZozpe6YX0XDUaPcAZuRk1u5hvqXVw0krBjmRTqLgY5JYqNe3uthNMv6ZdCvw+7EwuzkeyM8lx5
19H3DTI7+uOohqrBVaz5cLqe1cAO0qxRnzUu6NQmp5t89JxVjyTocyqhtDJ/Gd0CZys7NCooVdSg
n2prBni5XZUblshmfXkdz8vMXTAUEB1KUIfagXVrmUiu7wVSEa4hH+lJzd3XmolrB0QL8pE2TnCj
EailtkdfiPkHk4XB99C4BxkGSLzbFAopSstfrosDtkZ1dRiU3zzR929eA1xpXOT8lcffevvodNpf
hLKot34MngUlmnhtSfiMfa6/VVbWLyvPsm9HPeVbq3SKPZQ8sxNCl2yVDXH30FeogYAEVPbWIpI3
f7vqgRd3dZY7TykXYKP6szeZxb4SoQkZF42nw5y9sEFCtGJxki6zuevMR/LrgGY8XeJ5ggTHMJ/Y
r97kSFM46p+yXKrViKTFHlp44F6cW4kcmqWeaeooDEHMcleiuUtUojcPfgEpULIzbpcL/IFuZIy4
pQ/9mOzGJDBff4Vs1K/KHLOdLcW4MtLaei24vNNOlT20LDNPIAAEu8DszJskXXhTpU4IjPEH3Bgg
xAZ/qBCrFeN1EQVF4gGfi4htaqf1QmvUprXqm+GV/nvaQmnGkknyAMSovRmGqdr5OGuVldkdjNzl
0HBJglOSA5BDLbKNsy2bbdQiW8ag8gd4+t3/g++/r2mM8vMr0npGbnwTIgV2fSY89LNpvM2gannp
zXSGbirtbVFCVJNsdAH7Srq0ZlaBq025xtmZtWcB/QZQv8xqMBoiWKxQdRDjmLgFLjLZ2oWjH0UX
vrYjxAr/04EDX4eS3cgv7fwdEdtdKhFCB8UNIBFWUBztSsQnM5Hlcsrz7s2AVu9giPw9aJB60dhl
3ZXVCJ6CERhxJarsMRSokmyd1L3tYtOLrKbzcPBAciUTZfVUpomD26Vb7KhrQnJ9CanyYZNZSf0k
eJzj5s2TNY26wtcb6ALaSxr1Y6j7DAjiLsoMhfyV8GMkf/AorLGnxm9OTcgfquoHiGijIRb+O0Rt
gXSOC/+hArRwo0CjtiPfsADvewBo4RffGgjaBzn7DrNvGMpg/e97Kf/rGRThc8eDFJpnMeaHnjlz
un06wPSdlZlh2tsPl2cbkm+bGnqLa9Pr00eJ7GgEPYHijyn/iXqX5ifkIfCBl251pwogipHbRsGJ
VPIul12+CPqg+8ma75cpQOhDTLAwHjzRsTVIGNu9g0fHjct0scy6Jv/OhnZLvsZU3k740f5QGTSV
WMOaB0tZ3raqjW1hWZDaANOjCVrQN4jDPA6WVT7GNUoQQhwTV2S3IbzKrfJt7KcUT8Jy2PVhcATp
ZnoYY+WuwHSVnw23+WhNs21MjOxcFq67muZWEr9WtoPscWfnKyKRwXe3j5qgqZHp8NxHW7QQXINA
fDYiukpuOjX7/9jehn89U3oW2JZdSOSYOFo6Jo5gXzC1NrJekBqpgN4H1hgZRn8P2L+/p5b1u3W1
dXgLIKMqt//ke3W7zv//sgELirQBhAiSufLpIr4azgVO1CeJ1D7nj1PZxesvdvIg22Ua9S8Cq9S8
jtMyF9HVebGhMGMQFP/5IpwUXy9qrH3ywwvzrgPpYWkmyxK5vH3910uBHcN+bBly/vNA12oPZ6bf
PjSCAl0f2gZPV/OXWTRANmoBhAm91Wv/f867urDRBV/8LEROgdSCFe0qB1Pb4kJG7UuUPwVleiob
8R9UjHNR1V9OSB7ORZBu9gMHsQnb8s2vygiu0jar3CY4l5aDcK5aloMn3vMyTrCnTyRIILm3hTRt
sVWxV93bPmCl0CbAPQo3NyHF+6QHcN+5J8KzJV2OU0PTm2eBsZssTlOkPQF0M6oEmAiefwxwA4om
NJBCWh5whng8I1Wg2zrKRWHuQH3SgpVFtCbSLVVw9pQOzm5bsm3aQGDgapNNZ5yySa8A1u2NiPwg
jbd2be6cqEeXAHpPkT1JC+joODjTfI46/pVOe7YkF2d+Cac3gstLkI38hmC4S2ZOUM2tdWFY7CFJ
UuMcNikQncp5Hgor2I4GiPWpmxuphqauivfU/fskFON0UcnZzysbIXQkp6Dwzigc48cqGF6g+AE0
JphqEJ5F+Edib7aULiB/wFQHL4VcjCg6ep1AXQFyF5WtKHiEauGfgEiE5yoW4oysGEqL5qASzZ45
NqBi4LjLJpTTqfIM4OrKOn9ysOGMhA+E6AiJMlAduL9YE975XZG/assAEZ+w3DM0P93NIIXY9yz5
mI6458d0HTT3eSFOaYkMDchI7iwzTO5UFvCnvLAgTQ1z1g3TCfmnJrocfJ3M20gNQQkabYLEBfEv
ikJptIu7O2deY/hzDYAWojgbQ5RXen4R5U5vLgdrAJxrRpJjLwZEtpBBdTPKGl8aVyZLD5iKzUWR
GaUdYKICPfOsIJzOFwV8WKQmpzu2To9iMtSKAeXNyzW5cITKDwK3KqiLwhnUCd0D5OipQ/4yqRAd
RinuLibJ59Zl47rPVXGJ4wUD6AXDFlBPyYOjbZTlgv4VgZfwBeTsjOOoR/2Iv2RH/+AGt7TNXOi9
oajgPN01B/cmrdSe4O6EiG/yOdOUTHJ5BcincVZCruuZPgZycCSTl0/lgpsXBFYv3Y+pYwOxC1+3
w87wCgWlB1xsNy33Uotd7/cfJrKPc7dIM3zefgcdIhexfVRn6A19EFYpBiQBAYKnj6RpjPTOBaMS
9cjDjdWdyVR3Qz2aLrJwukwXQz/sGhwnopANK83Cveir4SGE3PBtIaFIJFNneqmNwFkBvMq3Xo16
MWjEHcqa9eDRT8GKI2NobLmFfhFQkvufbolMUUE/T2/m1XDc4FMc45uUOolYV6hgOni9lGyRxzVE
RMwxqSHci+bXfutmaR3RhEsTW4unop+cyyIXG80s6gEihdT8NIn6fgnKFx9sTZPnn7QPtnvQwbN1
0CEH580Xatk1ONz9rmJ7ZRWbqx28tZCt7KakW4g2zlfkh5w1cjE0D6B2dXLmhARWV0EGO7lQ3/Va
b9kjp7MIAK3Sy6xIK4juKLWJY/F+pSiXGUJEoHYEl+O89aeBsTfLSLZ2sb/Sm7dq4wg+3JGljeP8
8L/W6ZP3TsfNc2Br/M4N0zoUrG6+tSiaBvhAvs6ImG0RKrH25i7izLduZ2QPEBgpISJgW9E4BfXr
dTrDLvEBakubpC//EEUwAZgMXdc6GYHknUQBRVkbqdVrn1rkM8+Alp9ekx/ZC8v3I9BRTsvRRnah
MOL4gVpd3RiXVvO7VadFutOxDx6vpCi3edPKDXYozjO+OBsSCPVD214ApG+eVK3ZTa81B78a4tWe
dI9O3xaAnTJxmQm+XOc5LR6VAr/M/O6//B3XLo3ak59tVahPXNf2Hshaex9moBJbVE2JjQfUKPCg
GuIMsTmMX4xe7GKIfK0Z4Xjpf0z4vQxzcpC6qe6d6G+Ia6dB1j4CfWy7vlLiEKnOl26f5mc3gKCt
AUC96pPqRJcWpB+XFnV7u4WA9jScvti/+LpzGUSKOqw1CkM+z2dN6249OXTnsZ2qReGNDjjOi/jR
aeMN3Ua7PhYb1vTxmu62YWkDwuj3j+DQz08CQn6Xu/B1ehb8H2lftiUnDmz7RazFKOA1yZnMmu2y
+4Vld7cRiHkQw9ffraBclLPd5/S990VLEQoJyq4CpNix9xC9oDbjwKNvhWeMTzjMtj65+C7QquxT
+9FoVKILI8I0s08/wyy7+zJW3g7QEVQe297nzJ3yRwOolCccA0wQsoTCD5nUVNrUBF6XRSrX2z2R
D5NGhuMNoECRlxvsKJBVgpP/lH8u9YE/o4hCXBLyuyaOyjOr28b4igcZLtAylwYq1C2egSPOeaO4
2sZmXAWaMvUp0Q5D4d1D+Roh5KM4u81+sXPzNcIGOKQIWnRZTi1/41uuBgIhFG2CFW8zo6T3iDzJ
FFLTiBmMM6ttEgPNamvG9BY5AXm2T9j8Nw2u/mUFPyoDHEt/Q24WepxF3z3JLumeJgDRN37qlGcy
e90tH2xUSJJFDXQ96sPNLIu1fwgOyLC+GfAiB1RDJOLAkCzbAWPobuoiEc6dYQ37RBuHs9Y13XRG
Bn4Hmp/qMWWF96ww9kivWJ/eLVMyc7FAko2f+KO1jv3fzSv7WkfWSQN3iW4mX1yIjXJLvnapkV8z
DnIGcreAAu8Ad4botIpyZv8J8pP9I3ZO8omJ7kpR+Gj1jrrTaUjCIApUOgmQAhy6Cm9L23olX20t
elsa1VfZs6lNYzixvLsbVAPJ6ggl+JCizuJaN/Blrt7k0mvvSqiB1EZcnpTSpHnwO6S3Gje9UsQS
HMVZH06+vy9mgGG3y9x6dnHYbiTQJ+W6CbjlCC5pQzODrJ8NXECtTdcvwNGyXHq5wvsFKSQfGoaP
PUs74LPvEMcxwwFdnjzWfHh2ULWMGk3PP/pG5Gwno7VfB0vqQQVxkjMkIK3XCjyKNAnytsljIU2w
an5h2Bccjc49uh6qivE/OnmhxMZ7afAX4yPTPM8oolPOmLqsNi8AvJRvc9bw2zUWu4i4H9jJOILs
BmvQmtSzshyoznX6OvJ+V8sF1xDqLctSdxlvpNuFOurL/OzOj2ztsJJCJaqSmuijbnw0cON7n1+r
gm+KoAZo1afYS0HN6VrWgzdWVQDeh/hApgl0y0MZsxLJ0U6AVwgh1BjpVFx9PzkiywfqPfLFnnky
zdy7jC5+CTd+mb0tRavUEMkIJ5TfO35p7XsOfQsZ8/RR1nWCYliqrPYaVBIYYLZQjZ8zOwRSYIkg
v1IfuLMz/GOrSdSQP0n+rOfYuV/dMtEu9uCPl9VV6RBvBZAQkHa1PA1MfQEltpRXh/W6elU7W6g6
ljtUzNdxYKn7dWZgZta16H7xV9duVp8YUidME/a4/liydFFZ1KHaK+1eo2rIvpo9KolMbiFBqUzW
V4HOh/mzUZV22AHfFXjKX3Wdt0FWaLw62Ge8VFiC/GLuxKGGXtyepvNqAM1p5T6j7sHFRozZG/Kj
rJAFdmwPp0pGG80ah3sNx4n3KB1tAvAH5fto8OB7H+hAgLcxZK0daMBTo9SrBuuTU0BVeI0lf8KQ
F4H+yeXGD7En6L75d6s7npP+2ttK2hK3sVxX3QseKXHo192dOZr91bRANYJKeFClth8b8rle8ubz
rG1fDHb4u9DyNzO9CYiK3qv367JrGApLjfb2qgPyIYeGz19vLnFjTjSXVs2REttCFZQBjYp7H+fW
O3PUCow2iDiA6E03PdfHB2qIXWJGuXWbldPd6tcbVByjLnDGHwZiiUtCIO17Oz+3kemB3FsBrmaD
XThwZkD2Q6htPxhZv4mnCYw2ptmwCyi83poxzmu5SWvjNKKU/EQDNHuJXmxZo16lG74Tn7g2+9YT
zinI4JBJfG4bp9mZKHDYka8dKxt0T0sAeYp+hmaAqek7irfxTH6qUfmqKMsrHaRrWSy6TdmNkLXy
InFMRtBb2XqT4XkGzD2EI/D1CwgFtKjQ5Cqunhsk8Aet2pOvZcAwYp+GybGaDNEU2DhNTUAva2KX
v2mBvrSjXIRrY/5q0oAfSRHWLfvS93G7X13rLCPygZ5XYauPev+6HM1Yg2ku7yDB4/bAjbZ6gS8e
CW0YkO7IQ++CSQS7BuATpIbKeHC8FkHhtM1jW9jNI6Q033xk0gD5umYPxp9jk7jXGdrgZ0M1ZWSB
y5+61FijAL9sYtXReemuQ0to4cYMm77Je1vgQ9Q0981BLU9z8BQ3j73e7nPHRm0N3qn4rXWsC4Be
OHijbpUkoPqoE+0R3+EVaDQSYJQ88INtlq4KjyfwMTAkSs8pOP4dmWE0xR5kbw44fqDSIWo67kE3
rPeOjclQYUQ+KjOiAqRfQ8hPLhdiJwcjYU++xrEJmmYD2fTaAA0mTOqVyqTe78z/MM0acyMHdcTw
2kflsyws49hhs3bneYO2bQy9+gSUH54jEHv507QavDXA8bWRaY6K9mn8rnnAtU6ONF4Gxy13Rg8e
Xb/PK+gKtd5x0grwxamVUDtWfYLgF3gAsxL60hIvFwgz2JeqG98aVNabu6R1pw35aNQF2K3akl2o
wA6kHJtmypy9DrV6lAKmrg28Tu1V27FXJPRgiyKLBmiJsa0SBP66+OLUIAl/BBoI5PvAVpj6tqti
/cLzWIZa+6MoUCEAJWu4qNG7MgWPMN8bGh7YSVS9+Zc4oWxQHmEKRwbdB43VmXwOJL6SM60gcIwS
YfQkAmY3/TnpOPa+qMMdztiMg/LAKbru2EIx+wx0SmRBUWJSAWrsH15y9HPvGiEFrMus8QMUE42A
IkHTLILJQ0a7t4sWVBN+szRyMO+6GUVnN34yMxxDFVAxvK7x5HectLt4dh/c+MmEWCNSVIn1tFgt
9OVKaYPSP8AnfnHl2tyNELcFkuuklZMMUUh0D+zjcIjSSoaeaqhnNSjb3QN00X+0aRyiB/dtj/on
R0+qCHyRmEOBtGCM9GcUrAvRCKRPfBCm/5zoZ2BK2VDM0qWZFOkZLjiK3Kxb3gBRhz0rqo7v6FUw
97w5zmwAT4RVAs6k3h+OrYWtNeXBEEEVO4p7CYa+XBy0qa4BEuPyOePV/DTh9zNnOC8kT4ZPxMRu
QVmhTKiIpxeg4f8iC7AZhFU10u34SFosYHiXBcnE2f8Yom7ri4ygpQMYE0e5M7gnnQLskpZqyKRm
iEGW4KmQEVVPw3YZUeyRNDIKfA9PREO5LrFOXNdeR9cLrCuMo3oULGurO6GYSV16XUHoxpexs4wD
kZx4YwJmNnxlrQQmN3wmxHZCsXwEr6iKXV00i8yF+0TxppD5Hkt+WlLgz+78doTKenBxl0n7glMf
4BhnjwOIE/nhaEfVs+tWLwXxHLz7S2OqnlW8azogshg5ytkYEvJsLoOusg9Niy0MlupA+4SePYge
v9KaWW1Wm3qLk8bXOWTOk1VDWlpHKfr7YjTAxtF6W6dSIzS8OFebnBQurNE4epq53NPqv70duttl
GWfEX4XuW7bfBKlRG+hDXQDyscBHq4ZMaoCjCyK91k+ri3pxCgntZRrZbWrVoW1Z5ZuT7HUOrUrr
qwXbfmCBpn/R8GD/7E/+LtcL56srI2tfa7lxIDOB/FBe2tZrq+Xx2elQOE3+ycw+z/gOfWr1NIYe
LHYV5C+KEvwP0M65eq5hPvEyfjGdlH11PQAkWvWuGAzjzgPpyl01x8Zd0ul/VU4hjzGegy7w1oVx
tiBHyFTE4uuZ3aHQsZiw+2e6CU2inyukgRHx+S3MLkx9NzMNZ2ZqLo4OkcOiboc6gSY1xnM+4Dxu
Q9cF2m6CdlP/56wYUnu9A0Eh8mTuRWpOEibgbw4nYVagTHm3yVmkJb4+qUsNDS+RZGNHUQdpMin4
x39dY13IinGyZukAzxcZmAhmbdoInIrtAHwrA6BDIvAhD6jyYMz8OhT4ZIta3boK4VsTKqG5HibQ
0aCIei7tK/UohHpyyt+WIpOaonpMzM8J6D+fOtneVXzKrkDgpE9Va/J71B7taIyaGm+vYzGBeXD1
tVPPgo5zflh9vy4EAuzhahTsAMQbCJEEUlcAMIeD9EXIJHI3AXV7LZrKDXVp3OsbEc4+oHPOlPvb
KXd0HOQNH5v/Kx8SEm9zaVp3nqYI7/73Ff/DYhXUXnLAznATtBqYnc+sKeS1c7t+X/IEJWMiYo9d
1PebJJ3B8t4K0PM4w2teFv2eRboJSiED518mJChBi8vPSRvLFxFFxT6G0uMuaRyYZZyE2FuNGxrV
wZby6EMSeQRlxQs1SWefkHVIHyheNxpAzUzspWnQwWfCslor/O4U5xGIsooOHDUu6rjDWYPEHPVW
EwCCHlJvSbIjn+mabairpoAkqaiTazs5UH1WDYPyFHLoT5XXITdHribNNti1ssvik6I5odTFOvtW
ha87r0AhlmskoQDz9zVTLPzU9CN0iUHRcSZ/qdj610FeQE47b30jSMBmGPcu/96KCRKZcVvce9lY
XwsU0QV4XibfQcyzKyBA/KUvCrynmZBHMCoCaSimOwpwE2yIaGYEJG/i6/W1UkXNpYTAWjtk3/At
Wt7xiZd3k+q5Vjmd3lLBQP842qbrwfENul7Q0Kj/jQs+/cEXwxXJjJ9N/mG2xTNZWgJXRyQ3HwKH
yauC2Jrl9sNQ1I31MS3Tp1IloqlJYwA1x9ZhB0pOrwPUk0bzt+c14rhYigltmaVn1Z3Vut86TfTL
YKpcDqiToUyH1H3LpgkvzdQ/F47bvkjHcneuG7HdVMv2BZB7ENAmfNrQaKZ77BGPmmDi2dwFwGDe
eZWZ3kdF2b1A7XoMrNH1jhSrO5k81MAcb5GUxJlLzU8xYLn1Zm65GZIU5a3NGzc74eAfFNbQrFzj
ZlARvwlZ0ojtVyhqZ4JfolIXeK92snwxRa0qRiD7q0rarmuTg29jMXsctoagQlwiVv9trAQJlxT2
Ibfx6/C7sP9wLbtDRhLkKJClnJ1xY891srPUj0VFlGtDPnBj4h+GnDcxZNZqBVOtQCFaRf+MYMAB
vnCEdF+iN68C6QwQITLXv7StjC5F4SDj3+a7sRlsaFHOWXRZumD2iC5kCwNqTVrin30PX85bmvwW
7s1/Q3BTHBaTVlyG1WTqGR63gjquyy0t6EZGddFBNeKbQ7lB5Y4IO2y7StA24WFt9k4aktNQIxMF
kZOGM2f+2yiFqyp+8Pj/7RIfVlu6FJuAmnuLeuZsD3XGz1TqUnPTR4l0nV94V2h4WbWfhapIlvn4
W/9v4mmd8n2dzJqbUw1CQVACj1uVcfiEUiMHuaRhSxTa7xZRaOfTvIwRhTZZv84DcuJmlXWeGssO
WhPP6zXWK6rRNVZdf7Xex+huXABFpFmAUJxX9dYSWr9J29qNUJpX52GvGsMp0nTfTTwPR33OQ+p5
feagdOA9CDqh0wE57iujAbedgTFbw3UwsKBMdiy3Xje019KS/V4AUwBUd95eyUe9sWXtlXrtFDeh
1mAjqCYw1VDPraEkvEzT6zm0IJ1xWnzrKtRroIiMky0UUN4MrNeg23BzH2l7dRvrAM2ga77fRuOD
4UpWPUqXZt0+G61T60fqWtT1e98GY3pXvXlpiEktAdrMaeyzm42AqlHXmfUG9ISgTgjG0hsDmuo1
mgMlEbXKsqDuGWKDilpnE+u8eJCeyI95M4Fheao8b3Gi6hdMYxoIO8Ab9EBxeBy/xZFJDY3yBrQM
nsnD1U9r+l6PNY22WObTqIrNkWULoxmXJhf2hz+vr2IjObve5j1unc8qPzsajiE3dNV14D129a9r
Cjywd6ZSstI2pjCb3UCV8qAbxi9A4VY7uRTSR+pk4IM9qbTJmEVbwEZ2+HGm0E76KaTeYo4zFKHW
Ec0AiZBRQ+acmHZFrXh6VUPm73wUMtjTp4Xy9z32ZiqZNJ+WEzHrD6B88vv0JKo422hgRsLei129
ouGA3PCPzQff4McnbnlLhJ3O0E+BvBeezfjrdCznucxL/QFErTuq3qbGM0uxaZLCDBffIKHzgk8U
VDBDbUAjjUTUZdaelqv69eaKxKIJ5SxAw01VXSKeAfaNvq/jVQWluBY3i13lFGn2duBFeV9Abu3A
xqa/eGbanBLRRCdPalZopJ19mAxwxEoQsu5KvxweTWkCG1Dk7gtPPHAReoP8Utoi2RR52n+fpLjr
psH80UE/0XTHEbjD4TPTlKaeHudnY9DHP2tt/K577vAV+u3WpgB9BRjQXD/guIcnXk3dbr0toP76
ixzderktEG6D6M/O3m4LfM4ewIcmaphALXPKRcOebEPV0g/mBQox7KlLLPZUK20co0JFY5bjse2k
sfmYpy80RlEpzkd2AhxbOwqgAbsetyC5TB8oIkal1FGzyzagi5CPO8Mns0VRDMXjW9Y7zy6wDLQG
RfRKWJ6NUHUjs+shBJngdHW9ilN48TYqE0gFqdudjMZ89M1nJMMnlBtM4MYAxyl/NacI+/BUf+SK
5ULnoEmVERLteOeD4kODFvx7hN3LLEDlmb8fvEwCow5xFRyf+82FeiXE4QDrqLWATOTn22VgjetR
lve/0DYbwJPf4oNdgP6BErZsDEKP4QZjjt86sKtig/DQOCm0gFFgbnrZsJE8y76x2H+YIaz8g9Xg
f51TjwMnOG9NP0/+jlz9i6wz/Suyjd6m9nvrxW3kvO1nu3nIa88FQB5FaYJPyDVB6PZkeoGoU34k
ACRwqpu0ypJXN0nzMOMs3pK/aXTkCwSz7yaoKEBpMnsmpI9eRu7OaM3umOAwKWeQK7XBbv7VRwFn
h+PC730zJ1sNgGr8vU/l/Zg6SdCogdycQ8DF5s8FCMywV9LPRgayHwBJGFKpXXHvatZ9qhXsxRvr
7kXmQaYM8kibX3CcG92Xreu8+En71A/zZqh58cL0OLvLyuqZrF65zMncIrfbPOJZkL8MIgEig3Hz
1Fhd8TJnWXfQUee+pQmuaKZ9OjVJmM1OeZfZ1gBMsZPvGD7+ra2vifIOvOtDkCmnlc/fSq/40Qqb
5/0m9xpQzE9S2+hdox9NwiY5pxqlsE+Vwh3ZkcWOaV15G10hlaiheKeY9WOnc2CZ6rAy8vIpn3Go
MiEF6ORugKrDFFBjgWM5xZdKDZmxUHypQE9gL9qY6BZy+tGXPSoPVeCsBmj0Zt6/mstSNI3WQy30
D1//uzcU+RWUFE2ndM+Gr7EPzepDzpyBnu5/CqG5/yHuP4R4YG45YAN7+Q+x62XbGa/tzWL/eqc3
y9TDBWKo1tk1ui4Es2sXUo8awUwofamGeuSrJtvfZ23+aXXdTF0HbqZSHF73OGxdV3Zi0L24xl8y
Sbni7kRpB0hMUE2Hhnr/P76m8rcWePBPtdv9YzkIujCwC6fDznD1IWh67v8hJb56yjH6u2cckghN
+dVD7flWjv14b49GfsLjtTpmesIeiqm/y4f2Ihy5hwAJ6LeSCsjnWlP0TPzozxpLNzHH73uvPBhb
oqDDta9qEFlbGQsLcL9DjMF5ymIuv9fO9G3CA+8Pv+Dg3O8j8QQhgXEfIUUP8aifjVvJ8uqJOLmO
X2+8q0m9Xsu0YMBjbOvxjo8bmsmhzDJu3uYz8tsg6AxE1xoMiYmBsx149lBmJzT9THVGsnhi2DC8
gnauvuj4Pg3ITVGe7f3AFy5batEMN/aCyEIlhVCFayhWjrYS/+MHp+2qT9oIEgFh5/4OWcvyk+G6
xqEH28Qyty3ZWx0bzQXbb4oT7RQSjWqu4eNUKbJdnHeouSDCSPBgZH8Uc+H/aRvOPSQQk1fh8Gw/
o4jyjNMuD09XuwI3i+39aUz7KS7En70c7aDqpHNXtTrk6sA1ucVZV4AX54jXKsgvfR3vHRyc+g/I
D+Z33OO71QWxMh88fHzXFCK/oygajPReqJfveFp9Wg84oJ/hIwI6sv4DxeU13srMZEVAcbScovYO
/ZK9rFO9lFUPPD04woNODk48TRy3YNsyzlfp2zY++Oah3eH7CKz+yklNrxXDuO1qB3yh0FjYTnWO
Z5QnB3zwu1m/v40EHeQLZ75xXAJRHrFtUJMTUpwNes+rWen2UToOU0fr3VBuHb7lqNT+An02/PKa
XQ9u90YpkFtOkCW9CMlk+dZnJf+iW9wNp7LqgbasIFfQMLCMJFKc2wEFwnifl6jPjAQok1C2auO2
426yvhWg6Q2Y4/f3a2xd9W+xnBfGa8uN00KyAImHdNtmkC32Vam7CTT8eQQAWVz1qbqM3vAtgewf
xCXRuEX31shY+2jSKMVRyO9MGqAQpgnnlKAGd+xBOgASuEhcJMNG2Ss+54roOcOhLzLnqtsoEXqK
yIoRRNGACY+uD6anjeb56SOP3HTrD158pYYJcMVtDUuv9rYngT9rpy4+VLWITly2HhBVULIDbFKA
QtDsZIiCwDoCHQS63irU/cGuSs/c6S7ulSYtQTT+wUZxdo/U6owkmWE2EmURwr30HPVhVo5Kjw9O
3+5caEphWJMmNEJwRMIOnhuZJ8P0nwltjC1I91S7qHxqot7Y9fSuBxL/2qP69kohsT9MFzXBog+H
NZhGJw1fqEVjnFcc+CBqHPQKkGylRhl9EHEllDjFmSUoWACoK8dNLYEnbTwWIJ9fhpUqvlgb8plU
gPG7YdT3vUVHbg/BmXJGcbJaYQ1GtiMc8Hl9uPHfLpqrq3+Yluj5PhsG8VB0oPyWkMCq0NEGKGLZ
oB3A//zS4dCH+/Eeo4YGlxmvOXi13HrvSdvbLIhK2fxIhQ3WpFWokwZuIJU3yMv3uTH0jfdkEWjz
wypI7gN+hy2HcWfPWn3GwcAYUlNZYgyz1HozpxKgMFHx3Y2fTJpAsTfmulIDCYN6Q8MOYOmj1CAP
pC6GHMTbJcj8nW8NgRB3EJusPLfqby3tQTmWuoDMk1moP8JJJmCYI3vpjrXxw6w7uSefPppHr02G
I5eoK/2gnkc28DN1CJKLNx293/nMAXkp99PvIteJjeX3u5E5HR4bqF9YSxQEOPF3nZIwvRkgc/WB
iGfXprGFk4tf5msixYs9UavUKD9aVlnnImXUQFAt75i+84bMCABlg9avMNrLVEXm3oqiv8m1NqAZ
ay+rST1HTWgrje9QLgBMu1pkHVjNm7kz0Bog7IxRLKcWoMuuweQjcx2IsZPagJ6u3xVFrW3TfnbP
DepKT8Yg5N7ktcRHSBM60s3+bHLsRsCu6D32hc9Okef3e2wE5avpVmGrqvwpAsD64fj2B2QUkAF5
BwwTVHhBDf8rYFgSgPgGd0woYoIht4I3O9CdemEkYz/0cR4WkumiLA5shO8jEc7/TgPYmtYQmkEN
AM3FofRtC2x1IwtMA5T/Xerju3uCkiBqcpxX/ChXyzaTv1p//N6B1f+FozjlYFvFcIJka/aY2Rlw
uirC1v7uAUL8jqOHKGAdDmqSoY3OZizltix4/mmqXO1o+oYdkJmCljFsU8cE+7CefTJFMl6nKv6L
BqFWmD20HjJYaqYfd8lzbzFQN3b5J3KV0VXLLLAIaKB8Fix6cXBeeU1UXaNdjfgKGbL80KkiSC/3
tRM3BAi11eiQg0qIzTLAaxBCMwqZWGFfu5dIU28XjOIg+zeboIdggGmRfPb+eGPJ9D2Av6h6DMnE
8TghG4ijgJ8VZVqLUgfNjdw9+ahho30P6Eh0ISvheX1fetqHMrSbhSgMGl/Rh4UGfP05i44BWGgK
gMuLeZOYongAp7mPTS+L7geZNuFi4hQpAs6yfotpTInjXBXj+DlYxyvi+2ykfJ2yYfoyoO4fONPs
pWx0524WI1BQyt+WervTpnYGazvM6WcYdyvnjvfjHzjNlmHV6/jMEnV5l9gR9vV5ap2z0TmR3+Yi
gc6F8F9byDWGPSugLmmUEJBU9bOp45r7XMpuIY7SFee/cB1zIY5qUnGqQNL25I+ifi6M/EB1tBIl
giCfav2l6JbW4InZ7UelsGz5Ig1S3+ZnA8Vn+Mot8+1KocKMdjgUTf85imwcSBF9ykL5Sl2jAp/N
BHw9z6BUAUG08YGasSjBGN6BQkFMD9xBQ24o2YKTvcNpwodQVFMeUMCT4GTrZ5yJHPS9bS+TyO04
4L5t/OHOreb+0kJHSUum7gz+u/5CLvyX4Lffw59A6vl4gJONE4n5oHfFZ7Ju4lYfDdBSQpNJUHQO
TlfVenY8IjVMw0t3neP3YrmFf8Ssl6HLa2n2mdZe7otucV2Guy/gAq55BKxzVeiQdi0eEr0WVyhG
dk9dOvHr5NgPUs9Q/qSaKB7qXZk07Y5Mxpz2KefVg2PHb5NM4N2unJnLpCYFQzTzpb8Z1Ek8NY46
jqdehXNe6NO6d9aAVCz5Y81KoaZEIaNV1ss8DvaSX7rvk9YVI69VsrcRvv7Ush+mUMwaONC6dAkh
GFBGuXX44Fu6FI4CXdzMOrNHIh0Z/whJe9GdsJ1HNZYlrMDA5nMxIT5iQegGo5bK9ZG5jlLw/+Nc
UBK5qHUrjyagOruRciGpojJCaQPoUZVzoQgmKuGsbVH/gdK13cpAvA5QNFeTyfevA5WqpGhnkKIl
SNU1qEAbAMTcURlpfjVR7ALiLtbuGk3oZ6cv5JOFo0MUsSbJ99jT0g3QzjieaPF+dhr+PnHMDPdb
UsbdMrFEsfiD1XovunZIyxbSuiVKMIbUjYct2XLih6nLp/Osx0hnoxS3B6Jcdc2W/5WwWEeNofJl
via3XC0BXVbUQiay2C2Bi/N9cWMGS65s3Saga61XXeMKoFlRuY8fp5x1XEqd8RzY4P/dQ4AqpMby
I6D9UyGrnUiRMWyY0JFYgiJC6NAQdU0O7p19B4LwpAM192LSfBQczVqwrscGHbs+vayqHQMcd0Mj
i3MNksDQhh8W8ZMEk3AmdShxGHSkwA/XpXBy6nUq98M4/zFyZAdNhQmjXp8gAbj6TEBQZtcUJ3Kt
/tWUav5q/i6EfP8hju5CXRF6q/+4Yl7FJRLG6mqO3SRB7/B0hzpS/cryrw2qKRbSZ0vx6JNpgC0F
wgg+JMvU6DpAk3z7y+phha6ZEDtpAwhKoZaTd2BySO0T0fdRQ2x97jul3+q7CSETJS5bs3KtZX4P
WPlCBLjGisrpt5kt/SMqviFoaMxPDRIGV13HizGzNPMrhK94ALbISekya09tnzyRf86deieGpjlN
eayBjP9Abq8e5NHtQPeUA+PyFSRsYYIdw4uIXXnBbyLO5WnVph82OFGL7z2cET3OqQVkE66Gw1VU
5jB3QCV2k7yi6GmJ98aoO7SQhtqXalkdPHXIfqWfxRxlqJdvs+1c4s9ZcyrQP4om309Vom29yS2e
I7sBQtxejNEoyme741C+12p7TwEcn4j3KFE7tvZcPpNLmJkIil7zjmQaqRgursW+kkVNYXcpdA7n
JqQl59nyTqUDxlEaLcehfqhKfEFm/tfCA6X0TCQsvAUZPcQjqv1iuwkK0XKzAcOqWSAr0VX4asHR
0yNxrHTgXxajy++JbCVWJMQgWV1pWtTiTJ/mM42TXwjogygg8Z58C8OLuogJ1E+w+uhCeDxuMxyW
OhUqGkQ0RyHogqKQzM6YldQxtTS0jDNf7LRGn8EZ8XPOzUQyTaubDroTv8huQjZRNZDLcnBYAxgL
6DTaHQNh8ZsvtlNwaC/jlgJt91r3ShN17tsox6JxC9qNG1/r/W2bD/bZw5tlaWZU959z7EUKcJeh
SyMU45egzVycH8Y/dBPIaVjBupQHbSHUAbBXrtvelnHAUpv83m7GDJhON7vOqqHeakJn1wbhHbBL
FFdJZg0b6nIwnXl6lJ+XAS06ytqMTuty6yLUA9APegO9uNfTDErM6lqJ92zGfnG5iby5JsWvy1Iv
BcPuWEDW2vRYN29af3KBGhnsI/K+n8hy7NK9Do5uI/OYjz8ihm8dN5P9WzANe+DfpBlLcCOmK74C
QdPQPQFKUm0oeZvpzrWvM+9zwR17r/O+P1FEFfcVKDuxl32PsIvJ3rul+TGC9sP4HLimqe3erqFr
yJ8644HO7DPXZFu30dsTmZBt2hr23H6q49S5MkXZTX7I1TDU4HsgPFb7DR260DdhUvl9Gwf//xZm
q9VoOq3260WHMe6Wi4Ib8O2i673R4uqiFNZoSCpYHnQRRJuNm8gop8d0MjiIXCv8kTq1++o6/qlL
RI7TchwCjpkPVdv3CJaBu6nOY29LQOXGLMBEwXC4tyKQRxOn5FD/BQ+kQjZTE4HpXC8sqOIoePM0
QmZl0NMva0COf6r/ZaHRzFAb3oH6z4GI+inXdcXNB9kmpppeBFy67TN55JgXgaaBIZJEm9Z40mmi
EKNc4mVnhDzO5qOY+07Jm1jbFj/BN1l+o98VBiRJkEB/9O5fArRcmwJuN28BDBvuEjwwfj0AOICU
wJPlgDinAz3rn6U3n1nbaK9ePGs74ZTGWS/K5mHOodtIEZAeCKZeRE8QWn3IrDS9VBbYj+iO6UfR
0vIg8YH8QC4gcKG/DITPnkcQIIuR/9+5ApW0kZvbIe9Br75ZbXJSYzlDBAbk3tisPuppnZpC3d/N
gyyIg69J6OCBUABSg0CgmD/8sW2OpBC0yAQpFSE/19JTzoYv5ALeVyXq3ci6cw3nB3YKzZF0hRaJ
obgqBAWbGaRg8IkT7+mpDfkKPPPXJ/sHu2ygypsmd/SCWB7xLbTP//GCGMzo2juDf64MKwDzOL9b
YV1sEhxFqK4FEgftJy5MxYEjK0ZVgvI1JYTXkHKr8fYPerwp9bs2gq5FyoZkbzS8AoW224tr4Y/7
eJDtefGlHSrvWwjIDQJcC4sPeOxsr2ErDMiY9fA/Uz4iB/oPdjjf8gxdt1zfNXXdv+V1t3kHAqux
i++lBDCxcDUJ4XVgwnKT5btOnfvnVqxpewY2U7w4fDNwtanaWlAnw3H/aGqXpUvjjm0DBskdGSxO
38Rn+6h5RUllyQeCCRAkYMUK/Ct0oB+cZItcrgjWGTcLLFCEm7X8BmqetsevMWr38aae8683PduS
xVfe4ui7gHTA7WhbF89jUmR7U+NaqM12BPhI1ch9rcROyFlp1f8h7cqa3LaZ7S9iFQnur6R2aXbb
k/iFlfhLuO8LCP76e9CUB7IyuUvdB6OAXkCOJJNAo/scpB/kcUBaJachNZYxP/VtyZ6ZAKFevnzn
rZ/srcEx97bme7+71hbRHzsQSY9tmNWgllmmjlH+WFK9AtTFeCWJ6WApCFBghOekQemBpC1PSjOg
3DQuiUescfzLFnEK2MyiAeztrLuhhgPgLQnbskufgPmZPuH40NgnSJnFgxiy1broivRB78eQZLPv
IxhV5IADQhbNIzWoqbbCBTD+W6THNCxAuP+qQeElQqbueF5IQda634tjXndvqwxfnXgkD8TQohCF
YO7mfhoPsAhFniMTJmlBfKg1/QFwyvHj5DfXpsPGLhp7HLxCksbYkuIEGl25Lw1kYG/TNMkxyZEr
j4Xx12xo+QloGN4GZ+HiuzW7J73X66/ANeOnlAMPkJiQpHzysULucfy/7+TH61mSzhA1HyechYLY
TwdFOgJpgMiT2ibuopea8UC3I+2VoWBDrzg7RoMrNm6sp6HToAphl6UADHGwAKLTscRocDBmVp0J
wIwBxbmyaGLwOC7UpBEIm2OtPxTLWIZaUdrHRFIyz2PKgQvRDzsaCiNeDszF11rz3v7CdMEvqAVG
RpYcAk6xepk1fbXVUvgXYgx6nOu+kgFn2W9To0cPNBldqmwG8H7p7kMr4Z2pEX68ZJsRB76OvclR
fxv2QDB4QqbC8OQxnDgBY+VEIp1xgfsGSuC5KUEaJs3shAH2WTZ11oozjhpOJKpGPOHmIS0Pka+H
iayvKXOkWOmiMJ6a2BCoBFyqLRBkHXBXgrrBcS09MHiB2imk1b1Hk7lcHAmE71YAMV8qoMgbyHys
Q8+cb7S21JKvPoMeD9j58zs+7uVCSOHK1+OM461rsUAzqiLfo8oWwGOT727tiOEUZ5CAVtQg3Fs/
1LWokXmM6Blp48ZK96ljAzYjS5a9W6WApdIy/VtU2idX1rXoKOYLE9byRz2aUWOXdnNIlTCiNw7O
LKr3cShLZMFPy27dm6Ryw0KvImqsQkMeWw/al605yMcnbV1MUzy6YN092DhIOyLN8EEV5giH4cya
ynBA1Y59vl2uWlWe0/A8B8GaLONp5QntkuDHM44AYuhRFv5kyocH9Zo2xVF6PO1cu6isVUuKERXI
kYdML2VL8sjoAATjoO6YhqpJ6soCYBsuIaPOx6QGjl+0TAOrQ40BvKwnqgjZ8FrfAbfIOU4oarlM
xCgh5Y3R8QoAH+iWbjlt7VJbAmXjE7mEGiPvDfyeTAPNOgJgmxmUfG+mnSLUzHRgXWBEjWUPf/a9
t1yQKYwlYGQvuyrt/pOM5Vc3nfCWdfpUxwaPWqqFhUwzcR6n9zkw3sYqungafgGZWc1fDZRxIaqg
z19xrnTtLVI2IGn1NOTM26nCOFUnV8TzAjgMWVKn1JM5ApN61vBdSsVNbZ0dAQ3taq48UeyOn4LF
touRgiknA8XYkibTNqtAf1MsfctQzyaFUt0u+XdgYToHEuUW+OYDVFMXlySyNsqMehGqBIwMF/wo
++rL7q3hdXfIpGikhxdp1a/ww2T9ranfHtlx1Lt04wQU58plJ1B2sFMpe+OoOSVYq9DtVZf0Q5Kb
OHccPtEvKXEXyVluuutcN9OqaeqyeopTR9vdX+nGnayB7X2aMNEh+pU+iDiEQAOlX0ZXfEXqv7NX
IupRQ3xD5LpqBb+3TQRgQOykBImhBihiDbB1j/1c4fAn/94DIOgr43x8xmf2haQ4UPWP2M3HgNdy
6vd2sYpt6rXFgbS6C+5ijgJ1RHORWu77rwxsdEGC5QL2t9gW0wZ53QwDuRxYTRkYBuQWmrTKjtkL
dh4oSgHpZ5Vvk6zDI6ik2Gz0VBFWSfvrEHR0MnIbPbEMFZGhNB5cpwh8w7HzhyZDlrQTpbV3jPEc
wMmSU2yvDIKguUgWidAWcgFmWMLtIFAPgvEgyuHESvoty2o81kh9xQABoiJmgoqE1CjoDyXTbe4F
3Kj67cpOrCZfxyg5vp1nFdJEWOeixM3Gybew8xgZF0I7da6rIQEDPZJ1WfquNdaAfEPIcR53tZiZ
FVUA9vinmyVarULiISxvumpuNcc0dAn+lxP7L95LqJySC04k0W0zQ/BjVQ06MpzlelQ1q5Dlzqse
5x0ozcc+MBPRbBUk3x3+nlIoTL7PTHiP1KocscV0BGBhr9lfNGOqLnMuymCQwzJL/OcmdfcNWKCm
sJj+QgZ986bbApnSVvwt7YDfT5a9sFKcc2sgapaOIN5ptwArXvDO6JwvZpb3B9sCb3uRLeIpd5Jj
OgtgIyBljz+keo6kyTRtdqhEBQKDbJC9lQkcVKDb5XidkZqsqXH6KUPZuPE1RtDg7OoIowJcz/ga
ueYfbs+AGWHzvTbb2XeW9c0GifbNo18jENB6w3sLgl9ZBOugegM91dzITOGHPLfj0I5BBX6j+Ddf
4MneTvXZNYQT4b+futxnNupK4MT7cS0X6WrU6+LzAHWv3GfghL8JMz7yh9Ibypf0tHLrNDEgAJbk
ezSyZjsD4eU81YP9ZBkiD02zQ0WkljfhMAJgtZDYqihVYQfRl2BSlXCrsqEeNYuXiT5QY3Jjho00
xp8en7ndyZosfs6BN/UUl7w6tyAgDJnTWu/AOYq3kVvpBw0kE++dKL+ZPDcQ1tDqL2BYw+33ydMI
+oB9LgEsvcIFMqbsUdMDWWkzm2xaMTJXKEyCu1RIl8pvVY/ans0ucvg+prpB1NQLJ0VMBHUyCRfP
XnoekTL60oCl/eWnhAZ23/QvA85hpQ1JuDQUVy8akNgvXWXzyzx+5n31J6uLmdx14M2ej/4TUcby
aWnOwhWPhhQpOQh42SaqGmszYpeN6oHYf6hZPIA2Z3GAdG+ZRx+rZaSQA1CRDk1p6KPCATvIwfw6
CL1atXTgSlqnyK/aDHVejQ/YmpIBDHNuQBhvJF64bhiQ4XJsewGQOuKP0iTrOAAh7Cc2G9baWCx5
QaUxaAs+5D7YBx+sJgnJSsnnofL3uciBWCbdlSIbEzsUaW9ue69yDqzWfhsikyU7N+qys1fWdvl1
dlgXAkoR90LjpiiqULhRlecHkAO0KHbVx9PsWW4RGClADXkR1ds5dpA2ZkdxAPgtgBbPWnKMOhsJ
xzYgxaJ8Tt75ALJdMzanjSeHDI+abV0xlBy5WfKeNYAv8uqkfKChNuNRjXSvNxPc0W8cVLgdKCxS
40tioOYfMHAT29QZ0jq7EuXH0+QmoS/j/91s+MthkOcBMiSOFUiXeVvq4sYcc7Ui/WpKqoyi/tS1
YrcMPMtKt0L6j4iFeVuamtQJ0GqQ0dVk28jhWNi1lYjPCVhlnPC+65GBX7jxee22SOw6ujj7/9yS
Wdq7L1K3Nl+1eK6A+5AgdamKEfxc9EkLsRSv883gMjNEqaZ5bvRX0SdAxFpM58kBk9d3jiU1Ypft
gqCH3u7AxzJcGJhKTqgdXvYR9qPPeglKwTJe+LuWTz90JHj9hXmcskWKq7sZUlBXpaATNGTGgBxx
JE+qkWA5yt8AUaLLUpgUpzYH3COAguWQqmXANGIFqEVLjySzkD314oFss2+MpwXxpwIrQpyOJ3iP
172pnahZx6S6GY8WMtCDVWcxh4VTjl8bWQ2IoJ2VvZKRu1LUIFk+enkCuIJdFQH1stCNXS+5ApmX
jVszAbvyotnTt0/kPJqiJzfO231OSamJxAQVS2SfgQ5nn2l4o6HxUu2GEhA0ZJZG1ZuwYlQqfdiT
/FPPn+4jAiM3F7AN/tqDxNhxwQKd6AGQv51LbNb0Hxi0Ur5uN8ClgNC2lz1Yc/wjmzMLzGS5E58M
rdpRFXTTTONetOajY3jXwmgA3ZVnauqlceqA7EhNQhpSj2TJDApVfBfwobpo6lHjTXYSunNbJZtu
roAcHPidyDbZnKVnalreX3t3smh2kjOo43B03tYN2jtz0hdMR/a5HQFcXc5zY7h6+l32W42KWEk+
IDwfHA4lVvQoj7ujDjfyudgl3sxXhXr08yb7O81m8DlKrnHUafpPZbkYD3KOUhtPQ9ZhBSTRFhBt
7x76PupmRHQxBhDexurxQruRkQ1pTe7V4ZKCUXeoQUYfDLyFI+knzSsOrlm8k6Fg4BjGQcAfKr12
dmLAGi1jNQMc5Dk2RuAZUa6uMqH8XA+x9zP1VEOy1QX/X3bDUKZHYBPf5SeRYE086prIO83+fcYT
5RKxyP0T4Do/UPLqnakpnOHau5elmg3oBlSMK7vqV+N/96Xp9emEJzgK6OToztYWfrGNo3pcnxr0
P3x9MqxPCfp/X8oHikHPFjLodlyb/JN6HJABmd4+W9b+3SPFjcFH1RU4JwUCLGLfVIS9dh2LoRax
so4k8/MyQ4UDFW7Tp+pNSMepHPYD3KBi75Vgn1TkXpmut6GBoMfeWcAJRoqkcA4m+PAeSZQsjv9Q
Rd0JUYcpD2kSkKWGjQkuNlOSYqIAGuzpuRftucxLBOK8PHU1nAfSAvsM1DHD9NXTRuu5NLXXWCZE
Gha4CETuoS7Ra7NtnZlxPD5pNohBKOg4JfxH2yLkRYFHH5QsNtB3hhuZik1K+dAjeKZE1PuQU7iS
RNTIuZW9cqoYAmRpdzKdyd7RefbdoTYdW9fCXS6+u787aSedOuZunSHZYW8HAPlfj+WVHSl81DgH
dMHYSNOj1bvf8M/4kuW1tcVSIt05chijdBsQsbwJSdsnVv9oCOAFu6PxZQJt4RcBahZpSZLZcZ5B
5uo/knM5ijQUoOU8Jt6gP/cGOKTaBG+gUedbKmDNkB588bIYlILYs/bh0ANvMdLfqJy1HzOcorUt
+BplJSyCY9nOLrtT5jT6ds0pXfn7HODCB2ViCwAaorgd92c/qIzUxOKrghJQ/dZujoVuyvP8CCRt
Satth4KjLMcbog0JE90Ffil1x8yKAPoAyxbEcGtvwZGhtlWam4lICHT4+cg7b+VlUOQMijfiTlaj
Qn/TeICkJ0UlN0bUo0anjZEaE7MDkjBuXUjrjoWz8QDosHGzrvKOVjQi1S1mwNuXtJiVTO5vUlba
DzilbXZYDORBS1yZpHdsB6GVCY/YVaUD4AxIA9KV18I3duRVayIP1rEj+YqtGMcNIkdSL/Y58dml
pR4g2rDUU2PmI2wTrDoSk8EM0r+z/h1pd84ppoWj8nOk8+pGDqB0+wtJGOkujkBHuaMHzkRPmTR7
MUrbOvmU+HmjsPSoCbvGLXeZb07nZIgBBzyP3Rs1fp5+LeypfKBRLzxv33eRGdKQSbMJ0SjDXNwX
EoEAOdn2LaoQtSHFQRQYnp9AwLAj5WI4iGUitzAYE9YcSUYX1REmZpPYxYg4IuKbWPNFRL5j7ezJ
Qb2phajckHsWQtXQVEmlVZt4yEDzoAPWS8puFO04oljYSMSlaqIRxB1JtyFZV8Q4LQPfuYu09d/A
Ufvso27qdZi76aW0pjfUvtS/4X3i7AcNeE95uVRYKZj4rxVN7aM2D/rXOuFYusC7bn0B6l6AbdAQ
OzxsFJIlOa/DpAvS1Gu+5YWwH6IZtVs0W2wJnPXHcXWgobwFZMqDK9cVyy62HFQZyqZqOIqPJpTa
g/PNWRUaggc4NylQCN07OMuTJpljmSxYrc2s2dR1NGMrmkGo5ll6I7D1OXlwy4KtU5OyjKtpBxoq
NxgHN3M3KFo3HketfBMLN/B8kCOayu776rjU6TtdiBQ0FQPvpmDjU22N2zZKswezwXdtyCZCyelp
LrQXEnFQi4PD0kOK44B3yUbZUc8a6z+nzhDHFEirTyNiyE+A8Z4eGXIoyEDJtcFf9jzpkS8jbdVE
GYg7Qy9KjJ0yJu3HzSXR/DijEvhgRqw7A37x2iCGLzOMPsbUUzbGjOCfB2IBJVK2JMPh1O18d3ak
vZPRBHHr4atDCSC4k39O8JmdZdvTse7AriiLP7Tetrf5JFMyKfSrxmugGACINhjHc5D0Svxq8gFP
1j9kZDdgtbXRsql/IWOaS/mKj+sp2X8/X4acyBAnmCjzAje0w25otIhQy7HN5hzP0Y6IswiwbSUW
I0VmabvVTDKOKQauCZy/yku5Uu9XJU1pePFh7vzmpE4T64qDOKzSESb/9YQRK6Z2BB4Z+Ngagx2U
dj1xpDEKwm+dWTOh7Ig00g/5R+yAY71u3JDMid2/wWjbtwArzPwHnrotCMqmCDg+EmAgk2AC1Esb
3QOClLgA9PtWTkpqSi8DUsCdm1LTVORMsggFTEEUDUgt+riGMnbkxdXQJBACGv/r5VGmpHEchSmr
Gy811d1tfHbxwZt9VE4zJJr/ehvK2F1mA9yEv9753VDdqeHnz0tej3s1H9mqT4MUJKvpU/xXdS6/
BgtfA3ksQMDA1q0PrAnwi4PcP5rpDPhSGmtssADdKaXU3IwNslpttW7Uw1KYfcgsHPqhQD26Oqxj
R84dZRqgUlc3Eriz0yQ76qqLY1nXzpJyVLqss68uwmqxLxWzu41K/Hjdanlss2X6YhqeCAE06OI3
iaHIUZjGWAt2QznMC9ZfwNGSAqxKm75YqZ+9IRBPOmrkZN00gMxqRUPiQsI2jLX5Qs3iRO86ko7P
SpRJ1m07zp40oZkv3Gnb54z9rfQu1kFYtxbPStQNWndcBh/IkLF+nZkBe3aHbRcK1uQ8ZAwssGlT
cs/H4SXugBSW5zkBoAemA8lAftCC2pEijT4YSQVKZFrE/FJwzXl4Va/jsUqtsxlZCIABYa0N1JiE
KZvMs5/MGjTFpqmb/nwjIhNqDDkD9VZjMlpEbO2v8SLD980grr/Z3eJjgVdj3YF8CnCwzPaM5Mqa
G4EDbrYttu/excqdujl5wMXYAVIjRlUVM8q3wli99QX4lxqILjaAqwOovADJzyXBW/XiDczblqPE
NNC0q0xpK15mU0CGcbwAy8E1kRKDtKkpIKMMuQ3NxvKn+oLMdZph1XYoiw9Ma3a2I61hJw9/ix5P
IBaXq1da3QIAoZU5so4ZoFCx3BoDyuXWNTPpoyFNjlhpPDZFHT0bA04du6ZcR9a4RM+ixyO41RkK
8qQFNaaBzBrDxzpbyXKfoU60tYyQ3DzX859dbc5PjGd/kYhsrQk/e5tp4TqSV6BePORbZyrZz18x
eJe8QL3nyhl4vOOAhSy99ug9585GHBoangXqvWl/yFIBwoUp920cq9o2iCt7B4RcadUFNDZTA93Z
1i5+JRcYNCTNJKsltI6ZgY8cwp1TiOp5AnMryqgGd4cjXGQrWs0EGP9dlTHjd9vkbeikRv/qcKPf
LaLuL749mqemafS93vX6ERm4InRmfU95OWtyTlva4VKaOqphkasDxsn+yaiXG4sUEfBwlhbk8GER
904eDguQrFUqh8N4jLwumflB6SC+HqXI+sn5jmyumR8yUeTGMjMjAMNa4lHNg13MDGptqrwGcAQL
DVBTnT2+XBt7zgFfqsbCZeMZidpkZn7Y3niZOG3XUuIonZGtux0HC6wGaWpcBhvkmno5n0hEDYgM
kC8gG81ykZFFdg0IBY+NMZ1uZGsXWJ7lnjdI+H3Bpu0P2gGXNcjOylgcXfyO7QeS/aqIizgdXmeJ
FiaNgeoBjssR31mvozjN5skWJAIgaHW74Uie62bcQPbm5IMx5KbeE8k52EWmAzJAXfCBrNWiow++
z6r0Z9QbLxqKRF19uviocTxzI/lFFtf8QtpoiCY8JNBQbwFFJaqLLL6hIege8eUqwzb5KuquvjSz
24wbH6ujIEvBw6tJsJ0Cm0lQHHEQkRmx/hBVtlwsNfoOqGoOqKiN9JG5pot3nVf8aLo9/m90f6IM
egAHprD3NRtSTAS47QbLTQE6pBbI20azz5BLhUxAoHKTNq4BZB0IlAQfwDP1mtIQn+BVTTaoyzaA
0BVbG1L4IMA4XBMZsGVBurGEwXKRYnGkLvdmhLgQmJqDhAELex2TKkfSZomN+wACuH7cxVOVgUEb
TYSfPKCnrb4OaDyObeTgbKTUj6PuBKSOogJHX518oa9d5SmeIhvwIJRgWLUuvxTR9ppoKHMOnd6u
kFAhFSLHg9ct+9tkxJ8Kcl8hPeao6IFf2Jr7BBkqjldEZwMAKjsWl1mQJD6yrEnYyTyF+3G0IFGB
NHmMYBD50FAplPOdbJ2Lm5bYJDbrmuUNJVeSRaar3/yE7Ww3L09pKvyLbQxthyICdI0VYldSDTSM
bW80IGlhUzAazrLV9YGBS9FM29U/NrHcGntUD8opqCkRiA5cd6y3FMxfo/dr4J6C/Wv3HzrNiKI9
Pp3TP4zkas0oZoHTNtldOvMk84kPKovDl5+VGmIragFgHSFbUmCRj0+aEo/tpkWXLGm8ZohI7zp1
LLDOLSy8Uyjj0gUygn1NcCOuB4BB/mnl2FxozEDS220CHOlzPf0x50AbvtWTpgKtL2JJOHakJ7Tr
4sjIFMZv6wN5fWrfJejR87y1+3fsoPlePaXVc/5O5udGyN0Jh2EFTpB7xoHN0BrNhndxVwUkpOb/
OtYlqpxy/5/mMCTWHBnRLeS8OSD+h61JpI1nxYJyx6lC2v+FbCx7ETZ5ZqykLESwotyo93+S4f19
nW/lZpFML2VRIu472EcKf6pgqYgAV9l49rBVCiBb/Qyofho8pdjqvcaaW9BOdaPYedVUHP288c6u
bFpHc2+az2RpitxAVOEBN+jfjP/7+SYv3U2d2wMI+ufFZhCTzCVr/+RV/tpKIqRaNtRzGXA+qdf4
DOTiFnNDJUNJOdiP7gz1AtmfUxQfSU4NzWcQpxKNQXPSHsFieFJTUa8AFv2uG4sRBeaAau/ZJpVH
spXdYb12gwzk4f3DuzzbFqQho7VL4EB5iWD6rb2cJP1wUhPdTLz6IEUe1ZcJcrmcdCnwWgQOew84
k19YwVJJENYU/nLlDqMxkYJN9Xs1l4CPkOxiq99N91M/0pOzvVTCDhW5GDCixhMYllDALjapjyx+
Ah0nuPEVOrzzJTI5CajhhDiOlMUJNBPUJzG5AbJN2/LZ+UEiAh0n+Wqt7NaZUT6YpDsl/cecTpE9
ejWOnNU90ZzKZZYv3WdNngBji4azX+rGrVlduzSmBvkFICQhTQT02jON41nXttWc/rizq2oGxBkl
LIE1ur+ikhim9ewCIeRpHFLvsQf7qRy0lg9gPep5ZbTjE7YOpDB8R3eDrMDhn1uAeImEZQQuIGNY
7B7/TxyrAep7DVyfuJk2dHNZ48bJbv2T/A5Z+AHdrroh9SdR7+YvXv9EMs/LmSF9FJOSUYm0xevS
2y0RQNam/DyBYwFU8GmPqmUrxzsRVdirRp/7ebiQlCwtLSnOIgXqakhCENYgkRzsckuHgmfQI/Nz
aUUCrMlYwvlJh/89tEhz4mjc1wWI31ehWuLR0q8tZwfwd5m/vXekcev9MfT1ctHqog0XlDhuUtR5
nWd5tpt79oSI+seYetSYYwfuHR9AyFKpGnJbpO+dTA0rZ662IAhFueSHHbi4ccLlDkjtdfRp2haZ
7pRI822RdOoW3jsAI6rpmRaAKCQakIfQSJIe7MupLD9rLQuEcODWxpoNuJ4k9NIoP+cZA4DMaCPO
nuaA18XBxWqYkSEJETYEEoswr4YjaLW3kQBBoQeA2AMYlJ9vyle4rA5TIHG/mig5eegED4ca4H6f
5ZulHcrfl2o61bXp/Ae5md9YZfBvk5Hb28ly2Bkg5vpDMgkdRHgAuEYtabXutWqcIdcomBKIkXXl
Ue2/ZmvULwZCK3pRdZckZmxjoWruW5EUfzMkkPzdtMCmB7IbPsfvvcan93Ksuk0+DtPTMFcGFv7A
Fu2WMgHRUb2J5wmse5+QgwGQmj+0OL8Op8SQxHzYDKO65yeBGLm0zOGr+l7xQfTVlBoP6SI04adX
khdR97Fe+GMCGtIsdB80XEnJ1luQhpW8iFKvM0geMzWXug+6VeVLJiRTJkp793fRhVL5kSnF/dU+
PhM1s5pvNf74g2motDQp4P2N4+Jgo/jxV6mLrV9DS3/bx4Vuvhs1l7rVm09LTaT+WCBDg8aok2Cn
H4gcMXJLUImGDFopyhWCxgqmQXgba3fVrf0JeNRXpA3yuwMHAVILTvQcZMgBNuVhmUBpiuxvFB1K
EIN2Yu20o7FNlUG/2vxDTZax7z0Ycp7VhWSo/0QJI835qw2y6aKzC0IjUJj4a3nIWg/CUXNUiNeZ
YeOtKkQWKe6jhu1LZyyD+zqToisBgJe7iByRvwmeaF0XwLAwW38GaEBTYIkDDO31fm7+MOpSQ0Zt
iTQWurc4y1ARRV1Sj2X+qoO/ZhcZKOCzJbQykyt66t3JtMwekJQobQAsO+4He0DSGUbKjoZIFLtO
RcP/j8wCJeemQ+QJ28z5mpMMaFrtlIg/SbKmHGtSqSw6gKj0Nx5xgcyZvAelQBx3JRLxP/Kbccae
XG7mMDMwVPAGn6spyZ+6tGv3/py8eFMkaVUke9TaJfWNlE8o5MV7MtK2PqCKg3TaWkj7fkoaQHXE
cVlagVs3vzeoNz+SjLTURBGrNw6KTTd3imwZ5kOJmFSgjKmnmbJG6XoFA/DGmee0TfIyl+myJTxU
LQadW1DU/g8d0awdyebeHc+jRFul3p0MQM/wWP28BlTIs7BwJOELxN87jkwjgVTwLY1d24z2Sz+N
yXYpwOhzr78fT/1Y7ZaexV+jpY+2rjG2B4s37e9AEAaFiABIRK035wqFYWE1me3vYAjhqGMy9ccO
JNOvgEl9xcGi9+h67czFTuN1sXxDFNDdV4VVnjPb3+gIlB9pVAE7CJk2UiFKFKhzm7l1sKqkkEsh
aUiGw44I6yJHnw9jPO7XIWm0qq3OGst/epPjzewaoGJd1MdhzsVqwGveugB8upu90BDioautM5M+
pWuupnR3S43H49LH5Xa9iJzzZvrVVd0zGa13tv6J8qLqL5SfR4bl9XGdIjFTnK/3WKBo04D84RVE
lMB+C4kn6ud+ipTupN6RhhpSgNgOO53STYCrJ8FIlbovnTRowIe1W21I02XRb21nujsVA6YeRXyR
ZI7HVNTj2fURMVah4JvYcZ0K/KSUisyV951CXeCzaSPwlQWNHs8b3QevpCJ/BLb/X61paluS33NI
KjtS3/mqIfWITJJ6ctJFPgDu5IrJUtmSDIfaSPJUauVHMl/P3jpexxcvt603MBy0SC3omj2n8svS
Ns5mWQEKucuLTuaqbPHf1D9NkfFiIFv8QU/aLSrktXrbj0BY8uMEOxbCU3CWdlUnkpmHmlKS4ig7
bUI2VYBc5QmUYl1oiGQxuj9y4E/6AOk6rc+CzFveboYgknoDRwUOs7T0mZCCJwuAhYECDV4xhUFI
DOk9vvA6Br/Q0av86qAgjqlnlfX3CRVuqMtDPeqICoOfWzbApEWb1Mv45m4vZ1v6c8EW7aTkQAMx
z1GCdYB0b9O227EJ2TRxiSNCg6LNpgw8s5LPpy57I7lOhAooXXcywJ0iu7qMwWnBI1kzxXJtU4CN
J6RKqaTu5gfqrSVVSScBX6Waiq1u6qzW4qtfvakAi7xJm7hFGV63rVo3NTvNBL9ou8yPACgYnh3Z
MK1uNlMjxq1hoeghiBmo9wB0hUyJbHimhoyjFFiAvTH1R6XI3clCWnphyUNC+JJhnHqAeNCBPOMg
IEJREdnMlgU09AwofSTTZtFjB2z+6adGe/KAIH1IWuRKIylJIEFtAD9pUy4B4h+AuHSG+jkFPYsE
tvRsrYoAwpLpwQRYLFAKwKKIJkBejjPbo3geG1opm2Mj3po6kshNJG49pO7gPnjgIdi6EltBABd1
Ae+HDVSiDl9fn2XNpUkKDPXBqUMOnJAHLcsDARTwNEAh/rUnZRxcYc/4rjNsEgFzPBDnZszLAhtT
jFXjz07nAsQZQlIvKHIJWOyVGyX71NpL8TgFpGx3EgUD97jQ+J4Bs/crDbF643tjcoC3KLUoW51v
hqQ1xdJ9bX6oyXNZwUw3UbpRGS595a03luCjxFpY3iPZ3N1ZSeXN5Pjp38kHEKuC+mJet1xqWU87
Bu7hjQqA5+fP9g8kqyKwQ4H9/Plz9uWf/uvOwQUO0ML941gO7uNkmu6jRRh5oFYIBzkkGWl9L+se
kG8RkFw50NAH0piMums7UsR2P5mAqymNg22n/7kzpjl5jEOJnAMhVl5a1Aj9+MD63k8ibfEcAvGb
VSJFEuGq5BFnu4UeRLKr+6jObupvSVokj7bpWxwJyMiObJb8SDIfdQ9XB6yLrdBqhb0hoesvg7FR
U5dYnoVY3VQhfca0QVo/FR43QLeY/Pe7D3/dTpHWg5Y+brWvUsZGn9SAw9ZWCzJrJGhw0rALWILc
MzhyQNWmAzI5QQpeLBvqTcag7yqW4j+r1BpDwx+VnQ7EnLAYGh85AVCQh9L6SX0yseQ8kVxNPOb9
sjOyckJ5lIniYpAhDvLAlji01yMSOVwxAWj8YXcju+mu3j/nommypUY1Bjn37fUidc5xQiXE3LNw
qNz80DUa8Hkzr3weZEM9wHP9HsVZcaIRKrurZwsZ1wfWpiC5/zAjBZ/b3zWBF92YzuUziRo/BcS0
tF2M5ksknPi4PsVVCe3cIfeyr11zq94E9ECnhp7vZGIMiSUZNPj6siBFtb5QeIzqq6W6qq9CeQUy
VxegIV0Fb/WnpfGeck3DAot5AOGPuF8H6zgBHcZD3phsCWoNnFBN7ZwzvYMlylIBYSLVHmsTwNSZ
w4aGpFhdzJHnZ7sadreT0XVSE8fVIumW/c1swp1Qt+D/nTbfaSVzs6xqaKVDyx+LuLlv1j9kS+PY
jfDDmn7cmNgZglAt8kBRn1QMOiK5c+MEuYfYb01P/Ey+GxLZ8BkcGNlQ70GqB9y4Dzn1SKab8ZOO
43IdyaHexc8GFqYSWDaWzTgBZya3uhLQ1xiaOK29UXQutucko2YC1dJT5/L6oBQ0C/kqRaUhX3j1
u5ufrAHJ+BuPchDIAhY+3gy8s5CJhgbc9BZwWc3q3Ov/UI6A5zv3siFb7B6RnUxj0ug4CwiAdpPv
SK0M1dCtXbioMfWo0dxu3C5W3K8TKoUyXp1jX/wHXDj2lrvRcqIGnz1HaFWOAfg9lYDEAeE0dxm6
ZsoW+eX8NLiqYGrpbR9MHYo5b9Sr07hOLf1pVuVE06nhzeVJs7rfX/7OfqQbI1dq3GgHtPPmFEkO
S3dlvkQizsmXfJk3Y5sV8x70fedV5t2Zkzv5UI/U1FMKKwdJGk6jMS8WNcCYoO4qVU7Ic0elosW+
qKS2rPbjsKqRDSwoMe7f09hWPSXG8cXuTlXL8btGXhy5qIS5TxPoOE1e2+4IcNHiDOCJd9HghYkc
lemiS/ZnYnqmhuieqUeKCLAyp64V4Z38M1uabkqYtwEFjhb865x3vh+3A1KI6oIq0kEbgdCXe+kF
kW0+76hrzUV26UvzAtak4eCkFU9lrWsa6v0iNgsKT8CaKn2EwXsc50lzF2cJ2YYbcQHALj8DMJW5
aC9qOtvH7xk8IkFaGq1xtLhpBEhzjYDtwhFfQxLff1H2Zdtx5EiWv1KnnttP+7706Z6H2HcGSUmk
8sUPU1I6fN8X4OvnwpwiQjHK6poXJGwBPFIRhAMws3utlVehcGCW75YgZnzKTMs73axbtCrRMJSp
WUu1cFEPBHveee6xzzdDlRsNbfXcQpoCfOfH0mI4P/v9ieqDzB6IPOKiAi8ODYvpsmZcOxdecduM
Y2IfXNHslN7pWSgWJDfO+IhTQrX/3dCm04xVEwsX6T2/zEnOQDSx1MTZhwePkcewsDz9UUOJzl4N
nR/byUnjur+d9NSg/gEXkSYwbTLXNA+ouDMPk4FCQdQOojub8qgHRo5jtd6a46ix8+p8bfpOawE+
DU5kpt7NGH/q9eCoTLM/KmgXUd2yoAYDtWGhziICAXmEA9OxdoY14GNKZC+iqTu/uJD4YSRXpace
GYHotb7T0xxkxItkNt4N18Bmtpj8vkGWqbdIrSC+ss6Pngow0p9chz/occmeZpUouy3XWvAOSA9q
tHgSOEAAURFBwXe/2DWunBkW2KTh1qZpdQ2McaEGpQYP92OS4kBvNWm6BE5btTZbngMY5uckZo+3
Ncp8nD2NI4PBvIVnlsl1GAYda0lajANou2XSI1IoT4MkD9Bwl7Ur9OKRJN5mlbUhq0WsArXdtsuR
JS3urX8OcbRh8M+WP20sFCruZ8d5TOfHxYo3Tr1pwwgsFbnjXQ3U8F/LDuU0oNBq16SbDfWY7zQH
+2ClK20zAahCsleqKeg84Gs4KOScxIX0pDIB0QrqOavZR/IxHhCvjBE4e/KXoY9ThkWhm7ZRDvKU
hSp1MKUFwbJpS443Zofrv4zRNRGh3OdD28mJ76oqyKpmo8fMU5LFyHHEvCm/kDOQj5r1p3eJT0mf
2jH0Caxuv9ZtyIG3M1bdwteiFplKH4BnuKIBqTfWZIIuUwYgX1vnwsQtxK8IaSSiqPoZhUfhnqRS
jLgrB4Qd8hCB4L8mZaoVYtfOOexm1juAgY2w77XLS9C5/sGWUHnIoB9BNi3qWVc4IApZIJ9t9rPr
JDjQKGp+oyfVx7zkTyo1L+lmkZ4IuESgKB1xO1YewbuoP1ATIJv8od9Q3wi7d60FDqyjH0wX5UhG
c2D9FnjbuMb4mEHIUe7YC7xNDHN1Z2hRqYZ1KOFbNTuN0HDpVwF49IgId31uOn/FrZI9C61CvlvZ
jwcSWx2wv/kwfme2zp5JBTRKpMFp5q1HlovvZAThT/TcmkiYoTloFGtK5/jhQW5Nya4dqkUrgIAM
wIDbOxnWImrq0HzvKV08NAyYHUjRIV374XLnXNZhsaniEgi0H/OpSUVnS6LuGIjWHnI7aayaSvmp
sQiV33w8MU0v77n+WRz1ewDN411BLwzZJLIBIwSgxUgJHmy8a8IKSY7glZ8lMjhIY8Nb/2OgmqeU
7ygykO5mslbNizhibS3vXGnQjdP8oNx7iBtQyoGa1zroKKM4sOpnT+kMQIysGqMHL490UYbG7YN8
VpLlzvz/pVOz0rB0iMJ/a2oDTAKjxpBEXAGEI0Y+NIvDL3budvty0PV17rSXrqqrE3hTToSN4/nj
dP2QAOY4SwSjwyKs01mOPDkzHstyP9fBAjfo6A5mvA9AMkeqm/LZqrXeUlBE1ukxxskYSWZY5yId
4FOVVu5JUm9kehkb9uAgFb1GytrPN7t60X8YSXU3/G+n1UOxx9+p1u3DKGi3tuCoCpKNMaA+SMiG
xCSafkwsM9Yk6bhimPUkkhsNIPHf0EV2VgNRRU7//iALMg1U86inmw62JwLIQCB4mpC7A8qQIMtC
4PrYBltxqet0C/xIiFN4R2q425fboM0/KxXyGU22mmegrjKlBQqSRNTzldLduI8NN7oNPQdp66va
8nE3rQPiPY2RmDPDlhAGicIuucEpuYM6UT5qCPWGINwVllfuyINUd0NJR7An9R1UihryW5+Pqcl6
9wma3kXFrmW/EXyLZw3YWFKXmgLYUx6PTySUlV8NqJ513dPc7a2mWU0FqsPUCOrdTxODprLEOUe5
3XsYE3gKfjcVPa52xHMpSffaoErPvB8QdBXR1wrFOvHWskUK+EM0JuNsZQ56tCpxoXMOMmMCsq9f
8hE0AxiYe9PXxkQqHnmrcWRUute4wN6LlDfzkByKnoPBCzuJZenZ9WFsYs19yUCnW6aBOMUMawd3
uv6zsBCcRKA4/AHUP5xEsh9Z7LcLhwXZp0r45aYFgDMy7PVuG02xAHailqGEB+BQa/D0ZEC6zk3A
HnXgGgcG7ptb2oACQ7o8GB2ixlvPsvQOnQR5unaZrPK0DS/Ikw8v1Iu1BMVWSGDbkK4tKwfsmxX2
YUUJSEHlOFt6AF3lTX9p5ASzimbQEI/ZzDJNy0fsGGmGWanmifkazHrgb5afgx4Uc4Clr6om2Lp6
G59AldaCwhzFagYQR05T/HJ/DKUTZIrSQkSdJhsIuCOOtOoI2pu8wJmR8YXXRCijkDsL2gv0ZbtN
sYl5IBUus8Q21T1nqbYXDOg2WdGC/lZuJchDzUGj5ByJ9CCp8QugAcunGJbkFxSIoN0lwCV9bBxM
oJiQnlLnKDGOGuX7q5vywIk5BRgSCjj6YAC2FlidN0jd6FHtHDsClb2Tv9E1qwZYlTONuwy4Idui
cnYuF8aBmnYSwTTLulUhu7BrfQMArHEMJIUPL+VP5hvPuUt2MilP6gXWWPlHpbRqvFeAkRR528h0
dzTEEra7cGug+qrYj88L3p2UrAJbADRC+idZ5qhRy6t0nRlI75jDREMOnuuhCVcAEcSNhpeHF9VU
CCWcE/5KGl4UqP/lE/Lgza7WtqRsXdAYLfoElJVAjwsXYZRf+rA4uBLUkRoEct0b8U7XZXjF/msX
GsGTDsiOata7aUi0P545hFmz1ypvHvC302cRCouaqQTLkLzxA5+MfWjkByLRxM6sWCgL9chMjiRS
E8vBSiQrklowWDnejdMH3GQPjv6H8ribquE6bgjVp3HaN8fCFRxl6KqqKtcwFxlHNsdcfTUXXbVT
7W5Nr/5O+bqzbra3DZKcG9GDMYlquTrAJoAiCPHkioBRBq1vcNVXMsAMlbhiGFH4uSKlneCXvkF8
Cizikjo10TLP2HiyqHT2olHAqfMWN/7zfH3NN6mJ7fRYAfcBiNQ5ysQQfcrKergwGZsi0TB1UGdj
j7gmHVmVn6V3T3FrCrCE/hxKPZ4D1KQ3onlKZaQ51AP7xo2QiVjmWzCBuqchzYpg0ySeD0ZWvhVp
0tcrVOK4p7nrVqlY1Dy21sbkWtVllABrOsivQ8Yn5GdgrVoYHWipaQxN2cQdStD58HTz1fWJMPy1
+pJvflM3JieIv7pCIHupxnttSV/6PMndj+JmzPwDKx1AUBsRD1aNREuxswKwKy5vfji+621mkSyu
m04n6oUSZoXELMrxMiszEJF86MilyXH8mmeMYkDJ1PEf5GEAT7dHHTmepEbUHeqsulCftByvM73Y
6xJBh2HV6RKtO8y/E/odAA4bpZEJLC2S0A43PxMuh5Cc4uOsGYi2Q/A2opBR76IlcmHiLedhu0QM
GLKGcMIemEdgHyfZjBtDRvCfRiNoo+VgjP2lCJ1VZFnJo9W0yeMYseSxSfC/VBnXMW76CGiQ+hZg
6PqZbOSq++NrOOnhYfboB53jna3zHc1BDZLaEfAN2mkzP6vBGWLdIFlifpiGb+ISsmBhViYYolDr
gJtTr0G6XAQuQqnzuhYGKVKPdFWNiw9u8eOdGxl1OarL7Gk7pvqffzsHGdJRhItY1y9Okvf4d9CQ
uWdNcbnS0glcgncyz9LvftyL0+TW/bUV1dmUWKZCSlPTYGsHdsg2NGab2zD9lOJfFNSVRr9NM/w5
9wF+sFvPF03wkLUGUtkikAVoXMhyXvuEhHF/h30usN9DifpNDdJ89JMIk2wTjuAJBiVEs7DqytoF
lCUCaOhsawHOZqmRDNju7iG3Xrx4Ama16+Luc2D2p7z0m7Wiw53qCTVI0/BAKseM3VOGi02SiFe3
MCd7Y/UdzhKSV5ca13E8rAguMghMA5sOnlWbHnl1106mTMWj3mGPDZF0SIyKrvngPedsxAtf6knV
2+B8jFzjE7nOKmkska+wtLQBr8U2SP2F8J3wIV2SwzBN7KppcXZO4mbdWWZ58PrqrFf43VpBdtuE
SdRsBoDCLu4MhvQzAgD0xsDyWisrGUgE/c2LZZnhjib2J6+7mb2zz42j6+d7tfwwoH45Wy4oHDMU
n/M09sDJ3HmPQEnaDKj9vZCk50I8hOC1BSpNlyzjMEIUtte+k7/bON5jbwzRFgc9GRfBcDJ0HUhh
q3TsNwWu/hP8aYM5iWd6cqAh4EvAucH1nHWYDHh/2lbtHKiZfAbsVyEc4M+iR7qm8v9Clte0NpUb
6pSA3S791DDq3Y29E8lFTaPG/u1Uvp75OMPnKcBxgxpQi1Rio5pxHJYgTej3cVqifpoMQeHYwY7K
clzcbJYL0trULVskY5t98SUaka9ctDGKmWTx9lytTV1qGlwxJiHiW1TFTSocEcszDvj1qkcVyqJG
8VHAt1aEwmW8veL6q9dPQILSgUPcCr36GuTVDyDCGFeBlfI65uFfpDZ0x11F/ejundLKvg7rwNfz
PbJZkDsBUplV2RSSpsW2XgBMf3YGkT4FNTeerK48dmFtvaRpE4NiFTCzjlfWnwOQIgo3M0488/UT
Kir1uUc6LzXHox58UzYzbOp1EBgGKJra4mpWL0iLBt+OzFUMBRrTctr1JLCckY4anG9+WGJ0thXA
uPaMD2C5sCOcOtGggAT0MEqeinF2AS8RDOmH429clIp6iRGzc8OG95lpphFl5qICiAkAFjrZ9BJL
wSHUBZLnrjs2fzWNpJekSt5e0nOQpxpDugKxSsn5fJ3HRgCeRkpJubbMBrivwsZupQ1Q3mDiLwYY
79ytLmkAvAIgMJOLIf1cxF/WOCmaa03mLAIsIzeei7rTh3VeHmjDDliYCZeqIt/m3XS712cgGtyK
UZ8W80b/ZntPXXIfqmKhB9OjBoQKcFMC+1fzAvATm+OWQIBJFaNqfFMlol2RSIY2S7/1uPha85az
9WCV7aZPC+MFGHcHkzegBRwHhNeEZz3mLAn3/7sHQGbKpa0bYmuntnGkRrTMnHv/WteL+BlB//pm
qBFq32zN1wGHG79XTf1aYIVj/BdzGKYvfAjtNbikrWPkGz/mEtkgdOLDWMsqZBNAhThLuSfVoOwL
3yHnuMqZUFVwEi2ozqG68wBy9q3OGmPk60Rtse2ZPgFvRJuuHHAo2zZy3EUnRTKAbqO4Ap2ChEir
yxAZGIiqFixIdkAb/4So4LP5gSY+OKWLVA8NNe4fOuqx0Ubgz9QcwLj/hB6nXl90yxJUTmfQNwEY
2qsD4Ehm8XUgUYRsYTVIXI8FK08TIIhPhdOViAiwVSpVpEcaUpGtbro4ZnkLHaSUq6ALYCLXpEo1
gDa5RgO2hgGJgAxAh72E9J57cum/EaWhzkK28lrbn53LRgDUkLydukyQJfDrFI0USefrJiBreznl
4NoBiOhk90Zb01RqgJ4DVeMdpMgNgd1Jd3vzvePfwiere8K7q0V1J6iV2ECnWlgvf+c8NubS77P6
tU0QmQha4yXIbHdclXHMNnkUjkAWqvjxjoaiSQWqVwtQFqNmyAkWs0yeokYl+AaxHwFuXZ0fTDf7
HuQ8fEYCfrfTuW1sW5/ln4ew/JJESf4NdfXf4yn8eweUGABtOHO2RThsB6dHDY5tJOzUDiaKbGQv
ivwUqUUfMin1BnyuqWf16zvDFHcM8LBoyG+iGUkeUpwvkDm8Hdq23w3MP/ijjru5GkzJc0h/limw
P0fvKZqv1XpnLamLYAHwFqg7ZwfMXRkB6nSZUzAPGzrkd4yGHmKL8jFg7vZGZ+z6PMT2J+qHZ+Ah
ApcDpPQglQf2ZCsGkJyn9pqM7lRbD4HlbMkYMfgXqQ3uWvzmD6QrAsPbl61v4eoEVhdbLrNi65sz
dZjgJC5cZJycsOAaIL7x2Wc2bIh5gIS+3BDvwE+LLjHcfwpkcQWwFooYnIte0aFgCdl9aCvPsAAT
jihMFABMhcqcqMApw9Vxsh+GNl2XwgoXBmqAQAQHEl+AU3vPg0AczEHZzMKR+NwkcokQ3nOGOJu0
UtN99JSB/II+A6j4vx5C88c22zdFOSDDM+KviZ/iQrYpLzFCr5fWR+ICYEoK+ygNAAlFyLwG3eVs
HnGoPGYwpGB22FZBlC48IM0erewHlbmqqtcZOUihDf10uwEXIiMNI/whEnE5MMjZLG9ZYet0vk/W
6AU/a3z/u/CQJm21dxN0UoMjxMfOXnKgmBPIAb+JLgFgqsTJUJAWRdKtHd3K90qlUC6CzJQlXSUf
wHvzyzDSNYGjL/XAsoMGWCoTk4gKzaOQMJFWX72NPTJ8Pdxzs6UbtbdiIvo3gwsXrFP4PSw/nOsC
EJUgHGnU+MpM48cwQ5VXbO6HAODKvOvLP0zrB+s99icXYJs249o79kh4ufY6codLq2V/jmH0lQFz
4dnGXf0+eKyboUdmFnjH8i5JriYujDOsNM+k0oTxl1O2IFuRqg5lWZsRwQIkFELUAKas/Mkj7u0b
/1bTw40TIivMB4/Scax5u/am6GUcvObUpob+JLy2OMV5+lo6Ac+XvVU5yxBJKVsjYsYTA/7CE2IS
ZBvtGLBRstKeRlIDSPQXyw2mZenXO09WP4FI2jhST4k6j1A1aBvO+s6gROU8xll5YGBwokxw3INw
REo/JaYHYoyfUlNUU4nUE/lnEVVLwtKklA6V15FE9sK1AK6tMkqUW9RYi6HNdEk2wEHyAARvIYKH
QTYmgBQAfawdXAmbQPoJ97/H0NSOpFL6OtJDcLD144p0AXf1rQBR6PSY6oF5QL2Yt46NTD/4wGO7
TmZoLzrh5t9Cl20bvWzPfo8le6ZZAM9xtwpdsMASWQJxKfyOWoGsyoUXhlh2KbLHFCpQRDBAJHc2
vmlcrkvYJVPzVn1rgl/3g65UoQIp3YwcpGQ/cd/HKYAg6gEjV+YRDvreaZzkGgXdRiT68Iyr8eFZ
AI5JIjOH+0nqXB8Z507qisVslbp46rY2iGQfSJWbSHTHfmhak5h1jYNluKl2HcMFdRvqT9QMQdNt
wBk3rjpW6vmyMOpLhQrH81DWxlNvW0CYtpv4ZkQdmPnSAKLVjibAQYo9yjm5I4xl6+tfI380Vx6z
tGMcjunVmXJ3MaJM4k8tZAjX2e0XLU+wYRBVvAMkvfE5KbsrOYAGUCyYXtvXwg76Y5uJaF3oPvuz
RaGtnIGm5lMcrKa2F/h3+lPL4vg6ry1R8Pa3Uhy81VkXX3nPsEZhnGF1f/pAa9i0Fdg0AeFa4iZK
bopIpsbl4eSfAKpyEbljbUlX9x2lcDbrNrSLl2z8RBzfkcXEgblWDHCVgL96npct+8JrTxMY5V9s
/8Yrdnx49TF/NRmqw5RXV30mNbJu+aGyWTJ7iSJ998oDsBd5er6ZDDGAAjlGuXo9sefQtMxL1fOD
7kUZW9US2R5HTzqEzsfWQc/5Vu+zN3VEvT/okouIyhsXOruCTBv7Oy06MUl4gfgM7jCyBxIqyX5h
VCBqRYgV+HTSQRn0qkWVGe46tqmXGd4iTOpFgrJHXiJ1xhjWKjf4Lv1XoI4XJe7T17sUYhqQokoT
j0pQvEayl+cBACmnCOjSQDRe3M11464JtsQlm3ugcWpuBGKKFYrhsB3NqnHhRH18BZiYj/B1Xy+5
aydvoDt6aUVePYc5WLYKwzWQzgB9ysttMvjOFx+pFjsTmDybDMzYb6Jf+mLQ/wDynrPpdK/agYbI
esEtyYrsYASM1xouiQ9D0aSfRr97ovnsKAd47JDn56Kx3as2atjvyAeZeosa58iJryiePRT5AJAn
gcC1U1X8Ne9adw3E0XgX2Kl49Wr9aIqweq47e3pAXTTi28x6d+PNGO9I/NVNz5xHu8lX2ANscCnp
fOonVl1wYdDPHPZxiPhpNBbRnn6iNtxAK2ogCXcoV3Zsac9u0XxhhXDeKg/kyoGdWQ9jO+ZnHmAp
JYPDsl3XdMmLX4tgmwPTfMsDN3iJJntNDkkVp6iBrMQJwCrt1S4RQOY8dd6Q5fsWo8D62bSS9tC6
CKeT3kUpIpJz3qJcc9eVU3n7zq61Z2fqvoQItLMCb/MJTHRPnS2mZeUjLT3+ILjnaXrUR3AgkKor
WH+psCAliQkejaJBMHzA97tMQX+cInCPCXIQGN9MgFuyf2cCmj7suvYS29mmlRjUcYd9de7zI7LS
y3MvVaQnkZqkRjlo503lUumop/y4yJrTpIO7t1n5YTge1CYTVOteuaL9JjUfLh5xq7rEtqp2px8+
uMebDqXN/opSF9e2Hxtx2pLHxOlDe3Lag5NZidSbfdQOPsrCeDl4E1spRxpnuyFot+b4j6kB0sAr
UC8c+W29ZrKixpYVNYnsOdLgaWCcIgPpyKoMoyywIZ0yIInjfUQUezLVM0lxKmvtEol/VCBkWqm3
TEB3eEi1xr82bYrqVnmnZE644Rk14zUtWbD+nQdzm22FQthXS3NRwRxrzSoMbXMLDpj92KYCJMND
qK1Sn3lrBhzNHHviapV7Prs2dWo8DWUR73lbI2+EvJEKWSOXpy8PUW/rT5GWTBc5V8QLxLGqot34
8rJWXefOd7qJaW2MCTfX4YfVYx0QjZQjd4qL2yPfjVS+PSbLYsKFqGsjRB9LslLq2fjxdIgYKTWI
G5DR0eY5X/XYbS8nVBAJREt+DsMIVNAhxiQpTUGpjHJaMg5T8z6ikRYyk8HNxev78QH7dmOF78O+
EEIScm6sFXO0dIXj8U/YJIJEQvSliYEhTG4zplIqnX0nzVakvBkBZ+6E2exsjHFyeS+Izut915r9
FidwbNwScfVzO/irG988P3JkkvGwRrX19B1oT2+Ob2ivDQqfl3k3Rp8ibPNAL+6KByeLcYjoKwf1
3ml70EHlsBNmhTKIvPHXQ1oOG6fOETxNDdCHSA4RAFn5+0oL10pFemom25u6xY3cDQIv0fysVIS8
TGOZjrIwZLxNKClHln2U6fEFnzz73Gsp2KKc8XXSknbv2Y276qdmfNWB9gwY6EScdfAOffYnhFql
W+45YCFKfNBEaPn0WvoBShA1u8H9HSrd9qFbhssSqAvnpESSrB5jsetbA6hUyP31syLdh3qDsg5y
oUZLIlz+16m1bN3WHrY0DviacnF39RUbzUtpB19qhvXe7/HWNGUtcyawtpJoyEpnJZK1lM6hdNal
891YsrI0XQGzBZHcygP8w9wyZL387I9u+dHPwd7h6iZyYYLeOFJjyatfJSrd7TjSfgyen/H/2Mkp
aXDk4Sw9siKyzsY04P5Qj9g2MACAgl0RlNT4EgI3Q3JkZ8wKpaWUi7QCqUmG4D2ofH8zshs93H2i
0hwvy59TUkpHjsM3R3Y9aNsdQJ7RY5QLqonjdWSj7Gd0wnLpAT0PUQUwd2QVGx4S2Yw9ovlBBAxj
MlCDip/hoUiBIs4qv9/djYh58prgtb+/GxAhNO4XOBirOainjc0mjPl4IqlNENhcxF66cHElcFG+
hWkgQwgZOF0sUfNlgzsyQPRiPzuLpAuzXOL0SiWZb7yxges80NF/sGVFelCAQBKxQyLPIkNvBs/9
wJoTqVB9nayCOAI+TeN6a8tGMAmgPOUZcREsptRVjdHrWyPTyoNSUc+Ta/CsS/TbWcgQSGta7GLc
4TwF4YC/fa1BRFge7HB+GfZ5jr0M6DRBxhMEw8pAOeeVzn46Lu/XLvPADgAS12fbiIqHXAR7NvRg
m72bSq/qYT+UZrDoJvx55KnpbvM23CEHiD2DZJE9252Laxzw9Wxr20W6f5vHD5nmzx48+opKODcD
9lQYAsivAmcYyG9C4DbpLlLnSz08kVxk+P76IBrWJJpgSNU2ZObYBK9wtVsvSfQLhoGeHKhGe+X0
zba1ZqdSEimZMTBNfHtpWW7xMkVySt7pyXb0UJXDS6bN6YptBNascsxe4y7Du2LILPuCM599cYL8
LySUtTuSlD4fpniPv4avutHaF1M2IXhhz1Ht5V9Kr/+SIuiFNKDFRNyYpW99brAzeA07TSxNM+aP
AM4I8D8XimOfOCO4Agpt02DkI8qMcd7lpfVaTO2XibFazjM0k/tVaOYzXSkgH+GltsdwQ5JqFLMj
6aqgcGeKyDuXugvux7vITu0BqUpHOReBp3ExH/eaRFsUDVJLyKKOgLik85YhiGAkDUf7YNpIh3Rw
L6aY1VCcapxATbzNTUBWaE3ub2daCI76+AgsrStArA+fXJ4a5yTnr3oZh90Sb5DMLT4RmwSyO4D4
UlZnGhcI6/fTDL7kkmqCbO+l7biLDSa2iD01n82+AX9oiriBlvwwUtt9nh3cAa8RF1d8upVsjaD5
RjzvHqWHECk8sb1TQ5YPP1K1SA5bibxx8Daoy5qBciOxr5ZsCoP/sAHAsx89y7qSPuxLf1XFQlsp
HS/xygwsfLO4PNDChZ6H+tVHHTMGjZ4Njd0ZNxP5DnA2J+wgwAxtCm/diTg4jKbjH6jX/EZULuQH
CMr3EWpYmbSLhln6Xvl6Y/OCuG29wXFcR7Ltr49QfvREJVLv7lPQ2Du/CQRwC2toyqUrARa7FlGs
vPDdjS1F8KaNc0NW0ikXfGfAu2kkIqByjDnwMmkGGtJ2ot3jiwUZyeSLHdcqvtcbB/klQTes20AH
kZ2NXYxlZexPLzF3vReButYOkG/nG843UCeDt2nyrM81PukqyALtQjMBOpTvsyEBVUVQDGsTyW+X
gGX5jlZ+NwwSJH+Lz7TyU1PavNo4ZdisZgZFT6Yyg6YcKWkOG9PlxKyFpcXllbyttkjVBEYCuDUN
OMOOBoArtwP9Hf6nWcHH84rgNai5ATyJKu8Ps8+8S6pFxhOo2/vaYs/UVDgGrp3ENtcJ0pmesQdt
H6rirSwyF7tR7HtWXQhU+VnmDkDZJ8A1HcAbCjuwExc8dcMHP461R+7hU/idQN1/HT4mvRk++iW4
dwsLURkSyRCIXKyy1gnWNMpuvOQBNZI6UvIQd2WnMPCyI47DJ6t02od26t+b0neydZCnm6gvjZNX
+3w1BIn/No2P7Vjn3wIAveMTF/0lsEPQMJj47DlDbqDhZfVm8nws826AA2roNe5Spa8BXgyxZMpJ
o6ZAYkYgeLOvxWi9G8Btm8+ZcObIjQ2+ji96bWIfYXpH1HvIRK+s844uPtSwL1ygUpNsg3tkxXuj
XZYtMpGHAWWdXvhHZaW48xAyj5Bo+qjXgGZ1Dxyzc5Ql30Gs3Hyuh7DZaIL7uC6vgKU31tnK9aLx
jyIbNloSut+lq2O79ewaD6VAjljiHBDZGi5jAkwCF8CvL9Wkp9sg5cUmE6b1IgLcoAhRJmey4tvM
i8D9ogalulNehagYCpEl4B5w54Jq0ZvdcMQ90CkHoiYy9j90nYTrm+Vb/7k/AcHgyHJw4ll+45xG
/I0t40Tk3+r0s8d9880U2LKXcTGdxsSYLhkwsZY1YOo3esoAVyxjQoGENHeGEh+C5FBGi6gHelEQ
gE/GtFQGnyJKSqbe/RRVHfGNIepv+FdhKEoHjI5qSBdIENyozfwV3sHvVjIkevzIho7tDD/hCPv3
DoI6QCQ59bwC5VSNrAPSYd/0bqCeIG/qlhxvldxJwTg+xAAKqwvELyVzPGIkzaPMRJ11tuSXVzps
jZN9Z7gIZykfMpd+rl2cIkJWUzg9A7OJb6oxRGAzTZOzVvs1GJu0+EviJj8aWXOimZ8GW2u/V6hB
WyAXiz+DkIdvzKkojmmKuDJy+z+b2tieOQJ/6qNlrJhV6pORqnL9fYBt2+Wf//jP//Pf36b/in6U
1zLjUVn8o+jzK77erv2ffxq6/89/VLN+//1//olURvDy2IHn478WKMBtaf/29hQXkXT/D5Y1TVF0
pXXJkfm6JagdgtUxrGyjG6hxVCpC3lHijL4Tg6cFa/nGS7t4BuQhjzuwnyEIAPBq2Cay+8L05LjA
OYgRWVzidZqecMeMr5m6IHFIkRcGHxKpAdVFuuxT/THmtr0sEa98A0f5Ev/87ncO/qBFXmnVJw0x
qI3eOtnBzHn3YNkp1gQT8G9E/aM5uN3HWS/azYx6JONkGe0yil4qeWbgw04mXERuzHZEjsfDtQhW
8/svidJkU2m6Ds6ICgmJJDdS5m7ujCskS2unFIsbii4fC983H2MGKvSGew8kWXk8PQxdv/QiBAyW
AyDdjigb/6T8rTF1duBZRMk3ueQtyze5G5YrmoAacAwlK3Oa2k378RwdhOYLk3nRfp46LuwngJxl
J5paN+z4MgYxEKoC9kzxhaEuLxl2smeSkko3wPaD0IUXjuXyf/ulmfe/NLDGSJJ5ZBEEgLP0pP3m
lzYM2lTmtj9dkOsXLifhn7zA1J7NuvVPwrerZTVExlecbKwF6kGrS2+l1ZNrap9JHzItWYvSEntc
PZmvTDvYY298RZ3YuOOxGa7Jy8WZxq0zbx31bbezs6p9KJDMsJbRuyWJSSDaByabPrVuDRXKvc69
QFiyMZJlIpfxEHRq6yKqoh1PKutljAF2FyCDo2jd6rPeAwBQevFm0kBAgkFhL16NqO1Qb5oiJ0fH
j3mlWU2wpH1UGfi41mNBvmoN/xQa+vi177Vw2Xqj9RD7DduDxqzbOTgiXQ2jRkFSLcQfJYv3lVxR
ysI52bxYJxqDffTbp8Bl6aL0O+NAohFw+2HKB9y2Icl52fh5tEWFRAieoErba4mHa9jYfOVVmPwp
OwB5Tf8vZ1/W3DiuNPuLGAESBAm+Uvtmebe7Xxjd03O47zt//U0UPaZHM6fPF/eFARQKkCxLJFCV
mfUzRKNXFtUgy+dQxqbFB0M7PUvKEx1BlgsdRnC8tdcoB5OvaIDj+7v9/bfHtM3bbw+3LKS9oc3P
Ddyq6D725dszGrEd+4GI7jTAuFalJc2LMEbz4jgo6Ntw/degWC5kokGyUzeLWHriAdvc2KlLl6Dv
mrXd5tq87r/5NXp8GBhoCrl65WUqvcI4oPKMHetvN3Z6D3Ymu2NU+DvRRvLI1YWlSLiATmLZx0Eb
0KShuUlW6lMLwgXyuNhufWi5ZZhaYLDtfVBG90kfPOHnZGw/Xu+/LvXlTSxr3Sx9+8rkSO9uXp3c
l/edQrU0Va+92L/4La+yLLPYBi18sbqm3nr41x2dOEaVMWrSJUJBniPODOy42Kh1Y0PKdgBNXy1B
ly99WmLu22UI2Z8GsY1/W+PfbPQyQJhh63czHED5zC21KtvqDpLmeu79CSAXclzO9NokFUQOzKK/
WMNkH4HxQ6E4WwufEFuG+B7S0H+oehxJY3p/6oX+A2Kc06sl+78mqSdfWQzdtinsCzaGCQQudVSD
t7N6AqkCUSAt04K7uBcXfdTTfDWq0byNP0bTrghpFOnH4IkmTG3wdT55hJjPkOXZ9jIOtwNy9Wfb
4Mkq76DHXIV4NAxGjJpOems8ty0HjqUov2HTEe5iDiJwP9rFNyOz9tag6880fZRImAvltkx38DfT
dKRGAlTuxWFhRm/pGnPWqFSNv/UTuDUDuWhE6sa2tLN23Zl58s7q7s6uDesXsncPuhb3bybUXjZ9
ZjYQKs7kOeU82KS1kbw7Q7O4lhHqIDSBfJFlYd45tQ2VlwZikqqX2B6Hes+ECJQ16mwFpHW5IT8a
oQs4SSA6Y8aNfUIB6xUbq2lj9AB4a6PfzKmTJR2zZE16S2Cbk8oD5VDmpAz5dRzwrtaLPubSjJuM
i5qLJwyqOmjBjurPxakGNh41O+RsGlcX/qZuwuhINqoSPw8U9qQd8NywUPBjcgqgORRNtRSlfqSW
UF1qLQOtIrV2RGqlJnmbxEUlJ/BzQUtdZrZlUrijUwO160zd1k6bPwSKyJ1Kvf+4TF2IUj3UZwgc
ofi8qqi4jA95gnR5CtBFpmD5dKkV3r4iED/1B+CgXMNj1iZWmIjFEbQ07eAjmjv/xfTHh7JcxRZu
HHMBvrRwqvP8oenRxwh9UgA56KuoUVAjVII/ZU3ycSk9B3LFS5+GR0MhIMlIfVQMMTbgJoTuPPL/
s8a8mlVX20hjPL7ItEgQi4S6qeY4zj0CcP1RnwpvM+pACCD9vyNULnmU+K3cGxIaL+TBoMroFlWW
rpFuFmfoeB56p2sP1KOLo+xLFwy19lj6FcCToJ8Vpp+DdMCGzcjbsnRJQMMK2/E096kZlCIrttSk
S4rkKStzvoUiaZsfyEarUSv0CoVDVqsLKMYidmc156zGSS+qAcB4oJHldWgOYp8VUGO9Fq2qXs8P
hN0bwUs/lDYKUxP0j2z9thYee6K2YDgykLtUqtkg1nx19+uuXlleUqygRexYhtt23a9J53glRDN2
xHsLJ2haUVdX8Flem+mmUaOT6tKoESX5jmhxY+qlELw2fjN3caa5UhjH3E+kW4E7eorV98xEmBcl
iZEaBo1EWVkxZci3gNy2on4Cyh5IQmqILpGRdpveF8g8KU+y9Vnox1vq06KL9zzF67v177dmOtNv
t2amBLXMMCwUA9Qdbqmt25etmc0CzcJZ17gAExQ1B/mNRe/cLlcLZPEG6bggGP+rCxKO2kEtEhj4
1TYeCtJ63RUBi/zSsaQBqVY659jpH9J2aB7J1BpFvhFt3W6oSwP/MinzxgdyoEutJtlq0rLQ56Te
7EoXG/bE9UYjvS9MSJrlifxJMukpyhNAi3sKAhf34fJARt3ATT8aug6Mq1Rq/uYftSHwtHFwvzz2
VCmCMNYZwaupaaBY19Y2owIPtAxJoFj+MgsbO4J8fMt9cPMNCE08cChHb2O/9c81hO5QdLExd9HE
xbXDgRDISN168YexQl6nlz9bC4rFiEz6gG1L1+l3Dk4YJ3DPUPVzSXAlUeyszTrDB54Lf3CXrNfc
bwwkEtXEEBWdf/8Fcv5xMDSlZVqSWUy3QagwbkIQkZc3JX663cV3oCTjc9BG3XIqQaTMkxXnPrpa
maK0sS0zaEmBxgD56ALVuZLUXJORLhp+mQwxi8lboxpovfJynW9swSdskiAO51JWJGohzNtm07Si
LmqJAoiiLuS9DOBDaK7ksgyQH81YlgpUPShWiOy7V+fIpIHe8NSHGmr2yhDVqywLrBwwfVYeEyA1
pe+g2Rd7gVzQqlYxvfazDge1yAbyQryztPyJ6nMs9n/z/eKSeMa267vJjcYxXI11ys6FZcrXmv9p
KTBZgoKXx8xGGqgZ7eGdvKqgZ2ewO5xXkf1pKq9yBA7LF8jykBeOYkorE2uRF9Yi8+JFk2gtHQJO
599/M3RT3N5akH+0dK7bpi1R5Fy/iRkYUCFsA8dsL+ZUy9Wk5JrpEkQ66tRZEF5ZbNRKx2EFXY/o
Lhg81C4gPx1PuS9+OIGl93Y1IspRR3etDP1D35q1mxdJ+oTfOuVuKScrcZJehUZk7cgGwDc72130
fU7nTlb1plVcO5Nvo0PXJcG/f02+VVaWT9l59uwD31m1VcXndVps8c511HyTMVB5qzFM36UNKWJa
h7XGtCuNRoN0il2t89GsDzU0uIGW1Z3DaGvxK+Isu7w0xu99G3y1F+DckN0psq925R+xePruJeM3
TdRPjTDvwGduHnEO9e6lnr+Fvl++W7Wd75Sk3TbRm/Kd++blA2kTcRNYJP9XDiWAC4E5VG/yfe9C
SI/PMTE1xstnj3Aen73PedCl+7IKrfk5DxR+70K9zI/mV0hjoAV9H8hItdR/m5zA/Xdvj97s51sg
z8+3N8l6NWQtWEaJLVQtc6OwUYVUalet61OU9xXFk49T1RpB1uIpY9aHbRldWuSndTX/H78Fh938
FFSkVgrb1nGrRPhD3PwU2h6Ibz/tk0thg4akL0Xa51wH9LB2htlMUNf/K+nBnRKpVzGctalCWBuU
hhWUmKxnTfPjC35Zf/qREM/mKL2HxhrWtp5Yz466gCuMQg9j+kgOjl3+ETGrvMy9AUzmrm3yA7ki
nwagXKD7W+rqRjxuDLP/BvGLxIVEHn9os5Y/VHWd7oZAA1ZT2ejSBKWzjiu73Sw2rfXi1RjY9k4I
8eEH3Ogvo3XEseU2opfASe4Szy/uaFZaZ+lDjm2QehWyIBJXXoAEPC0r8C7xj8s7ioUIkPf2s+PE
wC/M61rcg7/Vn4GmiBBizaYfYwtQWO0lb04UhvuqC/NdWTDjPfHYihxQetlYDwJQ9gGhlkcu8bWh
AVrSlitNC6oBhwMvsQ//467Ib++Khm5YjBkmN00TgHOmvipfNlxlF/oDKvto50BAonthJgikjgQS
CHMV5MW+MBRubKj53Kyl9MGLADXKDVJ/+qIRujBEghyK98wxx3l0GSAhUiOFzj7NXQY4kB26SyMi
TBpwC+v7huCwOQOcJo4AwKlV0wRkcuuY/ujSsIYgY7yjJmoYHzzD9494b92ROdgPpLlWvBcQFlrl
oci2edvd5bh1//JFddNQQ0NU1L+mqbkZGmCZ1NDffBBoT1wuhnJfbSynLK6kASpp51CuyTJ3yF5t
dGzTr3+zAAYVuTVT2fDcaVaZ4lOnSkCJLtlk6ecI8jkNSSQhLgu5i9g2fpa5Zu+/+KlpNpCzm04P
2tUkAXHVq0rf9CGYNXw8LOIoYVG0jUuaOySWslwUZXDqi22nktBeUQVPokeRNmzvgJ1UPZRB2HuI
8+CX3FrgOKLcb5KgPl4PYHjlUpMumTJSS8oJSgpRa21uB7rx6fdfcIv/41Zn4wYnLNChdM7FbabA
qidIxNnIMGd+jggRWNIvfW6+F5Fh1atHlDZKnkMI7Ty3mQ6CJuTXTg1v0+c4KgChi0oBEQ10mYYy
BwD2pUDRWEDrt46SWWwQVIgS5gBjEJc7qnpEF9T6js9BGZ1oH0/7fbKzIj8AHR8PDyyJvJ0IW60p
lD7LJtB+DQ1uS7j7/fBFhJwhIK1gw312aRQH9h/NZ+Yx/stjTjKSB6RtH0Kc+RjF7SA2owPyx/mB
sF2SZ/q5d5K3gWJ+HW91lLLqPkajZtDPLUZLBzyO3/8XEFn/x7/BwW/aMXTd0SGqy62/32YqiwuJ
LT8iJV1sTuC2Qe56WvlxVwcQ22MlaB++GP4oRxbdVThSPxlJuoEAKGrFANfypBUBx1Gs7ZB9KbF1
CfVpkzu+fIwyELGHzObQva/lY1xo3TnGZgqail22mpwyQok9x9iTc8agZQf5mH0Xl0O2qroxXReZ
720nj9mPRcLFFvhfm/2Ywow9mFPXbKGq1u6n0MNuFooMNZJi34OgaBCKHhAZr/rxHQQlN8EZbbYv
/gliPIv97/60TtbGv3qJqgxEkmQoYLszERlaCSJILn0azlLIwInO8FAcdijOfoSLGDNUKZosXCKt
P+R5siMTDS5uRoKbJmDE8DNCMIJlK+NT3gsGiBwuHAyNuzZnz0WVd4c+iYqdyDiOqb4/Na6TsPos
qTk0SbRrx+rH3EXhoId8Kv3tmEAv3tUQUThmk8OOOC6gZTowUv9L84vr3PziME9TCyxLzVNpJKhb
VA0pAcUrSv0Uhu23bgz4tokaiAMZo4YrjQBhp5++9Gd3NYdaFQf3v8eNazN3afq8CKpeQuupcH//
1bduH7CQSTOFRHrCxpbLZMbNAxb58k4XCUD01ZAFE2B4IHahFFeB0rG6+RJ9tvIx+LAtrf/ql5sm
/jeh1z1k3jPODcm3KQXRywk7YxtP/fhdli+5NSTfdGUObQS7tYCXly7OIBOe+x6Kd0mcNgqzeTU7
BrwPmGZeF4RHHYeEdaToaUYlf8pQGPElYeV4FRNunyvfQx1FW/Ori5+i6rGjt/zeg7D5XQeiOjKd
eGknL6BuDMXz+xbsny8DNAMFnj5mjCZ0MmkGoLqp63cYmCAlM8/wUDz9exJFWArpjd//TxxH3W6+
IhUsg+sOkzbiBEK3pHUTJmgE63pu5eNlTAAZMVDdGXGyUOYnuoxxUqDMES5JAyiKS81RbzdDhiI9
5KKlbXGyUDjoY96X/uytZpPn0q09r9manha4qRJ1DJHX3eR2mV+jQc+v1Gps1H/LAy9Z3wxMEFTb
BgVO0DQQqx0DtaCKB/QljuIIr/61VKLWC0YvPEZ8eFpWJw8HxVPPGZ+2X9ZQMy0cnu/adLe40zI0
p+qzVQo9bpRdjvVTlA3DXVmkIbJOOZ5UVgogkLIlRp0YLk4tJVDBwDmlOtJQeTryX4MI3SoyTVTy
yZ5Y31nvhQDsAjUvUJqtB5a/Rn25je57J+R7a76uqvx71PcgCVu4A+3+pYsMy7hHCU/sDIFmWGkj
ShoFaaHvBsdg2F+qOuszb7jpoYSOun27lhtQicE3DUim6+wBOQp91xYTc9PBc64L0dhSsybZTrsG
Gld308xp5/wPm2hRqAKAUNCoZ2tCqEDUGFE0ArFQfxme8S8Jb62thlNZ60JocYIqJjQ2oVvi5GtJ
ZKt5lrTLU4Hk6Lc67ZyVAeDoxTaACUIGqlp34TT8bI01AWBb5cCUA8rAegc98uWJYISoXWhvAf/H
Q3FQcKEFYDijDicU0wQ6Ghljhc6kyxfH4HN4qQwG8UWsE5kJONeoxLXKVL7D94M3LZigM089c4JJ
XVrKGM0uYPjtDT+5OgO3H5MqC1H3BEj5McODeRiTcjOU/bQZ+0g+kosxvXE8vt1QmHsuuHjypKmt
6xyo/BLyME8Bkp3nvqi/Q5UJ5SmzDqnPLGzXUWlZiKyABRYmUHQDz386DlZ3T6bAQbEat0jt5mg6
+gNufRPyeDakyKLWeVxmUWtsZQRBqvj5xt7WKFQBTtnLlyXBYAeDoJGv9KIFVWWqcMM5tEn2TrZ5
EfW+UP2mO7DY/CYCHxJFdW2VB1Mvf3SKkra4AZ6aHKTp/XRKx98lUMN3heJS1YokBYl+kLE0T5wK
zVrd2MmDbHE4ZqvOgTCgTXwrMgaKw9XpqLuo5pLzl9F5stV8zCNnmga9DnsF1bYMBNQQvPw6+8l9
gQoFactemqAb1kjraNd+aIfd0EUojpvjDAu9qnIXIQOKmotDvTYbz38tZY96Ulmh/0wsYw9lmTBw
2zJy46TX/nQy/h73ofM+ZkO1suK0vAO7DlqAkC7OPaM6tCN/Ixliuix8gNFJtwxpgjPZu9qDXGwF
JauVljXVZqEDzMNmWx1sT7zNfst6apWs7T5WEfG2KHeU02Z4AoGWaHtz1xbSuZsAGKVBk9LkpfXV
w6oy786P28OSF9c+Pcj29zUqxbUojOKXQHkKxC7iE0ClCMMDQstiDjpXaiezjbC1djegBDmqhrhm
N0ooLyoxxJ4bG9AwkqMmU/3sNAkUEedhT6khquF0gCBTAtlpZqcXvVY1luPUCE88QvyHSlqkFYpK
RrV1Jo5k7qE8Xq+FEbaj4FfShQYiA8rYgY8E/dT3CIJ/UC3/Mub0GzAyCK8rdc5ZknM5R/bMe+P1
CFLkIgf7l/IrokxOJt/CQVS7L/Nmgc8RE3U1cfYGXjR1Uc0MGiJdGDw2MaT+yiB7btXFLvW3IDKG
C8f287kxEdTXWA8qBm+y50pP0iPTG+gMKN8maYPHsgmBG8QgTfj7dC0EPj/0gfk2+mTjQclm38ph
fIcEzzZpB/bstay+w1OggdYT7Lpyk8qtV926EtvQidkzaLqrlCf9GYKOYKUzbXxHDCBRUmXOPkji
ecVIrVhY3seKZKcXJjctBdoqgbAowmPdcxQGirdcvOma8C8xogWuafvFm+F71c5uO2tDXbvk3cqL
gBGhroydC6RYjAdaI0/9NZlHEUEGQK1hfK4R5jj+Vpq1LpNcA4kEkQeKQbQ5ZCDw0J9Nix2BOL7S
PfBvyTbHJYYU8DUhkre5O6GqeGn1EPVF5PFa8EPqie4uq2yGmrb+cCfjyTj6rEV8WLOs5Do2+C6D
MTjsjBpIg3WS9xEYwJ2/wb4CpT6CFkJvne1f6WKAOLsvai1xyzTIvbVMR3ySxr6T/YeHU6dg72ax
9QOSYv5h7tJc1OvS18AG4SGrvLswDeZFI63tDx1u8uS22Kk7Nf+JzcgERgbFESsQAnao5oPtiI/q
1gcQJJ878LnuPC3O7+YBJ+qKVWdIJK0BTP1SD1sApOK1BWT0CLF6UyN7rodNQzTx05t6Rl2eKunJ
o7PhkBn9wommn+eHFQ+v+jrQr9aBLm9fXGfCM/2urTVKmUEwNBQvfp1r66qxgKAGHnoM3LA2WwBo
Br6XethexkxlRDUkKymgwaO2W1ngE29jymBmej37LIEPqNlNOwRgoFGvgNmxwm7fqKvnsj9BYac6
LHLq1GoAWVIkgCM0WB9ATRqfc5DaHqM2RkUo9LpWjM+9iC5eEvdXMlmN4a/YUPnAmGDQAzp0g62a
taHRKaqQp2yyX4WIc2ioxN23uhux1xbMP+V567x2Il81Yuy+Rbnm7BpkjrfkFkn/jHuy/xxbbXJB
Yjye3TSnDldD0xU43XnWU5xBKDHDF7hgtn2Mk6h99Ev9pRsZdH9A+HlkCFBdbGafE9x0HjN10cqS
bfJOhJvFZhj1o+ELcSaPRIKSkKGoLrCfp95g4mWwWfMs9W/U6aBT9xQAhU49gf/JEzClkOIOrJcw
0L1H4LrWs6esu0fckfDL9qxnnALLGIIRIYDthRbiaCrzDMrZBujDdIaMGRK1Pm5h18bWpuuYovKC
l3P5glPFy6IbkPsxnkakYNXbkIL29qQxAJn7BpteveQ7ACMmF9KG98i5Z69RrkdILwCjiuq22qNo
mtgl3EnsWfccAMtXHxJhs0cxJv5T2ZT/Zw/1Kp5AqTUjZsVmBB/KhZwwQyXoGrVrugbaMsHQb0U8
+KDA4SG+RgJp3HTBEN2bQQq+WyCj+/Yw1I12JStd8szhG2Zg0/2xkPIfI5TZDEsofqve7Bd5YqdB
4NZt8evJN2NkfUvaJDjSsrOfFeXHXrfeZo8iTLib9hrqE4Di+fEW+6qDhqVaAHoVH29x7mvHvA21
67IccAt8Uw0MSUGaoFnNLldvykgGf+13drnT8u67reNRVaAe9ovqsbL80osDrb6rU8N4McUwj9Ve
x19ys/63eZ9jkALK3TDSDq2w8Z1r+p8RirefqYcq6P5eeiAUU3cQ+WsqkSqqxk3mIVA3Kimirs4h
2q0K0HeK4zqKEb8jR3t2KJdZBdPPuE6rc6MGIz/5WHAe7c1N6JhYqGD9KoPS4M4qcB+JrXGWrlxE
LGUdYeNchGeSuSR7ySEQwHIWbEjZkmxTlwwnzervyW2xf05PPA3MtrTot3LoY5Q3n7Rv/WR8tBbb
TauYAv/7BFmyeYas6qud1qdmKkwUmB2NVxBAUPBAGx5BlETUZnizq8R4VY/++yJgT63ygWoNPyUQ
knAtK8ouSaDXG2C7q8fcGM7QZTbfUOPMPoyBjxOpEszVJpmsdQ8wLeqid7aioX1Mqw7cTog+myws
vBURbQb85d6L3zWAFgTSW82UnIpn8X60odSIEBUoB6y5WOqN9cwBFMsKHi2z0F6idkfWKKgE5DG0
K/VqCEefAw7COHUT1rF9gRvymrqNn+obfPj5PDUTBTIcYcGOtqjkXrNwyIRAi8Fdn4/YUNRQDhig
Du2AMjwNUH1BxT3qVnxw7gLD+TOMnWGPex4IPaiUcewcaDX1Vd1fOUi81wicwF3BUAe5VbZlYMS/
EJWsIZG52KiVlH291qEsub4ZkKyvVqNski0NLKPc7JTsL4IJ9JI0QK+GzN1PJ27LA9lDy54u0pmm
jRi/eQBq4bttZ2dq1Sgb1rjU9FuMBA4SK67ppfFKn5wR8skw0jBdIhqmZpcKBOayTltzlgNOCuXl
WpZiTz2/H2MIBal7N/X5YDsnf/LdUA3QaAJJrv8B5DJs5zbCxh2cdiUTwhEOyDg3ETZbOoHZF2N4
YVU+uDOKqkexRGzwsu2CmWpy6LiXrL8jyNQIDp8q//R9cUj/yyRAiaxtg+Q4VOn9dO0lYIQu4s2I
lSDzFfyxWKi1uHqQS5cuuTnBH3ZdrCIBYaPRCK5+Y/vPhYS+6TSAZo6SycEzclUMWuwjwANqdDId
7wmgDzVEBiiKIrSh1eaR3JmsE9zTIvy5yh3lG5y7srEu1KNZKDB76ZwpAYqD627vRz7U8fGVF33m
HSvIm7/UKIy5xgE53Deqi/qWoPGaUGsjZx3F0vc8G8WKugMDyiC0BhDclHNRG+V1yqL72bcGfgSV
D13cQPx+1SZ4iiGH+kgvM+npi9C8/o5cOx2/WTz24xOtYwWWW0MGBLCdCXXNlRAHHqn+evx7l0aB
IzPmUa2yvzqD5/y1+29zyxyU+LhD7WuPYWuPmjJPfl+KkxPa1QMCYvWDMok0EKcYp4oHshfMmE1O
U6+zIoY6jmFDQgxaEM6191GJW6rdedw610ldgjBHbYdB/occFjvOah20r710SwPzIp/zF+eghmTD
MLF2PcNCJWA2cR99J01IMhnYq2p1lV8JKBrXI4DTiWi2iz/gEt+pV1aR/sAbMNVUHM4iMjQxe4j4
7HXAiyfQIAXtVEXfyClrdGfb4eyzavMgvYq2UF+cfPxeQ0APH187XiHTl16bJNTdTGF6GgRF5wGa
EUIx/csMFAQfAVVLLcTgArYjMVeEN7DZcp5BcTFemuxL568Rciu1Pbn9NWeow0dgDBwUbQEUfBQ9
f9OjMT+WMQJAVN0FB4J8b/BaxJdoYu/0+KedASimW81i3pV6GehGG7pQlwaUB20BaJMAZoKOKA8L
jtSlFljbQBTSpuFzOXoFaNN9LEfOIb7oV+nhviHwS7aCDr/KQJeHtrGSFZ4c8tmOyumS8uEH9XiX
QpjQZBOkYG3vEGpj+NxpHcMGSwF4VNeM0+IaYHORFS1wgvEUXhIObXmOfMyz5hvFekzTfteVWvg8
VShGEIGx6dJUHqfZeRyHNfTN8pMfADJUFj3KamhRQd3RMxBl0bIs3f0+/6FT1vtv+Q/bsnUHWXHo
lBjA294kpXgRFTqiF3hI+1px5AaOLrLQfjmettX6DqoeEOIcWuAOFTkWLGUTFPaJg7GFA/EfuD38
MDXH/26a+H4htyVeaxYh0pBp4mnstGmdAWf1AJkRf1vIur2LBm+CJrwV4eFdtge/nPyj7pjdCeUG
on03MBOnz6zdjpqW3wMA6294FTQrQJKBLMB2c2VXQ/cmAV8GLsYoforEv0Bsc/TdvH1kTRFCvK73
N6WTQrLfAneDqy2X7inyn12/IOWdr2NvzB/Gpsu2YVlMFy3X9H0w6DXSlT1EO6ZB35l+pEFnBokI
I8auO2m4f7CEME4gDjuu7lXGqznY4d7mjYa9FboDA7A7bgeBwqnooo46OJgImp2o6zj81SxK40q9
SLYuJCzNZ6vq4qcqiLZk9nlV3E2JAKRWLdHn+hGFK83ypxAmNDXcxoBQHlLOyDO1Mbj/ChTXOpFw
c2sqTwRCqz+7fYCwK4KMT56XPrRDOrwlQw8aSzuBxmKH8myg3s0GiMz4HcmBO11vrV8IcD0A9tC/
eTgVbDroiZ4hjGCfrTDR11zBP/uq3xlpmd2PMUvvOegwoFeMqLNsIQ4Aaml6rzkQ7+QovrGjLjl/
+kW8bHdM80JUk4qGjZYhn2cIlIOhrgl9BnCcgINfRgkWL1kFURgtjM/03AlMbcX9IniiXott6tKz
Jn9doDTLScbMBDoznvVeYxNPOxyAJfSc++w81NxaD0Oa/WD6/9kjKmQHQcjC+bc1IjaZ/wMpwfVb
bJ7lAI+AlDG3dJAwpH2DlGAemLdaiYUr3kOqcGHrE6M/jPV4E8monQn+tQGW/0zdp+GZ10+TdJ2z
DEIKIPRTn2bihN9C9udTAQDM5HDVAB++9rjPTlJdcKCcTtQFBgygdWqSkYZj4AnWVmZBSEo5WtyB
DzWXiTfrLJMdUyshlJH44D8jnDOBeewS1rYNOTDmYdztqQvBuux+iEd+VH4l+VnJmN2TX48I8n42
kg8EXJ5njG4IePhK9uqI4I3/IaDqwOtqZeh+c4EkKZA3cT/bxxDZBrJPOqrPK38CvOqN/tWu/IGg
/R5gI763iky/aNWgX6iltGUuQbtxhjH9YkbZ0wnB1NDpDkFa3ZGrr3moosfte8DLHgYrHGxgBRt5
TZEtXdug1a+pS5eirdO9r40nFA3PnpHKmtYITiWIjPfoGsj3RY7nuEHJ02eOwx40CMTKUr40ARi/
F4RArcsyPS5lsiP/MQm0A4QwP6brAYIfErSpQ1t1qMLQohQDFMTWadLWJwZGwIjkOHZRYSUaKIOY
b+TWDY42ulqse6PLcQrFRhhy7jSZLl+csE2dFyMbrbX40aqyNN7IrjO7Pmi+eWZdrheQS9bq03Lh
UdF86QrqsqFE0NBYL27UIt/ZQy1yM5Vcbl+DfILalxuRxYHbZQYr3GViQ/1ai2ClhWloDANsaqDP
j9Nr+xjHkoPSwTq3lKx9rNUFNXHyFbOneE9dGshblGRogkeapEoE7AsuPHcy/G62oeyFCdTDFB/I
XxOQTxf1PCZLIMMjm99x7EZR1KSuf8QGP3rCrHxXMpwVM6f95TMgMFvUZHj1DTGATh1217B08v2E
TfAOb3vvWziSAKeloOG59p2BDD6pp0FeeP9xDE8+p1U6bTPsYXHsgWvPpbaySsv7DimSDT04JGpc
NEiYVn3BXyCbMN6xSr53Zme8WDHkkLGPeF/GBke8l0waL5pRTIvnv8xTnng8g59WBzvfNpHMscPx
EkF3E2RGaLeRbRkQapS6ErrBqJrnQYEJbDSc1dTk1tfkpqyqaqPpqdwCE2cfy6zsQbsEjZZBLuS1
bvQfTV14f7Zh4Qaxaf7hQLYORJE8fPK4dc26/iWQkKB0R63FjkFdAp3Xx3BAItu9bdI4CHf1Mabx
eVLpN/PMZfoXH2qG0JX4/U5P3D5NbGaalgFKjGPpNljvN3yqbrQEFHtkfW5Qc4wbMjhmehu6s3AF
9fNp+KtfpthWF2p8RJ7ogdQqeBIOe1Bj3crg/swOltpo33WVjfKGCbjDJoopQwveKVda2DvYO2qg
wa4aU2yXkxHUUwI3jjUNj2hw6FIvCiEeFvfzUQrQgfweApQ4KFkXHlXInqjyVDfyelDQH7djyouZ
UCQX4b2FYOShNhzKn9WHOjLZ6fef5T9CGjai8wAecN2yGUpn6DdPZgPSKzrU3dLzh1iYHkNUaH6G
SR8/vcxJvS3UFhzpjhOkTGQ3fjyl6NGF/MrR6u1jZV5JyceTgXeO8UBzSfrBN+J4OxY1omJKBah2
OMRIcAS8G51uev3npBSKL6s+GPJ9ryChngHyea/5+aFQsjRkE7VWzTahtGlowOd/82vV3MXWFEYF
fakABblAjJbN1rYRj3T89BHYTv8uKwfp+vh8vqVZDAwZlxKZ1qZ87Mvplextmog1opPZUdRp/ua0
xapvPeubXqs/DDHNHXUZm3CKFeGbE7DyGAITtqbp6uVYqiePXRwE88uRf5Wg9BC9XOoBf/v7fywe
JDfBKptZ0Ep0pC44CCz/EK6Ju9IybRDLz07Vu5Njrj6EXCIjvA7okuwL/Ryc/2LCF+//UXZey43r
Wrt9IlYxh1tlWZYtWQ7tvmF1ZM6ZT38GIO9Wd+9Va//nhiVMAJQtiSQw5xeWV7UXOUKcQ15DciZX
TvwoRsjWUIEL53s+sJwu7hC4TjY6iK9PaITvbPZB3wwVwX7bDapzPNaMKBohFJV/skP1PIdVcx7K
CB1/PdzJHw7Ma5WrduYd4xL9cLwJcGU0k71sIs312yQtiHeFoSgL2PLtJvYFIvvPQ6PBRVrIII7E
2c5qh+M/jbvFKjU/As407c8UoYZFJAxUYts0dlU+f5KtGwFfc7BYCUUna65PGA0UDzJ0GyZnznRe
475xHgGJLNzuQXo4uHMncLBK/UB1zbhXS2NcVShifJ2T64AGuPMytKv6IXQgzvzbANuvyv3seasI
aoSa7f79V/VfGEPH0HQckKTOiGka1l+3i5z8TTu5WnjAzYV62mKI+rusS7TX1nQWbqx2z05SzBc/
1ldhaaivw4TDp17lX/24Ul/bevQAK+TooIg5XgYL1HWSGgdTxk5V5q94h3h3PaMFs1m15hEfF+aK
jafq++rjr7dTfWdljDho3kDqUTHOKw9x3vUtlnq6/Yjkl4zccOupqv8+VHbIoc2wlJXefkD5zzKh
oXL5lPht5CaWgX2pNvBuwSXYlfne9tzD4oH/hcKcjKIyYT4EPbnoAYOHN6Dc2m7WEAuWvemfpygd
7XqKThvlKTRx4shUP04h56iNo15PEQh0xO2vSNz656z6wf6Gh4Iud9JdG1CQBErdIFShp6c8nEzc
sQXm6tahh8n/SMS44jfwex7G4bnsgoY3PM3WVaDC9P/GvrGr0LTncm7uyDfBAxEp1E5s+NH3YXMv
8q3Nn03wqB+9Vq4avw1uavOrpyIGFJdmvm5VNd0EvmddPMVHN95M3qBwWxe016wLyipHx2rRFxQh
vBs/xsvOBPjuMW6jN9n6NT5nmfFwPWFVD/jOTIhAF3anIXrvRztJZNFTBbDWaHxu0XJ5rMVBxo06
b2RctgYrLR+8PloarZtvnEFPLtXMdiaJdbhSIDYAJfs/swndEBUvD78XjiZZ4lx0JXHXid2Tmugc
9Y4CbbfNkNcXt0NEXewpfjey6SnHpe5nk34Oizj7MXITXlhGE7+m8GdXqefN4EyaYB/ajnLCP+FT
WyoOKgN+vFEj1dkW/eh8SmGkKfmYPAexrfyPr9z4m5DiajBQTce0dFv3/hsPnoyDqc05FSq3d0kD
Tcqx02AppGGrrqfcVTCDJHY7+J0QDjOj77eQfKWQ8l/pECdWQzG9Dpjl/Og9HzNXCv8Lr2xWbWz7
36da++wHbfiuj6xQwC+blznCuarpmuSxVlxr23djegjbMj5MoZGR/AcyWfyPeyFpxb9+6NBtDdXh
B2hAv2Xx9NcPPbGMnpRoUR9MWIP3UDWcXQeqdd8GRfAwupZYnWvts+KRyUWjJ/6q4oRWVWVHXqyM
V9TMlG95Bm1Ib8AT6oairtSuqR5zu6x30+S6uLw41RFOnQm6oZsvI3fMRZTppCpn8lXyTGHH5gHL
5x9zkYUo9Vju6xRY5crgIz6p+uBs9T7u70jG6XDfomxjN5315Ce4TfkAYj+7jvZoZVYbsDk99a4f
/vTS7GsYqtYb3lX+Up4iQuy9fuRK7PEMGKdtAdt5efOxUvTqX2KNsLqSg+W4MsoA3AoPLWj+7rKq
QxAV41A/gVG05lo/+2ZSP9ncyveJivmm7AvHyX1IR7JgfJXla0ilA4j01H/hM3isenBfC8178bXI
4XcyUUZv3P47ErZf/IrfCdvpaOlSJ3pAgD1ehln0+bZ4LJoeAIKefJZLSbl2/DOUJ2DPCjTit0FY
L4tK5bf456vYSKA3jkUF+Ufj1W+9a/ZtYGH0emie5DZStFCR/q0l++SmMi/mtSlGyk3lr3mN2GKK
PjlP9pW0/m/zfp3l1zx5FqgM3t7rjHFdR9N0cDRlPJS5mi7mrtSvsQAyLJ6d/znIcbemfCVjfYpK
NHnd3YBrSwXlgPMV6Zgi1dHr6+u4qfruqs60V50xf3Ignm2jMGzIItDsZy9/SjRQ96E7tzsZa0WM
S2Dh6Vl5kiHyQ+UhMptvstUFMUwAVVO3KNyRDgnwaBCZK3nQZbJKvmwoMW478sRssESeK53Voyq7
ZbvTQuDqUxMh0C8SXLdzyFdBAjsOgaZoa0I725NaJ50IFvhoQ3I6IJxt3Vl1eOUDFn0STPu2K9VN
OaFfkHgG1j9OW+4no0BoLHDTY5eXl9DEVCA13OByGyFjmRgBoPgix8sD951/PEfsFA9kvV46K4q+
GkazcuLR/ISntLUZXNPalbWWvJR+fpYDQmy3FqNG0j6PHbQElTZa4doafq20dgVNzfyURbrNngb1
GBYfMCKDzt+QcitYRdLUzCC6ZGAv3DoDgi5C3BU/RshOGftzhDzHZFrFCvB5/VCr9gXMKOoaWkQK
MW7rUwyeZmmOhvsVyydSFKjJug18Y3g6JY5e48fYcgqt+7HNdlFaj8vJYU1upu1OKQLlR2maIEX9
6r312nA15tb02MBN2VMFrHa6V2K/JiYNYlILuQ1zwfbJBvDMF5Mkz4WS7dXctj71dupvE2sMNzVJ
RsQT58/TrDgIZtvl2VXMNxmGGqeAacRPALeiRy8dlqlROWc9VuxzW1jOXVlY32uUB2PEK2rw+ghU
+m7s7kMYaO8J9hs66l+ZOe81DXRyiuPBu1rr34u0NE5K2TfkC3oyXmIYmt7WykD6cQ+zMGJyPif9
27+v5jXz70yKiyiNxbXpOZaONM3fooG+5WN+p2vxofV6A2kHbRD2BmG6xjELQRTKVms3HN1vduIn
i9ps9Fe1hfAfaMl4MrwQVp1hNgd/7jmQxNgKd+dTa6Zo0c+U2fSseTE7CoTIkedLSCbNi9PP/YH6
s7pIRLNygOLW1hAvvDxoX1q1Gx9Yd7/JqW7e5qfCDY5ypmJaytlvPRiUTOzU0L3kw/eWas6qCUNn
VY5GAdOEQzcH5aGPBhJft7aeRfCabm3Fau9VOxlqBC3CXlv2QvWii8bs1Np6toUJoCxk7HbQk/rO
aOOSWhJj5eG3sTh5P1Sp8o4lk7eI6wiKT9bq4SZMYn9B1VKdWFZOyurqS4batHGouN9KqzEpC3nT
rZdNeZiprBwUyOW3kJzw11g5zMKyc2WNqaos/FpzT5NmHJtCK+5d1g4KDmTY7kBHcNFOEW0biMGa
+8b0McfxO2VXKQmmKB1/5yIoSu1ITn4jT3adw+ZwGTjG9OCpgXeSHUgHRws1yg1AWU9mC59AleiE
gQxuaw9PVws0Gcth06ysDM2+34LdMEAJthUyBwLPIHAOQPevc28hGa984RUdO/r/kl4VC7Xfdywu
6zgWsEjN6pSQ/0ugaYARFxjtFB+cLIMDXZFMJoWcsU8NK7RQ8+ipE0TxQhEewjnScaE3r66kZzy6
mfHv16X59w4KZqWG/qvqUdFWMRb9a2EZR5ZVkiBDuchR0/tJmMKr0hn+10E2s6IS7kklKTbRwZ2m
23huWVNenxDp1xz1ocZ3WbZuB9fuzlkU4oEsRslDDGV1WceUb6PMINM8KHa5y+EcLaIeO46k8ijg
pkKHrm5HfeclEDVLiJobybWS5pry1Y1gZZrqf4YIYXjZ+9tBxIbQePr3z018OH99k56DQpJNRlNz
LZajf39yTeOP8Iza6i63Wf9a3EuttW+rw7ERMFF2J8FCNtsMZKhRK8HCsEmbtwIamuPXu0jggq5q
GPYLxNPCYxG3FOqN7ODmdXiUIQpwILhl286UJzUZ3XNY+t520vt8XVud8qqrE4oO+JPvZVNx1GSB
jTEscNGbYp5Rem79XDXl/IRI884OXYVsqAq3peDOKJtu9E3FH25nhnW6jBsIEjb6w48FsIzJaaBL
1Fb/zEW2jMJOOcsBQV82OIZU/UF2QgNGDTdtx43snbVEg6GVoSuRKwsIisUbvDx/U1Pc30jShOPb
+bKLuZnLXvYOd1GZ1k9BkpsXM3fWkkvB7QwHQpEQwWLWOIQQJJfoVSjmNwqf3+OhxD7Bw2lrkoT8
+i1Oa/tJ8osMRETWvY/Ib9UZK7tNQ4Ejfg1sQwcLlYensBhYTE1G8F7kcEkmQHB7gInhuwL9X++z
+K3pI+1Q1rq2lNPJHITLIqsjFmRd+gIGdYOJntgYKsGuH3wu1wFAijkgrz8rmb/roiFFljrMT1d5
Mq1J3t2pzO6uWH8kP6NFbLvxola8cgs5ZQJUYJ5VfECf1CnQT0o7fpZhfLD6jRml8MIEz7jP7LMR
BRGLVkaF3fh5EJOdzOw38lxdOG19ks7ssQT7qknNpSIcrENhcq23K9PkxyQb/RSlK3Po661sKs2U
H4G5viSqjfHN2ClfhsFo733hn91p6tqyI209TzG7YyHrUJVR8WDH2hNCh1z9vqusesq150QoQqhe
Ifc/894bcuhCTdlvpwEbjcidHhRLyREBj0YTFd/h1Z+t8SQPCl6DpyKxd5j1uPfXYVlkAJBvw2md
jpjqFEZkRQGL/+rVYb+7yX3ch/Bstd+HOvpReHFyxq0Dqwq4LwtzbJx3U0VZMjBhbLdG2l7cqDlh
T+e8R76GOFPtd/tsjHrkmF/kaaK48LaKYY8b2QwMPn1Pc19awGSHxDExWZhgroXcGRckDzyNTHDl
bQYv/3ZtBm0ZYmSIdEyxaINW22tdCCMvDSce0Zr2bHS9t4t8f15i1Kk9u02oHvXCe5ctc/TaS1i+
KDEjZYTL7h6bBf1RTrbM1FqkeTXfXYdnVo1PW780KbKuVXzIn0pBldAgodRIoR9lSLWD8T5Xi2fS
YSqC1IkWrOUEz67wMHTM12Cy+gVZA94lyKPHUp+pWaXoNcgOpwiMxwm676PaGL936GKGouBw9NeM
W0ctTpUIiYcmLte6V4fdHnehbZg47iYo4+KhKNT/ehX/6h3ttOfDLuzkOAG7XrKEJ8fvN68wD7Bt
qnTkkJI6OJCzpwRGWpMvONHYKZXhd0f5AZnb/xFSF+j75GOOUUDApzIXsIirTUw2G+ZYrooPlXmb
k7TJt35q/LvBJz3cupRzYNU7e8WtbThguHY2womjdUMEE+zx7TbCLAP7rEb+3yNqCwt68PE/6xGz
m1AfcIawTKfddA1JEUebLiD2tMcE0suxs2vsRjpLfW+ChjtPVw7HiV3RxfDnk9Ln6K37+bS2MSjZ
hQNNb4Vdy/iuK0a8dzXgvHIym68zOunBZVDG0wASY5M2RgffyLMvgcZXXjmW8d1Oj/JjShuAaqwV
rJfMCzGeGkb2cKHaHihGraZx2tX8etjfkQXtxaHBNws3UOskQ15XFStguM1WZjoBoU2HyUELwxq0
b47nxGsT9ODiyj8ujN1oC8esEW6yqpHucMhN7q5UZR+dDSQGdpaHGiBAfZShfvlLXNu4sgu0rrCj
wCIRRpMxpJu2nRv+niGeX+FaAn8QMCnFf9Jw7nyW6qC5cdG76aMR1Rd/qIXdlqpXX8tmMCpscJx0
fo26onzNM/g7VmeER5h1xltdICEXmK99bo0Pdo/Upww7KK0ggpVkm8EYRv7qEMMKg1ucXU7TQ5Zr
+gqaW7ySTVPE5Ct5aM3pNCSet1fTSBisiN7Qzfy7OojurrEaStvegiO803xLY/XLXjoK9eeWWsFz
pwwZFQKv26htDOnKRiBQDGjwl145sKPvC9gypx5O7zjGPI2VqrsMWNmt4amxUe78cafpTiTUHYd7
yCcqBmhtca4aRVlOmO28Ih+c8ZzH/XsWBL24yXEsA/7lmln8M0iVVwXR7nczjdNllhasvqbRBzTF
oiFKyoH1oKLsgKn0z2oD73VQEmsle9GLzLExj5KF7E2UynsKehJbYmovDqFjnPqACgcaUQOmpWRx
O25bxyS1DmlfJ0+T8Jw1FYitVYOagGxeO1yss+UEGZMHfUYvixrQg2yNKdZ2rjZEC+qWqOkCYCCZ
H1TPqWaiQwTB1C9nfefkBfamgmBqau2PwnrTQsu/uLntrTMUgu5JRPl3bBwwX6416wzesl6aRdF8
jvPuHlMR86cGT6ars/DbAEh/oZiBeadF9jdLaa2L87VgiXuRr71gSJdA/rO9I7r6aBz2UVugqyma
5aB2S7VTRpRlMIYaHL1fliX70NsiWC54zbrD7stFyTbI4TcHJTRxDH0/XkXEBiCnAAxiYLXy1W3c
n72RWZsLM+ybrVM15q5NlcebYYx8Jc1hpFcMaobGvnasXZDhxRXVeMFjUApnLDGyP9q93zjrxuC9
PTw8Z+/oQjU9egO7bujawdFO5qJZRSjQ7GvbOSaB903z4/pttOZno1WLS8HnfUhYuOFeLwSD+JWo
A7f7udWow2ZauMJnNN4PwBCWgFoCj59BEX42OwizL2Olf5kdv20vCGVjFeR1GUI2VO+NYGp3c+ka
CywNQM93Blgt7E0M1CfpvqZqbzHpSCPnyDHyFG6Es1Yg3K2r2AaKL1DlXkUV2rAgEhiuFe5srM1W
tZ+Zh6xdZcJApxR3tE7cwP5qyo5brByBseZav28wCEcPfFBePMDgUgPJahA77iMjuBvAlN3i/oRE
8i3uhvlOfmS38Z6FFErDrRmNyUcppBr4CGe41bCXISmr+is+UoDdy5COGNJGFTklXXNikg9tgKuL
npw1S//Sx1P1jhNcuq7ToN4nMuvUbIYU+wrWxNmdq6jzahSj2CTHixHWT12ju2/VWkm6W0tOXRp/
IROGkGvN5kKVwNaxNRZaFvYHiZeXvbLJl4L8sxh8603F4EnMNQQGXzYHv26XPt/HUi5M46ZBjDYJ
qYaJdepMveUgF6ayWaggz+39VeAM4dh0UeSZd0gDknF1gQBKVCEEgbKtdZjFQTblocyrctFO3rxO
gRvUi1uPHCinpAGP3DgrTFaGRqnW7LlwMX2zQP4cFU9ZOKBBV3bGklFiE2B4Hs0ojqHBBsaTbVMM
FxiFPmriOwECWslRqKdUqzKuTmMZZuP5ulRKVFd4Ps35sSRNvoa7qD8D4GoXqtJ737owXdo8zX4a
4LPU0hzf2w4vxrGx4jNl93ELbaXDfbj4ggGvRaIczwMAZPiOTfe2OkVfq2gaVlQrhGZ5VD7cBjTl
fRQP8dfZbP4YoCdP42xzV/G8HJGLIn8Ok/5R/ipVAx+Bf4hrPfIk/G6KQ6PzRYnx8levKU23Cl2e
NIXvzo0OpcyN7gdlOJB9Rn5eFHxkJUiEjLSAni+NhX41ZwHPSqzGe7gq0XVZlx9HP2MLQy31K7Lf
C1Wg+SAmt6ACu+LSKcqwhUne7b0yyHdTkNmw563axset1UzrrnTz35/sejps8kbVD7eHvXz2J2yA
kKcuXmXcCIz/PPah0upLHuXpWp4px8WNG7A5LeT9x517lnfYYK5vlaO/YvJGZP8aJ5ty8N8xlpjo
ysB3LgA/7edK+cJCtHm8alJkIjYZ7j/GBqG3chO1iKtC3frGpc/55fSuF39tWaiCdbO/W9OIRM44
e5fAbpOtmQgipa2bj3gEzEvLLfdWbxmnDBzPKp+q9gQHmqeonSCxgtbtHRAehS3plDwqKcyEAm7I
MyJADsrjU/u5LfRzHYkltGZ9rEnyJjh0Zh9/7Sb+szAcnJdxTl9H30Sca0y7rYTIhy0uFA3OPlu5
MpRN2SvXhremBNA3sfcx+P9r7u3M8o1uc8M//wz5vnyE7sN14dmQNAT816DWI2ATQCuwSDT1MT9C
HfsLSXGFXIxkdpagsMeVRGV4YF8Ok9numkaxnmeNlFnVlefZmqznxkYtJne98b4TnfGM5E/fzupO
NtHy5iY9luNaDvb6wNybfon+n5irDZl3TFvu4KLVxrn7lPrjQs6UbyV8fwf4uR+Gtrbz7IntfGCx
k5ev3NT+UvZmeuf0Jbt+S62VdVLhOO/LLIBtJNMRx7ZN06vWHbgla5lZDdw/sfLKHMOGtJvjzG43
0StG7fzUUAchJWfv08ReXT89HvbnZhpsOEABN0PDcey70OcdEn2OL3nR4vHuOtG6KHF5J5HJyNQ7
mjayCmUwbrG7SE6YnzQr/CjzV6p0hVC6qL6h9rwZAKFAJOmilQMI9XvhjWguhnryFldKsLIwQT2N
Th9uRdHiMGhGdJDndHvMohvFc+5zP4FjbZN1Gt1O32sVmRwq7fMFMkKFRAcXjIb3YqgXwznzZn9p
tdrBQarjwaywB9P1skSDjtyXtAaTB83EtVOwwZSwrF68xN7XfZCfJQt9UBEphGF1lkzzQTOvfQho
V5uohdOBUmWwTm0rO8yBqZ9t28gXskhXe+53+Ev+k9EE5Z3jDFST3bb8omj4OVD+UxsIOqjqnI2i
1a6XFIoSrENFU/7wZXOaVJri8XtryksKBUR3pYZttSlinJgF0FLa7VWRffYNZDNv5ns8m2DgTOH9
1fJPDBUhDWYRpF/vY6IIyYmkDMvHWoteOgWCn23XQ7jUmyLesif7ox1xl1goPdUzJd7mzUT+LZ8+
XvyK/P5CKVQvZsmMDICJ13sy4kSjgwRT1OBB/rnyr5Eh8sB4xos1pK8xQjRv/yNafiS83MCj7ocK
2VyhD0wm01nhimiv2wBh+nnQInerp/OKlIw1XCebAnraxPV6Dvrh+o7ypCJUw0m/jvoVkhNvH1AY
VWsZCsXXVCkqaNdqXLLdMt54ROCjR3ZwJ5uIVL2QxbNPPvaBEHjTjQxjNxEdVimUmccWv3j+2uRp
Bhj3NHFv3QEGcoWvY/IkDynCrssOds7mFgNyf4rC3AH2y6w8jItH7NuR1EUbZ4nEubIcKSRss2oM
Lx6eq4/op4o0GRQLmfPpivQMw5of/Fw2u0zwVyWJtXPGj9iN5mrENcmpUQpFNix1DAXzn5kELSWO
+r2NTzINVY+ZdQ1nY1q/w/eWYTmaZJ4rUwAqdOZI0743gufclfjiqnVzUAIl+wJ9xiNVNo1IrDV8
d+zCj6XnhXdeEWU7M7Lnx8pR+5WJOuxrIyBUvWLZD7qa/ISPZT5MiPKREPOdrWz2mY9xQaAo6l4f
3Is5Ud2THfIw+2a6ShP12S28+ezVyRIF+4SNJnrRsFEr7+66g9QGb9tblnvdMiI7GayumRD2MxsJ
nNUSx9vZ+LwuZFMe7HT+iN0g62Fef8QkZJecNxr3SRfuatW0wCdS9K88K36SB1+NV4gDqo/XloJo
VhOaZ9nC+i55agdStOOAauctZuTox1RcBilV0U0Ut/i9igP09Y9XPaT7ILKOkQlyB5EMOnVIc1vX
wwjnNjb1Irr7kkJALk5lmfG4TIdUrGSFnFmep+N9DEWoFGpoU2MMOJ435ZfYrIK91DBripJxWZir
aycCmSeDSTLZm96qtJ3nRPHOLFm0aLNaX9y+qC8jZuBGiaZOynbpYkRswXySdWvZWTk+yiaqspad
chIA5GhpNUa0lyMQbTTQQharl1+nzFz/VR/Bs9viDRTxpnw990WVwwnWI3XhIBawqsK2dpYVKfKD
0wRde28oYXpwc0xFqaYSlQcZlJOMooR85/h5kuxAkqj7FL34DBZkGm3qKGvXkYk752xSe0ws/0eZ
WW+WqYIktUZ7pZRx8NAGKkpkvUOGy1X6JzcLARq25DPsoVx2gvJhTs6b3ubFW1VBD5STcnNnkxyd
DFhZDc5op3ikFiEPasd1V6godhKRfSa7ynWWooDjkjT4baiGlKxf1NrD7RRhGnjr0BmgqImxfmAB
ktYyPIMAM1+KHkFMgQAd0/G31q8+CQeddPM7yyBW9R2XT5P0+jNc5hmZ8Sk+jtgd3s1KgVSaqQxn
q4i6pZbV+edM0+8LNdB+qqAUIGZaX1XYYAt4xwDlojTdzFVcYEfRd4egG4xN3AGkHGs3XHqmPnxp
rHLnO/b8giPNm9O73bKoWXuRe7YuZhHHd6j2Ir0nmvLQJmfXU/Qn2biND0rFvOhifKSRnZC9s+Fd
Gl3NjqCp13OT+I+mUNazCgATWhqGK1kNk+J5FfWbAZflRxnyU0BmTZyF1DKER90/9Fai9+pvJ87e
zD2V/KL5kpK23dQJoNCsnj552ax/x2vnriSb/V4AbFm4QGgWBmXPXe30aA/m9UuS+cYpUKrkuQ7w
BxXhBk/tg+L3w9KuI+PNDW1/Ra7P4nEA15laU8VSBQjyG8QCsgpaPXCnzd2dNLaz0k9FOThvtZJr
d1xMoDiF31014FietW7zyN3SPIOBfrOt8hPG3m+emcyfChtCAn4jT50PrAJa9vcK265P3uhkGyWA
Zd0XYbNIM6PdzP1Dpof2k7y7UuxFY8Ws9Z1sZk4QYlgwm4vBCK1LUdjWhfH5sKGmXR0TnTXsXdOn
2Sppmnihp2Bw5T+plrAVFIBgW/kRlCREF1WXqw+WNaiv0fwgw1QxffSHmASFZ+PwAB2mjTffs6M+
VXoP5xNhuvxkmtW0cNgG7VKYN5BmXIjvYozgRCwxVLGuAuqREtuQsdRhe4Ok82G4hy78ALQH+lju
r4WZ2q75RYCzQFEr+jrHCmSmQCmeSo9SXWZSxpIZZhzZ/Tz4mipcveiP63ekMusnOTHQqTc6eR7t
m9qtn57I6FONEnUpgDTGDno+KFtZhTKrwVu0rKt2tjVbZyvcWJJnY5Yk0/z+eM3HlTQLE7d3uZud
7c5clfM8wfrMCvwBOchXbJaTZWRExvoWq4BI/9ZrOQWJHzHj1iEHy7mO6JUd8kCB4WPcrfd2ZtUO
90ZPEiUqhk+u3nEF+TEmeIEJjEp6yzd+Ndwnpbk0a61bKJlZXwHp2WyaC8QWqU4IfLpTu+j1iV55
75LNW68c/H+Yi/wm+LJbFTXk5t6lINZcueMKUS5ZDsCkN7K8Ksd1rqvsh3b8Jlu4JiW4zDXnOBcu
SmWeodY8u+OyGAPWpK6KqkiCzVc9W8ZDXlD2STsFR6gmc/7DdpHEl7GjxOcWVP6V0fLH/Vg4NbSd
oidLM8bJq0QyNdnc4ggOZlE2va7g11u27kFDX/aKeGr0DOPftJ12ulaju92W76We4w2Dv9HCdrXy
SRaVkZg3FmB1oAqKVB56+PbGG1jqyl4um33UUEqRUp+OoXerHNuYpdT6lDFfiHzKgyteRbYZ7xrH
OE9T5ZO68dBTLu3Hzs88NmyQfW7xqterfiODvjoWm8TXkvl11IvHLq98pJgxKDAC7o+lr93rbAUu
bo0nMLZtqC6YJiWFQLHgtPjRUbJFYHVmW0eApSQj5MYgKZvqTlyf95ZT5TvT7aPFXwlimUOWscJ1
P1Hdire33PJt7NhaQApJXq7AdvePQ+h8JLx9luOPNd/G9XpzWCJZGzvuHHICiPtbJV5Udam+TEnZ
ndtaLc/N0L7KcElCewUXYhd3E3J5amtkl8YN+pNXpBtb6gzHIdrVxeTYotbK84674ra2o3aldewS
EYl1LGf/KUMg6KUuYtY43I+jzBtxSc4MtLxpthm3whGG+VGj7IGyLXp+SVFFx1ItlqU2QvdVyyx4
9HRHeSj96cUFzrO/hRBCDB59x+lXXKjDSg6TvbLDGGYW3trwYgLZAWkiBsshA6pG8m3kWJAbAZlS
DmwarEVnpxZ0Q5rXaY1oF6Lnt+CvP1KeFG/3ZYfAjp2U7qG0Fecwp61zOMuXt6Bs/lPsryGmZetc
lKh73TrcX6e+xf46Hyv0cceu/j7qHX+BsrD5IXV8zTilqpmhiOCtZU7pGrumm+T4MDLMa9c1KNk9
cg71+nUohJKvc24Zq9v7kOqeNgh4q4umHzVWMUOwhXBgP3GLhJVT1t030GpkllhX2kiQqNWMZ5qP
dmlb5MYxarQM7CTrwroqgzeoYTtFmy1gf2X6nOnxSkKe5iz1jya3oIVs1pPh7eKMXLRsjlWbrKve
YzMj8FF5n00kemIbk/jQuQvwM14HiKMd5MFVERQPnCxBXJ+OwQ6QEZHB68vroDQl7S9fOuNUHRAz
+Jh+7XY7baOPRbDi4Yv1/K+Nk9N2yQqi0LyR2yTZ0enNUwP3+l6GwiQwgf7ay9ukdmABJE80m+E5
AopyL5+KQUwSA9W0bKmYIv9wa3eyXiXbZVpQEMPs5oHNy0omiMO6m7YyfssXy7GoT2ZLeeq/zi9r
Ym4dkwOnXL8lM6uxe6jqTQjdmwRHYmn7WfF+jnU1na6xxkFKL1RS1PHBIMjDZM0PobDcjesSKYRU
Hi1rTJZJ5rXrQegoXIPc3JBUEAc9a5chKeiDbF0nXgfqmJb2mvtFtoIIUIiR9cGyzUmPHBusdRd1
4FrrzHaicB319mhbK1NFkfhPYIEEE+Q8we8GtUY+ihrdb0NyXSl2haX9BOY8bbEl87c1N+1XVEju
gs4Jv6oItSxDvRoeVH8MHoypH5deUkVfqYvvoP/nb0VWxORsvJOt+SFrIISisHHxToYSUWEZvGcZ
mvpdW3jJs4w4SfYAQGB6lF2AwbtFP2TqQXZaKrvqLMHFUPY2ll1vMDqY17JXa7DLqdBBXMreihvU
PVbX4eJ6YmMPZKL0nfM8jsp6tLPmHpYLJkaBeSr7cjwg2oK+ETja+9EVPsay3VecrhaFSx6H20RJ
gK3giqtuZdtV2dVahVEayAGTuzNQ+lnUpPb3k9tZrzna5AuFHzlAFppx3+3yQB2fFL6YF74sVrCE
6yieHp2x+ESy0HpNvMa762LQaLIzDLN0W1attZbNqOvKVRD9P8bOazluZNnaT4QIeHPblm1oRUmU
bhAyM/De4+n/D9kagnvOPif+GwQqKwskpW5UZebKtdTk5IZQySVxTLioJocE9Zi9YFJauEEe4NMG
3wJeJVha+vxw+lK33SLBUXUXM2rQi6Rf/kMX/DIkStwCpKwvq90OhaZuma2yMNnPIK85Z/+zNuut
8mSo46UHGU71JuqmP7e9m0wUCsf2DhjZSUYtncrF6ebDKfVyS2MbczceAjtonn03iY9t2RPANwHJ
zHUMOsJ48D1jqyyVcymfyyUz0viM0PpxLauLvUstf1v2gb+bSTg8tmCazYHYaxuhWnoOTLQOkk73
n+Xi6r6xL5rS3EXvtjAlBd83tXonLjLRVuE57meq9ItbHBf2XZe1f8FZtQ86U32RixIQWSPUmwGi
cOdsOyn+caRs9yCzfmV5J0dL+s26ok0Bl8F/AJdxlWgvw0QT7lB0+zjQ40sUa5/lTLa2XH/othYj
76Wrk8XN3b/8rM5y9+A9qo1aeKRvdHesdrWS6tuVVRkAHjOd7rzdgNYFYqenyvTcR0crvMc6Conz
Z3PYWstQbDLruuHftAgWp9VO4o7+n9jbigObLeUNdXyAyUwjTs3Lh1xp0vNQqy0heJu82Am0y2PZ
zT/VKdzlxej/5WXTZ0/Lrcehn4ytBG5yMNSBlu1is4clQAVauk6cQsqzT1PlXTUAJySoPOvObAfz
AdU1bze5ef85peC8GeFt+6XBkwZwF84T+BOPVNmbn52io+HdZeOr0kXITtc0Fpqx1SBWGM5wKHLs
imEuFKStVfKvCR/WLZUAnwWU/9C2bUHwjFQIQJkPJ90v1fzsqka3dTWOXh1czPkZCSv22oEKujq+
ySBkh7oOTeRsqoxUDuyVegvIHPXZvOxbgovc77ZZGwNIWoxjRYflTl1v66FwLnIRI30Wd34VKXdi
uj1Nbm8Lb7cBCTE9mu9tiCbrzYeHWRnypN0Y1jt9ycJC4NZvA3ayvaRixSZ3UYZsqD6O21Zyt7eU
bZ3+0mMdrmirG/bO2Ezf3C6AITfMf7E/BNsyddMn0H/J5b94jE4abPVkTJ+WpsuLr8/2Vq/a/GGE
cOGprlOFTc0IQE8xlIs6wjGkJcaLHsXmzST2ufc3uuaRb363k3QfN3RIdHfiURXJg54scmkLMf2Y
3FvqkNwI6sUiFzed7U2l1NrB5rPo7SCQNY6UbsrNnOejt2uz8fst6IkhCacrpuSEZXInBRAl+C9j
u5/8/e1A0hHC7ZLW/zyxHdy2FmTpy2x322UyD2bjsfsdqohx9xAebDSV8yVQoxNfXePM+ag2dhKn
8047qYtNU+ZA26xZAR1n3lzGeQ32Z3FZVshTIiOrjFse4f3Ja9j/n0+6/QhDoYtU50cXZYauPbu+
DjIHpr0wfTAGlA+hL2puuz49Tme16q0vIfoqR7Xv9KPXp9HX3klO3eTCDqVXz4Zv6w9Rkr3dkpP9
oD/ERvxhlLMPTlT17gwv6OnxreAij82w2auIfW5q3aY/ICmN6jrljzfcw+hYWz+aOVaKDlrK++I2
Rn4KAaruff6GibAs/Y+/ICZoeCqefP3BNcwZ9QC5Snws4bIZ5t4RKu9XMXVdPe8pj+T8k0C9GgE6
hbOCBlz5RVabDAVyITZ0I+DCesdoWK1tbMQmv8C61mk6uNZEKXBG4ercoiB3TNJoOEiMCDL+eza7
AOD5w16C0nvOphSM8g2ZUeiE2TXQA+lHqEh73tEIuPT0ARrTZk1/AFX8PCwjMU3K78D1lRcZ8JIH
mzQX5a39IQ0TcxfWWXJUFl6WWuuv7hyTvoc388MGAcmidR+jeSz7wLpxBB48cvbAW+xfE23zEkOp
OrDvvBRmaj+PrvkUOn30xgh1PH8ildJ60ZtdWGzAeeNeFybcrxlSdVH0VimNdo1anTrZsqaPWtoY
okC9k1lK+uycPNkvX291tNYZzOTead6QlFWOKC9rr5bRfwPKlv3ia/J9ACjyOtPieoeQ2YziRvcj
X05gmp8Wm7El+pYDWUcVJnE08wUQmPPaTST6l1Ob5dO1nUTuN1kDP5txHpy5uZ3a9CoMj0brubdT
G5k16D9LvTzx+g04/nX0WsH+y4cahEE3cC4YA1KY7YJVyKI8eYC/+0u/jPwU8kc9SeGmUvLlbFQd
I7MIn2UyhRp2UxR1fZVhQjp8OyCzeicPMhxlWOTD6ETLC+R3U1Ah8jrUOW5vgtFB++r95UrzmnpQ
XKpJ61vUqML6GvG/DyLLfFrtTuFSY22sezHJW7rpDWfHHl/ch3P1I4tz4wjuoLjnGJQkxLxobYy6
+VU8/GXCFw34kUBxx6nK2YZ9+sMnODjeJsRRLn1C2BvEzleoYmEPvT1BFgdh8SN00oaUcAacOcho
9tfNKT9VPmB18K5L0Oab+fNAmyRytUucOJrpcw1yh+M8JXXXoyjtVe4FlnN055tFI/Z2C2Cg3Cvj
yIouKOC549KJhOzqM+lIMTsRe5fbp5faVedHdGK8o5dl2V3RpPWr50w/oLvLfoXG/FZPLerGoO4X
4MAHB6GpqcrxzU/T/GXwsmSfOyaCGstF7iZ6OnnraVF4T0dhPGX9leaqAPWB39QPyETn45uWK9Xe
9cGLmhqfn8Ipk52ipfoPj86AstTi3yizg/D0Su2Z5EBysgsVKvZcKckkKH/rXuc/RT7IQs8JvgQw
mX4CcpxerRbSdzXWYSEmak2Qw2ygzOT9NVjjmULgg9ignUJp9v3idMM16irkSN9N4tZ6SrPzCki9
ZcKApodmiqNtdhUiU3nyK41+9ChN/Naq5Vs2+vEnRaNGESCrcdIofzyhOgFrmAvOurL7e1S2yk90
3J+85aWRI/By0mEQ2MmQtHsNs6OvX2RY9T/iuJ++5HAc3Pvc0oPGIpoMUDxBLOcoXlDBfbWNXnsK
E5sDhDN/9eOyp2ijdDDlcEfFob/dQfzwdVBd4yB2S9jxVxcP1aFyoxRTf8nCIbl0EdqHQVbeVUJY
DXubtaFD/D/GOWmFXdQDPe4Gkzb/3tM2gukMjXC+WNaChl/goetQ4KHiLLNVFhicc6LP0t8eI4wQ
c1wjpKWpPBmm/uQX5N5lUi7hPx4yMmFjO9mG+scjTNvuLhlj4EfB/NNNquHi2FbzooS9+aBG1rFT
0/ZFTEAB6kNV2u1utS2Lys7e9c1XfZEb6M3uGymc9InGfvs1a3Kk6pEdSJUcAlEEcbZKaxpfTTrn
9no40iEZas4xLsbmwDezgEmmDQ+aCt/dTcIvoF0DrZHFumQmQCDjJILQchfTZ2AjBXKsY9TcRghL
v0D/Mx9R9B32MiyWV3KVWe1JhnYF3gEWt+nh5uxOm5Bs+CtdD9HL1Clnze+DrzURyJXXl7Xx/PlO
q/pfvpEoaHrQ/9hNnrpTCs8/SsNjr0SwaslwaYeU4ThrxmbWVZTgLmWVvqwHLrmD0BzVk8GaD3KA
M0WrcJ2JSB1QG6eYk9ZhfuiKXLtU2W6eg+GH7fvjnrdKey5iGEi8NPpbDmumAQWyGgXuM2K10QUx
sHif9xzUaxRHXLIOaqx+6axMe1AQeaVm5hlfbUryx8HNqdsJaKZMIJybBv8qQxbZfekeIr+hVWCJ
yJRQMR5i2I9ktAZp/qJ2XFgcmW62pbAWayNdI1QQfeiUT3ZgsZcLuGNIdibiDbfmANtT8q1uB+Gp
q36U8MUdS+SR7hW19mdUgbglX95u+7pP911iKPdi0wsD1ZiSut8dHANf/wwX79VHcZK9nXXDBcnM
4OA6QU+7WocgkleS6ZRblRQWMGwu/TLz32xDR8UhNaeXf/mW8hQx+tm1rGoXaD564QhNUBaZVLLr
WZxcbR3lwlg/I1FMB6RVobjWO9Y11pP8qcyHTZUP04OMUjEphb63rTLYia31piWL1LMVduRtiyao
LqMkatexGJNg5m+S25tTVBtb3i4tMHjWBBotPxuQhX+eIcYqOVTZND6WnaNsyqLJPlRQdT2prpRk
zhKWSxxOIm2AjN3xNrLZI/qZoxV5XTdvMa/DLujyXQBX1XaduO33IcRL/4CbPTOP9l2ljv8GlEcL
EH293EDnN5S54M+TuuQDsSwE62vm1M36MN6nBNhOsXEGa4KqL4n2Hw+scmrtE3CQdepGexmuFwcO
EsXp/YsK44CzyZLcOqtl/DKHSX2PIBGxrjouEe745Gntb21y3NOqI9Mq6H6kDly74gZGf3pKGtNB
FuXPynmw+5MJzMs7aoWbfAvsgoThHBX7JOAY4/jh1zxztSMQAvvoD475RfHTsyAXMw5gW0APCPHY
Y/IwjQhrCSGJmiQnDr7zXgnj5OjGfXvpjFndtpMzvoUNB12a8obLoOj9G2INllK8oslxLPVoePJG
+l+X1tpEIbOaD+CGpR939rSnociLl0WXi606nXkfQvr6RfHanxCStUdYD+qjiAtcTbsbvtuLUa+a
+ijCAt/EmI1I71Q+/bXaYLX3dEQrdMqBdYAaqeHwC8AnHNv6s92qhxvoATL446BGxm1Y5cXF6er4
E/03txpCRtQD55Z5lopBbFf+s/OwlhfGxuzPHDFicNPswls6D9BzLdx6L/6NYY5o0ouUVUQFCDEL
+zyT8F0LpHK3xoNSSJVhtaR4QjhNBSO2/kidj9wOcJEKqhnImEws+DB/AYqJiTS/9mgF4W5dJBAz
eVCPssJOF6Br4hITVeHQJF+Q1g5eaPm47d3hPB1i8IKPsm3XldEdnSDwtrc9fdns4//FQ04C1Vik
Vw4N1xvcOEefu/Smp27S05cpyZ7FbFNBOraI1B2GAs6LpXt9JwQe00K0TauL0SGN08eASsQyL8Qm
SoPWhdgyNu/c1dT7JBi/BEuzputH0T6vMv2kAt186/r7uaPVs1bC7q6Ei/ggw8Lqr1WSR6/6hJiZ
l1l0MS+rO9DA9Lyo9UPHKepleWoZfsvrNkMSnVf0oVTq8q4NHM6XdPsdRa+xc3oVclPoqWRojkX5
rLdo9JQOvdvAjF5cRDweRM2xtdrLIM0k8IUaSLqgYWJ77ngqYoJES2frTfUp3VfLEH6O6aJ3cb2R
Wa1S45eS4Ewm5VLH0OoQuT/KiA8CeFqIs/TZ0K5dm06X1PGNB7cqSbmFFd1XRfy3mCx9Bo1gy4SV
fUP9NDxN6Pqg76C8BkFUVJ/p4662/rHsyuk74OvqOHRmdzQSo/vuHwN20e/UsqrjrEJ3J1YSWkH/
1wyxtV06XnMo2sh5ppsXMli/Dp7itCjvrKgAVqjyz98Ra1xhduIIPybBoWlU+gWXid5uhqvcATig
50DGt9vKrs+po8cnWx8CmOaX1esaWC2MbFEoGMLYeVY747cgapzEzzeuG0BK5tb5hfdssBcMjuUe
DHcofgCe1vaxZRTnBgDpubfg2YY3HDrfBUAOBeymjar659jqI41Kqf84maN58pH+ONI1Y3wS37J7
8Ds0JH3VQs0gydyrltlIdGbDFumO8WrBW3E1los9w+18aFy/3QDtA5rTWmHzkHqov2khx5ve6sce
Dgsa01QPzTplTvUrZ3YbygUFJIDTXDjgI9QlE0Y5NRdrufi1cY7ITx4jn+zX1vXr+FIos+Yid8at
5YctXJh1Ut81PQyt6KheyFFDbiO3lpd2bF5z3Z4ohX7I3hua010mTd/c0vjJopMYaiUZfbl9n141
EqnJE0bKOKVnMQtmKMg8M7wDDvGWGVaFkMk/F6LcZtzIePIo26Y9FRur/+iCuHN9W1G1U7Z1Y86W
H5atz6IHKztk1BE6J4W/LQYQDAkcQHCjQpDUTIqTgGw6ySynXpbfiaMY/QU+fIPoLN6q6uYnY8lU
y6xchqHL72roYzYyoYfWqQbofZ5UtX8YlosbGDEZ9dLbpxB4PKwTcueHxTlpiFZlMgwVJA0Xt1ZV
7IulwMGwjMQu/jLsNPaoOYCESoYy4VYhX8uQNr8axNsjPf5f0JeAaa+pw0e5iD23aI4u0Q8CK/ef
E6pa3FlJiczxMiHOcmfEZfZg5Q85mm3mbVLszpTf0e+JOGFq3P0rjyshRNqpbykViTsZyWWNObpg
ekMGzz2OJRmEV9OLsu0tk4I+7LPbOMkumK3oQUnK4Jq4frknJTa/8TU/u40f/dY6QibAosUrRVSE
DeMmRhRg0p87b9Q34gIJKFkYbf4hTyMRW2/b2S+OReBoO9iXlM/aHKM83nTx7yq0trRGU6FpgVGh
d2v8MDNA8JVtKJ/gnEB2oKgnEiKqcVJGj62xNLLHVC3mBb54CkLOe3GuuRdpCWkngQpGH4edWwND
WWI1caaN7+NwrrVxU6VWf4YaS9sGFn1iyMZtpVsF4CHxjdWFr7YfRMcAGMyZ10N01gOqi9OYUQ7q
uotlI1BrLBe5c7U+u6QzQX6eDA9V1/+xy2TdGemhVqldyHCdlfWBBm9AQy36sM6uT3n/gTXhZse5
/JNtIzHTOG13QgMj+FbXsFgkw9eMbfzid429FbPFu4IzhFff0xFsvQI3OVoLBYw3okgDEBxU17La
TaNXpVXDl6aC68J00E91FjergCzBncJHyYdIcmPNjPx/2MQl12fl5JQ2jMakUm55kqF7DudYo5JG
G4nV8IEuxjMVHc7cdsyZkTNAevhXMlkv3G2Sdtr9as9TSPaW6qSc4ANLOVC8q85zEnfVzk1q564I
3fs+SQGZ049KX1S99EXlHXyKVlqOh5unbtlw2I1QYMCWOT1VdvtMMqe9SGuXXPI8T/Y62r27teeL
GnJ2NRHtkEW3Rq+CpeayVGzrUg1xh12c8A4gPvuzTGZXv+Wntmp5V0I5c5GeutIPoaaNk/JehvX7
UBqPEi/5MyvDD7NLz7Co6axrxVnN7OJeupRW50Qru/2sTvx1izawy5FY6cO9twgAW7sPg/CIbhPC
4G5MiY7EA+F7YmqX9TI3of5xyG8BQuDdJytIGSH//muWCXXuo13eVA4NgSo1iudQH/2zSQfzDh6Q
6XscDPdqB9F0E9f1UULVf0WuEvyGC5JJZuViN1m6b1sP1rX3iV5C5XUsjrK4rQ0oYkDbQlQJ6UC9
6KwhW+ffEUQ8y0jsIromw9WjN9rnaQTzsFknxE+Zdf+ut8bnD4Jt4lJNCLaGqXMiG/QqaHV7gbGz
3fHFaJKWRBxDMrbIzzrVq4zkAjUjpZEZoWxZ1RZteL88Y/WQZ8AL8ucZ4rE8Y/0p6zPWn7I8g+YU
5zKV5l9qrgWvXup+tgFB3KMKF75GFQ32Uz9XB5mMwMpekAlBF2mZFZsCUrOgtvEiJo8odzun0Xzq
F48a9jsyZsByZbYKi+apWkQP35fTG3JsLNoDly7ttNr7Vh7+DU0EdSckzL+osWZSpG7Vh0KZSsIu
bwJkVM6PfBmpxHqZ9jWe528eKcOzCRVI9bMJaDJMqXYbzle3MElvuf70vTKo4s9Tgso6nKftHMMm
Ng9Q9WB3FB972pQXFVoQPtJwBmiGnx8EE5bG9H0amoZyrmDMyIP9x1jmXXvwtoItM/PgJTSdeAea
ZbQ2fpWN56kMnk2/4IvTRz2vuNJ/4m9QPw9OSqRc28Y2berop+1ZvPd7+6uClOoxHbriLout8AuR
7L04tID7t0TCyI8huYNwT3ByWjpUXP6b7rsQgTLIsZx96nr1Fzeevw5T6/zuDPsUm0XzzVG6aecv
rpqdzZep8z+4Clfof7qyZUbnjtxHwYfy6hZtuVf9UnsbaIJItDb+7TpGQNdxl79CPjccXX+OTnQZ
mc8gdGBCWlzKxN2koTP+yGcr5fgzhA8cBENyRW+Nmedb6jiA9ay++K40oXeBrHt8yVS3vA8r5dFi
538Rk4Icw6507Ojwz4J8DwRPfZRZkItQyxTAz4tezYngRkvZUH017mTaNOyc+OPHbaniaSHIKmRq
ZDJo4VRpqFEfYNmP7rpZz0AVaPFjU/e8E5K0V69tA4P2YkP8oTdv06qHDmTl5cgYN5HCu5CPcGj0
5rGHVPSPT5SpKqe9io/UulB+jNJDzaEgtBNCTHd1VZV2YTJMJ3tKoC0fNOLyJbuUtGa5q3J72Cv+
gjrMVc6rLvByvwryR79EQDD2ivYJxqeQr4vXofjEcKKb6QmSHP0Iqyvgaxm+TyRoXSv00qDkubgt
9kCN4KXN6DyJXZeGRJUP0DV3rLM86ebXN6Abm9wFXN93XnqoJtc/a+rsnztYoeiCX8bwpt8Pad1w
Onm3RUb1x1G8xe/DdEXlUNnL1HopfEO1tl6T5MsXKKUnJ+JkXyaOivK1brlnO9D75BrSSebzIT/y
skd6nhQGiQg2+u2kxwB0FcO5l7tIs31YmOZPqz01B/rOQ94Y9y0qxZsszcajneTGvIsXo6ZNtyUy
+jAxKG64sTx/OMqMPHHoiITsgjo2ybMYYpRtVowd+u/heH+zpLkx3MZAPHKnu5+WuVS8ZU4uPRBG
5mTdanXnriRe9Patm0J4qlgUWZGKf2mVKoAY6GAUdCQBnIM+2A+UiC7lZayo/aeyHu1FXkZ9UWEY
uhSj86MJIf7YEmhM4Eab9hgPO8nkSP4GvVD3aKDKtJGkTyl6ajCCPE5t117EpV1yP1bXuscsD9UP
dK7ylMW3LdM/vjSxX/hbvPuxTRoUwOzkLL+Mbg3aA5WcU9z46ouYBouOM3Ydk+5Cft0BjpQXE0mq
xC6R4lxMgQOgxAXSullXUYb91Zi/83amgKOn/nPdhG9eO6nfSG74O2uwYTGbuuItiz8XfaB96xuN
d2pDcxKik9o3khyQLabVaz6W81WLjHYrq32joE5Cr9xDnnaPowsbw7C5oeXI1fLBDBz3TAitbLSl
t4U2yj9D0VlchzK7OosooxOhgZjWM82Y5Wwcs7RVKU13IL7pHfuhmM2endD/S4knyM3n/K0MAkhD
hpTqW9JbpxGWlG0xA5SYiVXO/WjV91FCn3HQW86rnRbNJtG9+DeUARvHLMy/41h7cgal+pZrnrat
kLmiocpRj44HN75jNfTjO0F3ZudTTkFqtv++S8Drnfs6UE7/tx/HpeIwQDOFWrdWP8OCTHffz1FA
na2fLoOwLMd7zvsGJ/6gsQzIq2AqBvN1vhW9btemda8dkscf8EzWe/eTlvjXclmxBrQ3PNQykbLj
HLzUW/63/DL8TN/iIdQD6+80RFCVCvcPC27ibW911UtbRPZBDa3mQrNsfs0rJTto5LY+zb5rbVST
DNOy3AH7vKfilB9Um6aP36iqv9joURSzZ53s3J9o6GOYQnC5SSkEPHC6q6HVXvDFS5VsvWhD9ylo
HcD3i71MTf+Qeaa7dQJQHhZQvtuhfB3KcV+GVRJG90I7sA4/zFKEvpfTv8z2hfr3n17YxlGodzuZ
5+9z1/TOTkoby53cpst4mEY4KOTWz2L3j1cAb845KQmWYmN+HhAjyWnaxjZYoX8GtGEfimH45Awz
5A3LxRwTDvlyq5ruH+M6LbZBMb7pZasj5PHPstaO6NI3A8QWa04lZ3hA0C315vYyJq39WCkpLeCj
lf2KHIIEtTIfPEf/CQxXe3RNBQpIl6Yzm+ZEGzArxmEgdAsS2z3UY6k/ik0u1hw8uDYxuVWVfG/q
UdEfbPtZvNp3V5iIaRw25+/raplsLYfyYmW/FF1NgvQf2FfSoqGSJ+31BjeT4eKRIevcFpDf0KcF
AnS5SLR5Czz9NKeQ1scHsa0ueUllbLOOoYam34tOnr04VpBgUyKePCjBfHCRblqYZ12l09DNi2w/
JH4NrXwS71e1arAj3mM/z+e8zJULvEI05MQo9t2ZWmDSZsnr968MBadBMNyhX5bVZljg23L5MP5w
K1NOoRfncaF9GoHteMOwK0w//rnoSPQK0BTLBU+J9EFFV2rSnBBEzo+jpmuvZt//Fg/HoSMIsvi3
HETKPi8Lncxn3j04mqZsNZ2jvmIpANOcNN/S41ZeaW6vv9rJovBEh5YxaOc4419Chv/TK6KN4A2q
1D9e0UIlK17U5aormGN5lpj9wdLOqI2EEOrz6NWr6p5S2thOSTTELwoAK6QOtPCnmwPAsamuc0aN
5jMMIu2+T1rrR/1ZDZLop2Ek0APrhns2510dEe3TfktbnBN39OstnXdyiZSWxuxU8farjRwbHXqL
t9ig6AWXKI5xn/p7v0ic41j4n/9XbvO8V4F6+/QfrrzmcgeRa3B/Y0iPKjhjxCdeUEXdENQXA9p0
yJ1SYwAmRH46PDhLfhqYOflpU7LUYggljR2V4NgRmnR2CNDCcS8Z62RJXt8WOLpGS22s68Coq1y/
QiJ4VPpOvdNqfQJSu6TLIYgiR96BOoMrqYajsbbsO7rLON+M0xsbUXyaYZfcByoEhV6VoBXW5ukD
fLDjw9h45CiM/hgO0N8LZ4hQgqy2lauktfw/fuIizquf2MRZbBNBAtm/BSy2+qzPX58VD8gYllmr
U0yEv0gaw6SHbE60eNfmtGjLUCZuzWOVrqr30c/V1az8bDNaQXboJsJd2r5i++IixLHxFavd20CE
L2KTO7mo6GU1B7k1Io2v3+oe6HlRb2RK88K0WyjV/uKYUh3CpXIul0Qq5XILCR3Lp4XTDcTnK5tG
heYrjh986sbHZ10ud7JE7t7X3ZYQBPz5MU42/ipGtg6iQD6/8lGGFMs5L/gD+YiL6Tbr3FC3ywef
DgrnnNH4dPvc3+b5YjVk4dGrcYy2ufQ9CYCPt6NtPJeRlx91OIMu4mOEWaFf5VYL7ewcjNHMYWNy
ao9/lTBrNnWvh9chamHXeb9zOQcrtNKd/mWPZcXqt66NPT631bCkEt+fsvopATlH6Fj+g6win6EC
Wcgr1LTpokOsON5Bb5SX4p3Q4gPXBXxRuBMIjttedsiQb8Tu3x06HQJRF3Lft94cadBJBHjZaehl
DABe92J0kaPY/2Fvp3W93DYKbQZt0Od3UqiErdA6hgbaJDIciim9JxH505qz/jUo/fiVmFCm5KJU
2ldvmM17GcmzIl95VV3N2Hd9rHy1q2IbgzT/Ttd0fBgnC/1O8JgIUehHmk2tTbQEnWE8g+mNiUZ5
aakPYuuXkFQBCbFDEXnYRxKNzks0mhGNJhD2olK+BLtlp3WAZ/GWddP7oz12cCQJrJM+auajXPgD
7E3Z93xQFpujVebj3AbWo+ebe9Or4CB4902h2bi05nhZTXJnpKTAnL5D8nnxBSJTIpxl9Tu68IBI
gvjSt/DATTs4ecZ7ubRxYF3zUuuJiPVoI3TwVKn7OwNgMhkBZOn6TMt2sT1OJxnGpvd17LLgKXLi
5otSnMNFna52sw7knVNF3203IteYwc08JRRze6MH0+51nNTM1mG/5TLV8d9DlBpnGYm9nLxtkrtE
ccsi2ACdBzIO+8ayWvTEdLpXQq2A1mxZLguoGY+HSId2UVa4bU/RMgktQv+0D6tTncMPtkHvGbH0
5XIbG/STWwod5EAq83QnM7fbZA4LTtiVebCq8HeCsCRBymKLcDqYZa6za8EtAQhgyb4K22ugW9Wu
iSFPW22r2oHww4pLtbjMdsZnzB1fQrJn59ilC1UovcElfgankn4Kijm8ZogYQuUIo+q7PXWg2fov
dli2wmvYJg/lGMCq5tCs27n6XshgV4LYRiqrMjY9X0NNjX1PAQEfHFdPWe1zCN/RPOCSC1KJpaUn
0wM3qbdbM+d7w0owtsLRQ7cBFYvU/Ck24enpheSn9sH2mpN+tetK38XlZJ6REfhVBF75I7TK2038
z8371HKDFlj1Qyy6lX+3nO+lP9y3C0Ixrev2aRkJmjH/j9H7XEZ75tbn3+l0AyoY+fi3Ajs+OqQL
s1cRw0Y7xeabYBki10ZjM78TtsVYh3IRaE1XLx3kfgpY/51c8R+z+Ii3OJDuF+9xGMif/s8HiGcz
gk9wivzvOpk5uZq0ILpmmd6pfYkKhzZNF7kzjYDZmw9qE6myFXOTJ+ZdMSi0q+Cus5hMSYraKnJ7
fx74YaE4rZf16WKjwQ4y0uxt8tv6HMEGupNiWhvpgAwrKLQ7NBo/6Wp5L/ZwzBQwQknIR4Sam2k4
18aHCJ/ov3+o7ZE6/mJPgr7eGXPVniFKVt5+i9EI+Y0pch9hho9pXORgy1kaKQuLOGQBtXwt9M9i
zidaQhLan29/r/yitz9Mbm//LOsfcvun0SDu3zoGf5A49TAz7bWqyTfZEA3tZh7M+mrEjasdDK/6
rEy1enTDqLmmJdGJDXM+5/wDLCjWJ9SR4To3PGcDesY6odJtfppqGtRzxy63MttGNDh05Z6Evu3V
WwipIAC/ThCMXzXLN7e+31jb2lBhDX6fWIdpHszNBmWV+c4JtHOAnrG9LfMpuPxfty6k+aCZh7jY
gPOfz3O3F5O92OVOHiF3lQ7xKRydUAPNcHL/6X9pogMIOuUqlUapQEZGb5/gEv9umgMhlkz0hgvt
ZFAa+5uxSOIns2wRtAWNW+1g6N3k8S7P0GmaocIwNyHEzY/xPP7kTw9OzZimj9VysfgqPWpqDZ+C
tUjOL0OntcBqF+iY7BPAfBQqHGrAU2ygCmz6v/61mLKCDSYHvscEAP9GZuUx1eht5TcQEymbE3wW
6tXw9PBiFPYiY6E99WOh+RvXN3ed4ocPrQzTfE63ZVKmxyLz1ScTEsQnKKQssIxEfv2yThanues/
QKfzxyRry7L9kTpDeRY3ubjkP/b0kWi71UY99fZbgJJZeqa8L2NTw9XrGfkxXqo2NbwJafldrAiu
vFsNWy++Jyq8vmLtymjxnfVeeUbKvN40BQQvzTjo38u+vm+dACxDAXE/arLZX30ECgEUqv8l7/Ry
F8eu8hjZvYfWXVefw1p1ro5eg7tAeeCTPMlsOFGmfVo1EYhZkNThUjJJkKk5mIqbvhLepIs0jPW7
LeZt3s3Wj0HhpOBl8fjYLKS7Udz/bEcCxdrWYUQ1bVB8RlQ+p0UH+VEEw9VSEER1BWq3xUOG7x4y
kkXD/6PszJbbVrI1/SoVdd2Ixjyc6NMXnCmJFDVYsn2D8JZszPOUwNP3h4TK1HZXV0TfwMiVmZAs
gkDmWv+QGOqmyaNLgynK8mgoFf/FbKfsga/f8BAl4fJo0Fu8EepItXZyoyxK+8XMqvwhAh76xyiU
qyzcj3BfyOKU1dj8LA+z4FFL8gatFloyZMyPdYonj13v15/iWY8CVjNgNjDMpoLjGNjDZrA7cUJf
WJy8DA3XPLJJeKI4ucVlSIQY7DkPXWAUy/7kugH5tCGJMwvXJLkZWU6zZDZroay98nCOX41w3y+1
S95OhUC3lTKiZtKTQeZdO+uMmnWXIJIQTnscVMU2NzTrMMxa3bH4oQlhvEbuZNzYvVYAgMJPLrR5
h7hJW1JA1JyHyATgM/vJtYkFSmBQng0bfIVBnugh0WclH5cUoJYF/oPKf3nRPU1RKPKnd0QXPkbG
XvoxEmUh4KsmWUeJOcGhwm3V92ba6KQbTgvvYaE4aC+D3eQnvNRgRkgmxMJ/0F5CP8pxQcEhD9G9
k8QUqOb3uHCqe5e9hL8q3Yr3BOut/QJRULrAAm815+0Wrdo4VvbIfYLC8Oz0TrKXwOPjTkXy4jEy
U+2Y2cO0g1GWvZKsubNLiz2ndOpC1YC8YFG8ZhCK7yB0qI/cCMVdXzivgSTEY8ZirZFHaPay17bU
6fFdnsoDCdsKBFXirPsmoXSRqNUraRqYkLVyF5sALlbJMOVrXHumrackxbn3Omc9qP0srEGtNyeR
c4HtGJ41w4zWcu2XtNNHh0614zywdl6btRlhCjvryRYV6vu5rz1RqSlXyFA77+1A0r9I278UGHTr
PsqoQAaheSy0qdhHrPU2sDKnjZYPw62pinIjHy9mUj3ogeE8yXjL/oakDwXn33EwlieUxeo310zz
17LolfzYOhSpHLXNT4ClEU6b5fzIxOUnUYMDk2WDflxZCMecAYr4twrLW4nj+hPuNXcGLqzzmQhz
RXpFg1feoCiRoXC1HWZuldpQkjVyr8QINY8PokztQ2M08IKRnkNDhlrPU+2XyHsNQjs7rm2fSoPS
qNJC/sWIcW91RfeKnUW/r9FAmu+d5sUxgLQWU34BdzCs+jEtNnDbTaDqtvaqVW/NpKJV5zXWIQvE
SBWPpoGmEglj96GYRaRqv69WmogAg8+zmwhhIgsqzAdpN4KEAkWlOyxZVtXKP9oL6ZfH90f703jd
ULuDng3GWrTliCBkDBYDSPqm19Gec7oi2CVObe9GDDdfjFijDMGb+Ch7yTEkKLfn1kn2OrF5MPqk
fMwGx0Zo+yAHQbpyLlpV3cuWYUcjmOqQqt98/ayvybGmaO/m8CI6y+mwbfCyJ/UNgGr/1M8HM0fe
Ukenai+bfe1OILOL77Ilp7hN9OqYaoCLGuOBMPX7GJnFTVR4xgH3L6qgcx2uMgroE0lYrWW9TsZk
HW7wbCALaMRf44oSars5BbrYMsqxsjdPAN7OY2UoT30wt9XI5p+/+Rrk/JcqFyPGrOAZ8BiOl6Yd
4QlF5UCAyM/9s1U2L7IEQYXSP7tK+SLLFW7oebJPViuseaTDSIk++jfz5qvIkX4BcdWiPraL1Gwv
l49y0egrKNY7dhjfyWVm6IfB3suF2MheVqXpZTJeBx1L4VlIWR5KZK1Pvjbsrwk/Gz0+GVryfXhB
eFiZ93u/9lCwSYr0kOrFqz8z09LQHA59K2JQkPDWrBAIeRNqNZlPmhBkt2YT9c+5GfUXC0uJKvrG
4sf/6Q4/E6Ab75mC21I4WeUTdnjGLgLHfssGCKW3wJqdK9LmxbfLNy8ep40b2M0aWfAC+CrurbGu
2XtHis6AH/9bW/anc3+X6nyFK+gi/6K/TnVfrCQhrwq75hEPFZ4+5XiSoVopkFeM9SdJ4JOHYK68
koZEF3bm+S2H/89JZUixUUg2rhree8XEr5PFzjZuOvfoSr0DvXPbzQdDtwfEvXNij91d0VYAV0bl
iwWHWuZ/bdc2j6jqjJtmZM2CGUM0vdQh6MCUxNBGyp9IebpFeK8fN9RocVu2DWsPk/7JNgvnFM0C
XfIM3pRzaise/mHZjts/OuSQgToL/k3ORrbyDJe6VCASko6mvQ2RZ9tKAoX0F/bMHYIjDQgf+BZa
qR0ayoU3GoZp4+oKERO5f/SCMrqRoK9J9spTCSUjDQC4X/ytd7nC3CPnyUsNTqxuTWxfWe07vKRU
BSy/U/WZfmf0b4KXOyLyZD5ZWbCYN+TpnChttQIpQDYZDaBNbdUE0MOzftQ3y80k28Iz9E0BgFvd
X/uXm2lI+vMieJEJD+6JhpBH0LfKbTxp6q5LzOBRxXsULq7RfBsM9zGWqtH8/ZLCUn/5Tv9NRZr4
axrm8LvrKHhIsc/bi8EZDsLS3ybRPbUSSdXYDeYiNJfvoRXr1m2nD09RqaynVl90BBY8qODvteKz
5Nkq91muEkdnnGuXDdcSSxMsW1jt1AiMG4Avg+Z5EEJ97TY8P41XinU6nhl5B6TEM14xwVV3kdEY
O9lbu9hsmaEFbMTqwGibJZoKnRehHGdiNzDbTZvaGN7aLc6x8tOXsb6O45VhA5OXTUN1PobIpjzI
q+yBEg8HbVITdV+H9vfJE8UH6pX/iUb+K1lXSSY2VYqQFRrVbbCXJHB5uPZcY/JskBRxeap1GCQg
dgyNKdJu9ME5xiFcLMc1fuqKepdUdvCeJ0BgYHCCNEv+6lNF/25XORoDfZ58qwOo8FMLakxrgBrB
GItfAh8pP0Fi+3kodW9tdylUTZ3lRpqyo5pCHotZKc6aZ2VnCmCUX+vA/JH27j7NZjQfRPyoq9Uf
vce6XM8a+xHgkthV/MK3xcgz3q4pCUvLs1bpkqOii4PUI5Mhechm96CrKdoydjYTkuMG08iOfZoc
pKaZDFXK+BIObg91puufRqiyXYLttDdbO0J4SrZ+6IMSmJswyuP7NOxvfMoICG+BmqaUrJA7zez+
CT2/+uhrc1F5vlJJFoR9ojG7fAB51X4DXa+Q16By9GoVg8HbmW7+7Qp7lWefxiXcVy3iG9MLGRNj
3uF5oQOIVAkf5JYu6ZHLg6/G7TDvCGVMR7hSd6fwQYa4UZEYzHj1yc4RQfU7CLYvSKrmz5GTT6Sd
4M33Ee8rV8fNdmTNIvlQOc4sazAS1dHw1Ow5Av+6F5ORbRR1UHZ6ZRfrQgm8At5XpN0hsbvzpyC4
WWJ+Wj/l/WDcO6vSMAuEfzILCw2bcuC8hrMN7VdeFQPoRmO6DJb1U4aplnk8pR39aORF+NxX1f4P
G2Ir0mDaBBMc3rluLQ/I4fRnESbY4lofIRnPykDfdbWRrvnweyBqs0WNQ87oTsqALe5arlrjMEOa
bS1VwgIr4ilu5/mqQ9yB+jnM+rKoT93kBBeeguGlng9mEXlr0wJcIDtkTPZGYOvVGd0xj5eXsAOV
B4QBjv+PaySF+pcoPO0oJ8pOQx++IMlnHLQeJk7h4uAn6zLLIbOQxZglNOQhsRsHYIlzvIbk2bX2
I5uDpf+q/Ucow/lh2eFpYTLt80C4qwVhrokxuuTmxsZorNmiEYMA5Dy6d5r9h2WnwQYG3HVuPQ1N
YD9F4de28YdHGUnzQYCuaIaD7AvKMb9RSpdEeADCctlDgX2edlfIRx6N3P7XtoR6fAKHtE3+QtEp
2F+H6AK7Zaxv0qM0xEMH0gKK/oSYLXo1QRFgyReqd7Iv9x2xGcup2cveyEW1PgpH5HYBjj8rllqd
x0hbptajVq+yZsZCi8BcoyORU7yZPVlschrHzE1+huhiNFtSOQDyY+W0/A0xztymE9qmdaHZ1J8B
6qRgHi9lUNbnGNb6Fc4j4yr/EzhojPVQBfk0lkzIp7H+bI57HTuW4hcQb+DHSEwZxRkuttgro1Kw
PCSlq/nZWxOI6lKbcfcIjvJehqM6/hglcQ/6VH4eZej3MhxSpfARvduEVWMg6yO8G93Hg5TlrQF+
omzWZLzL70Fj3mUJxn1tP2wMXYnfwsKd+HJE4XOWdO4WL8JiXY+oS6Jm2z7aqDYew85rZquJ5lEe
BC9XVh29uoczgtdq7EKMRPn6Es9o9s62zaXeZsdsxGNzmg6y6CbrZ7IG1wFcFeh3XcOT6Qf4I/ev
ctA1XkROutUwr9pcO3qstv9V1KwaH0JcWbgbH1TFGgUkDBAHPBaWMy0azzjEPqYWcrnXuOzU2Yfc
+tzmoTk7MMiYPMQunNHO0X+xt+3ucwekYmnD6iLP9CrUfrolPZOs8eAoXyuBLqitRJht2E3xCkPO
XTmpmd3J3mAyd542xg9diiantUkLP9nKFM00hO9WWPlHyf+QnJIJ9uXOcjxrvdyRbqDYJ3gbywQ5
JBU4LyvIFmN2jJlUbvvOSZ5FSuGehkBDvyme3NM4n5F4cD/3xuYL+aZgjUm9+RUlko30u/FZq26C
Wrh3Qqv0e9cncy/p5kLBGLDWki+DixuG37TWLgCivbb71jmCozPXgdL4ez/gBclrob0bsFKW71b5
zoyi6QtKdPlJtozZf1kT8Arl+9WY3Zn5DWSfPLgYXgHPkq4mQ0L6vbbCfZ93xkM7H2zXyzHIVu1j
MPEGXTeZedcA9z0tTU85Ugb0L3KsVfDy8K1hJ6cXQDsfpjIMbi1N/PUxPJr9rElbrrWuZXtATmrc
ajWy0f44Xz1VfHUtfwM5267619HQMaCYS5QZCbK105bB9lqdlDXJa/M6xHUSEp+yB6gNlQBZ73S1
RtuMU6XPSbbeqF7DdHhgjUBGuh5vMNEuf01a+6MtBRpIlekjy5+YiICVM1YBP87IrjLKrxBK8two
H6H4Vuuyc0BJecWdNg01ToOkeW0WVdZ+Gp0/K9rjUESbJOAhKL9T1wPclWe2idWNDMlvqhPw1zT8
dxmhwIOIYVBj6qdPXrGSwdpRNoPnI4ZlCFhX+eR7hz6tT8asg4ica9WvltOl28CUsud+QBVkHg6D
nCpdjGJ2UDrhvTGF9UpRSn1vIOB4P6DTZ66mEUWr2FBwj5uDy8D5zKD6e6Po+cOnwfK0sRB6nJL2
dB3ruIp1aFzni4Q0SQhTnAXueqDmvM4l5AmBr/hWdsvDAmuSCKfrnE+wqOvwJSivKYdnDfLd/Md+
4CD8bst9fETWFwVf8a7Ou/wYjUtEmsg1nAX2IbJjGZf8a5xbTdHBUMX78FseuOVmOWkUzk9KZLyb
QBr3sjOW2sLydIz09K5t1dV17B/znRDLK6vMcQv7feExDo8aOnt3jdMr9ziYyGfUlZ/WhZVYlZZf
Hq4dDauLfQluYSVjneNN91Vykvd6AZsEO6/x0adCa90YtUJT6x5r3JuLvR3m2t0///E///f/ehP/
FfwsLkXKCz//R95llwLx+ua//2lb//xHuYSP7//9T0v3XLYzjqXrqGm5pqmr9L/9eEQhh9Ha/wAU
LYooyNMbsN3Z1ooSKHQuX/I5Nyoz6DJzbsDQJV2tPwmcXho9Fc86b+8jrmHuFpv16Yc8UK50t6Qo
tGOc1+OzZ9XI68yUVk1LUfgvx7Pmgw+vB4E0rhmrP1A/fRSi0w96Mtnw2QZoDTfo55k3CNrdlg55
PezLZ1cBfMJXWNP7OztXFR2rvzy4Qx1yR0mbMhLuuEuGLhA+dgEVDHAtj3qwEnMzSpFbUnGKcAor
XpOKiHGs4JCM6KMDK0v3wB2SJRaN0clWuP/liKKa7LPA+fg6CQRpdpAXSlOc5//zp+Hqf/80DFX1
kGYnW2O5lqHxefz900gTg7QLuIubNAHnM1pBfUnduqZgqDUb3HbLrYzJA/4R2qls4iWEjhysrQ74
tW428YaKK/ouaTXcw6fplwOGHDlY0YL3LsBqxF3ScACl3Gn7MRqaaNs21Tu6vZsPmY/Sbdyz0opg
HapklxHFgt54bVNooII1Bc19PZ/JDr0iPyBjbu4AROhavPVkcJldWq2OYsA+tQwfKjIbxmWLmaOY
MRUfG06l5V2fasbHhhO5wBjUUX0jh8pJo9mw6Qw740a+AuFUNMfrJZcYl0xrz77IlrxkV4h4J5vo
+cX3KBYte1Z5XXlJsNLG8mPkJT1d8dF4Y9Or8wU6/OeP2lCNPz5rzXMcvnKkiQ0L5Lj6xzdPUVwD
s7E8PESlqt2I1CVv3+AOoadoAONg4G7acATP4xek62R77FIbbsyTPsbWuTNLDPMa/HPXSFrV26Xt
RUpz5yHs5kTdv8bUDZ+CiNHLNfLSOYegvw+1lg1k0hPvefSS79jkTW/GlD1jouR9GREp2xlK1x+n
KrAfeNbzDHM79S1oW7gBYfPND6kUTmQkb7HS8RF+aDDunIbpDbm5dhijN9u3vXVWd/lZ9wVO49zv
UGysGkohJD+Tn5YEjb3yrEG5TEmeIkqPtIfppU9IowY3BmS4e3lQa9INYZ40iJNOLhxa6FsyJnuF
HnW7rjOCdd337Wx7yLywIBuBr91pieViZl72un4MBtFvkiGJePunaFz7ekseilsffjpqOPKgk1No
bLa1sjU5gzjZlri9Cl5bSOfhr8zTe7mIcCkzNywitteLWAUaGEAQ4uXCaVVVR3JgGW6CsUZyEKcD
Hu8aZaRYK89Zii/RkOgltidVeS7nWAsbndeca/8M2yg+LKNlj9nGr77TAQuRc+cZcppswsi9VwaA
fDK0XESeaoVz1PrWgKhicGEZk1fxdOOlsKO91cfxbT8BWBC/D7pdIGmAojxYYsrof3TIZhi0sGgq
YMWyKWdcx5m2YhwzdGv/iF+bHUpnjoeb2b+bPtgjrLEMAKSc4HT6tAlDJGuvNC+1djauEma3AXK0
FMolQWymjc0d/txxDS2kMuuUuWwh1e9KkYkfXVRZq6Ypxb1mpuaprtx+LTumbDojTp9/caypOsZt
mqAnV2Y/EM6U/RjEdyutNA4qoiNnkpDt2REOB8DvWxNU/tqamy6ACBMRekraKsCJnRWALN/IOWqV
3xt4ZR9N19W1lRxuRezIQTnNl5OBpc+vavto2u1lGSSvgRdBvoPN6a7k6B7+9oGNMdl/MrrxU9kf
HB3jvbLT7xpyzCj5u+ZDYiAgpEVLIyZrfzK69Ci7unmQ3fPlo9CX4X5GU8ZM9l+UFmEjy6bsMGdF
Z7w0UlLbjJMxnewHLvZDvlxPXrTUApZpM2Rn/uly7BCDVAvah9qYLJDIxnQqA4SnbCAgI1nLUNFR
c+ig2uE3O2FhG1fGfe+rxr08qzJzWtm6O+4jZOlsoCB0e2qxa0bHvFtijhK3dykLeNm5xIaGAgWk
W2BD8gfIrsYSOiRi3B9k89NPSUmOiKS+EfMPlvFsGuCN9rMvmwdgZ46XxUg+sA/flxjwztN/fkXo
rvfHK0JXXdfDr82xPE5Na14ufFqc8bzXHZJYxh7jjxnxldpauhON2ZVf/WMsquEGGS7/YiqIkbZD
lb2ZqrqvsDb6Wpu8Sqpi+jyCVI/4WmaYmOW15vE8oIBe9QINdreBCzyz8qaw7dayV4pOy96pgyls
5arxabDnoOjLV+viTkq7a6Ih4k3kQgFPxnJ+xrrox1RCf4jngzAARMV4dR9kLIzql2io9Vvh2n8l
0DlvkDTWH5aDquxxYI/PsiWHyzN5HS1p6WAEgjv2hVVueavNWu+GF3b1aorRiq4UbX4novrejCrB
5XRuBykMmn/bg0qjN+mfB8zj5ZWn+fJykmzKMxmTzY6159b3Ayxrfv8ElDJ4z376Yf+va1n68EAJ
Qd1fr7f8dvOEz7/89f9RhHlzaA3t9vprLVOuQ+TvlWbxUc+A+MWe7Z/YJhkroTnZNxcvujVsm+EW
RKLzMnogyVnYoy4zip02U1OkytIn7aVFdYknHArB8xbvekDWz1iPllux54fIIjuulxAe6hS7P3qs
vsF/swucdQe//2L3xhuqFv5x1Etc3yDB1Bhl6eraUWYXuMlMyUdl7QrZv75o3a/kRMrDGKtih2IV
wl39z6RTnCXsDkm+sSvb32faYPSrKUtw8g2F4t1FQ1Xs+pn8IZvxHJNny0i7LP27VqNe2Nm1eSvf
LI1TIS4favvlPSP5xlanAyOPdP2nP6rio2d+0cgxkWU067qzkOxj3bU3Wge/VSNOX23X2XdjYf6w
PcddY3sYnLDSDS5VTFa4xIX0hw/LdED95qm1BJYIWOVtZZxvadAN9Q8LE6xtWOXWMTXM5DlRMvwS
p2A71ZSH2AbPxPQEqzw16BowGkilLUGXb9Ztj+aNjOGsbp5bw2frNEaqt+JR2MDOJCi7q9gDY+IB
y1+Zyz8i6pJ9WSv+rWs08U1SFeQmerWm0pfXOyCmyQMP/HID7qP5UnSZgT2Enny3s+oFzBJmHyLd
YPMnbkWIP2qnKNrZznXq5aJgKeep+nmJZWxJV9HQH2Oe/rdtV3101POZmWMiD7mRu0+Ok0E5j0rS
WxDhOlJ1YXCO4zvpUBugJK76VnjWY7huYGaVnWwCY4SiVBfRfuJ5fZbOtSFv6qMfB73ytCTmNc9s
gfQ0FwmWFIlSb5I4b24NpjzPcYlckvG4KS7/+VGvud68tfu0EScNptmqA6hPs9gMWPYfWz91KFI2
6b2+Ex2FYh+431Frm4CKEIgim6L1D4SsNk0fpz9tK/6ZmG33JTZDWNlVhiBfkWonF7T8RnHH4euU
5mfeiO/TxHIEPcF2M1LOecWXI9qirpodZNN02EeFFDfIe9JrhOYmx/nvqdQG7dEEUS/DYWNWd+Zg
m8jY8amWIpuOzfg90Dr7i+aK/tJFBmLdavmK8ap/NAZkIuI54xsqJW5LqZocZG/ZR6+68tQhGPck
XRA15b4VQ/goI21VolosuLMRkMsLyihLpyqq7BAGYLw9PU0Ak/7rIErxWvHF3rsJqgZB6cZLp4F2
G9+d323ZLafhOoJwrRE428oqrJWpedM59xpz3bhh8WUYs2ydTZb7Qk5BRzs5nTAhARdSYrnzXWmH
NxUg4V9Fpj51mKm+8+C4DVU/+gV6baerIkYPwQEMx7osXsUA8oSavbRqWq/w6xheXSTooKR2cPIL
5RFBq6MMY6kQAl5WXlSruev7fij2lj2hcuBn2nGO5VNPIlRHAGplJUXCbmevlJr/hn45+dd0ih8g
lnmHGAXng+qSKnIrQ0XXokMaXEMOPPu/hroii1e2ZoJzn8fDTvhjvBNCl5eX1iETHfSw/bj034ai
ZmQ9B537Fk21ehdm3bhVAbh9UXLjV+FV9k9reMHxIn8vOjJ2caqmT1Cm+lU5RV9EaJD9cnTvyFIw
eS4sVBmjyQBuZqbpc48XzRnE+L1qYsKFXWh4aJSgvJTA6dY6yLt9IzpIEcpwN6eubmXL0cLRWpVl
f2dnrbGntvktTRX1BXDqDwtn7p82Vl9uHZpveV2w0a676MmMK3fXqZlzExa4gVk20KR8noTt1Q9n
ngS0cFWK4WPSEPT2Jm3RE5YghQRZTGTg89PSglV39MIJr9UZ+PD3EXqCsVWkVJfRUDQWp/1pAd/9
bi7YvLAtYaqA81UR9gZ/XupKfy4irXwwKUZp+07pM/hAlcN3Q7XvfaRjb3snu5Oh1OhrShBpM27B
iHjrqFNsshwc5ODc4Q5NsxSRzCFtnNWg1MGN3sGghvD9IDe4g1vcqFZA8WQOKQoE8ZCHz3Xzawbo
uDUuJeHrJG30zG0ddMZGxtQ23STCQMK96U6q6Vv3+nyQZ5Xe2nz3GmNNnko7CA2GhHwSRG3AJlo4
OECXdfjk6mH1YESoY87PCnlI7VTbeB4ZVjkhcKvywUe85jpCXiMrCmvbZ7DZPO3ZRbvuphI2ljey
2bbZfS+a+4ZbtFt74barrORZ9pl28qVDW+YsW06NdD5OYMfW16pLF5f+Vg0qbZMPLcq46AzxoiDT
flzabf7NmhL3MppKDK7HnG7j3vq29F3nyt4Uo4DH63wZA6A13qPvs1Ih8Ywja+Kh4FeO4Rk/tklU
7VtM3G6myZhdeKhN51iVvk6V9SJvUJTU1+rvSZmhVo9+CvoeTbD7Ss+ys10qqHP75qM8ZG5cbCYl
Z3ludfVZ69LkJXTZkmFB8NSIKnwBe92NyUsWKurToLVrNojJSx6M7cOE+Z2coIITuLd5T0DgQ2AY
ES287kskBSdEjmSzJNd8W5fJu2yJecRgFRkqJFVwG1vUzfBS3rUuKFOBavwDWcd4jaGi82bFR/ns
Ejmq60Zt9Y/5pCt7OdTu7HAZWhSl++ZNh66FQW/6zlMzSxXC2g+hxrvdXrK0cqBHgPC1bhGdl73X
ZoZ20ufB81z0pU4pe/XbumfDnlE3+WYYfrLmEYznW1TWT+yZLzKuaGLY1m4OHRus7jeMW9FLjbdq
USDJidrUuhrD+ocolAPG3PqvCltA3CCsH01SKatcVM6j8OpxZ4lYv3VmoFgn8P+LgvQQ+VZ6kNst
0/X7DdWa7CA3YxCMho2ox4/elFr0JqckAKtcTzZjjm8j7Frji8iz5KCI/nPTm5u16upfCqv96L02
5dwSX5mnouTlOIQuq56MiokdwhDEmOJb1Ff7oBrGd/DpP0c/dZ59L7R3UVFQOKhrsC0dFc4MsYS/
4uGnHKmnyEpOBfWCHGWivdew+q/NsrohaYeleBe163JuylgAHnc5+8+xkrL4FLBlZZVh478OAldF
LzbYT/Opa9nVesgF1vKNCCmgptFJnslDBmxn64ytvlGHWQZCR9FCzYuvQ4VJIl6h/bYtteKrA9Zk
FVeUgLOsjl4MA43heViALtpN2vTuuh+Tb+xcWuVpqEptZ6Etz/bFEt/biGqDAiborJdqgeIPHVLo
WwUHiVad8tEBBaBaSbFv2XGdITs8i5zOZGYPIQn4RwikRxZn7lm2fLhGBz/o47VsyoPStC8sHV9G
HvOrOsx+SUlkHpDmWXIL5WFwQ0DlXXS8xpsouRQOCApVMZWtojr6M0pVxSpVbdKOm1Er/J+W5Wer
qDfdZ1XpxdaIdmZW2Bev90ykkELlK348j1o3OL888V5hrfZu2266qvlbfVGEg8OZSw64MCxx1LGx
g27Y3VhZnp2iIHRZk2bTV7hxdwvafihBlxXJKw5V1VqL7BsjLBGRKMr8beqLQzuCyuENdirNAZSL
mQyXsUz9772mqSsfO90vBQ7Im5H1yCUTMBz0Vn9t0PO5yEPdV3hCpFW9vsbk2YShwpQBZ77GhdVp
2xy46qb6PV/2mtEtDjPDPSbXsbeCPeHNPPIVq319rSklikSel/6VqYNxixbo9OhH0MIVk4ybYU+P
MqQKlL8tPeh3sik7qkhfdXj5XbR5WB039sEySZo0RtgjF8xzKOuAHJaxelHZn916PnDLGMjaX+Fz
aOX9X5GIrI1iuM5tKKryMpioyQ5QuP5SB/skfFu9qdOm2pmxj0eN1BZdTuG3xYd6RCrrD1MWac9y
VSxduqWM6SJDaqRBcgiU/LZDBnKbA8U7KWHlrMcULYYpKedS0e826FNgQw6Y/wqIxyrzqFF0hR2/
oq2MPWnqPebeqD412Dvw7otfUcsMTk6PhZFsOolGvbZJm20+5skrvuIU4aHz4o7FYN0wvmOY2d/L
TseiRi4UVjdx+JDD8FqpGKF+yRtVwANWikvC4mw/Ch3/1lxLbxDjUA9pX+J8EdvWVlPH9jGbQhV3
xky89ipIVXVsyjfFzA+xcEhIpyklonKYpRaze33Uyh92loqVCCPzS9QoxWYoeucyWR7MgWFQ76YJ
Fd4hcMMjn1x3igsW8VDh7Yc4tJ21MLxj1VUN8uhhcxdkKsWS+ex6cHyn2qHZWK0ar8ddDoO3lupO
nG969lvqvme9u7TLTi2AMM6DZLBKi3xTz0F2DO1dU6fPgVryt/FV51ENPfuxR9wsygY2MpT7HyfH
6G8TK/klW/LQNrUFSwvgoxwf51F79o10Ga8ohfM4YKwKzU5Ee0jbaFG4pbhp4mrcqJVa3OSq2X+1
mkMyc8IaSy+OnmjzbS+ZY0X0AwnK/MGJs2LdCmvc+fgxrdg7FN80wXqvs2EGCliXXyOcq+bwhBA+
frHolC1Ntf0V9H5/6SfF4KlUv5PjKr/ZXUZ1s4n7Y9A2xbfe2gLKVr/mRo18NSykjQzXfputzN7R
qNur40ORDF+TTsU9XLjDnYtA9nYKe+2QsRX/6vt44VCE/8LXC8POhBywXU3W18Fxs43uIMGLwIL9
dUS0wQ2Kr1WvFrcuRDYEygg3PsylzoSxEiXQi0SupFsfk40Xwcv+pURf7MGeKlzICZFaj+909lYr
2XQnPz7kYREsE6ImQvmdV/9B9spxNtWhPTmrFoz29DUKQ3EbC537az4kVb7Kg664UPZyHuwO08gQ
ffXrgLIGleSUsAevMZ8c5m50+2yTJlSx1hrcI4Q8QSHKq8iBsNt/FSg/3siWjIdmvcl1/Npa00w3
RmgP+cYPigHem43UPVxmbTum6bAybV3kWE/5/Z2Wk3XYoaJ80KxJ4E5FbNL8UVlO5Rw/higle+TV
5NkA6DTO2MFEruguQQY9eVTC4bthZSShqzw8B4PmX3LNxDl47nAibjJHUyB1NGH/QFbpl4Ek13c3
K7u17ivJqXZL5aGO9L+WC80Sumr2hEtnGrrTuc8hNjgxXgfZJKgNgbjTV/I0LtuXGSB8/BQLlMy6
0d0AtRjmolcj7A0e0OHGcnRzI6cFRu/uvBpuo5RA1TB205osvJf6qb9DquUE91ZTNg8yrpI9laNk
aLIajfI6RCfEbwqW44220psJPoSblk+1aqW3/4ey82puVOn2/ieiihxuUZYsOY099txQsydAA03O
n/78aM+zvffznjpV7w2lDiBZRnSvtf7BMhFs9j0jBdjklK+G5qD+qCZ7JJNh8XcbL+mzCqlZE6lK
OTyoUVl5MRqJdbZLrK58lkmaP9n208dU8PJ/iXn8ijZh9fHO0mr6my2woVjfWF2hKas/H+bjgoaQ
Hx9GNdWhTJt/fKAmj9sjhAyMvNe3VFf694fqvf4u7uLrkgTZA1L0+UOq22weSGeB/YbG9Hd/3xoU
omVU7T8HfIrpN1FS/Funqf4811P48v6KJ+GRWJsmVg1wkAliaILOkVey3k8lbCWAEw3bTvJB4qhG
YZpF91jPQlfvLmUxNmfquFhW4UW6c9AWs0+ybqZdkiZkgMGybqMyEXulhaYOE9WzbY0dxj/68sDA
PwC/0H2ZuEAKMdFo7KnZd1bTvrqd+Vx7sfhpCwOcryjIruDmIdnunAM/FQ+ApdlXrzNG/qCq1H8Y
LRlpx+z6+8AkyUE5V+yFa2qvZWo9NOmIML3jf3XISr4MWP/sXdk0e1NYDzVSyZBgK/yz8eN5K4Tz
gApt9Kuxmr1WdNP30YU/Z7KleDTyOjrMuZxP6qQ0wnQ7N5flLeck5VY8dNUe9tb8j5OkJaLDuJ5U
oKl1Pwod6vh60t/v5M2oBmy72c7fkYAydqaWocVn8luvoc/gZpHJH2OMvOf/OWNmBpJk//s14Ifn
P5Dw/bgG/PPt4sb5Narfp1yTD+pgwvJ+qCEKb0toyjtpZL7PmtEn90xLl579vponExlsPASmspTK
bT/5W7vs8lctlyIsNMP4leZnWdjWb8fwv3ZOGX11Fh29FxuksgFI72ho9XBSZ3t/nx2sZ+t6bv59
duBDp5tJe/D4w3e5d71Q8WaLSoDdXqz8wYid5aYGVBq7mnTuWVxNFJRO61Nnl3iUYDtFgTOfWoGi
ZmbuE6fNjrrRZe++/6JClmZiA1MWK01k9rJ395/d/5qt4hg1Ox0NNxzb+r2PO8c+8Twt7rr1YJer
UGngsSdty5XmHRAwxTw+2N9l+ZORttaB6odzqNcIdTHKH57OE3ywB/MFUcl/tExaGXxAMGREuutM
1UqafvpRaM8BoQi4EaN6CVAdWoghvsZxZmLmNpcfzX7Msx3FgumoRtGRol4+gjxCs/nZ7IvDYAbu
V2EZ8xkxNmreeUrecnKNzbh+XkXgV9x9ddA70R07w0LGz1jF3yvLpUK3tj+Z/mZVtGj0sHt14j4l
fZg7JLiCFKJ7idK+Yz+rLneey7ApZXUBbOA863LAcODfJ8B+3I7Kqd5JGiTz2mxbl8i+24m+3MVR
MsDkRq5U3dedfB6t3PkOeHbZdtjjoiXUDjduAFaMRL7j8LXCtyHkkbaANmgF016lLE10Fh5xYQrT
uWLF/Bz1dVPsXMhfB4PyD5FUPx36zqre6n78AqyteZykrj36XvQw2VX1BuaYIpimOTs1yyQ8CgdY
d7fWzuAJoiVxGWdrqwbdwtFOuueDdlqvmOUaBQAKPRc16j0GXOxcG+t0soTnihrpx6Fm81SEn22j
dP+MNDDHQ3ieckfw750/zyvaxCcjNN3MAsFRlJXdEwrhzdNABPQYyKcI3Z8n1ZPDJjoWXpluVFMN
LEmMMEAhzKPqU4ei3EPGx5gmg38u/X7ejLIu482CyukJQ5QqBFUuHtVh9BFrGYv6PvXjKiZL1I73
psnmSzVRoy73QP/KjW63ztYSDlolprCnMK2C7qoOdVn012UtQoLV+qm6omrprv+Y50WpuJQ1QOt1
rpqSk8s5pZCj09Lwz0SKCyrRWeSf1cH/+9V/j6jpiTvnG1RGEc5aJ6o+9epj9ix66xCj7mvFpbhA
iRMX9ep/a/5/9QXpgDSF56Tbz+vBEIdqCrFAk/N4VQdSEuO1XCHmFZhKnrP+7nMw+Hua6pt1bEZz
wCxqvjoTdg3y0+qlPtbpnUQYUM1Vp45O/De+npq6tZusxgAobOt3sbVEW6AqGGcLaF9uK/Q+9MSA
iJ9mGrxWE8gPxh8T7JrS9B9BqyLqrgQ28knoWvZot08xKuIZUn66PEW6q4emjap5yrpfYQJ4EHNr
7fzeS94Qq6ZW3QQoY5NI/YqJbcsP862JjfSuNNdkZVKJt6EEG6gD0DipZtRPd7mGxkQPJPRxzIxn
R3bytbVB/k1ARAvqMm4D0Eo1HSxw3TDqtTfUOI2T6vNGf7yHK8ZkqzpplDkuqqX6IZzJm4UPqLK9
FKJOLsuEWLZq9o3vbyvdd45sVC1KkPqXAEjyQ4nHQenpW2PO/Vs/lEhpYnwUITDRPjU4lpAeglqz
FYi/mqtC7j9IUdK19Mtj1gxf+0FzYJGO8dOiR1ABOmDxfvxUiDx+wt4zQQJc/lTj4zqp7rN8P/iw
qtUMNZCkt8B4rFLvhYxl9eCbY/xaTs+Ks2JitXtr9TInu0tBc9a78jhji7NTzWBNRICDcD4ILusl
PFeHWwDxZ4f3Yrm1e9t407LpY/eE3gOwynn4PrVWvXHEUj5GU6xRZu+mkzAtcZ/9fRJe1h8nlWAz
1EkWaZ2Cnde6AKgVQ6JuaAaJfFQtKweD00FSox7KmuL40Gt1OwdZuJ6g+opG/OOEGWxxh/thdu1t
+dLF6Q+5yg82WTRsXJCR19junUdSWT+r2py/IX2NjaiG+sbQ2vpjn1i/1HyzM5pNbFHeWnDafKx9
zM/VQKJj4llN7XQ1RFWtJmoJ/JjIviaFH+wNZS+2HoopRqS4p864Oot99qtm65TjgEhG0W3xIsNw
+99zBAhdtKFGWN2u9FHy5XoSh8rTH6rY5Bt/zUv3qk+2fOtHd80bsVOuDRTN/WHUT1Jo8hZ7CUGe
kUYvsoc66S9++6vT2SDb9u9/n+01dvJxduLa/zx76OImJOqYtyoJg81QeRO4V9xg1ZkbDbPI7dAP
EMtVOqbuEncHkOdHhw7hZq4j7x75HGjaEro3GyZK6lbCOm221Zdgcm4z5nqgukjHLs1dngTGe7Oe
uHQLhUDP+3Ni0s/DQ5AStk5+UF5KfKQ3jWKzJ3PCJ0FqZyQFffrY+yk2xdrXr30f+0O+4Y+mGsRv
ODjFdjru3GIHHNl7cN0GWEWK9+dnq/e3wMr9h2yS7SOabu0jPbPVf21HUd0DxU3viS1kaMXN/EZq
DkUTdyTQW5t9hOkgmfdnNS0qqRqWto0QMW4imxhBTAVRcyTfbWLN450qg1j/bqpR/JHGuykr4p1p
9awA0n6d9Sp7od7LzhK0+DEr0uRLVVg/lIW4nJZXqzb/TDA1F/KesHaaE7ePNbWsh7l7dhsU2T97
huT5Q85DjdNSQ63RRwdrnLXQFx7TXRJDYkiKY75+E44+/OmrRFUcVTP6e57qM4VO9qq+IcTtP4k+
P48VxW/VwiRHOzaTYAnskFvfOKP/vkRS3qlR02srZLJM0rnuMMOZYec86LNxUk21kVbNxGP0s6lG
C3f/gXmxLPPBSUxw/LzNxWtANq9YftWlXiVBo11k3B3J1HarPEvNozpNjhWLzFG40fQlMMpvfZIg
qZj770UXLF/UBH1MBAoysEAI8z4m5Eb0XvvjnwnqCsloZuHqQnj3/86atDo5EnX+uYzH+1ios/74
+zKfE9QHaWXzzbRk9Uxk5e6bVnMacrVLdMGbgcjMdMBruGy/Lqozm8x9VTj16b/61aDq+zhNtSPf
PCwFCqmHXhrGoyEBl0O01kJrar33KoDaJU2cZYMBIzC2lm8jKfn/GyBk6oH/X1Qd2wsCw4OhYzmQ
RHTX9P+NBgW3VbiuUTkn1rrlmGDOsGwCQxbnluhj/niZ82+gZrL2kjgdThWsGsPs472NucPOmOrg
S5tEa21kASGguzbJPfqSrijv2qkqQipSwReJOyIZQ+fce1hibGQItsv/omaKRVw8A2NTc53Ydn6B
0ga0TTWIuJ5DZcq3j6pJ7UTbkZTSdmqymLB28WP/3UPTdwOtwf3iuDOhS0eWXTUth7IXnKd9PTSU
GNcZBh+2K5McG2xaoshe8Ygqb6qFPXqyEaadnvt+hpNIqvxsx8F0mkhsbRPkdI/9CEopSMt6y1eE
lkaHJpFsWLfLJQ0+Rs04cGH99dVJTV4qa2P4mK6V6JWd+m7pXgZE17euqCQFZ5qBjjU2nyuHxCu7
F/AZ8T4Ze4Sp11Ez76N9KceauIemZmnRYYqzaZsauoCRh2YmWb/06q0H9srpdXH14DwH/Va1kEn7
06+mffYRHALzywgnfK/81Zd6eVUHV5TVx6vPPsMwHybhecfPLhJOeJitB9WHVCScHp5BJDD+NaBG
tTkSKFuI5kwawzl99EWIjwYx8NbFyZ4FHO9rkccRoG+YxHsrBRqvOv8x8tkeIcoHnhvDZuO8z8PH
FSy5ij/b/YMxmX9Gl9JHzijGdcRcpP40o6NU2+WTamQ87A5zYs8b1dTXCblb/zAw/7ioLlV3K53s
0VltUFRXgVLFFpIkRfe1r+uS5KEcqm3FDUa2896FLnEXJ+P4RDoKULyET6Ka6pDZJuiixhMn1EPH
J9cloJMSR+X1BHVAVgvZJdZy9J/og/wzPglR/XKmBQfxtcvEFvpW45qoWuo6E8IPO89Ly53qQ1yG
FHHlBHtZLlcPgaOrFFX/lDROc4d4xItqVb4OzAt7bPixCHOpPnVALOo0IANwU60Ocu4lyJq/1HzV
hZ0JuP3Ge7WykaKR7rffBvunNvbW26TFC55/AG4l7GrudhOec+3rL7k3WdvJMJNt78tvTlNqZ7xk
i4NXZtOmkH2FAF3Sb4zFeBAjOwXNWsiWdY3+PhjiavgyeBZ4XuHus3wHA94eGhhwvMm47FAyGY7T
1CYINxTYP07dmRwCzjdTetSL2L3GTpQeJjbVeCwN3q0JrJeyQYvB7wgxAj5EYLT5qcW7aheMMAbH
Rh5q127vtOKKa4lcw61gwPTA4BON7tHI031mVdkxrZ0UGHmOGkc8h9W8QEMpEvdRj3C9tnRtOheJ
oCLpG6+1N3XfkWjm+VLZ+q3SagdQTcw+yK/ig+01xq6bcvseVO6mms34SR0QSdBPCyAHLv6fPpCW
2a6pnAYI5n/6xgBn+UTLoxNO7snHuXFrkWLI8wc1TQfKdkd1+/7zJL3WRp49UY8O8n9OyiBfbgzD
Sw+qb0Z17C5Kgstgg9EIrXauz5REMb9R7XJFXqi2OrgaUNl4xnUbRbk8/DiamMWdDSQgzpk2GPpO
tc3Brs7qFZRzpi7reKvOUr1/TtWrKYwk9R+1EqlFKk4jtOXXg+r7bH72/de8VK1lavjj5ef45yX4
sXp/FryPl1IOCNNBqME99Ty13Z+DiLHgyNZD6jlJHqq2Glad6tVn3+dAJhrEiz6H//sSn2f/mYne
+aGG2beJahGOseM/asiHPot8OKES8RP44HKvD/jD2ENsbltAPsDTZfS85LIKNbI4vxz7VxVPgB5G
bGZ5iiePPAftYxW0FUywxH4cRokbpuiyn4V/TC0j/VXLaUDrKpLPWle1h9LI7ZOl5SYETbT6fIC+
39PZ2y469mlOAEQ9RtBg66ANebGWKn/BXejk4C7xnuSD2PtxA+pvxEKNE6gXx2n8YvT8Mvs2/auj
DvhiDnLn2dKi3Jl379mS7abe1l7GdqmPQnPCbvLGi4sPywUR/vzS2DtTdvMpyIu15ErGg0RlsbXc
Jjg6ZnESS2qd+hihBzBk9aVyrbcV9KAe7Omad/QJBLfRC6vnfJBuh3KaZoj3tKFgxxf6lIrqmKA8
diNtigmKnePItMyHohrTgy+X7ax17a6Wa2G86hA3Alx2sOJYpwAGYpr7JjvNGoI8HrRYRA38HC/0
9ElrjP5oz+xwopREPxhs9y/E9o9pSTE+mZLxrs+AYrKubKSGJZgxe7+WOH20A82mhpBu7DF7yRGs
+E6ItUtjvw1JS+e3sorHW4Ss5AbtPO176WuXSPTFq4u28LFAx++weITwA0C2oKGu7ov+RwUmIZz8
ZniEqumf8jmd9mlkaK8gDm7g/+s7SNnFVkaFvcGxpLkAgM/f9HnHU9DYLJIbBt24YOskEHxrszy0
9VRccp9itleX98SKWDF3cb5pTcveGpSS7gfDDrYTGqSBW23H1rUOvbCDm2vqb+D+0KDokFSsMSs5
pZTLNkls/vTcKTsjMAYFzX72eYx5WVmchxQ8tVbpK6Yurk6lZflogYqaFFOlH11Nnu2xNjatW4WB
yLttYBb1tkQy+ea5Ij+7bOigfYRaV4eB7oIbm/zoa18j+tnJwHtOT4J9JTJh5PmbgM2JI0n3CqCf
um8d5nR+sfq6eC5Ozigeh87FYBtZG7wFwOck5J32btawlV80f9dIdmGzeY9BsXaOrJbqjpyA9q3E
P4l4UhqkpD/15q5Pp0fTTWFSP2q4YoWznAWP+6y/g8ASR+kp+tWns7FvcRM9q0MdNPl2xj5vLv00
RBynO9cVGu+1DJDvKrKjo9n7xs5Nd+dmdb+pBvddZ4JnYgU0Js/shLp9bU7lWR3MQFQfr1RTq9zy
HKwH1YxxuOUx/vfs/xrOydBR8x9Di5jy3Kw+gYR2c/HRbovyr8T5y6sd7oPE2+BPZ55LmZvnxU4c
QnT2tzk0w66KQgDL33CTwuqdpwigYCyEIRMFy0a9BPX84ppJtU+qyTqPqWudvRmaJqSRCfzbKcpE
EJbJQIZkxAAsldpBOJTYw8DnCmVTbdK0Z9VvwBDXPkLUOHDMHrI5AbLQG57xAI14vFspZepJPrqj
zv2th7o5Z6emcQtjM+Xy1ZMelmbrJ4CV5gZ6dZq7l7oqpnMQj9NZWw+Bvs3rBN3FcijO0XpQa416
hQpOAomHFGboxpqxHUfUz/R07M8kgTCBW18NzvCjasovOHC4Ya1nfAP1usSSlXMOMysCxnENt/kY
7ReR3ZAu187Nav6oDpFAVkTLbdL+Gep+7XxyBH+Y+v8Zdv3qgObddaRZzuO8FGc2QL2WD+fWLOyT
7QDwcA1JjOZRzRusvtjZeo8aCrKi5zKQ36yydXaFns4UM8oOF5W6eI2NoDnzK4VnxxdrT9rFTTHy
7GfoQoF3UH9YgjLZpqgk+A9hLmdRd8vZ6VCMIn2OdphfnclX1Gf28v7BSwUbkkI/Z6uPnGyq/uNr
+nMhvib1Ki/q4eNVht7zqbOI+yJkPIDjm3ITlz4YUr1Z9q3rPFqlRDMvDhDR15L2rA6+XrfnPoOa
hWUH2EpIGmFVliHE9PYsRfQNt6fHpgYPWMV1t0lNYwsK7eI3fahH/sVwpnMs5FNag0KzwIGchrg5
1wVpecNz3htXi67pNCybLi0ey1ROuJoYf6Eaj9h5O14k5VrU4GNkMd3Ch+2BuKwLJCHTu6c6a+Ot
67Ijaqq83QtkpTfwdKm81jZiWuAmAS++zmYk90i8pFvEAZpd7OBJoYkxJvKDJaxV/ODsfF9E/vdM
IwHuuN3zXFbTdqpin1OCaNOYZhK6S5fvEyJ7CFzjc+JRXZ3mART6mgBbi6uZ42KY7iEuBa4OH1Rv
5e2nXjiv+hCdY+4MrBP2yOWAtiKs2vKjggvoN84RLLK+b4OOzYHjN7skSFgk5COgTzwy9RF2dDw5
RwhI90G81Zoqht3Cb8KIiumA3pDFW08mqnH8PWmykO+cjDDmiY9xsMlf2bOXIcsko4c8i5FnzQPt
EIv8YUqd7ui73Z0bae4lS6pTypp1FpE49DLt+CoHD5kDLFRzrMRC7LjkrlnKZQdNBK8zLb5lQlab
rGn0Hc9Wd4ctNTAvL3/FF1LfuSnkolSrcTWaUDQQSb4bAxPDeiQXd5kfv0ob9txI4Sf2uunGYnfP
b6i5FAnW095wty6rIaT7dx0lvK2gpLMpfAvsCLvura97VCsN49vgQ5XvuiY5A9zeOI07Y4vcolEz
iGzn9V2/DeL61iTiVCQWCIHAvscgFrJQGdiwbHJz47dAyfu8PfD7RJ+4LR/NsoKh0LQ7/lnL0fWl
c8jdYTeNZgsLxm5Cikjc1NK9OIng/6ql6dNiccuZ1mkhebgnmLitu/+7VqCdls9TeTKsgdBg0KlV
shvPlhnofs9CT2VjM1ZIGzqoZV1yXfxO516C1V+VkwYUqsnLYipo46ymIx8EVBfP04zFLxjv42z2
QkdbUIoA/X6X9w/tgrWXXvH3d3P206nqYmf4mnXVHFx/ycD8DuwU7ay8eSGYuiytiXa3A2l59PX7
NEUsoQqWg6kFVztPyk1mdMHZMYC8VwY6Mlnq7zNUzW9dcJ1iI0ZHOhHPXjFFhD+5c/S1wduSQ3Kg
/HQPqe2j6Ud8ZrpBcDYEaufJmsgOougKpRojDlJkt7putPvFwS8LaK9Z1vNZy/vlALn6W1kaZuiz
LX4Yx5cyz/FyGHGbZsNn7NhHjZumce7cPHGOCNqj8mo0P6aZ7QpiHNGF1eiW5k59nKd7ZPOc0IGq
fWgcL724uU55PLl6wdBuCyrDzVD598mE64TVdOmhG0EkWeTgwzTKvGu96Dz1l96FYW0b2HyxoxoH
6W/jQJqbrreq0AAAt5+qIEQjzXuCcWSAki+3QyC9deF2IPF79aYe8F+Ka4wsSW0hcQtmD+IVcqO9
s36o9JYMxQMFF3QG46hFkgTF1yzgPpEupUktEzGlPs/d9csZrTT+fIjFS+0nG22Bn49QZBGaPmk5
wx62SxW8zpnJEo0A3CFeqj32mN9M6F7baKFcKwxQoWUl8vtyAmsIHnoT61PH+xXA/Aun2owJcASk
P7PNSOpmM4/edB6l8WDGfbOXLM/3MihgVTgwhlgEkoc4Ll8wtbxD7u7Wk16+oRw7Yy5Goa8a95E/
BI+2MxzymfWnlrW1c3UdKdFayPtZm60wmPr172ErWtTuvG/08hngf7vzrbrfllr/PStkt3f9Cscn
CeLCivH2yxIk4ix7AhVI5MQ/gmA/WvQRrFKJ5l0lRmjicA0z/2Upbe1LkGoP4KQvJqryV1Ifw97U
UwIgtx1vRtLt/awyLsna6jsx3lxpjTddi52ziwsLfGdmiAS0M0+ITQ7jc5EaBKXAvIlkMW8S9tq2
RW5oo5o8tM/TnLaYjrQTuPWlfott8NVdVbdvVTWOYW/1/dsEkz8MXGt4I6c7AJyMp7eYNTuExwgb
kogkFAjBvBnF3AN3oLgZLFkPoHWw3trehazNDf1mY0qHZEjjvQGXakMEBP03th9EPzCbt1NnIIBu
k5upQPu/Ee9wRzWd8TVtF0Cvlp18XW0EQiuSw2uVJGj+oyfw0ggNYCfmp01fv7gwized3jlfkr6w
kNqIqy9C8lSeXepmXhAVx6ltUQBCC+UJChwRoG3HIDCuMIMFinUgtB0DWNnSeOZ94I71PjZhg8JG
xJBHNPM1SIV9SPNuviu9Zjza2ENfyLLXp85rjXMPLB9lT6yFfcAD8Kv86KjNOf54bpof57G2zh1g
yp2U7qZOHe8Ej9Db4rPAR4J9jE5Jm+86oRPGiv4xn/VDGbfyAYR2c+yQhFv5Hw7aS8WXJsPUMV2q
ryV05y0gIX1T2viOFfbFFfYdzmIGUZDxY2itV1C7vwtXI/HC5l8361PG/gEQsNxONWyKiUC8T/iB
L8n45zBk2rngs4TW7AdbKqd3TpBMh8abX1EsHLdO5K7PvcneixGhlyqX9YXoJEwL6BWGZ0zHAoGx
zYQOYOhb5rSZsf3deGsokTrWeLJH+WQH776nmy+FNv9KBiJzm/s10Y69Fqf3TV4QTATeWwQ9Mawc
p3/xY5hfsOIBDzX1Po1J6WqNCexcswjG2+42iNHfx0Fhhp47Y5tK/nYw76DWo0G0ijGkfvZmgB/f
1oE8OQG5dWvggSpkkuwl0qFIcoqnmXJ7aOTJa+W1EA9Ca1zA2/TnSmjGMdHEIwvXdrTTaWPMqASZ
evMb6WXDbUqwId1vErIjq3kHyk0XInRi2znLxRh2S9EXeLA3l8T0skMZGW/0PsAab5HO6p4dTbvL
vXzvVOAnNTaBH1WbcY0a8/KFBAAhJZKQJAR9UqDFvhlycTDtd7OU1p7n45d6KIqNKdPx2nPDU3a0
4i1C5Qevb7KLtACqjtUIS9IdX6a8dg9xFHVY1wzf9LYkpWDL3eImPPumaLgKUgNu1KK4B+t1R5X+
XTodfCCrf4mjWYDwCPMFnl/foNKgCVYmrap2ZWd4u9xj4a97NBgSfGEg7OwgdCRfWn9f55hHlvoQ
YG+DsFNg35aqp66LwkuaBMtDyU7aTYcfmokEmeFnKFNGSOm43rM0/5o8kmbUwtlxTv37o5fk/s8A
TlqKiQFIVogTRXyOWiOD6DTh6T0uwSOaju65M+dfzVxYh2xcvxDhN/ezh9rfphUkPdH1vY8DYe7H
YmnPLV6FgOaQux3XXIGs25FUESkK2Wy6zJ2ae93UucFFQNxRzYQcRYUrOIDq/sRGeDjMaliNNJCe
8G1tU+arjo8L/GNMXcWU+tkWcj643u+sjprT0GvUTRp/o0NDOVs42+POAzXNqHT3iEHOpoKdvqmQ
djWS1D1Y8y6jiPWE5s0tR0N0I7oeGFeBNu1E+fEF6ioeOQOcpSLbjR3UcC0reFiCFiJ/c9AK1/sR
p9T+sShlISiXrbuU5PAjnDYEMs86Sagway3i/Gq8VEm37Yf+gfJaFWJqCQfVAGDqWv1jv0gLeEhl
QyTrdkl8SmJ0cqwc19g5s2tkKFZ/SJnJ3QwmCBm15KnMWa/QNNPwBp4Dt0OCyLHQ42uibRQlX3qJ
+qzpnbthMF76/IsOKgflhbi59eX4y6bmexiWOj3WekL5zGB9W4A24W+2g6ppbcoJmIOmzbcoQOKn
atoXETVU5qLf0VgUX/Ro+E581yNA3u7nOFoVrfktVlV2c7FyOWGSG28C190h6fNOHI72teyXXe9F
BLut/w230Py4aHjbWOlA6ciKllDWXhxivcN91bxmthsTP7W/mhH7KS9dvjhVts+Kt7pM7O9R3V3d
psbOAt1bOX+NpSxDNMextpzLJxyz+r0nvCdryr+WBS7won3PJuMl6rtfRc4+tY+/62L+7YumYEcR
9FQO4pi6nNAvvoHykSNObd0fdLdfvtcCXbYIg18zH3BArcOyI5WiFUa9N2qr26VOAQ9f/OxwWaNw
VXbXcUCdUup5CliwRsszGHeGaNutZp6pI8gMp2bpRL/bFZvleBAJkH3WH4aezBt3rvAwQ87BoKL6
CweZ3ccAZCNYPI/YOvqmd6O1rZzZD3u5fMv5YrCbJx7pH8raCvaTrJKHaLIdEHO3MnC3gsD5zWun
k+OOUWhDnDugf/yi+VLcrzTSQxppLFFdcCQdHRxYeL9riNqUuhWfiigqn+Im+4He4xT6Bl73pqVd
/vJ4QLB98MpzTKkvRJofO+VgyDf+xAP+yK47O2WZfRt9dl4lKbVNiWUlKYUCcKxu8ZPAJKK2qmIr
0EHj8U9AJcDf7BdSLlvdtJFwK+3ppl5ZHelWD0aaPpbwSqJmgMLTiEf8y09xW3lH13W1TZlW2s0q
+VM9/GYcbGm4hXPrVovZuVKWKkI2SNprMAOYc/JsWfdL2qu16NDVYzc/mk6bPGhpmUI0TVxkioPc
uAcW3ZJXCUhrx+nS7Ny5452wKu+eQRKg5Z33d10cUePJlg5pixIk0h8bLJkBbR+Sqz7wFLaXPL/z
UxcKD1TWTekt0RXO/rZzEzRv6zH9pUMUY7eekPszkB7F6UzYEApr3A+SmYIU+QsNz4nUCRVYp4ll
c5kz2EyK0VwGfn3pcbYKFbJHT0lUf05Wo6rJhnLjpNi/5SRy18LwgPVQ3Mit0JNxL6couHeN8s9h
jNA7ALXy2W1aBqaPC8ixblmUo/ufqY2G8X06Q1tBMR1d7t6kVEimkAckfHT4DvNbixw/pTX/fm7g
JTYzshBrt5rl+mwh8Ef7mOUTZt0vreM/mc5wVd0ISd28gMpfBkcOK8jmUWnN9CP6rnmWXdh9End6
jY6XFihZNaiUa1TXOoN0EQ5Cqrlew8rME5T9hKXa8R7UwZS/akzJ7lEcZw3R+Z+AGBDnzwnSQ2Nx
IezaseUCpGLn/nRIJiNGyGE9hcIqPmOITKhTimqptm6aUUhy0zd2VfNz1c3NWSft8iHtakTXBlXz
b14yt/saneGT4cQzHrHDlXtv+Z7M+khaSLevhdF29143eqEagETy5lfttZ8AdMwBrhJ5m1GfBOB8
0IL06zAEyWFJdYpEE4jJqEiKV+t/ODuvLbeRbE0/EdaCN7f0nkwjZaZusKSqErz3ePr5Ipgtqqr7
nOmZi0IhdkQwSYoAIvb+TVS/S/O/OALFN5v9R6Gz1IJB3J1S/40bH3wcVAWWtt3ByIz1PqEc0G7S
1HQusjcouvpspc050f0ugUzkJ1vNU3G2EvoMJpL/F1A8r71qrxTgmc+VQE4VSFjLluQViNZUJ/qz
ZCD8GvmJsbJXpptMq7g1rqhLo8YlXC3uNhaz1eIOlyHRNelavvsMiv5/WF/Eox3thZ+gdCAHrWsf
7w7l+Jk1W1LoL7ID/mFBjhG21PFuWF7MEXTwu0F3NbjO6a6TrTn5Mmxq4/gpG/yvJnrVeOzYzqap
d47jejcfh4KNoc/a0hNNeYCmlhymIvvrEQoiZHrhjS9R4jAVlFoYi7Pv2qnLDLDmv2aOjRou3Lyz
9lTS/ZtK5v82u2Tq8JcuN3Kc7EDZz2UvTBrme2xAAinDbHxKskg/D3PfrjIyqCs9rOOrpmnxVZ6N
kYEUvjtVi390TPacnxIr3cj4MCe9eR/SsAevcuBE8kXauu/Mhd/PiG6qQUR6jZd/HBRbbVcl/JFF
141/SQX6fJytden2DfKLQq5+0sdFBQPnLHur0F/ajtK/FnOjPrldfInEqIR8/yHoa4AxIHbZxXnT
uoCfv6kG5O2luVmbkzqNLIU1n/A6wygCx3rTis6yyfdz0ju1e5KticejPXzV0l57qoCNyGDT1sU5
btASkP5qbIiGvdGEwaobY/VrOOU9ST4qbKZr/6F72JNkTV/xDwp+BaGp7DUJpwz8DGrgeolZ1hAa
70UBXleOVd2ZbFIXuRs51jKyz6m9MEWRU9lafk7te+s+NR6L7NVpLZsSsuNs7mPJmkCErylCiqJx
5XTaK9YEydVzx2shWl4Zaa9ztkZxPro3slz9wi0qvcguDs0SAb16LyfrHZCqaWjVteyN8jA5wGlU
FmEHEy8gRXh1jOYyVEP6nmVaCPy3dbkggvYEnLFeT/PYv5X80lwkPf78+1Db1T+H9qpb/WPoMHUX
NFirZBeFJfC5Lqhu4Ohs4ELFn6rwbLHmKVizB572QwcRrPuJmFzwUfbIX+WsaVZykJzsYyJ9g+Nq
3ywz/W0yPNNpL4fV7EMtvFIes+Vr6jDAF3K2VZOx66tEWfojILUGVdOdFvnezQ2Vbjn41JerWd/a
ZLr/GnXj4s1F9FGj7iC4Nc1VxWxvgXc8dRThWqL2A8mRedCXsjllSvRsYQMqW9xHrJc+GUYMsGZ4
3IFCCTd20vlrkl6hnDVIJRrVzgzUFNaqjsKzDEIzgdWFZcbCwC3jPnCqTazbhpZnOCTHRdDl0ake
vOxVGVJ13catspbNvNHgKwegYPR4zF4Ro3FfXOgPoiEHmCVZOup9pylvmoOl4sQD62Z+bwMW3k1t
6gf5gLahODdt+8aTpAKI1+o3ld19rs3KBcC+8SXu4688rRSYu7REH6a1yiXC13JfYRi+ChJrwX/+
X9U8f+ij5rO0N3yy+73JEyxVD1Mzh1u86cxna8KsI1W65g+Dm4yWN7eykZat8XgznVXAXTdZ5Poq
HChNUmgmXZvdTxRUATHnoRTyb2NUrMs2Zevh6OQM6q5vSL03guWGOaS6U6syW01eXh7vf8q0hS4i
fjYGSSLpUTSbwQ9Yc8FZhnJUcdekS8D4iQtZt6XEtD3DwmaCIDA9o9aDGWkoRMPbb5EmaPFZk5+8
pA1uqMninFSEzY+xcxFSCdOvhdW5Wwrs1tZuvfJrnuVncprNj8YBBpCbintt0ro6tWyQV5Xpdce8
hwogiTJYaPW7Rkuf+y4jQ+6UPwcr3xV6Xf1UyZf9/USMkZGRk8GBLq4EyOA5ONSuMgTE90geTuiO
TKuqRAKvVakpJEDEFvJnMPWxvYqHsNvL5t+HQT/7HDY273rkvQ2tNYRrdUwwqFJmVMHGgVyJwg5Y
qCZIFL88c9rAWZmaiuQMkg4rqgf1HuF4D3PTXH/6xxlv7zNm5EN5dL0wvQVKsJnZdz03ma5/Ea3G
UItnqCU69HIdb9UOgE3IOkfBrNl0Xln0WMiTg7ApBPsirKdTFoK7Mfi9nlvXV3bSTEfT8bmOEIDc
8KgDo9JBtj2TEtpI051IRVE3UVQjOedqiFUOAo/TooVftm0m7jsoP8B8yss2AmQBpg+4RqvulGFk
qxO6lNhRZc5OCEfFC8rSdjlNaEi6E/A3zuSBfc24sUvURsxfsUfv2MBpVNmSbWWsxBX5/gLG2Ntn
IzphYa2jTDKgChEF0XM2l9OxtXdm1ZItrgeK1eCd+wWXJ67Yuu7jSJBbB+A1sDwIyUPfIKMJvCS+
1OY8HR5j5Zk6z+NqEk972QTK5O06p8BqoHD9p9xoNtrABrATrYiK9wXLRQqBtOQBwkq5N2wSYY8Y
2KocWUMOcpbscEnZLNQ8q9AkYS7SD+nV6fO1OxTkuHrjyttVn2dktvYter5krwo1WzZdx56rHhQU
TivtOTWR+UGQZ9fK3hCG+DrTFfwM2cZmS/F6iR721wT4dqo4SGF1zglM7VUZZwfeQu48pZoCLziJ
ACGIpuwYsahloh+vrbRr46US+h6ufbDtA2zCKWKaPnIl5niSoz3xWvZTygb3/pJRHhlLWBPJBoqo
UrTOZTB7rhor+Z9brH0AL5BLkc+OSJmiU1Hg3rdNFCdcNQWiGQ1rwpUzotSwchCpoa6ItVim+9X9
MGbtkqdsf3zEByoA/aoshS2lZxR8NQxui4mCxmOeb9bOtsz0b4+QPLu/TLy2zU1Y18Gt1f967M9k
BDPz+/asa4LglmU/U6kaOufYWVh2gMkz6A2lXesaWj9WOCgr6YyBeuKenKO/w9RvJm+v43CatNWm
MSeEvEUziXwseCKtupSaHrxN7gYrDOPNgDVzQtC73k4toh5SuosH9uv9RnC3lQ6ssUUf3v2SFbp9
uvvaWda079MRrWNhdQ7igGufbNVKM4PoZSZ1vYqDIdtGgtsb1WZ0w8ljHUkyry20WmAlffYaVRzf
fH6hcmyaonrTe0b3G8MRuFW/0QJIGpLh2AiaozyTB3lvr7OPLJictUKu+zBqhn5uU1eBZ4WQZpaF
3yRvqQWrwzqt/yMZejIDkW8/x+TNtkjEHdsm9lcBd/cXE6HI/RgAVUsEBXoUxLXWWObABF9khDx+
vrTZ/e5RwD1ERWB8JaE3BNP4IzZGxFH5fOcmR8ynplhPWU7QRVgXOsH024C+nZWzGVAtUuupfW7Q
nVjmlkneNAj6ZJ9dOujI19k12TyCQvgjIaEM9yP8hqpiuSbn1B8hU4QrZcSo10csiNWJVr+ELOp3
3mxT2p00+8vUWc/lPCYnt2UPHutDc9WdrhfKYurWFO7v8vCfOmQss1BZpEJub9zcQ1/TUNtFqE5i
m0xTxuSZPCjTrJ7SwFQBmufc7SlmfY0FHt2x/2VPm6jaUimj6CY9bce+aw+RA5pLjpAxB7OHpSVg
5YrjfwSmMX3z+/RSN+HwqgRZdIS1Nq4gHM7f0CO+x10BEEka5TPuMr4V420Rz0Q8Rj11nzktUhZe
EC8AgTmXEnHdr2b6BmnGeAuHyEIhAEFWJ1Xgh+o9XtOo820t0VRH70ktg3z+Ss7DXmHPDR1Nmj/q
VfCCVaKXoh1UkzlvOxiKe9A0HsAYZWwDqrqufYIUN5PVKxGstfTvBR7iz3WTOb/F20y9xyOV+UMP
Lt3ObQxNPG+JN5T64SpYt4vVtT60YB2D4VtmVIjD6MVwMzu13012rewwtMd0zLH46wYqMYkdN1cQ
XvYhc60LKscDDnkjsqUGwgcyRuGNBbTRlChdqAkWDGap/Gnwy2pfHaO1nvWBRVrXtXd2KcAM9Tip
SryU29M08+tNPXcm3xX7UEp/KM/laXaSTSdzN5pVe2es4l80rsVTU3rxSvqSI+nAyomSbJ5QUkJA
kUJTMQRf1MJ5cpMq+qHqo3ArGK2rlhbRJ1MMhte0C/TWWLMJwpTHwUNsqaZmuUATRtlrqhs/y0Pt
nSzVAD5VF8lz5/nl0db6H7JLhiynFaUOKCfSOjvUEc7B6TTkDjNmNxmTbtyQan5oWuXCPUFyxUsQ
4o3GiWwGKivD2aUUUao4295jcwFXIIyiQ6HCew4SzXp6nM1Z6a7CsbSeApawK2wF5kM8ZZdIszJE
UzwEt3UnXkHOzm+xnnwePCgBpRLYFxkXkrRL3at9BLtYkUZxoj1NPaIFYWpUG9/0jDdPAOPFHecx
Ig3GzxFGUZtvSVHcR+gUWRZFox77LAdtLRnj9m9HdtLDRvOyBChzp54w/WkclayVj3P7bEzBPuj6
j3q2jAvKmuYlzks6cHr+C+mYbldFLTYPbv8X+jD9ucGesbUNpVinitIvXXZRqBXoyFgKk8ZWw5BE
y9A+jGsYY45h3PDnNm+6OEw+5olxyWO5jXDCQa8I4Eyn1zAyGCcPUVv5m9w1EYMRM2TMV0YT5np+
SE0fGCRyFGwvfVK9W1doEpJ94t0qjrLIJtU/yZiUKJSyhWUztmtS09NSxnR8VszMNqsfSd9+dyNc
9ZSI7yPF4iBAOwyBr8xfyaZCxZpklMm93QoRqJ2V4tDomJ3XCMMtITjgZNlgl3ONfPzQpcEnBQuK
AlXv7u7d9YjEO1J8GfxsuNS6t5ZrBCXum6dH7JG1LcS4phewUpm2xeXis/1YW8h5fVnj5qNq7k3e
uzRPuVjT7JxNcScrvMGES1lyPcm72WSFV9krx4Zhae5av0V3FpgC+BQKsKVXn0ITLrA8ZKKZgMBb
IoQ5rB4do5019yFaP87rvkMdYNCHDmmsad35Xv0UJgolhPstM6wiascNa2kDU6cD8PT8dS4MewOH
0lkZYj9OWaE6T3Xz0YmNfCMOWTUvrKYpUfBjfKjhNQAqaRvrnQJ7B9x/iDDBbZ7TzzMZi0VsFLF4
sIrNCATxj6oBE9x4Y3iwKi98wUa0OgFA/8iqMXxxrPYyWCoO18PAPRNH4umsUmjoByXgp+aDAIVV
vKnE1l5zXBuplRCfgL83pSgsFH9nPY3UNb0WvkWvJAuqE/1TJ5SG2U0htoTIzko2Y7jiL0gGUOlI
EVgTVPlPZ3UT1IXXpnOHoy8XlQXmbUWhCutf8SCWj2T8aOim7v8XS09nQZ7te6TN7rVSwuQLAKe7
OIJll5gMTtijecJfu6Pwt7YUjWqn0ErA/+I+qdW6/6dJU5Brx74WH7BC8EWuLQOgRHvZlMKv+Jt8
NmVvOP2tmWCEcx+c6ArIqCD+mtVmtSpdNBPR4p/e7aJZpFE9f1UVy4GfBO5EGaNsY2pzsM8Udpde
adTPxUiCRvNQXjVxRP5RsMXkEYP/ZgknVDGRzbOKZ29iZeCJDg/yqoInjnyLM3rPF3wY3uU7LPpZ
vTgzJHIoCl/QA/9n38TIsB7xQ4wciplWQ/WlhJRoljlUfbmYH8IAkPvcq3upwSXH9Dhu/8eYKwo5
ckjY2+22H8A5hqs50lBjzqorOQ73aokqlDxLIpLYeQw27x8dOKyfO8RJjo94AdLsaE7xLkMzQ+ZS
ZQbVMpoDiruUFUTaNk5AlqHyPexkojbW3W4HjsdYygmT0mnXbDIOc56UBxS9h6WWJsij20G4t5TW
esl9Xduzb0FfjoLzS1HY1gtKp6WaVUgDEeG5/SMGuBegS/AjsjHuwkAmHBAIVaPcO1PgTs9pPFQr
J6eO0srff6vzHYu1rF1W0ZnKJrJdtORSVsbbRL3HZWiUl+vfY3KYnPXrNeTYAWTV/YWQ0VmDw7mB
rgW5G+V/DGzDF6PV1hQ+h+DIb3NeZybGGWJE7xrXe06s1to1rLTxLA9RUY/nQBxkk9z3NraAn49g
QBcmIHJEEA9lk4FIGab6qRf3Qx+UXDhMN1MI7skwETdzplsruv8VMSp3izgDaWJoTqyQMDRa3vMv
alkaOwda5kKmZ2QWRh5Gy4eqE3cHf/LetGEKj6VJQi+PvLsdhawC6k668imOX+TjQx4iaFKp1XyG
5KPn18T7dlU0G705tHoNMC1TxttYV9NNbwrogWAqNjJmD9p0g3YA/SZp2c6JcfeyrQOyxkAC7qLX
P8YJ74goZMFeqRo+I1FxYF8VrWUOSsS1Lv+MJ04arWFYz9/+Pl7GM1b5NzBy8SIJ1VObhubLGPTa
WZnAzcust62YKPR5TnpCAE7/orKwvCfNa2rYiN2MG5kFnyvyXgoWd20OnLKtUDxb9c0BsFZ4ubes
VuQFbTTFFbEWcqv0+X6rbtT2C6rH6hOSmfisPs7IhCNsXq1HXCnJSE7Dch419T1K8w8t1uOfdv+h
dqmAeACTy9PY+D7oIDjS0bJfm65QVgW2KhdFAas3zl4skAYG9dSgApveAyRxYbr+5MMk7NcKOzk3
8wxUrdesr6EX+xtsLCDFyyYuKiuvc5u97DUHB63lzNXPVVlYXwX2vcxq77l3Q/21xzhRTgKpml2z
wPom58B/mg9q2XdLC97GxQvRanQy/8JWtlr1A265je4DmJdBtUXBPU7qq2zJA1p+pNHEDNcYj1Xc
K4dH3BwznYI0OIkarLwFbHwTCaf5KrK8qzwLcJ+JJjZ9j7jVGs4Ob9B4IWPAQ72rJg7yRSq3ppYR
RDfS01PFMlBgT5Q03T2khjP1mEyuehxdrdqi5/9e1y5CXdNg1qdYSaFU9EpXn7rAu3cnA0XJlYyZ
MYTdTQCaYzVNfYl8yGrQVfPQKT6JyLhXk+P9NBWnQ+8lR3kmD9YApHl5bwfjzBUsBt2juBNoTm0e
/Nnm7c7esRK1ffkMAQaHmVL09O+R+yOn/NlHU/w0YVcZLhksW/Kp8n+ZrlCs30VJi0FDU4dXL0WQ
Np6p3MpmrWghSUU6INGUh9gEl2POVrCjLLKYM4Ts83nAAfg+t0gaQEP6vH1Mkx2pii6lHWZL7FRH
gOjqeJMHIyT7PKAQ1Yr7xCNudcGe4odzChSB+AgCFCIfU+VgOdWJk69y1iRuRfLs11SHCg4Sagk6
kXKq22rTvuCKY1nnGaTEFYeqQRzv701FK64+zj2yZbWa+cw7R1DKUwOKrKX5XIgDrgldySpdjnKB
zuGAEOpL2SdHgeB7gSLgnmRLRYP+qOodEEYxW85KrOlnBkOS1IO5H6TMXu3AzWuRMZLySaQk0xf0
o2SfjGBWAQ3o/2d82g8+DNto3DkAdtb2MFgbXfix2b47QWopf28+euVg2auKwa4Y/Oh9zNWEl5vi
6uCRKsPaWHOrf/nH3Efz8XfDAKR0pTvbWGSrq1RlD9hqi0amo53JyTdtC9WyGMwpA5rvnxqvcc+u
kFMwY8s6YC2WLAyZrC69Kl4ivzPtBtR3n0znh2Hk+U5zqUhJxUht+obGkfLeJcHv4Sj83mE2+P4Y
LdUog/D7P0bL8Nh/h3nh30eboWus0TDkFy10nmO3eIOj81yVnlAniqovAfwAGba7RD8j+1ot2q4s
38CGO9vJ9xqsh7riTclCe3l/jeybU+PwbCJqFSOlwa+9NWFaWK0ZX7DrwDFi0Kwv5syqFbH74i8r
fZEqn7mmf+mDsH6vooR8dzkkN4UM7K4mIbx3fs3Wfs22yzH/yx1f8rQwf4rZMWJk73FAmnEuneSW
QVvbDb3zOTvQoDn6bfmiWQN+OX4IhtHxxw9Hw4TJ1NW/Glh73GrRyx8xjZq12vuTO9k3Bd3Q93bE
6GhQAfoMFkWMhkTXRTNzZYsKundoTTBZTmzM29A02qvKNmvVtEn6mkxvHjCzRay18Z+oCCwAvSrf
nUgJViLrecl73TxiYtitkzIs3k23PbqND9wQsyo0qsZXJG3KbYUXNuxl7ERi0ARAIZN4bwOzpmZX
hsc4wY5EIJ1SLXJuYIL123iI8J9DA8lrCevla+jMxfEeQ5a3X84NF4vsvc800TUpBsRDEjmvGmEX
2QF6lsrZVSLzW+BpP+UJfmr3EzApPzVVNb6Jk/96jJg+i1l/e51/n/5rjDpl694Ig2fLd3rU1cJ3
LR7YM6NR+dqwy0LCO36WLTuBJRQ7dn4w9Th/JYPMsgG62Mr1x/4M4DxZGQkWTcKTsXD77sV3IGmK
O0JM2e7lVx/F5nufxOLJPo15svVrHvIb4FPGqDhaWZVsc58UEmgK84s9Nxe5KZtLP1yWOEtcE8or
5wKZsmWAFuEPFfURcjPNVyTLFrNgH6bFCN6iIPkaizPQs59nMiZ75ThkD/6X3serkNSBvBRO7X6C
NI4mh/bRew4JUz2qd2Y0aB+N8VTFavsehoq59yf+shxVTd0bXu0ReQm9vwQpNEQZp3DToGJZ6ycd
x+zXFn7W4HkRSlG19uwNmG7bRdfcLL1WkB3MVawN1PIjKDVUQfB3aopeWSPTO6+9rqx3ssZMvWM/
1CRae1wFrlVfZfdSdAi07j5MVqzFMJbZxstsY59TI3hyHzZ7iEMnbrZUldAQMMxiW6D1/D+f/e/j
3FRTj6bvL53GKLbkMv77V2pU7NtDRIqQDWyuDb4iywa1tU3RNlhrpTAUF82En4WEWARh1m/l59fD
9qb0SvWcDml3Q1zxh6u57cmoqHMaaqOd4Or+kAUeWcQJVHsfagaUQVHzKQWz1QBhspHlHsQbu0UI
2GoLVQGopqnmG1lmk2hVeQb6urhA87Hxw+h+75Vu9XKc1pjrqUddWFhpeZpF1lixkvEs245CDkCF
J7ZJnYKEKP5VO+ycg7M8FP4cnEmVLNXAQ5HmV3wgwb3TjJrKRtScZrEYreS6tIh3vaLZRxmSB63t
+xbrczVYOQV2jo4D1BSTtvrF1PjOSGOgt1fp5U3rwhZ6Se38UCC/9Ipv/9lPL3quP8vvFfYwuTEv
nu5fc2RpV7Zz3XPRAymCLPBHpevzIrc7QQMDL+1tHjX4JtaFD5H2UxbeZdFehfWvL3y1TpaVXYCZ
Lf9VxH+MwVQYj+rCO8lSPUZ+zcpXE3tr+f0XvXOMr3Nd62swjvipltyKhqgxKKzryjswtCPOltl3
zUU6tIS5g8xjtrQKq7m6Q+RMr+2rVQ2oooQ+C2HTVoNtg+ToUkoGSvFAGUurfFz2U7iB5t+d1Gku
rHPSV5BIZXkHVQQob+wIdsac1SzpPeMmD4Nfd9fZ/CMb4ejf4+iifs310YVHX5j3UapYdRoFkLJH
rGljd1dQ7C6qn1LzTtUHfu5GYoW7MGxKmJQI5BniILtlRyTg5Cocq2WJVOZW+no1na7tdAP4+ySQ
pjJWej2Px0ijTCOhquCPb5njWSc5JMKy7To4SIeICTgKAT2XQCLU6drrfXs/zTWQDXOI569VtK/b
xGs2+MZO+7nJ17gM9Ug2zmxUWu2UQYo41Ygzn6YULqnWea84Zg1b2Ixjs5AxOcSW8Iqs9qPd2Dkv
k0zS6IqjH1xjQvZDKFl7VmIcLHu49iItU+lY4cRagkzMcnS8cCm/CfGN+QjN3kUDZUh+VyLuVYiP
PUK/xv8zHoFetEkHL/HE4Fv3+2a+JL6g2vEmfrXEexhHJV7gAzSgBgUUR7vJjE0cUZ8dsWvXbCw+
/9WiCtCso0Jk51myXG0bPQKly/CFEs0sS9sjwJLj/ZOr/gThIvT3UrMbc7TbHbaQ6f1Z5mA6DU5A
SCpsdzcS9Xw8S7PW6XefgAHR32pgnGR+hn8qpPT7OhTWQMXZDluIlvJ0jOdk5Ro9SD7R45R9cZZn
j4OMATxWPdJoYpAK53nzeZE3ofchg/fXRFEFdWsXDwMZ/MfLyaYn/oTamcuQhOnxMWzqqnofQX+I
tprwhI019TDY+qjvhUHFOi90Kt23HO0r8rG//j/wIBDt6fP/v/pd9N8Qx+H96DtS1e4dqd5noCSj
LPdWdyA6SQFn1wdaQ5aDNZ4ciOy+d/Zac32HsweiIwCCM1H2OMdyBefNppBS1jC+Ql13iQumvQJS
ow/fbT39FunOsOn0tj+2Y9IfYWtWPlJxWQk9qMQ1Zpg1dHDRD5Znj4PiU1i1nWn3CP2nYTIGAKgH
FzbFdySSRBLphc+tHYDsUjYfhzyfWp4N0foRktAllBv8S9oUUGHqGCko8EtdYNp7JC1AOfj8K8Sm
Zy3NCkKdPfmWs9Jb6net9/Nu6BvOdbh2M0VdZd2ISRHSdaox2tdeTdvn2SjUg5rPyUJ2ypiXmJBX
XDfcymY1qe94WLnUp2evG+4YVT3w15YPzcYy1BzTIXQLZBquCwGTZaiEn3MDZ8DALU/hMFQkxhQw
ygZudn4w+QvLdqytfCAHKELvqjl5ezyoH8/jv3c+4tVQb3wKX4cecuadIWIg2nbW8cr45I+QUjvL
XmlPTpr7995ONB9zZS8aRi9zULbfdSwyoE/COZfLL1bfpM2C6XlUEK8MovjPeMKotu6H8RiMbB1O
/RAnFws3wSUrxb1XYP+pNj7E0mj86AT81tUdA99DCBBB47c7NW7nG+ZbM+nTUP0mJvlDf9Q0MtAy
vzr4znweQwWWsciC/ErNhm76Y/RRSpIheQhisZTOZkxtjHK4JN6wikr8ValQftJSBsoqloXfiFwb
jLqCCUTjFhfDae7D5KcMhjhAKnj+t2FKOWqXSgAufXQpnfFJPnLiMRGGZv6fsiUPCSnXdVcKRWRh
ViljNS6rC0fVs8On46W5Lk3sY3wo6vdUsvwQcZi/ZXGmH0KZHcoQWFrPLgnsx+eMI0M5FSaqf+Ir
MevJW/mK467kMxwG3BWIBOaDXPL3B3buQS9yyb9u5Aj51C7MKNyBwjHuj3kZGzQWhTUCj48Vgd66
JdqImk71udaSedsjV3IBn0E9SxiI+zGwrGTqvW1auX/JB0PXT7uaMvtRtu7rgDYef4vJZQDsz3o5
mGwqnmqIhRAgFoZZu3gKDfZ+snmi8azt39wC82gBCPhPI/Cw698grvw2ommEjqjVotQlljVRrLin
QlP3RpSwpJEfM5/jXZOiwf34mGUGTsnrgHQ+YnBjwq3l+NjBiKVPwrNuP7sxvGGl/TEMef1Fn8iw
wzSnHNI19ZXaLRg/rB/Iok0L+Fnjn1Pj8guzW9hNGLiSfnPtHV/p+NTyD3YfIhwz1dz7Q770oOui
6ODCTTDsYFEk0XumI+iIl117qLkgD3YVNBsHB1Gk+bL+tQ/78ZjhybWo4rl/rdHefp4DLFCLyG+X
ftqeGq2dro2VeJDz1Wllm/zagthMn2o4bodOA5ySx2oF07LdyToRMvSfI1oxovnvRiRdVqFj0P32
Gt5ctmsVp7glmItk62pxusxtOC6AZf36qsQf3eTAiEsmaLF+GJu7e28Hm3plVskm0wvSeK1pvCko
hS7jwI5OupeabybFp2wqui8T0PQr2bQ/5KgiKL2tZXRM4iPw0aYjDoks6YoAHwF5avcKP3tsnuC4
CG8BtDM2fSS46UJsXC0Ub9UFJcIvovnAL0sV8lSzPASuEnP56Kg7IM4WSbOV73jZyhtgCKepsXes
wQPQDYoEsnMesG7EDAeSshAEwQwHy0UkB3Pzi6F1/R6NDFTunaB8G3KQN8WUTrsw78o3NQYXp0WG
epG9oQV9cx6+wlt0r71pv3duhE8N5gcLtcIn1FZC77vl6wfTyvBSzYaPyUvTn402v2MyZ73PbdSx
8jTb55ANzAYgbXh2c83eu7mq7qJ+GKCQGOlKhWUQ43O5kW5Z0iRLT3PuqiKG9gFrxDxoPtuDqOnJ
gTJmYzdxnydjvj2gJ6Hr3UZCJdoUTIreWiykHdc/zdHsn6ZKD1bQaZUlQhF2z243U06yO9NRE0d6
dDmp7jeU4Jzr41BbdbKyByxcZMzt2FmBXwhPGMNrx8c4VMznYx63iM0xP03tcFH47tzoSz9GlSRQ
+/jc2eW6IitzRfTIusqzYaiTLbtYV4jMfca8Uu8PdWz9OUXWUkdC+gvZDFxE5shEr8ob37sJiVSz
t9S9KYTZPVQEEf56+QTviEqxrB/LwrIR61suheAmW5YWqSu8YryNLCrXI4jxTIl/ypI0Fo7fqY45
Z00c5Jnaqu9+5rW7kPxfu2WHHu7UxvsROe3niFatpg1SXew9vWbYJWwhWTAOkCzsYqKaPWjbCEzm
+d5EW568bVHUKzkmL53mZtctzjoZ1tm57/AERqBuDO3sI58yC8GDeTzWyWB/LUdUNJMm+4BEO+3m
ATEfU8dQg/LTuICu0+xmg6lTE0DaRIa0vrfJVPIz8nXjxfS1j8m09K9jPn9xGh3L9T4+cgEGH0ni
66sEcMjZGlPnOPu5TvUGlS3VM0wPD1K7UsCSjV21GkMsmYvWOHR5bQDCgtZ74jaRrIPOoOwtx5h6
bZ9gzgxbboUzNAEVOSTdjCB6F6+sGz+zF498BSnnBH0/wNInX32dLJTDnHiNwla/t1Ouo+3sqBFI
iQTbGrNwzvcgdAhMxRmzSaAILUqsfc7SxGPgEjWN+g3YQXRJOjLnMlyqEMe03uk3siknhVpTL61+
dJdy85Q7leJ6i5F/kw3Ztm4/p9pLyi3+Ja35YgoTORQB0P1mV8bLhDvkb/FGPKf/Pn5mJ7xKe+8e
n1ArivOtnviQ++UuNxV74PzXAfVvsfWVR5gbEF4w29jAT0Nu1+6/dFBWDj6aYyv5p7TW3w/OPHxB
obL6LS7Gh9REBHa6Oec1m3bDN58sxw1fSnPayzt7a3pQ5zoH0Cg1/Df0o3v2nOwy7DJNnj5BVmjF
gyLSrBRuFg4ybQSgWjEd1HTShoLWAFj2jvmT3fJgp7kFUD7Tqx9+6fj7Cu2DlZNlw9YTAgdziE/5
VFvgQhMH/lTppk8J/pKt0UH9E6FUqyiSsfaR41W0mvW6PKQkCk7/fMbINsJsGgmgGrVNX4k3qt4o
yyGq9Qv6oUguajFpacsAYKJ0ww46LbbOY229pFY7PvsuVxWNGeL8IVH1P3LHDM5RVzTLqcZhUDYf
h4Ti/1k28bf9P6ydV3PjPJaGfxGrmMOtsqzgnL4bVrsDc8789fsQdFtuT8/OTtXesAjggJJliQTO
eQOaHmAbtyg7dRAFbD4Jg635pqCStKcm82z1QcwPpQi35gSbSyU/vZEdi43MhAHOJPWtMRsZXXwg
HwIkejmUcQ1io7S+XbrEGQY5/Qntjf5kajEqhro+R6AEcu/rJn5uebKvlWp47WHFrYAW26eqadlm
KqjpB6mcPLm6/IKJnPmDihWFDf+oStWzoknVXdGXNaVF71fmhfFBdGVYul3XfboZpwDRZRquvAkj
KVmlfqMhWddVa6/PI1wlDG8p8LD5KOM6Fw7mHo+q6hggcmAvtPSHhFi4UirWLVsPa18EVrMZ+wpf
xjg/COQ6cLJmYU7FASTcuMN6/jlKK0iinvZYyiqiebQ0KvZzC3mn75qPVE/vDghuCcBPxW520cvh
wfdV9W4IgPnaqTrhikGroYa5LxHQAlhMM+ibYKXEdnAlfgDTJGMwUKvQbfSGOx/g3uiY2YEN1XF2
CCbrxTv1/SOyPMl1IzJ8nbJBKnLStePTE5+QarnDUnOkfnv5WI28B6JsjzeiC7Ef78qLkDscqrAg
dQtqJ8V5BOS0Uay7wcpfpWp8dSStvvVLRb22eBIsRD/aieiDu359VYdm+lK1J6vLi1fLfmhVPK79
OBpeYo23LkESOUH3dR+Rx5r7jajQ99QY0GgIrVWfyeU57cHHPonbioc4hUA/SEFmsU1D/gIUhOgR
yIhQUZzNOIT+8stAmqOw1JZyuRMDquN6O9dw9SsVfbXeKx5F/caIl/5AQ+yLGUHvsnhEknI8Kwpw
lynzbeq3imfjU8VPL9t2Gi4llVIoN1VRxJOabvKzxOoh8fRfstQ9mnzzXnr0VpCdVOMbB62mXa3p
2h6PgPDcxdi+YNIhXfcpmlQGyhgnCqvVMe+KR7aHiLJKuu+uxqo01i22eHfioJBVMKPQPCVpg0im
7fo7OzDU6ASSQ9nqiX0LXUO+Ft/IMDZv+frJ5Fr5Dk5jogXkzbkblXHtdcmmNLjzD5aE5XDP2lKJ
UvMqRR1qo+p++ghp6UfnJuaPKbTTq2SZ+ZFZvGHwE+1bUmHnTAmfjCL35haur9lZ9PfToFH6Ty71
wr3oj4ARKwsz+lFq+nPpDBapGA4az1BYlNNpB2hx8GQ+Zx6gYtCO22YE4CQXKxXP1FWGVs1mhiPN
NDwrKp9wUy9WgcMSSPwjrXr43LyMioKehh3fsu29o5pG/Ll/fINQ6dZWgHdRDfpzIFXzc+t45eHS
X6V2eZiu4QxltilGTO3axtBO/XRIylxC2TSkYBHDIfnUN8dUVrLzBulVDIhDJGaIU2Qh0mUaWvm6
Kdv3CwZbzMlBBfmaMb5ZjaHv3EnhyG8rFCann2PgW5hDOTKslcr2H2V/2Ip+0vcUrfDw2ogmSl1X
YRqVD3gQxCcxvbS8p1lAwMm9k9ypvvU6+M69A0Qpx3v5ELl5dmCL7iFdZMsAfdsGKAIr9QD0KuM1
6YN8IU4/tecJn8YcW1YXmpZnOyQ17WtLqm/E9zLyG/sayNuNggnjsQ+7BPE+xOySJM9PVZ+yEyrL
pV0YxgPOmtVtbo0ohEPRGApPvjJJqS01W86fXRSB1zUWD1sxqfmlNoALxoPAMIeqY9wUEWRIt6XE
2wzGzceY52bm3OIK7EgU/9zlUEfrUoqukE/XSDwoV6DADXRue+8uTJJzLHhohTXuNReostOM1Y1d
oOygj3javUhonlYoCp7d0ehvQjNpuYX7r5IeDTeia+6Pmm3FlvDkU1Cb+/lTwxV3e/JBCICc5hqN
36VXSuvuMPaSXowxitdhGmZHB0HUEwr1+Uqn2PzN0BHI9ROgBDW8OUfjnbIbsXc8DpWtZki4RiQ2
ymq6GvywbWnH6srdz8ug2tKcNYs596pO/ft6QP1vrbaoL2l6ne8+bVUDcrO9fhhrNkZXea/CBDVS
46iFiFErcngWtyhqdOFRzoZncYsSXZmsQIIi1zrfyRQzLE5dUx3LUN2RYNNe6zFoSFxV3tnOnPLA
bAx2IDw+YX74KjYCH6EF6FlU1IP30Mp1vU2vRf4TWvOXUKctrOOoRT/FigiDam9eFlm6dIaFb+0u
KyWxXBpMBXrKEMGu/2Cs5NJD4bnRteCwCNZKaWnl2hqcDJQuvJY8Vc6SVNu70lWBzFlegVQzhkxr
v7LAzeWd1F4hffTP0PFf9f2mvR9cNby3gQ8mZgvIwG/vp2frMh4DeyuaTiTjLDh430RLzKmy6mkI
h/AkJjmJWyM2l4Qrypky9jGjvCYv7Z3qEY4LWQvcO6eSqziIAXFG2s4/mkkCo2twhoVrhOqPdu1N
6yw9LBD9azX7NtfhsNoOIKpRxpIujlkW6V0ar6MSlDquQg8whLzvf5xg5uGLHnYa84mdF9azESfb
vMGbnbuNcRvZNfBAvNbXnVv7byU83qbGQcGg7m+wpLhSDcRVG73/KcbFRBN9rGVeqfE1Qr17i7Xh
neV1zb0ySaeK3//IszDHFmYhmVX23IwT5KtBrECMZjHypmadcAPog+Axk/V1nYJHgoQH88zfli0e
uVpXO6+qP3fLyLBu5Sh+7yZ6lFyM2lylQwbtsZruHOwVmgcaQgFBNAIdJU1YEm2oihHBR//d8NwS
aUq8im5nnrnRZADpTAg52KT+Y8cILkTscM6Wyq0MACAgXbQ2H+yq/oVA8vDNUFwyMP1zhZnSbqR6
eMo60Orbgb6Gx1FE8vxhAJsEY9LPTgKlJproNmcngVIbS8TFxCh7U3XThFGy0g3smzpVbg4WnrL3
SSjdFLym9BCUzdxUIqv/R4Rlzps8goEZczRmp+Qr/6pXKrzKQxC0WC2qTbjzSxnxRrfud6au9Lcd
fCCxoxCH2ImMlVoY+aac+LUIRw9ked8jSt1k4zFFpOaQo9TIPsS3igf0ntNbTUebpNKC6sR6K3ww
baSGJ7EQHFb0TdXE9bYawZL4prGxWfVAVGmbY5iUyNe1ZoXW0JRQzlTlDIbNv4909gCuizzXbMQ7
VNLKKzGFEaPBNOpJjAoP31izvfux8tZjYUY3g1ml+8gl5/1EpT7a+TFiMZqMW8EMSc0Q+6NmQdsS
tCXRRj71d3ts9VUzotIMF9wGAAkX18sltE4TlJ1EU0AgDeyO8Bm4Fz2JkyNoOcWHU7yhYAtxiRch
dv3XeC1Jo0XgYwdaThauraWpKymtRhIWztBuZgx1FnUBadGpxqsE0nGM0+GIW6DY36ayE+9yKlvL
YNruarWVwsuwjmIHLPa8VjriSlLENyLewCyQBYtu7kykbQ8UlF8RWJowxHLxEBZ42ToZCFokGis8
GIeoXKeyMi7NirXc/BbUxByhYbBKERlGdJxgzCEAwB1v5bGFv8UUqLy1ESE5t7E1Qdt435IbzE0x
KMJEhJQYqxKm9LbUSrj708KyLzGkcBJdWweBQ27mY30pzvgVpQfX0eGys+6cl5zztKHaq9FoUuGr
AuTH+DTrwYM2PFb9RkcRnXI2fZ8OWYcKWOpUc8hlYOhRuFrw/deOeqy/uQm1blETyQyvnmEQTaAg
3j8NiJq/lUIYhcNJp+UG3RwtqiVi2JmKp2LAUTDZ+pnZcYHTMZY31yiA6NvOgPog/mE19rrnMAtu
4LtYqFta+QYlQWP+10kgO5eJP+T7Luq9m8HHRKQbhh++LCGzPq3hAxT9tZWaJog1PwchWKk3MIkD
TAs2+T5fkFUoU0T+kgeYWaRiuKKmOA9fkgMiukhGeWkjMzZvDwZfKg8tj03xsp92DLiysCIIEL8R
b8XWF1inhNjKIwpsp4W00U2E5dBVnbbYVv8d3BObXcw9FQOOsleYTyjOeOs+rsJ9hwjhOpx0dwQk
K45t7wTmdtUVOQoMoilJ5UpExID9bTuZtGMD/SwOXdH+Sklf7C5dMtioszf44R5q5YvoTxMFDoFZ
Toa+3skuEv8kzhD3Gtd6gnDUpU8M6KoRLPM8HzZx6iUHNWhfLt/pKkG2DiG4l2D6IQTolENSFZxs
CDP8eqXWPqBsGVFPzygCuWjv9uzmf5qIi2e9+zMwoOTJnR09dlpqrNVMq46yAlS00p0Rm3U0ARRt
QNDCNsMZM+YgG3Uaw/JJAMoEjMzFPS1JUfOAKNsv4iY3N+k9Avg+WN+suU664E3Xg2mp7sd7lDLa
lWjWIHVWqZfbO9G0XOmHZQ/BtWil96Nj4EUo0iJjizBUbSLMk2gq5meTbtKYZRr6cjea1kXlspi0
kxKlDa6EshJlxHTZ+OpGnqBjgq0gGA3ibD4UBi7aUvAg+i9hkuqWay0tSgheWXXG0349FzK+NGOv
3HW6kyzbpPLuuaGES0oGwz9I552Gyq8gvXb+wgI29XPU+l8xP41njNMziK5SQIGntraIm9ZXWuTo
+KfhlKbmUrIxu/Jn3KROvDcTUqeRUX5r1aHvvo0A41GIgh05oStYRr4fLs0sGEgUi3bqDriKsMP4
W5zoU5s1CgreSdynzOlmBeVc5QaY2wtxY7rcwMSoaHqOp64xg3gPuQxUBuohin7tFUO2dqHKrlCi
TWfOszgLg2spsPLrSze3oc+h0kj879DGiItPoXUc3IABPWOKOtxGrSRvOttIj9LYDVe+XLs8t7FE
aOpMXVHibR/btmsWIyuyt5pb/Ewucg1loZlpjsJt/93GX+657Ap92ZQ2bgEkBfF0KMylD77gTUKY
I+5IQpaADzdu0Lp7NVP1OzbF7KmnCPhM31HJ7+4jJ2/2jjsiAK022kujUxuZAoYQxikeHfkZHTz1
ZJncy4CTS0ebm+ZJmoBGl0NTvzbVkBwvPeLsUyisrhW+Y/3y0keWamVRE7wJyirfNA5gFcNMx/sW
b8cbB41O4MzjfSdbw31eGS07T6W/Ek0zl/y9ytoGVKBfF0utfVLUrrwTg/q0F+ljst2iyaqNG9xo
vM2hbo1OpwT/SAyWFmuyOvEOAHoxryThdUbCC2HnIKzRB8a/Gm4qSe+pNSoBhykkHLtmN0bRD9E/
H8QsDHOy5ThGOqsqOb3KwEwtzIwtoK06zXXDL3IFw6Z9RswaFJJn/IqjpSHJ6S9UyBGPcccnx9FV
EkGlfgamh697KLfrOf01ko5M3VU0OVk5XWEjzA7aNnSc4YWCPKLxOHMewiYYXuxwnUxRg4Xl+hw1
detkSv6MkoJC+nytj6ixRcpbXOv3K5aBv3ITeI7SsLITpHPHPtTvmiwMt+glQzmYmiNgobsWpjqO
sOMpaFta1oCxmmLmCzxrYItLeJjjgauqe28a9r2uPSttfSXmzzOyChMfOHabGCVLZgyrrsUDZ+ZR
9xmol7zFNCfqe3L4IfmeSfo9w9JdLIGB7qNPgxK3GI6nYd/134fJ+MCinGbbA0Y3oVrctli5Kgjd
1dAqO0qSX2oB4H0Pplkb+y+P9kstAJuRQ56qxl6sF0RYEUrdVY+izt/KFpGi3YytKe9K3MC6hQgB
9oKLgtiwfwyLATXMMmw+poqIGEWocp48kBD+PQPfVZTY2ZmjVRsdRg+d7vlUtPOpU5w1r7hOSlfi
XJf8eO41pZT4S5QY/hIjmp7UQm6Lo9ckccr5T+va9KcWogpOffA9/fC3P3nKUshxm86TxB9yyVeI
CV2SogNtDShB5t7kziTboBK8bN8Eqn8AEPV+wJ6DUWQfPH9z6S3tQsG3dgqdA8TQpBiTWBh+armx
rSYg1LIZ0ydZz0xQ2rV1O0QBBxe1cRaLcyPgexvaxtUc7vZeukemGk37KT6cDnKlkbqqA3UlZogB
z5PSpTW9TFtI7c7Npck4B9zC5HigVgcrrbGIsVsXaWhbq8H4TL2JGXk4tUjO+uuIIeIhWVAD6lZu
VOXXdaQVYELC5HtJ6T8Nc/WfDsjVegwTGzoCpVMHaPE+09RFITvhLZamGiAj7KU27+t7qfuGfEH0
7EZtvm8nCxMhcSPjM295fbIoKHNs0s5ywdSUibVTh/hqzFtqoYptrIcgwn2ux9YsL7G3y0yTL6wl
Fn51wzexs5F94IGuLSYTkSmRwMI1wiQSWja5g9BVWZ0Va5E7ECM0LiO/w37PgQNICiRKNcpX7cQN
rfuFwO4KOnUxwBftAoTIXX2CZ/QfMWJYMLFNNf2XeUiQYB2uVfcuKb0H07Ne1KFMvjtDht57UT0k
LfULMFTONqsyb2FkIPaoewVXYPSwg6sH+3lIDZ475AhS9DEWtml0t/85ojGSx6oMaywum+p61vDp
4S+1LagQW/EBMQvpn6kPUV3p+CVOnvpSjNq3vlyxuQe9v0mV3Dv6Up8dWVRb6zYqpQdNg0eC/bn7
08DJW9F+ar2NSqdSyA/xNGfwR++IFk92dDvdAirtug+wJd7nNMcvc8TrOB2ek6EdPCnc4E9gVJU1
+h0YfE5FgKZ3KAKgm6uR66Q9dulPv4/Ym00tF4GRYSHmsZlPj0OGecxHrOifQ3S3O6MCunfsdqco
jfkjUo3XDCEgNDcVf1MVcnFotM7HGwCUBrVa/XUKLdJxXLhx8ovKnFPhvGy19RZl12HN0xq7CQUl
He6K5X1YGt9SxfbfctzlF12v5LdY7XYHD3XGlUjHBcoNpQHjn7DSXoOw1cEtKcNOdhGWCaaHIq5n
OWkMnBSQaAofUof8oRRWe0+2dCiplN94YiEFXylWsTL9gqWoOehPdQMWGuQ3yoSZh65iPCSIK4I7
jFaRStZ8DCT0fxmoGyM6To5ty9HOjYOv6PeV5gZ3HXS/a9L4uLeg4v/a+Rj2FO7Q7EXTzF9dlTyZ
V6RoosdITXJH8V/9jqSmbWjVKQht7QGfnK3oR6OO+2DksImeLja9iA0KaoFourkrs9Y9iINpxy6i
0Pp7sxhCGD6NirnWR0gJaiNY2X2/6Hjn6yF3m/uKW8dV3eMkJ5rqqLYs5PCK8SLpDGalvVeyPMGC
DjMdMYhdEEk5w1yKQTEpalUPSzEp27t6ww5GL3q+SiMGeVZr3UlFF+2hV/hbv4iqJ7NkC1Kk1WNr
q91VNbnXTfqF+XSwTTe44oYR86iwzVsxkMoSGHEHPQvFVatw6U8ihYi++Nu5ndjKjyhrrCtXyBlO
8xBvXup1KF+Lq6B4pp67MNt0UpNtWmiyV7hJ/aiDKPmO48CT72bpo94WyrY2uXOE4ejel1r2t4Ci
T5pd2pKZVKxoE+vYwkLz+xm4LvhJByyk3row+WPtLejAvjdeoD52FTasXsIXIuS5tc3rVEX6ow+P
yKvDFdG66naEbA5YTVWf0Un5gVhBd86nio+4H/tts9ZCp5n1RI2hQz2ha27D/hFN/QCrHzUDWR3b
z61p7sUfBROFnXCMHHKb4izC6iw9yhMKwYadlMm+diNaaWE4ezswEcefBgFz1HcINPTLPvfl7aUP
s8CvswxNrRZigggzehM/INYv/3ZWm1LSgRBcTXBSCsiXGXN7eo1yaA7cLdwj4Ej/vsuccWM4MGbk
LmbBiOcVPyaLrx77ARAhobzxyaWwgJ0gIT2jZPK820pZdyQkn42WfYcvdzglNc7RtxG1aiclqTGW
KYppcYSjJTcIjTAt9vtPYaJfhDUJkg9Ub4eXAoCsCPOU6P1q/cfVrOlqojmF5eDNFyPw4pOrs4eP
RQWSB8azScFo01uIaIHHYysg+ZMNr+1dK9gXPLpqvBT9RtRWhwFBoWXks8qv60FZqUOe7cVozx9T
oFZ5Zw69fmu6PbAYLqaG1F0hfXlr0cxH6uGSXboH0fTaX3jWFuBXeEOuZ6wQQTMXZYga8+gl4Qtq
akg76OXTgLDaGVHuGqnAIngpe8Rr0zYbtshJBC+qHb0qkt7eWKlNvSiP9qK7Vophn/Q4uYhJhdfD
Jczd/iBG/7y2HGYs2afXrBLj87WR2X9trLq9ieqs+9u11ekdtOPEU/y4dpO+yB05Nk07jpbmo9DC
QZbr9zMt5z5iaZIQMfPPSZ/i2SgCEcFwV7EWIew3RSOwyoiY3dtxtQ+a5hbmbXDWlbpRVmIKnKCF
1Pn6sdMLY4eQ61OA6icyn1JM+RC5pFYuDbyF6jzdSVnO7t+tlZWIMRzDPqnHBiP25KAp9iueWcg9
TNPFIfo400czXpF5SRO936ST9JJvs3ZpLf/W0jvlVo+le3bP6CL5FTIJOS5JAtJJbe1LlJgsomTU
7dFBtfRlzD3ryi7KH2lnhN+mk/z3iU6qQPSIk9FvfogT5ffJFPxfxfynlxAXBF164jNliSihhSV1
+bBjAdC/ZGm/i9M6eGiSqQKlBPlC9IswV0NowGTx9MLDZee7cfgATu1fwpzpaiJMbptPYUUrsWny
kZW+XO3jRYcBtfr+z6vZjlyvxYsalLlWuYR9sR9gRBYN8BtEIUs0Db2WjqLMFXN7mUeF3MJlVAg5
DJL5/zpXvA3xQuLK1MWl4+V1L2/y8rpitPt4G0NQt1t4hdYyMmwwE45zMsJOv5YlU78WZ2GFF4ob
6T1GLdNA2wTWonBUeZGOdb8VgarorMpiFZtldbpM/r9edHo1L4v168uF6zTCyFa85seF577/5qJi
fgywbn63ny6qgCSWLf/zu/U1FAc8TZo/gjn265//8bmIi9qm3G/FG7/8zf/bhT+9fuqayVprVkIA
v/Wj5yYPZWwLkd+TbDx0yXb6W9GEDAfgIylxruwmOb68dm/zgPrIpMQnIjLV/zQdu89/mW4X6efp
lZktxcU+puNAMi7ysJJPXkMS05xAzpH2LRmH4DtVUraxKFKjGWlDJ8TAcZu7bXTvUXb+S2hkVu+h
vQkfR4QOSvEz6rqlbgXxo5bp+joeoX7gxWofAP4BP8Wt7mGccm9lOXTsSBY1N/ufGXpQ9CTJtmZ5
tFCmssY4HbS8dZdqp2MuNtVBjLJFowg1QB2n13sRJvotz8BmR1IpmbbYtTSosh7E2eWg4YFAzdF+
D7kMfAkWTdfW8mVigQWkCtydIreE8eA5bygMVwij/G6GwLkz8KsWfn+tNK4zKgpoiMQghoJ0mOwg
uysWj8a9i5IYUDkcuPVJzA0ByfiOpDxk5F9oJIYPUIDrh1J6Ettu0cilJ7Ehz1Cp/XMkGj6FfZ0j
0AB8//51jlho6rpWPcjVs7i0mXr2xpEsdO+Hp/9m4l/fE/5g6tLvcfKU5SZbiqcThgXSEll//Uo8
wxDzZEHWPgNDS46OPfDtnNgKfq5/jlKUE5za9pnty3uUPJZvcT2moODkAAHLXtk7smvch537QkHJ
f2tkIFuj1tkonUJmH0bE+4T4bZj97GU7+6efJsLHVPYV4gf3tm+/iHGQLJ8nhl6BHs50xTb9JSZ2
oGA3gfZUjUZ7VUUuZuZoK4GbUSBWGTwye/dJfIOlwPlR5170RImgWKt2F53YLWHR+Zc5Rf8krCk+
5rTTnNpPo1NfZMnBqrVxo2a7SpfUDYuOAjch2zi0SatP8gnIuZf8xnyqaq+xjJQLFBRv4ZSLPM/c
6fv0kqMn8ILNvL5s5Sa51cYw2o4RPshaMomvguX17zH5dNajPvlC9n10XVm9QhG8C7/n+l4guaQg
DpdB2A83LPudfYOu7CbB3unRzJ0XEaEY6nWmgdTMm29SOmg30cR0G3MM2bACoHhLS/RnfoYxwchj
NZdrlukSPpMbPVbcpRgWB1PWqN4n0m0pQsLwuTcx9gYUEZ60KjP3RevJO0odw9lw9HhtW2H1UA3Y
4vig9r4hPHTKyml/FrGP13X5V54NT1Ybha/DoJTLGGT/nafx36wTG7OSpi034rctDqmZ9wjN8lO3
sjcjSOtjjgLbXmYBsfBIStT3w4Dqv3MttaTy3pAnzVCph6O5ELq2YdhsA8UeD5Zg+qKGl2+sJpTw
wRz1M2VlBaXWwDuEJeDIoakfSw+IZGSp/S5E0exes5WfCGRkN14UDctMbZdQWynv/XmW6QMKQF7U
4Bk7nf05ynKRPjaR76N/xmVyxe3Jxi91mvU11mdWKOb/ec2vr/jv4rz8mFieXLwBsI4huujyHU9z
RPaqrkfdmKZpJM11n+FzH2MHunSLsV0HrKnXXRXRxittW7EJvBbBXeGh2SWTWCyLSLlDqCvZagit
rnNqLAgjfiO556yzSGv3fuLnj+ponGDYVN8MO0JgHtmqkwkf8Qa/p2YhBuKEm+3Qm81tii/qMTex
PhdXkqx8Dwq8Qo88N3Z1obebKra0f3R9VReA+NCMKba9yTMHEt8jGVgkFOLih4DEp75ibbPEGNeC
MWJWnj/t7+KjwM9PkyoQU5lPVQ/ZqJHV2Hzm5SX86JC+XvR5YFk/jUZWRd3GVsDZqf1aLu0KyA+4
dRwJ9uPomveGQREbNjKKM5Vb3ONNhjFO8TM1I/O74kmnoqi4wxc6P7FWA6UwAHENY4elhCfjKRUe
ei0HBeKazhI/yPJsjB6YfRJY68bUitdc97dpElrfR1WCMmHl4501olrMPkrZhkpZPODl/dMYQ/fG
8hNkjkNYHapqvFVeSd7ZKe0H11PjdVdU+VmVvXiv2pK378y+YWdqBmsjVYNHI9ewkeUj+S6NLnad
HRXt6UpVnI7v4u8BBhyoqlXRUtVak0RV758zf0AHU+/NbwZbX5tb5hNV8mZnjD12iF5lvfiUo/Sd
k5wE9Lbrc+3BMU9CLVg0gLGJkRFBtWnkU1hyEgDd/n3kjzkqZEwYYtwRox5tlNxo1pRa1FfS6ivB
zujKwl8WWHje/OeIMcjSA8j60q8RjlrgD4tZSIphtIdVZsdngiDGxubSLwNciE3UwWtSUr0Gypj0
c0RcdAe58PPnAjP7DSm2hhVbr9xJmhS/R2TmbZ3m9iP24802qsmaKqXu3tte+n1+kWZ8rf2xe1Ao
5u4qQIpbhNGtpTGxBwH53SSa5d95Vlzd1lr3QO02f5EVpMRITvA0nZoKfL1Fl0bOObF946EkwSv6
M7Ww9p2k1DBIjPwF1QJKSKzRjmLUecnQ83tpFMAghYxLvG872UtjCLm6ut+LOdDJNmonFQ9sE/Nr
yUZTGFvr5DFTeh3SZIZs9i1P0XWGhyX+p5yNaseZn5qf+sKowo49RyruUqjD9zpfJdnAreKjNCYK
X6Jp9pl/bJoHBWrSsVBHknhp8tD0OYSVqQswc03dZTq9hFya4syWcLJu4LWtvgzEctahrY7JNka3
8ELSIu8PiFj3hyry+oNhwzacO4MyWRaKau/FwCVEzJjjxIglplzGL+EgR20kHbxu9ena4tSJI2eB
4uKwCgrFOHBTMQ7i7HK49EV++EjiljqiUabl4m8hl76qcn/H1IY3zxv6/kcNf/OlxJKrwNfwnyxO
5Otcvw2lHnxNrun7FCnMGaY1NgkG9FGCPxgQr0spV5yJvinCBHV1FPVc0S8O794Bv0cvA1/Lxs7N
O2vTcLV4T05Im5XucbnEkqe25dWlr4E/BOld+qZ+COKLwUrZOL0Uzcr6oge+UMQNuar3YzsJCJO5
3VQ2KtbQpNp4S0mrWMztYPCzs2KV2bn/GBF9sNE9BZdCNTuLOaGO/eTc6cPyXYcNGuu4y1y7VeO/
2FYXruUaqYu+aTrc2CLIw2CYng3XuBGodfi+1wgovYfWUYczh09C24Ij+pfQUpHMJXtdeLOToUmo
dtW14RvG0gpxi78IPc/6zqS8yBUwcAn+MiAuEGfhuKzaIUJ8H7SiwPl0QMOWYwfuFm4gyETReYEr
GmrVL02vAEj5F4Cj6Ltc4XJVARfqrKE/sEdc6XncbNMe4Klim+kdPJ/0LoJ2i3+bZPIsS7I7O2rT
u3J8q0zPuRGNonOMqyLB0sIyVOT1VYrrQOd9e93ljRQtqeTfm4nWHcXlAsCdZ+hwG9ESF7i8agzc
fV20kM4vCv5C2v/SdLIJ4+fo4fIi7S9GK1Qok8RtrnyndGDbCsZ62Rrf8d6I97WnmQsnjZWN0PZt
sHeZNX8Nr9K3yCrli4vorzib45qTIXfRHHrp1sG2LihPiYddD0h1GQ0KRtqTsZloOmVd7cVDUu/G
99FLM5iCq1Q29pY6Lf3cEgsUv/8J7ukt1uroJUgsZTmMiX7rKPWEWyUd4JZ2faW6eAH7WA2iSWXq
+KI1+SMuh91iHPrsbSgx2FRgEi/ykrJBHODnI6DsLbAAq2of4jFv1mqTICVSeS2gdYoP0PSpUU2j
Cjy4m0Yq+ekyOE8gKd641TBPVwqvo0AJkzPx/eRGleDSFGmBkrPZQ+PLcLYsU3cHLmdciibwOOWk
GsqraDVYfd/XNpkMIr1IUR4yrUXPWFav5+gI+GzqtsNVMA2qjV+sy6rX1wEVASGhYOCSsMyturwS
TSwhbjXZ8W4xCkoeQ2vkOYbuQtGG46nJqJz03Zg9pzhKb53Rb9ctz4+j1pW/Uh8IlThomV3v+4Rt
Y4vKwKU//ogQfWIU4VJsNWXXXZdjwX3pY4YY+NK8TANER3IeRv/qS5wIubyQZYK8WSS98upCBdhe
3svlxS8XFZeamxXokrRCpnt6y//7SxjTX9vAZEPStMHPDjRIJZXmQzKk5rLRBmXXVpJBYkUuNyr2
N2sZ9uqDF0jqPuVesBRNuPr2SVLNF9HCndG8i1p5IWbW03TZA0Xv2cWtCJBcF8SSbg7HYDTQD8z5
NAppKE9A1tcY9mG0OCT+TTMdIgBXq1H3lZVoigERoo7tRrfB6l0m+ArUa0qtkNumi8yHHhm0sk5r
TFDCdCf6xJWy3y+oWv66nV0M+qg+IjIVLOdyqWNjxkZVqV/P7dzhKcS62tld6qeVrBxBhCNoNlVT
ySwkt8gIzPGphN5cEar3ojgrArwK/TzS9MiUGqp0hmK0ZG9cHgWwFd3kSdKb7MdVXdizeLcYVesW
7URxOseI049AAY0txeR5YALTehH+Gtbo6au218N8A+oA5Ybau9I0D9PcKveGQ6OPQb4Rp0B3h4Mv
KZDoER8joYYg6Qaq5zazbehd/0PZeSzJjSxr+olgBi22qWVJVlFsYGySDa01nn4+ePIw2Tw9d+5s
YIgID2QJJBDh/otJ4ZmA4oplYzFfIGRSxasCWm2EUAkQ9r5FH/PeNyLceB+9n/1v4vp/mbtcbwhA
YIhFcpDoqK2ybQvKQvv8x1nRJPrnUTWz1Vzp/zU6Ln3zMvo/x8koCYufcX98xv1z/4yL0GArEOJf
cpWiAzJa7QZbg4g6O/lKvNeTDaxutCuXZpM3sH86B3P7sMvq9RLs5Hr4LKoi92C5HBTln8Eyqrdf
WHB1T6VmHnV8vd/jehgfYG58K92peY/wvjur9oQm0TIY4YJ3VDU3hezJaGonDiV5zdnKaO5Z2PZl
NmIAS3A3zgsmICxPLCnr9zxWQHiqY8BjexmN2xcTTd4naQ1NDsXbGl9Dz2nfwOtIb5G39rOPak43
uR48WqRsFKOOdkoedRcKtNkZYzMckihUvqhRwZ7GaI0v6OycHWMw/za6fpujTfsXJHqsncg7vZpW
F22b4GURy8PCPMgvuYYGydLSFURUwBfAP5Z2POktFd0p3t6ai4KKnA2j4pyayNjfskuBMkybdhoQ
jBs0mHtoR+Op1z2Y0YxM54yuY7R2Q+PVcxIbhJpWhTvSByxDZa3lK/Pfmap5J9Y67Yp9ZnIWBxJL
LYpdPcz1VppBq/RYhQ5/zzhtQGmyzlrml6/iXTJPjzYE7a+2x9Ihqkr7Lc6McdN4hvUYlq0J31Oz
TkrRBRcrBKvf6mYBLaty123hjB+r1P8xIJ/7vQmKtest1gyaM+z9srU/DANLated4N1MxVHyKF6q
PyFgOz6jXFq+zrl+CDvkCWbXHaA5AJuVXIxMynEmTmpgt/U6rFKc28sGhnerO9duCtzrvVm41cpP
7PYyV4o5g2skroqDYJtYxrCuw3zYJoXqrjAsqy9+oH43ogDnvnHG9N5nP3yx5XSy9RLj5LTapg4/
Rz06VwA+fNpyVtRBPy9/YN41XtBAp6bTVlNeOGEDrdzjxkU8wVn7rv3FbqvxFDaz/1xQOXkYGhO0
VaU8S1fYe85hhjqxMgPFf5YBJ+28jR407LeXPjmUlV2tEh8Y3EhdJ14MEzdZFdePAdLb60zlLq8n
EplB+aPBo3bV2b39piVYbVdVmzwYaEUe48ZiAxeSn92E7lx9ckvnzXLd/O++Bvx+VGIom6gMzuhX
qCP5VLTESgu7PM2Kw+fGj7GkIpuA9BTAYtBi91AnDRS+prFyyJI+xIv0P6Fc1VDc9ENkztMqKfxh
FxX4MfVjnalQ7KI1SiSvNhZtGJio9VavtOnaUmNB6qyz9oBmDd66ibX2fVK9kF6f4VGZfysID/uR
0n5PF0pKkpfVvqm0boM/WcU+Hldap3ZrSLBY3kv6JtPsF9Xht71HBMis/BZhme5Lyz/rLR90lm74
gux/4wlRFYDvwS4R3Ud8G0gLf8w1x0CCqFI2bZjiCTVm1oeuj/heLRqPyKQaV26PS7boP0pXYyja
Bgn1dah5wRZK5PhiFPX0EioKaQfHukoX6Mru7Brtd27EIkPTCnUn2/WavcRKCCrsWstrXRpBPFUH
Q0fjX5pyUMCtotCIsbxM8vo6fnSwZbhH5DWcVbOKw9vPoXfux3gBSAAr7UED2+mDpSnVQwM7cd1b
UfRX4CtHFW2Id2gQ9r7oLX3Pqy/4mLpAWpcAmTn4gINbdVx5fOP/R9VUdIus9Wz71Ubi5PCb+Cpp
VeOil3u/tZUduE2cifPoN6fREi8bhAKL7iQy1Q0CXQcIkOpaGEUNfjovMXyLLKAA1APjQ8kJGRWk
XQDo40y+15dmiTvp1ud5wiMNWZX7qGgHyCgqNqRrfwVLM8maYk8yFEtet7i66qx/X05y0LZyEgRZ
8JonNrm3VcSGw7Y2RTe774ZpU1vH7OE6u1F9AaUTb/uoiT834CEGBXb9GOOe7mjUPlvdN/agUOxD
WefJi91jdich7ErxaJ+dD7nO2sYwdHcTUXv4aHiOsZkCazpIc2oh83QQMa/S9Mx2y3NXfS10vXr1
zIb/kqa8z3g/XmN831fS9M2+Ocgla4M/708d28hwh4sNYQEsoNo922nWnrPBxbmxQ1Ve0cHC6soX
C5mRbTwoEZnMKn81De+vEkGGTyl+DWhbd59iXO0pNant07AcOqtGgtEtz/d+M69z1s6xDrWCWDn0
Y+Q+JsXu3iNnYxojl1jB8bwPpJRETvpcfso7fdrwx27XeqA5c75Kaw37kzoAzo9HO1YeoRntC6S8
h2kHLtVaiRIwQinTOXCKN2lNWtw8/7OrXmxklGG+RUnrnxP1mDT7+tckZXEinMpRfcjin47WyOq9
5JPuH0Vk9q4563qzv6kyJIJkoClKnP1SGzhd6oR/BpeZrT9k89c4JOFuqOebIIC8zADI1dmGJWmC
VM0ucYe/8VSzz7rrWed6OWtqEKur305lKBoG++xTHTwUZnOVrkABMmoNrGbCRMXeN+qyI+oACMfE
NAObV436TlbffpWOue0CNCmxpRvGjIUH3m1juDHrsliZ2KyeEzbvqEL84wxr6599AGz+a/Q+I/BT
JBvVCXTuv8QN5VNfmxGlRwL+51D5wHvcHz+OfGBgWJ8QNhhPhd8oVzlUHvJFmtJO2K8CK7kP3Jrh
yIoxKQBY/prxRxyvUzwu9eu9G6NxZ13jdMYToqpjBXhBWVGonaqznMXBXOJ5uLRvp/dxzBDatRFb
xm2ODLgpCeKVnMph0iP3EBXaoZ1n77HszfoBJsMqhKOZbVNcD3dTNODNvNjhSYichSNin0iwGof7
QJN0t7n9cqV7v1ykdOp8/cdA1tdgo5aLyIBcvepTshYoWjuz+rlysEqMs6Y8JHVYbsVIcU6UYt3E
kXoWYTrPyjahktofDBMG/b9MkijfAf7Ct/f/OimwavO5tN0f1FGwKXA91Euo5oxYkH+JYVdsPNup
rro6GpcaXRu+eaH22Ri9nTp38few5sHRR/gAaIiDHxLVQVAcPsdLaSQgSTWnQSckm4/dgGXLsDwi
6yYzH3N03FejPi8yRv21C+z0XdVLHxi4p++ttp/eLc8+S0AbZOE6zaLusQon+6LqRcYiO6n+Qq5o
lfOhXyizK9sJistRG8bglcflD5lpLVRCq5rVl7YvcG4dWwv96qT/YiLbIxEku2q0LhmE6Y1OUBF+
iEfr5oCRa9F40HSsX6oFRDfruG3pLhwse1DDD11iHqRfwiYDHytrgeqprgbqrsN9xredQK72R5hI
GmvL1f4ZpqfZJxanmEKze3lMJoTl1GrsNziJQb+QpPK9U5LKkou+DxgA2hHzI2d9T1J7MSbSWQUZ
3lRRveWrMu0Lqzb2VRraH6PO2JLun78qPupNHYSti6oo5bMVZsUqbCb1K1UgBAkKFHI73UTDGETc
RmZMHe7ufCc/UZysULc5RY7lo2Bi62+QKrxbU2S87s2bMpTBrsuzPP+mhT02cXPqh9cGd69VF7vZ
k51O+dOcoGcNpvstSevpdO83cEk8SCz/VvTjxn/E3fo63fgZM2TVBIXMiLb+aIG7V6HiFLx7Lvdm
jOmeNL3I4U27HJIxa565uddmWmePEKmdZxbs1rGcoEhZaQdLKyVzvLO8vNoEbdrF67kAMojzQ7m/
tZVK/6oM+GEiHuE8s+BynjMseMcqDJ/kgrDNqwdkk/YypvEk2hZB5e8Lrd2rRTn/vZyMqXU76f9z
8t9D0qP2xnYeh+g39/UsHIsj+7qvckPM4obwq0/uHgxFce/mM36Lk+ChdbiFvOJ/0Q80BciH59S3
4oXUHiLdX17F2pPUJG7bbyltpBArjr4+P9k9Je5Vveg0zMo47IK+0Nb9kE0r1cHQKLXC9C2MS5TZ
gLGLIXKNXMzNENnW1e0Y+if7JPuVCqvKTW876tXvtPaKIQlb06gLv9VH5O/a1c+XRwEL4RAD4ClW
XpRlZ6A/S2UyatEhWTqDpM/OcsDS+eeZNH8b/m36PdzWwnlnNkDiwkm5olDNSww7SOU6e6RdgrxU
djLi2lgabJxFBDbI4CxIzC1cxgvf0K5UzqVx6zHcVYAgypOPQhWSOs6DEBBCgKhn2+q+3TkJNerN
G/5W3U4i5mAsT26XPeglGkno5aNbsZQxUEH7T3Mhv2XR/LMpaLt7UxByvwX/mpsvhlNqbuaonUYp
mU6oQ2kFo7Es5indaJFfYBHAd3CHF56+SipKPy2YNPtoTnl5oRCcAImfA2+HhMVft6a+jKDvlNpH
dN/QHPDzveNWzi4KIuvNmX0qQGAwMr1762vXeYu90N6BJjKOcL/T54j/3ipe8Bw5/EYPFMHXoG3Q
wWm17KpBX0SRaRw3AbrGX9qxWdNjfyunFtd6X8ufqyHTj64xOru5tMbj0EIJqbr8i03i4LvdFofB
9u3PtYI4hQPZCa1RtTw3HakwhDO9t1+hAJ1uoZ1p/nuo4Ze3q4bWz9BmCe0G9edVS3v87aopqSr2
ICAdinm8OIj5HFgBvCCq6uWbaOmTATmMajleUG0dL5ltbLVmhCmzdOlBAr3yz9MpWVwvo2zcyOR/
u9Ztosuu9YAdzhp1O2zn+9XkBuliNGi8pfibsGXskku/uBbfR8XgWEbLzkgubCJ+Bo9+GW96B7W7
5YumgHwEOJaa2dlfvo3SmZvDuHJKNoH3vkS+nDIsBxn5Y95vMeDl+xV+9mF3dEvd2JcLbCqBQLN3
s5rFY2eqL7eDCVjPbueLtPCCUM6NkXy5gbKmHghgp2vTXkZRzi9eEJmUi0lPmmcImVaZska8Q81A
IKZv9T+vVnG1G6TrfjW5QNlNENPjdSz4r4KN9a51n91kqPd1UbVPaY12RRS54/tkwM31wsr4Flft
tpUioB3aG9uqgu+ajxFrXerWuxoWKeLsqvqU5062txK1P5eGV54pE9T71rFhfowFBoZsNR7lUKWT
g/Nsn2/vfUHphI+Fp7h7O0Y8+Y8B7iad5yvb6F8XkQnS1Lz0NbRt/ygt6W+n8FAAqTllif0cQktp
1l0VHPQIcM9YIQYyt6nJLsirDrCRow+ersTH2bHLtYx2vlM963PLhr2OP0TKFH3wJ+VTFtkFwFDi
44kfHqOzeieDneWOZ73k5046s8EILQSg2fWvt0HQy3B8fBW+KVM7Uw/2uk3FWZpOj4IwCn3P0qrD
6HOyCLdHVKx2fprOzxN5hw3iuGiLkzJe2YgkfGGt/AENnvmHo3lrYEpwirIwWmnp4P+ddvVjWWb6
17kyq1WBIM47jmk6+HN/emHtOW49tTYesOCwkTNHZa925/k0sM4+DJ7vXIPlk2MDjlOfhOwPFYqc
Rl86D0imm/vKMDsM7Uj5mj2gSbO1zGtWmPEO2/f+uQ/jdOM2nfbWJgl6+25XfXGK+S1o5u6HX+bI
8Ab8rO34PfGUKFgpqvkwaaX9FX1UFjZ6En6MwT2sy1jTX+STiwzEq6Jl+qYjN2ZsSlbmSHjwglSb
7ly3Xvhk9RSPlSHxKZgbwWczKmwyM3DU87Ltge/PBwun5M+ZUqjowBRorSxhOdJgqmpVL32dd4/Q
g1lkLv1gtJxNpsfq0VlmjRZ3tWZ/bBdSm6GF4JXSzlgLb20qELyatEE/F6Gdf7JxGV5obo7XF2et
L421kOAkqoeICB0pLz5ZGPj+iqJmZqyFzXaPkmu52Y1BB7awAD9PFHqU6j7sxpR7EjhIXqnWuogt
/jfLclsO/bJqsieydfcBCQ6WGfeBSZZi0ln+y2Vi2MFn+PxPspuwrcRZDQ7eGEAJk/cCORHp9zvb
OTa2P6AajmUIoo4thr1B/8H02K96RvYCo7j/MGQhZFdV1c4y6OiARwPX0nYCBUCprT+idYlExTK1
NrP20bTzqwwGhaIcUMjR1izvnFveKzf9bu/XzryVNNiY8lBPfW06SrNW9B9Vn1gP0jLSYqU0YcZC
TnWeZwi7kmAbqi68lKGJ5FphU92vHIvlV96G1ZsWv/lU34LVEE6PLYp1XzS8o9dtU2svGsSBXWOW
w0VDCvCEMq+65xdsn4x2jjc1y4OPRh98d7Is/+SQ3sIhh0wSGu5rkjlz069cXW03fQwjyg6maKUU
XocKXpTtKC8VFwcBoDMJW2dX40XxMuO+QwWtVBDlLU+ebpp/O3qMpKHb/sVFrZXXlcrWmW0VbnTp
7rKStLbsWChKYDMxFtmhamLzIrsTGZA4B8WdW1whm5dpzg+hbsHpW3Yxsu+pR4y/89A9tj2GJKIy
5ogIWc1LYfevnV0du6tbkMTfI4eaG8RT8vaUQwh87NAs/KfthV4g3oB4KtndxQrDQFLuFMfD5wj7
1IPbs7XrKgO5wDqOXud5uvSRVz5IV60ZPyNCcxHGiCr10pjTz1Ej9IJDr9vm2QkjC/emRHvPuqI/
1JZBar801Pd8qtRthFvNXka7kHy6Y5j9SUazqPwbdYj2QQZLPG+C2AhejQRZ3Uj5cbtC0WTsMYrX
W0vjJY6WBJ+mUo9zaizakQPpT4qXpWtJY9+bksZ2ND5NRiWN/VtTktz/MjeL+f5Jkvu34FBlab1c
KllG5YNybLz3IT+Kk4X2OVcoT0h1LsNFYAt+NzlISU+Ls69J43iPqlpFb07NqmPR2He9kq1fGAc7
QEXmxz52zgBiB4ouY/mijot302h89KMSl63AzTcWtZ+PjuskCPOb/rGtoxO2plANVePo2FbzAiu8
fUnzMN75c6LBXaVPDrYZfFYj1TtLS7VsBJaZlOZ8CfOie1Jcf/ryodXT8UuoDAgdGka9n7L0PNsF
/uk4hqBu1VofbLyAVpU1ej94G6F2NqVDvrLKwPkQwbHbJvmcXlC3Ti6LmqE7zY9T6nTbrASiMogl
nrTLEImg26a0jP10n6Rhubbt/Bkn8u5BRA6HAiPkqeVZLE0r9tpj7inpWkT2cmw9n31b35Yxb3iU
FsvnxFuoxyamm+4vh8u71+W8AC00AWcEs6FtXctB0ereKafksUgVy2nOyvAWdL+Go+IjYGKgjXhn
sR3j0vio82Bc+4U6n6UZpcUGSSHrw1CiQK725WcrSsyPrmqUBy/wDtPkvlKVPMULT0SsjeQsmqd9
GHf19d6fqQBPPKOuf3NFKk3V3/m1AmdtmS8HGBXmpY+Lk5thxRbGSwpn0a+komNunNA2diIqZ3ZI
dTaT9y1zXbhaaM9hBQItUUpD91iZqs4U7JZYGZSuEEW5wLWNR8+opqcbtiOZWu8iSQQz8+z9PDfN
6vYvDm3tZ1uGOwMIH6pM30U1HppZuqU6U900v1MHAu+qtuPXmtf/qdEdmmGWRhcNWzWZUUWW91gX
NYS7xqwP/afayxUYPoP/TIFFO/Pm+TQUrv8Masx/7pHX3MF9tdbSJ7GAg1DjLOx8L31yQG/vLfDa
EMECLjSFqvHsfwkDxHdvkutoyiTrsKv4p9TawIKAs2Jyh328nKFO8/NM+u6jYHlixCgT5+y3bLya
uW63ZPydpxobgycHlwjq2r3Ogp4+auoMVGp0DariKF2IgLQKLy48ujtdfbhFLLFGCdPOtebmeO8r
zXrELJynMcZ+OKtCho7ra2ZYFSYPao1cwtKmeKafejayv/VJTCUxVRB/cHUUL6WvropmXN0ig8I1
N/frWgau2xVSSGrH1thUUuXRG9kxtkOVffMx5Es61fpc5hnOU/8SoQzYiQyRfYtoVO6AkEXnc9fF
n71IV94rG882L86R4YbVdJr0ADi83hWvlQHN1SswjPCQF8km50dV6ezThuNKK033ZkkgSvFGzdJT
qV14OHJfSaenxtrKsqwZQhjy83JPycBt9u2Wu8+UcYm8z250t0d4yK/f9SDbVMgqfUw1Nzo2PobD
nRcv8lAiW8o2poSuFyJq0wJY3UyxmV/AV5MxRiNy1eQVcqbS+du4xGM3RUqlCvamrQ9HCblFNxaQ
+MQKQVM67VkO5gifZTXbsVmupCNTEVW2jcXEWjptCbiF3c6DYmrP5pB059/HZHLENqQs9OD4e3xU
dKicgRJpz0PNxndROdoIZDsBloNCOtJeDnhuAXVLv4C4m17dZ0Bazn/0S4Rmohm0zJTB+/R2xBpD
sbzvgddpZyPBRErO/q0pfUrpUMqV0zLxvE0ccoPIPCUdcBia/CfevP155G1yboHk3c6kr1kG7qP/
1qfpDlYbxbj7I1ZF50QnhzVWNhlitT0kM6hq1pb5Y2cOxkFn1Xix3N69oE5Y+LuyBbGU4fK1tlor
RPnSHqYjjpsWmYB8in5krhojvqd/Ejol77o1VnbZN2tesGB8mV4AdMNiNOfhVNeze4WL5m6wtcj5
Hpn5pvSs+GVusR/y50rdzQ0r8nVZBC9KY8z8CCnmhxicPFYlXNMlVg5aMNgH8MrWSpo4MLubsAfc
j8Ilz+CxfgSJYbxV1vDK5rx+1JdFzzImLRmDYflb69eYRC7zzMq59v2YAsA0huuds3DnNyAK8yOY
1RFeDRFyuOvVSXOJaGt4+CQV/V2iu8ExdZoHHj/6W62qGOcE9UO9JJ2iucyffo2ViRNfsAeAdkGS
1tJxJO5Up6C616K+Kp25kytXvU7K/UjeEpYMzfuAJXldFRc2q8nRsGfw1iWnTRSwoz6KftOgb8rI
ar928zhtQ9upTx7WHS/KoP6QcS9bBJ6D3H4OYG6e8SSMtuUA2QcXC3PtoEJ4Hl0XTfG4eZQD1pHN
o/SzPTnflLlk4FefRNwnVAqcLCROMEhBsDXH+PRTpaHL41V2yw1K03HsYxKpwNiCTHsq0d0YQowN
WzXQ9048eihDE4Xa97Jt6rjF9BhitPqFTBrCJHmrn+XSNvLch27s5o21FEiL3jgDAjHPlenhLLF0
eeh3nVzdR8iGLjl0S320DtQezyOFUv6vWDLI6tpkm70CxVps40ABghlFiyVZa32eM+NDllrT33X1
zoaO8l01WwfWqdZfQ5hR022n9n0cgiUV5rpPhslrYij67FI0YX0qHaA/FGG1B7l22UfRerLDfHwe
nbB9RGbTPwQYzGwHnohfyJivqapqH7lH/EOpOGz1dGv8otAfF3VyRZrtU9didNUsBzmTg9Mrqy51
lZMYYEnXaHYqiqNUxqZaTXfy24cIkXus4q7yy8vfrvSr4RhFwzfpwk9IRXXCSrV1mUTKVjrlYFrT
uLKj7M0ACvhYN8HGddL0Gi1aytKFVQJAtMk/oFBpOpveGp4gfrIhYOvpAA2Ohr2igfojZVvjrriL
xsHCpFglS5O1w2ePWhX+kp/QBYlOjemjOZ0p/efGCL9r46A8qWqNakXdsbpfwlHKTDfOFERnFNnN
d9ue1mhnD5/J35j7Gf2mnUwvwuak12r3wawU4wKJqlrLdGRseaZh/3UtOiV61X2MZ5fLyg+l5O6M
drqtc4thDbZoLa9xRcOba1FwkgPM0hn7yBcxVRrjXDkkUYKLwq+Af5s0O7dJEuXHCo4ebv5zklzI
cWbKzT0ret2LPyo4Op6buK9eWMT9SIus+dp1Do7mnaY+4tjhXj1u+nXDzuhrnPQvqdpUH+CIJ6ey
ivqtTLDmb4oPcBkIWLCPei07AJ5vPuZdupN5VhiNGxWdiXPYwjWf0XA8iCslGtY2JYLYovT1D7vK
auWgy/I0xU11uZWM8ePE13F5+arLIXb8swcQ9iStQHWdS4MiVpjHrHW83NlOQ4AP1NKsZXWdpfbX
zlO1o/TxCPMeXV1Pr2babqVrWpZJbGfZZM8Gjl4KAlDyQ8pB0gd2N704iaKc5Ke9/QZBUBwSRAMN
hALS0HwTykwR+MHjr1Y9F+FjVNlvQraRFt4Ct9aQzaFEzqA/8IurcjRe9Uah8lvoE3oihflJ0lVd
XYFgp8B0kVyWH3vaxjOR/ZRRixruocXC/JbpKrF1eLBL4MgLSUYO5B7bzEles24OznYR9qsWVBCp
N4VdVF+g0FeSVpIBaQKEqF4Tp7uaxsRLfFbrV3usQ2qhsEJkUMKSfYlQNiJ2XMEOinYze/hjSbhT
xNOD14yX+/XkI4uY8p2C3uwQhdmTkZDlHnJzRiw78T5oiZUf4xh3OmkuctwXdKzJzC+j5li5T41e
HqQlB8/cOxaeedKgVvqALPX8KC3LdloMs2pWV8tkS5+ijd92gCSXpnzwNO4t81Pv5sh0z2qi7vsC
34wF9w6Iso7VvQO1fGuOcb3G+tdkuVXYCOI0yomvNtULiEkFAmgZjjddg3xDC0tMqRqYqX2VYQzi
FedhwdfxAn/yVcd9crQ2f6/hfKeF8l5MFvzI0fokrT6bi5Nh9fpaml0XLo6pZN9uscsFo7G+IKvX
P/ThXD7kCraYiHs129aOgTjGOZaCoTEisM/BK8NuZ2FlhdxaND1ZbTRddYp81I9Y6UAAILcBeIWH
AE3ofz+bkirqauW/mmak/Qz+Y64Ey2ifxxaGbma9ZWubXdHTTa+Nb6VXt67Ny6RupFt67mPdEiB9
3PfJTsO0fSWjf1zjHgfALUNvuNd3f8QNagMaXxn2Wag4PWtlO56h8E3NvtUokkjZ/5Z/uXf+Bj7R
Q7vZU+GflwdoF7IlRrZAGB1l5/h4h2wHyw+vw5y1GNX9bOWjWkurUr0EYY1xWyLdeoXQ5W4cx5o/
Dfl8sZZya5prr13VRB9z1xu2bq3Fl0LJpk3jmj/6xXrN1c1hi705HKOlKcZGcVy/NLljXaTLgOp2
DULjQcY8N8QOSNx2mqL72ChgXTt80GbHU98LqPxXCs7pqtMH9b2sMjJnimauZbRrDGu5r8KdHdTa
e6UaGJo2jnKQ0TKceQvP7nwZl0vNWvIYeJn3JINZcvDS3n379XE9rEIe6afM9QJ0EYfyY/fD0wfl
PZ38/pGM0ldzEe2fLUwZY7XtNtJUJlODNV2CeG+14qPTDT8cS3GOlLOVbTmm9sYpBkqPs5kjCN1p
Nsu9qexXIfK2bDrxI8RZkWxsENgbvTsa5PWA+mcQiQZMMM5W1EEXCuKRvcly6ngtpistmTTP0yiQ
lfpHMWe9mbeCaa23sN1tkhjL58nQiJQ7C0SlxH/VXtSxO+uyl9yCO+H2aBdpsP4teyCncpjIHpxZ
ea+kZajoXezlNFGqvybQhberSNdv2QmKW8B4brrFNg+fTYuH7rM6uuZzl2GGnOmqvivTBty43eTk
+b3EOd7amZOeunbWrhLdd2UDo2Ad1KCc1045IWZWONdbaN4Chylb6sgSKwckr4qdZ+UFppx8mp25
f6Fe8nX0WhI1Ib7oKPdcYy/tWP6FvBbVINMPWpe4TxISuEawjfgR8fK1nKdgOSyElsNQm/iiLleR
gc6d/cWCcnvvkn4tZGG69alMfWynuNrBGQj5dar5GYfOYaUFaP2GeXqSiCyuqh3fx+AEwGF+TlQM
XMit5/8/EWEGOyHK2HBbrsa9qzqb1NEAttyOkxlFR0vRXn9Du9xO+Sbsi9wIzje0i8BYUrtHQsqE
T6YUOx776QfbAI1mIf30o41IcRf+j7awUEhv8u6NtSnwHp/cPWJl2rmurWIXFHH2gWf2z0k24rCt
6f/wathrZaZiOs7uahtU5nwZSu3nJF2xsrMFk+TG1EdOq9xlJKjvHP0/efzaQv8Xvj/+mlm9SpDn
5xuoXHiq1Rs/LK33rocSbRpK8ENHKpk/MnlyABSXqqzdL66nKKvJC8rXvOdtAQgHdbrUR2LfHYID
NqjOo1wJPhDeI0GrnmIAyqcy1L6Ww1Q/C7s5XboQVLl1iZW3RC1d0pJQ6dI7rKkabmXpmrL8r3zE
fRKGyE4SVbkku3pL0bc59zd1JxZwt845ib7Eaesc77mvoeQ3bfN0F3j1qbB9fQAAaEdAPm/aHHir
JQfMjPda2s9fee9GOK/38yXKTP3JGaC5ykCURCFEfz95cZuI3FKtGkhfMCP1cTqHWPopG1A3yyEy
H+rJjj627BQ0NKhWbVPEmJ8b/VM990dhnfYL9bTAmYc09qv02FX1mlLKexAe6pSgEwKduj7JYDUg
BFBlprOTiVHnRAf81gGLLoRYnr7u2cxQXJO5yHHkW8eLsVWL3W9NpETHW9r6F+U/ba3f+m/vwcbQ
b303PJ3ALHlifGun+UOuQGRy2jC8yiGKlE9VVVj7exfLqPA6JRqCJ3kBcgY9ADAVauGhU363iysM
ZWd1bXZKFkM56e+d4oft8zgbZlfdzoXmbVBYiV/kkLU87JIkjk/Okt2RvtQ4WE3QPktjCrT0HA7W
t/ucyRzeHOgd4d8JKgmrQUy6lFL7qEE0fI30lAoB9BoE0UoWcKZVAnjseEyZavgKD9XAzDbpyPwt
o+lUQSYxbNQkKHu2YnfLWi4Dclm4qKyMqNM6vfU9NS7VYgg0Vn2waq3OfFOdaNiCEnAuqguXRy+C
bpeFLWDLyH9AM07fpHE97fSxg3/U1cmjPQMlW1pyKNLEWHUdFQ5pOkbsnWA4litpyizN1p+UJnGu
0tVbYbd3Kxe8/XIRpY1qbNeOk9/NL7Nm16+uWpG+KfVtF+jTXlwnc9d68jNleE7npKLSOB/EddJv
k/GktRSspFmlcPXqRbr2/znJTeHqTUuZ6D4pp+rMq0rX1hU6+7jkgn8Q92kU0KLjoKc5IPgab2qv
aV4hbdszSjh/xg5NHx1nVBLXAU4Jr11oSWwcm6SBPJsnIeKt/4ex82puG+nW9S9CFXK4ZRIpikq2
5XCD8sx8g5wzfv1+sKAx9PnMPrXLVSh09+qmZJFE91pvUA4qqL0qfwai6B5j9BdPsCl6vnzxSklc
DEPunMU7JTXwEk9r+/I730ja1B+zkwLNc2eHLZXG34P4qe+Lhnyon1n/LLu9llpj1mm4o6pkx1oB
JuBwTj+veHcj+9LPof1cDsiT+kZykm7LLeJr5ofjXmDw6RT7B7uB7PBrklrrmInmGNRpc/z7JIly
U1SzZFJkVto+VfvxGjoA6LURwVdsT0jll8mneuHnZXlmnA1KrS89jGP2VIQgu7DTKGz+4amDsW8w
E34q9Ijvb73ITwYMq7e+974MStD8xbOZ3F03ffVGDH6TutGvZWRgUgv+6RDjV/RzeWGqct3ZKXmg
O1kCh8krs6OlqePb1CcYD1QAtfUxRyLPxuIla9T+XkbnHgUgMwr8m4xWanDfeLr7IoP2XTmNLTLf
dfLKXvwiIWbVJI9hjNaWsyw/Z412n/sc2WSKvHjYqfq+MvOz6abGj9JHTn0xpXSt7j8JheUvhZuj
4uI7xn2n4D8VQ7g9/Aodptb5yyfUIWvyr6FOrn5Y9VdoPHTvqyr9sOjk2R9WzdH+1fWkfMXIojjp
ba7ckZXEwxrUqh5G5RtYKuOKrbqB0eBQfc+SjqxuGKaPaOJkn3gTP0n8Nj0cCEON/l+n1/b4Pt0w
rVSmy7K+58C1SqCEN8Uhb8d3jRERDvGMzsXIM/0krUb3TQMkCyFRZcDa6IarDLT2DElpLFo8qCc+
gb203wNx5EM14dOHyTLn1wq/vaSOK+khAA23/ixmBvVvpuK/i8eZanpktqjr/X6bjMWww4rWPMh4
pinBVe5mXX+/2/o+zJZhz0VT4P15BW72ULn59Jj4gYcNs3aU1naxgMg/wsYtj6ltTHxDEQtWmM+Q
3DoV7ElrCi+8n6bHD9NiH2EPdyDTDFRKnsP+iEaNh9LESZoyIKh1DOk/DqzP5bzhbOKlMIw+nFel
041M/7QtK0u4y9r/hwEJjviWG71MuWa6X92UlB1SGer30pJLrhaUV5dBuTRT0GOTppqH3wZyU61u
0pew8BlJ5U/IRFGPbQuYNjuZ3BdYrUxujNriUvXaLlv9a7ALylxbe4uBeYq0dBjX62SlrpoTTG2k
YxYrWtlNIJ+0mPgsG4ss569UGyEJD9mASGeuOBl8nbrB9lpL/XVm7xfJvTn0J8i2DWU6fGHEHGa1
gPGhZoVqFt47VZ/pDzK8msms43UZPXZQrHEPS/UQqH8ec/CMMM0wyGxeAWp59t7v6JWhComSMsbt
oesqHzjIEi6BOrnKSzHWO2scWvsk2XVTaVD7ROrgJBl30NFTt3OaSAX2vCTet6C0twkKc6fAsbf+
mVZKgkyNgVlZ7HEanlv9y9YUaWtpZh4kRn3htGyjIm29NVd/1ygEtZ6TR0FSs8jdV6it6Zv7attD
86ZlTvcat9VdacbNG3n4GOts79s6ptrLD2Kq/BoMzugnXFJqIiSumNkEBuiEcWSXtIyWIxkXRR/6
OxktE5fvPmdi67CM5gYmQGHodw8yCpvkDfnEHoExBhcJevnBYqPwLnOtDO+iXFKDjboGuc3IT45r
cxHmetfoWkac0nwfKSMNFCi/6Xvn70Je24gUfmW1f11IRmaynPvVM0uJYd7jam3qPz3VfZlsGyhM
7ZYHY0JXUppwksznrLHcc4wSzc5YmjKgpmoHt/9PaWyhWKG+AV917qVrnC3ME208ZiwyfGegvf7V
Hlz/qlslAopGPACPIAkGMX3ECHnpQ/XzolrlX6i/7AXIoyq5cuVwh/jLAuBJZ8Q7nZ7DHRI9xtfc
Hv8oLc14atW2/LJMGqq22dtjW36ySvXgu2PxswKrvNcQdls2D8DyqBCfdM6kn9XYDXfY9riLAgch
k92RM8XNBf/f5hWmDqdKRCkjmOXHohr6cz9hON8gkNSFZfq17pX4Gsd2eJB+mZ7AoMmdWEe8uVkU
l8MxQIbaQm4N21vEzJx0fvM9237sK/0+VguNG8B+/qAlZy1KoLdL+vbXqA+q7BNavcl5XkYlOLDG
hq3HSIsHchjHUJzelHqA/8/N2sNQ2Cw9H2MGgNLHPlVwIsmU8ZlkTUoJxNeAR0Me4VwP6yuZ429d
qI7PbuVn/q4GnR4benyTPquidAH85dqTlzs6vqGygfmnyrgWy0xUPtncXrb+mG+MG0RJjIApQ279
jt8dJrBEM5bsQYdcV5aYyakNOL2n+Vih/qLOu2aBtPxLxGKj+OLjY7FFaCZK4Hoaagj7ZtWtr9E+
+EUMFcJn4hf+EW0jfWWXbuxQKw7+VKN2ugiJVPqp3E/AYvLwMTaLv6Jen39ycIVAVVbFsxH0ykMQ
K86eOtb80x+Gy5iUI/rLGLwYRuqdasupv7v6uJMAJcTOuozq8EqqRX3VgvipkzMbSBsQ2lXVfdL8
6qdIFUBmb9jiK9lLGVMG80206NpFw2BQXhMn1H/oZuAdy370LkiZ360+9qlB/Zyy07BHciL9nnVA
+EWZmWyhWZre31adfeszs/nWtAhIZGR3XpDYSMC0WbDc9c6+xip2MZ3n2avCczkmaLwWM9qLlJw/
5aNeHxQrsU/hch41kRZ7rlRRba5uaTy0x86yznCYu3Dvjf58c5ARgaII9w+6zb823VY/DTxmviSA
RREk9uc7ADDJjxwpqQQTbtKjKVtrND+lmzdjSN3nx2/Ry3uUCusnBQLqfsjqJ9UK8T8f/c4D2sGX
+to2Tc5imGH15w2AEQfFUccJ7km6mtEKbssCmRoru0TR1Ttv0rPnYHH7BLL22e34yKZak69did73
Z3dAIc4fcyqSfDoToBOo6iwP+pgUIE40ylGa24A0IxTg0MjytNNQNuFTzOZmh20R1GOdQoGRAWWS
plvhkq0k+vSAF4XxNTP/msk2vHm5drTtwGoQA4o05N6hT45TAuQEe507aVpq/96XL33+EhI16lEn
13cYFufbdlB8uFfoC7iJZX6SPmRFa6VxX6WnHly+SAtOiVYRPmt9Hz7ABavvbeBmSEaU0w/Lju/b
eAjvGpMq31szoCChq/i+AmKY7hCyjdCA1dX9bMT997BOntMsMP8e42ivh57/pz926HM1ofm5Usrx
6NswTQzHjPZ50+LRaZaPsWrjMkZpItkFvtFcPSfsPwWtaZ2HSi32fgkyej8AHx1A27+kmd1/gvpp
HDzLgfEXwkYZQnRClqV8vMR3gw8XciMPRHbgHnGjGfZCDJCBlWkw2c4xcEY+TTzDb5k37lFS57HV
ZJAuIb771w/tWvUpK9jJnfTJxSo9vLIS3iB66T95s8XXaWeV96E1/wisZHp2+pIvXHfQTiFpp5tE
rGE1J5Y4zV2sZokb7Ei/i00Vz2I96K9Oj0r18n6Ut6G8PWOTfUyiJw4J/H/emmDOumvW5E8SsfW7
sabuYpC96ztbBgbTSq6TfvYi7Z68enCr9MV+MlvUaUcQeJRj9W64kOe/lz65JMvov4UM1AofQKSz
VYwp16vF48ph0ZCPegCnt+u78A8IOtqpjPRyUcQJviA77+FvRII2Rqz5cz8t7KDcfguXFtXI9NWF
liRjEq+Pf5poYX9qwkH57EzpU46u/5MMOQ1SB7mOOrOEqyb1dnvIPQD/rKVq0FjtRZRPRic7C89u
5pQHZSQT+S4oMk91iHJSjmGDghfLIVb74FBBNb6h+G+sFwRT8LdT3OwRH4rpIgN+oxq3Lc4NAc0a
lXq/xm5zg7a4a3PrKgVUtVRJAzk+XzxLRdYZ47s6a0FlqI7DV64J7JruMWr129z3xU6aM9rM56jD
ZkCa6QhYUxnzHJBGpj1aNtgav2qLnezv2eYiT5OSB5xsiM9rc9vgf2h/OB+st3CDcA3WrSuWUcmD
XMw0mpqdO1YUgtoWwTNpy9DME4lKZ++axyp2zDtPSyHL4fp3FbutMIKxBNon3klzcOABIlruXPp7
dx5njL0T8zHOy8DYFTiqAFTieSOdQcxIzWn+EWhFcVtNs0dSO5yBSt/BxM15CRcp4WmpJchdLLUE
aa+30luLPjC4/fFumaNTqju8M5XjMARhwfddjsnnW41yyJ3jl94xXZq4MKcHf8qqy8SH+A2D+Hyp
U803afYNXnSgpV5LF1EIr8ETdJk02XX1FEThDwmCZo8W+vICIaJwlwKk88kDDoTtSJXf9Abl2H3U
1BZMgO6rIOuUwSoPfeR35x7WGaov/ntzGy1qvTsDDg32eVLxMJi82j7Lxi7SH9BU0Z/Wbd0waMGe
D2B9J3u4942c05+tuut2MqFftoMywNTYSgw+TsvuDxxAsC/npIZFVhXI1LD7PvskcneO7BhdvpWe
puma2zVfZH1DNRb3cpwCu4OVTcmdmJmb+uCSHwGPYIidOfUP/BeK4OioacDUPjov/GUMQpeXkJ8i
/7uGQvu8vohRkC13LCzN5ceUH3ibtf6gGIPyZfknn8ty/T0kKuhtiwJsaK6/uUynNBadPat5Sc3u
EkNE4oG9yOCJIp5I3uHHsEugvD0U8Oz/0cdbAjncK4dIcYe9AZblHDmdQTa1VBAFi9IACpqhlJdm
wUVuTflz5Z1jrqOCk9yaMroF2zxCv7q++6PzKgeNjubkWyb2GoaVnMph9v8Ax8h+DhgRRHL4Q7Vt
No8o00YXvXLjS9EN1aMeungVxKb3OWgdoNK41110PwULbcMcNxM3vgl01LfVhG+4NLkJWlRGpTkv
2IvAYXQLtgL1BeIktt+N9YRge/3CMfGHnHpaMhWANoLsYg9l9X2w76nj8WxDAXQ4SFeJ9+bOsGP7
oiupe9Q6py/u4HdhgptR9ubQPjHHhzs41fjWyBtL3gXpcECyNn5/G+Bs41J4yucPb2MFFDCHMqZp
dXAM1QLuOej7LDxYlZOckwksPI9xHVkt9i9Ih80DX5qVDpoGtSQE8bqH2tRvoB3aUwRCfz3NqFEK
FJBcOhRTv/LPazvOu+gRrDgJXVCWa59MhJt0jaaf2SJgIVIWk9F9nTpApdICUt28ZEH1NR/j6rrK
YTg1SLSl6StaekEcTgWwg9AM4O7WPWRKqe4EMfA7eADkEXo8bmfMR3dAhTSqq3MbFqDC/RpbkkxX
1GOPgt1r0vjqqwNhV3N7vEOW1lDyDaYYOkp+BXCRfRvW3Y5vauUSUAR5jXLTeVzWy7GiPzjDgKPH
Ae8EAG6Joz5zOIAzpvWf5QIF9tTHqvcsLce09J0Su+q9NINJtY5mW/lHaeZ11d3Pxsxn2AuHz3rT
NKd4aMx7HVO4J/a/wX4MyXQDDUvAONMnFwCL+rGI1GGvaVr81MQ2bitsM4dLH3VfpW8LDhSle8xq
nuaWzTN9SJ6AVY/36yTyA9pDgu2doIr6cTTvC0sJVtaYwIOkuYKMGvvjaPPfzW5plmgm73PDKR8S
X0vmN+qZ2hGFO571ik9uBd2dRc3Id07lorm0XbpFoCkBY3MCUNbz7GJUUWtK/HJrDqp9sx4/9Ei3
zJI11Qm+jjZQ3IDMDB4oS/xbFNreDYsqHQeTirq4jEhnqigE1QlSGJDCrkY5tyofJ8LbKBwOQIgU
YDe9d9vWkVFTZevKExkdMmI/LCW3ld9Wu9AhQyxNmTuVzdlWjObOnDwYdU6DLCR1BNtss0tj2f6h
XoyW/AH8zoDCwr1utpzZpjFav+vXL/C07fb8obpH+eTLRU28gY9FOZ7W51jkBR1fr1RvozD/+i6j
zzHIupWmlu3B5ObnbgEpyQVSJcmf+SXNu/Y1qZwCsX0dfvYSkFCxe6i63qUkOoeXarKUV6ttkyUX
lP0ZKPrzDL7vzSry+K5AODvNPfdOidrmFnMOPk6pbYLDsOxFOaX/aTfd/fo9rcd4Imdh81eDEwvs
XdYIW3XxqTeapy7lwzUkKrUHW8H23kEVq0pirIpVrINTrwMfarlQyOrUvc8oSNx1g6++wMVr8W71
sh+DEd3kBNWiYVGY5EUsHVwYmMHv6tA2RyUJ+N2cbLq5ujecA3OuH2bgOXNXn6Y2M9gTgxZfCibr
nTRl4Le+0rcVtK/4A20DlVL7/OWXFWQeRWXa27Lb2kPJy/pmet4GZRlNHdR7p/m7DDA2zhbH425x
N557r73LpgEd3P/q74OR/aSEFH62yA1mn504iG5mn/aXmQw1W0JKLNInl4Lz4E3u0tgzsBwcvkvr
Q9wWogxUUxO1Qhvlt2W2tazAcw623hfk7XjhbeC3pja1xr5zlPKwDajBEO3NJDMPVCV8kAAROur4
CKF5oaNaoHvmvQzIRYWlgBC+XKXDWgLljm+Y4lohl+1O9h6edr+3VA7QBfbjAAUWFZ1No0Pu/neh
DhlG9u9d+mObt00h9R3tyxBMql2Ve7PgvR40aIYudL6A5O+L6VxiJUHzdYaqF1lmftVi/6e0pD/U
VfWkI+93kD65zFna7oGJTABZWUf6MniDsjSWfMHOcQEpTCfL8t17WAT11S8pBeszhwGOdeaj+Fx5
gHmwFEmGkyUjpO2jh1lXAaxeOwu7kyp+NEtSACu+OFf/HseO3ezCsk91fYAB7bcrMlnznfmc6Ziw
yCil3OJR95R1Zrxw+KP+pkWWcejLwj3g19U/2rbVP6J2OTyasfkfx7Xys3SZS/86uISl5bG0tWCN
3Cb2bHDO6lh+kxU0n387meRT+jvY2ZwctjWU7g3rFHb0yxlqPyklAiEGlsW5hV5I3vhnbdLAgBRq
Q/rVcPeG8SIbyb4w9xyAk09yZPB5U0rL7xV3Z2qByX/xqLfVPkBzGLLLMHrrLXV8NLakd71tYl0/
ql6NovEWRZmxubL1nM5GbxT7DYbe5Xp/yrFV2BsZIIdtQM8xVwrL6taG3adeg28nZcWhdaDZTHBW
1VBfpdO2fq0yvAcl0tZ+KQZKIfFXv3S19YjCawmkbSvV9ux7Hag6uIFl/uPWP/VUU4DqjMetT0J0
NGoA9yjft37PJUGEc4nG52rBx6IzryObliffbQ+f5Kx2x1upOebVnBXj6KfjjEpp+maSRfxrCV3A
Ph9CBz+xrkA030PRIHsrC8OW0ABk9YlPRtm/YbgXV1rxIFgzQaTBp7kbncq+/XeXqbBFEOSZ9Fuq
t0ZtXb8mbiC1pUsmzil2KmHdl8dpBI66m5Sxuoyq+rhZoAA0Hm+iICZ9XmJXl86aeDdTJ15nya1c
qiqqL6M/PNaLptjWn2CPcYUHeFBqPVV3ftGHjzOnrkNrlN3HTncZcRUzPEd9+tcajdDO4qK8CHP5
LXxuIjwgRI9hlCIoKhOWS+ul3zS2weetP/az/lQuWYGxC4rb3Jagm5RiPzWk1w/S5yXxYvoJVGHf
WFWEKgCBa2dW88DZFROipiqTAj1PkzsZl8sQgHSHeIOeOrzc2zbwPtusvHM++FBvgn0SBcmNfHNy
K/twpPL7qx27mIxBkCh2rVcmNxkYrRCGgtz2Xb7IacHQWifWS9CUJ3l70JdPEdIFFz+FE7Qu6cqt
0iy/53+9LLoPdVbU9z2F6Oukztm1m8LsKk25kz62KOhB/VsM3hnkz40W3DMLRKNBnNxuK+iu5iLv
buYUu2wEy+dBu6p90z0WKRzHIUuTPxrgpW7jR39ZuWej4aOWL9RJmguJ3PzO1gv9c+Skf0mEnfvX
Us+Sb0iRo0TDHkhyHuOiV4UsDj5dnKn1/26qSxMUxvuoZ7jvwYZd9xeUQnU+w5Grx0cN1Pm9ixjW
XZmXA/C8lCpbZAQ/1MG5WRYp6ahV9jZ6Y3+2iTbiH56XnysMy49Tl3oP+lQBFFjXa4y63PcqQFU3
XU5TMRq6IrUrfRyoKnQclpPmuMQoFe1Vl3cJbGpQAtKXS4zMIX2EVfoqtmpRntynXhMqB2qS+g5E
oHLSl9NP5FecjZa7Cf3DY+JH7nuggdzoWdWnP9nkv4dInFo0+i3qM2CAVm/upE8uMafVrO3zq7Si
WYd+2qT2sW2h1Y1gqh66KGK/UbQX7GAwdfnVJREyiDFJRln8NWPPc8o8yzzMI3mGvdmh/Glq40u5
sG7GplsME8BUQh3/Af1I30dOUD1XLV6ag4rwgd812JZEkbMP0sj9TgoVkb3A/w9ovUOQTA/5rNQ4
dUNMDYt6vHV9hYKhsFhjtLqiMm+WD90/fRIoF2XQ32Tuxnhd567LZAihLCurc8m7DXbZXnAYgtgY
kuod/yl9nBgcdu/w50BzbJCOrSl36seoD8iOLQztu20deY0oQSY1GvT56EnRbATPf+HEYnPa4Bfu
1HCfkAS8Smv7PUDZzvdwmv+MzIdI14u3puqjZzNvvmaxW3xNyJdfAgAzBxC2xVe7GRWQuDkE6aXZ
WU280zmXPErTCW9sjmLKa46yQ5MVKTwrsu5Eq0mbLCwjavuV73DlyS+zv6W7h814Gn9FIUv0IUob
4g9RdksWOPK86RsPwBuY5Pe1OiP4W/Sf1rX0UT2Vho9ZUWVknwuMWQ9mFsZ3rVdlKJD54X2UFS6A
ckb7rnJePEwYZTBYulK3fXMdcjhl9Z8WmMVdkeTDXQcT/HNjzsGuX5TLpzFEcybWvkFWL4/zXIUP
hRZEQMZa/qPscfoJbWENRSoAxdAkN1+m3gQG2jU+G7VlM+bGfbqrlroXbE3A1CHiuVOKT6uboxRc
/B2gs4izav9SJGF4HAfv/W7+dbeNbndIFA0vI6j24/8hrphAQfAYvvMzs9S/umO8pyo0gWUE+60i
AbGP0TP63mvZ64qT96q72Rn7v/Oh+VErmLHpoe+Cqwjc5xK9d3yzoZFiDRChW8g6haJWOzNbbHpb
zDl2dQ+M96mzP61F5p4TsmV2LaqhSfPQeV3zBXmhEzt7jDsHs7vrzVo/ucDjvi+gpbbygs8R2tQ3
u/Ypdi39ajrzVJ+qCjhtMVwMbFNe5il/0IvKejPcSH1AkX0RGDbIu0/FcEbXFHTw0sTmE9aLUhh3
EjxVA1VaG8cWGQ3K8TXvw+5ZBk391PGHf2v6ArsqN/yMrLT6YPaTW7AT6C9j7/Agyj31wTbMuaNE
Dtp3rmulag8F5KXpryAZ62OgqueizvVTa8DmSz0stSCAabsocbLPtmaNr1We7WRQpHGgwfy0AjKs
0qV54A7rOeAEbganvmyqbxlHN7fupx/gcNlK+Lp1JTfSPDXjxHHL9YOTAdHkuBJwxpQkM8nUT5uW
iNBzSqun5P5LX4TE2ClHCPH+o2CIBFp9NuyTPjWwz7FAyi0XmeenPnsYCqsWp3RsTA/F0FifDVtT
roOVlphSWNbnvG7mZ+QCz9JSIrowny6ibv4kPWoWf1ZxAgU0zpCuIZbi2GFxL2tpPenIGt/AkzTl
ldowgu6ElR0VxTi31eNEuXgzaUrw9Mw4cIGdK7J0PkF3qx+AUbkIpy3qQHjnLvXiZXx0a1TCl04J
ihU4Mid1aUun3sXvMeucLTJPbRI9c3KHt15yTXu9b6l4czsHvB8BBWoXvS/js6nkNGVELl5umd5Z
M3XnrFKcD6tuvsLxwGBcbqEkw+zTeny046y+/D78IXK9HSJH4fE4Tbu17Q/GfEWrYVL2cutX2F9g
4nXJrV+2l8aQF+GhSGvAbo2Oot5S8qLKWoarkaa05bJGym3dQ1wzmzneCdFG+tA8dZsT0gX/ECIC
WNwrBq1T4vnsTskPQYr9JhyiN+okgyu2bBv9NbDBz7bBMHOncxrnP1YrSVlY4jxFx9Qla3kfoGYF
Pohtv9qh/0n+TEmObpPy2Wm6mzFq5pPaBtYTTLWc5FP5uEboThKcsHyf9luIq1Xm07YUagd7YBYH
a8440o96dG+SY9h5k9J/dgYnfY6L+SKD0tWNxdH17Oaliuf+sxfYyMR4EKtkcBqy8VigX3DqRnV4
7HWIZ6a9yId5SXiUUjf+qcUj0FeSCcudlT4EYwTtZx+MufMkLiu9ByxmKCcPoTD0wcR+JfBKdBZ1
Tz+vITKw87JuuH+3gZicULv0mBmL6lickFAvgsTdS9Owk/EQF0G9jqp9+uzbg/ZSRIr+YpYL98b5
R9/ZDxF5WKQYzT5E5mjRd5ZmP7cTRnwQQwfI/uhsIwUd5keRgl5DJ+gvAPGnb26IVKehWT65SMJ+
W3EJwwNp+rYJS5caIkBGbPN5Q2U9G5TqZlqG9QlbrwSSNdUjoVn0HcKYqMSsg8HCprDd4a3syvom
ARIPBhAA7ULLQMLAfPTm4YYks/VJurSJxImnhbumYOlwwVnw2Z6eoRKaaOqhouMvSAy5mKrmXLok
+s/WJXfoHR0as/Nv0pI1Sl5pbzkL+2JZTQZw33MuVqP8JV0S9mu6MZGYX18YUeRCK+sVxozwk41+
IZxQASSvOOQNzayWSfUw6V8/IJM3gHOyQJ0RtEFB36+zu3XuhnVOMgqwJW8MIFJkfZP8IdJm7VqU
Hook6ZIW1rxrsnTJuHiBesUMDl7aDKpudbLqP3hkaNe1WOa79effmp0BiXQdrYb8c2c4ySUdDf2l
6WDhlAsYXmqLZcW7q3Gi/2rW8Hak1CjBMiqlxnoJlrmoEfqvqoYFMuA2ABYU1FBtiKIfSwoF5kVs
3tRm1KbDZLc5u+Og4gTPiILY/bRb52SNv0cFV5O0yzonY2e1D7MaEeBLGRWfJIOU9B0EnTSJTyuv
emtLLkpi5C63p3rPqSt6D5S2TJThLXMFjRrAm6SO7JTsbOlSDFrlh0SOyFct98HX3PwesahTIoJF
g6e+LpTesyGyRKaFu9o6Dy22C8C9e0ntSDInbVoDfmTZnbd0TxWP732hFXPs1Ozl3dWF3Vkxl3bz
a7zTbNrbGr+3V55jhoiYHXrGqbTYIJWt++Z3+MzKJSQb/qgorvM46eFTY2r1PdZ06KBmwN8eJ4xW
jq5GflqCpU/umoLkajTebdPlbl23QbyFo2J9SiqSiiBWeDF5adTJ3nqve8oG1RzCQ1OWBkZ1VlCS
8EuLK3+t4ip326XyvfB9+LeY2q4ZCXotue8XkcVlhS3EiDBJ05v0QZ5N2wOqa51PqhoUlw/OyDK6
DBgkcS7vIOsFuP1rAGe4f2ZsSymAImSGPBfRHSjOtQ5wcCg0H1fyJMJ3uUu/zBUaUeTRHp0OLf45
VfVXrOj2Wh9qGMPllyVD+1kiq4b8YDJnL9ICifM1G8t6nYehCDrhyMhcZRADqAFlHTQbZdXOCp2D
2yMqIKNKhYC9t+CipKmbqEMnJoq7hfxAUYXglV5zOlya8uPWM6rLoTuj+RTlD/CdQBohxxZfO9+A
apD58z8dbjP+4UMrPH0I0nw1vq7tNdLzeeLusUKLyXGp1d7Rc/OhakfzwUwx5oso4hRLS1M0fi3w
0//cSowO/h7d6DY6SnObPDVl1O+2Ti+u9oANgqt0raNbtKIC9VM8jbf/nTORpPSwX3sIHbVHPM7v
17utz2xq+ExOilF0nOP19r8GymSzv1Lgw8FoWWlAaOQyKc2EWn+HsJRlXUKS/BOyEAm+DJY9rJdf
o77GY4waFQOxBIIEvcJIf+ALwmhOiIU2sFqK8JNr/6EXsfYi8NxS6/KTCnPzIGNy8co/1SVAGmjD
vgdIfKD1X+yQbG97WDjiu+23bvFiOZhdhi/c8t8ByhbR4+2/QgLd5TeTu1l3dzr6Bvdb/zpja2tD
cKiDLHkdbFebzt7UV5c2n196ZeG+Gc1jOtXZtzTDGTDSAu/BcYL2wW2L+ljMeFmWCJH1aOPsDXzH
b6VrWa/9ZH9CwNn5Tqk1ABMzu5cBvv9XDKp2zTw737OiG+8yKiXgDgizwdV5OWY3XaZp93CkMalf
wqJC+1FYqE+id0siU0fpSOKhcsYoLSbDDfucw2SBAe/96LpSaz7cdqMX7ksFsRzpXKF14Jvjj6Fr
Lxug8ZgMqnI2TIwEB3gIJ2Mpmitq+7er6v6TFtbOKzmim+t19UvjoHZ6C9zIh0mT2Q9zBroBuBcM
+WmMPzVR7u4MTy2OGCPO+b2Kt/BpRSf0/kT1azS+qvpuglj5NXaSGKUi3GxJuBpfjbZyTx1IVVLX
NIPBGHa2hjvQEFuU1Hi4H6fYWHj3pHTDzsV6KkYIDHs5FyP3YJeU/H9NHukFBL12TVXXvJwZHPvO
iJ88Jw3OMaWbey10rSv4veTOByu+sEzqA+KbzhcEOloUl20FblhuHSBGW+xFerKnlUb2CwkXHMHk
Vi5xo1eckfzosPXJnMjxjF1Vud3exyj6eUg0/bHnm2hDy8rdoPrhYcBDkrP9PzDaXqv0xwGRauna
ILPKFEcfYtEGNi8V+IOz6M8FBY7JXjg9bIJ1U7Qo25kdLjsTUvO41ve2epDxqPKBRIbO379p3Ekz
nePsmE01DqwbHETAHx6Kensw3t1RmnJZY6YuLBZo4M/WbsyeRA5gktDW9/4C30grwNIxZ2gRKJVL
/jXNffV567CArkxVr5DRQA5VFE8ReJj3oa9O6zxz0UQF6Gif9LDv4NTQlL7MTKtr4iifpEumwjf8
kZkxskRZAGo8dJW3ARn60zx1zUmanQ7OuupRYJCm22hfjMyPnqXlvSK4bL4lftU9Z1r3qbY65S1u
Ru9e1kMsBbWyEFH9ZHiZm179c7kpimC9Gf+fnv9PTDA07beIHNrsBmjwx9WbDQDwaECXf0itIX9w
kwh8GGCsL40b/jl4yPgbcJdRAq/+6HLK4rPhB9ga9dAJg1k/+02HAnChNHsTbeafJe/ssEq6/0S1
/6N28+7R6EBdTy6H8NjVs58+jG/MnQzrSbE5RamRA2gEI8CfamB/8cHPo3DVo0fhLuY7dZr/nCLz
MAIl+2pTXTxbYGTvKtQevpvWsyxYK6pzNOd8uKDWPX6JQ8htywuVqhGgflJ3eCBW44vtAcn2kIj6
nATjpbUN+xyGdrOb0pGjbNOB9ukU8yh/TnlPyF+XQ/cpjzvztv6tl/eKFQ0dQnmjft766jAJjuZE
FV6V5epfy1vzTKHHjy6r/9BWa4wHWF7urN1J5XDrX8uMy+gwkWiV0aAzn4BdFYf/Ie3LmuTEtW5/
ERGABILXnOepJpdfiKqyLcQkRjH8+m+hdDfuOvaJvve8EEjaKLMyK0Haew0VN/Njn4TdMkokfWQS
dn6mHfFvKTKMuCHRH0OVXHjuN6/EpuY8w+LpiloFkM/4iewal8bzmFj2mTpBOgsV9R450D3LyB/S
Q1qk4gCxG2Ppmcx+lF6BKnBRsO98ARmj9AlqJyd/TBoGYzZxqKFbJZBcXHp1ghxi4KXWfQSK6mgz
HdmMYihj0HQh8kQKXMqCrkdZn6k01/tuvK07E6wllN2mWls+5ChlTXF6ZIrRTRjA/lXMmyp8eiRD
QW4GwMNr29V8rsEXGoaR4ie06L0sxG/UAbsukzn8wqE8t9MxGs1RxCYwmm580V2dqKpjj6QcHPMY
zFTwvNng8cPhB5HHa4NaxSmTZqa+GZFhfyWprZawVAzBxurJRR9y8DaPdpqtS0jI3bt0f8L6XYEV
3kGMatq6y6UwUob3BKTLxsv1QOHH9VpPiVsZzEPAQ+NdwLxZ7rVLZMTrIwSu0ks/6vq3fVCtFHKt
80Z06WUa+GesHjQJwIEBzFnmOsxSGeiKRjwcILI4ckbcb3JUz2kNmkNUzlDrLFRqS6quuMQeku4J
lAdvJrMeVFv6u9Kv7GzGCh+khqpjwdKszb9OdcC9VwfcY2skQ1EgjdRCd+qgIghKZw4rcLlNIPtS
hzHge1bhBIfcewCvyj/CHc0/dhxeuQsyiqv2Fh76GcvhFlF2RbsZSPFFB/ooTgOCMU7Qld6el7WA
8d4Yl/StWDoEH5KOGUCkxPMr63aGk5mrEpTWcZHSvmZKQBs0Sj86yGFBEzxLLwx6EPAj5XoZc4/Q
4DmXWb9G5MAEzwhg8CFT4otgtBkVtf0jrHvbZ8+HJgO68aCHdrgFfTuv9sWXQDn9ovC7ZqtHHZts
8b9VPDRJY14aGn2RUogvcOmy1jnzQN12YMT4U5DREvuWVfxcFnZ88MrOW1DshN8UsHZakMkA1Q27
4hA8T9w/ltobr2wE4LoRO+GPhq9SxF+aFlhYa2Qgm078aaw2anb6b9fBm6NdWViLwwGQyVNI+bnm
wkP+rpMn107lSffrs38O8tQPAQsaQ8YByOZ423q8arq0rVJr03XJK8ugRNNaOeTcgY7wR0xESCLY
Wo1nEE0FM68K/cWnAR0sWtmsYYUUz6YrplnGv+8Qp9+nHvxDKAtJ5uQ2lHW+hYKaXORlILdwboRI
ZhwP57DK7PVQ5dE+71W9j828WXfwBYfmIURwTfwlT2YEi22vV+1bHmVH2JCMcrLPBcw1+Kx04nOe
mfwNxnT2zAUC/lFR8FuATcaeuJwpO7DO90Nl2mf4yvULw27o4tNADAQ4KBXIpwjDJy7IZWO0Fy1J
C/zevY+rgBw8qLBC4dQ+M3OATUFslGKjX0l39iT9AB4nnwM8DQiaIeLmFOB91Rk93buSwIMgR5Xk
i0jwAXYsaEIQvodYNHTgsDxOesDDRjCNZQcfgILbuNePrVZiNzc98GAl8UFiYJl0l75gehBGNHnx
eFysddo+JPYPYcFsWLeQAMS6WJ9Oh8/iWlFW/azcsfpWjjJADqwnZSLct9Q1kfUwnPZKPc9Z91BX
3bpDw04AwFbYA3rll7Y2rnCHCmCVHdAtBxgqq1r1YUA7e9wAFY+2DwNEBROqg+krewd7KTBMkqC+
IskONQaIJr7yNIMsICU/IrgAQHz7lpSdfWy1/YQS1uxTsyrCbO2bdoqMAgTVI6TnN/V4S9f35Wg0
paws+qRv8NNtfYrVA1Ms1J6edGvq17GxgI+kJ+C9dLQCyCdBHQC+NGk4zFkBGpVuMmsQh4rx77rV
gwX2APb6rY7M/qiCTD0QJ43WDPRwKMtjULlZd4v4fcwDF2o+APK5NhLinmEMtpj0cYPKAWOyd/05
avxmAl7I6OhXxuau6Mr6Nqjn3gnrUzxwiA3TQGyQtoVPcWgDNDf2TQMuFjyzsih/9tXjWZERsQnh
+D2bgvGw8IK4O2joUiMdFy4+/Osd8fQJzqSBTdXA8c2FwR3/1Gv8FBIQS6wns5muuhtubICNOcSz
XmYMSryPOYAJDw7qeo+8hY2pP0TmXod2NPZBVjCske5jL2EV6yz1l+Ka6pm5g9rplj4AAGNtAhd/
1fQV98bKr3oOBQEHT4/tL4BE4FDBorUA5rqjFsMYylkzMsIUNZbRYh2LtshQMhhxtMOuoKk59yAG
uYYuBLyDGBSFU6vsLmB01zczp2JXM45fVWyi6ff0nAdQwxA1AFcTME7/Ugf9O3bqqlihutHCvuTv
3/V9+aqH9JWOBcnq2AFVcCwam0Pzo3Pq9qArxJCtLZeRR+W9wFzGMt6DXgtS1lhvLiXEr6xgLxM3
vqIEtGjghgZUEEuCRZqFgCz9jY2dULJJf+uk7Rw1ZBaJpXCttM4YlrLEApkrGS1JNNk3PdhBPTzo
DiMx43njVZC5HccDIbC+GcNtqDuB8j4WosfHEhsPRe1l0LhcJnHnHGkv8czSXfqQwMN57NcNDh/n
O3Sg9PFrynm/nw6DykEci0i3l2UjC1AH0XbbEqLdudzpON01XaHP/M5EJSk/tRUR+4aFBXCgEB9v
gJiCJUwWfgmz9CvAYS0+55/0KcrKW0fT9jX0RgZewONbV/b9SlkhxOXrRuxrX23qgtIZTM4hNjQe
EpBmToZiwaoUuXUf0H16VDpef2rgPCTgybzQXbXvIDOGSvxaUj/bgBoEiy2nKq8yoHA6blG3vpdO
dDsu87/aUdlmO91mBRBU83SM1+1qZCkVVMFppOLFqjdRQqGOCl4rL4eYJ/QYo0TtfFQQvnbVqEsC
uexLJwcLPnYwVDboIC7/vKgblR/Hi1Lk9L4O40X+by7qoM4Nq4SohjIpMuClbdgnZOrmRQ7/E9PO
kLaPsImECAM/griEPeF4aPwEgG2Xx5upjwOeCMGisl3oPj2BA4rWVjlgdRfjflL3WdloMcpQRKhg
oQAiLQ76TB94SmDZ6BZ4YljmzwGr4ybgDH81kVMclYfb0ekF1+oBHTLNkjtpMqspgJ1T36dZ8qqF
sEheg+f/18TTJIy3Hmi0h6lHzzO916I04q0gw+VTf9xi8z/kUbQtxm+UuiMoBVyX+/ftBd2vTYLN
TNuWzUnHNvb3nrTJFaBEtctBgJ3d/TIDF5p1gioG7iT8Nl27Ky/E6OZ3/8sWnMJVSyu2mAw0QeXa
QSgxP2Ezbd6wl9kSmTjbO0RCgyfuCIxiISFFdEdWlG2JVIFvbQZLQGMq9a1ZZNU2rGTr/jQdhpb0
J8mWhS/FSYfqMd09ACu0jgqQRaZ4AetDG4BzTCf8FPiY8fppWM/QhSs93dStz6RV/jrdpxebpgQq
/4LfRLS7V5Yiz2dbQ5Dbp+qUrkUBDHpLdMBY3ZrKU01MjSUP/XQ+lbOm0Xu1amrr0pgYo0kTGEv9
QnqUlXOIfgcXww3e3aS1dvda2yg/ihL4h+7SJT19GLvqCgZM9wodBDTuzQnQDdqwwaxLyjN+HgwW
PtEWu1NU+tleWFI8xSWMnQkYMls9yqKhWPKopCvdhDM7aj+d5Sx0sDWgkG2wUs71aAsCGSBY+Hfl
41SqbA3gLhyUk9EqwsR6yJ2veug+GRxV/AHPHN0qaHXT7yqxgGZHgvKlw38XSDxF+I2S1gRaY2zC
w1Yc7qewZ8IplAsP+gxalOIAMZAaeWwAJqXzboXE3YFO/PNAxqYzNEUGAC46Td9wIfXq5T/bbcnL
/zzVofer9AS/bU+vpGMsQFPmkH1WSEL89RaYfmHdZqw3YQVZzmoj4Ie4Qs3ap114mJpi7MuHPgYZ
0O4uymq99acQFB2TanaP0VPoa1hHIrixwBpknFpfogc/Ta37pgEdh0zRe0w8spr6cyRrq/u7zFM1
rDwrhYYokDS7CEaIO332u+b/0vdp5v8+Vfint5FUYRDPpjf436eJ0xbPk9/F/PHd+HYO1mnfX/RV
95e7TwMawD9e+tex3033+a3+Gv/LmL70/gq/9OpXv78iXMTA7NUd//Ge/v3r/vrqehp9aRU38DOY
5p5Gpr7P7+rXmf6H108TgB4+f0G/tH952V9O9dv6fbu0B9yvWFBgSyqyXT4e9FnrOOnn5u9CdNyI
J9vpsz9eO4VMcZ9e7Y9T/YtrP001vdPp1f44/adr/8Wr/b9P9cfPpTGMKwS6IXo+fvR/fLfTwP/8
bg24qcRgKvzjm/4Xf/QfP1O4+yED9m8/k2ma6TP53bX/n5/HH6f646v99vOY3uX0yf9x6j+GTAOf
Pu5pKheaZCLmEHVpYHvnzXosIE49ds9zp63gPQpcuQXYITrDER2jGtDtY5n6Sx2o+6bRVkXgOoyj
08B9BiBZMUIcIG7HaSDW/HNC3eRQ6plDag9uEkMOx4qqXBSkM48Gz7pDLLkB+QnWv3oocNeZsJ98
GAwDPmeSsxoPvnC9Q5QwKN+jpQ8CNHZs+tN+nfFoVFWqDPd+Be8BZotpY92jdaC+BDkIVCVlvpsm
cI2WnyHl/GlenwxQUEvgAxp0Pn+uKsudZe3Q7IuWhM8oAReoJ2fuIeqK8Nn1+g+oNcNTaGxlEcQc
QDs86xZw8FAOBKFIt3IyIAMFzSA9K08ezNYXMwl9glVeFqPRFMSwdr+c0oCX9rwDfOhnr5pOdSzS
HxXE5CIIxgjgCgEOd6DTDJWJhecGxjr4wr2GPKcwc0ZdKH9QZsxfutrzdmEYwQe+JBAyCrC9Jl1a
r/RolXdqLmLD2ulRuxNPHQpqFzdwgb9AUdMay6ESEq+zFOj2NxDbPiC+ZN1CM4KKeihGL4SsfWNZ
N0dpQqzTEh5YAenaM4OC7RkmDDuhMrr3zdwWS2JAWgBSM6cpIocwzKmy3nSPiwAXcs7K39c1DFHH
eXI16ggj1b2BpYd/RGLyOQAMAq5SZvsYQBjIkOKRIfMAk7sDkg1sRWF6fnZ9CuxeDR29AQkZFkr3
CUZnNsQa2xQGgWi6LtLRkIkCqGhsFqEXrAE7txeQlneeXAc2mTBoCX6OQldyPfA4AykIwaSDjm4K
FO5SB2c9uDKQUHJ+jvZDsYpUJ1Y6OBtAH7Cg0LLSwZRSsoSKgX0fBQy1WVq+4pCENTGzaSXLBBIg
ax0sZeEvaG9aa/0nECS14Kdk8I2eObH9aoFtc7XR11ICbLZUDtm4Bly7nCJExh9vF75NKjvkyCe8
+C5cWzxsM4csNh58w4FF4tgd0vwY0Q4122GIXkhbiY0TF8lSj4YmrOYNqM9v9Sgk9L6BbROcqMzb
o18HJ1N10YJ5VgADcKN8bEDW3HikhfDO2JSktk5Z6l2Mri8fSVNWj6pP5zyS8S0qjWcKqNkeNLVh
TWUs56qmHZzoWtiSq6zdxb6bwXIs/YAWYHyrARNfpyN4PrFzsPZE30YrYPyhs+I71ouKoY002Gl5
0M2GUNg24JFIRw+doJePElzSnAHgnVeGfHTMGIqhEEHYJTGYWfi9BKtCdi6gf+TUJyWFFpFNrwQY
361yIa6k+0JQjK/M5GpVcGh06z59kCn0qOrYR0JovFbH2QWy8iiOJxCyxVR6wC79c6WUeRB+FI4O
Z7eBtJC2sMC6iNnObgT+nQO3Q3LZlzgyqP3v9UEPCfx0783aTN/6CrZkIYBJYoB5ohMV4QMg2tj9
sap5TjqJ0gdML7/KRr5CZglCPb0DB55K1sua036FykIB1sxuOthxVcG/euysg+rnSIA89SxuoB/X
EVmeuPrWhCo+wtX9tSv9dO2WUE4bRECBALUXIWR4LM8+wPBxuEROtxCNm2ySvirXTNb8iq2/M7eN
nF5kYp4y8E4XIXDZa5W4u5JWoNkCJzEncTVsGk/uElqzq1s67GrEgDPbA/K+us+SFFKYuOXMqrCP
rpbF1hF0Bo8pPuCuTYItNCQNyOHhUFJerA3G0xlUFIwjc1y16qKmmgF1VdfQ2wZH5X4qJarMuVLx
soYyyKEZ2S76TMd4yBEvazOL5ypEPskC6CFr6TnNhHnRPUgxjIYmIQMaDgF6oPTNDiKEUJfWfZRZ
McpzGcwrxop4Rz8y2EKeJtt7t4avmADmZaH79CHL/OxC2BN81eOzhzLWJSPzDCbhj15MHyPIIZyK
pC6f2hEG6oCQdjQqXj5BSw9Mb3CAIBmEzXkgubz6Vimv2Has+8hwjx4kDYAFgJwifnS3UQDylrPB
XrDcNBbhWA0c8i7bxhwYDBqKZpT7nQFKWC6D0nPnHuft3qujXVJ03rXx/A5sidBeBpVIXpURf6kL
o72GfYmPEsKlqIKW6cwyDFSMMtJDkbJ/o23QrB2AZW6oAYfUXCg+uN89w73AvgfyG+lYMSwJZOxt
2m0TDykIWkfZg+4Dtuuo7AJqiDmegUkssw0RxXAwe4OuURaJ/BBYjtQhl6aUcgFtRPHMqraawamu
AnKnOirWklnp2S0KIT076INZwSNwauozKlm6QVb6ISsayKDrPuWMhT+XdIuEOGzVw5VsDkJ1f+g9
eH1z34YjJLOSL/Bkmvuxkc0haMs2ceFaT/AeixYtgaAGp4ZzDRJjDpOoYafc8RMq4Qa3LIwknRlN
9NSHY5Ya5V277LofTl+/EbexXyT3gberE7GBbEu2cgEYdrszrFC7c4j115bWdQdD9dBayDwmcxfq
9UeSlsGuryBYP9gHCPlCDMXLH4RJl8qogFvo3a9UkeTgDMhUBhy2Q0zm2bEDSXHZqnZ4MWrYOVhr
PElsY5ZlxL+wRex07kWfgxXrXwrHukijc4GjRYsHJWIi6s+AKKbrqa8vWb7kVmUt9FV6wIoGc9NZ
ULec+qCQly9Ae3zNTeyUcwCznoIk+Z6Ixvru+OVskE2F8mfrz0BFyW6NgMhp55vwereRiZPKAIUv
9uGkmmWvGcw7cz+iF4VqyMVL2Pfes7LXurH40qaq3dJSoXqQ17idBRKEXpXdaubQx7LxgK0C+o0p
rz7VWFZAdBtoOqcV4JvHtVzo0SyAm3k4FPbaaOvkaBedM1OAblYUEpuu2llWXV0SCAg9DhKsTVc4
HbBJzNuEbcGXHhAhi86s3XMHHcm1OUQSLsW+C5c2kIzqrtpYbSXXrJDpNQS1EGJuGf9IubsrMtW8
xEmJXF5K262Zpf3Na3F71BGm6K8Ob/0nM6xh+gJS0UZYOX+ENPB74kNWj6WqP8FyPlomVRPtLady
r7XHsNqEiN17WrXffdqym4InDFaTECEvTbd4y/IVg0PazIKT4SNp+yP3W+uL5WTWoh+Ic8R/vdxD
OilbeZkAcD6EZB6XsLrKZTdPKxa/Z6D0jMoK1cWLoMbBunKfJ7VEMj9qVrmyqpsbkhxiUzV77UP3
MlQhiAKpe7TcNPoxONU7mF/2y8A8vmhR+rlENvznWWWYayi2QUBDQKcxRPHFaGKQ2YkF+BkpT1At
z38oMsrTm5BQ6x2oVOXpg2WW7ncndpaMEetN+m0xh2NUejXdKNqYDiu2ubSTZZM38bwO8I9qNw7d
jAykiygbMq+trIKVVAdwBMBpWPJBoTYpX/FdioXgfg0P7LLcNgqzAWsIkkDpFPjRX2NIjD2C/cgg
fyAgCFfUcmlBC+Jsyz6Amr/0DjwDzzHFN7fLQIzHDbcAyrTlF2hXA65uYbcUwd36XMROv/IF5ON5
4JbrIij5kdl5uoHBu7/3ZRxt3TD0dkUufrguZGPMzjiMWFeoKdgQfs+LrW7pfn1ox4gprAndtzgm
aj11TWEhV83Sjzs8ZCvmPKZ2Ni+GtL1lYwvek28ktPtj6zQwsgrtck4AA9vqptebe5Tz3gebpid4
u+UXeKDweSOrdK2bidHkl8QGvtWlSLGPEbpLD6KiD8yg0QQAJSQFMMYQJMoEV4uib+tZXBHv0ArV
Pin60DVR9QMEvDkeSACTiFdLelqFC/IRqOBdhqh+z1oL2CiffGugns3SGlrXkXNOq/4i29Df8fbk
gJg/NyP3Jj0Oc0HUBb25grn8CHsDXjkde++neFT085QP+Qpep83WIYAXyM4rnm3mQ/eCAJmrm36X
qWVXYc8c2qybMawqrjZIFlcPxLqZspx+O/XJIX5vOsZ2Qx+0V90f0/DquKUEOwMP6XnbsU0ChcGj
HoT37jfI9aaA1mYQnm8r9ZxAGGTXQelwDofjCjv46KlVCVzag/4pYDJbeGH1VUMjoXBmQazJgI2E
busDAGrozEO+zkMCU3qE6H6NtYRto7e1/OZYmE24JwbQ2kaAey9WNd3MsVV7Ynlm3ILePeM3nb7K
Bsq/sLsB3GVs+o2/DLAqlfRguKnAairq+u0g+A1WFtkh9L/LNIr2KqLZoXPKixXl1THjFoPHqQWu
umU+maWfnBtZPuYuJENaL78Mbf5Fsd46SkdaR5BfnWVkGOW84WF0DWJyywvT2rdjSx+iPsHf56md
hlt5sDODFfeI48qTZudYNgxpHQneQsLwfcKSmDn4xddxeylhW/9u5Z6YcRh/nLOg+dII4q76rOnw
P5DQlz6p4KfY+/vAEdmyKIIdpXG3ibFz2EvHYeuqhoFcFyMXwFA/ylOPLbhKN37tXyMp/R+A+CjT
AeWQt+BcgFz50XkEO2vAgF5cMAHnCjWmtYvXATIEmrhWQJt3mrkvRgmJLkjtz7JcQiqXwy/Etprh
jQXmucIN8ub5AaSlHDxhZ1D3BcSzL/hcyQHcXYmk4qg0sTQ8twJEo4cTHTHLPZcByqKi8L8MBI64
9iqTQv0wVLvMsP/kM0O+0eQMnraz14e2E+4ePtW4EUXFtWshYT7UbTi3wS75iFOyiIPefuVufnSh
M4+9F4TuwfkP1kPiuS+AwYCArco3N2fYqVuwzC2antz6onwHcTTYYC1nbUJZzZJAiW9wuGhnSuR8
JWyBz7Mp1EPXlV8TUQJECqTlQzDYBvSnYP2Le80WnJhgA68peYIRa74ELgYSYlV0IWYBfQA77F9I
CoiiTyr/tSnKbzVwP+9ppK5iYOAxFal9MgXsa/xCGCfl1imk2JJvMq6dVyJEic124O9i+AhcWBg+
etAkhkOf9VyGrnUGvO9Zt4q2qLD4SOpZbsuxolieJyyRMCGGKqosWvUpVs1mD3eqNDQfc9p5M1P4
9b6BeceizgIHLjUyWGUVKBwSRnYLKH51q7FMu5VjidP/1sE6+QrVy8Ah7CS5689i5LJWfsawaMGt
ujpPnc7YDMLGXaAsms9cSPrBfgwqeiBOwX26gXSvAnzNLNqvQI66b8Bc3E/Gnr+HJBucf8aYcee+
MQRDj6abw7MhO3V2F87we5PAjrjskhb0o22C4tU0o3DJ7arbaisrkPTdEkpmM6pCusCfgAwPAToK
Rtcq2IawJjiXHQhCEO8L30PsCmVf+E+u7xagvdN0XQjPf0l9MO6rUrwjgUbn8NVSxxLMjbJcaMVh
LUOsz7QKsUFa95DJ50/dUygWT3NopEHiXomZH45+HjZHikb11bIbTcu9lAn8aybJto/N9GKnRXaJ
hQO33bh40xHY4Y7U99ADWhH0xGzFCQc/A8ZBl6CwLSQvh2IdZn7/EBQlrOtH2bIOroJ22st3LDRB
EkX2vB3kS+8jweUzgbwb4/lLbKfRIuA53epRajbPRlVj+ymS6Dlpr7o3sIviFHvQGA4aCdwHJDfq
rV8DtQYWbbZQKQE5ZdTQBA2DfgDViYUgvtLewIPLCIxkjTcqb/pQErruVWSddCuzRbWChfQmCWEH
5jsu/hVhvvfV5hvDCOu3wbEBPyOWtXXCwH/MY3WG2Hn9BvRaNwe5pT16PWeHoU/Fgnt1/MokX2lg
s22BY2UBKAQXP8Lw64I87T8jBgf/oq2Qzg7kwyfbEPYe3EmykKQK3xPjBYSA9iuhwliCgOpuIe+Y
LUvROLMS9Els1jJnrmBj/SAhg3jtIQtLjdp5aFiNJT2p3oh0AAi0y2KZGhlIzvgrZz0B0SdPzBxr
AQ96XZrkW8XVqqjCnQWFhNPg+9Vz7oZ7QFK6K7bq9XNKzxnPiieGJOcDfmEgVaDXtePgPAT9Q57h
U+BuohY27wqYzptpPqstQ66VVzh7eDNn4H/CAgpslJs+WD6kKqoIMllYG6p47oGqueBFl6zcAeaY
OqZoPeAaTeh8jZe1vdVcxklCBft2eFjCguFvPpZjAhA5eA3HRwSOlj4AVRftgth/vVtyNO7ZkJEE
HTnER2444kXEAawyINj6ovsyG57Wn870aCbdX+MMCZ6P9LKZ3RtfhHZtJCXdG34bnQHHdJC7jKNl
CCbFioyiBUMbhccxFgiNaJ7bbbxyNNtjWrNocghLsAATFfXmesAwbaQKsJQzugXQeeqmzxgyu/cz
/++z341CMfnI9E9EcRNLRzZzoU34Lc2QtDOD2H2Abne67nNs4HKXwvF2gCgGG4R8H2PBOKfYF44O
HQYoMKShwJgTAsR14w5nyA+3uK9C1ah1IGNFx4HynwP6CluY50hFzyGrASoSEXkS0A5b62aV2vYT
9jv2upCopoMvuBjgXr0zgKG9GHWYz2VuRd+S705O6IcD9gTc5LHtqAdh7wSQeSuPEfM5iIebwSHX
RIL2KRtwu6hqqqDr0lTLIPWeRGGyHAzJEJbmhkniY5ZF4YkkeXXGd9NsjZJ/VWaAlu4aDxxbha3w
xFfdlYZFvgkp3AXwf4kfJs8/YFcgjrEl6N7OZINc5aV1m+4oNNUWlLTuCM8btIEe2UHI103xY1uH
MM6CkBty6SUYtXOrxgZxhZvHsOuBllQjYUTYEIGmuV88MEuotc3hEJSCvH+JRlCd14Ne1Bp9BtEC
3LxBE7SfcluxRZtRa62d0HpIFi9MBl9u7XWmR7sx2ByDyzG4qgCRt+NOnH0ZVJeK25uOVRA6GRVP
0y6AF2ySXEUJOVP8x46eVQXb6UGgngHHrVA50KN162e7ocqhsjVe6itUcaBQO68CRZ5SZSSrOqkS
OHbgW4fwYroaeJkvpZPM4JKJ+5XfOHtwLeGQOTb1Pcw0+Apa3O1Fd6VcVYs49PBPykbtGQlqkGlF
1dVUdIGHnX2alPTGLs4TcsqZ315iHs9NF8xSpGqyxw5rtWtEYH2rUcckCZ6N2jOPdMQdU/wDLvKK
hGvd7FwR7/SlRgfluQzs2lkIBhGyxUN8MAmFuvDUTkk9LIDHgfzBODwNCJLmIIxARttk8Oqooqjf
O0igPTkWbsLQREbugqQwQEXBM2d5+G3gPywmje8JyIMkM2ARV9fAxBJeHkkv+D5hQGI5VZg/pDJG
kXRw+beq/VFXOXTv/rqGpkO6hKd3eTRLSbYivqrAL6/Y1uVz+MJU6/udXrctH4i4ehz2KeuwLBm6
Ban6dGFSV6w0AlUfULSDvFJl/uzT2FId1wJ1tRrGr0PHBRJbS5tUDn5gqJ3ODQNY0Cyo5SOnwJ/q
M/H32TRqtKhK0MhEahVcurptvHPuSB+rJ67eE8qQTKjs56gGf2pohMQS2i2fmjJAyh0BHYORHjQC
+bWLW4nMEHzxekcQPPZWOoAGdg9luMzYUfbYj7baYIGjwEG28DJM7w3djdpEtCGSosg0Rk2hNaXe
LBJ5stYD0MmHa18CX8ycMJiHGDe9XtUfNL5Ob08UaKnj56r7dZeo2O3+0eumgwg9SEdLcD+o2T4A
qyEm7KDXQsKn4S7wLX+umzar5LKCkMFGL4JIBw9p2oMDqke95kdKufVkFf5w6RvnIU0Mtc18AeZ3
0kJ1DKwCiWw7PIODv8/S2kThpSR73a8PU5huplEMAaQqK+bTACQhkzURQzLTQri8CdQRBc7Z3RBV
92lNXDwrBerfkDrWfdOAFyLZ5gIxP5/6kLQ1t20UvUnoelr+zKy9M62RXdFQdI1Q14B1AaLeDn6R
J92lB3W/PmtBrYB8D2ggv8g//32FDkltGZLZFF2M0XouorJVOdLXtO5iFyTFjkAuepJ01P2x9ueC
9hrw32CzAfcJoCySu9+gLzCsO3i0rhvKuxfaDOt7WhKQ8zkXsXPMmpKeGGmAas8t+BgxfhiAIns2
wyHa+AOIgVT5KyyQzL1opLfJ+tbcG4r/xxm20N7md3Hc4YdaP6t7SE11Vyy+odkjD4aEHpJekLCx
LhE4fbDVCxJX5HTDA6ua69HWYFCf87szzLc8aJnhWYHlJEjxY1M/OkAhbLDHRFM/WLosUvOqgs0C
SUIxUlAA/zdguwwtt+igX8IRprFKfNxb9Cjxi+QizHRNc07PDophdwXUnh7DurIOPwVQ0TSAcTjo
QTuBBHgPjbU1MgXVrfFrkKsSP4SaGppQcKpvMr6isFdedU9c1+PzHOr2esxIUwjV+i6k5hK4Aif0
tUINXy6VPW5CvJRvNek/cwdjZYmsASMVBRIWB1ASryl5kSKECppQj4VJQDB31EsdFOSFtaPAYEKi
JW8QVZZ1g4xiS4r3+yMdqXUTEgeiCa737oyQc1rY/dcC29RFkPrFfmhgfx0W0cWUzr74qeOajPoF
zuBnJytojPX/MXZeS5IiXbZ+lba+PvyDFsfmnwsgZGZG6qruusGqS6C15unPh1NdkZ2nZmxu3HDH
IQhwufdea9XWbO4TnMCfbHQgRzSmzanS9vl8u6kbJgPqMD3EZkmTG7cOCFW/TBLntdRhPep5ABTC
XwSxEkpR+EL0ZMut50RONTrt9WdNQbJ0zf19TlUMHYkYSISEApM2m5M35Qhp1rqJAGVfWpe+gdRq
ZRoXychq9UcNEJxIVML/07f6VkNcdL2HuMCSoO/5eY851bWHScV7qAAXADCUnqVEUV6auF12gTQV
ewwgCmwRc30iNKT1xFmzmtLLMASvUUpdGX3EF8XaiVOietdU9/JgZfdbbQVuGg2u5rMceGG08hKh
t+h21pQdLWFfqA2gsUovt3tjBeBpa1KvbNZjZE83LKg8katXCuvtaD0pqmHHm24A0f+osZanddy7
cYEU7hxXtldHNWz0MlJ7g0XAwGw3n6GVW+6MsJCP8+i89HMm34kiC7TC5BtR4kC1lxiMNzPQlXpY
DQbVI+owM1DFSpbzO9EBlrmUbllhPYr2L4pgfIO7VMXvc+00v7gIt8jWh0QtB8nLXSBP3U4tMM16
/9MFUbC0T9dfuf7yz4ustByObc0ANORFddZBgp5bc6jOIqvJKpLTRdx6uBN0xJonFojtXOxMWp5v
oJ62qyKYRDDUeiXwynw30gNdq9WGozpNqoUxMl4ukvNty2n6nN/a43CSMcLtQzXn8dcZXczeYvI3
YiV367zhZf88MY1jfxkYMEQNPYNAKTadZN/j23qYpinc09gUb5HxajRzHj2IE7NmPKDSGt8osxNf
yhy/+zDHD3abSCdHhhAx1lgeT2tZizdfcXLHG2Dg8Wq1Le0z3Ar43vKy24cyfLJ+ogXyXb5CSOIy
ubFYREDloBWuEbJX9zO51m5bGdpf0GrBgBjf+GfJ0HSrAz72zTDDf1xB4IMPwcKCm9YXkUgIUG5H
XacerBCMoTrbkwcSu7nMhYFFJQqAyMQVRJEW2zkf8FZz6UI0cwAjQWI9SIsfTU39rLY1Ms+BXL1K
qpZ4oa43H0uDnSAL3e4uzeLIizqEGRLC3gj96GnI+ozkuw29J4YjnEnBpxnBIH/UleqDVKGmULdf
AiNYHrROlw82RBl7Qtps1170/i51rOfUBEDcTlV1KDAR+UWbelFYzmAmSdJcmfZyjOi5KEN4anrK
g+klKxMZnxQyqzVA3FhKiDWUu6a9Z21fhYlV7JB/6HexLaV+LWnsNoM42ZKocfaTNQS3c4D2ueGg
zyXDon4WSUYAMXydeXkXgvvz5T6fYOIxnA81phBXSZv8Tg2L4EOi5AeIVkOQjQzBgRP5olaoY1kZ
QDu6Won4Y6hM5Wko53I7qwPYQYUpmVg+cI8mVWzXGqfazdVM9SwlL84hZPVn+KZ+HF3LxImkXMHZ
4rSlEkpHDBPVRSJqXi+8ll2riCOo9QtCEq1516vDp1mbTExtMXcpa/Ofh3iheBQ7Jrp2WaOnRV5U
FUeiTJo7gL6vQI67g+rE1dmpp+FkdtWLFjjq/vr4cRpNXjPDS9WVBCFO0o2urhJfhC+cxzXQX1tD
wc3F+FoqZkXwRmS4jhFKHoNFt44Y3blubYx813zSmlBSFEV+Ggl1wMyLgmAj48MW8ABx03FRk/YP
Zb01nji8xh0xKOdKmS8tHn3CS+tdo0c9pGt9crQS1nVJSeyHZywFmAEzrED+Ii1QbF9EvDrxikWy
VQo6lU+yHYtiUf9alX2heZwkVMPSociP7RqnPCtGnh/FCywZWjtglXyAscfpi6jp+trhiChQtSq0
+mHW7sa4x0ewll9fv/iYomz7RNfT1zPXMnF0TcR3uWbf1etjmW/eRWZw1KFlQMMCdz4f+FpNEq1C
5HuiiubtoTMiP2cPz04NK002EMPKE1+T67OLsrDv7R8Xirx4M9fa4ujdJe+yb/749TplaHh45AjZ
uabTS6Jr9rITLaCz1GzxBnD9PrQaWKE6Y8p24nNh7C7O1w99zYqy6xe9ZiWpIiDt+sHFmffXObbj
FxWQqThUS+Jq5ErGxdqV0H+QNPjoaM+51C6eKGAk6n4c6jmhzSizvMwDZsGpPBuM3ecG9z2Ncz0U
Ccqz9dt8HkMJ3XfQkYrvc31db7r5dri93aIxd4MT7Cz1y2yz2B9CZu01Sdb3oa2/86vsr8rEFeKE
uOyaFWVYxH7cSh5xDsvS+H1Indutp4o+KZJ+HQjEkSVAOyIvOvKv6vyqDCoJPsv1zPtfEGfEbbdf
mHNiA5s68Yi0wwq0/u3rNxWdWHzYd2XXrDh6d9mvyv7bW11v/+6yyLFqTDbh4MbrGBnLaE7+OFzz
w9qCxJj55kzFpjqD24JTc55zKC4V+e0m4k4/L58Jt0DN7WehOFKHejm0fXYUN69hDPUXbSdBd7n1
Z9FNxdB1nRTelV178rXer8pKZUVuiKYoKl5vI8qu2ettRJO+ZsXR1uOvhe9+6nqbX/3SoKgwBoav
mdbBxrzOptvo9/5QXPumcJuJ35eKCm9qicNrpSiuh2UbyEcxxr75LVHr/V1ZeRWnIfhyHTSMNSjs
mk3XgUWMLqJMZMXR/7aeuFZcluqZvyRqe9yG1eujb8O6eL7/71B8j1iM5OIwJNSJAJ7P1xchphrR
tnsF5R9tAPwuhyGNWQxhGQ617kYMEiKfE7a4BlD+HOJqlEb67vU6tIp7/XK4XSfqa0cTVd7Vu/Yx
cSIJHQn/9ixvk/y7fvzu2iCXsGLJ5+3hzeLLXMnlaV28Lx7kITDajTgu1CXb6xhaOEbF/u/F2pvl
QSQWGOJBrol4aitMUBXXdibOjb14GdeRX2TflaniLRK9JhZnbRTJO9FnC3FoEx591LF+HaRJ/zQT
2L54YrWFipAE3G/t9aJ64PQvYwSratzab9ag29OL79gOivRjqZmJBej2TcUCVBxujfn6pVtkeaWg
N4+i0UDWl/nSUsyQh/58I+Ifb59SFL7J//yMxPNpzTKdro1pa2M/17zi9uJnr61VHIkycfZXWVH2
q1tlaqtDm+Lr695ePJyo2qXlHyHRsOwZan8bbrWaHR7EAg5RvGzh0mF2oU/51q+rOzESiSNUI95m
yyjPd2aufA81tT6nPVZIIvPqcwCj5jGIsTTcDbUN+06ED0aRFjgThvr4ZkpjVczsdp0lxdQ4lUm6
eGNZAnLFj+ASffDl+mLEkUhag+h/rej2rXrfJ6D3r3O0RCDznkjFi6goTYbio9vLPgg4NbdeZ+WM
qMJjC9QJRi5ijRFKiGPzqW4doORTfRBjztJkLGVKEOS7gVcmWq/o2Y7RMxktpsk+vw//lGCtQ4Kz
yt2+bQ1fVFFauP2hQWQC3hK94fe7SfHFmxQJayG4M6yTeErxZbahakYgF9Y8+1mU1UnsuJhYHkxj
/hqBqjlx3bsPk41Sjk/8q+jiWRntlGToeBDHkyf1LLpJ4/THtMdEtCzTDQulHKucivpm+RczRrrD
3Aib/Pq5r88nEfe8g+TiM3pIrwR3SLsWyYjF65ChOCUy5jo0wTIXKts/J8fRdkY712cWevqOBvCH
ePg3u7ptYf2mdOtqYrl9bd9ja9drqASWhZ9rtutbVKwUz0jXHUX32l7ZurcUbVvc5N0YtPVvUfju
kkrCbRtV0COyF58Re0LyRixMg2Jf6rBDo46F7xBxKQZ50F9uPtr9fp6qR33QsQMRJQps/2iM+SOO
M1eByyYPg1szSb186R7N/KGMHWsnfjWF0nP1OLrQpe/Din03LYjGsnYuaKVcw6gQ7lOPUtmyPcn0
kx412rZJ3Xax28pCdETRz6+Lg3dlmtgtiDrb4bvzIvvfLzC2a0QzwH27l9MyOLTxuAdFZm3bpf92
9WFqDbzbRXvYBlqN15j90XSRcbi21cLUPWKGxqMowqPOfCLGlO1QlIq8OBKJGUpUClGwYP047nV1
gXwDPR+9NXbXgWNbBovW+3PJrZZmc0qbqUSfFuvHTzuEaCZTYoZuj7Q3qJnsTQe8jqKiU27rGWeR
kyNjCuZFw3PyaDqKFkkAzAzUQPUgmggOipLtRfcTXxxPm6sOsX0UTa9bhq2C+O0Mo5tflM2yLRXF
k7373V+VRb2zumbj225gZvaqyZT3RHHdb8NZMw57uCsfxGOLu5ltWB7y7oc5RdzRmloZE1L0SY0K
ZdlZ0oI3Pzss8CSL829mePHc20S59R4xq23dSfxDQ2nj8/JsNrrfNVJ5vFo+8kFT/X5RCvfNglhW
UcCsdL3YmvWbJvjmUDy8nhalH3Zab7otLHDHMreYJIg52GcJrVDM8WL/26rY1CS82WEV78Fddqdk
eK6X2Dxkrb7XCou1qWhNVptFAG86qNO7v4Jm1SCpaxW2+XVnLXqE+GFkKhccPwTjXZufaFjvm2g7
9k95GfjI0x6XJlqRd39brd68we2NrpO/OBJvUSbQ222nDv3cn8OW3pezX9Yxw97PlQLRSOdBzz8y
0mMLgmFtXRIZhRkfJwIK0I9kFBZ70O1QLPQmPTJxN6z3eHO4BBVGgjqIEfKLjzqMlr6oLVpwFNa8
WpHvIJFfUW/bEkf83ptB59rrG5Z7fj6F6vaSxKtpo7jzq0KF3lrs6g0MCXOdngbQcounJ+q0V3Fg
i+6q5d2zoScEwmxz/4gJAW2KT2+WXDPha7u0h/0Lm/Nseg6OYEy9asvLMFEEW//hj1fVf+6WBoZc
sQYVzVK8Zp7qHMG9vyoKOP3h+v4dBUdSss5317JtLdut/wtyRHWzgRRK/dWAz3uXYWc7Ffm9aBKi
NUjOvNCtR29cAAkd0W8hGogRSfyyOVnxLrJgenzTa8ThlpSGm6m1dczXFoNFztnVqN+cKuiL1wWs
1MgHTQEMNM2Y3ZGd17e9v2HloCkjmVXZOsiJzyGO1AZWRgjrf46k20OJc1ujUVJ52YlDUSgS8dXE
kYYv2wu+2V1uPVZ96eMB/xOVJHXb1NmxXhCuJlUjQaF6gPrW+LfNzuo76dBaVa96I1SU4s1sKzsx
Huk1getHcbgZKsXH3w4nuw3Phv5XF2Tj6brXQ/GAhZhu1u67TeDcBZCyLhksmsryDP4z34XZ7GZm
TtgdJqVI/q5HLxMOz+N8MNbvCLUPQQSinYhha/vEFnG4bnrT66v5QawBVztqtibFmiyQ4O3iMPsg
ikSi1zcDagAnUb2IHhyHR87WVfC09kizaxCbyF/l5fMQ3U7NvQoE1E+K/VDp90OnEdki4Va1LGIj
WmXyFBOYC4uFMKuPOvHg0G5Grt7QeEwcfTs2W70rNQramUQT3mu2md73i6ad4Fl9CFclrjgplkMg
xV8JZjP9Qhok36lhAw4JTMKYb7W42sPyBe5Uw+v05ke2qnBmwUWkeXFo+ODys3PS29FR0zTpYAZx
DrwWR0W52NpjXzUV82WMA3XNorTzMVaNZq8usYtIaPCwzC+LhlZeQdzfQ54R7iQ7uYUaD+63QZq5
IYF5zj4Gsviczt9b4qYfqqEyH4yOtiJlTQ90O4ap2Y6dDy0QVp+oW5kRTnI3PdA6DGhSMzhUKQSK
2c236FTfFGweWhlyFRUWgFiSdeIUjIudLA4P6sfOFO2WXjtKYZN8qvSPixbJB2R/TT8dpSclDeGI
k8DNaK1fFJX20Yz+HEAOtet6GAUlpAJWpyaytjj+v7djfoD+Eqz30HzXkJWTvERhaUukpU/A5+JD
aRZ6dZbU/jLvlVRdzrKdfIj7CVBTjiQSfO6y2yTluDd1PbkdFJSrV02fQjLpq6V5KcLQrWYGx960
IfM3ku6gII3oZ0mlIVwcFqdiUV54Hu08EVZwdgJcj/S/MhhAYOYiJRROAhdkOAisNfyeACOKZMwI
TK4XdfDM9Q7iNpaobXdflwKkApLt2atTfp4qgDmzM1qvcVt/MNQO/GiX5PfdOBEhGS32xRznwtNj
o91dJ/htGwUJfuovoB+8HnJVq6+KC1xu3hjyElD+vVHXT6qthBWhFWW+mLd7PXC83NRmz+yd6ZJF
SuAF0EX69pqVNfkBdEJFiI96knK04FE9xN0Vq/MOkR/Va1NgWUAXeqKJK2WvFnBILsg21IfCydzM
7hX0MtP+mFcDFPTxlPphn5q+tTTATOXYRcE3vFyTHuzV2SlygtT4urWOz4z96Yo5u5sDQ0GGBy63
QWoeEYIAx9dMGjJlHuzdsac6RuR2tvno9EVyg3clcAnLJZJaGsAjWG2Kbfsx6JQEdMeUQId46Uai
bbdk1k3UYsuHJFMNlLbiD92QIZzdVYZb2/kptVJEAEILXVQUSgirl6KLXYXd46I33WObNLthgJRO
5LRiUm7zUTvlVZPepmuSWdDiN/PDUgLn0Z2JWNzwG7EhxeOypMemtKbzlCq7bwacogSU2adEHbQb
CPHrI2T77jTVpQckOEKA2WAOwnOzn20alA05hq8H1eRK9WJcjGY4mFbenpqxJKiMie9GHF2TKohB
CmnpzuzRTh2nybUhq3wIyHWBrPuNZZTw8dovJWJBRDJkF8coG6+xYdc1ltQ5KrXc+lAQAm008vAc
aYMXVrb0JS2ds43y6AxlRyd3wRcI7lNCEBowM+Xc6YckSQ5aWYLSNXr7jySNn5USDU1pCQdU61qc
ehZcAyMSFhAsV7Lb1RFU4isJvlRUxhENPlxVMPl5XVmEOOtmCAjjCrVKUwrPWR96RbF8ajolcLMM
cEE0Ql1a68+60VQv4GEBpTuAUCs+Y96b4c4KAs2t+v7TEJSoGWXpJ6lJdrI51VBwxJgF0j7mbzu3
VdJ/1uMyhjEjQFkmoC2ZJj73uDBPUw2xME20PKW52iJT5DxFeXc/93N37AH5eSMSB7eg3J7qASe0
JDlugp//Yiqy5OY9UbGgeldaAMZprCayZyAE26WS5aUmxbGG47MBkdt965TcU9jwgU4jXCwJ7EO3
rgNaqIRxLawQCYIgjnYNBM4h3gVWPMQ89Q5JyFTW/CqMXCeB8lPpLUBDa2MkDrR3VUh7PULvHXep
w6da7eeDk3eNa5bEsqho4aaFZeAU5/UpRf5KTH0OtTzKd4bf5WmHKtT0iKl10i3zrtUDmApbAD1w
aseuqhqTZ+gEn7X5naUl1YdI6r4owNluAvL6K8tfnhUNvpq/WwcMZk0nwT3bSiNR4mClQjUMdmnh
4hZwC0k3dkILetH+1ogeQCr26gSDQtN6Q6qzC0wrvx8HDKZ5yZCdlpbXS8C+JQABQ1arri4rxoMS
mh8dRzfOUlsbD6iNfx/kpN1bpo6uYeppdawfmxxrQhJ/HWFkRh4j/2jWY3M05odct5W9jgKJh/uL
bkrEswviSDtX6qJ6nfyQVVXnMRzat1mv/BUPM2wQfULwWtBmu7Ipk1dzCdhv4P7HjqHgEFO06lYx
0a/OFPtEGCs2C20OzxZorFtZkWok5GE6VgbgSguwlhyzkKo8zSudTd83l6msladiCpszobnfUwgi
SsObgF8delO6KPnnujHlV4h151OUl7VvKtJ4SBWMj0Y3mHfWmhR6/9j09U0ZROqpbSJQHak6E9Mn
/1VVoQWMR9F2fYGzHdJOV25SHOUEyd0YLTQQhpQQutnEXo3mvZdpELVqZeF49GUQuYb5OTLMv8og
zPapUyg7R7HHvZZ0x8WsSs8Y9Ags3jgR7NHVvp1PzilvqkPbsCprAPGxEztK0LrfslgNvESdHzJz
6lDETnv0whVnJycwpACz7m4teuKxlszXbqjrRzOSMAtNqp8Bs9lJI+peS6d+TBFvZWabiZ3UiXTT
mrTd0Q6a89iZ6TEstJ2KZVQKDXXnZOpzOQ3LjYoolJsZk/yYhfhZg1K9LRoEHoxFGmlhiN5l1Rid
LfUrdMTSpTOygH2jDPdGKk/MAsNHYLNgemP7TGg5Ggg/k8SuloalJ4WzA2cS9wFUvrwU8YdgnAdX
axN5nwehdmvMqLK285h7dnonR63zsAyPlU5MbgvMgeBarDaITvhDzRdaJq3fs6TIirmD0F5DIw1t
4T3QK3x2BqpTQ2Q/26xdSwmDaNxCL6Nqr9mAYHs/jPZplb30iSeQaMTZqdTki9RYjZ/VUuUaKOXw
dcJjLHtTQ7dbEEDzlUq7MeTI2BHW44HvR/azseJDiderb8sJaILyfXRGfZ/1vXRGHGr2ldiGSrRd
h9lEzd3c+USAhNfqBZ4S9O79fEA/WK4ZEaeyOaEVAroJjS5WR8cUJTEvM8pnpU1mP8cyazn1X4mi
QyMESMV1quFOQi+s0QKwwmb9MdNlnNBFdttUrX2H5J2NslXa7aMWbhx0uwinlMeKuKddHRLmNof5
nT01AKwbfazO86i9Gk008CT6BNTfrC4LMcanaLYIoTfy9llRzOY5Zd0r52pyL4oG1mvQcyN/LE4O
VTo+BQYkP9EAU4OTSF7Y2hMmKq408nm5k5TmSZ/65pnYJ23nzCErKgeQRqgU6b6sJDRNkKGopz44
MaLxw0TKr/H40k0/TvKlTQKC+u0aeio+ny8qizJN8c1JcwgGBYUGUfKj1knNyTYqvL5dxis32g4C
jjqJ/C5s/prMAn7tyckvZj1YsjvJIVIYZfL0pkwcWlm2nLWoPIucuIxOjkaTOd8iq4XrYhiHA0AH
+cmUu+nJ8sWxSIywhUd3xHR3LasV848+DJJbhxiupzqWJ+hHx9drhXHoQj9rIOC6lpn9/itS6QSP
D8TA27IcnFUn/QYRQ/hEIFT41KOKvU/BY/vXMq2pAa+1BO4VahYTCdbYhzGw24u4Yim15cJa6yBy
IunaEavyrOq0Vzt8Mm3bV60ifhga6DhUU0tPKhiXpzLItLvenO9FTiStAbdtDergKLJykcyXaeEh
1/qqWofPXQ9oAQVm6yDKQBP090AYDqzi1xpUm2uUlMDglluNWsmbh1ZHwWy7BzUIwO59fUTrW5Rl
hVT7RS4Fu7r/Xkm99QQg1Hpy+mHa2XncIvaO3gwR+RP6OlL0KKrEOcy8BRO2J3cqMebE3962Bctc
k0i3J7Udceagf+aKylsyjiuJeBEcqxDMddlrz6OK3jKLgMGz1uxk5fFzlRzk0dSeU9Yzz/LShB5S
GP1JVBjZRJ2SRUK8e60vqsCekgYOG95w0k+5qcZPUuUUZ2WG/iBLm/gpWZNqDS1t9LzEUkVWJHbE
DrUmrPKMRaxKkZWBSgPA/SDrpUdAof5SId7i5ZrKirEptBcWc+POUFAAFWd5Qc5xhdZ7pbNoL2Fq
lnflVH0RdZE4mp6COtrOpeNXmdcyL1GNpLeZ3hZd8j2FsQGAdBOdm8Bq73Fxqc9TEuW7CCBrhvCJ
l8xV/9waY3ovWWz415xInHJVzQyqcSsLQl0DwMreI1DRI7PXpFPLPdjv5GG7CnGkHQP0vBMnZWR5
H2p03q+37J3CdIknVU6iDFWv+Ryt7P7iAlEWDAD8IxBcWw0b90CBTOVOZCc9rh6nALTb+pQF0pn3
uRQf1d5JPBP6vFOv6PJz1RESL2tszBo7VZ4xeSnPk0PbGrTuURSZsYnQ+mLmB3FBMJnD7aBNf7Eo
Up5FUZY4d3pFxxA5W7VMApikYSeyscnLkuthV5fJsVYb5c7R2/FJHyeYPir1TybH8Ukki52gDGN0
yjph/iirHNtbSiV+2GrMpY1fgTh7DV/AIbEgoIt6JKoVJYi+acOdYEwpZ/kvgNnaB16A7Ut6kV70
2oDiL1KUAzDs7lHqUJkrO9X5NNfRSV+W6jvK1eepkOK70Um+BCsXs8My+9ZaE7O2ArcGVXyvafhN
6rpsn/sq+XOuJF5bqC208gIqjtr0JSeO/AJo8iV1hYkgamDxmJS83suS3ri6kUtHu/GKSb3UgwKZ
XBM7R+u57/OdI30iTlG/R26xwUEL0HwylfJDqzsn+ma4twKpdi2IHYZCebJsCCq6L22GpNMISxfk
0Bbmj8h+LAbIX3RHq6CGDp2j/LFoCRwOZX9GNPmZv75vFDN+KBkfl1R9IsBz9gHfOmwdnenOWGpl
l84GTCFL4tmRln4a0tHcj02CuaEscL8a1g5VZQURR2yu3RTpNxpYUa2Jv429Kp/Dyvpit+nNUjrx
Tl0WEDRqnX0MzYNsq6ztEMsqsQJ7TlLLH+TMkvZRElv4fPP0voulryAeYZOpY5j+LGIsoy/0DfVD
GUwPel+/6ko+v5RtJqGlWP9VTbl8SlcRCPaTqGyiInlSrA7KMqjRWIz2qpukafJQABkjZlsOPjvj
OTBNqB6GLN8SBeHgWprgFYurxRXL6UxrCuQxcBfG0/Iy6vAaWoi/plORXNDcSVghmsVO6ZR2f4Rk
NP5qQe7hyVVs3heQZKwOYJNlW/VVm6PpQztbT6lhhF+VPPlQGDbyUjn8X0BL8DzodXSj1FNwtoYm
Ozb6VF2gai/xoEDDyTo0fFZyo/BiAoD/dCzp1Rqq5bsC8Yy1Kh8VQYbbGW4C1N1nd0yq7NWuZ91f
4qg9wiSguAZbAwRZ67Y5Qz3I0iyUESVJKzQFo2B46Ie+e+kCs3uZV4iYmQ9PIpepBVvSSF5uRHZS
lWpXqVW/F9kR8bBTBkLA7buif0nNdUIDP3q9W11I+1S1jAdRX4ktE4lao4Krj58y9DTfR2My7UTW
AT96g74Ge8f1bNQw9RvGDHcROZGgM3ax9RET2lpE/Q6MAAT1Imt2I5A8Ytp9kUUKZ7kNseD/uJuV
6+sMJs6J5zMq6+NiFuqdePZgNBN/wPm+1Zjzhl24M2OlWH+qZL64ZEbxKnLdMId+pKeZG85BdD+g
rHZP0ELq5klXYHWgTCTJECi+MoeEfDSm5M+g6dE1lMN7xIHh3IdB9V6SpeJs1frDu3KRjUCiGsMy
3w4dRgJXlIVDx0qFwPa9uH7E90OMvZPs+qF2LvNUy4dmwu7YahYNWhSKBG05d5Dp2NciDITOpSSg
3uumxNpuIM6KExrA+FOWDX+gSn+Rm2pgY6WWGh70yLx00fwy2/JyelM2g1Has6OFcGCtUqiNeVHa
iEssghss1t23W5bdCUpF+Rgd1+kHJ1BreIR11Oy+1mu0thwu2PNFRiSQ/3ASShIE5uYOh4vIi1Pq
POc3MYgkNVfNi74m260ILs7dUVWsgyjs4ecDn94O+6TOlgtMt+oZtBoSp+REkdqox3Awlocpmk9A
LGt4dkb9Fcg+66Be3nLI+R1Y9QWPXeTor6mR7OvFLJ9EzUbJd0s2LVsunmu/jRdny1VE4qJWVT6L
miiBu83SzM9xUBmvvcrGUe+d7VzWfFUDNqeLY9g30AFVr1Wu7K1oUh6z0S5fJbDYfZq09+IcFKRw
lKGdfddkVb7XU9wNut08lWj9DoYbq8QpaqZNbKeUtrgBcFBnoeXHQ/WcLKjatdGiPRHTzo4hkVfT
59wcoaooPPj+af80vYzN3VEdsKvMgxK6mo3QkVaV9cnpZ6ZATTYfQCApt8bU3mkrfjqd7fA8TnB3
iqxSliq0MiaLNYMwjwRxwQmiGg9mRduPCB09pNCYHaT5U5M08ZeQ9Z8HT1n74MAs6ILnTyEhtKoD
HeiD3cIpWEpJsauUpfeKfAW3FMVNBV4ctiW4QZLnWumNL7SPE5sq43XQsSmE4GOjLJU+EuAPzg+t
0mXqixib8uwmF1u19dAdUIhsbFX+lkrSnRNozZfcSf6oBQ3ZjG5WmyPXh2FVOyKM9QXxkicjVGNY
h+uUGAElvQ+1QLtzKhr2WpSsiTiy5UQ7AARJ3ACkF6xKwTMILleaWueAmvXyMpXdw+DU5ecEXyKI
mFxxNciVPCuTOtj0lO5WVRvLXzQL0mKrnokalGKs881Hy3Tu8+Bg5mlDRAxJjKgU2CS/LCQJ0S2t
8KIhf85mwC5lhfx4pvf7XrGrXc7Y54XDOB7lIrS8ykxUiEPKZt9MiNaORRC9FkOqHE0V+L45Dyli
GfUhy/t4Z2qnqhqbF4ilmGN6SCuhWH0Uuc4JPvTS1F1My8xe5xhaKNBIALbXbCpFvacr03yaZiyQ
XcjoOWbyxyAdtEOx5P2rCpnHrtVMg9jI0XxOodTF2LHumBti1IfHPFazF3UK40NoDdnOzNr977/9
x3/955fp/4bfSrhZ57Asfiv6NTao6Np//67pv/9WbcWnr//+3WAVr4NEtTTEJS1FttT1/JfPT3ER
Ulv5P/iZwVokUXzsrfljJptnQWVaL7LNG1SnwGVyKRHNXfNTGBW3ax01Lv8MjYV5raqVx5CB3y/z
Rd6ORFmp5wFhFJyN0NvjS6I6KupBVggnMFjnjW1nXjl2Kvhv2ZoZ+VHw64iExQOLjrx9EjVa23TF
H/+Pf/zzVryJL2U1M+eBoP1n9r8un4fuW/2f6zU/67yrcvhWXj7n39r/sdLd8/7lfYV/3JQf/vFg
/ufu8z8yMFfF3fzYf2vmp290/e7vj7fW/N+e/O2buMvLXH379+9fsLp3693CuCx+/3Fq/dim+qZt
rLf/cW79g//+HbnFv4Cwxu+v+Pa57f79u679S4e52kQKXFVUG2rO338bv4kzyr/gWtQ1y/j9N2KM
uohmo/7LkrHMwRGk6Kaqy/xwy73XU/K/HBnCScfS6AKOoSm///2Hf7TW7SP9uvVa/2i8lkbkgqPg
VNZNQ9Ehi7H/2XixJQRsIzWVTmMiIikT5jNxUCI/b0XjRSWc7s0r+UV3UZVf/aKlGxbjInSSJn/6
bXfRNNNMoOMlqENL5h3GR9Ub+iTH+5h8L7Ts/7F3HkuSQtsV/SIUcPFTIL0pbydEVXcX5uI9fL0W
2U/SkxRShOaaZFRlmSRJuOacvdcGo+eOnmb3rH6Epyoz5UwKX3QViM8ay+hRFyVgw4oZe5ksYuVm
kOXzdl4XXaoW/Sgpk/7/fsjrEf3HDb6eI1tlx+O6mJTJsbf54P75iB1VqWtZjhwNHmQ9N66Ra1wn
juB/fxl6DP/lheDbUHg3+VyF5lKt1P/zC7WS7R9rmdmTFPT9XkvGjbWDtfwC2cLA0ULWXx5BHB9E
GsAPpepd4WLtVTZDlOGUetev25hOz34rFtmoQKaOrruYPvJZAMdR0e2S2aUuopZ3yuzGrNDJnwzx
0hdNu6EPes7NuvXdaYvlnb1i3QPK7B/MxjX9eUBQUOn9rjYUJNxuR4FfwAdWQND0CszhOf0QcQeJ
TF+2yPyw6kFy8hK4LC4qJDBtRb1bimXySqRFl6im8ByXya4eRwHbjWVGG6a/QLaxfXS1UxFXadBa
9ScAOPCuTK+eIeN2m4aq4utN+ZY08JKrpdyO2ZLsrQrMbOwI3ZMq9aTZOaoqPNmGTXAjXIeUQ+q8
DkWMX8AW6cXIhxwx284d5k/2yO6dWUb5XSPOLn2jLA7H+17rFL8fMLwTNG14UcTwqqhMx5GzlEeh
uJs2dnMvNRLVK4SWBgVKSK9dwgcxZK9sDT67GRkukrbUU0HgBXFqxbs4/3bT6L5om+hgOOYpEcY+
H+n5Ev9JOGT9KxdxurUY26m+K0wIbenLWoqdo+bhpRgHVCikvk6tLTYlQBO2Z8sSjDmK8tCsrjSC
Ea0pJFL0pn4hFP0+oYhI10B/jULzy9Wy32qRpL6R39+0QbCazT1xbH5LX/oSVwQwWol9UWLz0RHp
jiKI8hHXyp58eKolsUhQ183aDpMuRUKFLSg6GlOplAfqhDa0I+i/eiejj0wZ5QZvZn5oZ6G8R1oP
29MJXzMzs06Wi9/RXH/NhIbu57I1z0U2qC+kamyYhqKPJI+6fUeQFEfOn6eZ+6laSfSggsC6l0X/
fXuaRgLL0rbBOrv+MyuaAihtPQz0fOZakaPXqSilJzqJWPep8UDSaur695w408ZdUFBUXbkXlonf
GmGo6zDG1Mv03Jn1mx5GxDjgqCVKfNos1p055AYh91BdarN8rublNQsw1YFgkvRehU4NCQo4HtvE
ObXrlu42rMWcXuGmP5HUQdjlT01a6HjSe+olhfAbO6V0MLDRWUr1VayjGmdw2xTROad67yEp+qE5
z56GEOtk3RA5+YhYiqBwLcw3KS/n1g6k8jz6MbsopweqB44mi6BtOv49mWZcLdAXp1b+EIWLqMTh
jVpB38Tgm2ZNP0rTymlaIrhJtFb4olH9ubAIHW0Gcz9btROo0xb+w+TJsuUWN1Fo3s5WVxlPaOOA
266HHTrJV4noP+45h6Loqq3pjGWg1Ma+N32TDE5vPcjSNIAh5Pbr7VzLxLr2Ule9asypkyQ/6/ul
WgmDEY9twimLuvgsU/oV5cBrM9zeXhoTAnd5NtLqSqFVOXRCOkj4iu1i0G/YvIBk93Sdc0Y+5N+z
2OScHTzyOKTX59Puu+qUP7ej/fvEqpgrWvwntDIL/BcFNJy6sK/KaF1TWlvowfiYJ3V+NWT4apCd
WK+fe4nkYp0g22oSe65r73bemunMacdGoK8HGquvma3dEbr4Uk3qwYkdAFPrh1HWL1EVfvJuviMU
EQGReXZg0aOCDUrw9KTIPUPfr2kqnfVWPguawmDtuHgrk4QRfJ6+OzZOUJGBSqkKJY4RTiPfKl8M
P1zLFvNgsV7amVFVW5etK1o3jnoNzHBmrdg46yUP04nxIt6y5f2UUfMllZKi5wpdUgxYzxZK2oRc
MM9AWc1on1NxyLlsY15UIBqJE7IdcM0/jOroBOWuBKd1kmTJC4rLO0m8q1dyt0yF9YzkZp0/M86I
6UxvlhQPI3EhiGQ4RLaUqbG36pBgXOuxp5CO3AE955A3DzZsZuTEd0vbbJi3z0Pj6iR1nEtbM/ey
He0AHFLjYWv6GHNn2BfOrEBdcDyLHrlbUAeJMncXo5diRM98S2t5O1P2U1UiApBHcsCo7TtyBNdd
LlbYxH2SVW1iCkAjMJekQax64tspjivxOwOmZjTjth3yYRc5XHZFM3zQOT6nCLY8ldvQi5ul9rre
hwsNwNWEJD1NO0IWhB+NSuaHLyjzKK61znc8u7Wflck56un32nGS+7VO09+qgSlTprwNJKHFIkk4
w3upkNbpxo+3/3J7uZhwnsTqHo11BOikeTU0LoW5PSeJ03uok42jPvL5m7KrPcVUX2Mz8mRlWcFi
TGgEZP9dyJeqGLYynp1gmaQLR2/caVWLOqVIAePW7hkh0kFr4j9pVWV+ruV3JUhEQGnF0ZD9L0eD
Ktl28ePt2R4OuAFxfDMvNoiCzIlQyL9nC6MJmoJyqkVws1JE1RRYKQiUdZgsI1UNOnN+GBEM7VyT
8Qco4XashtNEaiy4+DEKZDd+po36MbQu2cAZZx5w218RJRDmapsXqrk30tnwqygiwJtPtIBNTm2x
/0VcVL+1TUvdqOonOJjoSRmXA8S68qimvfTKQtO3U3RfN1dULduy0+qdKrChNG1HxYH2xAaKHlQB
Ic4dhkgUpcLxFOkCopqEn/a0nenixV7RD8kO9MGrmGruLEbCQECE9R0LIlmbuef+cwzLN1VV/a5W
k53Io82o8wuaatDEs+jB0+tXd70Nkaxd0jsNgtYA8uqYx38Mq+SqqIcdCyzhqwTWegoLKG/S66Pm
rHNAOzxaetecxxxJhZ2NDCLJ7CGX4KNYDSy3gcte77NSy35NtMjWgVikzJByHQYXWIl+8hLW7hcS
htSLpakfCHQZPbn+jtA0hVhmhnhNkzRdR3ffJ2QON1ayGRBIM9Dz9kWsPPeD0JhVlWRTVa041nF0
aGjDTZqoL7lKIzHtuz7Iqenc/l2qFu/aYtDJ74WL4v/D0JknOfbNTFvAV7TZU0Rkbm/T8iwATgGC
8txeBDJPsr1CKyJKlJD6R6Lt6r4dn/BLTuA38i97McYnAEzOVtfCGRsDKGrN7+PmY6HaBVck1vw5
yaB4NljsMmgVZ5RXxjkX7RuDON6O2jx0LTS0qCXLywSlF8MsJixCRwFRXtyl+9D6cmdFj2uL2o+a
+GcK6yxoponEJdvcUWM+lFlR0udFbWA+55aq0TceXiJzroJ6JO24Cn/3og39qf7dOYJonHi+Y9Oo
EHAK4J6EmgbXZirX4lkd7S2VURo3Bg9ac+pb80mv1+J8V5CV1QNd7uTMVMAa1m1YUfaKrpFO3E++
1AJX2vE2tfSdGmrFuX42WfxubRTatlUqW2UhMlQl7u7UJJfOQW6kRuE1bqoPxYn0nbCZGWyXLVs4
ZptYQJWBNfaGuLQI8nICNcfAdZBsPmyCG0qCJR9DVe7jWvpjnrZeGCWbGsfKUTe7LsBPuEUlPDx3
Qk18+WfBuXVC9zF5cZJtWHsVbBIR2Es7uqhg/oMiW7Int0/eeadAXtUONizDSDg2/M54UsPlRYRt
v5GjPXidRSQAFa/xip5kxPVlOY+ofq3MBICRDPEW/8uyc1LAaSPTglkGbdGURwtWfEC9SPMb1Y6v
Iz28y7IAgaxRJTq4XS+LBBo8uZ99p40H1xLFAeJM4+nYxaJ01zdt6lmk/Pi2WNgdxNP4SIvN3S1N
IgNFVJqn6FlxcF0WPoM9ra3tNOYd1xP0agalrDPMLT02OtVco62qJx9g+N6cPvmhaGajDriya9KC
cFDXEjBbKrvP7Y1eTrav6YniRX33MyTxY4GiycqIm2lb/c8YFf29Fo9PSmrv13ggT2vMDvKgFQV1
q+tkn+GWUpCRo4Ia8eHZ7+66rBc64sHW0ZwnBryTtA1Q8OqiH7OFhF85iyvD8y5Z+iuLFCsYrBDU
dr+bnBD0O4CpAIo8qpqaHYRrVkg4tXlv5Pl0TqIWjpWBWI2N/SWV+vyc1r/SEFtvZ7gPQ9m7F2qd
Tdz58ThlHguurWuH5T2Ub0jnORq6JQ0DrqNdqOndnrihV1hD8M6wZdzqmvRH2k0eloQF4sHemxQZ
SHzqDmqtxMe8DV+tWYKly6FTj0XlZ4V9VgXF3cGR9HS09AMTc37SQuS6TuiUGzGOd0Y1ttusmw5T
qvR3w/qglw6S0Gm6jhK1jl23gr1SaJ2gLAeAV2xyJeiCGG7Hsmroj7VAZ+iMauMjsLL8kpSNiQLz
odWz+agRTE31PzpazjSdNGDaNT67odwX03A0x7k8DZOLbbjvBr9QK+3ktqp6XIMhpizU2Hub73kd
XRpTS70RZNQwK9dxzBgtx1c94iaEhgBrQdb7EoctvMBzHIdb7nJnn0YRrOSSDAJ70e6yCRBV3f60
5CtibflRyjHQZB1uy2xak9EtUg+nnN2Cq3vdwLzjFi+3asj/Vxf/5+qioLD075Xn/1ZdpDCSDMnX
PxcX1z/4W1xUTPtfDNOhLkilW/yjlvi3uqhY7r9Yhkp8j+W6NpxYCob/VmZU+JFt8ZygBqjZjq3x
s3/UGRUhKDQaBmO3Sj3OpTD3fyk04mqgZvlPdTTLECb1M+qN62G6lP/+S62RY4gntXfUjaOToJKJ
6C6czWXLYsnBtg/7kuE1iu/qJJnPojeC26/cHm7P377KXKJPirw+3r6z13/y99emkmgpbUz+/uPb
HxjxWF1dMGBuL0/EfNcvPbDVxyTDJ6Zo1cvtwfXiDipalanlvXSXrwZIy306pdkjmkIkLCFtdKVm
7cKkZyCGD+Km+dYjxsrMah7NXNJsLdgh95mCj2URXvyuFMkMjcCx/xh6yo7Sda5Gr2ubuWsSeunj
uadpgxhegdQG+Zo2lC/IMz1QOVAOPa6qcxWpd0nhdGfieTZDIbAAJGnN5FzQtBY9523m5c0QZPNp
dEW7AaKf3mcRRaTZ1R+FyppNGtompUO0U5yiDdK47rxZs3bS6aLNEFXptkC++bSoUxs405xgixIA
TMfV69VcXRkrl0gR4YWkOO1ih0docI6fObMZDGVn7KvpKUkAupHYo+zYcVel0WNHWRwW924HOx1R
uQQ/KJhovRQn4SchePT30PVHExrbtPLHpnN2SETQm3dV5Bu2jr5YWPcK2q2dpYMta2hXS30VQ9AA
oIMlmC/NaMfHMUJX98xBtzfzvEyQdewrGPfslNOCITTMBLlW1ZsUzXUvYc8lYdyi5mdzFQvjRR1Q
xPYFByfHTzknlT8rJNTUSxw0Cp3fCDlTVTQv7bRQ/0tXLfqingsDpltn/qp6Zz8wTRQ5q4+wm9/G
XHtQYrUlwBMfvqOfLFZJweJUF6bG2JsXdzPSN/LgLxPAIckLYB8RDhfhlLsYUbpA4loQHU9tiXUA
a12KlT6YurO+WAs1qfJgt0yCefzWZcqWCu4mHIY/TUfLMxuji0v8TFQsv7SaMuBkdz86g78ex2i1
3U9IrbGvzVtHAW2okbeX6BRA3nO9+GWYbLJJyHyvBR3I/I8EzuI1o3nuGuxmSaubHj7EjnnWaq9a
ppNxmsPWq1wotbWyCW2D1XbxzuWXecWQJNTskyIAYs+zctkqcZOi75i3g03ICHY0llgNn3Wfml/E
MGVnTOfqQ93Vf5QlVI+d/Ham1tliWS/9iCS7fYWJC0OhQ3aSdu9WSnLQtMHe25FmBHVev8597xxl
1kZbpyLlTznlrTbuwrx4dCTXeif0j2Lp3J0ePZuOw24onViSI2bVFSkvt4c4Eu6uSMo3pzZMtFHW
daZJ7pewQzcWkYlBU5H60E1oX4bt0I4NuvT8itSPhib65lc7QYDW2NYfhWWEyzAzugHI7uSsh47p
Faq9xvvyqnqeHweEnh6bmqNAD0TwHnJ/Ml/BBOPmpzrPoP575FbhStf80kAwOqb4hkL9K9LzUzi2
T2PPNpXu0u/GAnNiV23lGTab6XaGsWmyFEg11qAz8abdwJ4gj1/g7F7IqEH44axpVXjkrSQ8k2zK
QGsjpiBh5SnpRlJRWCLr2Rvxbb8w6X0xfG/csFw2Dup/yhEDSSjREoQr3LTJloe+Mh9ghfrFqhUi
qY40W1N1PIHI3k+KjPxdRfVOcTcyjKulb4dWeGgUTD+q25wnHPNjZtGRr1uqxKvJE0GenUg2g6zd
qV1jfWmZsTABTsceWS77cBSZks5AvizXePVpZEU9HG9frREtZHPlm7wdnvDc0ijVsOA1Y/ikxm8O
AWObzFge45bETi1NCObjL6NwHiBj8yBn68zkyS5y4Zt2MYEHhIgOwu4o14dqlgcYKeMu0cGpVIFk
9+BX/UhsrjVhOszMeEdha0DrKm33Unf644IfzgTO6zduTfbhQrW7H9ONaTnvq5AVhLnxEjnasdaR
TGVhUgYwGk+yK6LD5E6tDwf0mwJHuxVkXDEWv03mNGz1NV/Xsp1tjmtxuzh8zEXKBnT4UI1u3smV
zTthTcm7IWjimffpvjfqhJ9Ff9StqPUaKVEZLPmLJpW73iljynSuhwSIsmBUNiwVh0fEIGz+zcRn
ftA2g+P+aZhgn4tLYSshLEGRUMcKP22CkbkSsQiMcj1ZZBtyJVylrO+bioABc/WnhWV9b2dYBTHE
2ERW6uGmJCbOUUd86TW+smXem43xG275d08dBDaNfqq1FqyKNXjLgPSF4Di0LtadmBOJJJEIYTe5
10eVVTZCDCTb7D6p4OQ+6unKb7R3NlxvQAfSraGqJwlXoaiz9ymqP8MZ51KvjvdxXexSYVpbTXHx
YaikdxXvIsJHMoGfdsvSGwxxtQx3N8z6Rqtqx1tsxtP1H7lGGog1JE9BIER2ZRfjZ44o6vSVR+TV
+1DS7Gqc7oVUts9cbOI2HwJITndL8djUuHwR425SwiOYZWfM6MdJiZeNcHGPas3Qe4ByL7aUr0rD
trGpu/2cadeVkqZlsEui3YhGZc2FwhnjbuYyJ1ESgdHcF58D5UxPSZljRGKfMoV4lbBatqQvZxRN
vN4FmShEuBuz1fOHpxkFnO6yE+hwcS5l9KyNiulTwyhRZWYp4JTqaiE464enxE4AL7YvUjg/ufmZ
SeSiFT29rN0RY+FQZKPIlVNTrHDZbuZ6uuKJmx8Y238v8fBlSQNEfN786VN323BHb6DY9j4K82en
GVJfUXWaFm5E0BPo2Gb6HJz8pWqsN4I+tjpxU32Y3oViPvRVRPXJNiZPrJXJyMg2qiCeYZyQw5Kj
/TNHp2WIeQPQb71MG1HZoYv0mEmuDYI1cEORYame0To/JE5+S+STUL3Lsx6n7wYgZDQ0ZrKT5gKg
2nyRdnbSik8AvrCQzNjeCy3fli0Fc7x0d42h0vsbQdSKMP0g+ttLY3ob0VyhPSrQMAGiusZZcUnN
zmGlUWP1Us/T4DocOJeaq21TgwmfMSQwJJP+2NkvuPUqXwHJwakM91oSn3WFuUyHMak4Z2fQkC8R
Za0iW6MdNHz1FB4QKZomeSTic7IWBKbKNbbH6rQa0eMBF9LJ6MMvzMPttm8XLutS3pV0qKa+vXMN
5aEULMOMNpaeLRwT5Tre0qLcps90oyrWrcpXGbXzxjLmvciRGQ1CIQ2uCp/H2fjWnPpjbvWrwdzk
murFyqaH4salDtMj+ePUZmnJVf0+zOIXRA8z+AWeies7lJ+M4MwdXYubtQ/FhTJaHayHn0/14KPQ
/u6mYleoK01e/1Td5MwORdkulUnHDd/R0v6xqed4cv7QdMMfpuEBp3Zlg0Bt3OQN6xy76swMxFg9
LISuHVOipTyQ+9O1iVip1YWFn2NQdqWSnVD8n/WsPw2W8oXweNLuNV3sZlG+mvSkqUAB8Gz6R5ue
uieAIQSNuSGYk1k8e8M66Jkxzjkd3jHZgkGqBtWoXqIFy7W+oNUV6c/UhMyi2i7SdBps2lz6GJMO
zMc7THeHbGiOdG69ynkw5hkyvavZNCFYJCtIXohgAdvC7E0PvRzSJ6yUW5H027w8JWo97W0K8J4+
WNu+L3Hcjj2t44LCt5ALit5MG4IJqg4iAffQA9GlxPte8Tf0R+aPvpvAsdv9rgeqVCXOA4u0U1+d
CiyV2MxGDWCL+pz27pEsFrR2+lNosnCpTPZMueK1c/PUm03rZWq6GSz0+cRe/BosLOIZvSdJQtm2
piYlNNYNRPIpNEof1GKogjB7o6riUOhOnxlFsC/myP3/nRKU63q5t4DYJKwafDPLAHSwsCdAlxBX
2A8b3Z7lPsStXcYgq1trvP4DUDnVz1kClbWpChI2UXacDP5yw7xgBv1sZ6+Gms1bQYkyMabXeYYY
5oTgVlwTHyeLvDawhuSXMtbjRsvP+lRodOKa6nijiWW29dCKtMGh3R0UNlRH68UAxxTEXQUEpEjR
OOf9j0VarYdQLGMVMEL4LRUtC1wnW7Bxh68Y5x10yzpV+rGnmZo/ThTud4quIHNtYq+SVfaX33pD
asrEACVAEh7074LkKxLTQXTHEWuKpkaB92KaTnWc4KvWA3yuKUyfxxuGrxV3rPNY/GQ5MZjKvGu0
aU+QPFsWu8IU2SFRRz0fgSPg7l+Bj7cHFRLDcZDzl45HCCvih06RbI9da1MmaX/M14e6z3eyGimw
qsufZei/F6VZK8vE2iuCTlef9Q8JZ9ilvm+F+TN7qu2sk0lGZzmv1LvFpPrZ1iQILgbjT1LDH7VB
r+QVJdORqNxBqp8208i5JXFzlCrrwbj+zS3abFW3uupd/jIbNXhBUmCl8sQV5G4Iv9GvpkJ+hyEY
sxMyjzGRgAOMFtvP1ZlWYlu+RgSmk7eKsXhMnMpTU1ZnajjSBrXn64Bh0R7rmZx0eY/rOEWZqj/1
pAxvuq45TMlEUzLOI18dUJvYZmKz8Ng2XVvdmz0DY00pkWzbMLv/zEegMtHcncMci3o8L0xkSyM3
RVduZd2MZ4MYb0xK4EC5vH2mE0gea3Qejf/insaC9OZISfdWTqFNbS8GO9aDDNsNfQoF4U0dbnDu
jf6EvnC35J90IDNUMq67dxO7eWjKcriUVXsIIxJatJQ2kKxscjjQg1M3AL6OVPSCoydlvwiJ8HuI
0Q7BWvIz9NT307yIe8dZ+o3IkBxR5LtXUnMF/6iXnuK2zqi02jPhPrRdE0Atp/6YOl+0q+i8udqD
m6riwdWdYbuwM/RLkxJzYqaBTFR4NUZHY6g3D3VFt7W1562SIfQdqjreSHveh6vqeSIAaNdSpX/g
bWSetiwg+RDGeLnVDfuqfQ6NJj4N5vRl5uqq639i+jZ2VjW+Z4qibAsteaGBOMKBgzmiLhF1oGU6
Ctv+aRkQ/Zxex66z/jRtdBENcuIprt5FrVV7YboWnTMWy8h1q70UeMrX40iqpn8wmt+qFk4HTek2
eg63wklqenFT44eKCwBvHi5kAY5mMVF4TuFqhQ5x74iwx5pBQHOAlbDIBClBEydYDnba5IdE5L4C
csETqUUuBE0BNBjkyrXMxkt8raMkPjJX6McxmqJjSG1mgkMEqMddl40oaNh8+a7DINpWh7x802aq
a2mq/bKxMhwbe56PNqaewKym3ptrlPmQ/bcQHIMexX7g2NF7XeGFjez0dZyVZ4Rw7XY05giq/kxj
1nWPt4d0GJujln3ip56+rUHV/Mgmi54K/hGlcX01ezoNQ53Mb9JGGwQwomNr/R7ZFOHVHCmJQyEm
LGzDz6ShPPUQsHSYq8TffZeq0notaq4HOtPcrmbMlVizjpIZXTB3tg8D8IVN8lhHD5bonUekia+m
NZt+yVQYFml5qmynv58n7pfRzsUrabQsKqY9AZspgeOZuc+75btY/2eHodHLV4tyJ6yEXtclW+zy
PCXcCuACtG+KQwUN4l9ZaCLGEKNN/6Qhs8GiBW1S9gYJGH/3rtTOw2IbbDNbsaWJZgZQHHcZE/6j
7CZ7Z8dltMHL6/q4lMMduRHtXX3NVCWo08ECqpLZ911jWfcSKVWWbMZG1y9FbUaPOSJSIhWKbZdT
KfSZWIztzH2CgJRykSLjRwccxmNjNQirKPfT+Kl2/eBgpUEC5eeKcw8T6s6iYuDlmviIxYQaKv9K
FKJ0RUUw3yxJy1pyHTV3T2nEWWVCIfL+La4c8v1CYFNLV4eTZ+TDcFlyc7hUGFr8fEblQe8t3QDa
KH2Rp+NFWTD6BlodF1jtMRH3OtgyQB3tdmno7uBK0PwENlfQM5r4jZFpmzCkiTHndkzeZZcGkQCO
3QxwKjoHKIu7PJZ8JPuwUdpLgUvq7wPUmOGgtYAVjOxbHwdj566YpdtDzJDJSqd8LkT9MAw0hOPK
7S7p+hBblpi8uiz6Sz44TxfLKJZ9u36rF1N/4V7tL7dvbw8Qre9VzTo3Qxxt0QD94xf+fpWuqddj
dB1Jbt8adLb8Kiz3cpL5uSTH+k7WxnKXTDmFsRr7djZ2y52e9yZi0UsjUxV8FJKkRef4bt/OYYer
cv0jfUCNhTxyZwjnPpYTwvCM93+1rX1nZTMVllIw0qxKMn1whmM5ho8J6Aw04HIS8I4wqOFcWCBx
Rnpgp1LcFX2v3VEeCRIclYeU++bkhAo56gUMYFlEOaEoEmCmhrHKu33Zal1/SmbiMEs0yX4NVOEE
FUpUqADgF2iH2zNKpofkv9LLZ/buTghsutPtq/94cG32lkprEpynKO0pm7nSp4IkcGOuTmoRF5VX
uy3WJtAMXqQahH8vkQWPJGe1oxt1Rmkrzxa2kwnrJ5qep2zoyxNBxNXp9u3tQcYdSj/Nnfb1LMEe
gTrZDFlDUgNhNk76kE7T/DgiBNH0RX2BRFU/py67a+sapmVyn9Qrn6bekUu8vJR2kz7rxVfm3zwJ
hl3M22rCYlYR38D2MnocWOq9xGQVGfgkrlYfZy8jwBHiIOruqMFuoRqWHMlWVAAx5HMwmYu5JWka
+v7iNhfSf8UG37Php5IKSpfFH0KtoKbcdQZ1MkpfMcgoDKlLnDaHTLcHf+mN+bTUnKyqjtx1Jdf4
RhU+mLaWvWP8k0gvQvgo1vKprJZ5Y7Xax92dqd+LqN81oVpfkyiMX/ucJBjc1+euNY7QvdxXI2Vq
mZq32o3EtSEnDlaP7Sc93kRlfle4Gg+u0nC/W87WHYrsaeD0PREoAiujit40Zb7mRTlvDYwMBHft
3Hhwz50qH7vK6TfmBOksXmz2H5UnrZY0HASvPcGV7B1QzLTCOgKLNr3YnPdLKY6L0babtAFy5OTV
XimWaNvp3GxjZG/KqLP8pokoiXepVyYsjboinxGO2ixQuQ/NnPX2qC0n2qmkVquhwroY9ladPdeO
8rXI4WInJgt6iY4nbvr9pJFuy7jp1bPNgLSY87HuYgQ6/Wtqws2b8JUEXCY/dWy89P3gegpBN5QF
YOcs5DsAhALKkA6XNSrEdNOHYqSuULQ/3P7aFt1cgcZibr2Brj2FLK0AqJd8QWraSxLF/ZWI5VYl
YiR2braJnNMYNRmoVoAc4bew9IhMx2LfiVDsuT8egBfAeHLiiwqqaOfgJYNw5LYbIywmb8AYhK7A
YFxtkK1OV8mmOE4xzvVpv0Pfcj+nturNs/IpXZKlZdQLz+zSTVWgXHK5W+CSwvsBxUI7ffC7KpMb
F1MSaYiD2GVVJoJhWNEjUvQbW+q/QEq/JkMdowEMGec7oAEzcdRtZQWkRhXnqF7eBHA4bFHzUzUq
gSS+m66XzdTVFdmezhK3RKkGGA+cV4MWUGU0MKQy5b7Pu+fRBFdX6kq0x4yrUjYGB13H6kFtl+Zj
5rebBmZe09l4zAxjPLH296xiobiYF/KuZxnnkyN4HFDbfC7tyeZKoyv5C6EK7DBFv89MuBISIfs2
UcTWqSdzU8TE6bRsT3uyMu7aGj6RM7D2KNr6lKlt/ArskKzgKWSOdPV5c+skOqPD6FaH1rFywvK0
QLVH7K6gAYmy9ACdp3qJagQR6H/Hnbka8vRmSLZDLtDessAtV1feNLJ87wuDGFJILi8CnMEBkRPV
7vWnhogfq5pE0SJbIwdrUYCHG5sLndKf23e6URh34WJf84psILIa570W2pRDo1jZxVO8Hfpkfqni
5l+ZOq/lyJEsiX4RzKDFK5BaMKnVSxjJKiKgNRDA189B7aztPgytu6u6h5XMDNzw635cPpU8ev/9
XSna5hC4pcVRAhTKqdSLKCgUZUD79zeDMJgJOeKxmf6NlbjUzAkwtwwv8lKbVCepXfezzYAcNFV1
kISaoEEVAJzgdGGcaY3kVaJMbIqZnhmvdV6qXhWbYGlYZZGVLdeDhi2FRkDMpKqmbB5d6WEcYZjE
szy+lMI8Ado7Zq4bbBQrSjZfzDELy0asEGgcNDOF1KteA4/nVhVQhlg+8DaR51yobq1aYt8YzMmD
4w/ptqgbsfn3t2xYa3LhCE5ul2X7Ia9Zn62/79+vKsdejins7P/5d4Nu5IY9Bmt2b7l0YrokkuxJ
tAR5SkP5PXf6bKcE1hnDlQpoDAzDLqnH+z6fPkYjASfkzsN9C/f+3jSyrWkgkbAQ6aJ//9yoMN1W
aQAH0EVx7synMVh2ksgMz9Sk3lr2RRq1e4PP0u7KUcGIZW03pDlClSif0zW+GeTAqjCxvQ9Lv3cc
ODOj6nkmG3K+BOLTLOpdbUNBHAKOTh3PMKK+ipJq3DQZLWc8SCFQaL13SXJk384stTCzntKCHbIO
skLV4JYMzXwecrgVnuOcta9aDI+KD2vny/Ilw0+yQZTnEtngYdFX7bUNKuPC9R/TGknB7hNJIrj9
+9KKBN5IbOwmBq/ID8rx2M/Ioeyn01tlYHzkhi1wWXLCB0Qx8uZhXgP87EiRHXv9Kqy639s6VfFE
Zz30lQjkkrw0HRsGMfnLEXM42mivnuAoti99djM684Hq94M2o0cyQjPsttmro5MqIul38Qm14xkG
t24mZThwuEc0Bjdc9ujK7vAnikl4V4MDIMxZyXXF5J67Ob1A6VK7XolDW6YLt/T01NCiE8t0k9j2
rQY5z2snce5nzwwvEHMVK++cwmKml3tpTtfFOrDE3vkGTvKx+ooz/sHUs/ls/QKJ12wjDQmyIhww
Z+qIXPiCJYF4FGYnL8/+GANDmfY0pcMjbtY7X5i8b9Vu4I3FdQl1ZKr3fTtA69ukLsGTViuAyBUA
Gawgpnrq0k6Ft3PS7pnr9V3SoOx4xqs79cmud9Wra8xfnZE6+xXVCFcLMlcRlN+tJide5/pmerP3
U3RwIvA2M4z5mNJjlvuKj2efs+rWip7/6dpxrK2trfl3iMw5e7zmB4eJ/Z5Wlr91ekgiQ2rKCHAF
pVSUQtBWTuhk/AgoK+eppi1Rh1eXafbdkp2MvLFFb8rIIHnIp/UMmom8AAZ3jnWA99l2GAjMjIv+
A8bmpy3AyQ065VYJcJ06du1tpqegWUp9MzrZhHExvtCY+q0XQDVmF2Io6+yZrSHFGhTMG6316BfL
uzakKX0l7snS4WlV5QeeLvzZrs+y23Dpl620baXyP/hR9e0E9HNUBJn61nwPcktG42QkQArXpWZg
/jBcA00vvoxyYglIw/uY2GyZPax/WEskrmXP7z78ljNLfLg1FM45dQ+TnDPguxzVUwfvFwG07hzE
WLCgpIsFcjaKVuscpbB3tVXz+oychHC6eRiH0lD3SEQNdkfxMEunD02Jw2C5OVpPG3O62Pxn/ywG
H0ZhLjy6bChiQgfc0XtvKFGHTB7HFl1v1JW6pmRgrAx0jeU/l1W3U4sMjlQU/NaxvSvT9McI7BMl
Y7ST84wFz4VxT894EMHFMLm4GG9Lb5C0yfsfzOoPiWieMKy54dInx2wVf+sig2CT+wYfb62KStOp
wtn2H4LZJiKSclm3atoJOxOyp61Z75myScTrP0QSvA2+qKd2Zj8kWTT1/rZui7eqaN4yXbwTcBkF
/7FqdZl2Eua/rz6MjJWAjwg2jjaJthb3UPUmR+1BinBqfyw7yLfBiFYl8iU+K9oCqPu8mFLcvEqH
zFO17yLlCc82Sp/xz6zfwFL7r9xAC5e4WVwHI2Nm96Tn1Z2FVUGhu7Kc4jqNAuyWfdQ7yePAFI3c
5uyJkz0GlVtGSEP3ThEaB6/Xdgq+R+ZnL+5I3D/BZBGM1m9r9XeNzB/4GG5Gu2U0zQxznSmhY2GZ
7bPkCAH7jtB8fArGfW95D25NGqjJ8UpmBaIBY0duFVePe3eZrBYn+RF0mdyAD7uVqs+2Ig6+VP9k
lqXcyIDMvcXDesQfG9qg4WxM6qks861vsIawupem4FTPMT5vY89dW4yHjTk4f/Rhup+Q/PA3mK8+
/jZukOVhtgPBWZ/z3u5Mbj4xL3N8tUvetFR1zJFiaFu89lDI+Is9vhklBtYPRtIp/bt6aAZWV8Sk
yOroSOiBoBu+BABjcbNt3pNCwIfwP6r2VbI4J+lFVmCg1JsxFs5yQUrHV9OFnGH/kqJR9NN5zrHk
liIocYaYf8HSU8lHaD7poMlqcxM18UKx5mCw8IzsuXwqUnINmVNzk6uyjavZPzZo/IgNHcfYA+4D
LfJhx59dmZx7dv/h3Lva1scTIQ3UUFopMDupNt4McN68RjFq2MRtMABsO553axgqKny4Cp7VOOFc
zykBARtaG0q9Tp/FucoHrFgy+3QcFCD8W26NR4t96pfucDTh8342s26DezudiC5NFl10Y7MxdKab
flXCC+c8Gba5VRoPjdzHbi45E/aqMhwct+k15b7EaeBz4mC9PlhUSDZOY5y0qg8XqflHlj0jKc/5
q9edkfnowNSfn4A8MWHJ5agZcXuxe/7fA6Q+9B2Ff312vVPKa9PoBvu4nLwXCMdqCqFnVmdXlGe9
CcSpHOYjC3e5xyQOgyzvaUqRG2GBu9ar4NHQgac5FaJhiOMRP6sy1shFesPCDVeQpwBlgPzVvy/d
7IvTYBLRrH3srqYutTIsO7aP9fqFsVI7TQ7Kedx3zdap6vj87xd0VN2IvbpPNOWSEswCmLjuAU12
60FBq6T/1/LM7qypHMK1sApqZx7KHDAWA0q/YY9unXRNS08CZ5bViBOmq/9+8RdWS23AEaS8gaU9
x9KW2sP8kPhrIXpiWN1p0Ybu5Ptte+gAGpqrQ8ZevyDL//evtM4qjoFPVNfKdkR1m03dBoi7aynb
tH7591fpSq8XxCF5FJrf0ErcE/sOMk119m3q+oEoMo1LNMMMiSnP3frl319N3UIqmHWRkpo8mzG9
tIFra3swnEehwYmP4aq14BJRzh4QDWnHDYJ3OcW0xNjxwtdyktqOzPTbCDo6AhHGXvTfL0+jb54d
K7fO0DdLYGLuJTXAgPzfl8pdtHNin6lKS6CZdAQE6l6B+lq/GNr//tX6t0l7cfkhnbgHo6r9+x0+
J9uZPE62zyr/6d8/yirHP8nx/O+X8MD8///Cv3+mN6idQd8bjI9Yy4S7qNvQMgGNWipOHNb1VoqS
fpimZ+8VtMN9VdDf5OQ9Vo3Gxk6nd9a31S28Zln2MLD6RVnjqa5Z8a/Rde95LrV3NTk4gpbOfaz9
CltY7c7XqRlCvW7Tg08KgNqv2MByOTlbHhjaIyk3Bp1Syz9Y+bzai8s3adb2ZWCHqNXvIB3dzVR7
uL205r+Fhv82qKzkIdt/9ZnP3D+2dU8CKKMDE4PiFRcCaQGuEP3V14LuOrQzkfGuP/371bR1uY/k
7nFW3YwovP4OkWd6GGudZLs1mUcig58aQf2I9m5nkOV19Eq59buepuC6C6th0U++2b77JrYBL8C9
XrNDvxKX6einFGu+yceTUFSbIau/pV35XOWd1QycmPxh03slYLXEwDy6zlI7YLsvnu/i3cMBoWV6
fsgyjAm1y7CiJawpzKkJjvFUvzbNecKwU2GfSaR7Tm0Hh9JKcWKtrbG1AwJu7fOlP0KDW1Dr1dZL
aKsxOnJFpnePHmQxOsSisjZ4NrgK1PGdMJJD7Vq/8TAySA4En9Im/vKRRx2hPVhpFkf5zITH/uiY
5cHV5GKaNhTvFnO5bBZHvZs2+mDpizMq4n5AjcSbHR98Ig0kvogKTi0B/3TAeVOjd9h5pFJ0YJGD
eQ4a9iSUyerm8tO7vbaxO+L22tBfmanmiBDEGBLxJXDlLvZurDmZySshK9efCvvC1lPsCpT9C2z4
iMnmJR2IRYNa4e3qpY99ttz0wji745ZQMpcuK1gLSYILz5hHTfDREi8oNt8ZtsiaMHsJnRFagJVt
UqNaT2rz166M3ZyqDfYoCK5lwcame5DxdOxXHLU74Glu1a0wRM5Pb4pcEs+6iiYjlhFbjT9lAdB6
9VSLPq8jpfQbyYStT7Jsa40M7nY9UjVepH/ICiZR1zbjk9c8C7O4qdk62YagpX4FnWvsYw0eh2iX
H+sfgO/AiRKd14rGiluR8j6e5sOY44JcxHCaAEsufrZfXOvG24M/uZ09F4F+g+r0CAeH27iXs4uy
AJRhYwtbs3mr1GJF69SYG1kSKYfAdgxsjMm1brFw9typcSAxmbOmP0tlb718uc1F8oFrzfIADctk
Rp1Z/lbNUIVpkWPTNCym9sokYun1hwTtrDEdSPaceXoHCitIPeI9/r3NSo8zee3HbcieQA7vPKDc
lKjQEU8YEZgt39zeJKeshju7NYj2xOa35rfPPNOuGJrJ8GyacjgyepdbSzevskn/1sPy0jKjbJJ6
IuCsQldf4DlQAMEEfWyM9iFPUPhy2dwVXjNsJPmQpmY76ULadpqj7Wqw2qn5iO2fbqmbCFg8Vjfx
t27178roFfzB+RE5syRzztCSVzs5utaJ23XOFWOAcGo0t67sL3m2IBzpRJwrrnTTFJVeyV3XZ5Zl
6UShsVFwjx2KO0ti/2D8bLj8uPGMYUfKyByNl0X2xxoYQuQZmEMR5eweP2nR4Ljs+rCbRiPSp/QR
RfGea91G2PMUTqp1ouEjcZj+ND+/XwYDRucIoVaSsBfuVquTu3HJp63WID0gS3F7nk4xCcM/cvnJ
jOIjR6jF0OR9VIv1x2etqBJsKpNZHXX0sjjlJw0/tN3Vb1nm7EagbeEwsgKI0+S31q9EOVh3LK1L
67yXoiJlOP/N5X2WkOBnuEeGvFkZfmiL+CeWt+wZvx6RuNn2Dgki2BDHz7XTr+5KkFScBhGkaLXz
Sy/A+RUfstkwbkkHEdMaaVCoYSANA4tYZnBWL9VXUnX2NjkQASZWO8TPfakQgTohUb+xO3aCNaCh
21+1cr4nq3pmEqWRbe6+e8f8MJzkVjVXjjAaXCcuV3F6HuPxRmvKJVMGeiVLl7xcRrLfxmdStBuw
iACt0w92pSFFCci9c7FLeZxjMUfz6abHqU5vfVxPofOHA6fbtSkyOcGLN9J0BifImVfHhP+CmacM
yk3fpGyebD4pQ/UquZyE68+w4YBakgSsW0IXwOzDmFHAYDvWEm+TibhH8NKPmI3/zFAMScYQ2nTK
Oy71LUcgDpUCBW1WT4g2m0EnISHrb0zl2n6w3TfX8C+66I/KL7lQE65GPDh35vAApzbFiCcudDl8
CONvttYNFMvscTYH+6SzGCJWr5p3RKXkflq6M9dNn1mT5X+DCD1oh8JWJ7+WXIZT555kKOl8I756
KcBM5A1ClqX/6HvOL3EKgmOTAgWWJPUduQLWW6rDvzI8YkT92ynT2A10M/Xu/DiuP1Q5Tl9j55ho
qSR7udAyVvWcnikPYAMJF1XcvtblUyAUNA/nXbcG/dDl3oOndfdNVVRhUzBoVybYR7v61HQwPLJM
EReswsEVlLy06HY8k6sqAowD0q1Ku41ZcxQbq3VtE6fKuUG7Nw02qrMwMb0DeHESuWBZXeJIDGA1
UK7cbe4CSi15CPP4gw0+1oMe8oQtt/EoD40rcOcIIqDjWzXnLD5V8zZ7DOAGwxm3zlJnfK8qe8OW
k+/HsgBDoBitLRHTLu/mY1wiSQjHe+fI4feQtfWTHyksXCdsTZqpfB54J4SJ3zMwz7/42JjoK99k
gh1Tvk+F5zowcNLHvvwKJAO3Vqa3DPXQ9MVTJgjYl2lyj+0EUHhsahu35Kmjd+qalbfUwf4jkrDT
+1897d+WuTrAFgjCvGaENIKOsfUyq+HgDrPJJF++pewbzDL9bFyMHlr9CiTqULQ4jvJqfHOL8oWN
PNt25A5GaVwm7in2+YO33Hd11BNonk6UeWpvsZrY9zTRVZdaGzZ+CZfcES1BYaHfmaO/T31PPtcQ
aGO9IUmQ3cXFPdxhxflfV1fbfAdwJk+qWG6eTr+E5bNP6lgcmyTUuxIXvNZ6R9WuVRLW3G+WgRt4
YqBXa90jOdXlwLik+LRZ/V67swSVDqkfTxs3+w4ILrdc5RK24ftkXNbjWb/pCR/S2NW8AyyDne7k
N3Iae/xnWshyFsoZXm53ADltcrJmOeeH5nBDzUbovoj5bJSXEbtz/VlS3KJ7dhJRep4dBaNqSAAd
NScaLPrki32st/plavi+WkSb2ZlwdadIUJq77edanIfs70Bs+lzb8mWpdUo9tFzHaaf9ut5tnhus
KktLdizrdjXGPTyADIkTTHTedKz0umYHkeGNUp5NIyuSZSkoQ6/d+nGN5gFbIzRGcvnzxOOl18dz
ElD4qjn1t8ZGZAuDhZQJdkzhcsuXSnGcVmCgCuW2+7n+ZAl4dnK2pNC7IivF8z8TphfedNTwSrLV
E7X+qFFIaMSQBasKU+lo3SActRuAlRR6pD/L+lqYcHiiWY6H4K1r6PBwhp64PWn3hZWjOb2ZNEaE
bP8uXQAWEjo8ll2tvZ+rYStjXvfUWUG16z3PVY/QW05dwKJ0ZnMTEirJdgkrprGTbxyT2pWq1KfR
RKl28t9SeFRmnGhFcUI1ZB/csqhnIGxb+d84ym80O7CHdem9cNriuVns35me+02gqVtnyonzt7u0
yUyhV9vQ39V4cEDkhNkovo1OfTSwEdPbk9LiGdTeNR8UKnUQTaI10O8DwPpJ98dsEbCnfhyR+5en
lmiXu2Q+NznG+SR+xtY38pgeL8Nw7a0es3RKx1Br2pelAdDheZRsUXZYOKsY5S+8A4oe/PTw60mN
d6rkWPCA04+GDhFFVbeq9ODMurw3MFiEHibG3muA79ugdhuikLxoRCFn+cSD20f4IKJTPY8xYe3O
K+9iy3saSrS3vqy/ar9+ZL2C9byeHtCdsfUHzrvjTdtsqXO2/3EPy0APUP3Ecp7QORPIkpHW+twD
ekFTD/55tooB3uTWPXQB4G+j4ydSTxO6JXWIIwzprTFVPe4y0OtBV3LamPNKRjVCjP2btCXsY1TT
V9pmNsJ8quOsyAVXOuPJYFAjUPM5i6WiZwYliPG+J4WGMjaTW6N4lcXdJyMMlwKTJ0CVYVofivpS
B94liJu7dqwwxon8s1zhXp0yAL4cFxOaCCyaSC9VAHnLfxmFq58Tj+kuT7ODV1ydVSYl15Nss8Ty
joIUl7s2TTTDhHjlJBd2FW9yYmKk5M081s6wkzpIV3CTd/gPowRiKXIgPOEgUAt5u6WOssGHz881
EIHtTwV+JzXb5TA6OJCHBhsk8cQoyVhKjRX2m4LKi9DTdHlyPX6mmDMRdpyXksBIPW0ml+onfwDx
gvF3V4EsUk1wq+3qgZaKakvy9Flvkz6UxOXCgg8VF1Sdni2925sGljJz6I+2nk4bb05uo3TOVjyX
u2nQ9wWhgWvJZ40cEv+Xgu6QzuBesjgL/e1W/O2xH6DUq4mcyt8uvjtRt2Hd+70Ct92M3wvUk03u
oUxX2kDIaiA4jrcNNR2HkSM66ld4DgZk4aN60b/Z8jY7QK/ROOsTpn4dMpj8k3KEEmddnswgCbhy
r/5oLK88PmeTIBzQFjK0gVHBBSmLe+Ls5gm2ldrMMrklnkr3vPWuotR++85d9qvDSFO4XPp4OPiY
zHkleZ+kU3NZ/OG7UQsfxaWhyID9fZpp7D00aRF3NDbK01g3dry1YFJkbFcTWC48tHtHPjsKlm5K
HRXpTABqdffNRa/YuZXMuHyg4WFJC3GsEsYE0rRtqM7oM/ezZ4NFYh7HLpM/ljqPsOBiF9qpye3f
UrfvvXb5ru2EBM1M0cCCL85GkYriuJBRF+jPxALTbdzkw9OcTK+j18DZ5THJSZEHvFEw75OV418s
WHJRUtVNuF2chUs7dCpA/MG5nPgjgk56Vjgiw0rAZFNO/8cvCorDdL6nwBgeSRWQj/biVyEAy+fK
/shLaUfuyqIpdYi1QnHcUHW39aHpuFOb79Klf/Bcl4IQ9BSNwhx3RrSXhvlpudmHjyiGX2Aneusn
1ygB53K+nx2zxN8dysmEtqrKr0yX25Kdh01uCasTPEZB+uUvv+7u7ID7hp555j7rF6C25kzoRSAi
Ux1xSMjMEJSiDcRJg/NAGeIumK07S/UvmRTxD36g4zg3v55Nf206o5M2Lnu/OJv3+KVtUmHdd513
/JyomAkdIjFn308JVJUrcTygC7TH9EQCLqHpu2CPZkHP2QAKkjcmRIKwYHQy9dx6qXUGyk1W08kP
/iDavTuINRbDAz1QlX0WvfucwIoIgew+QLThKrtUKPA0lEXTlu/3SGajfUh9GQGjhfxLR12Y2Qsl
XaXHrkZyqxrrFhdVX2VbRe4ePUU76yZm/F4Lqr3TfJsI7pmVQYZI/E1SUJGWGd7Zpc53R3sUjIfe
/20ct9sH/fKxeB9c4Ugex3g3s4wCKyrSIq1pk11OiGNT0kSwI+DwjhhLhjBg7c+otRtQSba+ywg6
eQDFfM8GFJPzvXZOnGNBvCaFnWyKtjtYwnigLmMIK28cNnHynQS+BRoGjdFiodbnQDEb3twWmSJc
AnMCk7E55SAAQrafURrIjtYJYMHsYJPNhLnIDKyEEBBXv4rU1QbQkNjwXgkXPem4J1Ow15fWhv5B
8zXJmMzmhTU9tx4uuWZ+QG06KAvWnyjNKWLdd3Bj3JSOzf2pz3Oss5bcDeiqmEN+cg/GTBKrOZQL
PpLCJKVkjajuaWuWezMlg7kgcw/T8m72zqOp52zhyvxO2M0+RaqL8jFONwRSu6MM0rMTcPA3FUk5
a1B16Dr6wdZsBk+XTbl0NXXq0vlMxl9e/Lg5LINvHkQpKZ93YlRXrQ02kw0Cy4eywZ4j/wbQmZ1t
vM44FpkI/PjaxcQP/FFVO0RW/9TW+9kYLqnN3jIG2oE3CtVQOO7Rnps21FuHUFXN6Vj2y3O8iHxr
jlyhM696LyZS+11a3ioc6pRMFAfb7/HgZt4992bqXcZnv3W8B6fJTmDBAI0pLIaqfO9pSztPGTdq
9o45pnTKgFMFqiDtqGBQGu3oXgYsTFt7YgjeuMmlDLB0DQM7Tj2xaLweuJ3yNog8ipgZBOkQ4Yf8
06TzqztOeC1ifoalE7p2w4Ylnh9yHYRzVo/D1tWEPLq5Fjq+mLaL52tUvowf5OJ3hXG0DGfaN+Mj
0PKRhABLRsGMxwSWlCxvC4dcsfXNt/hhNUw8NjkkfXzA2fDpj/FH6Sz6pnAP3HItKGph0w6/Aow9
u94co1Fi08yZbfNYc59Em/XPusN4FLiVu3c1/+yX9TWpTBt4ov7ZLgINuRxlNAFN2CtHfLQ1LB7w
s5/GyptQDqQBr14MVCEekYO38sWgH7GPOpo22uI4vrpqYJjzMftV1t5wOkbrzicjMNqIsLI49j0i
N/dgLuMNWcSad+JIZetmbtNjgWUtbJOKonB6nfkAksWODTKpAeaFODQKvwdfTs5DCq4cpjVZO6sQ
b5KnPT8Krdq6Tf9oNOwcijVTjhWfJ9RzEGDJJNektijQ+S5xdjaKLWqe96qs9tCobOZtWdI7A52N
0ZMWSxs1ooeP0MT4ihZiK1HdO28gxMl4Z16x8cr0YDgY68e4S7Y+5cKhHluvWqHSy7gJAmEcAqGX
F1U2+Knz98le6kvndTiDoXulNqe2bic8e4L30YXWV2dEaiedktPW7elYdiyccA2c0bzaD7qqroq2
rpoJeeyseB+0xbKdmspkr13skIwBQeTJNyY+ustZhR2nxn122vHNL/L3tug0nhiojyqA0egRpjdy
Ghxtsz6lq8CXOI6zIYwyREM9lVevHM4K//bBZ2l7Nir/M55srt4soLc2BzOF6ZowPJAm2FZR6pmA
ajyQuuheKfo9lsGBt0p7h8oN44O2jcI8k66jUAlbhMvAcmDf0qKIVuaZNQ8W2JQwd423M6yLXtKH
ln51gkGViCKuWodpNkCuWGAcxvNhKqf3uDB/iwpqYw4aaNs5PgBQHT2k170xBE+dHe0hHVlCDG9D
bmiHsUYglpl+CcZ6TxVDuR0zz4EkwdBYpDqsiCoYidLN6ZPS5nvA0TRbNtqzN5lfFAsz19l4Dx0z
cPYQi07ZmtshHT/qy6/VxWgRBOZQfuoH4NjyCDJvATXikZSWwY8mMVuYBseuU873wcyIOzjtJ4y9
5oIvxh69m5p095yooz9PG3AcCFxF9ox1J3tkJ68DJpP31EeBlYCaySg0wylcT2iGgaulQMtyvRe7
mhFd6CafrhRDDqkjMUByc9SQXqUzfbsW4A5vqPTjCElQm3EYS5OBy64akvaGa28o28qYk9DKeVcp
u4MfZll/gF78aQNsp5RpazAdAFNYYgiBw1yCzrf3S6MVodUJZlW7vqoiM8IxaVMMBemGWyxj06gu
Pl2US3FpNC5MxTTqe893vhIwcnpsCnwfECkJBi0ovvEQaTIxjxylgnLG3u1AJ6CFqN4dcO3D9gfn
7S1ryKClghfi3qmlA8fNUagEC9awb4avWCdFkdTOTvbfcUMGXcnu6Nrts1b2eWTK5CsutaMHAxlF
I3lelPlc2H911z3Zo/rJByve1QxUzKgI6mtLUZAFCdGeqM19vD508PKQEOdicU+ysIkHV9+p8F66
yjy2Jh08jf+gxl+oDy16BgbSoroJbsGEFu6MweBUd0S+mbna85ariPcFkV0R3FG5eh/S6q7PsQ7o
MWWOaW3abLFab1u43QPVTNupQ23HNPyJUOysm/9UowOE6WftKS4P9cDYPQbzWRn2UwwimRPQO1MY
CxFOkG2YCpsfxYeu7PwwLKxpAygHiGhsFVptS6ybCbxG+5kKuRUdr6mRdazifeM37gsREq4XoWcO
tFI9GgWPJozSIPWsjjEloLu1oXgHpu4RZws7sxlxqIhTOqYUkiaKcG87VFmQrwwHm4O5BKoSWt+C
etUwydDORJJ9S2u2NlXOwcSPtlHlg2ioqPB0hwbvItd4LI4Ti6z+slQttmbpWhGfgZ/F0J5jq6Sr
nm86S9IHMWsTllWoLLXHpc1JSgJT7mnyLHCUqLaaTYdFLvvLNI4v/LYxNOJLY0N/5IWvtgHvbMff
GYsHmLt0fnI33/hLuvAQq7myEPDO+7oA0RZMu2rJVUizSQlLLr7D+wtaLL4wbnJvKZY/GfNtmMbE
kIKU6imjbx5TvrmdpsxTltEzZ/QolI7eoYtR5l3l4PVYWr4WtCKf9Lj+XL2Y/ASjKtVZL+jzl13l
mCxKkJS56KiZdrwPK6gJKPrTg5kUCV0lYG/zNs32KZwWiqRJEaRTfkTHiKNM4/6AjXKtc4v/0AIa
k86g0WrsHwOcD0PO+eIXQ7HhZBujQcczbeQxnxRWuA9d6r1lXAlDrUjJVkUKD8+hagwJti7yY/nj
deZZ+dX3bA5tqGqbjyYvE30xgACWvyYWPrxF7VZbEac+NydelCe2QkAR2hrIPTn0HqJ7VJEnltL7
O6HyKl5ZKpFm5mH1N+kxDxrc/RwG2N08uTh9ehcZpmQ/EjeI7PZOM7n9+qKYgfdR+kcnlo0lebnH
k3UyHBWBLSJIUZtskROJl9jCxe6if2RR1ru8YWyTjZ9EroGCADIu9J3iq2jfW6f4VKN8qCxU8NGj
WTOo0++BEiR8V6xUZpHV+0mLYZdb/Y416LuIW1b+ZWLv+/wpG+ELejCyDqURHEBFhEAcvAheS4nh
1vrwax9jBs//2PL/ZmKoPhPX+0odWFdBKYrzKJa71gfukjXJoautd2julNx0fM7LtR4eoc8ytWcM
fK9j9+rHvEZkfXxCRi0m/gCPa/BCMZ1zUKQq9m42XJdm+NPF2ecym8BXJEziUv902WoCtaIbR+Ms
YZ63o5J9eGElb+Af2CGwgRFFFvB7ocHUzhmzeo/lR3+vxndHkXaBYHRuG6OJuhj8pGGcMhK2MScF
5tmSVaMRBGFceV9DZT6BJf+SZnFJWz6Ojob4Zo3xrpgy+5Rmb8BoTv3cvNcaORhYfI+BPeFGko8p
UCAw93Ljedl9VdPjBvfmPusmC6+isMOxSLji9/3BbDKFX7/e2jwNsWE4GN0HJsyg/BWNqI5L4712
jGicXZRiSu/kIeemSfbTj+sagYluq3vFx6h0Er4Xs5bZbam7Ozb7H0vd36nSEpsMduuymrc8afUk
5klf/4e9M9uNnEm366sY59o8ICM4Gm5f5JypVEpKzbohJJXEmQwyOD+9F6sNd8PAeQPfFH6V9Kuk
TDL4DXuvXbsoOplcYvOyd9ZkE2BDbSXVe5mTjqoU42ewt1yI5Ss67Ud+rKOvm/uEfVW+ZMNm6Jth
/wACr9xb7qQvEz4FClePwoVe0m4Juo3n97DnrpRuasMpiIkyjxX+wz7BgzL+6OZtZm8V8W6spJ/E
O62mN8fNnxatLllKt6Ovp7Wb5F8DvhvA+U8K6YMl0/Dg+AUPGemfXQ5lwlXiQ+mlmHjRm7Es+3UF
J1tesvpc+B5dVD4MM7IG6FXV0R13ws/7m7hgSo9Wd28ysUV+Yb/oGNSDNoOXpDNCIIzPyiu4luml
BEk9LP6MdqP9vW1zyXLm7zrsrUy29MU3Qr5VU+7iujPWNvXEpq/lSxd2iDtbSeFSo+Yb5+TMTciL
PMGHRLMYRd2IZJLxhhPfOoFTXzI4GkhDvXVs4ZCtbIuZaqL9lUK+t87tOtz3Hq54N2wbhBTz4xyH
n3hUsl0T5LeJ4jNGThlptifMXVCSh/HXtBR7anBh2yyWx2QodrDY6exVmLIcoAwYTewetotsB3hZ
INJjnoZncOfe3orj196CujJhwVvOBc2TdUT1kb8hLvCYTtfUwzFc0cpnzu7WmhjwhepQMGFeTR4o
mFZ454wbE9SwXrsBygzpbnXpkO+XAlHVEVJWmqPlNWP4GrwGXeSup9Cmt+sqdvLxWqU2/GItHrn6
nkXebdgsKAZkjXnD3QD/yPu02y5aNYQIbfVd2zUUzFHO5E4uGY/JWvjHKguGq6uDS2nIhBvbx/Tc
Jr+imH/duZhPVcMDPBTi4Ij+seLcCpNxEYhSnEy96+5yb5kseGj1HB+WTl8h97Wy9fKrjiZxDOOU
fvVGZ+/GYIIz6sKOFpPeRtV8PzOD2QzBPqLygzZDJ9PB3/WHJtnCxfENgCwqvAw+omog/6sIjRgz
Uj9Yj9J4tisPvZmr2K6KjQuIApQ0ammuRh4nlriUDmqZzCfzPBXusWQ7EKEVk7gFtrZnswKZ6jvH
Mj68ifXVXNON4scz1xYwSt4yxFNpjYMbjY+8ic0F8xbwqEapu+oZyK5q2lAINPZxREOg/alEYRYX
tFQxojRB+ks+1XSBLr+gFD3i464E/SXiaCtLCEsVKtqdgXLWKqkb+lTNGwIj4rsEAJEPW8lYaJOw
QYZNHqErb8AjXIQOfPTENjqFJQNn6FoQ+8s0tkHEVNnie1LA+AqfQG70WnVIofO3csnvrI72qIMP
BbEEcZLDBlR3xM6VaFEPyRJhExoG+8RMX0QdP3UqNo4pBtyOlran1Bwta4cYIgYtqwCvSJgqckRR
2ag3Hguc28YmMdMLUeysBezgRVXdS9D1Dbld9RYD9zmvYDWFafI8qpIJ9WQfrGpr1/qOkCNS6pG1
x0q82L5/Zn5RcATdlpJSP+rNQxezazK6jKs5iOk6MZ6xENqJ3thmi3A5MRyOWm3uRoF+wKUVKUL5
ZgeWu1GlvI6pAxpHiLOhuvfO6b/DCIUdrJJzRiYYgS8OsI7hpUoZqRD2vsy7iYVPu4dZI962O7Xu
ufwzIjw3mcFulEv1paJQ2WLIeDEIPyAxgZosr97SxVhpiRNn1YMw2EhNwrrVri53blE86sjf4FZI
+2JPEOPegJu4isb+7LPJZgwSf5fGdAcDXB9mrDN9710rGtet1fo3pVvckfHzpbGhd23IqEF42yDT
hGEoxr9cICkig/bsz5wcyIHvjE8YHtwyEpGPaVu3WfG5WP2yoX+wlPkoq5bxkVQsL9MZALibHJgi
XGJC0jdVtylDJtCuW9yKcTiyxudrEmc8ByK7dLo5SXGwnep3qKEmcTNB43HFQ45EZWlVLDAwgCmz
qQdezVSpmdtLWDbwgJJX26yP6dBeTPBvtfFTeSOAFXv2eSsPAxgvgcKRqq+if7bGZ3cybmWDMROK
jlT8RqhZYvZ0oWY6N9X1OvGjH/xb9i6y64fKEPfLQsstqMdzdMlUdDBpBlQNJDC128Iwb8oedqZt
9w9zWs0rZT2owG1XDkbmrgmeAhoYEIru0+RT8MY95E5Edg9W1b5PhcFCVDFB6acweSfPAtcaAEwU
1654UbVBMTmkZPsELODnDhp/WW5xn90nOsMLJiv9obOS3UU8LtzD+TT1/iVgIIuGomK3nAF/Niz/
y0/8+thNFoRpU2MTE9m7btqQYXyGHnn5Uqc2N5bADVSILjqbzFYIv2CAoLQFhdNw9aPdjJe+Y5iD
sO/QA0q7MTHlPwZJdCrHyX4L/e7ZHJ3HSSRXV5j6ELUJZsMxUhAj5CHuHf+pRgZ1ToqgQzRBCrNS
HRorqEmTkZUXq3XNq5cmj3zl8O6R774NWyXWhXZIAJpU+e5bXymOyFeB5/Tk4lTfDNZSgpU044nV
tDcopfY5MRpXRpz33SDLdzUZaK7Al+xZ7FXvNCkb1w71pQ6StzoW8QOKa4TegfcsmF7xRBEUSp5D
6BabIKAtxXsykevHc0fdeFWQvZqMOKblX7W6xD4I8nrXca3OsnGCK7k6PrtDPMPWxHBSwhliDPkZ
sTAXGmi/Ale8Gwt/fo5HjyhSszo2HpowHJjxM0+f5GBOpdr888O5dU6+iYTq74d5UwW3mQzeW5Yb
p9HLinXqNdb9bHunPPMbDKfGdJWcDbZfYU0B4LkH29FuTP2apBIGVoxTJ+A2UlHmPQe5kz6qhJ1E
U5e3UzL/ajI4ewNDv7HopjOGbINFvS/DELpuhjF+2e9JmBL0jiQtk1e5AVQ3elruGUy9O/u2LsuN
ESHNqKgmwMZZKxPkuG10E8TIpfIN8/eCQgIAylr3TXktrYOIG/8uat4xSIbL+PxxzqbbKI9zsHko
xAcGiJXZIU/zvmu7wpnj4oSspy2iZhQOBfrfIbC+R4TWImCEFkwnZkjPokUf27n5j2uNH8aYXcK4
Z9qM0hPMA52C1bMFH3YkmKerWsSkOAv706wnVHuepFqQD6JwX+O66vcZ3iRIUtiWvGj5Pcyv1p3P
fmrcR73xbRhjsisFYxbZvZrx/Ft59gtEdOwQff0amtVvlqhDN5nP1pT168yVbxKR6HpE5Nkatr3w
xAGkIQMPOoY6qm/CFXCQoxLBH5LNpjVGvqG2k4UHUK8aO/s0LGaEVMZx4horOWb1VtTkdxbVm+7G
7zIIdxTSK8vR7sr33WZrIVZmAqDXuTmWm1Jap86xWbX2PmicFLYGMuSuQeltYJ5sjf3cln8Ig4O1
aYc7wqywFCDBEPy8ofDPTZt8E6uSGUZDX41jihTJI1NB+G0mu3fpPuQsZdfZjDpajgkzc4A5CSML
9KkWiKnCnndAsh/8AMXLHH7PgUt7gRsmjx96Stlsbrx1OgwQe+FURfWdjD8sn8m26bMMGimwV97g
HioKG+FSGxtZ8WFHNt5F8p6hWfcbr8BPWkkwgx2TeWTQxtG24bMat2oZiS8qCwsqz6A9spHawzzM
RC7ltUkvEPlY8HG52nCU2/GTjVa37a3gZBwEamX4X4w2q3LDC89rOw3HQjfnEnBhinMH/EZ3r3Nr
LSmAuvCexcg1YF47KLkxm5B9QRVKvOTxw5wBkpuNH1P3PDuIAOqq78h3weoh5m+zo5hayrFFLj65
DJGahyGgosTKdVfHWPfoVh4DYXzgZSb00r0MjFIGVDekS8G8kuYu0NFDNaVPdaHvbGYYEIaeCHG/
TfBYr0KLnLSwsJ+Wd9aWaHClkz/1JpJSwk03uB2YEaNtgA2+1g4nHQOix9EXR+Znr31ARGLgI2wp
33OEUOsiMa9JXB/dYsRGH1xspwS/kz6RQ3Yrau+x0NGdr91PxOmPofegap5GDHPNHcioGSWlfvf9
6QKmCtOoITZzxyMVkjHPQusG8uKaM2Gd+nO5Bak0rySBvKCAXqEF+DO/j7hghEVhK2aCZCfBbxeh
dbFcovBKbN9SvXQY/mxjKNbmDBKNd3BFxkGEqMj6NL2EQarrHIVPGrSItwNuQkJun0z9mGfVT9F3
5N0qyaImvzNjyX0nptsgJ7nUCZ5lqoBQaByH1DU+5drad9xg50+dAvHI9dzpB2r930ILgG3WPK31
Eu8onPSih+yGqx94qfnj9MRIzXo8Jt5d5+EfiBgSGNjr42KSC3SRoyVdex6y/lnEl0iLrS0gIiFw
Wo8AGbGlVELexzBgaO6TU+qkLK7g8+ioRNIij0XcS56c1d4S7XcGIQhlFTOolJuvLhmEduOhigPv
WvjJWzPyaCcWq18Bq5poiBTbBUQHqVHu28o9eFOA7a8qP/DXaXbi3XmQkGhdIuNnJfQDxW+zap+F
RCjXevN+zHjPhvnGsTD+ciiw1gth7IYpy6M5HHGN1SWi6RBxmk/LAlh8yf6zHElQg3HjeRGsBjMA
u+YzhokDC3LNETI4E0xrSnaOZKdBaYYDNuueVa7KQwrExMzLqzVbELLKIdomZv6COf4mxVTwJcCi
DllcbCKPO2w2yp+oafqd76BBjzSbO5lccELWF89rk2vv+Xe66u+ICcC0nlrfdNXlqUeEvQ0AHdAM
ALrE6XMfsfwfE3dP1tCV3j5YZ+i3ekgNGy8wbhBnQrLyk/NCIDkpcn9O0+S9mQlrRqNitGaaLIu7
nBxGHecncxjJ1ZqSdRk42VVm0RkLDWtvhx0Vjqw9SXlnJ6jJU8mcEIyiXR+Skh4choJ68FA+JG4B
ErhEeFYwe2PCg3LS8jLKj2RGv+FHIXWsszdJ2EEZuEBU5A47r3dbFkRlhlQ3VY9/Ct7MLYys0zga
xcWUzNZnF8udNf6YoSqRt9pb6Bn4GW1EsWylW3tGFOuPn57T05xEXs+CBFl3rWYQIsA3aGlgX8U5
SYa4TxkQf41y0vsM7ectgZ/0L+C9oRayF4GmtcLDxEJSzj6/RljvjfBSmw66imkzV/gpPZ4FA6Xy
NrThS9KnwmMaWgrqXrDrsB6dRgX7KvfuMmfJH2PWZlcDx3zEycHYZ+0JBGleEUSrsvaqS93nf9gA
JjvI1UdDpeltkZevheTB10Z4duiEiGnNmJK2xZeHSU33nNBFvRG83Pi11X0LW31topHYECnF6N2h
uAtHpEqTy4bbn/KfOiFNNBkhqOG2u/W4v29a/V1YGK0tktcIjqGtBva7dr9shBMI5EgfqfHEdH7+
nIqsu6a5OldFnN97RQNcOEjUvi7R/EnDvBsbwzzjzGoY0vgPohm6h9FAAjaJujqM097U0bBuoT4F
hf5jDLCjI6/59XtNJKY3fgFRTe6N+qNv4N0bbPEX8Q1MxW4tzDTf2PYSHIDHajvzV4OWv0luUtrW
Xo0qcknxZi2LBuOFM4xkUs//HXOaddf8GmF2LHoxjiued6W3SvsZb2cc/0RdQGJP2NyNafNYzp53
6soFZBVU93PFiZ/PM8hOA4WejJj7D9bWgTe0NowesAS76R4bqKwVlP85vKLJ347zyB0RNq+x+iMs
lsGNUNfAg/BT48PEV3GdM8gUpVdZG+6Ip4LtSRH2pGMyKzQTnOCCbaduX5E1oY2LUUUETeguj9Pn
Op3fwDoj/rK6pdBcfE4OZV42HKV0xDpX0bPsnehB6w26New6zLE2tuGegJwgFxIBotnQErRiQh6q
aagwuCFq8MehOZZtMbwhhd2qYEieecTnl6l1XqBabTwNrbXso3PRVNm19nx1H6IAU46rGNmyP/Ri
M7sKR+XHvp24KKDkXf9+bYSzmGUBHV6bX/7+tbl8TkbqmupiPv/9HxtXDSDYpg1u/IkHpuPtjEYD
4Zikda8KikOPqQL5kKnVmtQldn7foaO/oWm8gBl579MYJlE8EG/k+9+ha2hgJ6g/gHvKdVibagec
99PLC07QS2KWLmN0C7aY0OPrPLB5azAfkjP5mAUi2lcjoXiZk+U7hzlI54qT6VaIyfpob3GYnBqj
p0OAODblcLfLnmVPGJgfAOuAMvXty1DlJmy8dNyNpEWV+XXA7+0ZwYWkt21VmQEHZLSxlflVjN+i
uq+7jtxYLwroReo73+/cDUcUDGVjG+kWFUW67Jsmhuge8khQvcF34T+gLNnm5Oq+JRrswcCGesSi
SpxBfiBHnhMiPkWqsj75303wckxhAtndZKYrEFyVximCGufLYaOhAzGUNKhgGDiXYJS6oTbR73fe
qbdZyrURKMnEAyU2t+4VtHx5342p+SKrPzV6oX0hyAJtq+61jzN1HtP2gG4Z1YkyN3ZDaEod1QG5
kea5EYwi2GMwUS+yt544spu2sKYHKT3FO8xxr9DZ+ha1UjDVsEkEGwTXU6D9q/VswuHgIfE1RQPP
df+PCChNgwyvftVYn26esiLjSZmFr21cZsD8mujZkv63KPWrgpG/bbTH61l8ygwjg5QLDqkgG5K0
MqvsMaCmw5s7sYcPlFgBlgLTNctbbRYPTfCY91lxtAV2ydwpmmepbGb//L/rKDwNMZafWiTwpwrE
xBX+s5U9SsqK1HkekNdA6oLuCdpz10WcaL6sunOfvPmJ82uIWWLkQw3Ftn0LU+TsQZeDY9hjqEz2
yD64HXTqPMwEUPrLqs+ojBGMnlr5lsRTXZX3fZnEPKK8JxVM3k9hLSaOIr8nSnpx/hn3gvtsh5Hl
TVbxU0+Fhnpy4IRilbZtJbsmy7VOaLhuEsv9GtGbrciEoV/p0ydYJG+pYkmS4VtfsT2KtrnJw8pS
+mYoMaYYgtk1GS8xNwI+hj+iY0vDhcQE5xN52nixevMzQQdytgJx27qU6jNoLg5NoD3OjPvZGyIm
r8kbqR01ITkIYhKWucEcLyQwtvk2qKZ1U7BBa+Y7RXm2MWbP2MrU34Fo4HUFPLq2RAmEu0t2dV8P
1CZWiLslIDsSzx/VsHeyMnQ+pVV/mHr6xQeIkDwudpmmW+/AP9TixiSp5WzhGWOm8Gsz2sT4wrrU
b+xrBmSIVqXk3WYqvHIC76v/npH2H+1eAvbr1bYlpAfTXqT2IcpXkrD1VdVav3oQYsbBfSKH7NGt
+wAHj7mvYMGT/nmZor4/Nk4Z37smAu0ITyJ4+irYOY24QyRVUVby/oOPYGcH56PEdezSxC7Q2c5z
l1hxWVIPPIaspXBKtn8M2w13JUHy9oKexTh34+VU2GaTfaAuavZC5WfwiZSytuYEslxsocEfuw3w
Oud1d2A4nm8nSaVQMXff2bJ1uMyB/iRI7XfKIQLRJUB7nTb+g502zdbVLcJGLsvUJ+zAazAmdH3h
gmLKoUijvfW1eRDebW1h1iaddPECPA7asLezmV1AD74UCcNf9vH+DVHRyT4a4pcMuyUDL0GLmeKo
yUcFTKjAkYpZBtEfh3lqfQHxJM5FKXefINxlSYmVOqNTYM/1I8LagRTgsueoEMehSIIIaMtPYojv
R5dpUCvNJ3AMVx3bTxEWS/Qz/iFX3quTjUiRc6bG4wiUsQGPxhcjCApdfWt+vOC5zXciTHZkMNxY
jC4OwrZxq4DKINb3OYzLJfR8V7v9Z9CBiyRSAux4F91HUXaOfY5lagjLn69Dn+4L5nB1JA517d40
VnOLuQ5mMZa7lDaJQHjPKd58a4NKN0Bhpk8tZJp1mjS/sYmKs196jyh+cIJ80+sRAmGJzMKtgZvA
RjzaobybYjaLQ7NxFie1TmMyR7Uet32DZIQdOdjobWyhn669krSO8Mlz9LdjWfVmMss3O9f1ZzWF
x9k3iQSrgdaCd2w1aroyHZ5caANaLXkZ901ROIhlonOjqs9JYkMLcJKE+oah/ZvvmxeWkMfQIrKh
C5x3q6fAbJyeIHIgT6F37UBLNxZXTmA2H00XP3lu9hnawY5n8Xbohs8iTeWZGu8KJXsbfsrAeYmm
xR4yjO+AkkC0TNG3JKqduveRTHRqPAkRCyJe0KnnQpU/odHicsGHK7kc0hFxqQVhJMDcQm8rP9EY
MgQrqq0yHQMaMVdehSShjYNjo2x7yxSfjrjWO9/n2la9I5eICCh6nT5lbnoPuLxm9xW+YERNzqxn
twNDsRtzcvyDl7V4a8gKCtnUrs0oOZLs8yAXO7vmItrUjnFXMBQrg/Hb0iN0uFdTO4je65ppQ+5s
gfaSp+tcJLrjdaNgX5ZFCbZz7D9F2m0XehoY9OqnbubnmpIyjapbC0XuKgJsofH6jmq4tSbw5PHR
o4/h4Yjpoi0eKeCSw0gs6qajoU3NONiWrKvXLHKHZzuPEZ1y5ihcRFHTURNiws/cIlsL6SNxLlAF
dw3yYQvhA1VCJFkMIjRoVg0avmRmCNKp8ZDnUA7/DsgmtIKc7eyvtY3aMozuuyadWaqOKNaIZvI6
9noBi0JWiTz+IokSHWWhOM4kLGxjn4c1U5Rf251Phd/Uf/IlEorNVV04+rVKVHnMelK/Rc/CuynQ
KUd0BrYTfRaB0747YcwOXQTGEyIIauNYqX2CdnPVL+YCypxw05DGGC5iAqoj4n64dCgkGS6GWQyC
wMOrU7fq0cH3vp1Qit7BfLj/e+UonrTwPX6DanzJc+wu8Fawd1BB9CYLcPSM6b1JkXKJelQ3MDct
4T6QFMD8y1DeWYoK6ibU5yTMnjInJt+yLlhLUugwmWoZ20xs60MvATZH3LxIZ27bpo0uKg9AO1n6
MFSKbDu5zrlR1qx2ow0jb+i92rnEwrROZnJlYtPBcSqrByCCYj8ZXQKkpgKljNp743oteagzY9na
M98nSLs/pg+EvK0tMmvAZrIzlPs0svc2zvQlLI3pZ5tfdd4/RPaLVXrW6zC9cmff9E4PFbIxrMMQ
Ob9l6gPOmDfaLtG5eUsgZvgHbTnQxGCHgGdjBnd10F9FWtobIfqCwJzHqGKKG86obQtYmP0kwesY
40vKIpklEb6VEoyQk1JMWmsfFFRV49SNF55km9T2ksFx0XoijEhn6CAtpPHNaKwGe5covAxa2FgA
A84yhfKZgQWr+ohRlFkDlzDkGO3IFvwE6rLWlf8ct1j7u4m+xsLY2mYl7h3fl+wmmofaZerEUvTR
JhC3MkmBovt1Dl0/3+AzR04Xzg9DVr8AprtOPkrodLxtQ7ARzgC1P0jKCQIZ8CIpg7di53QwHdop
/WwqRF2Gfma1zA48QazOVXYoUVbM8dtk1fktUlxcEQK4geG9tOp+7mp5coqJsw7kZodpdOeluJZx
P+eauOWgTM1T1nPnhE2Lg8sz7V3KihWqk3XUWctFFaH08tLZP0TBGCFN4sWUfcLyLwY5kvGM6Bx4
G15JOE5ofIiidjcUH2LteFj4OcinCG+GF13py4dT5ap7TJ59UXRMoWNsRZP5VCANT0JOA/zml0r1
387oPnco5VZe1RbrOSNWkGXqGGC26c3vCWugWVkvZfMNouclVzVTD2lvlRt+RtNIQF7Cv9h1zV2D
amnMs9c43w+0qzIqbiIPZRNJckhbFpFd6lzQSOGht7uXjC0/gh0s3oRIc2UEzVGDl6xr6a5NXdyC
JP4onOom6ipEP3NLJF/iYHEdcNpYyLSauL3EY88OuD6r0LnWJBHapon2Xydw8yIWpdAIYd2iPGM7
wUis7eJ7fxb7uCE2JE4ijGBnTCenPvXBbIuYCONmtk4ptxji8CY6ESVdbX02Sedc2zShaqwfLRhw
aG8zQh6cYO9FIRZ/idwFfy82DpQaYZFu8DBjwhtNmtfiJm6mU9ISvsHOx9qLYeKf4f2w0uA2sVIq
pow+p5wxDfqFyZi4GTbsHUjFUWyyYvrhpAIrmjfTpjKe5DDCzavylTtTqUpQrBtvNraTV00baK41
ZqNiXURAoMM0zRmTIa0QHjVGN/N6xLzArX8fttkZF6h76RvrwBMw3nc6eR2QNI2juknmBhstCyy3
6d+rGLlDL31W9AG/TtHc1z0Py2H2z8gBuFmzmbTRIX+cfaKR4v79L6MdafCwTvhtkP+dKTlx3PbB
qhuJ3/Tn6uAW+ReO1QZuY8TJ4xH2h43mNmDM7dddQxoO2ck6iYy1FNg62jjiV4WyxD1uHMNQN2uv
6b79KEUjaBInHLMeZ5AbtttRKmAkTBbJo6xPDvfKo64gwDFkSm99XhXEnYh6eImVV/0i6GXWZoWv
iZu/jgV2NpSD+IRnOofZwiTbcOZEM/SMvkSWEUV0liQwDbzQm6HJYFt0QBY897lPuuaAUzY7NvBz
d3bUOa+B6hFXZObX5C0DPz8c72rfV+dMS8YrYja/zFc3JkJVy8HZtCgZj1USw20PxhdLnZGgjK8Q
wSBhtXHLPcSHWJnIA3XIhv/7oTMybADUXZxF6NrHAVY9VyYqr775dNvBuP3XH7Hp/p8P2UdzPkh3
3P/r7/71de5YoM01Gcs5cADn1d/PYJcybnXLW95O73//xiEn4dgMCZF7rOvdDOmYGzGUMvLaRxBQ
LhcVaH5BQOG//ZESOPhvHy6f/ft1USYWHgtgObQScLsFaNZa7ue+XTiONvJeaDbrusmmJ3ukIwCe
PyClt1C66pE5rF16N5zT4dHKsMlnNrKdceGlD28NGUgLqlquXJE8NVF+nbEWgcGxmPkPS0egojct
u5YliPydZwXAKa2n0zzjokMgNZ2mYgkC9IZF6+YXt7bOcGEMjB0V2yBGN6BUMAZQ48W0SoXCddTE
sAeIOfDkBUnpj3Li7xz6Ht1xuTUaYz8tQrupRKvh+wP8FMbM67Dv5ts4TrZdtYidk0ceGt5OkMfQ
VkCwO6IyTN3djpViJrrymudEpd0mNyK2Y3XwGapDw1yd9VwiSBtof8xkfORueYwL9TTU1mMxBI/m
DJlI4dIKh+QNxwkaD4LkYkH5LEFfJNNXoRjNOeqnqADyKqhaqnpIXLrMiW8Rdh7r2PBiZhQIBQQY
DeigQR1LTe0fW8saKSOglbXGq2uPtzCLaQOG8bNNrZ2RypfUD86QsPWh850nS3YrK07wtDkk0cF/
3rox2aw54hDbRYQxoICRbIFa5f70GRB6IhBQLO5CMyFMnZ/E1/kXE0pUCR3dZ5NG7RaPOUqZZgIq
HOdXM178QVZ9KKivAPqdsD/wZOg/ZMz1MaUCXINy4UhgjlKsBa17C0KPZGrbh+GnTjCL58QYbIGw
QBV+6/P5kS1VvSp8AcDGVbwOIthknXqv8VxPFIWbOuA793LJwomxdxiNc2ca4wMmCsmVieHBSEZ1
/vsH9a7MN2XsHqRvFMdqdtW5Xv7wQdSd/n98+NOkfv7xX8eH22R3/9fx4ev488+/Z4cvX/3P7HBh
/6dpcgD6vo0HxraWz/wzOtyS/2l70vYCCAMBW2Un+L/J4YJPOaZ0fZ+BqCBljChyzVQm/sd/kERu
WyZNtikC15Umn/pf//N7/B/RDziEfEIIof+fj/8byth7oNut/sd/uKa95IL/8wuPf/h20nQ9G/OK
y3f1HW5Lfj71/XlFsc/XW/+d66QDkOGeLIv11siUe16iyJDxD4P/0tvTfeU7PyYasxAJb6Nrkq08
n3pnI9DiXowq3AdLIMping3xdm7eCBPi88twwsjDc129up3ZUQGdOm92CdUiObHJsPgZjCmqUh0z
ZVUH2SCqmN1FYUpCAKTBVRnTxSfCsPm2/ZtRMmZ2ve+pmWDDdMQB+e7KsXIohQ1jQ47gbGWzCoSn
fE50697Ednhvt31C+M+SoTnYJ1sNB02K13ooyP1RIfe0LrZ0OxASecoRr1VHwGhdmO4rN6hYMFje
1k3oKqaEYsktvavWQ3dII3UyCwvqj/SIaoOiM8XM4+r0Ah3f3BLI9lbECGR9uP0LnY/gIxsVSkYR
nlnNBtQP/wH3Gr9v6R4TA1bLcSiRGQ9jeYCf8IfdX0pprfakBGJPnP+MLpKFrFZ/QsLEbKw+TcGa
kFCkl2Kav/J+DTbqwc/Tb81waJ1RuSzTwztRQSKY8PDlIUGkDOm2MHuhqGD5zvFwhYU6+k7+IWrz
Ma4ySbShuC/niUlk8hML7+gHyU3m+fAK43ndOd42gfTzBJyDESgvNyu1E2GCWE+W18hL2z0Uh42q
aCMiw/gsU850T9x0gapvfBePmN/E10Tnv4hGDwEDc2klvw6CgrU7tvVG19ZDQ5Yb05ne23ljvq1Z
Bkdee1faFNqwOhF1E8lji/7kL5F9+PGooSaaBYi2q24CzrtYqZklnEKJOWOqAWwwmNhFHYpt32dw
Mem30RpfyE5+mYeIWQwUp3TsXqmAcQYU5Y89Jc9OUpHhBrwuHuHrwBVZuyao94FGA8kW/n/mc8g4
IGppeUwjpvWC2+4iqAjCLHtO3LAHURpdaC/2oc4A1OTj0bMXB7UPUdQgU/WAnOHOHuoXX8fusTeC
4xTELFPS6mjljE0q4CGMTeGmJTsdI3jwXfWyVJgZCyb2HOADcQQg2B4+qqCiQRDpGewAzMSZnxYV
XiPTX7xqeLTMimliUn/wNnzl9gIoT723aYwOXTa+1T1g+TwxXjTLsF2bsoXRMYq+VpO1bf9vjs5r
OVYki6JfRATevJb3JZVUJfNC6MrgXSaQwNf3ol867p2ZHpmCzGP2Xntwf4Z6utSNK5kpOjespVci
lgZGLeaplJ/o/jBMdd5vDIO8JrdxGdcFlXapH1RpsYcPCzJ9on/kxayI8uyWY3XxRHDv7OIaRQMD
HLjo6H7/kZR2LmuEPFmLezoRV9urFyw2fqMcVHIcHUm0v6ZEPqA/JYEAYbBf08RFCVYDKPuWuYoR
8Ecd4rui+2Sox/K2LZ66NvjK/P6Im+4q+uhSAbo8YEK9w8UBdDnTf3kf28LpeHBiNlj4c5xMXjv2
88FgVtu8dz+UR8ymynZDAaK7w8ONMn6fxiwpCHJZZPGUrgM+VRVV4uBy7i4nM715NX5x08zP//+l
9M9WNIO22RDOX7qdJ4apYp1E9tT32KYA7qg6F0w0LFbvIOuad82rrnz+EYuVKsaQjEh+0My9BI0B
xw2TEiCrlk2qAeXzbMKELACEQPggNAcu8YQw3PXHcJezHOqTldaZa0JNfn2dh76qpu2Io8YzU3T7
SbHTLb6DWPXNNpbzF9YPVev8Qr97Si3fxiLRvxQ6Poa0v3cmgr9s5H2zYs6z1O5ovpvDSOBiZuIr
ZaRwF2KktQwrdMjeqUJ3tDIa+S9K9FOeDtZyCqZV28e/wDdeC0SRa8JBmO1Ut94qAe3rx4jxP9NE
ujd+HxHvkY/NUBjf7ItPWthZC1vSPYFP+KPrUYuyKu+zsM7MidLKbA8h7SI2unHTVDF8ouZW6dYF
hR0uFJcUv63ysO1iuhpXnrgSG/FNehoEAX86NTRkWKzdJ6+mvccsJJZJf3GEc3aDI1mri6kuz4aX
fKZV99nAZcBIv+wSPJpq32WoA2GnE0UZF7dGn96bBAcpqnOWb3+zHzycoOIUtTr2JWkYQMa3RroV
kliddR/yf6udfddiw8q0SqEOwTc9W9uz5K5GfOXpRJ5zrm0KJFCTU97TtGIvKK0XhXAbG385npzY
UssaGgKOzT3hgOZFBtGhj6qD7mFm4G1xUn83kRAxQvqxUUiXMKZWQ4NT3Hfi9z4I1BKXzGMaradJ
qTtA/1sNBGcRyOmUwnSD4bYpBvNR9ho5AewUw5eUK2HLGs/eFhyhnu3vhP9rUCeXoNtXTcvwGIEC
K6f84HmDi9CGuYiXM+QfHI29L3oeld2lEi02EVp5hI4I5hjPwlQ7yS79mGy5CX2XwCLv6iiVrZre
ug+Oh/6/IzljILxYYcgwcamRoP4Wx9FlII+21uFe06WtW/+3VDNnLEqCZUQSNcrrZq9NqC1TC2Y3
MwUvCBk+5uYnIElt4zEh5cDtWskzg+Ix6u6d8sJNrxqguqoOTlXJpF0mefPeM5Dnw0zN3rgC+NvF
yU23C5MeXp/gwIGOnEbMip0xsk3TYuMwFY5+GKKUBbNqbx5ql6PAKt4MNZdqIFhF2cQ8kMQMzQJT
Et5ROsAihno79c7Gn2zSwZTBER98k6/HjEOM6gi3lzX5hPkehcgytM1XbIzmsq/bl6IsGTRyEPbI
uGt/ibc9AhA3jsWV2LN22dmjvjZy+9hF+qnHIeuFlDJVs0HF+BuZTrxOtc+ikMTtajTT7ZD1R6cu
XzmIk+0Uhhi1Cp2BP+vdHmyBEtj2klxt0HB+dzVaf1ENL+PddDDP1BG9YW1JXDdGdND1ZGca9P5N
rO1arThmGUjtiHoCzxdDE5p39n7qD+/BrwyKZW46YsdP6W5DApXyVr+BhpgbqtJaSHCvYZXILewa
pkEqPdhFfHNZXi9CCQlz6psKZ/9EClBC8gfmO2cj6jElZmGF33eFUZY16y12WnOnd/e+nhCF+rCw
3Vpmy1S+O+mAxCBqBTHy2kKb+Fd1jJ7FLHIzMu6PquQd9QBsgtNoZuuqSSoBA8z41rE/4IUDMaDf
BLx/zsxgXIZJcdKYAiK4ZGMv0FfFXMlQF25gXda2/2LXyHMF6QtRVX/XqPso+U4VCjFQYfv5k6uG
L+X7b2KGRZRQamuzgXc6crIEYhcBqhN6+WyP0yuRVIeEvHu7sEiP50UIjSvEWps3IjYwmdgvUvkN
VcBnHVm/emOvjOHJthQYJY75ukCXA7CTTzXc2ArGTaIAGFpHcmfe+tzcRuTXjBORB7HxFPK96lW7
q4IIGWX+7I4shUa/Y8OMtqTVPrtROCdkj6PZ/gQFQdkiVncBNpdJDEnHPbZJ7zXM0rkIrI6Qo59J
vYFLNE0fJSBUhu7eCePTWnfqQ4bKBym/v/v/A2jt5tjW49dYx3h92m3GlkMLWm1mFS/KgNcoh/24
NIlbigXg/4KpC7gQnUhz+LHUc3oIH1u7OwInp5HoS34uHfZhdSKl5w9Eu7GLakIwg/FPUyQVe8Ub
fBVvpXk9bACjvBnGU+pEPxC+ehdnr4rLjVApAZrRTx+z8OmGq5FzkcVQuSgpw9oO8dgSwuR46ZNW
Je/EOpz0aLpQTZe7OPJMJCb/LDuq1hW4rTU6iy3iIKB9A0C6sB0JLILs6sTeCX8Omq9pesUe9DRi
dUC61R9sT0Bm7X/7qUz37PrFyjfjnZ8B2HZ5XhBSTztXz4nBys6OSI5AezcZ2XWNneGhlcah14O3
cshWrcFiCpPcS2O7F8018bIVXAax6tALB/1rMnH7dkb6PJU+tFfnrZlouXi3CYK14wOpqRu/JSxx
SXd4YfJCY5X0uz521wm7cIvcElxS7LXj/jGZ8tUiNEdFJrB8+2kogf9y6/BNzW/a3AOCPwqy6T5E
xgmvGarjlqFh9Gv4D7dHdB404mhy3FNZNjs+3wnjYbYdTJbv6U9kRKTDFx5qyiw/tHVw64X108ji
dYjyQ9wgBRjQnGSPsJ/+YVZpQdaYC1rQf31S8zNi7AMcmR7TmT7Qs5cqMWmgYzC/tNlagVzLJBDN
zoijmbjBCwb8i6YfP8BUcY/oxl9DoM/W1yl9q3RPEovLA0wLawgdsI67IdTtYhfTa52Vv6hSqx0+
9Y2OhUwMqgPY5OyH/tUEO0PKWHILgv6pCo2j1fcklvfiNHakqntoRVt56Fx2XENvHSLmC6iMiJ8x
/RZtUbw27YArKaCyifyQ3DSbpEn4QWEMTl9zP4Az7LWBo6IUyx51Hbd196dTZ4/DiKlJiavbwjoe
JaEW+puqUKqxrGGtiUjGnKaD58a/mV6dIzZ6uOhheDZuB7BGbbrCsfe2p15+EHFhwvAgcAX5LWMw
sWA4xuFakyRjm9deEHEXcNGDlGTPEWA4Qs0tKzSQmn/Xu8tk6zsvsD/zMvkFgMzsU7o9DZzV4yVs
3zPJGLburKMz4h1ytHiTuoS/SdSaQfBA+ogeByt46ElgHRa6EGocbTYOPUNFZQyB2tHqrK8KFDF/
IbxyiI2lMRALman5NDNtwOLA4UsI48hkf1pZvj6DGfgdIAgCh2F/qaojFcxRoislwG4kXsgNh2Vh
cCxkRX5x4xJVTjlYuNwsZo3qtafS2kE4PlWmsNbcO9kCHO5NCS/fNnX6Eg9asChiuJgdDqrRwN1h
5M4HJLBLNnmvRgWVGJPVpnSzFx+UHcIUHgvffYZf/D3JImA7myM6YmVQxkWxiX0H/XGLztTTTxB6
P/TiSH89rLMqXNR+3q5MmzFJjAcIKCpOLN1Wi8YaboMJmgkfYlUpg6vLrDe9BWa77IbL1FvvI0or
mbJor8zyxXG53oJB/cvxXCqzQ2YWhp/gxZMtJRNF6ATYjpFF7hjjIYQjxeZEueTLDIfaUrgsKlzJ
IkQsUj7ZE51ck7yNSF3zbvJ534I/5iw/Wm6kXOev2pT/VPH0UAjZKqSwDXzsja58LCZ1tCnxwS/Y
2KxDomRX6Ui+EufqPtooo/k1Sw85kU93TGHIjNedntzJvHqBxcLfi6k+CKIASABeu+OMHdQUbkPL
NCH31vlKKbRp7YnYTWhtPn1A1bc/umlnq86wyE6ZtRUyhFgUA+y2vYZwn9R4mSrsLCi9/ix3HwlI
6jGpd9QZG4cQAAq7hajmqXiRvxqykgyN15VT/QoTp1Az6PoqqbidG64T0dGwRWIbzbHOQkCkYL99
YNyQVipbp27/YZv+W+4xMqogYOgl039fMdgLuhGaERgoVGcBhwxm9WUnpcXpEgWvCRd/En6YtTXs
+hL5HhjJXBFCqZdIFPT6vRhTFpKWNZcc8dcUEXptCnbJbbDV7GGTcxjwK64grDqSnZ9O9+PpG8Vw
Hhvm3+hF/U5v9He7fNDz0FBGHpuHlH5PQEeF9DsaOf7FdiPmjDfIIKxfyVMyME7mJrv9dPLe+9QO
D3Kq7kHRzmMO873M5WeGGncMynuhVTfVTG+kVZVZ+ZZwfGS09DTmMHgLS/t1OixvdmZSzREDjlCk
w9AjjXyLSfEvnZW5VGYhcsSqX6AYOybFcDJKHq9p8L8SjDx2RDC2dIZbGrPJLOcgwYRsntJ4SVX4
GmiEf2hW9SkfdY1kJmuHeelvsici8FPD5xePkGYtyY4+nnoUtaX9L4vK97E1sPU6bgtgS8Ml5VnI
FIwU5IsV7gKzMHnkWNOkubr5aD43lcLTbyfdG2ymfeulyMY4Dtnm/tlyuOshIphh4JMjegsDln7W
rXm9V/MzZZjwbh7zEhb/y1Ch10iV2roc3W6uLia4RaRT4EkDfLN4fiEdMByl1jqMQ/KB6BW6vzYR
rzGdcov1pD0TmtzhKqzgl/nUh54zu6rzgnx3cw5usOWZgPWYUB+t3opO0SGG9cGifEIt9eun714y
dVsUL4gYG0Ubk10rrT4QHIBCvAj37IprYobNdxOFOWX8XaJS4jx9LUb/0TTeOSYazkmal9r0P9E7
jPP+pZJ/gSXA6CXBrtTdKyq0a4UWW/8LbZmzyImwkWeAm/XoL4gTh9ZVznNPol7N7F8bmJ+yHp4y
nl1X2cSBufm2NbVxCw/o3ea0XjhyfB4F9XvjMGwLk78KEeBaeexoKq9BRyN2QTDzRofw26yHtRb2
/2tB1xi8nzFz7ZMuiHH3QxSMDTJBJnIifP3RyfyCjvcpCgRAxqDQV+N0S7TKX7Wye6fVsVGsi8Mg
ao724lkf+z0SqEviUdkmAvSA+UE4J4MHtwxWWotTNeU0ihJgdmi9l9IPkDKTGNT6gb0qDQEBszF/
jL7CQCklUP2cHxyA1pQ1fD6wdwPNZ+plXGTYMOsQKT8dNwRzSlQeidxpanoeu880InhWIENkTv4J
SxGx1GenQZTpbJZgk5suEtt7FAKHRe72t9qhmfGG5A1nHbEHsj95djBHi7jg6k72MAA2Dat/PL4O
TEwKXe6Ffmu2QI2rqHkK7KcODlrU30tL4vZJnlvmLUlvrNnd43k1o6+ktF9VGlHST8MKU966buqr
F0XfNrJ3lnuAS/r8nmu8MtHERW8xnNLd4jT6Ph5jhPClxWhT1eXV4PttG3HgeIA70gu5DGX9OxG7
tTIEygoeYiY23hF51Vq3KAVy1T9ZpkTHy0vnzKNCJ/ogZXwP/I+LARCfqPyvPiWUwGpJlgxmRXyw
cNNiNteN9/AXxgxYe/BNQ8+Nh6Z43XaYkaBpu3ly9PPgnNayZ/rqoaSBdWzZ2FsBsC/6guhEpkxM
2hED9V1/k0n1bGJOFKlBQGuEVBxY1Rna51Pvp5t8EMF6pJUEHUiL7qvu2ru/nf7JA6G/VFZ6IKSx
hCZkfEa+h+6mHz7TPqSsUv4lJ3Sj8tBmjJNh7qLeXsWh8+hNPn02w8u2MblHbYKKXQZOcTBtLaRR
hxEYJjj6x6hJSasQIqaYV/U6SkYmUV3gMiUJGMXyO0P38xOkDcZARJmgwXiYojOB0Cxx47f5v+wI
YIprJPzKm77c9M1KLKxGELdTbzqKcnyh9P6ap+hOlLWwRLGUVF792rjvehR+W5nR78zJ+DNHsuiK
LGEWV5zILltYhfkzYsFZzrhMRkX47vNxYyRIftCLkxjE9K8hZFBJtcsn2qIhh6ZCxOtZDV647FDg
Md0IDkY9WQcg9RCXknQvQ2/jR2WGqDnNyZHQxlU4havIcZ57aotllI9bM7C/Rz7mxiN6SeCCL1Bj
11V0Rb+KY/EFcRyiuvSrrpS5K9LkQgauu7XS4V+I89juNRINSjAZlkssKEOOEVEAQCjXWidV+9NM
Tr3SfMqz2v5XT76/CZ3ojdmEhvg0vTQGiiDbV1tgwz/hbf6UnLFjjBfCDcz04Bv9PNI8GZETEH7X
LvIZx5pZDs2fM2J9s5rxz+5c3NxpfJ7SdpMG4UtuuW8aGc/8eHvdxXQ7FhhdIaXdIcMFbMAtSGmV
85TMvw8Rd91KNz911/qohfUe57SCWUnQJh5DnPTadONG0fPB2KQF1iBu9jXD6WoFKIq2ynt0JL/w
mNCetDmkOA2xVdAlwQrQFsXIDmAJOCa2mpKtpsrJ5FP166DzIeliM7p6tgQyAljYT/ClFs3a6RQw
EKRRiOX/tGJA0lSv/KCDDmPLLaNG1nx6ucFPujdNepnaEVQFpByaoSSfo3U3xZwIazbyQts/QDMb
b6Fpc5sm3rdTBNVOru0yvkEw0imD0nmgDaEPEKXpNXhQiY9dls3Zgyy0FwLlesWoH3k7y8CwMbeo
7WFJVAfEwn/doMOUGCt2vNpXJCx31xryJn0fPjfmAvddAeZb+kDrV9IAjMnu9FCgm/QdfBtuHTwT
+Woymw2gMzF3XLg467YT8/TorediWGpV/h3Tqi/6jp6gMzJ7b9QmQhTaBD/lxrAANZgaA8khEU/w
P6p9pJ9BzhyaGi98GHLEGdLRqRdxJ0lKTx/mKwN/NL2xzJ5s1CosGT59Cr+t5+JN7vmddICUl53l
0GDJuSuvSPOqXIQ8df5kJayYom5jYiRYODWG+jEy2IYFf4rs+a2l2K6QgLDHGuBRSfHy2wSXjKLA
EkmaIgloSL8hzlzaAIz0WBwbTZyjFLOjP218nHgLaIC3QXejQ0QXHZOG0elNjPuDDkDmK5ZizjbQ
tbWdgxgC1AXtUHZyY8FPt5CdRZiuSxe0QtqG/vxtp4TE0P1zAO95aOU67Z2bFUKPj6zo5I4180xK
bQbvPHBM9hZIbNPLhBIKmyGEqLAN8q2XB+9h4K9M/IUrq0FIktWCJjqpk81gR98xyuuFWxr5yqJe
QbxWlHvdTCll4zTZeNCOWPWsE7syLpN8NjsVPCO39p/jaSi2FowuiSAdPXr1J2Qw3XSmjAcoN8BP
huegBhQ4jO65rtsIQVF0LivtjRnle0r4A1pK70vEg3Ug69U6lEFnb2c5vcyd3w53wmbEQzwKg/Mz
9wHLIvyPbGgFUjvrc2hSDp5wrSqzJQK76viC/EkhMEaN2H5RPESYK4B6DTnR7R1908i0C3CQ1JgW
pB1h8ovcLqONYaknrd6LUGJ2i7l5/Hy4ku9HNWqZn2NWxbBbOjgKGfqtijjjjc6IGy/pHQvbk5dp
p8wOH27oYPcFbvnam5axYv/xJtrZ0Z2L9mD5LDBniWUfskntChSBGoT9He9uiazUeBnThGRJpi79
wKbST9+KSIO21YzFe599DGOxUpHN6iJLPPRNmjjGkb6qW+1J8wRZhobYlmlf7vvIe1Gu4nqj4Vp7
hpqudsgJikqyWDdB4VxK4nHWYYEl4P+/+qlbr/0xdhFuZu3VYdO4j+Ey/v83D3Xa9f8/kfo27o0G
+kyucFQ4fU/7SSsF/nR+7+UtwMdnVyK9dijaC9RQlz4JaOA6ZqEW8rDQx4pe8ksk75XA5whIaOPT
3sd2R4ZXGBwiC7OVEb2w356DbnIymDKGigWXHiJXkOnDd+OaWFpyz9tYOKbXkfJmvn0h1xgUzm2O
qNnSZ+JV5APOYj1mITTeTnr55U/ovknfTvaGG64R0YbnbLQBvJoJZHlACqnGTtyavWIhzWgLCZHN
jL2tmEkzlan6VZt3nPzQCFBo+4pLXn3BRywOgw+JS8x+Et3TtmS2XizyDJdDO9Ir9JsSjTJdsv/C
0xyv0GFly9CgRzEkoVr+/DiZpvzpa9Uca4GTkZL2xWc9bSeW9v+vVdDTY+6Kt3ycz7qocZI6FpTt
kAypltIFuIPYowTjecTskfeMrjU3DDDvtaAzKtN7llwowxRdEBYdkipMnmu+76sb+AjHmGqzL7w6
vsVq2OM27ESz1cFQxUHb7+HevVm+W96EsfZMYVwcvcEbQQNIxwiBJMGlE0QfWT/B93G6irX2LDNl
hJUF72jvzz7bi9dKVl+FzfnvxAgQC0hBb6RGtYsaOPEGj9dnGKbdsYgbsI9t+abF+ZtWB5SABJId
WQJqrEq4YwsXf1AzRaRFVYh+c0HUjNPtNZliQ5//poE1e2pMnb2SoTUbzIj24f9/5D4utxxSDpPo
eFjm2OuXE8o3SkLErKx6EcvbeL3HTpfrvKj1LZrOYB3T7eM54mK3UCP3mnXiJDzKarq0dTKt+Bmw
o9YKwUvRGOu+Z+vlM5A5BaTXc+x+1a38a4yUIHqqjlCoLWu1/hxV1kMaGYmijToYeZiSIdW8lpnz
p5LGWptu9dMr/yyYZTyaqvvHslo7pBUbw14Ep4axTBxJefQZ+YdgyAnWNu2lCehvExfZManQ6PeZ
c2fIr5abzKih1hgVqQ3K2oWj85mU+TlS5l1IPEmweRngzW2lLID0067mhYQ41QYrN47lLoNAiT2K
HtRPd4hQOA4diL29oG6aEj1aE16HT62LT6bd3vwkMbcBDmFua/te+oADQv05Txnxh/mIIAB+NBic
7+ah1fpH1HqfpvSReTnNE788xguuSZWB6cCkA61GHB2Fnszhf6R7J6OzpvxmWRC03U5LMGxC17uQ
pHQxyfnDi9eoEwNtudR1PusiP9hTLN7JuCAlbjwga0JC4SXZNbs0rgZOHnJ1kAIDA6+uY3OHvDes
pcRB27U4MyQy6K0MAA/GxEZSIQ0MbLEolLUWHTF0I7x/w5O0qjOUqDHxnL56VS7zwM7gBs6HYSk5
bje847yWDaNhLZuWRTlc7bi9EcR3HWaIL7mvinly1yYsre17gsGedObhMIr8qHkNE3A2yolmhudo
KvbIeMjDbfpsxX10J8oX0sa4iwuy75hVv0yFdRtK2NnmZL20YE+BoKxlPNwrlHYGbJLI7c197GTP
EqNUEpsfCJ/PzOJxmLMpcYuk2CNhy5Z+3olN5qRvVQ8TlJ++lZaxt8XwbLTydQp9Dbay9lEIuPJC
+e9Da3yB6HxRrXpn6XuPoj2zBG3rt9XNGny08Bbgh9RoyPjWu63XomFW0buuS3FrC/nWkf/KEcDe
yrLeWIOoRGlrZdUw31mkHyQmft2eQ4iF451YNbCZIp73BKdKgEGq0jXJFnRVhg5WChjlU6cH/7KQ
S0nTHXGKerQhQ43qp5BNv/ad41g03j6wNJageKjXRU8fV/MBp47mHVwj+0Ov8V1B3xtNFiO9LdZw
h5rXfiSnVQ7xjS9Uog7MnFUpq/d5l112/XDszdkWoVUMl4z4XROz8QhNysL77qrpn+hzcayE2271
kYEzoW/Lxij9d6lbwPbhrgBJdD6aomeGblTezi+LF30U3Um4FKTgn1nv9mawdbUWmXZuF2utzH6c
KcPFYOg0CzDxBnuWQ5uMhMuwJmEnoVBV8EFDe7DfjZzjaQSTfuPrU4/jXhPcb6ZLpqpF1QsKZVy7
khwhi4LNdapmqzofY7wenzvM1GMvj5MaxrmmixZdM277mKX0UMGXwy78BIee5agZiRfPQHaoVeJm
T9PbEDny3Kccx3HhoFsy9Y0NevXoooElOZ5BcRMMGL878svmrApC7UqikrE1xPs+7G6WNomDKkiZ
wjVzIjO3XfTO/GDr3T7nHsJlIp+IoM4Wvf3d2+6xHOZEwY73vnMqPJw2xZVfwilpMLVNhr6CpmhI
FDLMY/G2eL2xcRLQGcilmKNkztINp5OLWH3XG3ITs8IUmUv6gp8ydI0H5/z/PzTqqDM1F8U3B89u
DJ/iTCXPhaaSW4zO4Fhn43vmWPJSd+UbPKiVJ+JHYAUsTlR5yaDg7EryyBd2kNfnpo1eEx25lNE3
hA6JUntC2/HrFVl5BCMQI9pxyo30tE9wX0iZHMo10R1Ray8UQSl7RMMKsjJ81kqxi/E+JlwjIAZR
misXtMuHVhbo6ektFqMg2E6vLWygUbzp3UgeSmM65FF2aR21j135jsYpXIPzWXZdwyw1AvXj6ZLB
d8boqazZwxY1YRnMlvFlUtt0VvNM3OMsyySfjdtRCTZfEAmOReETrCdC7sX64Q/e3yw12paBe2hT
t93gyT+DIcchjsdpS1DfJiqS3dhO9D4wiIT/qKnmUPdRRfrV3tGtoxKQNGT2ppEP7sKLnWqNUCwO
nH68KijaTTBVG0JIeEx1eTS09EYMPJKBwv8obYKTis57ZDgTN05dvwS5djXdrlg2Dn2TF7jIGxjf
JKMHoqgoEATMrCqfVtVMHHLT6SO3aqLSczz9p8Vqh/WCtt8Q2RaWebiUXYe7jYbdT+nqUa9w5QQ+
6fC86awn0zMueHK3IvZ5JerVlUxSsZpK8DyadN7yaKhpPwkZcCB69rbznSr6Uj3cdWbpA3CFDIb3
dwu6PVW8HC6ZSno8wEEzn/xIOktb+OgUAc+UBmNrXpAlm44QpTQuSuUbn4Ez5WyGGc2kglM9jJN4
OyQAqtE7V6BgyOhLOPmwvxecwSTE+F75wWaBMr1kch/gg0cZbu+G1rfWpTsXHeOxVvFK5vqIjQq/
Z+4WJQuSAjdQX+xHvHar3vR+6F1gwllzGTGnB5Ql0l3BuYn/iX1r3atDYqMfLlR/rDi7wERV+AkX
Xt0hvxtsZLnm9MqKc9XVIHaLGGntKK1062s51BMibQfPIakZR1oyDDTIFpEpEjbqlHjNNVHW3W6i
bEcmZX9Kiy9Fjh0eYRSIjYi2oZaByEByHGuextnLK5nZxjGrArERsSEXcTUUT7NDPEBosedpwPLm
u+HDM42TpVBB5AoNUKT7LyXZC4cQ4PB1nFLj6pET4/S5XOnoKBdWbyRHqWRyDCmRduXYb2Rmebs8
sJ6jCndNYo7XllC3zZC6r7Iy8NN440Qmo+MfPK6eOCT4rYUuh3ycT68K2vXEIvnCVdKt51C0ilnM
TJONnnVi408EQe9yBgVnQy/J0aNR12e2e4NBB3dvfQFLwHGgk81Xh839/0FUkhWvxtByOFC3dwdi
F5ttz3NOLTkr442hIovQTfeCMBs1eeOhIkTu8P+fnBk08f+fYv4FX2HRKlHjOIxrHV1sdZXaTzlu
/1dQIhz8tdCWXGA8iq2GF7NhxM1eNTkzNOgfdRtePcsbnzxtSB/0DRM7rjDS1KsX+v0Vhc2BaflK
EkxxIcmC41Ea7pn5PwF1hboHqrhlGO22Aaw3OxAfVR5Xj4qSexels10v08sHxgN342nIbNPAinZB
aekr2Q5YyfOR0twivKId4uKAGAe7m21OG8ub1AO9fLqqMqVjVZw5ZvxH0GgZstNBFKQ3JjBzz0gx
3ojIWwPp+yekPV7g3DWPLEef0CSnuvDTsxRG/QguA6bkgQsHGqTydpXnpGiu2N6QxyxIcOKMjopH
UjQ+rf1oLg3By6qN+QPdrPtkC3EWWp4/NDGMrHD8L38O7K3S4+gPP3JCLcD+Vm2nrqjOTYe9sHTa
nd9q8XMn+nAH+eRgibfRwGSQxG3xCGwbuM0wRiuzZoWd55V/Br49seNUiOnnLzxlOYNLUJKb/79y
brXAsDMDXC0572FoZw/ihWdLl8N5jYjnAWSMU99ZYVOZ08aHcQUVNXkKlNoVbgMULhHJORrd/qUB
Iw9DbOvJHKgIc8H7mPW7kt5rW3UAM7OMAQpYrJZrBclvwm3jj1GxJ/K1vDk8IS1UkZaXqEGvTdaB
W9+b6DBVdvrcIIfB7v/aWrwXgUDQXjkKE5pPd24e2HV1GyQTDCGwRmOGC+Qq6dM/LVQ+fc1sxWLS
+ii1pj6i0+QyaoGSBWVHhteY/mFyRvvgiHBVGQz5SOly9gYj/qjgGKXb3kjLY3lhFeoBAQlwTjfA
MrULfJ4m6/RqrPc5XRvhzQZLEY/ZCbPgdT5a0YffjWcXTTHxwNvUrfRt19ThPeQ9Wk5lQDRTbTen
0kRyl1IEUiXw8I08ZhOKWfCbA7PeyfnmgXIufKD2o2844fwuuFqs//2sNfYBzn0e40WmiCzIIUBu
KgdzdVD7r31BkDJbg1V/THHrX7AZokhUzK4a3wb935oLbmnn7oV2tUkNvv484p00Yslt2w6OBB9h
qWQLe1TN59CMBuc+dmOfLgc9E9QOoN5IApto4Vj5V1h6w0OfpXk5SFL6dP73RGUUR9co5voX20il
owTqM/VrsLeDaKTySzHm2cG09WZpxbp5N3oe6VQ3Yb8OqKK9/re2Le/oiCE4OB5p8RFy4oXZj7/C
GED4QyBad3p+qkXCBGkeYpjt+B9RZ7bUuBJl0S/KiNQsvYLnARswQ/GiKIqq1Dymxq/vJd+O7hcH
BooC2co8ec7ea4utGCLsE8vTcB7y/eAjE08xWJdNOV0IMn7WwTTvowhajrvcFPiDxdZ1IyRPy1PD
77k0M1HIcUQ8uu3P3a0xgw+pogDtZUT91NFmqF1jISQn28AHHIRxVh6AvcT4lttyO2ovW3MY0/s4
hko+liR3mLo5hhhj1lPm7hzUfs9FCQpSWhrweQe2VRXipZydgB+WdJtqKuw3QRd7TYd6IBc7zy5N
1d9IhZ9h8N86Qu/W01Tkb6NXql1r8LYnEDXjGJokh84b2dvF75m/9YU7am04SXGwaRg+GqLt33rQ
yUfT4XLen3atQqXKJYPsMbakBTfJQTe1f5zIw3voYku9M6+fD+0I6e/+NLI8c5P7/j7oBW2Fdu7e
RLqYLoI8e9SRAOXINBpt7eTsKR+cx2nZGhzGEls/qoy1u9xQCxkKoSULOAYSfZFV++4wZ3+0dAVY
UWn9ZlQxBMdwjnd4q/UbyQxLsq8nNsHy1CuB9MgiU5v7y11Ybr6l9GH4uny1zES1E0Ze/fdmqKsC
RLzhEoy9/GQrT5yD04A2vv9k1evsxPiIFIblnSO6SJ7t2vq5P3NGL7sUYUKsDl+Lo8K9xmF5+O9X
ktn00pnt6v4MemF7axOi3xMy/xA3ySAcbvcv4ftZNbk0X+7P8tDchxVc3/uP9Iz6JTO86nJ/5vvm
n6ZxrfP9mfKQeQaGUZ7u/1CPlJfw8/z//vsiq4ZHDFAzJRG/20yBtkqxHbAlcgn6mmytAZXF9v5V
e+Ld1XZTyUiSS5BVQKoaeJgcRpeL6ztiG43cPPevNlmZ7SHjsXQvPxm/hT54hk9Mz/LNQz3axz73
GYvcr0kgc2JLSGa+/1uS2aynsA/f7j/YFmNz1VF3un+r3zfxSxJaKIZQgDSdEazCOO5fK1xVVaHG
t7nDqm2Ni0vnInrLvaCgNcHx0M5LkTUMcRk8dxX7OrNzzqXR9DzL6lxx9j5K1LS7dhqNR68Gu+J4
rPnYv+WN1/5odD4CcgrLHTZF+21c/lLEGvnOMMDGGBw0WJWAZgBQGWnqTcYqRKn7ls1TjniQ4XYL
WBTzC/maEg8OwvmU9BuIZQTdPKemL24ZAXgvHrRH9hr1FiwPjv/LapV8jYncS+pSXovCf0p6oHC1
7xFpVZgBnc4IXJobvRJ2/Ddjlz8Dbc/faGwSADdoi/8gIiRq+ZyDh2kZBewJQsBiZC5bnJ4/vbEf
9tJq5WOf6/ltruZt6JZ6awGm/+9TlMEMxvQ4rHJd+aR487slpMacfVv8So3A3ULTIJm2rIznALeQ
jjDt3B9i+0lFqXi9/4W+mjZaIZcfW/fitgmxhctKWVHDrPKh+BaK8ZEzOTfCk5B/MDA/wRTtt56M
5GpejPieDeohADV1s9CNbvDS6fW0/AuNiwnqpIO6k6Su+1JGe84+GZzdEdy72ZtHwCBalfx6/6Ll
tfmOWxwZw5Su4Dtkb6j9oWvluMpcprYF0dFxWf0zQ1oKCkf4bY6N12Io2yeInDs3VP2V7N6RyClL
7EpuYS8xZloWNvMK24FqERgrN2Nk16r+JrFfMQXun7FaMo5fdgW/FGoPbw3Nji66Wxvm6lI3Nm+W
izfM05sNEebKW/tAP987t87wS7pAbcxsPg0eVgjSl26cb5+GjJelI5N8pVSxY2VEkyhjDvN1/Dxn
/U8XFOZ57BxrR/vbJQsLGEcZRhwoO1pBiXIV9LqFpa83RFCheUihHgSKAUUD0uymkh5IDx2BlV3T
zo/H6Td0x3oZWY709C+JaM/aN+XT6FTts1/rDcfYCatp/CekKHsdZUweXVFl27FAq96OWyntQ2Qq
cyP6d8tDIjR7pbPTRJRPviHJXLPdXbzM0Ry8VBsLMsdat8F0M4vfeelz+pu7f8KixQnpILvJhoJP
Be94N3AOWcnehDtEBELZvnTiB2mO99p0ZD1lTjQho0ippzixF4N5LINpOBOL95qVwImYTqf7rMMx
aSy/kyWclu4gR2638tVqeTVfEVx4YTo8ybp+xY5KkPjyAADF0vHKCuNkdx//ySphFUpo9Cx/hHK4
GP5yEQVwY4Cg7kpWNyYTN6vqYF11UM2Y12feTCpTzXLS5eay1RJUH7rYNzy4zjQSlVJ6j9Vt78ve
f1ADGYW26JESFUFJ2yuobyEmcna3IWDLr5pboXLFAQiXlDsNH0ZslGe/9oJdliJXt2jPOPZb7feA
Ijqfwa/R4m5h0K/az74ScuX4WJmiKfMO5Ov10HnyipDknJjFuBavWhZyl2I0fcyJqK1QINFrB16C
2WXlTz0BcVhgcivOj/dvd4pFRCQl4Oz1DG1nG5RqeAXmDHTarbZKELFIHkyDYWScNomVskFXwcVw
BJ7i2b4RgmfflrIJLeyN21heGAwf5JR8dgapeqk1IPYJ3ZspTX8V+UO6RVfm3bgpwWMr59nIkl+l
k57Isi+vHOufaNsgRHeS05jREkb2C6tWfwV1kOxc3yMS2DzRhGhvlPnpy8IFhQvC1NKG/tNi4Gl8
8ymQDowVT/Jf1+Layo+SgRbaU03f1Z16SCRl/3T/qCCO/ckvm4/KpNFK4wblNKsGEEyfaIsJT5Sk
7dqC+14eEm6j9dR3V4AeH4nn5U/pNOZP0f99VHLmrTie7tsRJkjZIbC5f0e+fFvXY68mAvQlHfS6
oYSmSubTheXYzEpj+uKJCdBD2ehDndpeArCPE4ayx7GjfzTSEXyqM5JQjTI4puiuNlWmqNZtdF4E
Y0PWwsQ2YynRocXCaSUnKz6AIy/OtKkYqtJq2UZxXANBHVpOznAM718I0IP+9y3D8n2Ctl84zuSy
Lp/Xml276NCvNv1nJlIOZZkPCun/Prp/DqlxvjUndY7mEgLL8pBjitiwSX0BHv2MSDrY+IGhMbSk
NDHM+6M3h/pw/2zQzyhf7s97pGDQBan31EaQMRG5E4GTYfOsO+MNdmIOJ7MksxxOH32VonzrI7mH
K54+WwQqsiNOGxGY0zZwED5pmiercWr1utOgQ1DHdSsUjuHaGYm+dLHkfA9N9reDYbMLOyCVRLAZ
e3Jki42dzOUvXqwVwHn9TWHooMzHpltSn23IpodJZlGfmRyMsDw07XPkVzsX7guv5JKVlDT7iTCt
MQMPNeDmmmjn1e5kvFa+d6RRgs21IWKnHQEbusMcMSPN1CnRSwaE5w/f6QV+dfxV0+0rMheBSCKM
IyOG/jrO8h+Jf2sGVTsj01fAWe67ETGfKeZyfAlornceMU9o7DkvjgSo8JYHgPKEHc3aVwPiTQ4k
6KDaKN3nSn2bzbbUPnMbxrS3umeMpf0m2QGWGTcBc9jdTAYuhMD2d50ThQfUS/keTLnGpevyOeu6
+0N+pCbZ1i8vOZLrtZfYWAaaKt2lU2WfEpMWByNA2FYgEg/eoF4i9Pb7iLSSlU2Q0bcVvlsTI20/
9lZ1QyZOnNH/xnRSbURN0Gy1vHpTc2SFdm/Io34btO44A4/i6luWe3I1A4ceNKIjavMCIm5L7hvv
P2KgdoqrcjGxP7UMWjBTGN0vpuMfdF/DvwKRzkQEKBK4ktGWafefvD2B7yb0fIJpHYi6J0wXT1Ef
9i546Lm+ORZw7+U7M3dAiFTlC7wAPXldzM7REvgGrQTInfBjwrZr0353xW841NVnk8Jra5jZPfpR
9zAX+CW7ghZwljYBb349IpyxxavHao6YsvylwKJtWjruW7AA2RGIMWUEKi6fsN3B57W0Cwf5s8km
5zPCa4kvD4p+C6eoI78sQeakxRq6Y3Z2STmm/zB+zyHaKkbHNbQJNDnD5KNqQ95NNuALabMUq2lj
+duZXIGHkBkdmK4BjiCR3wopSgYnceul89NYh9+s7hl+TFMh8PPPCfF7uxZhGRmeS6t85oxIz7d5
tlSQbGYDmGajUc9QFEcsUAguoDM9EjpGUBnxxJrpMQMId/RRQzGBa8zRQ6j5L04tBzpQ7Z7uH42R
+jc0HQDwtkLOH+WEgTjOItFyU2yvQPcawykJU9qYdjSf0k6uE9/BwAdzedMa9PTQFSVn+m8AVYoj
57bHTHnVMepHQohrcl7CgXrRm5LT/cHlfLJubALVyGWo1s4gHBbbGkiR8uWbY9UIVqRxNAz3jZiS
bmsqAt0KJAqnjmYVuhPUbm0d1qifvyftY5oDxz8vsb5C3Xz0aqS6YTYd7CQ6In2OjvePZJXVm8oP
f1CQ2lvX635NRcuQvbLwEWPiOsamER0jI4yOzkBWZR/jwjaZLxzl8sDILj9ORk4YDSc6SxX/feb/
v1bH0285Ih+bLL7JQm5ymGX/vx855auLZ/MAYn3AL88DbKatl5AIh/Hasncypg7sM4M85+Vno37z
dl7ir73lWRg4uyUHemV35h+oZPmhoudTe1aw99qhhCqFHsOLz01Md5vYv6UXRFTNgwjS8ugLXR5r
jT+1TRicZlDvB3ds9p4CoRIsD9Jz+6MMoXklLcnzJlmLJYGpFdx079Ekct6pas5HY5TR5GL/mQrr
9/1ZP9XZ8f7R/z/cP0cg89MQyGi7cM09LY/kOImj47CaTiUatKiBkQy5k1SDaMIr5Dr5DRO4Bv69
C5C4ElvLg4H0dV3ZUFHscj7MQtDpo9jHsKFBcbbmKk/MYe8M7brFygqwxVoFM4RJwKiYSZPkeL94
91coicFBpjQC7EoM116Q1Kjor76IpEKkBORvy7qFaNXByE6wTvVhG5oJYie9X70X/PEzMX3zsl1o
rwHmb1j9G2vaBMBIgALV70UAV8afzNeuLa3jpLsD6Y7O36Kwd7Hvtv8sieoFa8khLqwro24a4Ihs
aYUb4nPulvyjljzVGsv6povL/rEWXXFLquQUeYtWzCrrlwHu85rOXnclhDPe9A2eZReXytayhvhc
WWBieJt/mUUzHKFUGvva8RReFJ0emQ8ZO+Bc5mm2kI1KBr0HWZUnE3MulIwZrj0p2WsjDMEzzOaS
4oQ6MYHXQp3IUDDTf7LBWvsZsp4x8u03SOllynidVtyjSmzW+Yjgu97CcVY3z4Ldc8A29zxjTjDt
GBgR568hgauRzWmyKmjww2doAJ5WmbHCo8Q1kbgRwX1wdiidcyLzcgcqI2UJqcYDgHUcgQZFfLdI
xWttIhrvQ71rpAUNnT/7oWkyhm1ipMgCKg+VsNjNXPNY09UjY2YPSm1DOkFDVZ/Z+yIZ6R9AJFn3
Jn89/UVnXdjYsSaZpTvDC77DGdxS5AbhsxGNeKuZ/uW5cbYnc9oTz3lJK79ZoTXwX+B1kHK6fNTO
/fTQVuGx0pN7ynCPYw4khkxO8qk0x7Pj4aCIwhq2R3jh7AtWnUZuGvnBx9IssacyoWxH4Gc55PU0
jG2uZoV/b4T+Ezvj2XSJqM6rS4BzblO2SMmz0jlqiHLuLvFwjLkkK1VUFjfHZr6bYc/IzIT0MHhx
w1BxtEkD5M61oHs92E/9HH72KnuO8y9tEawZdXa3bSllWR4ALyZxtJTD9TX1IwlGYEgfa9qvF8f2
bqMu5QsB6A/eAkoKyjjbeKmb/A6mh6Ibvlx/SdRF0zhCoX00x+qVCEAkDmzRjoLZOeQYrlr9qRLM
W6Tk9VvNwIF3U+D9ptpgjZDJQLNk3M5Eng9ttWOcaa1tK/+bmcZXYxAvJeU6NHsPzt9RTIpUsWpJ
yqibbUZkyUNArhImJJt1PprlB83ajY5a5Dumb9wM6zbkEQnVWb9jct1uY97GErc9Gtvcs6PrWOOJ
TBKxpuJPLXhclRuM+ypNxS7tbVKeGyKJKxLA2J2QVbwI24te0HesWsBcbGccl6zQ2suweMlj8w8u
cvNoKsPA54EUJpr1r7A1eDvE2cWrjfIW4Ydidu39qRLnzzC0W2O5eOXgoSOT5DLZxhPeueRBeQR6
wIJ4tIi4f1B5bT4mC+vX0dMPUiXilxfnGrqdhzSJLUTI2XyuWCZ7r9bbtiz/OUyQtbOdyIvts4xa
jYNOTZTf3NOUa4rwZ+gewxydqqHqlxmd65bpzo7uJZ740RTM2bxqV+SEv7gTp90JPPAj8bRY0CdE
JkFDeEJuZAcRThtvJthwkXLEgZ52dLn+tv6PmwQv/mDZG01kwENF7u3G9h21G4qCuBKTkMqyOwPg
ah4LjOjLP+T2XGKSi51U2ABknH/nFVbMISNd3LCb7hKhnwIdBhUX17KhxgK0JJcqbJGgTIgNH+qp
CTZhHsWrCQrvPp2III1rjvGYyFEPufjVbeInplkbJ1eOm65QOCDhLZO/irISb5GJNi3+Rj/MjUOI
qVQ4F9o+/ygr75Oow3oNPIn050Jv2SXijcYXgYCzfiurvENcvc9sUoGET1FeefA6UxKxzx1tpVr5
T172FKDbecIk5p1hfk3xlO78GL2w1DT1bCoQlxQLrTvw01NXuHQpiNnre4gEr7WX2tCc3OQx6g0m
Fo1/LVwXSaJl7RIsgE/3BxJXe2sbTbN9bNRgk9wR92u4MNgkqjTbSpEhjPdSc9u7ZCa1dnLMcY8x
4TM8UmN5SClFjLHVBzd/DmrOORgmWXa/O/8r463Hnk1MCQSYZ6l756jadI+PLnCBOOTNS6XgcNLt
+Tap/N8rxSy+XpWSSTjvpzEn/bccfCJ43JZc0YV735AFDB3zQ3aOtTZi6k5AXFcnJhi8mj74vVmb
ySYJwDQBqWq8E1g2Zh8uwXPO6D9UrfsOAJbud/BZlcI7z9ySQ1A9jSHD5jbFVkH/NUHPC30skEAv
AWPyOxTJKoqRunty/C3Q3BY6rj6QbI4bE4BLlsXTxvHB5jQ2IbW5j3DC/JgiAjB78RgLjqw+SVBn
QiIu/NFkISORpkfArlei4Mef9BqO8o8TG/q7FPyHU+hvcIhlD1Edo4CS/gCNqIXy7NkXiyTWlbDh
GwTFo+OKXXJg/k1CI0e1y2DQEs6gTBAKgZwbGtPMTmf/FVEIYywqtyRcheiveT0HuwIPnDUckOW3
IcRrIKIfqSOLBQ/XvRWnHx5J42aen/GxilMnNUoPxD9ZciSGW25SZaJwLny4E8jxTNQlmzl2n+a8
+0drocHflPxVFVhmFicON9EPf5qxzjQz5pzG52EOzB94i+iHHPlSZiGNKl7eB/w6+NEwP2gJ3US6
7a8RTAVv5JXsoX7HsuSmnvLubfAJc4sMdSkI7nT5Finn5N2mqzD5A0v21M7bWelvFOO7NqjZngNB
8pMLBCR3MySccfQ+GqTkRrM9PfRt/D1J+S3obMC7oVKwANaQqBcwmllp0pbWOtdMcMl1lYCbGZBj
1LTiU196ZJSEz4nivmG5aGyMNg20gAdcFWgZEbtECfEEkedDNpzEMjDETh5NW1gKUJ2tKxwBFGfm
kSVkJZSFVADr5pQYHZlUvYFekc2xhDpsxjRLKm2/DUJdvcz6tuyEHOGq92hfihSdVfnaCfWWzuRa
TPnMAM4BWVTPgkGjCba//ogm/dBM5r+IeOwNJn2SU4PfFpMXVMvplw2SIDXS5tbB6CP79gUCzw0g
25I0S/yqj6rK9GlNVYI9hJa4Vf9EgtlaBPlY9MW44pDw3AXgS4jMDb3mhJzB3OOP5deezrKlYzjE
sb8OE0JzSVdFNwyaa+DIoTL4Yj4ASysE2Ovm1PXznvF0/mC2cLksV/8mEwjFVe7MbEXOJVMuVUXA
CFwWe8Mn6s3kviGSodyENbjfuY72aZi/eogqlp9VF/vOTLzNawqeijLVpJ4MvlSH4S9rJLHknnvz
yDnaCJ8XmO79HzQ/OBb0RBuqOdoOQjiXdE834nQhUoJ0rPQQqSWJM/e6xyIYTq3zOwVt63ZOguJB
fWRl8zm6lKVOQJhDNrRXbp01giSbvS3+bk1sSq2QPcmcP63CRd9OwY4oO/qwvOrNuewSWjlhcZkj
4iShFrtbleAIQQuD+QfIY4vzOh3U0R87GGAepWGWhrsE1cYuj0lUou3ILmsO2I7H36w5oLB7HwO4
3rTtTMGZ9eFjYuGDKmkUpY5xMiExWCPrIRrbonhFdOXCCQzemQCCx6cM3NVu+WUYOJ8Xu5gbdedk
QufWJmQD0oCvWUsoOvzmOhm8uVtX/0qpiAu3aC909G5BGj61hMI9oCFYmXGrcKURHzAWvf0wz8Y7
EA3G0cVwsTOELJW4+BEheAg8GVQe+E7rIanbAoezWgWK9OTZ/zEczS9vV19N156KCQp1LYpL51V0
UAQ9dsSnCPZ0Xu8IlttU57YkEzj2ilNknouOHkPrcD7AW3YdZfOYRIzLaGQeRdlCjKn+qXrJSgLk
rtr5bQh/aQTWCFLYl0glcpgNELo+i+vkxDjH3YYyKv9o6QRVtiCuPPHoGyLf5AUFi1YSGz0/4kBB
XNciTZYifPWz4U320CZxQbaPM9h93iAeMW2OvXZDEsGlSwJbbyCECkYgY4O5xWRMiRKvI3f+QWn4
li73f5jlz5U08kcvcs+i5cbWPTj2zjzzingsO/m8btAJDWb2G9TAp+XvIxyUkpFO20rOFD4ccqXY
LpMwovWIwKCl8WFn9lrGCtdXi0mYxk9bZmsbMSg5UfDS5ojgXjnMG2KkG/SxRD8TCgoC5eIo8TkS
qGgHyRdnlggTwEtczXvODf+4e7jINU7kgpXCd9kmu8L+Ui7MvMmHN9kcm0jA9A7/uW79IiVLJc64
pAiueeR/DsGwnzs0o1lnrRCi3lSh/43Ftgskuyr+MDgDLeeQA3k13yP1YRtiAMQ7TANcX5V+6hzC
wymRaaIaX1aXfcGE5pjeyGWlWlcxDieazvam5qQgrQJLSNk4K2LSWMhJDUFTT3tdIGia37nSnxPB
lA/mFLE+5FczyJGLAThB5OF8kO3Y1siqWoeJXZ2Jet1PzguCzj/BX0cULPIRIvkEz/vQOhgaUkKq
ZnNfBSRosrMo3/rC+hpsIWXV6yD3YBya5FE0LskOdYCuwH4Zgu5ZAK54HFNwUDbHlXB8DV0JijYn
2iEN1XeCL9xHMRCx8g6NpuWs2m8CLBiaVNQNserbVZeFr2iflkCAAFlp8ti2xEd0IZjCgtWbyQ8J
ey5hqHj2ApxV9lPK+a8AlIjNCRs2ajwx3pT8C7H/MRe/I5zvjJYgY1T6X+oVLyrqWngTxbrKaVZo
kkq43o3QL7HpnBxVvtlR/8KiRPTkxsJnQ6WWAuu5URhj2HmpuvE9SKaDmWviyevpyip7KrSHZZUF
dEgI5ou8q5VPkOjZJsymRhfWcs9b+7lxnlVTAFCISJYtGKU8Q3DH/JvBRm43s+KsIaeZnhJz/NBP
niLb5Kt4nKoxh3lYfPgBC0BrdAcWE6pF9w8iHEKR24tGRzEw7zNV/k+jnl3DN7rZAcJ/hBzfdtf8
cQfrWStuyaRaKVcSzTLzvnM1jFEYhHhTXwr2e5wP3447f8qQG0JZAitosyqHkaLTrB70NJ/oU7KR
w5cJYQtvLES302gTj3kBIM0ap/HHFqxMKVrl0D9UIRN1Vx6cqEZEpRFVk4Fu9Nuov1hOvAfIsgts
7zX7qiJao6EzGOsiGq46ERjJAnAwlZHvZqP41ZlhSW5HFK5nix9vma4Pt5nq1SQmfuMIyu+mw5nP
uTujAL9mxJ4gYsZc4xd7Wk01EBdYGQGIqAwp1i7uXuOw+EwaAsONujz2krjIueLa8MKQXgDTLSdl
qGM8VEfBu+oaZ0vpws0EZYhAzXLfBZsx6D7rdkx3bLQZevtjh/CKeCUwIo7x2Xf9zhsgpVYYntep
WRxctJ+rotSc+IjBXbHCjY9mM7xPsaj/6wfEqdypkCAoXLIbUuiGdWCl14UwDFYDZ0giMB/GqT56
kbMuYxdnyIDiJMz3mRn253jANKF/eU2/zfGI7NIh1yC3Z/fB9sx6NxUKMaIn/3iNjtYsdZsshUEF
YbRkO91Pow/UDsgQaavVsfAhhZI49OPHS6GBHhDsfu8RS5K/Dyaak0haBG70+2pxKbUhTI42ACXC
TC4fo5RpACdlkpXxqeMsHQyaTO5tGDuo4Ck5HAbkDuQC83oUHGcmiva1iBMSyGz7qQ7FZ+inIwUq
eifBbIo6BAFApHZGKzmERTvXBQ/iMFPa4iM6pR4CNwQmz2T2wfU5eaI8DEHGqmOFiPg1cYf20KB6
FNrYNG4hV0jJyfKpt3Vrozq1SCEdc9axykEOk3QoDbuI4A7vGFYW7CnNPkN+6tVCv9uUgI4QcjPp
X7CtEVoJt3ZWOA3jsxw83kF4rB6QxnyZYwNEkIIINdM6JsyMgZQSzEYY8pflZ0gjGQp3QIluP8sB
6FOuUed65vhh2bAbUYoIQDk6X3tewMQmTs5diaV7oXQ7c0CnX2hNK0WvDUGdqtpg5WVQPhtfvFvU
0aPsu1e06JVdrWx2F4gW4QmYWrxqe2LiQ0kEfVJArAFuA0LWMRlxmpKAJwvmaaimp1iBM0mBgeTT
NQFCvVfoIXl7ACFKy48cZTlSZHIly6pxAROixzVoVT3XzOEa0RNw7NXZxh6JvHGd6NfsUGoFwCy6
giYi3i7uAmz37FW/0E5sg7k6G05srRxmLavStLyFfzFQm3Cj+Um66R3SEBF6Gnigi2Kdjr7a4Zyj
bhJ/htBtd7bUiB6NdcMseSpt+REE4apqwRf66N0Y5/3y5xri3WK8lCDHxQh5IIbXmkwgbOMcAQW9
h6+W+e8yuqFL1QAUm+1rPhsO2eHeF/dzkCbsKvibrEGaa45RppVtE3wfbEchBDrP/pADfqrc5FX2
ec+DXa/9gnNfi2g6S1sPABztV78b3kJFbQo8KvUN9aimYgncVsR4LIcmV3ty27Od4ujqH7sx61bw
jvZTxBBL4pPj2q2FP00g8nIMcXFz1raa1o4ihh37vUJaiQnWA7WB+uLomsHfwp6ibVGlP3MiTl7c
dOwq0n8YaJ6By6o3cyl/llxZo/SxisBupTeFDM7pIDJCDOn3Voa5pfBH1h4gglCawLMNz1lcmOsq
aewHl6to10izoJfCg3fCdwf3yKmbmieTTIInQzhHDhCrhn4UqcLFwJnWtDZx6lEeWmpDpM9rPChv
SWnBelROtzsVYNLVmuyqaevO5sYZQbVrhkFrieD9MS+jYkVQFmnAknZZ6nbPLlfQ6d6gzzw1I5Fr
rW+AJKv8BKlBenDqTWBzbtSEblL6/jUUllOLJCJIv4R2ohpVKyZI3VK04Ke1aV+tCZsnPomEWhoh
+MqmkkFeE1Qf+JahTohmnVSYA30aSA+EST6HTCf2cAVIpSUPgB5DixCWutMjvtYhcQzOUiKPuZE8
YQlp3sNRdNt0IKGzY3i8yqfiWAkKz1J9izj8A9PsaLXk1qXTh0I9g5GROUUwUYdnOYATlc5IvYKI
SSa6QOYxfrpXZnKe8uSZYbHzqjtGCNZMbIwdbqWj+0M8zZt4yJONq7IfDQ2rbcru5gXQi12XjISl
nu5T6zU2JTrw/mrPKBlRNnGOmUEmVLinakf8UBQcZ0I7OZ9pD+ZzoshPr198stZLUzR/NJLvPvFI
TSjC8ODb3kMVmRNJiNOasMpuXTpLfgFe49xK4IqCttdTTA9Z1b/YZ84W0NhVO+gn0eUbP8oF0E/2
6hLQ2NrV5oglgRwtJ2KmwykxXHXC+7It116Rj0aSrGYRmD0Ip7U17Kj2voKggw2FWRb+kHNB/qVX
ZRnEVKs5yZy2h+QZDZnTFD/2caadR2iO3W8R4Z5kBqIoQc2RZ5LguAAMGeXJPqbBvZJzbe8QUIAF
pEEEVhMH5Wz2JNKH0UuW5au+i+rnrl1BrODGbJ0G5sQtKwOo06Fs93WZ4okcaPGURDjXpbtNuac7
10HXMOyKWO1RILhbWqzEPnLUN4rPWJ3MWrd7u8v/oSb4Zlrz6vKPAgMiOFBHprOT+94zL100BtNj
VetbQtbEQ6TqS+jIfpcvc5IBu4YV1M9eocS6kclbz93Oy5i/DuNp9sdqOcDtinGRzzUI02NrOMeC
psaELMW3XZuZCnskHb5643X2J9vBI72m8NdQRm+wfa2Nk0LbMSfoenOcH7wIOUQl5FZxQSB24rsD
E+2DPM/Eth1EBCwU+ST+YMx5AucLFOnu0pA40OK6IDrIfh7n1qSx0HKLwarCG64hsJSQtLt8JYM6
PhjcIVsbhwEEm9c+DlHyaoxckuxGm2JASIVopCcAqUHx3kXlTyWbdW1YH14QE6CZ9PTDqdPLHntK
KtZzg/hmaXWugxoKlk3PPLYq7BIDW2ExfmYp+CUKfmIGVr0od7ZV/eTsOcBmWMUXdnB1GSFe7css
2zOzXxMhfWmH+CmkU/2Q5LTfhWQvLDPjPMzua4Iw8WGcIT/kJSwb1dL8rDpmXC6bMEcdMu8XPXFg
epw+QBb3Gs1+MQc+LcD2EpvC26RVCz30Olf1l0kSJLNAUjaK+mgl6bCOWVweRIJUojDQQREvj1xv
cUpAq6f7ZbTFdfTN70pB0zEMZnQzzA8vLJBPWdU+ybmlgPMUcC0hP/Tg0IVJ69/rADTIAgmgdPhb
enT8Qfg3p+OOpMLFyRDQkchsz9saZC0HAum+n5OQmdbETdVkD5KXufEatGax+ld2oG9F0h8HzyFx
0Zk/syH+TosaxHtNwIskJxHLOHtmzipUq2IlqbgrxDYsgn66hc1ePo051dBgZ1fcOQyNJRl+MJOi
iv5naDDFqRYWwNA2v+v/oey8llvH0iz9KhN9jxq4DXMxc0ECoDeiRLkbBGUOvPd4+vmQXZNtomNM
RUdGZ5WOjkQSe/9mrW+pGU6bvtsh2g29xGSwW80XkVT+2VBl/hFqYh+V3ZPSc45pjbFNiijZqoqy
A6gL5lZmhF1kBeWxXDyGWGFLONR8b8hW/N4ag82M9NYkilEL1FF/n2b7MElcqMTbkGhokvQu2vRA
cK/JHEIHSw6Yeu9zFT+JEmF4EKCgB35WzCwgWZJgZpO+mqYWbggKe11U6jWV8t8U7si5Ie050Zdx
ZlR9ymrRUl0zv9fvXa4pTzERYE9d1GYnCMtHhBSksc6SscqDxLwHU0BEMqPDknRSg0F9ZY3jThkg
elgIXo0lB42dNZfZyP45HjEUMOS28LiopdYBkSkMN0HRdZEL09x3LYGWGhlYITtzHnt3HuRrmfcP
xpjrxOZapQm+A9XJ1/kilYnK9zZJWlhd3O26/WmMKE74hX9l2wvlKdn0MtRPkfiKpyZ48lUywDEE
bmuREBZdhwec8Wry0Mcc/XJZMsZoE48zbo+ZHD6hzcpzDn6arvJqvdkjbv4SfYRAoO8PCG/YAOHW
2Aw5TO9QsMcokFnlfvopdSw7iUJ7TJH2bqk4XiFAhSvbDPtnRZjXzsIeCGeJnAyt2EcNII5FHECs
Y8vQZH6Ka/wKPVIoemq+6/iiVGyBq0x30lB9sFGS2SsQs6Iac7yhO7nU+KH7UBkR9JhgnBmszakM
V0vUYpeG87PdYerx5Qcnymf0bZtk2Bo617evt56xpLCEsuqhNtJXSmdG24arTizkPsMGqPIvSzDW
f/8vMqi+i3KC8xC2/xpJ9fe//s/zo29/q7/+zL/9l0uK1b/92+a3OD+y3+b/+EWnZ+/lP3/B8oP8
/W34i//5gzmP9vEf/oV7PGqnp+63nm6/TZe2/zs2a/nK/9f/8b/9/vVd/i/ZYYqu/fUa/etLtHz/
f/655Tf8H/+CEL1/JNHj3weI/fVH/pkgpv5DGAIplaFqhsDRYv6dIGb8g9rH1GXF1HANWLr+d4KY
bv/DkDUFooCiy4Yq/s4P081/mAgAZFMXKistYVr/P/lhmq7wt//7/DA4xqSQGYqtCzLOFFVV/2N+
WDkHlHZ40NZqwvlO65DvAr/ajHFsnEtFfomJ4tt0iTrsK3JnOdTUc2YM1MwsO5PWRrM9SF5q9dF6
LpJsy676JUpi4whe/r2eqsjFrDqiBwTn2uHQWFVB0zJ/ZxUF0uaQS6RaIGxTndQyiMzh+xP3AD6M
01zeW7O2kTEWvuATpq+qbGJwCL+me4msnbbw3sOyL3aeSTznjpifI2XXFoHScBBST+vUksOUV9rs
5hNz5GGU+PNGxz5aneQtddGzKbMprORNpPu1U6JBWhHEaXX+Ppvs3zbDsZlU5Ee3yi2FaIqKmGs5
spLDNJfUFsEri5EnPY1fA1jqmyilUlNbgsCJtyaEu8Unz2YH5DOLPb7aFUnrr1tdOAXqZNTqfoq7
qjoGgUAXFTC8RRTur0ZJeRZEUUxJ+xHE3TJe/8M+7ruDIlAl5cm3GU+gxBpwEKtpe+uy7JCG46Gy
i7vZ08mmlvUaxMW9bECqmN034QE5Oa+KR/61cKcafH1JTy1PV3Tb3EdQkAhQesevdatTDM4Vkm7Q
dt8wBW4ZcxGkHYC7+cIx0tg6Rv5K8XvXV9TexRZgYKAc8wRtSXdRdYhCkNuGki0Ky1cGupfeKl5q
8O1jYH7EE02GqGr8E6hmTdHnYFMKipxc+kz82dj2GTqcKNpHmmmuiD7Nmcvpv5zLxqmSJARV4XMS
prbHLmiRe5BAZxnICa2Me7UzJlxtXbvJhAp4G7rRKvQBe2W5sakr5lg27+vAnpmUS7Y/QYQjKOyA
lNSdn3lmGDgo2l7EPLWvet1+zLLmmKJ+igLlOQ2w5MwIvGS4vGaP6i5VYRex4WUxSggddD86jpkQ
lJww6yCwc6ftR8WZdIjRNakFKEwE0oqyucP2QR0qWtRxwfDtR3azDyqcDGmoU6XblSN15XuR0OQP
lgvyHz4rTWywGB61KCRTFZmtXYUy9MN67YsIvYuNNmAR92ZLoDwbZiLpQK8n9PXdmB31FNXZICMT
svJhZvpkfVoxLD5fmkIoiBpazNb2jIJWMVKNmw9VTKnZ/AcjZmKC/O7ZFBDHDmJhzdjlkrcdP38g
SoDfEWVaVkrrTN7B/fD3XJ2/oWk8sZBGvd+EPxbTiO0Q15c8mxYfNcOZWbFXca1B1Uj094b0ZCTX
vK9MpkamYXwgULPTAZajRzgV9T1f4srsqURk9ys2GLYby5KEHIaUzRi0ZDpVRAQq5VqDH4mly17D
pCDEM2IhB2dpmJOf3i7pFu2mWwuLKph37coX8p4k/gMULj2BbyOrU43fqaHcGdRHHrLL5VFQOWnS
i6wCZdAkLfRYm23ToFY3HOUgZbO3umh1R9Tsv7P3cQSj1zEGZqgvOE6lhmiTadwGC2UZ6Uhnyp3T
xdmwp4p/KEMzumaIYi0C+TGrpua0Jr9PF4c3tH6hG0lkwfVNNW6UEiFRovWcZWqabiy01yh49HTA
z5eQUJ9fFejjK4ixeMhHa43vyUI7TNg9S+OVZbfGgYjarW77yQnLHYHI4HbsmqVcN/OGgPGf2GlE
IYPMKScRymX0hOYqUHn5owLRQ8dHtmIttTEY4SE219aRnpG4aJE/7kcJuoCe0SPmd+Qf1Zl4D7yD
xLNFC2ZtVFpc9XaDO5EjJLYwSuYKx/4wHUMfL9bwKbN2ciqNfXQLMUc2k6dMAZsKFZOaPdSJxtGs
WzJF4YVdc7ItsevtJw3Qnq911bqVESznScm8oSEAkunTwKAmSMnxkKMPNrWYpOyneYaKHaTbgQDJ
bSmSb23Wj1nJM0kOLPTspHkJG3SktOJIWbO8v/pPdnBT49hHucJproUxgI5+L1n1G9W2E+vKcYQM
4jQdGzRmogJRAXqtdDoDEb+mFhO9AIgBcxNCgPMiYQC81Zgo0qsD8qg2AW+VQ5on+XgEwYPwW9d1
co79QUPUoF6mJj6qo3+kJVxk6H3G6GKuzyUDzJhb1bFK5lY9OQEV/zkOkHgKeCReksWXUEaTrw8/
y0QJzBtyCNaiCt8d3KzFtRuEyxp8N88ESZZBpm5M39wJ8p03YlR+SNBFbz5o01pJ+SzlxFXjSgk5
+MNK9Zou3lRydIli0GClBcbW6tEohbrGKEPG5BEkHdcc5WltjV8hv3/tm7MzBgO+pKD3ooxUnkFE
34AbXbUhv7xGIpVPKdwOVXbHFv1j3pVINGdIJXoZvTTMlBR7keFHiMUVbHKr1qDQDyP9Nw/JQ4pb
3Vjz1MG6rR9IZmZP0jH0BsYjaJkam4zvyzY3YK5K6bpk4tlrEuumVE42mZEXTt2WDBxRSIk6GBGZ
+RwlU7CQoatDPbzp9LlPs3XnqAUUQB+6Tns7pQzhWdWZbbtod9r1bORQo/n4GviGVk2E1S1cqJr6
wndNfQIXShDQNOEmLceAlRhGNTRN3cDFHtH4tzPo6pSdOfOxVHWtxLRRfXAIxQoxcYsyBh0hjZYB
M7GtFRI+MPcd8PujUUXZtS7BHjBzSVaWQnJpgDiJhYK1t2Q0tqOsvNRx8xOp2IYDJk5oeeg2UDCe
zX588Q3CRvjdAWpbxOsYBjRc4ZFE/9ONFjjmDH2GglKkTeXPAlA96K2yuaIdBNxKp9d0lGhN+c2m
WRDBXpiE6gxf+UAEqjRVsRfy5Nfy+CNXwt52ijJdMiH46LY9+MOAKd1MH03wGXjHFMlaOiY8QPM5
AIzFSa6yAUwQhugQrJ2uK4dT3DJlZlewavLgLJX6WithsLRMlusc+Kq4lGKcVjMfEynDR1rG5ltq
TzWoERHym9kLo168TBrqNaW7hnn8SCRe1NfJzmJe2smZ1SVVUY0Ro7efTEZ/+h5mss8qfIX6DcNP
VDhibpRNFsVfasSWdrBbAH+51Dq+wkM927LpIPjvXGTPBLZpHQdgMBM/QqSYCIdvOYULyh1wQO73
B0eqm0TSeTZ0QpEY6khZgCC1mWVmHA1XGtMuNr+bJOKO0uwHEsXcUW2NoE3zqUpbdJXcNzZErjxJ
3CYgQnchUCu2+YRfmgSZ5qvh8fvkBML8G7769m3CxqVonyOhIuxtdAvu4SpecHXhZ9W9tPopnL7L
7CTEpUivX7H+FacPK3wf6uucyWuNYyOKWbCSKzOwFqSgA32kVw+SClcEvOFk/C6D19JEoWugRfup
1N2gXGTLyey1lnkKIY09mlBsaiMKlnw+jh32jpQPDivAgsQKOYA/WZtXnOUbaZGRo/TE77kgy1p5
3hWldkIxeEZ4xI5V7MKk3wz2u4SJEhgqLneZ75EQFCbT4PdFtm6qhHcerH7HquXQAJ/uJ9Vlqu2B
GPPwsGERf7AQpF23nV6Nyeoa18RirgyUGf0G34WJfgFD0aB8orKF6vxkCxCxbKCL4suST5Xdbyvl
svgfSmp7aIdtvFoSKiay40Ga62iN20ULlN1zQn10wFsp7Ymdeei+e/xyNf5/NoI33imvHXAfBMmp
Y8OwjEa82d7WKvw2TOHdLk64mZfrIVqN2d3EnakoumuZ7zlxOxjJeV69qvwjI/iJRvUGg8/TjBp0
RrhFOaJT3qR55/DNDpnUbwsR79NG3eUtopiZooIiD0WPY4F8yGVWhP7E0uEKEo2+6Lm6EabeXvU/
BV1c7/idE6MGh0eTuO2wiWaiFo99h7PLBTI/M0khNwG0kOkxRW1B6BD63O1KP1z1AyfT3bddpVqq
Pk05yoaDEY5/cnUd8bn7n7i6ohvZi5QqKZL/ZM/qAwfu2LhFiYj+aD3l7+rk5mTOSQwdL4GC1W07
RRRy+aaYXZbpvfQgHzaUzwCYmGXF+rpqvHg3GAdocyTM73rO7Ma1MsuTzF0fW6vitU8pIk891SfV
Ch5U2g8Y+MlaHm9FeBmmkzazL8TDHO+z4VjxOun5vq8wnzkMJDHLCelEQQA2EFdHZMAmessefFiY
/fd3Ub5wtNZkk8KizTZVQmw2Wjun52ZwjCdi3tMQowRhqy2drKdp5JwdwZAPmZPDMZ8vcgpGaBM3
TqBuGATKjVdVP0GEd/U3XuJOuAxd3rKSQF3p4pNu17Ek2kU36sc2W+PoQXAYzO4MZtK4zSqQe3cE
m4wFuz5WDzLb6pX0nF77C+Tx+oODFfEhMRSsmmEwIRXhkICi7FsHg8QysYXtFphYdTnM8JjDlSe7
1uXktWeP45qAOMB4uDTY5oL2QH2NN2Za66M72iez2i5cZXNjYO3Oydna5tS4wptIJZnciW2dv8ec
zz3tDMrGV/YyczGd/qVCVlh9D8VP/FFeimhLshHk9P6K2UC/MyvU8CRRg0j1FukZ+jVszUvgA6iR
gUDCZzlFPo4xlF0fhmY+VlXzlSgbjGcTKwFubM4O6ylKnzWfdL78z8D7NS0/1dy8E7/MbnfPpy5p
jzokGH8GxvusKptUXfFBbK9sRkh17j4BrCUVvZHH549HNGzf+ZzVSPZJjfPQ5IoA7+vBz4l+XMa0
nsRPkx+GeUcyOwsNfIFkp8fjc8ZkF5Y3o4BntiKNfyXHGlhqJ2gI2Ra5Gf+Xb7TasS/iO4rWcEWt
fZBBd1v51Qq7DNWCRM4KTjSg447RO7V2s5Z/csB/BD5je2aMyGPWxcMPTkJxrMwtEGq1N+kbq53N
fp7VIDo+PsGVo13T8Ry8BuG6/rbtPTR7VjSB6ZgwHn2XQNvGd4McbQo60e0o7bGY2ikrmgfPOfYV
a3TDZq/lF4UEpnprsk+NdkZJfLiLtSKZT9HEJv3Sk9qNB0pd599tdrPEHlexGl5q5Tj1TpVfkR0R
QED7XVH3vDM6if5wdhSvJIgEQJcoXKG8T24Q76rB4QfUUIUB8oFVzvHCux/tgga2w5nt1vSY1A2r
DXiANjwSsoFXY/OEWBwFThJ4kY1lM/MoMmzhLukZZ3413lvytCXhKipCU28YqUuORnccik1RHoyR
oFQ+9tJdszcM1Shc+3oPHpbc70k8oU4PE68igUi7ZvzagZPle5jfo+xlD964pDyU6sr0QPm5yS0g
I8dypMnD2js3W8JaqG4NyeXpDyTc5As79jyhL+2lkxm68rKjcVDNhBwW+cZQ9whWEe5N9att7Xjc
jfaoKier3yabInHtAoUJ67LDIN0UzuoQOoGxwma96qRruqyjxmdbe1XVF8t0xmhyw8DaNa8tr6WK
JOKoqxuZ+yDcQHNII7YyK787ckPwkDKHSOQ1Y57Y3hOjVoNIOSeflealE8g9F3Q0C/dhg7tQBgcP
Wk9+ZpXoA1DnWsHqQ/5CzUBPcnlDzDfA7PXMkcpZtiJyCnym2GrNgX9Ln83wAjbWyD0ma2SxUJk4
meJhOyO9x4cBQXFFmM0SerZmcJLqWx6NST0g2mE8z5nRGeuW011fDZ8qQk9U3SuV7XB/glwV4mJb
1wy1KHmRI7HSWlFJlDLcRjKj1kBQMvunnVgQP9fx2i7wXBG0tUIBBE2xfSMfccWK3CJwQ9sqhGZb
q+nUq46ZHGV2qqhXG3Y+FzbWVEWNsuPmnsiSNH6EAJe5aeDug6cmfdtaedy64VMcXsnilItNpoEB
jld6seHghZHQXhMgmEimViR8TsJBiqWB5HRjfml7gzGKbIdqdkv/opK7OB6Q4hPKHut/+mbXafss
3U7CA4vTKE956BbKExU6xa5TBt8kF/GYSWw6EDTzRvuZ0/jP3D2Q/tIWBZpDD87shhXuElxHLPBW
Lg5cvhLXn3mw/dPQP6qGl57QdTamx+YtJgh35n/HHrqzrUvyBo/caSF/Nm4373Io0G5REDSKtHs+
CWNr41nChD+ys95IJEwoO6nb1yS/cPLF94nDGwE6XdI3j2LZA2ew11C+jfjMXk8r3fGNjCxyvZUX
Xoux3jUzKqq7MuFO9PDP8wsprRv0XxBfNZ4ugzEaiRJbTmvNRgb5UpDAxXyr9jhyVcLk6i2399Df
FcmLghPMZ7iLuK74lbBijNaGgqbgryCzAG1B64ZLVAgH6QkkEQOUEovKphXoysllXY3mqUtQOrjY
KXBVfzHy02b6/nX6zZ0r22vo5ryJHD0YWRXmX4gLjukLUxhOJ54bLlqeECoERfnGzL3Oh3MwnUr1
RhVL2sOzFBwF/x+ziC7d5GK7GDW7NyPYfdUWzea6v4TD6JJ/BA+dLWlySYtdLy6GhXR8yyYxeEaD
D2XYqO5wTpXmOeQvTy6zdlfFOWDcwOHF5BTSDnGvB8YxlGvfSnXCkGfYZ8orapMUyRWl9LDlwYn6
S8k98BtwEle/KieqsutOpad/Up5IPGT9Wu+OvL3+vg4OZA3H80Frt4F2ymkeVdA654yunKEmBDBo
Rbru0lWWjLSCI75phVc5dclmlEqHwWZVEBa5EdMbmgyt3U8Sgc8eA3bWeQAOBxtuvssrCnwHbKjm
c9QvJRTcIiC7Dha+FWmPTOC2qNbD7DNEWcKXcZ9AShjZPa8i7Axw5laSgvTsVdgnjRRtzCwEj3sD
dDe8Tu2+yzdZssXaE73q8omChDpWRdbXvFPZ8lX8MNmNG5qMODjYSI5p4hl02BLDrOX9RnOg8idY
LJ/VV50Z7LHHC+7wcau/KTpHZfpTRV1JBal/5Twzg7KndLQZm6XMxFHpX5BqwlhWMVFfZN3xGTgN
nkhf8r8qEqu5RY8JaQ7i3erm77qbnjtR7gyv4fvCk12L1uXjYTwQN1IJykvyx2q6y68MntHWHZjR
cSfG/qU6m9/snLObj66G6SeBVZ2TOtMdPzaBJNOZkpEmo9gQpbhcICPIlOIg1SwGzJFO8KZwhswK
pPXEhqqOaA9ZVNENToY5zdKLXUKl4EfNDnCauUBdWOOSXrobCbXjFUNL0HT2k8a8K1cW22eTnhDw
cNxf1bjZBZmPnqInNneZCzfzrhSGK0n6nfqL2HJl19ACo7w7ARwt37Xh2Qe9R4ZEvrF19zaOnvKT
vucEuGauelqyLF4nwuAxOxFDYIG/Wevlmj6OEyNDUQMWnreMrMj3OLrFHz5AFmp0KmGKWVQLmofw
bMn2odlyhKF7Ikx3GkLajmcRV0Kh7jQ08Imj2Zw1IC2cpvLG+tJXJxIFrOVHIvg3VZ2pvJI+s/hr
6edxhPTPZo/jE7PtrG5N9U+X2Bu87cS9AqDp7kofe6+a9o1Iis8ah945gpg2SMp2qtEYK4epdAf9
Yk23mQAYyX+am4+a9YQM4sPjeB/9i8QgpWfoF671/M+COi+ZXlWttC8s2En0bLGZwHhnlxFgnnFk
3CId2ttGQsZr1Wc/5JlFpRiYwVpGsWa53fgBw51iDsHipHx19nkYzJdq7g8FvaovU0Ze6vRYUWgY
7kShGiFokPvwSTN4fOTIeUZSU3brlgysrppfRl9xTMU/CKT06HqYTO86kB5BFV+wnoKp745irG9a
uq66GIsbuysgLj1KYUYbGaNLGn+vOKMsU3h/xpvcJuZutB3bNNtdO+2Ghrz6MScKsKKiFDljnTpJ
SlcbYaPKavfHJ9ORML4buuMWD5V/Q1z6OqlMwoSQ3u3wo039nCLHlkgLp9im7K4N9gtsO8hj8GUe
phyjM2JasR9bY6ca7GFRKp7KeUiOhHvHsGpksl5itdwMUfwHGYbp2aX0MH7A1q/KWCV9sccgj4wH
veH4U1rZoa+7a9Ghp47DO8b/fI2IEAPz9EmkJ3raXD7EmklfWPLIBZw41WfasprhLKSKVcsdoA7y
x4ul/DHIGcYNJGmQBksVgDfcBA2rpcfayWXAh9DTYFSpTahl4eiy44l+e5FwaIr4nhipII815C5R
IwdtzrNBPEwg/UEofsc/UobaIS+7U9u9Cy27dt24nhDArFUmk3JfqfhrzKtSNMpZV8k003jOgnDR
6ifYlfQ51mh52La2ub0vM4RiM1l6iPO6YKX7tJ8ovHwkshRRCZ490Rv418Kr37e2a/YRUcZ+g8QX
R2toc1tbREqoyfeQwWAyeCVYknV/UI6FdSSeSJRHHZcbLHQtxiNNck81KqY2KtZtBQVHEcCTKvM3
CRHWTBMC+i4N2JcOePBQUfYKgFVA3bh5AWGv5tS6xyUT1CrHnwnW4kjOtsQUr9YRbkabQHfk2r5h
KdixRCB41sjARZgGVVf4ZoegREaWR/SJ00SnVRPLlvV7rIZvillwXksyBvWshIxJlIajorpkgyO/
iEan/O6EznapPs/2B26F76yVRyRzdGQuAJTjXwA5icXcCoVQxIxuWOu+9qkkAqhlzuiKsTtLm/Jz
jnSuECIu2e0WPF5qt63K/knT0ad2SNellKWrhF86XOo1DSVO0JJ7iO+tI9h6lZD3ZiCfWCkx82wk
pTOLgNjf98yqLdzlaZi8Klpxj5CVDZaurpiljytrhGeMq4dWDkVpVUDCJWz5FfdkTSIYNwbD0rLN
wn1loNxXJD7Og/UKQclnAcZjVnXiY7DCHTbbLzmimpgk2spC2iUtyXgSNs+ZBY+Xo0oEYBdjPDKU
e3A1yKxe5SPpzAp5Fb7KxDaMUeEgUTvAW80AgaGQhrP4gnSJ2XA2/aQ1BCrRJvvYMlX8reaE3ST7
SVLwJuZIcrbahF7fTyU695SaoGNGkFsIvVja3/2htqgXCV8plHfTEpYjs4DxFNOd2vGYdS0ZPS0Q
8AH9plh+d3OsP+fMd82adG61aGg+uOaSPns1O/E8omcObC77wsBEM8SR00Fmwbuknn1r+tNVdO82
LLjRXPyVAzHWNr4WxnviYwEaSewfiLq4GiExBGLOPhvprhZo46r4jxHVOyVEKyUXUGoqm5Nd6enA
glRj2xBvmil4GWvKZCLJ9ExFlhsYO5Dt7NAbwndt7AcyU2kvHfqrlU6XsWfIlIAZGri4IzLkttqT
EqWvUm5cUvRdG39iRONP/Eh9PbqaHe+MoMgOrTJ9ITPbDCLDgs8MENIXo5QpOZvN+EcHa+8gmgeb
29zIdT3UptkQyh6Rvy5l7wboN1BUKx8xbau6eoRKIhkp9cuEkyRkob9KyHLTeApXRo/SN1SZFpum
5Wnd1U/1yg3DZQ5kRgd92WJm0/Tm62TCVdm7T0S4U2P45wKksrZPhS/71GNN7fQjHyGjVnF3pRFJ
5AnzHYARbYJLsa8JHMtKCosQEgLeeY+dJylZbIbwgb6D0eHUVgh+lcv6Dmxg06Lvl8fkWdImguUj
Brtal/C0C4tTNZ3BkHAHqsZwmX2DceyQv86tKPdYEV6hcDAWZEwDl9mLQy43HecgwLCeq1U+gzGg
VVKwa+gFk3cRE5o10zbXE2y+UH2WbOmzpXhFGSv7lARdpMFitBpCmvXXom4vg6Z8hG33EOYCBm+2
AuLkOtPdXhNrjQitI8CA7aC91YIJcB1qrlQh9LRGK95k+YdmEp1Ujvkn9nD8FTQLQ9xc65wJVVK1
TlyW9zARPw9Lzj+VemJLpXyAPAlozZG5x2XyNia0/LghHBy/cNEp1NJgoaskNNtGQdLa1Ivt+ORP
mu0osCcplkiCydMjquN3rpDZJRT8K+vte6BW0r6rT2Hrp7yfKoNrRKi4Idg26wJTgGWH+MINC8c+
dg67J/NGi9AUT5+dahauIDVGFqLedpi1oGZkl26WHI1YhN1o2F95m4oty9siwpFcDPX3hKWIk7un
h46f2UM+DVPwbSaB5LA/UZxKZbA74KidWxN5pzZ/4zexlqW2k4Vpt1P04LVWEmUHmIhpkE7QT5yM
53IJNsj6S8KF4SQhN2kwcwdMljjaovweB5+YY4RPasUci6jms5k13Sbn8dH1EEaXzoYvqqurkrdX
8PmOqvKXCk2VNgE2NSQRvsnnF/PyRFJ0oWwj+qSstnAjzwJFhEk+PdzbFfwTLCk+aheer0knNM7H
cJ4Zn34uPfWatmlraBdAWpBUqCxYWFigq7LSZjVVSbWuNPztM2seQ0H5k7ZsPar0GfUMIxKUp6se
cA9BMDpwg4Gx3uTVAtuI1dJusHQ/prL5Mwh/ccVXVxKmTNaBMrB3dPeCAAFzKBl1afE2E77q4Jt8
gf6K+qBUv4aQfBKzyx8V4iK3IZZ41UyDa80NLRNRGOsGEIZscrqNPnjnEgov65P8FUeytlVF/aJX
fUDWQXGeI1yMUvUtw5JwueaHNZrBN73WD2FssCpRMEu0StsRtkDoHFfaVuQ11KohH1A9oB1fetdc
JiQ3nk2MBZD3Ksm/dxaOEuuPH6S3GXSzWVuITkwIByNuRClsDoqp1+Sr4t3CpzkjRDU3OpPmlMWL
JoLPNP8BV5elY7YLqnvYFCHOhAoXRlqiDJRezYSZpaxCyC5bru1aIP9GTYNJM+P+iknX7Rj9BeO2
IFN+PYSYoIsBEXFLyg6lURhsUmyqBlGaUb4Nokhay2BvVVl7WPS9qqRE7jjz7GqQxnlUrYEVyuAF
Q16u7fDdVhYO0Rj8lBooAyPQsDkGeufmDPskwJm4DPBYkYJOtaS19tW3uqtpYxtSq3d9ShWXxSid
pe6/WaVxrlqZeUVcocm+Wznj1rptv8ST3YE466LmdcZ0zfrwYpGEksZk580jpAhDjr143mpC8Ikc
4Q3oKM9lkDQaCRF0bwruMVG5U7ngmuo7gRXHusg/CA29DEZ4RJr0U0mtC8CiSPNDmzONrXQmJYHo
X9sOkhrqg9UYVDjmqSbnRIW4abyXokfPw9K0YnyL/gzeaeibrui5uqU48KaIHLtANwOUUJWxNnm5
Gh69uB4yVIjaqSBzdK3JjArEopaeJEzf4ccwvysxZj/oRxcOydeQuCs1ewommQUfynxgjjLpiZa2
q8RyxRdy6kkkNGXoKddtZOBBoXJNcrDBamAz4pznl7kej8lIzItS0jzHkf45GoDOI7VjSYvdtIBp
0WsKkdTJtJE77bmbcLHOKOObjFl/F1XP09jcy8yEUE3L1uosizK18XQ31SC1WDlJuLpUvlmYpVWk
VXwg4AwowfTkB7KxK63OETLLlSX9oKpSn0XL5EqEAq9KSBjrgeyY2Y62qjFqG1xGTh/H8blvbO6q
sMYFxhpGaNO+J4nzaA2YJ01Tgm4DETtTEMiARmsdRNffbWX6G2TA5JvBQ1wFWdkcBNbJRduE1c2c
f0lDzPeY77Fbq9JWqtPH3Je2ow2Vm0j+TjZ6AV0DYIBPFBDaPF7rqvaljR6K+jCNi1ecvJSuD6uL
YaS0FVoXMoYIuwMGh6CgP8ObJY/VLpFN85C0+Q0uIXksTekuACxZGoCRD+nSh58aZWbCGvQPhIcl
pIxo3IZdSaUwSOSuEVHl0dZ6+ZCYxyBkQIfC4KpjVDkNTOksGwRyJDeErgBDn4yBmUohgHENR6kK
g33VsWqzjG8E2AHRQPWwjScLXiZdSCgAOgty7xhUoG3PBuzUAQU3gD62Jxpmg2xstr1W2etg1Ns9
DBLqVD1Jb6FNrxWHkUwo8bpL70EJ3R7XD60dQVpAooGGFXG4DRhlFEOp3wx9GkiZwAtJbpiTm7l0
0oIJV6nNWCKN6H9Ew4ECRmMLKHCZvSCbiknUQU6suoVtXnyNDT+LcOinw3Qpl893xbFUF9BeOa8r
t+kpFWU/ptlStc1ffwXg73pJsCPvNzM0L0uOkqbPjF+xQ8ewbUCfYFhIG+VzKNXkXDbVn9Yfbwg0
Beca11Isst5TysSk5i0Mh+gqtFVVGvFUcliphtIxcSL83WCIbGFk6uVmIpFj3CeTbO9yk/DZfq4O
Rmc7QTcJAmbQHpYmCWgpJt6t0VuPyhcEwo2x70UlWsAhaEgpwqUxKybu1ZlYLlPtcdnm9CdSxkRw
qE4os1WGMm2x0/rkYWWMbxMlC1wZKAj0DVxWA+jBwj8HYmYVmfwv9s5kOW6kzbKv0lbrxm8YHID7
ojYkYx7IIIMiqQ1MI+Z5cuDp6yD0W1WmsjvTet8bmpRSisEIwPEN957bJGu7TFBhAPIioq89+nm0
G0mLh09IP4YVw8AOj5U8qD8bGuHDNCbQjSE/3ed2YG1zgszKMTJXaWsCLmmVJiMOA7AxSQS8GTDM
QrNG82J4fy7jg9xXe9cX3Ze2jzf1CDCzN7wvnsM4orDFFwc5Qt6gGWu9eHyUVZIfqhAyQcicbwA0
fxiyFsWa07O/ZryU5RNbZEVR6jPiHfgXthlEw4dxlvy32LlO2Kxf4kJv0elTtWZIXriPf/oT2/PW
/2mjSN+KbmvmWKycpPvqGepNgW1DPSwndNXOdaidbyMy2nQsNpUwicXR4Z4zUiCrjve8iegL6lLe
1USZNiSQbxBgPfaIBMwwQU/Sje9NPRUr2487eHA+tquet51aBa0RXJ8mPQ5BOt1ZmnUe8U0/PVkQ
odvplHkjhVPZlz+jgBZx4tBbhxgLY+NNtAIKL0rCVajlau54vbUvchz96P8H1W87SFi7uNo71P73
jlfuiWQF7JIyEIs1k4ZC7KuKZV42hvU2pnSPPGgzOS+YFOfxMRHok3y/+dZG/NmgoBpYiabAj4ro
HgP+0siYBZxCyEwg2FICMc2wtffKYNIcjobaGJjzaZCbu9k5+ALqGckTetspNiSJtuiPrIjdTlvj
l5/Z8tpxxwodqXCXIt9ga+2pcniUoWaFwmK1EQsTBwN3UQRcjm721gbZti/QRPXJQ5aP5UNmsCFQ
Q/Y0GyjP4sZ985hVUGp5W0lMhbWgpzz2YgHMwG3sfXHN5U0rIUyXYXCEt/zDi81sB2GlJioH9CDN
StA+qjGYHrNNnrdrGIobCI2CdV5srDyGhwhXbB/WW2Qz7JeIX4K0P2Z1va5751kpFJOwqmEhGdUu
lJ27FobP1Yf0bEneLVov2nWM9nzWg7Ps661bm0xqIbGtvFzadyTG2gj+CDZHarZ2wwYNyiiYYIyE
+XX1XLM2xPvt6XlfhFDSiTzjYbaxai2xN3qL9tAsti59qg3gc5tF7CP9gq4USjfV8HgZLH0t4jm8
kKR04Z9GJWzZIQu89o3nfniFrgGciyajfyhUGGzwCxB6m7GszDS7URlpOEFcBwfTDLJN1XJIdMRn
NNiqXnS5xoZQPPl4ERn1QHnw+3fVkAYVpSFR7YItHhyJAdBE+zYSCYVwMrFo4yrxMAPVXiUj8wIw
eSj8KyRwGAeoDW1EPgZ+SkFEuYWEZHCij9j3UHQ1oGRwaBNFVgUgS8Urx8FUzR2thumsaptiUpYK
JYG1cXOCvSdgN+wqKBxIILvzYtKOBn98TqJQLIl6z1VNo97F+mBAykE2jrgV8tgatBdxyL7YtgH5
viVWbbvMnxuyvBg/Il51J/3m59a0YXVgvhqDSb5exBsWE8aw8cDOgM7FhxDn2D0MxMBZPre7TLJV
iEjtRosaBOv/7wW7ThWerm9lX6D2fP4RxmXxJ2OXJf/OC7brvmTTX/7+jy9t95//Ycl/uaYnlZTS
NE0hJa6y8cfyJ96/PEtIxTnpOr88X/9jBPP/ZSrXNn3bEvQPwlP/bQVz3H8J6ShTeaaHodRV4v/F
Crb8HH8ygll8d09wNAnTdG2yEPnzb1+e4yJsee3/u3TzmmCx5Wwo2WOl7gcpAgGL5lHTUPE4H4r8
2PjOlTw6H4zZfZUj1s48b+P34k2aBCL040sjwB2O4Y+2JjDuD2/kEyDjsCz+V9HnT2VcdMu3/O0F
2qZUtpBC2qayPVzmuOX++AKTMbShazkANDwq6gQF9tYvZLVNTCvb8wsONHshNVEdrIaADIEy+dYC
6Hohv4WyJEaS5dMTYw2axD4XWP7hQtvoSduff/9KXT7IP76VvEDTV7btuZbj89l5y0/yh7cyM1u2
V27N9Fjp6qPE+TRHkz5R9LSbqOmRcYbNhW5wRi0qvbc5MN1DSwQ2Zh+ZEeNV2lsrMjGB9mLHx1Jc
3Aw1/Aj/ukQc/xlE6tauAPRq++J7bvvcOdU1ZHh/sHqJHCbJ23hDRtzXmok9g59g19aR7W1Ily0e
HKPtH2X7bnJKXjXZzWvfxBciKM6D3jPWtRMyMqX5uLd9VE4gPlh2D1kJvdH/aXR0zyD7ULASJV/e
GWIeX4ykr4h2mtHgqObS9USf/v37aS2f7K8LYvf9P//DX95PJQE4LHcOebq/f/KzAWO6G7HZVOD4
kL7IO3Zu04MiKnydSiZrcaB2CViqbiqsI8/n64Sye5uA/b8PEm+6+LJ//4fX9NfP2HIc03GkJ0xn
uXX+/BnXZHgg3Z9wVJG49ITtW0N5nT9Veu7OY2ciA9UAJWfveUirn3Od+vewvqbPeUkkTU+r+/cv
x/7LzaGEZUnlu6bp0SkLHKN/vOSaIm77IU+gSjLBWPldFAFMTcb1aLFboGL/6LSYn5wuN/F5jSjR
K5F3gFgLsdOwKj9sOVgHJ02sfZ66u9I1P+SIqlokJQq2vvxGHIJ36PASELSX4y4A9X9n2Wm06xfX
v8U25m6s2owsgzT+9ZT55ab9P934f32rJXlgXAa+8jmA/N/e6qJuMH9rmoy2rj4J2dgPlUWNPUTh
15KYX+3gCC/yfnqVwRcxGulhtNmxFE7nQ4lxm18G6P/ry/nNMMvFKPHk+tB9pG1zHP12DKkJ2Aob
SL6/yovgDqzxyuYefZpSM38SVvKkGCns/v7j/cvZZ4Ff9WHd28sdoPig//zxTsOcJBw25C+Xxavh
phwmDlQuJtjcit2EcErjBd9BRmcREhTDSw/GcZ3bDtyK7N3NSILMFk9ALax3cBTBLrLYnLHZFP9w
StvLK/njvcorZTSH15lnkyDdYXn7/nD2Qb+MC0swBZ9c5y1MY+uu1pZzsqzhoy0s4sDNymhpzioS
oBECahZRz97YIfft+w/DTOb7ohXjoZ/tNxmk/H0Xz88qldxRbe7sewy/ZxN+sRx6zRHf7ptOpY+6
0p+UNtuzm6MLnDqrfJtErf/hLvPE7x++xb3ler4tXB6Ty0P7zz9dPNoxuVbQPrMmVTvD9jcj/etT
Btn8gDN2BOXtX4PcLl5aowyP0ggAxRTVD3PK7cvyZ7qKy5eQ2c8BwxYsQKySqzGqklXbdPUT7D0E
dQ4u19L70U92cvSHGeCSFczrvMF+Fg/yQucjiaeBIqbKYmt4yecxGNvrIP3NnOoD1ib9SjZJsU6O
bNqIS/NBugp8asRlzQB+iMja175fvOSBc6YX8Sk47XLt2MjP2NSn28isP25PrhQJBIKfEyjn8liG
IT+eYH0w9IVzzV0ylUPnNRvRkZlOdCpxgC08Q55PAavZYmYC15Jbv63acUAfNvJkqkpSq+wIQYFu
3Jd2kldpFGqNYzPE1aqcNxNU+ZAiaqvqsnvm1Jwfk6DaacuztxVO9AdOgvJc9SY4cns6MhPixBsG
cz1PrY/mVzfbxNU2jJsoPIVFzyS6gThn8s13tmD738WPPU/unTESnIVSjmQq59SbHIhxxUatZE37
UDmBgNaNCbP3BHPAgVKeGOdyPSwXn16+uPMynMc22NnME9ihmUdyjxEGW4wh911j2FthCAQIXTAe
qsl+NzwnONh5ZBxU4ZnrWhAhwPBfPd6+1LNWK4PoIVbBCOEThSSqKswfFGX7wv0epuHn0u7KC/Es
8pB7iJlYeYwIZGgRBxhjn2ww820fIt22OQFs13ZOURAwhIZ1lHbiR8k07aOXYYKjrwuPJVPuhNyj
A+kWM583vyon0JhFX1665KMdVY7zbmSKfjtgXAvqKgnpzaUAIrd1S+RSo2s/xLK23kN6NWzJzXzp
RCf4yGua9qqwUT0rBxmXPa593DXYwbLvTSGai2QQXRXZhjSdCLaCyB8Vcv2ANAJ7rocPIahaHNVh
pDbb+pD0Q3Ukt+ZrVTre95z2NEuN0+1GYBEePrfkzJZlemjpbTeaS7izKvbjt0JI+EzYDabWKD1H
d1sO1ivW5fwBJhkpth5idzcxkYwETzMfIQbJNEYzXAbuIR2pKiSc3VULmaTD87gBMo6LwIS4QcxP
urMb2WzVAgKhWOVUW2q42/9aE5N+MWSA6DeMvF2d+N7B8KpPGJiTY4/wbF3WUJRLc34Po2bewx/F
ZJRx+cZQbvdz7fbssUOXv+Z/VObkgnDbEcyXHvPlyxSRw6cbCAsh6sYWnMDL7Xubnecd2ajjl2q6
eGMALCA+xENh6NBJBqn+YUlg66nEXTU7jIpaWTSvPFPYfLqtt7r9X4XVuEiBSg+EYvcjtuX4QMZ7
uYphxMPMwjgpyy7Y3ioGxyaEp519cEv48HNrhLjjegQ5+iSfNzYCCOExsbFysDkReh92gNGecXV+
TQcnf9HxYyhC3D8pQP7bTxD2/QurkHVTyPGEPYnO1jOBrcDQuZvdIPpUYDa+S0j0Xjl2/40dF/BS
FuOblMfKqapnMrUIriIcBsmsSBkeh5ncBWQ4rXDLYkBGNeZX8aYs8q9h6Yo3VU0fdQiwFiPqU9+i
uplxkT0MrNijltFIXc6sxqP5rAAmnueyMNdJ0OHjjM3kOeyoPQmO27bEym2dXAcH1TEdC76BEWfl
EFf+4+zl+6CqzUOWGJ+TAb+ctlCkDGOiH9PJj9cjkIFAa7n2wzE6trj0oVTQvqehNX7cftXm0fjJ
nYZ3K96xo5xPdSeLMzy/BQq2PB4BDHrbLmytVeRDWPXmfLj6yzzfcdLXyoyHZ+6+D9+dpnUNnGLj
xFa4TkCCroUriatw4YuSqBUcmuWLb5V4cmOTjZjr5euBHhliMQ8mR3+NXaE3YWWIl0gHKzEIhYmY
eyWuEX0tcTZs9JYHfBruuzk39rRGxWYqWHwZcN3vqwTfDwyD7K7VRbyxumoDcmTcmXH6s85ntAcJ
XHgrtuKzWQZg08LuOSWL1KQw2jHutPchvLa7VurwWdSwJ8fegaHnp18DLFtV14C1Zjq8huJR7aIe
DVZQNdELHNGVqTVen3K4Lgm3axwls+seVA5VCOfy9DlGhd+P56Dsn5o25yZHi7MB26JZSs2a9VeE
OXXpeSLDYoa9dFykn/ZAi817dnjgBCBUWwkBlrYZL2iUVG6HTsJ96tMPlqDn0eMBTELIo0nPsKkM
5wyLrbkAsBsf/AkkeJ9N6ijcw2RawaqaVfWgAvyJqhrdQzCy1PIsR6MiV8Rw7rkh+qfYLaanmcKJ
3UW5xVevNh45zg+1W0T7Km6zdSeDfeh3znNFn/SQhdawmpJy3PQyg4xSbSO4VujyUhRDfBkdl8zc
jgU45uEFSMBE1VFVRFIvFk8/KQ+z1MkpI3wIIUesltnWeNoXSdQeq+UL+7WUHK1FKzuiKnZDsINl
t42TdW7AN2Vx4bzmSSW3uQMwOOm4UFSNi0nkUI96Fb5CvIfcGJ6TAhuQVbJ7S1pECVQD67ar5hcy
MB5hi24H1NJWaauvI8UT7EXeolZ7Dn7YOT1GtcLMhrk6dKL5UId5+uz2iK7Bdb24I2JtAJt45RPg
1TlbrjXiyNPoMqhNeaJfZR2QJdUgoE6syniIJ6c5mpGXsExDaexO/A4Z67EJ3W9R0eRQHEG6Or14
aUewm9U4NZeZ6IO6QENRkTz3XCEcWKW5lW7xmgNLKHrRrie/se6yWlPluWg+HfLP7OWf9XwXy2Xf
dZtRt6QluPwfVR7U/HgxCb2csnjwgv6QJrJ844Ze9IiL3tq8qrrLH5sArXjptMtpk4SXHNlNFSfO
K/sAAi8qVMxeeoEw99KzzHu4dQND1sNgCzHuTmM1Po0t34IqZga+jS251/X8KbeAvcd0io9AX+bv
oCDxN/h7ahsK3nDCoVIQTl4uP7pThM/TMvBAVsNjQBLQPNfeWSaqeAzm4WpFA8B4pqBbVylyCJzH
sGR3zJjpDCyd5507IbEKmNjPi+ecicnRqoNxTbeLaB8a1PPcBvBLvTHeJGJ+l0n9XfpGsbYbxdU0
lF1CPgxqCZQvD0ONDr8hCmFjDZ79OjNgJTojfmXc+u7oJeKnKK7t8jSCrcwY5k6SZfzcQJQ/EA4x
3tkmsQ+uCOxdH/Jx/X07Z5u/N0nsnGxTkG0hfdfzrN+gS8pjfsHKhRYa2I05Sxtms+6e6fIwqRv6
s9NqaGKGBO8AeGKQbbqiYGwfb1/CDD+tK8JL2zdfb294RFIbeCaP8Oix2STZ/A/Djr/0dJ4vmLv4
jAhtTu3f51n2yOIgkARx1jqb7jOhwhPQ5mDb5n57KuPgLAZvOKdwUFelmPTT379b1l++vXKZcUq+
OpbnS/+3llJWfoRdfjFkVmBVxyqOsOYhNI2tfkmXMZutiGpCZAEYHBKIOme/X9dyE7HAJltSHQff
wp0jvRbb9YQ3FuD92YRVcCYDR27+/sU6f/loFRFEzGJImUUNZ//+YsMgF0OXlHCirJziPCU6IaF+
0eVwcJYMwzlKn5E2sSvrwuFVp9A/Ztt5W6qcY1osZl6CbNm4UURyZOKJGFlSAzHUO9UJtUESKu9R
50z7sRq+j3Gbv+RtSz8zBDGwBdP9aHzFQxJdUNTOBvhU1h9//yNaf/0RFc2vUKZgMm1b8rdJ8Wjo
ROckE97dKspZ86QkIo3BklRjuerLosNOw9Vq+G0NG8lQ9y778cM/vIrfh4KWWphlypMu38a3/GVq
9IdBQ9SHNBPCh33XkA1Dgi2x22YDOwEn96UhCBD2zfJwILvAXjjgII+cpt67mrRn6dXf5wnnJzGF
xT9cAdbv46rlhXkEWnjCUYyrbn/+hxc2q8k2Ck7Ru4ZJ2bHLrWNp98U5HPHMhWH8UlrZt96yafgK
4Dkw0sWu7xDI574IT6bvlP/wTjHE/+24sU1QIpbvSuEwShXObzdQGJVkVwUWp1oCjqPEZ3mbMah7
G8Lyg6txStZWD/FXtOZHJ6tvpvKHl7bP+12BZms9IZ8oQwZwZpXswesSnwZBGaO3229nbTyMblZc
kIZbJwWxGjB4jyIeUzTTOYWAKNunhDfehUY7P3lB+SNuPYzXWr60ddM+dnmYo0KlffI+D6EuzwkJ
8KTDLRUCoYoAKWF7d7HlERWWJtvbnXFrtORgQC91uT3mMPr6a7j0qyaOAT9vEJI1F79TH7y3z1nH
WLa0gpFe8yCBWIFxj8U19dTjbdLQzF12seW7ufo13SYpCpqRUVlX1ILTKutGCtXlNWrL/dpoJHyO
2zmvcZE+lRVrtqBQ5jGQAw7UGv1OK86ocQWRinTV/+5Fh8jZUbS5dz6dxqrSOEeJ5EEagFaA7IvY
Q4zk+fobzpqWruzHCCedXCGki6QXkHgdpt3jIDlO2A7vsrkH2o9M5I03XdB/xanZsVhkaGIaajvI
wN57NueF5dJTwHZyH2LHrQ6yU9WzMwQ/s6Dt1hEM3V1h4DAnCLV+NjOTMf+ANUoEfrTOhBWsc518
kN1U/egcC4msDwVggposFu0b7ID8RFrMs5fV0xcxITKgNFVvAWQkQJ+5vo6qIcBeF91lyh8cTU/s
ML5fOWEzvYdTMtzZGjWMic7hvl+uoUmHi2SNmtySxXXKGX2wsd8SM8m0iPvbpvCnYuibVbYUQb1P
DHPpj0dnUt1JtPIAqLw++CFQPEM/+V2mj4i/O3Y8qjl2XY97OCZbAKUgDGEKgDT18yuLoF+XjW+Y
OPYL53WZgx9rb7EuevpBJpH6DP2Visz6piqr4nYV5lGXY45nkJD7JtboRvnwdgLFXRHM3MbeNO5E
k5wLt4Uhx7CnURATnQmzRe2XXCqRs1Z2h56mZKB9L+rmW21K+3XAUnT+7991+aLmTVosuEqpJ6Ci
NIiD9j/JFnuFtOVdjJNne/smpmEjHBrLjgt1uqCYGdGRlz/AUvsksMQh2hLn+da5jzS9iwCMkpMx
8UM198a6MTOSmUT5RRFn+BDjwtgEzqBXaWSOpHXP8m7u3fmxydFS/jpc51LGKzSsb6kjCjB0EOKJ
BDvmVD53hHFl3ICo17k/rfvMxWo5FMHw5lbjWaeieQoSsp7HxP6es/fDV0rnXC2KfPqGTYbu+QXu
EE8vZX2vE/dK4y/OhCsIWsMYA6uLzyHnSrQm85lFf7sbSD4mbXFJPzGq+IiA6zQsl0Azou+F4kMB
YHnRVTpde/CLbgIlRZd3iImqLoN03mvRm8dZ+B//vhJqvz/PrqXuy4hKIkZeU9ipPFTLZwvBpHEq
91iqsd+ZhnnqEpk/8dTJ2QEAurISJHkZxB/oF3N736NqeI4Iabo3vAUxL8aL7kOI2MuXtqnLU0i7
zKows5H/5fEL9qw894YXPREVFokEY/dSrCDCYi7WVu6m6MOfObrpEytEe0fOoUvzeX/rzOXM+uX2
WPZwoO1GnBYeYDiykZJ2fXv1+QzTsy7z7e134Nig3xGgzjMzGHYJUMqNsH39SdrBvpqF/XA7aqH7
tSs2XuFuZk63R82QrWeP2av0zmRGTNSqJukaLnbBW3ucw6/seol2calj0miy70Th1E8kWiAIb+3N
7Zu3UhL+wKdNqAy+ZwcNzFwmh3ipz+pIXkw3EXtP2CM3TweQaapXnsEC0kzJUisMVBKF05wkgRz3
HeFaG81y7YHQxWnDwmKFiio9i3bgdg/dL+7c2a9JF+SkhPhfZt+PDo1J4Dszdv9kc4+cHKI01rYJ
RGCa6uCQBTM2wqa3Vokm4wmxWUlaVVNsOzcl550ZyYPdhtURswH2GlK8tlmmSWhCB7c22nhCwCyT
56L0aUNuxcitUl+mOXHmGE9J58wb1kvVR+Vzps1ND9pf6+Ig0UOnyMBWbt1Bj+ioqdkPOC+m5ewD
6txN7bvFXljOYerL6XMhmNVMusfap00krVj4DLR56DwlsJzC2GRoeN0xWKBikJkLYISbmtg6iDKG
DTPUQQdHkUQ2OsJ8u7a3LepZYc/zUYwENwueseuwquTFIZAJKuj4zaFbv5QhrvnGo9GGL0kuqsTE
j/B2XmOHqY8qSzKg4uybHIIK4BEQBznJ7Jsxwc+Ehxxub5ON1on6B7U8OVXVv2NGISDBxWjYJc7w
NpjvYa3Puo3a8G7Iv0quoh+Zvk7DcC1yTRRfMp/74ntRsQI0awgnxu2QcGoW4CIu2o9umihGFrR5
47cbF3vqPUFNLMJm7eH0dtS7h5Rq2ia1Dp7tKgcnEsY2wY2193h7VT0/98ECmo59KV03odEcKW7L
A9ZLfuSRLB2RyX3rjOrQ0riVrc00ph/6wxAT6Oij1KRd91et14QvU4eZm2fA/FEk4RXDmFUX+UWA
yN+wcxjupcIm7MsIc8gAGTyOv4Iv25rcKxfoeMtjApXoGsV9g+JqAHJajz2O348gdeM302l3k8ki
ssD1eUDB5G9HOqp74vRA1iRi2FvEIvMujV9mjkIGq1a0sQuXyMGZrUw7YZmsrfZyW+iIgjhYGUPG
GchrHpFk3znIPO67pqScgFCK0Fv8zIb01Nn4F0PWjeu8IojjztbQP7KxPHp2DpTcS/IdQRJhv+N2
yPe3lqCJBPMDKuE18zTvIQ4ND/cgp1uIH3iKepabFKuYkXX0OGUScmgnDnzCEHrm8i0uw+g4cmPe
taEd3aHnTJ/7QL3pLB0+phwKhGAofLX9EWJYqV9dk/mYqFX0UlZBfak99Gc/Q4tIT5CMELJiGEkC
jPl+NstxaxGnClqTkUmSffK9YhH6+9VHRjzxXV5Yxb5rpe+sciSgtTtFT0WA4l010B4MzrvdkC+5
QdZhzAA4zMtqLC+1xhmSuWvgtsGhX15aD84Ch8obisJs37ujPuFNOjWkFl1tt90bw1h/5Aygb/s3
y5nCByKcypNvoVsM1TASgETy7EPqh84mJWVwLcz0Y6ZoWFOlxXdd46ebZKlqqp4ry+zr49+3XXRW
v7d/dBN0EoItGc2Xj2zvz42XLfK0EVYHcTQuKV+h7QK9GwUFVtqKnXGbcWE4njeGNU0Hz4JtJidn
x0k2HU6tdvuvBkPxT2TKw87zlxjxPBdn4GXmcfTfzYRA4anNwy8g0qHB3lvaghE3NFC2igr1Yeh5
63DKu4PMEQQyGsd+JL0OdBG/zezh339Aj2xRiXefsIWHNCBWvvMi8ptFXxvrDhnuo59TisadnbJ1
AJtcttm10jgMxzoqriPGr625SJodgk2X5wOWZ//EWHdaad8Hn+OxoaLnqc8TkR5PpCPASxBB9eLl
0efY738EbrpIPahQRebUF2cC2ou+Zz0bXXn6ny9xnqCymsx6MywjLkfN4xrGrtHtFDqOgqyPyf+m
Rotwvaknla6DR0J7ft/6UrzWRGoBg5/Iain8+1tX5xpSbYmSA0QzxxZObX1w4ibd3aY2BT9RHHJ+
z2oetiQnSbCZvXUtLQlrL5ierKh0eIBwESpCju4bFNGrwsu/5GkbnG9f4OC2IIahzS2cPTNjdvU/
bw9brC+yHpvt7QRw6+hYU57vchLl0gHXmysTb5cvDwYPkJhDQIDbVe2VHED9hOrY+OY25sJ+CspL
Obj6YBdQGSAig4JAr7K9jfLYSjHp16c8b+JD1Tk/pqqfn6Yo+YbwGTexsIksVzr6tRZiHn5m07c0
3voTeQ0Rppr614xg1mCJoqS/lDloqlFVoGCWOSyZsc3eb/TWdY5DJozP7eCLlU+s6QNuAlSxdXf1
E199Ktz43dWy2hFARKxngY2Z2HKsvEu4m5fUb30D4SUafa6bHDKQyWhrZ+TxvE0UTMnbx5V9DxV2
kdtgL0/7aW1GkwmJJyHdmpnsqV126WVPJmxUmuJFJYvXqlHpWfbm5rYpo6N+8ATq+6Cf2OJHpv1a
uKV9P2MR3rFK+Ko1tmMSWNvH2eToVMW8KQWo0WTo0wvTd2Ipu40x2NNb1fQbtaRBW/Wg6cOhcVi5
+23giCRj49+18aTM/ldDFY0oaNEsmjydMj9+TJbvEWeDsedAPDnK+6G8bHwzvXgHAXf3a5ecjvMI
u8p7n2PYDpjnfmaNYx69sEFPYeZbw1QKFqRJBlan1XhIQ9PYNsuvWHIZ27mNiRhLbVCOxM4fhiki
vCFO0rNqAMxbdbqyjbk9mO5AGDZB8i9UsxVJP4SWI+R1LxACnTe3a16RGk883ix34xKBivfGeDN1
8O6nZFAT3/i5cZ2DjtMY83Vq7WPwpg8NXKOaVcu1FLS6M1XGY9CaxZOxMJfa5nVGOvXDZL09FCR/
IyLGM9PF8oflEZFeBScbv/WT1q26GiDbfJJr5iVeZ+xAVwNMZW/DyI6lLQjoPjHl1k2wXpMbskME
ypwaxd7KcEN3hdWW5D5HWXtPZeU2lQL/nwyIjyDy/sFhgPjgBCpep+ngMfmHb9gmNeymFk01cV/+
XdYPDgKi7U2FgTGGmrEwwq0Qrbcv8Y5uXBHDTV6e4hk0i+JrlrsrPofpPc2xQhXe+InIR9ShzajR
8ifpUy+xNt7G6b1fW1u853ATq+VmS6cnNbv6ibFEtyGW7UDU35dKN90z+aDtcS7c5ya9IR57/643
DUmnOdv9+tfDtq1hR3VLk9Ryj51uv4pt+1QLYf2qKBxd2+fS2YU8P7DGAQjvpjx66mc/BFc3s1Yg
JvL+9tvYwedYlcWws9KyRxcxMSQeu6tYrhPT0AWGLREAXFsQeWjjtxSt9RNK7wAXwrSLGr+7lo77
daqB6HqyDS5m260IxKpXZgdRtiuqZtcUSGVL0nGJjK3JEIw3rtJb5jjJOYZg+xE06XvpdeGJlX7M
zqMnq7bNrU/diM86rt7sqCbrpJerJgnkOcrBJ2oWr9eAfXhVJa+3h/vti5xYcdf+iRcRnQa/Ha4R
eF842zCSWlu90dBku+lWwHmOwBsCF8IWYbyZeuR9KeSnvmarrvHrrzo/JkeLjh23JAHgvhgXGJHl
1HeBwWloDzgWFGCM2CXBUxtQ8jCRl/c8yIv1TY0Tli92a1QnStV7THPTczGFyT4ivbZTWu4zKjdM
vZFmkBGGz9b01gS2QPtAirItEeV4SXhEQAXR0yRVWup0ZJakg61M5+zRigxInYOzp+OAt+6V3Oqy
aimNXJaDbRbcV02ZPmPT8VfQYlOQh2CKQmgO5yHEie8LZGUJGWRn5mawGwNyk1LSVwfZzV+o36Ev
KVg3Him5syd/6tJNV6FrVocEqQsIrtL7jrfL5bHn9yt8YuUVkRsRDyfci/E7D+HiwaI327dFmrwT
3LEWCWN5swkOtwGTDm9S4AnbjinDh15E+VM9gkpNaEAN3TPp9/L6w2bssQrr5xrzIu6PRII97dz9
kJJIt4zT+3xyVnGC6z2BKD0ZliR2mTDvIjXme3yFX/HzofewPaNeO4yKMFOr5iJS86edxfUeZ95e
AYk+81TqHiWik1qFhMLa/aek4K3pYhAD82jZj7lLkrapOVuwROTTw5i5WHBNcHktwuX1r/48Y21H
U92Srqnsh8Ed1Z6M1pfhdgeP1DN3CMJAo4dxsylz6I63X6Gw4RZsOjrOqDt4dGxvGvtL3UfT2icj
ec3+RJ2i2QvA7bhE9mmiU57Q8WwqOxxOtqW8s5pnJkqhfZ5U+m4vhTZF2bzzi+jNKYILBByv5RFB
iHUskgsZg/nVJ4Wb8tl9Hcb/Iuq8lhxVoiz6RUTgEvMqCXmpSqruci9EucZ7Eki+fhZ1Z2JeOm5d
3xJkHrP32gAxG1+k999fMLmuLPJZHn9/6hvH5swHzaXH7qYy2hjqQdrTmLMoIt5JGNv/fi7Tan7o
TPmOKR/brt+9cBngZjH13mdFjECevvkBvZL28PtHDW6UzUS6LYvVFmbFTONgY/5/GgkmXI2FP5/a
RRCn8rnbwM5+rYYyWhd9okElszN1caaa1wFmxPK7NaOyukc+dLvlruc9YskwwYRzPWdT16PH8/1/
q8LfG9mBPmNU3FAsOH//kSZE1jRN6m7gZ3sEPI6oqHocrdA6Z4Tt3twwhLLTPMmSLKEI3+5aLacL
6ACf4TXZfjnX1h4LWr/ueUiOYK4Xxj8fajk6BXkFZNNmpH8ZVfjT53QlKW/zpDR1d6s5uxoa3uRf
sVwvHNA3Kn3qHBBmlKRktXYExRilEZK55epbgP7i5vq9uE3YzVfu5Nt0QIaPv7GOtog1VkUVxjsQ
6c1+RqBytYFkdHnqB6Pe5Btbani+emHCpE1fWRF1t35yxVo4VKS6W4onS1ZHPfQ4xfDh0pur93TZ
+v/+EpfWKe1JN8tmC7wmqJJdZ1p44NzmNtr4oRlE2pfhxTCq+tkgo6/piY2Punzn4Mp9GpeGUJD5
ze0z+w+NDe0QADkmCjCkZgco7VfLI5ZrNmP0SplHLEjkS+P0+4tJ5PfeMtWRWC51lNO16qKGemgm
BKAJe+IyfudKEl/eJvmLlrU/Ck+H1lc3HANYf+2g5a+taPSvtqup/X9j62XSSbpof47/TZ1LcPGU
DSen0bBUFuJTojw9tYawcdh5kIQLHStXvo+0u5kof5cYPqsiBka/v3Sp+SFGr+a0NEm9rgCb/j5x
vw+gVSCrMJWWHmLH4ySpeJiQd0PM74S9TyV3aK2J5k4WHrSyoRGBlTnrJO3VlRBGImiXP/Jqgvyo
m5iGwaP6PQx+fzEcBnPsTaqN4Q4fqRc3FwKHRjzb8s0Hq/TUcFlR3vR3N1soyS5sw5Y0gDoLjypK
vv/TWWYTTX64VCfoXYilwzQOSKdif9q5apuZNUON1sHNWUIFnwZ/DFKSQ/6wu49P0uwxxpQfGA3s
16W0WktMAGuLTdUSBR6dTC9NYa+GnOAEBloAWTaQbeYH3LTjLraKEckifzFRoQC5QGMWti4N71wP
L6FGlGPlzebx90ckT6eoaxkq10wicbRMd75KFpvsjecoI4/SBFRhNUjdo8GWJ7DwL2Wcqz9DHE77
MSZtxRWF9YxR49zrsBPSvKT+WDcG0tYVlKctAtP4xxnTvzWW53d/YFXeJ1YKQw0z3HKPnnoBIqBZ
hiP/+yMaid8fyXqDc9AwVbSod+1Eum9+mxlsMxPjOuXlcMNL/Bn2ThIU9Hrb1MzKx7ot4i2mNFIh
lh89i8hRW9SXRkf4pSTNsEE9/GdII56qwQBBnZXoCS1isItFOGOmyYnx7nwVy3Cnbuxyl7HFGlJJ
8nSi7PuUF/adBfyrpqby/PunujlaqK92uUrkkiC4/F5aMTanvFxiTZcfK0806LI1AvyW0MdE0Abb
PfqkGXIpMVnW31ifgqjwmdq2Bb0ZOrGKYcnKYiH+J+x758bliteXn5Jizv4wAPeJI5Cu3e9in7B2
m2nSQ1QmXz7KBOQUPKBdHcKwmc3rTP6725nOd1o4gdMnP5pRDndYI926aLrwVBUtwSdV/NTo6b7z
AWFP6kdhsmb6skzpEmN0gMrDI+2KHlipzrnwe3BHM9dPyWFDBA83+++VmTRCnClqSLxaFpn5PIjz
lKLRWY5rmajXBl4XHvrY3jPSU6+TPe6UqNvrGEV/xFREF4cGfE27rr0VDulKCmbDQ9Wqlkae/I8u
pWWtWAjtkyYuglxxY/S6mbxG0fSQKy3bGyMwGwo6/2xgTlpSDroPRwAKLEpSpDoMuCL22OyY7fq3
kGHQ196ovMuHYuBz7SC41Z7qj79nLUYGulYBklb2m8IlbfL/f7FYasDR/BCy17jAGenx/u5mQy/+
trkcz5MPwmwSiXZzSDDHjGxvf7XGEeUYN9s2ITPzbV7g+rHjjke975w/9kgGlEvgNI8WflcfuIs9
1/+gRfzRU6d7MrPu0ZExMsqhjm9JYw/7umgsvGqJ9dgk071lwxx0kAb+ewPy5TXoItlcbBY4RCLv
+sYaLrPjWHC2CvsR1Sbu6NIFShUXB5s79nUhyvozwdC/dykwPtZ8qrrIkVYIBE3YrE2r++pJbUJV
FuvFujIYTmhGPB3C6CVZlHJO32TnKfY8kLsNGdhObpyBTkWHxgpfJ9pkyD5l/iiSsdqOYf/QL/t5
J8kved+hRq+h0uBYu8VF3e9crWlPotFoLxeBUK4gCCsO5XTdMM/sUyc8lQaCFkoo6/C7HHARbeC7
xYgyl7U6uOBs8YBhU4bL+HPpO2VvvKFtYPm67lnXH9zRTO+w6MiaMYY/1N76PW6rfRR55uX3YFYu
6dxjSQichcAP/5J+/i1W66509+Ho3Rg+jqx8kuJiL70Wnxeb1ypdYS/zH3kU5cYpVHb6b1KhEzd0
G5fTZ+I+gku/lJHiCYdnu29H5s8KgEBUuGcbssaF1j28YQUuH61xxOarlUwtNHgWy07ecvEphnV/
Kyq4snyc7UeeJodKsvNOZArwzh7+qqyWN2tGsa1J1NJOYa2ZBtqPeTbtC9lklxSz/KMF9kQM83RF
zPtaSm88adOMsScs3VtpRqtQhB1IffxJ5KO5t8Fh8MAC6fD7d/3+qVTB6CcghxunmySS5InudzLs
e+8/RGBLnjqbiXWUN9eWvfoOZXK0/hXu/9ZPiYP/woBKnNWORHrHunzUqbcqZWnr/5r2Zfz+u4yx
lbSvy7FIZobPMeXO9WYmCuzFNcXbnBKALIysvYpIxvgS2upSoF8MZsTmwe+0VYIJgSZ4cXnN1oYv
nW2IlahbTH4TBKIz+KOTGPRUsQgkuZ0B7bAZBxi1OVXpr2Q+Hvp4n47pe4iD/KCUA0EptkLY4oO5
DnMGL6LPqROd5EvZWnqHNeWd8fU99og0j1PbjJd2RC7JFBgIT/hR5miN0i6fiXlB6djXhBAs2kdN
B6E6GnaFtpFiGAeZuupIn7mNiuhI2YMRwpE3uqN/ccYeJUTEuTPN+mvODOMhivPPVmMw49ZG/GmX
iv0adyO79+eS2nNdhqDSSsLluPx5PwzRcp0ApwKg3/tkIsRKIx9vGzoMXj4qOQzXEsHcuiDMuBCK
mbn4HBwY37BH7jYhxGkFXaLpHXZ/Kj4zIYKgFw57348Z/0BRAhcywWJHI15Gcwr4M35FDJn5EIQ9
u1z76CtnC+ZRRZe1ZYL/6Ft8lczgHU7tumsDsxrdfUF3vx4EIROzNieBT/ZOYnNThKOvngY1xtR/
WAWEWZe7uaiTIAlJZLWK3SSyHLNDwkQqzse10s15W2o5TVryEdcswFGd31oHKLwJ1WmlBnYeps7+
v4rNN0pShDPEVYi4PYUAFdfEh3mHvuiJKem1V/YZ6Bw8c08grn6ISAjU6FORooMn0mndiUzdsGCG
gqNpS84JeoWRKIkWgnRollUAc/XY5S0zxTL/Nmrqqzn72+oMhy0GwJB5SQSKja94bJC/muZeTGJ5
KAlIIDeJIDhPBnL0No1eT4+Mm9bm3P9l1fragrRLpnWhpRpQo7LDZ2kwPhy+uvCn9MHRJfIrsogC
ocmABUbICE9OcYy6B0cPq22YaxUTYL889PPiMwg1f0sD/RNrY0DK7KZR8b5F/sacpLwWhK3n+Ws/
TuEWzgNzrySFtTRlgiErLuNZU/8yza7ht7smXLqUkTY4V9nq08nR7nPqYgo18PSUTQnIf/Tg4WgF
i0Sf5ME+gchkR5I4eFde3JhOEN1QtZ5aliyTIgPYR3p/6oRf7dhVgDFpkr/LnP3sFKRqS7YEEWMg
z3KIiYtZvngoPWqfOe/g60Q7JZB75DgXO5PnLE/CwGl8ZoQDp4w+mhDJ0HZYAPHRJU1eAVrJim9D
Yre7Sf+qbO+r1Eh5QrbjUHVXSZBRh83z4G4S1v+u3kJecnESW6QzFJrD+hdoondvO1JXNEAQqV4E
6OLozkP3o3KI9GXeZq69hgZRUnCNnfr2O0eQEWIbsKW5XKaBeVXcpcAJwWCEbpTtokRfdKiee3Sm
/Sz8U9v7qEpmNztE7vQ3z8t+PzlUsRVXA1qK2sdEUpqhj9Qt2UVEz2izQe5Irn4IFAcawrwRD8U6
MgXDTRKomVnauMG5jB1hjxcyXTUQK75WxrBHecNtMYCqFPLgxYtqvMDPN2BXc+OoXrFH9AGMsjqO
NNQzTL+ecLTkZz8td70mG0onNjMmJiNJ5Osq8Ut9bVDKbHo08A5hN05WXzKTSJW+RGiuuuzQlIKj
E2kFsLYnVdfn0U8OSdMdu4jjqW5EDWs8v/f8hhH0cjKYTRvB/Ur2GrGieuXLo1Uc0KMwRMe2muKj
73pSmoSot943sc0FszlCCoReNMEMhGs1Qn7aGkymZl18Cw8gDO4pUIGMMzmpLEaMDqx23YGnrGnN
nlT2JyrAZhXr9VflwPQCWdUdTad9NORzqBPDFmcLlkPLr4gG3z19XKw0yaMsjBRdP1DAWGOTYsCI
QWfok/PnRjn7JAKU5uLbb7x5a3v3so6JcpvjYi9HsZkkNyuLkk42J1mDenXctSrj5lBMZL2Kgo58
sIGiWQRsMTEG5x+isEvTZ9UhiRwiOz+0TpNsW1YcgWzdF5Tx7oPgO58RsIySXB++cZJA6vRfPZHR
6DoJ4uFm2lKV+YQvYJVNmwFcabPDQkoUdQokpibT+2RJ9+xk1lMcVoyqjPK6KCc2bPQlWShAknuo
nhvkGxYW8k+GPpc5ryqiABw0ppGMTjolBhdDvScwkXi5kBq0jLtdqXhdZ/8exwzs9PGoEr29YPAF
89fnD5xZxMDxBZnmbKz0efw2MV3Qs3XZxp7Mn5ylNMRKlJmVVl5MgbCPoXS9mmKj38KahMYaTg74
ms8Qcu3S+zDFk9hQK/auBJ0R8WUoEmnGmIUNrSmxGymkNXAKO3KBCKVlG7QpMGquahd4vjmw+A+j
YSCzEWB5QwRfEIZjsgu9BW+qM42NynlhyPTXvOclCG04fFG19TZyZnvgaAU57hlNvRo70ncbJp9R
um+90t0MoWAfnQUqqYg8KRAvoaDx1kWSOBdMbk30T+vQBoSKsj3iQNo0o9lurZp9eEw4awHHx258
6NfpK5TKzdyaxo4bkEgddGpPSdu/Yc97cC3nVYjoGRl1/eDDAQfBCZWO6DUjhnzhTDfUSm86i98V
u8BPSxPk20SUr7bIDnHkiFs6kOuG1Kmt2o/CyKNVAVQyxqMY1MnwVY4m4iNr4o6Vy9rDmP8kEeOM
1E8C4ZX3QkmNFm8cmFgnq5HQMjtE5jolrbl32u7ZdbHPWBA8QMvPua02Ts5O2XZmEJsl+mJG8NDY
+r4MUvvbGigwqJGhIM/9ybDIzLIyLlkuknxlSRQtMtJ+ROvh6AyNK+pEkFbataUNhtrZEiwZPfPb
PtmmPm3rBag5MxRlaidnWrixbEu+IoKoGdv5a8N4c3hF0YMBisQuyYHEyoSaA6PnJACHDJKvljUC
pmHQpRZ4vKbhflOEze2Izj0UADHWfZp+IslC7asl5yn0P5DzoNpzRj4hvz02WXcuBg7UDpCfPX+I
hCLOc8gOKZsvz21fePKf2O7ngYGmBGFpjBtl1O3HNu+hWlGnFdjzUAjiJlX9+0iFRTrsgoVjyaCQ
RZEZG6JvTB4B4w3rsK4hlkZFGbCKt1ZkYvNVhgWZebAP0S3/IQucoZC2ENjEo5GNJwuJ/J+y7Kot
ZSpice8DiRMhTt7G0vtv8M881XQxWkvumfCfsMW6RJZg/ZtqorCyMjkbTm5SiWcZhPSYfauUzjru
ckJAuiJdaSnlvvBq5vnVvEmLCVBeyZKyT5fBNizwvK4PnnK/h7Z608eJ1OmaDXErx8DU0UyOnjT3
I5NFnIf9GYt3SJLBNvSdl15ykduK+GrPl5cB9piVN9qLGJ5NGxy2b+k3ROsE5vDao6ne1i5FQVxR
Q+B2fAao4OCCJA99aPB7wiahT42HcTtl8avBhZuk1VEpaq0FNEr1HphZeq8HIneJcmVVjzGtDjWe
SK1lqkrg41VTh6QzkNZVOdbykHOR2i9OyCiRJrh0p/eQnypvD+JMLC+CzW1eELO7sTr/ZkeL0zc3
d2yJ35eZUB6OX7XrweKzNtNgRkyNZxauAvxqN1KL6xpWtyYkxccbm0tbRD7NTp4FU55+5ToazAr+
PP5ED2Q4qXvsu8iOc+KbbZGkIs0rK4lkO5eM/PrQYpBfdEc6JkicIwFGSe1+hGUnGGZwmArVUBkR
npCU7a01o+e8dJqDqX0BjtYI7BpArOodSbHx1G/wTOz7YXipmzbdMQZfyPeKlwZTNZID8neb9kn5
Zk60TrJOWq5v24+hWVnLw+I5R2dcKurc707UwJptsDwpudXTiLaeb0qtC73BRA8Y0E77P6oc9J3h
GntsEWTU+9JdTTwOKCD27TxNO6QLC86b0AA9zQ7Q9cScfPdCufvGAIHbDAZk72GJ7OFdMjJob03f
H3Ccyo1KOQqq2QH1YhB45lMhpaehPKYEyPLaQxniDr6S54gjNyVcqTet7VSqatPb5olNAoPPjHxe
wSCqJTdXllm+n3AzzWH/rcf+Xa8ctc0rExtsOx6ssHkFJMAgzMIq4JqusfbVzpoxgLtpd/Q0V2wM
YsRShhEZOisk+m3/1AsOU6uEql1Y/Xvul9p9YoeWwM1w3M+y6Pw33UXE1CcFIUIEvXhhLyFYt2Jn
55FLhksL98ABoeMyU0tYv0RhSD6SCFu6IOLPQmzNhGFMI2GsxOlm2snpQfZnVkIUkYZcSzAV7yGU
Oc4cWKEDpXOC7ezpYRzkaPBMVTJhRqJkF8Nu5Cu2YGQFZevFW0eGpF973RH6LWjAturWQGseKxeZ
STM6x8S3Z0q0qthU2NBIWYxikHs+vOug4GSNwY0ERT19+B2szib1213i/1Boxbtich8Z+S8JG6xN
KjXCoy1gZXjGY8ehvPPYpDMN1gLwukc+7kucwVIWMrx5EwrEvNU3kFbEhjygGfUJYc5jDH1qRiBE
LLOBV92TFqEbzC6Uh/adldd6QsLEcC1lnhhTqENpWoHc67aDid13boVD1eENfCuHLNOf2zzZYykA
QFhmRO858AeGGp3jKu8QoSACzDaJAcLZRms+4v7d9Fn7bsUYnFiIPtgYtuD0lQ0aYdQbjO9Nj/cR
BW3UdC8lRs8tjcqStsrADyN+0KEy1lSf7G3SaoeeRlV6BRtD/gDf3/RBLjhByiu/RciaL0lK1cEO
oXtNo3HlG5z3g2rQKfikLyL1bC04zm746XbyUMPiCdgYC5Ja6CHRbLLyyQlct3JNoIbiR495wqln
K4gu4xvIt71hAh5tTbkzx9LctQ44cQOxT0WwrplhnsHHrxj9XrouOjWF6gNds8vHRp0bDZ9ZZ8d0
m30WcaQBIIj00jqDQSyJ7ap/qr68VZiBOB9YnrjlG9q+dFcn81vF2cJnRgJF6ixiZr42s+POiCIe
2fauCXPeJLRzXIWcgbauGH3GO2BM9PuuZQfY87YW4D6JPPjSD1O8XRBc66QAPz2PHOkn9IfeHhqp
wq7izcSFEuzTTS1z7I/MJL3e6RnNckAQidE612TuYSnX5XiK5mGb6uNTaHr+OU7UszULFbTazdDi
d+VaN7ccZoaQpAqSXdKS08lnlFiFgc/ARGrNoWZ6aL4a+yszxXirNQdy4GidtHl40tvXxMZw7SK4
YuGJxKMdWKFr4dajDts0ScwVK/0VIq1hZetFtUKcKTgSbBb26jpJrbiKUmciqpqjNFKX8A09Dnzb
YkaWvrSIfQMq33iXT3RtDbKQbWtTCGLG3gNhu+ZTPGLKpft1IxPwwS9eIBE7w+SrlDlr0BHEWKF3
j2jiEHwVFaEtZnYM48EN/KKb2WlP721ZPfn8nxPAjtJpQAoNgVys4tc8WWIg9xWRjYnJXqD/o0MX
uOIr3rOtTJD3xX+TGgmGsHuQmYYOeAXNaGNbgayJD4PRo+qGKGDbuVdMo4Nm/JyRxJIGhkOzKIkt
beR+lHJ+MFPeaEixCoXRnfUP7rcl8ADRMbEUXsIjNf5NWoLKXI28v8nAUwduZqMbpA4ZrrXUtage
sIVumJqjFS+sU95/EFbgnuGZGmXYbudwOnQo+tdI05uAWcB1jnVjU4vo6EiSB6Ky2+hOHR0TgN45
Ne1qTJu3WnbPNqhNlZu8HUUqt17XPrhRRc5JSJyRo9W7LpGv4RAb+0rLPlnkRkdmzNbKIjGkGghc
rFpy8kD1J0/SdY7IbGGM+XoMcRz0w5sEpHiU9vAl8vRH5hZvjC9pGIh+CnN860n3xy8rEeQIngM/
13/y0bwz5i03dHMTvZSLxjv9dJBPb4sm6te73GaeNCP+3/TAx9ooJuZhZJIx2+lwFDL7W6VMhKq8
ajZGxpw/bWFxJ7PkFUBWpSfgQp2kP7mN2iuDwA4KJ7EnEugxjce1XMZWDsHnWzNaghannthyF12S
SFEu2KO7i4VFRg41oW3L+QK8dW95wiI6jFl4ODBqogFl3bPAYdvarXbhRDbCkDLoaWq5a4e5Opi9
+YqsTjL/afTAsL6SIdH2VvKk3IxtUTo9I+/7ru2Yf0agWbKZkwCppX8174CSLrWL4L+ZC2Ot+hn5
p/LVVbXYdq5WxxcrUbKs44VVLBKTKTVw45U1fk5zd+3ZrBFOghuh1yj/SkS12M0gNGGrXzm52vcs
d1et0d9C5BGUz95GpDnhvMm1xg9w0t3ywyRwy63B5zumcZGD+NfFOZnd3C2OBMk9E3YbM40rwzxc
gadhXMcmDjrD+1Scmw4VIj3l0NLfEhXg7V2ajjhrSqZB4ZbRW7+LZjaaIinPws2Jh/xTlwkW0lGr
yYFgvyYKYPdcCW9Om8YXUSD4MCQxaBrvJywBvIpB7aUWBwcCMtlqP8oyn4dYM7f037i8cCh6NQte
AzvCyuK/jrzmQg8ZIiTmGeGxfo/Ddk8iDTE7KM2rQ2oy3GuWKJG0XgazK/ZCzIa8Pj/rhvqQeq0f
pVd+MIzRATcwLS4NBb6jvCKp+yt8chyqNn03rQo2jJw+B0EQNPNf3oJOPstSc85kl1i8hin8mKCc
yAQmQ+zkd72J7iR+YdJoAmoEjRImsA5axvM7gHf/YtU8zqxhG2PKTqGOGkFmxEs4uXZy9WZ40fJ2
r9d2uB61oQwcO+F1wX/HIXlHZ6WtNRl9jPpo780ywqHI/bomMGJgu6cz0CYQtcn1WyaGcNtlFltM
lb8nUDZMqBCDonMZ4MlGIQDBFO4s2VTGYyrLPOiaUpL52F20Pn6QWvVFxgAKDY8q0hNoBIk7GkMd
Y2HBFapYab3Ebp8+NKuSZUxktuYuFNha64kwqQxL7EaKYdsSNWm1w3AoLLRjGCyfcrdQW220XiB3
KpAl48S1sybUTtvR6DAkkeNLq3VvWk4OlTVbA8YtRoBjXjxFhFJngzFdSuNYd3B2ZoERZDDR8jnW
dzeDQcNvevNCVEOtRX5p64OMsMxsI/DnQ/ajOkVs4eAoLGTQliXUFT15GSxiD7N82AszoeBL4QCH
+TLtzobk0SORMHZRJPVsx09hK669K3U+NTnQzxNaM4TNYucniscDH7ieq/AjTsNhDYwKe1yoJcdp
du5jlWpbWN7Ad2pMNKkx380qeWwLfcMDn94yb3zqXeZwUj2rQdZP+E63lZJvOBmqM5rSZwcH1WSE
l4ns66KdnqIKbZHThE+sN2j8zI9kYv5OHNvKWrJZY+ZToVGe5etg6DTzuEjzOKEb6CM96Dw1kSLX
ZedqIGuoHzJiUfKM65Vul/Na/TQk7ulmahFUrrHsaN8NXzE77/gbixSQ22CE32WbdKcx5ZPyZ2gs
WcvW4DdRx8jD7Pz7Cx/xqmflE0QqnHeyiL4qL11qvvjbwoO+s5OYXFbT32q2BxXfoEYuG3aQ7dLO
scocRbuf645vPit2mUXPjxQQKOxna6HdawWXvIEQNNQfHXMJA67M91T+TAwBVmOkG5dOKi5Tlxwa
xMafkzX8SwgGjCyF6LT8VlGHMGBk8Jnbzmvq03BnBpmcFu3DkFvvZWx58OnCg9GwZhIlUc4tc9ha
UQVm6a7SOmOHT9HkbYKbh2QjAIkd7wkbYBrspgGyVrn2ZudPO5iooD3a8ajUN0PECDgittGSBGNV
4L33dU4pNWPC1VEFrMgE5EVMMZ5wz6Gn0TZY4k2PvhhRtrfPkAvBqbaDrrV+erYNvmF9TrSWq1nv
Agr4/EEyI2VdMVDjz9FhqHVGXYiBaLmseL2kOiTNxIXRWiSFTwIRevlsWdGzrXGopc0LfFDsT+aA
n34o/obazIWvQYO3pIne3iOLT9Xy6OrpTx+H+bGoyg86u2dvdpMDklmgB0N373yvIZoDVKVuELE6
ecwnbQZDw4eyB2wTnOgin/6OCo2S+ROL/pvPnJzHlHF4mkTNe42W2ZzCkGaLHC2ccjt/SsUtJ8tU
Iww7kcBC5nrHSglqZ+dFAf+j78JleWEJ/8XnuGqTpd1GomVq/9IJDU5fH3HuSM6BZaXgdO2B6dub
VzNkFiZ9sWxUMEw8eDpNmM40MBYSYL1DjcRRmUP5yhr7YgnKAjvHbjkzHNrS476HqocT17/DXZ4C
1IGMQATQsXCiv6a8A6wXpd6W/S83DRAgSB8BfFNSZETF1TGELBM1+5ylpOiphhDFpIs3Nuz81aDo
rPzYfpoh1R89Y3qRXpwEUVYdmaflmwaS/bYZmJ67zrYj2+zSstw6MerZDIi1AsMwUMp1O10f6wsk
LrZjcjPHqKndHAVZ083g/w3OGuJK/yaks8bgko6ILaCR5+zeJhLDQpKNVRjvZ5r4tU69a04EHCcp
jAZ/IAk7m2GzYcs4aC1PfVdxIWkJQwKfGIEAAZG7dsfqaliMCqiJCAIx40uGzyewhk/T8u1FQVfg
eCLFMKoYwju1ohMy4nvjmDs2u+F2aHAu9JSMiU4QeOp1O7sqxDoziRLoxUsdj8D00Hlb8NLhGhsH
9h74JubFieo8la1drYWXH+BaYYlcQ/Zr1iADfySaeH98C+kufN0tDkbhPJlx5SPFILO2p/jowiVL
dhjqz4YWXyWvvd6OQeORZaH1PIjg83lHKE4HDzmHNipi7ZDExTYXAJQEQgvQ94dY6kOCw3CCUpfK
isn6OBtAJUYSxVBZkPLg2vznOA3YpC1BxIxnwBoxFuhj/o0eHVunrBuTEZR2TkTjLF8K5JOVCLN7
W+X7UfQy0NqQyqf2DhMDABp5n1INGBZHWraT+XtNEBVZpOZbRAjn0V9mg8sYxWkVzo6RiK0u9Sw2
pNivahLF+6G6AMXBEgEPduMtCbCG12xcOGAbPveDV5KpYtdDso7n4jx0xKKwCV/JFnJoTyu1rgom
bcwB44nkIg+uS6Aq/k2uy2eAgURw3om7htfXb7ljvelaOgRiejqD8h5lS5LOOEn76asIc7I4CkkW
b8U2v7NfEF6g2XRldmF4A2nDqnjJimbJ6KSD65mTj05bbnxRfqU40PXG06EYKPBSaFplwpfvLVsj
FALlBR35prFUw9+dlUzt8PLTSEf8RXEjV/hlXPTJtnebTa3CBLdDHXXzIzu8ObnFJjufL07mnbtJ
W1e6qE6O0BYgWPMv95eYZX5LVA9zcSog2hQRcXYIET4iQKe7BrjSyscWjCuS0TPZkicRhXfdBM1n
ACybFAlY1ugmTIPCBZVoUEDUIeRTnyJCd4/sNasVyvHV7GfyMEJzETEztDbyEDPPpb1yi88JXkAQ
QnunEdI76LrJqtBC5ppYTgqk7jtFDSyok+FNEAVbwKvpB9M7y5DAIKoV9BbtHwQ4J8OJnA05Hz7u
5MHdE2Ow5rnxjkp2C6hFrfy0utVN7Gy0klI76s13x8RCnt49qWlbShyx5ZRbtQMEXEnI+TTV83aR
wHnK+8t9XJFSRZ1rNRZrOr89zZwIVk8RbERiOiRJthuU+qGVI/7a4amlOyF1Yjr7pTph43WCZlCB
3dKDDIPogoI7uMcVdVSDcfW7mlTzofxjNc7Fsrz52o5QnCJ/zNbMIA9FGoNE1xQpU8saUmfuEfXW
XcbEobEIyrYoA/q1cE+NHRO7glbAKS3iUOyCV2HKwsAbp709jJ+6LBBi1lWFhsl5YORIvcnMYFNM
xiZgnz2fZxZtc0ZSJ2Uw2gmIKr2TWvv5b17q7yOOoKdwsYhM2Wfs58UD4LNrm31N+fjIqGI41w4j
JCD3mKSmHIsNQx3EN8cKcPa2Ea7NzDx+TcHesDF8G0FiIrHtsIFjsQ2QY/5joSYYeMQPtpjI0ekJ
t4Wi8VdL/UuWFhfDCmsUnLq2Qdd8izD+JGnSnuyCWWmuG8/DqK+JRlmQgsMPwWnFFmkICRrEiJIq
DXcGRYqFnnpo38uMTU/HGT07PMJJTpPug2+OeJf2zaJqdGYLwQLDatlVgdmoP52nE2/YU5dkS7JT
WOfr+H8oO7PltpUsi/5KRz03qpBIjBHd9cB5FElNlvSCsHVtzPOMr+8F6HbVtarjussPDFGTKZLI
PHnO3mtjYtASAzVOW9FKxMDleUYGa3B8dD0fOC9IRfizfq2Cu83pSNpYdnRSO1sUe5sOIzw7UMDx
2cNBEH/XU8daouR6U7KsXrmj2BhgrDgQe484Z1GWxzGhpgZucbVd4/IqgeR3hjmlN6UX22fQIKxK
3RoBhgHXPjB428STeH9g0FH73U1kCv5AlcwR23Osg8zuSxAxVr2NLERoaC/enKgl3GQkw6aPVJIq
UaarUkxK4PAUUlHZ5ErJ/kcc0f/VmgfVKxkI83bui5JDlSq9W2Sq9B8usRIOW1pxJxXhy0I4Clnx
CGI3SXWf2+lA9y8gcdE1D1iZ3Q2miYXbiHSXCWODJ8Xc6aO3ZkCjr2Si0gCQw9qY9m6zSdqTrXLa
701lnYXguS34/OgJO2gyQ6KQlK5Y0crvrUXGoZfJGRKP9huMw8kgW2eEYOJroeDc4oIjDTDXh+AQ
xDWYGibIdjvGG+sAkac6Fob6LGgzQrb0kPhQDRJfqZ9wsj07JpURS8jGcfDzl4J+c9lmt75uz12p
IWenfMhpQiEB9s+J6xOHxakdfgNtjP5C0F4Aq4MjGw19Eqp6i0S2Vry1JMIHDx3Nd48fpvNNTz9L
BLBZDivEHy7iXmnvPHqOh17N76WXbFucpCx4pXPss/oqRM3xVOY1VmrrlXK6QH1yKiI8G2YcwUcA
UXwukLYuyLO5U/LGOHi6jjPbrM853reNFV415SqmWLdIpc8mK3snqZ0WY654HBhtFYsbMGCjzwd+
h+1sZs5FpnZItUrfu2LyNRZIMlD5ETxXTcY+SEG8HKjikCbB1+l5w8l+BNXrgyLLSGO+zDgusifZ
u2Jmn3TwnALPPhRk82gpUqERo3AAQtwrC8vc2TLxFqlhtVsOT6gsLaScCcN+mi6Psy5UpCxdkIQI
cCK2yoDid/RR0i89FOIM8Gnpzd9GdRgdUQHbi9nfPfWuJt5yHRJVl40VjroA6TNatSfkSQBowbtW
mKdoCsKQ51mkMgvCNaaqkPXZ8R6z0p4ql/ZbD2JIV+ytSp17Y9+qbmiwCT7VfPbLRBAsPD0R0uho
uY5IAZG+wolEsB4hazab/hwFBGAhkNqXKF6fqhSb3Zjri96AWpG52Cw9H7qBj5T3CYAK54FRvW/b
9N5pQJppSruc/2dhZLgsyqo9uVlos3OQLje0fvrYOl9RM1N49lm1nakD1M3BCuCJsfb5EYH/h6qZ
8UzhyC9lRoLx0GpYrkNSTuZXzAyy/gCR/2r0HfE/kyQVVom+nFFyHRIIQjykt8HrmABLqml8o/O9
AJPQL9jZS3Lo6fQvMEejdBToKVst1JZaYbx/4NcSvdYfTUrmqZVLpUM1j7MYcxnN0ga0imPhFSuQ
lIGqnVw080060uTxa7kVTXkdmaU89M626hk6E+6mkNGX7FVCSO4zhsBLgiqYYSrYgs3UOs8/38RI
BBxpPRs9nkUPHZJU4q1FjdPSYl/P5BhrgGnUZT2sdoBF81/bGiPRi2nGf6P1mA+HNnzCzAkpzI8Q
mc78XiLkR/w+mGJo63rUpLGxCml/7ainvqcZNQRMD7ayrB22nkKuhWcT7Na18WNX5R0mVqfCYYcR
J7Iw+XHxSDawCtNcWTyyRr7qlarujR4RFTIQ57FK9+Vks2uAZ8/ZKAnRLmsypImOHEGx06QhGTKx
BsTT0VmoVb/SMT8c9cwCTzv07jKoWR879HBKmxm/9bHE6UZ/twFlNSTsSjFG4ZUQ6feJAHLMJwse
Bhy4EeMQohH1+zNg8a1f5cEdKkXUpz48fnOMo/tOt8mpEnCORutBzCbKKikuKfeqElVu5qYQfbRx
aalG+a1x6RGjVvBvqeglMiteupAgsU0f1ONLH1LxJd019dv8aYBOxZPUe+cofaEt3J27CZgfa6mL
DLa59p31qkqdE0zT58my+WCIVCI55e4wXMOCMrscPUw3yXDE7l7dSp1icaYnCd9skOplKGvjxNvo
KWIrlh7zmIy/KXx+PeCWxKDLuwsJx4MFCWDl+072rGXZyiWK+6ppUQZXPmFDqlsLskw4WdzxqaKx
Y4yt5zahsR6S2WnSrU3OmLbrhissfsYZ+OpnPEzQIqcy/fAs4rAVy2QmsrD7BkfkauVJY7KwDMCP
rcpa/Uq3KTkMvuwJX8mfZsC6NQQgHwkSuyvdYmTvsq6KkbIOSBEfh4o4xJTmzTD4yB+rUMcY1gla
pq1KN/y1bHrOj2EDlwYWUIcycRGAHdvEMSBmfHCHyCLWISMhbqMLgNAeGc1L3XPCg5FSEtcswFfJ
vHjyQM9PKtKEdU4GNH+gheQTX8NsSyx9GAdkhgPY4wLc2UPX7lDiJhyTJ6WgTtxYRa/Kn2BdHqQs
Ia1LN5l1QZP7G1fidu4sRVursc9Be3pJXL/CsB7Rlef78IYwuL1TFN/ZpBMeEyuI6M38nOIU3zQl
mdM01w6ZbpBwOaH6KOycRdp16b0SltYmrdDl/fOnPVX9Bu7AupQNYw8Oz/Eulv5XpOb7CNs7Adrl
VqcLue4zAQ4eGPgdn9hETnGccdXF5NJIAxo2SboPVOM58+vNjOcqdRT2M5GuTxKUEfU4rRv+Q58S
HO5AwZkXRAyVoC/SeGNWMdKBnOMPsRQckjObnhUGz673PlBqWbIuklY9zZttFujvRuO3kDzC7lRP
N42KBwoat9iF1YXRyIlNelrf//cmsV8tLVMveZfdd/QSqJf4km6673kHUmi+Rw5cSvHeNZtmx4lg
eJGuXeK2rpEj5LwJjEGX90parYu6bN/SmhoXMaE8e1kSnNAw8IWWhoaBaI2657kWSBDsfngxtKPZ
+lPAKFnRo5eEL3FjMao1FU4WpSloSkwRLXH73rq2fA2s4tSqL33hBt8h2qDjELSoP6hBVWbAU3O/
e6qP2cLEAUC6zbOiwBBHivJKj7e1Clw1Re9tRIQKQEdqODNkagQCC0FnXZpFM+EdtSdjEM/kAMpz
GTzPC63rOjEkterFKkOVrHvLufS5y4NIvSs0ReNeA2PRRVPmvM+m3xXpGVHZDSa9stKlxx830TsV
4b51WEAOGCDdXQrSbz2jE1qvu/aTyS0Mh3w/KJb/lA7O/QCE/W4oRPDUBIIumxUCdJ++KCc/nMGO
XvcFpfrIwl0bSngkuTU5Z32U03vD1T9WwJuVFtxo7goUtRaxKXVc9tsu7KJblbMYVzod3YGdbh8O
xv0HGy3sIAB43oRXicmUNaBxu7QIgqK9EAxId1agN5hyN8ZUPX5s+IXdOijbGVZh9FNqHkovVVzR
YvPx4uCXyjgU81ovIyATcWrh2gYNWaXNU0jTEZVbrxx7H8cK2t/q5OmwJIPoPK8nikciqhJaOo4V
EIQKVcgi4ULZzYD2cXDGPX0KDg4NI0YrKoJv4AxuFivWqcA0uFDr0t6ralSsu86CjoLtfO1lZX8u
4h9zhZOwr3F8hfukdbW1iWIRHT/29yyyhmtm58+tbjj0b1mNfB1jIIKPYi1DcZ+TvnNna6FOGCOd
EjMnikTVB8pST6NZ0+xNhyTMtJYuXobBovc4uHvelOWycdyYvF/SOBkeH1QUVZfazZiLTzUXsyT7
9vEQEBUq6H3afCctL/8yIA6cxHZgXao8PyjhlKmCyvVg+vqzqxBtKQLmjmgDYOLBFcpR2u+cqgx3
bLE0noAZ8VxOP0TUypXkmClkIbuZCka0JHIRlrD84yNGS1Um7zo0grpqskevVM9IAE16QCb3KOCX
Cs74x7TjbKWEBEqSTH0KzbS44HrjzMDlwFoyvODxhsM2/U0WrqqmVTisYXff0C0Qp5wo4k5Ty9PM
jWmM/HekzweSTGqhutA7L1nGHSpmJvyMb4yCzl5ONI2vv1eMBLis1jPkN2IiJGup31ovB1uQGHtk
Pndh7OfLGSMj2lC/eq2P6hWlH1r3HwBFuDr4oDP8La5pMBWlcZkfiqDJnm9bfGssq66y9huMubST
UJ9V6vDa+Mxuk6q64MIxHpzuCdLBdoxD/6sXZ+0y0gX9ycB0NpHKPAV+zXbGpDYtybxNJK9ZQ+ie
NcUOCPyRBQZsYKjhZJf//ciCfabFAJoxN7d6az8DjOdV3/CplQvP2pNkSrIwZPnNvO6DCwTwWFFO
zue2vNW0JWIJhOPTSQ0xlbeu4iDbTsERmB+CHypIvwz9/6ZPKGnR+MkdLmSU7ZP5rHU7fR92LX4o
y0R+WNT9ujUZRrczd0CE8b6LoCiiOSNBWndCziWUyObkNYY0wECj6L9VKqKWNNKWhCYRhZO6UE4+
PlRwhtB/KVciK4xnaRMK45AUvUPhYDy3ts/cVUvf0sqKTikIK1ajJls0qSlXYkJgGhiWjm5QvPc6
3qeZNjmU6FjUoYb/m9nWw1DVzqosf5DLiCVVi7nJNcaEIGqXtB47hjgtWlqMfhs70cO94rqPBsSh
S8naU0xpMchR+daWvkvWqc5HChXPDyU6YpAAZ3doGfpmoEJErkWl07koieYjQW5b6p7IEWWskZh2
vbhPXZ1OalR8y4tBYQwPl8MAp7ko2XLmtXJeNVk987TRGAkfwahlSw6CpL91UKbsjMbB/Khi4R8R
9XqrOgeUbViwkjpFOrCutJ0qvB8tbeNNPBAPPh/mh+6EECXZOch5toNjnoK8Dh6T+kRFn7/UekL9
U5rBI0AQ62PdIbB3/sl6snoQtltt7MzRl1y21qa0CZrPlZTLyZQPOjiUoiYXy/LLd1yZJ6EyKw8w
cl861/6B6UyjEWf+SCEVXiuz/TIGerOBwkhrwNXdx4yYz9Y3tyNCliXK6OaS1cquB6MHAJxJKLMj
nJ5xAPeaMN8k8V2k2g0ouamAV2riSOZFxVNtdgujXnHpjneeNjJIZCXrLN7drT9s04KiajAxPRs+
Hd80NfctApmT7vRvHoF3R8sY7SNrZAQBhplXzBr7kLOeucnYPVYah1Q71p9ZtsLfgri56Uliow3x
DkzWpsTtPNoNuSjvbN62i6hkdNZnjbWad/tpyE2bbTjNj3moH1K7z6+iLOhNC+qCOeVEwr7fj7W6
nzczY7JPl7rKZUxqmUZMy5RBMn92KLxX0mJa8I5OxxNi2evAK+8z0Wm8yrZzMOLupsfarphirYpc
u1WdggnAbA+BNiERxhPIkmaN+jR5HNxhBBRBBRVz/DMmuAiEI8lksYVyD3HxXkBnPXDBoIsaG2p0
Se6Kobbl7Z9fiGLX2JGoRluy8K/u1FIYYvcHcjFjg+H6nfaq3JRdZsTkmsCkNHDqLq3Etg8cKb+2
yG0YjcNrV2REVFXuovabqgo/tQ9mAHahE+Be0/ABP1wNb8azJ7MYywlR1CtiXxmDYWylgdyWy5Qw
bOLgyZRrYvfcOMiLCjvKr7XHSFZj06iXPZHPK9yfL2grQUxj2V4asvgxIkDYx2gD2bc8m5Ocv5rj
UBJHYfpLVtV+DLFGsj96W4N4gHOekmzNSr7AkgApPXd95HL9Rs36YacURLxNrLaLXyaXDySxoTub
xo8IWQMEOx2go5LWIJwflExT8A+0HX9yK3CwBnXFVCUkQ6konsxoCGnC0RFRRHjgiYFG0eBlnT81
uM2TAZ1maSSCfC6LE3LlBG9Fm27jJP7SMOK8UyrjLTLpC+Yh634qHtAGdk9GCyAuayai6LyQ0LK+
S2q6wmpmmI9RqJ4DH65/nRpQwJMu2f9nzq8P6F2Khe8UBfV+IuGtQ6T+T1XzU4v+j8F2r18yA+u5
Eh8ESQ80X73n3jNoRoyrgjKox1wYEPuIorr4AfonGIM9apcdHeg31ZlUrCVg/mqAgFnYC1/Se+hI
Pipk9UwAJMNJH0cfivFrVesPiCnXWKbYDkLtoeudb7lmrtMM2M+Y5coy8oxrldcnDboHjXUehR7u
YgycXtbCq7OMZME48R3Z0BOBgTzlU0iRnRp7aYV45TUdEW3U3ftNvXBU9uHQLR846QEkYpSLZbl2
MiYGWNJzNDhlUNMJGdYK/mk0yJ0bYTX3CQ8CXypsxo2FZKw0ElagJ2LtCZTmyCkVqRL9ZfOcEu25
S8tfBJxqnxMjNNWQQhVMLHVhCvE5SzYti9yp+7Cg1ZytOnpQd8N0E9nXqKIGL/QhZ6LEjSVybkzr
97vz57yaOErVQZtSIk4/01I9SK+APKCkMTELUsUPZBjy9nGTU3JmHWeRv/zH3/7+X3/7KRW1+vt/
cf89y4cyoIP36e7f71gEvhfzz/zje37+ib9vv2d3X5Pv1Z9+0/lh8/j5G6YH8o9fyn/8+wNbfa2/
/nRnnQJJHW7N9ym7u2rien4A3vds+s7/7xf/4/v8Wx5/kQSu8lJZDuEn/3yi/p3/5U8f3//zIWiw
d/nfP16l6T///eemJ/m//3L4mn/9Obx8+v7fw8h146+2IYgnwVOhE2hLqG73fY4p17S/OhriW6kJ
y6IeInglJf3P/++/8DMG8beS5CIdzash+KEpypovaepfpaD/qkq0GrwDDfvfCiP/FPljSVOXpkOI
rIG3Uidu92fGMPDXrgCWJB8VunCkZBpEZ2GgsQtCf3z3Mn9uvtFjBOUGe+cW0kHsr+hHkD/VW0SD
a2iZlMFK7roM4WTWOxenSJzLr6KX5aerd3qsujS4htHg6yyXn4JoBr+KvFR28rHOWDHNKqBXONfx
8w19H6SL27ZBYY1ytyMPjGjDPbSYxQz7CZKWVaylMZBAqE2KiZLVGe/mtMm7OpA9F3Hhogd+cdS6
0bnmqt0gt7X9b1GQvKpO6NxcpB8l8+49Pdb+MmZsuFbs5a8idc4xgOTLH95E/0ces/MpTgYak+MI
uPvYcXTBzaes6TCNK+GkQXz1kdg2qyqAo9ZXDizdMXlvIdvQ2iUOMarKN9r2+d7C/7vpvVh9JkLy
D98lhjG5RxVAaajfsbH7R0ZkBwNw2V03fSq0I18uagsksSPCtZoKb0cIS/oyJTaMlpU90Hotr40J
7376tFS8cFuC/o+x4y4/nvECRs2hbHzCGYnEVjwnO0GLgbmEF+4GklB8I7HtGaxNfdc2brrGwOQc
ZaZyVLUy62k+CNqevPaCRBSO1hKvSYGt2DcDOEwDQtl0qw8E3ZV9U10ik6ZdPX3k2+Er1oxh01U+
cD8+M3+69+WTkyKVGtqMXMJcx/Bve+pDziiaMYd1p9L0uJs/4iisbM0iR6WcMQGsJzNUTe5Ijt55
Y5qAE2hnKTfouafWbca1lsfdvi4hDoO9r6TdnhMs2qZWn9vpk5Yu63GhIx1aaSXX0Z+/Jz5vYbY0
DJudy9Z0U8XrqX+6CLqhKfLIU8arFpCcWigyuFYJYAQQWZC+3CC8zp9TNYL9rAcMHLSb6qo7mHlQ
nktCEvdDRVU93QMKwvtZkrPS5bp1BjYBTp0kUMKHIegFccXvDypN+cUuLD9FqPMnWIbD3FzTDbLO
HPEp1srUqFxKU0lvJadJ2lC58lwr8q1xXe9baAqccXRIG5fSz0q6e2GP3imxXUBZakfjkyFNkxMn
pCnY+ByDQimGXxS7Qv8aDQ3is6J27wqM+aCHMETPX1Ad88ivD57h4Xa7jOd1I8q4eMH6Amk6u0gh
8nszHMwjne7Xwsnz+2nMca+Q4IfEFhippM7981dSsob/McB7ehpIBlIN2+RltMTnV3IYnEBq6OZh
FUGczBj6HB24GgtE0Yjnh+S9d5jchiXSsEZMqSuhhdioYfG7JxwaJ7/d+U+6grqS93cO7g/65wuZ
k/Vg9S9YAj30oowWBquIHvS2fFIB9BJcMSQbOlY6jQeJsH36aOgRlDtl8bUZ32lLQXCqAwhRQ054
TWST7pW57T2tkmH/58+A8WnzsXkLO1KyJ7K6CUPKT+tbn/VdVY+qfXGTaDUaRvbKMOQ27Zk/HCTU
lcPcGzeUgR+H61rPAvVA9xKCuQp/nCU7+lL2OJ67rhzeRa5trD5CNJBj4TbrbxUmvxivY1L67tbI
h+FOtnrGhBV5+krLdcYqKCwvZk66ioyBfM9355vYjDg9uKVkOlhactMZjfHY5T7pHUl05f1gPHoV
BpyuE8MxUhi+W20dH0yHEtkgueYwR0T6vsgI3CUCx+v506xY+/0jAmj4CODkAjlQvUZ2WZw5yKer
OBysbxMpFcAjVKnJ//nnz/i8Rf4hNH5+xh1hGOBbbVhYn3eUVtIqCYbBuIDuAVY4naLNOF72qAYP
qFB0VJDoEOKE7M0ofJ5HGkw0fgRV2iGcLMsVC7u2q9T8hOSVgWyJ9iVIonJv560AhN8Nb0JALCzT
YrwU5RBfHHdgsBQmqAM9LwRZlqlXMRbf6Y6JWzgpG3K8KnCY2tu8B6iuVi2sJrPPSM0wWHducIe0
gc9Np8JOIs51nSRfVzU6uy4tzI3dkTBue26wijHZogkTTgQiZIKOgvxXSbwI1zV4Iy9SjYdqtPQH
mYyHqslHsXJD8L2NByt8Udc1RyEvuAGBssivSO2T0oFZ+vNX4F/3dK55zeQF0Fj4TNOarok/hNZl
HhlVzHGSW42YgdFketRq+4sWJh2YMN0nopS7oSCTBBUqCIcJGkbaAdZCR212Km/WAFvfAwd6+2jS
TQAi4j+odvEyTnaeSqNrCfRLHLqqItbXM3wA2hry16baFY3J2Y10o40LUOfktiLfMcVLFn5iVLhS
YRjMEHi9VLuj79nKLhS0DkFTFSu1x4NoFaSS6FUHbcp10/2omOmxrZUvpLMh3E2Ni0/kHvO4yDjj
m2tIBNH7a4CPYFf3vbLXiLHZGrF6qsm/2diRoT/0SRNv0tZ4qahDt46JZLXl+nwqkreh1aOPtQy6
cLq04KNXTfNEfOcPSLr1u85l3uWvzkAkWgGxbkVl1pyGsNH3Undfhh5D19zTsDFnMsYsBbzIDhFi
lBDorvltclITF3ua5rwCXfKOhNE7i48m5nQX1byzmMAxJDs6QFKJHtYlQ4Z5yj7A0v7FO0N8rvZ0
nbmzpMhVHcHu+HlbzPHtc5SO2ZfjgimKW9lnTXHv5peb8dS3QjNf5+jbGsB0SJw7b9ymo03F4WPd
JVV4CuRTlwXj4c/fstM55KeNimVal1Shlio0VSf/7Oe3rBb1tlTcnoleGLUrHa6pVKiUNNqbd1me
NcsgGoudKpEuS3gdj7mN/asvHGyLVVGf1JJUB8UJMkR7vbVFYrVP7Li+ZtM6GpdpuUiq1jzOdxWG
duR0orPuOawfa9f07zLlULOALGhxqKe5Mqs87zef1XbTzcW+Vg5YdTEypHiztzAbxm06BvEXbzB2
Tk24X134zslgM3z0Xh1zdB/Srv5FXIs2HZR+WlnJazUoaWwDLMCUk/nzkxSYJZ6FQY+vnY+aOrDq
+lBiKInobZ0/pFwKFguHXlG0zjR0kz4s2KWEy7ObFPjnsfVOlkjkXglw9fu98XWel7f5cNG0OD3P
g/N4yNxTlpesUcoW+exhHtTasgBU3GbJL2rNf1mrdEJnCNbkeKpzFjXVKaDmD2uVk0OHiLrGvaSe
Eq9p6RAYNB094si/qJYcn/2hQhHnt1SQqYP9PoQgU7lZsTWRPB+sllGjZ/F0xAPhxqCK3rzuKatk
/BoYVbTDXUVLqTXpY8fE9gzdvVcl0TFicrBVU00zt24sYVGoNEGXgU/98bGHKCO2VKcegf5pTULC
IApJZVBoIw3Jk9e78DpQwpIGIygxp7FC7+QpHSfL2xVTJxXkK1NjxrVbGCzxaa0b1abzyPgiPqZd
m72ukrfuhGjVOnTgdu9n2E7be3i46FRN5zw3MKNJnuf70coe3e5OFkN69VsSqfn9abdivtFf5ylX
pwb+NfDuCqjkp4ZO+ILQlfbRIUDwAdFX3PnWprPpiHGQYEdzhwDgnNkOD+jzWaVS9Yn0J/Wa5/IB
v0vVLE24IgbmhoiovLCBr9DIZk/oOXw9M9B3UZThzY3Uxzn4Wnp9+Yu6VfuXdYpkYNPBaED8rkUy
7ad3ugO8Ii/yzLiYlsLZtx8ovOjnv0iZr9G/RE+GzUYflZ6GfJ2oIF6V+shEINyzLpT4D4XCNNXo
QQ9hYh+idMIaiobBd7elHxou5jFgMaA2NpgFomDvtvOZzsy6dvWLte1zCWrQEdShEBLcqlq0mT6V
oHQrAF9oJCsXXY4gjBHlkc2X6CjdAXmR5He8NIAwEECGau1dyS37uBeVmZjUdwKDWovTBQH5wW+l
tg8dmzDkOLokPAmiVtaIiibieOysZRyAgDCxqCaqTgQrNDLViVjlpo+MJs3RL6NzMTqc9GojDknd
wi1i01rCZFfXUTAwiMEetJ8HJ10wdsBmekG9E4Cv4Lhx19ajgzuX4kkLoBGYQT98jTu5E6gzf3Tf
fvHc0dP6acnjuWNnMPB2EMJrSfvTUTRSCMzycaLeOa0TnGJDKidFrydiX2O+2HatLC09dQ9J+sPO
tOLZLx5ZSyA9jyUokSpYkdXRbQZp+7ihA/Vo6AFISo0LJwkyQGy6h6u+r+8TPCb3/O0/ZIsAAahn
fR8j3bxErD3zN3Dt+tuPvV03MGJntu4cMA5tGqtHFzvo1tJviHogEC5eE/FSUTzq3t4u9GbVF1+z
2BG/2g2ma+CPu4FBd8rWbQpsDTsX/35eOfPByJohqgraDP4Lo9jkq2c576AyxN4DNMqkQT54nhe9
Tx8wgQvuw1xA2JyKuSBVDC6ajMCXjBc2gIy7bgs92vljWO6zOC0v9Iuwzteq8+XPX1IW9n994Dbw
eo3yw9b5E6Zt7g9Lfi7Yr2zX42rMGdbPethQH5Sl0BmaD179mnFesxcctNBMyDcHmbbL3mM9502Z
cVmP8aqfZIiVLndzPR8Akzty5bKtF5jeTKJ2djGT6o8g3QJ05qrNMGxAN3cWAdwLhNhau46LLiEo
CxMb2O/JLMwSQm1xc0q/WKhUSUwvyWCxfUNf150FXngCfg8Mthe9jKB7NLYFzUuBwORo6TIcwUE7
HXEegdmdAl0ObxXQ+XuXYL2PYMQpHbHPLSwcHXoAsyNlTIwcQk0TfqiPzCzoUg4rTP/dNb1OtP+T
prnSE3ept+Fw7fHmuCS1gVshB22B2mj98ZF/nWNCP74ej04BN6vZF6OpPoGeS7ZGnexAy5kbM3C1
W2pNpLW0916ZXT5aubav2Souggd1iULth424/PejqcLWtndafm4YVnVXEBXTkRWnVtGziRRNYHLe
sqCNXyov2aR2On5V0LKtIiwMGOBIQXKkDRXbC5N3K6HkoCC/Kxq20UxfmuYg7soMY3as0S0yBc8T
o6wqvXlmhNg1TL2dmVNqLbzI3fhVgh1LEovhgZm8ebnWQlWoYVANPiJtE9BKGTh7rpdy6dExxZ3D
kS0YYkRFPZEF2Pj7s8YuiDIy2IWKWW7mo6djk3Y9HfhdVznN57/aGnBZSsCalgmppnDLmhWEi6Ye
unKBo6o9AEaw9o1iSsbHlcWMq690PAJYiYYyCu66UT/78wlKBsMlN7xrio/HWPToH5Y5FgPA2ZkM
1lmi1tvKS9uz14FUNiz74eNeCjBMxviIlN4w94kyWhdfRfQxzhWLSXLSInoAYxK+/uLaVI3PF6fO
jivBXmNAweLHjvXzxcmDiWn3VNaFVWcZF06FbrdrtjX+0ItO5thqxCD11As6C3rAlAv5ZHFJygY0
Q+ACJezT/EuXwp5tdc5BK/wS3k2V/vgA7UGuosQREP3qEUBnMZzT1nyYv+il7Mk2ermlE1jlTWt7
Zw1n6zedLj+wGbbGsQmiDZre4yziqKxbk9rifizKc+XV7W5sawbiQOz2jjsiPEUctaZe7Ldj1NSn
3vD0ZWWK17C1Uv4g3l6t/00LgWyglugeohrMUqSZm94KyhNIC/zXwn+HP7awPY6Ui0pxlHNte68x
3qztREzZFFYrv+Tgjj/+0kj3/UeDbuJFzdtHBd7P3jX0fDcf9vQBvR+UzZbnw0kw9hOQKdqMWUEf
tAc0hN+c0ZMHJdAeGOPCDZD5fef37qM7Shx0zuQDnyo3p6qIHHdbxFiWhx7VqC5z28pAc77K1bJY
OwFx7XUSdzsZ9+UexwABjCOVKizH8iu7NqqblkG5xnKo2vKP4YXpNLCMAuggYz/AjerUtzp6KnQ7
eiLL5iEpx/CMk6hAe9LUT0NpnUqNJM1NjaoWiRJh5pUo9SsHieSUVs25me7Fjff7TULqcDZo7vmf
n4KdtS8acevDoN7PoeepptQ3U720OCfjpRgVG66gouJKBjo809dplPrXohRrrapPrml6L2ZbDmta
2jA4sGHfKV357aOGD9CeAJ9QMoDycXC0Wpy9+aht6WCTQku/cGGVorw1dVQsQRtFa6lIfAsl1RWS
FoIFEZ3Rw4F0iJxwEU+Zh3ECiarW7GDrkz/gqwoNQAcsNaDN8WCZE3EQ8q7oXOXgOXa761v/qzDU
8+hbBHAk5pes0IY3AKWo+eqBN8EUGqzQ8V9iDZ8NNHGIO2XU1wmy6puAS4wMvF85U4odHZQ7UfnW
wgCWtabR0p8b1IkLq9XpIiIkHe6Et3UalLi25BFrak9+6NwSEwRhBAsLe9cBbM+j4uvpOakBNtKa
sTkVjekddSTsDFy9y8HtvuZZ6x7Lf9x40v9RyMTeZ3pfwu5WVmC5SYywTdjjbKjXQAm/RcIEzBIC
XiDEvBYLLMMfOxL8M30f8P61efTrSAT+mTASd2WTg7ZMzIGOkYZOe0ngDY5cVCur1nHFodVUe+/W
NkgT1od4Bc8Gh08DQQz1brVRc/e3uoIbIzzb3pF4dU/c2nhO2Dc+lgyeZQLgWk6dWx/X6lUUPTp6
dcqFydRkh6+V3RQG+7hjpuoesLmcOgQCGljmR6VkpyI15RaQWnlhEXEuYrrRCCURPoRCA3vcMWPj
Pgfj7eNJ9uIHk+DWHeBgwDphfsbRemgluVwdhybQKxrpRJiWoyHnRMkZ9iin5pWEXU6DkA3qqkig
6VNrGiPrpdGCDq8sQAJWWvMyr1puUCY7FFhgFOl2vUkWxSkqCbrqJL3qi5jxSi+LneRgV1ixzezF
JpU4Ktrtx/Ocp31IDhsBSRjfHHRJHe9SH4zm3g25eHp1bxGiuw7/h7DzWm4cS5vtEyEC3tzSe1IS
5eoGUSoDD2xseDz9WQD7/NNTE9F9oyApVUk0AD6TuZLB4MmvyUQoMLZsdKNUOURqdTNJEE5E4yUn
P4QON6YMEqCMZZg64kI5BemIvSVZKQXYgngKyp2jt11qy7WkAllkesEa0NHwzmjWgS4MhFDSF+ei
00n6LtT62GDub9NC2bUtptG4ytOpJuhWdNnawgk749AnWXy0h+jTaPUnS1e085zlUJbtN19iiM5Q
1T6XKOIbs9jEFk5NWajPJk77dT3KYQm7+qomBhfk62MAzxgp3mqS9AOtsL0FplzlINHDREQJnLFI
BXvoF82uxPGz8lRMDJlMfZQXhvKIZWMn57NOwRkZpSXmtXK8Pz52mcx+zXYDi4UoyhO6UgtOhjtU
yoHVb/eaQEErnEFvliGhX/ORkTtmcFbc8C40tadJc4k6F82XZeRgKDgsDFhbxbdZgScahpWFWYKp
idTi0EOoXLiRSp5RaPfQklG6BmV+aY1pMDp/ynKXHadiD0s7UhmOHCpU0zAhpPJqFWl3CcPRXFiN
jRB+Pjgi377NxZvs7Gczi2z+YLAC/C9GmxPo5bedgPY8fX51U3aXwWSfhwbOh3UBKlRX3EspapbG
Y9AAuKUYtkIHmX8Qv3mIjTY1izc+iAGJdSnRn6kKHhVNMkAOI3yJ9fyYuV1ynBNj7EGfdsjG0okY
9LhpcXOEUR5SlvVndtLLLgNiF9r+B0s1aJ4Iz3GL++apKYNrIbACsTwWn22gGnu0j/Eij7roxGjT
p9JtzRuGx3xlyKh4kxF7rw7sDR3nuyzLA0h8BQC9BO071zQdNR/bHFqB+Ques2zKPOHkibLvVgS4
iAMr51bnshSYnyF5KdjzYFzMb26c+vJgVVrjb7AKMI/BhfYC/2QXF93H43cEJQMJZTSCc+el7WrA
kLSNrSlnNP5dBN7v3LDM86PwCOr+Y0wKMrHwyIZgxOdqdqwtlOhOTdSxm5J3B4d5HdSkxXqJ9z7X
1y7QyL86WiqTYhlHqrdELUUeTFWz8w5Lk1DtdemrqJbCJCb6PQ7A2OjpahaQQ1g/4HBM90HlKGhk
O97vKSupNVo8iyz/d7WKTjNNYuIK2+ScejL9TulpLjIErHe2UtnaKLAyutUyaUZCnyQxj77nrIRj
lidTw8/WZS7YEWSpTWzt50pKtbEcFebQ34Qu4CZ5tgLRogsmOG2JTTnU7jnDSzY+372iwGPsZv0x
JRRukjEMoI+ZBFVlRYQdn5wTrCZMpFyQpci2qijGLWHZaKhtndMvYaWELgswoWxN8875GaZChcur
i0ORqPUHBh1d6dUzaalQBcDRQERBluKX5RN6VmeZeEm+j1EmH6PCzReSv/xcRWR7magrWVKhhQNP
5xPXMaonXynjQxD4t6iL+0VgVeXHbBCA5Idvy4adJL31PK0dktreiAGLdCe4yE6GuvdqVA+PDw5d
kwY9qilunl5etNbWXzungfNMcBf2P+e7bpfme6eIFrC8O54d4oJCpSZUabTwB/iK+z6XWUGeeRue
PZLMgJi8ueKYr0BQz0ndCbpyJ4ifeFYwnkrGgFeDncXVANUH14nymfn8dzFvN8fB39DC4zSsMJtW
WaqDyvWrjdYN3mpU/GjtQnYhGboONy476WfS6PvVfCuebhXTU01w1B4LF1+2N2beV02sqTooFRbY
Nlp3BI1dOUQEm9QMSgZbLhw92EVadSQnHPwNkzS8eAx06JxZuAyN+lMLsUq0SXJKgFpXQ5Vc58lh
p7ftUSt1wpbpoufHu8r465Y2PdYq5mvOm3dxk/RX1ZXZD62uXhU2GAezIoBzSYVBvJnWvgeJ5f+y
BtI/Oir/Xsba0dNAqdngZVbd3MsbuePtSQpkAuUkMNo68PWiTchpCBAeBRUIJoAbSKGsEY11bGri
WOjarfOy5LX1Y2SyI7hmvQZu2DKTIDOQXMPOTYL1o82MVTCGOWTqpQAqg4jZ+khrTf9lYDVXOVse
ho75aJ4ibq0rOnFXS+07H0rzQK1oMIm3rHtLw7Fio4hnF2v9UtVhZAY+jLJJ2gwTJidVIV8UeBsl
ho98HItbq6b1s4aLcK3KYKNgQD+kGV1/XynZ99Hb4pWKOEfrcl9PC5eo4MQUS/VztgbNVlfOJ/pa
iXNMGWpUbkKNI6gwpM2f2elXUlKHFRF7LPGMpuIwAlUQEWjAMsdHrx8ojHurQq4tgnK288sL4U4c
rbD9aNN96ZDIkgUDgC12LEcl8bZd2VpPiQOsp2dB+MTqidNQHiLOAkF59VWwuWnvvFgBmmiLSaBS
A1kkLBDUOuJSMtCaezldqSVZsteYezZ8EU5QNZPWb0Ja9RFlMn2mRQwA79ibhktVK3kSbHKaS4mw
hjJasVePapcQXHVtFcwU5kQ93dGyJVgqlBXkGRz1LFSOk7vtQOmKrRP1x5tlkCKdOHG6m/ehg4v1
vONptZH6DWJPSSnbD0cWYflSZnBSEkmiNA302upI1Oac1nyq0UQ0KKim8kJ540WpOam73RlbAC60
tgffPfWbmXC4lpUkJJeGteoMsg41iojt7GLqiZfDujF1/ugxkp2elfkNmXzBbChSiDZx1dNkooqU
ChSEH5N7NdUOGaCNsjHzG4rot9lqZVW9CdAoeU4aTocICpJ3Mop+e6Fa/yq6X0Zt62vPJVSomE5C
Gjk0CrPEm21n/pXEF5TGLZjPDEHdUYUzZzuJf8ERyy83+JD0KD1Kr8n3KuEiZZu06y5xiw3hHu29
7jplrwBsWXqumm3KsAddGtnKUXV9hORxz4m2Ap3MHh1zFMOBdeGSBRsoWXoFiuftEB/o615GJ2Yr
2WvXxLzsODQdPUAyMokhOtf4LSUsYFtLxj1ZTR3FY49jxYFYzL6VI0Z3bfRdJew5BoQYdSdMHx6j
mKSnIOEFMaMe4K7n75tpDuopOGDrIiH0QjHJVMWOwhtLvti+g5y+Jn8VQaXkLO7mMjyj81MBJdbY
RDELbkmf7pYU3uKYVQ547RQ9m5kYPliT4NhioB1JcDhXnHHuuVtrRJjnykZcBzpeTrOtQmOcWOz4
Z/VQ2YKgktHoHrScqVZagKl34JIYno4nXtbDjaN020UgZkh8giFVBXJfJpm1i3wQrPOgx8Kzs9OX
lfD6vWrY3drMZfyBiw1SiCefKt3IL2HlrVWTjcZIXLk/huS0aeqV1WAMKUX8BNvQ7eGM0t4pQ7Yg
bwHiQs1VmmtMc4AEi/Fursse3RUk9DzZEFdbflqTzaLhHHMhtP6Qq7Jh4e1muy6Dxk+nT7X6OLGi
vliHBZnUuEONReTK/i7q/Cd2MubAKFRSqGGbgEwVXEKYmFhxivem15CP+e21KGt7z5aFrMl5rKPp
LnChUsuXhhlvZ1VJZdrO+XEkDZH+Q4ycRiwlP3lY4PEEGfUOZi5GlaIWW+Bk/VIMTr6Z55cmynyp
FOOpRcihhH2R/Iu4zv5zDz3phk0mhK5hGoaju5P47m8D/EQY02iLeWpo/oxZxb51QpY3Fnk3HGDi
TbKaWLJVfWoCvT4+XuM29dJb6zngO/VI7vIw0j7N5hnzvLyWxBnAyw5wSQP72bSGjL/HN5fw4G8g
JVFx2MLcZgQKM5Xz+ks5k27UESahI+JVNUh9bWNUpRhgsZ+MIj1nGLd/+Er/UtFW2BMQIgvHW4LK
5BTaZbMKpPpcM6d7yQeQdyxjCZkGxJvvm+nCJbtIbKRGOFoqY5NKoBefpGoDdjcEfrM8PLDe0fQR
cr7RcizVGB5l3ijk3Y6MkdEvaLkyLJSmNZ9xA1y1oB3OTbGKheHdGnyHt3+e2s6Wgv/eBHmua2um
7dqqO5GG/vv9oKm1CyMM8Celnn/3gNKYY9RfA03bRaAUl0Ve9VA+7TVvUXx29Pq3gvLyPtYvWqK0
1yGsf7nNnqXEeNYcWVwihORoTLeooeunBnTfY8MdSapYFBi73oSZkjSa+aqn1rchgr3Qv1ZjWH1D
EBTg3cTxDZ84fHQ2WmyRKJFZXEwHIjJQJCcXXQY/PQAeS2KTOq6NGIQfH/Yg7DGDT1gSI0FgNBjd
0Szry2NGEkcki8+OKb0zlzEMhkWLWmI7nxik9i8fc1ZSvG5/f11NpAkO2hxwoirD8D83bIkTCrZC
2sibNmkjAXfy9TEyePReUvM2GZnnTxl+wFNZjC/QlYcPRZtquRjo7ry2gdpAUBSn7UhjgJUblXoM
/O6pFiFM1tHGRDsJsIIy2hGF5u1amMoPmE5iZ0uBWHkpplY+cxOofhw8VgrGqXLtFEqpI7e6I6s3
XdyEn+zn4VEI1Ngb6/Cr0+Iv9sGkMCjtD4+2pMiyQw1qYjWHg47T5VgmRCI3wuRKVQxbz7BeOs/6
6J3yKKeCBn6+3CMm3Psm2kRw93iLp7/WqFC0zhdvtyYLqssp0k3iTQ5lPLb3PtXGdZ0g0WEYCr0F
SHP/Eo1F+1JEk/a9iPyFUZWreb/Vs/s7m036XBXxZ+2ZPbsz1GdxrmpYc6WxrynkV+zVvJUIgaEv
HMuolk7isP1S/5q+d92vAX5ypzb6VwtFQ6vblqEigIc9y5/DDFNpyhDycxhcZmaKw/u4IjE2Wowd
h3ONNu6VJq9ENDnKp9qP4JDZy97Nu++Bp/Vr2g3Ka33Txh52qiIeCe9OqpUGIqli589uxmPyR2X5
JZsCA3GbxuvcsQu0SLjLtmlTYXcgWZDxCtZ+VWrYzHKQrBKI1zbOtM/MsQfiT60vGQfjhZXv8PjS
paRiyUCkONKsu4nk794IrbibJPaxmb8nTj1uUncamtLrLMq46fdzC+cEMy0wWedUF/vGFMqZFT8p
IKpaPnNpWwyJbXX4tgZcziatpDld/K5NlnSo4L3s6Lb0Wy17PgyucfXU5s1BMfziPD9u4mHb0UuS
9qkkvFPz/f5Hmo7ZjfSY7OITOcCwKfrOZkReKcfLFWEPGjVFu5z5TYChwnVMAgZzg0mZWKjNX/cL
4XuH2uu8Q6BlzbWz6Nnmaz9ooabWdUZDFNbEjzki/IWVOGf3Z5j//0qDtSOAG3SkE8kOWP8sNhTh
uMIPTCNqlfoB5IcORwJMj9p8sxWLmF6yIaj7NVA0U4VaIReSYc2SrYrEdbT7s0RQNlcndcV4TTXg
kmTT7De0iRuZYT+ZUSnrOC0Z9M4T66FgTD2tb+cvg6Wc7dEmPddZskcYJyEsh3wNVRSvB+731ge0
OTEaIpghyyqq7zlCrCn2rL2rZZ2SBFx99X4R3OeVgQ8I3iLas9UXeAbg8lqcSlRwhUGcmBctsVJC
MSYtbOQ5N7h29dkmbtaFqECG9jIqc+Pmc95b2fifNxoIlZ3vgnSd64eh8RZ6mkLCm/fVeRJuHmc+
J637m1TwADSVRaLztLWORrKk+bMIF0ZqvZh14ZFunku4FQfQogm7cUJ5nNqCLw+B9+KqzEs2BALs
HiWY1IiLqFhbrbuaaGGNc/LRhZN6pE8qdgkDukWu99ZNDSF5mD5yBNcJvpPAGK1zdQweylyASeaa
N4Duu8kEtFqOgqPiDsPCzoePJLOLd7Zh3d4RsHwVm2dQobShV9JMQjES96Jmkbr2I+u50UbCgObJ
tRPhq+f4hlNu94myGnwf/AgHydlSqz1htO6aqW60yjtrDhj1NpgBmOwE5A11eWUSa4Ru3BmEsYTg
xIYGE8twjAJX28Z9b65TJrG7oR59AtGcnVKrgAI9RrNh4oFOZLFDCsgokNCKamUkfkn3OH60irsZ
aRxBRuXGOpvOX6ESGFthZsUhsWULWcOsuayk+1rPuVylvmmtaHaSTZkL6xUqOGxEG+aKQX2rF9ld
yX67dUuvn3XyFOK6fidx98Chnz+rGvi4R4uW2LV5bHWK9BhP6cqtfbGeV9wIm5ETT11cByMXSYch
9m1WGkAu2mLxmHJUZfTGzsx8mXLn5bTN9YqAVoKso4UWCJL/tDDeOBQn3wFzFKWhfwMt0RQFlX4h
NlnecmBQdxtnbJ4QMo7MV9uvUuOD6pSFcy08lcrY9ftVI6kXPTJHtmzHtp5bMPIx4EBIJlA/NEjb
2UCmZUtg9BaPKaRIP4tXnLPc6/zRD3OUnErlhiCcmZcpEeMPVO7i7Drlj6KrrHun2ulzzrgsczwW
t1n23LBdPfcmxPrWjRj6xEO0HWw13cx3G2b+aO1vFDELx4AdB68RsKFal/jmoWiuMpRMtLJEYM0n
RUU4oL6Z/i7mcy7AOrFKrdra1oX8ytSwvlZgpN6DSzprZ8yJQZn5rNbalgy1iOZ8U5rt7zgTyZag
YQ8Fz/TesOHDtJS1v40AP3TC2WMfgaRZG5H8QF1h/7SScKu1+6LQSHNIzHc8hNaR/ThReFn7ZfiA
AGbh2liF+hFO+EAs068CnOFCTaid66xazfJGNctvts7zMvrS2VSGCRZW4gx+DLMDRlMrGXs3w+ST
FERGuH1sP+aJbqOClJRWe1PzeAP8zXqRMck68zhBGcb42k6DvtJ/siSH+6Db4zZ0ezqKeNBeTGhF
RKjV/aYZoQ5OKuwjWd6/54o+yMULAU8DE37CvDqBcc3QrRUXCugpE9HJAtVa5fHPAFPYK1W2WFph
+PlYrHZ4m1YQcT/JgzJv3QSimb8wDLEjJVrLRNGPboQXSxS68zzfYsx8kbUyHIOBss7UInhkDghJ
8FDiJON6OIztlEI9jX5LipV9GT9J0a0REtJhoO3jGhC47YnqbQewGLp/04nDPI9JCQBm/GXfFc9d
m/ZAHhLd2m4e9UZFQeDmXKbG/PchzI6j1w7VqbNJeTRzBWu/UvjLGdQUBsBy/rkT0f6UOqKzV/Fb
GZPphgvR/1g9bWBfjpJpV/ijpK/0QwLZfOhyTpKYtitffiJcQCCC6B+VmU602wzWsXR7BSZt3Hld
pixnvkeTpF9+4qYXkJ76q2fkX2Ughn8r8f+UF/L3apaD85eQQLwqxh8auozNVxRKU7vCXTCrzUj6
yntqQbDC2xnthsxL32MX9QuOzWVVa8ZTNeAmK70eSO3Y7AlAhlEU+h0TJnrwxCQr06/R9I+lTdQ9
g4ddCtTqJEaH6Vdl7BpmQdcIpswThk/vvakD/QkuIZFh0xI8Hr7sjixaNRUEzIin0YGZUClgqiuT
Ik1n7IHhPW853pia1ubH4/SqFeG5wDwzD2QFm7nb0MNwH1zWqr4U+6daN+JN2+QtO9cuuWtaq/7L
Gz95j/9olXD20oLisFInA/wf+v0CDIXdDF19Jf7UO7aCoPpQY0/owChjjYSYWwvd6Bz1cjnfK3uN
to3tocth/BQxzNl5lgiXVqUaLyrTC5KnKG0kEVwJ+bDzLTVv3/q46P9Fn6v/j9jYdSajo4MLVtWQ
HP+hz60Y/sWmbbbXIHbanQnifzFqXHdIICkvQqLMiNH7tH6lLOKEs6yNn/EyfmXYs35qhbZPKeNW
pZDoAAOHOZVqOhL6TvchWtVj3EezPAZq9wJHEjqDwKZKxbWmSx4X/3z4zQaA/25YXTSViOmBr/Em
zAaCvw1mUsH8z0cTd1XTidduRSPSBTZeLhfyxaNldRNp2FtmImS4ogNzF0TqikR5qVU9uzsenYIV
lMQkVlyJrVAdT6INNxZIlsNjJRxHeXOy0BoRb+PLX6a7dPX0ufUypB+9M2IPsgdSb21gt34IU5Cz
MQgJt34OdPKgQ4L6WAm31gU0GvO/MRu/MwP7a3mF23qLY7D+6dXU92Zh/q4b7wnH3dqHZPJNTeTN
A0gC4YI9UxtFx8pvjdc8IcR9vkj4wBsx8tK2enD7MGS+93rBxdiMdgXVwi5Qgut8leodwVWZ7d/s
8S3H/Du1jEYN3Lp//Vd9YfxoHRRaQIn93T+/Tf97sDA7w3Zp40bUp7bij4OF3AILdndLxsLQxJcA
nAPk1V/JCGhY1p376lQ+nGapp0RE5e9jToKCYGywNoWA6lVWzBXixL4UoUzuaV3u5qo71QuELEP2
JpPO2s0jlKqJtX/xa2izYfLvnzEU2cxUdPoFuAAedID/HjZBC8gttG7xdSx7WN9QTZeVBVK6oHRc
xZr+LYwBqIP67W5Bn389FEAurLoVfI5gM9PrUoJjGt2oLnORExqaz3BVtBPg9tYboX3VJ4jpdE8z
OuheGdxusx1R+mDWVWqsGTGH9PLxiQ6lp4JkNH+gzXOfHZCjlp4SQuWG6lMVBYQ9sLc7gYC95Rop
i1Wqm99rxI1GbXJdncsjoYfm1lN76xpN+ZmelhenLnB/z73WMIyULzAyzzaBW+xbPBM6b/tlIqU8
UkZEG+HpoAZBwUFzrv1vtW5+FWnDnLcmwki2CF7wPN9NmWubeT1DonRyCTqHSkrYz7MT2tLwUscW
sVpIsQO420G61KlGL0lZRWuzyept2nby8pCgez0g+xhUajOad31a8nLHLoIfBLkzFcIees5LP1gp
AyoNrlvmpuYystHTTL+YbvbdpGdhzjrCOwULu28D5Vs9gOQm1ogtkxmABzWFXIwybp5ZEGR3vZlc
rQydCMNxpoJJd1X2bq7PzCpU+xuSbsbdmuosDdKhNnqNuIcmXafz8Ydr6UISl5aESeYT/0IZdxpI
dpqYfepVKXVQLNC7r2ZV3vImdsiRYY0zZj3zcQW49PRZUBpSt0db+e3HDWUrHrUzajBl/c9Hpvk/
mvoJ+TCdOHFYURLM3ta/nUClDPNEtD79a1+lSNN0nayDwjjYMgPJND5cVrPVyom194e/s4i6Qzj4
v9uaXKzE8BC3dZm3k4PA6ip64uy2rQiKp1nGYuh+CHiW3bMWDM2uzjAJJB0IH5sO3gQz+jC4Bqn+
2fZF+9zG7kBX1qDRH73w5McFOYF+M5SfZW38+qs3Az63MaqUXlE0Ch5aVMX//Lrof/jIPWKGsHC6
qDN0VTXMP1+X0CeuwAjxB3Ui0cnQwoEUeGXHk+z1ReRkcm/3ubW1yICcx4a4c9pnxFp/u+crDdc8
3YCulBtXAUr/NA4pya90SDaDTSaLPUUlLtujNQn451NzJ3S51OoR99Q/PyNNt/8oWXhOnEBs1qMe
FBTyPf+o/RokMV1DLPPLpKOvcmSuox2ReMDa8XFrfkybHpOx0O+APzugeSc0LweCvI16XZjGVsqs
PGsRuIRFVPw1KBb5EJ98tLE3bVqA2mlXY/nyKvZsFVkkovdWsazhW+h2vqtyBiAPvoXWIzB5/MyD
BqbPz7xQxh8V5Mb9xKAzJh17xYX2nMfbeRbupUwZJTGKK9XHv9ZYxBEoo+kfy0m+qStsi+e7LUL0
Fa1Iu5Se0a8ztiVLEj+N14CIwbXeMp5Canrms2s3G6JC7KMXFoyUZemtEOU5r0KpucCU6AuASwZ2
b+18Ky/W2cD6FzW0t2Jr62yyISbAaTpmySpzNiXrxoWupC+hFdPFa0rRLXMRRNt5ojfA0NhhUgyX
cVvswlItfk83iiQRv0NuxNMj0435kelbQXdWoSP+4hK6Yc4gv3zLhTIV2NVLjKYHzYqfbNIuq3/2
VcIaMqIaxs6jvFRaPLwYrbkl3HR44cornsIhe/ab1nkuI8JGhBMd1emk8/jj/++uKpOzZYzpSxoZ
I6+ERSCTLscPtdhYnSg/A82aYnjdNl6OUURURuW26H68fJk1WnvP1bhBpc1SarrH/JSBni84uTcN
g0lFrG0piCYJCghok2fElR6Dx8zPbv/5hmKS0ZgR02wXi0TPjX0VNrdGxv6zz0T3Ikpone3giE9T
0ewlw2BjlfvAcplkIrz1dBWIWYThZ7oVTY8FYzJBOl58JS22Qu2d975XSdFMoi9AmSbc3gEHxuRc
QYMxIOeswm2uh+ElqngNOjUYzmGsewelAgrhMe3/PrhiETfV8BnzCzZwVfpd4Ojxta+ZAVYRw7gP
E0TbQrcz64pTRGUBasVrQWbH51h7rw5SwmcNrukFHT40vK7RPh0f6rNNvD2XfZrWriQjxSru00ZD
Fc57KQkQ71XS9WZVdcG6NyCL92N+PMo1bZWhs1ft0bwYgbNIEis4Q4NFMJZbo703ZfastOQ4h+jY
lyFN+UWflaxdL34S41Dvhs5AUl3nyiLksUPQQ9WkgeqJi6iM5zIcnszpA+AyVdjM70FUBwQ2hq7y
lhZALdCDSUy1IoAKZ6/H3m5f6jxqX2TjrWMZOofH8W0FAAoh6H1vrCj6shR4Z1aIe98TEk27WVqr
EVHnl2G8OGmqfcvC3FsrgYCG3TbsJBKO/BYHBESd+/wFHT8069bLj/NdNIaElnck+YBXD+9OLeTF
tEIQwvyD3kB1p4ZDdOQSED5uIfGErjstLbVRv7QVPQ/ccL1dGeS/bSIYUgy/R3WfmLXzhJ74ncwr
49hziniaHxrdt7oX2g0RPTYNEpNmjtn8LaKRgzWrFwKZOPJPCJWOpDRw0cLs6dzIdqW5zsLrfG+m
XxclSVyJzgIqbPVTC/D8LR+HNeT8+lswRs0KAYROe6jFpyokyi31lBijv3MSpSV/OnH+mQWO9joi
+UPwAkRWzsZek6Wa3RvKtqsC+6UbYMMlA3Ify+ytjakPZFVamb0GhqQfRN1p11AQP5x352bC74Sd
45wLGYC0m++Xhi8XZBhhielcTvBZwbFtz17wwCwJLdOwtE93FaUPL3Yd3iPGwNVSn1LLXbN9CtHW
3yGQ4ms0geGhov3hyrg9tYkvWJJVJSPOMdz3uqKiePGdq+4M4QrAiPlhSphReln9ziUBUKLLfyA3
InEQewlhikwNTHCH+0YWCOM06X9IVayJU9O/zILE6saxaMWczj/JAXEzsy2NYd85ytvuO3hQVlhB
9J2Brbu2Rs15VexxU46jg7fa7bgl/G3cpc5nXN6R83UfmSWafYIojgE0PxUOzrVeRYMhb7O3wVHN
s2/U1W0eVpF8gD/r79+LQ/QBkWaby//78f/8wPTjnhr9+Y9zMZyGkFTiqzdkmG8QR9qEvj1lsfv6
nxyL+ZYPbPXGOQ5xHEIZqij3rZzNWKSTWOt5iazjgj0NpnUL5quVRTO0SDALgIL/PxKYCopiE+tW
vUzKyDmMEKWIXBkJh523xFTB5lvPaWbTOcKinK+o9UfXWUaGCLakozvPOFgtxH128yMgiYbhKoSz
LCNJrxziw9wS9Qb532WGy/2xG5vvcwwzsO4lZfGM7vHT/IO6GV/HZGNhm464i1HEVmuT7ElDzzy7
Dh8jxflmlqRvRDJonGLFc4bKHfW8SlsUNucQs2Vo4w3Zsq9N11ZoEqTnxawFkBNsBlX7sNW+3pFB
TAp5m+RiEWp1cZ4tSA6SioPeaU8PL5IS1ktYwS6VxKrocdsjulw+bvDItCRwCZbhYql5d/JF8mKZ
x6eW88TzzBkhvlFZe6oerYdI/PKERwQomTewxxV3P6iiP6WDB7V5vjnE5UsAdXvLSLo/zQ9JR/0e
p2pxbE1nTcqHd9M9NbtLBaSrZeXVHmXL1NCUZ+TJDUm9UfDUhjpZHm0dPHUEKz5uqa5TrNXKXXql
vx8R54B/sMMXe2K5Ve266Yb2eb7DaYEcMa0nHzcxKrS7Y/tcNG6/+s+tgny8ZxLNJlE+tx7fTZQ3
XjS6+klKHnvTgD4vtVNFJvz80Pwlz3Tn3CvsKycwuOp24tZ1WXhUVHtA1OtXnxaccGMAGD7/BN2o
XSTxhxaiwWsar7tK6cbndGxZtfIr1PSWUBdewunO/BuCKvgGOcmhzWb3OQsD5i9ZFBHbBw9uOlAO
KhLsn2wFf/tG1NwBTVVbBAj5nhDn/slUCNIJg2rYqDoWfDVOn6bx8IvHm32k8SOlqqctykrLXCga
7rUYwedmFvm36ciouzYwrU1WniiA42FVufLBFXcTTb7RIvcICOsa9Ybj6ERZOo3ZEvYgtVIdmA9N
AZQmjhuWQCbiklajPkD8H42IkyrjDRl09bvw0k9+U/Xul8mwCnrbvCRiwCELinCn0Vqu3SELSOYi
6LYL+vbdN7QfHcKWX1b68tgiqf54dVR9OOkl6zOWQu428xkN2jIycHWhQNRrHOpDnjN3H2W11oeS
asOpqVS1E/K95HPMI7mykDNfpGqWByZA4VavYvkCJqJDLjRtrLCubsxsHDestzti5nqGZqOJadWN
wqfINdyLPcREQCuAkapm92CpOdPwYEgsyXkIylUMp/kYx5GWHUdVu402Z7V9nfrXyrLj59pKEqaV
mXUKFQNbUULKTjjY1nfvMnrii8lheskz3/16TAr5DPEKV6j4l8LFPu2OJFDapNqce0ule6M4UFdG
G/zu0vi17zqERuYk33GIWDhMj833Qr2rrl1zVsLCuehqSK3PR5nMP5R36zg0wTgQSbaqeqFfPXU0
MdKpbIMtu8WSPiSo7uowO7Dbjp+6St2MQ6Hd5y91UuC5l/5TlGgIIwyCkAG6VKcIVCLph0W6Lxh8
rwo04tvHPxB+vW14iVek/mp3AdfgSF3KB2a6q1ByIvUlC1Rpfyaq7YmlxupwWZXErSMgbV9GIJdH
LuPol4NSv8ZadygtV+EXFrh10nb4JkPla8CB/AxbVzlJUf/1uFm5j8c1r8DnjlucYbBCHq2exm9F
E/0atML/pcdvNXasn1jBGJdwGn6pUJ1tdOqRo2dwKGPBjJdOWx4qBp8fPTgTPAyleRlJ53utCRtq
OXd+WLHmHwwLv8x8V3UIDsSYEvpwhtCt5LyErriGGh0TIVwlz4NbYZMXR0xO58ypSWywFXHPc6IR
GyLtUE1+dyL7kPajGnDFYeHf5OUvnJjPk0C/LFXt3XEYdZNPK5+yCkQ7Y84IABrUik5t7S0YYF4v
MnxXGDKHimBv4aar0NXky5gbKb7uqHopsuGvW/30WDx9d/65wDLqLYraZlmTr4DkYLT2HOfNDSEF
S8r/R9h5LcmtJFv2i2AGLV6B1LIkq1gvMKoDrQPy62chkjZ97xmz6ZfsRBbJU40EEOHue69th+Xv
eOcodfs7dWB6OQtenGgS2rEF10CyYs7IPLb/saB2BpjYovM0aw7MqikDdWF3HzGqqGquPR5BDOhZ
ac/LgsHYdKfsBUMYT1Dd+KCl0PlIxZIAy1hyIHC6fTG5QPwszcuf6Uj4nHthSk64LNynfdzMuM9X
OehUXEtH+dG6YM98BD2ESpVsHnbopYt9ZbHYTdbQ7WUrrxwJji1mZAgPE1mizz+oQW1frGYD19ZB
a3XNFXJkGEiLUKqPpa/SitnJw0wFAEPhqx0fdB9VfNfz0DlLuk9Z53wTUYq/x8Ecm2TFr6Lv9lWT
ZHfAUYz347EMqoVMc8iW9RuB98u2zh1xGJvI+mwLUgsmx3zroti5FtGCy3P9HCpMv9FzkZ7kYZO/
EX/UbhNXG/edXk93ysbvpjGy5NlJcapLakx5OKIn2VUEDO26LCPguodmIse8Y+yRWZ260066rKJ1
vUrWF/mDLl7ireqIDWunc9UFi6S5vsh3OXlIO2WqGp/aUD2xlYPDjXIAiU51luOBMHu35YZL68Yv
D0sKXvEsfF/G6lfmdeKPSu1s9CnNhaSqA7vL4mdG+hglgScdhMV22CUxo7qrY0/Xwwr7K7RpG1f5
YtnjtVEn8jY814suXZ0GBiXMptVCbddbevoiX9Juojed6Bd5pEHrupFstA44EirKb9hRkv2E1PsY
qpP3IhYlIySFxXD9EwPOYJ+I3OlkLUJ/j4cfVrpUb02eGfSIjWZDkA3+0sYkbC5SmrNspElqaSaE
d5hs9Y/8yGAvUGicIMUkMFue1t7BFK1KxTmtRB07gml8dPmbVag9K2lErUA7w2+ZhW1K2cuqtLQ5
D1PUBrOjLiAVlIL9lijvtfplO0RBaLZeHVvE3J/1km1d/H7HIqu6Q+JMm3a10FdzM57nGLy5PCxD
1JTdotko03smsqvpdoCHgXgloi7BjCt9uHaa2sepnL6qPnb9Bfcr1JbQOlfmsnOkKo0IFPx2/D6k
usaXscRm+txnOFVSEytfPZOkRai1RW1vMSat4QppTEmlLqvvlvZKh+hb3CP8V2yo26bjzK99Qsrh
2tmKE6SeRscqtR7VebaHO5FuIc8YH3QGXxLS0J71sNBe267f1zR5N8uIxawrwxYfbRb+1Mp/mjyM
fhUSdGyF0OkWx3wVMHAPRd3SullJgkWaz/tHqhob4eWJ6GICcAo8PrLJAPVzxRD340UeTnl/rGwD
542bnOrEJYdjle1r5qzuNC2mx7f680w3Sa5etPyoC7IOtDEdsNu6CmZZa7ogyEwg3HrxHmGM94wO
E5UhkqrjbKHw6FGaBPiP0hdAZP1eMZrsVDljcyPCMQ3oIp4tvJS3HJDLid4fUm5zSN6RUJ07xbjj
vcyvUv2D3gkDpr1L0jbfdR6pUIYlaAxDDdlpM82UoqR7QulZ7YURa4Fnl/3X5KJrnEak3ATthjY5
l6rVO8zJetW6VBoYx4ZRc0wK7ieUB4RBxUVbgFTtFa3pKOdpI2mK98ObbXom8gppepFulaZZLgjV
f44KMhilIJsETfB7hODLXssqa061G/mKm0k6HpQU/UyU9l/yaSofsAoW0yDU5vlQGCNBrJ15EICL
d15G15qM6eUjdO1TycYvePA7prJluxrp5fceuv26ZSgiw9j1rUPNmDSbxMrVkxVGTbGJW2TnQxj/
AkqNncPNUbWi+/fOtrotMJ1e4A+sC5Nb5M6+gme7lYe5Q7Jo4VVit/S5usuQfkoXlHypG7FAUGtT
5onWsH/cx67rlHtdWWo8mVDu5P8x+X8RLfc9tisSErV48WOzrz5IWnwyojZ75mkRv88FoQHrx0wg
MJ8O1vPs6CSmyjFsnqfXxbU4FMSgKqQAJlY5U3Gm0cGqQg3bmB132/xUqdQrmWXTV7TN4inMmt8W
DJuPuOPfdFp8ahVSEmMgJm9Sfj2OEvgL8ocDELb/Nh74l8eB+mSdcNowyx3d0hHV/+8xp0gixLr0
Ol6Wu8KP10A9It4VsHybdvDAEOlACcdpSl4eI0RjcvSNKHP7nBW6cTAZOCD+ydt9Saiv0nb1gXXd
+katcZD90rQl5KLSdazUdtad+rLYS4FpBwfoeT1ySHeA0BijDluRKEKdin06LAAC1sN54JE7mnWz
lQ5o0WT2zhhh1sicC2XUsTWEDQ3hlRskos4kaY8HytioP1Qt2eloeG55r82nvsvICm8X9+Nh1DBI
nTQN5SwlxIqS9Oe2qQ9xotLJ0J4N6LNoPTRCsyz15CmxdoLM8NXEw15+4Thkf5R5sTegdj8VNmqC
CWN20GbC2oRIZPA4Wd2LU6bpVe0GZLp2h0Yeco/voiiAe7Tsc4zhp840Toic0u8JvmKsk/F8tSIk
vmDjtulkMZFZV5SGXBy/JYS24W46pNqKnwCSXW2t/BCPdwSNbUB9CSkqbq61BuUVPFOy84ol9s3K
+P5guyB8/yWqmalxBT2hm6ttaetgRFK0kZH+HUae+CjaqPQ1uy9O9tohxAxEWdO/zq2inRyB3WGq
SMtkTvfcqLoZOP2qhPC0k9ci1Boy5O5RJfrNrGabEdxL9F+EH9q/cNeewfiH0Amwu5q9Kln+NZSn
mUjyLezEl7a3IhI/Bm6W0DKAqDr9Sw3g5JVGb2Cs+Xr6ONIzUZqAJLO/LlG1n7YSqyMGwuEmS3mS
R6wI9X/hfGr/slR4yINAMcPTgv7FrubfChXqALSmKRfZowdklDHPZZRfr3LU/lgNsX5i0Fq3phoB
eNqQqx//7e7m5v0fGob1t7A0ZAzEdNictTX34X8amLoiwcrupunLIyIvipvPfrGLX57JvmlFMGof
aFoM8EFKpYUbCWFQzfTl//9r6HAu//WLmCYsODh/CHtpaf0/ejnTmw1vse3q2XOz5MWbhveHbNtN
lPCI2YHK1+3CzzisS3OzRDxdEE4eMV2qX0hg6WYzC5FnLisZL6r1XN9UnUyBAunjp4H5kKS8lAZa
PG0YVtcf2lh+5DWPYtV2y+e+1okW7FIMoRUVoZreDMvOX5dkmffc4N2xHov+CR4yt1HiME7RsnkX
e1F7wozhBc3cQ91SIZYlumZsl6JXd0Y8RzTo1rY1Y8DMGxP0ORGqiZTcsQHoi19jVzzKd6RERsfB
bl+WeUwvDCDJ6AVNeep7tpfxQJ5ZHetPUR1+LfGEVMN1xl0B14DA3X4ORKjSn9PtlySbSNOruz9Z
njXfDUBvFNeEvqhldBGrUK6uXc5SE74ZDtoYf4l/lkW/yWlR9zRftTCYpioFNZEzip4Xsg8T5wk/
5nR8aFcGWr27qLB+YAYz/2m+FbZWPz2kJ/zeDF+SEKTyQv7TzVHjS4HIUihR9CvFreazU4Q66uEg
e5jD83ZRNlTI9FrYOeIJr57WozY6LBkc5Ja+Ur4hcScBlb/q90Vk3hXvJz387vEEj0C1xEYBkoHW
HCyd9ZmX8SUHDzk9hhVKeD3SwPa75HRDMA565F++ZpDaWjKRQjTOKChpGyiQoRqeXJGQwcm8aTg1
a+Yw5JsGIjpNzxZF9qVSm8SPap2YIBiXb5U+vXmNke1Kof42QOUYfk81m7PAfRdxbvb8sbUoz+Jw
81hQUuqrPfL/Zi/Hm7RAcy5EFZec4yb9fopF+/iJHrimYr2mefssf0KUVLtfRGOQS53e7IzAdtH2
BMuOyclb0+VynMRURcpP61P6ntxU/SGU/Leq9uNRNrzXJNz9jPNsDju8LEsyggUlVNqq500XJ8OL
iwzt8U5+xoDUZeddDr40YVYTyeXI/u7eiO6bGDe+xq7euIS8yQhVw7O1Xeth79RrsQsROX2RLuYL
B++P45LliSPH2Ew9dArpnfaKD/Qw1W0mg8hvKjpyS0crlg7bK7SojZ1b4XXspovCVfsip3Bmn+iQ
ddpiRzjI5e+zoavvExqvjct6eUjX7V9jRrfH2Xezaau4uDOSrG1PCZyKl0Ifxu0Ykq+NXEhswbg6
2EKq+GCHC/D5Tu9PamLzX9ZLZ6OryS0fa3FKV0pTauFIfuxvItUrffb/qzuCFv3BdMdb1S9vYQwh
NMENliddeoyE8zYRaOBnjcbdueqY5RcBCB1Og5aGvkDljOtueU8SjXSUJUKcmN6WVTLVr7yaaJwC
UwNDazEevjhNSjrb1J5ctfo0IKKxDy8aGxRY6oFzRHnkkgV7n5WdU8bYSomADsbqR7NM/U+XgWvu
qzAVNmxdzK1tO6kVaA3eBFwxy3W2ELCgQGRWig43eNyfjpLNxyYsnWes/NaOeDQ3kIcKybzPFl5q
8AIgvtAU3OfSVa5sTf7nS5jDO1SrZt4W/4zLaF+kWEi+SEyz65KdpXpWHyxpDlxoesShJmsmauJE
SzAM5LLLcxa6hXZhUsSWaJo+5EeKGmJ6crg+Heae17DL/77UE1/Zg2fsWrj3/7f8g10KPpzeKHa5
1Bk7cfUhcIEhWE//yWFK3v7zUjRrzrSW2PQt3P1jDGYwbbiaqvf3MNRTEEiWZ5O85hBGul73Xa4+
LVMVHp01mmUi7DMgb5CqgYyS51oZs6BVdeVdUQboIWUfX/Rcqw5M+s1N3KdPi6r3/BswAsy6N1/L
dBq2Jr2U1ZWCfcFq4A2v9K801xCWql7hK45xzqAn3JWc4FHY7Ps2ibNrZOlvrb1CjcY6UFWUk3JV
iJPJCJSev5M49PiTnlLZFL1+tMVmMMb4Rj2bnBmytpRVhOGhrzgVptO9T3GIgqAIhE6yR1kiIn2Y
AjC5P5N8O/IsBzm9pHjcU+ZeD+19Q97mEwN05ZA7PHpbe4yelDQJ2MtqmF1HY9dN09YceuU6qiLb
ZnG/vGc5ndyRCFBAkv3zf/jPs6b7hub0Z2Iso+s8Op2/5P4S5uLbbDh3TetF0MqggV5pSGxs509C
fQtPJ0bcQyZ5UNSx8R+gHMcZQOHj+tuVkahWki73jFrxm7FX25T0LwioDRca4tca+eyuFVr/5sBg
8M3ZJDgDqYU5zAexRpHa69BhAKF2rpZRYUKxylcfCbrcl1s15NwjvzdQbOCUMPL3rnWyU2p24q5q
2D4KnvfRylYcQwaRU/pDGmkRPs5kPFFC5zz4bYth57Co45GiPN2FrPa117nPJkvTUz+K75pl9vfY
wYKf6jgc8JXGT9GY8c5kox+G4o+X5WQ1ASvIzsMC60ZeT2m2diWsZ7NrrB2VuXVGwNyeM3aegdxO
YQlId7Jiagf9d+GN9c4N62rrNTGIyjVusR/BpSRzundafDTSsary13maq7BTwuzcQG96mHjisvWw
SjLj0eqcfIUIrP7jRqQySLZSIG8TgxdDZPYLp7/nVqNeisRAM5SGl8foGcl9HDiK0mziJjXQywFH
c5Umei/tDo4JyD21734p5m2SQIlIr8yrDOdNR+PLXurpEBfTHxe5xrHL0xMzhe7aq+NNfjuzy5cq
JdS6zdemtl6IoKUSL6lqFhADFbxA6wRnVif9MDCa2mE6w3iEM6NQgZPIczaov13EG6gfAa8653Bc
XmWSCltx1BWrSxqu8hM6p13UO/FPgH9bZ2mKT6UM/2kMCpIC0vIeBUX1Nf4ThdUzudHKR5wxIhe6
+g3LY40u3wGSsLaxgNg6MHPzXSVGxV+m6U812Nq9rAiXzJr8+pjswynAVBt62K4x+jrLcJBKZCvB
8JaONF/m+los4veQFwULNUk83arBoT2ltqsdpRrLfboYKCMI87omHF7gpOXbXKHIRegGGcmK7O2k
G8teSyNmDEq+89L5buea+wkUsdiknPtTncL6tWaETRIzV1kE4SYYpH2BmSCQ+u3I+Kdi6n9bQ7WZ
dy4aFBL4X17d52xJdHNnCABrOrkq+MxhY+ZusuesLjtAgqoPKSj8AAKAfhCN/TZULIUcGzJ059Sr
L3V+MxuPDDI3FYygm6cwrb/qyL7Lfi21x3wBkvDAtfQ2m+e0Et6+C5tzvdTjkSQg7TJ4WwME6F5M
yy8U2eepa91TTjT8bVStbA/9td7jet6MGXkzkkEGuConb9wYr0MHSbMoMMatKZxF3ntBhBwarAZ8
L7V26wuwLmMf2ePJHZ3qOmcV9BlkMK95oX6D1lhdYd7+fbFmnbFauyEpbaW3mB1I8kFQsopvQxG/
MmIpjrWklsGpJNMFdNER9FE3x1epOymn6nME/J5FzXB82CNCu9wwf2n3TW/s4tUPV5jEBdsMgcI4
fhqrzr087o9JZBAOmwZwTzJcFKxyNyf0tG0rTDxjc8WzRh/c/CTo1KNPt9utBhB5t5TtvGtNNL5z
txh0tYkdG+Yo3fRkqAp237Hju3WS0+ZOvjm5YnxYHTyMEuyb0i67/wiDC5exoTKa4u/u2iKyLOqJ
V0VPmO+lxHD0VO+QEhQRtBP//aV2SBdyrImeYY/VdrVfDikLl9tUGzFm/WufGuiuuqj7CcpDzbWm
QolYxn+mSA205L2vHVK7wrb6PTZeeuh65Yu80v5N1Mm7gwTmp63bbPyq3xQv9kkqd+gsEY+khRzi
0pe2tSRiHvywidBXU+nbgTkkvb1gzSzmg65PKEJSxblpnoG7ETN4UOTC+jGD6UP2FX+rF2UE4lfp
O+axpOs4b20BB7Mn/u0POqyhcf+0bVj6btvq92XJTuNUDseYFt8GMcb8KdZhldGstMhmuGth2EJl
XnZlbiUv8km2HvXsDl5m6p6TiCfkcIOhneVLBW2Iv92HW6tR7OOKa476Ph19QmNvY2JF5zGesNR7
MORcFFDI4p3LojvpxwzRlQnXsByFIF7OEeKl1n/mc1K9dcq3xxmJbL4BHWHGre5VxPUIenW9Vg8R
7GKJSuk1HknksddPEqTimXRYe6tKdlT10aVqY3ZEkYF2ANQh7O5VH6EKRb+YQHcRJndW9iY1ZsNo
fKraVJ6FpUHUbEYWPRdakCS0QjXGnY5T5sUaX0tlmJ6ZoWmEsVrxIc3ad10oX3K7Y2Hj9J02d5/0
hNbyYP62m1G5oPAzN11RzoEkxRVdBnA/mgJvCe1xY5QLe71q+q2bhAhMbaHu4Xdr28wstrPg3D1U
HSubSeqI7LgUO1RBecAZENx+86BDzunDs8l9dXH0pAR6M1mbFMPepSgjFhnYhOUCsWDjOHZxVMIF
Akl+1mn1vEhanZf1mPlgYQXmBIp7sIvkAvbOCuDQceWhtjv3jbm2XQ1M271Y9kpODLanW5ghev4u
A/5PT/r7i7R4kZEinAxIuQbPeZ1YKyQvvl2n+rFd+99xkfCtV+JZM7MRm86iBFFhfhgW8+BsSMV9
zVBkkmr4E56Qp06jCopmts5CU75pXvsnjvD5RKspWxXIz9sl84coI0V2iJXfxkqPzWa2gI3n+sw/
YTh6N1mlPmo2F2XXjh5xf+0AYytYP8FW5fFNxjx1CDyDWs+0DfO6lMYNhppHBaEW8XC2OJnIS6h4
5T84Top97fO03+lL7l2oD9AQTxO0bSs9IL25OL2VfQuBOh7I9FP9WrS/21StTF8wlzYXg7VUnyaf
GLrto4xtlG4/rIutrpIArlAY3xpv/jND28eq1p8crItfj+2aG2rGEdknDvoO30u83KsM70esaFwR
iL4gZfG1uHEd4R1duyZpFxl7lT5mjTrgFatlyLB48XiaFYrfUQx+U5prCZcOfBtTVTPujuVYxp9a
DkOynvIMbCTKfAVdtDuHwVxP8buH1OGOX/SXEyO5S1hVfMOyxLKpSWI7QUX8xzba6t6ifiKbTaMJ
fLfZab8XeZwcFEf92RfD8AYTcWNlufGMN44jZ+x9GFp/Mb+PJaY2qg+Vm3srna9aO0ZBrDbnKVFh
37PcHZkqJHsEZ21gKot+nLEmBfnQm4cYDdEmcYB+mpPusgj34PNWpjUuel9NBifQw46dL8ul7zCt
fpQyFZqdJ3YYxAJOLj+B3EX1NrNB9jmXsG+nWtm1SubsQ5o+J3tVulmJJ0Ar6vXR9fr2TGxY7sdD
j1yG3vpNDEiWSRZlahrVH1092LtuKRp4WJl1lletQSS0CHu4cPI/1mdFQndCq5B8zd8qY3x3h5rG
lpNR6hRxVBxJ/fTTIg3KpLA+AUShFe6rL5JDdkM3/Rms0r54szK8td1Af9AoJmQHttiqeZRtpQlj
mFYAUVuS1l1Pu0YbrbMJj6f19TWKRe4KzWhJn8OyqA75sNT7XF+sj/+7Xc0XvGOpM+k76EjtSa4Y
Jgof383K4pCInE6Y6VgveaRAtYNbSB/QPI4rK0dN3aMzEc6zoaVQbPBEtyQhrI/EYdAuCb28xyow
od7ymzTuLrEZcZ2vL1OD0IGWAJL3pFKfazW8Pxo9CDf/4FXzfoQAJjl9ZCTVNfPAyNmMOWKUyIsJ
Yncs1CVheF5gGty1ztCZsXhF8LcKGsf0u4tZk/YYgynW0Sj1fpsZS2BFqHvVpNUmqkV001VjJ09i
inzxbjPvDbtbEeqEqy/ibspJZVLM+y6bPyD3NrdSV5WXvG2eItccLyUcz03jNgQl6IPxSsaTsW20
qL1OOFkDdwC6w/Mk5JAGFKc4oi3XbyOHsXXhQH7Wxq7Ype3QAwYJ4nbUfoI6aTZo9+2L7gJQt2qn
3sAqINsnXPStvOpglczBpIQ/KxIZbxAcX+qsbb7bjoqW2dYIPhlF59Pq4lrPvemrhBt8sjMR7xO2
Ej6BrdU1d7BQy3dLmW+RSg/71iwvWTj//bgf4VXRAM19nDjaiUxhCx09L60u7FM4f2c+aMNRsazH
Sz7Z9oEoCSB9Xdc2u97DueAX6DsvUQRubHQYwTPwnh0L06C1hufS+lACUHchPEdidPuRP8ukmLZi
rUzXGroftMY6US9SH6K09pcDgBkNwToplfPi2EQ32bGBqvuF+JFmgsM4zp+1LRQaISQNy0NvmLZM
3uL3dSXaKssSiqOovO8ATbLVASiMnhdzTP3IjdOL/MxJZ6Jq4+K1qKEnZjTeW9yOlxy7+d0caIcA
RCt+hbSrFJinX5pN/MzKAoGZp+6lEoCa1WXr6qr7wRz0d9YJd4OQ7kk1vDmQ9EhZoeAfBkdUKU+x
xX7gId3hm3xiuFK8WSNF9dwB/nwc0ky5L3l2FjjSTmYOCJ95SUzDX3SoSoTTPC/Ju8jS5WVa787O
HsZA62PG987YHoTSCcD+4gitQ3vnYf5RZvY/zDAYBmbJr6SBDb++iRjqJvVpzqedJ9aN4DJU0wFU
54cr57MpvmY7ecrXujedf2jxPF3+qoNe44lkULwyMZeZ8K5eyWPMyIqIZcJpv+fqXbZC5ce4O0hB
ScZvieVgLy0RI0JIZ36Z9sn8Wc5wZBQo1geBFmSnw03f5TNw9dUiWO2g1sCOD0dS6pT0mQVjeS6a
7m2schd0VmLulS5KD605YE9ba45l4OwaQnXOECtxNIRjHyAfxu8xEISLZ9Mks1OfXQb1HdwKApX2
xZykm2pldaidmz0LFN4s9WUzX+ASqReKCZ5wUaxdMo3y/fEUTMDzBUoetxZNIyUiAWWEwz8a4WEG
kUens3qlsZc+E5esobcErkmbcNx45nwCF1hdmqytb6VXbyb8Ck/yRV/RHFUi7nFpOGf5kT04r1h8
m52JFtHZtC+WClKrS6ef1RzVb2L5GiuZwdKb+1Ipm92c9WAUV3yCBCnERnd4SG9E6T1JQUSqevE5
0cN/DGuGHTMX6t0UM4ptN3mvrBb06fquM1WCQCFp38yBdJQNbdAgUlgg1apwviuIAoBPm/Z34MbP
VJHBnOWRbzKiO0s5ueA+P1gU0AFtzPmzi43Rr8c0vRXRSLcnRY4XG3z1uZodi9BRKFwdxtYZDTF8
s7tKFyaAqmVkRzbpW6T61lHLWvI9TePMHJEgNbZxW6z/Lbloufc226XwAfOZv4xUD7xRaz8fkpBF
R4RTlO0POesQ7Sh2dlp0e09zkGCPmX2x6Nq5NV5deD/Ju20sgRSMxTNfmdkPl8JRyJVYy5pBdLmP
vmuiwqbAgaCabpRuHHdAivRDDBN2Ix8A8jCMinwj5QQ9CXoHYNOMiPVm90CR17YybgbYGjzn24uF
h/MV+XXo0+FtXzqR13skns1pTtzogOQBwEuq8P1HpSl8lHzNXnU0VFP0clL2VUig8IHieqxtQGlm
VQW63qj7Wgc+lc8MeqZyrE/sktk56ySrGSiht0lI6I8To9KKTc26dIi+Efh5iu9yh1yVpm98Ketx
2/JiK5735jSGcRqskAxvB6Co8J7gXleHUls00hyc/tksSzo31gFzGebQpatgSI7eQDNlPY6hmyOT
u0FKYJdhkC2x99g6+ioI5HM+uLvCjbw72CTvbvSUVClA70B+Jl96+vdn6sYnEHO+ahnzqzzX2RAY
+nOeIBwgDDf3H++qqOAXUb+35L081IlZltCpE4Ro/Ue/iNC78ScG3sdVBxIR4ig2Y2L3W+aVTWCs
Xzk4WazPOgnu0RBhnk5cNxDrDFqNqnrr1TzXstRFTdTolS+a9lNf4E4wnDSf4lIznqwpd/wKVMR+
oG4K2adlsH1Cht5DkiFybBSQsjGpvq1nR37w+J/1gyEasi9G28BEIhCf7LPfQ9E6AUooBpEzwdWm
Fb1mEJT55rC2MZosHoGJsR1hfGML3CsC/PE84ZdQ0+heRyGxiINSn/LOOtGiGV+9DHBpoZMMLTvu
BeLVrYid/DAgoyMCqHvJ5oY7JMt/GF0v0PbkRnkyY804NQh96XUfxjTM3yLhmLcWiSwQjt47pilW
saQA0Uyko3poV5XL+mdzY/r7Z0sHo6X8vAnfHY9NuiRaIJRlE5JE1lM2Ms7odJ2mfgPaXv4goU2+
LdYorWyJunvbtN19IFFt05PrtFHivr3N5feBlfoVtfK0teuQPLj10FBL5+4M1T6Su/vYpDlJhZ+d
esvpYSohU3DXPczjx10y7BIhkqfUXJTnrq12xaJyhfbwVaNpOUYll2iymt3oiS8BI2+mQSFeIDdj
vBtEru4rSYuNehXKtr2TXgwxvxvZVO1HrNw71KNgerOpfvnPu27Olg3YFQa0OSx0eWnDwkKrtQjx
2FY4yAq2kqEw1MRvTJE1H5ZqHK5JvjT+g3nGAn1QutjczGvtHfWgwD1z6A5okxUuLuJoRFMcH1dZ
hWrJauzhTyban2x7kk9dtDrQecLVYqfxfFGO/3hRZp5rJXJ46pbDrnIQ8pYEQZDyUZo/6hEICwMC
4YxmRi7Z6O7ykOSnrIt+SSoK6jdERnGfPDW5ll3nHqZunyz6pwJprO5SKju9QjNmeu69X+cx8l3h
7jNVq+5hajFcxED6ARI2mMwlfJJfJ+m7CeYuGkXykF5DdA9pz7PSewHe7rjb9S5PgDxNgEBqjnFM
jOK5tnJsHeWED84a7SqQ14+8krhvu7v8QWeFFQEIXF0izfFkSHVwpKfjseB5mx8eAlxCTLyDDBiW
NARr7L9NSi0eER+eOz1HU1Nvo6gaj1Voe6dqNHnXICWv6Lz6XVHH9PqH8Uu+G6v47ztt/Sx16z0J
6sX07C7Y8SM76vj3+so3ZYC9B+11J5dYTDeEv5sq3qT2vChAqlFpbGX/yRwMBVE5QtRIBSutqfMf
Oxvpc8x68VQX2VsrsvY2auiGxdzj4F1TY+Szfxiaq6khRVnaQt8MALZ3jcVWKtbAt59hfZMuvI4V
28TON1Kf0yVuGlhe9UU6k4lif3pNZTli1ol5lEFPMvZpsZzfs11/PMAA7E+LVb6HwlwbnXn78AiE
Md2RdvX70+5hRC/fypcMc/E6vdzNC9x6TxXJG5rUwmduaP9OVJKvFP2pm+3q1VkhfPkyEaGmhtar
sVifnZW2X4+zF6floLw+vla1H5ZXdn+3IcrT79ZippsJfPx9thfvr55Udo6mXreI5aajp9QwgAeL
KFMpQZ2GcEAnaf/Myx6BQqImAO1XyMNYjfEL4zxlT1NLfWwC5GFGOAytjcnYCJZcNooE3OhqZD+k
5QCzgpmz+63V9QqWbGP7YRQtzyKm2ZailFTzAhO405dXnBTQ4eAT/bSaeYVWFl+MScytPrFpUGy9
fPH2emtx0aRd/yfW943eTLS2mcJGg6O/dDEoFnMgmcpjN3EfDDvZONWYv9AevFVMEf1oUevnSVnG
c1XQslHEOuwK75auZJehULOg0NroaVbLI/FXdNaFpZwNcKN37GfzDtZnvWfPK6nV2gCP0LXt5n22
eCJbA84DR+Henxy8Y8Cg6cDC59wIVE8fSO5i+llT91uQLjDa67IIQ3FH2fiKyHZ+y5mhUjxpzjP3
/bLXEzMkC4GpRxfNxmbQbPYcbvciZb9ZKjywTxAT+742zn1avuQyk4K9mnaJsID4jts326RNMRA1
xq/Z/mLEHSZ+2fFGE4FZuPOTG3qVb+iIEA0SP4H6rfyLrHbbzWQYmDgXL6Q4nMzSt7OlQo4+zyrC
xB6MVGkieiWhqglt+zIwaX1+/O3YpvVs5M/jgOeuLOfotz4jM0iXeximGXVEyK1h9dafEvPHzrL/
D2PntRw3kq3rV9nR95gNb07smYsqlGXRO0k3CBkK3ib8058vk332tDgRrXOjEMliEQVkrlzmNwLF
0Nb3rtyyxvNCauU4kOhXqeGW+4Z5hb6uc1T/0zXhEu9HOn92G0aO05QhlhAMS50oXJPVO7zjE/0e
anlsmOgUrwskZ5yjC104t33nsJ2mASMfFC6sTb346WX1JoRF5ZjIWc71mmbnEajRSZTujfLkbnty
m2q0WThlHffHICkuQMOGBzgg4mGcl0sp5esjp6HybhrnpWaInTUxhBBzV0ex8TOP8BF46ZdmDRWD
ou6kYTuVKLL7yfLir3ea0MewR1X3kPUo0g61dm9FYFeUNK01eE81IsVlsREN8cCXqq++0iHM5zU7
D2Z++HfA9+0+3zeYCb/HevUDdQh4cyoxaNZpaTtv50orBSnAfzKqq8K3KH4SG8cZvgvczLkDz3dQ
X7n0CbeR27oHNEGcsPENLVS4nr7UAPeQi1+lvXdLc905RUnwHGPMeGXlWCir//37H/U9b4kMKnx5
pAb9kjOiddJ5H7s4CA5VNl1cc8KISv131J3xz6+XcXnz+wH3x4bOieuPt0PsQFLF5DtUp6r6R5Es
1xGDbZ2LGosKrpO3/FSULViDGCQqKkfWNu6ReYsAPoehZG3QAENPvsOgokselyDWTyLKafjnCwrT
tVeIz+iBbTUdFW2zovegqj5vbb4WOG3u6ZLE28oR3X3eJMEVW/BBmGt5w9SBnWTX2HCqnwpy10MM
UGH7rpaalEmx7/tLa0OU6P1l/TSgY4hiY3DbORBj1JJcPTn37Bo97FbHulH/JAn0a2eyI1SYsuW+
jJFNq6f6bo6rswrl02zQziziF9GflkGIr+g3ACYWy3iHEnN3Wgvb2BDWv79fSJ51z7U9zFfqMjO/
Nw9Dh2oM8sMtAggIbWk4TVwszVk2q9loz9iCBOcKhuW2Wr7QC9K+TWkEG2sFgBn5K6ARzb/Few3r
DOa+h8VK0sfAFBPTOWaWpTg2Vp/9qGgobjSwyPezHVPIY7l59Eyvus95cMjQNet3o3hUv4L8hqDJ
bIyP5SyNCxztudPX+iwsDzGSyFlDw6oZrpv9o8EtekuFufPGyPiKnHK71Z20vNdbMzvSzUT6ts7m
26ohbtbmNH8OGL4bxXTwmdtufMuc7zGwcg5RO1kn8ALpjS3GeauiUo4CH5pe5mWaYm0PaLDZp2M3
vrqujy9LOVdYmaFAuA6TfdN28daR+ngt2CmUQIbPQ6brW/fTCBqRJkkfX8XyH/W/Do1UXu2NJxHH
N5Yw2y9BU1doXRdw1aQrmprWv5sCwuk5erD86TmY6bHEJmDZDJP7WOMHdmsDFHWMInuS30Fu4Klr
ogRxIWAKsbYC7q86f9ci7URai8haWTsHMPXW9UpLOYylAxUFIDqWMgiD+Psx5/mLgw4BEBwWeOau
N65wtWNKp5JaPVi3tpxw+Zbm3WJDwZFukDxGHVLKaibVFln/jmmHxWvs9D64OF2BkIH60lrX3Zyu
O4cW1DYQKK+iN+aa21JW9Q0gocviDJx9aQQuhxsa6mmDi2HjZxjggIuaOQh2VVQh8RSk+WHuih5z
I8xhQPgkn1oE7u7rZWlPiSuweh2qO9WxQM0Ju8ipuFPtTT/qjgT48jpySyASjDnPfgatFQTNm3Jt
mVIBYKDX2oPqc8Y5+IMWbt1E8NPFsp0gax+FQuYUZZ3ewjW0ZRbsHYcxf8dlqAO5Mexu60B//ZwN
DebTdDTiSnxNA1swpwaQkaDvtm1Sekm9VFmXoh32GHsg+BhYqy8FdSVg+fzRNtcfmQGGU40w/Skl
kKgrcBf/JdV1jrLZfEXW1Hw25nlFaQgcdRWN/V5DyR9D3aDfV0iZ+IHbnHF2i27W/AawSHBTw9jc
GE5qHG3RiHu6d/kmqmvE6WWwD0oo/waQ8W2ar9lu1T3zZNTs1ozh80viTq+oTl8EQt4vq/x2Ib8d
2/G58Ubtvl8z44qnfGpq5CbsETlsyHQb+icGznJudsGrc0D4lrVqtmVxckFIXabSa09YjyJpppjb
WrZDN+OHK29kOwOCGwll6Si+iRx5Vyk7CW3N9bcKz4nkpThWTvSqMCTWUvdAMw06QR6peSlAlGfg
0ty8qXZmkzCDya6Ujk+XTHeV1jfPVTfiGm10CJ1GGivbHPxbXCT9rem2iCkxgb3QCQJVk7kl1n+Q
z9Gy8R7otQMBPXjLYL56Re+FhbOWF0TA/BvgZ2DqwZCBrUj7dQCgcsUItH+gqT8DfWz4ILm9V2rL
qT/XNJTB48QYVYVZ2phQIYvhPK2Jj1MOzM+nPzHoybLTFySfTFwV76eZjroSXNKj9LHqnFMmuvQb
plrHaIza176tvqYiLS+epM9lYDqgvDhY88ExhM0W/CCxmo/RYt1gM5hcKa0Jv8vDcYVL67v5wyTE
nQeh87GlcXcfFPZmYKgEC3xETaxrWqCfg3H0WgegvIwkNlOko4GkXii+ZjlwUzE507WuS+7+gABR
59n7AbTxJXM1rAgXaaf2vqBL23Vk8xF9BkNkx8AF6g6l5xsA3/Y27ovytaFoQXZv0lxaVkoO3wt0
mKnGc/fdzqJPWZFjfZWk4tIH0XQWIoa9jIVMUAkNRaTlU6sN6y4dM+zy6M8BBqIxuxT4VqSFcQ/e
0t9JaReSOoij83A0lWmRg8X21pHd335+nbsJlXTFyW1nk5mKhAqPdFZDDBbAtsit0zXTE1kihk30
eE6WmYp2szD0fv+YuD4wlmuBtgZZB6VAbeam86MXDoSLkczt6xTb8x578+xPuW30uYOjkpqzh+m8
RNaIWHyE5bSSy0SMo/oUo5ywLUcAlEm6vCnIhiWRnpkpkEj+OtvgihF4gIqpbn4vmRhart1ajVOd
Y79EQSGZZygaOe3yprS6/eiU1hbjAf/Qo4t5Jfsb2P05M439arxg0nBFVWXcwpkHYsG0LrXR4Gk9
RGrUfvTduDti2rY3p/FKgbiaUbul5aLvDBO1PlusbA23YrwqB1q5ljsh/quCFLWtgBx736K2j24S
lx6Trp9is08+6wtymJAOkeupOkQqKOLwq8VOT8DiDRu9kv197H+UGTg4Q0Q7Jzo+mkSIigrP77XO
nru+wPq6S+HKGxqo3RIAe9dGiOFFJspOiUNQXIz69f0hj9KHSC2iKBfDrYpFFuP8UGFMSzRK/dTg
TP0+DiSEjZis9lu8Dl1YxrUr7UlK+j1Yf6yVeNEl6cPL0I+IvarGvwh1OAagSHdRsx8Kv0toriIb
FyCGQQMgmuwrrhVRECgd725bsfEY6U1zMteewmWwX9KyfcZKA2fLAuy0Cn1G7YzbwApgCUU0/ef1
xWrNnInI/NMLmODIsdGSAvCck0mEfsb8PZ1oVyIqyPTZA65gSZCCp3dvs+/9UMdOgFQPK9WPgc5l
gXu258a/WkZACAPjo03U6QhgL8Oj+oQrJnxsXCKNnhvizi7Wu1aSCfTMxWtEEkzej1APjPZmlMFE
w0x4O0rcu55eSCjcK4/7uMebeHmMQD3DI7a77wVUnkXHNMrse2TigD+50VhBgsQvIOnB4oDJeBTz
ar7YWXKM2657ZSr+yQYRwArtfOZHc3mXYMMF/ti/GALbAXwEbXAWGXJ2U/s5joManEmt7cCMsc39
pNvjppk8tkj4jeuY4oNa51f4Ee6mBUxSn7jmO51oxAvwpBI3m9uImGseH2UneGMbYjzEheUf4KlC
iE+/8n47RafTLJi471tYSat3Vjkc7CTix3N+B4dnBFhk6jRnl8/eAQEE8/G9RERwVzkYq7SL1ClG
p7isjVBDc+esni/AGGCm13G/YohR9WzOAYEiTNTwX0P7ndagr40PkW/epvri4dnO9y28otTzU//0
w+dm8jGY9VI/JB5Xd24LZLBE4WUju9Rr28/PftAY16XvGJizM/9crGNt48PmdudhnF4XqXXt5N5P
5dtleeh0EEX7g15AqCa3Qibd9tD6Ee+3MMNsgznB9ODAHnvykCJIm12fp/NDCuLzIXWAwIK/1KPk
bWmMfpMmTXZDbX5QzAx1HCRFLw0PLXCuTftoVg5jwQblx/foNyENtdFbRFimKNHCZEnqm6LM4ot6
br8hE36kgNqOYTlMbzzMAfn/R2Yl0t3wbvJeu8f1FI09HUi+JwUzE4tGGGNK47CmnY7YoWegITdj
rmVGmJ6P6XBMMBfYDX0nvSyCcz91wVmyNfZ2Nb/2xYI0FNCmbQwg5mHwfZq7a0RYqE1M7EXlPGEu
hhbamgXPAn+lLfgg6/SbD/eRJxn4nh/AcYWwCUP4P+Tlg8Krc5S5gpsciTKiZfsnOEIhJOQ/rEzy
Ut/lAOGllKMavlpL9rXwOAzeB4fG7D0jnjle9TaEKExQlq3u4XbmTHQGEIrYNEho39A2ay7q6v/7
+/x/4rf67p1YKv71P3z9vW6Wjnl2/+HLf918Hfu39n/k7/zva379jX8d3uqbr+Wb+NsXXT/unz6+
4Jc35Q//eWHh1/7rL1/sqj7tl/vhrVse3sRQ9OoC+Ajylf+/P/yvN/UuT0vz9s8/vtdD1ct3Q4qh
+uPPH51+/PMPD97vf//17f/8mfyA//xjJ/oa46ePv/D2VfT//MP0/2HiL+j7NiRhxwgcmPfTm/qJ
8Q9fdxCZcqDhcQDobIGq7vrkn384wT9c+PqsEmYSPlKV/JJAiFL+yPsHBAODX0Dil3fjR//vwn55
dP9+lP+FooXMKXohr+ZXxq5O1UHg4O848Jdt0/vAtKYNmGk5c8KwkSbUJQX3oRmHT5TfMwSDHAkU
OzgsAhlZEpk34c7Pdge3fsWdhCLUotXnQFez3G3qBfWuKB2Acy4EG81FJNhgEFn6/V7Vvbabn4hy
I8jH4hLZAqDmoGG/hvTRb8SQPeUQ+BdCNJ/KYhTOQIcY4nOzPhCiJ69vJ9o4epjN+ovZgAw1oa4z
fzLGbdToSGlpYrwE2HLZA5mIxQGoo9vqeNlhjH0tbKufbm0c1Etb2GKb2kgfiw52Akd2uaXl6VAE
AR4CpbTu/dK8Zg67EiqJxnNSb8um1fbMhedN1q303tFA33vmIP0rgRH5hXPObQGtIPbGrXpbBwsr
RCWAbJMUj1t30ptjPRYMkqWRKmqDIUEd/T9E8wD+kTAOLulJGSGHVdLgt0Ztx0fWj7rZPEUUBxCi
Zqy5o+Ib0pxF6AoMYOGZiYOTIfdmtt1jYdFD36RIFGxF5T0EDSCudqYdZBTpLjEXeJ/yb1Mfh9XM
EcDt5lpxDN0GQwxuzJUvIBNzXXJwoG5vTDw/J04eHLqSNKNAHrtgtMxYbx4peS+Ad2OaKeWrGfVH
zREC/8ih2TgxeKYEz68KwkLYCfyBFugd9RqIs8jLnyPU00V7WruX8Ws10QSDu3BVd8AnYqN/8ace
4sPqBht12xYBahIICZN7ustOivVMV7ogWttsk9T9iFxzYTPXXMC5t/QOymh81FftS7KUQPgq5PHk
Y8gAwjOSrIJDEsXkNs145efBfcc+3QSJNx4YOoHRlc8pi1DfxAdgx+S9OxW29gAA9FtEnheWabvu
1S1kYBOfVvRmtMACk5d0DRa6+dFBCQLYDWKAwfi9cKGyehXfFeZrTb8cAkMJ3Lzl5vkWRNR1/W7h
yFYHgl5rTbKNBRKmEi1GLtkUNIziuYe9jnhiNZfPaWt26FdhSJ1BfA9tw/qunh8EBegN2bfFYSME
w9k3cmR05OuMkm1odrA+2qkOCzOGHdnSAFyt8bn0CkgaY03+wFlEnAjog+RnY22/p278hDLPDiEK
KDW9Kfc8b0RVCVgV2e1cIrgatPoR8XoxZz+R3TfaN2PFsrZ6cdXVCFFk9ZObkZDLtdwW+ymrbrD5
CUgz+ZvJTJZdWDxCtX3TrBGh2pi9e2RqQRc4ohMXUI+y2TQo8C2aJuBPhn0QO6iURhcv83+oJdHX
PhDW4c/fz8zVP3yrywakKziyUO+5KY3BT4e0CIOBvwPAiLnH8FWgf7LrXDT41FoVeBis/nD379eo
1ZtZjHzivBObPGbDq4fvp1G900wkl9xTLn/eaMW6b6zsvixIgId+sKUZOR6DRNRe4GHHwAULy3hk
qRhEqpRR6GatoCXKR68+uPpfAbRr23fNsHHT4FoFo0jegyXlKtWfVp9Mvayblmqbj9F2slKEVKZk
3eumkd5jnLcBlhqd0YF/WAecr8rMDF29w/rPwkNwaGgCqZert/ZydP6LIpCadcHTChY3RynERdgP
qIC2KeLyhxZ3qBa2fDvNH9106U6e/BBWA8Rgdv10q77UCc0bREAm5Ut2kNas8qoTTb+JHXtlYI6m
bcsSRBjV2uYIDUYGzBPOzt1UP8c9VolqT7tIfgCnqg5DYs35RqupK+LiG8nPvtIGd7dUcoTYMUA2
22DPWeewy5WdGcpSZX2a7JiCKu20belayTYYYxt4HVwfCxpX2tQH9bRr2kSbqSABZTUWQLOvKd2F
VuGixURlnN3hAA+D9Rx4lyHz71oZOqxg/Jr3aO1h9B5Ery6cvdCWuxkRjGdrXZ5Qghm3Zd+I17LV
u1McLxFrZznUKArt18AzLmVzKRpJC2tu85qIkomrSu5E/Co4cwxhXNTlGZ049XH8M3WtEBsw4zJI
QxE7mV7c9JnxDVpjM+xy2cZUd7ldqpyFgD9BHLftbi5WLPrcLVI8m9EQ87alKUGFouOwhFosqjsE
LnmY0xGFSLe2r5WGWKhX98g2Fu4uL9ieTmn04aKl5kZ9eCxAGw1Al3pITTFlx9VYN2qLwhNCYiHI
IC8kNXGIqJWN0dMsv+22dbl1mVSwumLBwVqlHBO2jMkC7ZZN1c53DcaJtA7s607G39nzfJDx610p
GDv66HdUHSsNZDAQ0GoxH6opvbbt9U7Io6qz4mJjmtpR7Qx1cCG9D+CZYjjiYJN/d14ZTE4yEPlw
YzciXAKA4Z5LMDDZtfvINa4R2uDt4wnjZZzTDQ9Ob9vOyNan/kZn+AJ+jr6AxQf46uhWF4qEoy3K
y29QaijhAjHDCltxtuCAw/w6Z+rfDjj8ATxGKeKYdSmMH7dNNovGY+8RW0WvPE83jS5MIMPX7N+W
rdGLcCxdxiBucmIOUbFlNFYzG6lxy+ykVSWAM4wrz1lAuwiI5pPKzPCv1Y+mwe6QL/VE4G2ytkRk
zaaGypkbtN6r3rTrWa0ujL9va6Qf9PZ1AUB7XAYs4jR/PpY4hrfzcrQyx91QmkebzvipwhOmTbSZ
acFtpo1nEJLGjFULkwg7IDF1O6vBFmQO8AUt9XTda3l/343wSRuTZySfgfY05QjD6dZJ0JoI8RJY
EWzhOMVjriXt/JIYnCj4ME+nWSIO2GccE3o2w/YqnwZ5CArbTjatT9daEPNBqBsXw5uvjBJs6pw3
xjb1ywcpgZPP7qu6EWB+p329GM/q7NO8BIHFep/7I1os9L2XghscYQ/7OLULB5jMMKrIRFupS/Zl
RHwPfB1kSqw78ELmT4057o2hPSJ7h1YNH4qlLg5GM7eS9oQ7T2Fs24LnkpZuCrG8G3YVnuA8D1aD
SeIlf4cQ3+9UFi6/imW3Ez45PlaxpbIw1/OeYPys+7wVa4gEZrNViURp0T/rDIfmKL83Nl/yOfZ3
KkVQm1D9L0lgGnmBmbx/GNo32cacCthPK6HW7U79wPpQ8526xSpbm6yBQYg/hk2m3+ElNV6hYFb5
T+oU9DyCI1SS51g8pi7GMsRAT6aGdZ3m0FzamwRu5aZipL+N/OUZ8cqRPWEmDHD4M+r8nGSsCWR6
XtdnvVg/j45HTzZGM6RHOlzM0bJXK8zJ4TszohEwqR/FtNy0fvetxZWHFdrtHG3axS0SDbn9oENU
POLg0O8xVTzO6Aa11dSdbKM1dyhC/0xFjlxOQdODG2VmfgkbO71Wsz21KgZ5cVDjf055sITqWyqU
ONVADxqA7sppPmcIPYzZfNfaP5YETI/6DG1ife0tKI0uoU1FK1TgMFmR+YYhUy7gNFeJDOrN99gu
ROjK48FSmYj0oLR1aFnykFBBv9OLq2YEQ5cxow5V7NIctkSEm8pG0glymSFN3voZZWXUl2tcUxkd
gStt6Z4M9nlZfVROySqqlKX7l3L3z6rylyryQz9Dp9oyGf/bnmVgrON5H9Tl0GpHyBpo/XsOpRZy
O/uPsR8N4azZr8kiEU2mFC3GCWSHREqI4DfZaZqc8E5FKtSG0mwLYpXu/Fxb8xWtNRGWAmmBPq6O
sd7ddh747b+/bsv+UP1aumtyLOOQZONsZflS3usv/khJFYD/mAzsxwfAjWVVwj/Z5AkwAvng91qw
nvOcHlhsXal8vkmG+7xl94ke5c0mEZIdWwSHySDRcPTsIDRcqT1y/ciZyiOV0EYgX5Vkjr+ZtLEN
B5PgYfXFITdXe5unxiNbdwyD4MfIeXPAs+GzSosxn/+NF5T5wfOIZ+QiVkYrga6+6Zr2B1vAgFrF
wQ8qCvWFbZaUZOhaTE1XyQWpNVOAdhGGEo28XmqE99LWcTu03mztTuU7yO8wroUOCiqqwa4X2ixD
iu6kkUd2+Dsd1ZPXMcMke9ziKIz2cYWTVzn3v/k0H23b3j8NomfYNAauDVzt1yeH1zjquWsahfgC
9Knzc6AluDXM6AhkM6YZHd8Z3TBudeGB/67H9KQCR6P7J8C7XogpAJ1b2Iza+OcuU3u70ILp6Abt
vsewamEY4uvlQroXt3sLMnEmMDpwkG48GgHcT5mh9otUU6BOljd10BcmoPZhTL7/ZqHKDfTXhgYP
DwsvwzLhFNExtGUb5y8LdfKnPBudFtEh+tsbwxtDrby1FnlMlMNVLWgmQN/Z1Vl0owyLsFrRgJiP
CdfEcagSOBni1KMoMbvwPPg3DgNgEpZsEw1E6nbhS5kYrC1KlvaRR9yd/CJINxl+oxsVYGgkLVt3
FI9mWmNJZ/78+8/Jh/n4QQ1Lx8DAYFQJ3I/uwq8fNEj8tStWkmUsUIJDCZY4g9elT8mnOgVSJo8V
VXnHwHlIoJjdVoMc1+B1AvKN7g1sYhTqwWdR8ssulXq1RIFapv+i+ThU2ckPdEfy/eLkX0od7lGx
T13jOcq9nUBM20TtWh5m2kLs7XDpztfmwR3MZzY5x+917BKAe69Od4s2b+Bo3fQ+BRXwF7zgjeYm
Ho9phvlOTNqZph3cdNpA6aIfx4GCZ9YmZ7M6qXM2ouV5MFAt6qpA8gRhTstTQK1DlSVnLQFj4kxA
e4o8AY0AbG+QXMcSxHCWl7m0nv34c+WgjapStbFmzAWS4GHWKoYnnU8Wz4WRBr70A9hsC4nImVPq
fU8zci8wKkCuhmrC0Gb0sW0qOtVfgM9GFDQlh2J5aCcyGJbLU4beyXtLDDelZB9ZMYZwGIHAt+ay
LcaPVosyr65jEdAhO4fpMfXhpIv2wDdqGjZZtFdtiCwS7W5Y4NfIw971LefgXcyZmkcdbNAvnpxE
fC4q+15FFJWvpM34bamNr/IgI61/0+Kj+thdvsw3qkUWJOcgnvEIn8mrYMA7W817LzFqmVrFzLQa
BODws1WHsAwGAsA3uTarXy1vvUVmfqqvmmhh8u17p2Hg8FZ/DXJmhsbHFkHjnlO8n9IbcIt0sWTp
py5buNMu68BWTjWFrkDDXl3f4MXfnMXmJGD/yZaW8JEe+82++Y/4YBAZDMe2fDlV8P0PwX3qdeDG
Zu6G6lb5C3bcKA4y/iebhS+IOaEi02G7xaRkCfLHCeLWZlxArhmF9vL3V2N5sr/6S7jickxP1x2w
8AEh+sMunlLdC2Ijt0MU5X4MQQwLddWo0BtZe0aTKA7TSoPQmHEsybHa3doNHkUtogc7J3LviA/F
GSnDmzVGeXHp9fgo/AXTzHw+RbbdnRKbXxzFtWrZRHn6RWSUjqg+XWjvUHXIB0rHxu+g6KuyYgTN
tG1XcqxDhoM9TgX+shsGKAky6VJVkhbRAfWi4d4OkChRDY9sEtDuYxNoNsZba0GLTr6zOjZ9upJ+
eaV3+FLGMtDEGXBZ3k7fro7/Nbfpn6TBuHeZY21b2TqSdS7YHw1liJ+imh/Y6VfvPSIIxBQy31T+
W8v0zMAUbQM88CjmnDaYS4qHORPn0Ks6Z1Dr6im+6AcFho/W+dKTkazTIepSRmDyYvR16g6I96sb
pJpz5pg+RDV5/Mw0F4qetYNyxChyBPQ3mRj5WsEThBPwG+Tr9Eplk4wQu4IYA9FMsiBLCaz1pmsN
pu+69GdUWzBKEOJFNTBUnAX4e7NmVOBTST90jjhaarYqqg+X3nY+W06ShrnHjEFAxC+SwNxDtyv2
mTP2B4w71i0opn3cJ8+xe5iAaryXjnNt7LBY/VYxX7mU+mJcujK962JJ4vD3prsAsuHNNioSILxA
g3QFZSNbsqab/bSNgUE65LPOOSPpiNGUTx4eyc8UN8s5syZa8l2iPYGfeRqN9Sk2qZzk06JQHcFS
L2hnj+R0oJPmOxFzBC3aSUuX5FLHA1IF2rSHtY/WG3X0NiLe7fQ7ZyHnQZOZ6sBCww+1NKPhOJG5
U9GjAlAnDYZZZadvdMt9UTmYO6cxazT7oaJi7i30YtHHUgeCEfF2b2VH+1rgmQoGhYRTMBANI729
j7X0yUvHZmOViF3OCJ5uPG95iJfFOxto87WgRqC/opBJIEbsJSVv0ehzjAIOioFQgsrupppOx0qv
Wn3YXsCnSuds7zGLPDv+6F/sH6qwSbWtNoqWM5fwJ4MaM8Q8FOQkFr35rEoe3uc9sm9T6Gt7ItDY
uElrM1rEjibxLSXyUj26PAMhVn0+F75AQzm7dWTe78h2C1Fl3GoiqzYwwPhrtW8eqh4JAdm+zGeU
SNpoPA11+4g0gC2PI0J8lw07VFjogNraTSawc1apj+Zr+gmhcFBEFQE+6c6Zg/rqaORvZbtq+yie
jAtc+z1KMMtVgzmMarJpaCcoYR/8Urf14iGCLrsuRgfgWZ/bSHWqdCojPHkzpgUEFiALzR7k15AM
dITSK1q/8S6e2oHKvrI3pewlqD1cRTDVEFb86/QjJo3DuO/VaHt4QQstH3uxAI7Av1vROmTTZxQa
lIbNvjGCZ3o+J0CvIqyz4L7Bsyv0KtwiRRN8VsfAUBAhkFK47/rA3+NlBiS+z8pT76YHrezE0e1m
7m6g8XbOnYm9L+K70qaDc97uJjITD38SupnnSiaYGsnXVsPfYpW5bu4P9HAToPBNAEjXlzl+OtNn
nmP3oq/ebZD1d7ZT/VTteV2u34HUOPY74EguEA5rPKnzcZJRIkWU8uhnzsGATglXCpUdubomq5Mo
yDvxbYzufAwsUlm2gOF8nfMeoAl9NlVRqR0TLwQejcbCxjVnez/BtfWRRoCywBgTEtIny86gibTO
t2Edi8Pfn3mGnNZ+PPMorgJqK99nqm7J+usvKbpV2UFhVokX4hxhXCr7YACSDlXm0dcAd9Q1YjuD
akQRXchSYumvokZfCf2rGqmmDWo2+iXaEcoQDdnUNuxAObL0F8ELCNLrkF67qXgZTayYPXEDjda4
yMjdaXa+WxIwK3LW5ecgVlaf+BgYVEQiZRfUz2qjVcljnvfBVjZu6Dn3GzY9D4aG0+CNjIGqfhtl
cKnVU/E0gfDH3AAoJi9St9uTz1nziwNY2Wij2iOVRasniHd1DtfNyAFEoz2ztU1EcWcUP2UYmGco
t/CSQ8Oor2djeoQS+hyk/rNKnCzg9buWWPuex6rexUybNATKQIbp6xvNtrbukKTXnpkcvaY8DRa6
KH2hHUwq8RDI6dIw1pFHlLwb9qR9ilMfILQcPv7vj64MZhXk+hywQdHCGfCM7fssZYDe4qXa6T3R
RKkthOtM3XPQZRFJW2gKawcnit+sGZmVfUiTfE/GBxd1UQMHlV+XjIFcdiEKJE4snQmvSkrNIn0E
VazmXWrtFP74ZdSX79pA3hoN2dXE56GjwO5AHdKh7i5+g04x/jN7s3TdYv6i2+BTDPvD9LyCYzvB
yHJhaSMyFCRY2Iz2E0Rg6h+1UmRTjHQUgQ+sdUWbUNaY5rD/+7vz0VZetwyAMYEHagIcEHriHy7D
R5l7BfdshrGcauD19WnNvxha95rJUsiSVYd6emrJqyeNcbmc53B1KrLEa/Jmzrhp9MJ/8a3tr3F3
xH+Qpm32GzH2/0BUcNlglogDjolvnGt+6CmhtZvq2jRayEh4ZE3yhpnCoT53m6sAYezZG0iE1XTL
gRbVywaFLE9MmfOhdvBgon66S7zoSVWBzTpeBU4Ejk61VGkPeyV2hY6sfOXIvMcTr7GrZ7SqdmpQ
y3z2d90W4z8Xqi1XqGuizOrbtvOh29IHWjW4Tum9j7DzglQjMdw7LcX3Dr69R6u1AxAm2/IgqA4o
MIF2NOy7POoY28h5kbaYz4KDI/z7RWJ9EOBnkdiuHpgGy8O36eJ9wK94RV2NST4hJRXV6K0sT7ii
USf7akLe7OkRzTc9k/9spNGj8mYE5L+tucRL8GTWieZBVaPPzGI8lcyTD8VPmQeqha7ar2qK2XgC
cYvM2i3yMFFHmhoBGI7OkQakTwBCecdZ/QKz+qWryu39GCBo+VDU0YWXjS73Yx2FxuAywAmjP7kU
7nWUdYz46unUrBFQBAO21kSC6jGS0oPQTMDA9pjWusJGrj4/x11VPk7zs+vVz34fwLYa5v6hM7uj
PtYDxtq6faX+iSckNxC5IMkU+zpLvoCFjG6NNjSaboFytdf15oIZtXPWzz1ipzeeq1Wb1g2+a8WI
aFLkPhQjw2sDwz83X3b29cJMas+tQuBqYZcZpXtMY1Hvo9J6GIkaXHME92AOnO04alL4K15POHcg
iCqlkqycmmBisMNc5Kl2rpnHMz2d6d3MEfyABWc7HUocjp1krt16hCJ3G9iyQy5JMy4T9yiJoks9
cAEY6NLkarUfhjPe226F11qLJ5DOTqy9zAujMUQDxtloPtrcCyIM6CXFoVFgf4d8O5QVjuSwHfbM
6aDqh0C+Q9phZ8oHqOnaudOKY2d6m3F6gSB66OmepgGWI4iVZ0iqeBG9lfU2F/k1doobvO6B3+Rk
VWlc/bDiee/bw0+I/TsbmewyoNWcJAjomri6ZfpPX9Oeshhw7rDzJpamNdp7miRxZmuh5TG4rJNT
hvZQnGKSjb6jKPr7SvM0UAwzaPR4w6hqk0TapVqsW5EWx7QNDm64dqZ0+9usWXZciuVcat/78tRC
cEMpuvjity6Cd/RRUt/5xPB9n3jVK8CJIAkXxAskrQYbWT0tH1F022aojwDIn/se3wQ/2RmxuYPX
eYAL+H/JO5PttpUsi35R5AIC/ZQk2FOt1XmCZdkW+r7H19dG6K2qrJzVuAb58j3LkkgQiIh77zn7
3JqL/Opx4mkTCp22wiZJMIer8yAeeakbTb+l467meFLYf+pkuIGRt/tlC5yLYWZqbm5zAjD2faQ7
uY174y4QZDOGPXiE/XodMe0NXY41uDyh0d3iKUCRPnw5Y8W8+eo45O4Cv7Zxh1NpHs0UxB2su9Ni
Yvgwda7m8MlvbEqP27d4SZtDjjKZHCYI6xw+3OauY6Lv4uyYOy5jP+yZ8G28VMA1EpHvoKsKSD0m
sfak2/Pd0jFP07Pc9yaYprXj3cI1s4nEGQZXzNHtS2sQgckPL2vz06qzHQDvXxn2paD8M2COysz0
NJfDZkg9AOIVB2nJiBV25WQ2FP8VCD59OAEC2bXQxRwg+kA9723ZHbH8whMO0SxkF17WB+ifJ4t3
C4JhW6KETmbgGdbrbEXvUNwoqt1jObo2BkV5CMvhUkzkH+ZgQTZ5W23TwKTOKPYpyU8TEeeL7O5q
ZhuTu5yjfNwT2SKZtcuDRsrMaBVHsgHfs6CmGsczwkwYhtbqrEvpl9ZDdCQXads38c6TNdmKe0RA
VwAM+zbzHkOpnXL3QYj5fiQSvWrfUYltTat8SktjO8n0QzPFFXvwpaAZgLPNJrIzJ3RaivYBlu99
IIoPy7A3IRFUA6Z9lDzFeYI3GhTFvcyYv5btrRMDkpLHOAjuipA5s6sfasTxQMYi17iPs/QRlsDb
ZAcPXtH7WMJ2NvCbdYhvutAugh2bPM3eYJ/GuHWYtkcem4loTD/sHmZ5FOmj18Q/00r/9CDibUyt
exor7zJ5VxHRDJD2TpbPpb7PDAxZw5sR/dWjl0tRlMi+W1/qiC4yc6c9x679CNHvXg6/eOlTEGL+
LPfRS2++BMW8yZyvEnBUQdskI2Cjq7ZVXyI0IMWNDlJ1pbm/W3Chu7cubreexE2wdYDFzU+y+a1V
D1pDmIK8CwWPfDefmNjsKyw3hIJvgjl7TLHTJ+W6fobbkZ6VR5uBowpYQ99bkh1MENC6yNX69L6e
HAJJPISQByiwl8C7yObcEtcUZDHSn4rjeEyBA3cSuy9kmvupPTc80JXIkQQ0GxOxZDp8dqH15Czd
pTXD/S6avA00VJdPyHUMf+ycY1Qh8zMfF+P3JPrjNAC9sqdj60gMk+OGuKiLMDMCERmuoc0T+nB1
RXkowi/Im3TUrrjidzqet7zpdl7c7F1cgg3o8xCJjySIypIoyMhud+9aI94NVrvROe4v0iG1CX2E
k/tNW2y14CEKbtTSx1qvAeSk14Q8GZ3utVs9EL16Ihpo31oEXC+fQyVBLDUn+N87wzY5cXANmvQ8
QYqyyNWORLUdnQwYCzUQPTp2cfOQBFO5ZzxxasrsUDOnJkB3l5AF1UcdHXHgTOjlzI0lTk6hPUnr
LWH4IhiNjsNJi8NdEHyV9cVbV5KALdToto77Z/VWybMumWiAI8B7s6Gzt+kAmjaW/bs37FPrlkSw
StDgr/oaOsjbz0jNHOnsobW0l0M0v3WxP4gUgKzYxrF2cqYviyI+kvhQie4KdPct9jiMWoHflO2P
npcIrQ0MTK4h7qBAxHdgMnQXKDsmWgWoTf1ZL15CbX5uNNSVnmCgaDVna1jOmER9NIQ8Y7Q+sq2p
NUcBPhL9YwXpAIpc2oOVqw96E2+1vEA0AXhIHHt9+OiWQG6kUwPXrcZLoGX3miF/27QdNaM6NrPJ
5pztFozHDEJIkrsEJc+R4YADMB+qKP09YSRE79Eh5ymc1xQD/MabdG0z0YYq/5AbCDwUKpYpeT+9
8zZ65YuT9md9Ii9CpkQM0VbrkOPqevIgX4Hp7mzxtHRAPQLjbgg25q6KgZbp4UOjgTMYPfMPUZOM
qILV8M7NDPHsOmjO0SiJ1BxvvW5sI+NlsP9UQ3GRmI0yzqjSSbeDWJtbnGtshJMVqblvfUHw2ED/
qYAlne9bGgYAx38Zg74PZvujce1dkmPaAJFwhPD0GA73A+ZNl4GmzFMYf3h6TJMJL7hlZCS5AR6O
b3U/HMfyU9YzcKjb6IKi7hYb6cHm0oO8fghJzhS0cuulfEnd7goPFzfSaH3WnftZB/3ZXsr4YrfD
eQhnGsWReyFRtfM5NS00myyfZET9iQE8vrFM+1hQ0CMJ5dg2FH3/mJhHnT1oJHWQ8+MK/5Yaa0ui
f+I4Yu4ZwsY1i4ZzQGQgGtzlja39QhmIQKsPzpOXBefQ4d+SGcde0RXNdYRzzNoxFpfKZlIURfl8
SgvC4+Dn1UcJTvgZazk09KUHcI+D+odt4ycyMrfaqa/CFBzv3W4+D/kctlhKJY21rGAv4lsDywOq
UUxrtDH/GZWldqkMXEHffzmBuxNDQRuQ/OzrfEl/2A7JPfRosrNXhxKFAZFTnIzLaxu49Sa1L80c
Fq9z4WVnHl4q2jHPX7Wx745uU027MciqU2B1YjsNFskWFY4u9Vcave3xdrXFQf2AiZ4UC8TiHMdp
yV+dhAWtFZp+Vl811pFvOVJeq696CcptkW+pW6WdopcL3sAc++lYMw82ASJlgK/otYzHxOBEEXzM
wQy8lFdfyM0qta/K+GS0z5mdPyXAnXgcxK6Yke71znyk/w3xu9jMAwf+Ifb1MfudXAHjPEZw+GAF
YD1diY1OOezH1jqXOsZr0CowjJ5dZzE2+8lkpEV3/p3ENYsOffw2tn9ogZ21qXiO3KBGHcNKCtAX
Je3XnIzODsEDqStiOcAW/uuy067/0xt4HxU91tEd9rWWYm6oHGszE3s/Hxv0Xmi0iCMM19i9NXek
kb5VEKju9vnGnfX71p53Ge5uELaMFaLwxTPafS9bH2DAMXaCp7oFAjcny3mAXdVP40EglShEEqKq
CA84mc/wl35G2j4gp22/qtOitoW60ldbF6j1onHUk7SMK1SaazTwWOpEqhETmBQ3AKZeEp0HKZBv
2eGHEzmojrFjIl3FrDYSu1W7y92cJh+sOWdvxOGX25iHwaeswl3kW6xRBc3Rpdl36KBik9W2LKMH
iMJSg8CGQ5xuXmXjpC6R7DGy60eXbo/ok7MWvdl437cDvXWUdNPvXmP4ZKQedNZ7QO8XR9QPpddx
W+DE7zRjZ7YoIBuJWrZymgNApn3NqGzHEb6T9aYriWprZvdvwfHAqxNqzlMbZU9J7t40M9/ian1N
cVvUI9LectyP0r42lrGbR7KPrGjjaN2zWT9Ezp+KHxpW5l+mZGRFAlCMoQpM3UtRAJhKrGCfp+JA
sm+FlpfUWREfpcSB2DGrTed84pUsr1aE8ECr/8oGH1zjkO9UcLYbm4FIefZbw+SBDi30wklE650N
zexTcPlMUa0gz/3SqN5LNkIfLe6DmHfoXP3AzXzaZANWXU42weBhs2woTFpi4lZOCJLUqY5eHKuk
UdmezaQHkAI371C9Gpkwz+GwKWRR3sWAa7Ds+XkqvZuwWSNqdIQ31CIPff1oAJ45EfwyEzQY8zQj
41znE7a0F/oA4CcriQNZVPF2yQWGZL2LDzqRtaLKo5Mj0e/Igkh4usSSSnKHdvWp7EQ5n7zO6ViK
QH7IqD6nJcGVq351Wdutwl7eAuh+EHEAswahYfpN4Y43+Kfn2UioP4Ym2Dmp1MDxFfY2Wtrgo0Zn
eMp1EV60jLgRTlTxIVuVC7lh1bexBxz0HSuO3QL6i6jE2UB7tYuoXTftHDxD9CMjQq/qY03GDciK
4AL6D3t121GzMcaj3WQculozLrJ32bf7OtnTXFvjrucBaA86pcE1rc1YOm+5VSYP3oCQIdS6B9fw
/sIrvvSGOaHp5nw+xLFxFQQ472AePY4656B+MIajEi4P2QBNowgv6pr2cp8U9Wa1fvu9aULampYZ
eTQZjBrKiU3VwXJmHXuEeDRVXrn9Fq2rPqbb9kcxQIOhbCjxLIhfBbFAxRz80fE7MGFB+biE2t8l
LLA1c5OqS1khzvZnOi0lyhYbiTbQBojY7vii7CiqEaoGsY4HDUQwj8Y2eTQdpj/r33Zh8WegGvzA
pkAE4/w9ihtLHobangwfXybHfDMj9CX1PsbB5JiytKdh1bANvdX6v3PlaEgNfbeUBO6pCYGGux2t
xYxWflgwzmY5j2E6EElkwH1EVwqjA7NF7flly29yUecrT0fbIHZluNldUTl665jBjLxjE5NQ6IhT
SPaJX4tm3IvcfVGiJjU7yKOWlVa6yU7JdD06TBtOOwevQHtnRfLIWs0YcX2/Thf8BS9WXEii/RY3
qzmjLaa/TjJSF7bZJiX67fuXq2GzGrv+T6NQvXOot1t8zdp3j179ZLlogonK4KvXlchC/NDC6WZ1
MIzXCUTmesx+Ka/UR4JSLUcegvEGCdQhls0j+xO9/e/BsforkY65Y3FRubrrwBFaMSeetKlZ4Kat
s1oVYgb5yOJ2pseQPkuqYlfZ2RshklihQDQPq25FTSxLQzuOET7seDxZfUgO+/R7JVztsOf/+HaH
aJt5XcJS3TqpzuY6G6p0xF8Sh1tqpiaw9vZRmCPn51X/EMrwQ0LOVYNkB6cagx6NZl28bbyCh3BK
zw6S4R3zR7gfjvYQ5K6SwopmznbMayaWKZEAfFkPtQ4HlLF9V5PVttdfl3a5JF6df89a01V0FGOz
2ki7fVM2l2V5su1kua2jJvUWVa9WNpXH39EOan1SkwDgi890Imw1yx9zNJYJq7+6YiH2/gPh1L4S
8KpZo+q2h3gfjAGksVLoqkmoUiDNXrObm5YixtN8ZbNSo3CBeB9bAu1Bh6H+VoDC5GEVRBlar0LQ
oldKYnW5lacgcJZjmC8nW5j2Jnc1Gw2lt1ePjVhzJyfEpjvbitBZZaCw2kFQ+/X5FfLgBFGRMZka
dihd17cvRyxfdhAXNLzEj8Frv90QBewAykXa3rCQV6ljUplyB8WB57Y2oX6uPiSNmWQYMqEMkHEM
LCMUYvZmisDUOusQfiTCCH0Fd0rpFiSVkr6rxuTK9hms09miiCA7sH9W5HUDFeWndpbxYsUNK+Da
XacTPRDX6ZyUyJCaeGsY5XxPO79RynQ1mZsolmqLEjaqGJL0FehI2tNbdT9Ele9wAyJtH3RaOOLw
rVazZbWNQOYPb21MgKXSx6npma2VLAT5YRQ4VfJD44bpMYZfyQ3DfdtQYxzU5zD1KAOa+IdaHGxv
PdbBvt80grtOK45z1PxpO2piM6anJ9t75e9pBiaUq2ismvLLspBGntXhJRpn/HI4erbS8I7q48no
0WH6Qdf7vQkbst2wmXnfj79VcWafHLLUQ9qnHhP4MA0F85SQHIq2emwIWOJ3hvJpaWZWGZbpb8WA
mmkBiwU0clTDIA82Yr8Q97KKMMgm+6H11g83dvZhm3MUXnU2qTPMG5FOmH1mxNercSUABoAghZ/J
oITpIcrOVUNQzOjntTwd9iYLyiom/140VyefYCd2u7Lxk6znbKzHLXZKpHAdi61a5M2mqTdZ67QH
dcM3Nfv+Et2rnx7EWEitIQWMmNiIJgc6yDIZ/oSl+THCsttmqUdKOkPZJJmfGnPMuQzlp24sd1Ve
feg0rSKveS8j1OGw9jaNpScXkHPPBvFYR82sw00bVjuhVdWpRoDzbSAguY2CtyWoA4H+P/sS+YiS
I6e6h7SQkn49zgxrCEzD2a8P5c0pDKYN0vzZh4S4xBDId3wcFWqO1V/WYRba4mDYqFVSSfrVMqFu
80Ry5gqwzWqufqcUNBFz413vVNq2y5yF7dapt3F9C3KkDp0RcYhbNyV7ujftwVcmySGzsTohbd4Y
juXu3bqqtmrJg8BBFJFjY2vjFkZ/uxzrJmLKaUZ7Bgbpbh7qq7J2rNraA1NE4BMc5FMXV+pqopoG
/Wt0XuqhocXQWL9NMJ7cCf3Pxo1JULTl3uSJ3pio1egqM1aM3LQBTGAXW9OT5c6KbNRMRrjHbEvb
EeL+Bpa3dXD1jNHJ+kbU468eQk1gGkwJrVplImI+IMs6emFJDvk65swHc9lUoQXCsFx23SrSSmJu
8cbktpxWi19g/CLZ9QCZNv42Ohh6nO7CfJ+uChht8Gi787hxPT/VgE4NgdVyoZY89blIXB6+0dRn
9fnnafhH6JJcpPXwqzQkBiGYhfwobAho6tTYdQh2JG4wFCbOnXojaiy7boa2JU8VI3NUxfFf27ZQ
d4D70ZbgpV/VYDWtbwB35a2FU6QETElA6kVc0MLD4KSWf7Uhaal9rELvrB6SSFoobPBRcbVxqrt6
sPEKZjblOsRWutPUxp8nHpmoPMVl/NaD7tibSNPUESFNLXavSBxEzKh51fB/L1IGUuhx1urNIHjY
nRLA1JhzqAnReSJ7YGFXN6dSY2RFS6YjXZlz3xAdy+lcqQ9hG7/HVv+lthm16kBPfdRQI3/vPghN
OiZYKbBptqlvOZCr/06SkDaXuSkWojaThTp31QnERvxesIqqXU19gkqea2fRZxHSclR7rzZZLPL2
Haf0p//ZjLvA3c0wuA9JQ7fVachLW807xiqJsdOfeBS3ToHRHtIWrfjVq71Kw6zYvM6UTFT5yLSg
FiV70IK3dY102hCDfTOhJ0n4XqXlRKu7KUKA7rQfAjv7GDDdHXKe41qfi6O6Vkk1zCjOgpN60Ad6
aKybiBVx7REVHUHjF0WKdH4VMCuVVjNRt09hH/xjVC6HfjvO/YuSACktVVbSfbMb655s7OCcrrb6
Me69g5bgHwzneK9Xo3MEULBzDXEZE/k04+xXS5u1CmqUu1DtLpnV0ei9T1fHtpLwuBUfNJrGP06S
RL7m5CiGsNpE5E6O0Zq5EVp7tTsvTU+nWJtAcKXbzmGtMXPpYRJl30ee23L+Fyf1hKFJq3z5u6+Q
5IcExxoiOelDQnctc8tNYZhEl626I6X1cXQsf5HhsU6tF9jOuCqaMz4kbeQrl/OqJV/IQ9qQsPzU
ptGLWe6mJaVFs4qhDILzOBIEB4GJYxvPwX29ql1XaY86LrgoIBYEtlPrASLLXninwdky7RMYth/t
knQcB3iZdtC+zVTdsl9tRmg5cynQ4YUHU9byMDTINUX52+iM7tEZg9WhxioZuuiDCxeqZJD55EJk
KGPjjpvgj5JaKJeEuiDwMq80a+gzpe8kNoxHOSALqNZSA1UiIF0osPoqQ1SePXWjKcyDUqB4ZAVv
c8KRN+GUBR/hghulWQ6ANphtNf1fpVfro9U/S8QZ6u0iOtSG9mA7dE8TK2JU0NjXOXVudcC9Wmry
0FblNZ01ssgSe9euqv/1LRsdDLxi6L5NgV3HThjWzg8LZMbBCUAar9fb9PrXAVCw2tPWh0TJr9Qp
qQh/mEvJGqY3ArjBT3VnqKOBugjqoN2tVZt60ubSenKBGyudu9oS6OrRmf5HbS+t6Muuynf1lWCm
Cz+TSxYNtX5khwp8tag1a6dzcdedQKNsaaYdsb3n2umeNT06JLprKVV+U2joS5r+S5QcQ2drlbIF
/WEcSUDLg6TdMwjgEUb8uGpmvlewVabv9sAC+2y5CE1e634u9kp1NjSMxeV6sXIu1vfBfpxcOgeE
1MXJ/KDqAC81re1Yk/6jnkC1hicOYP66+z72tXF/E0RJIcPGkgnX5EqBdyVj5C5YfVZKamLK5DWw
GEnZ9uqv77UYIRUeiFG3H7EFvJdpd6UP8O3DYNz4XgfgVS0wriSG79Tq0PXNp/rkZD4+ZZN+NPTa
4TnlLKakbav9yltKExG38Vedq9Syo84RSWd7OwJS7sqWwcPMgHxVUSmN4TK34DTGFbnNq1cieQs3
MFqj4tsgodSk3bAacIlvU3WtuuHVBlaUBJ+HlR9Y2mtMvPB2eVV3/Qi2bTeFE2kCmfm9IBCO0wdd
4b/U5ERtmvX+SSvKXTqwh9TID8FgYKFIkNPErfY2Bu6X2jWwpIlNrjPHcEXuq8pdCW4DLX8IvOLn
UiBoJqzBe2AMEmKNUYJULYcNXC232O6euOWrTSa+mtULrlE8qs9xTm104HgSh/nCSUVsVZEfDFCk
Vy+MunbxuO/L/tFZZZV9L7ArFrSw9AJaPdWpUh3qTbDGqnCzze9LOLOW4DE99kb0WKx1kcxabQNd
8aLe6ijcH0aWvIIxj7ZaxfRM/a4ygevVW7a2bVbP6NTyY9QnPXTaVyM8Smd61mrpV39ceyEn18TZ
2OXRWpdBIQQ5NIP5LpKLGLX6rFZMkkcwP8cE/2pyH5g0HPsSuYTyMZssnOtSoT6s9V+StRaYVoV4
lW/jcU2CMUNIwgv02nW50ODcesw6vm27arfrZwISTC/9oiF5Q81TnDRbP6sLp46Scw/BAuoeww9p
btdplXq3oRD0xBFrI1Fm7Q0mo9giPblquUm8kkxQ0ltcf7j3ewvNhMt6GZTTvBfD80D5RBe3SPzO
GuB6DdWPcKjqS+DqJGloZOupowcVJXVL35LSqAYxHDXVOq5uevX6EqsKOSZSoLipSS8qat+DCq7k
TDO8MHsqHPNvuKQfdRboUNQO4eQN31WUZZePK048c20ksisZaESlRJmH8TFtzJaNNSPBhIODjXCK
sXxgbOuetApnyQnkWjZL1H0sHezHwF4qptzdToswLBHmsSH44UlxCCgVxouV0VxVH5YtkMvoLZkR
6zqtnFR9Qk06kJmRms5N7bc4Fyn7lbgcO/hoZttmMX7UZvwStfIr0qyLWsZVzezMMeLfGGmBWj5K
R+a+Ey2XLOFAn7q8Cyy5IdNE8dBY9HlEWj1axArus0JjHlCxT9om51yMclPNjJ2d19wGSEc3ZcIe
Q4RMgdXVqV5JwLH8XI8P0cBPDntaPjlzTXUec9zh7Hq09oEdbyfO5Udh5AjNh/Yp6Zxn2lRcGurV
LOiD+26VfNVpdfSMAZczA6q8LtpTQmuMvPb3tggI7MqQJ8kUO2RhLPauT71tYIzwhPWoP+gQrvYO
kKedDYXJQlew6bM+2zc5i/DIyNRwhwrNO00+6dhgXp32ARZesGdw/Auyv7NvJZ3+wjkWLuewfEw+
gyAYd5ixPxyrIelK5mcw9zRAQAMB5Sz2BEpirLlQcrHcuUkASnu6D0sMhSJKDxEs6STPt1qTkN0S
whBMDB4vYVv9TjcJwKxngoT7NeDYaTYB1oS57utLjVTMLtKzbOgBZ/3AzBozRy/SkOYuNkLDDS/u
nED6ANnx5Ia2c0qW5u84zgECAPglYxtfopDss7mFYNQDSXdcf4knhlhGKU6SO3EbgPwMO9AeEq7J
loZUvKTVdShXhlVaPbQ5TNpeVq6fhH4/at0tMErSlgIL3Yf1iFY+p/CnuzQVhLl2FBgEIrBMRtOd
G03RUT/VTU2A5CLOdsldPUTGM89D2H51cfE7anhKBn0yL8ZoPnRT/b4EmuYPIwgH9Y+KDgwBDKzC
UpC8GY0PdJhoWPfG1zKjMUxJEDDEVJ8Ch+TFVkdnh1LV7p2eYTQfbZtjpeXKFHiIR6gdoexPE4LW
HC4i+631YJvuc2tB+A6qOdwszMc7qIx1m18Li+aQdHCmtlK8V8SCHkurmvwGf1VEkMRP16t/eWFb
7RunQN6UcdZbcP3JPgVLkfTZsfVkz4TQCpi60XIw0J0Q//LizSCuXJQhtJjlQ0o82sYwIgS+wczJ
Eu6NI+ytO1VwANZ6jvHTr9AJHxmJowac0fUXbf6MBecP7rld5gE/aNLm0rhR7HuokrddOWYbt81e
66kfqBeSaRN0lygf6Bf2HuNmK9xm3SG5kTbIjkGd7RuJmR6jZv2+OjbWGckhSaBj881EwOgCHbqH
x2gasw+KDesAu/VV0GddRiAtTfluMtLZo9PbI7uj0eU9G+EfBzHFtUoM5IPuBKu09V57+curjT/W
5BFZHsafsTbJW4xRSJJZfveK0ni5kJiwabFAgOOitWU4BH671N54PhEZULiQSTOgNjpFE/Xb4kjS
W5zouWcKAFAHLy0pI5R1UoOTa3jAU+bXXifdoUPvWABnOplVAioGh/PY6AMhcvpw00FDkL/gp4m+
cZMI24ZHZKZTme8TPZxLMax9oZYRCcC+edsGyW8vE/HJzDv37BgjWUajs485RSEIoeQYy195BUxc
1rTxyFSX0D6/UmfKsOn2J3pjyWWqB95GPKeoNzGKiXVto9qE3+EWoNvQaq1VQZmTR8vzi4kr1a6l
4RrIOS2fLob0W6t/DSay1lsbtBKmch+aU3B16RGZ5DmdRqd6oRV3MEykt7aF2QbMq41RMgoPvTu2
t4QevWiN+Ww7eYcmjMm9Rrfj3LgFVgDuQhY3NBbppY21bIM5Re5zb0DFY3EhKi+skOWSv1GulZFT
m99m138wjw/fBon/AE7+x3/+f+NPesjAyEX4N238yrj8XxBKTP7lUP47g/K/v+kfEKX+L8czDc/D
KWw6q2r+v0GU2r9wehiaZ1hr+oK5Iir/AVGaxr/wM2lglCAVwVP00Nf/A6I0v38eX9Ncx9QkcI3/
A4hSdxSA4t/cMBKvyWow8CyXH2m6/2mg6obKNQmSAsGSu38NlJ5XPGp3PYHYL718HNjH/iz5CLrP
u5lx1ZwN15sfEd9rBzTaKWnFNqpidz91WrLXBO5FrW5vjUu7PZkM0ico8Q9ts3wi789eHfNK9jv9
2SCDdn03SnbPorxZWWr/zOE5svEsdOFr7Kh21G/2tolsJFyhQkOOr0h7szCuXkHvhSdnmd+5QD27
AyF9Ws1fl6Phi6yJjkVr1QjVZHKn/pE2dLd1PT3QuCPlxxAIm7slfyHVHpHqdfYeNHaAbScEoidP
PmqLpu9QReBZxW/Br+UEY7qjb0PUypb5IvQAUVkU3esuBizRl/dd1nm7pPygIfFS2n2PjI128uJp
fBNFc+04VNoO7dqMxKWpCQ55lySX1CXotxy8e5ARp6VrzH1FwPjJjQmK9wbP162pOmH+DXm1gXPL
Rn9BL8duGJ/CLnCI7goXziVDdjQW8+9Utb6OneTgDvRMA7Bc/mJwOCsb218Xt3GbSs5jTqc3XNP4
dRSljZcoQH6a1Sd6UBoCCvq3diE2s9NfCBvdl0P12vag14oIP7QDYyEGeU3hfkeu53Vm4z8l6H4m
gFw4JrvjrCO3z0Jr8m3bEJzlOgvuZkw4SV7SIC0IT9A05Nxzgzc+IWjcd+mCLQZToJgJ/iHIE3sb
MMQ0BwhumlminAhI3B7LZwRO0iFkskqHHENb99MEoG6jwLUNvK14cB7nMng0evO9SMuIGoKYyolV
MMufAujzzIVomTvmizkWml+aaKvaiITbBp0k3cBxlyNTNcJqPICW1/C81wvOJawE42MXP9XIs2QY
HL2SuADSKli0AWVluyyf9iAMDoWIOXOJa2sShBx7p5ijQp3WP+GBrsHx5yQuTm1ZPojsRirvGp14
71kVKmd3J+IRgYV2KPGdE+Rzrsvhzm1cNvTirAvEq5Z5H1UcK7IfmlYf8scF8v0Q58faLX2w4jsT
yUu2tAenK/dDdo00sQskQur2RzB8Nnh/qHIOAOX93n5fI+BLJERG6R7n2vANJqNaSEAiycYNNaGN
UXBsoqchKm5uV99rCwlLIFlhF7xZU+FbFNVZIv+so8kgTq74BXFc8CCPSABLmrE57R6YNmFg7tJF
XkKwQ9S3Z9wnpzSqmIrAagumF83IzxYg5jCVl4lcQ81ikt5Ox6VxT6UBVH6KD+aQXCk89miGN6XG
76upZaOfUw52ebL2iP4QjGuHWXM5ujHrSBHjzoMfx8exH47rH+Wk39DseRjQVevoWCjiUBzOu6bH
19i8zoG1dwk85pceq36mZx7d1fp4dePpcf3zXNIoFvHjbHoneoJ7V35ge92jD/Jlb/gN0qn1/xHv
A9ssz0kbHyQStSaKf+Ex3FRdcIgnbGb8Gc1qSV04MEWReNFdDkM1p3yepkMUm+gON443AAXci3tO
KDViOZSNJzEGmEzmk0Fbff2kS8ZEY1Qe9+vlSIKFUT/daqPymUo82Ocqo0CLi1uq8WHM0V0X/Gp1
7j1n8NdfVoa3TIP5MJV+3yanJP1pVVAZPf2SLtb7+ioJrXpe+vaALnUPzOJIkLYPD8svOlhD3l8L
of8SxQdvym8GaQVoA73aO0eTczI+B0rpZEGCUORvqec8E0C/i8F51AvWW8pMzzMBBQ2vMaaxRixH
jDR0JvZ9DqNW5xVhhUEB40+56TuUPGZuX8U0+J0AqJA0O4epRxxDW6NxhgCNvQXFBZdJVqQoLLeC
WR5pnSx93ikErbhoEcoI+1ovp4wvAQR7tOPuY72V12tuTAA/qwfHfJrgnVpjBDQXGRGiRNxP0bMe
0L50Gw7cxn2qV/eF6Ryb1r2ryvwWDVh7zXt0medFRI8hWI/oQhN2v7TmFePkA+fhR6BC98KIDktT
HsOIyf78WYIXHRfQo+Jgz+EdjK6DVmcnE4RwWMwwt8gu7gJ/KJptB0+EP3bq3A8yF9TfuDewmRBF
f+ilYFBKlKjpD+eFATov9UbUxcKzvMamcsr1bRqZAfFbVbi8zWDR1oV4/e8ed4LFbi0aJK+afSpx
0pQ8j+FiEqmX3dhQ97NEBoTWxUKNmqTqy/BEyJAeefS1m0TLlxHM2gTjczhxYZC4D2iZC5tEHfs6
oQX0vPwEXh5Zz1YOGIswOgmNsqGefrtuutXbGFS6vGfu/mok+c1Lq3QNQX4CHzUFPA2j2BOOjI3K
OUXrkdcrz5HsX7IS8xfCcq91Ti7Xy2KmPZQTpU271Z36MBis06l7Nhea0YH1qQsbPrKNZk+zrwbz
hZyLnVVvNXHL4yx8L6R/WbbXtp1+YKi5oTneuASyufSmNZzcn6KOtlVXfQhnelju8N28jaV5Tt3E
T4MnVJMfQo8eyyh96JiWh2ZBG5xzRxbDposBwLTmnrXuzGTO9nyRLrfFJTN6Gl610n2KNBw8Zb0r
Qm4Z/b/YO7PlxpEs234R0uCAY3rlIFIUSVGiqCFeYKEYME+OyYGv74WsutaRYdVZVn1f+6myUimR
BB2O4+fsvTYSF5xkAUN4BDqBPPFPXsDXaRpbfza2EtpqDzupY5P1Vy4N8qCot9r8jhhhTeA2efW7
SGZ35rRt5bTxW2qgxZMwG6vRudMWeKqBrySHUj2oTTolO0Jb7yNiiJlvPap5vB9dpspokAEFHQYf
KiuHTijaD7Y/b7J45skzbrvH1sI6xU3N+TGkwwYmLnHvMuTTGRm81hpv7j2C0n3QiZPXsBEhBZ+c
dKd6cD/Cvkv2ROCswcbC7Z72mGHWS5Q2CtdV5WPCsm5clNVyBazOX5VFue49vR8KOinDk43yeunT
IFxauT7KTRBIKT0HS5WAG6I7Rjh0wro//33spuuhiwg1p5k1nWx750OjWVaBaH/0WHjbguGNEW6X
leMfw+B73cv18i0Afl9uzbXTlofJDX4sbwYV+kOKU9z/mPpHU5IoX+6xWp1ag2N62D+X6LY3WZC9
q884Ly4ZgOGpmeGxBu2Lk/M3a1BMVXftiu5mxQYJ3fHRG745LpgwNoNYoLKiS2GOjF5okEQ/lvVd
lBlI+PqR5D4SGy9GQSCtxA1OkJ7XJ89ZQIvOdz5jhSQhO9MlOdhD8FDPNOLT4iCC6Di4O2f2wOrE
u5q8azAC6yldjLjmoc2bQ1F5+yhoHqEpUImj9nV+LN4JDEnC5hlvIjgzoxutYUwSOWYRBhdRucY5
gaPxdXZzNvJsA+F8K6zpnrHEjuP2to+GqxPxDHZJ4xGEZ0LaU8ld+kjQaOG8iWR4buCxdON3A/98
ShHYo9WnFgGVskWafAQVfuxb6pojAuH8zFM2K/NDa9kQ17rdxFue1NFo5lOVO0eVZQih8ktadkfu
RiIk9IGYtw06FYvwyQlTQLkeC31PBNVRpt0uyEpkTvPe5waa7Y0V0Fd1OcsvKYOEYOJJ9seD2ej7
Yar2fpMzMfPIsGP7RA0EqxCKz9qpxKqx/Z2d+bTK8SLI4QV5xmq5zpNBMHP+2I3DIw6XHzA+XidZ
fk5J/YLMY8ixYOlUfNfle9NVF+mxEuO6OBkYmCJLPloG6h7tRq914u0SBOnM0761QbG38S/R7nxq
5uweAQi0ZKjeVXzEafcgy/HenJkdJlwEKnyDvRRpM0p3YzdZyBAKnow2c+dBn4yAKhWpOQsSZP2a
RtNdbBvPw4S/tnDuRBi9ei3shrGNLhaie3Qp3wBvfbrp1sZBaEn3w4nim1/dxBRc3fJOumRseh5m
ItXfWtffk5k0sYXm/FiBkKCoHc7Lg7Bo21u40RbXb5wf+j68qY7f0O5H07ofdmy+oTV7n6LopR7b
a8gc2HEPKreevK58t6viMjhfEjkckyZ6jmfzezRC1LUObjByK4Svjh29WkX5KVEjdEJskwDVYtb3
1+UHeuxvnD7qEtVjfIha/Rzm060MHtPRP1pJfjHT4p3h0bUp6lNXT08jB4a2OKWDf+Zq3dKxuNAO
Pss5fi59fSVv4LG0fk6VcZt23qyemjfi576MTfbZ19xsqbPWqjgNJrdMFr0sT67lfS6fIjBn8g9o
fvO2xoomT/QD19UzcsGXJh3pJSbPTsZRShYYvfobJPXb8mvZFN4IIUVX2OLL5bsczR08oo88yC4R
iygcXPj/85s9ds9UzO91rq50ux/KcUZYB8K4IVew6UmH724IDG8JedS9ZJZQJyxz4wkR0XXI8ktl
i09z6q5BeKFT/FCK+BwTD1f1QKLnN8tvzrrOL3Puf2CZ6h0szNZITlF4tSgjVNhRSX9j7rDPhurL
RMUZdx4Gtffc7bdGIXYlXFLPGQ6Jl38Gsr0E+baJjKdGOR8cna8End2KaGvZ/WVZFDIPb6nvfyxf
o1H0L7PWT8pqOMVcJplcoKLy5vTT8hYcz7gNVn6qFfCvcC+C/joApOZuvll+/+yG+inR5WGh7i4/
C4jp9meocPnw7BfFxVPRsz2xsGrrMcrH50all679hm7/NHblvcQHHLvuR2GoL3Mc9nTjo1f0Ku8j
Ar86SY6Drd8MOd50Kx74Zp89PLBhc4rDFuuAQSHoE/nQnq1evAE3JuDyZFjOFozFZnnjxK5d0yY8
iSR6XT5UjthfiS9xHR1H/xmk5EUV0SuCvwMylWsEQE0IgKnB9c+/r4Iz+VeeBeKBL3L5kmcvXCt/
vAhWtp7b8+h9A/x0Wl4qnJ1zHYkLKVdvtTZusuzBYb/FA/f92J1JsHrOzOhZtYSadNFzMTon1aPN
LP+xbBo/vHZue5baePLV+GzwCcAWpOf8HJXtenk/Jj3OElkgx6qP5T+N4vliEIOKMG3lklnZtfEz
voeLaeF4bAmwy+7ciZ3e1fO29dUBGPnGEuXJLW9Be+Ho4PvdaQoelw8mMAZFl6U0tadH81tWqxsP
iTEnNToHLEUzI3zMuneoJTF3GYMhOj3X5QvQ2ITyhil394yBGgaAs8sjjneC9zh4514YT14eXAkJ
QdHH+7Lds8e+pTFhArt6Rjt5jHNKbfzBOAEuttufSJUMM/Ot4AYdTVYDO6iSZ21APu7Cp6icbyOV
QSPaq+97R9bmfTdTXLH4lhVlNtFZOd1rOsbPyx3VS/zPJ1FWH6GdUQ0ecF0SuHENTG6YPL9YzD6W
dz9NUNBNRUuH7Dp+Hs+AfgvxpiXZQyXDMr4npqpm62z8bnwr/fktsMwVvvRzRuIxZtkLfvqrL+E2
mN62sPVV2uoFVsNFGdObD7sxABdEGiB23Mz4MpnMNtpm48lxK9F3LncpIPW3yRyeU6aTRWFiA+6e
u58KR/lcx+9MGEV46bBK13G3IUscW3b7ZexMGuKcYvSnEOGp5E9YtF5Edl+SXLtqOa9GyBp1aDzM
vnkxmu62vKfYwzSccRSlM+N7zc21wuvyGZeVTXYbRe90WO5Vh7l2l1mgsjw+52LB4JGJe7WqiJn3
3XNpBUdoAU3ePLQs7ZQljqb0QlD1pemKkwTt0dGUIviRNSDelquLBOjiBMV7XfW3LiC5fhxpGmV/
/n+aNvOKShimevOG4Pok8nkfo0aiscNDr+IRHp5MvbOM723abB1q86TkgO1FZ3All6RiihZM9TdF
+ZMTG+7BOlg1Vf1I43Rfa1SiNBVjtQ0VAFQKVN3JDUmLwK0Ghp+obJc7IIt3UtLyRDRcQcMzrdcq
Y1lTDy6LZgb7WHDmzRoyHByoTD51tTU9EDGq6EJ0/ZkB2pei57EQmbvlf3usR2WebbLC2JaYH4aY
7RvnYC6ZuJaHMYSdIScUEN69Rk/aWdV94ox7Y843y9ZZRfHWSC+1m24C/K3Dz74oTnUJOwEBQmc4
x65VZAg/TiAOV2ZXHoyO55bLEQdI2qERvO0+pC5s15Xuzi78UyNyl2+Fnkh0Rqm2nUp5Z9fGbs7L
fTIQT1hioU4pewHiz8N9b1qPJd2z5c9x+206BJESUKjoK/gKzq5OcKDF5mU0y0NSv9slHQh3M2i1
8cN6J2k7kV4cyxdtcqwnMJrr3DRPMoofCoVfS6FVGGlnseoc2o3L1eqQLqDrOnRBuS88dQxFcMdT
CgjuPBb34TjeV1m49qOCjY707G5xIAUvy2+yT0WN3vP6NTlAfkwXtIGcVgNymTidcZyabMabZrIb
LYSfEdLfXOJwG/fl1FB4npdrMrpIFscK31izYpC0bb3ykBFTkw/jXUakpWZAjF/ezNlMjYN2jJ9h
iXO4yn/kSaZxnBQ70gJ8MM3DmzFocayK5EuOJvoUe8c0Gw5pR0Bw1pt44Yvm00rxlqeyf4AGuUpM
H3MDnfgEqghT6FMSgK1lLdLIzx6KugbtkSJ2UYFXLLM8zndZvU1l9eKEwQ8xQ2aw29bd0PEjJNt5
IpG+2adpcO3r6NqGd2EAhT1s8RpS8eycKOsBdVSb1CxhliCNWje28xK242Ob9T/7JMR7ue181Isk
u1mrWnLMnSqfOJccImg9fq+snn8wrU/iU1dWlXyZAvdKzMUeuqURB6e8okUkmKzDu14PtjibtXfu
yMJZI+gkkdjw99nMWdqA8cdfjdextL/nbfoz4ogQ6XuZ5+0DUfSpUa69mUZey8clwZgJb2G+eXP/
3gzZW2Li23K6D5SOxWkMQooL5wqU1IQZUxh3CjVR5BnZvvB9+qq2ucWEsEFF1z2OCIvLrPfQfSDh
sknuZDuGW+Mbd03gleupcx8qgacvMmgkWIYPD4qr0dkmUEgnxVOYrwkhRoUa8h9lVfbuzOU1Ad+/
Miw4iCFwjCzW32RZI5yJDcQ0TbabQgWwZJGC1mleEA2E0SBYjCSKDnxhTOBS8OysC3+4b3ryxAtX
/xzHaK8Cq94UNBTmuJ6xivPtzRk8B7f7ClgUw/q4k+CjsahAghM3d6xqpqB/Pnj1OsNOuSKADcHt
6GHwx73lYpx148rHFEB8ezVdLUzkIMCbs2in753XI5Rv6l1L6BRGEHqEhcy/syqh1EwhGdjNxkLx
t3bz+acS083QkPWaj1JkOBslOjPbNw790HebouiClab9147mCdvEKXFwwONtdv9vjDr9mxg/5p5/
N0I99vpH8Vn1Kvp1jPrnL/1jhOr+4Vg+k1MTHBcMEmeh0v8jy8/5w7OlQ3uH8artma7JT/5flp/5
B2iyQHqB6znWkvr43yPU4A8EdvytgMksriff/09GqI7DX/oLT1CAZmN668IKYSgLafuvPMGpXpJB
eoJX8MLShMrcYaG2rLsiwlrWNA+JlVX7tBq32NYqxJTVIjx80/VYEDoTttuiThaZ37AFOGSA/pVA
gGwoX6F6i0VBOyubkc1AGV713DbrIgjPBG7caZR60O64Y405xdJk5Z/9wkvLCNRFDkhPaxw3DlzO
NtQfyqp3Tc3hGcTCWsUhcKUHNSKJa2zvzneSn6WpHqBA7YFYAqfGFEanQx8H6X+KEFOFJSyea+FT
DTHHjYGUOtFi9UjaG1wY1BCkXBlGqam92f16hiB5ePF6NLgYfTZ9ZT26cvoIvOSc5ME9ty1yK2cP
+uqkS/eAD7N87EJ3GzkN2vFyMIFTRB89jeDNVGCAK7e6tBkKzBwlisU0mZSQcCsD1wLmOVRsG98I
UJNH5kJ+gDFTlyWqrQlsbY0Zsq6870Ij7/IjYTJKiKd12MlPQtLBsODd3GdG9dmPjaLGwbwQKGqR
CBpSlGF1t3/mSc/ERb0Ek/kZ23LEI8M0y8qebG3AHsFk0AAA6f98gHiJXBsxMtK5BTjStdH3vEfc
1cfUhuYIt0QpSEvFdJOcgPL0jFxtXAel5KAcrJMiPqOKBjvNA2oj459M7D8J913FhvE4KMTmSfPi
OQjKSzG+0EF5RWhLgDQYFpjrA8TbKF+nFh90bN1FGtkdMzF/V2H5mMh2r/LFGKNBtkQMTbFFVQV+
ILQJX5XYht+DvkJ1U8f1BqeAq+3vRoW/tDfH5g4s6xtwta9TYHB5PPg7WP43ft0j7zNY84U1j6dS
Fe1qbnz57Ju0drE5yLsCa7yLTukIdYDTVYfLIqkx82OKKk3odYzZVkSWJDSBZXqnspHEQ+SutWWm
PL156DTL5HombtclIMzjmpvGF5G9W4UirqubXwVGjX2MvgHaRnynJOPyYOuHySGZQOshI3vutXBW
f04KumpTl26xgkO74+HSovEfd3OlxCoaOsLfJNroliKvVq/2tMDlhhgT67eStpBnjfskaG52ikkV
DD91HXxxjH+vbl+9mEPorwtSBpuR04YmfiweXi27ApkrwQ2rl7E+LlowmX1zxpbI6AHy0qyPiZCw
J0PQO5J+w1C2bz7lt1c0r4HVbfJ4IqDYmPYJatyVDNFUY8F5cwy+JtOQW2k111Y0IcOG4dRJLIJx
1h9LDS9AtJ9lzSDR67FHlPads7zt1M+/CjVcQrNfzk/NRxvaO20fmyY+5yZMl2bwF7H0NzifLlqj
lIOg330hP+DA5dmQnvA1Y64M0ijWdcgTeUO6AhHsh76z8fsvVNsyEJ9qSHhw4rHUOJiNqLw5IAhR
T42baGh2U59+hShE7aedb+Se56si0NgtrURBfoJzgmDvUWbqXVklkqosOznVYD2IseUUnQgIJs3G
7ab3aHTIh9HZsZLhYnglX1LnX1MBg3tO47e4pemf+2m7pTv5kVUmHkaECWpVp8VwISPizjGaYT8Y
jLwHdIq9YbCPTPNxkhYo9ybhAtHfTgwgKnKUJ4PTALNg8iNTj1q9Yf2BO3/ogt7dBLkEF6Id7uM8
Z7nHG6Xvx5mSK9bFu3FKuB1WvgbY16BcHOLxZzcKGrmjFKvAba7drKn14J3ldnKv6ugQhcap6Lzk
rtP6nsCNi1a9QV8Hl1o7utZZFd1ezMTkqfaAzP2pd8W9NPg+qpHKt6t/Tp3eBwRrrhESYg4gXiYZ
/C+t6XxA6fjkuXMMveSJ0xZJVeP80mJl5WJOPGrakNIpsSWGQ+ltbZOpWBfSKTczY9FXI9WQ9ryq
Wu/BqKsZS4YbrlP0kse1oe54LVcN/n3cd/i4XPNaBvgehoRRYFiZb0LZOxQ2ZzxP1LECpysSYdF6
LQO9RU2N1QZOP3JHBB+xGT53MRuymL9OqX4RordgbIBn0v0Yb8o0xyo3QgLEhYmWFvUoekUAocPO
zZppu+xcK4n6qHKgO4RJOO0MQeqbn1T9mU3Z2BPqcqQ6xSkp1H0Yp5uauc2mm/0IeXMmwVCQLETR
edfUDJ1qZlIWrRTMZrQS1Tie7cLzD7ZdYF4xfcQGRFhpv1Jr37UwWOH/TpmiPRq5QIROdYJghRM4
xKXVALfHtNOTMvtxPfnNobczJE91XG6iiIzbp9BPLng5UlBJ9Qc+nLc0dhPUAm20a6L83qqDnzwK
ziaJrGgEX8JiRjtTLhaz5Rgj5MAsLvhKU+7RTeLs0QZi8Frl4UNv9BcnDL/Pqc+k1AIu1zML56Qo
+vSd4K6YxwJ00KSfb14eKlhyBDVqzpScaSKfJ6lHtotT29+SVgq4HOU2Mjj5jU7/PJtuAVdmfigJ
8S2Efgy0t2vYtRaQ288qB9Tq5wofZBKACleJs7O88FvqGc6moV+89qavVS9w/3c62qfxTyeK3mud
b9LBfY0MG4eAPZzCAFl4APBqOVvpoKgXP8NHEPagvEyv36Yuvpze+r/U7X9brgcUsP9z7PblKzSO
7utfgrrhAFO7/xm87Xl/CNvxpU9NvqgTbYDt/yjWXfMPqncTRaX332W67f2BlJHq3BImLR/bQR75
T6WjZf/hmbYV+A6/YTnY4/6TMv23zDHit8B6kG5k8UKgfcVv2Si2qjPPrdBN0GlcGbTh8tj6N1Rk
N/gN4b28iBCkmgnLskzwlHyYX2H0Bho4KpfW2Vb+OJ0sfyJBwetSBdFq8ppml/RIoA9qKFAV1k0p
1F6z1nHQBvWgD6XBPfNim9PEku5bVT55Ztt3XzWlPQRSKQ10y+2ok4ex71V5lUXS+8fWT+V4JH9D
uQ+O40zhBSV9oF9jB9L7wc5I7yipRnXr4eQZ0zZilG5awUlXg6inLdDhrtu4MpZMeuHQtltTpJ29
N3WAXSrmp4gijSqjrp1zJTE3iQCMKPSquL2PUyv8mtR6/KEDnXn7JiLN7VJmZpt8tEaaWletrbnC
mGCgL7y2Us9OQSkXWMmXNomCYDOOHelPrWSWJkCeIp+FDCpn7wGa0QDZsnaCwHm0Z1ohrwWp6vP3
SeN4W9IhB++x7BVhtlai7SuXzvWZeDvzjFhLTRVYuzan6phL0lh+IGsaPGzDhmhIwClMuHbPaL/1
8BhRAAARqcgNICa0R/RFaFXmuDgCazMyj5EtlbiUpLumZ6HLksS6ejLdQ4DbFFpB7VWSNMOBRvOg
2UITnLeEhRuR/RbYXuuKu8Hmq2jo9XE6ueuiuY++VY01NaR7mu2UojZBlpDcrLZZ6uOcLK2goajI
OqzDiBhhs0ShtkyIpH3A8qJR1M7B1nK7UF1a19YWfEtCNLYNUlITTahXpmsGaAMsUq2DcW3Pnqbw
J1/tsXdTEYEFm5GKxg32EsizY3ksAuUMD24w5wTxzkOmUSmBWlqbQZf1FPc51JfBhBQ7JoONbR4A
GRjhGpM44SzB8LI4atTNL2f6ejXRbnxtZkrzeMwaD7lWohdB7IgSf5uRnpNQWLf4aGp3gBFNJ55j
iTmK1gINOTXWiV5SCi2lmDlZtTy63yW2forbpsSF5BFZwukS1X91l/gDyTmqA/H0xQhUGDLcTwAs
Z3KAFhGMtBafZd1rddOCC74ynNnwGEbMSAD8tCAL0qZ7Nz1Ku4fZ0lDEg7v2W8QDtZOGyTGspH4q
osFrtoMfZygFUAyh++MM/KMDjkVWb4Rj+873Z1LZNTC6LrL0V1kplWJM4Dm5zUGe4KUY8EggogrT
EeJVpf37NKRQYlDZgWLqAgdtc9xiL95jxx3BdKe9A1XNLERzcqu4AH1hCEeuUZMnP+q5z28KxfBn
VPrN86yzGTFgiVbwIOIgaPbspRbGF9x6034iuyZ+A8I+Y6SIC7fwtrVW/nd3mKOrsisD1GjfJesi
maw85UBUxMnd0NQtmR4EwC/oPKM2C/dmMyiHLNaaanzElQjAD96SQj1B/ZF1D5HwOJrTNfCnDWgy
0X5LWz37DxlJCxJVqWN8o+Fb5Q9l007kI8UziOg2SGfaFEyNxq8C2EP4lcF1P+3IMIvA8dkTCQdR
Vkb2npFiw5WyeoqAu6Gf2uIWDgw6iWtHzXxwgprYNWIS2X83qTOVepFoh+TthkUGMsIKo9DcEh+S
Y8xupj5bq7yc5BtubxnvB9oKEpaAzrvjTJJI9VS3hHmSweqVxjpoRYxYaIS3f58Y6YgaM2VL2I9j
CJhoUuFEhGzkMTOInKJ0dz73hbEVStjeuuoRI+yKxGvFFmUNoiPdN+Df6Hvz8AnDSEzHoRd29cwk
vmuJ6KWb9ZjMsTcgmS/rZudaVmGeiZkFgzd11YQMTwfKAk5X9S0CStnFGqGZqBgPIXQcz5Hjti62
T2z0y6xl6s5F6SG7QcjLLoV3RjCgTjof8k3riEyvCBFlCJ0pD8W84/X9eLWsPKeQnUKXBKVkzJsd
KjPhUv+bIfrO2qJ17IlhumdmnDkrNypyughKh/7WSjrPWYnKE+ZeZL1qdnFjUqNmbbdYuQqzkUzq
nLzfEDGMTKpA0frSRewWawWTBGlyjg4U+NFAzCfjMG9XTxX+ToCqSXY/h4pZid9EoHn9zrGw4qW1
EncK5+KwidzaOOthFgMUfm0DU5BDa6MFi+vqYpLxh7ssATfPveIF5ilARt8vqVi62VWKA/JdBBgV
cWFr21C1bC3qlzjtvfzqNBNZTXEPvDWw5VDtaSIDerFDJJyJGfvz1hj7WeAYtLo3YbUgenhmkRzL
Vaqm5q5hnMkolh3T9XJraxaJ6N6ynkHWRqQVuqAUR1yzdyYPUx2h1Yl3ccj3tEHXpyUOKx4I81b0
Abt1Pfi1vq8J00Y/BmcgJpdwToaNQCFEtnvXZRPchK70l85X2/TDJ969qjhCgnVpcOiIUWfqm9GH
bhNj4NDZg1knxC0pUZDTtCDi0p0VEi4/Ryhsj2OySa2B8xoHAE/vqFgG+ideHvvAFqPYUCuTP2n9
qINWqf1Qs3vRJpEVljyjps/jhjEASYTCBYDboJjkQXsYXKErF2Pw1BsxR3u21KZZcFWQ3ntcKhB3
TIRT8+T09AXw66Z3WM7KbBsLPNt3ZASi7LPSqeiOdGP8aD+wa2lGeSmn69Ku8wS8HueaHyZdWywf
CI+7j8qCh7rJ6pqsONnr+VSA/Gqeq96pUHhVZt1vbYPwIKOIizcjLsH6+tpW9AXaTq9cGSnuTpmJ
Bh80Q8FN42sDtjYpMy8VO5D3Etqzjp7nuuNUF/FX8peSWL3oLEh8Ing4k81jmJKuexCWC4yaJKHG
vQJHCPV5qrvKemOJd/EbuJHIeqR7V4gHCxpguPIcL3n0Jh/5F8NntgHaYv033ENeCVpsDCEZ0DAN
71HxWsMtHjOLrtngptWKfG4nPsV5H6qHoi/TgE5GahGLPch0wr3X6+7JapK2+AJOhEaMxf3mXOwG
M+alVzrXcHcKM/jMtdTlC3O5mdEsp+usuzNi7u49zkciEmRJ7iNtVyXK8sOiTVUhqulkslVp1Qzf
wnZ2g+/WKJPYf9RWlHYo/YuxsDxAg0hEjoUVdS6ZCSqZetpjQ8Q0EXd9uzYd7rB17BrDWOxMu01k
c20Gw4f/WZaeUzYH6h6lnkUVMdo694rHEQ2D0APxS1E4hHCgKY1Hk088ynRvcDqcz9L1FjXkEBLi
JlLcs/tahKDM5eCg8Ivc3mFkmWqX59dGefYlGcooWM8IOJNXL/QDsMTD6LLfNF4CbiuskZR8b+NA
EygRxj2wQWh0w77PMpUfp2hedHkKM6Z4dmo9T29VmhTqhYBIpudGiH2W5m5kfI3ntoS4NWnFBx8x
thPURb6MywB2mE2Q6sQSnnTctOVmIL+7gTwxe/4ldXRTbjh/k0tnz70dPAYqCwD4BjiVt04yoF2N
iTFr3gcL6DjJcmFzqIc27nYqKSw4A7WyEHuHHMOn9dLWMsB6ESwAg6oSeHrM9oeZG0BFlT8jhpzD
KqLRMxnMIDnK5D7zS5xUJ0EOCJ4FAhTjLSxVHO4rj6zWDDU1Ch0SlwnGZEKycQTXMvdStZUyBaAl
yqQr165WdPrRpANuBaI75E9R2IwewO6+im2GetFQ2tfZTBUam8CkapRNA3NzdkYX7TC5sf4drTwj
3IAljYzPcRb0R7OxlQqZqq1ySoreLNAL5H58kHrKw41l1eawdwuHZi7PW7hlgyy8T11Net6xSI1g
T8fT/R5mnQRnKdosSbcqsjL/WqPggK8RKOm+xkQ/AyEei07dvFCa1T3HYmPJMvAtumBWAHJ5M9Rt
096NURYmlyKppujEKdX6wqRZB3dujYj6oNNsZKWEcdUOWyZaQACEN3reOnB0MW3iSIUfiTU0ejUW
tXpns/bc49gQoxtSt++y0Axx3sxjAMhZd0l68IUdOc+5lDwlFmofzx/6yB1E1UqjOgiNxh9f4qaw
88+qCsfsK2rvzADe17k2EYEA0RO8+jTcsqGDt7KJg4qpbxqT+HjIJ5/QVeI4Qvk1qq3O3FeDk4Cy
tCwY/0KarYn4IdTBSTYcyqw2hO+Yd6lgJDuA1ia5ZORdCfq43MAcvmRStOGaCV/4IRHypYzMORy5
sP8TkgGHVV1ELcQrVyJY9mZU9HIKo2qVS6tI7jxlzSRQVCYgUaG78ih1EXHubjsP87AyK29dW6Jv
tukcm+UzecKjT65vC4M70uwrDK+Vq37C66UC7sDAoDzrAxrJhJ24Fq5mXcsjR5kYF7uV9590AbAp
t8KqGh7LFrE3SeND/mtCk1umtZCi3OW22eHj8Vi46L9dP7wj4Amgm9sajbVqzQBgVxjEqt/+0or5
p0f31/AiGim/jiL/2YAIGJcKFhie0r82IIpJtHJsesknqLayA7uXN/nznNsv/4vXoZli4kSwiApb
RqK/pO4Rs1i22g9Rq/TtaaBuPYcV4RwRCubT/+aVCG0A8elyvX/7RIjnJ2WbcOt7SeKrO7I338bM
X///vcpvKYJACK10zCY2DfMkw9duYC5R7v/+Nf5FB0oI17N9z+fCmctA+tdr1rmDk+ZlJ7eOAZ0i
NDa1N/2bDtTfv4Qwf8tuc2yCOzvTkuQIjluf7ixE1H/oF/7HeKx/8RK2IzwnWL4P2/+9xeUnPjwE
twFOK5192fmbMvP/zacQv6WLLavY9lwUSPibLddepvq/Xqk6BlCpBxudbNdSnwl4UwcsyPHX3kW+
zgmyO3pVRDB8SsiQD497Q9JA+PD3X9e/uJX+8iZ+WxJGXei8T2oAKuHbmD9I51sdbP/+JcTSD/zF
e718UAmfVEjuV/qSSxf11w/a56IQYVnL7RTIK9bmixElT8qdz1ARIbs6G3KhEvAU9bEAU5ogj3G8
ixA+ytf+iB7i3JVferjNejz8/Tv7V2/MszwTZzozGlv+9uE5ySaFMBpn61HffIVGFr9JuIjvCj/Q
mk6Su05aXZ39KbNfIAe57n9+P3LI8F0akYL3Yf92rwQDeJy+dSXmyoTsteSiK2TZw/nvP+W/WMu/
vsrviYuDF9rANWKHs8x4DqV3hUD7H78EbWCAY65DYU+b+7cPUs61sNFDcLuMEFPsZF0hkPv7T2H9
2bv+ZRlJWs0BDRLbxu9qStrbf11GaR5TwTTOuIu7yiDB6L94O68luZWrzT4RFEACCXNbvqt9k013
g6A78C7h8fSz0EczwUL1XzWci5EuJAWPmJWJtHt/e32WXdx7uefaR0Iu5IQ15SJFSaXbRmtrxHhc
HzlCPnOFSIwN9PRef25zMnP+qFNoHBo+tGCiHnr01ELEkK+hCtzgY+1EPVpDS4OOTEcd7CQQB3RY
hk2ugAwJ8jGhsBuu75MfahElgFGnRdSa9oQ5VxYAL5BZbYmEj8eSuoujQCUvBSwvHq7QlsyvNpEg
7IG8CLiSFaepsdI1LwzQm0yW9eJ7LQ4ADaWu+RYOEgCQgOpqa9WW0orv4wybwm+9G6Wf8h6S8S3n
s5dR8SJDxNBDYaJgrlqvPEIagGae+2NcHAmAT+V3SgJ992b0U7Zl0080d+0k4Tge6wRUMO5CRos/
QBQXrr8qqaIINqQadQhyUeaMHtNmyvuPacqm9Yt4XefdBURNw0OdGLl6jEkU1DsnzF1jfn22+aat
3MTfxSlRqI86SKVun1b2iDA3EAh8LGVX5geoRoJ6iyxJE7XhG4XT50Ylsj2Y1Hwjti0ip3iB62RG
R7Nm9RyUzEtMFfyRG2lHuR9VrGY9ttjygmR5VG1lvjYB4ZpVHwmLr+fh17MVVMUM98iTgy+YyTge
zuR5lVMZKTxFwDO2okMzjtY/UepQ2lOpIrcfG9j+gH3zdMh2mfIMRHltb/WyQ/QpfecxNP1M3JGH
0Sg0IIq+sUaQN/iEcbVco4Luyo2ru1N0T+pVJLjrmHANJNr26mBIfv8zxedD9MEueuMV/VNX7JuM
CDjJxCLNHkyTcBREIGwg5losp996reslR2PyrOqzwhJEbsOM1+VWerKYjjp3S3+HGqdqvhBkdF+N
KlVY3hg+cboB+RjlDG/RtMoiOwV2uoXMohOntp+SRMsxrX8LxcmsEhoap0YW/TMyoWm8k6GDP72v
21VwTKmIxe2Uh2Wyl4UtHOLm6QDZKTVUie9S1cdbe3SHdlvUkneA4nliHRovwYKhJ7oV3nFrJ7sb
lyEVuGgIMKAe3+KQXur4xRHglWfsmn9jlf2kW5+ztxim8xbPJIQyZJthVKAmcBiO7Rd0SDWi/zIV
2i1Ah1agmngLkOpa4uSPHESa/wnNTd5Sliaa9FNYUar+HYZg0G/gYhF7BWY2qh3P62L6hcWF6cMO
rj0EupMx4nhhGqJ51B1m4yb2yffdoGHxOZ9wfSL8rSvN+Rb9Gx3mW1kjnoA81HkAGsLdjpYvyscO
e+vgR2V5A6VNGeV3GnhyWv0WOFk/2xpImxKUVv9mOaJAuqIVqHhtSwUpA1oE/V6WbqMytGKYazyb
aoAC9bar/v/C3czt/CywYCcM1oDR+W+7Mz/m5H9QO4/9w3P7W40vv+s2bf43zGX+J/9v//C/RJpr
MkyDc+F/zuve5L+i7ycKzPmf/zep6zn/MT1ypjpXfqSUnMz/J6nr/gc8jUm2V5q2wVuAK+d/FZim
/A9GJ/wf+OeFbTjz7ee/qV37P44E4+U53PPQZqGf/JvU7vK+aOkeLlUcsdyrHQSf+uK2AhLKc1Tm
Fnt9jIIfoDu0vTFpGsmpukV60An+xKxw3LCIzKRzHVAmc/y0/hiud95e8/D8eZt7+xmeIckvc29F
QLe4zQlieqoV3BhbqzvauH32FsC9kYlrODtJ1Uc+tt/7rn6pUkkGCAEDbnLrLK7Cv/0laFAdwWuJ
QZmv0XI2Tf/jeVbz66q2dP2N0aU4vXXI6kRVaSulUqjrMTHnAogMhfCxjoKUa6U1B0DAV8OxJE9M
qgqC1eXRWVyn2UBPfpItTn/SSPjPpN4A/zEjqA/skPEnpQfWVyswh3x9ua2zCcHLBy64IDds6yY5
40X/4SqZlRUUVP3qI8Tg5hOkw3ujMH7F4lACERUKfBleAqs4iq/0c3Fzpp9/Nm3oi362rUFiwZfg
zeaMyuSv8E9Erk8Jkk9q0lfyU5d5N0UkoysffZ7kf14C54bZQHGvwDycW+Ci4YC67zgMcH8idPaQ
JuE/fQSuPauz77mOb+TlEX63MVPajuvCjzJmkcefEww5h974adrup95VH7IKHB20d3fTaeTmlU0Z
7uX23v2iRNNhaEkdM+zljB4rL3dFEBT7LoifshSvXZ/Ancy1jWbOqWR9h5nxY+xBpFKJf+VBungn
vH3TPxpfzl1VwTXXDMPZtqXZIzPj/gdwwAmbT5d7OY/a6Seco8/4feumwaa4nLakT/0qk1SKGBPy
TjR65N7x3q09BwJdUX4jL65uOi/2r6yX5dqUiNYxniduNevsYY6dfs26SIdG1l25l9pU7suc+7fh
1GBlxqE7XO7ie01ZRIwMVgYPe3PRVIDZsgbKj2u+XbW/hZZEBK4dNJxjG05/94i15m5ZPF4Jg7EV
SLFYERb7jd76eOFVCDDLAm/MfNxnePKk5HULsIw4AW8dqT9e7uLyK87NSpc+Er+Qztmjnmp6YZF1
H7amHfTf+xG3VsRN4uhAAaPsuk4PJBm8Q+9gUnC55eU8/bdlz2GFIKXi0D39jhMG0W46Nij9TRIa
GlAtzXE+X25jufJpA7W3w7McgZdjIMo6Wfk5VTZDlAh/q+WFtQu8tjWPyGKUu5naJCD1XMvg7+cM
MQ1uDCir2MvP1v4Y8oY2ZbPnzB2gmMz9UlG47wk+Xtln5uf4nytw7p3APd7yWIIQ+BZTpgg6qyxE
k+9nAtyQWSt9+DLYuMiJihfu8+WhfGctcKVipyaaRqzFWjSGbiokmFZUe9fiAXTvurhm3Md1latf
WKT8P6w8g51svqlZuskRePrh3KirrDpu231bV9Srin/6KgX+2sVXJsh7vZI6R9AMMOQxt+iVh0An
yNBMM0HkfPn6gcnpEAJTvjx478x1oo/ScUjHWzyq5j//44rTJZhfor2v9wWGolbgU7OHwvtv27C5
QeDlRxjMMWbU4kkbavQbTsAZN4uAJ73xIiPMdmMC2ubKBny+qByEg7oFSV+ngmi5K0omdkjgON9L
86W0sYfIqSQ1vlHKe6VH5x8H/3ULxN4MfQRNsuhRx13I6TvSX/UsCsy/BPJXMv6+PGrna8i1uBJ4
BKTgXRKSOh21qLFys6kcc+/0o0Sc7RkfyyQu7nzwJHvS7uJ2qqkN/etGqcGi+s9zLEQCb/eHP6ZD
Ehkpt0kChmFLJgY7LyEe9Oo+GJ5i7r2X2zofRCSphk4SDoMLnrmLlTQCqhzVQPlTTuACqFz+TQbU
V7R6+fNyQ++MJJ/e4kpnEuHjnXQ6knmltNTOTaqxqePwq6kFgVZ/ioromKME8su43F5u8Ozo8lyT
fwmXdAtTcXmAzB4iekqNGWXhwzNa3fU0OFRV5ZS8J+uhSg8NvlWXm5z7cLLjzvpem8o5Zgr/1Vyk
LBzP9RrV8nazxlYr74JqdHi4YRoq//YUIfFK4sJDbkx8QhqLgyuj7GvSR1ttU83T8NWU0daUZnWD
tLS+0icxT/HTTtGWBVOVvZa56InTDxeVlKm02E/MAOb+RyxrVa4jY9ATKglik8LScfCm+963os9K
r3QKgCj/4pOOcI0RolT1sxe3PmSNSH6gBK/8mdbAs1KIbf5TFWt2cUxyCiVX5aQ7sbmy2Qz7K1vS
+Xc57YJ52gXFXTTvWqpMRIbk09bSnw3hlysDdXat54XGHs6rxeSb8FxdDFQjrCwIB7/ZhlReD6La
DeBA2wy8hBrWPIzX5kCGp5f7TF5Lcbz/kUDrSrYNTvvlMrbASLCrF9ZmSljGSTo1X8PYMPc6pU+v
U6XhgtIW/s7Mo2Jd5JV+zGOn2cNlf5F2mR6mhpKJMhxwKahXMUaFuYcXEpXS4crw1FdEcf6V++zZ
vgNaWLe4KDg8RrgRzX/+xx7XmxlCDpQAey80n0TK17DL+LlvrX9rHv7HFN+77bCxEctgN6VQ9rSd
SKvdXNlZsa9S40nz8F/oKAe1nfjD5aX/Tju8ATjE5yezQDV/2o5vUWQk06HctzHMo1h80bHlrvJk
f7mZd2Yy7Fri2qZ0zHm+nTbjhZC0lUAEIlu0RYPr3XRsZVdm8vnO6fGc4bZPOo+Yi71oJETfHno1
UchWmc4RZc1w2/hRhIQoBDFhqh4AGr73Ih3SK91bjqKtIyWlFIESQaou+G+n3fNNlYMcTCVk0MDU
f9Wm4Qe3SLkSiDy6YV3Lxy9H07bmTY06B8qdKXmW85//MQktpxXdVPn9PkmqY18JKtbk7vIHO1uZ
jB8Hq036kZc+82JxwPax75VNF9ZMDLzvnKKMN0kAQbeRZIjQ1Ej9nlA38SsBnUhhlfuxn9p43xku
MX/X01clVJxNbxXUeY5IjN0RQHWnlNihPLduOjdSKybLsLn8u8+HxmZpcm5a8wolMHI6NJrXaDl5
onqvxa8GzGTtx+W//+xL8zb3LC4EumPxTFlulhFwjQnD8HSvdSWgD7NN71IDgxMP4uxfPk3oiGHw
AhJzUIlA2vIOVzZW7yDk2keOi6ybck29gJE6XDlkznvEQ5VTnxOZTZgA7umIub1hwHH0EJNSRFyn
477pEQNReXB54JbXa3rDnJgl5PDLWSGLZvB7yYdR4wFJaujjmImj0Wu/8tb/3pblldVozifWn0c/
JUY8fYRJYMyb87GLE63T2dD8vO+3nCwrp3LXPoFeYwypp7MPGdZLmW5+Q/K1zqhktdADQ6m5j8ic
+toHPNNk/kUAJPTq7xHesyPyzn6ayIKDKKpf0666R9/3IrBbS9Gjx769C8J8m4FYBERsy2D7lwP3
1hmCE8iJoCjYizuTUSAItCoQBVA2MeBxPQBaxp3WZNuuSZorW+h8rCxGTrqSDPZ8FaROctEYcYvQ
sKLA3g3wj+L0JcHK1Jyyu4QAalXpvy53zZhPl7Pm0NML5CzzBWSxkQWN1RYjnlkAgBS17IhHgarT
tDXNofAeqyORKP9Dq+k4u2KzgUQ1SaybKBjLv903JHEZ3uVc8IljEIc7XQX2oGlVELCNemE6feql
6u+pALmWnjgfXoObPW8yZiZMuOWzjOR539iGyjE7LL1H14DYUEcqxOVZ2buSXm96VOpXJtDZApfc
qywLbYs7L+/lAte62Ko0wTStSoJfKKB0gjcySCHnJampiSsnx3lzjCPdtOcaF5ggi8XXuw3OGKND
3r/k8HDj19oWFK37V3plnI8l7cybCQ8KAtLLqepQ8l05EGN2CcLUA1LZaO/H2njkag4xexZjoMY1
+psSqM+tl4/FJ2oXSErprvup0ZI0Xzeq1LfwQzPomhald4gtPnOoVFcGZF4zp5OcH2qyxZpUCrOT
L/ZxTGSolBLhtC/nwm7SyROedp2ef0BlEb/Y2JkkV/Za4+wbAGpxuDmaPIyJ1y03QG1y0rbtamfX
4pGJAlY3299eRNHUygT9wH1BIxi2ndA5fKlSQl54haZWsdVknOvHEuumjNItxMHrXI3Oz6HEcHWT
KQM0z+UN4J3fyRMN4Qx5S8pSl1MzKHMPbgo1NmMvn/PYKqnbTl7cHsTX5YbOdxq4NDwGuRmQ9IQ5
M/+SP65MZlTbqFUrbaNb+DmNQP77FZqbeldUhb0fOyAizRTnMChtyj3Gof6sxxXCPeGklX6l12cz
d/FbFpus34ZJA0O33OPs8B0uMPX2GfxetAqrvjM+jINz5TFx1iD6sfm1baBQ4i2/VJJpVCAaTZwl
+97Fmc1LjO9ObmF+0O/rxP84tl1yZTc9m/Jzg8Se0A1y4J9dHtEqmVNpBzCTxwPE+n1oq72L052D
ccjlD3t+1s/aOB755jzjz1NuCvFSluWKmuI0aCrsl9GXlP0GE4DEejJzpzKehohCMX2tt3mImKhJ
4WceGHaFfGkgwMTPc1IkoT7sXfVASYFj4YlGreTLjPppdo2eW9NTmXLzX5tGSnUWOI96AndjRM2P
SNNl+MmMvSL+pfdVMTO9WqcgXj12GIY8x5SdaAesN1JIdH0n6vJXnXqjBWF9lFG54YsLXPAK6G2T
uDLRzj+DoxNK4t41q5HZ/U8nfS6hrMcx/nNhoT1aaM60JoBaLrn/jFe+w3xSn2xyvOFZYSwwj4j9
WdoM6adTeAVhWrKf3lrvMoqlqQ67sozf6RAyvjlCy/7E5r+4L4zT6IyBaxX7BLKZnoB/xR+0GwV2
4O2VsTvbmuYOMXmpSCSVQ3DidOzaiqpGmSN+0rFt3Sr01b8wJafOrB2jX5fn8LWmFr1Cx+2WIyqn
zVC5B31yn1MPY+Mpl/GVPp0PH3JONB9Ehi3HNZb7gNvXsOlE124r6qGUMeyoQD16w2vbXQsqne84
cFVddhtkJeTAlhs7pn+p13t5u+9sQjjBEMKUCRTJvxbEue4BAxqtm8ujeKbAJHbJCYIy03LoItmj
xRezm5KHmYvMo4+HQwWL5iGMfJFj+lYM91JNMEKawj/MBcQoDyDgaUZT32tUTEO8N33/VpYlno5T
D7z68m87Hw4EMVwruQ3xOCWvfPrT0sSlzLMht2AjNs6yVQ7pEN9f1GbjXhqxae6sCEumXZkWkXdl
ZZ7PLo84FekGjj9iBcv7mAyEWdpZRdbepvBjE4dR8JAC6/vmdgHFZJc7ej7DOMupztK5zfP4Omus
MVA4Org8ETuugdBCStfuugFgzZ2V1eMD8ku6fLnNdwaXTAcfn9UKBGOZhdLSUO9CSy/3nXafQHEz
IHhLKn7sLlyjx7jSw7NwKdMMLt681c1xAPpz+i0DGZthVgE6L0yh7XPuHOumdONH7nnZ3nPz/HEy
gmHvZrl5xKBeO8ItasIrK3meMKfb7dtR7pKTeC+/HVOjn9Qxmio8Wmx3ragYwtpxDFjTlwd3KaWZ
e0vaDVnXnLiUS9lFoyKOuQRdIzI76s/so55HuzzRdkUjN0Pxu9PL3YiT0uVW35tGqJddci6sGgT6
p2PsxQYUpSwt9lmnhp+FmLyVWVLOB7ksTh7hSmdXKlzemUOcJoQoKKUhsLucQwG4DNUkGentVmCa
hKWlXhzh8oYbhHU+9MSff9dBh7AfeyOxZHYEcqfzAPxxHaUmsXTq2sx5+WmvodES4Y6/BqnA8jE9
XG5quf5pivs9IV6oncgGl00VmpsVE+bo2xS7XQyIx1LizQOMGclOawLOvtzcciQRPuiodk1WyBwI
Xb52uqQh6aJDsi7Bxn6IJwHnoa+yJwjsdr4CZ64SSswdPE8vt/vmkffnkpgbnkPMVDnORnrLTP5A
SadQY0jdVxveYdhUJx9K1Na65m2nFHv5cdoMHbYKH+zJ2Fr9776L1m4xAnN6EqjEtPpZQIBV4+cQ
NkGdwmNgo/Zwm/BBJkexcR8V5SEikhkrcTu2krLrcJcGxkpiLkdwc+0DVmXR78zxSiBwuRqYkLNK
Z77zMF+4Yp1Ollr5BtXPMtun/vfGh52Xosf31RoUyZVBPP94pBzRPUn0yTzLlh8P55VGpeSn8XBK
sNbWVq3/u9KTNRRcmI9qe/mTzb/79IsRoUM8zFvBtASr/bRfEXUEqq2jdu8GccXduN9TnXsbBPmT
GKLXrByfHLO6Mj2XGycXYrZvXkKYkiKMWL6MCeO7zEup9r1MXgPb/+QV2B9e7tfZTcQhUsf7h1vw
rMcl9HLaMYwZJTxdgGfOoH+cSli+VoS/VWR2WP/F5jMXI4dgoXvnNcE/1FkSpNAg2pUN9jOhBtBm
Co0rlVRn/V78pMVYg5x3rbYasIhA+o+NxETmVZHVvtzzs72Gw8YkWY5Ru85NYxmTMZuAKtwM9a0X
vnjxV8t97dIrO+fZS57I5J9tLOeoJwZb1ZwalDUMWQi+wise8si2PrtjTUUnps7pAW5w8G3M2tqi
1keCQadWFtoHtTf218s9PlsxxEnnS+esiSRPbiw+9SgRk9mth8ea15M21fPRhiSpNHsPZ9n8XvhJ
ft8B4RBXdvWz77lo1zydYuSX4iQUcNuVjnTYcaaHusmvHIpn+86ijfk3/HFIkavpvNbx2/0g4vRD
iNiaaAli7iaoih+AadorN/j3x5IHJPktaaPrWLRn5/jFa0QN40be+J1cGzZkar0CtEKEynz62y9H
cR7ZAY4KB99Vd/41f/SuJMrUOaKO914DoKlDBr5Cuf5kUOgX6PlTXWlXZu754jhtcLGNp4leNCBs
AdFm6cMoTYoN45+JM11Zg+ej6FAaysUJGY5wzeWuGhhF7IuhcKjrd+97E+cdA3fJVWknn7ug6jeQ
kK/sLefzBA2iNUPiKEyYM5OnI5n71LNZPAW3BN8KcxeMJqaAltBMnMVRwD+nLtVQV/bYd3o5lzyg
VkAHicZtMVcGMTRGbKflnqKktTaAPExvgvC3cNOdF1yrhHyng0QMeVmSuWI3X75mRYFxkjMKtTec
6RE/IAPdSq2DTdKvhQbfmSNc1Jj/DnFteUbIo3Rf8ZfLkqon98Zz2hdCOK+JIa/M/bOTF8kcmer5
SkFKzl4eUEMaWlUUkxXnyv/R0YF0JGXd4dcKYzY2yuHYCoxg27J7vbzmzrpH/JWMJsqJOTcALut0
pjhBloMNtdo9FKAPk+nej/Xw2+nkt79sBuUQ9TGzJh750FkzzNWiDqbewgsKK6Z1lpqye/Agshrh
aojcsLuyAM665ZrIVyScRPSq87Q87RZGykr0U17sexAP2r2Xjkmwa+2qUds2RwP4+2+7hzpMAuxC
Us0ze3mHicpSqzMjldu0/hLgK6Geo2vBlLMeETAE9zhXGSFsMJfv+MCJK7MZWuaheyOdb27zJXb/
Mi7BOPHOmici829GTJ4OmlHWpjMOvPEa63fo3IflJx247uWRWr5e39pgL/w3p4mN92kbGUQMa0QJ
TvC5OwBG3AzPWvmgmzc25OkUnzHiUevLTf4bVf3zWkusBbUqKT6Xbok3+OafB4sri8CCEZVuGdy6
HtdmlRhOichd2KShywDT2L1LHXn84HVEhW+qNLeCX7Xr+QBsgXt3EEeiuEcf4drhUIGBlokBWV2G
up49RobtOw/KyuJU3FSxMWiwU1xgCTgPhk3m3RoZRLzZR1dqYkNRQVsekkQYxXetFfH0zQsK5X7L
rd4OPg+UJoH/1bp2+BDrdpwWK9FZvUENLKs45/lDXRBw99xKuzFfUzA4otNzVO4kJf+BjvZXExip
nRA+02T7LS+73AUortJx+hrJzIm1rV54vYqJTfSe9lNprgU5ttWGmfNBfnVIfttJYWfJCvCJZtmI
8mpRCfQHZp6hPmtbUT9DAFA+NObJa1+6Op2oD4VHpKDtaoS+4V81eRviGZOlTQGyJRhdniuW1wgZ
4OBSdvgAt4Wm4/VUxV5+rAKEqgawSUxdtR21QiKfH4SRlqZbcDlCb9em5seG2lFMLYJybdpjLo7e
aJpjdEfCgZ+zNlvkg8Fa5T6wbOgIlLWRIfe7KcKYxwe22NxhIBN3wTpPRw2aYw8Fubz10/YxDnKM
no1CQZ8YQgxJYFzCHl2nI+4wT6NJDv7gW1U3l2CicPmFyMfL7yvG09sWY42jIRRmr1CKJxMsC6jI
iZid5nLho29f1VVWGdu4FH34kKdo9KGidWmhfbF9TW7tvO1XXFL1JFxNIFncXVZ0BQDMjCtD+I9d
jlazg0FsJC/d0GvVPs0AsdxocWLD0gMOgzjET/zqux1obXLMFPmFfW8WdbYvUz0yno3EVd4H2SH1
+Q2kL/CwlgVwmf4YPYVXFYBvp/BvfBsfyKNR9vn4ubIrb2SxkK2lRD0Bkod4Rw7JjwyVJpjIsUwi
/8WJct+/F2OWN5uqzibmqmNkPppcbfST14zc3rhpPMONfzjxEDeHdnLDQ48eaK9Fnhb8sJtAH78S
CjZDLFxN7O6/e3lhW/dQySNxN5jULaEQqQrf/4ckcJ8ecoW/zgHqqdse+gKi4udU1qX7M8bzEbWi
Zja2f2fkk+hvIiAZO9eYHhJ08tjO2noLgLD2cRvyRZB0H0o/ieAbjLHt33ZG3kd3RoHm+FumSDjy
CftJtRut0WzMgIecqOlj7+ld/WPo+2r4YosmKx+NlG2jx5IGe1b4+oXvPSroq/Gz0hiJLdVDYXuf
QFAxp7Wj2hg3FeZ9LW7ryNCn11Ivy3jtaq2BYX1YuwHOFvWzl9mT3HueVTqEaK3XGr+VaQX2PtYL
YJu9Ns+XpsE1jYhcAD0UjlB0bMGi6TvplK12ZA9K0p0gx9beh0UIDaoJQw0KF9Y4ZGiwaxc/8gyX
CLwYYtskt+yzVONDbXWli+9i67pEYmRrsk3wugOhfVeQ1OaFHFWvDHj5U+IUPBE1xw4tex0zSn6o
zmrxuwIm2b/5oPld1u/SEbznlwLwEL+5dAM4AB7KYsxqglgLYWN2XtejCIKQGLS3Lnw2bWfaWp1A
awgD964FhTnbT9gMUNC7sXlXTnl2M4R+mnxqu6YYcriK7si9IsOm84cYTMc/ar0pWuAnuSbXWNmZ
9q4fSz/Amter0m2WxBiWYLHmg/5f2X0TRT+hqnrRQ2x2XXFTptU0PJWtS83LClK6ltxpfmmIV2ql
XPPjEDJdH3LqH5LbUtdE+qB1KoXy4+U1xlerIBn88L5W4NC+RHnZVnfBVAXVwRw6p7nl8B3GjLR+
WqTblOnU/EobJSgTdzoP6OKqAJ2qSIhwEKKLdiLB3BstXl1T6MbT97KKw68tocnuRweGSO/WCP1i
3Dlbd2amkXBNN3Iw/HrdVF333GhpDiDRZErdOSYjCtjYTtJ/2jFOgmdDuZo4kD4TBFyKmmTixzGP
dONQo4WINpgYJOav2BZ18FpMJPnqFb5lrflPGIaD9g9/RQn7XNV4Qe9Vbk/jd01NeJ0nZWunL2jw
fOPBjjNTv4G8GnTfsRundF0lZkfY0QATh2UWfAS3mdhQmjaEs695uofjA8ciJ4mAGgBiLhjql0C3
yuBbFiaJHWGDTPq33kJTswTnXGYF8NFKM81u5mqV6acGjzH4R8fqofrqtMoL9koTcwapHGNVfI4q
T8eC2m0pR8PiNjLxFkc8kw2HGN+jAB+HyE/x7QuRwU+rFjoGyahS8qmeqmTUrR/60DvFh7TLpbuB
8YcRA/rmqXWOBHKFs1NV0OOUogCc4ETOdjdbN8MvhF1DdArXh8M4Rciv8LItjPaef5p8hS0b/FAS
Ii04GJexb+5iU4nhVw9nH4kKFi4QVNchAEEJe5fa+QfHj9yc0lLXLbVPcWQZnbmWpeuu8JHr2lul
nLHYuATP69sgCr55qHxfifQm2AQEAlOsSSj2JmhthexXQRrandrFcTzaO8jcWfqtKjKIxkctIayE
kpsgXc09onAAziZUtk/FratFoixXAG0tBtfoMcBhhkz+FIByDUaxnzpXjV+BfAj0YyY+mojxuNgo
llUH3AO/bGC8/K+6bQdDQa/0ahCmJm4L+lqTQ4O3SavroxXitjAO9ucCTxD8zhF76g+GWStCZ6Dw
wOiTutOsDwkkZL5OXageBAJ8svyXK+oOzzJwKWjWZzK+R94nRFZgfFOxAYSDCTCgtl71Tck0X5Wm
6VdAI4NM/IjjQkD+t4qI6YwTS1go7OigMiBlKMUkNj1h++651GIHu+5OwrrbtPMZ8AIPUXPvIowW
ybdVjphdbXU9/x3nbaIegWGMyBIrhOtdRZZhyEBeJqCQ0c1XVFF9ximpB9cct9P0EoEtGx+mOBjx
M1aJ43215UCOy5oi62sQCbv/NHXoybaZcmPtoyCbCmkzncrYXnU1ouR1r6rU+QRtVdmfRjcMpy8V
4fQKhCmMCmNYZV5sareib0bxE29iahWNgl1vHQ7hZNsrcJNaAU6P4dK2E4H+8NFNI7u68zL8XQ6y
MyeC96E+9vleI3VvfUSw1OI5pybBpeCQjEUcH0QzTPG9R1G7dA8GUPD8YEZx0D0aStjT2s0dVWI8
A7e2BKlZAEzce4PRN0wry6uDI1abOnC5TC/d3RR4DgimFFRffVu2TVx8wVGkCR7KwR6j5yhJsD1o
Nc9gWiM2925RCwTqvqwzdlHlqwmSJeImUbxKJ9TbT5HL2QZAlMIFyABTVXW7Zozzje3l8GPWTd3H
9v0Er0I/kM+BuLzzhjqTCOcDQ0RgnKEKTOxXZYw2eaXYm7VDUnGiHDgB4/TR1sCFfmycMYteitGZ
J2BgAUmOwOXjyOfaTUeYxu++Z6pJ48cgpKB7i3FTGnRbz6JchvRpLadd3EF9B49XuenDEIxB/GpP
FHDcWfyl01Ofc09bd2GmPcQVAMB9oHt1BcmF+6jEOCTw+NZhF3Tqn8rW9OGuLBqnwTsOC9t7XmsQ
jgjgJNEzDyNdljhc0ksYsDWTgWcB12mTG4EaKPd2bA2PlRV3MdluKLjt9Q+Z0TZEmHwZoyaoeWbo
axlbYb0WhRWqp0I3EZNKZVvdqoW2WLxUCVhJa1VUdd9R29eZ8CzDTjXMcoPpualBE2Z3ZdfU1j+M
Sh5W4IsNPfs4TMpSt2kowUmTvzKsZ2CKlnszyW5ojyWXQc7uKHJw58zjBiJoMsBnfqJ8NUmjLQyn
yHzCCjHjfp3jyVHscje2o2OWe6K+0fHC5IfUaYKkOEqrwtkZBCptnCBRTCBHbCEYi40X6rLGiIic
mYaPo11H+ygs9GBTAewvj/KNMh+9EecxeYYSE+Ua9B2QlKFLVLou4Oh1ASahxkqotpPUHGppxOYZ
EA3P5IYVl2uY4wRWzquO3CqAxrVWFFNm3KiCD5ZuHNuIuRnFRkqx0JojKJHPsig843OtRqQ3zy6c
8DFbW75tNkfTi6W6TbK05K8ldhXovFAjO3LsDfJwHAzBVXdeFGxg7dDtjc79o/HJh2C8+BtUa9ib
MNtFPh0ZpUL7SDn1IJ79Oh7MxxGbtPqnO1lV+KWgsEk+Oop/4/FZloZ9NxKm8bgnFwCnV4HAzHZv
wtL3u5W0x9HBCLfIeVfXHiV9LxI6T+gwEXqz/hjg2W59RAwoumd4Nrr5PGZVNf3OS1tUnAKz94Kh
ZIURg/HmylDnWFC/hEWcjVugzvDYt15GBdldMZcCjGvrX9MHresgq230N2sIoHmiv5NvlhHALEvs
I/TAlceuHLp0Exk4LKPynyYZPgyT2UoK5CFWfCxLN1M3WJbqRr6GMoo8u2s1YR5rJxTllvluTp+B
z+e8Tmt38He5Cgo2HLusiwgDJH2gPi0UteN/bpsm/FhhmJt1a7Phboo5a2dF4vsY5l3yrOHNk66N
0dMjHdaz6AQmoVY//S/Szqu3cSRdw7+IAHO4lURRthzabbvd7hui3YE5Z/7689ADnLEoQoRn92Kx
GC+mVMUKX3hDk28aYC1atpUDWvIO8uh9ROu0GnztmxcmaYgIr9xqT/6AR54TRlFjPBWkeHFpRxre
3DsEiazyNq2qNvkySDJkA0m61/M0e4o76iRvzWCa9lh03njj62Mu7suOkOYeq87WupLUIfrbJURy
AKddNbsnxO+sx9izRPG60zytvo6MYixv6Ut5iDhhTxE8gRQXrGuB6MG4zTxdRU3brFNZIoHqcTiu
djLUqgYZ6SgyDaS8kXhq9xh7GP1rL6pVi09VGpXRFTLQnvngm1kWN4ReqFhjYe1ZaXrsYnkyBBQN
DnC88fxcam25UALx0fB1PX8ymY1/I9dVmTl6ZWpg/vJI9/4qqHKJiGgkMp6uCFeZ0nWgka3hQRK7
Y1HZ5YDT2pegHDMV+4UmzDOudw+obLoh9dQqVHelRgwpncBU+zt0yCBAySlp7GKUxgJtQU34WMWq
fiq8WG3Zjr/NgdDX1vs0HG4qxFf5ouiHVOVzlOD4hJI/u+cxAf8bPKNAZkA3bWXu8dcxVyLll5/U
+Ntys6Q8r1GVJv6RmgKmvJnSTAUFI6BgnG2wTALYugGHToCLYCwyPb+y2FK060zXkJcyCc9JnDtg
BxDn6Ik25n2GFwN+b8R6tePydIp/zC6ujStXkIzha1sG1TV0Lv2POSQtynGJiTRHOrou6kKIrP2m
rIJ5VRO0AURZMbTsLjdgZqRhJF4XeqnIv1DiG9zfg4ve9as8aJG6UQ0UQK+ase3RrCViENjyKJmM
O1GILf2XGHqFwq/Ue036nYtpFf1QY9GcbFqaCp6I0VkgAjQqX+Dou8BTFbzIU24PnfoNrnQ8csP3
2tMM1wA3MLZQ4ukGI7O1tZrUlZuNSiYufw8Hcuzp3tH/GFaHL1antEf05GqdDKpt8ys9C7v2N2rN
wnCDB2USvyY1rqvpRiwR2N5Gklpbb4PqydpjoQZ1qW4QvBXzYtOHZV6SbGuoDGhUBXm9CClVKzN/
J8oAS63H9CGxkOKvDKidDZlBgACCyF2DiYCYhFVJYbShco5aga5LQGabOIq3TaFbIPmKtNHat35o
/TDaul1bo3rclGYX4BEVazoA2KzAzavctFLTDJGdC36ZVYTfCMuix4uNu5o7JtlroWxSqjp6t83R
DiXpRhbCJY/QMUvXfmRN4yOCfLk6OxV8z2qzk0aWKos6Wcys6RdGZFPxAK0yj25oVm35Eiv13zN8
GF0wHml6wSDvJw3gWV27GLB08I26sUlCxdp3ouRNiV6UvNtK+W+VgiC1sp1BenN5ZvOG2DQsuY1O
0R78EsHfaak79nxjFFCGdYhKxm8oRWNZaXSKZJdSmbSbHrGBOxHN6N3lYeetsWlY3F2p5EP3oFUw
G3ZEvh19ZaNyPKqpt9jUWCieV9ox8NzqWAmK/8keMeOBx50YNFDfcdCYVfQ9rfIGqZNUzA2GTdta
R9O6V4cOI/d8g8PPysc82y6MRpRNz08ErUVn+nRRVcMTvYaOqlMbevAV2TEXVtAgrLSPFtaQLjSl
SQ1Uikkb/XSUQoB5B1IbNJGr6wddawXc1jNM9YYyymxPdPsVeN28uzMt4scBZ4vILZS1SlM1di/X
x7wb94I5fBvE/pNtuGkYIKATWFJDbHmOPGPCCWonmr6fxHJIIDATj+zGFQvhGhOUJl9pKAH3Oj3d
JpIxk+KPrqogM2GUzMjMllGrldv0/hVxqh54VwGVJ8o9Q+61GRqlVKrwtnajPvTB9sVC/DN6L0EE
Gb4fkt2KWddYG/Io5FrlYFAjwOwDxtpxmshHeeTfkTZ8v2PxXu0oY6NrjupUBEFrg6QClzFFr56E
rvKkwO6ofLtX9AVF98Uw3R4ziG6QQ9knCFZz/Ycw4hS090YhTf1NMBQx8BRop+0OZFYv2Vpbkhrq
JJZxu208RS+lQ1GV3FzkJ2VUbAkH0UQ1paHVb3pcMSpMOqmsvaXwV6HNBwS1BOFC2eKCPEL28n7A
L+wISrLQq2+EOEyE54j7a3JUt8KIfItkQH6h5WQatmnUva/gC8V+dYZESDwCQPx7sBPReDOEQ1Cw
WijI6TT7t4Kre50t5VqsP8G+hQK9cWW1jh2vz3ThmCdoALoHLMWScS8R4UzpWuy7X5peUdL4xsCq
zJAxUE5k+bWOeHy/imIlqc2uzWolOZQgJXG3qRHTDZ4UHDXiq3pQAdXAUcry/tWMjYrSYIPxCRdd
7Ia9tOtEpffsWhhi/Rfsb7GEeB6IyhEUoKvuZNoY2qYfQBVjkxX3XnrbBJU85lsLltP4lrXUxGwT
OUPN5rGTgz+didJ6tKWTESj8YMWNjz5tGekwWtHwrNeamXqbNsAl8lkPFZFKSGkpXW5uxk5pgoNn
5CF9aIjo9UOLNgw0UpfDfrh8F7+DjT68bkg1T0hveo9oQaqTks3pReJqFPVVASlrL8yF37IbSUds
EkabmDZ4HAFNOaFVFF9xiwgOYmj2iFdgjHyk0KIfIiR2V27PabiznwNmEY1JLrUzMqmaNYrhFVVM
XIf9rZjdtPjFygp1CeEgD8Dvw2B/eQUWRkQr25h0KKEFnTX+YzGivdllmWOhKv03N8SMClY63Jdh
YD7lBsHkJjF8CqWKUWvPl8eePcDT4gPUBAADchLNhjlKE/ZakYQQ5Zzm3YfqgZBmU/g/KWfHzevl
oRamyXoyHmwblBvmTAdaM/GUNTW2gK9xguyID08ls4ZDJSTPaYmLb9usIEZmb9Q/szMm+QaEss5h
vUrapDW5WO546Z8yRYyG9zZssPNt1jSyZm/uNBJMSUOFPAZCgI95uomb0OCGCtAAsbpJ0BaP70Kl
pjpK1UooMXsF/xmI0gXCb2Ckz8ABWWSEE2/K3NcKbelDBTJEdrBvboaDQCko+pwK+T/DMTMZAgjx
oTGLlAofpF6LSLhTD6nbULEveY00cRz7z0WCZwMppwuYYhUSI67Rg92Ig2+a4YXXai2otGfqkHwn
MRVcOMQ1jBS41vPjDtzs3wnOPhy8fsUz4TU6MeSP8thRD1MeZW2g6b6lX5NEe39s/fpFTDXfOoKR
MLpdV2t6/1USck9B3SSUxvRRxzyDYt3g4zr7M6jxkrL7EuW5OzkXSmlHUJjGuyYfPO+KXidRIpDZ
QFCfsYSiQqj/Uy6MmhHqhm0hbBCP2wwrl1yemPz8y1zLC/BQEhQNY+jKzchJNDmPUw7OWJY3udK1
1sHzpYBOCL4nTeLQaAmPZuuV/k8dE+fhKmn4hN/xge5G7ESFprkThX7MXlV6x9bOd2H4/iADjbAR
wknZutO8sG8gGqmp+1ymwljvfXXE11jQrcp8oZDdtMALGuqpG1UuusIRfLA3VHlldZTuS6MuZLo+
zEw5okoxdH8jITeV51INE2xxqqzCKL0yPMt/yeWiH98CA1TzqxX0mXYNTKVEMS0LK4wBty1lu+44
SHRz7lwhbXCAUSUsojfx5Hkpb8TG1PtXultyfMNkquj3QJmtfAaBggB66XWqHzmlB/PxV6Q3akig
avjofYZRGFgP6Hwk3U4bY7Jt/EpVOYjhV0/a7FhxZvKdpeCNFYJH1FAL32au77tXiUKP4xt1vh6Z
sJZCDZbu5LcpfRQ97fRfqYmZKw2Kd215FUpu8FVVhFZ4LTQy7S90u5PI5v+kxV8MbwibCL8yWqrf
wOUiExpk+JthOmel0nisFFcVxM2ghZWx7Yahbbkokyz/5oKql568pEjpPVLI7L9EnFUdoFAY5Lbn
R96hE70sim1fjo2AQsC7on+t6uN1RW+vu2+jQuz2nZEY7UYuLFzpMBTqcJb3EWBvvrdt35uPZqQn
OHNjp1NfF4XEz900lur3X0ceUPUhei8zX34plkICDiV5BfqkGlZRs5AARqqJ7XNXOrGuH/2xBhlQ
pKZD97Xbosh/D4xJ37pl8lwWXbPppfAPfar+LsU1buVaWr4e/v0lU/D+AW/bhoVc9nghOCXS91tr
0PGqHKUVeaaVQd6T8w+D+NRHaOgoSBkBHbmWdTghVDQ87pPL67r4dkDqf5czQhdzdtelVjZKYwez
lkKbPXbZoQuNvaEGK0/UwkMPSnMiQelo8ZwxP2I6MqbBHWmHmoF7V9tkW7GWnxpNx3gpo29XNZUP
6sAz7M/PD4gFkHZyDu3MeySLxrjSzQnRWH5L3WPkHWV1JQld+lQTpUyiKEvSO8/kJ8UKo0d+yG5T
EVd3GmI5+v6KFK655SwEZpRhoJHRPZHlMzFMeYD8n2Y0FSz1T9V3durSpzSrTdR/E6P6vywcWgYm
8F0dd8NZLl+rVijHRZI7ZRF+0fxqF+TiUerX5JkWF2+aC4ROKk3zSF+NLaHscYN1eo/UZ0x1u4ig
s39+EwARAfisob+JgMjpic3kzDQLC5uhrgwOqR7ctoBJcvLqy8NMB3+WJpgfh5FPhxm6KC58Ujzb
behUlS9V8C1VH4T6j1ncKzX8KqVbmdjSjvg44ixCijM3xgjT1faJeh1nXzXKxob+FGd/G79dyYGW
PtTHoWYXRenlSZhYETTycdyIw52qrVQ9lm4iHartVKaClzoHwtNIjkbF7OmHk/wKwP5V7G77zyp1
vAeVqFITknOMziHVA9V2pbEG5lHJLYS65m+oj+Mup+yz8nEWJwTrFOFSRJxQpTzdDmoYGkIWgwuW
hLhF/JdWz68wBLmwrWsry//H0Wavkp8WGXqbae6QimBmK2aCsE1TBVfVOtTicmW0xY3379zm3CUx
r3FkJhS1yQG2CmrY9E93VfiD2IsD3K3cRQs5G5nNRMFHdGjSVzldyZjkuxF0rXa0smpxV4cJVe8G
sKPlDgVsFXuhSPx6+SwvfTxSN8ItHg825OzKQLHJ8CIMrPdN0QVUMBPRF5/cPhGbI6GhqT3+h+He
OYTMDn777HTB2QURkqZ4S2pKU2yaThR+llovOuRWaztlaTUnPTHYGRaKPXODiyhx6zYZxQTRPfFn
qjc0QlRj30fgtVo9y1bujaWFRDhh0hNEVJBOwum3iyxjVEOcchwRn0OR1mAVvNGb/PR+RISawIJ6
KRyoM+lPnz4UHzNT7RF5MbXe9q20NX0+leokr5c/1fnycXcAKKMQjGudNCd3xWA1hri3ChoFcQhG
LpEREYxefR1n41yvnMujnQdO02j0/6kmwJWYBxdoihnamKCdFw3GHZoLm1jAVyd48XxvG1e/KiQC
Lg94/r0Y0JiayWg8wcuYnbUMR2m3QMnUkQI6+QOdEKAD8n8ZBPzpJHbAVjRnl1Wq9Vqk5ZkGnZTy
RBa2/rDNgeElO9fokpXq/eIH+3eweZEJ52S1rNVOs3PJ/0b9xf8jAd57ayol+ltG6HpdXsDzh5IF
/DDc7OZoGiVTMYmxdkYbV/1ezGTfCcXckHb/2zizg6VXgHOtBO3MxihNG9xR+yjESrQmE7G4HyYG
Egwd6Pfa9PcPiUg7RFme5lnkyFECiHTCfCnSSNs4Er79lwn9O9L0HT+MNPiJUcuVCAqNgnI0eGQI
4cqaLW4FKo2Ucqdi2ZwNlBdD2eWYDjuV5LT4/wKZ3er1YyWt3UdLA5F2TJJuHKEztYnU77Fn8wFC
KXI3YOlO9qb60zMMesd77IUaqsnl1VsccZKomsiE5yaLaufFiWvwggildqN1f7x62Hq5YE+AnMsj
nb/9CiYYODdNEoCkPNMB+PCdgqr1KiA1uYMITxBjOeT5f0XqKt8zD3FMQIJq+t2Fmr6SZq0NO9uI
g98McdsPeP7EWQFaDPQK1UEYAJL8FJk5pfJMXBMNWdr8H6c625LQ+Wk3czRIgmSzfFHNQhrexqiU
FLzYM3WywPp/j6wv/6QKHw13p5U7TSBYWaQ7EADDoIIFPl1Z148gNWCs6FQqqKuNAiQduQINL2f7
fxtodneAXY8bUUawoBmjJz1u9wDkny8Psbh0uIcQuNFwRv71dC6B2ea42tWFU/nFtvCMTefDERFW
oovFTfFhlNlEVPpVUBpx8iG9C5weOaiHQMuaP7TtwteOe+AaYkkwrJy1pe+kTcIACiV+oqhZZE8F
quh4pwpnpPhk+pENG2vlkC3Uu0j0oeOjLKEjeTCP0kQ1o8WlZ6kThhTWYWvcgWwqN9oYbc2o+IkQ
RbPRi+CKRs2V4FpXo6BscbX9D18RYASKJLB5zwUgwrauYVw1mtO0ghxRHDLz/kEDi5b+7Ab4NSv7
cukSmwQUgVCz+2kCzjZNmfdBGELB8uC+7ZLC2w2e9txoo5OK5Vqkc56uEwJ/GGy2dwpAuRp12tKh
3ezhCjjg714rQEZdqd0VCm5rVOlBcD0jib1y0JcOx5QVkldMr9Cchw1hBuG9ErpSHQJd30VZJf2J
sx6PZQlOx+f7KJMssgiEgbopUev0az5c2IQecTJO2a4YvbhozdF+PnRRasfmS7ymDbDQPDkdbHZl
1rFf677L2dCHctx2fXzVR6INdOe2jXNjX2v11VALiR2HBjDBwfpL4KK8FmYpbVNIRVtJGL2XVB9+
84Ka29jD7bUPxd+mO3xxi+pvE7Z00lqahMHDaOR/DUSFtwq0ZafSBtohqoy6fA6drZHSgxr0b73o
fZWb4OiZ+QraZekjTukTMZElIX40m2mQpJ5fiUbnlCXtPXfQrjs/uvPqbG2jLl03JGsKOl2QdDEs
O/1+cS0FAZxbYVcbUvcKOqG7TnVY05cv7PNMA7QJ8QqgMnRoz+ovfAZcRQG37oKweYqxONhUpnQv
D/mhSgOuUU/etG68Uuaeg8woxzAqGjOTghTtxHlqD1w9CBpIOk6bgKrYdL3SvpFrmwdVaKs7EpXG
qeXI/+qZVbCnvpbeGWqlrHzJuUb8+6+Y5Mlh4yFCf1aF7CUQhH1NkqpqbbER/e5WqKrvNI9AhFqy
tOWvezmuDoCA2q2muG8j5q0uFLcubW7EbHwFB6ptDIoDakW+jmXwrekNO6qR3dq7MF2BpzECOe6/
P3UewmbuCJZFzCmTCe2urbSNnu/9+qr1tU1RXfe5t7Ek2oEcis/3sxlZw8gBHwcSRH16iz9cIxDp
sgSMY47KqPArynzZjoD/r2yI80N1Oshsr6uBD9TaRzplqNWD31vmxtCG19byf1/e7QvjTK8r/6GZ
xDWsnE5Gy6Ko9bCDJVy2uOhpYEFt9vVi5VCdP2jUrFg0hX0FoGXeXlHLNJAaPGodRS/2mQLPenDx
9tAQTlwThFqYEYKiSFDhEcOtNJcsiiFvjqZbYreDWFBFw9rDorNbQ4We30XT7mMm/BcitfPQR6kz
eh3gcp3GS7eF8SssV57G84huGoC3ETMVXLbnWDtfVoWmBGTkhJ3ibxoROWvR9W7ps5absQCsAfB3
JbNYWjl5cmAi+kY16v1J+7CxIdNmkRe2ik0PlfLUoUEorMs/v7ERyBARW+TCQK1kFm0EjTTyMGIc
0uSS4+rtvlWGQwbB+fK+Xlw+ngikK1EEOlPwSBsTc4XOKh1ZGOxKbZ7AiX8LmmKf9MbbIDXPl4db
XDqq6FTtp2rivE2Z6sk4WolQOGotHVRvuFbcdBfBQrg8zMIxmqT14WVNDakzSJIou9YYB1rksLr6
A/IQ4b7M1eKbVugJBCHFOlwe7zw0ZBOSR4NuAYl8VuNDWTmqRRP+Pu+stwUgXj2E0CGuYNlXB6ET
kxtorg+ZCutE0OtyZfTFRSWRp19KdnFW8yvUtAK45NV2XJYvUpfel7lrQ+dvVlZ1ca9MNXXEFCed
0+msf9j3eEdZPrropeOKT7l3J0QQ3jtItdIvJVjBDC1P6d+hpr9/GKpT4j60ENtwJlmM8coIAe7B
0C2CPQTfes3gdW1i88iMGpPgGpMxXfTSKN9bOTlaGhjBKNnBX1hZxaW9qZJIcMuzQRGCOZ2aIFe9
bw3g1YOozfdq30PvVFrrdzZk1KFFtVi5IJeWkh46zq4UYHA6mV0kzVAOpjiKBY24W9Tr4EoAYoP/
cfkEzP2np5AIPRs0Bina80TOsdw5DoN9H/Sa7cmQ6lPtRtBUG3jwA4XbA4ptW3CzG6HoiEPMxxCW
gAiD0M9WIrOlyVJLRWDnXWxpHvoGrGzrpmLtVBB77oeqMDZ9mUtH0beClchKWdo1dAWpJqiU9UmY
Tj+kUVhhCKMnc5AzK5PHrg6r7ij44yhsPMGIYkfFJE86aEXZGUeLRo3haHrod0evjQcJSt7Q6Ddg
/claXe4x4Qq5GE/e5nlAzt7CYYc8FhqRcZDgHfZ25WVJ/JVBPW3PYqfZN1fOGvmLGo4uavpJI1p3
eHy46oMCC/8Kf9L2GrXczP3TYrtYviqwUZSbokak55X8zgtuB0nMJBIrETJg6I269IUbOelfM5qe
6ZfL+2Phw+AFwbagVAU4YB5taIMMyy8gYsZzkOZ2/zhUqNrGYvXr8jgL8Qb3IKp2OuAftv3sdAUq
tefW7TPHSMYHXymv1VBZK+cszIVtPnkVAws9N6ZBqDKX0lizdkXYoTvj438H81DBEc2TkQ69PKHF
wQg9GYqTRURwustc2fclM+0NFI3G8FFsGkIa/MwNJIHdqFoRPpSXRqMUBIlgImScucJCiTPjQmpi
J1X0zriPJgXIg1V1hXUwEC/ZqXo7GAe/7OBUJ1Wp4bHRK3qbPkpJXVS/zb4w9OcoTNAPTrDTGfBu
LFHa9aQ8/dKOfnidoM+DtbQnpXp5rGPLSq67QG39fW4GhXgVD0jSHHoPaNltzDERtjhsp9Gfz68p
lW9AYSimnCOW0R3wkbaj1jjqv6P0p+YhJOP9h++Gty5qc/QXgRLNEhNoAFJQmW3hFA2CBeVIXTbY
9N1a3W/pgyn0MvG4AJh6hvERTBYJIdDYMdqu+hqlcbTvO0tC8ECyHi+v2lLuzREmuiGUn2A+s/e/
zTK+Y+H5RDl4AR51AinjWAhm191YejZmD0j5ZsYLeyPFkZ2QtnzzvdAT98hJC/HKVl2auEZiOW1T
FP3nmZJSm1YrieBLGj/lDAbeY1fISEYZK8H+0oUySTuiAo5LLn3O0/MnKo2CoRtMKEHN02vSgf7W
LCrr++W1XXhLuK0A7kPl0QGazJbWi1GBwvEZxFGo/xBjDTpiqMJADp4BG3wLEUNc2Z5L06JoqkGX
mLp0Z1FBMtVY8gbpSvxIY687iGsfSF6ck8pWkWBIM63p7x9iOFzImwB9LGOfVqkD/3+PU9q+MP1d
rI82WgjXg1+8FL11q/sDAqtIfcVZuW2D4V6mi72BVIBgiKajwXxPgxRarrhVvF+1bNliI/k7jyKa
nkG+zbXkINWT4lC2u/xVFhfpwwxmZzie3nKrxkGg7nVpU2XGF3BSKw/WeThIHjlJlIvIDsqo552u
EsenKPrMMBy+kxFfuxTOBGHT10MAmcfv+/53D+NPevjszBhVxvd0ugWnvv3pqDleJmhDaL6d1Pp4
8BSpviIOCN4ujzL99tPaE1q2CE9DhGMXkMaejjIKfUBcDXfCHCsoOIV4kKv0rSoqlPB05U+XSbeV
Jvy+POjSgn4Y9L1292HbYQ8ZWnJMY7M3tH6bInOzoQKmbzB7/WO45qeja6YI9F4HEStJIFZOpzh0
Izq9FpSv2LgvuslL6aegDStJ+vk+nAYhuIYX8m6/cDoIEixRjdtzbVc0+1AJEqz2R+2La7WAubMY
MTxdbsoAovz+omjS6Th+CkGPs0gtXnW/Kn3gHxOaOC2Nj62A4N3GVKF5C2l8iLTkmJnesaLjkYGO
2A29/03S60PcYgyMpMGzggb05e96fuFPLXieFDauCrR7dp3ocoZkmGCGjiehHbjL61Ztt4FRFsO2
q6e0+/Jw57fX6XCzc5nii5JMxnsg1vLsxlSCWkChAk6h0Hu63baG0G8zLxhXUI0LR4aQH78CXpIJ
yDMbtiNn6PO8neATvrLTk0C5rYzSv3U9qbpOdFm4QknLdCBGxCsTXjg3NOkprqP4C9phruXaBk1m
RTE7GRCUda3i/OxAmh8PSgm0P1Vba395gZe+J9BknNqxrOGLzq4gdDhLqaNn6ZTt975BfMq4i8fv
l8dY+ojQYhW4aWwdHEVnGzob5JSaDXjXTPcR9YPJGArSLx+fuE0xxOnGMPOVIc9LQQDH6X7CDgfN
cRZBK5HUhiVEG6eNO8yGNKJ3lIVDkEqyF954ru7i16xQxwjCetP0PW3Zy3M+30EGTm8oHGtUJiWk
2E7nrAeVH5WIEjklxm/HUJYr9mn3lMLKDxrleUTJaRO2mrvyOd87Lx8uewJpgDJUh6iMcNOfBbyw
RzzfN4fUia/anerUu/IKByTbvVb2si3a6lbZNU7idLveHnb0oB2R/1VdqXvJrrfeFhWZldd73lok
kKIPPdXlJvTilNCcrkTYoj9i9oTg5b7Zjvtx116pdryrnHgX79I9yNNtYEd29uC+eo5yLe8Ratpl
u9TO9qXj2/FDvaUAZOe3xeHyJ1oIjSbqxL9o0dm+RNGsMWIYok77Xfwm/6l+FM/VbfasvAU/+oN/
nx7Du/zOP6TXxlW+U678h/g6/1H/yO6jx+zl8m9Ziurp43FIAOcQec4jwSLCOwWMDgRHnX3h9NpV
9KOQN3APu2CXYK6zZrX6jtH/sFOmZ+Yk+Jg9M4I7CjRtQ5ibdnplOsoed/mdZwe31X7c9jaCddty
69vCzvz0FXd6NKZ39mNokHhJULu5YcNQyr761Glvi0qccM9afpT7IVnJHc6v1Gm8iZg7UR9ROTgd
L1OQvknzGtVjDD82xEnq0eir/FETBLrOSNmshD7nV+rJePqsVlAPXSmh3qjZZo5QZnNXw82W1kzb
zoMRBtEQviBkRb16fqciOJyj3AdI0VWs/iovhHqPROhaLLJ4i2EDT8pFcqvM+7xukaH+IhCgZp3a
/xAC8R5VyH2TqdGfIfQfXXeglC4O8sqdsTg5xMzp8aEKcKYPD+twsHKtixy3rF9ppP/NgjVTm6Uh
DEqUNCfQ84Drc7opuqYYuyISVLv2auvQqg35NCAE5/KxXtoKH0eZ3X2u0ulTQdbbl9mAcLFl0Ifw
xd9tikbq5ZEW50NYBjIXzYszEQ/Py6SSOmSJAFGBiGyXfa8Uf+WznL/j7DYA4fQRyVXPkiTRrKQu
EeCHSjhWjObXWrlKI31jRH+M4D8sHPglLsR3qME8fRisAbHZtqFDReLg+QEqQV+Nes1vaGnRPo4y
uwJVisKeEZe13fjxgyF7P5FN/HX5u5wHIlSfPkxk9sZ4vu4LGFIUDsK2JA4UmYduLwlHP/stiLoj
5mhxp2vmkUs33hQH8JJMPibzqpfRBah7pTwmcfFgtm/CkB3MRERcV7m6PLuF/U1GJHMBoaZCGWP6
+4erXO0AL7WotlGW+UXlQMXR1Vgjbi7cQSdjTJP9MEaLfl8cCpG+L1Osu7LhBWrlY6qL35ECPaS5
dYCKtvLR5lEUbyPeYQYBKwELkPo5SMhMeaOwh6ocMDtXxjGxVSIn3Rm/Y/d8XTjtUd8Z2+Sm2SPg
uzUcyS720d7bc0/ueie4V7+uLfTiIkzWQwTqkJLmdba0C4EKYzHmGEND0WVw74pesLHShfQcXcdC
dW0EpbgSwy5sIwM0H7I2tNghM0zH58PKh25nasjUgK/prXvE9pxBKgJEP92fst7//fROovYCKNdA
2h/s9eymVFuxyWR0cu2s7qR9XSuiMyjAgyNFHleuscVpaaBIJ4qQSWv6dFq1jialosAsyLzcvEY/
f7xqZEl4VAer3ceppK2Mt3DL0HCZIjuSkXP746Id8krozNYOq/ALUmQ/csV4+Q+rhy4G0wHdcVa4
JH8T0d50dadG7ay5CXoPrUVU1tIjcjTxGqN14U7D3RunEeAqELvnxTIyX3/I+w4Vs+q7bE5G1sHW
sp5C4cZQSSiaR10r/8Mafhhynqby5pVNEILIkYWx2wRR3Wxrs324vIpL82L3gcKgY4V04eymGfvB
RYevNmy/T23XSzDwy75xvwrbWm5+6jEuP2OFMl+ZZSv36Dsh6DQYR9yEpB/rWAIS8Mmne9ITaCaN
BZ12jfrcXZrkLaptPdBdP86O+GvEP/QiTu5SqRjsTB2EfZJK6A4AXdp2JLq7McwwxqqN4unykiyd
FUpqNLwoiZ+7OXViXXmRaU0uKW2wRzL0rRzjpyrrXwS9X4s2F14T/I04lJTESWTn9006uKPijZLh
DL5opgg5DMKPWhcH/NPkHNWcy1NbHA2gxmSkin3aPLYld6+MWBZyp0CWbtv0sZON9bFq6jXW5dIa
0jOEe4YO0XlKHhqh7kctYZPb/whQdg6BCscIReBjspJZLbwS3DNkA5MAkXrGXxkNWS3STNX2bqKh
vg+hndbhuEsGtnOYKhvLjw9G5K4wtZYWklblhEfhjjtzbRQFL0uNhKu7gNDZbLzCHR9dlMEwlEZx
4tOQFFQTp82BhBwI3jnAoaxH9qnZqnaeRN/7wb8WkhHFx7r99I2KfuIEZZsKcbBJp0v9w9vXYVCa
UWgEAihRBRB05I51uxSrw+VNeL43CJs4+gCRuXQoXZ8Oo/tViiwLilFCoBl23jb1BouDg1VHT2iQ
rB2wpdHAhdDpQKOOQsP09w+TcvM46ogWM2csc+PoYQryIpWx9pZw4T17cpSvwA3m47HfwMtPRR8E
FmBvzzJhAcxhlApu7UR+d2127t0QDddWUz8UufT4uYWchiLxIYIgUuFVmi0ktTyvD9XA3YUhnH1B
lgvb9ZH9zJN23GBY8PYfhgNthqgJ4coZzibJgR+g9gLfUv3dasUeGLijV9G2kNfqNNMP//gyMDGT
1iDd3umMQSw5/WZm7ldl5FoQZLvUVvPie2tlr5cnMz/A70MYE6Bs8s4Egng6RK/lpae5qbUTs2CX
dtUekucvoxfty8PM08dpGNw52QYKtNizIMXNNQH5N8rmgp7FNwpIwFsR7e9d1zYhzIA2dFILXP7l
QZeWj/cEAL4CfBO28encaBu79egnmjNW7thtldTQfkmDHH/77DCaSlJMDR00r3gWU8Ym7QKK25qt
WcmOh3wTxr8vj3D+kYgMoGPTLYThcg4RTXMMgAsVSRRci/CmKBA6jUwEmYX95YHODi1kfSRkQZBR
jZyMf09XrLCiSlHCsnZipZfuwkhIbkZR839Qzs5sUS7WqgpnE6MDKqMONEXkvFlziC1S/n0qEMg4
YjvQ6HDj3mgPpjX24bUUJELwydfKoH9HpXWqkTDLs1Yhs/Dx1Bjxoy4MLI8w1zlUvlxurXKQVrpI
Z3tvGgqhU9RLoCicVb7pbOi+V6QRUhLBAzO0zSpfOVNnHwvQG/1OXnviM8K02e1Q1S6tfU9rbBfk
fb2LwCtrf1QLiax7Q0sTPH8s30jNT75aJBngT/hgXBhwTuavVss/9twsrRw3MJ6FEc/LVntETvuu
t6qVbX+2hgyFOAC5GqExb+VsgmKITBd8Tt9uVEG97oQe+5tm8J4/uedhkPDWTxAWwMpn1zkRbpCW
UBwcyeyD+EuDJnWB5kHE8u50LOgmj5VEyqKVDXK29SfiygQ+xU5xQYMoiWQRUevCsMMkMSAzBGrx
f8ydR3McV7bnv0qH9tmT3rx43Ys05QseBMlNBglC6b3PTz+/JPUkVAGDGvVsZiMFowDcuv7cc/7m
ReqS3vJCeDTahejwndYWxhNYnQU59EYbSE9wGkvVvqOWehVVhwEyM6rZfzOq/vn+ZMljoUtS6E3c
NM4tzk1q0ntqY/yOIcGmCfKjIvUXjvV31r1F7pv8MBAoUjTLsnkVyQxYq/RgCjrE9s3D0GPnPknl
tVIGmp3CzfsPOsXVS0URYirpdvm0tSaesqFoLFCzdboLrGqwpbi6S4XswmJ/c0PyeGc/oTpJII3A
wtLrV70KtaEW0QlGQKeY0ILlJRISW8SB/jWf8I67CJ5dNs9JbLFI3KCQDGaY1t4c9ZE2It6v8+pM
J2vVJJGrpt8VCWZl6hlK56YvH++yd5pbCCJsMWk5QM4nbcxNA7v1IF53RlnbSZlveDgYnt8oENVm
T6yr7/DJwgvL/vxVT4UPbA0ZPeSw2GnnR6TSiYJKHcFY+X0yYlti5H7o4Es5fzbr+HPbjcHLhL79
XSsK4lPaNX78i0Pyv57H/wpeiptfA9r8+7/593NRTnUUhO3ZP/+9fimuvmUvzX8vv/XnT53+zr+v
vvXtS3X+Iye/wd/9o133W/vt5B9e3mKFddu91NPdS9Ol7c+/zjdcfvL/9sN/vPz8Kw9T+fKv356L
Lm+XvxZERf7bHx9tf/zrN2i+r2Z++ft/fLj08V+/7V/yCVjJrz/158+/fGvaf/2mSv8Ep4OIOvsJ
NhLFq9/+MbwsnyjKP2ETchwaUNUIrHU+yYu6Dfmlf+Jqw8W9IAypp3N6/faPpuiWjwQ+Q1aNI43w
GPaxJqq//U/HT6bmr6l6zeU/XSwg5MixggCjbk/hAVLW2U5vg4j92eJpqsXaw1iOse1rwZcCR09n
kPMjS+w71jtYTcz5pUAfqfCT7fi28eUAf7X9gwQhewQoY7tAsnrYiVrVGztrzAov8wPlOUEUG+K4
Xxz0MNTctJnzWysq5BVerdTTy0nxOs0fDkisyh7WXcict77iBjAPkHcwG6ei1uqmXR64+HIrzpyW
KH4qo0p3e0OL8GAtq2OHMKUXZEZ0G2Kg9q1Pte42bc38qznq7TdENUf5UzaRDXZiGQPBWUM+e1X7
qhTCp0fPeRuO0rxFRWMY1nE0lfpnH9HO8DBLag1LJRTKxAnCoS47JARxS2nTqm+dktCofzRgLiBF
ocgLmqjjmt5Y6qBWNpjC7Cu81uGI2ikYYQ7p+LbWOum6SYfuAClZo4sKhvT2wPl9ByJf2+ItK2wC
zOK2clUJK7wreGDLmpw7JYAiZwzxowuxpdvNMzgUOKpgQIIkEDD2VLHkqwyj8QQpbnScb1X1ukbk
FWeMchtkZeSkSn6NmQyGadZOaUNbRZomaOs1wvJPxHyfiEC9MW+9MI12QhCtfKtd1xqmYtCnMTLb
Nj0SQJaZbrG2sqdWP5i94bTUxBOUsog6nBCnWIGoasEsB7qJDWjvWhp5HAhv4FAxkIpEdxJ0L4d/
WxvKHr74o1ZWeylID0li2Xpf5O6sRfs0j3c4lK9FuPn6oNpCKq1KMdvgTGhjk/CQyyRqzAZE04gw
urbpIwwL4zh1fdPfajqE+sHyoDt0dpb2D2qFfivQcazDsMOKHq24ByAlomubECRZc/NDisd9jSy7
qn4m7e3Uqew0TeVqgbKWB8kbo8oNNd1ryKlo41wBZ8OKd7nqIpCmo4Tr06Lp3qpeEvirKcS9cEyu
KGE5uUgpEMT9NBo7UOxelN2RouZX5HVmlG44Rbws5x1cpftUmVYEA264KFYm/UbMGgfPpsd2kDd+
C7SDJc+yv5qKaWVi9Yh53deizrZolOFbUkIpzF3y5k5ciDujUj7PRbuqOjQc4sohWfIj4hEO/7/c
1Fnr1PLo6E288nXkbi3taax/pIHhYIC8bvthPakEQzETI/DcqPWrNB4c0neY7TT40I630hzskqa4
RyPNS7oexJ+yEjvtKg8sQGfdTROYjpSOGyx0ruLCWsVyNm1rKcU+oET6NQjnZnTSfF419bhNsVZy
5KC1p2Be413mDjLDT4G+EcW7kRJkaZb36HVCe07kyR6K9lDl+SrsMTKa5LvYFEpbb5TbOpBWUjM/
xdKi/ZVFu1hgyBDWwh0Gcw87UQRHruubdAzXY9bauHFFdoEUlm8rnR5+sYowuR7MEmyXDAJCCDy1
Zqrjalszg+OceEllHvsuZQRVB1c3hwqMo7HlTDE55KqMCsDvzMK6zx/qKD5YTf01wyugjMebdB6O
UZsLyE1IjqiPn2T4TPkUH0lwQAaZvE5Bm3kut7ORUKKoD7xXRDs0lGskg+2RhTtkbCRh/pZpIkWg
doUPuEt1zU0C08Y1woUZY9eRgc3dCL4+WJVZjjN1vMMl5phKwQZVgitWutgHz3opuFbS3kpSgXoy
632kCFoMeECmfo0TbYAmUoycQZ44uDIqNnyiep91wWFMpAh3vDxqsYGRjRhzp9oq75VAKz4VC0tX
C+fALpQBc1ExXodNNtitXBw7PU1sNlTpxHEke7OkrWPoTw5OIfK6psxki+ksfW18y1pPBtUZCfjv
sQ84fNIol4+KEj5XgYS6c5cOqJFh66U5ZobDNHpl5pWVRlaJo/dUHhW/tZwWSowj5dwJhd63u3SY
LO4MMIpfpzLSniazML+g/YF69lCqbqqE+noYy/CBoOuqxKTIttppM+DZ61VUjBzd8L8UeCSwPgM8
M8fqe+yLrVekJrZY6LmrYX/ACuE4UupBlvNJbIPtHBt78gd3gPZcC5GPEFvFUDEfsAN+sYKJ81r7
nEbxNpqbxybQvMhq76cxuRmz+fdU7VaG3CD2L6V3KhZd1SzndobtjytIYrhGf3h6GIv5LsiVTWBh
Lx502UaepW2MK7cgyU8oQ+OvHaerPtaOXdvbQV1i76u0kz1H/Y0/W4c4Eu5r3WD99byIxRvO9c9W
1t1IvZVv9TG6w9mXVyvO44rpb0KsRm1Vp18Qb6Uod0mz7JJh/p7A17ENPdnplFiSsPo0R+YXQSkA
f2nJbTQMe6sBB9fA6uF4vK4LfOQV6bqz6n4VF43XVBwmpf5odMsxKw5X3LEaGkHiZNd63UH9A0PR
S/ue2zULo2cr7Y5GK3BJyr5j+Fa64Zt9aScLmHF7M4havgLpijqzehgja3a0oWdeongTJNoeX4cv
mTQf8wlgXzxuJiYtCrTB8cP+fvblb9i0b0QE552mmAYn1ct1Is9PQYEWsoEmZCErW1wv72Z0JNwB
9bhxqq9nXXtC7huLQNaaneSFq1TV73i7r+tRd+OwuM0y+Qp07rI2r7DH3usN6Gjse9WhnV2VuOJ+
iSGB21iV2+lF5lRJFzyrmLciCz+oV2iY9180o8LvrxyMdRoZpaMVhFwCLxE7VjITcaWm3griMLi5
hBZ/1xk/yIcJgDZifVOpgrydk2E6+OTPXNw9oQfiQOEZtTatSqM1sD4JrtqBBw4ZTXklh1PsTo04
PeWFkT9JXLQpmBmsTiEbVFOVH5OiH3aWbwRrdZCSq7KSzXVYpOVd40fF4+jrzSb3FWCTei4dEr2Q
bKMHTFREfns/xknzNYyrRnArGfVJW4Ue5KRiICBtIvb4hwpV7mDUKh4x5pzWkS4UPR5YE5SuvvSV
46j53a6eytiDKBWvmxadU17dgZ35AiPTo+WGTypWzUFiYKMZU2LOtbT32nwi/JCa3tHjMYvt0hgz
uzQ7vBb5dXlbmhhXqhiKP0yTntxIDXoNYqIENz3la3sIzHBVQG5bA1vy7TCsUGXvmABdmUAIJ4Ri
n4OhGa7w5I4CO8da19bHWNqJslHh4TxmK9hz+hqLxBofZXHU4alguAuaMX2OLK29IZYWvkpyJ29x
w5Ec/B+RmlemsfQQemf4keFzU2JkB/DObCN60082tuHml8oi7zj4uIFpddl6uSzg4i5F0jooo2ST
GKl0E+amYpdC6jv+jI+f1lRULNMq9uTRKBysG8orzGTM0BbnemwIvS3jGiP6CsZgH/U7CUOlnmtG
ke6FCrRMVprzsVW7aE2ghdKAMSu1ZCdRrSkY9ppT5Nba3GqbkclelT07N3HnwJCi4V7qUKzDE8qK
sth3Ckvr8uQhN4FpoLNuTkL7o4qVYIT6ZU5d8XlOE1VhGvTaJJWmVyK60DV91fCU6aNx2ohqY0k3
nVZks5vKwag6c91yoYptJFTchrMRHoSGkJxxaSruQQo8XCSIM3Z3rQ8TMndFC7Per12I/ZAbJUNT
EvdMkj5sMU9vM9FFEsdEHMhAOFhI3VmqhplKV1NonxSx0OL7UM2ychWUIP83UTeqU2hj3dyYntZ0
+Nl0fS71B6MUq2I1W9aMTi4PRfTsQupnze+60SrDTsmyoJWxNVJJd934nckNU0Zc+Lex1Om6cejn
vhQ+A9tqv6h9GkksX41wiHioJ0fd7gnDUuOqiBDyZ+H3QrASctIaboLFz7CLMG4cj71SBOZxnjCs
wza3Rn+dEzTDJT7r09Qu/doirRfJ6oAOQBu2DrmlTrILU0DJ3Cr8UXYmnBWH1TLksydPMGRZQAqh
NYaXKcaZ1BR0datkbYlW7+IQddv2JEG9BmfZyIFMlKo25pEZ7oWxFfk734yNbBcOgzZdB6JExCsX
NbYWUYvZ1gPog0Q5xBL+kPjRz7Ewf5orgXfObNbG6JoD/dhlUDoQmdLDVno0UIAtVoU0mNatYU21
6AINDPBREoJYepiLidgJ8FzGH21A9B/juaAQOyTqNDvwEkXlRhusUHpo8KUpNlK3yLuSJ082dVr3
ltOQrkExVwnNgK8jx8YxHmazs600rIZtZQxV4LDv8dmtagNBn0XWxPxBSBCF34NJGIIDrA01u8PI
MwH6kE2iFf4edCDqI7utqqR6Rv4Jy8uxyol15jlVVOy64UEIjxLO0G0xUahOOwJCLdHZ0b2b6WEW
31YCtjJc7fQpup79TtdWiZYEjVsb80jg3guIkBdlaAUbSWtr7sq6CsZ15qu4PvNAxF5QEravsid/
JCleJyVOE7fkBRDig9guIUACQQOu72leIIp4LPY1uio1JuGq+jAoFv4kf6su8raRs8yHkAkpJiKc
vqbxGTdMB8cItysv2bSc5m3/pxX42hRgEPI5l5BVZ7PqOOlDnEyNQ9nM+6kzj9nYXIEDXv0no/Zn
U+cCsqoYtUbQoKxaDujphFOIgDxsVV6txSWnqXcmCBY6WU0Ug1iI52qraVmEyhxFkW3mbUChtvhe
T7iS1Bgn/+0+nTR0liBO9XRqR42GxnxCjTklya7YiHrijhkKhX6JxHKaj/45WyfNLZ+/SkhZ8RBq
mcRsdXrm+KNqYz7rJjlPjHZ0G+lC9vtN+ovcLIUQXC2oP1LFP2vN6EWhzFTuTU35ZCI7HVuxrWLr
jA6C6yelM4RYYV8Syj1TbPzVx9etnhWY0lqJxQxsJScMgHDecoPCfdDhUOxFGu7jyWwKvMb6QWgc
a4DjbcsEPIozDemcuGI6at+FRCkv8Krf2ScmUEEGAlnsJXN9OvJllU+1UrIbC4lDxbwrfMvRomNq
XKhAvTvmr9o5W1BSXmkDmApYWQTFR01lIc2Z9igGIQyQKFvlHPGMzJi4RH1/C8rzx8hDzyK3S+EX
ktRpHxWUo0O9oY+q0fb7CsNrh50E3tZIor9/glrgghYFNNaXviSdXy9kbE+zWm1ZWhQCbCSJSJ7+
yIPfP96c74zlwhlEzIhiLFIRy+evdotgWZWkZxbrd8JEaGhf8qD7HAnRTgqkrdlxYegZYijZhWbf
OXyQlIGoCFtxwQacDWMcziwgnE7tHJtdwLl21ihOj9XWx71bKmp/1Yp+zhZ2p7DvSWFBTlXOemf6
sdQYA2dBE8NnScvmKJrD5uM2fk7520aQtwdyTKXop8PmqyGMY3CI48RmHOqM/HWNATyuvgN1CgLm
IMLrOyAJWPRoqzvyDDnfgR1SfAtJfqP51xvZ08df6J1tSKf//D7nsh9xGshDzM3BeTsqrlKK0TFM
UnJcc2is4qk0Lmz795bQMsS8HYmmEPI5XUJYVvf93KnQMMG6m3G8NRLsE3mykc6Yh8gr5r2cfv64
j+9OLPcxVhfaIo17tn7ydlpCU9rsK+vKJLehFNn64ybO2G1/LB6E1IC4Ih4PSua0X2NWm/0g0oY0
7vMoXuXIEMYRtXVe2XP1vVKkbWbIe70MLqyodzfHXw2fqwPFcdn6kUnDJAlQpMNGVOJdhl7Kxx18
d538xIGB5aO7Z1dXPfcy8vL8ab1FqbWTlENpiV9TXcnJO8Le+39r7ezK6lPTz5OIHV9K9UGqB68o
YFEOhkSGXrhwQbw7gJRPkPJh078RD7DivMii5VLW03LVG+anQVV24qheWCHvLUJwYdTdOEBlzJVP
F0hUNdJcLm82MOfrLqm3k6U8fjxq7+0tBSHMpc6NDKZ8trearByEEFKUrfqDV/mFrQNWr6atWi9p
x+KgCdOuax8+bnSZ+NMDDXATgl+se+S4qLKf9itQUzDTS+i+NDaIpkuWC5+1vSVdL+WM/6AxZGgW
Ghgwzp9SWa9OzzLswP8mHNFRXKprfNJjrqJUdKwk3pHWLGGTXtJse7s86N+rJs+WolKbgomZY2jP
Yk3gGzqlmm+m8dPHHXs7daetnI3iHI9D36aEvX4uJ/eCpew1XumTEX6preg68svbQlA/YUAQXTiP
3+7rk4bVMyxc2RVsrVBjzWjm9aSr+artK8pAFNFtXUv/9mF12trZSVybInnW5SavU4GU+HOQxo5J
/PXxYJ5xDZbD+LQZ+XRNTpGeJUnCmZhHwVGnjlK2jZOl2V2QFU4QJS9ZqP+uJZQB1KrbREFQoZGr
3xn+uBok6+bjb/PuBgEdzK1AmEvl//TLwOtCVm0hjVWzuW8V3KCrhnzp5GjNsyRfcpJ4f7n+1drZ
cp1CDNLa5R4CpvmtH9LHVi13sngpjnl7mjHC0CQ5brDP+YlkeB0JUnMT62nZFQro4Niy8/CScNC7
wwZXAhITeFOcAE+HbRjzUtDkCu81C/M9RSitYwdLjsRxpm4U5H1ummjUL8zV+936q9Hl81fnCz6h
0xzqzBXpCEVe8+70u/U0DY3k/AeL4lXvzhZFPiixKkhMExHSWg6ztamsxlDFm75ZBcb648be3ePg
glAqBTsO1P+0V52VyxOIk9CO0fhjt0X118R6Dsfiwr57d/R44gL0xKQW1slpO4mu9VGxpD5E/r8P
AHutpjmuvY97897C4AW9PBoVQkjrrBW9FH3MX5aLtPHXozRs5F6y25QKbUdVXVx93NqZ3uSvs0QB
3C4xcqg7nD+s/KpHCZV8mt2FJpXqbLKF0JCpwtbbPjcP0iQeOqV+VGbxIE/+bSPi5B52ZAiNS7po
700jGhMKsTN5sjfCNAYBemDNHJ5k8XAEIBEf5Y4mFZ7cXej0uy1BQEFmQ0fN8zyQ4MIbSsGnpTxF
P0DEWAxFTd2yGyv+bOWl+/EQv3dkqTDvkQNCxPvN886SiljtJvYC8BkboDKlw3xt5pdIiu81Q3yH
Qi0WWWjoLp+/2ttzZ1ZiX1HjbxYmD1iJem0OyeiGcVr9BxvudVPL+L5qipVURiSWWDNx6ABzwUII
bagrIb3E8FpO8/Pgi4cqNGhwf9gHne2FvugyGcFLXjatcguc6B6wzSfFLB/UULlucnNVRIASPp6u
9xYHBz56/0sOC3Pv085lMzQ+OSBUQb+n3fXGtEPY+daqmtvJ6voLK/G9ScPKZ2kJHDYs3dPGzCnB
Uppamq0osyLssmiOI3cCKd6sS702rAt9e+9sIT7HOYVlSJNnJ6WcWrO6+ETgKhzbqYI/dfMVTJCT
BY/syQt3wJm6P0cLAhC4DJg/dcXf0sqadITDLnNeZpkF3ogiTAR+pRXG2zyRviAk/SB3SMZM4j6S
M+SLalfMuivLDFb+FN9RQRhto41luyuFFWUkx0xNp6jk25/z/bfAne/jNk+Anv8n/Of/h+DORSHw
T/ujN9hOL8DK5DW2c/nxX9BORf8nPFykNpc4Drl0k/34C9opA9IEdb44TxITwapnof4B7VSkf3Ih
kiyDm4N8L2o8f0I7gVn/DSTn6d4AQLrQ9+H9LDuDdNx5+r/BoCejLu7bfhrn1y3R2pU8hOa2GMMu
u7BWT6/2X23hsgrFbaE4IVpxug/nohwCwxdiR8zye3B3kYPa+CWnj/cagXa9jCPSPVAsThvptLKb
5BllWzSeSuBzZniQhrp3X83mO7Wmd1sBTwt6n4MFbsJpKyG0Z1R1O8FOh3BaF2mQHUS5Ny9lE3/W
rP46m38NGR46f7ZzFomLgoZfR9oniEmmkxcWM0jbdBicQDEzwJjyj65FcIaKgE3lM7idtORObdVH
MwTTI4UpmP98D2KwRJeyDDxR6hSAe4K4Rp35EJX1pzjTHz8emdPb5I9vDCsYshI07TcSwDhdl4ma
Gj5Y2fS7WAcblE+fzCiMnbZorpoBmdUsuFCUO58NJBEWiXLu5UWcjY1yOhsVaFlgOEbs4HVR3OaV
1a1qNcu3H/fsLIoj40LEKC80ooX1zv/OJqMd/ShvVdO3LSEej4WVpXBf4mrjS+NkJ6n0jOP86Bod
wu/6BATKmMLCnmOwL/FQTOt+iJoLV835YP/8RlCn0Ade0kLn8uym0FejiRsuUBHxkGihuBYTCteV
VgOrzXboHYwrxRg3Hw/E+ZmxtEodbxEj5np7w4fIKiUMjAEHjqYLP4c1Bpr4x5IoypT2ws19Gib8
GvGFw8wmox2C1tOJndTRCLErEGy/K8BJNYLwVUgq35Xg9q+jQem8j3v2TntomSD6TX7XfDvDGgKZ
JWEJZu1Vu5m1itxhMBmOUSNDV0WGfKF7Z4n8n/0zCcZhXS4ZZbIjp/1bvoRhNikSqrW6agax2fZy
3e6Dofvc4FTqzJLsyjxRX5JuzO0iQtFSGsZLAiZneedfXwMaDfYqXAVL4HL6NQbNB/kVlUjBKyGI
niINCSeiQPqe1aNk65E0g+9SSgedeiAJRS3tfCu4NBjkgWnm9WHHuuJ+g9poMCQwFZbZeRXx6nUP
6lnI4CZVVoMelMcWHGY3iWvRd2JV7I3rUZTnlkqYEVorWQML4WmaATbctIjA7Zayb+7UTatojd2j
w2S5c8jZY3eYic53AG+/d5W6A9BQeVMsms+BFSl2J8QK+FrJOOq+YrhlqUquX4+dp1qDbreqnuwV
IFsgGpUfmTABpRbHr1mTf0IQ8V4pZ7dN1C+lIJFK/N2fHzJN9njte5OKRjAAMjQWHVEqHaGUbzXt
MOWb2vquN5WXUiGWGnRJfctN+wF4dyLaJYYVcuXifwQupcOfwF/jvuDLj4VMsidL1tCovdAo9k3f
bMquv9fzDEsmsoltv8b0kLccvBrDk9OtbOQOwJddrki3eV3fm61pQ+c4JoLhNnLm6nro5XkJKNJU
HWgkoOnR+1cr/aoww41vfOry+TBpxWGYGsgA0RW6MwrdyUD7aHllC4LmdVZWgrGLHxj+TVQWNtev
TfkJ46YRqIi0CsAeTU1/FYibvg13mv/Q6s+REK6GPH4UBEPfFs34HKHTRtEjuEUCcQ2Z0TYTYaPN
Qcqg1wcYFbQbtU+Krm2nvnZUHdRO/0WRY5JzkWcauU052s2CbiUAwgMQtI7HYNOasmPEiaOLwH6g
8XV1su+iDklaAfQrIilmnq5UK7sdlNYjbek0SsFxOTz7tTbYmQEmYrllhe+9cixUYETZc6dsuInJ
HCe2r7Jtq3pj5tJe6MAvuzLIM1BBrpo0TmqZe/xq10N7IxkDtY74wQy6nZlGWxO8NfeyJyT9kyn4
66rBTEvWVya6vHh/xvtOB0WU9Y4a347jo9/Jd52+gHP0pwHEGlL0fnEvwFDnrYtwcPVJqTNw6taR
sqMTN5EnhsFNGISTO4mTV/H0scMEQWthXOFy66T+7BaAxyTA+koHXUGeduWggipVbLNP7kSxon8P
8/RQYw0eiomrcLMF8oMMBjKvx69pZRqOD66pVdR15GdOrVZuaoH/lXXbygG39YNXC8OVND7FU+tI
MXssFVa+Xz3FvYHYxrYIPqugm3lY2kYF18LynU417dq8q0qgpnESZI6uT4kngBhxW7HQcSiDwqNG
raP0vaeZTX8zEcl4dYNbmKLGI3BIc6F4xCtTjzZYvF0hv7bG4dCu5MYFhPCjN1MnpiA5wA4zqCr4
dGY9myr47xAtYNb7DMY+8HdmCHZc6M1bQSigzlTXWSO1QKPN21muV4KMdvyg1rYfT4ktWf7zDLIp
HTLkS5FvUK1DXl7JQv5YdWC2crwIRmGytdHyiFntudBWIrEB74NV3tff1HL0nSzaJ+a4BT0I4Ps7
RU+vVPptL/obPbwKNPUamwGKSbvO8hQyQzVmOezfGMOC8aGaFlbzoz8QaqiHuNwshZrIyhxL8UBf
zdXDOKzFYd8Xq17e6diqiaobRWu92IjTLZBslfUcm88FOb2u3efGUei9UPqhANzMRZMtQDxhsnca
R6osJwSV21ROU25y2SmwNQyuhnxf1Z9aVhR5/3I/S6sZ+WVt5ncZxzBc44i1LvNxpc/f9UH6Jk3Z
fSK3V8MyPn5mV5Vi97gvyE11O0/DsWqT7dhZB8RgS6cG3Q/2wnIFRV81CocgBzqw8XlljfqdiupV
YzxLWm9HcC4Gw87jJ6s9yO3kDcQ9PtWcbNwb1ucc9R9fum3Uo85jrF8nw0rsf/TTurJuxtkbep7r
JvYkj5V1p/tU09XUm0DW+MpnxTos+o3pj5KDvQ/QcDKdSmTmwPF1MsQaMP6qXcBMDiNyXNEXMfis
GVs1XiAbuUv6xm5NxwTBt+AY6xVHqQ2Za5WX38HX2ll4N2QoY1wpKYDRxvGzNaY3os5N/9JybeC+
mkNIUIPeLsGoNgJbFoYEJDg3KNMvYQMrqpI9SyVCEJr+ARez1mnCwXJHxsxGH6l05ba7i3T/UejU
L2Fxgy0LpXPraMCsitRwbVZfUjRB6jHyWr08hi0Kt5CGe3URIlfIRA6OgT6IpD3gHmNHZe62Xag6
YV1fk1+9U9LIVuSbsL2yetVNMLjO4CiE8mNlmnYo1G6StNftaGyD2niq+uQqlq19r1n3imWMq7Ih
hyxVwX2vtnaOWGI2SHe9HHvxnLrWfN3593oxgI2e14oW78p0siNFdpP0ByAzt9NAkqXozpK/bNJ+
Mw2FG2jJyrQ6J5Sv4D5ItX8QY2u1YOOhWxySuLjKuFZLQ7Rl7Xue6t4g4EQsxF6h7a3wi2Z9l/vx
IGnlemzYO1OO9Uvltk2zkqL+WlgycD5HxtBiAYJ0IK7Xu64fVroec5lJX5Ug2U9au+mN+WhI0z7x
q92caI+F5sNXi9ZWNsGwC4GcNo1OlR1MRjLn37V0RhYvijKGbHzR4+m5DPeqv239ndqK4NrLha2A
pHmZOVI5LRZykqPMyV4eBg8k6SaVu8Tj3jjImnYXqp/M6l6YJWCj6cpvwGB10SEygjts1H3cL0Xb
R5QZdxb5KCw+66G4DbpnPe93xrAPp8Fti9ANrerbzBE0GE9gOZ5SMd9j0bSKe0CtirodtM+Fljpd
mjpaqlNXF3U85uZk4R8ajiyK3/LhZdZEAguNC5uoQFlV8vicRWHa8BLlcS6zdHogbW4X8sCDGRMp
UIDqmUDFFoU6+xQLYwhrTPFT5K6Ahhs+pLw40XEM+vuPKcJPCz8ZcgekWM5ekVI3DfGsY5xuTazy
Lss8pfBJpc3lbcna6RA42MjRfOEN8M6Tg9cNcCsctn4KOJwGvQaSvj3YOqql2hRcsQXllaAP0zdY
NvquzAMOgo/fOEu28zTK5uEGjIVcOYrmqCqcNojylV6LM2+qQfJX+bysw165n/vi02hFn0mZlw4n
b7Vq/fySRuVpZnR5Z8BXBvqxaIqIi1zaadOQX3NSi41gA0y6kQZ9xj87UsBLLLTLVFqHGLZceNG9
2ySP1J+pWMSNz5oMU52I3xQCh0dEyO0pJUd9UgeQ/GO7seoi2oVSeCkDLL15yajIii7lWv5LKuo8
IUHhzwxQzk2cOYTzI8/HSkm7u0lonuUxD9gK0YsPE6IK+9T2S2HcCGOdOtBqudf7r1rU3PQWbNeP
J/6dL7U4bqNdZFFwfSMG4atzliasNQe8eL4qEyhGORGkbQ31Jfzym7wEeQHYxWRl0D8hO7PMyuuX
nFIoGsV/JtqQ+Q/kLrvQZo75sNwrrXYXF8P3fAmLPu7hm8k+a/bsHStEhiLB//RtUetppBeKO6zD
xiclGQpuBCsfsFs2xgt5oXc6u7Cl8LrGPIlS4tm5ga+m6iuFkDlmVSeFh/1KW7vxOGK2ptaiIDmZ
OXKjQsCIa1C6qdpeWONv3+9LrYEMGJUAgDtQek6H27QgOoYKiIs2zKQt/rgveiIeirw49hrvobKK
vHKO8etJomkLWr++kNh9Z2X9b/LOa7lxZFvTT4QT8OaWoBVFSqJs6QZRruFtJhLm6ecDtWOfLnVP
V/Tczg1DLCOQQJqV//oNNpcWmK4LoeYvGc6EumUySEyCRQkxDqvGCO7yyYUWmwzzh0sEXYC/dx74
y3LJV+VuM6EdArGszxjy1Gq2HhUJl0ppWk4Feyqqs+x2xtd17SAB2P3zkPr766FvxFcHsPyz2WJr
t+mAsy5pswR9x9h8r6OkuHHTtA0jpf+GR/M34xfzHswbUMngtPMZjC+BDdIq5ctl0lqPrbEqDPwT
Uu29CI5jVf/O1xkfdAbGL3vBcjdB1rzFdJEAj2Wv+NM8jRm2SEaLeqX38cI/3qa2YigF21kZlbpP
+8YbzvpIuMg6aqlNVsz48o9IaYV11+JbNzywyjl+1JKrPag8C6uuNtmYJ9WXRrmfhWOwaStSDtnC
x0JhixUGNYMoOhr6HBubIYa9DYwKpaV86CRGLLvOdcuXqm8dzhrznIR2qqJXoQWTtSpUUFQ7ikaO
LKNm289t48Tf/NYvzaOGsCTeOLlPKqETIVQCm6A62nDb4v4xmCVcSs/u23KjrJTLJKOw0k05BiyI
81STuSBUW4RwDeZgaxXloA7NoBffNHvozHt3qEjQXrXRWJmHZE4d44fR5kG2RhxMw6wQKZ83Gzrf
45AWGf3jKOLJ+m4OTU+1NWQUkZTCqov1V9XXs1ghSFLt1tc0kT4igiCIPEsbY9qQKSerW3+wdYTp
vV42zaqySnf+Gckh6E+Nh/EcB//ZssZzZWddujf0ph7DQWvxItB0+jbhOFkSzMkc2q9GSQzNve2m
QbYthWlGm1Ir0bsXzsx5T0/cRQE54h51pqoiumllOfUqQRw0bMrQ4ysQfiW7MgiDOLn33bEzzwJ3
whioqapRU4KJEk6f1Fa1DnwVye2Ifr+iZoWwvo4IWy9XyolVtGHnwctTMzuvPkyFIoSn9Do/tFtD
zWE6RalcmUYiVLbS62zu3m2/L6obh8PeDSAaZa+n6unkR5473rmNI4qVE7n2z9GN422Zxc2t743i
+9yPekz4Fh2R1axUMGxV1zoHzbMaLNpm+arnbHi6oWDgUciu+9KyN7pelhoRZgqrBewn/dDpXdxA
raFyw4mU7mcXNwDOZBKa6hLYeFQu9mFrOY39H2qKsq9zUKGVMUusMDk3uW23w32zmcJJq+0HbLfl
jwgy2WMXaRbi32zeclZNNwPaUfpHyp4BTDi2DlWELo4gXgi/uTBg2cTmDAVkyRtUJQclfqni4K84
vITCzwnDNnX8B9JoiO/LMUZFI1zNS9emOQXFMSn1cYXGJvsGafWtCipaFGMllvsY3aipBy6z1fsk
En/LXtVvkZg254gtZmPpffGQZXE/nlJ0bemh7Er0i6kDFyGI4+ZlEHLYCr35BmA5fncKo+BkXlHK
NCUM9BneKmWMBz5ADWg8OKOyT/Xkj1+cqqLSqStjP/auEWZLXwoFIxBpW8XfhKrEcag8siYkiJEF
LAvMlEcGViBGrt22eMmA3Rltk6wF/OS9n8rhLcAIF+VAoenhGEQdGMDQD49aKkvmmMLFCAADg7LV
qPSOo69u5+Gky2QLZT3fJcnk7FuXsKQuiLQwNT3CXtLGWzVBxTxCIDl7NMQ5v425l36bxwQvjLhp
H2JMmvqwk8p4tqyiOHiNKS6ojhI/xCvFukmSotNDX6PThTHC+JqgnV4TBeHW66yMkntqg2xXVl30
QBNCrG276O4JHdUBM+b5m9Ky9kafbP9O75XQ1xpBrOugEf47ee7pVyOyUOtPVZqvmiaw3mOpgPhE
W2cFDdVcD24wckDc4MZFvZlhG62l5VabZpimd1PGYBmeSR1myq461nDm7gyzre4CfbaKFc6UciWs
cVinXY4kenLai5ai4GxqE8BO56QMkkj03c8K9pSxyhp08EFqaEh9ezuqN6rL5JM7K0txesrHi2fk
mDxgWfiY2nb0mBHGEU4kTYamUQWbspy6cTVR9r/0nUmOIIma4IVxsJFlYL7lo1vtaZBMwbFt3Es+
JWCyRQWMsCrGnPVtQyC4ax5Hkc/dflZVpBh5mvMWOynQU5CmkL1Tn4bPuu9HvlmXZRWzvtbifOVo
yO/OLbmf7dGBFIzEcSxc0hntPNCZ47CAD1YV+3Kf5jI9535vt/em0WbVVzOupmQ96sCIjw3oJ1gu
Rj7FITOnzDkHXRLph6mMnO7OsEUTHXyK5D70J8spT0mMHW/Ya34t37Tcc8HLezfVgnfTQfRtr+Ip
GMawRCAJEFCVbr9t2ceGtZDOYISxU1bVLoN8BL7jDXMsxQrLzUK9wGb0i4b9y6pIgy7nYGShTOux
3bJpNd+liddDWA80SDedM1XdXWHpcagiB3XGiNM/4gmItVUOGZNz+Khp8XjX9RGAZ0bkQ3DIpY3t
BwYdwZexc7MIZxI5Tzup7FH8DExZnOtYK7IbybjowliUtJAckXCw643pbhxN3HuVMWMCI7FR3UV5
Gz8lQx+sA7LhDgIT43St4mH6QzN6zwAymhWlgkNHIzfiUVtJN0pgApJphoNN7RLKarTeZfLGDtFV
WowGQK9jxvleyxPtxvQ7sbRBtXzT5fiohYMB32g3mihYCzipW1+07ASj4zU1uVemNXV/ZHwJQHyU
K5gqNOzXfau3NxJBxj5zyvI0tl7dMk/6IiQweb7L2B5HxKZNba+DrosmuM7pe2FOuCBGi40LTqSr
QQWMVl2XaKSbnNKunud+hv6n2HLyFCjcoLAxF4+W2hUFeHRkwEpK1esgTJ8mw2Q+FInXbIx6xG5A
pgQsaFRMXWoFT2jcERNPpdFRn2FStl7wApSHibfxndgGnizqdVSr6jvZo9mDFZfi7Ai9PveqtL4A
1DxkQ1VvMVAgvkjjiSlNvtk+tkgSZu5mbnT3plPl15HnEua6GcNfz4uVNdnxUbMcBQ7WK3fHUl9v
K6wb2fFrnLTwwbo4ItIvemfYdIYwHQ5j19eMkiU2c7p+NRc4Pd0FamzMbeNOs7ktAKMDMckboytT
ZP0jY7jEgqBqJhksUpQ/unj0VykO2mvLZZ1n/ftukRlwsOa6/54LTHCoQMe1KjP3mwrceZWICci1
xWBbiCAIDU5eyY5TjPmKNF1r1pk3py3KQbbwlRdH/reSbvNOptP8LbG74NImDb0FG47qSbm5e5ub
qXipS+ntrBm7UiBiB2zcCJrmNsFso2PmEBodtlWg+WurNqEHzEzabj2RurQwMJT2FQ6oJ95JT0jz
e1Jo6dBhd9PoRxwwQ7gEoJ8i5f4fexxPqrck6A33xW3SSbswNStnhTNVrL8Qx6Kam66lXjr1mSWC
myqbxvR7lFpRtpZNrMpxW1nDbF3QP/TOPvLZIMtt24GfLdCW1M3VnOR1d8BIp0puZJ9LwHsMs2g0
9V4VuD9IOCZXUcYqBoXXpnaS2YrSXsFfHWOvmpe5Y9Aqkg2pmLu0djqBvKHpR/wmUk8JBFIVFefW
9Gqvvrix7hG4A2rXdvMbbOwuddyX/4ej2n8PM57+SYWAEq41XYx4AZExlJltOqomwUwr2pd3jqh/
K4m1/vbwxGkUG37P/Eu72gDBTrsONMuNo1sR9I8s2Qc85rINpg9j6IHWhwNJlPvZLIHgF8MXvAXG
NKevX7javwxXBs/hLIdafyEE4kv8WeAY0dJtjYEVplCv8KtEOtzX/e90Tn9h2ny6yHKg/NOBMQXJ
KE0b6odVmE6zSkuFPn10/+MF+e9O+X/6Lp8ADWEDFNIT1laL7fy6LLo1eScbZTZq3ZnZ8z+Pm7/D
b6C5YX4JORt97Sf8xk2Hxojh4YUeNLic4jprjI2J7ZvQLvWyhOTf/vmCfweX4PUOZATerGNZ8OtN
9DylVWIE5240rRxC34pFcOitoPhaAO7If6UfBnQFkmJ0Epa3iBch0fx6tSofcq8m0y2MQaPY0+Lt
6EVzaNXOj3/+Wn8DlcCtdZBxEbht/iX3yokCTPqHhd43VMmx9VFf7IOhzr+LCabcJvH14fHfX5Ej
xBJ4vehiPuMlppFNNcZbjMZOhXjyvPWtxzZb0M+LKu83KNvfPDXUCB6erAuu+RdiIfp+Ymto93JE
k94+grVxGunoPoixNH8Txfc3OBAiZcS9xPxAhflMe9KzYcJqheHPff5SdQPck4qU7WzQ1AoG+oMh
xG++3N89Ox8i2ZKUjufEZyLSbJQVTmNDtKpabcPx174d8IAwqtTZm4X7m4HyN4sIOqaFNYkuAOH+
p0UEM9NGJTkUwQYB0LEwXLkbs8q5/KvBgZiQRCY4gTD1MAiArP/ruBf4Q9eiG6NVLQvapW6MpD2u
bq2EjoqkWP93V6OdAj3XwA0Vei5K2k9zOmHrdyKdR4Yv124CBkJ8Yq7HrLyICsfxf77YpxuIlHC5
GB6u9FCIgPmcLCTcoOrkEEOp9NK5CSOtzjJoWi0REv98oU9j/uNCDOrFV1xf9Jm/3sMx0yKSmBjz
zuRbt70xijBxJ/NcDO6/bBlwqeUreXSmCNFCnPlpUMyxrZCQyzxUMTMCVkpKM93te/mGY2uHWLOl
5BlNTCIH4sZ/c0M/Df/l4owT5i8bucN9/XRxL9dYZZoFBeqnnWjnejs1QBlNFOxLYfv7f76rf318
XM0B5cRECR/1z48PVBHHbwlrs5obcfHViKNXEsjfjMjPdNXlS8Ej1+GskvlNjsmnL2VR5JY5DYiF
WKGtM9x+4DT1d1EwPAb9lMEaU8+eNYe91WqhPdRgOq5WrqY6e5JS/2gR/H8sAMCY50+P/S8KgMfh
54+fv9hBX//DhwYApv+yVJBgBYuWUbDoOT80AIbxP+yeyyYD1GLgVcGy9R8NgBv8D2AGU5RO0eLp
7Dj/Q9fYJpyXX4O+0XP+jRDgOsb/1AtYdjVy3qC/Yt6+tAI+1VzG2Nbog8yEqE+9uu1LbbwPxqK/
rXAgrfR7olSr72XjmOFoWvLMnxhBGqx7yMCPMQvrZZ6Os4Oth+HXWFYWvn7rZ12E4Txgqx0V4k6J
KTpodXGpojk+JcKZtzGpiGs31ox9LAMbAmEahQCEeAoC6A+DBYeReEYYmDg5ZcOK0BrInDGWgGR9
Z6jjVPOC6wPsNgfsoHT2WOSp39UYn9YGHUUUJZqLPSHsVJxblzXyTyWvW5lAKbLFyYdTG04ztdbs
24DcgyHup7Od+NoLRoHQjAo7lLZZ7QxLE5fGo4VOtwhHlWibZ8J9mLqyCwl4dnY4xuHrRyT9Km7m
8Z0jS7wahW5Cu4Kx6LclCeoDBzHbo+9i2HW3y2aWdicinFJO1XSLE0y9qgT+CZYjScleVJjXt+AU
BId7r3rvHm1peidzeck5p22SHm8gw0CWt4IBc8H5sX0iYBDwrPbaVSTN+alro+4BXeLm+i6ClvGk
lVBJaeo9BDh2Pim4v2AQnXH0lrfJhG92MrMpBCNcgXw2rdfB7HggszWfrm/Fa2FDpf7TRLr/GJN/
Nvq6UhR+Gapkvi+6TQjvixG69WllS8bM92oct9dutzWb+Ycyjeh1VG5HCLyek5+eaa+OhGVX0q09
JcBVr3120Og+vRTJs2ZM09GGSNeiMW2mI5UCLSNpyXV0Owa6ee771iSjg5/U8mLVkk4HTL6wjTV/
XzeiwZPbr1eQc6NT0kj5Gs9nQ/Oal5wJfBdZ1jthv+5LvBBoYusEsno3WXXy2JvwtUbxbUaxdWxc
atUglvI595z4RIjrP9+lq7j5l7tElNq19lkWCaDDTwXQGGMXlwdWt+583CMN5ZrPoIDqgDQNaL6r
rGc3KOp9CyzEB7XLNTHfa/4yxV24i+D/6CsxNNZzj1PJCPLSIRTNIIrmhD3tBmij9CJ67LU8P+rX
0vBnHnzQ4aLqFcdmnNWL0xfxPtJx+tXtH4OtjJMuyn4/T4V9mEs5nvx01H6zk1+f/a/fmuKcBDlC
XXHJQAL063QVIqffYGhirXfutBtSPWNaVd3tLIR1womuXXdB5W0tjMDWEjrowRkiLywy33mJvabd
pto4bVPXL++B4qJDnRTAdY3K4z1I6TnP0xtnluaz2XXFQ5xrh2gSXagmGZ0dM3JWINbikcDuamvk
QQs92Rxv7KzSbiBQYk5Kv/FjY/2/HpXNv6xPi0nHsmJTuRPB+jlHO2t0r7EqIdfOOOTrzCmwqYRt
sp38rMSfP2oPNFmf02Ty3wXch1z5/nOLnGQf5OmlGPJqmbjytkqkvKX/Jm+7tCOe6/r++pLqEGpp
hvmvbWD8RKRvXFLMh280u202JgFzv/lG10/86yNE6obroOkuRCG0Eb8+wqrzxxEnLJSKabG3PBmc
J5mahwxe+26i7AHrRE5UVjBUbbuc9qxgd0rVa222o+P/vjTKf884YnMUrSGg4tIA5l+Evkh1OOqJ
c+T4mJyYj+rit7TNhji+72YjDo2APlsi7OlUy3Q+OV16xtaw2xdzf7GTad5BoeZCJM/tXNW8LQ7V
p8qz4xMq3Y95AFphnRsIouBp/nsAsLCmW+Xsh7q+saY4OpVOjlH9ZFSHSuvqF1HgfiArRWuiNU5T
6qS0gHuxycdWe22g6M2aJX4QYf5qRL9T81ANcj9/vd+wG3SgAQhLHHCXkuPPO5zWjIVXke2xbrV+
CuvCKzf6OMA9ndWgQgBJbEmreryko39sPWW9FmyCh7Y0c9oqwNC9bRQbWRfE0AKh39ZRZ/UYI+oj
IQD96zQr/daw4/SxCYR9kHNBT8bWk0c8Pp8IBHhu/Nw7ughQVt3YOY8D3tR2F28yFVj3XpAMK/hJ
wx7EFNjJSdKb3BBIQLpm2pvLIhbkZrVO8PiBZ+O3K2WMzqORZMMBCQnmmPgZVabp7lpiTMIxT9JN
wFL2gFJr42ZucEidwjvogUj35eS390PWoxcoMDeVhfNIs33ciPpHNov8EBPxfOMjFjkQv/Adc+H5
UNhBfDIcbP98S+1NmCiha9TB3fVFzXNwxyDumi1akP4dD99iXfeBEaoh/qY5ZfDYDkEb9voUr/28
Yf3UvW4FGRLabFnYb5YoT22aWc9DVJtrN2uCnaa3/Uak7ryVs2p30vDyzXUpLy2z3cUBaadSGlHY
BHYbWs3Y/aEJ8ZiUw9LfidrmC6fUZJd1znOfefIwBKON077/Q8hEO9jwLc9Bq7Z4fL5FjYg2ZhYP
oZZUE+kNJb+iqQp1AvTrbptIbP3yEbfZ5hVFUX02Y/DuvlfTnT6VeKHMjvslj3xc20d2iqwGLSyT
QcDVt7pNLBv3nkLD9UnTMfuixGgaV/GbIp8fCsQ6eJcRyDmlQXep3eatHv3yPZvhHceNEsc4d23E
CcMR8Vv5TrorSQQueeHg0jhtLHkcYaobXsgGgOLCGhpyJmKKHN3pnFUbR0v8xTi9uc7r6DZDaAu3
32tWKy55Yq6tAX4xwr1ziVlB+J/pbPRp6DTiGLWR/j6n+BenlhVfuvpIY8dZd6qdX50keTAKru02
Lt5nY5OuM0SXuBMPlnlDzQX1e8jVvYkZxPOsEsQKUZk9pYnASCCYtw72iIcUYfa5DZxibZJR8pUa
iDSBTJJT0kOE8Au1m3M7XtBJ8/n61pzvo5i2h7FMheq//6CvrP7O0aen2fO0TSwKCd+ZmdtDX+nA
x/xpqt4xbqDVMqMJcZXNlC26JD/SPSpuZOY/Zl3eHgAUFQWtfuc7+YCluMeT8uK0eCtsWktNamVo
hrVdnQ/RBqttli1dyC3NP5oeXn5svMkjPQEdfIXlLQIpfzgZ1vTY9c1srK2qEjfBZJb3qWbS+1YY
kCOuyr7XroxP2mzFJ3fL7JSJ5+2vU20M4jb09daEqMQKMiaIj+xpvPcTH9emwL/rlzk3I/gNO1bM
bY2j2vr6L5KmoPXo5333U5t6enWjKNasdNGZQiQ6X3/qUx+vtVSiueuM35zGF37ap2UWWB7vFDR2
5PYCdXx2Seoj2Xsa4Stw6Ze7jZLCujWHLtjpLQtDm83qqZjd9uSttEk9z1073ZPnU0WAf1g6YUHe
MbffdNxsOHnkfwRWua6ndmNCdDnNeVXdN0XzCN2xzrf6AIEsX3apcWqjo8Qa54iqCt4S3u5pbp8N
J1LMYY5NUdA9GINenkiavJmo7fa1nc6rVmrOEZeq504KmW5jk7wVp5N38/D68VHo3/Kcey2cR997
xL9LC+m/OWFnBO2WVMLhEDmF3JqVct/modgMs6m+JUQBtIH8UUXSRlqWNxdTau+46YFJZ/nZoB35
hDAow066z28VxsTaLOO1SRX9bEIqXbcGBCSw2U3cDdObmJsVOKy7U0HJfYpkQS4n/961+uSxzObb
cYwJBgvAVmq9KvYf66BE+cew0+oD3VR6VtPcsvMFwaZpa3kp29LddlmbkfJFLEtappfcn8xD6pf9
Ri96muqqv73e7wixPhjOuEKLV/yY2KtOH8sk5IywKdMyhNc9v9MnzYAFm4SGam1vye+qN3WvkodY
pdhQGrgHE7U+wpCN5R0AFdhhlr3gK17eIQ/7bnlx84q1o7aHdPLQTI1vH3y/fmhFO+6v23FWVq/5
VJfroeEZZizcayVN89xZtruv3K47uB45RIGe7lvTzh7h4nxf2Pb3wp1/WK3hH8peCBbFgjiBAt8w
Uj6WUWTE1tt1nqmCI08gnLPisD9FGDxfh41cxo408dL8+NpVzjIJ7WxyVpOevyambPflUhfFKDFD
jZQYYz27uTp+zOXBo0UfEwpgSMWFu256L7rMPlSDTVh6TNhJUmXBHfkZwV3mNupYGca5qhR4glvM
2SbPFzaIlXxFg0C7GDLcImcY0n0en8alCkA7NO/Tjk6O1zb22VleutZAR3Fdx6CdpNvCpKBYJsr1
xeXwvP3427oltqnKXJMxYKbbbAJzj8zMoKTvk32sq1ct88dVVcvqrSrRYmkK6lgG32zfQofdUGZS
ENJp3Zn5dIf5D777pky+uFa3TbK5/F5SARJEcquoNi4fL1AH6Ac3W0SKy7pk0ShsxuQMBqyHeoP0
z67tP2LHOsuMTQ3Nx8ryuhyYtN55Xn/23ME/XgfxSMl7Kw+aU6c1lkbmJYEA+oxFm7EBdVonOK0f
dOHJeyHHLnTsn3i8V1/b9oeYPffUGJ7axvJb4fjiPcZKnKBsSdYdJuEJZTLMCk8z0zBzlfhmJcNa
G+x0n04IJgD1rXNQT1QOMakS2RAHoDOmsQUlWFnRZJ8anuvZj4qAjp5goIwkbEVYUHzxg25Z/a9P
ZojFwXSYb105jftczN2uok+/pdJ7wW1Z7Z2peSpocJ9Kz603mtUf6nKPFRuFfWB03rqi7b3WyjSF
RSu9fbscY7spfc6m7ocqU47DNokk66bI6PKNvbgrEznsId86mwAHU08brQtl2biZhFOFFcnue6c1
tU1e5EillPdA5/7Sl2qPEnd6UXlwo7Cb/qZp/Xe2M4AdlDiJ6w/fNIXhSu2Jb0guWugZ7yM98UPe
BiXky7S7g6ujHUpJrkFYGT43wBaayc9DMz3URqc22Iw80ENpvnxMMScT0z1hFLukItmoanNnlYm3
694xYxa174SNFfx1K8GwGOpOHGcrPpAfDnr/eF1HS5yp16VnIcGNKFaWpdJQLzN668OYRf6DSDk3
1kNinVuQYUpm4d4MzPINWVIfC2ive/GtVpsJQVIxD0mzQyz52i+Tk5y0RtMfZ3Km9xnWM5lSxmZp
Ub7EUUWlTpRIwwo+LAtHr57qqf5qQxX8MY36yjbsYltOwXwURCTglDWPd8Jqhwum7/ceCWJvQS2d
bcKhcNdGrv82xSZivizsSpdQjRqiogVFZ2tg0XynaiQty64RxY5+hDcGDETq1h0JfiXlr509jR6J
FlVamLet02svmq7vK4WdE+EqijA4LP7QAn0JAmDxPJjcbR5Zmw4yyC61mUHmgruVrSI8aE7Nddc5
F25rfyvNn73gHDnhyIaMkDC6eNgQQ2O91gmIXsFyESaNRsJbX7mXj9s5YOS8laM5XAgxgDE2P1F0
PQq86161XKDhDjiOeMmsnfCEp7KSpdbu/JkitC6t+gD/AlYvC4AfffcLIcO8NC0GdDHvKy3dxDQa
+eBKe9dJxIMd/UDNTvHlZe5LNCfVPaEFzk0bp0+B8BEqovlDjNkguO5SPIRhd1Hratl6tNLqGHRw
sy1IVXPv6F/GuTaXvowbHUsjvr8eVawYrKvu3xyIRck6FbPYBAnCc7Sx4s4OaKjEmfzZdd67MNo0
9McsvY9n5t3//jQgtNoErveT0n88wTYwtuR4qWOSpH8MbVI9aS7TM0b/rNuZ9mRKqz8ZBI2vroPE
9GW6zkltuzHJI3nLn3G3dx5rgTMwaNYGmmx0U6F2PDvTkomkEth/veTse4XBYF6aK0Nz7bvEqpcy
Wfh06Z3M40xAGtYcl9+ptPyjEZduWOocb6oeOcW1hqz/W0gaJQFoIumT7cduGL/UEPtGauHaT/LX
60/QwLZjVzt7XzXULuk8qdDK42M+cp2PHW1ZNNtmytOHptCsw9AStxLPdhVsp4ysprHw3Y2fJ92z
7yQ/xtrqwd5ZKZrIe5AygybbRWME7xNes+2Q0hc4SPAau4OfQgZ77iv7nM1M3oyAmNCNhmYdpC9W
6sknvZ7rXSKDYD8tJ0Q90n76xNTsUezdYu0zvdmuWjmt+1qb0MyixC1u9HQ69rOjhX0Ktbjy/WOC
XlyP5XyWiSMedSaqNnfrRnduUWdbLax43zheX+qUmELlHPM4MW4dL7E2H6udqKphkxC1fet6c34L
S95cWeN48fNy63p8mdLTKpYpGG3A2+4NjOpLSU/hlFugGWkT9F/JTgwHmUeXcjKGVddi0aPMVHvx
sypbu5Gy793MyHddTrFXWpl3xrh0WI/N1N3YbdddDDe6D+KNmPTiuYbUfo6As+2cPDvp+PEhaa3y
SWoy3jeq/BbpPtn2CH9vhrn13iD6mCIzbqeZP5YdUT+4lGEN4LjVSyPurqehXMs5xxKfMdZO+TAX
GJJfi0Zl6hWnWEAOaasvfppnJwmYtxaFx1Gu4KDCTuHtGwftP9lw2k2u8jtBaXlqyQQ/qGE6jn1c
n64vjX+2FDogOcg13DCXyYORgMEBqXOcdn+t8bwISbZra0fu8mJw2pc8iRqmYl01B2jH+RqqJxvU
5MTNxm2m6Zw57rduHPiElj+d6zkoz7MuQCEAzE51XRGOg7RgpXoClvRp+j4PNjAsViqbIuNY/FH1
lV6++Fu3ZCUNw/LiBFTInGXbJrrtiLKk6H12I+rAtiH9pm2eB4bxs181xaUPnEOfTNuuy+Nz7Mbi
IRpstBHxbQuzdtcuaBIH7fjYKw0BN+a3j7aZtIjxFsS7yY3+EhUuyXl92Hi98WQLz3ga0uZel9qN
X3fafZo3hLtIYRLShCC1jhNqY78b9hzM0tvaIKsQrwjvLtUDSWKGwemq8JF6tQmIk++5Loi4tE9T
Bxdz2fN813mWMFuP13f2GIy3eVzfpE3Tg7j6E+oXWH2MABzUG9d4uwJiccMHxwzjtkXccRenHqJu
esirD/CJRMFh5fBLPgCpoH2BDpw95vjH0P5wxUVgSbGSonBDNyHg8zq6ErHv/eaWfFKEH3i+PDYx
B/tqnIeDFsj5ccBG+AZkADZ0xNtiieTrkdBsERjq1TYryn2s3brul7gR2nZItOSYUdnVq+uPxfXH
0VXISBJSbXp3PGiwmF+R/VaHRIONPxKudn3MNrXVLig6+K1YYIDg4AHbFBg6rbSygloa4GmROBk1
/4TzyCpovK/S88pDlJSHoZ4CY+vlvr1MBsqmrl+iP5Eu3JguEddWJDgJLKiXEvaL60iVhagPXwdj
1I/BQB77YOUE/xDjorecUPJ6RvattWIvMrKncqiMfhIFF8L7YLpqeX2OCDql00dbLumK6ZLMNCZn
RujeRmh30REmPeTQ8kdOL2WYI4cIcQLc5W3SnmuRpTgKVP2zRI2Cp4GV/h+uzmO5caWJ0k+ECHiz
JQw9KW96g2ijhrcF//TzAboz/cdsEAQpqZskUJV58pg/PUzpUoyo8eOyvzSNXjw0zfDDdrL83CU5
S6QWG88USK4YK2I6t8+hzvnb+Pkfy5JyyKSbf6+m8FUWcFrq0Xkm5KDOvKxDySAMojAWcrKtDO1S
rla3zsi+VqLFw3cRoDX69JAVztUR5k/k8wgEqoqVQYBSKLqO9Ufd28+OXF+TsVQ+u7Bw/D5TpwNb
ZLYjx0m72hGM4Nbggq2yhv4qln5FTnwXkVS/gG8XZ/QPeEIDCvt50Vs7GK18mQTyzi5w9DOFZk0C
llW8mMQAnhoUtQBmbRTYdoZA1jHSJ52gbaxBmoZXOW0cy1PMhdRICX3Jzkgg2xRold2R1MUPa2Jp
bBeNvNqETDehkoaJdYLqwxQyg46SxtJG/S9S3Cf+onzPUs3CFaSgtgqBYyJ98XHkmD17CclVA17B
n6SP3ZDdxuvnSadlI2d4a0K3H1lPIYyvmS9J6IfrBMJEMXLWqFCPcYQUSkjDMbGIxxxbqfppsyDa
3fKTfKQXhos/IxA+u87Ddaxt7yjSyzcrK7NjMfP2F0sIAigN7apOqX7tW4xoktJS9kpZ/2yU0Tgb
oWGct0c9oh8/WuQGq565XROPZ7fLpRCxfkcs2KjgLFE68mU7VJZ9CMntwiEsPiljnhM5OaIiM/R9
ScwT+BcrMKblxWHW4VwapcywUFWq/xqKUp8Ynlm4VmXzFY1mhzeEBQuPpFt/ECpYzcxFhipuYsXo
HmTGUw9TSP6qOjnAzCkzaDyRp5uTLNVTIcTrZDXp51a8zIs1fTQiIQFNi98yUN5LIUi1FY4sfdCD
+aZJMK4KeQy/l/ZQYt+Q8saSy6I2UPSlygrsso1JbIz/O2SKcQ7JUL4n2fBDSo3wiy2XaNBwefie
DIRTlLgjJgrjEMm/pzwnjdXW2jcGQ8xOjfUmc+ZuV0RLdQbh4hLaHqpj9zQdUm1WyHoN01+W1R16
ik1m+dPgdU5G/hxSVcQpaY/Ofu4O9WLynWyD0iiKMngA+B0RKkhp+JiqQE6UdDDyq/gkG47m8t3g
NGKB4J2d9TB/l4FZs8PZKXIl7JEeVDXNz8Ig3KBLe/uEP025Y/NLT6EwtO/lw2jJdMwyf6TPWXaa
pFnX6K18DxdjeugXya9tsVxjI5sfcJf4892SRIr25mxXi11Qka2STnMEn+9mILiBLDpVZYOoFOUN
PSKRuuvKYak/HSQgHyZmFoft6WzVY83hMIaBNhvOWQNtTaa0/9KV4hwr1vgJj6zwWrOajno+WW4j
GWjGluim6b1+FjOdvg0YeSwiRcGxJWme8pbdz5Cb6I8iPSW2HZDt1/wPgDPBMvXhQWduPFrWNVl6
rhYhp952qszVJUUnsXMMiZp7yOPFM6VZeEgPd6Da7RkrtF22DnWq2nz+RhXHBXR6J+NvVaHxjNc+
hugVdxrBsks1tL2C3MXAAqi9toROroUqM9LUywpIqclavNqRRZI88UxSKuHwtaKMjHzya9p3z0yf
exduacVAB+h6GxwVA6ZV31M0LY41MiUa6Vpkho7JIPiDgFLpwtyfRvEYtUO8aj2G70ddZhuuxuju
UmQH6n79FcN67QkLtD3GA9Mbki/51oXm7ykEBAYDVA7b4HI7mItjML4yCk9KHG2PqCPbbfCA1pQD
TBPlw1ERIkR+LrfFFZEl+9kQ1+910bym69ea8n0ko9kdtj237hSYJOuuOTeXumuzZ3OwP6mgKFGn
tn+KG+RMtaq8VDo+Qv/zaJrsnZCR9YRC1q6KXEZQVgotOg98SttzknNKprWpLPvxQZtw0QbkvFei
yu/qcJNau3/sNak/fsOYxmydGdlXt0TVdtWcItcqESQjtYXvsGhhfbCipdhtzUeydiClJP+2HOza
QRiLFwIiEDW2o3qOZeILdQsuM4a83REZE15MWCg8rr4n7vcYyx6lwJgLHX41MfRNpAuK51J6HCN9
JtCdfFfEXOEjg/X0+o3O1Gp2SdamT6G09pAlift2kK05POSzSeXartieU5KUa6qvejHezFgJ78VI
ki/ZiY8ZwaX3DdtZz+Y+Wy7fl66tP5tmf84QHj7hsHYYgcn9bTGH0VR4jH8et6dgKTonI8sQ5qxz
BCfXn8K5zU9Wd00Lo2hZ0RAQDgIK1oRU91gY0lk2tH2HIPJhg1ozB1exCOVcEGEr84xYm/u6i88J
msBb0xLL9b3ubbXH3MYteEKrXFSBM4TWd3IQaTSUmThR8ZpfevYyiZiVlG/ibuea4Q+LAtq0Ti6E
asYoVgmKLvr0S5Gi4Waao3Qsp8j26iFSPqu6+qztUjuDuHyIqAwvpdObKMCc9icK88uQldNrlGvN
MWecHFQjIeRmscdBoD42uZO9U/R5qpqRiluk8sEq6lzeh84UtGp72IBaOYur6xIOd5V+0h/GrkTi
txh+qKXiYhTCDL4//0S0s7fYYMc7e3Hy/3bP7xURldBMHmqYXVo4S5eosyeX3hNoZf0KrFgv/Z7k
WK9Z8EHY6dLle7NKJZ0Lt+appbXvSLnFMx6JLT5zdXEYQkCF2YYal2IGeqkSycCpaDTeYKLGBwPR
rK8WWvasLDYNUOLc8hXhtxOJqO2pe6rkgXK6m4YW7aYhqI2q8LFe52vmFP1MusneGytcCEwd3wF0
dljKudpckgoO5jIYOFM5KWX4rOrTPZRmItnW2YWw60AtquV5iQxGi1sX+X3pE9taHrYLl8o930lj
dyp1MqtkyuzHYs61wEAuGSR4E61xkx9yJMTBtkuccCd2VhhXNXarIjmCvcGoc5zpQcIiLiirPr/S
78l7woiNy0K0UGZgp5CuTA0jVIajhcrLzW3MzEypo8SW5mmv1il1zNx9SUZp/pEwbMv16UXEoG8m
M32kNTrz0ILJsB6zFGdVs99Yks2YfmHYbx3bvjXxPoud4whhxx3Ahi+GjP1W7bBJsuR8MkW13Mzs
1N0/hkAxtViB2eRj1+rPcFRZw0ouyVZpxnMm2eEjlLoA75aLVOrR1/pgEp3yHkXVcyjy6rodrHr4
79H0qTSnhNDzE8xt7NTt7Ck2RYkjliy4LqpQPZr9gKYbL8VCGQ7b1Vc06ddotUuwnTm18x8cxvh/
ClRJUyjuT9ulH4cVjgHSqBxB04zAEH2JDrUNz+FQ/4b29IGLEUSVbnxGlm4wvK6Y+pWSDyXg8v2l
z3GsfhMnQk2gWI7MOoCR0+0iDCWCogkbf/ue+iHpA8CIEEGjEl51DCP3/x7pKQrnLNPGU1O/bd37
dkgKmEwM3O8FzjR+Zse1j3uUSlaimT9rI3dmFw6vRrWYft60+lO6dH9LSkFcO4eSy5VKuZOn7zXN
6faz4+Su3ifSqVnh2HxsroBJCh5g+jXqYtPVJ2UpXF2y342akQum39FRwkXW/R454B39mhQi2Uem
EnlGK79ViDOBkBlez7ma3sdEP+DBVIIjpoLmdCVZLEPBCqjIAV5J8w8WM6s1489IxWQuN3RkqnbP
plcwRy7s9rlPo6BaCbUDs2dU1QaE2ko6jWrVngjqbjRPmYdiH0EXAdidqlu7GFqQhiOWW4qAntIw
iawRPAZJ3omrNQuLyqEnIhd2OXaZUe+1vbrfqpON0YJZBWZoDcQTBxaop8AEvdbOo1nBC2vk0XQr
YT2XNpaY9npRSus1aueLvteVUQkmVcE+JWs0X4xh9FwPzaux3oHg2829IuJ9lB3fXG0Aw5UYUCii
fFDDGovCUA0Ps9FW+4kFb6eXxXStJaX1G1sYhN8tytmYMmBFvGO/nFJZh6rOADY2TE+liNUghMZy
TtKIfnADCyqiB6tEzc/RlNTH7dGCuQCPCPedYu1DLwgnlYbEEi6aebLGBWPbUDlGo4y/D5qrU9eO
l6iAF9JVQ1MEmGlG0Mw+q1n/6gbuDdX8Y5JynEuSfRpUjS1+m3R+w2JiBPLBWeWyNK3qT2mjPeYq
xa3T1Hd1D0eRmeZQz/E5JLXXy+TIOtCAloDodu/VdpPunckBelbS9lpobbcfe+OrXrr2ihWAADle
YhrFFRDOQx3rpZWBVdp141pjqe23AS44E3KpdYEf45WWtE4i9YUgAGlcjWt77N1WyJPIHHHRTUK6
14phw6LlTJ2vUiozZB2dm2ksVKkb7WVDFDqzaL2Gpt81SqEFdshM20nt5jgrU36TrGjcYbE5fwxI
4akhh3YX9fa5lfXkpmeAhevyr8RGeIoYoq7ZPdprNf4Z7b54Uf47cYakeFHXKQyv6AznD8hCWENW
FHBimQgqhDFUhEhjR6YU2yYzagu5eutpXQIG98My7rZON+Nty+k+Kkfjj92Fl4z+9mLYRXVuosJf
xm55XRbY1sm05G4+a9EnwUYQh7Slx14AB7M2ntSzJaQySMiqOXa5XnptPERXmaCx/fdt3QzCPuly
Uocuw/nxWA2Vn2wEIUYr4vRNCtnqoxyJbBr+rVe0wySN/Kld9OnYlfGA3ro26FQ6AlXwDbt2BYbM
cYR9JEHir8bIJUXUEonacYfNyRAZhw6t2G7C/OdBT1L9QW/H8o5pQHRRazWnSxb5dXskr6ffjxyc
lOI8HoJMRBODnNiz9VT+2fcyAbPWZPnCiPK9nmGqnwImuwPIUIH7PNHaNIsF1ialNTen7/5xJtLG
gqnEtzjVn6PZ71o11LWdbqeR37WgWhv1phrq69jgcJRK0d84o0mvpkfc3Ceod2RbSsusPEPjwMEW
G9RZmzFqWa8RyB7w5Rcy1WYrvW9oqWrMrlKt8BtawBNeAeMu0rX5B4rLQ2jG/XuOus3FkuiAen4+
KY0zE1iLTWKGfQbdifpc9fdoNtLLdmkYcvn3vzp9sONHwPBfNM415SzjwZ0mt4+1U2h7fs/PiqV4
FGggn2FmoAvnqh1S6oCqYKScaW9zmJcfvSYr+3D1E8ySprjU2N7tZl1Kn6ae2k+B2YNxNKe1beY7
JCTtlc689+Yy7I+6Pk37TKl75kMEfjDoFiAei+1vd7lz3ppNs2soKfOyfMLUIoeKX5onCpHpWko0
bH02g3hKZu1JPQp3I03PSSZ1DwmzVcivpQjUdJrd71NQa8jF6WtvJAwyuvY1V6XRLdcya0KSvlfW
K2pcr604mfHMrsn8njvQJitxYHdhjQdDazrW6jyekCJdu1xlO7JwRBsrLpvRsj8gVlPqlNP8kCQ9
LPs5a/f4qJQPZSKivVTz6fwHc/NNbzsc1XHh4sHAP8UcZ5fNMqalYbucsQC0/IiPbFdINfPNOBY7
Je+wG1ovFbLMG6/CKsqt5CaB/js0P6IRJ9ZqnuvvR9tz36+O1JlVrQsv7dXwse8YH0SZQjxtkkiP
wmjCR9O2Uff5pbprpqp/H42eOW+FtWjZz0B9S6PcGdJFQdkrZBiKzvJMS6o/vye4JFHvunUvLkg9
pBklWV6KeulxUjWX9z28JIzDXqQlv8zYm21FQU7Ug+HkHs5OcGXGNG2xujXNm2F0z7E8Ny8s3v0u
h/GIf45VKF5l6s4h01839ts32tvWIfdcpYF+dW1+MFtlOStm+jebkocEx9075ITyJHBh30UE9K7O
73Z9jbLnrW4whYolBNbcJGvv8Y+SrqUOT1HKzUOi5ErgwP7xK1g4Lzh2aftISh3sxcPuqe4pamZp
sOBtA4I04y/yTyYv6R3WqEo71rxRTJpxxFVM570bZ9UVpokrlMoXqsMqlblwWKgHmCChgi5BgU+q
TsxX4LbIde3mJg6djK48qcNSEknDjMmOzzLDPLuonvXFAQ9PSuy27AYnMAVnGEdErlmS0EsaqVdq
YtmFhbLsYLr/ijPN60axk6wOVx0ovVeDKRaQfuhLSXoQGN35YaM8ScJRT7yfuGyWXdXSSrD5x0HU
8l0rEbYAUCxmBCCF7U5JdzQIq2YcXAPxTObB1hrsTbpdLRwG/AItIIT432pe2MEQG17d2aGr1m3q
OXK7QJpagNclbIkgpkeRowVV2wx8/lct7Xlvov+r5Ea0o/M13vARXek3c4Dz7uzl65U0zQCxxBbe
OhxWYNTjsWNaih/iCGtIujgrkLQCRvWAwMtwN/vkk03Sa+tyPGtxgzMX3Bl/TIyf9lL/1GOAqAjL
ToxS/oTDclvKRPYnSJMsXGfkbrtMTqO9bvCJtLJ1nDUp9FOz669y9CWMKogH7Kbw9CLFpHynxy0C
q6hGv2/gwPX6sBKxwUESOPMwzNGgqNped+opKHTYhhjnfWlL+4bX2C6fbfM0GeoXU6biAfSfwOr1
IHWMj7RJyg/q4hyXSYsvk5zdtUle/DBafjEvTG74RN7bORADjRsp5otnYb25K/vhAig9nnodrXUb
jSLQNbzpk/an0k23pqLGMGbxtfrm7JAM/cWwSqMGGEZ30kHyZMWZ/CEbn6ZF97PZoWMeVXS6KZXa
YrAeJIPxY6qIiswy05dTxkmSeJ8i7K8h1PzUWjaVSHYOkBoLH9OKxhPSez8pB8yxEj/Wa1pBRcZq
WZ4PsobdPn/hZTahXcoVJPjQDoxuUs5TJrtzlRRABeNwq+PPEStvdwqV/Kmacg9VhMVEbqCYke23
thklt+l628NWW6chtv9EGF/dJgV7JSH2o4j0c5DV0kuMIUubR46nyMNvzNXCuYB+bq2WfKBlYa4o
/jxmLw6Mhv3RAlI/tp14hsBgPaZ0YmPq9fh9BZMBR5P1CreimslfnyaGW3VdwO/KAUBZ56sS9Wub
PXTd8sYVMh8SyE2uqkHixpEpvPcOGX2Yb+MNLnPLZ4PSHcNK0nx2tN5vZOs5ovGnR060QzdJP4mh
i1mo08mXy0V4bSFGhrRYELedbexrK4YTkc6MK1W1Oo5Y2Ppj7yXDUHMtWuO+JMHjiJfJQnSsl2Kn
4A9htp8LTMB1/feoV3swxhzcsH2JZIa4U4MCTMkex6lLvSWMR1dt5MirlsbZizJ+mkucq6us1bxa
cjBWawSO+NMP1artAFuiv8UoCTTq0wlvUZwuCzyt8S3tXO6Hv0oSseFZ/X5yiC+0O96TUlNvMIgo
/LLOGC3O2pof0MLhK5I/ds+1kOPV4uUKXNjILtwYzzRPHfDa02JKN2lSfRE1iAZxhq/ixtck3ND7
MFZJNc2zkxNb15xI2d2oM1U0uHu8Vub7TgqtvlrDb+SM6pnROG/VUBQXwrF6VMsLbMsT6Ed4w1UN
XlGb3aIm3OcDXEXM709lUZ6kFqZxigGAq7XqrjDV5VbFzDJ6p+/dAWLPRowlMLe+Cl1AP3MYfrSk
dOwVWAPkxDcHUck3+IGKG+vcYqamgn+b+PDB71B3Eh5ajCvPkqaZD9bOzldZpPrCXhB6qKkGXwkz
za0TGUMWOiZ2MmWwIA6F4Q+l65UDpaoaYEUeeqPef80SdkFWHCWerbIMpPN7nvapXxPUDZ5N1ENS
BrbEHFJpynM4flYM14FeJqytleY2W5ek+CWHQjpqvSjw8xZZkMyq7DZL9MCkSF8TzNUdBpqXif8p
/0j1O6uUB1tAwOga1Et27ySHOusaKpxmCnp8vU5hdOjT8KknfMpDa4zpVvxR9e10E3q6Xyylesjr
8h1jLrfU6/gVZ72vqgn/RLQz3mTbN7txnBN3klfVbXGvYhkbrdnpDrY0fcpGbnsm9cCu605OFZc+
BLUOf/YsyHU0q8TJGwdZ9Dts+Ps9fjAZAkHcMGsxH400Sq7WetAT8brIyY/OmIfPHCi0l6N9iw3V
UybnF3hixREDcedctcxwDZFWrg0TGdG6Zj6tfBpt7UwMkdH4J+pHbEU/7TgprmxOhpuV3XueOfY1
oZD2DOfFCusjdo0gx4qMOelr3S2jbzTO51yJ36vfnprQTCPFclkykPDiUopBum34qJUe0rGBJCNa
xe9Ka7x0pnPNlb49V8rIh4XDlKek8UMEXf+AkRn3EU3JENvhg1C7ar/YzJuztpQeWiAnX6Mm3oVQ
hOwxDw+ZtUhBh1QuEt18szo+JYDCeh9lKEH1kK27jwycs5xxHzXGclmkkU8dJuPJzoZvLWqWNYZn
mWbkY/3FaIspPCKh4pxPeexL+r7ShewOgiJf5GPldnP2qzSRaVtEOizdA3ohDf8zeh+ZFdXr2ua1
MjL4rjHFrFqW10QkkFIt/CBFEVZXvO174kjaDtXKIEuBE+J7po/5Bfv05jBYWPj1PZ0IFZ6LOSKX
jW6xFDH6WXeEmzSWJ2pnpAgJZE4zso/a3MM3yw0yM8AdgrZW2aw0aAQyHOSHQc+wWkd87BpmZdzs
lEpdUezYHywFY/6ZxEZJFtbdBD4k5TBBVE0cM0I8hZ5afUBJTzFk08R3PvFQJVEKSjNXXsHmBZtz
JO3DyuYDk/LXFuO7wErxMSzH4aPv8/ZiJstw6LXwvBDkdsqk/ZDIVrYbYZ9FxjTvSdq9alONpdhk
md5oOYGirXh1ikSqW6Jg4b8Ho1OW8ONXe+BR2/CyqEf1oz1ZY9cEFTj/rtcoag01++3o0oKlVqbv
GC04HnL7Cmiu+UXDcYzU3niNKxJWJqhZ+7F4qtoKEvUIj2RBvQOv3LD38GdO5Oy5dP0ZgxtVvg3Y
Je+MVpE8fRzycxkNK9NBGfzC7OwzZYubaaV+KtFtuT0FGLEUMo61tsMHRYUJq+1dY8bi5dIkEJi1
fy1avVBgK5L6+agYbwXyjhLi06AXyMIK2LWpfKprO/FolkBwhb135CJ3h1QEU58znkGcdrRUpqKa
Vp3j+lmimz0R0HKsZ2jj9nyoImtncBGeAd3VS64yIcnMuN05DeEmaxvEPOTPGE8x1KpQebJXdjac
JG9RtQhUk2QQWpKfFqbAhwTQLB5N+TAO73Yj6ouMW5qXWGQM4smLUglIYfWg1fEKvLOBZ4eo6b7G
ML/DPSL9SKNgjZfKD43xs1PN5OSEUGaYbUcow9V2LwC8drSv+N7pY+GqGJ0il6JTrs2p83tJMZgY
tQB4znRqU4lqSckPjVw+0r0jQ8cj+MQ862CKPLs6uIHv8BoGDBX6Piwzm+8yvi/dXAeWkXKpmhBf
SvNcxyoGAjLemugnioDR9o946n716/5WWrW8n6WvMSXCurGuWp6i0R6z7hKFFo0u5Aak62M5v9V5
mbrwGcs9NBju8KWncKvxkhugYxGWZU5orgqaY8Q3ftvGR4vLk0wANT9Ea0xRndmmx4h79qwcTZ6i
dvR2HRJRx7gUfZbs7HRAM5lkKoyFKr3qhvHaYZN3B83vK8ONGks+iniaXMHGBwWkJUt8PSjExS1L
3RyzvGB42MFaCntaNTIzGl+XNGcHg7oKiqF/NrKIu7oY3hn25G6osn/iZlSfEqnmntoearlcn9J1
yfp3uj0qYNhhbLr++P+cV9uzdN61b4fj1/cp8EZ26hJbfgFkl14yiJ9NxqYRr2dFU35wL6akl3CW
5rQ32C3rJ7upo9esBywwReTst1cJvgH/nYfJz7V5eMJBFjoVCSWmYLRWN2LHVRNyC9quWKIq6Lth
9lI7vilQXa6d0uwrLVuOdpV1pwW5YmLYt1J7QSAgv0+xwGyiqvS33qSujMSLiR7yVuFvuRvionGN
pHvUEfFeh9SC+Y3CIU6S/K4VDEzkIWl9rAuMU1HQHNedN9ptcrRB2P2wWFIPLgzaKMDVj9Y8w1Yv
Aq0kP8iwO5O7VMnZPKq7Mw/KQ5rL0UGJ4x913/1uc3E1rBRCRFL3K0njraFcuDS23D9JdHMGzAnR
9M1Fs8vbIoXx43boZ1m95+EXFJ3ZZ1AJcmcUyX6QyxTeiMI715QpwW3dvjVYD97GOg0ZUxi4YOmJ
gxmGI72rkvnLCR8iPVJfmZspL8Aqklm99dFMx5nKwzMuOzT7vbMDEKv2tMDyYxjP2QndAOHU8pTv
ZoDT41LWEH9Hxkb6VKTEGwFfLzCUuS2L23tXE+6EQ9CNRAlsBepIvyp97gSCkDh3wsYNxVKpQnud
rzMoxFHRFmPe4davXLcXRNjLZ21cPST4sX8HK5nU6/Zj0sS8C/bluNue+/cj26PtuXBAa5XPveL/
e3V7QZ4lHTsGSB8dOOfp//sD26nSKqzXOil1639g+xf/51e7Qtf8KYdV/u93//3nt+dKCbdTTVna
YPsLlE7TQZ2bxz6S63LX2pF5imuygYBba/O0neMN0OkswLwUajypk2lOP0Tgzfbc9oPbC5OcxH7d
OVixp24V68C3TAXAclanukhGtMFwwv6rZGNx3qiWaCBioLblTIqEcXac4rmbI6yENdNjubEJY10x
2NoYmuv3w0LXsbycMss3na7J96k0+4Mx/ggp6xih/t/DUI/ltRid8GDo4mqTCOaNDi6dBFfMkAKa
iGDNztDhA1ZLCMRp2McqRF7Q9spN7chrgVgPg6z5NdcCwjQUBrYPLEeM/qu2FTxy0/Y3GTfG6pSa
Prazo0L7EM19VInGkadBuWZxae/bvkwvxpBlx6ay5NNom1Dp1b7GhTdxzhEEt4OOjPWaKpod9GOq
uyXQwbFbkcm6YwmcoH5ifyw9mqWioZ7rXRVE4TS30t+usId7ux6WYUDVVdGWb8+ZTP7vCZfynQF3
utOziri2vvViKAHcUhxCus3bdhpP0pNpT4qXAsHvVBgOt0kvxU3/f4/G+PfYjeVRB/gd8ia+JbnI
QXOEHN/Mtv/IcyqAWEOmDjdugvhd7dF7hy8rBJaq4DkTImqpjqwgHqFWYIdgPXDb3nI8Ro9RrSDt
mpAhCTt8TrLqRE/gAPJyMBya7llVxuDfc0Lof8eY/DM8fh0YMukPWy/Kc+PcJSNznjJjdJ6kuD7i
BRT6CTI7dBfJDOWcwyJZDC1g3BCZ1lL54esMBVip7tsBJ6D6bvQ68G73nCCa/9RVqI9GBL9L6pri
hfr3tD0Pt3kJwP7mfWHn3ae+5L4pZ+FrngzmGbGhtgtnZLJz5fwmoNEmYoCKKy2CKu2Cfk6KV+7g
fWRBnWuwHNkXKFNiG8Ze4ohyZ89O+JqpOagd6NlOKRokcaFVBFKYMUqtX2qrii6jpdeuAYanaE76
bMOjX2K5PmgpxWI+Do4fhxZ5A/qclgFW2B2aYUmvyaNKPnNEK8EcSt15O0glA1w641enJvzJSpfq
sYi17mCOJCSWTmc+yMnSuKQlGVlD+z+X0e9Oiw8SJPGPvp3LQIK6c+rD3H5MWhPx6aRGvy2YyBND
3Tc4P5g1Y3R8jLHMeIZcF3//DbtYXuU0yV8n0H5mIWN2aAZLfems+mP7RzTH/iPrjX1OYxmKy2gt
Z4zTJQrU9WGmqXFQOMUxr6feFVahuUqSKIGeD+WjkPLqMRFdsbPb6o4n+xLgMiOemrgXT0ooBzJa
yPv2FFBhfZb78c92JvViYW4yrCFdOEFJTLZPJpjiS4b001dSK0dQvAzs3zhL20YeuexmFc2PZfyo
1U/sFBKYS6Vxtyv5KYwj5Zn40Z+LxMS+zCLjwXQ06TJEFa1bolc/i76/RRPNfCv3pod0GMapWsqg
g0r20xmLndnkxWeNxnyd+i97iXzdj0SZdotIP5nkDTgHtJBDVSd5UoXZHDKa5EMiddWhVQhRrvGy
2IWhkfyuBKnxs/Wnn/HfZzCK34Qke3msGIfE6M69YfXPtPWI6Wn5gmawn4BkmudErvoTSZ79bjut
G7V5Ds08wK6Iej/XbkWWh896GJqeo0HyAbt3nsNQphOeKNVMRfmlE75L9l9WHlJ7/snoVLtJhvan
Q3fiEfaMBQwf7a2tF8ZrHQIPzXFe129Z6/Vdl1nNRz8Nf3IibN0wGl6RxDBGLozxmKMtmqsWdQEk
xgc8QdwcUN3j23kmW7N6aNb+ZEoVTJLX0+05q6qqB6z7XxvuwBNskephe8osrOjA1842v/7Ev1+Y
MNExpyI8b7++PQ8Xnws6Ynfr8Wx0dtsrUR0HVsuIZft9hqQmhd2Q+QOe46ft8H8oO7Pdxrn12r7K
Qe4ZLPYkkORCVN/ZsmXZ5RvCLttsF/v+6c+g6g/+nR0kOAcFEFZjlSWRq/m+OccU0hT7cT78ffP+
E6BvJIv/48Nu4WMu1Ib1/cnV/cn3l7n/xv3O+8GQ9sfUNdlBojAVaRQeI3AqPl/BEC+72DdXSlWr
j/eDO6b1rmaVvrCsRKlXVrlSuiZ9nFTattSnjH0ghnFv2Ey8GTK1i80l1muD/gDWjE4NSQ6/qsqy
PVMoGpdnkHlGEjvrERCqFyhW+6K7JYu0oYGhbZY2m1yJxizQRLKnwT83nNPT/TAE6l8/3W+q9dAd
4OZQDK+jA7r5vw5Vx9eyuN8G7B8e7EItdxjb35s8JmBxkPlV6tjEaRjfb9j+yD0Gbow2Mttj/1YO
00CGTa4/4cPSH3y7QqzgaE/3g9NWfACsjleT5eK5tY1xrceMvY3fo5Z26urR1seUCGAczmNeNB9T
kWJMC9qXtlTK3dDY4VrM96sQpersI5mARlVItXdJ3xovNmGEKIncW2xkW8uVNGeqRDz4AfEdNo6r
FZt97TWoxyOFEOu3SyjLwpG6AlZHtzcCtNYWo4b75BoI1u9PmV+ojXr3rXLomFcM0jQ/qQSPSVed
FCA8s2+ifhvT7MxqJPgm/uVBqfroLbARC4WmHp8iC5ySLQyVEB0AX5Wjv96fWvHSTe8G7+TzkARj
+8O5tZlumT7GdSmYltq4gd6OffOcNcQgBlysK+nMgbURcbgZDLpHC3nV4wCB8JBTNxldynbYenlA
apQjGiQQ92fcnxu0/Rb8lL0PjPcyCfUj7nvrhCC3wrE2/wjepliNAy0gagdQWlxwF5kuPOIeYra6
adBSd+LOMLc6EmvnH/n8m2O3uf9s4pVaZk6ieBRClxb7o2U8dtW5dtOvik3mZ0grhc289mXKYudA
Q8HDg0O/CCMDB19GOoKgvp71H21YT4D1O9zDnZXeukYeqDUqx9zO/jpM8837fWzbNr1KSSeIY7dD
FGP/4/P+/JpmvgQ4sbb9KDv2+Q5luARGO+tMRLn3Q2BFwZHhOzhOJE5siWKju0CrL0+mt2CK4s3Q
6NFREVQuL/cH+t5Rl4YkkeB+kwTAl4yRfoNfh2JWZUHUGyp7PGe47sfAyRn8/SLcFKtc6/QHy36B
fu8/klmjPBZRqTzKctjEpjKc/r5f5jMDgw9JjFOzqcZ4jxujvmgilBfnGY3KtDZMQctMq/TTVKJ/
1O1c/URXw4akat5t06K/7vTmHuFVeXF64H73Z9hpwXUWOS9y7El9DofHbDTMZY+z9oWcHkTSdfMZ
dwoqCwinj0GY6weKjvZcGWw+Ib0p9JzJFkZkmmM/71RnI/TW9bIyqraqg+auR6p5Y4aiYyTV2QxV
tksXV/nFqLDNloq1dotIveKWkGu/DMUqn72Eg1Eke4VvFssaj+oRrlGtfmdv/5w1Rf6WdaO56VME
h+h1sjfca7i94P2fG6vSHtSCYNmcxK1LyD5mTUmP7kEhetgYnG5sv1lT10m1bmgNkppIoEgTq+1y
QHv63KLx8cJ4qG7SwmaJAdFk09mMRzmaZ13LlB+nMelux+VXEMpiIcqmPiaVg4g+j5JV1Mb9o80i
Zc0eB4WwIhUKwrI5RYPBdKfQsKJDTVS0ydzJmbdPHGwaNd/beYryhPKG01wVGHyk1AbJRziNpyjU
3WCBNhy5TxRA8qyufRFN6NJqifOSUkkoqhqLBuieuJBXJcrTg++3/SxdFO9aop7qulOvah9ZfKa0
ze73t/FwwPiYeY0venBB6capLf0RIkZzRR5IeEZJhJSw+uZqT8QT4+1oVgY7B4qE3bBkonJXCgvl
TUsG06tDxW4BgLSbOX4p0DWSd1PxqtWFecqDrkbB4E8bTCXtJnPJL9EC+x2rMfjcTtSPrkanMS2B
CKh6opxqST0FRY+XEWb+KZTiIHt/uiVdY2ymhgSJxJDtjfXD8f6EIUZh0yJsfjBJEjvR2CJEnEXv
Z0JjC42cPFLo7Jk47WqtTmmzS6M436I7YPWjtb/8nGK1GiT5gUyvSA+mSyPV8ZLEtnUuhbv8+y7c
P5wHVv5wf8L9/jgw+z0iGvaF/M79YNeDunBQzHjNQL8m5GtFZqUkyRFJ30M/puGlnQ+wN8yHTH3/
+544t4JLJvwlxPnyfL/fsqPwUGuSqLSI3KJgKrpXFUXrYrSt7ogAvXut6rk61BhXGtH2Y1pzicx3
N7iwd7pTFcv7L8Wu7JEFFNnu/ks0TW+ynerHvrKKF702FpGVO0s0OCPOgxyL5TDvVgDF4AvVfcML
4gIrxLyrQa74bdosRiuMrGum1eF9bB/LwTI/kN1zCieUazHOjE/SDH7u9/ehWaHhF+ElIkP9WCJz
WtbzL5SVQuiSqr9h/Yo2fqxWW8Xtyhsn0d50KvNDIbGMtpau75OQRQ1bQfMFRBJJX+QqnZrQNV46
F+KR1uXlyYT/+0Jl4UetpPrnwYK8+24O7SHq5s1uDW1N0z3aNPNNdFxXS43qE8u6aA1LBECaGw4r
t262QQ79xBIt/vFxqyijixG7eu9taF+F2iBszUM27mr6m8RG3sgMYJKrAcpOKONP2evvYd7S4moo
GWtYSOdhd9mo46fhEzlU6ZOAxUZGsymIGUeHNskwO1DxDdicHdqAjT92Emp6FWKtJLS91mhOY91o
W41+GDzgOfUMF7HPObqdbJO0847qvlG6mKiUw2BO4f5+q9PLYCn0uF/66NfPgcpBMBF4ujvGq5mg
tu+mzHmaMTxawppCi9plaqiK1xUqeBmZ/WKmZT+Npvzsu9ciC10uzTg/OnJ4kyPIxQKFfuMbdJSS
4Rke68pux0+WwqY20mHS/DO2z4Lov1gjnrhfuaYOGUeRazMv3x2LODdSaIBkKPaxYoh8VZPgEoRK
vA5HquQz2+LdtDrMI5jGVMfP9lki950VWEtbi5UXyBWHqE+1D63FsUm+i74z/eBktkFKM0g+2RG6
RAIxNqRsZ5u01q52NjxBbPSMJnyx4uFkKPKA7OAYjfVVCRUvTf3PyRI/uDrx8Yvp4E/iE2PGya6T
4uQi/0otPnpHTert3M02EfIcSN+CzRLlO0XAohl9Y9u3BdK8DoGGFHzlTY5cy4lj2tk9lQneLvgN
uS1z2px9TGtJwEdd1I6ee+gwlyPiU+ykfurlCgrKXDkDEXFXJCt7NP4yyA0yWDbsEKo2QRZSY/vW
3BFqBjZaT8bhwTF94qYUSjGgJx3iiVwC2YaE2jcrQdhD+kZUeE2QhExM1kGzGJFK7XPLXGIJtGi/
FhVBN+YyVPPIq9sm9hwwA8tk7L8rtx9PbJZ/Sx/OUGN2mx6OTsH050WhIVaR2V9jaIMvyRRfsyef
PsDeV5gybAF8YWjyDD2K020o773SxdNOgU3RIObNwCJMN2gepk2lUe1Ml2OA8caOdZBoiX7N0Twu
Yi5Izw8nc0FIMm0+fYp3JQiORfjR5pa/V0cWPZrw1ZVZ/u6zVlkEetR7+ZihbpEvje9YKN64KkA7
ryoDe52VFWgoNcfTu/7IpsnxRB6OvPKwc1NgFNRPgTI8hZmOiCowYxq07M3Vfsr3Wh8/6S7OA+GP
O6KJiZAK6COB5Voy17RdSD9BiKMI++6I4hVGBuI/1DD7wW2ujpaGEDm1aUMB/DkB1rUJ9JYZawYq
2671w2KLyESr+5bzW0apvtTDpFqycggHWoVA79/qMv4xTGUrwviG6zRhvUmnrYiUNd1OC9ld6azS
9NlWiXaTIrs6ogy3YYntTDPSVWEX6C0KuXbK+JUA3E/qOkiNO8L1gKdGwZn+H7vV37CeDzUysExN
tJUhhnCRTv2x65fpCGxUB3eLOybDaAmyIHLljbmOGDzbyjxF6XeCCDdowgsCaTZNE32LqUcx0vUv
op/I6KDRvwLNKtaurVX7zh8Okt2/NyU2OWFjtHaK2veypDnTuVkOSvjsqgHm01I/uXMOXd+IX0zs
jGDaIwGwDpQv5BiFhVJQEvWuxW2wgP99NiibG52X5doe/QI+B1/g7BPLJjI+G7YqXiqblyiKvWBI
BpQHaejVFNkY6A9TS4yoFqiap43BbyUpLvObHNPow/JPwC7ZBY0LdepJBoy0bJu34zuZR3MSQnUs
2rhg0I4TjIMZBkENcKphRhoMsGNcS9Ru1WLqLcr8Ecq/OpML+iINmRQWJ3js+4uwZbTaC6d/rfrp
y28n1rQFsGkseVbv/jiqIKJDhZoBTrtd1AYXqc3ZnUzqBwMrSkDNCHek0WWbrlQPWkoYUNrAHIgw
+J9s49ybclxs9Zy/Ywzda5P3RwtDONrD7Lk5pwYgwZwuu+aQ3zqfC6VOMSixoMJ1jMFs+ublwg4Q
1FZHbYtBapXC3CLA7sOxERMPjQFvKkuxjYTyo0BAdY305mw62qufj5faLk5T2tIDKpVwMWTE3o9o
S1H0c1EZybZQc9r/XXgzekYWavvxQonsJ0uUX4PiHnviceM0fbVcbds1tSB/BUcHWurQx5tQZAnA
F8XHDExYiv5LByoIcBB4mCS4czEZCF10q/Om0vpWJrJ1yb3sFziFvaT3D2WTDksMZ78URBJak+zC
ZAS51R4tbNBDx0sVvbPEuLKjaHhMJ/kw0S5u6O8aTfs4UhUkbrDyqK4sIysJF0WgYGKDCRpi3E6D
42DnpzAZLpbRdE9ccx39OAEwW35Buow3nEAB6hJPRuNzjFADca2I2Jxb3BVmwdKw9D1pl4zb8F5L
xSfgNIPzVkSkiZZAWFWgBESPYFmsBQq26gsVBvVQF93lWBebqG/PvTRvdss+G0UwFykBAfose2j8
D5bbB8faIIbki3mCoOWF1bj3tUmFVYHrd+igLKP3bKMhpSQ3eloWX9uWdFA9Z69iKOVnr9X4Tq3w
GlbdwY+hv7jJbiA4uAC2EySPZIt6atF/21I5VQpRu9NTUBoPJkYIM+q3MtI2ihk8VtXHpNUnkGPf
ZiEfRBd+pKh4iTIO1zWRcovgGxE8EXddyfVt+DeFEhli5h1/Wo+0t4Ksmx8qlbEXOESwQZpPQKwg
NFBVdOTI9chem+8BjUiHs2VUQnuOjiYwNEDorPupXEw6+vW0r6L1JH0+PsIkKP8gQTKHDKM4lY5I
DBNumXY1VeSnBS3xcDWz4KLCtiVEscDT/w22AjSLJcZF6sYGqAKAukr1q0tY2rtK8VMY6dLupsET
jqg8V2zyskR4QV1pVczRgtTUduBZlwVrsm1t001KGeUNR/mspw41m5sdExmglabsk8bdMqMWfID4
xkK+k6NnQFp6sATxnW7Wuq++IW9hXdU/SV8uzDZv3/8YS1t7fKRVE+IpJsx5qHyPr3DLZ6Gs+dvk
bnIQ2ygSqhnxdKydJNFsFhbfOa1UPXXQjALHoX80u1Wynk15ZKBIUwzHfgnmn4irFfu7l0Uq+nuk
ahvLMvQfsmm3pMQNH6yxFmGd02wUPvraUTko8WD96jX0QlRgR77N9FubfUt6iZUzk5x7Su98ZpFe
wfOjZE4KNxNifxoLTezqGm6FlmSP90MfdJ6mPv2xUgeF2T6Qijnui3FSltVg11sVxcotcAA2wU/+
yLsOIuWLWwfpkqRb+3P4iYNY/vYVEn1SsHzvheG/jaqjL2Pdwko207S6QD79ASRpEQkJMoErnciO
VGi0CfDgMIv9sQ/DbsiOrpLd4qkf32PTPP0B+FbdWB1N4sM3xkCx2LCm4QReMl/XVe5w2ijyUQEV
fCIZz9gRUrxC4TK+OYzRixRHAhjSPnaXGYi/jVXZYKtrqseq2lpfhcEmz+1uTmmzmAEJ9feh6i6T
DjrGSu38kFlw47rxV0i3ae7tY6Qji4+vckx6+lojFgkHKaeiZIdW0egd3mkQRQPWZ6Rk3fjmOmrr
8VfG4tNJ1ekjaIC3dnQml0U7BZeGNjYmmlY5AXr7cOfN7BAX+iu2JyYPAGXYQqMHWVTJkY2Utq4L
9/fdWGvIrwHvolKz3wM8Oh5pCVvXoZ0shnCI/Hlfm1cESfXazjqTWRFhfWxHBn+uXV1MDeWVKeRy
dAiJ98DLWY+6CZIGuHi9Zl0HV6fO7VPVDFdSS+RLZU5vPVG1j0M54RKp212kj/UNJwSUTIfCbB9N
e+FXxUE3e6Ko8aw0gQXUcoYgpMI9mRm1gcYBv9qkdD5Qpe3aOHtKeDPH+5OqOakZX9Qyn5kzhnS0
fSG6tbCLc3VngkToWwfDqjfjGCNB5TwtTdt+rMNYXFoDSLVHGjvsBSRdr0OJjqgzXLoRgAYmlDGk
iYtsK6pkxC2CZ1DPK6ZugWAPkP17nWHs/WObAz20cLoQN8/8d3TRYG4oO0DV66v+BLb4Ruip2Gdm
Tb6Jg5f7zpn1e+0di237SPRTBR0W7IR1AsUpjuA36T7FLf+tyS4zGo0nOM0mBgZSnXu/CT+nWt3Y
NDZN/+nOFavDSH/G2MdingufwhKdAOpxulYvg7iLcPzyF7KZyRhUwvnU+8kn6jsVf7KRK9NXIJ7G
2CD2vuk/aefflM54w5tXPYFbsDyoBSntVgP8WpYUA6QjR2ybsugvGuWruO7aVZJLpFb3cyAJyLdl
RjK9LB2aB5/m/92M5vrfmV6k1z9+yu6b+gU6APbu5QxKa0tGtyALd2ljKafAmtWJsnUgtxIbI5z4
6X6gDRzuWtX+TmHCi17pn8fa0gArFw1lsSg/50jmWJ00+260i19T6FpoLdMSIyrhin+MtzJxlZMR
mB+I5fwF0BB1aTU/GhHhSCjMAhGFSFZtrxzt0jaPre1nuKNkybey7YkJuP75IIJeGjidMvNZkgi9
pOcZbRQ5eWODb/TOR0eJ/8tOm+HRIIBj9QeeVSGvhlcoaY6MNsBFIvUAAg5jsC/gGdHYGJ8nleao
zu74EDvwPexOfyW3QG6byV2JfhifzQryhV/S+tCsD1kY9OHmxB+CTSm35RME0Q6Wmh8Xl7EhuF4x
2rfMsoYn5BDhgqXLeNMJYKmLGc5pZeMaQ4G8AgnS91j3ztCnnOtQRD0EXifZWaigVn5EIrZeCHhH
MxXjTr7tciwxbQvLtYkw9bRWp2xD4hCPf2aHEUOin2fGok70ZlU2A7ztmuom2d+ZcRT3HwfLJqXV
LolEmS9WH/G9Wb2rpdJtCL31smAItlnQxgdF2QJ4cR8LYjA8vDZynaW/p6R02GTG1rAJWs6BCUgm
nGjro6hb33PNSjvXDnqdHuLmqux766a05lOXw2oNOcPaJmqeHIZN3LJnt3Nncx06gPtHCTmvxXvP
FCxI1KVJnFfP/Sxtc9CZK6Hh7Nu8Vrcjq1KvxWR+Lkvyf4wZTh9ImTzhsY1RpMKwHNPEWPLGhWfP
sUrNFFlbkschbfVTAUS1h5Qk8mYt9a3AiZR7nTMmqxym7h/bnQMPTB/K8KLUowUmwqHk3toYTCXk
CAHRkXIYvTS4Zpow7LdJRblXh5899UjPcTosVum4o6ke3DoxIPlOvWLylVeQawZuVEzWVJWgxkJh
uRYqi8FQdiisw4RJn+kloPACC9igvn6/+C16X5vZv39GXYHE/w0nxUvsqBsHPubeHKxhXdDX2AIy
pIM/tu0V7qK6UuK4WAd0PhN8/+ClgwgBUqXmnBdpVJOhouerNhjwdzs1EVOKb946jckE+gN2gPsk
6wTGVd85nEfbO9H77wM4G3MjYusjjFG2Z7oeemxbojX4AGidBAnJxf+ea6Sp/5x4Q6QnWX3E2znz
P/Wf82Fczrxk1GzFI3K02I8KJZcRr8Xdvi6wfR5oeH8xRaDJH0YFT0Y5YUVQKdSFWg1aKK62rqAS
I12CYxCwqFDj0dfA2oEr0PvVh5NUG2Fc2znb7H7QTepTlWYpu7iKo+cRLu+xHsdffz9D5P6w6NQq
2PfEdDD9dkcCKLWjbXOR1L5RvA++CBaWVjyN6AvOruGvJpmIs5KR+9GkE7R98/vOd/ITzdhWfjGt
APWVv1Rb3ipCqkEa6dmDVpMqNMz3O76dLSdwxftSqfd6PEuQn2SUphQ9RHlmuFg7ndqtLTEQ2Khg
3bJ9qk+FBn99PiTGoOAFbNdR0nRzT2wZmNGhIC38ymTlrFHkFPs+maWjdL+8spbBh6t0qxytwJcz
TF8QfqsX0y2gu5htdLBikZ1VjD5LASnlV6IFO5B7/pfs21dzCPtbEEF9SCa7x5KVrv3U1B4LWl8t
doQ95p3oHIgAi89QnlsnAvs+rqQR5N+Y199boISNYblb4LRonWeGWUhYSxuwEOvqjKX1aMlv/B+m
YeZYUsS0tW006PqMj+mInKvnaT037P4ghlf0Vo0g1txnoF45AbBx14J3B8uKN+HLj9bxI6gfz1kk
U6BTIjkYOI/+HO73WW6I0R5T5pme8tMfqbpeEZtIIva0JV5Ds9LoJnvEtoFhRafO9eXBpgjPpUf6
RRemrBzaoPka9GtjUuFEI/vVD+weXNO5tYOwlkWtpdSr65DNZKxuCCRoLxNMD4/dP3X7DBNqC3i6
60b2090ABsWdzNfBlqis/fEzcWMiCNJWXhQjgJkzOdbWVaP8EOXDIWkVhW5Bam4HQ3TXSbNvcWK1
n4PN7rlUpHUZo1Lsh1ZBl0f837yArZYY+zmdE1M9Rj415ClszskE+WjIdXVrDl2ExYm5CmKE+aTn
euNZU27AcS4VKhwBUQ6tTf2sTlsgrFSiQFYs2Z53D/iGtG1Rf/dwcw9YccNDMR8UyBl8MvOPwtD5
8f44LPnwoLv9z31M+f9Kp9x85+cP+V3/2/xbv3MU8cC+mv/4t/9y6/zRNd/l//qU0/P6+s9P+C8v
Wf/H/eHgO59DI//LjVXGrDde2u9qfPquqZPd//u/nvn/+uD/+b6/ynUsvv/9X36TDNHMrxaANv+X
vx7aff37vxAx+Q/j7n+Lrzx+NF308d9+4a/4SudfNUOzTdIQbcewLAKj/qRXauJfAXMLzTVt1SR4
VBDd9Vd6pekQbKnpZLJpmiuE7pKeWef/GWTJazimbQKnsDSHh/7zff+VBshH9j8GohGk+89JK2h5
Tdc2WaS5FhnK9wnkHyIbRcJUhJcc24IxQcpvi0OFAw63CLVLRUcvJjAUHFBAsCUv2M1fRp0dsjMT
oTZqRam6geVEslvx1FB4g/BL7TMp11ntkO/UdQsnrzW4+ywjaFcsEhe7ZDC11kplO+mhDpkX3Iq1
F+GVCu5jmqYqvXjtwQhGD/f5G2ofbWl0erBO0O4uovY4Eo9tQuhFJF4fxpaErWii5hWE27qgJg9Y
qwSguEFc8xiGpFykenMoY/1EcO2zOlivqTZB96kcmihcoKdRUNymFrsEuH6wlHLZivCUsRl2gGeq
AyEkbqW/2cDD1iawLgKvWlgcmBH0bClzl2JE/jHJjynWvwKjWRt1jkGzWBg6nHqle7EApRn9CBQi
1E2vVzB5BeklMnRIbNmy8NNvqf4aUp1Wj8vkloYmAiiqdHXqfwTzIFt8hhm1N8U/g7u65Aro0HCC
lJou6+LVRhelCXzRgbZMbAyxoPSzalg66rhBhIzFSjmBDFwFEW2kXurHWh1gYJMaluW4n3JcCdLf
uNaLAgBkVeIRX1S0mKCyUSizgoXffeLDTsG79cRHiqhE7Ns1s3npVmbNLSa2VHwT8fQ4f8hViLLX
HT8b11w24YhgtVhn6nDocGIl44w9ZYGvW5+dCLelnW7j/sCOFM+jgk2MphSGsVcSVXamLjYNkqxO
15nIyGCy9Qv+jIUSTjp4FSq80t4onHXsafyZzYpzFbuYtk95ktM2ycrJaMerHa1ny1jYE3kDr26G
JBHKKPWMMH5MbUroDq1AFnedxgulLFeiJNu5UrKIGzAIvgUxSY40ftC+j5ZHPCTF6OwDRvDaDs0B
iZN7tdJKYwRW1lKzHZySTAk5gZ+dQZ+6i7CjLJICAae2aOvmt3DpE2HvHauPRIgd0Ytf1UuQB4em
Hq4F2M28dOI9aVqINjNl0emiXltTTDJV+0Nq9cpIQkRHfr7AbMFcg48SfzkNptC5+A0VMyMQEWKx
KVnStm1wqydvGIkS4GjGe00EEwpEN+HaE8eORfrGQEOEnToqiIKzizWNukPNIjTrNzjSvQFpWi73
oi28HnZNZ2JF7T508x03cOd/RnW/yWUa77rQjs7ClEcpVKj7LgmzklyzS1a6FUF4TbGq2zJd+qnv
7gAcr1lfnUQNqQCRobuscYye7TR6oTtqXGXQGM8t4AW7bQ5u2F0atsGioqUfpdB+acU/gZkbkmVI
mEuavE/qsbZwyykJ+PaB5lpCVRoRTxf+7vKnUJwakgUyYmJMFiSJYW0N2NWwIqYMRqYK1pBoPH4J
cQWk9uYHL8RCgAqnTUwfZlxZHQu2DKEkZTY1PdYKjcNegwqNxk3VF1NGE+atV+nTgrawV02AWN0W
z7NcBg/TwjQ/fEFbMKWRlPzOspwdAShftEpCwztnkHIIKVuhehyD7ZhA53f1ySr6VZVHG4fiJm2X
xYBiopXPaknbMKs3nU0/x45XtXYZsjcLp2aVvuv5VmsEp3m59Ltrg4Y78b2UEyYWZz8QjxNq7Uvt
lxuRskBCWWioeCy6pQaEozrrproGD+X5aNjsUGwkigIqQV6uP7hsTxQdcE/9K0TkgheFqpXhRU2y
nB3WUaBTx9C3aFrRAl1C4TxCGFlM2MupUpkTnSZoSzg7wuw1K4drbgnPtIf1kCTrisgtJajWBdoD
k62crqA0JNX4NsbpWmTOfohThLHLKIUTHYw3CdSBVOHJ+qmNbq+4IyWvmuyWAmlouIoHYqVmw1my
GqvXyDpBbKR1HK6GdYa2oCoI6o7SswN/cnCiTT8Gt6CPHpPB3cEpo5YQ0elyAAUEqyk2N9I0PTnO
ieMAdXrqhBEyrqomkiH1Igdbe439fNCIGiPnK6cGBFM3WRU5UnX52jsR9hqsoBqdEy34JdsPWYIW
kqAELVajzkxO6YqlbhwD9w32Of5ZQgSJDhYq+UE/5Wh70/hTN/HvMsHZNVh45S+Ral+rjOGQbiw7
pUvVqcg1cMJqkO2Yzswkp/L/VSNoT2wD1ziJXPJnIrAca9VGyRALqIBRtbo+hTF2eUEbvc4vVHSW
OEaD0eK0ogFE0XrS3B9yUX/d73MnDwP3uG5jFKfwLkGWT9EcugCWXox+4YEvyBcSPpVX6gTNJZgt
tX7gkwpv3aTvK7fawkZlDEqcLcgxTwDIMVOf4lNy7vt0MVjvKJ199WHAFKZlnw3goYg5eJqqRYM6
wmk/6+iWNTjAe+xBGiMpnRbGjgUGnwxYHEgh+F5IIPP4ucsQGybmsWJrZ/VLmd6s+I0raGWB9aJD
dxI4G4ad6odg6cZFq+afCbZyM6Ok4ZKPDFO8i25+I4GBDiBctMXQZ5vR8QlX+0W8tCcFH21ULUTb
LZ1V1rlcQBmo7JqTPiR1jo6dZFtMsOF2tCV4Vn1fgN2AX73wky164U2LtA6T8YMYjaWNk8exDrXy
5TK6huWckvGdMeTlkbl2QMENVcNSYnyTDZYxrQLjl9MqgquPW2cGYdNPNgISkwSpFE62aWNKOEOx
TQE35nnCks30nLzYSa07AR4k27NKPsFBdGX3y2zoGkx26eVDvQ06F9KJeiR/lTGfiXHqvJLZkxzK
RSPdn8AYt77/HBNolZtiaUnt6aT0szbKsJ6JlPsIx54ievzZt5zg8BvWcLg9KF/uifIlMkCl9Izs
OXU4USXsDoZOzP1Skg65a1hI+nEQenA6GQY6aI3k3q0A6y+SHnGNrZjSI5dkb5ddssi+pnj4Sl0I
PGZnvkAMfvQJKR44AxwgL3KK9Lkis0+74YgiAk2x2j0F0Qzp34SouowgOKZ2FdG1dt6UgvwQh70e
Eu8l5TsMMAonRfTcOhT9g3D8ShGteG47r+Yc8JzuixaXD6wet/QJnmwRHo3UfR7AeLCn9BDKrJMo
PsAYKqcOLeGh0bWfQHe+yKpd2UBUsPLsq175qgJGSfgPeFsZP+gMdu2BAiWSb+fN6HuWOIvJ2ZMF
YxbWygpxDHR+vqnj32as09BL1/ZI7o5TvlrJV9vpW72k6u0DjIejNOKmN9CTTu2was2AgNqDMVJ0
xUwMEZq3R2dAPgzjp4LSfQwv4HFxVReH1kiPxdxZVIoH12ChVkumcpIsVEJWVQgsjjR/+e5P7uZH
ODRbah2rRpxNAeICJngccm7YgOGyilDhWxRqh567Joshqyi2DNJcBaRBUCR2k4niin7qdQQyvAHE
GBRPNmXsLMuc1C0yFZXhRkVi69sYWLPliFnfhno99PEp1C2vvZWh43XuV0SIbtz3C9jnW/LdsFS8
lzGOVLfgtLlqTrIdynTnk4WWN+M25WuUAF3GrmMmTq8W4wZRyfiFPyj9Pof57v9Sdx5bkitZdv2V
XpzjETDAYMCAA7qA65AecoIVGQJaa3w9N7JY1a+qu1dXzchJvHyZ6ZEecMDs2r3n7AM4EFAcRhtq
7xWRYcgqkKeoRyBZyrnir+HqYrgX+TrsrbWcrG0PDKiOiitzzyMv9NLCvrd5/Ff+kl9KjmDZWetS
J17CKl8HqW384JPH9KjlGmZm/C2Dvtco43GD3bsd9YNPop9RykOVlbdC72DQiuQ7gagRO+NDZoIz
HNhMIjCaK+A80GvGDdAt+PZIBSgyVXIP+rcnkhureTGzXMbSso52qr32pfWGhSDbssHfVZP5GMO1
w7jUrTRj5FZMnxwABvBxV/MnKo5VNt8uYRVlT+llC89qo7XraqsQYFfkP5sorYCmrYrwyx4henGK
W1gNI4Gjnc4oJcUcnK8n815aDEoGsQ61rzx5alW7MlAhzVWMxis86M7B4uYFD7wSknhJPfhA8Eul
YbEnGSs324vqIRnhIJtb3cFJWqptQtS0tEDTG2wYJ7dwbuzqrtKTgzbRKJIlPrriAVgBqm1/nbSU
LigRBpdRWIe/BB1+zpOiENGiuSmQKbqIhf35JBjYW2a/7YgHqcbem10EBbFa4+VnjBzAAcpvVdOt
o1735qi9ZBeHgE/B92V1Tv1or9sBZoWX1l6K3/0wtx/JlJK4ySBxGgkRIhqg/EFXi1vs2FNtFGxq
LYtFn/+kHzPPZsQPiIZuhFJDC3UXxktQG2Tw3LlpSv8CSSrROHKKfp8aLXJ7HqdYnpqgAFCmrXOK
lGw+qsE8peI5IoU8US8GhyUEjpnLtC3p9wY6f13nVh3mjSh+sOV7qMdvEJhsVf5gOB9NDSWpIobY
/Kxz2vTuR27gYXR22YrRQu97s4cyz9HlXZwZqy4+6BF+lPqu659LajApz3Sb4X/BFZGvfUCIp82O
HSerueWq+gQ2WmT0IuuBhIlXBL3Qlfw0OuINMFIARhr+onQ94Ami6+oZU7LuNa4uTms9fZkrchki
yD04I4LxTdNSjqe3E58PzElv1tXO8l2vJSG0aAZOSwGk0X5X6tmudi6Z7v7qZ0qXFA9PPm8Xsxzl
lZguJXpt27gCKoOXdunyX3aCSMv4MqXtaZDTzWYfwQxXUXSY8sGbVbqVbnCpYZo6rblKigfUNafU
3kqMfLN0V45oN4txgweDtt6HooQXqYE0KNshJlqpPNuH0UglCRgTHXfWNGcbGY3DssOQGxRlpO3h
j8CIRVvjoolRm0qYpNBSVGuMf0L3rdMzFNsJW7KzSik7JhhuNp1rMdVewmeIxOMwd51nps/C+iHD
+DIxADTp1JeEMuGLpNiKzn03+OuhY7SByesg3Po2BkTg1RVm7V77JePoPtXK3eizSg4aNmxptTQi
INRFmfM4iXgjaFIyiX7BcWLRdUEBjKgeMniFznC4r1UwbARi6M3QardTx6xbrz4z9UQsi7ZnVL4t
jOweWsWJqQP1of7kp9PGlnJncHoZwSr75g+ZMdh1YM+p7j5227uagtPFCTfHyQ5m334Y05lJ/u1o
n1s0kLPTeiWLn+U0O9CvK8zKbC3avmKwS9vgfmL3qTG/tAn195Tf0y9bTZ8NRAP6LnRZyQTcZKT/
aharc2F8OrJjl0qP5kRxCFsq4Aqt3BGNCpTFgLxkzgiuPBmMsuf500yd7Syzo8Ugxzc/Ru4NnetW
5qeWY33gj5syHxGEM5PSshfWhFU9HUTofBcF6Dir2kiX7lXcewaiv5kJf9kQ/hGQKdB2a60krxyF
IxLzI46CG396tfuCiBxCtfP8FfAjZ55yVTbDqrdiL1ByG5iEWmdk6xAjjrwYDsg1dbqdcuGTDW+u
9T0RxQsHyJ+SfSMlaYfkMemxJ7tmk4t1j4QmFsVa4TVTdIMCJHZGAUBK6+i+21tBk2vVT+12eEh1
ddsBohq2BTks0fAxcHqt4dAYqjrCrN4nJTqOFtvPMCAwY3KCYI78KW34YU4H2Lat7E2uo8+TRnec
LEM/XSIWuJ++3Qaafrja1VOsvoB3bouBshOFOFkPNhKSgoMrstrsAJV5bwfatIIHcmbi8W1a30x6
VigLz4qj9ggRtzCnbYSgVHSc+20EdW6i7uypxvTDJD4e3qNCe5axw86AeILHe2R3qLHQ2sauA0Oc
NseRXJ2kKj17OJTQpqp0u1Dr7WzaaR1qJ40epd3/hAEozto6wDUqQAQHJjUYzdCB+O7KeqzMhIv3
OOfF3rC/yB+A8bWXZDODsN/QmNk6/ZttIX1IYnbde3wuD0QOrRCHrFDgb4LAAhJqFzddnvM+0pW0
9asvSi/FUYDizHmfEIW6/lFHW2ypgojy+Yvj+mqcse8N7hWlVwUAS4mN3Z216qVk2/e1Hztvzpn/
KrQQtsb0e6ckQfsFCQ6aDA6cerqXeNkTiwpC/sI8gDJn8tTwTVANFaOiStRJe8ef1lk/qAZtDYc8
IHNMNcaO2v4GzxUNWY5oan71OT33lPmGyDZ5Uxw4Dq2K5kGkRCGIbc834m64w0JLTy0cP6DZPQXo
ylm4+LccTT3VSf1sxs0Hob7fVd2uzJqTGcxpOthmjl4vexfzdtB2tAc3wg/WmVV6ugGzMdqj9qTU
oZWhEcM7Z8dBTidoliswqOQP4EyU9UteuhdrKk+8/KTHyfPAkVHHkjG6OEzPE7ZlNdGibi9jJneT
IShoo01FFuo4R/eW/4j4+0TM/SZsX6C/I8zvV0g0QKeml3pA4bq2mi/yS276+poxDsVEyUGachnV
ANzmx2y4oF9CA+6fRFQRsJZX5doWPXYDdKZuGe5F0IeLMeGpIck3yORdWGcnAVnISpGr5vKXO7kn
DTUvpKFrP6ZfJR0fJFyPIAdWVhRsEbPEn90Q7Ay6Z4ALPaOgjUQHgNy5Rt/2vdotVlouxKYT08mS
DkVeTbmNHl5QwELhyOxyHcf3VrKIhtBpEnlcPReh2qN9BS4z8Gx8ZvK9IVCmTN+4HKfW3k35s7Se
EpAvRWzRePjIimo7IZrt4O+QOcjUWd+KsMeiStPaHckLARHYPQ4J60RhORt032T72MjCXC+eXSKS
FSvne2zfZ7POGP0zpukRkw+JWnWnjOpbwvi10iNp3HvEhSu7gUVTOwjvcJnwEQn3oam7baQNT2a/
08Aq6SmWAYqTxeoQEH9AYNcUlZspfg+S55kzRyjfXcni5xj3uB3WTfxNIiHVxeylMveYtR58B/F6
qX8Rsn2w264+dG49bnND1pvEdtYYk1Z1o3aNAZCiS57DdDyiYrxQo4PIqwmMw0m8Vj6P/UKDaXL2
3kEAxktTBKqEp9growGLBRFLHCfBRMMwL7Gj3WBHuIYYsdccxHn6Muu2Bgzdafml6JuOZp6jzp0W
lIcYM6cRt0T9oEsbo/w1U9Fz280D60t+ZyXeOEUhjYzpY0B5Ndf5kU0TEffIAu/E0YtqDYvUtZhy
1DUPWaoghJIMYgqqZiKiAQPyDzjoWiknCfdkmWJDRc7IikzYazQdhrA5pjVzyzraERS+vHqr18UW
ARCUhqDfMbfaBQ42+QL9gR6QXFeutdzYNMrkAKpe6LY2CIlwuQxg1NCz0NNT8eskyE1rBdyCPKVd
Uc8vZaatx5Dgxd9f6KYi6Yz1c+y795GJ0NoSZwmqc4+TbuPaaKMoRgNIFIY/XxDa7xMSUyrzc2DH
Z0yDF6wud10YS8+EyeQuxjJWlfpYKmhVRe78sqGB5yUaEc4ha3MKfmIUin5yKrP8tY40ko6nLSmS
9wkdXEFLNFjgm9liMC3j8YlMJ2J1OlKSekrASUAJIrslB73gtEsWpfT0LamZCOgPsuqoSNlYzRCL
3bHu2ObqmDAfliC0b40/nLnw5ymptlH0mjNxc2NyuYqKab/AvopNhuaz4G6p9G6XLLKMHmJp58FJ
1DdSw+6P35dideKBoMVzqbFYHTSnw69QbaySw7KZJMEeZvKJpNYAsGV/jyjqy9digM3YldZa6Ptn
5ReQZlv37Fs6ljc13IIJn/c+UteVkVzImzWu0/IUk520p90P1VleUsupr8nQ0EpK6AobKPdapNtS
C+bDQEopzStCuBwbuvGAwHavZegLgqbwRGbvi4mG4ax4AyTiAHQ+j9IftzLpxh3uRDLo7Yc56Dwi
Bz5Ng+HYyITpJoEd6kMp8/PzNHrSCKczBGAwHf4tRsO3EQ01zFl28wqT3lBbp99fdJzgB63i0Ldk
Qujkm54gmjxZyVNQqvRRV4CJ5nIjA3lvhpBGDXfj2MbFHHrko07/0wobvhiK78xIzU3TKXlxKnDy
A779VuPzqVw6RrZM2Sjdvj7OwLRJZ2RUMTHY6KvkOPSIaRuHzAx99o9JUfZrcj/bddCa0zFpu03v
DKz2Igx2uc8uoLgWSJm4hAl3+6jKJxmq6oAX8wx0wT8LBHGtraydNlZyx1t77tpObPVYbkvSelax
MlAz+/GKG5rHOuVU25HG4VCADzaM/SCp0clNoMoHdMSrqeoR1vdJfCqy7pAqFC2u+eMUsHTRpkUr
v7TpOo7FB7IPpiF5uSFtQnmOOdzKrHWOfqpFh9aPP12XG7JruBBFP/J9ue1P2M5fUYghr16aUCkF
Xwt7d8vxDK48e4hNrZRQbRZ9N9/NhVYcQprnvkM2gxr057QwXfRdQt+g6ABxZnFfI33aFyrkkxPu
zi2Z6qkhhZW6PKX1dsBzdCxjoIAprno6zq67a7voooUuMIN5Pt2ZYIxv4mzexcu4CwbxL3uEQ44M
8qsXH3wU7nPijMtQWqydIM/PVvCVBpr7CJZ8aDFLdhkxR3762psYEdG8mEn57PRwS90wfot6AxxP
Z5PEZ/GGkhgYvGvyRqvIvItq1lkrxkyTOEwuuzGPdskl5OhJ6jgPv3rGyYHPqT31ijmXDfVy5zbp
c1fwOl+HY9ng0drilz/h+5z3FhD5JA+/iiZ7pNJ316zLI0RzIHJu+KEZjCSRHs4UZDTmKu7CyvLx
H5jhLSRFyutQ3AHKxo49Ig4Yi/CpN7sewJy8MGnx71oXBCji4XRvdhQA4czALQCoTTGZ3/kBrEzX
rT4i5XTvDWmNpSyZUpOTtW+F9mqqVqMjTUlpi+RMqB6i8sQTHYyfpAl56mb7MXHkXRqW8XrIZ28E
GHqI86FZKcSk0J9QPaOvBB7ega0CuUlM+TT9+KjfLO58wEcYbydWlrAzf7C5EEkegkUwtcIrm5K1
EzEkUww+tOWLGSqdC17RwyXpwRitE7mWMwOD/FMLmp8RZIGJApjRFGrrI9nFlKUHzg7h3gxHju7+
sWPfpjvRCoQTxITOasxAFpn3hBOyfSDr4bu3l97edNAQt44DoAoY2x2qYCy1sSrOmHQyw1dLuivH
2G5aZ6RtY9MKtIOW1M22Je7Et0mY0gcSZvl5khEAjJlpx2IE1AsK8LuZR0VTLq8enE6j/1hpx5ko
MY76vubpNiaFMGmfzRp0rcrhAuIcmYEV4tyoSElXHMpkMWzslnZt2W3mSe82RB+w30ZZsCPHhEIF
Nq6bg0LV7HiHnvupkP2tWfgu+wlcxkzTT319SrUk91jbgi0y4i0dL3zAXbWP6+LN1yUOZyf4xWSJ
mmPmZsgwD0+W8tCJfGRl5Xs+ijc/NCBvdhiqGSeVCL4LyiUO0sKkh54mDv4RZlQmIp3NSDixxx7S
7vymwdxR4gXJAEZ1BFVt62aQpEmS9WgG0avWlpss0epDXTsvI62mVSLAfHTsZJnf+bcGKhVBG2KT
tOoRJv5DYGW05srhgNx2PStzIdQkSDIGGxpGAWYlg9ni/VbZdyMi3ZpR+l4Jj+sc3ThJe9BDAk0j
Aoq3du0sz65pXG3Tx9A9iAN5vZWnWeoRh8a31ifdQ6Ek+NEp4ZIUgeC6gODNHC1/FBFgWMkBZl21
jAcG0dlYkpf4JImgsnIPXEFtN/kZ2hm3vwmd5kmLnXaf1/BCOFAAbXBFth9ZbZHrZBJHmq1tYbSn
6yxX7n3cgwBFvQg9yjGuNaoozoHJbYXad6s1s3zNpYdlcHwTbiP34He6VV8Wn37vB29znL1rxZfq
i/AyzdV0TSuMkUnHJ5hE8rnta3U1J9ZsH+eC9/t/S0TPC+CxBegcPQJYZ4Uhg3DbRE257w2p0RJj
PFc24StPUw1IBWJ8rNv5NYKtTlHMCM1oSgK2En70ZAALoVfVHQ73Yp1IV3qBaVR3VMigcdlnC2FF
l3CM4ovMyDz2tXBY21MO+SanoeFqoXH8/UUtv4rsTDvAKJWyUEe9zukRGz1tQT80geLpvzJRkFU6
5MxcGkYAk9PdWPMYrxPLP7KpRHcqFvuRvvMxyFgJaiZb26gy5IKCQo1KYCr1h8ovsxNUF/yg1YXg
30Wir0dgAthtu3jSbuwmaq9D6KMvdqfrYCGvkfYH3vLw6lsWg21fU9uoRNGc5bXcFAZGXsMujCOK
BJiGkxx3gyQtJi+qu97Q1I1kbDK2yFEF3pWatsBUc3SMiF26N0Kxq9r8S3Or+pIk8bEMOGoqkWyw
SMTnqI1DJDPpvu5gk1qc7nZmlbzNtNf+PbuMQi2/m8vxJytDQBapYJ+O8vwZ7GsBI3pQPBbSOgSh
08Eu8Mx+ptOnAmsryrG+5pX1NpiEJLW5JEqabYQoxzhc2zH53zYiVF3PiocagfcJquW36dj5g5P0
+QND2XU6wNOsLVwDsRzV1WFf8swO6n2ucB1QR6dknaE0rQU20hgXIIqtzkuj2tzbdGG9oiybrWlj
9q7M9Gde5Jlxt490K79tRDVvCM0ACjNNxCNbFX4P/z4bBtIdGnafUi8ZteF7vXGWL3Zvvs8j+TEh
Y6mm1vzbuaw0MDd8SUYgwYlhPUEhxP5HCXXXhNDYRWzTe2KSZKH3hAvF7ztq4vDay9nLJ1JYyyZR
2DkXE6meWAQSQILniC+zC6q1E58F3lS7H++lEwwnoVnPAPDwUcA/Xyel216sfOwuyO7RRGVgZ2O7
AaitTXthK7ohZeFCke4gK1G7bIUj4edi0khXqLJt77cK37WxYVIhCA/QOnP7dhLPsEZc+mPZPi9j
dWeCaFYMTNm1UnErR9JR+jqmndcX70veRNWR/2PH0znEUH8mOIDzAF1PhmwZOubkNyOy6W6MiD/o
0+CFCUPjDWLS3lpOs/Hc3JQWpewwNKjY6obJPfqAyidFqlRadhybOLh2tURENIFjoHq9AMYms34I
aKoRcrXRTFQ5TiMOBsaEo92VPuI78xUyQ3NbOPS5giyxqZDy4ZzDV8OFHACnQQC5pKZX801ldvvO
stQqauLhFlsJzv+gjW7NjtzGUkH1mbMZClCxZeH2X+ZAR4+DwH3Ja/iF/pYybShuE98enhW50eT4
OvvYdMnby6S6I4lA3bk+jeogxgZdxbhBLZR612ABtwngEonRrHzDIv7JdZ1rHltQz8iTz3UiA1qq
MgRiayIMOPt2KcUE/kUaemPAoZssKLRofeKFsS3oCbfV3dQP1UEj04YSymA4RAPoaA51+Yr5a+24
jLtHhJQzjuY7ldDF4FsOxBFO5iWLxl2DWfMY6VA6a7N+D33TvGhM6LaJqmlwu3H25C82PkryawC4
+tSiW/NKv0rWRl6nuxENGflutK0n37+N4P8HKT2TscqjrW3GBNzl4yNwvvvAqeOdRCO/wlVmvUYY
jeOcHvwEEW5lgZ7e6MKvGYj2X6pK1WvgDpfGt28dGyNkCLQTZUAEKXiciF0mz9xLq5iD45b4jekC
332TjHj4wtb5rgkCzmQbe9UMmxCn+WYxba6KUd4N7vySlRxd7QDQ2tCTg21qpP7VI3ObFgXFqmVf
9MKB1NZxiJ54IdEWOrL+yLq1DPUi/OIj9/W3qJueuUARbhNfpx1vnicHYUhQMBor0uEm10v3yc7a
TegO1jvoq2XLYdMcc7rlQda597autlic1aYrSg2PWcnPb5QH4cxn6pHQ652I0Xbfv4mim4+1jze3
TuU1VH2zhnZrMCqzLzHvUQP6sYK/K3epFjB4Nc4OCdC4qXW0ZM0ArTKheZGxGuidj2lj4PhR5hbW
hFpH1yb07CRlmu6Q87ObhSFnhc4avMYssrPVEycKhPVsMULzA6DFhgxx53f1ukwISx6TctgJ3T5M
xDs3Tj/w29i/Ev+F2Dt5H+K9mPvnZsmELjvnPOlF/+hiT55Cds46IEXE0E0K1FNNItAxxn1BZT0u
mIzHIiiyPb4W77d5AgnSsJrmoj2UzgJj6SLAz0SpujQRF5k9WrxVXdMqD1y6hPDknYy1wvFfFMfT
ta4S05uECE4N83iSwOlwZ31vnpPfRHlnSUwoanMtfHq+sqpOZhFj+cZkRz46Di/OjoiGyf7GPxnP
HNa7PB2IK1T5NnCsRQpi1iwsjAyc8FrX5FCMyAWYH2VyK/DsbPWw09G8oOEsFbQQSYgqTHrctlMQ
33bODWxnsglpDa/GTpLbopXuqnDnHMCDsZYp7RppTTfl7DjbcVYn5hRwfGqiHY2PCVrJDTFHH51u
Nx6ApWClEYq7NefJ8dIw+jWmrX7M2umQuuOuTGkAt/lZDQupLyCtbyIEeFfo5Jm4QX80+/t+zCYG
3Ja9ATxZjOXHbKMCdcb3YpHNJJXxLWIh0R3Rw4xjNJBt1Ar+4q2epOVJ85kiOGYKAoSZGGbIxbQd
t/FWS8f66I71We/d26zQv1sAY1vsXsgYaViOE9Q2Cy2fDNkYkcfh9YoYMYX0PmwaOavW6ugWhQ7O
MdZB30Zu1dMSSdo2Z/w7mlsnMrhoxqQ90npaxe5ETENupWgEikVzkDQn+mctOmC6uYNmzNx7lN90
RiwVMVmbgY5keQebIKce5cx+A96vYtpjw3ByDW/mGL3XRtP2Krt5IkThp+q68eyG1njG3MevhOaV
pe3vq4CEzoTy3ivx0wK4NZO1Y5A3l0YVfhTz2pvFmXK53gFHkUyiiEZsu0rczIaYL03yarnZlghy
Anr05IGZwYhUZppu66GlTxCTvlA0bruNTQVIjSYdmUGXwChPfuA3eGMAr1QxEbmlNf1YqabuZ1k5
91oxSM8YRvQ62njTkVB6GDAbw26QZGkQqLWjkXHIEiKSFb7Dkebm0bzCYdLPMiUwxereRE/jKXcI
pC6/WchB5zoNSh45fsQOo3VMkV/SfsIKxTAKBvnt7Bzi9jUcQKaIxMk2UUNBUkcG8V4tssw+IlxE
J9DEJJWiTjgejzqyCpW7dMTZwquyuWE5J1o2Hw+4AknZoD6Z/U8HQtShNAj6M4xkPWeGvtYFYVQd
7s+h9MNn03rRJaIJ0TNJ62xPtNgNLFp4kY18vKtuMhsFxJyMnFmJe0crSGEvLU5WgxYfYtOYyANZ
VPg1sSPZDGWsQG8YxSyBWoU11GoqdERGsrXy2Ke/yQHHSCsau00abStRWEgF4hvWrmETZYy7fe3s
OpVxNDLMmPno7Igw4LNNHc8dIF/ZZpmdq6x5ZPzpk6MZaysZcPwzo+JMot4VegWYpZwfxEGDBQbO
08JQBwEt47v2s7OIzAvFBULAPU3btaPUuNO0eTxU5Ak4tJR2A0iWlVmZzKPQZYh22aQp3PMZJWXh
w/VtUzmeF+9931oPIo7aW9iNJ3MMLqz976KZf0X6HB182N9jGuMhxJ1gNDRzk2XGnRSawQOz5qou
SV2RZ+VfLLMauH/cFmlvl3sO9fjYSuptChZkzwzdhDnTToIoH9TIt4FGs2UvWpz4hFg720/0lxrc
nluegX4zQenRnfyrRt434+oyM6QsVsT2bvRYIltoiKXdH2QaPEAMYfMyMvr/DeFzLpWiz1EH2ErB
BD8qoEufxzkcf1T/lncGJ+MYTKQbfIOopb1YE4SWgbdxZ5F4Q4oJIaIBsnapP5dD5sRHhq5fMUJY
UK+bxrkPszSikg6f6s7nbFvyuC4vY4nUm6I5uz2RG6npf0cCrpc9eOzuZGPUsVcONt7s2RzhuDVf
QxCi2BAkO5FkokORjrCdZYco7nZOC429J8NgY0RavMnbwtgOilljyNxpPVnzRNFXXWpqqlMs0T+0
1hbeHY3l+FpF5Du5KnCxTDNOa2w+/HFSAGy0WHlD01+NijcYqCncybl8r1scDyhR5EZ3xweHmdlm
KMlOS1RXAJwOvnucDikNkaOlGzgGLcQIgAguDV5nIkkgXFO7ZJ281W0bLryONsjmPLgObfQXTvvk
+6hSKb76lU6mWlKRd5YNbBvOV2+qhuUojFjtPssEVnO8oBWYdHD2Jpr1rM/BsBqNaBGVvlS4/H8v
Ak4e65wAlvMszeKQZDMnLDz9WAxoaqJ5ukbF7NJLpaWM+GJYZQLRU4IuvinbdcVSvIJl1jBaAIdl
zC9+b/MZ0yXg/PamhWa5a4Pvxg7qs6YZCJ9TZ9hgPzyIqP/VGjaYlzrW99ODKMS8IeMGiGlLu9dJ
mS5KDuABsyc19MWxG8CapE1BSRjq77rI2q2D63rt+/dVW8H8E0FHI4KP2+19AL5xl934TgtrKcEJ
KasPXTTYikpIpqKbefKn4krkrobi3+QC9Y1xoxDrWfITHcJzBI/jrTDJMcuU/Fa+dnDNRzcumrux
8dWVxt2vgYXqHOAaGIf0XmmBtV9ipEQCzmokkucxrIa7DhfARnWhvRubUe3pihGBiDochPC1G6Pp
vpXUQPmTA+ziCr/KXrnMboFQSAiAdXHOu25DO6X4ZeU5vP07PMTzXgZ8+vAXevbtAekjR8H1bEkG
wzyXfCS07dwMM4RpazqdI9vYizp9TvzSIfdVkztc1uFa1DPKS4NL8q97Kv8Ju+Q/Zbv8/8VTKTE1
/s+/ehX/g6fy8vH5Ufzb4/9++Dtb5fKav9gqDcP8Q7oO1YZlmLojXeuvvsrffyKYoOmCIDNXGO7f
fJVC/CEMLI4OsEBeS77B33yV/JGBAwtDpeW4yiL6+F/xVbp4N8sinSDoLn5R5bi6CYJ58VYKYfIm
lz//k6uSvguzUZte3WyPWzMLPUcF1ySuN4gu12OBbDioNgCW1w7+JD/9cqs3ohZAHfa3YXAVDTzG
6dAl5PGcwvTcM4qe448e+GCe3YRwu0f3AiYVdFOzK5Jhn1BnusEDPK1diQhDo/YbfOQaNZQEN9xp
SqFSw3JDz7tjBQe1R8efDHNGDW4mvg2X1MrZJ/1ZA/rbnFNz7+IIRd3LRrcfWe4rFquuu49IJdHw
Sajyp0D1bRBfkUFSZKEdEng/Eec8VGfEJ2AwmwFA2cULmNbvhNI4C2nnZO5Bt/wXJziV6S+zN8GG
38U5ngg9+wVZ8I0UWC+lEqeSWRW9fjKQYTlTe8CLuG7UcBx15aEdb4DI/+nm+r/G2H/Lu+yuiPK2
+V//Q8j/+IFBi1ImhYowDVssNtk/fWBaC5jN6OL+FIF71AK4Y69GEPyimKAvOAEZFBNnF78rVmW5
q/2XKD7jY5qrj0H04z6wv9DKNSmofJYv80n6e9sMX0J/4YENP5oz/jdgB0P9g293ucNsRyw2Ycy5
9Gu4y//8hmdSOMoKrNVJH540C0UVUYpoZY0bjBSbIIGt7255e4n1HuDKiEaNegXlOu01OyKPrQFH
wt6R089rh5tWf3GzQ/1bU0PtoTO2LzW8HcXFEPa2az8K66lqTrq6j6ZPeK4onjnLcjtypTJ4iAJ8
V3uNcVxM2kvsPqE74Gziw5tH+Cbyr3JAguLfpMFHkD5KF7FDdV7uieCbTfF2kbrZ0ia35tiNAH/9
jQ5yPkAg7KLr0tLX3P3khJPWN5FxZ9bQvZ/AwYLHe2WDlE51kyCZwzhQBtMDfBsPsHkLeDzAtDGH
5MFzl7cU7n4My4m3CNd9o4afwtrkxlNcFhs7iFcSyJWe0uEVLWWqtrGvER6q8kb48TrtmisTZqai
aFnQ4ViUYBClMI+gAEIyphNGZ5rl1ggzL/7qpuPgPmEuWxmLDZWj5jTUd6oyDrqZM4UgFhZ/QVqN
55SRQKq9DDgotc+AFkfQLJGEORI6uenGeovjdYt5aQ3zd5f1d10cv7ZDv6t0+xaHzAMFaDxiTiDr
0pwQKEY0c9wTdpPHtqHZGlTkQy2nyhg/T+LvQsi8Y5DtiG5BGG+vLBI8MfVtTAwAsvRqJJAzrGWd
kKIaNGWIPNVqbFRrSDS0v9y//xJE4J/Y8F6iJCq/v6KPf4QE/B1o4D/b8f7uL/AvHfKf4h+/yf+D
pIEFD/Bfb4qH+jv9yL/+vCUuL/jLjqjZf+i6zsblKIs5CPvi31ADmqH/YSm2OzY3mwmDaYKJ+Str
QP5hOpa0laD3B03C+fc9URp/8FdZ/OkBQo8hYudf2ROXffdPe6K0bAX7xJa//w1Dyd8kgj8tsW7m
O0z+GLbkyzQymJy7MQRET9BYtw9KU54Kl5RpSKWwIgXaNccueTJc9zvIUunNhjxiqfEJVERoHNg0
JGkWcpeDOt9F9e5P1/U/2Q9cCot/eLNKmbawDMlP7gqH8uLPy6uTAtAlkqhax2Nym2WEgEAiOeqN
I0+9nrk7gPXTZojHuyFMcZ3Tdt8QL6G5bnpHrGv51rf3voosVITW+++fq9M62v060eOaAQAqsO8C
RpO7gv/S1tjI+P9Qdma7dSNZFv0iApyCDL7eeZKuZNmS7BfCk8jgPAfJr+9FuoCurGpkol8KyPJE
cYg4cc7eawMRM0LLuSYjPnp86Mh0HLs/hvXJLEZx9T0Suw2EjJEugyOjW5m0xZmjGz7dzAT3rKpD
aKiP1kb/oOwOmd0K7LK1Be8tNE8kGTpbneS/PdtIz42ne4QH4Ltq78EeMQCQuBRdkSbEW9dq3qK6
GLZWZ5YPQYA+UjRGcJrNFH1IZ38jQGXCeO48DyjlzhF/SV77kKWQf6TRokSZKmSi2ruJEY5PNtcS
WQPQ3dAnF6uXIMNEJa6MhcTVq/MHuyGdO1Qc2w1M+egCCRkFNYFa00hd/7Wdim/mmF4GwAL7pJ/9
C0GTiKPDePf3D93+a9W2vKEgOkwvEAA5LMcS/l8fejPGPupPHrrFwYbhWaCJNirDXa2i9rr+j11N
7bWDjxfWHq65ob/rwmHYopehR+wlGCVNIn3S5t2MI4Hs36WVU8dnbc535n/2bRkOxL4f3gTym7+/
/OX7/s93FsKIFdi+Zdkkyyw1zr99YLWMY+CACDGU5ZCSnhXzo4+L45HIYiYMIO54IY9TwpR3Gp5b
5nvHWKbkqBpEYuYVsi7EOJyxEOH2Roa6Jet2pVv8Q6X1f14l95nyxTeFF5j2X69yoLid7DKCpF/P
T0ZdPERpTZ6bh0vMmWwFNvY7Pk7ygOnR1mOPIa4RVyRiGf3qdOFCs2lG3WfX149ZRqYzeQXd6R/u
5H8tVdJj/styBVbctE3xH9fom4mss2WflFNsYcbtvzPXDA+NY6a3jtqDGSz3a+STNMqUhpRRZ9vU
v9FyZhCz3MoJxEEkY3oBSUYGbP1sOx0tCXwY//8rda1lUeWk4ZrmWib+2zPHk+fCdKKVXOAzPDmF
bWLydCW7NtT+gqBzOY4/PcLvdnHzElfEGrb1dvYAQI9h7J6HSB9BluApNGrKRgdR0uClxn1IiHn5
+0tdS+j/PRPxdUmPYVVgcV9RBHPJf33wY8uoxxlDVvcWglPb518KApIb6kP0OKkxvneomXaunREM
2w3mjzbksD1OLkEkyzpFxItBKkqMGk7uggQuel44l6KBZMrs9y3qg+wfNgHxX+uBpOx0F8iOzcmA
Y+ZfrxgyRQSbZ6TV7/ofta6cL2H8gEHl0cr0DtXnrpiGd8w22WtnVaxxbfpRTgD4I2gVUbQYMa3W
3gLds9nzvN/00j4EqgX2MrwPDAm7/o7ecLu+4dpeFvkh6LdxGyRYefAQtX7t7nvSKR6RQdBxldFn
MyuOZoiVXJDgQTfJDnczbuYFXtzekRA/ZWk/HQpXf5lH6T4HqRZPeXNVonROVg8xX36IyO8/tTHK
TeHiIIzt5dxALitiir9/4hZVxV8XpOX+sZQGgcXxkof/1/tXll06O/VAeBlCmWPGOOLKfJEe6bLR
m5qHOvMW9AFt7iqrTznE0Apx/KVE2HgyRc/w3dLB3kWtb0yP/3Bxy+v2H6/jQl4yWfVt1zXdpQL4
ty8HzjNWcZItmWYMdCF7mZ3dOAJlb92HwuoOgymGm23aB4mZn1aRLy+2l3YPU9oO/7Tx/PX0uXwa
0nJduhlmwOmTRsRfr8XzRzeC1ZHjNjdIh88bhbc0nfC0Bq/rf3Vgpq/GmJy8apoeO8heW0OYryKl
sb2+ILnIPvSUhLsk5PROxpbazyZ0aHNqEFGGRn+NJBI01chd71n0YGvj5BYkU/39XeWr+O+HHrgm
OyjdFz6e4D9bHyIKWuktbY4eJMah41R6oy+Jp8vE6gbqTAkjOKgZzXPS2ceZpuAVrFmGFQnx+vIR
ON38nkVRt4+Z/W0cLdJFnV4dcMET2TluvdotL9nUYNnp60sSpdfWtKonXeXnCk+GrAL7OpSDd67I
G8XRTt0FBB/2Q5VOByONujNiNP4Zpb4I9HXsiO7PKE9uCRFTX3U2LMUU4k4PO2yo+NimgAiG6IfN
aGRrRagjg+FTMM/y7nazhec7+V65IGeg/Z9I66DCifsbCkraqqXjQBVCxtcmrApLrDFCI43HjYSR
g1FP23XKHEqSo5cVzvON6msZFF8TZHD7WmIRSVv1UkOrprmPVRu4Vgh3gJgsLa6T0aMP9LdDqmzE
E3BdssUl7CBcWzSKUBrHvYXLfteU6ctaoAI+UY9J2JLLKb0jWR9v8dS6p0BZb4xjjYMYabeg6gGl
vdwgNS/W2aF8SHHW2Qa5wqa54FBjMIEZzlPPzktS09PvWM6rAw2Du4vyzC8SfRKIoTEP+c+OnMTO
D+qf/AzxeZ5H2FGLoiRM4y9wLd5zC2lI5qY5h1oesfRKMvOwx1CnyQ3oA3jnXAlA1Ad0mlcIYWc9
VeGeNGmQzKL4gYh9fCqNEGKU7n0kES3/roeUBgvQ5za0+2s4mntP6L0X8hflKrytmwn6KhSaYf3Z
6XJz2KBwGkAgQSg3Aj/D1UnyhkT7EyV2c8LGSjddlKSiWPz1aBUWjfnQHta1PqmnFxPYFBbG/FXZ
at4z/Fi6ygK3ch+gp/Sdl34eb36mz+0ITYUftu8bLPaAY/fB0IWbqSNPdmwCD6cJyFHRHHypiOCJ
dHVIYUlumniCcCqkBefEV5j3Wmb6KJQDAmbBmOJEsdACAb1Um16OPIy2P44jNg+jaqN3DdsIuZjJ
l3HUy+FlMJNNTETDrjdKEwNfeHVr+hqNRyc8lCJmt4ILsULH3YxZDPoc7m390x9cKNTaIChMcRIQ
1s+1ikRwuF86tYAYewQzhcaQcahzIhoxJnMxs/xhtZ6/WV/yMGzKF88ElrzoGWdiCdcnP6XepQrF
EQzuw4xUF0+ObTG8XvQUHCqvdPz5QAjzOzC/QDC2HCEJ8MEFh/1Oy+nNrgegWrOF3QkFcx4Gv4YB
BJFXIvxokC3t05gz2uQUw6H33js3/1JWTXB0WvnJSib/zlhYKeuWYHQ6rne/cvHgYnDYzHiDji2S
5xe88URPDo8kd+HP8KExBSViMiZR9l42PmlIWpwiNL6XpIqcTe/wwReNsbOL/LNTWa9WotSfYqaa
i8+BRhgbgtPDHIjPLiva9oj74sCsHbyRqi9allemzdV9jPY58nbMKh+cHW6JlRWHaAz2hSH3bcmS
KEPh7UQVUYW2sXf5c3dGkpSqAI5eObHwpa79ao8xwvyzgC1wSGP1uH6mB4cB5lZgo0RyQKM4ThFv
DVrM1+BnrQiOR/N6Vvbs7qMQD2SHFHMpfmmvi2tvgqPoY6JDq6l8cRCK1AUunKmVj4tZk3yynHiV
Hse/HfIux02dHpfU9ibLf6y3f13JZtAZJHpZn/wKWRPmlKeeAfZhDAdYP6FXcg0AxDa2l+iHQZHB
vV1rhwSFwPoSeUF4C1DkH/58zFY55yATFEkcUPNFZB6K+Khhfp/WN61ZzrNwUNbVuea7D2gB7JM2
+UaES3tP2Fq75WzURvljD6iHXrsKjmGZuucaCI8ZoLNtfWO37Li+ALFh29NZcL7d+RheNxwiiZP2
O7lLHVhRBOV5oWqQ1MTFpa7pBqYuIAUBTmTL6eYesAmCUnRQjEAFwe/JPqCQkZwagWygVvbJGDjv
rx+SIBSaFPB83xNx5Tejj67HuKD7hRzAcq3J+fYs6DY4Y6f9+sc4fLibYICE3FrDvJc4nsr2gPyH
daXPXERG2ceUWHsX+fORs9S6/647pleNGMAxpJCWnS/TtOKiJB0Pmv+kH3cbgo0T+G2YRsYkPGgp
yl0N+ipo5vlfj6EfPwUJGWljiKs/4jUHSpahVoiGz7Jr8pd8+pkULeDtKXlVYv6ctlR+InWRCHSB
vY1ay71GlXccPOPW54mPDCbnVKokJ6t0yLGExi1UEF9vKqQP9MPJqyixuvUg+NWrHengYRjhr9Qi
tJ/9d9dGKroWnsw0zI0VwaCoWlUeDNMiv8lgbw+Ji6VibY9+sfSeffqjKxO9VS4sxsykaKJ9HCSE
NKixcM8r2RrrzU9lVvrg8dnYqjl48RzuHWfyd+taG2G1xSYMw5HLC09iik4N3XM0Uya2mGzgALQ+
qoGJfE4A14HpdHgEAw/EkTUxGgr3lAcs7KNGvllXOt+7RCaes+UT8nNk4vHIhNYPkDha/KQeIQdj
hQC0nWfKmbSiDAIE3kXJmyA9lsgg1BFmEz0kZqyYCCGaL48I+78biSlevCb7cPApTFg+EYaif15O
s+sJfX0jBB9w02TZjTtEMRO02EjN9IKLCZsJwC4CrJJtx/SXSfYywYJgCpqk+alAJROR5c/7uVfD
Oamm9yznbDTL+T6plPiK5X1bmwAlkAyLkFwUHiGlYTWWR1Nbx1RK2tWgt/emMSFbp9+192fza+n7
Azal9OQgmkZwOHaEkLXYgCe6ChUa4mzKgCeyOh+FPGtFtIIVs16v+2SVOeo6ALfKRnGui9a+uaLd
xzLB3J8m8ctMPnNG239T4M0+p030zdQo3u00fesz6pWspbpOvYL5u00vkiH8swit+IC0BWYcGByD
WJdxmTEg6JnJ7Cu7LQpygzWxOWsCIQ5poeSmt4uUMJytjl5QbTtn7n7Ncue9rlu2YUH/18GW5u5h
prvAhloXO73yVJhlwEmB1bLWGuvnm8po3rsKaTZcvJ0XW5/+nEKdVu8EBnlcVAHOBBJT9j6WdUZs
6ujknbUziqV69vjKh0KYB8M3SGrHA3EuDd3cszzC1khaE52scmZji3NZ7kr8V3+2S0KYwJZF40KN
IrPgz7pdzzHIKPIlDTgQm6Lzh20wAY1fF2ITrvcxIJqoaVktOVDgImZNXc/+Ig4+nHiAXooTwUmS
Yf+nxRok4z7MrHzr4cvDNK+eMfT4BS2DtRjzLPkWIP6IiqBf9KUcGpziNpbMbgZkZ0k4cFoO9dNa
AzpYfTZZzqx03ZzENKBc763j3PpnB0X7obP3nts0V/wYYWbmD+slDll643iFXNWc7kvDNS3LKxJO
PCBI93ZV15JXjd5mqbNaHMaHILGAAljumVIZO8b0DEFMPkoPVQlsg3UhWbsH6+teNj2jHwTGnFnp
JOn4puH5+TFlVJ6GzWMxq4dw2TK6PiI1pfUfzC9rYSPIoyWzqfxlBnjggco/+fQbz6LHKDyM3sRL
z2w1wniyzcrI2fdt8zBU86shs/qMShuZynCJQgPoEepFonYs2KsCPI5EMFdYzGjXB1An06Ye/Hxn
mamzyy28ka0XR3uL4LP1FdRNzW41wSsLsX7FRU2jmuZzNyyBHJYXMzUrBR8BkpbtwEM56zaeMU3A
56VDAX+KkWMd/0R0isCOCFxMYHQ1NnhGi3d3Fne6sJ8n/GFuVIdfxpAA2Mn97I7hNyOChVvSPbG2
eRkjMx0G91MT4LG1W6a2zFMx3vu30HTIkM+beyeY2mHMm3eaRj0s+yDZu7Lz9x3GYd/7ZtdUrEAG
o7uQn+u6IBS5Co82aqxNV9cfIo0jgCWmt4WEfzKdAdZMydEsbmOkdzaxB2bzE9ckI0gPSqUPglDP
scSMIZ+mfPbRHw7NoVHAM1vIAf2uEdoG2TmCD7a+9p1Ho79MGWIGvXU1imYrUDriAUKrnDg4ZKMG
6ycnx+36RzIL/2rqzS8ZnK7ZQjVnhgY1mjm+jR3uPVfa76Bq3K123GRP6khgR5SOQ79zzOG34GQ0
0VzgQ3spAGxugJ+PG8Q6oqasBADJ5B41k7IHsro94Kue5yHXcWoG3EV8GSrEn3no77E7O0eqvYzw
ieYiW7h/SXKz1W9ypMlAge1v84cN5ZFOcfIzKD6SYyKoe6yhsJg3dUDC8oRVPm91vMdW/Q0Exoc7
Du1V9Ys7qhQHvokAYZ6dbRpr2Z8dwQ4IfssuFiVtXyYH1/euHu/XdmpBPTTEVXURzFg3uuW2gWI+
82jfcUyvrDDdlmJiKFI3kAxmG04gRtEu/UTjghjOEiDh1ILtoPW7Nzy1w+ODhxYGQOJ5ISMa67uU
E8qpnsrKHTBKVsHXOJmo55Satg1MF+00vHWEiaFbhxWlKVgd3V+9QiL7hkCD9QgJRMFIOWm/pqbe
jSNoODkG7cYJ1FdvMF/9ZbTD0SqkaKHnf+4K6Me2S2cHC9mpInCTjZIzf+fjY55hiDVzjE4Nqpad
TXDxskOU6R9KPbnN4FBk1hZSP95RrILjyWG+u/xysUhK69K8erFvgX+Oa+bsijy48oPTbkrANC6e
pLh7WScw3ajfcQ0ATmfBtk+rDjIMUYr4AglazGhvhJhLbeSphCR/w1OSUeiOSJMxzDleEkEh4vce
ueDd0MlrYcUPgEOgYICaipLiTMeQw3wESdXdTgkDgNIF0YCNFg4UBw3307yEpfYTysPqovRHOLVH
rDAgohVxgJAXOiRmOwetZPwQhcnNsgzUxKXz4gXFpyk446/pt30+f/jjsmj3i5LBEy8+vBzI5dkZ
IuHGq1OcwnWHHyX+1TFvPwmaRLaF8oaPJSCHiKZBA1NMi0UYYdZbf5Bv0GyPZpTswacKUdHMK4Lv
fRa+Rk5P10qG5zCfc9Al/pla6YvXsQx38/gZjQe+Hf1EPu8zBeaDKqMfU+Dqo9TBpSYYuzOraVdb
uj60SGZ3vg+CTsbttg/JrCl7yUUV4nW0kvRAgT/4HJvGNLuHMSodQ99JikNvkAvoLxbBnbavfrs9
zypP6bjO9Jji8jme8UKXZgBfZByocYdw56WmeGvs9rULykMj+BnLDGox7i9o4B2kAjAh2Hp1DS6H
4r6w6++2KEmT7TDOsm28YOTHwtloNEXUqCzmVGWxK18HHZ4g+aH2h8bq8eYkEOZkHd+aMP1wgwUX
l1gvTQLavPbOgKGGB/KOfvWeE0Cb52QmYeZFKey9yUGlWwocu53dL2wTjwjN0KbHaBovTNsuAFma
a7RY0ruqRRDeNI/asc9zlHmnjPQlDlDVAqy39NFAqT/n/q5zgSEZ6btT2w1Mt4pyHbJnkFAmoHR5
I98YFE6f7aoZonSFwLAYrQpuAJ3FD7wD4Ubqgm3Ag9XaAbPmadOS5fBKiWIlxSYU2QG28TSuR0WQ
XiqU1SXXl4ROxCbsJMyffN6FbfiFiTyc71rRMMrIiuiyCkcSoKIQXgvhQTzAuXr3erdffLkftv1i
23AVSdtZSA3H0m++ldq+BApGDykwZxMGNPU5LMBiKqdD547HItXDwYlcBFd5dE9t/6Js1tnel++K
LA+GrWpfFfM2aKwzcrMn6g3COxs4/hSSFwSRyDQn54E+896xC5OiZNJ7JuPtDsfHacY2KntW/C6X
zRZHMhD8kQ2/6chjbukC4IX+cIfujn+yq+jVhC1BHL21a/Y8RETsvXEC971hjdYvmW+moAMnUhLp
GrbOcOYMXt6GclysZfQd46FieesaggLqGgsNGLlBwNSkHjpHQbiE0A4/ElNrVMfDZdAMF/IOxZx4
rJzuJNo05Y3nyE3q+QFTNXAo1ZCS7Z9TjKwXv1OEq/lARqrnwjFm0gOLD3+wduVUfZ+S6nPTqQ9S
1wUoVLu72AYh9egxcOPYJs4x01ri9kS1b9zfdDbVMyZtTIEkTHn0ytTJrZJLn17o9TEucowazQ5x
WVB2trq0QYoYOarVD9QF3zqN4m6wQAObOPEwVLX7HFHTdg1wJ4NxuozFl0CFCNrjuxlAzKFPPO/H
Nt63RvZt7oiSJlFx3nnh2G+9EYQ3+KcdnwDmrZSQaOGFLB/g7YhDui44xwkVAAJozWFb6Gf2ymiX
uOK1FR5xdt5AIYUVvJYkhcPH39gu8/Ip6m6VNMNt7HPVAuY29/3gRfM1ldNvPb8bZi3PwoQiGF5m
dAB7AR2Vb5TSvcvxq9gxlBiaAxqhwCHNIBlXV3/yhlsOfmdDG+NhiWqBSEMwfWLA9GL9Y+SB3xTR
04Pq5psrw0ttFBjg0gRMVwQSJHSLjJJt3vteVnHD7K1l4ALUumIVnYh5bwIYEY73PLh3bzg1xQAf
uvsd2e7zVEBSq0v51s8cIbQ7fC+9JTqx25YK8olJtMIJx26pyGEYcZgBaIbJgHCP4ZZpwp3dpCi2
nOoxMPDQmeD70HWFMB6pmbf2pxLQEJ8EjQjk3ulG0n/cJxbZq+Ies/szP45ZqjAEPcRoySc4WodE
BaQ2Fwg6xxrvbxU3sIDVTJC68ZTX1XgNAv/Zh8R+1E32JdXGp7RSGIJr94MgtA4aUXRNAbVuSn8m
Szu5E66VgUev31xdFqSKdx655OXvxm9HSnaIXJCJp4Jsar/XFC9GBmJrAPkbJNo7ZzEsOd2Y35Oe
PG/Drx/gOhs2bqqMxS4paY/kaf29kuB4e41NwGftjkx0fjANne9RlfebTsKZnM2BOCxKTuh7sj0x
mT5Zjv451/aLG3eUM9AtnIgmQBsJFivWaz9qX4eWNl/8kow1QeKcUCSsLs7/GGNr8hLiGOqbg5mS
Cn1odw3pkdhgOSfgjsV3i/klpWQN83S49F5+x2uS7zI+hHxKvsaxOlc1ZPc4jp694ImZzBcrHqsL
bnDoBcSQ+DascgnpCK9LS2/UhPKY1F5ztCTc3noBF8yVEJcyVgTMLf/JFNyArlA/r7/I9DN46ZKb
09Yt2B6zOPtZPD+tv7MpIaB1mYsfyCYsdjX5wFKj3ZUO0yYoXezqQ+A8OcEMcgTOx6G22v046vFM
9rP/mfxEDUHkoJWiVEwQVpGMzj60HLVJAGOJQ/gb+M6hDshwRPx/YXEmPn2Ysfsusd64a8NTS79w
O4/hXs9ZfhzkQSWRe7an6h0rYnBgqSKK2ovqPXBV8CAhqbcJFNb1VN9P8pgCv7iHvSDxvnDo35Or
uElGrH/Eu5C/CZG4LZ6CQedbK5v0AVBley8cCUVtGXwzRMbrefVDlqRpnJtznkCwSNKSqFXDVKT+
1mLPmiNB3SAEQH401cQMlmjD98NyGE1nbGsm/9cftVP+XTkqOVLi4hd25uGoa0cjr17SNRnHpNzE
zOtQp+gRULHb+QfmfahQCXk8zfnvrumaL2xMq/ZsOf7no0MpE2b1IahQMMncK47amr8OCT81rTlO
ad85RokNIx8iATKNJKMkV2oYwYdN0XjEcL8fUCRfgvZX1JBTVUm/e5zHiAo+ns7YavotwVIzMYmD
up1sJcXZ0zGN5yH8PYNq2lY9bJcIexfFIMujm1rFLTYIIPeNML+0Hpfv5ma8V+Azn+zGiDZm7LXk
gH3C2yuPUYAKL+u6LxRvaqiNvaNtG9lNci+ySb3K8Y0DARMwV80MspKHoix/NRmHftwe70jK9bPT
8W6vbaWKs30aRa+p8hrwibazM5V9iWb7S5V2wWNVx/XRC5Lf3ZSOOyMDyxj4vX+ZxzcZ0uZeuyay
FS64Nny6qcuEJg6DaF/E/cPah5+8yKLxCt5n7UesXR/YxwlM8WQ8umhad4jk8l1imI9lCxaJoDaI
ES4DwKXDiEOLV9gmcaBN84U9AfW3tnKix6ORq9BkfCzNqCjm7KChKFl48w5FVRHy0b8nIPw+d6n/
yDnSf5jZxClGFfX0IUgx5OXOLgui9mjUDNtmp2JLCD8CWuvXgtFhxJw7xJfZRNMD/GfeAgNZ/wCG
/BCj4rtlNuf/SE83SvIYegYpIsvLzGBufErt7l2l1ufQk+SwzNN8Uq78oPV9mJsxva6DusphrJCh
GaiJ5z5QIbFPLi1QOfB5OhPlDTq9X6ianHNDZY6YhJE4+D8GB9hraFT550zRpc76HpZ7S4S8jl8k
cZsLXK7fWWC3aB/Sxlh/aurmTS2ZCuppyvZl5WHIDWZskxVRC/S34LfJnrs3b9Z/RyTJzG9IOQoq
PKg7h27GNilgA7ZquP0RKpa0Xo8+EC0QUhKWGv2zSkevoYUntGFS2qn+E0VkABONiX7A/YCjHoFJ
sxhmjYm7dUS7wCX0uGtnSoGpJc5RsuDim27KnSq9DKgPsLqmp3tpiIJHMIFSzMgAMSsFt3VizuuY
zbJ7M19HXIByApdsTI7hIUz9351lPgF5Gm6wgGieeoVLz295xXu2oUVr5QYKeiIooSacbgJ8/EGa
3VtblGDvfbLGu9h8dpk1n7PehpJV1U8dKsSr2biPLqprIjaDcwdFZksvjHnBoAro+6n3aWmL2nGT
kEpPs7u3YV2rFjZyJyWY6X46qY4fJMa7WzVVfEOu+tWfJ//RCshhsN7VbNv3CSX7pu2F/iOuog9V
b8qugSi+9LBDkpCOQVmJjT+54BhL6+QNU3opyV/YcFw6hRNhmLXBJppw7n8Syhseq2THJJnVN0iT
A6yDtffHRBeM4cyGPmeIpUL32S9s8lmWz8r/FjOqBaVTxhcCkm9NjRgqRfXTAVVjOS8uYtFX+q2D
T58xfIY9t5t0cu0U0EHymjja83oE8h6q8qISogz6udonIof44WB7J2D3xdY0S2Xd/GoXjmTtGXfp
NL/WlwYcWrk4b77Qu3+Lhvw10INPmNnyJTSBPIaVUe+bJnK2AGgubu8/xqpB5VU/FvFLmwXOorF4
cxuCd/tlDTGihfuF4JakAXi6NRZgR0YAq42pPqD+J1bJwX8gYUnQVv1XTzxoKUhVNcb7GHDl1nNd
ChNIDIdSEprdAdZlrn0NvOhkhnl7hoK4J5g14OjGmZvDtziKISMJIPcfgJYrWJThDzKdefuW2WGR
In6we6LQnWp+jj37u0Xt++hbqr8UYdz/eUg0TSHy6sEiFsaGccOzcWHPW91QPHhF88tpFZki2Vdd
Mvp2A+vFU319diZcwPlo2dsmk/6ude3oSXXlL2ldVqkCyBREBAh9bjJuNg0Qv5M/du5miozfiQVg
bJb2MzqTSTr0J0ntNQBzEmlAcyBqSOglTVnAWe39h/VHiVxZHiIqmMhMOZNJgDV2XdvbdEoAV9EM
Pomme8/41p4tIfdTXcCH6ZEexwr4ksMwf5jchzFtjatvSFIevOf1LUC/BUgpzd/tUnzW1PO1myK2
SPMf0aBTMA6XUvSaview8sb1cGUX864NGGKPCPxMx/zc8YS4m0OBlNdFatPHe1y4LFohKmcVm0sI
M0xvwIPGhANWknwwhLfCQQRUy24PbTC92sFlXYM6pULUe7hphV/OoDA4mNpq/D3r9KPyYmdbox6j
6GbsHCPN2DOkApq8VHDrhkaYdLNnOnTO8vq+FiVlC5xMLLjtHigNlHLE1aQGeBuZF90pAGpdSdYN
cxFeNWTLm8H0EWkYXCaf0ipFXAuldZlft4uqrz8sAnqfNEB+yqrtUEr4RS4YQgcY7NFIhl3b9+Ka
NmlL04vebN52e4884I01h2onQqjlHbmWe9nbeIeq8n1sp5yiGtaI7wb7SsRfew8IJ/c3AeYqqwF7
8rLM51I64Peis1tJzUw4f16Xq3mRssQk8BUdLnBGHz3ND6b6hcjPEaOTzSCIqtN28rbuI38E9Cij
jG+WUsbFSOevMwIFCjqDFXQpDHwBj18k2r0Xgf01IK5OmEF/0jkBBAPM1lPYBDd6+9ElMYARGUVp
HmGR/VIgNhrV2zcWmUfMoulj7wW/JXFyQ+J+NmyNesG1Eb2mlYdSpAbFhLkJN610MQks9anfhYyh
GlZcAm+YMVOZueEwvSo4nodVXLqq9oRpfAJx3pIi3aujzqbx3ieLOJR2fd/yYg0FJShn54R2BMke
3zIj/L3OJyGFSbbJ5teoSCDUkr6H0dwi7HpQTrynweIe/FENUVCUVlNcvZYEHN/GFwRpDYNQYcA+
N6PHIIrbQ0bYyJbTPZrTZcFhj4mOfhXcS/1mT62DdszGDwAAlBW5onhm+l90WXlFps0IcBFzdz1h
G/1gcrZJSXNcH0Lv0G/SgftFRwggE/iEuiJpJfLa4/rryxZY/iThcSF1u/Z2fa4epcmh8UMF3qrS
2B7B4tsaPto1iezFNlGehtzgLYxZbddRftZT5iTKu7ujf+kihLnO3JQHoujv698YIYY6FjYv1kKt
AVUREcsHIWpeYDJeO+EyNziJo58gITrn3BQbu9iqXOpNdgKaYIxFeSPpN2WPxjgd9QxAERXHIzrz
L06UBaeoNJ7cPrdJECYcyUUV5+osPq4P2hsXrPjIaMZZFroxrghAmQj4sB2fRlZzTkt72Cd6MCgy
0UDyIqzl6lp682yI99PldyFLvQvIDaazW6OwFBSQNRYTKuEO+UfwXpb5S4/n4rHwkaHV7ZhdU78r
SRejqW/ymSYsB7tMkE+EJJCUNgG9JXTcXc1tXK0bc03pGZu0OKBIXg3W4scs4U3kWFYddB5cFA7E
bUPjb7c+PSJu+cU8BGrpEAe4Ss/d+WWiu/FUcKG9bAA9tIbahWNNM10siLuljATb3tIxAURiPEJh
vqgBGx0wue1aaxSGqBHKoFqsZmY55fxrFd9rlJ770lU30MHL3i4xDJluHx7Wu2otWbkGYbo+6tLU
kHB6UNjJ2QV/kAJwqC13ugi3wpgUWiekFM8tu+fFrqq3ZHAPqqu/kd/xYLmQktd9is8b8CwSmD1C
sHxruDmwCWyjjGW+1Y1H1OLynQScFY0aFMyqnEkymrhicSZSeBH1p18CsPp/jjj5IoxIDAfLZKTv
6yk46otjDQCJ/k1wo48T3GXyLFIBQaYDbtoHLWGK9EbXL3Ii0UNDJSkdET6sO2Z+JpfAO66reZRA
2EqqoL3kjVTHcMyvbh3TCQyKl/V0OrKB0WEM0QnBVtjCOfquDX6AP0Jaa2c6KfTYZeVa95Gp8sTR
LJfUOTSV9Aj8M+QQjlbAXPdZ8Z2+sXPuaz2xR9Bjd1R0AomkEAn1+rAuB6s4l+XraNbm3rUECJRB
/JRRtR+M/lwnyt+OXdiBTpsYLBD/sKEf7qLSgAJSxPp9nluI9DM5OchLx2kszziyBZ4cBuFxjvYp
IVgSjZ1csh9IoDIVMbEcUt9EQC6BITkZNx5iXN5156gh8CVO/by+yWZFtmLJVdHG+qTA8P05akVG
uTH9BvFrc/0z2Dbowfd2/7D6odaHAG1kS996H5S+fUVDRZJlCt004RNDRWiApMmDTSOz/+HuzLUj
R7Ys+y+l4y3MBgit0OHzwDkYQQUrgkxinswwf31tgNn9sqrUklphkp6RkXQHYHbt3nP2IfPBotMm
wvrY9/GTaPobIBBzGypmkTCg3g0DZuSqgkWKbT5FobcVLUBV04pRx+X+GRnsrW4FkVXL2prrmrZt
a/NxXV5SkbWbySP+fWoZ/cQpgeeIm66RrN511ZWkT+kA2fI0qBeBi5OD4FxUvXbSc3t2Jil3mNRP
OhGneWkNV386Wj2t6qUzky8VM2DvpcPCk+pmBP91Np0+IRTh7RlIKMdGm9gsp81qEbPJJjmgjyBX
Lxl/+BHSe5y1ySFtxwzlCOUIATufedUgmHTo80mDZlzkToA/xuKLvjzvbvmunPwH5pAskv4Cj1bl
Xw6RW4PFbI9h2ERKw59qeTfKq1/jtJ1u7pLdVXHioXSEfNaq3+sj5i5F97KvwK/cJIP1u2YFusqK
sfBq4fN4Us/6AzUxwuGmqg9lio2mT0nOlWL27wYvm0hHIoGRteBE4/gnROE75UR/oc9l9gsCLLEL
QHpIlwNLmkFccTjTDGuj9ZG8Jr63q4mYiTQc+bJjurPu+DP9hLvRw+iXLPFk2gCWBbbrdQyFBI4D
w0g3+jywaucRue0L4WCMcMcK1i8ymKOdI/BpZf4wZ+kHQ5j8VsET2pHVesdwxd+DOXqVPLG7QcKn
0hLozq51slugWJlnpAedI+od4NMPvNw0jNBBU/GJLMgLjxj6bEn41VLnNoQ+4iv4w2XmfpWokVQ0
5FtF0Nh2rgDIDov8e1Fkfi8ajt4fCjXKjRsaP+2ckQ3tPDcwBSMv1cVGMNAc57xIbywemUtBwPWJ
ISQkNOL2R+YTLrI4CMo0W4NeZiwTvkVnZ9FlIU9bG0PeKHeqZwwRZwARgCBkkIiCFasbtQVi/DD3
gt7+KMbQv9fMlmYMitS2MwASI4Srx8Lb07d1N9C4GBcuxWdXyb8LjdpPPp1Gsx+q9B0JCJj8OKsJ
Q/ls4k5Qt4HAVVVEK6UggnJW7ePUzr80S2Oz9ulImcLcOKQePLd2YFeVR8wQZ27NVCQ0McZMFgWB
75JsQCDSUx63+qazWnvX2Pm7P+DYmPXw2TYd2HlNde26attlBRzUjiSUARUonXSAMYUrt+T7Xaxx
8k4gdH+qCpguJQkkOjQ/Tfxsg2tGA1cYmYF8V6JjG9KdQkJ+Lkg4rmag0UAY9qbF3tSMnK/kTDDf
lD1OMQ6dXDxOhhMiz+/7/WwOT+QmTzdV8CaM5LhePC2NRk6UCGfoPkKmSFtOzUhTzbDhJM1clfgl
Mi2pFk8AYjuVBj52QBYhFlZW1wsM1c7tjl3sRA94PV3nWtZzc2xQot15qYaj3kJV4Ij43tAc//Qt
9101/8ipEB72o+6TiRAmp4qhhGYjX0ysTzqP5layhXJiZcTCzAo54OQviwyV2ph1aJhEi6TInE46
H+M+rQyg86hrTm7ibjQ8kKdGeOXF9CscOVQ4rTU+62Gr3/Nx1kzmzGZnIuO4Y2iPr6P33hPfyo/x
yBaLAjnossS7dhWbtjdGp3COr62CgaCpNtombnkM67TaMoAn+nFRsq1bjyylOjmcxTculHM/XU7L
sfMbYKx7bWhG75Thbicwj9uoLNJg/W9IhamPEt40B0LumrE7EAfgnJtCvH83yFT46YX1PkGodF7L
4dbrT8gztcCT6CrmoQjR9jRrLHJC2l706YcPCAUBQi1GttKDDZsTo3ZpxvAxg2e4r3V3JAAk/Jmb
OARSBEK+Gf4x9Bqj12SQHuJ8pV5indfT5jib95CqxEOhNTupd3gsUgTUwBPv2x92aTUP611kKR9l
pb5kA7XoN0VYpqdcwOhdmpXlD8y170glxHOf0TkZ++JIC4WQNkVXYaz/0qrzUBK+XXpZcaxoM9oe
snhh28gz0aXtZAJlyp7JKOfqS9i4pxE5M5mTFhqhavt9v8qCibCVXgcV0kGNzM9uMTrLvvpZ9Bb8
Lb0xAyDseyh/hBpk5iPmH04RCJ7WtShpQVgAJt5Zft1setP29jnVF2UrwZASRgYdqrVS7XACH/I0
elU2fDjHzCBc8EHHXRfiFel/+eSZcMMnzWXoALkvuvsmTvxzTYmy0cLkuWrce5cuqWczTnEgF619
yGR05J6J0fNq7U1wDvkth1l0+/u1da0bYB1IO/eqln6uq42btZ4rE5S/KGJpDK79JB+pAsOkfZJE
NJP7fD5HDvNaI6u/TYltM6ecB8hdDGO3O1k5QwId8lue16yqOpJwzYYRkxjTcZmUWIDZ7xxc3MfQ
QXm2LrHr281ARY7MB7eTpekHX3dIJiHmG4MBZBW/L660/X40IKi4SMMV9eeAIqGqdnNhpbdS1a9z
zlyenBabX/eEUugtHpeSnjPUtg2j+N60Pt2iN09JlX8M+Zyhy2JMERp/ULM135e8EClJ0QOYTFrJ
5aXUh7uUYV+g0Y3bdt1vs0Auv5Z3QMlRRBhxu0NDOWFe8qOrE1WnafDLi4uddDOr+IK90GP2USNW
mfX7UD05FZ+dufQEEeK9JwZmOLaYvmqtQ+/JcrOeTfAqbirP0c7xIrjKJAOppRUdoovc5AjbDn3C
rWppG0wQv9bFpV3WV1q/Ha9HCKGXo0ZF8js58jf+iY3jpRjmikWdh0UVmJVXO76ZCOdI7mZAlAMp
xem3G0OhEyS2rPQDhpVEheXOBFcFdYerWYzwCUJeHgMEBclt/U72OprdjPNOj+reTXLvAZ08rFWR
nbopJvZlsM9uNLnntQ7gRFCda7RHpJNwZhuqvjih2D1nkGMZDyxbLmi0YK1AkTwGhgl9etA74nkT
t7rMdnUz8XrtNTwxzJ15RnwxP8sO9IBRksFu0jpOm2y3zkzWLTbUdTLa8OQzTEmdjRzbTx7Jnoev
GI5Z3F8qDylRzKfKGQ4VfUtJ49dofmqRBGt7wM9ZRZQDC8HBqWui9cZ5C5lu9VaXsUPEyVIGIn24
+IkK9yPoSqvNmCguLTqF8seZ3wmqCQQewF/V0ODu0KcN47P0MPiQHhn4AiiHopAmjE5oA2zGzsiP
njP+5UUR6kjuoxIY0CYcZ/FYL9J2gz0yHZoYMDvbSDjM03m0LSiriSLqYB6D0LflBcl7sJb3Sbhk
TAhmdYmYD2uvoJeOAUiajISU+mP95PvQZHQKr66DjrnptTTZ9TFCmqafjB18z+qMKiG5zRzbkIyg
KBtLyz6Gg/XXWmNpjU4E9RiC6NXJSqefQLgoOPe1jQiOONnA+ZvuebgBwJJusJ5oyCH4wRBRHRg1
vCMoqZncOPQR8dMT1cMIIQ1H9K4Vy4nZtfoujp1z1Ep0VxWCIhNpZs/7cbv96utwq+iDPqf5mvU5
nWLibMWMnsbqYU1KfZ7ovw/04mZ1akIXtgCTF8CGD2uDou+09mGM+vt6bM1gbrVka4yaQUqp3Z3F
TCG+ev8mvyux1hNR1vgO8W544+a4/bXupQV9scOQJn0QTswdEvC+lbmEFZBxoLLcvnlUUc7cmq9+
sSfXoOkEG9bCCmEJs7brvxHFly/ZzfVc7coKAxqkcO3kQfaJYoCVg+7RDn600jZCs03briJxd52H
mH50UGHGcMgAyL9u1kkkSI3Q0yc7GrydWuYvqpA/fAI6gk4NfyJDw0fXstpHCMkRVJMe0kdaHtiD
qzP0YsYvlUFDklJrp435S6zI3458QsHJ2haOfoSjR/OVpF9KLRTvafWG+x82aqn5lzL+U0eAKQVP
Dfuu/gzmXX+OOPsVNLT0mkzXzo8oupQ+3kLXf3F0ayCriOKMQHOWQ5N5muPTLh4sbHKU6PIylunv
1TlQK67Awhch0sgJ1pcirNnI1hv9LHUzusW00hmmsgQvh4q+iZ5a7N6I2bAQkwNxi33BwW7RpPeY
5U4pQVrEsU3vaphfkjC/tq7/7lKs3iHW6sGV5j9HWI5oqXqHArJ7HyKg0FEfDzsnVvc0WE8zH8Sd
W7jRFgoqffLRoiGogcpSupvv23p0uWnwlw0zAci6ywCRCEvvUi2/t1PA1HWp2Epvz9Qk5ew0kTuV
O8M5aQ2BaDh9jMsUgvEfi4jFuwyqU2Iz27Bstes6NzwnLwWUsiPwaB6MDFmEnZuMg4fiJ9Snitj7
5Cv0yZ+rch2hFJfI9s5m2hOP5kflF84X50C/2LtgGgqGqH6W5TDsG2FvXFOIZ0svmiODd/Iv2Fcb
VQv6DN4DU6kI3CjdNUfIlqffZ2jmmgc16ycFKPZpvenKYSq3XIW3gpntRYrYPDm+UQdurYwAFAtZ
hWAfWMQtDELhXbaI3uOc/kKeh/tcTDeEvbzjQieElYR6g0qO3Htj3kqmM4/O1Z5daoUxe0O4+YEA
RN33aPTrJThOFGR5zJ2WcB7k9BlrW5RpmHKMGji/3tHEHdhz1nVN5fzdeTqhsV96mEaDytcq59/z
4pVbj6eOy4hvrJj4QX5oqEDwC9hpffJQ/Tqlbr3aufGeT/Vzintij7cn2dK28sGODeBfrdxALGxi
JCVtyRjNi+E0DJ0a80OP7ZQIm3bkb6l3SnO7B+bS5qPsTWaURrm1B/Eead5pRTyktX0uJa2QmRUW
hTV6RrtKJURaC9jg7J4qhfQqmkoQzbzZo6YDLjcmXWxMFAo8CajwlycHCxlTm5SJFGSFObai+3Q2
Pox2QMmYIW6QMKS1yGE9cmlbxUy510qklEiORXeodA44pu5/ZITNgO0enr1pY9motdcCVMbqzWuE
PHV2j/APmQf/nXzM4KlfbGa4E5L4ZCpyyiczBJLSsb8ZrVAAv6PHflLD3i3J9JFQ0giKIcFnxChx
EPPCPMbsvcWkn52doW03xui2ZNAU8pJO4VNyJNTMoz1TNCd2K1zlMVE7tFeRJ5veo+h+o0Cq9vhW
rG2qGWfXY1aZtcAmlmnYCmIq8/oVdmNHVA3Gxzo2FYdUlqYwFXR7SB0QvG+GjGu0Qu57I0nLcBZs
pATCG5LtRIBI4PaK69a3/KbeIA9alKFgTOwIfLZaMiXp1Oe13d9rfQ133RG/11GgZaV/CcSep8zp
X9eBgDbwGHaGqi+smkHV8uDpeLsDSysRCbjmMRdFeAMAjaNDad2WaMNNFOLkxaNX8RxGf2yhqsNs
yX6zNu3KxFhC4fuvIefXYppwB8w12k2lBfnU2ZkQsU7+jEindmY4CBZLf9MU98Siib1Vl0+ri97A
Jr4eOF2C8Vy6Z08ps/xlO5OQa4dlOmglDE6LKSfuBp40zVk8RYtlm5USvQNTVoON5FBnRUW1OhAt
iXKbgTXq1Tb96adw6VMXR3bZfqz/WWFOb6ExwNelvC0yFd5KC0JTH5nGzm36/or+UP8DNCK+a1vm
z03JnYLPfoxdjvO2JPUD58Mmyctn2O8xXvuShQMUtp3rOabA7u9T92hSn7uh3WxaXwQ6jNvA6bBl
Z5N6zi3HvrldZm6HdibtbA7PFRr+axjTfh5GY+T0GuxDZvpX7K1cEOiMZ6W8S8Yw5CrtAUpmt7DY
Q+XsY33Er7nszpjcukej2Htld1IJF5j8LOvM2PA8WVX83GjaJbTo4ciChpzdde3D5PDWZSjAeThP
oYJbIk1pBW3aM51xR0UjDZmmJLJ6Qp+S/vne51BYY/pvhp7ZAPIKiG/f+1E5q34/Ln8le3fHPJ+g
bFKGAgI2i+0Yzv79TPaFtSiebJ5aK4sko9ECKj04nwAiEojCpWXs6Y8reQNYintEsErXaoIITRxW
Grgjis0yj3LEiHeiWSCfOgJ5JlrZUc+wd8U+ngy/T5sDlosCamiNNKgUof7EZftWfPQjwfW2Xp8M
rX2RvYedg00LT7J1yj3GVdNP6bXTvafLp7VSDunbb/rQxwxI2inZliQKdhWJl/GMaimLvwC4gYN2
SD+qcEzs7OnOHrV32ySJNMfWxIiT6dV//JvW9/ANl/knZdT4n8wZ1JwLtBOuHnfkyk75B3MGoMUw
Sjb4jamwdKjCph5vpHUtyqHC50L14sOWfaBvS8pt6yLumPRkL4bZOFffjKv/bQLj/0/IYdi//7he
/wM5/Fz/Tsp/shXXP/8NV7T/ZYFGRFmEjMD3YAZB6Bn+Uu3/+Q/N8P5lwO3hRRBHkKIMQEJ/sxVt
618CN44D+HD5hy4ASKmqa2MAtOJfrg5rzhOOa+iWAzvp/7KQ/76R1H/7+Z83lm26/41V5QJCtgza
WMIwTehqK9vuH7dWPekqyfL+C3wi+fHE9e2TgaRoZL7t0+JDGqLhOXF2U1uWr4jP1v1YLb0weN3t
ttbG+ZY59mwEc1J8YKSZTlNXlMfOQQWwdhNiXb/nNo0YohSKw2aIzaamZa1wIxYtparptdQbwqHa
6x2XSDR3DgS8gl3HwA3564hgqU+aV8MoMb5r1lsHCRETCK2ezKUQyaAL/+aEfafkUP7Ke03bqYpU
37axtpJn6pXZIDPB1Mn2vfTIPetcGvGN4Akf7exl0mxjO9sfo2ymB9ZY4z4iIb2AD9NDZsE+rk7t
zHLWRDp7bo5egEQRsO5NuUBjQY0VEOcvnn6iK0Y49iCyh1l6WLQEevDRZqMFYdtap7b7JUIne+wz
a76GxMpK4prCz375u12DLm+cDB9IAqG9wCm+K5O+ZXyEyQMNMpEbvkiPpaDV3iu9DohD7sHH9+ne
5gBEus7SJS6rT7xb3XH9desUvlEsYSGi9sNoivW/q9vshiaKEEEtua9nKjiOa+YBGkyIirHz4Twh
T9il9FrupIARUfiTdlq/g1ry93fra5YCP1Mi/Q5mjVCuRmk6KPuSmdnKmQLfc9NRZZ3hxm5speEP
aboHTmm7pEumnwM6yz1Bp9a+G0qdg+b1uyXPYdt6iELfeUbNRRRk1+CwWeYfhTaM18JhhaPnsVdd
zf1mGxGlyGyH5/VLS7IqqUX2KR8edezOkHkz+w1HfksACWoR03tJtcK91FVo71Nh/hySX9jSzEkW
H62B3vr717T87tJ40As1dpqLbrPnxBgxt07og7fxG2LIjVQ9mokbbpzE9Ldkd2H31hJsycuVtPzS
u/9+N55fxMd8Eam3UoxbFxb2ZmXFqAUYI1DIL7KeQxZSEaxf6hSO/PevYc85YAwsKqd0nNikyBZ4
GuwjYGy8xxFlW6LVu9LWjD8N7WpCmRWacfuKWlA7hbarHzKHAVip0eVDgI0yrMu5Dz2bFBmwLNOJ
W4q93GcezNZiPDjNNWdY8ymVIHNphJHRpK9uM8R8UjS4yxB9fjoXH3a5r5mR0usT8ZnpKPp7YZTB
d6UAuS/eYi0m45fG08X4xPuXwOzvCsTRS593RSYx4dmyvcpHbF5ih8wB9rOV/Rowdv9gvhlCtfA+
GM95t++flk6wN8zhRjMYoNqhGyEk78RGJMarOZRVjIDBn7dRn4LRAVwe6FSgz9S/mMUoxZYf/OXl
XgdzohWdcaFf5jW+8WIg4+uMjDh5U8UPrOL1L69z38e2rB4XwIm3OBr75SeHmKitljIf/H6nEE9/
VKVCnunX4kHI6dmwhH4qU6SCYd59+qlGlnltlwd/SSPLaxRMc6BlmnWwiobmlkoxDvdZEWjST+n9
VfANlj+pgZYLEhCAgZk11a0P3a2bY2cVov2LjiNoUEbkmR3f4qYf3qdhTjfKNTi/lDy2bj5al8Go
37g6+d4nVDTQ3br6w8ri4EnK4wqkFmLHoHJ9Qotkab1qrfiMU5MwGDg8G2NpgmE8pelNAhiJPOOD
sJsl1c+/0faqzhOOKmxjzvDWtcMNkMqDy/nqSg3rPJOzCBIG7BJg8/5c5ZmPO2EWuODRX0Z0ojoT
ZcZYxuNVR3t993d12fvIbdg2NmKU8XGQDKWXNEcxSMQJzXxmnfzBeDB91iImc9VonCSJcUGYc/Zk
AXKf1x4LneDtyrqaKPuv63frF51iDP2Se0hJu0tLHBF9Pkw/uxkhWQIu5+AsT87MAeI8l/q5biN5
Ii7kS1+ecenQ4flewIcyUgd7nA72UBQPsBEIA00j505mhGKZyX7qJoJk7KR+A5oDBtbS1cF07MBo
PEniIF9MF7Oqr7+VetDZ7m1i8B2jPA/TU9Vbe9YPRvA1XR4dzJoLefBOVOC8mGqOV6xGtFMzJ+Pc
MiIe6XBojAQibgYVuc+FJIW7aPtTDW//TrRTs1l/+6iFKtC0E8buTq9u9fIlt8jeE+P8WCIr23gE
etCPlowVffMOGn91v96E5IHPFauyEak/WdeB9DXpz9D/2xRDAqMrskg98YlS8XOtfbIG/exl0mJh
ZGXEU14V72mOHNiusIy1oK7cj0Ig/RtxoED6AuVbS/g/EHrbreXB5lwBmbW3zMw9JthpIhd5O8ur
B+2lsqcXoZvQI/JsuNI4HRlH9SiWeHhtgfN0bY45FgYGEk9+jfVjpQPaXFfEsc8JJyJ8i/RyHGd5
NY6PUCrY2xY8Kz1VjYh7a9q3KAZ+jHHym3zG5qdu9+da4IexQBucCOAyztlo4dUaEZdFDMifh1i/
ZUg9e8AHk/zUzZMew0OLzcLcc0x3bsWcntS0HYQVvzkeo74iRKsMM8djdVM9XEOO74SaWYdqpuES
ukXza+x680LH9aNK6uL3f/kmwrjGlaUJ5DtauWDfAlOGAKjiqthU6xrfc2tcDBMT6zSZwFtCjq8W
PEGJNiloR3P4jcCvNIpzNFTuT3+EU8QE3SI+iT+Z5EN65KgP2F4A5KeWjanpRvKm4CX/cnz+L4t2
VbcIZmmS1Ho1cgkS3p0Y6Uhzz7klfVq/LC+lGASOWi0ffUl0th25P72ueqgrQqGspH/pSLJ7kZ7L
Rhn6tzDMFlG4qE+lnp5Fq7XPKFHa+5EJHURvmZwER8+NHtfzw9TMrMZJ+2SW9m+eKd/FH1TBKzZL
JLCO9Cl3bP1gdy2aFCqJJX2VQVkBaD8eBH61pLfPg1O/4MuNg3Wtw1RTBXEWwbFhVTaWL+0RVdgV
h0D5ppFMupknc370zSnZo0S0ySo8xr4pXpOWzrcWyt9hV4Y4wHQIzeE8XEITH11UKQZBUN7G2Zof
8JS/zz2H1V4L3U/Z9BvdQk1mDWNxzZzSvVatiZKgQyeIkuZXb/MgOAN9lTGdml/pqJ8Tj46AW2TQ
O4r6r0b01lvSoec3hnAJNWrsN2XRt9D9Mj8rB1+FKz3UwrHxpHnKeKrbNBgsL3tAQ9fvEwZswTgN
FMkNNUZi6+CKho4eLXTvLq1vIkudH14FqoZJA+5EGbZPbqmyjQ3X/HeIQKqO9cOghPo9js1iA4+Z
yRFFbbsENLa58dnzctX18eMQLs71WcLgLqeY1PBCPSYhKcotvJ/tUKHq80EK8o2exNPVRgdNz/Ts
rK8Cxli3EoH2e5uOs7stOhrLRklbN6qlc0FbMVy48eHzlIpok6Lsr6OS1SnDwLUfKz7Cxht//XtL
0N2M+X5UXda9Qetd9yLgxu7bkTso69r+ni2BKT2ZQYGbNnTJfNTzc1lPh8L2Z0RQ/vgw+o3YclfB
6RMuUrp+wGuZFYZzmHyvu3Kg4c2rOX0U7ARBPnbVa9eyVTSR7OB660umhO2cYlqua628fsFFLHDQ
SILWyA7O2xlz+uDQMa18fee0pX2Dk4t+xPBYdKqIZhNsycvMLvC5fDN2qfrpOtqztK0fIdDC42qG
hH9UbRKpq0DkZUvBkWYXRoanzGjTT9RGX1lcty8ue9qdHSvcl8XoXj2zJsj7/323XNgBasR5ff3f
f8IYz7b0PDp3RvcUA2qgkBzrG3Uevgad3ggLJX7BiRxuI57pCOqoStbKGRoMQ1g+NMiMOMbQnnBA
IgmYcqGPAgMuREQU98VBP/hdIzR9VL1TYyC6baYPIMeb70rSWcQYaSpfzRTg0QZr6JcxeyTnxhYV
glC0INO5f+EI07/Qet0zTzEfbAxfrWtqF43jwa30Um87IPnYsN4PSRtflNNmTKhaYuASrB5xbUi4
9ihJ0LIehYuOal7OibQpL70yQDpNPhDEkSuna3OEPiqi3Qbs6y7Om2IzTogzt0kRkaGTsjExTkZX
aaPmQSptXUOFirKZK5toVH6MeXjAp5MUZfrEq9eoU+zYjxgs+R9lnCCQ5X+0S2T8XhkcXGXdLoVN
RsIZGXRvxDecmqgx/uieIk5wCH/XsBrve99TW0XYAFYTEj6mPJ3vmSdAbbl1bWK8sH0UT0VU7r4L
wuUnkVWwy2Oxr+oWZsrSO+zGKLnIYrqszb71pfVLXpnbaVEP5X19ln6pPa5t3F4eqn6sHjOsp4eV
DNqZlrplwE3Lko8EumX7/ePaRSiKsNojTnLPbZQbgdVZ0RM53O/92L5zhYaL1ibyObT89kBp1G5m
URFO6tFyxNOQQ55MqiddZ6joqUbbjX7mQ97mf9+KnPOUMF5q0RnU+npQjH136VEc3LnjoBZlc/EE
1TJiQhe5m9kfa4ay2XTfqNndDZGl7TuhoV0qwx2dV8KWECWHmuk+937BTuxg+33QqjzfpiIiDUaf
e0mVhVW/NZ2PMBfc6ploX8tyQS9pkB786WffzPvO9K1dnMQjdtTyRzXr0bkzOu5d1cbwKvoal1dS
gK7SENXqZlDSFwzschIwISiPrTxBGV4bw24tqOMGx1rUMeLHXNTsZw1n/2Rqf01RlO/BUQNUNRSH
YZRTkxjS+xSAzkmOkMLL2aSfaOE4jMZRbb4dlSr221MzNPm+s5puR+Zk4kbqkTQXJg8p/KiCiXuh
kdw0PQHu++2a6WMydx0YHSpQX4TMaXPg58azp1XPKjJeKeBILKY+vnO+BBbVzPR/oAx9LtL01c68
P05o0YLGKTrPzaXBV7xJCo7xtnoCmIo9k7moTZBs7OHP1zO2ZwmIHLWhO0zbHiOflt3aZF5Mq4iy
IUHGhDeqVidnPn01DCa5icX0v5i995TgaT/1XvXKefKkrm0S2hewZV+qnjxCLZwvINkgvw5ISERj
3lW1L2nuTCrQfSU5G6fISBBjozrrzqQlbtu+Cn/lLjtGOX/lCUpNK8QBLo3pTwhSBZsktqJsMczP
A8fUFu8rjT7kBVGfXPPmw0A8ddWlx7IwvQttsC4uMaYEbly6WMdDCfvBjEG2eirgMG/uQ4OWE1go
bJOj+WiN4pa4Jhq1nESeumOUTaupLIyNZo3DvV+njKEiRpQe6U2Hqm1uLjPrO7ji9gGLSH5IuhqH
lzs/dXBV6Z+4bzExvHeOoVpGcgNhTnb2nsxxRjNv/hF5CUtLme1CIvhOnadhNoRHWoT6vR/VANA1
/bdy0Mj4tbvrsj46hhNYNL1Kuyv4QhIUo32mqvjis2MwhU9OY2PUx4EHsEa4GBQZ0nsaX1v7I9cq
D6QtMgOX7ayd1M1yX5T0ynNnmrTe9fJ1dBVYSP/RL5T/qar7fNaYMU7ufVnwEDXWNF8I5NvYpKGM
GoLKvKQ5IqMWQVwHjMsaH3FT4GFux4ATqX6nbLiWs/nkGeDmyh5tdFePR9vh2EiVVwSWN5x6vylh
j6JmyAA83iW99wg/BE5cmZWHqSDpOJmfKph8kM3CNGiw1IlYBnAvZrSx5ptfFM4Leb3OzpaMhBvQ
jhsZEwCW06a7onbxk/oUIUGGCmYZW3/Mizsyx+MDPSnqDKt81KbxiwPEV5qOsNp9WW/Mekrp7eDQ
ClmDjKHb+XjJz3EUnRvstXUCV5SIhjvLsJnWNDXHjKm6idIBwWZAXyCI14RRR72bPObZSZV+edR1
sOqKvsImpr/B4MMiG6IdbCJDQZqQZFJdJ0Iue65HU9Qz0+wlTgFVNLD1/JCL4cCwmZe6Mdko6CUg
uabq2JM5Cnr1y4roCCapke6FgUoDvvDPGlCN+RrO1YNM9OrJwwiDXXrfDESEgqsBUE8DT1g/ukFG
21pWiO17NJiO3LruDKdR0MJjcnJQhn3Oh/bsI3/NdcbWEL049usIu5PSeB4TDZlTop5LM3mv4jg/
+kqQ9si/e8PBe/BVdjLxd127vr7XI/0hmZ3PfHB3ZOnepgnjrZVBmynL4qlPkg6helOe5khiONJU
HNBMozUsaE9ZRX8SYrghHLhkVugcNWwPODGGE264/ZwiBYi8/oMtirCKwbx3RvXMHNjA9F/Dehbt
oRTvSatzPJwrY/OUVKiMjVh7LwbF55tRa8cS2qdCGSUnV5x6ffhJlz4Pcq/8pemiOePK1mMIwTT9
eRxQt1E1VuQAxyc1m7dKzj/9vH0Ns+Rr+QwC9Ppvkzl9NTruuCYW2X7K2/to0r5MOaVX3ZxT/FJ9
dmV8+uhwtqDBoSUViqe8BNHAoky0HUEc8IKOpmceLSwEXHsbK5k1sKG3XvRkP0yKaUKSkCCA+cS7
8yfnnjeSbkCHatSdxKOJEEq5O0/g3uZ7T2F4HWP1LOsaSo3/IzbMm5w5CBTkao6GeHGs9DN0yAaq
UnWHZdxDkGPIIIcWwgNbonUaxZ2Xc2sKlVATVvrGjc23eJ7eMMIT6Vb658gqSWRPi6+5s72NrOg2
t43kwGfOA6J5lIQYbEy0Q9CB8iHX0IkTE1yE3TYbpi9jWVcopraTKB9yIC1ICoz9OGJAB8iDLtIG
OWOi7+mbYG5mdCGNjic5rN8taSuOooj3U4RNZmiC/cg5fkLwvqsqtPgT4qrYhuI7LE63DLwcx+Ia
G0sz7RHjXPrBve90rTsZztGUgn2yMxpqX7nQJsno02T2SR9esedZ2Q46JiWT5dYPEBtu1Lh/irnf
UJkx0/Xvs6WWSrQltVH10Vl3hnEHtgg89kzQtS8qKDs5fWyJwiX+T6LOq7lRZY2iv4gqcnhFQlmW
nMMLZXtscmhSA7/+LuRTdV9cxzNnHCRour+999q0scLfXWYezrrR5ADXVFD/4jzhU8oD4gnPfLnX
Mi+bvcY2h7PfqAW1qkKprm1m+eyYV3onsfZbubdOnPKLJeVTTGLLrquCsAAwnrhtv8Jq/jOb4kfi
ntNRtldZlzpcw+QNQNp8iNk7hZzIdPqCL5e8ydhbZjlAC4FFIeru5xwJoWhaLn33A2Wt8qPE/InG
0l7FCbwPMi3XCLDKCjbkO6ammsENSSMKpUqatt1X3BzGVtTPoq6sF7XufgyGXnAaxNbAHnCpaghu
vGY/YmZEU4VvqtS8PTfJs62RtKznhNOKTSCS3bW7CtGtMruAMFVR3dDXJssE/AYofEQCh7bD65hp
9PluQpt7zdGAbxi69c8l2WQa+o9tad+9PjJhYFYTZFPynNZAUiqW5jaDgM7b9h5XNbvcKKPRXjbn
ifOdEOPFK4xuIxag9tRnHyxN/1yHw0pvZw9tRWEgBcs1ns0ycsYNfjCD6uZ+fm6jbjvW9r0sHQ46
hcIo1e4qPxyI4RWrOMXE1xG4BdwJgNsdhc8zg9FkXyd7BZqB4lXDQxL/ECseqUEhh2d0QULScQ7d
9yFmNFCPTPJYlnM2cdiKoDStaeWl76GhS6Lk0T90Q77F0HTRMunt3YRSlSbut4wNIgx4dBF6NeQf
fqrwajrt1lSI/SJkrb3YZmcXqtmzNK4wOmAY1Fa5i7UWcQzuuIK/YRVpAxBWw/wwbWjzSWR8E3uj
HyFT75JiE0rsySYk3qBAK/Q1tSNuWogPm40nqFSZrgHlCug1OL4tmKWbehzNTaapWzyv+yR2Zg4n
TLRNer26oryAFVFWzlAr8E96HDfcCYNieKflBGGRsvHb0FXwBP1kTrNUqMIeHnrrFE+8u/YgJZC8
8pSq1Qma+R7zTMW6AYzbDr+I3RAEJ6x0ryb5IbawutQ6EWKMmbsleuwji9Tn0EK3SWr5Ps8d5BUN
6k9kgsx2RPTppA5LCcWrodbSGqtRsmPlZFPrIg5yrJirpp473N4mQezGex+rkLpZezx5DX421kOU
MGvrzpin7DG0/LYq9p6aefvJSbNVWF3DaEHWqNXFsEZxZzrqWqFthlsbzkjeA2so03/U0olrQgcF
bSsus4Cm4YmaQmO1phhve/QQKu63DtIh6EtmaDlbHickLzoq3b0Suwwr8X+s0haPNZF7nX9nEVSy
oNk2jkcAVjJl6OT0tuyV4BLVK0VSKYgidiWegknZmzp/1sHqqgC1bd7LrYg8UilM3WrQ1uxTzb3D
wboZJncXZV+xPTcbZAHGsRl0y8S4UwF/EDWwIC6VA3VadvpuzJCtso47liNiYdBr7nKm9ENFbQ4m
DupxKtKDHjNLcvU8XlmNAsRSh8I4A5xZT/Zroxq/5DzAYZrXIa8KnM0pkShKzzFsmnUNZWcg299p
1WNESxdVpPNea+pXhQ0SdIjUXO9tTfmNpxHEXjuwFlL2RoKp/adNomUyQeYJjAyRSHU6oREzlQFw
dxyNYTxJXaHSlgejXaocksqJFA+Zm91sZphOlOIVAJ9xN1JASH/G8JzciGLNhC01pHBEKdFyb39W
LagEmyKGGNh0oKgd/mnPHsHZUQevp84Z/Z69yhxzZuWzWo0zcklmBnrHYvA9Z/27WpmQJyK93lYu
MaOoN9WHghzmwRZl/fepo4/z1UC3qhKJo8rVX+2Ztm+GF4ym1LBit+UMhBVjyO56hUheJqjJ5LZr
cMmH0OV8jbWRAZzCSmOm2AnyShZYI5dwU6y60bFYJJuhHrPTXIb9vtZyjl3m3JxqK9X4FPIYEZC1
hrN3AZ3W/jxXRhDHnt34ZAMgBS9fyutwCWRj0gTTPA6vDs0YUYp4rMVwx4iOXM2MElVPMfSVK93o
rEUDkdaEsHsS/hSLmhwvEwDTnD/0YnJ8zyNsgaBn0XuBJ5wZtsJBh7yL0RakcM3ovZTJQ1Z4w1FI
UBIY0NMHZpb3dtMY1P/iwnPnjjXKkWZ2Nod0uuZN/16PjfW4OPoe9PBnsVrYnZNcajk195Gys1Nb
2/AcDymBqcV7M017q3L6LW7zRcXpZ/iTRrsDpRpd2UgHkoPfuQ7n6Dwp3tEmUjLUnNNuH+LePUbY
Q9rF6RnpdkRs2AGQOHVvkRoVX9LE95zr5nPY9UE9uuHiyfD/458v89CyXx5TbRRUcd4T+IOPdRRR
vRMjrjh9BgLsZpb5qCzeC5mEu7px+873InOVa1TdphJzXW5izgO2CoJRGzjvRFyAd5hWIDjM7riS
A/s3y2scv5usMl5PFlQRoKugs3RPaIdI4/jsKz1Jb3ii4oihFc+aiHV7i/UDVNBsQrzTgPbjQyUp
CLWCouosLXfFYsQsuzG8mwTRVsHxir5LHAHTJHA22P0/g476DevhOuEQCYsafDO//bawoEGuY2sk
4N5R3czA3Vvfvtrtg8I0E/hzwzZKaDmYu0WS95Qi4+JIj+O0TgsdK2On0+xhFwYMbjeHaKQ1jykY
zNXfV+88UgtY/DYVoafHKARTs1HJ72KF54qxay883n5WDypP8Dc7AnGP3H97hbGYT8a8wkh+rFQ8
0Pbi5JgZK1LwOB5KB9sHO/8lIUoRCEVvl7pNOa075TJVhgWLLJIEMV69CY4rIPVD7UlxCT1t4UUQ
kuumEtNiO5C2KqT89lLE6Um1uR+j1uMtYKRr5clwQOT5jvqG3O3iNySvy7RXTPamBAB834fRLuxw
dbY5kb2/XztPahCknOiPxBTfbtd81lkJJDHsEzewupGZGmshiPU6HqdN70EyV1onPmfm9+27mJyV
z3R+KUNXZetqaB7+lsBOxTgMXxSqmq6RUNHSozIR/SkyqCAhGRW2T1F1bpfA7t9/pZFx6J08uL3a
t4vi9pJXmBpWampPgBUgzd4LBmwUz3K92UyYvAEzt01FxOZ2V3UWAKaasT85yrj4/buGBsFGyHbT
zqc/6V6Pdbkr7Kw/ImExptaNV1fS7TQavXkuWvNHV61xyxg/2fVp4aC6ZcqZPTfYQIPh0JzYypZh
7PSG0xumjZI/DtS5rUmo2hgTHMJyVJq3OFq2t8uAiRzS+yHlCNLnrX3JwQtBT9T3kczUNUlme6fV
YtyUabFl5Sk/SwcwKhhHNkPMa/0pn7INlrTq4CrK7m/4ypby1GE/9W/LaGVH2eHvL9xm/MmUuNha
RUQJKCUbjxNtgphHzWvLQ8NC7B+Gud5hZvO4+8DNRVXRn2oNVC1OGHWnFSVNTVx68NgKm50XF2q9
IPEGPQHEMlXIyUlJQK1dcLRdW28VM3Gf8UQ84F0oqCWogj/xZgjFm9RMjlGGOu7bW5Tk78FAlDM6
aIKK+sHUzWNT9brvWTjBGuxj/9LwMW6BWUgtazeaqlV7teKE3A3wFCmgZ3I8LcPrERDa2jXt+L7a
w3eFdztNzckTyfTnMbt5lOqBrheSm+tB4uIC3gXosXbA7sqMJRap8CcyRuX174aGj0moJ/1HcmX6
UG3afeeQI8afBEMdwAAaSOKEGeA8L8k4Iq77NM+UV/1m97Hj8p/i1BvLUfMH0kZ4Tvgskmyp08HC
D4Mi9hxGzSa2PfpbVFJobTeeLVuxQUeU7hEj4XowB/1Z2s7l9sTDW7K5/TOcyeNWHRnolY5mQd4q
GJxmZPT9ciRhZY6G/uHZTjC7xvbvNZYGGzPKMft4pUmcP65CficnScHOuOahMEdL1qFnxQevpZ1G
wEonQUh+Bvv6POrFQ5TVwzcAgYdoZGimzyU6lQl7mtRa0Xl842VNmb1C4XjINaG1MtuGZkVz1bJX
IqAwBV0GmiLS5ZeJQVyQtAZfmlr7vjGbF+nE2yS7/L3yepNeWYWYxs5hoz0yZjzfHuxxZMsdEcfP
v5VJs6Y9D7gSSioP0C7vF+IJmqgZkv1z6/y9Sob7eerlN8fbjWH24/PN2gMj3K0PHSrXd0OHMg9J
hju8A8O0L6bC28vWnpFmw18tyrsXa+kYLArUX6uZsP4N7NZdjzJtqEJxgDlECywMfSdb1sbJa4uJ
pWWYDhqEJEjDSvKUGHLbccgNyMiXqMenvitnKIrN480Th8NCO03qch8NrKiduXRvzeeUx0yqxBun
M5qDoqUckUeOWKKhTUVYEtdRBDFvuaySEU9P6nh7rTDcVR8b3qEDSbwNM6wpIpqVIEIkPxSWW17A
Gs+rCqwQvD9V3bbqnsl49XWTf/qF7GZFSjCS+j3Vuh7e3YIDULXrnTtkzmNjpF+w0sRjltflZmyM
jVwMUJasP8GXGidDGx71PEG4VQeyKxOQB2x5DQSo7k10udyVzJtRk94KCcU25trZlcuneSwfJyYm
59vPAVP8LZvs7EgD7PtNeTY1tz4bw4ToXSWfZEPvpe7ED2pfjkGWhp83edVmf70e4In5BvOfq2yk
gwOH4UBC/BC9M2zWaAzoBBEE8wEPANEyMqnceg4WBcLG7aUd+/aioSIygtJ3SjF9cYI2MIb13d4w
oKnRHHcmnjzg6FO9zWzZkvep/7KVaN4pFiUioJLdoDbMnA8RS1MYTRW0QB74wAHHjZlKyglE3OLY
qMG5e3d/i2SM5VbmT0wSmH4tO82KkAGyOuuaK4t4I2nEvQu/+Kk16ojj4XJzIKapie0IhWabMmk6
e2mBe84Mx0Bx4uhiV+a3xsTilVkHwUTpKozL3UO/BJKNZnqRpvsAxDf9pxTRkt/JX4qy7OlRBHGt
ak5+MnRvp6Zl/d/+xtS75qqSKiGx+Wah72iLUU/XdAWkqb53BnMZXElzw9QP558ak+AlThZIqSm4
HPK7m2B3+5AsryNf/kBdaLjWqvxqd30CVIVeqTiZnuO5mD9VTDEglFRoiDgPNgwNCdP08omsXP2u
1flSEUqqWDJFh8BmPEPRR9AmK+TGSfJohjO6Y9xFW2aI8zF17XblOk59beT77biAIbm/QkNXr7Q/
FX7BXqT3C0X9ljfjskfHF1lYdtV6pztn4bA1tHtaaqa+B13j9HnQj5ey4exqgNtdseUdmZIsJkWg
Dn7rapfQKVZA0H6jyMBmoNBZ0Yf5UnEW+U3VoWTghQnVgqyYE7+0Jh33HIeZ4Xr9vbHISw56OjW+
PUbI4QdtHAR8eTdENUeI0FIDBbxk5AAWjR5szWOQihYTuvJK1nl+HPONBQOHwuR2XTmKc2khpsGJ
TKHlgSAoIJ1sIsYlaVK12xbiOzivfCVNi0Mxyja+yzxZ5zYN14BrPin8HGHG2MeiyN0d7UWv4XxW
04kgtLMHqaEzf8rOJdWHlj2+sddQN5nrnbnCYM44wCIKCz87RjdWRLuiRZd5iRdfc4Ldq9HFUcXZ
8rOLqIiJTf2n7ZtfUREwUtPwFI3RWsHytopD6mqY9H/Zs7IdBsfZpS3IpSR233s2pfsxgRAJAxbg
OjNXlvRdaQxBHNE7aHbghTvoKTQLYbxA6FonkCBEHgNRcC+Tox8GDIHqTLvG3Hy2RWIesDBvtdxt
t3DpMAYzKfa1rDjlbMNw4f2YITh+2qtgNJGOD0TA7/bjEr/34e9cO2+6cyRndstUwGUnXrKKMK6Z
4txCpdFHquiqd2FpoW8OMGqB5+77wVIeaiVa2W3yWlipcrJqbeeVXXSR5J70YV6hweydsP8sxiV3
bEOkaIVs9g3Od0bT7rJEM7Wo558ob6aVqoPw0cZs1+Z5s24Es2aRp2w2GkAKc7MKI+1x2rGYD6sy
b8O9YrTfzZBGu7TJYUSlzA0GLburJJRxgGQOG9q1lIa6wXbZ+4K4wGZ0FDPA2IPOIhLuZ3sVWdwF
kwT1Acxia2IGGZivHId+/JwJFyUijZezfbuiNxPPAGTbZHQAsuSk/VKAWj7rJ9NBVuGU190fVeaF
oVFfh7nJeWsIJajLRTvzEsXknfRUnKbYe4QrTFEHoEjOOpiI4vmjs4vzKOFtgvh41BV7a7DJHR1x
ndQtc6dJDf26QxiMckyRAPndO84W8a4oBGl781kSRICjx/eqXPqIKgMJwO3s81s9cAGlWf+B04TC
QAICvtdYa1Wx3T2w2INcaS7YVqumIc42i3uO2YFZwh8dsnIKQDXT0El1u8ywuth40OfEekkoxKB+
AncBsmjXtv/yyD4hLIS4vzNGy52QhyQvrhBJAvqG3zLGZCvs6r/Yk++7EqEvinrEaYW1gAcau6H0
S1ji7TgP9nvK38RuUvkG6O1AL5Pp2Lf3Jp1ErT0xECg3qWFBMbCx84boPLJ/Br8h1irWCQ2yFgfG
bCk78eBPmtaPZOdEMCV/sBwr2solqy6L/rWj1KdPof53y+MiK/C8RrbYYflc5YIzWu9GbDtx5Oux
iv/Ysj/dVKwZzaCOaBJIUUvmXUZUV4LOa+bt6AKfaSLC7xkcAJ9y3SCF8r0LNdiasPiIYTO5hQvj
5s02ipSVWWrbrmno9qysH4gOGyB0NeQDf44bNPUZ4opnJUZQ4SZA0s6fPOZ5gVlnLz0XUkAg8uhY
0IK5ol/MmuUpq4oFg61yP5jOVunTu3wM60CxKKJ0YlztjWqtb5/hi74IgSKuVy3mpsxEcNSZkVv9
ji3GvpzaT1VFmyvn0EdgJGNCd4bxNLdP5MNXAlD9hklyt9hcq9U02/uRjvDNRAXNu4y6c4jp4KjZ
3RlC0UMFAvTATndOrsjOj3Ucsp+iB4htDEWrc/il9kwQNa9ZTZIAKzYEgpYdA8XGNU9GyUkZ7M0Y
SFt/iaelNg9WDYkrZvn9wNPyorTZB1IyF3shxbpRxo1X5B84UVk64f/76dQ/JjNAHmwsV7PRfuom
yjael1y5vrPAgVMbk+43kAQP+At4PHGae5fUD4ik+OXagRPWMB8kOb2uLE48lQGpiPIGMF72ZhaX
Km8HmIMGJZJ1PqMKdUelznTG+j3o8JQQ1WyeiFovrQmavXd75WQmKQYDzjcrotCznzCHm6pQCRDo
3vm1aKYIUV4oCac6Ra02QPFWrYSOXqRAthm2K5SLveCZdALBdtfX04iArDKvy5RquzI+DnydtsdR
qWSBMWQPY50owBYYz7R6uaFjZKlwcQgYhNDcu7sUOyu95DyahEEphzAI7RYKYON4sFcp6yY8ono5
BNMRw430jHOAiH4VPeQ8l3hGqvMaXDg/JtUTopUroc2oJwzBnRFDAzVTG0xb/aqe8Y20dOp6mO0Q
Hu+dKP8cB/XTkI22Ds2TJSJlreIB3juecmAdNfiWAexGBqEaogGgE5AIooI/XeNU0LXomA7TO0qe
r2Hg21Kn8StcethGMRwbV6Jq/nYW2uWoIdWng4st3KX8eswOnDLhlyTzPzqzs0tbNTxKwaRqUyKO
nZeQZAvvKj16qguwhWNh36n6rlOt31bGMpgoGvDoH8a7pT+2g3NaDGi7grMlrX0lwpzLDHngdqAx
gVyQ7QZuxXnHyMaVA+7lWM9shczrPEDS6lJU0rCi6cHtyBaECpFmURlcJnSC6QyOfbV2W8hjY+1r
1zgrO6I2lB23zb40x3LfygH3jV5sAV+Yhb4x9PQnc/WEgBNeZ9b+O4eXqHQhzY9E3Y1eiM00NhJu
a7pn+0/NNxP2dfeAyf4pVOVrV5DSU7mD1zQ7MO9eisDNmaFo/CQUVe4LB4JNrz+iz2hrKsrZwEHK
tGV/UvQq9ZWpeCOY9q9o4m7lYOaCuYLd08bvh30PLkGY4pF4zTXgLvPizSoMNBjNcbdFTzFvnTkb
JQFviOKm8VOO0IM6fBRdH7drVEhuRo/BTtTMyZru8M/KKl4aeEvBhCmrSakNs0aKwWk+A46br6jP
m3xcza0x7TEbx5tJnO3R2vE+Y/iowxPm3Zk9rHadW1p2argusi3nfyFhKWybz5kNPLRrTxVp+pVR
UefZ4QTybaEhSy6G6/KlDfGHpdlr1JgXN6Qbiun3zjasZ2VivEQ67WPwQN4o8TsdB/dEJUELW/Vq
KWCgO7bjZqEqtwz5MVwaN0cXjkXuYYqbIzzUbJ/iVP1kYW9Os3ymhhi3/igf7IrzH1cN1ecZwTxY
uDyRCkq50SygLd9rY4j8G947rBDlRFEKTSyBoUHFaMfn1m6jq2sbl77ddaMVv5BvgQhGia+auPhw
UOk3U4R61Vb/YF7LFAxHl/DXiYCYXg45rQazciaU5rIiWRsWpeSoRvOp1fVNoaowJWT/GTJjbxx3
YfCQ7rar7OJN77lnXoAhUpOpqxT5YePbOon4YLVDxVRkfmgy9QPFoV9XjbZKI8FUZKLwCLEgoCHy
uTMXaNLQnaAiK6uybkyoeXyPnqD+0spynw/eaURTbjLnXTBS3UbzjO5E562FB55FKe6CxqMQMdHt
oK7ac+jip7AVCfsrPjJoBkJUu+5i3AwQdOQ+NcTFiJTpQJD8XqqooRieqbxkvOGHy1JUmHCMRL3u
VXGtc51vlGkl9uTB8a2IsslR6Ock48w4aQ5lp4p5V5eFPDUotDyU5jjN1qNT/VNc3u8yt9pNFjFc
pif7UAywv3H0jWutdWgMratP0wImVeBjwFRvPIxq/B0Cm2MmrM5sFTU4OtW+NrHAzRaF1DmxV18q
lIRUQ/XhaYKWA4dtqyqsLUsW+VeTpJ9ZKDsXTA2wmRpVfjEzzwrEtb7ZTdT9KPorVaYXcklASFov
4UhmTKBCEz0Aao/O6e3icDgls3htYDgFxWImjEz21MuMB8XtCqPgCEfew65iXNyxTje0TmAadX5H
bxC4fVitZmknq5iIlZ/G2maYHTxGKsQNPBkKkKZG7rz7VoD1rfiXVWpwgxR+T3EcQkUTw7+n41sg
UUYxt7/Jgc0b7fioLB8k+6SOnaqV7ZN/CSXdADTHBryffcTeYW4mD5IMJsR5hc0F+14qtzZOAzwm
Hqqft2ZvydZzEsDqWflETwQRb8SCiOYJnbv+NMPhGZ7Byuw5rwFzReJte6qtx/kgVbfZe3rPksjT
oWDBiUv5XRjN0iYLEozC2WJG2YZRdFpYyDZngQHGmT9oI/hXRwlCYUaEDL3fcfQCOXKn1i1ZbQ2b
rqGPa+ixT9ZUPYWtuWXUuMtbAo00f7lqvB8t5zjiyMNcMgOWRK03cC4kMrxEduGP9FzPnJj7ujiL
mP8ByiHJE4HTKHzjQZCt8pr62VgBxlBR1WOHw3Xq4NfifcOIwyOQ63nLyIoKD921d81LzxnHLcET
plkYrvNywGyKjTgoQ43ViAkLci2tke0gv9IecV6f6Zw1qObSF9d7WBod3+3R0cjzTmOcBqNyVThj
+rMWqQe7c4khtk2ETaCbd7bGftb51DiegerKYc/1B9eoWOxT+63xNEaPcAj5WSlAwks5AZucDCLp
nBzgs5SshFGS7wE5pT6J9o+SYiSncJbZnmw2gzG8hXX35iQ20iMCKXm7EM3oc9DBkM0lMpizEhM2
43TC4C4GEtg1s0nwElyLphp5m9DA+6yDShzdX52Ng0+tZnGMMyrtxyIuj039GC+H845QuNCj+aoZ
Y36SqrLTp1499phO/z7Uo37EIIQNotDpTi8+w5agJadHmumk5YdTHgYUq7q7bLavhC++IoMmiTxq
Lo2MKdlVczuIaU7MmnE7NMzrNPfBM+cz49Z4by2luRpy6q5zqX2YhmI6s6cJyhUoJWs3DBk1vCmh
tKrMQt+JYQwnBUzTmMEiFaI8XAjnLec/HRtfy6Sz/fYyNH7BWM9v9WGHz/57WPbSjVK/hV6tHBOn
IjUK0Y5VioY5q+zQZiKQRcw6UTBXWtvSOBFOYdDpSsCEcz4P1JCYBqdSq2pfEnTplWc8ppN5D+z4
2QF87VOY8u1kurWZp/F5SElgQuWZ1qZVtKu6yaEOgfrRm/jHgH4ZMBKTd7gM7pGloFpVHvNRxzgj
tEwMAma+Rdk/tdQ45VBnaYoYv2DNOVu3atn8i+EbtXN0XZru++SGMmeGoFFSCVJhHxEh8sn9iH2c
/NOUmDKgRN0W8MkDu9xlPBmCqsUHYyhZdo5T6M+qxjQqv08GDFuqCWTZbp7aTrgXz6AwhVNt4zVD
QMTyQUMAxxCwKZBps6ljNsh9xkgAk3enj0crjLg2uSuI3ye4BODhgX/hvFw/ZWODippTEdWhDXrO
COAIWsslx/XIFg7gi5nlPz3QPGi+6bwfrGFjd+bJq5PHZae9FrX2NFGE0Pb3SnqH9C3YqIoHqp6e
0/Zak2y81j3vKVdJoGhl9mYpjJZMh911QXLCozKtjCPYXEkuqHFjbeHRraGH00BtTvJVmdoZPlrO
e0AOCZmHRqmkhNIFI3gTT/avBVU5OatK8WPSN5hh7fJbilKY6zXPFBepy13KIzil/ekG3+zYOAHN
eSMfzRMFK6dvh5tek80hVaF2KfSidVqPM6j8pB2OnTXMv3OtU2huY7gHl+lH4dzfc05JBICLVvBl
So3tX2iVkMSJU6eJe9JBxYKgwDAKuQvu5opUAybZ3txZolHOLlPks4y0l5rD6yakV2fVmdW+Kegx
N2Zu0oz5ZcncPHwcZKkfpIGoTRUMrNXdGMf2yhasmV7/QD/fvG2ssgy0lO07TwViRT+JHcyNRipa
4ecCsKEHvYlFayD4TtkO+Oh9fphq+5rU+Ytj0KGQeeVH3sfoRB4EVoi7feD00YaIz1Ht4Xkzmv8y
2mEXVrJcVzMya4geNxWC+ClrXlBBBsfukf2bmwjjpiRKSwfRuEYFbR7Q7aMV59rdPJbTc3FrbFXH
XztRtHNGcfYG8Bycpagy2fNwjBtTKr5pz9J2WuZ9joh0bE+YqqrQCyikI3urN+olP4TV4NwPI6iB
HAdP2jOF7McfpdYOseSEdQNlRc57MvbfrfFRIfX2RFbCYloG8e7WsOz3zqsJRDxLDVjc2BECL7zL
KJb9SGtiSXhJe5h+HS0QCHG0qr86M7C00vjMIYp0dGuvWoQu1zC2xUjwDSnnCkbmjAzq29h0ey/j
uDwzIZggKMdAJBuGQhgYv8byEUZjeMUvuAx9MXDUpbGGBwXiHjUa0Tq+1Lp7DC3zl2tSPMVV121F
Ts9LOGhnJNXKk+vYsT4bK3tJm1Uj5zEwSiPfyTQPcn4aX0zw/YVWOJssw7nUCuaHasO5kpf2hQOc
Rva58YXAu2u2mNkyOrV9FOVrp5Pv0Q3jYJflvIfq59sgIx23hpow8IWcrejVp3nMH1iHKesQdrzx
jEg9Ijn+jpg8dQd7QIPsreistzGQZF/CtQN+lnCCLqNTb+LfLcLloT4P2wEHvWA/e/PeFFaH3y2K
DxSqnzgAb0GS+WHfKijM5gJRi+g2sZxuG0/8OolCIbrJPib31KDQx6ANdecZ/z44N2ww4R03rhp4
SzP5YuC8wwCPg/ga06S712vb2Ew5jfGimffp2LpkT3zGTV9tS/bTRctiKKDvppifzSocLopB3yxd
UduGFj6LOoHWIr5g5W2+o/YbJqY9tT4a0MTIhrdTEfkrNsstRxgF6iteVNOjhCFSZIWMFK9Vj2Gg
Z3RbVWHOqEz1fVJ65zxmP9Hnz+qkA/WbH0U6bM2ZqiyHZ0Mxwu6plprbkVw9mBIZM1UYbK5EDLeE
aPrXusF2Z+jiI0H+IJDpmHvLFo9CeQKU8KaY4Us3eKQ3LEDEVfaYC6GxrEZ+WHgkeFGpCefPto+P
594MFXh5Sgvdxb3TjULDxgHjrBSUSpBGI2EuXJ79wti2dfI5hMZOcVqcy/k1LkNYdPGd25W4asP5
w9nX0r3UOfW1mLsY3FURgy1K3yTUaJpi3XTFjHYr2EytnG747CNsXJDQiMEYVbWSRvwcZdOHxBjM
NcqfdBzHWsX97X7AQLqr0fDe0EDfiS7DC1zycPYHvt7A9RhDNDxxd2V2p0S8KpjrfDUR/2wP+opV
1U8kXF9QhBhfMLblohxXbii3YTuZnN1c3rkam8Qt1+kwiILCae7/H/W8/bnox3iXpc6LOlKNYtZU
2GHvzHaxtA9aB9Uwaujh/EMFKTyPiyrOgoIoL6mKCTXu9qFBmfCIpO0qXGM+cQSbZo9eeWGUfma1
T++xuHFKwO1d4N5hyFpg9nYoITFizzrQzHtSOEE+WlbKY2PM7gzLsHh4SDUYbFJ5UjJLrSRbDcow
s303CHfF+Fp/vn1qIg4xI8mUxyilqVQHf6u2SnHWKnU8ginLNo6lR6zdXFINXu09qiS3II7wwqjN
j2qm5i7RNTh8VDZu05BI3ay3D3PHmm6XNeMkl0Zvi6g2UxgH32RopovgtCmbfrof2+QLw1xy7dOu
oUCscE5jqKLeuyula6aDC2vh8icfm3V6F7KfOiYGj5d0ltNHr3d3rVFuMuCzJJhJiizrl7gJ1p3F
d8xqMNxKA1H1JshHyfACLgmL9hxfjBhDHutSHbCmAWqJ4DOX1qbV85PIh+mjMul2oi8WLZ66QV/M
BZ8a2S9zvuLptk+t6lYHLBW7HCusYadOJby7YjY37sQIyS6+9RBpQI2Q/LzyLHraW5cXiau8oUMX
aFF80Kil9Kcl+12GYs1zkCj88l9KNdMG1TL4LZJ30qbygPyE2TebLyHtpx/Qtbu1LX8tu7BOFm7S
fdyPxV6MkXN2HJOUIu2aa13gTZ3dlLWp0tp+/0dCYW8L/NVAGNJiL7mIJTw1pJxyZyWsHqaBm6PB
fPYJqK/3zdSdrnN0uEG/GZxbQ9qftf+xdybLcSPblv2VZ3eOZ2gc7kCZvUn0LYPBXpzARIlC3/f4
+loI1quS8pZlWs1rEikyaRIDAbgfP2fvtR2Nid8sG22JOlyqAhHr19+tcbKkr3gKDfO97UZ57+qd
PHhBY9Dl5Q38Bmn7v0D1TPmv/yi+WHv7n//1L1sqyGe2sG1b4qA1lATyVvxGPitzASDCcj8NV7BS
jiBQA4MRLqktfSTkvpuSbxEQrcIMrKcIDc/aRkoF9cOnPPlS4tzkOClGdWyDwylyGKWp2or2ZZkH
V574xQi+ZAXWEq9Cv3ZkplZhS9TcP7wRQHF/eSPScU1Lgr+VunJAwv3xRhyoodB5JjRypYQWUOlb
My0fgkZbFyDm1rSzyv0stddz/8kpW39Gc/0abEroMYTEQmHIgRPRQ2ZTKnsdBT/4ALY3aV60UDsO
ga8t/v5XVuKvv7JUXHzd0V2B3kDpM5Xut2uPRJiCryT33U66lKFNKtJtTOLPtk7o7cfYd75Vjbl3
Rs3CCR77+4z4gHPeE3XNDNPEH0vrZpvLYkAmmXgHX2Gpz2zjsVbRIRVifEPqhwLSMY/urKK+vRRF
QHy9D0rT8bwDW2B3h+KfDqnhMIJT9Aei0kRnO01y5aj4MdAnc+0KgKI3pZWImMPoLvyfGRVazy+3
P8nGercgUADEETSgQHmdaUu3y7rJh+3oQZzKKKAnetX3TFdxNDhKEEIzoWUQynnLWuJjNS24EFdS
vc5rUFAX+WND/KSXhOKukxGGID1x6VrU4i4O+mE3DNS0RYFADFENT6L5QodbOyLaiR46aTb3OeVQ
bFnVPzwz7r89M45yLG42YfEfAZ7wz8+NyjGgA6YB/GCrD/Ny3xST/zg2sjqHYNoxSTDc1GS6NbUi
XFoVx51CZ+B2g7rBcLAffbLBEFcTEUcw1rafUUqNDacUZeywv33ZSkjXQzEDGPTmoWyTeK8FGqYW
eqMPZQgpHHybsxUO0Ui2MPp159ID5iS54FwRPNbV9ChHBTo1tFG0Qu2ENpLfkT9a7C2XgV7oZjaB
C0QVwiu93JbrUQ3dSk5GchTwaRZMLcOjLeDujp5L99ep0yMCjV2c6OrFgWa3q5yE2zbt8PQECcF9
6L0gDnPuCb6+tkvrFJUt04EZxlrJsNxNnfM6pO71pj+9vSAgvoJDQ7kjPLX20lZfe1SNzzn55AtL
6sNzUxn3XklepRxSFBzCpD8zenGMZYzBR4wj4uRHk70KMrt4Z7KzKjKXCLRZudcRub2UHRayTmps
CbjKMT4k7nkKsw9K6xiM7+17uS/Pf/90y39bkFzFrWG7jkNJbQOe+PMu0QLSGUYDggy+UndTo6I+
jYmsN5oNdroTgb5rJgQ8viIJ0Olr9+xacftojSxGI3cYcbkGUHPRFThnHcR/irwpQ7OeuzZsrq02
BpfJflPSrh/KiAadTybsPq04/kTGVa8b8PdCS34VffLLLaYzUk3taLccaYeK6Ugx9dqeIJR6XQTo
qm+klKlG2tkb1hYMf7Lu/QQgLDagsHLyx9tL3pKjYkPoejKLOZp3GBwkpbpNzN0s6ZzXgpuCMZ6i
dN/bxmdIqMI3LQ9QZefNqw90D35CatNM1JMXcI3jEvKm2P79hRd/4cRKXJiO4QKfdV22NK79nxfe
ssbWxhWVLKDB4hqRRYHQPM3TnbLWetq/R3o8AbgjqC/KcnnyCg/8RVZ/r0Rc3VU66q4IkR1irpwR
DroL+p3KP9e2uvfjaHiIIiNmreZ8KyqMmjPFj8VVHZQ3kFuPd+X24rXk1IWG/+GMJq4f2bnmM5ge
YgFJbAb7Piw9iI00NdIKZVJgnHrRTyeD0y61ML0ZEkh8yPH/xNC15rXp9/0e4RG3os1Gadq6MHX9
z4sDXXFK3KCMF/jHxPYGjSzzzjuivJtAktYO8wHVHwnxpUkt8ib7TqzGDz8P3jvbrq4Bhn588A0A
qZQePjmEw4VHf9hWld4eh6Yjjh6c4a4gNcoxGnHtJaT1vCr9U1BaKf10NLJT65AVJL7dvqN4To+o
ZnP4yvzAGEbVRcs9/cOFZd/HAORrUfSncDCMg2OHJC+DcJ53H7rqBpZWR0r4031D8FWQ/ah7+SAK
dceaOx1vMJdOV6xMkQvcjlDDnetBL0cckpDfEjD5bg+MFIoPAgHQwtMPecGHmi9CfbqgkPdOonOf
vkwLGgq0FrsAGAADQZSLJRy+WRaPJBgjWNQJcnvUpfFBplnwMcFMCUl4YvwzvtF4z9YQt+WOiQ3p
ZYo5WqATWJ/wP8BaNzoD1RFu3VDDom9K7IIJ0CiGPJpz97XGhjnavFIZ5cVF9zffZD36nuVYArvA
s1Bfbg9wX7f1kZJ3hmYM93SdSTRJWhCy85fdDHON7fJqOenppte0ZtGmviL5MztbWeFyBQWGodBt
LmldjysMhfkLGQPMZYAg4uNErCFrbX07ONSlXI6JNkIWSlYdyYyHxNSYIrNQv0a0KFGYuYTBOho3
fxvp9ZZpykS4Tz99S5LhIq1e/AJptDRYpf6hrjL0v64AjkFN65qOzd0upOvMhddvhVUNF7HwypjM
HhUEW2309R04JM6UZMLemGcOhlZJf4netlre8gdYwGqyrZdfRXhhlEuPYdNjapEd5iZ2dZzIZzlZ
qn+1pc80EQiZcbzxKdtGftItMMDl1gczNepnLdObw4CbbkGO1T6qvXFtxLkF7aRPNzmaXcYl4RsW
vQDWmEmYE4Sos9k7DIxEnp7D1qOxPzEAckc32NdBRp5s5qRrjSL8hUO2C7rMWw163J+7hDAmv3Tl
lUE78jGWDUoFApXLfvF1t06dN61sxNKr242S2CBR8cDgT8gAY8WFQau/M/TlXAlbAOQu4ZQXyzgh
pNaYv7x9z2HQudPKELgo7iG/jIAQ23Jat43L4zCID6DPTKfz3F8Mhr1m1OovvXIwxmMpiZ/LnKA/
jBE9ELuR4qki7ZmlBnRrSziD6//KyAS+go4CxBqjfb/RcTUIDcg3MO7K6f7GyS9m0x4i35+gQcPj
7as5h/kftg9DzEvgn0ukUOzNQncVtaq0/1LeTf5A3680OAVEcQwIkMzdiH/tZRioOTw1+j8BzmBO
bgnpVPAbmavX+KzN8mpK4zKYRvTcjpcGwt6l0KNdNgUARBjY0oL2pbWN50SeBm4CgGYAIl4cIZS0
waYyvZgCkpZ189hE0bKcdCx+SnUQYMKQSpPBRWTW9n1nq/a5yPNFPePyEsO1z03PomWhFIqyp4Ix
7YMajK/1tAmG5v7rtFC5GoG5PW5n3RKHtrSCR2mEqFay6mD0Df4XGUbpKfummiA4315uYEy7oUpi
Qdbpnq0n1O6LIGuL15He+iZVrEBC+cVr3Mgn6WL4CgQwvQ6RBgmZMpjRcIjdGie74/cqVral4UWZ
1fK3l963ib5TsfX1PR+VKnJ5ZHi2IFyOCU6y0kvLPde4oxeV5cQHhPBY2mZTgUtHd9FUHQwdm/nr
jOZVDR7xMevUnRaOzI7gfzGbvX61J4yxO6fa90HY487WYwdVv+ldqpTYsMQhEKpAxbbMDSPZOvAj
YRRE9aWabQAqewzbXgedZOXbnmqbWpbhRj2Pv7lXCeqQhXiwIGvdcohMS/l3FSmDblx9uTeR0b05
A0nRngfcTB/1byGct7tu1n6S9AeGNOvddkdkGmczycOMtpo5n11uW8+cjK1JE79D5Y7e7g5xuPZF
s/8x/A//M7//urV/B6CbkNR/u+OVqUuT+aQUc2GgC2Azf66XQW+Mo4g9VEa4QRLT3qkYBUI+PQQ8
jgX81F1Bj5guJ1bXwdkbhKbsGv/espiEesFLgIo6kiTQGdlR9a315CUZcefO+msVMdBeGTVkhUFH
LsXMPVoW1Jwtvdy9bLLN35d/7p8sd94MT620qW5IhrW5WPOb/W3xn5iw0kYiwMoNtWkbo0N5FaQp
kRGHFcQs2Gz9GeQVWuUEZaLdir7E8zgfmvSiROBY9weD8S8uA07YfuqiT7gRB4dMkNQJcRa54fja
KbgHSYBx2pI/cSwwiY7K96+flF1Dgr2tIVQz2g0BjxX0kNIEO9hNpEJgUB4HnpyWQiScpU8hLiur
JLXgy8qoUD4eK9vY2oSJneoQLG7hoegyQwCPPpPPJzoqak3wrzg5w2MyMtSJ8ONKrbEfsbT0Z+MG
ui6TX/gyMXj1KQERQ4kLg0edVXWcDihq8jut33YBKdp9DnfC8Fe16cbnsUYnwHmzWWe9ba4DQXu8
8X4GsceQuOi7neba+wkU93KICuvVBSO3RNmdHXoiiW9Ld/Ts216/GxymrDdweZnoP0Cmuceu9kIQ
pPH9LY2nMumcR5Vv725fFrDP/uHGdv48qSsTgIRlOI5h2Bg+kV7NhcJv94IdSHj1svmZz9DKcZqt
5+bt2hTWjIBmeVkUuq/dRzPZyXPMs8Iu/SASYoajjmC7mwtIG+nizsS0TA1IwltMG4OlEbwjcTpY
AZTrvmW+RD9wE2UUohgWvGUSVR36eDEu4G1092NLKsw8nTIozffshKBxvNY65LEQX7dEg1F99s3V
s2WmIu9j2414GExHFN9m0Z7NGmf2er/mAZsOpksyEbxNFDQK2qquJKIJkyhVVtXTZI0ZR32Q5cVQ
b5Mhra/RBN34FjX9ZYeWxUUyZgYuSmK8EfZAciKvhux/9caRyC5LJwiFXg26/fEUmulTjwvmoHU5
s8/5T34vSTMmTfdhcthyiHeVtQOayYfa4k/HxpvI3y7KU2L8Cmq75VAQ0YxH8eV638Okevr7Z94i
QOKPBYzP2dE50ihox4btOH851YBJU4mdJz8H86W3VPdV5HH4Lgj7mbpdmATVJZ2oudo4eFFmsAPV
OL4bHWyEJrr/uiX6W5BN03HyGGlLCcl16KzyW+nRJkjJ6cOfrYpvyCThvV+rVCXf0eL8mKQTP2pJ
Fx+KwbbW8C2WPovUh+8T6R1bFI2c7Ipll620yfLPtxdn3mChgf/9VaA2/bfL4ICrNyxExga8O/WX
Higtv5CjMf3LvkpR0BmcO6LOnL7bCZh0z3/PMn3apFHyOlZ8NhjCxEaZuF8BOBc7lJM5/AFKF91C
IRYyE/9eZlswemfLqatvdsDulCQCamhQvBVEqjGZDcf724uDKvQgggmolvdmpDnmQP6gE2JdN9J/
m7+Y/vu7nBVqrNKvfVbFaGxAVOGoLJe3giSc6xMptCeGdPkdmJGUSd2EgIt+4WYi0pEnymGUB6Q4
Q1qJ8gcQVhC1qBdB/ubfxxSxCX7I6uxLcqXmMU7ThW/tYMeYQIoffZm1F2VpDwzt41M2eG/dRIxH
wud7FqHWbpOGnR0jab24dafClNTNOrZ+WuYEoERi2EZZSS8+yndYcMVr6VlQ7iTupaqqwM97rf3c
BQJoXwSqHNfpzpSvNBx+VvNzXVhNwR6S4agOCXo0URoeOtK75ofcLZa3PlnXWGJ7e+zF2Ji7ZG7Z
IQD4+iEbH/jBb2eDWJTdN+Ra3djFRD4gYoK5uTMGhCRD730OBHPVCS7VqgKbgSO6PlrzCweX+ogb
x+5JAaP1au6+zreml6ttmsnxOZTpyou6zZcB16/i/uHm7ZwG++IO1p0Xxtm5q3zvTLoHfciEYfXX
3xEP6kK6UQWs/rVA9/6KduaMdFDbIDYt1tAwgg+oFYVb02QeySty/IwCrH0y6dc+p0GApb51doXA
uOxaWXdf5HIEwJaIQyFluzdFz5yF02+uT8k2awN/qVXqKcvH/GpZSbPJmdPv0tx8JPFLu9qNQnhU
Nud5RgWaN3YPmqUzuRms5i5XyBOnqW3WYETFyh7hqkLoSVZN1Sp04GF+MMyAglAqHz4m9BzN1vRz
kZX6ywQWY2d3KvkhM+Tkt8mYp/9oAWPCN4ybXVpOO9Oyx7M3jd6d38PuFLZvbbNaTAeha3isu/xH
w7KFSWF8EdTHdzVcsh3Sl23mjxiRStd6TQCNr8uaHLdcwsIYOVUYw+s4ehV0ROoPq9MicIJ0oEqr
+pWZXA4tE6QEWAIWY75Ba/rhT9EdHNsGqK/ebGO8uxuv9ftdbUfNrht1NEBlvScBcjj36Hr1xkge
LOh8oLXUQyVUv7rBViM7HQ9fKGLh6CwMTn/OiJgiedX9Xyhi006WWErzp9yDFRmTae/37vRS09mn
HQ2T0ODAhLvFSwZ4X8ADH/VONNfbIvj/k5n+9YN8LQa2D59obv9IWkLE/9tG8W/JTHefxffk92Sm
289/JTM5xC+5rgWEUs6FBwONf/1Hf0tmcvT/1HHuKiE4INMr/N+xTJb+nwKTn+NKaVFdmw578X/H
Msn/RPejdMc2pTTYhpz/l1gmyxJzp/b/nMQV7UlbWIahw0XQhcvB6s/yDRiEhyszrHac/PAsWMU2
m9RMRESn5pCjAN7lpE0cUSKCgBDfXnLPeLCxLrJp9B8x+NZF1qfNlWxa7NINlH4gFYsyAyWYyZap
AXtEOYUXbBw24urhl6BzgRRrn1TC2wzhi2c2iKOs7pQAzVtOlHe7EHjFIrADcg8m50cb2Bru5yZf
CcRV20Jj9WK9wEr5NtUlMKNA/ahmv0dNa6D10b6kOuCfvq+stdHoz40NyD1hFJOZGaetaNhQhlyi
KPgMBuM1FRgKKSnPlr23jJ9TFjdbYu3Pyh7p7NXWERECCNG+zjd9t2ncS4bsft2HM+4Vb1lbEk4u
quy96yji2grBsju+GDkrcZ28cV55NbThlzfGKVMA656T+RaSC/ZUt27PQrN/BmYMZyp0V642xmuX
/8eclMZDEyTpNp1wNyEh3ooKTagbed+8ctzxORrLOmFqlI3MIGrXv6IKIrGe4kIPWmsBwQ0rkBF+
0Dm4EFEUr9CeYzIQ3llYIzm9bQtMuicDqDkYYdUdaZM5tIwBkY7FmfisnE1fpU+1jEl7DvGzErlx
IHDXmwWzL+TaLf3KIhxVh39OoulKIpfXgxQzQUezJkUhssjT+Z9t5QP+ouEgW5Lb4WV3uzSk1xN0
036Mi7veOBcTuvC8S96ikHyDAZ4ACBxS7uyHUMqCeXlLHIgVbnQVVGf+qnZjNfT48Wtg8YV9h84U
DuGUPIX1HCwj9LVhdN9yOzlTUmSLiHy90UfI0RgVHKZCrFMCYOCuURo4k/ZuQx+IxgQtR0FCdlKH
z+QMl3R9fX1lEFqYVcRRqfIy9T6k5z65SyIVnququxZgQSfsIO4wWMvOrMo1Avbqgtbmqsiv2ZNk
ka9xfzNPFA56iVi9dWiF8IiH9/RTL4keVcfWsk5hVHMurJGx4W+nP4DHNQ3SFRnQ5kL4v5AtY7hI
sEXzhvSNB0jWBToYZCnC2MLEqNwwPe8/A2eoDy3Jxk5F7haNlicF6Jjz5nAq8+i5zwb81x5iLC8t
VnFH9qCw5cGZalDrgN9msUlVxlyfdtAXvdtk3GLJtDOyNz8If5ih19y5BnooOhBbssjvZTvqq9ge
PkJwH9u0BzNkye9Z2oYYyGJm1DqGnDIVA+QKjnn8eieHGMMqU/daVCQbxj+/wPTQCJAQGQMmkSqm
ThY0yEjzQBsPxx48WUQBmgaXXJXjSlkM81pE2YuobNwNWZh7ws2Nk2Pk2wYSAzjiCT14GR5KBRpg
4Fi4Uw6mrDpYypBJtt7QCY96UIVOXwyLelKQOYQoYdrAYA11MuJMErkdMB+iRXhT9feao4o9YXKY
Ogb16cIj2TSRxWGji1YDrJ8Fuvl2YdUjjboE6mPFw13EHikZCRgzRTgyOt5sV6dyYRjkeyv5EWUd
Qkbip/D/Fi9asxtaHlq7RTkxtURCsISd29HUP40oOFZ982Zwc+K42Id+WcIQT+19CfAFWV2xjfgM
4yyyV0PD9FYD0EjuWrrpTYB2NYp+NzACWGj031rylvs8fZNhAHV3iB5tgLRzFgFgnTlyqR5ppmEV
R999MiLtPmvMN54ePODOdO0HPBNj94Ss9uhw9n4ZU/WMkR0HcrQLB4TN+CmR/TOOCcrpYPUaptXU
8S/6UL1IAmdHb6BMhTJicvlPat0XTrdySx+tfHp24xjy4GALIGcwKRkIrYXvoKZu4ZhpvPu9xsTK
DFCd1ymqxyx/KdOcRy9gMm80TQtBv9WfhRG9c/cpPJl3VSb1a40TLK89FuWq93EIlkigSsxnIaqA
DPP92h97tg1WSpjExUsRqpWqbbJf7Y4Z3ShIuel2hKgnW0Yp1SKYtx1NwKDF+uRiFYkutKuLpd1/
b+HeL/y4vVPwFNdlk24QlJ1DacizwGOnhXbKjNwIlv3cYOIGPPV9iOBZ07aFZT6NffScYM9WjYNE
nL2OmxEiLYN6so+QtBmFg8WIjrzyIntpMBneyhYKUFMKa5Wm2p7sk/yYKDdZBvAsx6gRJKczVpri
5KXG7bvsbILvu/be8Btt61DWzn48jiZ4kOBl8ZtdazvbRlnLZiBwZ6WXvnOnpyE7umXQ3plRfmrB
K8Z+fPZcSJKtfXUL2KC1LAkryogjnf+0Mf30Mc864l8TN1oV2HLUdB/14h1JyyF043dEVjx82LZk
qacsXWrTRRpKrH03lg5OyADku1cg2h3A/qPc3uqJMs/VyHoAWKTeVRDnzbFmNlAL+Be1eRERKYsx
GtgtCTp0E52A5WvkloNcHVt3ZPFiPQFdpIn8WBnQ2cd5A5oNJnQO6RTLkJBm2pwMQmm75jxBTY5s
HNKKviQnEpWMHt3VxPkCVEqZ6wgEm72EHRDUW+WZ2CEDL+ZWTkha8y3yOKpZw92iOKpyfWu7xTOI
6eaS6ShNdddTZ7MmJy/v4wcrKp97PyzXgV7itR6hDxCjBhqpLVMKhIfIRitW5ra+QnX6rrNAh179
6QegCuAPxyu8OfYOP7qLPhb9TwCyjLQezoFBjggSpF5EdsIuwYdgR5hAJokmpYFyOt+fS3AvP4u6
PwtMFEum8i8hNO6T6xL5EDxAbK8EvHAb0Kc+4NkKUwdigOpOUcWNaej9WfcfOHqTUI7nclHZiJIm
p/hhEM0HgmpyTojFSMxMsDrCyej5gEgiaMrPEQnxdizey26wDg3cPWz+DP995g/ELC4gFeX7IRsE
qgUKHRgb+BsY1vuIZQbwY+vCmOZzHt/G7b/CuGX09X6Ihmvipyy1JhyFwePMOgy41BlfokqI0KG7
GYYMDEpl6G1NBO5rJkAZPh4H5Q1eubL85vmm2pCnhe7ALH7kyHT8wXWONHG1JXsMtXDIPxqB0YiT
D9OMojU+DRGsiDVJuFnGhsQ3AU/ToBTqKqdH/BtuvWzSdxrrss0qC6Mn2ODWemEh2xWDk98h3qHs
KmbTXcNmMIaAccqiJuEBA2qkMTVUxqovodcXCSmiPVkCoV8xrUSl3HrzHmu2a50jOmEAOmO0OToy
REO7h2eGpN0GUIZGiwmkgdkHuavRVZdwkCXeMwSowcFtarbwBKgjvW3vyErUAbegpGxmnjdqTsPA
glj1IMfCzya0+XwkRXnjMp/CBSTXfmVcgjjxjh3IqD0Szp0PbYVSa+N6JGPWofxsIsIlennUEPdt
6UNgwSrMqxeZ6TmXdEFoanofmUNo9spWwWJ0K5yQhM74aCMMunkrw+mZv5cYTPVil6TONxB+xq6l
B7q1lftBgyvel9XsNDUjuSKhROEuN1/0nskRZBYSNZVXwaT1jaM3/4ZZkJ7oxQWXoPQ2Xe26G5Eb
+okGA+tGFgYrAKMTnP5lmljEa/iJWsYc6RftLN6jC8K2lOcViwEtGa+z78DJ0GJjFdrC5r1GDH/2
Gud12Ejjjp0poZe6dkO6E5PFqMGfoPTrjoeblfvJFAQWhKa+0808AWqa/TACdoW0/tXlxftsyp9d
fqmViL3RpETOkh9jui2VqdesgV3tTOHbj2U/m+RSRI5x5KYXnXf4CC1tDZJNdZSvvL2rpiK6Ocb0
DVFXtdcy43soknyDjfPdj7XpGAdE0AW7Ubf6XTL59iZ1PYTSQBOI6Tjq5oxdCKtNLJp4Gw/mJ7Ch
fQ6aeGm1dcdS6/yIEMxhMW+LczeY9RIqx0mJ75RPuKzzhsR36c1esQw3cUj/EDFuNaCm1oC5awip
8ww6jUZXv+1QgWLzNrYphMRLa/PmMmv41QTpVYCpwOqgvYfxsMM89VBNyS+0Fehd+tBmlk+pFhRX
oBf3wwgNPPTkshspEoqJnMyJsqvt1L1dWB9+X+EnLM/Kc4c9QafwoaV6gmg0XfoCbWMSvDmTlbzi
MH5RtKaeyq1IMO0U0sP4ObGuRox5Mp3S1HXsgxn69RI2brnp5ErqUu1c1a8RYz8qY6zxvIBcpX2u
gaijzVg7xJO3amc6Ot2aVMptLkSMwRqIloMH4S6poz3yFYrLofokDR0KQRnTWCPiQoumrU37Yu1w
kmwhyoqsbrjL3L0H4mhveOLY6pl+mGG+vpWeKmgALltlqEx5Tnpoz0LP02NPU9St630Xli+TCxHR
UfmvAnj10sV/lQHDJsvQDlc+aG1kNmB7nDbc08tw9408TBOCar+maHYcVOdZXo13dkNJTqDavhbj
RnOCEyoF82wRw7BCEEQAblnl98OQbS29zZctOr1dlDTQBGtQ9IH6KXzNu5qcmhEnjNnBnI0xXufy
/3qq4JZshcasU0gt4zZhdrYiFBckdjS9gsXoYo0zHcdmuNzcSyRlx6854fVkfDqSmp7WcT0U1rJo
MHc7yMxQKJooaBMLFIJ/iC0qM5AA7FXurGcl6gqDRLPBYh3uwiwyscPX1iIhafCUTB6FE7CBXTAQ
/iKyjsBFJlfkKxKI6Wn1Oiuy91iRhBGgT8GDWuqLBgjxZnSercHfIw5mMQE0ToZZT+0dQFQbO7EJ
XrAylz9ZZBNaCO9krKIi6H9qutmv4pqtQZpZdjaqtjx6Hd7xzggBLY8TLLXEwz1Jlcp+xwR/0u90
eLhgnnJ3qexCrlq5mEj5PNoRbl57Zv4WvXWV1P5HJ+CHCImI4RKjoIk5UJNJ45ooa+ddPusLdXJo
657QNxwjM++X/QiByp8g2fpCEmgRJjv2zu+AATmWRO9NX2gw7bNlW/XcasX7hAKWkyXsbqXQOoHD
b5pNhEdxbZFptvCaYGXoyWtZhM+MglyirbRv09G1/ZOkj1vnmGILZ6nS6htk+Q2qhu+pXTanqCmx
p4CV3cCwIR0Nq7kiBXHl1e8BXLiNJK0FcnIIJTwOnilq9p3VA7PI04ntDQbodOiwjC9qwyUvYSyY
RvEgkxo2S0C76YCWM1kKv5DrxHqODeCCvVCvVdhDvAjL+8BDZ2+EOCJtf8EizeS98TGXgwYpZeFd
TMTtkyrrwxy2g01176ToSzSY23smB5xqWNInRmXLKIru8klj54sNjtFOAnbdZf4i2ghodhosgdMv
mcdPZ6vwPxH9v9DIh2qbFNYqxoeh4qBBA9XFj6Wnc3OTEEOkt4bjz+uxWM1mb1olBSe5vdcyBvLC
y+BI86F0c+ZHxcqbqwucRTvfSBBQJJx+ByzmRUhZbJI8AVMx7o9VWbzzlOerNpxeLdvuVoE5yEWJ
c2epxZCmxEBdD8P+FHmjsYmBXCFn1fakGc6Rk93AWjg9Z4JYEH9qV7Kr5bXBzAwNhcMJUW7wiGN7
JiHyiUj4U0XpzCT4H2M9JNfANVCiZKdaEGyKJZ84U3+b9fFHGiTmKfOGe/i1R2Ld8PR7sB2wz0/Z
zjbgglqt8TkBZyJiFPZk2sNyc3W59/LUJ6pq0jbhpI5ZIfZ4T6NVw6GxsQFL1y2exUhgKE2VvzP9
AlofEJ7npHVA9GkQK0gfXWtJxKcc9YdMZPa+hT6ztslQI+AW/U+gHwWIChxN963rORzy4+YMucPM
8E2orgZuk15sd+LiiqlfOIVQi9pyu4MLqYKp+JisudEIbWpCGEExcLrAJYUyfW+I6EW5FF4DEDHY
BjW5+xy7Hheely2xF7lLKspp50VuA5xhONhUKSsEuuBurPxJENG4TKY0uSsxeQ11f2Ts09+Ffcuj
XQXYe8gkEbOX37lopY1Gzx6OfdGXV9lcChvSoZ/+yLQGvGI97GO40BgcBMtWeoUGaXKykt9TJ2hA
WhMFMCAlWnSKI2yKUPc4pVfTJjIip2cn6dFxuoE6oma1b0NiwyLOcneLYAyp0czejWwacAFGPJUE
KWL8raMN4bnB3SJN46EvJmttDy1p3rk45YN6jDoFTYce/LKpC3sNkwmgU/Uci4g2JZupTIxTh+dz
UdRWuRs+GqvCGa5PBPVi4L3qcY1KO/gGt1TtDAM2pDTQ1EmwAbREw4vLsRAT733Xejh/UzLHgsw9
bP0+SS+kSqwVMrNHO6SeSRNQF5IYqkR/FTVRbhGAnRtYSwC0lvlW+IBOIraehudlVdZMtAvze9kr
7T6ZFPCSSiMjQ48OJZZ3pF3YX+ti6JlGVR74RkzODWfTAyvJvV/MgTU+gShGBRPQ8fQCEQgH2ADL
aUufvrUqBKUMzJfNFHJWgwOIRxvKWmGgLhZEJdClW1VJSlOrBP8bF2hHRx7EHqsn6KX0DNt15hM4
6gENcUdJ+GlNhne0LflmjcLeudIFtumy48FIC50frmOdsYWa+9pJqFH7K5aEdDdH8aDlmSpa8/67
VxJDA1WaGhoreej1NDjagYOrR5KcZlq4IptMblVkPcQkriQC41PcrSOhG9sgsPWNmsIHvaLeiPqa
SXJd/kLb/+TBJFw5jVsySSD2dmRJRCECcsbdNKSJLIpRx9lTg3ouCFMu4Z588M77rVMU5Kx60E+h
31Hloc4P7eGVVvuCO5C2dcbTZIRJv0mEIGkyQCrK7bVIm+nNc+hFhoQlczQk4aujSZe25AIE5veK
ttgubRls0E8EAlcP/5O9M2mOW1m363/xHNfoE4iwPShU35EsNiI1QYikiB5IJJDofr1XnevBe/HC
A8894Q3pSjpkVQH4cn97r32UKbVIdQiC36CXHqY6KlTziNcEYmSHJ3ECcEougYLzuKbITxqy34wD
OJ7GSbB5p0sDYCuYVqNZwdvpceCVxrlr/sldevleKNda5231VCwxvGrGr23mGONDb1q0pWf2g571
i3R8uqrJjLPp4MyJKcgfRmC22aGm/EWkNZVWerJ3feydksUFoxpXn33C6LEk921N7AF3mMNdUlPo
ODg8vRrLSE6hSq9UIDmcckso1mNxpaJm5ark0WOHy05dv9tVduapYuzpbc/PsPNhAchpN3Z9SB/j
j6pDuYNbwBUZtjl9s8NhqX2LIgy+eEHT7OHzv1ZTwlFsoIoCExSekaaVm8410oMNkTmoXTdygo9m
Sr1DAhXEg0m2NUQR0gG2hJu0b499lT1KYf7OHXQV9Z6Gi78fw3tLkqw3SgJvbwygaTFgAmbn7VKF
gBK8YUAS1wYBaaHXZMXWChXnIa9KvLx9I2Ftn0TByqskSgruRZxlEf5YIASXeqZb2gn+TAXh3jnt
vj3Z6e0UKgzhjH6+mfbEZEnQZGjJoJ1/DwH+hjLEskFQm+CJrvJtXyXlxjRNPGxtB9HVXCBMmeGp
WZI9fRL9GmfK86TSJxnmx1AHw4EaDvNZiRgf9DzATG2v3KaafW2kV5HqL3swbx1h5Afs8a9maH3y
vv4Niqk7OF7m8vnuP+g8U1wWIM4s888/0m2aonIEsm33wqLEhrYpCjfzfjmYWQ3D8p727Jw3FpHm
XqJquVncsLiaBLPUZ04A0PeS+K9GAGUdqGanPVYpoBPshmus5tQyud2NBjGk0LRWW6w4VJIaqd6P
cL/oRQkBaARq01IUueoVGAmYSbe4Q8KsBEiW0SDVnioq5iqjPTrFmWaNfO/7qmdWgoWH/7BML4ic
01766Q7H+HA04vzZNDgh1WxJV0iZ4ckMEPP7mBzRoL8CyPaQQSQjBD2Bl5RnyryA2yBVIiIgpNbd
NQxwZWC9BC74Svo+nR9xLl+U0cf7HLpZMOH0kyzkm4PAoBgRTMj3M+zsrUWAxTQe+HTreyLJ3xZZ
ryNeF4oS22GHvSjdAIZxtmSAnrv7doxNQIOBaqUTKltKP1vLFulnwXLKsRTcAqnYHHFY94+507z5
PASutgBNHKcpQ5gVQ67ouUA966dBEJt86LOwYo1960zXOsbUUOVYOuOa4ywWiVElxgOlO7d7kMac
bPo0JUtGGwE9mNHrcGZuZO0Nt7Cpfmv33tGVV+smXxZUEqohFileim50WcNY+0EtKpqK4Bf9wyiC
fRASktCfLhCkFbET1HYMM/vEq52INr7vksfZilI72lPm++EaDOPYLaw14NJs2tm8walmeBjvpzCK
GVuafZDMyW+bywYRjBNnqG5DngOi0nSke6DiVo1emDK6LHvo/e6totTR0OOz4FO+lm6CKqOe6aTt
cQSBLhmgdXGNtfP8k3otbfch2fPCYghG9MBpC2dxLONITfYt5+WDitluMwskLPrxqZrbR0tZO+rh
1GT9QAC0+qdMcUDq7Fsj+cT0qdhLk2VCDjbUgykL+WxE+li6H7tCcOpFdqAnS1GCl6xmkxmqqdQV
UhjVpQH0nyVuznA2/VWVqhuloOYYAiqoyR5mDbLachqwZS/58OMaxvdY1i9mZyG3lxIQTvvS3Lfi
EGPqaDG8S1W+KulANFDipx3Ts1lNy/6fWLZZbLuJJ7kZXAK/PwHj/TA44KyQX38pGjrnBOt+dTAX
lmqFXX4EKWbWsBp+W6M4UZXIL9oFGGp3UPK+A2usYd0DZlqxVW/s9ktKznwU2MZAoeY1+hBhZves
SwtEScazwl6HnWQB389ntFNwd8GV0fsCOyGBStkdQW7uuyIxtk1gbTtRwDGyvtoBgWCKIewOSQ+o
SkUApt8cHT736Yw/msZAyItcpPyD6cj3EwZHIlAZ7s8UdMaEjRane0A/bzK03kbSXUIKy9zmetg5
dfk7rqtvg08rVmEqqfAr5xk+UiuDaU6vJ4bXMCShbXSf1jDlER8esXKdAu5JosaNDwPMKxAnkDAR
KHy1N1MD9F75q6/KfSKdv43jDmtXFSdC3m1kNDYxsWQMVrr/VdUz1ojUuHF2xuMwWxnUjz6qVMIM
RJ3dduq+Z+vaNVy8tus8lramU64Eg0EL0CNu7VtXLGC+vZtjx6ByRPqA3vmC8AP8I9c76GdOETwG
XfykrDLBD2i/lYG4Do7zwpvDPNLM3w4f2w25m3M6kmPKy4MRVtuc1d1m+YHGldIH1O6Y89eEe39p
V2AEcNunsVdMiHSexbQhuwnE1dHmE14v3oszfptgZa0MW7T7RnHVL0MjBCFQWWwCya31MD0XIpZ+
EZ+azmR4KmLO74g1SZljkuKTAkZn2IkaComp7JJVt/9BKelehBktqCOw19wrGd1hxIJ3fG26mlqL
9JIrJyFxEwwYpFmp0lDj/KnC8ks7cfNEoH6Ba3s2ZwJf/3yB/oJfwC7HyJ3cQ1y0n5TXfFgxLD5Z
Foj1dkfQbMQR0RXHwWP6BBFsHBoQHTssYXjsQrc9mzbDOEuw85D3/rn3JCVxvUnEszC3CVwPeJIO
x6qZg/1c4VnuizlSdfErq9pDEge3YKQtMOyDfCMCDi8ynIYtaf1qszQ0qfU9wKMlD9/RWauVrIDg
5cCCy474rmlxjc/9L7bsHWaTeYfMQfodgg+WAWNbAWlfjXQuHVVgb9wgP/QjBvLJoc/63p5IhRnL
qLRt1wTl9qrX4ykWH3JQJ5uoI1CsQZx0fak69tm5GKlHCbr9opsTl67iaWquzAZ2r/KGcFsA+l/1
RfzX9qx3HXL9NJyD2K9xBSY82DaGTATeQz/qWA+fsNXeYo/JyhC/O7yaq8Uu/XNrGNm2AAofpVK9
xbyN1jIvVzOeHnLskACPTRpp4dn0c/HgZnWxc3J7a2V5sx1q/DrpSosC4Gzm/8wZRM10/Fuq/tHh
GxFjQKihJsuHr9i3im9b67++Ck+M3FztPgYl9Qv17JxJYLKV/QXS8dnhJgxbE6wlMPuNeUflqJbT
rVYFi3Tz6khko6ZWe5sDOLmBhyTTuMovaY+9IzGpF43Noz05FfyA8jvldg6mPN3gvGGx2LAE09nY
rsBxwsXv+kfuWSdV9ruqVS+yN5/8gT2z7dhOpKV/8kf/V9P074F4JT5N8B3rTy5/LOsSljZFjg0D
S8VvVcFTYi1qgy9xa027JNC3XpA1l6tTzy2dngWXAi+rX2WBRb+SoFcw5QjRgt/Crs4Dqvctmuxw
OvmfytfJbvbu6Trf3JlxT7M8oo2K30vdHTylTpSd/vVN4xsb6Ycbsi2z7ZAyOz6mPF6mhVBVXJkv
qVu/3T9N9UiepZ5oobcNnv+z+zJlkkN8cLHmVLHKN7hHk+uAi548jIS2LC1geTvL1mT9R1z+yPEb
lwOvS33Xf4DCFMmuN6ixoXMz3WC0xXPSTtQ3d6KMIDg+eEbB/bQ4x1jKfPZ2yk7KnYRG4hX1h/b2
HsVoUcM2FA+/z8/KCtiG+d9Rd4ESzkor9ds1Ytmli6tNAtae2ofihbXxn96tOOXiuWVTAF0JSE7V
6xUjgE80iqAB3hRyamlW/PUnuROafHU7sMnobhq0d5JCEYsT5Fbsd7hjNIud5quI55PrMViTnJBR
vJifyoBYZoQrbTxYNXgIHQLdSs65U55NWg943W/e0p6soHmoJTlolxhxp3cagxLB8wtJlZxVYHDU
ViQKBSRDWZDSW0naZ8jYq933nUvJj6gtyVLDPY11eU5FxtQ5N7uh4yA9tJjXRp8CYv4q7nb/Qk80
wU/lv1QgRqj1xitMd8IqAXjFppNnW2x2AsJqkW49EiOL4EFJXdJWlPYbMNxlDVkGDcICyt9iFaID
HsF0oubYrWA9tdo59B42rPE+FqSbYaaKhLkrfzULhNr2vslNx5BQslv/1dr9mDOcVrqjdjRc6ldH
kvxy0aePWYp5v0vvu7jlwojwnPBn9mWOh+ElVkV+Sgw2eZXmNunANyB5l50F/SeTAjhDAO+pYN43
UqbGlJz3RuTZ1TDaYn9//rQzmzIS6JDM8mB4artw2pfB8Ng67a00Vf+eiZa9YmXNe0UiHjIFDcvs
IvLIIO8LteuhLprHJDShCmggFJkl2wOmzj0KcH8uhPknUSRGUsj9G0eAOffafLmGYxdTf2Y020Wb
5qtlz39o6+hufl18S6Y22oq4Rc518cW2+TmwXATByboaSOMVSPW7RwfY6PhjVJXeAVoKkZABlQjK
Uq2ZN6CCOxR5RgtvehXEXFG1sDHycZp08Amt2jK+gGDcBonlHOwsN0/xRI/TMBlPNWxX8CclxXnA
g3GJNTd3pF0nlsGbUfcC+fRoE+y+enWr1iHTOfQj9Swp14DOrH/U2D5XlASyuqLdrkwhebZxVXLD
LPcdPqzIohNaWGm9MzpgUhWaGJW7h9Ytl81iAixIYUfscdHNJX4uJ0zrlWVzk+Donxyl8D+o1rNo
OjfVFor4S6AMtN9qMc4irL6SqXrJCanfJHssycfxyZ5vfjWZJIbKGCq7wbkKDf2Uh7BPuXxR9B3L
OZtF+zjhEWBFk118o4O0yCl2nMw12W+XCwc3BoLOEyQjPBqKKOMgJXaolsWCk2YYt7gP0xxUR2BW
BVFZC1oqAGGXLQmAyEcwlpSNWJW9mVh8NGdX0OlcF3iL0uaFwYRmpGFi/cATZVtTRwYUVCPDBC+T
cY/S17yhalPj3l/hj4KGw2Ob9MjF1NQLaSj4ULDcNXMqKy1vKx3i1PPwy1fLyenNFTYdmKywwnne
kVUuIJJ7drEaCwW1iv0hXYfzcymcDywDnN8NH8/C3LNsAAsZhj+xlbxVqTQjGfBSpJN6t2kEXyWz
eSFhSAOtIY686dTBWneTUEHhAp1SNC+u9bDsgWiGgMVWKTvTndOeU89xHhr/h4XOoegHHnjc1/PW
fS/ZVxwySOeabhYezp+mIhVtOvhM28nDtFXzxEvUCcwZ9fBVnHC+WcLTkpOxEhqGtV0gbCddvXUG
nE6x6oc1djm3rY6ePf0iRwwjvLl/v7kd7qy7T2Oye9x13IHBlA1wrz1Wux2Pjd4DPGnSbF76HDEq
d2g35HyZdAuIlxmdO00R0hdDa3gPHeoiw79TCI/PT3neAHiYtxgAQzqlvZjYsLhnRPnPVVd+DpoZ
5pIDLM4NHIrwNqxBPmUeeSlsXdyJwaTOyn8yLAO7ShKrHeXa4JHC8Wrb/RMXfR5lQUraGI2t9c44
6VgElVfJ4m7FOoYfyQ+PNb4G5hsf98EyPEvNfhog5ZdWX7R2scYUrP+HV1Mvf+Pa3ZsKQWAwkr95
Q+CB4dYfchbadw9fBb9lxWw0nSDsFn91DRUtk0wFOQd62+AuTdMBzSgUwnsbA6qIY4t47yQllOAu
vUwiOA7kKJP0TxjkLBwM28WuNKKi5AsrWKYyfEwkW3AlfUCDbo75wFBKwjLZzz5pb3ftMk7oaJDd
q6Ks6Gr49saiZffRzikpV/ngb4HNBM8VGdx1VU7oAC3ncBCew2vbmtMZbhjVZgYXHDnR50HpjHDH
V19B8G0HzDhqmrZd4iHgVVAGamM+hKTd8jEAPWPTQWMNL0KAsWMbHq7ZkUCopj+5ofgg4gO0cSZI
Owt+sI0Cb1PysSut+9Gv6smu3AtHCp+FT8OpAoQ6z5eYekUzHCJ2hfkWqPwA4BLjQo/4sIoXhMZU
PA04MEGlzLi3XLkdpgGsedOyTh03giKvwGT4ZRYArgbYQ+jxg0F93/OfFoiNO6TM5v5BNKIwEJiz
6G2iTXRLwcEc0P+k24HpW9EQMtr9A7INyrrrhavOY03h3ZH0C64nVtykon3Ky+kF7GoU8LE4aELp
Tv/OukOsVTUzhKU1PkgnO0CsXhWDjVm7CD1o4BzlA9G+VJWfHfvZl1Fndlx1RbM3RfaKDrilGYNC
5l6SZvLXZWpfTYoQNr3imjEsTA096GWYrTKiiyTbArbbmg2igJNUblQDtxCd358h6D4UWQ6DI3gb
DBIHTtd09LO2e2tM8zNefxGifpg1rJregfvqzQAFi27nd0Kem+obNSCOQIFAUpqBlpjUxFtxcImJ
jl0NrIJs6emGuDiVvro24jPmqUc31Y8GThqybfFa2GLBUFYYm75xvbMmV7aqSojMQC7POaG6iyOU
veJcybo6HeCEBCYBhGq8OrDyKpBeSTIQhxw94CUzA/Isq/FXlY3WpmE9tJlCeNUavuYk5M+geOuA
DL4uOUjHMrTh6SX9LR3cVT5BFZcpAyQ8G8xJz3nB/q6OBfJqh3f2vmIVwRljAczheX6V2K27nBMq
ba7CpMnSqKxHJ+8pbiTApeNmRYXlgxGaT6WST/lkPmd3f2wfeu/WEmk4yhGl2b9Nyd2IGkdSBw12
+lG86snaLq6BMBsQ53DGdySR/GTZsXHzKudZ3ZHchOrxHMq+vUFuh2040UnksPairYsc5BnjMynH
Qt932um6UyFmKWu9lPFHLptz5xBZrEfIqoN6D/FUYJS1HrswHdZywixgYt3eCclMBB0E2D7lFPfY
HCZhAne3yalfB/R6jB35gx2Wj2VctqdKnfqMXqpZTtehZEYcFB5TQ3Cs8xiRqQtA0JeUQHkGyRgY
pLovIsPHUF6xhY5QiG6Wbb+W4/TKM6jbob0OTVEcC45njcuAN1zA28Cwr/DQYcce9sP0u69CoENL
f/B1jyvC099xY2MgTdVTl8WQeJOrpW3Q9A2JCKTcjzz7PUmOPmSVDY6x3rUU+myrGCAYoJe4oOxg
MRMeXtXA4Yrb+IhWc5RNRj+Qx7SvXtn6wV+3uZ5YNxrNpwV6QmFi27ij00R/NN1pdd0fR3oYVmMs
cC/cc5R9qzdBNuY3yFgoYgH9qd0YbJRKz5Xj+EdP0C7taRuda2JcsIfqsJjDeejd8lj6Hoc8AY3V
9PG9EkANdjRNecwu6L2J5JyvivpkVtKjIWlkJIF4B+h1fGAM5lrt64NrCMwaVGYbAJb298gRtmmU
PGKZu8xeqCbzu6sBt6EI52+Cg4Rv2mnPHhDXD/GdKKRKz7He2m7oN6mmwCocnvG0SGzLDXdWh646
S4I6T4n7lziIDATAjKFrlTTeL6eLfwsDyIEp001QO856aJutF+JnFwSsjRGmGsmmF7NIkcrvWFL3
vvhsE5c7mDqGVEqfnfQNhahPhpdOi9vs9emlCr1HOEGrOqSsQeOu2fvjYwvMDRZGXa3JZj079Sw4
szlvCnDAdrGrTUPGduc5Ne+NM9F+UZUPgBg8Rvb498SZHl/8zATKd7SkDnwk4wSw6TFJ4HPqvDe2
WPeyXdMYFi4D+O4kYB7u26x9F/AqNWY6bApzPCqnw4ZOo0CAn9BlWpBx86wCQAcGfylzDxotZg3j
+EMYIM/9Ub02Km63MtcsmUyaouiIc5XtrF0weatqaD5sS8brJcOIb7NCW7n67LcjlycvwFCYN6b1
X43FIRCA4coySRqnQ85bhd1pji2O/sm0d13E4OluBC3EtW5bilTG6QMvEicDktmyTi6NNPHJcwhM
9YjMkvl/0pL8C1UwbRT2uPAT5DiemaB+Et30W6Gb/BG9HwXXK9Z2VhyoeBJbhYfmtdPTj4KIuWtp
sPYI0PjSC/YAr9nJjrAJYVq225y0K0exvtyX1BdCTMPEYwVXxHHnUZJdk70jVjTL0RIgsaRKgQWs
YI/i9jWBaT9vdwnCU3YPlCqpD0Py5WB1I9yKSUFZaRgxyfzFu/LTJcCKqgEueDvYyc4dIVXV6BSf
7BKTG2WSQ8sNN61Z14fcbXeisIwox3MyiSp7kZT1HBuP9yJpn+EY+jsQHUfjRfpVs8kAIa0Nw8Cv
EWyclqqyfMw+dFldxV2r4n9xOkkcPLVxmj0m85aHsJzoupnrBQYfyQKGI3XTWOTJuCTXdMfoxvA6
cs4ulx3S2AeIwHHFotNk8rOOQvWcQhh+sQaCSB9rczOyrjHLF7oIACcDhtyUqsZs5+OJq5wYtsd0
f7vY3q8DR4Zr6VCwWvdxtp5ZgM+D3z8GZnZaDAb1jNZXjol4IMvEWzGkcsaS43jsguAjoQ/uWE/Y
ZPz3VkqDl99qtmmXmoAsD5R3Q6pMFgeUIqW/HT1xbbgO2oSayJrlL+3YfDCXYlnbJCBWCdlmTMfp
LbUVBdGkD12vP/ZtF42Wyci/mCrqwmXjx7k+p4ll7em2ezFGMUVVTgQe++VHQKRyYyW+ubKcPDh5
Tv8Cv7zcO0Nx4TZKERwJy32weExxYTECjsGnR+cpe/riWPVEcFgkeZGvspNThvU+7zL26sVnRlN9
UIrk5FoZCQpB8y08QHIlRMySDzZjVF3C/bWMotrhk0XOH8ndec1+WkLIZ4vseeqWOBnzJKO8tIkx
NXFqcu9UCCP+C3ZA/pve8P+Dy//34PKdQ/Tf/9f/+Den6L/klld/6+w/5Zzvf/zfsWXnX4An/TBk
xW6ZsF1sgsP/ji2b/+IkAvUH6iYEIAEJA+QLemaf/s//Ztn/cq3AAQznc93Ytgse4/8kl/1/geSH
GWl6xJohIXn2/0tymST/nZj0H5LLdsh34fBPYn4UHhCFO7DkP4Bn8ipOVWOQC/KSGWvrENOkjYu6
SoPl6sbdR+74xr4zyQDlpW/DbIOEUwV7rPo8foX90hZ6OdRWI2DIqfLutODG7U3uq98ik3h1orE9
eqzxNOWmJlcqF/2yJIBN7186VrWO75fYD83wwvGMFjszPM5oLFcKv/8WRUil8QJKwhN0KXaLd05I
npyDcXhPSCbiFuFX//w+tTP1qg+IrkKELE5YSj9C27K2JTudkzsShOI1eB+D8Tpy7827BXtHbRGR
HuLOxljps2mwJ2qci5In5h2y2AA4xdjOJFnAy/UUXkeW75S2oapRMaM3zUAGTGVBc8KzJE8w5kiV
4CNJp5yQ2ZB8xCpEiatsVhOmbI6pVeyC+68wAhUc9vx8x7fuUmvT0BrGPZ7+jJR6RMoK2YcvT4sA
AxRQebHRJm7SvvgzS8qOnUoc5WDPxwETwxbwByUDgHHOuW0ejdm99TX11sTe6k3qnRWzO7pW8ejN
U4UAkoZHcHK/GpWmhySbKt6ZOH5p8fpKhoz17EGqLLGjr2MKNAK1tcoqfm7K/K8XY/lpajyzWAgN
Z/jycFV0AWYvl3cw8rpRRZ4MP3vY15Ewkn5F7SwupPxHzsm+Cdx8S+7FX8/hOcl4N4zJ40iD9jR4
1vixzDn2kOS7aP2fphmfZujWGBm/Ms/8N+c5KmvOZuwoae8KkmGNyA0PqGVhazY1DQ5Y6kOKnf2F
86a/EHssED0s6gxOrW7G4+BzNK7otE5jIMfpLPXRSNMP055fiNM00YRl/pC11YEk/3csy8eiJBkV
StZoMBX3zVRcUlx5Oy+Ax1XbhCwMhFTrGcgekfHMP86pdHYzvpjO7y6eT8eAzfG+JatapoH7cKdZ
aHPvL4m18Ua8243o7VM3lOD/J3yi+HjMcfAu/3yht+LDnief7EFvrue7KELhAKizqErwGSU1TWJ2
gPgRfrl3378tknc7HfOTef+C3HHrmkFvPdU3RxkTHZg8FAPQiqwE2voNDGC8LWVyt5vmfFCqT55x
RGGXaCx4E01K8I6oE4LRy03ZVspN3hN0KJwf2yyDYybwWS7Onohrzih6V49y6qAENBBQsXDLx3mN
zYQJxXut8xwjtXS3Vt2+Qougbag16QDnp8qpEvFMWtJy/CprNaVRYnioULW3Qgsyj3WS5GfbbBFi
HGmv4XhUyKO8sKiZ+EB8Ne6ARXwjL4qN6bVFRGcIvptduvCs9chWorK6b8VUvvNdx5GfjPzO5L7I
WTH4FrB9M7HsBqtkOOvt+EyueCOzrqahgprMGqv/WhflE202/qYLaUNOC5QOi4wL5+KceC1mZiJD
UUW/OGeQQZOAr9Pz8qJBaY9mnlxaQ+sHF310LQwajwKvI0VF8NmrX2pbHXVLW2JrxpHtfWD7Oupk
2VnalDs/JLSH2x3DeuJxz2kiGlixlQqjua/va6RD3klTskLK5PRoAHpYWXFd7qjd/Rhd6+Z4/CE6
BX/3ec25h3mWVnICHRWFv9ipmIZzbKrgdY+clLDj9QDRghnNPs/DbTAFFN5YotmZKcd6l0phPPH1
fmFgaTppMrsy7Jd9IldC2hpjT4K6aqPJlWW8Lyz/Z3JVuPZxmUdDI5jeag9OYUoUzB7Yl/JDOG4f
gWg2OJYb3hbKJE4qiJVFx/WZa84l2WxHbtq66zshlLeo2E9WexBu/JSOpDcyDSg3kO9VYOCgcNmx
jBYUQJ9uypizdTrtioLiSKSRAmBS8un7drPSru0ft9QJg9CnZGFTONUzDcT8H6DRpIACNjwvVsi3
Y17LhLxr4foh/oCE/hkU1gadFdkMGWDESDTYIYFARcVQBQnZ08V74QjK55uEdLRH2U81PShaoLdx
NqVrMbPHmEg/sIikNgzeEFmb4jf0hz5KFwvkFsHH1DLkaumrTzJokY5pjmlwBRK6Lvd97s4Hn7ti
tuK7/NHlAlQUbHZF0IgM13qExs7H01sOjeM8ByDHEVAE8rRkMu97vOsTtYPxGyc9bpX+8kwBDo+j
uKJImxaFZ4i/OxHQNIvFbqK1kLUur7WxDfRnoMYanlB2oyKDA6Sf3OaCfwRFm2Vmhh4sKadhu42O
esOcXq4LoU+FMMj84Ufz6VQkRRlv0jK55mazp5uOntu5OYDPonZcpzzZ5KvTUszHw3Rczz5Gv4aH
ah7TwFEpUmJ6okm88rmFG5hU3QJ4KBtA35lwo1PWy4v7KMelpeK3JTlv0Y7hDoSCk2mTxk4RaVeb
Z7fFGyTdbjdiZTx0FZinkS1hVUwTjp72IRftdyNsa024ZdO7X3GvUMhQ4nZ15p2Fvte6L/fN6Dxd
PBy9I64JWE3FuZ3kjdAfbPpyqvf1QIx7kDMhZ398cQNMiuRh4a7m2JK8ZNiRSMNZWX2b/aRRtVAP
whwTrkdWfxXYrbPB17l22oxPI5EiDsh+vxaYdFP4D3Ny7+KWrGhNS+ysPuFaSaq3QWQ27coP0p6S
U6LNKwEwXD53l31eLBhrSVRXagme0q8KSPa2giayYpFWY+eplqjrSFNafbFfWgxYStxNX9S9jKBH
hnY+VWGSrEgtx2GQbSxIBTpI51s13oexr2qi2y0z3a+MgM8hi+WLapqzMMQfYZd6PdR+ffLlVabB
H08ml1za4yamW4v4EdSGcGKxabr0uoYjyIKe6U10GT2Tdo61Ts/bXrSvpD0e076iGj0Hq1aY9iv0
gGkzFJjKOx4NSEouH0akZzPT7abI/zp29qjAtEWWh7ZY8axD1if+J5MMxwpJ7HAIrg2Uk4GS4b0b
LzRSCRgZtkUVXVgmX3LWfoRbu9yVQ0aPZmqWh25+YPrhLOeZuFrCHEPg3XK4+Ox/gmBHtKpEB+GI
7jqkkhyqvridVO9i8aMRC9Ymj6kf8Gy6E+6o8D7HKR/U68LEdGDhO/XZMrFfWj7DRb1OlcVyqPA+
0jIrtu7YWogzDS1NTnDJaxiO2Pbfmmp8rmKTqFPsfjYVmSeWUiu3p5taVITmoNpisGrswyKKo5oC
hAhdrLpS0mXNyYO2ckSjxdsbamDDH7RPbWo9qTb7RQ+gCVz1t+x4/lMvTIGlt6GYiHK0Qv6mR3A9
zqOxYcIO8M6z7Gucq7KZZ5bCPLo9O3xN2sUnWRTHbDuHdjSgNdD+RyiUs8GQviDtXtsApdE12Vwu
krpBNo5EK9Vytmm5Zg5NqshoF5v9I/XWSn9iq2E2tvqNQEOKVZ48WXnG3xjL8SIcP7JGJg/Tk+vx
jk/l5r7lZzs3i872RcnQAAQ755tullJshMmzxxku48S5xU+AyHHzfdJY2WNDPnLvsR9iDXQtgQom
4x7STOv+pXc+PEiHY72Ru0+xIoA1upibaN4A6dS/tCHXpuYDsGaK8p8cGLgrA/df1OvkkuLcywKo
s0wX7FyCW6cRFTGELUR/D7QQWYb9dAfjQPBlFxkTXAjUGyVv1hNY/d6K+6dAx9+5LdZxDHVnnvVn
6qAk2SC388bBpS6bUwW9LkJsey2zGtx3BW5q6TeOEuyAg+zmFgXC8IDru8BpsXFtGrp8J96rlHYQ
AAHU6QYGj4MpQyyeqms9Y182W2aKuv5aaAY7OLFHEqLg5e0i1yXAXjNVrrnQ/+JMfhylgq/Dgy1U
0iTKxzO4dNVnZfTl0fA2XaHnY4h60XA0imwgLWu3bwMqupZl7RNSn9JqvtrxhBlvEYfMB8HuSLZY
CO+nafoKdI2lLsNuYN2XBYX9KwvobaEnCG+brSKiVO8dWfAobfiBTXmbmsKPCgGxxRo6EbEslpuK
9CJGZ+j1lceNj+6nZaHRtmi2cX3LOtO6pN3orSvuhnqQ6jmsl9feM+bvxH/UPGoL28i/8hA/bHIf
FoBiw25irUg9HiSBmcqjOjeomA6wKQSBP0WhLS/YktVrnErST3bd/W6TOvJlbV2y/83emSw3jqTZ
+lWu9R5lGB2ORW84DyIlUqKmDUwKhTDPkwNP3x+UXdaVea2z7O7vBpYRmRlBkQTc/T/nfCdkPtmD
Et/WHFrPmL3Qc8IRXgJVGFBcd2wBxDnsXXEmkMWFovJF6gu2Ndb41kkrPf9caG1XS5Pm9TWH3fHM
YNHc2FkA9AiBgfhFrTEK09IyviT4YmVvXvmg8bsbQBH6AEGsy/IZeV7dUSf7EmThtiQqUzQDA6s2
K++V814XfkzEBoxRhml54VL6XGM4mKnj30pzOJWJ4bMrymADOLCvjae5GpNOoKNNEJ32uXZhoAQg
cbfnIM7n1k+TSC36NRtI95XilHKnI+Gbtn1My0kcJa1sS25CMsskz8AnbRsEwxVfgxhCJhuME86h
bCMG/ylKenDDg5+s0UW3pguqrHQukck2ppY5UlVi7vn5kzlWxTLHWG7A9FGPE2UIhWJLrDYiweRT
Fy7UknFhuP2hy8eTGnHnCFPbi5pEAgTCYmemiB155jd70p26LHsOY2xok0zcSWoHVtwwZYLPPjEM
G2KTtzMLw8HDXRU7+PyvFSUlroh3pa0Pe8esb0PLtkkROKHx8JmJj3nVgZXjtUNASbqlWcEJI2UU
rTGSUldQtWuNZ3XO8+tF01ndN/Qadxspx5KDL7mUtvlVslwf24lQsMY02wneZM7tozvYcTSnebX8
i8Au05RHpJ1NhszWKhmtmn5gYj0OmzLE39c41Mi1MeD3oeErjhBGJDc6dg6QLvAt73Vyn4zDqqOB
dRsFbDUa3GAbacEHobvtaCQxbXzEDkODQvZqpH/dI41odMxFDabPgJ0pfEzYD2sAaFfKC1CHApaM
mHzdVheiWfaG/km1hYFi3GFeSEu4z9VQb5PAq9eiGwBJCv1rpNV+o9DGj6PgPIKzkNrQ4auhZuVC
UHQFYWhrAz/fuYSmrQCtUCfgJrSMNohGPyZMILwqubGPD7lzen3VBErsUa3OneFlex8mAi5N6ops
RlEywVBPoeGmdi3ccj1kg2G4KDcnkDRw1pqhAdgq8UZlNn/4uauKg2QbmhVMJUKkNxnfqN1AESEG
TOH3uHZw7zJZT+7HQn9Ly6Lde2w81nrD0YaKlw2vyFsYGDY47KXtzNg6uo37XhK220V0GRK2fvSs
5jB4H1BLgAMS/0qhHjBip3zSjMEip3NZlrTNjYZ9MHOS99gYpk1SqIMMA9a12vyOjfB9kqzZpJij
eWthEDePP8sYCRpzCI/c1L+BFrtL4uKJAMmbY9AtQiDEzNQhpEZhQbMqVF5p76bxl2y7Y5r0e0Jd
uDhs5oBRh1l5cqJwbfmxtswDLMaNj7TtV8cks6tdQYd6PJfK9D348qQrR1R80N5pJ7DDGw415ppH
L0aj7jJ7estVDdRJB6xRTJBRCJO5JPQgwWWnzoqnTVOzsZt8RkDROCfKaU5eTA0wHwFKplPVc0mN
Ipwfdt/xxPyuCnpyR8SLwYcugILE1wFWIRvTbI04cSCtD/ygH/ZVQrSLb7r5UYy2DkGtvZE/xhgi
jHMPHAgKCOad+JKPCK6GD0HQ0fPH0QdU35IlAmBBNItBILBt6AqUCmGbtPFOGhYur4Gx2kRYo44v
qqju5m8nwepn7qbfjsJVHcLbYB+G6Gwt9Y47x4r74/wS+r79FePuwOi18G0UVlMb2pUvibhM07dr
l/dxIB8iOV5HG4RKH7xUDuOYqnPOfZ6egqT4jsNofgfqz1pVZFbpDFbjg6c5i9CyymOBQylwnQ7p
FIzRoNQx4hxXSePM9mMWeJYuAvI6rH5b6Dwrywf157T6bx9NL+1wrhf0rKN7ABvKm5xSmdjacGgw
Fo7enJBfDoIArd4Puzj/NdbOM0vC1m7wJA1WfR2UeMxQEV8IGLC1rZv7wG7qe2qnaywmiTgX9YWh
IqQ6HMyOEVz00X1gSIGl2amXma1Ve1u50I0i4yEoinST4d7gFdlItrX16od2e3YJBuDiMKybcHoK
Somc95lXnMdIe7F1n42M3ukbgcNpUwx+yBmVDxMq9cQfugisHhw/RmSaMbpTP5g3X8CKC32Nnikx
gtlh1qyTOtilrCpe8IbqzjiiKo+j9z3zBoyYxPUY/Ur1ysIv3W+Zx35M+ezyqP0rrBUsBdGhDulT
8CBhIZlZpnGsYzY1pERIaFgkxip/BVK3QF3vr4pxrpbQOqHm2ZAHwsgDUF2nw3fidwAvtRVu2HcE
Tuh4XvREVwbw3ealtzoiUvMRRjKMoHv0CN0CpIRxNVqTKlWS2+aYnFy6yqh1Ppg6sml37AoT+ESO
PRyb82NHCSij8HHpFMxjVAhMHMz9zqvbt0zuKxvibj611wybDfadeJkMCvO9p9Z8HXZIDOMmCPLT
aEHNGIMLkRU8bWnOpqEuT6mJ1kyFL5Gdbmf0DN6btL26BRhGouxHakwXFd+0xThx1o6l89iNhHIH
bXqf1AM1D5KHEStPf8wUQarhd5D0B1zlZ8N+67oEp7nB/9cWBMrgGqQwTEocy8yrDDC3YP8Nuk2y
dONQYQhJJkJnjtwv3bmS3jQ5ZEz3UJ5gxME7W9ojPyesGgsCEx0DZXxLWuuXkPpuUtF5GoxvenYP
2WA+MpAlj6CtYpMyDhbx97yCK60jmtMNx3wacaKxnZU1mv1amThHCTjRXkv82k1IaFZf0rhxLmar
Kz7ietw22LkjRzySCuJR2MVLFHPsdZppcgbYgK/clCUWfgJyW7ciGOTZryRRKjnQ+u1aj7ATPiWF
NjL9jGw6SUWmHwEOntxDLF+t5NmuZLuoRXiF24LAkhan0eTZmvCEXOCVpMQ0Gj91IholzfCd8wWL
+2gEHFZiu46XfBx3TW2um3L2/KT92UXmD1qbaaRZXRvdf5gQvudnPYFg4zb06hOnQmcMBGNMpt5F
TJWyvfJdX1u2tvclI/k6SpCJ8XDzKwyEYbLrE3qc6dWkAqI/wp04Bm3OijMC1Agt7bGmSFXLamoe
Uwu7gjokU3eNR5dwA/PMpcEY1mJ2TcaLXblIr/mAQSBI4CjoJVERapsXbntHK9ShKSkQTkdTbCc9
O4q4eDEmQsde7cNnCXYArEn2pjwaxig594TOkqn5qnWPtrVsbyjrRWuIEWjeZSR/vnIdkzXCNp/S
eAeeDea4JosNNNQHsEeAQd18Rw89VlOS7NIuXJYDTBmW+d5142OfJpjAZcGzUuNLlNybCYDTHGFp
qUT+KQkvTzMKiNJHPKVmEfHHtJfBgdBDiM8Ar9nG4jjREr6cOHXBVoko/VO3qLXXegUjMGqJN5pJ
axyqYdj3jXaw+mA/1CJfk0dNNlnHDUvDHMeuYZsxPEpsDC8JD33o2tc4NVd2VRsLbOiPKcDvxSSc
x9ouVvDvrEUHw3XRdcGxVvouJnOcObBLTLfDsuFTRDTU6SMDresUGuuOMP3Smlf/PopWfa8/VjL4
qmIJ8YECMOxtrwTW8TU6ZMICRRjJr+udTQBy5SCm7hV+bDe3KA8JoUFiQtrGcf4uJHu8uCAtqqb7
LJmjWUH4jsgfLtMQkIbvpYeCfIFhfrSGVW8Lje6LSshf5sTXKiLzxSpCeALorD6CVeibl6GbB+2h
uMuMbts2A6f7mEizwgjUmUsgcczdSwQDR01fEzXNnrvqSm3V4X1wk9S4x/F1Yw6JZx49QcctMXlo
F81Yc16e2aJDRMVWhl8UKiaDPdVpCy8GRBWBtdCwP3g0el10nzyK9avNMwxrBjgIPkHOPzSschCY
4X5+5PpHs+OOx3n4bQ6RvjFwN0sytidqfj+mNjXXPQfNddrFe3tkJTRDu76Ghv+a01n8MmAm1hMG
LjEvoA6MgU1x9l5jE9ql2Oq3QwqTy8vNiXs0fUu9AYAQsQHyrlp7BJZA2E0dmgfDwwffj/q0BAtm
rYircpBBGFiYFpXrbTNHVXXmyJ2FfjJktiSIhz2t1y5DJwSJo/wWljK+64Kk20adw17Vbu7UFNN/
xkarnLJh4WtocDrg3XUxUlYUc67kjzvwceuLpvIomi6ziWA5XXdQArpFj8RwjQMO7JbOKT9os28Q
I1cxDjuYU/ZDqzFfc70S77iPmuPmRcNBFT/55IebrnHUp0NlGFj5Gsnc0biJtfklt3JrcmRhiBEA
2/R4ITYzziwjvhfPjdEhLLOC6TNV1smy8cBECfcIQglreEFUw5AG386+JeYaj2CuYuxYjexeBjlm
hLOQvJowvNU6E84Mzu6JvUFAfHFwd51QMYjv5KSDEbmO8KkvhsYDsQHwgFpMhGm2/aUdoriVxpJs
zZcBt/9sZiFREFh+fHFJYjetv0/7prjDyrI2iGsdC6nxKuEdNSZchcZzxzUi21doeqe+dei7n5p4
Szj5YQwzB32US5HpHK/JfxMGsyGgUM4ceMz+zVQ6B/A06db23FNjy/JApV9PmRyVQYSw1amZ6TeU
VOjriUpGzSLvIk1kOEyFGji3bOW6JNhTKzY2BYpxX/YaH1mZbyqvpcSQIBfhHOuxJA206Lyp2fjZ
LdcYKk0G1fUM+kOZjOsMOGw14P3OFWIMK/67LDNn5RrgvTQfddLXtGnt5Ird8KQGji8zEwYLGNAP
JgDqQdiAY5HmydAHKWmQ0Fsnqj3ZXn7PxzKerTyoV5wo4NNqNLU3Y5XdTbr8HGb0p0drFUQw0sH0
G1BpSd6DoZIHz7t46crqk4RNB7+T7IDlYMolQ5zhgCOmmidEWw0MvDsnkAzO2fGUk2ruytrmWWqO
zITJVA/gp54DZXHOKsF/AQCt03Cbzk9et3Rc5q5zbOMedbt7Gkhhjr2GUOtcDAgbHIeYhzouCIF4
Ts7D89xUrfisiC0gg1rVuogIHk0jX5mI+mrOIGhWTBbrBK26dpt1hrWA53OdtIfSwP2Quy5b7JZh
YDG2W2DQd5YBJ8irLaYiUI3W5tz60Uw5xyVMfBFWC/yQ9n1K7+YRPOWlEvoA0CEsN8JMHx38GIcy
Gau1CfWFHDi8wIq4MPGNYhlGpHaN26iBZ+wwqOwpzwhaH0kpydUBhfbF90Of0fD4WU9NfVekT01H
GD7S1brTSH0jsR6NznqjdYOtU5ltif5pm9IMoOumijQCXjoK4hYToae1O+PHiwj9xbPmgPd31OBG
Do0o5Ge1N7UnRsqvBUaWZAEgXK2qiC7rgRHQwnKxc/mFKLC+OT3ktYJ6F8q9p5WW6NaOSNMS2icg
GWMy5hovbgJGCyutaU3sKk594EhI75ISn0GEwPdzqaPUhMOEi1EWwZJIW8pNY4THbNCYC4GY4P31
F40AksZ04tyGjTz8XMy2RzhLmxVU5tcyZ9pJOBAIUJ4Rc9Djo01c7+hGJbOCn19n3a4yu/jQZkSj
lIJy3rIfIbZpO0djwKQRl+jPg6ssqpBzDDIWy0bN7bYIbMXeOapoETbTbe0rirY6XIkSSUuw7a/M
NRFPbYUXBJpurh7aSd3oh8TImhZvkX8ytVOSkJuB0pZuRoNQLxlSXXL7qJZsXeUcSJfsKH20twat
lgfqXfpDYdqEP+eLmJtWpn2j9+POt4zp4NMPXPQ5NVFZfkhp8AR6PoojjLQaelbE8VYwDDhoqB8H
m2/MOjVkxznR93b4S7Y54Vc4MuJZqyFBjfRcDfPfFzNnFECD7VLNlgJgGhaz0VJ18aUqjTvRebS/
GwXO04jSzEzHmDqyBeQQgqEluwtRo/R6fKjtaDNJnlEtnoMp0IifYUMHQxXA+2qeBhvPyiTFsyuG
jP1OxJtfzW4md65+KA6mlYSLjLIEDUlFJNegZjOul6RPCsU671UPAD0+pzZQhE7UFTVmR7zp0aD3
DWGIclqLqVeseihpY3Qta5qVFW7PZhQfOjZ2GGWlxHmdWs9pIW4VXmYepr8ZqZBCwH3NhOy3p3Gi
R8oqFxF+Rd8wvyQIlOWQTg86Pl8yvKT0LMZHKA4ww+47tB0eChB8Mu1XE4X71G2rRWF6bz56Alo1
fMI530YZ+pcE7bmnNPGmOvnioftL7XMAOMTd6GwrEHlsD5E8IOZryUdqFftE8X66UfxtsevNEu/C
rvGmKwi1pLTaFay6eUTj7wu3fPYjkGvURLHIZtHC86YHkDb30J5MSDvdNc3DbSzRER2UE0ZQah2Y
azMtdl3wA75m5wvGfkdg5F55EznhBXHdXyrBPVMj5s9GAyjSFlvCcXqwrAT7THrLQGBlycVil7Sw
GvGsa4pYSMg3hO5AsCf1QQ7QQ/WsP6o83xExem0N8Tx4OhS1COXLW7Xhd5GXu5o7hxEcdCo8NZ4H
As77CEDlrhxNHuEppM5zI0EJFTE/AVvWtelxegnd16yCpxlZhdjZWvJ5pk7jCEzgKxESAahgURqL
e8vjSB6P8OKCUC4JD2HvSHusJFRY9HT1Qh7mhJY7MEtGgvmlStR6lPOWOMWmpdI9ETEYseEWHdta
VC0RtaEjmhSeIjm0S/+RCp7vGPLnWHKXSXwb+HiI88ABW1Q2M09GQO++DNipar699ccH0dPuY8jg
Ke7xJdZFeHWizFlTLnp0bWtvofzwtrsgofhwDGHxs8TcYhYdIWnF4KUYmlVVcuv/eEP/v332f7fP
Gh7Vl/+7f/YB12sX/KX6Z/5f/vDQauIfhjQJtAMbdalswnbzTxMtAI9/mK5h2djScdC6Oj1z/+2h
tc1/GPhr538jzNlkiye3IXWGvZZiIN3SPQrohGObnpD/T+0/xp+77BwSS7w8XZom/USeMPS/VPqx
sqWTrcfY5bw42nfll4J+PzDSvW/MliSZ7T3JkDZqt2vONBKWF7/oZs5lMqf8n7ghvYMB5ZCbada+
3fHflO3Zf+4m4vXhJZa6Dnxfx99rGnMN6b84fNHEozy0DLHUFFWvAbORTaPzDKHcpkO/zvtUbkIP
S29NWZETFfGFAx2mVC26IAWaB3cK9yKLiltlKrIOaFOi6iBwet1TIuHP6DKr7p18Tx1xeJya7L6S
+Xhm9v4BMo7MGPP9PfTAdt0TVyUZyFyDDvKO7ET0oY8GwCwrDZ6rNL7gDgIHFyYFxBHjI8B2sPes
KXgAMYvLIHfXvT9c6bn+d2Xz9p+bWOe3iEi+BXpcGK5jG8Zf6ggrMQJUYSOKCoVjeOwTefy5pKLl
yTgU3d4ZcG+JhkhYQoP5iy4CsXaYw23FSEa+KCN5TOJ4GwSGOoajMVctpQFKAvUcUaRdSqW9Nk46
HuGd+xfM0Pdo6ulTgX4AMcbeNipwQcaU/inMc0KqMmaaihx8Z0TtSppU+WW1fBl4FctOWNiP08F9
mWZxpQsjgp4kXwILVyWFaiWpJU0s/+WGfPjDD/5/CE08FFHeNv/5Hz+FjH/89v7rP//j5x0yPd2z
BKZ0x7R+Ch3/5UsEvYvOkJCFqqEnVKlun6QNnDcUWsY8ln/uW2tFyVB8pHSKSXA5hcOi0luB+zBn
q4hqdyRzfWpBvZeKhK6B3LH2ExWc0lrcj6adnETbpKcwM9/TGIvVz2+1EQUNXq/CdeEo/YJvAEOf
rZWbqSLtqOYLQyPQTINe7yavBMuD1fnijZgj4gAaTdoATezLSz3pd8MUlFAZrOKPi2OwjP38Uvgl
53/DPoIxsc81Rq+zHhfRDtQSVIiyOCWuLE6aD1woCSyP9SJYsswn707KscmmqwRaDKlepZeKeT4u
AxnBBJ9/9fNbURgQbe6i+BC66ZpRRnfUGEweW4aeiN1Lx4/H5ZgE9rkEsn/nF0y0/v7j+3Hx/+nj
EyYRA+FKw3Q81xV/+YJridewptFBUUlNZ80203MYug+8LePCI7tKvKYA16ijUzLKcBbsA9KnrNE3
VYitwXdUsKlV7TySizlAIZLXakqhcUbjOc2t+K7Eq3FuSCMv5Dnte3S2EdR9wkHmlJs0aljBlG1/
mvhKe4i3f//DyT9HGPhuCsskxKVbNg98fsS/POB66iaEgalqqYbh0/bwQKk8VCef/SlQem4pAFK9
oZzHcPDf7DF/bnArXjTh/woj9ju65tPbMv/WhMV24YnO2v783s8lExQLir4IMMTrW4px6VrDwLPr
48ReSTrRn7WmINfuEVW3O3tp9466/lzcftyXWt+fB6o+r13RU0NiTvie5v8irBnGWGwa6f4JvK2F
WCm8BjjjpD+I2tdWLfLN6ueXPxe3pr+jcGUAj27Uzv6AQIIZRHzgxHxIRhneTLvErsgupiansdYw
7L3JMYGqNVQX3eiKB8Mqd3Q6bwJbaPFaEU1Y8ZXx+Euwxkx5cUux+a+bwDLJc+hib6QpsoY+ZWz5
KbUj2lhudLeDeWLa0DKs4DkQ5qFzguLSEaJ8LsOCYpHcuQ52+fX3H/FfUio/HzEPaWHy9eXzdcX8
FfiXx4/0GE3rDMKXvXT6ZVu7F7LlyVMxstmemtcgd5034K5aE9JrORQu8+r5YjFA1GHEJzQ+HrAl
w/TNkYk1NYVLlrWLgyMKICoXHFPyjoaIYpfV3jUiflxxhjHfe9o2t17s2ndZX+eH0W2PUa3YL0ZW
tReNZbyG033ZeeYdA8l0ZbEdOeo2xMrA7Z6DVPWv4Sg/s8Kxv5KCXitr15ZFfgpI2oRLgKth3Ogo
6VQzGfUhST388Gz0/UNoVf+8uJX4N48DWqX/lPqZ30/XFI7rEIfBieSyA/rT+6k0wxzrwmTIjk1W
cASO8XTSjTKfUzPHJ4KmjX27Dy2xiHPH4WTDRRpPjWnpF/xIAeajitGiK4//c6lQn0vl9/NkiKE1
m5pblQzbIhbGC4hE9JlsGPc5W/dID5kIpgVsziQ49GDhC2bNgcPhT8KUv2ZG6FLD5Wt40Sb3ZNgA
AGzTvtRJVy1zR6olk+YXz+AW0bzZ/BdX+l1lfY3CFTu2UFAk5xLbZr44Zj8sOyaqq4rYZAVe6IxR
KtjLqb7oHi4lSEZISIavb3iniNBqxBYLlVEwo46a0QioRWF7L9zuEFWGc/y5TBNM31QL3x3leVsy
FqhuiaWdmonhsGXusL35D0AZogteo+1otPppFjdkAyvH0yrzwZ0vVaMM2pus5KyKqd1wpnbus1DB
Z/bK7qLruFK8UsvONjCqvU/QGD9hnaJFpPdOCLytdNr0rujt4Ti5ebpCMC3eUQJeu1LVVxWU+Qlw
KQxn387fy7R9ysxiuGsQFy8/l2Iat3pUmQf8weT6fdc5DqPlnIZY+yVJ1fz6+5vY+r+e067hIhJ7
pFElbD79LzexO6VMwDv4YGFNIqUvr3SVcyotmTpgRHFPxNLzI41XcFoY/i3CbOYWBwmlVliWLJU2
O3KU37UDH4hxBi24SeS++LnH0l6HX0nkadtQszFhXAq8QqskbyCBlIZ2tccBm0BjbqOI9NHPJavC
ARmEihUjFP0N+8KyHqDy//2PzLf/r6cDl403Oy+eXo5jemw0/3ynMX5GgLZHBkjzWj8WTz8XSnGg
lAnzOjCuPAVKvjWpA7GvDQn9CIlQGLHfdPokeiYdk99pvoeboqfoU+aEjYbeBRc1/1uKVPp9aoO+
aAay67Q2+ZitaBWFZoSxIb0R5QowVq87vwquvY5wrlnY2UFeq8PPL5sqg2kehth1et0hvGHZJ8Wo
bDW28gFvCewJyoDJ089dJi0eU+RPAyl6DxTgOe7rpwrEEdDJ6iv2UciDsHovkjNBuOhLJkOJIWFc
T4n37jvA42m5apz2bbS814Yd7bL73WryO4crBK2HFJYG9SdMxndlsaBZSDhpwYqZQZ5cEC/6qAaG
qLpVbF0RJDC+MaRPwt56BWH8CH8WoCxKnapB3su98Kd3xqsDg//obFRAP7L8Ia77t7gGP+AmH7Ky
tl7FdJeiOsYUVYIxOJ54hluZsekHea5lRoupr+HJqC4Rxt4F+4ropGUgPmIagkOtBe9XJI+GU266
3mMX5fjPcRS/1tqTENVjP7r2PrZRLoCgvbd1hgkBk6VGosjROkKIFc0thtLuY2lQ2UN+EjFV3WJ7
hvSJTdQMW7OfHgU4mFi7hXQd4w3zTvRsXBK3LdeKSIFulPaC3cCKxbhgCk9co1JFtsnqCmXO8Ldk
Pl4qUIwrE7MtEg/oB+JSmFJs/O86oFVKKwF+Q47ERxJtK8PaGAl6yUQZHPRqZ0dEAf2qoxqV7oxf
er3QNFd+MX7fR2NHWV0EYM5oM38fXH3PbjZ2qqmz0zPqS52OIlHmd6bP0wkzmhvLW26qdTZD9W0n
XuLrdeiwRd/Wom5rYFVZ1Y50cAgDUzYR0fuezF2v3dmErQ85CoKJ0XRB3QtGYaY7OGu2nQLS6gMy
cOAB32klssFs9IZoUSx8Ez9+RQAKHVrbpqN+r5fGd6iV+pF0frQJw4TypCm/1p3+FGvbru9r2njK
nSA2beYckhUlq2bpHLDh0SamxIOkU41BHF0CJYwBxoq4j0bTOJvJ9DzVfb7Gt9EtE1xyfBFp5hM8
9XaO2RQL3Cdrm8MuRg6HDEMPpCF/9lr5gU1wWEU7v7BO5Frkqm1nNJCq66cM+SCt/ePg2OE91vr9
WLPBGGw+zkoIGsuBGcK00h6M6bFy8s8mENs4RFefeIQ0cDP8wLN34xRvuq5a2KZxKhUtAxQRrpvO
3LYhRIsJ1LCKk2dN1z9wTbIWBS8pnRhjqO96gcnjKaIClCARiOGucO9bFd0TIhgP7UuH/Q/CnveG
QX/rZSRGJ3Bl5bxQWe+x6n6F7puhNd0KylC5DCrj0KvfCe0Pb9SCYShDytKK3r1kh8Cq9XvkN0mq
gPiSSZPEYnSKq5l4HyKZwKQOJPyZY8SYywskA00ihOOxZHSrGadeV995gdJNXcZ4c6J41wSoHbXH
QghmWq2KQTcPeh1g9bBA9iWhfRgoRiT3i5V28AVdmmN18Qo6IYgX7SI7/qSnFkZFrI7WGG6kn3fr
aew55QUpVC4vf7eisdrFZfo8leIhO/iHQXIH1oPaZZDVl7m04E8xscAA53m7CmwMSEqprYcU6Gc/
tfkaADLdhuI6Sr8mFphiTR3FuJtWRR/Z+KUH81DmpG8vWYI6G9iTXDaZDyG82HepT5fBIMCwGs4z
Ww/t5A2GBsTLoYUAsCnrfuRFoKJ03z74snr13VreMYI584F/xymvqykjDW1Fm1Yjue1W6y74SBat
cCqmyfW2HLG2uYio8CVLPgSv2zkdA9Le3XYMhA8i3fYuHOUu4Y/J4OMH+BX28VhtstKnuiPUyxXR
VXIaVXtr/FjsYBHAkaHES7fK31108oxrNApMiJQrRmCKaMLr4BdXCHjAgE91OU0b2x9f2hJn7WQO
BkhkjAA0PkF4I9WzJDkxY2dBsTeD/2VY2W+Ux/Q1S0DyjEG+SKMpe8itB6fJbxAkr7WJPQmRq266
C5pBNVhPOd0pK7+MHt3WvhsAupUxAkJvTs0WVNDvtqkjPItqWM0IoXvfBSPSNfZvPxWUeTXkITzM
b3IYd8jR9O+VaXTNETZSBwW8M9WxaiGxeDEu2XRsKUy1oP9RdJHOOrRlXCEv9euCWI3C5K1Xhryv
7CcDY8Mq7lG1Jy+9xKNu7CMSp5QFnjAfdUsYyTl2ll2eFS7WmEif6W6rKPoy5VTtQ7DryNPRnGWu
7sBHimWmqAEDlVZAIYfo1P/yCv4h7emzLJX+iYeivm/9gJxS3j2x2D5XvWIw0LvWqQaL5QwkN0rd
v/SmO5ztPMrWXZz8LsOw33gRAjBZ6SWcgXEVI2Uilamb5Mi1yazil9UFEptRfrMG8+Jbj7E/BfhQ
mmfHqlA9pbsqnWY6daZGa8xIUlDLZ9gqWOuZPlWl5OFQwJaOjfs1RI+IXeB2aLDasdHK12EA7ZY3
3qdedbs6zkbcaDnrQ9H8wid41zPpwEIoQe2o3l0HEQOsMsLPKEN/U0J5RD+JrdXQg4sbQmRHqPwa
MIA+G08dp2eMCfawEy06b2cP4d7BH6M7eDNV/kR6a2vwHcP0KdbQ3nHbBfV9oTS5RKL+jCfxUMea
u/MoFluTXySAndtHr6mo5co+0gygZRDjLy6UeWzBUP5xMcaOpYnFr8zc9E649fQQWgkn0C67q8pH
ppD5Ef9idszpyTxyrnAwL8lvV2dZ9yxSt47cuISpaT53ca5Kt0NoE+2SRYteLbLk1Lh0pgBR/mEC
GGGLydAm772Wb2P/Gqfjq5tiGJSZm+ywQN+6dnj3bUQbG1IUEVu2R40WrCPQv8s6TkD1AzwEK49v
ko2iZ7RL0maveOR4y60DGVABcXf2v3zhIKAw1wHb3ucdZgc7hivflfqhLiYH2fEiihzjhidzzvcs
fDDSTDdq1zUei4yXPBf20O0UT59M+8TKtnlm1qOL/TXxo3WWI0gmCeB1CEmkg/3kxXq1p8Td2Q2K
t+nq20rYYOM1TLgCc4fnl8NDGZPQ6AkuNV226FANsa+Gb8HYnCsGj3VIkqwvsxMl1KuxDt5DGI3x
4BMXpTHMZD808B+MA/uY0XGPnh7uQxePQ9N9RYHYaY3NdLh4GqbkKWkVXj/Punl0mPhqCPBHy/Ug
tG+zpfk9tHEfmOYs7ONIdEvoThTaMoG/wzQ796Lgbo2Cg+nFVImr9pevJHIwzZa+2b0qXdb7cTq0
HcODgBMNVW5guUZk0LS/ka8qvdn3hNO+tC1KDqtu5GNfMPaY7YfCAcfhrYz/Yu88liNXtiz7K896
jjIohxj0JLRgSAblBEYmkw6t9dfXAuu1dSbvrbxW85rQjCkYQSDgfvycvdfOlSUZHvSvStyJeM7Q
b8TjvAgw+1Zjba6inKO+rfNI1sREWJ9OwudBmUAz+3DCXXwxL2RSbLpG2Nuh0udJl2WrgmDVmZdr
EanxWOWMZkkHHLg7knX/pvdlt4nSVlmOfePOSoOQtjTVwR+65DONHg74DFCaG4+QT0lkKzT+a+W1
Ia5LceL4SpWaUhwNyOR6PoMtQgLMbPYKMoGGwr94Crz2rovdDeDfMyNbfcmUkXkn2WBrxTU6yqTx
hEj2aUTAUjXlRrSEpKfcN6eDrEVeNtECtAqasEWrLuSyUi10jlNyGPo+VuTitXOsSW9NIW+IRM4L
k0iqPtuGChAeIqjHDdPIkp6O/wNAxDXOsLl2NS4XEkDeOJuy4ARFv9ATClpdatZOjdLViEp4NaIR
YRcrPww/w/bGu5tF+9pquzsvNI6jZqvzMEIooPeFfhiJ6QOIDiiMrYFTEDzBVi04vi1S3iRlfMZg
k+d4Zmqg1jrf1xbR2F9CkRIzPlYnHKLdNlODJexhoOODRV0o0EIN41uiodDQZHMohL2sXGhSTunj
aa5s1vyCs40/jigo8incBiQ0Mrqkde/cxLq0DRYgL3Qs5iOluSDTHsylaOs7vA9bfCoPOeZfZQgw
pUjs+nkJKtsMmkUVqa9AqTAOwrvD8V68Vqke0KIm3SrR8SERJHTyhhc7w95M/tNMGX18gJwLLG18
i1VVLkvQCqMc7wK9D/ZxyFak5zxvtX8sJQBJaxy7Re9Yzpy843GZyIMRlB8T6L9PLHelkhWyzHty
vQtCQxm6BI+JuqGuP0XCkGdZ9w8mi0rep8mynER9jk0Xzbv0yHAj1ccIPxfhYFzbIEeVafkmPuRo
YGDNCZgEpe4qUmXburTaowruhP6my3ariYQgHoAG2pQGDxgDm0k3bkotaDnL1jW4xWChIZRpPVvh
ARKXUvFfqMAXuWO+egx95sIQDxFIXoi+YgFi89T2T+gDUfc+E96CKikKUS1ZDRgQc+onDLBNff0u
ihRtDYX9oUnysxT6+BFLUArWlIKg6PiveRvEdx3yvGx3g2eRb3tQ9cbnokJgtUmd4ZfryfvTxwCC
e0p2cFt7aytBNEd8wJJt7rHKzTeesGDRuJxmY3QsWGQSOB6j/wZDn9K8gykCiX6MqUuBpcSNtxNE
cjZ4a6dQIWXmS4JuG/85yuNNDnF1rjScv2ulxpfR8RwYMSQxMX6g3XyWZKaQPdDcNWGYz1SPg5Cl
ETAwmvdJg5JdwYTnePEtYmbmh/4eP8mAA78CZy2Iu/bk+DRkxq2/0bMiBoYNeQdneRtMjsRRIaFG
gVu+sFvCGRT1RSvEkemuR2zcxHVskp+SkrTEMyC9ZF137Y/M7FPoGeVWduoqiNL6qJ8d0AczOsjV
isHGyBiGHMuYkekWxBvCsNZYKxkSzAZEw1xtOVhKcS5Gdek4ElpYhL00Y83DDuIsG2S0RcsRK5O4
+iIjxQKG3iZoSwvWrH1HUXPvZcxgJjtB1dkt2AXxqemsiwxsgKesus6798ajD4KT+i0o9nkHQD4q
iwUT0fAUld1H2+H8Vfpo5/aExUZo1Tn74hWpKM/i5rNyuoeiL9o9/MEVYTGffton61RhJffUlyoL
9goYZXoeLEVgbVA5YUSfAWJnWijceokmqiWjls8rHQElVqD8HUKPmj8OjDdjSN8USLosxMmcMD9l
4UJjGJlFM+zwVuB/WJXMs9WbhKIIbpIF04dfAb+ENS4SBxmtnsmr2uD1bMv4AfsUoG0/75cRbBWK
lxa3cIRaOKBiGHKImxiT8c2qFbvWmTqYGZZpi8VEQiFBN12R0C6mf8jLtdG1VKJl3WirTk9eSnNn
26SoD54gR1XxloEDpMiVvb20rAeh+Mq+GehQq5lh83cmb7XJVrmbYugvE75rIXvwc8aM9rfVaVSk
1K9lh3+ec+30OVHuAk+ztjxDpHKgPbgjuN5VcpMD9sThlRXBAwxDipaYp5RiAG3hUdqQVvygP8s0
QPHY9ItWnbIYaBHkjKIQwiSfPbV0az0rVryPDJiEETxg4BiGEz93URpRj8gzWXbhSpTaz1h3z+FY
8mkbmnu18gtqamRmoONfK6Unk6Hjo0Orjnsdvfr+qe7ylmg/4neqolu7g7ngUXiMTGgOo2yhTcfG
XY8lBJQVxag2Bi1OWpcjHjJZ7EjvTG/KGUFe/l2B9glr4D0YlOB8zVui4fImv+KuxxCeRns8Dof4
HVNH7PVkKUeCAMkBEaiFKtAqQ4dAYhUr4i0rtZsy5SQTU4bfKaGnwTfpW+AWSKRqnLo6+uIuYvfL
QLMWiBfbJDmNETCOFI+vITjNfn0X9UyQK1shE81a60aFCwQ0NHBBN9+lmv6YkiG9mEZHeoLFLpPB
Yz4F5jR+eJO2ATAWgQmHk3bAyVICPmWvzrCJGeDOrVb/2deBQkjluJ7yDAbsOWtFIDFpnRwxGlL5
fpGKMgKxhVwf5szM1ymtrbo3Zn3Jf8rego62EO8L30qP3DmGY+/i3wuF9Wb4TIBzo0GSHUvQ7VK/
yK6iAqe3wUwMOFDKdDCksukxuJlW+ZT1dAs0XFrrhIhvmSDNgyz9s0pcNgFihmByIHfVcBl0o1os
aH8/pAOe+bG1TpEh1m4Lk5WD+UbKVV1dShUKRkn4zJJocuwJIa2L1npZB1X2HKmwexyiwAwlPjd2
b/Nx94d54ukXsv4+Y12l8g7lswc7OIyTs1YXKIi7iCTPrvU2ibTumqr6iLTPwkazF0gWEUN/JOkA
4xtRBzOlZYlASs/He1iaKkehHKVa2dTJpUaK1ruBt4HXTMKo2g/OVlRIV1qs1WS3k84wluRLk9N0
R3wEPXzMgzz/Jfg2cFp9hXDbNx/SpBCzvrH9Ta5ZztHsM8KtNIuT0KB6s2hXMF10srPJIMRQuElC
udeCnhIyiA95x9kLajpQaWU5uJh+wUjcw6S4S3BgzQnMfGQjZZXyo0eovQRIGTmNQJUa26PFb/fF
SRlYxQh+Mdn7qVqRzePsychV06gFVfCdrMeUOBiDoRJUb2GnqvtuOgyGtVhbvbaQdFxmNuMFbDmH
Hl8IwGjHXJYertoUEuqs7wxUAnQnDHSLvGO6AVp0VEJv4iPhmHeZO2zsoPiRxRUt4qpo59TEUrs3
iLELrFLbljHugSJGphgD5Nf7aKOxec0yvR1Y0cafqpM2M3QpGxoB+TLqzHIbglqcJUo+mZ36t8Bv
tyGN8jmEBEaf8hTr+qYZatZJM3qKdRx9bSzvVbPfdnhDtgiSIayoxUuneP22vjdKszj4i55+2dwy
8WE6nZ6vYVQcfU07uxo0Vj6JP3HFudyMCC8eR1+KHBRbPxliYJBK7hoeL7YL7Fc6mUVr12XfTwKT
uuaNtYwXZjA/2vpuSJwTcWM7+IH3ARVJPwV9CWJcORXwAMYl0qFSA9WRutlmJBZ9lkQ459tgr5eO
sSVa4UWZ7vnIXHQjRmXtVOU72wEeJnREcwJEIVs4dyUc8jXDws9aGX/m9AAXHL3eiJok4pH4EAbl
Z1I8810VJZvYpVZKgZPPOL3WPMMO+ofAIeZejKu4bp/tmoiZLDyMbqeDV9uOIQcv+Gbo7h5pXdPi
yMReD+nRdaX91tuclgNXUqzGoPR7xh87l/Yl2VG0AVxZwWxkN4ZvhDaVEQPkmXAVQZvKPNUm8RsZ
pgaAKlaW8M7He89tzhPzrPD65AoSJQTMcibTr7QphewAGa5dyhQV1Yz22s+oEly7mFYWF3LdOtWl
JrsAtWuNBr5XHhIFWnblmQClm+KTCQQ8GR8zAFCnc+eMeP9M+zOJEsTy2glWSzNrCDJFHU+5zGgT
3U9BSFBHSwtzY85e5j1R8HtLj3ql8UR8sPPgB04SkyAgj/7NdFhR8G3xW6CNJoVLqQ3t1mFUvOH+
XetUzLNU7RkvAQ2hqW1maFfU4WyDSwGfJK9sH/WWaT2fARMziVf1yhw1oncUFC5HRx1JqE9HBNl5
xjFmcAmaVUlBxYSGzZOILc0uj4rT+esI0XquPBJF/ylBxT5qmaiBguELgQg9rAmhoZVuuj+FH+71
winvQuj+ZYOup9dy/5wXcUqfEn++oKlO3E37jv1/ShtMt7pP4hyuv/JISJGYa3mNLx37Q1YYBIKk
6loyG13VLpPOEtQlLaO0XJSO2h26okmurp0uCqrCa56tE1zhVwaFy3bM8Fsl5DJ6kELChc6fp9qJ
DNJgW0urPQUi6k5OjS22dqhZm/CtSWpxDsMS9rkxiv0o/GenUoLr15cQKTKmOA7thutufSuIjx4F
85XzAbIH02t3beYxkQ5ERQ+IDNY0AGHjaflwIV3CODcxRwntpUXVsPMzLwA7AFIFyuXEx8BcPf0l
xGlzB2ebaUwL/B8YGGPT3FTO9Lq6pWgia9EXfo2bvsI35kbV1Z2+lBWmOVRLRzUSJRGgg7fnl39O
aozyEtsH9DPduffsHxJa5gNDcqJi2c7utMlcVhok4VnaUrG6htmDlx50uz+oo97eJ/EDIRLFlTN1
d++rRrkY8jFYf32rjiKbYVpKVoNrf2QND/5cXcSdk96wO5Q3EzZAhJfwziFK5+aksIdo9Lqrr7+U
dcGqLcfbYIRXtfDdp06f4ExpkWyIRTFuomOe2mIq9BxKUDU0+nVlWIRFBGZ6r0tuIWcRVmXSX+5t
HaG4MSjmEWgXWxJhMc+QWbJPIN9kUzqgHXzIlTN1VKwFkOP+6PqBXEKCPo8yrBig229Ga1qvJRMu
csqdDZYj50KQDGrx1vrwOFFPm47JQ/PWx/6rBN31UBoBOZe5fQkdRVtoYCjQTzVgTcoqXU/9U4Jv
inBnTlq9BJt3HiLDb0udvKRSv9mKpV4dZa8H9C9a2b3kOLHAUhZ3pkGn3FS63Rg6N18auPYVgXao
4bHuy6MdMlauGbrOecfDuquXdIDKh7KWxX3ESUnDfknIMIR1L0NJeVRtEbMdJAB6pCvnWqHDd6Fu
slJVEr2QMgITNyc0iD/AxeobFTG9in11lSg7CsWrGJjh1IR1oh+UGDAH/tMtFwX/QJfUBLdq88Ie
BZ8tGSxbi7GUmSlLzcu9J0G5tVNF5swD8ZmHJj5bjLLXKCxv8L/0nVE6EU23tF/WRg7gRM8vXRjo
C0/tiU8Jev2A3FZblCGSOMbkU1hEnCHBStelCK0ZXqVi3RWKuBAnn55oQK/6onbvsVJc0yi3963p
7gSUChiE1ObuJPLQG3nXGEmBS6++lsPXIEVn7OEAzTBG3IVFw7LvixgBaTKXqumAr2PukeptuzIC
kIS6YaYolcdX1l9vY0e2sm2CkOC42lpL0jev2lBnG5K/2kVmPRsVAAWRT4ivujd5EoIjItHnkHIB
9sREF0oTzC+c+ddVVZyjGoGKLP3PrgIs//Ul7S3wM4myGZAILj3nZ8VuVY+EyY+F/R7RRiAqDp9h
6jCK7XXzDijUwlWa8hi5znLQXbkbrGCyLEwkBRpVmK6btQMDZ5Ertk1MkQXaRmIcAU0ZuNY5UtIe
GpDuosVV7nIfFcwglWTjYYq/G/sQGKg5OZDbfNjD6YswAAWcBYpJyuv11SrlOd4Gib2WeWH8SFJj
kWPBSLRKfYL+MtwxH0QEEfbRvcisxRcI/etLFqCTVuRT2SbpxU6keU11iSW9eZYIWVYqY5TdZDqD
iVS9qhkebSyjH6ZOHeHIwbo4KCpnmTs1dkYatRVW+1RPFv1YIXVso4UVAZ1wcfNgyFCIJ4jS9GwB
DpnbogZ+HDPg57BVvulu/eGetLGbqIze0uxiKq7MCGh7wssYBjtGw1I6oIoSewWZCwkfWcVJ8jOV
6WaIxgEHvZU/eJ3yoRRo1ZVwOAY9hwonInEg0P27WEQwHUV4UBXiKVtDPA51Ku4Kp3KORD7ziA75
YfSDB6NmwtdFUrtEtcUobsSBrRgOBKdeaus0yd1DChGAFa+hF40XHsyDcFFG5BekMONFokW+tk5P
0gY+c8KyhmWEhfCQ2qY8kOf36sTN0oIbDMhUeiQn6Sk9PLBuwlc73KVkTLjGMMCvNbf+mNtH2eNG
hwZQ34WhoO6Mu1U4/TkpK6STYeOvMDfHGYNEtzJGevOEaeYBZAwtbEA3DIU/0zhUPsh86q2HZnc3
pKa970tdYzTTMqAgPH4DfHR8jE11rfh68DavYTsfNG8YF4EsdDALWIQo7XgomyHadlmc7r++xF5I
swEblVN1CGDdBuW/E747HhSIhEyMxGZcznpuLuPC8K5pQDRmF9Fo0txo1SbSvVVW5d6ygnil1DyZ
o3MdoWiv0rGJcSvm5uRTIgfBUcUuNOSR0zxnw6IILiSrMs+XsaFd6IspBw1XadNoxg46isFIv3wc
mXJjD+aeGzapU0nQ0HUq0uTOUZONj7yHJPPklkgtJWdzrBYe8KKNZZrZCS5MfhJNmJ+klmz06uYn
fbmvIg/9rCqfuloM0DHlpcUM8ulwEAXDvUjTKQRnFGLx/+ucrCNrDV39tCe4Tq6/qsQ7pYzUCTjF
n2xRYO1yRyIwVps1P03MSgtcTFM6+YPdqe1yVNxm0RvkMRU69lRmCyB11Fw9sw9hQcSFenN7ipTS
DvHTKvCfa7qNPFfRoi6KHids462TGIt3Zg7Viv8g94EPWC+sa/uG04qEkCJBbiPCRzmuVKuydvjF
fsbusE56P7tqPhZVTnIgA3obylgFBjhusFqVtoWfNCf3CjA8XNB7l2EjAaDi3nDpR5UyeMMXThdQ
pmQ3eIheGvVk5prc4P+6JxRTEpREi7t8Lu2AMD270W5eqrEgego92DGAJp+W8xrXxCxobTp3Kr3s
OUS4pZS0jlBVlHd2nNCr88JwDsqDmAmL0VOioYhzi5C5iOMVNjksuX5ye/INx5pEZDOR7cbLoUQU
rRKdkb0x6y/r49d3uleA8XJVZ12labjLAu/NFG2D/Ky36E2Asen8MVsjDjTm9FfzK9m7+dVsP9CG
pieXuuEQ+xxvqv/Hu5eMmeajlksUJbI96wiNzk7k1HvHEGdpNlfVLrWj68XdrQtvuq/qD1/fpMZ9
7ir6KZb6TVAfH3KI/HPy3NyXwc63HGJaWnZBvK5E4V0qMSSXPysgp/iAX40HtqPquu24pg32DoPN
N22+zHXdD9sWLpFBGDtHwJ9WonwGGjt0oUytNY25XisknTSDKLY/v/iX8v/7q4PQQjhOq1EzVO13
8aWZunAMA5UP5mC+xUrw2lvmtk2wRBYjnslIU3ZA+Ma4XDI+IYfc7N/M2Knnbd1Umz+/l7+7EBwt
dNXSXNKCbNIeflWwJ5KQhUwyKwLS/dFXJXtysI1aX9Aib/aWDy/DNsdmA4D0n67Cl7D2t8sgDNvU
Ddo0jtBxy33LeCgiv61aDw0XxFQDAVOlXqzQcme2EfRLM8zrvTv5UQItlSRtS+jnQ8865gOddhMH
rpfarNjV4YgUqaCxPXZ0MpEN+cZjEsqYvpBmz4cSRnqV5dCv+8yjw1sae2YCk2ZmhfUBKuZwtaP6
wBExO8MiOmEbaw9fXxSSHBZpj6Lp61sVAl2AVgI2Rrv3pLOo2qrawIe29uii/G0ZYGp2Jw/nkIb4
VatXOHBMFQsLtacKKXRlhvUzSaWrOnQSuDt88aspd8KAlRkw90NN5EfxyjBoLht6jGTcSh9iqBV7
B7ouruQWbbFnPfYN9JokG2dMEEAkU/WBsEFCTN+CmJeUIxU/x3wxbHeDm3magqp7VJTaLHNCB35w
Vj+lPR/+LIrTI5Tqlr4oMZRKRORpQ5N+4cS9DaKCh98Izo5dK4dC9s8TB/WRqRgWmj6Wu9p46jUj
uX59AdPtTeYmfZXtMz+Oj5lXF3cRMYc1fPj7vC7sf/j8/EW3bVsI3/nIWrqjC0u3vj1FBAcDSG6n
FlVvM9AlKBVdgJEt39toVF4aqxZzoINIZFT+TRjWwFWmnDhdp1GY43TihpE8FPU51pRQHHwHLDnr
enAebHiZho+NPTLBJykGLGPyvzkdol3xPTSIufbs4upcpDUlRJVUgBejfOVpGdOBApGCphlnH+vG
9s8Pqzn9Sr89MZhCXYclC7uJy/rx7VdWAWPVeVGXs6zJWhrZFrBxmLVGm+lLTxMmnnZ0ppVOh0Pz
dPXOniKeKi84gcUPT4GK9jBTy3oXIEnMXat66oNM2WWFGi0kJd5LI6epU3tMmghPwgArzMn4f9IH
+Vq+tar3OqZ5fdT0klFwQYRcmfUng9r9yTcbdUeGxZMTqTuQ8soeG5C31xJEtAwOwz1tmScOpcn9
1yX5X9vyf29bxtH7y8fmL7E/NyDX1b/e0o9/zd+CH1n1r20V812FbzmtkTxNxsmvH/FvG7Ot/Yfq
aDhuhCY0DDgaP737WdX/9/8oNoE/WJyFQz+DrerL4fxvH7Ou/QeuVNdyDbQ4mmoINo5/+5j5KwZD
toEj056Mff+TJKDvjiCBLQOOBWZJ1eRBN77vT71ahuB9BrmyBVySsUnXIHqgsxjFfcNmgRg3erXH
nvCQfjsiK2UGTWQQSivdO/WeceHQ/g8P4eRJ/OUZ/HpHgjxZjD26QXzSN+cElcVQswNIJIbMIsiZ
XBD38GgPNs1gozv8cuvO//VjfzW4TmlLf/NqwoERgUGSa/D7/ly4SlvWncbvL+llhQ0kRykpWVN3
HVY0UqrcmNXTmQhI4tXMgoUvzUvQAv50uv7R7BJyYYX5QHv4NijuNqg4ppbmpxopSL0rkBv9kHyO
FRqEYlgVg7cj+yAnkhy28KawFBiDKiLKxLDISiJ31knLHwoHjU5MsITBge4qwh1Wph+iXRgosKVf
6tiVs/Ofr8PfX3TXwA5ta9jDvnl09BboPcBOeJfszjT5MUQaavhZ1icvq+d/fq1v1pj/usGabguc
mxjxtemW/GLqY45bTzpTCX57ic42AQyJqj7xicWsqwJYbv/jzy/II/GXm2ypNM3AFuFEwrT/+yuS
yNEYQuUV1SA/uJXC8S09V+0Qkdfr3VR6khmy8jB3cKEogiDDceCYE5/yxAS7GrUHX68OCcKqEHFU
E3XXojzA0l31pB5OLLlNoJjFfHo2/vzGtW/WqelS/fbGWTp+vVRd5eJHD7gtohFH3+keGWR8gLBt
IZsDsWI9olDSt1lnbMIC9bffoix1kh7TPfmd0Hf+oSb4+zc0LUoOVlDizb5dSTYgSoIylqtWQgam
w8x8F6G3wiE++UhTAfPUcWbl0D/iOl4lzXCnMJGKC+VaNsrtz1fH+rvbCtAB+z4fJiG+uxkzqJyc
gQRyiYLzrq6cEITdEe51GIqYU5TZsv0ynUXpAazUD9w1DDiSxZA3UScSG3NobO8Kf93UYGcVALyS
+J2Z7nPtsADWPPheXCxrkM9bw03uM3vIFqC8UfwxBw8/w2J4NCSYImcqsZuUx3iMK2cmSup86xhk
PopV56aCqNd0CLJkf72Cb1/Kxjk2dvQZkxvepfU1a/RXrEGPuqswSTzGNWA0z02455PsGRBaI+lp
GSFqWiqGpxwy3kyG/mdjt49WKTBziGcHMIOgrz/XvNhf/PkyT7f023pscYgyDF03IV2I7yuk1wSj
GhsK6TzJa4O6dcFs7VHXBcYxnY9b75uXWgWi+eeX1SZ+xl9eV4c8QK6J6nJ++v2zbzcNfW1WhmVY
LVCcPDRwM/FrGheDbPfOtXatOcz9JF0MXJk/v7bxN8uhzTqoq64APaJ9P0CSEYJHn1C21dCLmM5N
vSD1k2F8QXp2iSo1hfwr4iZGvdds7OpGKZ2RcPc2NPT4YTJHKz2bVCJhdpcT04jWBqmcYebHJNQX
YaezlJ/inkYnY3rk69YMAh8zgwqRJvXdiRxnoLcac4Jm3IeyAnNflxlEhOFRaETkNmn9T7+yZvz1
aYIWotsUHRBXWHemv/9lWfarstOJX5MrU4PFVlTJDXlDY7bmKkG6lxsMvuvy2dbYC428gmSteu+t
Qvoqe4U+iq2ppa8KMKt5UJYTNuresN9zkvBWTc/A3oyScwmrv1Dj1yEC4asEZGfy3SxGRZDa5cYw
5HtBcmzS1f3WcOx1XfdAnt0QgCJMW7MLNn5mHd2a5CM701dDiTjPVPHhQ8rCg2DZzTQAg5gdRBdQ
+XjBg4/ShsQHfGlWIiLU7Gbh/aCjXi+juuKAq1gO83Ma6m7wInzip1s6xSLFezVJBboIw6krmMN3
lo8wjhvaQpcA3m9Pukd0nrVBZBS/C0lc5izOzVsF4t0zRb+lbKvnRZpFy94Zd6GqvBl9iF9AX7Xu
4M1Hm5wBf+C/JrqxwYrjrNLGhztW4pP0WcHbs13Fr03i7VTpnWkdMRIUBzqyO3x4Xp6tsLgv6imW
Kr36lQFfP4+ZpWBUpP/EbARuPYJ8JrmWfStRYIHZ7Geazwan4OKgM3PwCxu5qmJubLNndtU2tJCh
+Ses4U0Y0HtHCGNY1o86ikiVlexykfoeEaeOIpzMNjW5JnX0zrqxEZEJ1b1dUqrhbbSMy58fxmmP
+30doMjVLYozx7BUSuLfP5emCngl1gxvmVrEE1YysmZW4edk+UbvLBHPsffphT2QLOqV/+krs+xw
iFcxMAsVcv3vr+y4NjdtqLylwEuAl/NiNM1dWfA5qOx+IUx129iQ5Tp2ij+/sP7Xtc/lCEtZ7hpC
aI49lVC/PIv8aYcEt3KXSocmQseit2gb7zMK86NdAhMUGmqEDrxVpTYHUxSXBjBak0ysGnzkc/rg
yGSrB7iDy7weUXoVZ2YSH+gOHv/8Tv96c3ij1nR4mM7Mjv6tbswD6WRuO7oY9vV3nqy9nYk1UTT3
kzSyFOYFyTvETO8fLtBf16rfX/bbWqWOcdqWyFGWvusps7gCe84E9uxo9DX//AsCS/rL54/X4rSl
TRwcyoxvnz9Nq2nblRp9Y79fdoDNFXEVgPnNdFiVjbOdgHrICdgHgTMGbfjiEvYkup48cCda+hrP
HFoo7KgF/0ahwyxT7SWI6X6X2ZOPb6obyvsR6SvcNELBVPTg6BWJdRIxRiaWiMGqAkgh2qNsEJL7
hngZlapl+NLjrXRtkg9CNcHmNZ70yYAo7fYQWkCN2lK7L1yHUe3kMe8lAvF11iHqKXT/U+bmRfrN
YZQYhxpjS7M+JnYnPcuWHCc8kTpOlUWmgKtwA3ttN5+RpaOuSHlDrrkOBe7OqZ2sAuNBM64xwolX
rPbUMNHZG2jxhqS3LF2bRXrCF5E3J1DZJB91+I6nA6eobnfzAMjonHE01DcVuXwu3VXrYOYo0onq
SNwLFzI9qUNBso6PEFMVpTL3xspapEGxjdVuH9QIVEgZontHmYzgza/aW58Sk1SW6WtiUngNDAI9
mT7F0fCY9tyFgmbNPJbDpTHzezRzyHS78L31ow/TWio1soqGsK5ZcIDhla99ndp+xN4RKSzHLsev
LBzyJcEuOVEwAP+K0kwIP+murQ/8wWMNb/PcXRG8zUmqMvnpY844r581HePLDlG6AzjXwOs14g5K
hMS+O3T0wshSKZR9O8RcmCb4pEWk4moMGmSDYDSI1Quzc+0qOzGyb3mdefBrfrUyZnGqehCWsRoz
4FNByBvnOErvnBypjZ68JgyBQBPdg+/KZgQFnfJ86WZXxXsEkIrVRXiwLqDa5C6TKq5cbnncAsJ/
V0oGZF9rV03BVmh3dYTesjinbm5uzQSnbDasXb/h/jmvuqIhtey5EZWenwMz4fzer926l0tX6PcR
KgKZ52eHH7vo3Oa9sUCmRhED8NGEbo5H0k62gJse+AevGBerhdlzZYxjVLsWSQgKgsdeUGqYeLZs
t9goSimXqdaAbh6TU+2zLLudTUwF8nb2tzrEjFoim5kFqXqaUMGpZu+AxGIF5KGYNXbzYKFda0q2
vwAAw8z3WT2cgjCAhAgqvMKYprVLFWNN8LXkFWvPYyzcnRdRA7RW8Uw34UahdtAHZjSxsmsVJkda
7dwkEblTmxg4Qxp9SCv4JFceXEgy7BDZAlkyL66vSYo6sAdmSC1ltT9Trf8hUQlRCW4IVMznveBU
jOXmZwEr2gb1OrcrNkCzEFt9AKre+tbKwd0ydI4K+FZfpAnY33LERUBCEXVVV7xZ9cHviudwqieb
kUJN6QCGZ4NyxX8GLsLkQvheic+yeUFYNetaHTb4SHb6EHoHL+wgH4cflXFD24DSTobvGbOC1mcW
2HTxsExidW+jFe9xr4dSfNSVV284QhxB1kKdjyn8UD0xEIdGzSf2I0SoPDNzld7SsJ4IS7HRPuZm
/lxJtB+4dtENewuei1lVxR2jSmtFG5RxIAc2fawPjXu2jBEvR0feijjbVoupVIFFbJ7ClPMvQX3R
TDNKOll6ma98W579gaTAoJ/F5U0V4lkD1gm0kxatl25xM94rlX2TmXis7ezATIDWj30YwV1XALAU
colmku52qQBng+t7STOkVBEyM3xedA0KZPwmgTDUzocEPwy7ULeM2zSfxyFijSY9J0oxrJ1oNNaB
ZJLinOqw+6T8rmZaoD8SQPvm2SkEIvAowRtHeN60WsslLcOzERP1HCubInJeMoIfOfw8WJMaq0N+
tlDq4F4UGclIPDpiDI92bnDFCrfYNYXgGUuLhZq7jzkup9bunpI6nls1z4RTTyDYhC2TzKd0xiL7
DjhhSW4TVG5wC4tKB8TqgrVPzcswau2caHprFtloLv3yJKB+2IgjEZ//J3tntiSpsl3bL0IGOOCg
x4DoI/umMvMFy+ro+56vv4Ooa/dWRZUy7bzLJJPMzpZ2EhGOu6+15hzTIzwUGazNRmFNRAA6/s4K
+bcMY3o9YV4bpvQ4FvLd6mZ+rgiTh1JVq7ZI4dBsx1QJ+BDc6inxCRQ0rc0kUp5Myd4b9LQaqBML
8SvaLF5LQ+MtJGCFagNThAgMxNXYCh6Ahycbx/hmKWLeyRArdtJq26Z03KqcIf8WD2oxe4a5XNsj
alRe9reQ2Qs5qocyK69VCH0rEztegClrE5jVC1GiD+AUcgIruleUKg/dYPx0SuVHlDa8T6imhdls
9aQAgYWeXBujr3k9fA3A/DfM8XoA/04afRc6fRDL1ClNlHqfDMsnI9Cb6HdqQP/RDFkjpcPWg8R0
F7dPVc/YY2m0Mge/d0L9vUv40uw2/WoiN1k1ap5w6xOEcdm05SZEJr4yf3LXscQ/rjo6zWipMvCh
4l/++W/XztxHQKlotbMesGcEpb0Zc/U+TdTnIqEqmEEQDa75DZdhu4qI8LG092RCSp1J+YUeaKan
PykGp6WZBokiIMTLgmUek4qB08Z+pzn3HFYhIY/LazWMdE2GHmYstrXV0IRf00zuO8y0vX0797yY
hSB5gUurWb90avMyV+gKGDiWDtOXHgQVTVq2uazsryyD/8gUfGGpmE9G3r9GgG3QXLHctTh/yB2L
f3Plgjb38BZfj1Pt2nJ8M5ex5qywNdkGV6PiIbTBVSn+vZzKt4/vkfpyTfyzjCEAHZAi8yWVjr5z
caU3CpEVXV4g9Zm44DU/i5FLfS5YIGnreOrA2aGPVL/cHdwRNIcf1LcyxhiDiFTlRuF7hipf4oBT
RRXDMxRgms1AGgZtYRcKTDn5nW+Hd3o0GxisoQ8ok7r++EOIf9QlOn9mEfUvZNGFyPr7AomRN7Zg
u5x1BSgu7ItTvYyHUeRzBse3TVy/lHV1m7YSt4bWoF2/1bGgpAF3YCvnKhYn8W7Mh3dfZefBVXC7
9AmSAdRKGGyXrras+Mk6Re51tUBsVj00RogQFiibUA5ZybX340+0DF8ufxbWuSZpZ1rgmi67TKhY
BRNfEgRxFRNkkKsPlWiu0Sk2XkLZvuu0bdKEL7ON52oe9fWytj1VD58nE2FTTWjIKgEHjmDlMY4T
bWuJ6CemUvWTJpzxj29eCJMixDaY6lvnWf9vr6YvRq2nPYEVt6AB5CTFqVloG+c3jIov8DHmh5kl
1rL0gpAjSQbcEfxOwednPtIVJ8raZoTiq2gTe2ufosFdeplSYw8C+1F4/EArNNU/oJvetYJ48hBB
sVM89EV/Rc8XtGaHfsZCQKwxsEfN5KF5fmooVKCBiNWQOQclJhlr5p13sIN9/EP9owoTgiE0nkia
vbDE/lx5DZU2melYkU3u7HNZQASgH6dzqRj2ipGePv5r/1wVgFqYQ0k6j/bya/z2bcuB39QpWBVE
HGO+ZGMhirggH0bVs3dOiUX24EzusjX953+YF0yoDCm4P17yVo1Wr6PImcEYUZ+gNAU2aWQxvK3k
YIz2U4A0c85yUJ5DkH3ScP3XN2wyabQRzDBZvNygZjNW4j5uoe2ODseohdGYNL65o+c4Nm4hYY98
/Fm1i2k73Q32Qybtug0gDoXBxbdcEKBtpKKRiPs4HhHt8Lf7YBehRqTdF77OhkJ6J2fFebfvUufR
irPb80P873z7f55vn0eq/zOWGyT6exu9/z7OPv9//Bpna85/GdBB+ekcOj50SxgX/Jpma4JhNrIv
NF8OZ9zvw2zD+i+TEbegnWZbzLIX0PL/HWbD6+a+wQxHNRadGJvbfzTO/vOUlTpNOuYc+HItg57d
X0uKZNsR3SaUa6PJ1kXv0JC0i5LYyKiAaDn0LpqbbE/oGlFZpLu6iT2UhxmtMXew6MUp2ThrPcSU
lw93Rehon+wrZ6L0/78F8Hwmu5jFfNXki7DYx/7cWPqiS4JeJenIn2iPTdN2bsqJxKfgW+IjVW7i
3EfvO3XE8OU4RbmbgxFbIdHf91wU2Qv0XRFHd9iWP3kX/5zy/HowB8meynyUhzuThH/b8fLZzKec
itodOt2ECoVydgxRxYJNNckIQ58j99Jh5+cb/jrPXbvGQRGgcIpI9aQ2sWWEKAo4ctpU26alfvWD
/uaTh1T/3JfPT2loXE1Ng8VnoGr78+tDZ6rOam4FroHjlO4EEfVz6MduxCWO4kt1cNsbyhMpLk8Y
Apwt8KYQIlx8UyvSuO9IgNhXDiGBbZN8H4e5+BIk/rUVq9yrgPSZrVUDq8M/IVOj9NSOCMwwyvCp
QFI/jJE2oeKmFV8aWr1DHZp4JEMvMb8TQTWNCZna+zGPSLTSqMF9HhPii8o62DdI+11VyuYK8foW
e5z0ZiHS22GE75JkUCoqzDudVG55UZD2y8QGuYVDYLniO6aSb3NUmzjdZ5/0X+pOYTP3NUftyE9J
fFxHhx4COOO4OcHJ3lhbM1D8Ze6i34DErpR03sTlGHoiiGglYXvBUdDt/C7Lj0IpOtcmNCaTJiKH
XqmvS/5PD50o3HhGI1cNRrJvAog3GgSZTUuQCTRk/WT1rQe2Oj7WBJHReBso9ZOy3vVZfXAoGbRU
LTzFBuQUtjLmU+v1HttYQ6XlHAKTiD1uykgb7PJrl4kU2Ov0w04limIIJZtgAYJMhB8HqZY/h2Zx
SvzZP8ouNTefLKplzVy8kuxoXP6QByDGuRxp12MXc3FSAxcos05bGa1/i4/PkIdywkeNJi/nSyDT
DglfBCxn/F6AFF8l/aB9cviLfz2KY0ndQIui8t8XI0/668gtbYhK4dzuVbZh6nRny9tGDKmmHVPJ
SDofBb0XsLEs/GdIggbdtCKk1IJqpTsz48WIXp6YypEa/NWG2XvI0saCvC5/KgM5RQH3x3AqmzWB
H4/VPMAJGALyeSp6sFPVgMwLmXLG4iGyYn2rDPV/Jmo4v8QmA11myRwWKgTvP19iIZxaZTiFvSdw
0quOROmjcj9Ys/Ds0Fg8hmBJmTUeEyl3vU4WfYhHnflYlPHe2qtPfv4/rz2/noYBr855ZaoWi+DP
p5HFMBq+EnHjqL5qmvZdhFLcdSIl2QQwE9S6ZusTIESWuk3g0RLxBh+c8rZLvbR8aqoiPJSkrxPn
19NC/UyEyQb29/LkMmYygbcsdj77ouTKi7CzE6VEjzN8sYpabEUHlcKy5ys5niX94hiX86slgJNL
5PsrrRRokKjSQBvK8jXWzG+k8DQ3BnXuNCkqwKg0Irc5D29Y226z8I+GLPXBFw3FM+/Ht64mrZR8
vaux9yfKYQgnGGzR0vYdZBfUB8qxwtH++r0sMja2PjjOqRk80wS8M/nHCam7L7YMyWOHs1APBS3m
MP054Y9dTZ3YKHo5XVnzjkl6i1kJkT9xYbTrmX0CgsA0LmnAUw771YgRXPEP1eJEwbTyWrQ4/m2/
cLZEPdqc72OwK8f+K00YRCbzA38qORSoP9bFxBB2jEyTvl9MCNBUhgdDnXtPpxZF3GGdyj7Qr9Sp
nvYxHEc6xt9idNAH1psJTlWbPN0fuDiYIEZUQShApTdHu6seZQmf03f6qwD1b1lDCctDudNJJGEC
QXM1CvpDHKZf/KDV0CiHzB+CemYx3xpt3PMyV4RQl6b6POiR9KzUuC0Z8nktYLgnCC4D+B+HMsvu
1mXXN+vaoJY2oAasyDwqN9lSWuI0oW1S5ZuwgmwPm98ze1IqnQ5LtlOshebsB27T61aW7X4C2dsq
D0pp9jdtPX9N+dY3qercRFWuuQCWCBotv9ndoDxZEg8w/pm1EpRfBhYTWKlu3OE/2Jksrwd2wSeQ
ZDe22mrHzjeukrLl76I72TgtnyrorW25kBJJEGh2+lzm24QQ3nldx4xv2VudVYGVY88p6Dlz/G6U
OPfrscy8ocP0GlFXcb4IC87rd8fKmqexEPcF14BV7kPAH1U0OnCsxts66JnEjHfN8qXZlfnF0Pov
gQn3Gf/wSq/lj5Spzj4omYr6ddNeQfK4BYFRoK7Af6GXBE8uvpWWFF5YtEOwRsxHbmICxC8JiAKG
fQOUQx1+iAzXcKKoGwIAiBgiTgIeDJmxUXjgvTy207Shaby0xGmLjnL4GaiElk0qfySTGczS6AdE
d8pUiU5KGW04mL0SMAawVwVceyJJ6RTv4VT35KGPxcHobdMr2mgCdaKb3uxLRAdpluHskvVeVopK
uiWBFHOAyIKJ2IavVrvv68rZ5qiId6avmq4N6wyau9xWdfWT7sWerqc3xEV/j1muxTRq74khHG/7
HNmCE6ftXl+yKoEY9T9M49r0w5scDRklwv+rIm5/nai/Sy3Pur6Lg9a02fhNLuaotqzLyxtTpXzS
W2o6C4gRhFQoXA5EviK6xfIoniw+F7agxyRufS+abGcVREs6aVhGn3RTtH/cdi02cwSmOhdxtKZ/
bvp9Td4a25BC31EVm2KMuffCgYRNFL7WedR7dQnhTEDf5rgkk1aX5RaJAEELGWEN5Rx7KMW3tRa3
6Nh1lY7cG2EenzWn9D8L5PPZRB2D2O6cZvTX1cS065rQuQw4a9bBvOOdwITYM+QXQ7wOGbuKK6bW
OpYKR9mr/tS7U/mkG/X8wgTocW4Lrlx1+6MAke1GjMpebRCp0FENkrlM5yEeymn/8Y98vi1d/Mh4
3FB3Yh3gRL3s02Dv19o26plBZXW3j7qGo3LWRw+bdrMBDMpYz6h2ZGpYKGGC95Ys0aziLoJnZ6sG
xTsswhbTECxeGMg354LMWvSMOc0hrqcGU8As2ui8Dp5sFLghffiUWAyYezu/ao2qPnF1/GS5/PN3
sBZtlDQ1qdvWxY0lswrA6gahwySlMNYZ/XHXpTqYqnReM3NsNqNKnSH1mFmCFTbrlFyevNIgcOSe
knLnUvh3Y75u5LaLRAc1t3oPesDnlQ922zfwnRtW9/Xjn+Jf7xvXWgEmnAbL8l9/LnILRVMzVoTW
GBA0Iar7OlBSQkmrExPFCTOswW5nJgqaGgeTZyj2vPmIrO0g/dVk+Tb+d/Cj+MerL/9xiaGyVFXa
BuQuO+csrd+qy5FId0y49A/1LlW3yYihRrG3fT/R2J2red1P1JJdG5XHwSYbQQVXcRvh6d5RVoqN
DE0vd9L2QW3sbxyb7WPkjF9IosFVi1PiITRJEzfLU6kN/hYUOl5zvV3rbdzsSd1YIJDzmnY/xi+H
uPShSo5F1gKZSZxdQeyxV9tGugNHiWVjaN/HMFCQtAbGdY6Bfg8e5GeKn3czGfnG0sCedsG4Rxxb
X1vgxnOnvW0itV8FHV1wMD8ovEd85GVXHwKisfaD0cNJGzN9Ey6pDRBRmMQVxyArvw0Ve3qTFOZd
M56SSu1cvNDJkySrLxXjY03z5TQ6oeJqYnovIRl+cve9kPyd9xfb1kziO+lJaPZl8zsbykLozQzB
dTlQRco0kKnMMeuTdkX8yATEXTmhFIHGKhuwPfnw05ghWSEwWKX6AlBUzvFPxXEAet1wwHPuSIhh
2Zr0XtfwjVfZjXDgJypOa27XLWx/hPMtKz/jXoCF2l5V5VRuev04l6OL5FF6fVLmxGqgkyAJ5JNX
+cLU9OsjO7rt6DR1yQ5SL5RDfp2mQaRGgSsRmqCjNbAyBOqtGjR3NYXZTTiqZMn3uJ57dGHr0cAq
VoRWckXoBEkM9MgTP84xbWv+IWYcEPVvQRL3D0k47tIZs2teiGsFoNa6CAF6Ua4Xh3hcVCg9/mki
fWeX7oixRtcV7vEE6C4zB4w7aIKq4bkJ9OoTh8O5ZfznjmwwdaKdzA6pUW5dFBCOLOE/FgOMdiUc
Vm0iml2d1fdzpB5EX0a3NTZ4uwSl1JP5bM+55aJyHPeGMqXPASg02NyvlRY6t6GSqUfSzy1vSHRE
kZEIj0A5HpWAXkwKt/UwNJaFPMccb6eey42cAn2bdOqwhVul0XrzWRohyNXMV29poGtXsIjX+jDL
bRMJvPwW0Yw6PNCb1sBiMiDDtrPuqWh0/zA5m7KOHgI0m26BPnWofViVNMfId2iPvoZuoSuCwJ1V
e6/U6ckh1vKUIDyz5twhzgs+bi179bNadrmzXH651OnEDRqc1Nplv94O8RNWETNkagvwRxo3Ream
EZoaOOEGtaOiDMSL6nhrcMIGrmInNZ+4eRATS/+TDX8pVf96GJ0fmU4G6YiXaUnZVKs69HiFXM4g
uqvscIMfFQAvmVGDEtACaIYdUsvr1qTWLv0Q6KW/ZFv9yJyg+6TTeeG5WF40rCQsOpsdRqXnu3Rq
f9vyO2Xu27TDck3+tLOdmsXezZu2SZd9IMeXeZgbh0TpsF4X+mgBrQS40S/IbyufH1RtKaUUP2Ad
dgeShTMAB2GzUWNURoCT/ENZETuLNO49b/xgq8QWZUsMZzKhOvz4e9X/bhGce9NngxA/9Pmg/e2j
OKqvdAXJFCsH7IiT71qYjyckAsy5HO3WHMrq1fRdtYULgKHXdhVNnuKlb1VYnA0Qx4u43fUKPVMH
SOaKEa5ywDDke3Y8EX7Y6M8925ACB2GjaDn1plL/HFNbvIpg98lH+as/bhpLhxzEpsOY6dzX//1X
0Y1RS/qJj5LWHdHcqjNsEjsm00gkr5z90ESCG1C5z0456KtRtF7Qdf3jYIFVjLhEmkauHA0/BG1Y
OwR6K4gxwnhbl5ZBlFSsor4IzA1Xa5BBTKmEkw83CS77VeuT7PTxZ9EuRurnJUaHX8e7RbOf4e3l
BadUiK/qaKZHo6G6BO4Cx5P+s9GMvieZFOmEhm/yQsIYi6RLx2DaTBps5zYcEQ9oeXSbjN9l7M1a
V73p+kRkVaBxRgGx1tQMZJpVrNsEMM1jLlsivdUi4ZrAOGrSutsfmCaQaPoIkEtwrbzmQLGJCN73
iWre6wh1KK1ATowt8pViNNvdNBE3T6+TPVhfiKCRgzjhJs1S4H44N93ZbHqPHZxRbFfap7yaX/tE
OdV+C1qkgfzRF/WDDLWHKVjyJpzqQfpD7HHDqcEGX1vz2J/GGlqpnClyRwORw6RTf9KLtufmlIdU
pV04q26Tqq+KHJwVKSsnXdaA/FAhY7PbCwWvQaGqpPZt/YcwLm8dZ6iRWKmqOxSldA30VRIpIuw1
pH+2IE+tpT63cmias0zmTQPY2Uuqlg49TV0TeAUEKZpmRjXb1ySi44IOphRtH1dkfe6yN1JlvDQ3
7D2Aw3jfkh6kaI6XtsVww118wxwA63xlvFkSyv8Eq3WTN3Q5o7BW14pho0b0E7giQW16fVi22+U4
nWC6vzYJJtwqrZ46FYN3xOiCsIr4hMfiyTbpk40mvO6Pl6S93B4udmCLOFrbZu+zzL88FDKzraGZ
2PQYqxOKuICPlbozj9IgbqBLJBoyOi4rzb5rm3kXlnr6WM6KfYCuOtHRmTy7stVHY2YBp76INmqg
7g1JN0Zm/ffBxqIAlLrc66Ku6Zy1nefEbjs401uUi22oqfo95DD6HgWpaqNq4OXEhZ6omXOM6La7
OSLhLchFztJx/BngIrnTKm1YxR1ICXhFNQqqvTGyMtRMbI1+sNEkAy5PRmBjUAxlaygEd47pTWAg
IrOmDoS3mn+1RE2fXFNXpd+Xty1metQDsgdVhTZN6RVl54/tgSnWl65w6ivTWoAWMu/X6Mcf59kQ
91W3fF9zeyDFXHkdq0UWHA31th7YYuakNA56lEP7jGTyMjEZ9sN1nfbTm6X5FcZJC/VmW8ewPBwk
Z+aMEibTToKxwcc/8D+3HKwAXKfAWoCtuTjVOLbivNF1urHlZK4EEAovCCKHDYZpELhJFnYjX6tF
1S3DY4R874YUM+H6cLZRS5rVTlvCQ+up2Kc9bRC9kMgYVRV1IZr/zRAp6GDTpsSbEkcbclWT4Yc+
mv5a6UC8fPxh/tFaNkiC4DKMAIZpmr5cbn471+pMAVLA6GwRW0bruI2vIgtyQVy8tIbvsP3H8/Ir
mK5f1RHNPl62ucEn0qT+G8YschSbFgMrSn8nyVD7oEW/qUkusSEXIeGb3ggaofY1U+LGIX1N7Zys
9bEkGrALPSUaKUrr/LVvxVedsxQI1QRHLgpRrcgXJcj7fW6zt4yLPgtS672AAd1mpr1N/KagxphN
UGv1psr1xM3B3u5orp/oKWZ3gIRqMhntPUER4xr40fCZdOHvF52EBElXl3gTKBHnjeC3ry4Kab8i
dwpck54GVozmKm6IolTmxEv65FEY+kEJGJ/0innlm9FduybV69HoxreE3NA1kJnpk6P9AnqynIY8
EoNbyjnJoOhyUBAiDxpE30LsFeFzPfXPYcmgoAaKbZPU4wZlSKIPwhZ2AWLVeiWkG+r0wRqVLg82
WJ/cRi88dL+ex9KW4T59Nu6AF6dz7ysmMCvgpoVGv5cHRkRi5MMzgV5h8pL7ULcVv1LXfJoOC0O4
4LoXWQ8PDecLfbcffkuRhIytnWwtZQISHM33Iw3PuxoMNtly1KCcf1VGfCnAdWrK2uZKqAj6xoC8
8wjTTN5oG2tcOLG+WIe2Avw4v0Nkc5fC6rkapuHh43dK/N2yM62lZ4c2Dr2Wek7l/m1htLgzJ3KA
WRiMwKNqyMHk23vHijpImLlKEZQ07rRws9n3Ek/Js/QmD+d7YOBMeMpyXyTJYzuZKc4yjBARra19
lURogYyYDICZC0Znvmmh4fV2azzTtvc3SYjZLNHCLZAIw0WY1K/PH0+MLz3Xp08OuX80T/mIFiN4
m5bnUlT+uW0wzsijIq2I2fLlmyrpqk/WcDPONXfEpVU+zeaVgXZ8hUKO5PC5/OEIZmfn91sp8BIG
FcdWDfh+3VszEahrsyuiTwQN+t/FEO+nRMmKiZP97dKZ1NSVFTg9LafU7J/oQGxD1Uz3iY4byodw
H0DBU6OIDiNvYo6GedVN42OQxs/aMkWnlATDD38yiYcR5JjRevkQj+sOdGQh5Ta19W4/OMoLB9rh
4yX0jxeZoFsqM4Nh37KGLgp2NZAgei1e5Gmeg72MoOCSr+RsmylCwl1jiMlC8wpqLZ5DxBa89caa
5FfkIsVBhECCP3mev2sGnsdWrUV8IP82o4GJwihLsB/xTLUEi+PUG2jMscdQFSTfqJ2UEEnFoMjH
dCSeoR30t0gykDqXaedJvzMzppPp5twD+uTplkPqzysXhBpDV5dpssFMfGk9/vbCaUTXZbltME0e
fO0UkvnspLLCmWO/+vRFtlQ7vtdnFbF8EI/33UZUwdOkmo8fP8dZenLxHDaCIxRQfG7+l/Hnc1iT
GptDwWEKYfjVJ8ALKhJw12mo4V4DxtnqjUbn17TB/PdhvLEM1JdhRRU2zAPDL1UT68Zs7wdtGflQ
vBEva2+6uUzXZjKillVMZ5s4VbcKGHttVe2ZbGiu+vlx5EjF+WDGK1GZBHEQsLHuquELWBiay+Yo
tjWQfThxxVElvYVhQjNv5gweLo6Rh15P7qbl5q4NwXWe2FSlwi5dxe/o0eYluaWmSgWLZzb2Iek7
vml5lVIiZycL8dD7s775+Ju8YAwsB4e06RKDSlnUZPalIAPZjR+FGcMZK8/zvf3sS308mL5XN7RL
abMWnlETciHygzqohhsPxa1PxbGumtA/+kZSf/ICnKdBFz8t7R0HPgitFVba0h/4bYllRUQukCo5
WeOemSPsKGLUGMd0gidh2iB1ENdpkBB6CmwcBc5U7Pq0zryYwDscvl30RiuIpALre1Dlw57aLbgT
s7auFSM5xgR3e5K6jKF+6h8Jl/HdsB/JoFeIEmMvTbrkoLWTvrMKwLJStA2am/vcHOy7KSRXyoiV
k7A53yZFhk8ReRmuSIt3w1Ezz2jK5i5DkOYKvQ+2ZmhlcDPD6ZNa3Pn7LVyAb45Y4uYXqcLF6o+j
UZviugxdHORyr8yGf2yJVj8CxVkiwUr2DO4aSxmSPcyTxSBtMDimx26fVm29VsIR3RNw90aW9wHB
btuiBrJbzfXoirxxHf3d7lNjy9XF8trJ/kmjTdurqf1VAFE9MKVX79SYQzWMSHYhLvq1AzV21Scy
vnIqzdr4zVKPL3xaNZX6FdkyYW20xCY2R0Rf8BwTstX8KMsIYZtwydkjGRB1pt/3Fn8xpmOHcYeg
T9pLWxk0qRfa0/fGmMn6626bRliboNY8YeAJTOPJ9yyttdywbV+Tdl2mSyyppWerksHwEbL3Mzg+
r8TITJ2hrGIX49hBVFZ5JyPiR+3gedZN41DRAmI8jvwpyou1YyXRhshEiDBcIkT8oLfkgNGZOtKA
QidDLjcus/qgJy/B/DWul051URebM0P31/8gKO7jV/Uf5ZCtovaEBILik8vOsix+ezMKo4ydEi2y
2wf3ZFjYKzv/LgrlJuq1yjUxoQ/poIC1xpdWt9zCovwUFVN0sKkbbEJNzKibjkjH3BYnU9eMD9EY
r0JyY++gr+F5ncr9uX1oQ99ccnrILbCTT24KFxaAZb9ZZiA6GmQKBIEO9c8PgUBGTyrT56IaOsWW
3ktPNkGzlaOeX0U7dbYP0rfvu0lZ+208XjO5JuNCX0IHroLIGE88JqnTdHzdcS5e0SRmpzy2v338
Vf9jmsd8xmJezeXSQTd1cc6FDbth07Fc8hFOsaVAZJ1QA1Wdba7J6SDvOGL+6895htnG9LekUd6P
pa+4bc4I8OOHWb6RPzdE21o6b8hsTedvWpCFbHtyMJZRWShu5TQbk3izj//EJY+Cn4WtRF2O1KW/
DrzwYm1VdpoUCQkark20RbiisGx33DTGUxXhpaVvUa27PDKOojADD5MsLyZNErUn0DhKpw5KcvrT
6Sv/dAbl1gl3axxKB8bPRNJhv9J3MPm3Dpc4cld4VU/Btueac7Km8XsZMZNqAQWz05YIMYWv00kc
pm+sTzLvppJBxoCXrSkroqDSwTmqAcm1ilWSzNwyL4sIxybZee6elwBGrlUCiNNDAxn2NJHrspF5
g9tyEG+DQYWitdymcrzbsZO+W4L+mlPzAJFBxpVPSFPKYjPSRttbU+y1qvU8RjmZJVl50GeUqVXl
e+EQdPupGr6KStV2eXoLMZtZuxmT6p22axxz0YYNDZYB13QxZuGBaxIsr/AxnBtERIimvNTRnxvJ
6gr9THqR2er7TlHvSW1x3KwOrmD80CsKW3IpJz27TZ35Du/zFXKI4JTX09WUo9ToWgiLRcWDpzA0
Jtx7qz6xr/p8AAw9GVABEqaLRZ+wf8PIuYdeywyy3BN10ZdOdN1nTE6U3n9QRhVfJ8DIHs3TvvAb
5YoQNW2FDaReG4mhHcGk0F6I+D7doAE3aeKkOvFSkME451eM/7SjHGbtOOT1ytLT6nAOgNZxCK8M
QdQZDTXzILg0Hcg2OAS2oWyBMQf8jkP22ev79y6znIwCFim/NXPwS1jR2ON76iRBxJSP5FoFEbTi
/qWWUuwpscqV9q21IgyfcSK2PhNKN5W5ckpBiJN0OfNzwSZzaRT5hzRWpkXbR00I9H8hYqTruWhO
DIjj3YDg5cCCadyhhR1r2Pm3hiQLjQoR6xaxVeSGrYayllt0P9dhUjbXdR8frfkFEhrk/cKljf+m
tVm4l6nMdjhSriMZqTsdjv3gO/Wd4pjzti8OuW5qJ120VzmU99iAVGIWwSHMfjD6SGbiSUuEXGrM
3Ls0tRu/2kvSVw9ntH4IAGbDsZwDUYBSG8eVuBmd2GBEfh3XJBNFU1hca6Aurme9/Brk5jUucYEI
aqz2iVndYfN7V/G8EzFBJnuc8mqbUbBKNayZnMqraqiiTTlR/AGMbppgH5tcnPPRRJ2IAIrcVaiS
4d7v6TDrzdK2I/hzlaJQgvc4kwOtBSkN76sk1mk/1tz4zLJzHTiudLFogSOuUtdzbQwM+ksSXi2z
vx5Kea/Z5J3h1co3GTcfmoSDZ5YOl7ra8vcDo+Sw0sxjSfF4zBAgILs8pgMgZN8IMJlXQf5JrY55
56+GhBTLDk1nCIQF94mL0404kCWBhfVUVp2/iuu91pleXWhfGj3D2A/L2Zqnb2GDpsnGDbvMMJJ1
FFGrGJl8RvNNeHwTcVVxur0YiKJfYvDEHH7VC7pKZaR9kwviFzfve0F02CooWeMFQYpxo0CuLxiJ
1yG5bXpBcGVb3WqJ/8A19Hvuj3eYhZ/KHEX93N1ykG0VmofN0I/r0m80OgfzOhbhFws+puu/0rBK
9m1KyJNj0tQhDY4KdGxXfpNulYlfAaqxQk4WoWqp1m5GYO4NzJq1NbNpWEi9UmLbVTVnPIqxb2PA
lk1lEm66sAfpjt2J+y1BhCQ6N9nDIPMOHx0P31oEFw9KQq7pY+E7P3QyTldJA8cTeRjR8Jb5TU6k
prcWmb5xxO2f0IREVFTKs/gqSq9jVa56la8HyUBVoZhgiGmCTcdzUhYPI+QcJfVJDZV+uEHJunyX
6nvZtuT7NXpAzBO458cImdgmN9GYdXNyT80zIQQkG24sQ26S59QlG+8KbbxQGK9NVnqNVo17yDVu
qxEVBlCBpNFRfZvS2dySr7RSK6VYV+ZDzeIgCXs6wh4kw9gJ18i30AUyuckZV69js8B/mprbboKu
IONDlANIDOoEi3QcvKFpPGmhcqXYFYdUyZeDdsYhDolqU6kPOPVttyeHDSdA7AoMFkPOTGLmyPe0
UnlhB3qdMvJyjDo13HZEbbGk5yST5FIYSy+2rBsEANexUXSklKIlVpT0Oo5SGq2RqF3A9Tehrrwz
tDz6ue51If8aarlmZZaj10Jzdx2JXL9vwtlTstWUd/us4epdZiTx9kH6GvTyAfT+waiir9Drb9PJ
FGyq0Y/E+Qkc/45F8urYfFpf29QOV/84S8iflOLJhzLtZlmWM9OqvgPr62FfQBEHyouTruDTOoh7
0y/kiu7ibMmvVvt0nReljqX+1m7jdy2G/DvwUeGGEZWm9D+sGAbxSCVjBfwnWnolYqdwmaAlq1zQ
8oyC5OdQF3zBRv4Ua24jgys95p92CyQFvx0QkTAAPB+/O3PxEPnZRF4lwxWY4lvRsBz45okUlHew
8fgrXFnc0eZ9Iczu4I/cF7kuoy+fxXe9NElYrI9dq5e4CvTZlYMek4oXH8P/Q9J5LUmKZEH0izBD
i9eEVJWlddULVqILEQQiUAFfv4fZlzWbmd7u6kwI4df9eA/5wFSf+VpfrwMmg6BK74XjPQK85/IT
XoTZNUyvLETb3oMjgjy7W91TRo33zrKRQDu55qybVCeglJyC2ftegZNyfh0Z7QXM6qKRK9Ldypq4
DcUqKtERDev0Y+0I/Zhrg1GtHnBsSrwnDYRvC1l5KZ7/e135BvM9MIU4yEuiVL53nea8SXW4vcrF
9BelFDwFik98CDcsmMv5IH20u+GZl+eWhxA0Sd/i5XHHg0ET8K5w+TKMSt1l3fDV4hdNlP5HkAYz
mMVpjQjSz7qBXTBPt/fNEP56Ti2RRXPKx0N+c0eOSVNuHZIsRMoTHwblv8EkH31cm+jW0ZfBSxnx
96Fo1o1z4jE78eBRCr5ralCjufknQCqz3FYfMueP1bTn5mLARytAaGf0Gk+i3Ke1eHBoz2LjwSaD
RXWXreu/fqRqWp+w00i8B81ZC5e/DLQ6u+dTNO3mDRb/RUv1pRnR7QrnzTL6r7EPnZhTOQfG6Tdr
WbF6e6HpCW25wbmYCr5o4mzHcHL/ee0RNMsU19Sb72hNfzJb6yqo86eI/rUudFy6qVnlQ3KkZUm5
I+ewX7PUjzLoX+sV0kQIgaFbOdPia762zeK6q/nbmgGfOpnzdZdG/PGW8dq1jod7Enm/DY0Hu6W0
c2a5lUsgk5u2AafqmyEVmNTa2Z2VFGnJI454uhvxt7kYHvlK/a1Aua5imGuYOC3wNkDRGHrFeH6H
OB2ShqA+STtW+EMQacbPTcZQbuTrTYvm6IrswRf3RjOTLTRqhtdr9dT2xv3qQY5pu7RLDO/OGEFw
KJhGJAzr77xcoHjh8qVOPCBCrn9aoU6400lkgB2iOpaHzSq7eyNUf4r2sdR05N5yJzxR2VVNAjgx
Fp7UMpifUjE8KxZ86lVbrBgtI9oBmR1t6KeI6OVw6oP2wSpAcqiORfjWjhEkhApvXz7SmQziaRcu
zhN92+/k4ZwkJW4R1918aV1Id1SSLlFJn3TOM6N8uBhhRm0QaJFkmvBQhTraO9OhtbNu58389UCs
AAnGywLFgV0B0FXcu2+GgoOrbPErtcZIX7CYQnmfzYkUld2HWCiz+eq//+HPsvvKoYycI8rmSLUj
TOkWzwDf0jMn6R8/7AREKn7jzFr2mmzFjlP6z9RmRCXn6nrNAarjB15wQqwHTXAMvtJIHQ51eq5B
zezQRH/IYFezmT5D8SVaiVHFM1gLqq0huB7CW0uO1/OqEu31WN/zu4DqWmVSrOcFIAeMyftAhEM5
FSiuAJ7ZrNo3mMrv1kJ8irBIimcnpHDYPo7l+NXUeRlrnwNgtPRzwtYV44PglIPsJEyf2WeEoNtE
1Z1ndzzPVlbHYZjUCsFkGFaGc275CGF4Sou3SiIypq+hND+V5mG0shxUlGl/pLzd4dKrRITtl4ue
RKMULmhCG1PUvzcpBjpzsa4qV7eQC6jeoPE6bgcSMWPnvA1y+YzytEjkkr3PKnteFjZ/t86x0fFi
m6kNdFNqvi4kpNky25Pyc9ocygxlzs12a2BIKgR8xDBqhuqFhJyK63H984VKdyOVADYMFulryPA+
9fKdT/JwtbuLFtAsBo+0Yl+Md0bb+btS447jOIQLlbe7BKXEW8FO7US/qu0+zEgPhzS970PyQBUd
O6Cqs7tybDjNQUsgKf8oJ0XrT238ViaTd0ITIPAku1wnL8HUe0cOfE9idAjTqK91Zp+squbdcBXP
Rm9SgVqEL+1ACI7Xj6jS/EVxnkwmz6sPDnPmGWuGEFVS+HdjkT31dKaJZoHENs95krmMcxn3HuyB
M1zjl08DDpBYjv8o/pxupyj/tZdr2fP+pZZ7NOng2PEIvPkphQ+lR+zD4BEWTPyt3FRJGlhHyUOK
R4diwIUCoe05LazoLQOtNnqTz7fKd8h19hXJ9aauoq8x+g/oY4YJdS/Qxlp1HiJSOFS+fM0RtjiL
vzHtF5yqMHQxD/F4cNgk7LKiBIqfjSt6m5ZIlNQIRyqFQ2MecGsjQ68dZhXtW3Eh6QyD538eV7Ue
Ahg1Vl99BA57aLgYz7U093lHvV/BqXLnZUHGWHaZ6ZP6zYwZ87UjHq3J1vto/XG77s9paIlzZA/6
mR4af+OwiDkT2KOcuDYZZ6x1T7eg1qztW/VCm0Tu4iUUuXN+aYPsTP2oOtQIOAd4LszHOJ4hpCAW
N+6nxF6XMyy6skOYvGmhingw6RKqszG2lsi82JQzda2104xK9r7nXfVo6nsKJp1d20xHKHXmGeCo
V3QnB0XdNvNjJhx7B8ygPfT6zzKhvmWtf1DEhqjiIZ4g58+2pWDdX7hRGst0kBOGI3IwJa6Qny6j
CRluZEgygMpVbDZJrgX1hz4tQgOxly5XJ2be06Wx7at5DOebRX8zKgbGWtuMg6CoWpZdngxNIV8a
NGdPQHXilrqzFw8hqSO+47vqPV1p7yak0MAiWk7W6uT/9+rSnMtc/C2CxIQuU8IVzrJbqzRfUdWu
fKqWWJFXhJyAOsAwf19KeWUqxIiNSVxQUnikle9Hdjz06Pa7iE8a/OvPnAbtfnFqFzaG90zdLHA/
ajLVGl27xoS421+32ufEXpsuJ5/6OK/tLzehu1aAaR2lwmWuBUdENbzzC4GhCriBY/WcVhkYOQJt
sd/xRDQE25a0e9cS2KMYvAc/y+kIVEa5c4P2Zsh63GN81YGkljqInoyR2k5tsUB0/iXPSdOPc895
ZMEFZqMkjpLmiRlrUpQNjOQWVizu0BziWUVXs/8lXAn9lVPlvkYxZDXLBZPqgRE2L/uzdAMVZ03w
qUtCBKCQMklZlmfnNykjnaYb3cSrqVp2oayEEkvf6mVw5ZCyjW5eqJcu4E/3X1ME8l3U8lOZghPR
doXLtT4WAy3VWSRjWvr+yhw1sxJFh8rFcjstZ0QtajCYFzZT99cPecFeIBJMxSeT582qrMMahXyQ
Ur7V85yQ9xwOQeizy6ULPTDdmZ4QzjETDK+ofa9UbnMFrLA0hpAfwTcceEEgU7ru5yCjgfskB5fV
sr7HAIkqWFKHVWOASUSMjvF5/rZa+tfUROSpGOSDtbDNd1tckMUIhyDY4CX7N2TLEOspPMkNdzzK
8qMDA+TTZLpzx6elU49667VeozQePUqmUbXII5vauIZDj+WPKUimSJLC53vhMukXMzkci4G8r+XJ
tPU56wru081wE9SWSIogvVHzCH2N/Vf0w3YhSyan3SCJojxk40CwY2ct3h/VejB/21Im3uxchEct
XWWF3nFq9XGZZnUqcE57q3oQFj/HlCIwGTylIiXs06l25pxp6GN5UwHgjCcrqq+knbmvbRT9G3m0
dn6gJjZQWDok7fMT313BFHhGiFrdGYqZd2yxZeM+IFpgsh10G5eqcLYe3fDWaK3oxnWpOlbSRDl+
I9HKt+2Uwa1ngfZZ/5MrmuZ2hBSqR32gn5vLv0kDcU6C2ijFblgsYz+iYlN2MwuuysZLZnekre2I
nrdcx6m3fJeiv896gN5TWR0HvK905GBNT3MlGV0GtwHHLyRuhnTTsvLCeenNKG329hAwrgoiVgT5
FPVmwrE89rf/CL2Pptfj5PiPxszptijvGBg2cVP01qVbhtvo2XK4GdnwJGOE8NPsdv2h68aXrGFS
lznBpVjWeAIjFTcKmTPnpe1aQu45UcqTLYckHwUwjEIS5IEGiFc8WazlS9CO3ZsZ7o08EnS1ye8S
DGGSk+IxLNRIY3KuoIvWHFyKx67ld55c1hAtQE+N8zGP8M865d/o5mPid2C7A2NIormRu9FtKa3l
Iu4u9P9xQMq2VI+1hNhvs+xnzaOF47And4DxlosTfE1BX1xR7fnZc/s8p4xtXINVVjcd6qsaH9gw
P9NNkhAenRKuBMPJ+n1Etnwe6vC7rb/WnsNyHa2fc5s+cLKnR3jIrhTGgMNYPDPnPPpFM++cdcI8
UPlsXxy1QnTi9Kt2uovrCRrf3UbEauw554xHty5QJANKrA3nhkvVC4XDM/tLQ8Qx5zPj6GMXWJW5
XObDXR5ExWG1uZE69iUojOKQecxigtK66QfrAeHs1c9wafKYkAXKgysWSBLkGWpgULBDOL9AxHYT
Ntgkr8kCrYV/25rG2W3lXZta35Js8zBkv5RQJ6Y7PLiQwKFF7LdePH/o4tnvIevD9sznzwYkS8w/
L2gFaptz7UPshJZw7x1jfUDzHA+yyb4I1S6wwtNzXRt3Wgb3rQWKSlpQqQ2ruZ6bQiHDxIQet2N2
stZ81aveh1kQUn5afs9F6yc9BdeKpjqH8RL79P2gKaSaJ/eGydwNpYoFPnLgoJEQV5kRkqLIbmod
RFR7Jp6C6O/Q0VxHlGT1IbZrJ6WxvrF3nIcqfs5jOW6rTk8NYD2d2CUZ4wahxnJZnkN3KSClvfN8
Vc6Bai1u8R0sja7vXmCDbrlH0LWjV/2GUfdbeAVPr8WaH+UaY01NbLYHJBqGwSNr2HcHPXPSNOKh
HkhB5Xw5Ubi21iMIzvkmkMGpld0nSpV967riOxXTN/q1eYI4xbql7BVPNqhOs65jS3P39xTHxzY1
u5jTeh1HfPSr/MC4xxXEOITr+MPFcz7Y7vRpq1WRw87aS6Od5lJx3MQLaF+Jll7xydk4Jeaf2n61
OYz/OlpmDn3n8JUqjCVmGzOlJbU/FJ9j1QU33rhwOnUgS8+YH5hL6Gs5GZ/zRsNxArgBxjBQDWv3
fkxf9KuHoSyQtPr5Du+uwaGtxqp8JJfMnFyFuOveDEHrrZe6xb4aEq0NUKZt92WbqkqGNbQPnU85
H2ubFXVQHwyHl7Jlb7O7MraLa7p4V+5248tgCwQxuDkkVwKTSPotN62cKIKauWFGWeJ7/bx3ilrE
KeVW+6qY5l2rbVofA+NSNlUZgwAMYyf1nBMV3oKC1fEkFIpxmUd1nOXMVnH7t6zgmmtUNACardhW
c866hq0PLkV6aCEr+q/5hA7egVWkpasvHm0KX10/eHGNLDbzOJ/DaQ9fnebWlCrVgsae0ZuHY4YK
ZuCduvaG/rrAew1ZrAENMhM+LycuLJUuH5Yaa7CZGRhuGDUp+RmluuOHoC90CrukCoyPACgOLujy
m1O2eeXNSkvu9OYAB5Q3jVKkW9htt5VZD8fSxKHQ+HBMViKPNA9t2zlSedcDM47qkL5jI7iy7e5X
+2V1GAxJdpKkWMzIFSklp0TNb0f/AFjz26sAB/c7pubySOfLI1vF9bps9W5Htwv9h9EtHoqcNE2I
RanGLIHOl+DwqVE6mK0O7XoF1ftYFtHyGLntObBYiR3qevYd5bW7BYLAfhEFl7vUuA0EcnWZ3S2j
Wx0M0+sOuarQIeum/HRrr4zboHoRmxloEP07jGpDyp1jWNjfHY6AXnQoQu8Gl/7Z08HP6KeHJpIy
ttfym1zGox7ccb/JU2wi6toh28bp+dGiXETp7GKzcxSD2/wbqL5tOwoNpk/IDHKvFiZ2jBqda1bI
fegpHY/kXo1PO2t+jWDtmZ9gtUe9djdXuTqForz0DheicfbdfT7se5DhrM20n2OcmyRSZ5O7zEoG
jHOB9K/8Nb+r2u5q5TTCBETOSRiqK2eYtg8ZhcxrNIBB65+zjB9RwUmtq1za7s3lhPT+WvDw3EK0
e2sr/5MNwk8YIN5RdsTJsucV82nGMxx0XbocxxjjI8pXH5HrICwECtvCAem/FnSEYjEBhTG59V51
NwX02JSAptUI1gIf4WQ07rs6e6mCn9SlsoE8APNwnG6BdEnieJwgSPCiFxfAkNLo2qRBvkxXFtPa
OJaleXIzOBUUuNCXEBgP7dQ38dTzJ4RL/tMs6nZyOuMYmgww6p7cCtatksg/IGFjlH+GQ+SJyuCv
zEThrkEg8RrcV34t8Xy7836YzTfh5svBl+F3D4GGsww3/bXgT6GwwYo5YP1jYvvs24ZNIyMlzrXo
933gkndZPrql4LAn2GU79vEpEh2EHmDQvYl42wTotdUlVdGTN0zXQ3jVuvQmF/zZtiE1B/mGI6FL
fNoCUY6RSo3By5plPBPuyFz5pfOHp0ZsxpHUAyhgkdSf5yJk5cRGxwSPUWjk0p2+pTZnKgt79wqm
tvGKxRj+BTllAmCqG+ANUb1qkcTbwSY+zQvuVXOkZ9lrwRW0E/floiJp5dUFIWCOnLvGLdGrScP1
rl0nuWNUSWsbLwuH9iwCLRzCo9/PtcXMeysbEWu7dzVyCas3ZT5U/yKOdCi57GrT7M97Mt5Hi0UG
MgqTUHVYQqAu2swSy2cW5m3cA2corxblU/S0xd702F+iqsYZBut2nKeB+WsRq3xOz+jid25u3ZiO
/V7UY3vJjUzvWi94NDa6ae9ORNwCgM1taR7KeWVrC+RhNltjI0afJ+umBKNMV+0CO4QdE9/ujRGt
b1ItqPbzp2dE5XWxeEdzibJD5zLNgfH6rZAFT5YOS8RJwjZjPl6xxH1lmSjIx3rXFrxsvc0q0mZz
8Wv9GbrT/dgtXyk0fABP0ORwgO186aa3xCdQoyBXN0N5mMbojdYSnlznc+wNMOAR4G6m9CdfZt6p
IbscdOsJKl50tQzhz1BUz3Z4I/n3PtfVokE+yQNuUnZ7LibziB30jB2622O2uAwDzjYxHC1mTqA9
0JhRjQ4MY/O9m5qPaOxUHkXEfE7uysmz1uHF95f8xpjX52jurgcZGMfZoezN4+bKXe6fN1gNwQr/
uyv9gCPreivS7EMrlTTcaGCp8MoSas04F4R/AIUZBLv8dAzv0M1stpMQn+wJD6R5VLn/kPr5odLG
fEDoYsLgmw7GoZIL+HLH9QAAC9J10i+GOPTzzEbdj0cL0BPB2Gg9pG1Jgs0bXyNyPo9BZVxHejn3
yvRukUXBw6LReN76ZtNzyomQNjiH/blfOD3j0boqDI11r61e2kYER1FZL8PaWZcJddZoeu7da/Pr
CudSNC1Qly1HKPTnajrfkYRcH4AWgcz0kVd6OrnITrsapoE/lh4zrxb4MjQBDlotM72zBEDDCO1k
U969czOfOUY9P4vQuDZKtY90+FxHDI3DwUDaQnsAM8czHXEMwtBPTqTLr3m/WHJKhvg6tMVBR84L
6TyyS/4nHglEiEk86ZyrSsXDwgdDfIdDk9X8C235Cn0I1nXROOdBjPdsngyVc6bpXRre+mMLOADW
lMEZyijDeBxpuWnD8dxIQas2ZTaxLRif+rmfeLraF81fiMfjmCsv4xo7/vil6K7TBvwHsEEi+7T4
jhN3zvVFi8E9ldneCRlwu1SQx45jkHEJD4OLwkBo8nHEZBO7g3M3tsMnacR7PDCkW80VzW3RjMK4
Jqs8/DUBY1rBZxWg+BKOOyxN/8t4jGku9AZLOe+R2Y475Mc/iBPXEbGME2cglEebgKNnh6D9q3Og
KbNoN3aYZjDsQ2SLJ7f143pBC2DcykbcHSCFvJDUiw5sIDTJyeoA4op9T/j3HLguGurYbght8qIs
IEwomAMOC3y6etNtqWDibCXYfopwhbxcZSdGZ4Cxcrd8hllAjnm4wzqJCvQfhsV/qOttJM2kcp9J
Goqqbn4pOTBQqjvt1qJ+b12s3FYz6ri1Ub5UdDI5RFPtRrjO1YhRhCb3lUXrQwU/KGDsH6PgJ/hX
DuHk/BalYfO02fEq06eCmR8xVCozmm2ry3USGgVNGXohLeAYj0UfnazwqmDrB14idiJn5sjN7xRK
7wOK6B8wpJz5eH8M0ZYwe68esyAKJmBHEA3rgC051Q1y1gf/b2iGyvjr14a2jrw+RXqNofSS8vWO
NEiOzM+p/shTWI4u99AulXtHc6xeFFaQseJf1/4Lb91xNOlSYQBGYEuLg+O893n/bI4I0SV+0Z3b
MDaiBv0j7foSHMRf3XT6Qy3uGSbB89At7hU1fF9DT2mvYEhTNfqrc6BKBuKsu5t1IzFjGCqhcyEK
Makqs/qzKjV0Kgt2dN67Z2d5lEb/ZrTmb8M/x5U89kynTn4Jm8WltzH2SM2xsqEILj7lLlU2nXTb
flQYAc5OARFZcoTbfg+3iMQxy4yjb0/XgWUQ1HS/LXc+lsh+vfIoiF+bLEkHfn1eit/OJXk4pjl7
a/+kogvdQsagIAQ0JDrMeYij/tJb5rFci3tP51QPUAe3y4Ol2E2BUxFKcsadY1UPCqL/iMoZew40
amD21CmGDpaiqf9lE/vGOeZi+900PKYN3ic2oJ0E4zzAjdx7tnEsPDUc5vlNUydwmi1uZkDnj2r4
dmbea6vtLwVd2ziQ3GyPZv/ECB9DfJiYauqvIYg1RUle0KQGg5H4GY7y8yLNn7TeEhhWGBfBbD5G
0riwVHHeK8pX2CfvZdj/EI6sj31zA6/rbQqjBzEiF5lYenfCduK1X4I4d/gk3O2Fk4rCp3AUTNiR
uhhEqCOggz4xnR/mTxaqS7pNRbgmdyWAPb+SqCvMOaGwlAnzgTO3WK48aksxp34UU5Nwpsi53uer
4j2aXQh7VAaYFVo4k02/N/cj7sWdP7XiaDpxZ6OEuFHG7H513st8veDon3eNIRhg+uFDMHOOJseA
ZjkzPYwcyaUJsXns8j2/DzNuh6+4dfVIzqA7uTIfj6ux/GD3GDyB3y2laxkGTlSG48ntJdmGBX+v
CBGkMk0wdFy467K+RBVEk2CxWa6RHotNI2TGfUUATjPia0gzq6W7WqR4rqyJMpS1Zi6X+g+ZthJv
HBHQQqfnSOMc19C/JjqNY3am2GvWfIH5+uPLhsJlgSSAAyhxrMFLumjlVzkzUyJUztklgF7005Ev
wjz0ZYQbbKg+wBeGPF/gPAeoUk7t8cqAkRzLnu3UxFM79BVYoBAGUoDPjSs0p2hb8+SIF2ozZnQs
65P7ERUb7Fc+L+A8VlcR1qK9VsyNKJR5lUXaHdj9d4tmre4Awe/AVFHzLsWdmTqvrL/HwYLoJurl
s3UigR9rDRIcgC2PJ+v57OGFtU3E3qoOHyeHKp0Uxwg3035B9PUxFoxNySARkQ4zvPc40rgQ2SuP
VhvecjQbmBfQ+dZH+kb7HcxAxYltjl6IcYFHKbpkpfLOd167fsL5VDT8qBV3oi13e+nbOaQf712S
Dop5rniTUUd2renfGOlq7rPAzPfasLY/DHG8/3Aqajbbujk2ldfiaZAJIL4aSxKGwskqWA5oHOvn
FfW+Z3LtK35x+8ZwNTsqxWRjYTpeda9W1NCayqmBA32NbqiwUylfnPCj8tDb+Clrn71kMBCgXJxw
isbLY9dMt5EGhcsly0o0aB0s2fTf2DSaZNpBKc7Z7FNSrBKdMPWx/Pget6R0oMBq5rvNxvqfY2Rv
sxP+kylXImtgPNWVzXOPWSbB8fvhM1/QJoJKERoHv3Te3arx92JR+xlQBBN4M4Wfj39Mwp/aF8zB
2bMcKlnwNVUQUOK84vPL3AYoUm7DlSbucPDqCVeiX3NNpgJtg8vifMF+a3TFqbB5B9OQZYYaWk41
zV2VjzJmHuahJbSPld1sxUIezDP+mjW+wZ2a0tuhpncow7GRCZuhQYuDjWtgieGDR/PM5G3ZdRhk
D/ZW4US5Av1vK/o1VKZi39ISS68YIxzmvikD4eS/pTIsZt77qKRjAmZ2nnv/5rI/TY5gsk4DstOs
b0gtVjzWX0GFoDZP9bbLFnzLrWj3UgQHmsZo5zMZvZe+c6VZHhuH0Q30N5BYheMlYFEYF813Ntcv
CnYc5AZu/CzdnPy9oDs7+DO4pI1xkY4Il1sIPGfnvfCYc9BDnN/5GK1w89btzhuae1mIa3pPl4ui
oCyRGR4HugvJvBiJkGyrQjEZw+9inIZpRNz1Gtwo9npEcMN6RmfYubaa7TyLE3s44pin5UzhjePm
cWD4X17jjZaRuGBmSE8k/p/8MbIhjGCQmSHx1VOOWtIX6o5d3tqVEsodBhWINRVXaa+qmWuTTK+d
MT3YsGNNfxYJSTcu4073ZuBd5fNHvWjs/je37E9oBRO86MVMMrx1nvLP9cgioCkuYjgM9reI/ay5
yXVp7WSHUWGwexwmmAn21mjfLenNnEKtLHKaYpRZUpIFPO0Q4OnAqdCfSE7QZK2zrwoTljSIi1oj
d1jkqnfbWZw9lUg6qTYhJWQmVYaKoX+nkiwwmp12EVoHy2bqgVVtT/SejZM6TiYTUxL2Wl15hvmg
eqFu3Aj4ap5xCbSZ+WNNf7dhbDZhpfaU4PVnAs+8y97nSr0CVkiUab/Vz13BpQN0Hh9joO/diV4f
jdUJDOvANcQ54ad/tG3sDAUb6dHvxcSewDEcUhVEIT3SoxkubzLkYrhYw1M0Z8mgou+NdjiKvTlj
ONSmMx9wsJI5XttkSit6oFEq8q0ljsXlyjCiiTPyOIDYjjhdWaiseuL3g1vBnYLTwvOso+uK9d+m
xXhl9uiNMxMJoBsC5lDYTCczIjUG1rDi+sGdBB+uzxR7JwQONJzuL6IXbwN4hZiQhZmIOsMSFNa3
Bqy9zKN5JESH5qCbH42AWg8zPFvZ+OstLTarTfD1qs16ZDW/vlwfslTD0RLdfm4IJ6/uGsWa7MJ/
x5s0AvACiXWIy7p75nFc4dYg5TQwytmufEwV6jvol48wvRt87l1Kkl6q17taZRFKIHPdpgKO22bx
UOTP5DusY9UxBqi4WeS0liVWYQxgtvhYATtyseSfKnIc1TIsx7oBTVNFJkp3ofODCEbOMCmDaJl2
BjY3eTGM9iPLMe77XFsRyzkBspEymqr4OyDX1POL0RcnlxPonnq8ANitO1y19ErtFGNs2tpxJERO
nRRn/JRuvDjZ09KjBBnrS+BXZdJjq+1IzLGj2wdvaD3AuCD2G8sZ9pVmX/EFID1MQA99gJ1DGh4c
Gllw0pXHaupk0hExPTmq4d1x5D+M1nBTRPGDDvccYtAfMevdBEZ71+ngnWveH7xhnDwM/mJ7XAkZ
6tbcF2LcI4ASDzC6F5lbz/TLYd9xoeRW0nsIi5Ixa9nf4BajsznzOy47SL62RnyiTjW2nf4YYRPf
aMJjzAc4HUt/fCwYC50gen9Vkfcb+Hac196lE/N3XVGSbDOi5oJAPMdCh8Yc/cUPr640PvQdV3sc
ETad4L31p9oxv64K+emnyI8BzjZ8Y3q9N6Nqry5oH+FdWxX3+YRyFhYgZ81QvKcLTuJJSjoBKLNN
YV3Tyxfuymob14r6Pi/pmfHz+paQxF9ho854REK/4NkCQwNtWGN+3s/GfLUabXTMPJxIgypuu0K+
6NXsziOH29k3fvPeok9zIwYCzUERKNrPuXOcC2o08qsZ3oH78C41LB2j1D5d7WeoshOeR0aVkz1N
l6yvj+aag1BE7m1KBwANSDBiwY+FJ3AxNVN5xB3DCgLf5NCW/h24A8L2WwZ6Aq5754zD3YwBKSGJ
9DIQamDij8PK3CDTeCX2rFrlYVD+83+/ge2Nt2jzUQIcZ7nkih+D4eAhSJ35TJS43a8DdPCc1Bll
ri2u09S/3SAEDdXzuzEMi4Sq4PEoCwN704DKW4/U+fT8aE3Hbttr91aI3n6IUvs8yVEcbYaQB21T
Xr/6byJw4WlalO0ZgbG5/PFyhKhsKS4tunqLQlPjPG4aUNAfF68J9rg1kqmvUVNayi4y7kh1aPZn
6bCSSlX70M6RiQLnLVtsb08kCQ8ddzamiGqP178kL7GuSVukx/8om60hyzjgt+IYzd6uITTFqUlt
jSo4N9u0vp3Qm1HExJMnTXdfQUujh8vBzjA01yBgrwdHG8/Nl4EpeI8LKL36Dy8puluRV+Fpyeen
HBXlaK9BcPAVZI2iMO0zLtGb0kxNjmErzIGOvs4oxUgDOTRgussuFHWKk3yvMTLWNCTlgPszkySb
CAgnlXjE2sI821stwVo4OK8GFrm0zvH+6ygC69olBdXUmFbD3WYd23lke86ppWmWHwf2RIg82CCB
l7Y2h/98LYtjmlZoJa4lD12joBuV03VjGiNTFsS8tveZJLTGyZt9VohmXveuXdbPeWTEkXWvhpl3
u48+C2HBgS6z16hWDolg62NaJvMQdu3rCI3/lpQy6k8Y3AvkeeyKN3Ox6CfC3oin8M4yjhivbhA+
/Qfz77zwD3xDHdtMeTMU+evRtgk1QgWZdMiakPG1WhmBmkEhKJXZr+D+e7s2HAvskcdlgO22T2es
+YuVsptznH0HCH+uLHW7aNDNGEw5Qq/cOYTlMj7MVflJu+1NTU01JKsuvIQZdpHIaU+VY/lvNL3F
SHbpP1fod6PkJuk7D66DrcQkRr1blGXfRXb9T26kblRT7P9ajreKeEKxxbBR/L1TIL3HoaCjpEPB
tzgZXAWb9ZE9zLrDz+Th2qCkjOrja5jr8pWfzLxF6zvaNgTENQzfFSNaTuo75n3MtbDhXJqGQ+Ak
nNd6DNxYCzvjJeNL5LAz3AY92QX7nsqP/l4SS03sMe33uQyHvS+HlGrUpbnUWXbApNqiDM4283z3
f4ydV3PkyJlF/8rGvEMLbyI0emAVyjsWq+heECSbDe8TJvHr96BXu6EZbUj7MqFWG7JYqMzP3Hvu
zR7MfgF3t0Um1h0UY8AkMSirwo2Y+nVu4hvlFYdC/0wFCU3PaXAb2MVh0FlM1wjCzYqhUHcHcGKe
1T4njIRuMRzN17pjc1pB4Hyocsdb0n7nz1NrLRwrKK8xErg2qtR1rcfZuk565TnK9aVHEMSUoCEI
VHaO+GHY8jHAUTZ46t2niQzdUyfmGsjxYClUjrnXEClIOsEvZbYOOBEhw2arnoSXx+eoRG/Sl1wO
w1CGmxzs2iXrzGIZsJbxw0m5aqHSHxX8e+twjLOlVxxSBxF4wB17SOFeIRilEx4Cq/fLsEDhruj5
UjfqqzPpL1ObnrSizlb9WAMTmz+lHvbni5aggxt+ZgyxQ6/T9qH27ULg3Leo+aYO3aMzGNoys3Dg
cXQ12xgeAaPJN8MrjR0ZIIRzCvc1R5VdaWw01SKvV0FuflcEA18c0eP6c0zFHwcy5c3eGq9dQiXd
7wePuWmVqcmFIQxOcVJGmyDZMY0aNxYpKcSqJVeEIAfNEwP5q4wjrKS/SYNodDqZ9diwMYUNt9BD
RXvG6dVtMgAHpj2oa0TSG/UXR4UEIJO1CpqOfPIDKT9qBOxH/PHlRu1jy48SFvl9o77FJpb/eZpo
WX36mJaO/qBHan5wBDGZQR+LlZuG6VaHf0UdFBRrGrDeT5K4P3q0YpXiKWtWQDSn5PQOrdrvexdl
qaDz0XRlM/BZ2OiI5BuSlt3KStZEQui+MSvZ+eitMDcgpAvd6vCL5tlYSbdybcKMmzBDkK4FBjVV
FR1AQG2rqXor+uehl/ElzPtTp0E0QguDTpXyGXRC/8KHIW3gZuRsZoZ4RgHODxehtQivykB7SpVo
BfZml4i62vPp29hN12xbk92AFXjKZWQDSEiIDM9exwlSmOObkfZncLw7+iIiDwQseUVYLh+iIzqp
dlMyktwzgH8nkJCnIM5JtEZHWdrpexMoButunid8K8x/vfLTUbU7MDo+rnn22sjW2oHqZwRnH22t
Ho6oRkY/cObpm0ARztFiXJS0eFN1bnIJuPwwcWdvLBmTcSj6E9O/9FC4slzFnr6TZu0cihIBuMNs
sYviZq8MQE6Rb5YLWCDEGtnxU5pkclsPGmrTsSAR+9OeCMhhhicP4ciGiJEUazYFB0el99FT07Bh
NuLh0TSVdOfAYdrlFlsuo2XeaBaZgjAA41QS1AwS+54Kozv0JMAxUhrCYwfVYe11OF4pvh8A2XRE
GRTJ4K2igLG9p77Xac5Go07HSxK42wKb/XORYqPEATBfe7hq+iq554aQ/q+4kjZj32PoM8nNZtEX
yl4cGTlEizyqDhG7gAebgcdDgZUzbQcKhNIuNpNBbnaSu18jRdMSDDWmFi/xloNHQA3o34qw4JZQ
BJs2Dsrxl+hxNUKC8Vu1Sz8GUvMosbBdxdoCtPFna8Cb7aLA9CVDWHQnEdW5kTwS+IRNkd6OjxIA
krAVz7jOH7rRYW6XmBfLa8dTN2PeqqhEiUex7tDXdpNMWP4SoOzaTF9dyYieEK1+l987Auy+Sc7e
xU3y0/P0joKE/GkrF8ObInnMgmyXurBSuvalrbORhCRWHrBjvlVsFWxJiL4dZE48Lr49PhWUwlIi
TS+fHEWxHmN7ZEai8xNiR4oXqecj7r7rAvC2lkbTynRRg3sNk7k4uVnm2J9NXoFd92fevVvYMCjS
RIfs0QAFqlmnhlOdGGrlEyXcUmLIfDe5sMnA/WTLrd0V2X5G3LV4w14i7Asv45je+rrydhYCNNwF
HXt0x31lWb+UOZoiOPfT6zD/L1lptB5B0O3CLCBBwZ5UrH78JSStHKcKRZuKkeOHQn/TT7h3i8FN
T2Hbf8bZRGEsFc/vGHfuzRKWNkyTpeLE+jsinG2mlLsxG+Qr0DefAe7EKChJYTY8RbqHMt9K223p
sb4tq00YVPlB1ZnKEyrMkCYEx1v11rFkcPk4sX47qKBlbAY1HYPEsGBjOA8abW7cDuxVY85qc4s6
cBq/MiW1EG2yO1WqeVxIIHilxNE277GsxDsAudySLVi9ieKO3HDCAXTRvdKMR6hiDSBvsq62wCVf
gyJLd/h6ynXdtuUKxduBLp9XnefaSifM4cFxKubvLGmU4jm2qpCoLw4Z9gM4wSLxkoSTdtCgjcdU
NmVW5nSSJu1+Vaf+RI6VymiiU9xtUg/e3gBnjqmEWJ0ovJatZd86ZE2ItYqVohcSgIA37fmsfuSK
7ewSJNO5HSv8CMtjHvRPIgigxAZ8YkU3EEtiFu+TVrg+/tgmkNAwENzKJld2CglaqE0JKvXatjpl
cm1SsDySBrstHROOZQJAvmAss4kLBqxhoh7HiaUDb6WzNNIGbZtmfRZ6h0RFMo0j8uRB1Urs5LGL
addJb0rNzJzeE31g9eqRyrSOuKzVGIKtAoB1lbssuXDooheMdkVqfPFcsM9l7J/oplyKtvCtNHIW
bffimrhLATcxZeA7eYBKTRJMF/10KSTUJrBOdv9DBzKxSLQ030D5Bw8UE9fmtUiQDRfZy1jeOmiE
69yWd9o1ZWVh2loObFAWkN/x+QK8X8lhFry09VxMaYcujCp/QO8OzwV1uHkyZCs3U6m/w1vG/qJ7
F64XxjBu061DweM2aqODPD6t90775uC4O7m6ZDBLnnyMHHGugpNFbSlIGqiToAGuVFWNUZfATHQi
+aYM8ZMrZ7WFGNmRMUjNTWQdeWj7hp1nO8FlpzYTcK8BHvuvKz1zWIh2KjgUEWwm9VfLRFmIUuDZ
naOKQ6dIeMhYuKg2k7JI43EdGI+sZd5+Di54CeabO1crb0ZAypvaQ7RlHs8kXQ1fbJd2Cp5bfnOp
UJjkzXyXVurBJs6Ndt9VrX5VS9QbncDhHKF3oKXmjCrZosSyNQ/SShiVYhAY6RaWYwIHBzjAr7et
6VQ2J0r5VJd8TPjopnTGIOvtROEjjXxqXybDygC0f5UqPzt1BAMdI4zC+7Ywkq5YNLzxC3JMpicl
lvgJoxVjqB7R4GlUpXlIKvQRSFOjE7o7VhUqoSzDFCl+pLlnEqBmGZ3T3GvLeHDS4B41zYlzyDMR
b7cxTX5EF7OobAVBqxXYDIsJzMPjgeway7tH2+QZ+yojlAL5ajKinjKS0pfCUpYBQq61NbX2oc3S
bU9Kj1L3xmNDpteikjtpJ85XjxrMat7ZDsofOe7qmVQBjolSl9pJkLgRwA+JovygpUq/qpuXuM7F
MSBJhoSrgIvGZsGfGaiwyrSxr+WMX5a6ACuFkUxiYrw6KYZQEnXiAwwLT3vthSguahWlm2zUmlmO
eekIiXgaHIiE04hmqWZKeWzivWtMPpxftN9zHaPbO3JJtE93YPmk8AXR+imPYj4+ElWrT3UytC8O
4iiQndK69BEPiiLA5+rtNY1DVssAyRZBlIcXJcyJHs5eiyErPuNA3zUZMBx1DB+1gqFJZXnQholx
mxuVf00p+ue4G+TsmqMSCaPTM2u/Ev3+AYCFtjR2HAycCzZ5DH/Y94eFR7EU+QDMyh2taLom24GD
AIFDhX0jKDElNHLYCM3eRMS++b33IieVKhLdZaW766aDMxnGUmP3Zp4c0NAPw5w2wf21FFTehwoR
hi/alpu2zod/84rcf4pqcRAS2Yarw6HxPNX5M+wu7TwtKRlLSrV5GnXnrHg4SVh0mgA/FulI7vrA
9b1VyJDLlGLFUR2veWm1ZyVAstT65JECEhS+PibmUUvQhAYxQ4a4Y4bftjC3i8m4o2ExdojtoIwo
o7IOc906h30/J02WL3C/W0wU/EcxWb8bOaeATMziQE7kzt0Kyygf2zysdrnBc0CATL5nD/fuIq7c
0ZmwganBqfTCY3ALhT6U9rnJ8Q8bSM6WuWOGx0gZwcGq4GDqXP3szWxEr4pENAPhuIn5Lne61Pe/
/qhtvLeZ227bGs8uy9HHJpXjCakzW+vSsy8TfhOAhsjSQ9RXGshpclB8QTeyz61SOzrt5PrwzuIF
4R/q2WI/tXLNgkw6V9/WEqqg7FAS/+vn0vgnZifvIiw+U4dYaMyRuH9kmlXMfBJGlPEC6NlFGI27
CedoSCwkByXEFREQKHXQ3WINQkusRMRHv9CMmaqIf9xUofxwZ5Q92vuMtADYkO7IOZpuOnz/p4B4
kDAmk5HBGWl0UwSZcHgbCvOGh6tfxV0TLUeze6o5MxoDXqltCJT/LZy/FnWeOeXirOrDGg6h+2/S
TrT/6/F1HRKPVEuF6mb96fG1W2kmcEznNxuPPKVNuZ6quiPpRRrc4ByzU8Rs1clMCtDBY/Jt0R7/
m5++5/4ZkOZYwMvISDY1Wyfz6E+YcGyT6mCHA4q3JuXwCRWgs6iPgPiq91nPhPL10GTdwRkb9UX0
0zOOCxRq4/iNa/wZZ7j3ljvR16hX9np22UG/rjFYD4AAt6gN6wcx6djTmG4jDM8X4KKgRCkU4JPS
Pcd6+WFPeGsdk5CsAaK4SQ4V3k7spxWaNyzlzMXnwq/19tx7iCYCch6TAdxA0f8c6OF9Sl5Ys8xu
ChPjH0pACrCuPaEQemjtBHfIEIMtG/1aymFrBBhWOlRaE3bMpVWTy0SSPQLtmpmDzoSORsxe4Ea/
Z/GbDNHSmlg+F2mCM0d45osbEZOU8n8H6uyhZ5EmJgZRVql8zG9iSRbTQ0d9/oC+rGIEiRVeYimf
sAmmnAJE71xDykeQKTB5J/XMAI+FccQ+GhM4Xldr07RwMjuN1oh1cVCqdAKuaTC5vatoqSQvwM9j
wni7PEIYFABMK2zP73ulXYKDmcN7P5A+J37bMJ2JvOG1swh5gsDPvL7yfDW2b7i9kQxBeonnoNK2
zRdpK8OVmKv5MKwOCFsPmMKuuQbmvA0JwgUP92q5OIDmk4VqW0CqQjUoqAZdzvvORciJJKgBgLdz
Uvz29sgcPnFBVej5Z6Wrl7mhTvXOBd+DvigwnZFHocfUrti7SS8uSeNK1j7DxprsD7WB6BP21Xlw
CDJuimdTrd9iBcfdOEARNlD5h90QL3SLr6vj4kG2W5116BwTnXCLiwF6TbGAM/vUjhraOR2B7qid
6jwfUXZG+YpOdOwcfrS2XJMGUq3wJiFjhOQ6mhABeqtmgdwxpx1Ix8GvAamnzKNmzYIVNTUpD9wx
wj2Xyd1qqnydd0REMXr0c4FSuav53lyvnK60YtPVNfHjyixJdqCZ0UZGtwIu+qaqUGlVihrsa533
c2T6tEJ3UZLxHYxwHHWoQnG6nsLe2+MzVU66jjPbHMptZXv5MQym/Ngnj0mlOzseenUvSgMAhGZQ
p9opj6cYmWkUMcOXLErZuli6vrU0PTx5EY99alaviQbmYSgZhXbWYj5GPS4poKA27yrtd1YiuarM
WfsFqHW22lHmDZjkEu9c0U6eo955Kls0AIG0kV3Pago1tVm5Ze3ZMxEKxIhi/MIwi30cmjdDG6Kz
HuU/e5m7WzejMAtFcRakKzKBjBaW1E9pF1XrRLGBs1hRsdY0RBExUIQtNtrZnY3E2wMOawdkUhQo
Lti3HWWmwnlmNbliNWn7rtH/wMaP7KZgmEQUiE5w5nef94hdOhPcvtna7spFZKAVZJ2QHG/3D/oo
+30BwAACAXaDjg5CixmpkDlwbV1GFWNkH3R9NluhxFrYuf4+dJZxBDpyV4bM3RVxhtQrBK2VR2az
RXspqnFLCvz8KFBUiF6KjetSCiGcCQlHLt5HuyEcCMUejAQGPvkUxJeiYfsWxIZ2wI3uWp3N7tEE
Kp/nP9vOiLdxplQLNxCXxKAfQ5FBg2ZPN6zwzb5ABYy5cuzfknLloDvKgl5eqsBGzp1YGAUzkezj
QciHtKvHR9UNfYFw4glIRtck2ZHb4Q5hsb209XSdYBJxIoqtUk70wphMZtc5P0E3yI9xX71RV4AR
ja1s6ajhUyOS96ks4Tga78a8HmNei6shqpZFYvOGDQmQhLghkajXMoZEjIF/QSGrdDxWFTVLStLa
yMbTd1oXCGBdvohaax9htO1lw+Nb2FGyTEYmtyTkFItuLNJtXLK7RbkISFuxmEaVXCsqRJL1JMkv
7G0caSjwoxcM175jgSRXR8PbtBWz874C+FTYyUth54av1A5PNCyJOEGvAegz8gudebcyoIosaje/
1XOW5Txq/df373zH/wFPOt++hkk75CF2swzjj8XPIFxJGnafIOIGY9KSAArAOhvwhDTaBtvSox1T
Av36mv/5h4zD9m9/5ddfZSXZM0biT7/82+mjF9/1X+e/879/5o9/42/r7/L0kX+3//IPHZ9Wtz//
gT/8o3zhv39jyw/x8Ydf+IWIhXzsvht5heyUiV/fADGN85/8//7mf3z/+ldusvr+/bevsivE/K+F
cVn89vff2v74/TeGVP/wvsz//t9/c36Fv/9GukvUfRTxxz/9ne+PVvz+m27/BTkRpTFYQtNyVIN/
bfj+9TvqXzzTdWx6RcvRMWhRPhVlI6Lff7Psv5im7c6Flanac+hYW3a/fsP4i+s5pquqJCS5tkGn
9j+v/PLfz8Z/v1v/d2AlYM75IfmHhwhZNxhrCxmaZbouGZp/KiRdTRO6IPJ6qac21sPnJGo/EN+k
6MnNJ91RcSMwBqGcJRXqQwbuGmE5atGRaa8RU7S0VrPLTTjg4c1EchgbXETKdCAAYQW9FcCY/e2i
TRJGsmqqyo+r8VIa+W4QzjNWYIYlOYZATBiN8zUVGFdL5+QBqwApn1N69V19NOcAlcR57A0wcAAX
NJLmstq8WtOlK/YkaF8pEg+FwYp5cDesVNCgmtWur9gZOP0OCEPyIJyA0/5NFsNa55ONYN54rUdx
15NHRTEJ0ww+6qE9NU0LL5QUvgCCF1K9UpLi64D0Mdxzj067xgmeQoEQ3g/nTEO4CskUK3n5anBJ
oisCjKuoyHGT6jZlXuIAp6ZHO3kckgIpFCaNZ6QYWJaCbOZRIuaGuVmTMhk2IGdksRz62C/7YKmY
7iZoR9/G8qWCDAqz/FLrc/jxDvXXYyHS8xxE2Bb2KomB4fbqLWqxL3vpFvVpXuPG6kAhzGkhIuhW
ZWUc3L72oXM8Sg9rVVzllyaRGKrJVuegPkXZOg+BuOT4xkwgQFlEXnAKzF0PVjy+b3okViXtxcR2
Jc/ibdVrBpg2skazaVmYOM0D8+ZkbylPTdXh+Y2BTAAlndAns5vAmE21tFKxfhIMhDoazRIQzLTn
CUAdyzqzPlrZ4K7ITHwwBudHaTk+Cbh3g1cxQZdBW7OQylOXvATmdLDdZFv37lOLxTOu4QY2HUQ8
18eui86n/cTcyQDYKdBWlMuWLgUgj7cMXCwnSbnro/rSRNnWYNUlCcZ2ppfYCk4wJHE0sN73zk5T
+VB1HvvQxEKNfbSydnDXF3g2ljmc08T4aCzCw7i10+4DaOF7MqLz1fscr62yUWbDB03YomZmqIfN
muX6LkquFoYbpujMp5W9Smaao6kIJ8IHE9rEsjdXU2/5eSvg6zmMtLxEHIWwnhImR6Ue3HooG9zw
mAq4xnK6kLRem2NMIyKhixyiYFi5sMYw8GlMK0gdBQfpcQPa5Wc3qlg6J3pYNlyKkpwj4+617t3E
zFU7s6IARl+kd3fgc5ch3tfhpiGA/KHM7a0XF37blScybvZd7dLkNB+RVTPmbi9OVK5a+aVm9g+q
aSCdCMNIMzzVbfCa2z2WIc9zbwnJdEPdbKMYT5XQkazKWaphhM195DRcdIGx9TpfdeWdSHCCcvqD
0aI2aHlnVUoEU7Y7TTjn1hofg7TwU9KWdFDGs8njtczrjTuEW8UJN7pmYyCK3/XquXWJXsF+kefi
ucb/v6g8ECYATxT12Z6UvfDOKItR05G/q3xHuTzMxWCJZpGdiK/M4ezJxs2iqwfHfo4JIxk9/FTJ
CBVMwSI7/I5s1jqsrHOK22zRsHJmznkXNqRst95pJtzHvvA0KP2UyLL7EcO3qJtwU3vBV4Fpns0T
kZCmWiKPCW8eMjacBTGiaftkltVXnWwrx4YtyvZF00yftPCNzGY9eGe9TV0LQaclzhD9em/gF01k
t9Hz6FbmCGzLbO8NRQaFKWSjUUBj/WEErMnTFlo0WkjGRw1g3DR99Or26qAhWRZOfzX7ZmGl5crE
yzehAU5KdUUmGUvZCsNqdpXFxG48W/cDUowmuqbGyAc338w5YarwNo3hU7d/mEq5ShwNH5IB5CB+
NDo2Hr0E6ixnRcDBKDNgUtWsS1uMoE1HrJbL+JnpTbG0WcYstcb4Ubh8DNKpVpdwMNBSU0JB1wxY
C38UmuAALndd/VkA1ujhCJXbCB+eJW9YAQU20gC2roIHrYOUpxv6vtYI0QBbYnMq0Qk9wjhB6IvJ
ghnsPp1C+uSiwc9EI6Jbcpc1r6prLYrkvedksyTDeb0C1IbqGGRKXnfrjs1pw3R/mNrdCHEUYtZB
jOqbnkh2jJX16jjKoRYBBSnKRKE/NQTF4sHn4zF5n5Utf6aWcWrLGTGnFmDLBn1Nap9cmjzKToQe
PojsRTWSWunMOUrdUc+DXRGVL7kKHoKQjIGTzdPJvxuWUFsWtdTYDdCBDPrw4JhXI0ImlcenMOOI
BgFpBJgfGMO8EVH0U6my79DJX5Oh+A7odYbUyoD+1Wip2gkQb/auNRXTZX6OxjVAHobXJ/VNVBYo
QsAVROKjDOvPeVK8dPBnmbGDMY2fMZGw24mEeZRkbwYmNb0s9hhRliJBAJ/zDXvRnbZ8PepMki3j
yvrhGFTtzw63jqvmj21wY+YNci7K8dQF1ciWb/yJH+IYS2qDOvrqWgw5WQM8TjJff6vw2kurX5mh
vmKFiMwGZNFI4nFbJ7fU9tDDFs+EZ5GsuOhRfnMM7crkPDmSxThaDLVVPvAheaLdRNm0pXteD0X6
FGpOCrrhqyDmHFlnvcITcejLkK+D4tscFk4chcuyQhXuhNMibDboSpk/9dFHrgJ3qeW1lhUWW7GK
bf3DERDEzf5l0tMTEci8I0ADlEzbq26yl5Z5MPMc3wzrvrJYcZhaK8cwnEWufRoE/zEYsvaQZRHB
0KeQIBEi/nWcuV/EtgzQ3Zhd2LapP0gvg+JhPcWoEd0CdLlV3rw+A8NikJyRnwOnGTAOOAfskazk
8GNPigCu6b64ojN99xGC//QN72VX9I9psmUsvralfszqZm/nDc8v8zPYrOOCiRFsMTW7zQc5tE69
M/EEWfqywpmmJdG3G7bbIqK9G5ytOVzLIHgmlQTgYn/SaFJFzWOMzAbzZakfNQUgX+4dEj1/U7rq
XgfGzUi7d/BGJmncU+zPx2SkxHebHZDkkeapp56ljgB+qJMPotHjeXdWxkRztYsxixeqt/Xyb9ut
gIPGzBy/IZr4pgnF/cOB+CKBt7QYhdC8ynWuTuc2085mBZU1CjaeInk1RfI8WuEqcq0L88StEqL4
vtcyvVsjzr4IeaGGNarH8FKiMuJhyut0KfhhTOmttnW0FMkdwd/DZOmgqMRjxUXSEmMWZKy/8nQX
QwF5UsS6wyZj2t61NvWDkrXLLpThriSOMC4vdGdvJhGzvheE0EC6pdPkZ6Zvby2EctONftC9tVsv
qdjnQucxXVyGw8ojwZqDpmR4BnSiZmZm48mxuYatvF0NQbtGzeyXFpJj1PZNencM6zNvR0T97rBU
0Nkr5nTTqqn2A7tGUpd3v74tbtFM9dHZ7tx4vHtVfYd1MV57BEgR4BDToKkPaKF9fC5AFqhdJ4AZ
vhnGD3UH6LYnXCKn63aqeqPC2JnQ0uICwk5in3Le8C2piQDIpzVWteyhIKyc9XOsbFojeDHR1Jla
t5SlhsXODW8ZgtzGdQ4qUkDY4zwEJYkCWXQsDMzt6HMY+S8ERGCFErfV7cq3seI0ehv7HVTtekxw
TAafBJrsUg3dSdwqBAr0035k6Jq4/Y8kXbgR1LHAqZ+6zJqtmMx+mZ+iJtHWhaVvR01bGFXsLTuF
LFTdwYLDPsQPuXwXwMov2iZy3HuJP2eZCwetGhwgB4Qa3pxRHhl08LFHG6h7+yEIH6WFVrufEzJ/
1lw3AZ7ecvD8dsIPUNXO1uLMebAH/cuS7JM0tykWpV77jFXXWoR8YmxfvSjdi1enK64SCAQS/GtM
zas30Q1t84HRxKzfXU3sT8EROsGdvOcdyTUB+mGFzDhcplxosHJNNsVjCEpYdcdXNnaryU1h3BmA
32yxxvWxlkGGMt5e1Ub/is+SBNo0Ufa4bHZUdJDV471i9WJZVxSlRAGoot6IvDAWTS92SiUIt57E
h5mYFOWS8Ve7Dh0aCwub68jamEQwPVLWAfNtMXor3XvFyrbqPSRS0SEd/am2uY9c8ZzGVEwj4+Ho
KTaJKmBWpjhcZlGqLFmd3SPM7xOhmzK4qhKNGZj/7FG3p3JF93ZA8fHaReVTUeJ7d9O39DGMsHMi
hQeOgokYK/nN9CayP0t2HPwIbw6Apig07RXKfwJ6kRJ2u7opKFAAi+ws7XMqrE2Eu34NxHabyGfy
c7ZJgh8Ctc61Rh3Q84bbNLkoQH+aKgHVLqFMGW4vZ9duYmfCAiXuWajDNo22ZvokXFzVlHi3DpJY
M7brAZ8c8IWzCwsJ58I6A3uQkSXB4wqMaBV55OhNFaHwdviY5dO21fSjTeyUinOIzyCKFe4yYfMl
qYYnRzuZzTP8P837lhYfANKUfg49ks863Qc8cJMeLY0wRzhwqPtjSTSazklIquSD00a+ar00EJQc
ytkOJ72XR0vG0x9z1YHGG4/RsLIkw7v+VjsLx/7MHHXnzDLyDjtLryMGKxZmJzcM1JZe1q+c3lqS
qSAVkIpR9FRaGEhho/SpPIWGuAZu8xTwCpjf06UChITZxkM1UVpY4pkm+iHDYp3GPwxC5KB2HurR
esRbd7CtHpQp9txlEFp7CoNsWdcUYFrMcdwvG9rPQunW/G76I3ZGsUnSEKDe55A+GQVuM9Erj+Fs
etanbWWpKbV+sOyKvnoYih+OheXGG/Z5bZ9H0CPEgJ2HMSdGuLjlVrVvJtI1rLJ+01rnwGAalgVo
jHlLKgmYYBw8cA3KmuctHRdFjDc8mvrDrP1Ax7Bm8HfRU2DRbNHPqstKEbEoIsofVSYPdu3cmBPh
xVDj97hNtm08HDvQQq2Opnc0s33ei8/QxYlq5RlbiijkMmDizGtZqghj7A4FsSC+jf/c0bihRTG/
EgQjjNK3mdncGhuLqjWpVPy5n8v6pa/UNzsmj1SYSw07qZeke6wYrJMB6fX1irictWZPmzIzn2xt
3IoLuQfItQIBzNjYaxlF7TguRC9ec6Yd1sjzOlR8UfyTemO8tUax0Ses1TV5DXlVX1FuUEo0xyzi
ECIF57EscAePpdgHXkwqGEG9UK+8QF6EIN2kH5SLQ0GAfR7ErxWmr0Ok3/ApU/Iodr42IUbOQQ4W
i2CI8/GO+QAunza4e725rsZhE84rNSqvRQQrbGQfZ2OB3Td5ienUVS898ZGbuLLDQweuf8auVl16
hhaej9m6TbBuNlHN5DrbYTTSKNH2bZl86oPzJKk19DT10adtJm3m7WMgMDtLeXDi0Ccy8aISBhZQ
S0/GyZm6TR9HM+PjO9XSlTll1SrNcQ8RyQD3ys6y00wJcNtqE0UEHrnVOyF0WFasZyNp1/bAjRWB
FiwBWyYSU4gK6sBdl+qhER9KiwTcVq5eI5C+2s/J5PIcMw2LIFR1pikWhaEBzVS2yATCRSgxBvX2
somY3Y3WVzsKZMD0Zw963t28tqEVJUXJ4IRQTe2Y4p3S6JkoRgTE3+ZRB/liIUUQ5nEOC9ei56oB
D5FwGJmvoq0EhDfcA3FwqEGc5tG6HA4QIVaU/74d8SKz1yp4r9SXMu3BycbFE84FxNLlsvRGbFR5
tohMOByaqmHqoXhaAcInth2UTpgwlcyxeJvdvekLNHx9e8WLSFCmhXvNqo9obQ5WWz/2I+iwBMEO
1j/C3WknUORtEbm9Iqk9N8GLQoVDM67c0wiRMGEVhywIfo7bmomF0gWccCqu6TJld6dHX7D4vt0q
p/ZJ4DhAdoFBz7lVQXxWQPscSiQmsoKpPkXTz7QJGfQZh666cC5vhLzkLsLYmjApoJplSzvNdHVy
CQfCztA49aXDZfmgyw/mt77GyyOHiMVc4NwTGX5mZbvAVWXk0DndEH3IykAfJcij7vromFruzUyy
E57mmVPxI4lpfl2qGnKY0HUlLhtitPIj8MVlkKDwIg5iU9HYNGWEFI9eSRgZda08N80Lb/FRYfqQ
9azsXOKv03JPTeeWg18nBmt9fRWU8O5tqn4ggZ0tfYtEuRDeglJcpukI64MyokaSS20Zf6Vzpk7U
nOM59sLDQkuHCYCP6CUEkk9Ma9AIcm6Yoer3Q4V9eVzV1XVEuicCxJQTVyGJKbA6GVLENqKrCkEN
Djs1PxMEvtMz81svxp03UvvaKVJoaMzHgJmyLkknbBn2VmyPEcz0sF9xp43Gd+0+gAvEr/vqpsF6
SgjWJfrb4UummEUGYljpPJ6E2A4IJj3XoXABbBaKTXqKJ56H/yLvvJYkx7Et+yvzA+whCMrXcK1C
i8x8gUUqahIENb9+Fuv2zFRXt9W1eR4rM7eI6s5KdzoJHJyz99q7xL81nMMAgDyizN1YmtNlmZ3q
Vh5takU8o5qEdUtfh/6NnNu7AQxyn0WUK7sBVVwLoA9jSLBHazwsR2qwDYZ/Sn69q/Jjigl0WtS2
Y7xKvMpGY48c8QT2fbsRtNEsdLJtsprWG/CdyREjEurLdje61n6KYWIQDRIDHffmbbtWIjSupH4B
k3MY3F2z5lnYJMaBpBvfGzoS7GgHCU5qYkg+Tw0uOGtnJ29FfeCGPHrKusS2D01zvmvtdm/K8TDb
j+RW9vy1pfqSdwSx0MylbN9aRK7yn9x40XeVOTh5YbOOmDKHiwofi6Ldz2lLifG9S8vTGlqFb7e8
kXpHqeu8JVgA26q5UZ0vutrpYT7YzMIyTMZcgZ1NGFCV54cC+6jj8xhFE3Zw9SDk77ZqAU2/thlq
oQp/jky3FX75OHmzRfCCrE1jCGfW+zzKdu8H/p6O/LlMomOR40g6TYHmyAc2iT52es3q7+5yb3Vv
TZ/faHUd0wKdJX4k/MmEtLx2dnfXsUfhlJYQYTyXlTk/OgPKHbv4WoX12Zm+QUzzDyLOwfjT964K
uUEwe2MieUiW6nUy3jNop8fRyu9VLq9qRGRqrGknRR5t4Hw5ZwJn7oUj/U3dtF+Fn967jY1itGc5
0nP+ww3Y8mOCQ5gTc7NX8StzQqS0M+1qNN9zfI90VyGEQGbSzjQoCHi/0y6m2US9z6r/HJJx6+Og
vlMGE1ppoCsM62FPlT9Gcqu4whTfBXJ6Fc9HkAuUV9HsXzmmd26hCNtCfBVOB8PYY2FqtMxim2n7
rvKW56pWUMyxK0w/Spxq0TTsluxbnS2HUpV7zfIRdx0o6XbPbNrqbuFo9pqodA9oRc6oRAZH2X3U
ib9f9Dkqj1ZEp4eYqZROQQiIApyjZiG/+d1z+C31vlBGnBJOQkM77euU0MPAZPQUGHBZ8WFZauT4
3/kAT3YMb1M0Wz/6EMQ951rsYo0jninZIIK9Pc6nFKuuzbpSAT6PneIaVruR+RQ4HUCLTIgzlW0X
Z+0kIk9GpAPg3FiAHdO2u2JXS86eJd9Dv30expFDhhGvCwbclt7heYF8f6FkH3dDzPxK5AV1JLe4
EC3NPLPA2ojgFHNnewc8B+FFmuI9mHwGv/RI0L0xBDADBgnqKzwXoB+2qhFku3UjfhKISZAWNLyY
TCzHMHv0KhQvy1R/r/seL7RB3Zd5tP4sWl2oZrFZ5PNr/dZ7QbUbpnR+KnPndXSq73Ck4u3cTsER
QblPCjVffdqMj3O6ls45C1aJajW0YmZk01g8JfI4ObV7hS36fSbM8JWsq/ZRyZdQWSevDLxfWqY3
8iHN12As3hPX+xG6W2x84j7TMuaKgX3oZ/TW/ZI9GhxeG+FwSSKv+ZySvD1aYXclQxD1HjRekoxZ
3woH/ZLpqCws9YRBjmURuPYuTexvZVtj0B5xGYa08s8JKCeI2LeoIGA67fDCDUj+SFugIF6eZwOQ
rxccx2U6fPfs4UQlvSJhyVzqfBJ9+pjhstQHpIpfFXENdCOQ4CXOR98uBAgs7RZ7HLNQDZuoLJDP
Yp1IpeGQi17rrun6aNO04yu6RLXJT1EbVGgKGL4kzjFAWBtVmX1uhLgzZHrhxJg+ZpGexRKPd0ka
iStYrvyWNzjpm9xqka3/wOBCTkGLpnzpfqqwurQEFa60YwT3pPgorET7nCxl3/a2QUWPFDZMcSd8
9mpnhCNn7GQ/krwAauIlIXDjJn061igSd5gZ0nOmYvCp0U9bagoxTWJ0npt0iyTmuYQWS5sSAr2/
6G9AtMhWaNhsp3Z4XXBp7zEnsWP7IyK5AL27CghTM2nDbZi9Wh21lwSWDHb2bvBdcTF2feP6YGtw
Y0FQwkRZ29Vi54Co2Y6CSJuoS9U54+vuylO7pHBM8RTSHMRiNsV0kzCy/iQoYto2MJV3mcmw0vsC
R+uerqO3LaX6pVZjlGiJmJTejWiBu1YD4m17ZQ6EPL2lzD1ZxZ4W7rUtFtmLGpd8G8zVvGcqFW2A
sOfsivw5TeNyD+8WzsZs05Zn2KHiX0OGBL3uhQNM7uu8JNPvZLmmRC05c11eSn/C1GZYSOBo7jpR
tnflaMa9X8TPTjIPJ10dtN2C16JbRtXNKWaODG2sEa999TNdiyVj9duW+3i3UDZbtinJXsou6JTC
ndvBGe9dShWWXk6Cn3FpjxscuJQ7LpI4O4+u4MgAsXEhIYgFivrgh7VwQC4X6EsSXWOAVNurYV4k
PZU5mC+aPiFdFIpbhCQn+uLfo4agB19dyfi6EJyOjblxnk2/9kyH6VonJFfhzpzg6pAlguEMxp2K
qOOdDUkzsLeiojhA83o30kygwewJFJS3SbzxCYaWuIGDBqeW9jz5A+Exab4sBD/DgYWV3PhwIxEY
vS7oEq4+XLgFs9ddQOwFPqz2JZC4o9TIhgC9hEws3e0lkM6DZmJN2q2gt3VN6TBuoNSTAjUl9+kQ
yccZsNyOtiQUEn4EkRdExzQe8x3ohGarEOZfGj1vinF075zW3WOrIJMUxssul5xF6tHiUO7RyIqJ
/WppjqFyY/fsF/QBciHWIAVnjW9yZBd7CfgcBJhbvxGMMBX+INg4eR+igAWraU92KexNIES+WReB
qKjrk61+FD7f89L3REVW0ymF+Ob3zf0wwa9LhT51BI7gsADbETjkJtlRRpMF5FRJh/BOmlTsGlPs
+lSWENTgNw7WR2WfNJf2QUSrI6V7y7X8mYfY1hxjf+JXYABDQtheur/yiEZNj4deu/1Xv+jRmi/2
1X2d+9A7h6A+HU7Zp1C5p8RtwwMpbS5sDAvJWOtbxyUf7z0W702Gd2EvCyt4iucleOrU8Jt4DrPt
IrC3TuNw4BD6ggrMuenqmMsA6UGLyC7IWvfQrm6fZZhnsld5XGeb2EhXZegLSoh7X2zhLLe+b5z7
qdT9jt4pSVTE9R5GWV/xg7yS4qi3ufaOJFLl7I+rNyobp70/AjIHqaKOeJ32pu+nq15ffD+froMc
fmu/fVMTkeiDjUmgjByxnydva3NfPOfJfB9WMyZ0UWbHipAPxPMp2WurcdmIDcyxZVPoYNyUNX28
ws7bC+LmiEY94O08QtaXI6fUAs1DhK0F36WUGD4nGstD4x0sAiY52Gn4ceHbqkukg2BHPJkBF4Qy
o4cyuY16uslJCpMBCej9LJhfKqLfJtdD3TBMv8IpeEgwN2dTzSDL4HSyDFnGqinrazgl6FdAEmzb
NKwvY0kmFDnJeRZku3hi+CMzggKKRvyqHeJ8bUalyEgutVV+Tukp7BYfLDokFXd4UvFw1jjQT4sd
60MS03oMxwjEVHVtcMOuJ7hD1c2nuehsyuyUenoO9/EUmB1RnHCPbb/dF9r6XGpZ3Wfi06+NvOa5
t+dmuUSNE+58d77311TkrBAb0OLVqU5LNCk+xyK3I6/I0yo/KPytNIYeZnK18OHSwiKviQ5RD1g2
6UF/dE2wa+gGod6k/q16Np0oec0TbLmqYlKdIKbe4qmjBiIMe5cvFjkmTSsOMpHPEfOtmyCWobFS
7NQRe5Ws10WQQLi5pPMdJvyRkflY6RXyOmW0uMKMxYX46/iSZ0hi7G6giTt92BqmiJ0BSPC93aAl
Jxp4BgGNMjtbWOdnGJGhsys8uH1pF3enVfaHfykLbq6O9mMXl8fZeRmmKXnMITzwUXxz7qrLbA0c
LUqSA9cOx4SdZR7C/qXAu52HDXe67t7F9C0xqfdkjx9RYuensIUv4pv+viy8k4gS/AzAUjg694bH
m5C32PIuVJmbJqivHla5A5+blbZ3af33gNqYMWagCvgCOmHKC7LygXblQmzUQO5VaCGg7bsCTAKw
a6sdGeg2JGK3C3Tzor0mCLzukKW4hyDkWM4Q9m0OYaIsPEXFgHSoUs4rlgCH7bJYziLuvppSyU08
ULuU6Drok+uTO9T0EklcGwqIg7AMdyhnoiehQpCIkrBCOCXdllRa91uD7ssQYvg2Nv09C33O7rYY
RjECYD36kkHDz/az8T3o569C1Z9SBB91mrqgpeaHno5DHmbpW5eOX7wyUTgGGENLzbXOfPpR06BC
huYAcyqdR1gOlg89eUh36W8Eq3rYS9je2ypbOc/PpEqwyMLYC0e5RbjG1AjmO/Y0kRKuBZ8jXxv5
QMTvHM8HE7jSOvuYl4KWLrmymvFys2lLRPcNh6Zt7abmPGTY2WjZnzwFjipWP6bK11xr5H/9R5GI
3yPpqHMfgGKFHTv75fNCQADdFJpKKJ05L7DlM1GHDO6fnD6wL0UBRYrN/Ua3AJvpF5rcCIUGgKAK
Y+gNxCk3PYph30Bgi+tl2yzFvuc8Q7tN4ELOkQGkvGuNSowQOvbUBCj1dmYqjQap8i8U+wlhqy9+
ovW977bzLWkuM0bdbRg73Q76tPOUzLywLHDmyz+haDSXxg6dN19m9xG5J0fQFwqhk6MeRkEr15B+
/pn79JSrBCo7oDp3D+tYHXmPwaGuVLyRngSWNWuFPKbEhNc7ChstgyOM4Mk1pgT+r5/+77/jgDRd
JgQoXLBrwEibL7I94oUWNosix7E8aObLJNgrbM/b0Izjxo8dsG1ynKEQTeIkUOLgHzrV9mDf/NYl
HzRFz8vEnpBJd9e7wlwjb/6sDNLqOvWyEwoZmynCrbOz7NlmEN1W1RdrWV1myzRTSHvTqcUqlMfQ
HFCH6S1iBUkp+xZNkq+C+rpsr+7QjycHLpC3OO6dzqG6qQGjhqjF25LNDZ3r4Nt6xj8QSGRxfFTy
ELcgUXiS4bsPtzIkSmnqh/nWqLgDjbicNcaJcxdUNzfppjN2x2uUhE9GTtF9D4EUmDQHBxdU9Vn4
hOY5Wf+k/eHaphVzT5up9pik4aFzsNQptUxXzEgPMaMmKxQ3GDbWbehIjvUoLZiIHUzlmiczNPCj
mI4j6Lagn4T+IX7AJEIba0EQ57phvNflcFownvoO8H0iStHMoVy5i4lqZDaHBBzRNsMO6c2bZe6H
c+aas19gwQ09PmwcqIE8IrrqVqrCneXMRI0SV7q3coujoRe4x3Spjk1YfMsJ7D4mwPiPDmYXM16X
VLlE0MKd6LvgqskQmGqVHQrrJL2GWry1P53+pxMVFn1b8HLW0lBqJ+oJSpC3p7QHJz4m8aFKRo+x
uH63bDtGKIkktw6VOOQUEXfD0DTQ4FdXVveusKaeTGLeJxnwRwbNwKmFulN5PU5CqoE4ua9syCxN
G7yXpJfcgNPShulpTleg4KvpicwJEpKz2Lo6VoS6s0bNOXvPbuSxKPSf5exyJ9P2Kumo0cwu8n08
Y6Qss+UG7Xjvlygn+8J/8sTSgw5HhmANhdosSn9ZxvSXn0GoEJyLHQIRjpnkXGnkDxmw1uKF+RAS
MLW0vlut/z7S82uMym9zbv2ILPm4EB6IvTTWFObei0u9Y4fjDtAYrPyYaRpdmU3UjIJxpvW76boz
U6wQeEZL2E63L+DtcwgmlnNoELc6M7nmvo+inyV3Y23ttOixoyKmDcDHJF3C7hofo3pK99Ef6M6Y
MCa32bsRLB7XwCBO8yDfUq+8RoW+2pABcJuh3u1rFszWohLWHYJihCjpMsJM+aJLs1mQXA2tPFF1
Z7HEYDJV7s5dkWgViiA31damrtpPDyqx6ls8pxUCxApV5l2mRuIqzDre4bRSKV1s8Sk8GjdYA+WZ
wDcu0RiWfZKVIEZMBk8ZFjJU2uPGRtStkTbM5mFCkyvXL4b0KvhPmHBxi5L+AQ1RYeLgDirsB0Of
u836x9lN6OkuNWk7TvmFM/KPFtL41pnGj7gded7g/CfZGDC55OiRVA8i7e0H/2Wawm3moyrIJPJs
vwrBqsFE9nFRWUSGYHpBLCbIniH1DkQEFaEDsz3xhX20GqxvClytIgV4Rd8JQgEBWCS+/x4qDEpu
X27DZKbDMpCU446sinSWiIoh1JOd+4E0l/Al6uZzTpbIgYiszyoTD0FBdtFc2vZpZOw3cPzxq9y9
4tp7dOOIuZbIzoGfn6rcfOVrwrCH0wo0ir+bUw/znDcegXK9EFYOqT6N2h0ycLQ1Btq0McCvdIKi
YlqnbBWGOStdu2Q0q0AGYHZqknBTRzgSk+Roqi7YRgkJJ1nnHJzR8e60AzQSayszX/Af3molawxz
DStOUIFB5YPDPW96Dt/Abx6rFK65DsV7yx3o9N6aNZKyW9UVkcToiPu8+GXyBmtm6y0HgN7E/9rT
2WTf7RmAB0FL3wbeP8OJbIc6od5EVvoQo7Gsrdcw2oY4e1GtFacwLMQhdJw1/jj/Hs1GH7Wq6fuF
+rby+NCoO5CmiFYhojxl8g9/Hwl0yRtSnf9QjXweksbnO6fiEIS4BzcY2XcHPcbPkXs/I019DlZL
PmekKx9uvBM4bHeBHuobnNn3fKRjSzEMThsCCm0XbgTiMu+RRiGoy65DZgeP48JYpyVueFd3+D/D
Zg1SxUsFlpFTYtAANemGnbPk/gsPBeRVK7rDicYtWKHNsyL7SmMlza3oYLFqE5wYHtxeIvbkwzy0
FgLs+SOfMn2wKs+7pH6Z7PuO9m8HAg3JN4hf15kxJG5cU+RXw0Q4Z7P66dFqajFuA+/KjwwUuyp4
SI1kaW9ALz6bbMGJ+VWTNmUxXlOztZHDV9+8iIzyiLXU8mI8drsG36kf5bt4/jTqU/CuyXwa23Ab
cv63ot+qQFg17YJoeMzChfL2DMBo2zkp4wdoEMFvZZ5DqTdj/WsCVpiX/SFSv2qmegkXA9fhaYoa
lOLtuY2zfVK6F78NsC3k55KUaSCOmyZpT099zf5fBPuWDz4oJig1StE98gIfZXYxv3a1uwGxXQZy
F6HwHx3nwUX3kX513GbncbpEZbQjSeBbAMi6WVXeZIyNrn5rYzQdmXUfevajPznvsc/YoZMwPCrv
h5jpJnb5d0uacxwOX3xUBAvdeNx/P6usP4fqcejqh7hnEjXZpwUxLwy7FxLUsAOaX4M5luY9L37Y
9TVlEhK57wYemA4YVch3HfjN3ch0vajiR5FLPJ3MwTWkRNQnxPoUGbLnFWzAkCz8qPv4mAM9RgNx
Itf0akM7WjOqpgaIKjIbuU16664deiA8XwKEMC0RDvSzt0Za+yj8Bbb8McYXzRMMjFwcZdqe6QOc
8dzcuoSRp3Uox/q2mihcZhnp5K3PC1HGEdYGVEc+6DY/vgf7VEzZU9V+qYLvC/wkcDJI3Gj4L9DQ
7hJahsJXLwCQidmwkbOF8Ylu5GNb6DORm/vkpZgo+htvHVp7dAyHHCF3euyBRS/Co+eX+d+6sLuw
9jjnsbTuqwR/CDhvNnQL+qMkmyFCbYX3n2GpeFIO84vGJtEq8cOfsnC4cO6WAx+c/SuWQYj0u3lR
+0XKh84R3/2GJWOOJMAOBi3QKbWx7wgq/VQIv63ui0cJRdhc6CQ3361vk4a8ka4zk3JfoLtYkyCM
v/d6fvXdb1OF0NlpB1jC3WZmnLzt7epLbBWfYzU/yhGG31qWcFR22uK71WfncC6uWRsdS8GDNaB5
Tf0nKOtPsZmPTptMmyhFgJS6x9EKQgalrDjMAi/Ih3qK9WW8QzSE7QNJwFZ5bBFx9NQ1sM6LBRV2
B77feOOpVezSYXwmienQzfUDXdp9gQrMK+fHViXf7Gh+CwNw0AyisAw7G8Dxt8RtuNEo9xz6YCky
EsN02pnikwYbpl3rAw7kb1EiGCVVT+Z0PxFLruoW0xwjcOg+CiwnbS9Zn+18z0K3yowjd48tDmY0
AIRdIGCtjXWqhmrbKc63WBOs+q30z/RvLx02yrKPT5WXUgwzsu3z7jGlAi6H4F1W1LlQSLfG864d
dO18/pFVatsUxclzGC8SxqDEqzLjxcbBWs3W13wqaQoGhCFBZXLTL9JLiHVRiTiQZH5F7rgpCyL7
iNuaLOsCXnnvhwUhvYqxNJTxDIiKpIocwMrZ7I6bsDpmmhibialBp+d1JydgrE2//MnJ90+/3P+o
+vKxRk3Qrla/f3PHuainBDlBoZTYR/7ClyC90CETglAVplLTscje4gTHTaMQa9XWc56nXzuXL5/W
b6RCXGv9TcJuAsDNHW/P6faPt/NPj+M/389f3JZ/+fX/N/Plipz4n//b4fhv3suD+fXrx68/Gy/X
//8/fZfRP3z4r1HkO1gsPc/F2fhfvksR/UMSKSVtxwtFAEUDR+Y/fZeu+EfAAc0OhevYYQS89P84
L6X7jyDCx2nTXvakxxT3/8V56fB30IWbiSlYPaWBw8Ez9GBXS04HyAp8LJ76T0QdVw6iJL5qPQ5A
BUtR2S2eNM8uA2QVtbTsugndCJBi3B5ldggHpvGM5l+Nx4wyUhWtowl+Qyzx9XN43hoL8nkBMv6Y
aHT2+iNY5uD+Txf3Pz0Ozn9406tf1Y1cPKNciH9901Vht0bMzBJKKRF3leODrJYSdVhJFNevlsRd
vNue3CIjf4xDNt568uujCwX0v3kj/+nqhYSsYMPh+jne+kb/dPWkTde+QmuCZBKAXh7PE40NjPxL
h0Tbc91j0Pi/4YDNGyuKoVxUjEO8aPn992/j3+gzfIcR/Acqcdy6wWrT/fO7IHFpbGOF/KHQMxGW
Df0KZd2Mh4DeLWP3v7F7i+AvqxGlNQhc/mH6w50D8eZf/75BIQ7MnSZGgC77e93tkkG5n7Di2VM6
qIgOdgkwBP5rZqPvxkfw3bEzdV3arrzMghsAcFA5jh/ETiJ7ztD3OreRftJdAK565wsREpwz28ec
7GBUa+3PWnFMRBd2EgAgjtiCMTTB9DZT+jzYTXEyedddJh292/1knUnvoCzK8nDTMeR7oaMAC7P0
L6lmMmK1eJEULYym3/cgJSC0I96v8pupwc1xLN/oFwJt59exQxRYSZh7YaJABUbvoPjcbSHKR49D
rywLeEfpiMYhLQm99n3ateiXdi1To54J0NlpnzPuvceG7Fekn/FNZZk4OFh/Z3Io6aaRVtoGyQum
pIr3tXh0/1V+tsp8o5fxlrkMNgwDV4Vu4DR609Gy+pWXC4OqKCRaL0zCvpqX+9LFi5Q3eXQobHnf
jRNiZ5HeRju3d5BcrCm5tEzyp4qprvCqeB86QNso3F7zoX4t3MMYusnBc5tvBCKVhzzwPhSnp6ho
i296mEi1Aa4Dz7jCPxgzNIvi3tlV4Ib34KYJ/+ib/GTTh725wXzpJLnsQRwv2wAN6oM36UcrLNMD
tXh7jnR/nMJ5vgDPWUjE694m31KXyKh7VUOdFTOjF7NOKeXglfd+1PSbnObpuf2g59y/a7pBqBDm
vdTR/EJDL7lLag7iSWRW6JN5RXFp30+DpqYg3DMwc3aIpRihnJJ2j+wq3UvkNUcv8BIEuMjJGdzT
9Kx0eLDi+EvpDEiRPO+3isrhjAGeuW1I2sQIMI9+uSDMIjLMBXlxR+sLU9r3WeCyRPrE7MZi1GMH
g95ZMxO0v3/EnYhn6s/r9PrMhczupCC4xHPFX1aaumJsSgBmjNZLkLuHTdvphovrEmI0DIcAOdBF
hnGzN8E3wskwQpa1uh8K52mkTUNQwvg6pv0pG6L0Ub3qlGHVbCNp5KU2aCwNEuBd82q3bc+qaRF/
jYIRiJW+MT5ML/Q5/v7ziL/4/VlDhG37gfR93w3ZhVaw1J9WTtumhUNPKuZUg9/STaroZj0jYgD2
1yD97doh2Dqpd4JVeleFw3UM4JNbkaKrovPz378Z99/fDLWxHQj4AyH//LW8Ktq6SMW0oi+9At1u
gMR16sLyNCNEe2BoZm/cXLhXZ31JXCA/uY/2hGhH5gJxvc8BAo4O/vRSn8PKJDeQvAkoLp7rMbxC
HBc/tITXQcse2CRjM2uiLzK6eJ+Gur4umS33qXEvo9XPt6Hx9QtGAMwRZUbCfZrJtzaflr0l7N9E
+Th3PWDzDycuScziHHQotFIflW6/lkttHt2QS/j3l0fIf7/5+LoCoAyu6ziR/OuXxf08hUuSsM0J
9G+Z7ZxUwEzM6pB44VGEj6XceB/o2n4zofcjncL8V5RBAkd9y77QiU3ZeQGD8WY+rTF1BYr7g26q
4oFjpdpCrXNe0zn4sDhb35vOmp51WJWYRZeXGP1ilfseEpIKbVwwgebCCYUCpAsPhRAziq3Hft51
M4otz3+wxjF4wgsy3suEvMf1t1x1n0zh55vpaH/Mic/6s15VP1XiTsTyoQL0ffV6QetVdoh/Y3qc
Y0hK0LZJ/JeCAfK2zWakSEjiq9CEnzLRT5Ur8SgaYKWrbcIJ0qeJ6bShYlkVZohknGDmgD+uwSkx
IkcTusfG75HPpbN7B4Oz2dqjtypULX0rbcELBwciyiC4wH/5XWc9TWQr4OiNIWqPn9DZRONI0Are
IQBCRYgJXVVIkyP9HbN/MvXdoy44VscaoDHRVCvC3dx8nZobqe2rdVOcIuM2N4yCDj5PQ0qnvwTH
xrL33RodpINwVzpwGvR6ecQE039J3X7flo7zxgzsyapc/yVCwLuVdk8COqtz0zMPoL31+mJl9cA3
a3nPf7AscZ3UhGWLgVNwj7O/zZ4JeMM3My4hOZ4VftJxNk94Gub7QpFBSvscGhniLgdCyJPjsobL
WLwl6cUOYBMGEqO5s/6Ujm1w+vtbPFyXz39dXl3hU4X7InJsX7iU739ejgp/bOfGAvqwxqrQFz22
TVVekzzSRyzGOQns7uME3fBOaE9jFyLT3ona6LZEzq/RdvUOqsuw7zLvmhkw2swH2SzLlAoYSzYi
1T43Z+PGL4salg8ZguOC3fjkUXg/lWn76GRT+UXaMKbtsWW/Vcs5JTZrH+RY7FwUhJxxU1q+5TQ/
//GCWHzPnKulf9zgmtPdxQuH8Fr0FaR6JPsbigsWtOWnRAuCjruonofEI5aq7EhNmL+2PRFTRTck
h4kaZD8ykvvW1sMmyFP9Pmc2SC1dbtzMCU8NWb4XYZzxQkLhe5CxufhFhK02FOUNWEu5d8eSmxGp
B+opwiAKtC07IFvFKY7R0zZz338b0AkgUZXv+LzlSdih+a9/7/Utjh0Cm+LS1+eE+LD/rlr9a3Hs
cLvI9XgTSTcQbvSXjTMf+jJw+Npptsj9mNb9h9/7NzWB1iuWMtmpZKyeSwC7d20QO48o5XLUUkiF
AnPnGuMd3KoqNg40eeJ7Hefl7288zn/rrfUvtx7oJGclf8Lo+g+Lq5xMlKiAxXWNuusGN7xWllOA
Urb3hjKJmm0RSORkqQ4ZIyJCzuOPLqtSlt/lrQlaxOOELfzxwshYnit2ym1jzw+5WhQu0gZOSEjT
TdXPXls3u6lSyVuA8vuQRggkliIub5h49iGV9F0YUhfjqM3fGOlPh5LkzKR+mPtSX1IHg1AZO837
HJAEFdf1Acijuaouyg86AtTsVoQOO6aSb1AjYtWZi3LqBNbGyOa2NpCA+rinP37744W04ZKuGQWc
YjXd1HEoaKcU9qtKKNHd3AUnH5F31yxpg8BlKq+Z55dXHC7dFq9N+VwFjPGdqQdzUTuknbOq9X71
YeXNtw5xxSYetT73TLKvid2SQe7B73UonqHw29EHqrsfaZBOP1OfYWRhyY9EetNF54KphzPJD58s
IcrKlhrLaZ+Mh8OAnJp5M4528Uar0xqIRkHE3wV6eW4y7vU8ihSB0cq/+JaT4VGpfzLnzg8WuQrg
CRT466SAGqb4A31bigMWn4HJpG7QncTu1mZOkM3hhN2l8x5m7WJmkPZlIAmMJj8/2fWHnfTmorWf
QgNo3APIVour0YMc6mFVVJKco87ExCB7JEH6sk9elN8DXyfiDCcyC0BGeHU7nKJwZQzil9pYBJ3c
cFjAUAw6zMITdLu6YmAxMZImCOlsITzeTBDv6cDKZY/ABSUwUWu3VtOMTsYguBWlSEgwwcbf2NMD
mycOzin7bGsLKbMTDR853jpL9U+1pd+TqKx3fWnMSXVAmUecPpfOFA7aOn7SLhkICxz+D4uhyhQ/
8BWMOysO+Rq69iPJJu86U7DQQkXV6ZJTNNVT9DDX6UM7oy7Kigh7dq4vrcWIH3nq1N1kWY/MSsyv
JQy624iYFmiRJqCZiFl8f/EPOBXYyOTPNG6+xRfJLOUw95O5g77t3kN8cA6pBQzQ12SAsxtjSH6k
yuF0t3FjidXa816o/6sHqoitrOYn2c4kWagamXO7mEei65Nrwghr+8f/4PiPbkA0Z+LLJ2FERJO5
zjdJqt1dXGLYMaewgm4y1ZV5sOo42hcKQWU0EKiFciw9F1U6bVuzzPvGK4JjbBYABARrvwhCwElf
XeROSNwnDbDvlXhR7i1siFyAAp3JbDB0FOAKCZKkXep6ePyBasQPqyKyY3r5a4FG2tijelWDbV8W
p4g3fm+ZnV8jXYzGcHzo5D3tJHH/xy/FwEhNVsROJ54I7pF1eqc11RGOavU4UiTf55Nhrm5QkLau
G+OXLe2jPej5YlvBfO47giDs2j+WGrEhyVHDeTCr57ebxf/i6cx2I1WWKPpFSMwJrzXPVS7PfkF2
22aeSSD5+rvwka50hFx9ut3uKsiMjNh77b0GoHRJKlS5q6K2p3QOs8toMjSFomoS3CRcahZQVKHF
BN4PFyzZcqdjVF82NBo4pxc1ODp8SINrZL+wQFtJeKfjEyadq7doTMWZU9Fi0AH8xXm7RYdRv2/4
56antDCfe8Z3x/H/l2yYxzgZHAJdz64xzZ+7lRTdFUfeC8Og/NNlfVlomSSkqAV+2iQWaTlgonLf
087cJZAKjYqkEex4EtORo9Z1YPr0F1ANpqX4AKxvUjgrtemgCe5j4Vyn1MCbFfbFOXPhLZmMes+u
CRZcwLxFdd06xypil0ehrOlCHkZRH6PaindeKn7/PoPKoTvh8xmvqiYPH2SQ7+DrzHDpN73SoPU3
pLyOg/nrlak6tiGOv9Z86elbHsb50mVMgFK8bwt9CNEdF8rZ1iNqL20Q9iVL82+Fng1CO7AOnlNj
XfEp7O1KDpyyxXj3wK8CRhtfBl+h8AcMth+6qn3z2ZIhqtwTjIQLppnWK7iQx6yVrAu29WolfMyW
3jHBjrA39ETPmoP+UtTiQkNMXVu0rFTc461rNecphGQVVrTqMWnUz/jPDz6CtHXZ6iaogaa8EPhU
XpwU+mtTvUIAMV+DqTlz7IHRY0zHPLMrXKnuBFjV/mcTUPapl/Iq2JGvw9+RP7HwipHoYnR+f4qz
pF4DLnCxEybDyZrj17wqfWAvgNNmuMvWDMat8HMY9JgNSnfQ15h3ur2IXXpJbb9G0dQ84iM4J1oK
JNFqInQCobsRTIqPbBvVccxaZzP5Xb6NhmivHMe/KRffpOFFq6meplM+YS4goVBtG1g6RUvO4JyJ
G0Y0PxnCdkfoa6+mVjcswmOWnEKlYqTY3RtTo3+4R6y3GLcEAuty4zR44Atkfwhlq4CyCLlZwnsH
9ScJdrJBOGiZITqrmbLdqVkhLrGgAEU+enlNVLUPhc0oRHaOU+9A1TXsRcFAu65mELMXfwaO6g6m
5xb3IsE93mAVM/U+X/ejAkhKUNSmc2q2peoF63D1EWv1A1iublf4SsPDrkEnKvGatRoBKOPAFJ1Q
im05Z4pkrrbP2ln+jeN5qQXYtLq6flTzNs3Q6ZiMr/jNvc/UgrQX1xXnw5auFs9L5oj2iAq7PVso
N+lWqk2LdH3jN41+os+Io6UV+gU0Dd2tpln0alS3yc6xOdeEZxIlvamRXxy6HBoIuH5AP1Ekbx3q
/INmzVYtNg7Z2M2LVX3GXmI9MoxFUgnJ/IFwPELGgXXIDhyqYafDKW4m7xI5qH5Gnsuvpq/Qt7Us
lcgJ6CcQAKKKJHp2A+PWCaJSrGxAhKHihHcEGQ1REhrNxdo+AVd9imPFksIZpF+kDjgJo02n1YgT
12Ll/sfs7o+XsBjddsCGPyTM2NVGpm0NOzkJbzj/tGtrP3APmm80a1BmCuqJOQDKt5QGpAaVBKil
widSC9yw6CXuRzQw5oS/sCyi/IPDIdE3MUxHFbibUM7GuDH8zqANHK12zHeN5MSlk+wDhNh3CMVp
xJnM0/FReMMZ8Q9nhhI1ESeX5KijCQdvVpJRVrtECsJ4v9iKT0g3vWQ3kql7zotvwt1x5OQabGOp
44ozJnfR/UE7GhEf+qkcr5DnrWViMw132kxxEpjpiFGeXWgzjK/uez2J6tWj5XJBnbH2SNMZDGKP
galb/bYdmfVavvvjgoq4ZKXP7dDc/8tG+wtImy+ijYNdxwKVoAda1wadtEqXzOwImyttDAxlPvi7
wCi+U2MMKJ2KbNY9f+Q98Cas9v3F6pBdIFU+1LYGZqMkineAxXT7u3iAkew48ziPpSa5qOC5NfPy
RzRO5EwxN3B7DTiEY2x4xDbbB4x65NdV8qIZpGPnPMYPqS68PfHPX1retDun1X4DO1U38tS/DRvF
Yq6h0C3LptlJIgeIawae46uKeMumQb/q6/2JCTOefXTF2xyh4skDj3zWDKhbEWriCxEaijTiHiWB
RtI0RLKl77SboizdExLy5CHHGZo0P54RKbToZpCz2YWkSzhmiYPW1bZsv9Yx6XWbqVPxERkcw/8y
/ehvYHxqvGAXKi/cCTutQO2nN6U1/DxmKs9i6rp7j6X0780chsgFkKXdDMbJV/YzDCdwVDrfyf9F
sOoTEEVrTAI8vF7T3GQzOmRLuGeF4ENZRAd5o9Gtx87oD2nfWRi1QgdJpMW4HzhCu4gZP9zGMjFp
gOtLI/meJoIhC7+tl7qER5V2eXnQqyl6l8cmTKZLVAfAN8aypw/F2yB+TVX7VwgvBJmXyEudOd/A
ImjccFW5c63OvZf0tnDrfnf25FyMNt8kIcmfiUkiDKdf9hIRuZ+4y5XfLgOGRO9xaegri8SPFUSp
aA6SbG5/l3n4ghukO9lt6R9dxzq1KAKuFXq8a7/XvDLYcEp7lHU1vTgTbggTy1FNKVM7oXkwNMs4
tPNXbZWh0mgwGE0q38okq2+o0qr/LlGdHJMO2HbdNx5TwESuG8PVAHNgeMz6G8Gjs8O0kntrdD/j
VqRv/vAyhYUFodgpNwhuHPBIYbUebSs4hGmTAizkL5QurfWYIN1vMhoxsobPTY20xyxq+RBjzAFR
UIOn7Cd/LQw6DUmHhBD1b8bZpMg2LZL+zdiScTf3YCbdfo9KIEyd7cUb0UXR2S8k9yq7A0Rm61TX
SbcmXqV/oRD/wJBBBlEzFe5rrtpqA2gPse/8csAOuiAM0rngZPTItgyfQtGwI4QGsOkaRm3sorot
s+zTL6tlC8TsuUpnYjJHPOALXbMpNcj3CzMt2kOch/fEHNqrT8LyVV3HPvWOcSbEUUX5j0ikt221
+h82wN82CjinoFQ/4s6Sy7nwX2FEWY5jOZxLOgvuotGpD+3SPvBUmxQyugXWvEblV3Fe5fzmr9IY
28hAL2SFgd15MkztUwdiqlwPRLWOEy4Qs9A+ZQv4K6G8Lvo2o6QgFjRpifuwi40z5f4j5Fqiearm
BT38eOODvQrDbF5y5k5nYHgZUCf+J8MdXyQWeUKO/mqr+jGr3fg1T5B9pImHl1P3Dm2KaWpQyK1d
1+kvDogerFrRv75N9cuQYb1MkpyOhW+emkkzrkzQokNCNM6KgGf1ZhkcgqZ4cA5dJdBBJRNstTQj
RtBpTlUy9U8E77L8Nyh+7Jnzjj+23ZH4TJYureljjBN9TRAc+rhWIdCK7h2RCiea39HOF6P4RqmU
rNPSUYRvgGYaVHXupyLetIWnLZPcEbfe6r2bUxbJwa34/Zrq8XxATb3aJeJRrxfLPgqDveC+Omv1
b5IEx8hNzI3wO+eBRElyF1DRb/ooteDEcgFE2u+EF+0HBNYPU10csXVjYrEYmOntW8Q0cTdhMVk4
vZ6ohcQIM9BVRCHd14ziEYT1TlZeB9qFf0Ms2izgvJokPZGtymqv0bfI5jS8hL5dWkFiwtfdP4aR
7B8bEgcysGh4wpIXs5GYiJrQWhoOQU+ZFIDFcYP4TtO+VkkgT9gdsJyStDM0zk+SruGNxT90k/sF
OTHuowarZlOEKSf6bnbgdMe6zI0dScYPYxX8CDS219528ju8TQAU48ZIK86+eLBwXHQPLPlIsWzu
V9KLyH8sJN9Y9boFXIsepT5fPFwMOG98d++GEDJNM0CaFhoUBd4HQ4XoOiYI6SDEV2s0/oSSSNEc
Bm0iKqY24wc9M+6DjKfXvCN9c2rq6RTqsENKV8+2jYMMyYU/cG0jrWNOlEe7RFPPmH/R7zIWDFc4
7NlBpGMffQdDdaKFKGAncnqCgniFbK6xo7571MzgbKmiOoGmqk5jCj0CA5L9bNRCvXk8eDQ4puKG
nKwGnmOqjzhJvh1SDCy+xcK3YnlqIg0gUVycDB0Mc608Lnr5qxtNubV8dsUGjKrs6nPnTGsafD2G
RcROpBw5R7ePknUVE1xFO4oYan14CLSYU0lW7c0EoxXSEHlxhSYvNCYIHR7s7Dz6xGEUYTc+Kb+8
a739RLiSfQPoLZ/a1F2ZuTa91ni1t2VD+jaayRO7enJKOp0zSCG5o8dL3Pb6MY/YkanHPgatB0dF
ltw69vR33gFjZl/gtxrOWceDbBtDdI0qEV0loUJ1ocPegK8gmaSzmDTHhgbzbzo35CPPAxlhPo/j
N53OLxK6oVloUK4WjpmXFyao5YWePe+Vz3GLxthQUIwxzgIpKep0kxiGudUdrVuhrwwPdWQhjY/t
Rd/5wRNOyp6guEvSZP05tD7boc7/BcrGPa5P8U03HtIucx7RAUH40t197eHHC/pwa82T6wZdzILA
erEbcjS3begLlIfwzTyOx/MN3fD4v3UOKaGEF3BMcrJL4w7ME+v0UzeS9qEOXbnJyfrmefjoZOk8
Eya9iWqodiQFLSPe2LUzNzFRiDxV2SBuCXqfpebyngi6wEdkD4TGJWQopyNh2HGRuesswUxXKZM+
a+jRkazZ3sry9veqHLJ/IEra1axpWitn8l4jfuvC1caG+tKuoduV5FlgKDj7mhhf+VYzB48ot2aO
32k3JI3qW5uArTk1JV7RVzC2vLvO41iYxbEpULNLKWdlka3jltKmfeAOyakNCm4dYxwXxGWA18j/
ub2GFaywnbNNJGxkMpXxp1Zy+qztnCBEGip1IWY4bQ/5qVLlIZZqFyPPpxidoNS0QDoGJrpAdkpr
nVlOuJ/fvcrH0/X3FnbK+9Q0kjY1oohfA2E/dGVCF/fvQZkvcQeb0Q8Hkl56+qQkBv6YXge0pCnz
Z9MbM8wD0T9AW8YO6HW5GwfvX26QQjlEEl5PXbrkqc3hsLjRSW2LL05WGJfCSMhfg1GAFwSQlMB/
/RrVrU6rLyIYVsvGVwtHCjvuugk/AjmoS4seZ4Egxj7q/IVYhDEvM+JYB/Axo0BGy5C8v0Pux9nZ
w/qYCUW9GHM27l+FwRiQYVJ3/PsKVnhylPnaYDXnBsLqMeZ9epsKTXsYMKqeaxVdNEtQ4Y6NRoXo
GisO+PUZoH5zor2xwQNivXR58+TpsX53x9g9M4QOkPwADnJptW5zoAI7U59ZW0bkPmHSaBmtTjfd
Uc6TyCRFPqw/PAvhIx/gi9Hb+ksfUBtiDQ/90vku4FZTYUfWZcr8g0r9ABGKV75YIwOZDvHyvMG2
S+BCwbHsdSDe3jclnfbkoELahF5bANotWL0EjHrmRPnG5KzIHSEQeowS+ranPRHRqDSeQX2g2M8J
tWxci1tscNpXQoM6nwMyWdVna+xgZ+shElQsZgUhQQ9+GH7Bu44ObqSCayHtl5x0G3zI9MMWlUIq
0Cb+WccrQ5mA59/yRYD6lvwconURq/HPifx+2KtJ8ktD/6qZ8qWPwXKBA+qfYmyf4QgPu2IFfsOz
4V+CINafssxFfSfr8fj30oiR1zcNsnFiRR4iM9bPjiYBk4URqBbCbuO5L/t3yexg58aWC2YKqEWo
2hxIcRhH64y7YedNNoaOuvnI6Jht7TILn0Nk1gtyNdnG63rr4HLjpDL3nH0gEHIGhbph2d+GvC1O
DOAokHXP2xnJUG4Cz9/Bb1H3wYx2qGZsWPB5+j71PTM4+A8wWtNDGvfDNkpA5RKm4N3Awzn7fqQh
lZCqeObn2LYcShftVOb3QfjVMtV0EEgdTSgGO+uwr+pjR40SwCM2swRijE35MaQ0XhjAIm2mJ7ow
DfVEQrf5SHUDoQ5o2GA3J4IBqy2pkclC2VpyrzOYLS0LvzVMe1eg/89jmZ5GxyTBXHSndFA0iwZg
LbzAzfU6jf1u6i3j+HfRbKLBqlqvD4ymzqUXZ+92ZL/A5LjJLDgCc5IPxkgTdMRHnWDsDfKoXaiB
hIMGQyroQ9vsd4lPMChbBhNcbCCHTLXxLqCGKcl4eQkHMuPMSoaLgRrhPLjaWxHo17i04u8wmq5q
bD8cTOAkHTi/Ja2IEyclmIRTGLxY3q+nNG4bbZTxHhoD3bosbraOYbt35E4GoyNzPGB3qJadrKd9
bc9hFUCfHjkLuau2V8PGL599r8zu4BWax6lxPMqvCXZL6wHtTm0dKUwpGLuRUzgM4PPn4poAzvaK
t5Sv+HVizLGlzlKE1q3D7TDic3FmiYJX0lR1xT11k/aqwn5O0uH3l6VFjHTiBQvV4XrrOvimo2qm
Y2TBOilzH9I+bzyFDJIFQebWFpDPAbwsgwNo4BwpyleACv4aIE59lHFsnLrOhj2oY0Msqhp9BGAs
6gnK4OYQgJy5tvmMNKw/+mTKT64UH7XtRo/OXDA0rkfJKs304AwpHriKHmLthe7h7+J0JFZ0dQAO
Zf4TfcDNWHbLAeA0Ah6xS/MyhI6T+ys2nrfawMzajRlHvMx3DjKcq+30lZ5idhEZgh+OikAIVQSc
g8T5syb+a2NnvrHT3Mw6B1anPZgAjLkbEncPQwj7ZY5ZlPM/QvZCVA9xau0ZC01fWpFyDhI2/ifL
IbJqIp6wZlAPibMbac3Z+h05XUlbxbc2Qv7QtVcHEBskWqWV2sJl2ktSp1BtJWCyRYIxWt2slsQw
KXV3p+WefJe4p9shpsKxwlXc+NlOR7K+IDdZvzH1n051rp+tiFj2fI58awND3iIPaMg8gYbmlBwM
Qce8Fo9W3uvbJldMpzkXE6FosIyZCETtsmQF7Ax9kWLt/GjIyfZT8ynXDPHpu+IYtB73dTXjZ+r6
PZeIqAqeyoYb40C+TJ7tKGo7QK1iOrhCESU3239bghvo8zfUuRpgDRqQoNbi/FD1VctsoQanY1QA
sgtcty29dAB6nPO0lNZGKw2Mb0O80XSSe/vUeRZ/g2RwEAtd1d6B9+inIwjVGg37GurVTjrOm520
w84skbDyJLBs6gqHT0COJfPy8uIG/VknE3SRK/H4t3V4nL2XEXA86MDyYBUm7b5aMbhFf71LxmBO
jzani7KNJ8ADcv/3KmjMV7yOFvQzm05cDYH0v6+U+2SMjXnzPbSKClgp+WwiuHtzLF3kA+yzquhb
pmBVPdzSTGWKFROb4saaLZe9Yu5ttSRZzjOqqDgNhsiRqvFZyTjo97ADTpK5+YthWNHJJ/R8oQlG
jzVkoxVZHfgkOyZ9fsIzkabgCa3UWA908GlFVV+NVMPBCezyVhuHv/YmbuHyFHU2E+/SeQmwSKWG
hYHYRAMEgh6q8kkMvgtoBo5tQX18rVLyKmBSHETCkyi7YuYCxGQMw4l/yZxah0AYB+/mAKmW4w/V
8NRuUUfo25F/5sZ3p+mKPxBfa2/ci8E2b3Dng+ekulMTOeuqihBiWEl8oaTvtu0wZqCyeVmGCJs6
3bO3hpoMeL3+71gg0iOaEYytZ2uAEpP+HVTPCmr19FVPOF2pvIqL1YK8sgMyDCfT0PYyDTlSSqe4
BewOYMzM6ALF8drIvr8MCd5B4XY3IRTu1C4GGlOaIUhmoAADZvjT3wUevn2K9bDZFqr+TEcZ7MYK
x53LiWnbj0by6oSYbGVMI/DvZT2mgL1oC2mkj8dpDjbUeB184ExpSEqBN5fjcT11H0NVUGg1JCIn
gGJFML4zfIdLWJfF2UOmQJyQeuhSWz3YNGJJXgbp7LeXMUOKkWUCkAGSJawrTbeAXJme/PkS57m+
DhqtQ+sxBeeuOrtwQceBhEnXF7z6u1QNle8cCdl2or75tGcA1sTLMuqHC0lGa9sQwxZCjdyY4CbW
XW2Yd5VN1jIQnBXLAtjLVOjGhx6Wz/Xky6thBv/cIh/PCXoPCAM6GUSyerJTcQpAhV//XsmqQEyh
JTbWQCDhk+kuRGdKRuI29NEYnRtMXIUzaL5kYffWhEN06EFf3vHkTxDFsfB1Ttuiwcllv5Tkjm5L
14zvdi6Te9BNx8GqjmLIn4ljpl9LD/3ax0zetKwINhZTzMOgc0QodZ1QUjJi67ZSjwVA8EfMdrCg
OHPvkTF4j0z2rF3czd7fsNolkWedjMnsHwE8pUu7cH+mrjeg+Woa0+WMlSuFd101XfaiET+IlLCW
X0yZ9iWkQ1WMGdNEarAUEuP576u/SxlM4ZmTynOPJ2JTkHoxG/X5fiHbrX6HsUfPowjLbZdE4Y9M
4e9JSgyPFEGWu3l6l0DWLBCOJPhWecpnzub861kgwDunGMRi9E33iDPmTmuI/Oqd4hya4AcHwhPv
o8LcrkmnespEPCyDxJbbghh32opiuAe8K3FuGqcwGoY75FCe5/Rc1AUEYbNnh+mZY/XVjxD5Sk+0
cUVR553ozyHS00P7IYXVs5s8GgGkCYymHC5R2A0Ys+sOnHkeXmE1Fqu2nXo0795p4CM8m8TF0KAD
66AmpZ0KdJebys0kTJOqqgEuDlgNde87wP0G+8+LdpmR1Uda+sxUOq2kNZeMGym6YYG+RJ7s+UJk
ur62RuSTQWNv8r6M927pdbwH9LYA2HTGYrLKhpWBjCk6c6ARcPhdMiN4QodQXa2Blc5u6KIM0fjW
gPY7/N1ZzOf3ecQPrCIeM8hT+GX/vuS4Bo1AFz4Bsq3F7V3Fby43607laYCJVjO3GOLIMJjvT5rl
cus81kdcdHRADJpJ4AlHa/f3evKZiA8QBJBVaKx7dqVe0s7Gxm04h7BXjLRUB7zcpL3a9oiha6oD
+CrbCP4s6DsouRhAloDesOgfBsff1Qz/UxkSMoSbvHL6u8+OiBh4SXAFQwhaCOk+LaI7Br9riOHC
C5nMdjy3frDIUarNuTT6lMJKEheI9AgsxLpvXtuRRsKJsTxkWO0rR12R5DpHu945Ge0bsAv8mwXz
rG6PhAMM28HtIVmjVVkAzFtWpVrnguCBziNuYN1n0dXoEWOpD5sGb1E5+8zWsC0fPW89uG9w0ZsF
Im6y7tZpeqikfyF4dzcYOEFdkg77aRXb9sULjuG0j7q30viwOvPGCJAFJwKuTH5AER798t0GH12F
9EygRwdAvsVwyOPhAMCGzsRXcJ6aXVpNG8NgtQFfSyl4JhF10QQvDmpaJpGKdyICuRY+lltBjTZx
/KhVCcCBijMdIJd6cw7tY1t/wUGH6BfQFoA24Mtt2/9zGnUQ+9jItx6BJ0AlNsmEhm/UF7qPc9z0
b9734ODznOiSPU8xPNt33Au7NjsY/j7Qg6Wea1tkcst4eODMLuR08Ox/xYzwQN5/lnkBXjpf5urg
dR+pxWkL1HDLx882vW6S9p/enPCXW+5dmXIliKSNJcTj6nEy1QpWwdpDpGoxru6c6hxqOWboadsB
ZLfYY+eqYXTlQRjuwk/n7Ce0BLqCss5kGyq8J1G96RW841qARyd0h4NGzPIP1f3oQDRIwTVWzSaL
CkLtXgNAih1ctaHlEH+MEtY9/ukWGUhTFO9nCj2qx2WT5wzqaGsGabJOHFqz1RNJRXQ+CG0AukXq
xdUz2vNEn3kxgSoh9QqIcETn00VrN2Z7FEya734wqYb/VKysHp4WfbFPvffWsHM4hgQrnwAbN3HB
ZLkerAfnVMTWTxgAtMKYZ4ybgqcURL4rKQid3ns2iYdXVXrLNXMNLAqfH0/YwJaf/qQ8LEihLnTe
NmZscizTFo1jAiElIPBLxUgXfYA2RXg26vZz0JMtiUnPSmfSEp7DqdtmOFQaVnwn3eUZifKzuTbs
230Km7iOQyILiSNWybvLnjZOP6jEnnQvOmbSujdgU9D3fBY9G0s5PoHIMC98GuvJ/IowO6NWWowC
dO4gL2h1VvFo37wuw6DeglUHmcczK1Ptwv5ALhwbe6ERONxo61IhUkUWMFhA14CRI2WB7uBkDx5k
5UjgzsKBzAmcli4mIRUdqtLAQxyvEziCkuBUFZSPo1vt46Fc5Oh1ErI8Uhp0aXiuCXer0ba5UYqY
NDm0pK72hAQv/NI/oC7MR1YsROIH3BFbnQEEHc/pJWSWznjlmBfRBI6u/o3L0OFHsD6KSuPzGKH0
hqdEmw4t4Geh05p2pgcbNbmASRBLlsiCLGEmmbsqj/YlGwwIR6Z6B3wmG6MpEGCpF4bGmAM7Z+dW
8E+0A/9p7meVPfX+sC1q8wY3BrpuHBAiFwZzIhykh+i3xNgfhs5tzMWc6MpbBtLVcs5oDJsFQsdH
+hXY2tdNTG1vjPSbunYTOuKQWflTNSH5iJCN8mihF15kGi7ROgHMxXelHnuNQxf8JGJysjwU0W3T
xM2V2YxgaHC2c7y5nj0GGYywMNzGjLJ07N761JPuIr4zHZT2+D46n2VTfA1TRsoSj6U5sbb07m8Y
qE2fE0mGi5tH8MqIcxlXPzSLUKUZW7+GhBq/qkmzF37UgwAr/6XWR9rHC7OHqyyraxx7GoUWsdXB
uCEZ74PuxjK0gFimTtdDGWs3fVKXq04GDLvo19WsxNy2cbExfFrfvb8SZrOuiubLp0m766fmNCCV
IBRnmZUmXV6GLy0anJpsTw8MehQVZ6tEnaN5axGQVuBAcW7NlWXmXwMrENrvLWlLy97CXwsyPaKL
w1qcGvUb9JEtj8rKrpKTJpqdz5haq6ZbWNYnIymem6K/AQCcH/9TbDg3CyRBY5YbbSTBvhjpaYlL
LvSfzJ5Dlh9DEjq7IKJdYy6mIF06gX8kIXMnLfMFsO7WFQiixysqRK/2fgfd34qR8Sn0q9F1tkYP
TAifK7QhpkrpWKFLNG42D1ENBhQa1m/DT4zcH3ZN+Bjmw28FToxVCO+uTL5wK5crjDq0FQvzYIX+
fTIQrkYxxJlmFVgwDIBSTnawb2gBmra7KiFSkgfDNFp7lwJcmMt4QDoUwkkI+bY/qJ+QgCM2xvoB
ZP6LG8OS7Vm/jHhrWMAuqpxKlAZADgcP7uOSThvAG7RbotzXVfzPjqzTVLfLKLrkobuEn4jyOnvy
LbFy5EzmqbeJrp3IxmQsDTshTINN2bA+Wal7YPF9EH6GUQbJvJmu6Wz9cBYkPlXfVJr30uvNJ1rB
FMpGFWz0QPtNjfZUER9DpNvGUe4DuDZYaLj+rZHgUmetourSehpdDE8/+B2cFPXtmN3KDn6VhTGq
z7Zx7p/TuCOb0dkMor4SXfFYkaddopfsHPr8Qb7SvLtRmbsAde8i63OUCw2mQXNR1+JZh1qxhIhJ
yBIqbYiPBNpAtjExkJAQtcDRfR+1EGnfuJY+D40v856BgHocJuN9gG2Gt8e+1rEV8f9JhsSvm+TF
PislZ6DKHIFaBDBB2mMoK3fdxxS0OZO2lRFeIjqUrTbx4+ZLF3hlUA3bMmW8QXqYncbIcJDeVl8d
ekg6aWsHrwEWK9Mhz9bpTLjw9cYZ9L3jBPOhLl1iEz+HiVia2ZfL6V2mwaqq/ENlPsfWsAgwnTZh
sa5z8RpRfxY8QQ07SiVfCpPSJtT3jUa8LvQzn5CAloARM88YS/dXtwjvIwoaKcpdCjIWwTAi6Rgl
b7txapAb9IVNslW0tPjoHB/5s5b8NnbARuvvhgqvVHrWHYAXKR2tqDx0/T3z4nsr5DFM0f6EbHh4
65FYzVEofRefdcKKbBtdC/u5JGtmDtD5yRLKEIMu2SL3U7qYaDbsRP8dRfUcTgBVZFOpfYtcZTU1
w+fQ8ylPzL+Yrwl0ZRKXBdlcxUFJk2ZWQfgAFVLQVdm2C6FyanBkGS4gILQoQiNG0ngvFgwXo7MQ
UEWn+pIH9XeKDWDpjuU11eKHaiwdnNzWS4gaQRZgwWoTuZWi7VuQIpi2HbRNnfMyfNAlyp7v0i4f
c1Tbi4GJXjhqey8aq7VVVxxH2gUtKX4QRboTtBo0gqKdHd2/buNdhNR/0V6B7osM4AUz5AiVWaCb
R6NDxFDqb9IPn4OmeNNH75FM3cKApatxvxDVRd8YO/5qVMi0SueaZELC6ksAbYvi5CFbXJYQNlHH
06fvSpKR02+05OHypaX9NWu+vg03JWs2PvhUQqvYwKmjWiaPuaL/21hE/zl5jcqbg2cEX4in1gEt
u3Q9Uh28FutOJrYFRiOm/AbtTKWtkUjbC8MY8CrlzdpFb2qW1oBnq+T7NPxq03wBc+SeimCdWcm0
0qGnaxn5SY7v70O3+61QN9AjoQCyxzA5MIoboTpWRuCgSYb0Og3Nm5s9i15DJaVQdefsR0MECV4M
urXUQAU5ynv1w5QskKpRCyiPqjKSVWzBq++ovpBwEIXskTuldOZZiRrXeDiTxbrWza1f5JTzyneX
EaOOVRqMKytLX+ZRsjXB/mci/D7SBd8ijn/L+Muq+Wcww+nmDJyUnSH5IV1utmL0chufGKiDLyL/
tKD9shDFnngVe6km51NXzd7SSWeZB3ExIrtqcgzEyMzw44/WIuoWKTMniMF4UY065w2hNKSwUGnM
mD8SSpoeQqFZOKR2ad1XiTY/sL/d8eh18TM4vuvfn2BiTMiHdrTJDijd/FOGw71W6lQSGQnAnE82
9Fi7tFnqYKDZiRvvTQtIdGR6BoWHJVB3fiuZvrPM7WQ27hFuUGIFzhGfi6An24OfG96IIVX0bI0n
8T/Czms5ciXLsl8EMzjgDtGPoSVDUPMFRjKT0Frj63uBZTNTc9us+qFYZF5akhkBwI/Ye20sPvzn
0WFhJZ/bwUZCZiTmIhCS0k2zdjlkaY8iiYjPQSz1WHxnhPbO87qFJYTchCxr26b6U/aqWAwIwPcJ
iqlQmUdHjDcje9KHBjYhZOY6d751j143ca+Gpr8m9oDZGNvFUmPA1jXEhrVYd3DLk2HBWtRCY9Dr
XbMIC/sydljdu/ZedgVEAlclSzx+7FjPUYsVMqy4sQvmJSVz3iZK9zL3KA3GVy3riVAfDGhJekB0
WT5XIiBPhceoBOVfqmd/u9/M83T4ya2vwhAEmyniJiuz+WPLjcXsrWD9UcfRcxKy32Wp8xEjdkYp
gKhXN8m8ZvHHQ8r8mqM0IrN5iGDiLkii9A/JxbZYarZJxJ0G1DP2D2GOAASBCCHhEnKwjzgL+NQD
gOcby6eZySs//IhroICZ1g0sFpUGZRLNfBdTKHs8AFLm+DDRqPXMvv2M8r96UvQkPTF4yHEFwzCk
gsoy3PXjIU8VuFgWFo5JooUmiBfQ/Hw1CjjqsARs9gcrMlqwesgFtPNkw9SFRlxxrGdQsyOjfC1c
ijfTgzeKuYicyfEzVeqZvTnuoe6bOgQY2VfFLpiupwQVnblfuv5XD4gRRKdibjyN/GG9dHZ9ArtP
ZVhvShJM4zL/dDLrpcG7DLujgxVLZYHsM1rIybyQysqF8GRX9Tq5hQr7XSl5xAg4gH71lEfBexe2
L668dTUnppW+xbGPPqTrsACriHIqSyF81AiSiJZmPX21NcVMpC636RS9lo04aCFzdubKeMZZz1e2
fmpKCJDYei7F/L/OjJfGkKpFhjO+DdgI69mnsujfIzOo127EM3mMkXtYDGagilxbT83+qYtgoBtH
dDSFjG+4loOgf+gdaGtNcpwGBK6IADQ1fAx4K3u3hXvmHDwAeoooHs2WV9X4a+Enu1DLXl29zJHs
93sx4PgASBD1n0aDF6bLZ8/2mZhOzCUWRN3GbFaTcEi2hVkGXaxaqLL9CNPwnBksQ6rug6dkv07b
+J55FjpHiUjJpYXtvPfAtQ0GZDOmzAZaCI4WoLqzs0p5jTNynVtNvlU8+5rxu3e0d9WO+767Fal2
HgrcHZH1GKTaV4ymTFPPncEAwhTfHiaB3iLZ0GMd76G+HqD/w15gM1vhb6CGMIfnUOhPAPtOhjfd
8VOdAoyJi0HnGnEi3upiana1a64KHUWxFtGoZgVMMnvgK273mkN9oO3u4Yz0eIjasdA5jZmqW6G8
42r5ihN1j2EEkrSUEkVUJfsskcYqRLEICvzbIiV04U9tvyqG5sXK64vu5giKrPxN5NNrF5yb1Lqn
VIn4LsDvsU9KB+6D8V5mgDPr0P8jBdleeQDoOSAdFCAQliWhPYqEBTKAGEam9RttD6oyk0jcvvWJ
Ak72TQ5xF4gNa6XqgXiD57Bu3+b/p8J90cqWmRLTM2UB8cs3bStesGutPRV8DWb3kWURsjrYZ7aG
hqSHPmpERGWSHOemyY/GuV+lYE4rD7RaRovx+2/wU6yaeXPzEVPCrDTkcO47zihvfp1pkh59mGiy
6S5Or58bE7iyP9B5pF8VBYM+mFfPQPvaNOsqoFKJRQ8nLXemBZr5lVlydjIky8P+SUvzb5N3Fm89
UZETMywM5RxajzJsLqYZA7KZr2lnzqW0svbQ6Bn7AbiJyqDBMfWdU97ChmRWM9X/soA4uFW2gyK6
cPzoboXlN/UGY6TpZ77JawqvRH8zKwqkETQ9Lje6q+Sr7/xz74jvLgpBfzcl+qmWPhGhQFlvB1ou
Cqd+DYWGgXXaXAqut7DMvkRLyeUlNzgxm7ZhmCWmU+65TDLyY169hRMhGRig0NlEwVMpuQhr+T3/
jsA//7ih95l50R6i0LdtmNifaEYGo9IWINqwykzAHM2WBEBn2aY+aXNFgPiV2pUHcfzHgcSuYELw
dklveKuldeANfcB1uzc7P1uGLRnwLekMnamvuMW3KLoP0wTQw5/HcrImNzQzNxNzLqnHvPFBQkPs
y49aNkuzwC7TGa1iiOWe1XxJEz1DpW6gEI/Pg0OkCCNwP22ybaZhQjB7EnEbpejd1GWIqx+BmwxX
rfEGkZqOXhrbyjY3tVawOpHmsIQY8YZ6gUFg1r6ZdvIzKEwPAn/wsqk6ovzKcYOcisSz0Tl2iGfZ
0Z0MazgZEWxbXNA3M2B23OlQ8JuS9ycxPBLsrOaSMGPvcNcU0EbJzYNwUnq88oWjn/TYApsyzLCU
wjl5HbicWGe8VvTYHIgIzHMkPjbpEG7Ju5D1oLKqFh2iUdC7DKO2ggJL0dJ7X5Uc5ty5r1BY2TrP
5EBSW6rWk8vmQ5YTid/4XJaSHpvEOND7fm77+xiUNjHFbuFCGM1Jm6lBdBhnv46vKqg+DZ+E7AQV
38r/wEUuF55Ui0pTMxYS3QNhd3ad6uBWKFEcO/nyU+1GCBXVN1NmJG1p0QATTS92WHSrpgaHDiqY
uRyI+yx8SMmu6lvITZEqGXXJpzghra4Ne2dT69OM1qC9GofuubXJR+9zQV4yK+ajObsglGbt8zz1
Dm2qE06Sdg/BVKhtUHKY2JDxQSt5m4J539JN4SRONEiJztCfdSDywybcKoTEOnGsx7r8GOPZmdBR
H7gFPwkk936ow6M/tBGVHRFNk/yYcv2rcwHFthrfI8YduBRjXTYUdTKwb47wyMWDVQ7wcHZjD0Ab
yGNkF4W6nGHnYABxTy3/b8SCdeHkOK595nq6Ozwol2W2yZbD5Xtjq/70iOdblAhtKbFSz/4rnDdW
/PxyL/BhtKWuE0CnpXKbmqQYE4saLmyZfli194IOFwuvP21DGvTtSM4FowQHlVtRod4LLqaL/qBt
6KwKB80E27vizuTKWLf1+LfJAIYF7J51pr28rMmyKwD5JpDfVUlMMyKjH7RuhzLLdmFcEtOIZ2OR
kdFH5NN6HHoU9IBCFkYR/ugEfPtl9mySS0y1TS8uy3ztTQ9EZWjbRhsPNYz8XRSPLz7UlcUQH7qW
wicLaLq0urijK0XWhsus5EIEMdQ/VzihOCE6ypYZsEBdjbfR2sZGvPcNGi9NEdUAVrbO8OQE0FwC
VqmIwympMkLY2xzXUZcREC8NVPjJa49gH++IeLXYH0v4Bq4faitzBDSTww5gPYjKRQ50KbKFOurR
FEE9VngBiGrbZ4V3Yip0Fui0i8n2l1erCyG1pvFn440HQw+OlhlsUp19vlnfcjxtnumcytn6ww8X
3TxFYO6m2lnuahEt5CiGSjoBwhYnIulrC5SKB8Lute4SdDWZcTEoTBRorEkOQ29XaMGw9QQxaXzC
esNW/+WEzQ/l4bsbRl/4CZYKkyLZFsSjsx7rRkjpmf7H5t9G0l9yaFvEftlUYK5n1KaTxJCkqBbt
FqqNwvTZI/+ADHAlaZDSjMQPBGer3/8aCvHNUK1cYLz0GzZglc+CPZ3zkWrfWlmwtSa9P1h+iBsL
QeY0H04ZeOE8E89oR7/0nAAX0tb2VhV9Oj6JvU73Tg7FTpTZydMIHNaqJwRlW0mdSLLruTTN1RRP
rxEhF7IqVyHdI15WenPabXTMw2OVYO/NhgggXHQAqmpxG/Qfth9AN24eDclQqe2x3eaBXDhs6Zcd
wE+wQEiOaBtcH7Ou9ZhmoUXWzwpPqL6oS9zJObeKqKtHYyLMtJ2AEznknCdDf63rLaDJiW9P9nkX
P8ZZ+iwNxIna/AL2Jop2zl8YBRmP3vAzmQRbYDSdOC2j25Qlt6YxXjxJgp8qr5MoSMYzTkWscwEb
NcaoHB8E23ur568UevMyWt9G17pk4dlPdREgyEnYt0hXg1JhHj3uOQ+4IIGep7ZuT10WXghA41j1
x3MDUL9OHiH3BfzTknvdE3zeeEeGRSgXXlxSW4ljIeUotF9U/1FM4cW08qMmy6ciy06Gj4W7gFHd
AycWPfQm2+4+pdl+wPah9yO3h0PBXY8O0yLNITW1ipprrQ8syilq4XrY8zZNK50rVQT3eBPg400I
BiwvkzSapR/pLxU6WlcJommCBtII1XHoUcQO54nad6F9yIRCL8dbwoicfFiCDXzubKtQ1GGD9x45
AAvFzewTjtzJJVQVUMHCec8ks/gohILld9xt4cgcnIt7XrFBmFfoY9ntMZ2rvXuU85jOhlMJK+NQ
uvYNq86PKItz44zf4GjwedtPUc16jnUO6tjW3NkBOmtJ8gAmFfsTwtZz1BGM3szvphImXIUyfgHY
xk6FB8DC4QnHkJv8Mc0unnBnf7StTwBQiBLHg9IHWA74v7eGjOqsMXgSBZs6u7qIzooSfCMcAqDH
4GiYTJSmhh4pRaVanhJu/whE1QII3kCkD+Mre+P43sOgaYfeBm092eKtyvFAG6wmg4+4ri+UwTHx
39RISegcjJ4VHic3R6O1NVT6bEXoAvvoClRmhTDi+pplpIVJAR+5Kgj1yWz6MB+HIvk2b7Euq7VB
isciqsqUAInpA8XzU5qlNYt84zt1WCGCROVdJ4VN9TlFBdEeXQGsqZfBOveqF0Aw6Npw7R0zLCGo
d7U9992WPC7uAT9qFh1HFyYw5sMTrHLT+samupaMvYSb7VwsR7mpIw0YP0uHIa2VET44W2gbs7ia
IaE1sYUmITCeI0nAMC/KG8OqT27YrTYANsfr2zG02uemXe6l6F5bK4p2Q1DhDLBIMPbso987FftA
RPpNx5JFEE3dx4wTsawvxtjEx50Z75PnvJbyZAVspEWbMPUotUenTTDaRZQPxaEex6tTAHh2XdB8
XXDDsDdPkIm+q0imED+q6HFckCBK3GuxrbTqaLfOq5GRncIl1OdMnyqdewOlyyHvnHNCEnXaZSZI
Q3QmackjQlMdz7iQpa+ZnDWCD8c8W0+Qkuhd65s9iqOvOIbs1YjgfaGb9rZ3nhM/hqHpIKtoCoJM
EDSFcUFl4fc/ZWtDdqfV9/X+2THac9/XS7vjpyjXJ3LS1uOFYZ14qjL2qsxuYTl4XCpRvuE8oe43
uluXWqSlIUQoPP91aJO7a4RHxFjHKaLqClpi3Y0MvytULpLLuIfqkiGjfx4LgyYyYoSSGsl315nY
oPEAsNq2fLSYwACMZny0J8smKuShKoJb7xBAZNUvgOHJQqQliPKcxGbEEPh8mw/YNR/auC6RP0Nq
v1p9xStQ8WBsbB3fn43e+yUSCZh290QVfvKjeDc1BCtUCX6WBLCUoTEpx1/kHUDmcmIT7MFTmr9G
JK9jLJ5wJVCzW/l58o2flp3FMhjTD2YbgJj6h7Ey+c4Cj03Yly+eYx5R5VkZLl1jAHAuUnG3fYHo
lYFHHx/hw8GMY5hNxdmcAgaCi5AUT5+dp60II2qpKrsYU0FCsnk5EYyZ+69BXjuLLj30SY/fqXxl
IXgZK+0LzRtdCaok97XDmR647h2Z1Wdf298FeqLJlX/899CgmdZG5m6ljvvUNCDmDVuri98E2lNw
jFwHtgFGeKi/5vRqBOPh0Up6hxzC0FvCazJ2qZZHVFLIVnxy4l/jkiszNNwn3yooqZqtqjlfC4PV
k5Dtny5zXkrLpOAJDXKXa2uTkOohYuwZbV1/uazptVaualneWpLvWIicdQAxgHx2mihYcZDa6pbl
ThnDPYqrjJOGJkCO9lEvKSBbcMN42YY7CzWNLgyXGJqdEoFLouJkaeXvGdX/4JacrSNucI2AHgbk
jlXzOkQlh4xWbJOBjjlgjiQb51wn+hazLcESrkzWuWhDAjn0U09HtSMm79EqE5O6PCGy0YJP1Yec
1s4YrYzOIAwEaDp0MmPF737PsjkeoyruZpI/eL7HGhnQTtTZOfmz2ooxbL0SMTEG3pdro8yKCoDI
gEkDiuD8TAYZcApfzcIW6yGPeapwFRcUYRke07EKNhOpbm7xMRQ9lkKdan0S+Z75KPtaBxquy2Y4
rSuDiHIeqnHj/7Fa9NkebL6Fm17b0qLf9NEW4r1nLa3IOR5qyvgkvutk9WI2IDynJpltuHON8bAw
6GC478JlnTQfXccRm8ccTIaknM2JlmM9ZH+VtjyHlnqoCJ1b+JpFOlWnf2Ocnp8ypBhUPgQSYLsZ
tPamY6II2IwCUciDHoYvCuwjW2WDf2bC9aahxyaozFrSw+5Svf/Lkx+ihn8TwgU1lLKzoF30pyQ+
+Bo7bZ+J1xxgTSYZ1mruWgBEaIBbcWYrs+MhkWP8WJg+22t0NgWlsFdehqwmCsm308XMHNzotVWf
G9jBixYp1UYQXJuHjr8aGvJZ0gGCmV8+9Kn71oSCoDcu3VC5a6HIHe99Z1pVSPcTLIP7mlT1KkIG
IoKn0JXxOsr0VaZ41T1NR4VD8Ms6doTLqHzwUB+QvJEzRHMz2AsUWxoED5t54m8SQF89JXT8Rw6X
TaCSRw0C8lbos21narVbrTzYdSJk2oRVSxZPJgOtY1jqmL4zI1nHZY0LLrL6XWtzLYR2XtH1ya+4
67u1Y8qCZjAO1jJgNa170YnFX+70Nwp4d2366k+VTdk663z8IYEg9FaOu6bmNsCYAtW4bZHDywKF
XTLR3zg+RLnqkomC7XDPdMGjuGM1dygccio43AuCJUaYaXNv540XmbFejljqHKgHirVqwAsbiNDs
NHzqJAMMZPBqBchGrPzGtxep6FitClBlhrantFoMUHgWNpHGr0gVW0arUKK6gPiMoQnQvpA/1Afv
A1LzQywA/lJvL8nf89eeO01H9NdMMeKEjsM1PwMzF0slx/cwyYlMc5yB4NQRa8uYH4mqb0QVbLOk
5RL2lbcG0RfBxQqSZxxybDjM2N+iiG9PgwOiAmmiF62bAoYSQA/6iAZjDwva6mqlaloUwjC3JRbn
vVZDfC1ZFj475bTpbONBm5L0hyfTBq6O/IyGClJuVvYEOMTfYdUyOgr4bsPIGWgbpJSybjX/9SVy
nxRfEIRB4FTnVGjxPSnJTarGN7903lzzvR5+SiCkp38RTePyDb++hs/3SQodrTin8akrg3QP95WR
cpw768JuwqNk3IrkIISG7eXli2GnNz/oxLLi71qKotQuvx/Q0Sf7IIY+hv12gTzcemZ1RKTiqKoz
62+GdKXiUsinQwav90QwlLoa+JCBTREJG00fWj1ZJztKkBMmYlji+DVPvx+myI6QyuabzJOPI/lN
NvQVdGbl9FpP9Il9ZmdPGuMGq3TaT/eKULv6rueCUXkNtl9nGgFDxWC6eu9vb4uLh2/i1vbuHrTu
+FB5YK+y+o2CDIF+ZxnPWmV7u98vY9Mot6B7eR62k9zrgkPGMAG0U6k39iZSdbkbyaFjPKrORM6Q
EWgVw7nzkmiZNW1xysYePJt096iG0K1ib3lv4qML09Ge2wJ21eTBS9055Q74T5vjgJEhVXgvTPI0
YOosVEkIC9pjxdMte69L0DUASdoHMcmbK5V29jNMcPkwxGdR9zOM0RfsHBz97OYeeATTews8KChx
nOirIuqKVRrSI9eB4z8V3vBYTnX2OeoI5TsHU5JR5dODDo36wNS0Y/8VOEfcEgheI0mpiLHj09Ts
q4zS8pYU05OwLKgFLac1HgbBwVUN0VpB5tyQQttsBy1AajfADskNxhCtmVDvkTWOqCq/RG7UbV0t
gnzmMCJ3y9S9tDO/kJUJ9tUcZZPb2O4WhBgRJQ15VtiTMGEN5SquTHRmyNfXOAdyFuJDDOHfl9+t
lqcPpuElD/3//cxPa3dP0fGvPzfNZNpnFo9IOx+SY5Ji6Tb1pH7tmWnGoon+uGyHyWNBVuAcY5Aw
ax7rM1ymaneThbwEDG5yzxE/rPuSpDBWRCHwjUBuXavdjhbBmxFYmpFotz2tD3cjgwFOfkRsM2+0
B6bzLAKOtYE1eRoYr46HoDRke033GRIOnzZXTCvFnrteRwzzVHpNfpV1wcBp5gT70dPg2zY/ibDZ
KecfU7j5Ta+AjUo1oDXNC76HUDcDJO1ao4s6pw1TWndg1ipNj3127x2S2SY1hA9RXPPf8wBYPImB
S28Yxo1d01P2IGR8LTpEHDRH5X6WwQCgu1Hhk8eUUCJBYVvVZ0TgTQiMh1clcp7p1uBtXGhLzItE
doEAvg4qvd0MemKf8QCHS1NM+NziFLYrDIiSARCfxpb1N/CTIw7EcWebaf/iDFCpilGOII+n/kUp
7R00LIy7sQv3UMoqAuas+nnMx5kw17y6vdDWJaLmrRN76SsCSismT6nViVMyVaUWZQSbJZYuDhPD
3RWueVOz3cVI8mzrd3QfNcFYy4plBJaEEUZG768j/ujY1SAOoxF+Y9Rp48n22OIIb1yxE/IPRsl6
vU+afWOW0eb37YmH79QcgqsRptc69+oHI9GIN/At/dHkobHSqji/Bv3Zt5GkgUAr8X3AcxopSnds
7v3pNEpionrNQCo+vLgYnx6zljWKjzd5N5DbubS1eFgxwMc02HuXeoi7jZdpLvo7B3RDn9Tr1lfo
rlotvRlVfxxQPNOOZOwEPQKJOY6G8NmHH3cf0SqBVTY+qYu0ZxHy+9mi2ke6rm0HmTi8PbQz3vhR
FiswmYIN+f8xgOoWl5lynGMdzN7MwnjUbeQsU13vADzhHW0tazswpN+bLspDtGOEB/X4ftEbuUCk
d6M/Pbt4zre6NdjEfpGpW8XU3wW2jMQx3aUid2KSdXi2ZPbmdbH5qMYYixmZcAvPNdJT6RTZaRg2
UxGsVQeAt7kYz7SFdXKaLHPY+lrnHjJHurjQifbzyn64Kq/AU2FZsPpokRFFroiH59kyt7EVgqxb
j3kD+ceYsaHKVoZfIiBFChQMnGvKNdZKZ9TgsaVGUjPmD3FpPKKvj7e/pqciQ60jXWZWs9+3a+z6
EoDiyonoq2azSGCO1bYjGAOjrZhdpawym8lGiS+5BPKEUAeXSG6Fn5mtqnWdyZ4bS3S8uA0zANdl
BqWZQcTRUxwMa1IEz7I9tJ2SXfTsRrLa+JLlkb0bRibiU0v5KZNqD4WvAkJaMcBAiazvbKLpYRyg
FurKTrHTjvN1PzMWDJqxpWUL9/D7JSqmfQVv8qZUMZzstOzOmZ4HJwaQS0Senq83r2OnxrNPsCyv
mqefsOckm9LIUT84fbgyGiQwWsbyRo5Bj6OYdxinb7dNgrY74pJYA/UJXvIcgkzqw8wh+N5/MQbt
hwuRX3SWSfh+0p/AcumbkdnezUPyCN5oJF8xb/flqJMjjoK7Suz4cQgvvZ6D/E5s5JlMMctTanXZ
FhIoXUMNBg7EPgRPsIh34SX+md31IyF3CUuDYTwxU+n3CYUOYkWTOcbMm6Lh2TjK5EnUg3mdpOlv
3DaJlw1KXnDNbfqitwoZdN9szEoxVhLVcMAarhERrV+82dTFqM7csC79+WUstQQKVgyidBXErw6p
DtowjWc7X7VC8/GFDMGGh9spLGbsdDnw+9El5a33DGbevsMrVoXvPvY6R1hqFMa9s8ZLAYyOI4pp
dptDJXPcjU7qCMmn2C7LmmsiygHnVc2nUdn5RTOb3RTwcnXTl6+DFCTba14mmNY+bP1tNd/kwUiY
ZckUYichBl9TZw/w9Tiyp3oo4ebSimryAE7snhTUQ1pPa6k6xuFJ3PRPmWuCTgo/p1qvXxFUovNs
AbClNk6f3EIpFg7HHNsxgpek2XYNIwWSUfl3medfNg0+Yo9jFyV+Zkt8dyIMzr+fhZI3jzGHFRUk
esswO+oMQ1ZIStIP6v9XBkqnkU1fM0o4fKpE8NYxqeVR68eQDRaONsWHAYrHY5sRpGjZCUNZ9NZN
Br2Vwc1DmVQVx8PowrqB/OwPsnloC8d4GCRIb8+djWrkFDwGPNSntmIDocBRNQxpFxaRInerHnGs
ZC0IoTptYYoLjBCRl36SYXFKvc+eSXfuNtBLbD8jxWdWx4QBStz+GGmKH0CX68wfkP4mUCI6CwMI
X4IVIU5lmuQW9QsU0CT//NfzdH6oNn5OoCZP5EUZwntTuCPXre1Yj7g3oESY4UuqNMVywtxJlngr
a5T+YXSjCPih89CacX7K8waxCUIUprQlYJ1ZyuLmf73YVVtz6pyV09VAVAUxMmFaPmVM6yH9m5S+
UA2QB/fx6feDkB7m7dFhkWxl3anwRkZlLD3fp4KdVdUK80EUyKNw1byPrdLfR2R0SxsNb1IVcH2j
3wMxUtseYd81CWyyhZy+fgMv+BKOUfQpnWBrVfF2VjzdHXgGJOcgC4f6+vj71TS7I4cwf/r9CgY1
0Pj6uaiqflFVRJBzZqTsKQu2jUFWPrVRxsPYxi8WMJO52Y3FknBGTGnuXDP5iTinMgg3VFBEXtup
gzarOHayM54rpsuSySkR2tZ07ufM9DKxyF00sWAxViLZcEjiJxXo1zZ05F8CflY0spg/b66ljZ9R
y3iVsc4G0Q1+3HLw2MtWFS/C/CFDEnEcEO5jqaqQhxvV8fczcJcUCeEAvJY/Jw4kN9+JYpQ/KPc0
afxg3vlmAepdObY88isd75yJ5hWAnj6Torzz0AcNi91crcGiRRdgBvZ+6uuncf7KQQiwcGXdbfUZ
tUQM6B/GgPmLMsbZKRFYu8gO49ekAGUE6KR8kE3wDOSS5lOD2D5o0n5zxviZsho7F7KUUOrabRQ6
S4MIzWLqSn4N9gEehLVUq72jEyTtPei7LzWLmkNZKbSMsX78/RDPn2lylgghnV6bbgNzeWJVYRu1
2qlMN5+rRAtX46Sr3S9vX4uKaJUicCcbkFimcSj3HsRNNocuN1Caqh0+EXH6bSBEw34pLkriSd2p
sjim7WTRjHp0Mjs13EfwIXqDo7FOwVLpYXOLkybeRU4UbXWivb1kILlYIRIdIXbcnFC99iwDF2JQ
8n0YE4JtQ6gnXi4OpWF2KzKN1PsgMgRpfXsTo1APHdcBKw2nmwdu7QYzh39x69E/R1a31NkFXn4/
pA79vxW5jDw77W9su8SCZaK9Qa0rV40jLlyBJwrV8UEvydjGy29/6Sy69YQ5XRxDf/wtTbPGBv5A
5Io2wbLSdOOAjiSd6f9M+tPx3W6r/yVNRBHp9/9FOiAesy1dkOigFB/tOW/o38KNrD7rkjauqFk9
0ezGIu2u7nwZtENz7/SkuWut12610Nn7ifEBn31n10m3D7MsPrJOvyVzoxf6gWAhxtv2/77M9byj
gS/+ZMXBLl35SQynu1LWaB1lFbuX1GH3CbdY7YeM7X5DLDlGED8+/36mty7Fd6i4Rc2yO2hTRHuR
RSeX3u9Ogfldcahuw7x1VxAugBiK9olA+Rz4VeZcPRumWABlcZlqzzF6ypSnt5bVvbd05LFpQvO5
Q4O2NtjmCZ4Q5ywqzBXBsM6/4ie/h//y/8IW+w0n/Pc0zH8mekhTmsIWkmpTQv3Q51C+f3t1+2ry
gkgBM4A26OyUbA+uK34YCGjYPnA0/ueEDuOf4VD8ONvUiRqkPrYcR5/T8P7tx7VYh2kgiEHL8JN8
w69fKCduvvMSC1MI+f4+9m6wDWTzUTQIkJUJ85IA0aos/Fe2Er5znVjrHopSmPtQJt9FnKBR8BN3
HykSdgy3VLdiGuK50vhfgq2sf+YTEqZuO8q2oMAYpq1b/0jZ6qO0t1kNdEu3EaeeF+dA5xwQxXal
KAa8k7gm3T3vF3nAvHZgJovidczz9kxi+WaKOOTSQVbLFHIBjoJK20hLiTVduYfI5Tomunr3rLIk
cF1v12US4IKTXbyXIPl8Ikq3dlD+6DW7EIVIeNk3mrFMPY0Jas3Zk1skmqIsu3pRWR+1qXCJtyNa
3u3NkzRs78Uyq3WSW5swZfZrMqBZU0Vu3N7rGbjis2zLuU4uoDgXWF7pEXS1SWvdY20SnaVQGyMI
9HNIduqmj+C8Vjl+Td1NCEsoO4z5Auv8f75aUGb/j3ufETIbcUdJU9fFPwM1YwHqSJgYPUxLPJh8
YPTku4xK2nAz4NLDmUqJ2sLCuxhA4nZ6M1KfYE1KM6dGCZitmDyVd5s0ra1XlOwaE1aDXUlPWpc8
+Iph7K4NaHPUIAgu/WR6rexoWmTECKzajAUL2FzrQGnbnJm0OU++iJgwoya1AA5jns4vbdNke1VV
4RZloftc18UjuKr2O0E/aTAcix/qKRJvqKBDDJdl8mUgojNAq3RqniJ4tXYeR8YMDtm9dZeyq54D
8lycZmsBd/iKBfBiNL65YOxCW117+j0SSlwGNBdFtQqcGtZgrh8BL0NyNXzt4EyFdujM0YeKwzix
7x1WX5rjHiyt1fdpH/a4CdJ5QUZe1zqszWkF8aG6472rVhMGCdPTBSjztHlIGgMVTChQNWBqTfKr
odenwAmLZ9F64t5U1pJxn7PvTPRCmC4u7OzCZ7PUyr1hBAkTvAPznGFLZg71T2D2O0ghct37rCdc
TS849zEB+jwzHkNzQEqhB5LsAT5DntReOImdBU3ETnOc7AhOrTn+5ytM/jOqSlqmKYWwePDprpK/
SYH/9jwqTFO0CM4hSKf6E2xi8dvwrWu4XjQYOHbbvtqZgHAxBhJ4GIO0XTS0aOuoLb1la/r2Q66p
cwizLvxvzs5sN25ky6JfRIBDkEG+ZiZzHjVZ8gthu6o4zzO/vhfThe6yZFhA456bkFxGVU4MRpyz
99pj+upPCMHt6RsojXHOCgpluh2wrx/HRlnBzGEOQTBM1qjeZSCZJFVFe1TCL4bmOVcc9kZbOrxh
6myVh6QViFD/WkcAK+QeKs6rYkLz7myH5gukeMbHfuD++f0w5zXs503iZ4It78cckkvEoQp43Vbf
pZ+q5PVAH0at6JRAQH3hjHul7/AoCakse79/dTRkKl7Q9lhWwdsZaAnPSGUPFuzmo+St3pZa29M3
774EiT+isVPFGQlvtFIJsAJDqP/d4B+ARAkYY1iZAR+zWY/FU2ftVcN6wdChYJnnzhOq2nO0opWp
rcGAKaBer94EVilKilukcrErGm61MpDJN0yKUKVi4hXKWD744RtGOWvnOU6IJVeLzrEI9oMqsn8i
rbVXCiOvT0J072v/+/fNMHTWKtWRvG3vNikcVCPN8+IcCwozedanGgezn38t6zkBaz4CmH3q7RJN
Peis8ycOWvv8Ww/gPUY9E9lLC2oJfUg7e+aC/TuP3iI2sXpgviCn0JeErWdtBkWh0ewFPVM8sdJz
loW09ZVNWtDe6nHS1Oo48YaZHuIRbM1O+2ZWNTrsnNymsSPLTOMJspH+GlpzFAXGsSTkKFE1LHMg
j9xR67Dxd4CpPDoHTOeMdOOEjr7xNHseQlnf88hoj5qerAzBRFBVreyFI8dVibXi6hkabLXsiHGo
fmi78FxwdF/++fupvc/3Yp/CMq9rjoqyCsDJvFn8z/UaI3RURe8XS6GG3XHoZLirYvzSTewcsjLE
PieClNk1aFFAvIfcH/tj28hvSR7Bcg9lddOSKlx6ecy8EbsE5O7e2qIe/jTn8XfPlIC0ecMKJJbN
1a/PlBkB4w6sorgEggH4TUBbKlimTkSIuiy+9cxGjm0ZSZfehuHixt1VxNBcnEl9tDKrdfO+S2jn
RF8xnjLNaVMmxaVnfLL9+7C55v20dZ31zzZMVVhzWOV/3k8vxarmNXW+DCeQSqpJKFBMzvXKr8nS
DHBCLIsUH9cnn+L7zGM+RaGaus1+k/9r+rtVpsgaUY3wMvhvlRtvygPOpTQ/IKG0gvAcMLxirXdJ
AYsFEFw2jfpODOYbNCtwr7Wi07vAtPnJk/q49AmYVo5j8oyEKsW77V0X5VWlj4A1IqvZtbJsTzHQ
/J1Pc8gdiRXZBlo77IokapC/il0/ts+fPIMPm2OL5dexNNPUDdsm0vXXD6NpVBiZ9CeXSYTl0YF8
ja3Ng+jBf0ogqdrkwqT1GXc7GijcNoPhC+fNbWcR90K6mPHJxWbOH8OvixrRbbah2paUjmbLdxeb
3aKI0ZOQPJWgPQVWV26yuI3waSXyLakA4yOF2alZmJ5ogz7BLtS+gIGFXh4J8xQrk9wDcv1ipV2y
4wyj0YqIg7VFqozFsPwAmyFgnudAADZrrXUbLfSuQ/eimUEfc9Y2jB0bPlh3DEJN76ExM+Ufuzw1
tQheiG97nfQBfMWcYMMBTIGpHCXHoW9fi7nFeX9wJNiX1DJJuYZn+FDZteNGU3BN6BycDWK0Fpk6
hK+TgeRRqdv+cG+53x+UsPlb2Km37Y3aP37yOX+86CyNLQ33WY5DnILeff3N2AhxNiFU8LM+m7Mm
XWMw6hcbUdAOoPu0woHdLfSycI45aefeOKSP+jxWtoOMJskrZ4hAeCUgN1s72W38/c/Pz/h4eVqa
Zes2zC3DltzWfv0eKlkByWriSFDiLjjZMr9Nat26wVDCjx1aBhJN5q+q0P6LrlW7tudg776ukIjM
wUNDYXau1bI3sdPOu+T+bLpn+35/gEaN4ndU8+391yZ/CUEmGjryfaK7/QfffqtSg/vRAH0O9pqz
Cws6damYwrNU5YHNiX2me/jJV137cAy2LEPXiH43NI559vt9oMVxSaUPETLMSvcsENHF8krn1ENy
jq4jvqyt5+ckm9feGRrWjhil+mDMf23Qpm8YeF+xtHCmHZLbJ5/Fxw0qOzJVWhZqSYGT/12WKggG
qAW4z5ct04STotQO0HR0yAbpNlyduqsEYjhySU47B6DVqqTl2WRvagoriPCS4hhM43Rse9U4o6bJ
gGKGYllZtjiBMjJP89ieTpj01hk7/TTrgBpNw9eo7SbXwgJKGyU0H4ZaYl0FSrwCBwI7RpL91TBx
+/Nr/c3N3TJNgx2UYRpkxr1PFy0rIWqmLOFS6taSCDwa1Y2OLk2XygWZ93poK+chKKF9onM8DIES
AJR5jVNj1YZFfSRmzTj3Q4M3IkXogoCFdFYttC9/fpr6x49EEiCushmTPFt2e79eHmmAYIlv5Rwf
j5GEvQP78WpsXiaPOVVKnoY/5vqNAYt2S6KUg38erySL0qKKvUc2R/SI8hyKvx2b9LRg3Ihx2rWQ
aEEb82ByIKOJK1BvOMSv/PnJ36PNf13TuaA57Ris6zr34XdrjxIqBIHXI+J3utagZpGEt+3w1DhS
HDE4/YXhCLwLgsakIjqPE792ysKSkO4IV+efn4vx8aLjQMB8l7udULmnv38jYxE7mmiAN1WnFKn0
Ik+c8aX30T84ptkD+cbiqOTJvra15NL5tjzAbX1RPYceaxTqx7i0zZvTakBEpP8XwBxlZ2XVnDcd
TK6uJcDkyvZ4z5tTJ66hXLfeYNge044DXSC78DVpVTLuDCgicWkOxzS13oDIylNbVDBn0QmuVXIQ
135SMyL6f7x87qx85+3ZwqC+23vhO4uTskqTZaXbf0+TKU9EFXtbDswadBehwEN0inUFAOLm5Log
WXTovmgWUxWvNcNNXgRM9KtiTgJHT9kF9qNijgzkzTfinJJTTGtkWSshSKn51z7M5T6MjfbB0pA3
Tmoqj6ltVtsqQQ3p13ohXdjrLkf7QGjfJJkX/ageBVryHLGu+KQTKD/uj9kaz6fN+3aebc+vV9HI
0wlgwmdLrwUcORWXuJT+Kzaq5GikIPRt7m4bz4SUxUc3LPUifwXD1JzUKUdjUickXAXkKTRDFL46
XY0eyExOwdwuS0YHDwGoblPBphgTBIkVJNzyYoeDaLwJJmLYPvc5YrG6IOJMX7LIuqSQAPD3DB11
rE+0Vqo5twwnwsqUhTzXil/sCc/wwUa16qNIceUCbx3Wfm+y6DZ2dvZFQ48DVIBK+oZS+8YL/qY3
osafOsMjMQaf2qLM6xptpFbdQlkUWxu1Xd/Ws/utfjLUWO5iyGZrvY3N/QgxQeaB8VYYnrWx4pbs
ljFNOYsFDCOZDLpRENc7M50xuC6R9ZPLGxiA+XA6XCy99eKEdgeCUZseNaUQK7z81ubPX+HfLYWW
5OZN59ig6S7mncR/jg/tGBPAqKuwdomoNAvPumVd9ZeaYejLENxsYvOaTnqxqaMhxhZKhIEY9Bsk
NePZZkDXZtUey6r3MMDOh9DsXBOCig65jVyvx4F1/42G47T48/P+zQ5H4g11bByyhi4/7GzBbGLG
b6EiGoCPK3wIxlAu27H23VgtwDLyUWwzwJU7LTd3QQDloa6Z5tTAaJeqYjmH+Vc5f45x5/3t2T1S
jmYk0avSyTjH7LeMxhZBk04eQ6c2cuMZ+MQYZbDn49veYGY9aL4dX5kB93PE7IA9QP9qhMnElKI2
95XAufLnF21+aKbO23hVqNxddY589/72fz4sRkdjKkIwn45KOHYPu+EQkgi86Ea/dWuiAneMz6KT
7dE6sfvgNnQCi24lH5jsqKt7xEwxJ55C6glhxxcmPj+WGLsntTnkzHbIHDQKeYOteQnuOXQtNY9P
k4mFs8GnKF09rqJdP2jfRaDX9I/8mgilJRQA8t6DbT2kjEDA4e35Lpe7sutKlKay3oyjR95Cpers
SCDoOAE7SksNiOqyu5tjLgtSEV+NbotMRv2i0Eui24Z/C1Fn+8n3/X53fHf3tHVYlrYwdfbHxrsT
kdnVEGvsLFtaUWhwByFZQdVSuLlBHVzDjKZhTysAaHsPf0eJ20dEPxE58F32MLWTvhj9Ytw6Shfe
eh3bkoY6mLNJjHWuiiRNIPIX1iO5y2uR9/lB12OkAl0XPdtVFa1V25kOXQeUxCm1XINfpgXr3Gf4
fD/GYOR03N7LdFjBjr3SPAze9/ZyVYp8i1ry2/23PtIdAk69cpnKOXOjUrUtAQ/4t+bGkQ+V67OL
7Tf7JUfSXxWOZQCl1d8tEpGDzpGZOAQDgnfQ5D63eYMzQ0eccP81y4utGfrttXR6VnXFNl0FfO7O
KlLLtWjFb7MOXFsCZ/8rNmVRqXizc+AfyS6RvXX2zbi/+NOBjjFkAibw9HLzax+OPl6Sys0jQGkI
/IedP5HbEqkSiY/xyYvUPp7d2ZzrNtMhUwpbvD/TdZ5lZUVsoO8oxLQJ4qTfWaH1Opr5G1+On9eH
FONDmHfDSgALOviWN+w9CYEGP/f0yV7646DNggHtYGZgp4ot8H1DclDyMmR94gygJBt2U/mjFgXh
RUzY4+sAoVVkVFsxjOohSMu3wjROHavCq9IOR29qX9t2PFbWILgrO2JldiWRrbpA8EDjkLHlSH4u
ged1/zdEIfvrJwvV/IX49SqzNYuNAW+kaXHsebdHtQiywzM54rFvYXajzLLXgOEfxrIHjBskwXkk
Ofmckdj888H0qx7saVEuB7BQOBOINg1AKsiLbhjVF15pty8RhcE04tfQMDEbTg6gyEPjC+D7xHSv
rSiTTxN42AI43qOakHIzeEp5thTtrfIa86EhUGZROlVycW4mUuQv7OTztaXrGg6WqVnVDZc7ombS
Wv0UL4vzRAZBfw7zbNwkypcy6fKdD+V9GRu1xd6qaJdFZjcgRRXrFpOq64cN4fSM2z9ZtKyP22yG
aHJ+N/k+SNygv96kB9OqigHZGLpgkMMgOGa0qbKn/6FcBRgLVw2kWEaZAMpe4ZBiWasP96ySGlLo
xhvx5LZS4ARVy2A7RqDe52aEMjXh1ZiuiQJOWtG6kLXI+jcXM0ys9Jia3YFMrPpnVCayYbZaCkmD
OXvpw/89jEbWEwN6axkFLIw07d+aiEldKfGkNH1oPzcRZ1EsPG8yhNJExtw3Ri30H4wueSh7MNPk
b2BsRzQUgeQ7wBQvlwkypI1iOACxOt+hD2yfBnT7USwbV61aw411G8t1EWRrjpH6CdI3qwK7tzpk
qjiWjxP4WSJvgTl8slIYv1kpGCTrFuIpg07f+xGLrWQeWg6WQ3s2VY5GhEOt1buzEQ6d28lRv6E9
gkTgthauOVAwRduXB6Ug5EHh4wLVpE1bb8RtMsXAkZue6DSpuboYQHGSL4vn2FGP/HfTVVAV9Tof
9eAmoYSY1RRdap2lEGWz/0jQAxRJVNF1LmFGTFBRwaR+1uv62EOce0gm/7NNFsj3O8S4IQwxxdeA
4thJbpZdf49SW76Vs34kiB25T4twdnvGO75mkC2Reu8ru6330lgMdYvG2mgD0nFa6f55lbE+3pa4
izs8Oe5KUFPNdwcQ+vZwjMidWpZ9tAk6nF51owwPJhHKB6WDsQf57+H+R74soIqGFvlGSc3OIvRP
SmFpZHsnxkX19csADoGYlfCq2eKfAmkV7OPEWscM8BYas+1Fxc1rXxYSEm3kncq40RbGpDiXTtXy
04BRfxlM6fSNpuqexLrkRe8VddsQ6Lfw7PQbYb3DzZgfZGx9hfYZELHRv8Rq8ANNanYxSQMg8pDR
UOKtSPAiFamo0VJm9nNFisOe/IPKDSwt32Z9V6Eptf1THjbeIqnVTVLk8/m5bb8yCQ3PUMZ2RWQh
YfMviuZ/cuSnzfBhbXc0S5qCdwJRj/X+289F2HOPBtxTj1W3xQHFeawKRuVUwZPyQ/1kx052TDEC
2ISQuGJSxp0ccrDqIuzNhcphVhfXtusBOpelsR2mFSYxqHRZZ601ovz+MkrtGwv2wC4ec8hU+Gg0
7UqHkdQWj328ciYwQ4PaGs+ZheMpaB31L6Ov8YL1OB9blYaBhchJYwKwtGYjQQpSbWM3InUTHXdA
0ZXapi5TrOfDUDzUvH30A3E3+XBEyN/YapPHuDieiGjMBISoBrr8kbH7nBvT32pkrvgfJM4N1atX
Ruv8KB12c1FRiVvvMRMujaPqg/FbtN18RYQQheIAKMoUqiOnUWRPXpd7p5ysIYSz3600tkBem+aD
g0WRyfEE63vc5mar0nklgpgxLryaFn3JKZn9HIAD5YJsb1q7beRscua0iD7N2TSjL0M7EthoVXhe
sKVwGVahW8N5vDIG6tcpMVP7GIZuiloOYikPVqCC/lWZR2t1w4wKi/uL3WavY+NpJwy7IcPLut2k
rOJLiz7ihbxXNJq5zr+s0vcmLH0WryYCVh4ls00JeQugHjiOU7wKEy3bt1MMLbNWy3VXjOZmwAKx
EakWnvWs3PJlc47G/BDOEe2D4KtgJNm4Dyuze8qUraXiKxhAZD4xIfkuW3peot22LTue/n8falV7
/fPy8psNmKPzP3O+66qo+t/tetW40qO6szhWpsaJ9HFYIU0iiWEZSE6tCcMyo3Z4QWz3RJYs0OQR
DY9Slv/k7LNugqCZ1VRD2TLN7Dn0jT2ijOI7ABeieLHQmt5Lo8Nvn09dohCf7Bju87dfN2DMQxgG
0pwTnI/lu+ceecNsEyjqZcoMdm0rfGmKahbJsFNYtRFLt8ZWYg4q7h6ibhjZtNcBtrbMQQ9l4STh
BtSSf7jKCGRh5i8TDI/I7sP5J8XvFVYeLdnqhZ6cymyAZd5JZE7DyAg7ffjzB6H9ZmvuSFrKbM05
/n4cq6G6NTW6sXwSQTiebGPUdl7AEBhvQbAcHDvbVZmobjRbVGggcAgxx+46FCvndNT2rRPLm9GV
0XlgbrgkJmRi1hQHNnsVgldnVlDlfGvj5iEIuumMJnx6shKOV7ZFHDT/5osaBcaB7BXjEMOAWjSI
/LDw8KvlFX+DNckOVlpabqCE7WYK8n8kFuxrpZ4rFeJiWWSYowb/6I16eo2mihUeURRSWEwBtqZ/
58C8nhTFejOHl77Nhq1Z1vbaUKwIMkS3ydSo3oZ6TJJfX7uNAITDVDO9EAdpYHqT0ERx48Gh6mmx
Qm8qt0BuWle3a5TgCBd3daDjQUR7kCMHJSEq7K7ZZBuw7X2FnaOWrozS0R7lSm278VGbfy67rEEB
kh+LdEq4SyIDIaAz3hN9kj0OJXAA4q7QkynpHGAhXOJJui/ZbGhiAHGI0ZG7TgUFKFcEZ9n8r4BB
9JmQrfGY4NlfpmE2A8qdyp2I5VvRWtQPNP6uEx70DTKiASOERiqSMQ3foMUvut5EHDAGChkYPRMN
JWjBBMroWdRAPf/8bfuoVpVoEzgDSlXnyGvb7y+dsMyTUocOJfSq2/UZfIrB+FLCRF8lceaXG+yJ
/WZ0ymSryXhkfNMlr9qMump0zJP5QAc4BpGwyE0A0X3Wp99itI8q6qUffmUeEoSH/yg25J6oAH2F
W4pF8VAX/kgI8IAslnV2BVig3dZ5+GxiYH9D3DUsGM2ZZ/K89ZsZF1eZnuGLTHuV0TFKkPnHoGym
vUg8C66LSovKjEjuqmnKO/RfN6Cgik2WWgRvW+XAypuol7qsJ0J6POerYc7OzMkEcU8WyMSXfm/3
nrHPsXFlC5W0pk82b86HXhZvM00FpnaITOZB6q9nmgD8WdRKbth5mz/TL07Xiuxq16TrRZMl649a
QwJinnevrVp1TKqH6Xh/CPIAS1Zw6/TroF/ran5sq2vnX1XtQjkEVWmX/lyKfe1fpHZ2tLOP6fJa
WzAjWMQCiAQmHLVyxgfsnY0VfFMCBX4TEBzXbKrqHwyGBy91sPEEsUV7XRFX/va3rmyRTmdFv4pK
plhzWdqDETyKZi79XtJ8jNMnqhufwvTJV/6tqXr2vKdaPA/Vcymes+SFysVzOr5QUfJSKXgbIJF9
yZQXCqLGQqnSriciCYahA+nh5gT5higr52uaom7E2PZqiSRYY81pntpP2z66+uHcKTlkIJhFLavr
6CreNcs0U6cJEaNt1ywEkntSwfHSQZTs08Pg7A3eJHHgsQFNHR49zGXkTNXHWjmSzmUeiBusilM9
zTU4Jys702OnhH32snOXITW82DZGogs1YRR1LoVzKfNrxbZ6ug73mqar7c1VlDfP42OAx3dr+Fm7
+cwl3IT35MmC4wLVLX2qm1Ts9Ng/KnirIC9b5c4vZHDx8xgNvKltcn2n0JDbqzPsbq90e0nqvAcr
ke/8XAHhJM7eSw6UnRxilNyERIiDVRIufvS9Y6HOZRBOkZ207AQKa4RkhaEyOVPAdPXk3FrnetMb
Bye+lNZ57C4yvhTWpe8uGYGT1iVOrlSYXKP+msu5gv6aymssr016o6zhVqU3McxFvl2ju/pwS5yb
Otys/CFybo3W6QeHuI64NeixzhJUVhvC8Wyw+7ESdcQimSxIUvU3EF3im66gyPDbqt/gsCCv9MHM
Hox7adkD5UnIZQ+2vPEtQ+mHmVTIm4hvST+XGv9bmXn9WYl5dUJSZq7y/hg0FyO8KvVFGCSCXXA8
puElbs5xeAmbM+U3nI7PrTg17YnHoj3V8VwYchBQWf1R3CuBSeYcaA9ScXUIq0MQHhgSZ/2+z/ZJ
v3eIBoo+kYV/VMmgh0I1oNH84yjpvPcnpD7ssCoQyDr1IH8M8th2u0bt3QETx+M4ttXZqx1eTmI+
MkEnhmzW/FV92xI8IQiGp6eiobg43P/o/kAAkHESxiEcTYcUeIlcHOoFCXbddAscuz4rbbsuNUTa
wQgbMYEcA0AkH78GdbW0tNj+ElUMMLgyw/XdiDT/uUxB0Y+NbW059IY//77Kxjqw6r2P8nIdAy5e
CFl0l/tDhk3vEnbC3zR6bS3G/HVip3mujDK5YgDDAxP/sESZfGmHutrV6SfCh4/753nIjkbMMlAz
G8xp3q3wNZm/iL3zpTmZT1EcOQiGprWYcWhhz9FVHcHCTFWJ/yk7B1lXc4Yn52QkhWtIh0fdMp9t
04xv2N1CkwOuEbeuKFoT1jFcrwFA8QVdHqnF+Sf3Jm1e137ZPfPMEYNrqEgYeHw44tp0gvM2HaD8
tEG7aaaKu2SlPyfYV1whsHHEaWFdyWgBnuz4LyZqdDAc9DZllzY0ejoCf+dYbanj42rial/OSQJ/
3qfoH2+gjIBoywB4wGVgvx8GRXIaOVEAO2pGEMK5hcHF9G1/26pwc+DSyPPY0oVjj+z2ahaBLsnH
ZTyzpWGTKCQVvpplWm16rRXQZjryFvr0GDmo0/XRewNcc2ny6bP5y0eZDm8tjTN0g0wS0EG/Uwww
W/KnujLSZaRWHl408IG2SS5CbSTE78HbXDJ47Xdmc8hqaG5WOW7MUqADTeV4zGxlWyHix3LTErPc
c1/885v6UcDC02NjIpBQo6D+MASYsEMTMAm3LWi94hn4N9FafRXRMvB6V9QGcmSOfifPItIQk9hZ
75gsRrXOeNEev6phC+zRo6eXC4vxLqiMrWPadDsH/ZMT3scmJM/UmVUX3LbvIsx3V1dK6tVQwfcM
xnmJLVEgOzXKPBmbFc40USULW07putIaHTkaAVJ4qvDwd7BIJ31ev5EpzMMnbdUUHb63gEjWyhnl
SRP6PIaxQYi0HQqFINVUN0WWc/ZTArdj1Ryh7ygLDln2Cy0cRtSapz1aIjJW3ciYS1dChygMM1vL
gCPKJx/Rb773BpJ/5IYMrAWnwl9fuJoWdE7R0S3pY3eHNo9soi4bGq/qIg2NHxFi4TW2ZPw9nWt6
vFo7AZ/15ydh/WaFMFjU2AGhIvoodEqQcdmJls5AjWCt6oTWQKjfNmY1p6YU/h62Jy1pjpj0Dcn2
wxK6RkkTPZMF8SMgbvgvSBP7mviRY63Cnew54dIRhnqqN+J7TubKDVFfeZkbJwsuJPUw+MiVxirt
H8Fqo/BuVqyfhVsI2l5BPR5xMxdnx28JUkzxto9zu6QpWjIloCTHCc6HoMS3Aa95Z9uNejUSw3lS
yiJaGAjfcUlH3pOUDF5qw8l3938q1CZyW28RNRmiLemRnogxfMvaGG198kRW3mDIyxQoR18tyheJ
XUZLA3VOmKFHF2oPaGNOvQppcVTTcouQxHmwSmtEnkti3Z8/EAwfH9dsk1kNTAg6H1K8b1NDo21b
Gk4F6DPEKJPvnGyB/u/+UyHam2WwbZ0r6ZAH7sgYpIZmrjbZTc2uc7aDs+W706x1IsWbuXpj43ib
0ZiLvRPMVPIaOLZgpylI29NQccBd0G4jDWey3t6G4vCzVP9gGHvzXjEhd90eVSIVejtDm8vUdoTy
jA02t+2srtW2lNds/XZrezSHCYXfDMZmMghh2lj1RtQbQhtzuSFBcUIKw0E+3OJ3NYdt+CPrAD6S
orSjmmDnmbtp2FXh3jZBkO6tci/KfTftOR6m9lwx1R6C5BCSrtQeev+YGAcKoezPKqejUcyVT8d0
OkroLOSCQiVJTxR4kgga3icf4X0/8O6ua6PQ5M7LwjbPD3+9sLM6KooRCi2KzXq4OMBfzqW2D1Cd
YQ3DURUxSrnRKce8ltv/1J2xjltw54EXxkd8p/k+shJyuvwmfIy8v0RQpif6qenp/pOSJOPB1yU3
ci/eW3n4puDdebTIAVsFslEfptE0ViWZLNuSHcWtOOJezBbIF7/glSuveS7L61g75TYI6QjLpC+v
vi9u6gjKWzhzYqjdWgS31T+iqJguTaioVwQQwUI6hXjDyJasiixBLZRynprCabBX9D7EouHFgtqC
UBiLrcyaZx1s7QkftjxFspEgYoS1TisHjgMCRHh75rfIwmSqYzFYGaSRL+7KDQ1b74Ije3Mjkvwf
ArWda5RWKBbnZnWO5Q7raWYiMgcWXXd6thW3RCXvGutlpmyIyq2XVhNLmIRODaIB3kId6sYaEyTc
sg7vbmx0+VVLlZdmstIfoV38QO0LPUz3eEs+2zqqH4YMeEwZe3OrMW1sDXcR5H+ULgC0FJGmGtE7
ZPCpGz8ivm6rsYiUWwQXdbhrSBACAhTu7HEub9wVcoeJ3Y72WK2Hej/V+8zb19oeIHuZHbr+UGec
WvFCrpLoOPUHnL5UQcJZdOz0o13PVfqnST9SRXlq/bkqBOv36koWs7nGexkzZP4kvZN+f3Q8IpNO
aXEGuqU4EEPXZXGOlBNVF+dQQ4947otzoZyo6l6NcqI6jm4WwUJuzd+5V6+dqJE4v+CEeFMEJys4
GdX8mIijd39kxkE5GlyZqrBukpzut1FG6rJ06vyWEvxF+PQYPRLxqS8A8enXySy+FAYcr0NGL7M4
tv7RKY6SH6ajicjYOXLRK/bRuZeentR7Df18xXf9XE3PeW2u2joN8Znraw4Hsk6pdWric9SDrSRN
+JTF59A6+RZYlbluSBdt82TdS4nOc95lv9S6k26epu403Gs0T4bkln1qk39rkEeqTE7kMDTyiERa
RyWdzxXkx9E7UL13SLS5vOpgVwcZEkgLDWFvcGjkrHivNN9PQP+VXYzf2NiZ7Y7Ao/ALOhXqvgXd
Tqy5uPzabQEhlLu1sRHGBtnSZ7eo+cDz6wJnqBq3OYnrgT37e4n6oE6dGektJzlLKits2zsam+ox
IpbqXgFcA4LaMGrNHry5SJjx07kGbzN5xAJscmMT9HNhslbwWYebGJKaOpfVrKtsPZZrg+TblWWs
hbGGxPWz6gTkEJnP8Mk2pLBLa1OGWxPZTrElijgD7mii39qGAaLMuYLi30JCR6Ejb8ydFezx4WUi
ctb9pACR1UvYFJm2owptB/E6bnZhs/OdbUBELy8HVS7Yl2ZbaNuRO2qy7b0NNXqbhDubsfF5Iflc
XrABCUfV6tps1mScQMELCYZeUyYvhJdlrLHN/ay23lAT90Je0aQxk7B75wkGdWB/emZhQ/ebD469
pik4bUlUku/0F6VmdUIhgI4YGDrQyxFWCVnaYEH9FYQHyihXPppObRX2DDNXxA74LKU+/Ey3Td0e
sHTtjqlLf5PShDvUriHmMu8l2ZgJN1bc9F450byAzO5F6lXL2qC4EqK2Ap/JJRmPqky3MdmGu505
18CvDfkDNC7cnvEG4mnA0JxWMzdAxgd2jqRbEo2NFcU+nRrqf6sLVxQUN0csdWdZqsxwgEAvNdhR
9/IhuvtzMQ9SipUdrxp1rupehUIq4MqL3YwM2hiL21xT6fY0UDimk0DRu+TZ0MSiRtsFSlvwh1CF
bbe+l8b8I0RA4s76B9ul6MBQ4b1828VjTxn3Ii0c9WADccqFX0oyIqVHbocIJnLHyHVImnVWOZKn
cZWKFRQWY0Tas0ryVUhuX7SKPLYM5PAuU0g7c6rLElB9MmIPXmKz9rY2IRIEGfK5+qspWYlyBSYc
xW4E611bATACMqvDhZMr4bsks1DTvZjOjLWbvcTozmv6BC4xtszdjNHlwJTwCY68Ra5vkqUzFx73
2ebOR8bHbc5V3iub3NoEW+62pls3czUTmaEuFFbtXiPTNpy9odvYqzB0wfL4xlwa6YLDqq8ZWa2a
bNVlmCpWiEKgzNoCZeKyUufHWf81zo+ZRAdBovHKYbseEy26irq5anVVEqpmzpUr/CO+lisZu9TI
B9rPjz2lu1XvtvfHgc9R55lAeORZzVXdi/ZVyIdOE8t2gSxREX8TlBZh6+Ha0lyhuY50tc6VYN46
V9XYQeFidftirvZeU+TazgqkJBLoTPwPY+e1HDeWZdFfmah39MDjImK6H9IASEfvxBeERFHw3uPr
ZwFS9ZTEjtJEnEKQSZFFZiKBe8/Ze+1dqu/0aUeyedvuagKgWb/xuvLq+rjMtsqB7gdm4k7e2v1v
ugOrBPCXC7huI/0xDbzVdLTUn1eo5VSmGfhcVGq+iotXl8N7vOHhvV9r+34YMo+MgxDBmZD3GE9Y
njSK9iJZtwEyDN9n9ZVq8y3DwcIVcnoYkM65SR+wTIUkhjQ9vP6/Q4ofYmtZL7b1knQvWcePeZmD
l6p7UYIXbS0ywMCfrgTUZyl9NvWnbn7W6iehL+XrTxYf+49UOD3axzS8jafHJn1Mp0cgtpb+QDUN
g4OHMHiIgwcx32MCNPJ7ay1h3YXDUvFwp+m3TXJn6LeFRjoOoOOyyMhcjkxxn0wSURmF/x6bUf5I
7qFXo9+7QaKCNKpr422Kj/nu72+l/6Fji/CKMbqN+VWn9/VLF0nuG8Ca/tLxyq1rvcTKtR6mlLyZ
IkXqUwwInMdJfZJLk0TN1lBOVRV/qm0u0IS8aLuBFZKsgJZsSG0iWSaJXybALztBQtkhjdCpQDOv
VU1xDB/GeVws6YFFJt926cxSzE5OmTHKt+tDDZ9uLJiTpLqGNsMEQa6JhKLLEpG4n8bR2LTsglM/
fiJh3TgRGvbXQ6Ts8iXMfa6UTa8OrENJuMUoERzrVhIPoiM3Ne1rriFQ03ZgZT2jKbPHGnX3b05w
62Nbg5kJbl5G8KgGGMv9fIKPpuoncj1zgleC+9wi0iysZjoQ+EmN9iFTDrPN+mQp1i3fK4D6a+N1
WoqlC8W6xU+XI+sWShe77orFi9T/WLmgAowsh5ULpZOLs65cWLzEybJ+Yd0Sjj/WLb3vsG5p1/q+
bmHpUrABjrxu9LRyWbRQqeHFVHkI1qWLH/xYtCz+NwisUT45sAahNVnheT0UEgJYf191yOvEJF13
gMAuf3+WWh9bEhq9xEUkiEHKxibz87OZEK3dgoYsycQCQZLSUj03SHfPk7jpUQSCuiunl6ieEe5a
vRsQxgK5Wcyn9dDVKWOQOBm2FXw2rxbRgE8InVmTqvrnVlW2JdDPnT4XnWsx4mHoiZmR98PXMF2w
WP9+aH28rmt/WwBO3q9fIKjw26hOhInEkdPYOcz9jnwPQWD1Kedlw5s8odR/sQEyb7N4fLKD+K1o
jHg/x5N/3w0qCRrRzLTBGMQxgPLCCNq86VUkMEks549qLumnrl/yeOs8f5SRgl7Em9nQHysqO3kl
s/iz303Z29j6554+/GONsmAlbpQ5mi7Jni3PjlRkvq36qDRqdWs3ef3NkCt5k+goBBIDVjkCu2Zf
tln58PcvHfSkj0s+JCdobmVeQbagv7x2Mk1GiTD7cjsoakk7WqdRZqnFNaaIrtjPjADsXWWy9tuz
lK9Jtl8rG8lS3WNSpmrG8peowj3ozIMzIr3SluoHx7YdkWAIci3bIdFLT1Doulrtimmp1HTjtYbQ
69aSDFbIHsWgiXjtYfCMwtPWagYPUSCGyrnwisEbC68nf3tYjtHgtYUXDJ4eeCXCwQLTpZcWvFVc
wDLDWqHhqqOrlBMMS2hOcNLRuTfptcGvV7saQNPatSdXrd3MdI3JTUw3WqsPvXatOvREsVQZev3g
4QJpB/oBePLUwsNQXA7eVCxFYyXFX1wsFfNP+CMCT+o9LfDs3lMCD+zXiPgt8Ppg+SAwXMrXl5qR
AlYuFBoDaPyuwMUeu2nsgrunEkGg81ITQUa5M3TOEDpdyF7iN2Ohj4gQ2oom937ZtC1FtX8lbaWp
leZ9pQJqbpFhy1lCiECctfcK86scKq1HOoC4N61YQngzR/fMGEiSGKLMM5CWHuMK+U2iEl1T0799
hRB4akxAJmFL6tlkzcp1GHyyyRQCCzldlVPfnmnvBJdw5nZUFnb4Ig8DL1BIKGXVKu3WV8Dc9TLE
B6iX5rVAen2smpa+mN0nj4FI35b/ejppW6ZI1jViY+KecnbMnWyDiu31o2qUROfSWCozuTnJ5mdl
AV6nrSAmI+BCMIcTsTFToH0KDOkrZoP2C5PSmyGT3sLYmO+KhO/VuzK5Abwq/c6n+7HVD0fB5nbE
fBZJzjoD+UsXyCIeJRWdzNOZmL3XGVN4bNFZgQKM7g3os3I4OVVtz89FEJV0eQA7EKXcIw2PEvKL
kBZVmql5qISmpyJsYPAaELJ6w2clH/YXI5FIl2s1/zftq48WXdC5GuQFnf0+lPtVz/aX3zvkxSxx
iCBQ0y3QelOgb8eMaaekVdURTCBslzE+xJHZ3yHlsl2leKQfqN+SAin9hmvz0eCHbNtGvK1iJuK2
/iuAS0nGWU+GRIJxiB8jDcviYpbRG3oA4RiplhOSDaU2stvKi1OSTAGAZ2404cdIAVAvM+lYW7K8
u4TAFWveQGxVYaI15iE2jYit12x/alP9VtR2+RsLDMu5D1dhCHNchWUdOK76oSXcBnna5KMWbIfZ
l6ttAF8T4ag07YRcKfg0O+CbxSKFGHSVlg+HTmPfGZrELa9fKAyUe1EGToJoQUfpLfM491oFTquw
d3Ge5ZBbAxoMi51NWw4IyprrLpq/kmNiOFVjtSdtoFm+ftQpw0sxNK1rtmQ+FWb8jER2OnQFgeNl
iTAVduOpKnr/1Oo9ABA/HhyT3Gla/akN2pV+3Wb9MJez5ihbDpLpTNwXhT0WblBK8p4ZhkEGUmmc
CSzOGY0m9EIaEM/rY9MUlzvsQuFuXjDEY2HismAWthdhrVzFwgfMOpmkHYVaeFOB3N4GdU8SB+rq
m/WxTi3sa+y5UvPnAzE9AyQIFoEYoiVHlr2uL7jSKvydu452PWRYDmaZbFjSkuoyj/s4tspbOSOR
WZYJUIyLhjtb11zVOLpPoaZUN3DLib4bCTJPbclpW6XzdL9oHxSNNMC+ELhrjPcop5eSziDf6ygZ
vcGWrQ0OTm2XTz0tLEPp4X/C0Ne0BcHbuoHWFmQ/wI+3UhJOuYgdR8Q6RjDr95mvsR+PGXOlJiL+
RCLqb6FGknZHUl6nqrA1bdYmZhO/mMNg7UaVJnLHVB9sKLfJxJIfGlEHN7kmqU+6/Vk3zOwxg0cd
RL7mJXoTHgeQV8f1IzrxPz4qs8rm6ttX3z0xVgbUoWpLcSjLedjnDRbBVm37E/yF7tQBfjllQMnJ
hpltlyiRDdy/+DXFS+L0djsd5oTVFQS4Z9x2lyyM8dT6vcYksfHBDOlTciQlRIa2DP2YMOb6i2wz
+GwmcTVFMSKdLG+vBAuS9bNqyuadqMBKmanUMqRTdLwnRqugaNT7TVgj5JbgkrTB9GDJKCnwl920
Nk5W05wJBDKbgqk226eC7WevFcMRTN9wZMf74yO1G4djbnMSs3flhstfe9u35XwrOuVN0hv9iLR6
uv3+eNpgji/s8/rZ+vhEv0lELTEm+owOi/1ua6fTTYQd5qio3McnEyMEd7Zb27JAnisM3QOt8o9J
0BPVOMszCQYphN5NtDwarY+GBPWkCoqt1dFtkYrgTuhemcJAWvl+aPrZyaUAhFlhNAizGMJhV0NV
q0k+qCIaxjKXNuaiI1HQZW+NLpS866rPmostsw0qBtmz24G/R32efZ0nzlTbBRNuHavqsH7Syd+A
VxgHeep0xQv0Zfk/KESPp9OnagqzRykPHG7k4qXGFleV0XDIJGbW7CjjoLJPmKLifrM+NAMOOK+H
LnqtBgGhudL7cLdSxIcFLt8wA8yXJK+BoBq7K38cxPKpsEm4qRJ9cLtxrk5tVXztFuIqZ2a+bwil
3JuLO2eoBXE0WXW9Ur+Z66huH1U60hKytgMJarWJ/HrTmqWCFgeougi14NAiMNgwhypvZCKjo7Tu
r1hJv1vAA+8qjXhxIJfNOSET7Ajh4J4hRQPYy8IMm4PsihsJIK/GxjgLzdy1+R96s0rumk6a28XO
44jGnLKc57I2bZBmBQyuFLqUWoDlsermU0LQ2HEm/Q8YyYT+MGaSsXy0HpBYs6qdtJlOmfUspCj3
CBI1LkKqjYueq9oxL/pHobTzSTIsjLZs4rb4jOaTtQZQirkgQ9xUn8ose65MxOdhqya0T322YKWO
nHQMT1rR1Ee57YutDuBmB0OOENLWp+fVCpJTSIdg7VLIoKAiOceBolVIs6pq37UpKeodlq7SCDB1
AJtrAeKj94ZhRLfC2hXjdNQywtp8Yniu+rIvriQ9Ca4sBs7KlpDzbpbKfUjXyfHtBqnp0JeH2GIe
invG8kJgkpteV2xCV+sfh46crw1yDQD3xrwdRVAvd4qw9Yose9OX90JMEP2mLcrcIxG4uQ6MjFxp
VhZMUEL0HUH8xRr1d3wc+qdeNztSGqbwqYoOfsmrMQlrYqiWzt8PUubX0tbIxNbiPXAIgjImVrZc
0p8TeHhzUZ8gVfqzkV6hC++Mna7lnBRbYxMn42c7CkMiKpvwJqCBbkeScSyNwb9DkHFWGrC6itQb
DqSl8WpcQPTTNI870ZG5LGb54FsVnHUxDlsp0XMHzFS1m6xioofra5ckzg5K1k00N/t3W2Izppcx
+NxFYYF45E7RAuaOse4fiwAzEtCd/Rjj70k6gtAUPYjuYb4zTFrcDnnY+PfIbr7ISWx9MYIcaHBA
dHFvk+u3pJroohdnFfLnrhqJWxtD+bVs7eJrU+ukt1vhS+r33d43cUqmhrZVUXjwAhN8kWUSpqB/
H0oy6E5xacg06mNzbwTa22zq5b0+6tpB0UjhKggVcXG0ilMXSRYntXo3Kshhi8hCYYuzx2O9GWyS
Jp683+yWP05rCSCVLTAMKvvlD9oLUqhM0XakMoVIta7CWvV4SuWdDHtSRAWDke6kQe7b8r0kp9rY
B4Dy5MS5AjJQpksVx6+Eonbbqrfvi0Z9lfGD/2YdvKoHfu7d2iyE4eSZmkZP5le53Aw4xbeQn21Z
JdPgl9Ir08g52XyE2ezdHkc9Dk8DLC7P5KzvT6pKDCQiGtsYm2sgePuJdsFW69nLzxhw9yG93F2S
kpwXkR4EyDHMdqVyF4wukSkyLHoW/VlWEH8UjTrvlPgrDDTYCtqwASYZ7eVW/ypsH0xrv/Txq5gx
hqoi9B7gfqTmOUwUDDk23u3KCmnUl9MW5ffszTggaDJEhQvXJnaFicdralQXo8G0V0pXjRiAWWH+
Etops2ODMxDoNtysvdlUj4o/vqXlJHtIBbSj7sM0H6Yciu0A5ACj2v3fnxnqxwU8v6HJBVczEdWx
hv+5BVYocyu4a2Tsy6DA+Vb6CtU2whkY7HJGBIZWo+LXqueuz0suDHNzxXvOdkMtZ0qUpsFLNtrK
xtnXZow+Gm7tITRDy5WBQd5k9vSo6JhkjUAhqx5/WXjVpVV4VaaV9RtxivlhditoBGG+xs1u0iLV
fxkBKnkK3z2x8m05KvoD6Zuz9i2yjew+1oitsvIouZSRdNMVbyw7k/N6UBW20cSJK545iP6mar8l
Y44LqTEu46iQn4Qn1KdVX09GerAHdWcteUlgfrC+4VewikjepVpLVNIMshmk6+ogClTlEzFq8gN9
ZrYTWI2/TN1NKLiMKCmZSDN0+fs4I9GFzh/KiLT9hhNkcJq+VPblFKpXWUP8jiZ/Z0tolWBBPXB3
z6woeoB06hbFdN9kybmV+uIYqtH4RPD3HteL9ZgNySfJkG6iJugfVk9e738j67L5Ta9FUYxft35C
xnRgWTpQS3TOH2YtItADiSjErVLv4V5b2lL2WhEsbubC9VJZ7Uy600uOrDuj5EyZO0uORhBpSybi
UhYbh8TLIPWjaNjPwk0SD2ZSlnh4eSkViWbt0W0ksDtssPR4muWJGe21Z8YHy/ICVnuW58cHyfKo
UHhRcoiFxw193KWCVYWXC68kzlmmS+t1ssf6kHcYZTUQVj278fAKSY1n2W6XerbtSmupqhv6bt8v
he+pW6sPXcqeHdV0UEtTTesAsZoCp2WQC/ht31cTeaGjbENCbR/DIMnOc1Puit6t1soLl4KXXfGz
TKdZjya01Nkpk27chJFBtKzQm6+TZxEZ95u3vPHhboAyE2KFyS2Bzrei/0LFKrRgkoLJBjpZXXT5
ooE5lJeyqgviGLu6+PIiiwEZFigXlDHJWmW/aRonA1ZWk3t+KetLhQgmPSJqCy9tfenry4QeJryM
9SKMkWCih5dQP3fdOUbsiee3O098nC6VApJkMUIE1HSCOTaVP0ougfackAJScb9IAakpO35XA7JM
MZlvrILAgflcekAIqJCSvggCm2ypLvMQBEr+ogZsBwhebmkReuvmFhdeT468tPLE6JmjNxtLDeFh
LBlJHtTxIK9lV0fLOFgcq6NRHUuBOxYl6DFBjbdW3J0oBhcp+oKz1J764NwGZ7Ncqg7OEAHL+Zyv
JcQZ3pC5LDOWGrOLKs49upzs0maXOrtUiHKySzFc8uySDPuIJJjhEg2XNCNd4hKi5SNYsr+I/iKl
F5vVMbBg3gyRfm5YjpyLdHgQ2lkJcWyc6+4c6MuxJYWej9OlFItf+6xZp2E6GTzT0wl3FqLR/k8l
JDJICj0kYkhkkIQXo4cM/ANKyO9iyIHtF9lpf4oh5z+VkH8VQ/5bCdkMrpb+EEOihMzgUa1KyITO
avVvJeR3MSRKSIUovPKHGNL8T2LIej7iWUYJSUkkkmiLHhIlJOqoeNVDIo2qgp/EkDOqKXE21opm
EG8XRZypjqd9cuUvDc86TzmEpWw1j6shbs6/f4+tlKKfFjO8xSw6izZ9RgSvv4LnwJxnLUy4cltl
YUKUkKXe55kdbsKxtE5EuMRXqK+rfZOEJdeekYRFFdNyt4S8A7/Sr5GCawRElgQZafTyyE8bYT2N
6XVuIySAdBI4dEgNzrgidRrDtK+nkDystghq7C5ckQObfGtcz/rJkkYEFWRcXmw67mXiI4Sbg96R
JaBAcl8UOzOTwqfZsiES4gX9zbruw8WGlSf6a1Q5gCeXac3PC4yQ+VGv4FPY4tunsW5ieYwyAqeF
bBD/qn2ltzJdpA4Z+O9egg/NaSSqDEpV5kNgyFD5/vx/RhhZV3HbELDS777XxDzI3OXBfmZr9BKw
b6n3/riX6n2DhX9CS72UlTj2WjSvBxjqE/sPx9cdRpSW5NAuo3xYBEQS5vSI3Ch3886FaUZNilsz
eVBcda3YdsfOTbEwKm5uu4Kb3Fq17RqdG7CJt10QWonqZqrLHnvR7e9Fjs/GBaxABYUbhi5ryTh0
sX2noVuZzsw9BxLD7ETtUngIlLWqwGHnEcj7FKszcwh5X+ApXstnLi2gMC6VEYvYLMVehSLr25Do
vrFjW44AviniZKnC3sPEhnnVx05L0Swl9bZ0yth5AFVA6p3G5kx1FNuZEmBh7pC4XeKOtduv1dZ0
Zty6dodpqW5ym/WIZ0Qx3Lh2Z8PNJnc03GRaPoj+rGDCVEJgnKtVSymVO8XuXLlgRCgAyb1wqFYQ
8uZMijOgAuiconC0ztHCpeB2VdaeipV9SJV7v9tLxVLxM8m0rY0Ab6maDOR2R5A3pIim2in9jnE/
NZtLQTqn/HofAxwkbnjaE9VG9f5+XKutIVc6ID/G2rF1hxQSSXdCYyk8PEHA1NgNczcK3JiTZa2q
c/PcBdjQrVXnLr7HgT2B4k6dayvumLuS4s6cBqqrdy55pWKtSWVYu7Fyl7LXksgG53/BGbJWbiL7
c0qTBD4HuftVHDgDK5PMiVuHflYJZdPcR+Y+4SzplorWwoBkiR1HCRkA0jO24RORx0uN/U6Xl0qJ
NTd3NaTLtcgVi+p9pO2lYU/CRWrvu9ihmpih+VLV4EgqWZuOrTqq7ViqI9vOyEliOz3nCadE7Xac
G5wtZLtxWXKB85N6xBW6qF3dcOvpR5WTS4F4Ggw35fThxJmWCteS2M5Vrj26KlnmlSszhYzdqXJ7
zpEYa7vbCYI/HK7wAkOfcMwOg5uTFxAgSVtZSg4duJyU1O2ReQTl3ma/z2kSL0W8C7JzSmqWokXx
m8vUB+kiVykMeLrFRUpj6/KLoiOeslGqJ9yDoGiPFhfJcxkG5LvLIyEN5s5sq+S8Phwxlv/+ERLW
sdngs7mb1aLbioadhDEET1VT+ZdeJbcyJc32RV/M760ZMcIwJH0bShaiFpHXh5GXetIsyKbpdBfX
+mkeg/BqTdMywi6gq7LLYUAdmyCkqd20YmOY0ieRqN1NZ8f5vZYuFPn5dyP9j+AaoVgLtJtbBRMl
Vqc/X7Dt2g/SWLLID1fDCHC9wq1d8wfXNMzHaPlsfUiFsQndikr0Yxie+v5Y6EeRLUVsbqQe+iWS
+GC1BzNdyrK9vPMC1WMAlMAGNJaySDwODxbKgfJQmgdHYwUYkXK/lJiP5nycxZG295CeqC499d1J
1payg3NVna3gXFRLdfY5q86NvVSaX6LxEueXBoJz6QTjxR8ukrlUkl5FawW00/orP7kSSR0Sqm5J
MM9GFRQtTaUdjD2pPPnBKQiXSvVj1x+H/mhlRztjq3fo8ELDRY12WnoQ7YF9qWkT07FUAXOlWor+
kTCWMvnzwoM0LlWYByU6ZuYhYzKy1pieCPvu+QPFcehOCouqjpbfUiWe5YqW8lmfz3J1jIEEnbMc
gNCZCscLFeUXacnH/c3u5D8IOwT8NIhN3LGZlH3AcStTPvhlSuo9vTXUj72UsDjK9OvQH6RdX5Ta
/dhIBaZaqA4svZ5M9NqziOYbHxToXUF0iRYQqJ6qZePSsWxBX8IDHSD870ccrdddoB5zw2oe6Ju2
D43EpUtr2itzzrliRQiZsbB6hTUXz6JKnbjT39s6eipMO3iACVmTebL0qPyWdk30XmR9/yVHJzmZ
EENGrFkLFIKeclApX5K0ORg6F7V2UKubEvjfdu5rCf9QlW0iacx3iaHXD7xNTdb7w1NhtY8EVzDW
U+lN03LFXxlWJlA4rb2ajbzcRvlsfBZ+cRVqTyA77CVJtDtWaXCrisFyLZW9aJdrxs2UScOuVqLn
JK+tC95NJN81zuJSQudhFacJagSmikF+qkP1CHLcJJcwAwY1FRgKy9B8VSVcSsGkXU9yr5y6UB5v
1kNcEZBY0mHbC90nSCMBedjV+SmcJvm+qZRnnp/hOPUZg9bIQMPfKGdUG/ejOcnQKhpwtabQNwqX
LmR89SLh7bKjNgDQCLqovq+/9RPQYQF+6GY9SFPgH7VtPFTztvP1+URjTn8uzRMrb/2laP3yOBmj
QFAaRK+Mkp7lMkuv2nC8BgVackkd5L1KK4b0eegVcl/fClqdt4FP585PKkAood+FW+6SKllT6lDk
V5lvFjhHsFCWemG+0Dd7VyQtfxuL6UhYUAAe2rjYAjfH398M/sPOnJbPwo6VwdYty+afr4Ct1Utm
ZjTENQSTehu16HP8GUO7ABz6ksvK2zzDEyul2MDgJMn3MYvHFPzynlANCV+G7UYiDACl3VJKhhqU
8PWeBs7p/w7t8inmbNQCOO5dzY/u00KxXpUEM3IhkZ7dDp19yxjmfSjFJTAe7fTJn56s9CkOnsO1
qvZZMwFlL9UMRHa7WfGSFC9y/GmKP2nKSz9+ateqx0/czVIukkNTXFl9Ud83hn3z988bcHWemJ/3
WyzzkZritQbECO375yduqIjpNSbsnr0sXddm2DuTPJtubyjDJwEzlixuuM5Jr8A2HVPAEBa9V6U/
dvFNXQo4QDXR5Ype7CE4Q0NrFThFE/D4MAq/aKIJbso4ULcB4rbrprNIj8xhS9cy7EbDsM6mqo2f
jEEzof2om7Li+QgtNOqEVrZ3gSW92iBrWHGwY47VrCXU1Xj3ceduZxOmqkRoU6I0V7rZcpvSStaV
Ra15hp8pd3Xm389trD136uRlUi6/KeKLkC3wyGKeyNbm0BbVdM5S0yLTXc0OsUJO2JREj+iYw0c7
uG2jLGVnR364msRbc6zza7tDhJ0T7LrtzQ48hmEOFzkaszPT/a2uZu9Eio4PTRZVrpFwa2ROVXi6
kIIbhffhBrojejQdazhY25PWlfNboRevfQvpknFCyyovpMPXNY1bL57mXdiX205CJ7uN05xYOTj0
XTm9mtFQYJqggTeiJkfAu65B1oOpqPEmGdBm/u5U+fVMAR+BaQ2PD/MQUi+XtuZfpD/88K4c7Lrb
6uZYeZMvPen98C2cgW8OudpdUGIURPu5iW0O27JDEPL3v8BH6gIbYtZ6/AqcrNzrftmWBuRbNgp4
ia0W+XgiAuPYWhWGxbbxAYBgdcgNhghxybK04solrGEXdezNITFVu0ENdj0h3mhbxF50n7IWf2WK
ykVnmT0Eb/A4M3icU3nXzZm3/ub//VOQZfOv/+Hzt6Kc6igI218+/dfV5759r/5n+Z5//5ufv+Nf
7ntx9Tl7b/72H13unYdf/8FPP5T/8Y9fbPe5/fzTJ/u8jdrptnsHDvnedGm7/gJkcS7/8v/7xf96
X3/Kw1S+//OPN+jX7fLTAlixf/z40pLWxkThL6/u8vN/fHH5C//5x02Rfs6/fviG989N+88/VP0f
DDdYxbA8lRdKDxfz4X35isJXuLqDVzCwLHExYyiTF3Ub/vMPQ/+HYBJjsBcQZAKxEvrjv5qiW76k
2/+QF+KVRU4EsGGD7/rzD+f3mIIi//5i8UT8+PyvoaQWt5Wf3wlknegqK25CX2lU6ZjUf34nWIqk
B6awkcf47bU0tgBdSicWiJqV+74EWaFLzDsx57BiYK/fHFPBeDUJ6fOHrrLkpdRf2xiPq5YcEqJ2
JEgLRLNvfJqrZkfPP/1ECzMAjBMdItFCYVC2xNBsZWwuSYYiQkPa82opn3Xpyjd7R0mVLZpKB6ol
LK1oG3cLH+1zGXabuEPCMqmfsxfkAJupQSzXiM2gv1Vmg8LT3/daz9bxKWRtHCRIGnpwKR5DuJ1E
YEjfVbs4ex1bDQkJ3Zzyrqye8y6+e82CB94IZBdcVPuePo6GmAz/rQW1IVqu3+I2b66yYWMSCqVi
8G7wRar1xlTjnV1DKAVTzNAg2KFmsgxj40uvOV1adeKXKHdhG+MbAElpvZT8ULW77s07W0822i4q
PxdMD/XY8TsPOcKO4f6R65+adxvflrdC5u4cYkN1K3HUyIGq0kMjf0qYMCfhTqnvSmxDAxnavZZh
OT72yjdGGcSjo3Ib3/vadjRJu+vIOFh68KifJwLN8wZiIER5k2UnyDbsSrkINjEdhsCXNyNhDli3
uWNu5dZsNzp/Y1xxY9eeWUJuavWTGiBt0A5+4Ezg9TTaL1FzUi12nD2K7+coe8OSgwTkaFjpLsJx
MRcz96zhupIOEZYFgy1nyFVdZqnXYlWYfWvbsNEjtBqAYbjPI5gzJmtkWaXjkl5U9ZYsA16EcWfh
mZI1flcZi6jNs8sNLax2hUBe603a/UBr1UwFdlEw7w23dqKkc9r2Gncc2b8I836y/C274h1Zfxcb
CIgJdm1Qh43v39lQgDul2wAc3YTJGQdTywI+PiioCWLxgF9t1B5xudz0YXc7a9c2Ub5hmSNu5anq
rsf6LOL+ZkavFJJQNEQMsarrUiNzXk8w58+bChlJIeZDWRdf+9CxQBgIghyfYv82jHZR4NT1QWpd
TbwiYs9EdOxz6OH5tEl5iwxxtBG9fafELfsX7KOqIOthZvj6KBJOGvwHMc1hCHLbjkavjz2/sKWT
TLB3nqO8KtJNGNcMpG0yOIKDFHl1Gd5o3AAVElw6E8wds9kFH5wEny2NbtOuwf7ZX/APVuIprhiD
llm86caQsRyykKfZpLF2xjGxUT+JwL8KR7JDiDBTmRBXRbcZ7eyUMthL1c/1/E1TH6uUnzjdDLjR
/CZxqkpxmX5iCM5cA98bptCooUseag39M6iO856Bd6QJmHsVavXhYWi/agCSgnz0+uhZiGqnjykz
9ATeQv2MEX2TARfp5WPIBFUar+FX6yBu5QrvlLvwCZcM6Rn1SN8Mr3FybMu3cP5iycUWiDACU049
+0uq3c5TetfX2mbSyRvglCp5vs3i0YcJSqtkW436aYgmJ5EtJG73hpg3xGugbE/3oaHiu2rwIel9
s5WuMYeLOBG8BPUxLSI3yr71XIkssLgagqQRM2ZG97TEuFt+aSzgxH1KmznfjTpQFMU+Bv3joAPC
CNudrBLGWW1s7TozQ2ecFdrX81430qPO5SKoaXbN2sVvLEdG+AV15hDFMvHhJ9IOzU0SDQTaRY3n
1zNg6A7O+MscmsW5bgaxGdvwc6/tzTgjb7Un5wD8D9ooy863uWLydgG57qiz7qM2VPRNoy16BF9X
Nk0dbjQ7wXJaYuVXrIthD9kVosyHYSxLV/FZDBvFdFPXySEvlWir90SlzPNXfU7VjTqZI8h8iUni
EYm3OkKKfyG+962PQMEYknACe7QQv0dPqqXabhxIb6Snn6z/Jek8liRFsij6RZihxRYInaFTb7Cs
FGhwwJFf3ydmFmOzqe6uiAD3J+4914qL/aQQ42tHL6WVt+z1EBfZLfaiCiO9OpS7WbnPRCnBn0R6
6RrMsnSIN4PCdkO4WGE7/J4UnoE2ZQ2BD/2vhnwXCaVFuWex1cs9lz2ul95zrq4mZXdQGkj5Ac2+
10TZMIugdJbJh9OgfWOMRSx1nf7FmYqVGmApjWguYoq45sLCGvbkEsTeUMGNnvpd46dpQZpyXwcD
myFCZq2ak7gf1tCuJ9+86gXLiKQNPUSOSYV9yCGdzmpLLUya9I9dRu+ZDChVi91jUau7xs5+cbVK
vkFEitt67ntfmRk0NHPKOkhuOovikDx7Q/ddMvj6sbiYKNb82syjrTe1P/PKaZVktSTZZZlJKiPa
p9zJYdwltLeJ2zTfeiqv42z+S0xwGp7FDd7mCqPrNgU87Ez9vhfq76Rx6zVo8EQ0nyJspVJ2zor0
LhwqyNgdceob54/DrfEJR3J3DGw43zAvFmnj3PBSQYHksE894euFhH8f4bgyumOhMvNN9UXj9HbR
OMzRmmiZftVO3gtijWZfOAjgh/GfziB1JRb3QS6wA0HMsCvhDY5glh5PBllTQ8QbLcvXLtJfFjXX
Qqtxb0n7Tr4Rb4DXcYgZ1XZSOZOlk8zbmZPEGk1eDjN5A0YdlnqdhMOySEbLg/uikMTsxzHvh9eO
O0eDIAwUlJTooluPrv4aO05yzFIn2kaMoudZfjdl3O91XGQdX45falW278dQjdss0PL21apr8pUY
oYw0uKHiRdQMWrlDMwJUY9WQjeNHcbIEiT7IcLRNc+NOxYnL8BQxkzhHS2adMu3USshQTUmB5E3l
l9VgKXbd+sdqenWFAp9Di2d0MpSgtbx4VQFrMAy88naB4lTmxnhWS/M+xwCPyNt4aHe5XlLQ0h3P
1A7l091MIsb1reoybjeBZpCupUL3jjIkZYh84Fqj49xbs2Ei15M4Z/EYTVEX7/qJ+5g/NocwlYan
KItfbQdpvnxyWwcU02NatwDUFG4mTy1/mBvVHdheGM2KT0cN2NR7Pl2Gd+jHW/S7OaoQ/LH44JuW
TxYhKJjlxicvq4fjQDK3qst1mc7PsO2+2t49IaveKK1xKSRYcHada414Wh3/yd6NhnCkFBQA4Ucu
I12vqYXYoG6z9qkydq4es1lw0f/hDVEezVsYu2EDXqiP18UAqLRcdpr8WvBFawe7x6ewELAH8ooT
00LPHtdISwtMvp+J9m2Tzan9Gt4ZSERL0VDwCZLu7pZ3BdslHcW57XQ+5LkkHbV68lRlo+R/NjHL
UpxK4jxT6qUu9yOhhz22Pm2PBSgUIiHVbC/iiuXYPRprOtpqy1jMl5r5NVutP8XTfjCsrW6MYV5F
SGAqv/SwE6WflSy/FAPNdcnDm685Z/xYkTgyXGoK7K7aW5t+zEW+Zn2oAstrl0OnQDPj9x3q+JA3
N0poZ2zfampXROprxf4UhH5FNpCgbv9gOF/QMz/bcgnwarC+2BtYhfrhoxvaW0LM45L4XbS1i3JN
neO7ZMQbiRKStOMPlFSDaVISX/oejoYJjm5MnpzRWNXdXsPlREDg6OgrU1EPpnqAw/9sajLzLc+7
0DmtEhNTonayZox/zYcnyhAOSJDhM/Is9EjeXm1nfxhmgDC9n2pPXakAHVnr1D4IdQgVUq33gYyb
iXKirNatRjnhaYeh2u+otSd3awp5SUnbZXpN8bKEbXRMJCPs5RwRVzVYiJydnZ78SyaH5xUePw5K
+oqJpb/KQzVkO1cF4YmdHo5SNOhha38nOevMaTXxWxWTpIM5ItZHPfaTs/DpGOXgZoGt/9urAkYw
TRKruYlbzGZiYEMeJYm1PcTx12M5GV1UYfkpZWdxHIoS3xMDTqRWjO82ZNhQ2lyX5NaP0PH6FwWL
S8WCdsheI1sJYip+D1RFwVUXlY8XhvA8OA2uHsFJOjeRDOphOHVtfprNEC/PKncQW4E35XgSRFnG
56Tk6wWiHplO62vZ8toPHopxOgwzxi+r+nVkB5NwV069Q36PxcD0s5i/hQ4wILFXckp9SpcUeICd
BC5Bm9ZFqy9gw3xFuajxzTUvwwgjz1FxOu+bUXvy0g8dQKSKFk01Nl5JNI1N5NlkhoOah13uhu34
Y6dPkWPj9ri6EEC7gf9q9Jkneag/FALOuMZsSdWbBx7bAQN3xqwwpFHFbchn0FSnAXOBodEbJoSZ
dWKF1nCnYvdRyF0Xph5I99jXPeJ2ov4m6JoHB45og1B+ku/cXrhpFmBrF4b03OGnxN2ZGLyUDDOC
iiRHP/IyZvYS5EMbNiVGX6Cgafk+VydNW3b0O7VzTfspbOrM9+JPO6YgGK2DiL5IHWC0dxvss9FG
/P3UeK05L02cBA8rTEr31ego4VOeWrfmF3i32uHFJAKid8gXm/Eqj0i2FZ+svnMl+p2gvciNfVuZ
6149xsg325E6d9n0NvMmFHfD8Kw7zxOVj5GMKw8cqGFvjT7bKsqjaWB+NZo76MyzqJgrZiCeYr8w
6UarKeicdAUd7y4V8zlCIJEu/6bGOul08NPag9w/Lxq8zoPDX9XQXiNOCTPBJyg7HiLSZjQbnney
mQCdTNOhVHu2RrcZ4vCgfC+QTQpSbmkxIggpXYCQcju1fVgxgohSuDdig11q3doFeWIFJGLQl5Vb
XiaU0Ojb/aQ+V+XH6LobOxY7hXegIY6kHLN/pOAkvhY7qzl2nnBCHiawfAgxoMLrdyazWydhqd89
kakdWolNN/EipnmntDHOdutJ37VYeL2HtcZRDosdBV6p4OkjIxal6NLUd46FtdJ092opfDXSwrIj
6nQuXtUk3pl2exVczIbbsH+swjh/nZkoTKx2tDpsYhFYN8t5tjoZCD3351SP/XnO370sPhQ4i/p8
zYQ06GzBWLxnB8KtS6Sqoz5pntioc4QWnGi01DE/0ekfHPPcJsrR4WzUYqQwCjAzdZ6PA1yPeEIe
YXqbxstWjhqklvUyIWAsS0k1yUwojh3fLo2fCY0PVoPnqHvV4axZbHCTSPmZXWU1eQDrK5fIRrxJ
tJDoshEjfGTqlbXVyqoJHn3ulncStfZkulL/vtjRH7HZzB1AP2se50YXiGxYG6DvA4Dl1wGHkTb/
NZgQ9JihBV1CbE3fIjNX7kz+imw1rpN2DeGD4pMx6yT9soXKP7fHpODK0VrCczq0VdPb7LLOneD5
dueCsF6/bZlIDO/uXJ4XnN8jj5638CRnAcBs3YpXKlkLSMNCw7zhLVahndiPx305kZcbSmqOwShW
kbkvKjV8hXFxzfVqrVUfmaeQeCdOViqofX8n740IkQPo4GAw/ySTo0qcawOjekTs6LSzp31MYhaT
/X2Rz3xVybo1nhingIc54ljPXcpVkC5p+Y+8yFUBIFsxrQ8t8U5RPLJgj6/J4yYDdpQaN7UBo9GZ
LBqR1nJ1EoJq6SVWPhpTAl4YTe0seNp/LSV2qverkTIjLostM7OmfnGLHqEeoeLqWkO9WxPbSz4H
Ls4qMMCYejrihmiEFjc91Y7HTWRCQz0p7tXmADQDxrRFZbzDjdAyb5+jMK8T8aRCCcroxkR0IKiD
T59co/mCI4kDlsPVOAurPNSVfsfwplskZdV3oRwkhLkSRh4mUqHe0sj02fv6Q/vPS/pnU28CY4RN
IwxKxT/8+7GIYKvO2EUtnogojMrcT1nJpCrEe12/p80L92ibsdj81zv/EnlyvOdSH1fLPAdlpe3L
fueRGsp4DW+mprwvTfKWMrVpl5q7ZgmNZmKtUyPKKQD/k3uKgE8Dlx1vM/B+3t211wCTXI2ANL9L
ssCLnsyL3Z3r5dFosg+IGY8CENaHfTvfi5xxRwcMyh0BhfEZNSff4k/jM4zb0jpha+MtAyrQ4t+I
6EiH7JgCMbJrfQ9xzKK/0gImEzLn8NAbdr3p68CwimT4stf9K76fTZFKBonPsnCPmWjCdsmDMb6r
+sFN+nWcvXsphKxF32GGWguj2zlpf+Rt8I35J4ZsJk1tI3g5l5b/cQ4S88jCbIclgCOMgyUGEtY/
Kq/10l0nHbaWQU1oN/6QX/NoWuuUKpXqfcNOD60OYqQgb9rK14v6pkXpisjS7yb5K8BxYRKjrVzJ
9gCO2++7YV3UsMixc9oY39hgpb84YANeNz8ii95Q0bph/JmQb5W6jo/3MnWcPI8EBTJA0o4EYPvD
AUyVeMwAOFZnJoyyQMY5n/O43c64SbQKjwEzCby+19tSAGMjnDOeSS4Q9EBYuCuLHLih35cFc878
nBl1MAEI0FgyZ7xudVJfZ9neHu5Nk5a0LKNTPGTBt5RL5JcksCtVt/bYqirUQ1jAHI6j3CWH4bfm
6ONa6mZrpRpol8hHGrrdwB/vNSUY8Dh7KcAKLfCYAPQFw1JCAQDLpWMOknZjC2qcmCKOPCuQhouD
6QdyTHKssC64/Xmc4THmJ9PjD3vAs7C8Ms1rGKuYctUy/jE1hjrmcc4lhv8BmkvHk4i3GzxV3W4H
HEMjXASikhNMg7X74+opiCEmcxVMqr7BGY6o61FFib9ieuuSZZslfagM+rpnwpsVVHNeunX7UODI
i3hLewV6lewpFz8WnuV2/s5bb2WLbjvoX7HW8W4sTKbKrdNsdTt0uKvV3C+RICuBbN7gchg9Gg6W
BIKvYRLHcYGchlGdPLxxqIIslccpO6fzl5MOQYMV+TH09TSOC7LrKOR5hUqq75yuHazesnbJFLGO
Y4vPet6P8mlRCJlz3q0p94F+hjWsjOIs7Z3CLgOfSFBBWBuhv/avGVmhKWHJqnwqKTGa+iDso16g
xUSjHrlnFa6OZu1dKmkho60wX6vuHFlyq0+KL6tnYX2KwQsK/m5qeioURkxxy35k8LXyiKpWBTIX
F35M69QX32b6uowssg3oHhL5L+tGIqI+DO8aL1hL4gzC3YZiBpiJ42dD6+vOU5bucvXU1GLFQmdR
5+1EalXPSJHtGeYqZQdbdqa+cxZUtPcBwx/j2RgOW6MeGuVTazFZcvqLvbSpxLPvtszDPIt/DPlb
eM8dbVRf3gQ60EL7Soj/a/+NUDrGnEJIMx7MCObcxlad3m1vCaRMt016aBKU6fY67epdDmVAw5mW
KQp0SX3VPfKQdDewRNhx9kgAfdCuJOtpLjqdcy/luSN2e7GggQUYSw1C2LLaPhTLrzZzC5gAlEjh
bncGAFcygxmO+aOF7FEfNukUvch6WFeOWA2a/KypRR/jXsSdJdPPZblbnFu9W7Dh+UbQHBjSDR4R
JbE6b5a8Oto5Yax0d5qV31PH2mdas8M3otnsGKi7YjvdRBJ+PQLJ5KscYT7MDHBWJI3hZRCsKRbA
8KTMHFt3WvW4dwWhieWShWX2Y2XzCiHfQcIqbZ4nKhlj7vEiEGmYfipWEhTY+VyxZjA0U6IO86Uz
RpKl0NtK7zFS4c5o3gbr0bl3sBCnA9aj4yww+gK9tsrz7M4vjmzWEXtpA8K6A96VAWPvBaYn9qTb
+J4LyVH7SBLU0+49yY8uhKGlTF8lz5ITRWFRXYV2qcSzOf0bmnrXuYKZCbJSZWSTh00mPpBXFSjy
T8CTa8YYzi6qOo+xmH6NxpIfMVvZMeEqkHq0+X0Z3uBz4PnR3qP+2ynJCEERb1WbIX6pa/NevC/t
uePMmlQicszhJaenzlX1IgSgxEYy7kXMZ77Z0lm1eR8uvXuLly84KYjmXbgKHXIomKxKgWxKrhjj
zoPKN45UQZTP0INX2pLWvju3H2BCX4uE6ZjNnW7NpCDjH2IYFHuAzOYPeE9h1HLIcdUKHbXXCDtw
+rfQLprZ6zyegZjNGkp0HRiMVq/wf/le82ZkbKHs4mNkMOckXqAaw5NLrJMcunthQVDNe9gCyBGE
ra51TObkmDxCvGMoFVUOb9d6WFE8N34dqPlhLnC5vLW0BD1ybGRO3FsZ3z45Ej1URKdizq08W7Te
mbKfs2FVTV5IVxlWZfZisomrIY/3julXmHSlPiJZvmT5sytqJLGM6kas/hFxBWnqT1FEseM+J7g1
Qa5sErU8aIy9NS/fStRTANjdONmOjgs2FxK0fV1IjiVwcOPS/JEysE5iJazcZ9sji8/9KHAbZvbL
3E7ffbn43qnSzMDoG7+z8XPrxPVRRw17gaW/dBhTV0Ghv8BNX+XyxTtIkZz7BDdec9HVKZjtw9CM
hOqy3o7utX5OAcv4hfGCrkrzrQHEa0JBxzB4+MsfXv0c2fUC63QY3iL+61ZnX8e2XDvswdQeJ4yG
hj7BSd78dF0GRbE7tPQ+C8n2Erm4mz45VXZITNbJj+P/nHGfNNYUMOMPPLQ6aFMtS/pjlgS6ySwb
0DqDboabO36HZV4PWOl0d9ibTPNj7YOLcDt8cxLY3S0GKbxs0uE8ec+peUfjzoWrDT/cxEpyztNX
pzXD1l0vzVtWXN3sMs9kT5AqqB8QEY43Aas22Ulv3eHKJMP3qJODpSCl9jvIGw0iIXR5mf3VFMt3
Xmq49ajsEnPd6UagyY7oRYueyE7DGWZnWZUbRVjc77+lZu5t2ABa3YF4yt4y9Ck1tRObO0a6znV0
L5IBR2nfl7IHAoN1olmPnO9yyY7VQ0cgCG1GQNB02ZeHyN1q6rVkJ2OWOC7BiQ6KzvzxtOj26rH4
qPEWTsR+ZWziG5xbOcUGe8O9ysKh4YbVLcqoCZm6e694MOKaDXm8T82H05+laDttiqYL7amDS1fs
jOhDWf7sKqE/m7gZRdDpyXs55Kulw+XfsBTVOAZKP4/sJ/SKTNwQK9WsHCck9M5lcpWv2LkrXnUz
9aspCcpxYY9Nflcz+bR1prlvJL1RESAKXta2od+cXgnzGYuD8w/fWs+0XhLy0EW/6vxONb8qM+fN
qKHpaJ9qnfpd/6WPw5GzwGSZDLYkyPOTzM4IsBjswC/nwVuiGmOAFjgdJCCHNlaMnyL/slMzTLCo
aIKz3pNhXMiN80/qCU3wwIeFEuAw7XjoMXR+lStRwLXmBh3yAIim5NnWRaDOvLv6If10ovqcIoBH
n5AV8lSX/2rroxo9X5bJr9JwWZbRxYuBXY3/LGXvgQxI9NfEUY+SCDzJs63ov6N3ShbtjeobeUkX
dEr64/TFyh2QLbOkVTJGmhPb74Rb3ZShllBOKDipWV+BrssS+7VyXuLyrzKToI1IMSrfc2M+Z9oj
lIwNWg51tiC1p+zozW+I+cJIJfKh27VTEmglPmdAr2qxBIv57YruBJV4Y0fJM2lMe9f0dnjIt4C7
3eFlxj2hx8xSqO1G780u/6yK7wDDvLvOmAF3BSmMS2BxuzaM1cxHBnjktwbqDmpt1CorM1GeUWJw
AnBE8rPQzo0CLX1/rHuaWkcL+8LejsXJEfXMuZ4BZU5CvZ92jjnu4wKiFliHrg5IMb4MUvnWSf9s
HOLf1IVpptxIUewXAchAZdrHolWWGL/clUnAhlIVz0Ob/TrJwuACWQH6Vmv5LQA8Nh+ZM9FXD2eV
BJdO/Opt57v0Bi4rI2lOZwVrh+2+WoQQxIRSFZEvEF1UTXM0vOgNYarimOtUqw/8gweRF6xk+BRv
/fL8aBhYyX9Im+8Orb2jez3P18DQC/d4Qlf/Rxm1LXXxUnrGGuBEdOt7RnmRiVTd+8GNTj5sumll
hxJp303GdhTdS14xrUJ8kPVvRa5u8lr5dRSjC1xoBIIlk5oF2FzPaaSeYezVlBtmlElKB90vu2Yj
p2GlzuUTg/eDZim3TJ93XUtWOAnRMckwkplALf7v3OpGgJo9ltaz8VMz9B3V4otcp5Cvxa5PaksF
rmt3AxMiioCnpm//pmpdxAgvkJsK19wlHQ4ca9zEbnKobaY9qR8n4pgALOA4i5XYF5rD4J+9pDXa
OwMrZpwf6hlJdKuvo9rde5MWqg4njeVhRgLfpnVsY8tFIfecgWMr7yhav41Ihofcbndjzu+T3RYy
+LyiYpLXXB2utdlgJD/+i0wYx6wqRgaE7BZuXt6nj3whH2u6h/CjL/sbehFgiOVGpZQwDBkqlh08
aC5Aot7lMmLEjXaasjyDzAUBgFpHUb9YCIQkBIZUnzuBdojtJPzU6zgWAMrERWotXhV0Waq260Fq
G/mHO3YM8e04dNsa6qQ+rXDsbwmUQJGE+w5Qsl3UKyu3rwPZW44+XRSUG9GlwSABWgFR2DTc88T7
aMlWFtzpzfiiFSZzN/RZIKzT+CeB/Njx8Nfk4aS0jo15KNkrgrp80nT5OUHvjrqXlmIzzYwdkbwc
Af1WsdgyR5CgeZnm32n56RVg9I0M5yJaL6juEx1xaD5Uv2bymHvLfaV3u46SjOAzypKx7V6rx5uX
UNR1/W5x/lzkS1U9bdp5CWuUR1VOUgUhVTXioMJxsAHor4j8QugC4VQVvJ6ec9EG0lzhUWGPojWB
xvUp8xpQjBbaklUrGUfduM3kI7Lyw5XcTS3DaCJCt0OlBH29nphZ4OQ8syghZgLVHjomjHPdVcrk
mM9TGPG9myZ7X5rrjmkLUovIdhAglSsBYyDSGgBpLOFi5ZVDM6zzi6099s4jPv6ThfLeQnWG8uLA
F3LSwKjLOcwB1xVpf46jbacN62jE3prGKwuUpeah7+oGP2ZEzzwEUBeKN4mBUOPy1PGC1vZe6NU5
eiTN/3N5IHuUgY9VEZN2ZEH1e1W/KqN+LuTjcmeskI5XkRarEf2W57g3OKQo+Jk00xlWdhvW1wY/
QW8PvtMuO8VS+N7FPevJvK0rBggfpvmRLhSiYEIgN2AM8KeFHGnwdEX56lD8toPDbO6YO5Zf9MOz
kNW+taJv3eQtriexTc3hpuTGh95RKmEu2XTMYEqVyOxZ7g2Zb5pegXdDVVSVTLMWDOeqr1Mr+SO2
zI58eVPji9fpwplfNPraESSTtc14St3ZNyZjp8QMc9xkndNFZutKulTiOTOE6CeN+nVJU1bk8YtS
gIF3FtQvIrw0eAFFYgQu8THZ8pMjYJtATsraeAeKAFEvmM03U/kVDFImFIxe9e5q8ybGcDc2PwTn
GDrdAWli3J/R3IXCQ0SnPysTkQDCYJ6fXkVM9Emf+Q5gIzvw6mjXxH2QsfbW0dHhZNcGI7CTbGfm
ZdiijTPju2F9LtWuVId10/P/JXjz7p/w7nqmbIUF2r2CSIavRb3F4qZPX2PFUMhcZR59h5mFM9/s
qCH4Mrprv7i/Dpj+ipuBUhZutJ9XX3Vi0OVb96QcD4kCOanLyFwHwW+IzewuzMNkYFjZ0zx0/1J1
/NBKzddGzTeVmgWMjWWqDjUqQagPikJE/Eg7gFCEw0ws8jr11C42pz4ADCY92tOYDr43xhIpn/c7
OslHy2i9tnIOE6M/thx+/TzQJ0yfS8Sx0P2ry5hSqsqPLKhzoz1xoFrWXVXgi3YPdP9ERL07RO+F
qUGuhiZ2QhzK0xAPvgCz1i/NvamTozXBswIokXTq4SFndMGnQ1Yf1O+BeW0r9stSfHXTkvkiIvQ9
F495d8tNswaAGdRa+TTANF0pi2W+Mdy92FafHkg7f+Ta0rzak/o6euZPnKtPMkk+hi7G+fQw/y7O
a+U1gLcUq9mqScL0VrZsr+15E7Uzs9Gq8x9CqvhmKZ4T+zqFLy8xNYJft4q4qyObUZGsDNJEKuSg
gyGtz340SR83y+Go8WND42vxlcLZy9kVM1UoPiq3WDt1dvGGPl0jUmdNzzG3CEw31cL0bmIttUGo
URScBlEuwykyHFos+eP2OJM6yHW3KEWa5HmIWLOKx68ksStXk33W9xEMKg13Uer8cQ3bW0uLUW4k
dD6mdnDUx2y1wlu5LG28yQvxlvD+5h1zQGtGi48UwcsM36acXJIcGD6RTdGrAn6B8Z/54+kn6c0s
rN/j4jrV04HKB4E/iVS52NkRfPCOSTK70/JRoaPh4V+IEtIM1Ozscl968VZ3BhbfaqCYGah+He1Z
tuuiNzlNazsRO5V6FrciTiBgZyieH6nmunHQ4vkeDYStlPFYPJsuopSHtatMaRbL19nksiFu9dRM
UsBgZF8lne9BcoTZkzm+FXZXrVhs+YwgvHBUKmQtyQXrBb1hvxuIoQDSJ/cpaJTckwY0lKxioTlB
802yHOEwy956ZMlV5204ZF0fRDnrnckAUh3PdMFTx/gRDapBeclO3S7wTBv3Bklyo/XIG5mN44Wb
dFRJ2iVRs3avNdO/jIHUdqzxAS8TQFYEa8ozthyy5UALpoKoJS0nGsKC52zZ505DuyCS6nlC+TLH
p5TVrREnoRzAcHHfZERhcO9nxGZr3H8e87VomVdugx55Oj4KK4aFMP733jwE8Ff9dmAriM8yohBy
OBcASyGae+QGcJPFTIVQMBg6fvG/gj60rVD0mS9GTCSZ5GbGyLzcOmZdXvyvQefg8mtl1pdSQjBj
zQPlucN675rhI+W8pgcyWPXa1IaxhfGPfzp2/YeYvQZaXCrTtkv3k/UJPRKTe09+2PeAJlux0OV4
L1qGwt72J8thfQfT7xF0Ipizb3VO+MzewDhl9AkxHv/5stYMmu9UhMXInIw9n8LA3DXfK1KrTHZP
JBXSOYvnUmB/ZL+gdruHjnWp93Vksr671snkewq7HuxLtUcRi9olHWgkowDSh0HsQq12T6nzxLkt
WNqVBmm16ueozkwa36Cr+0auMoREvhI922rLxuZ9qBjtcjkSAB3CZaY65kI3C7/kW+vYnqfVQRd/
tBAKxQGQgJmBSETbDPXR4bownHzXJmz0FwCINjr3vUCGM6d5YI1Qcu9MnDDWa/JJTQ+MMKzobDOr
V/N5nUjw9+ZmpNN3rM9BuwmHuL7MIvV1bbPaJog+MQy/wVLtZjtPiVYU8YHnik3ZeYHC7Wgyek5+
GIsGpXxC78CB3xJTcsjTn4TkMp2dxoAVIP8sBSqAGkL86bFAUlhwID9umq+6xHjA9qJk5aYWK6Pv
AtB57L2QIwAnn/hq9J5o+rCxsbE571CTqbDfBV/NZPFn+FVqxM91s+4JiXER2T6UmM5MFfG2MJS2
tJPoskNtCN8eUmTbTBDFe9btmjIPZAT0mmXEoyk5xMOvTozzJWJvO3DZjfpxUqkjWSHNU6BgqbAI
dILjRY8ulpsi0W4nRai0Byd61hGLOJz3VY5OrniGjgmJNUEOep/J5Wy/lwYZvX5pkp8m3XeInNAZ
QbqZvd+IZBgtFn4JJxSxhssNa4wwdhdyhlDZzlCeNnOF0PjX69rHDnhX8BK3dOYKOUS292cXnC4L
Q87JCiz7V01oDImzWfgUtPCkSGdm52vmizptIq6zPun2UbZKokOavVRy8i3a0Fxfp+IPJahfubRN
29pEWFMwMFprtvCjAiIsRzdZZYzcYEItFgplk9QqjpJevSoNkHnUNNrZoGXpXNIIV3VLEIiNefw7
pprtMdFH9es0gvBeu1Bo0m71eHQWtuwZLRDGwtAWXxNOkHZtTI9x3B6rfRDHmo++b67Wpf7e5n9c
tHj9B6zlsDDTmvaEpyHr/LKhtCNxoNwZ+fNi/3bDNi4+LQSfzU+d5iTZBehPbfJ2lOjFEAhJrKaF
fzUQH+AskE0YF3TpJC5ufXNmFcxWR1fSNsP3PIo4rHUCxrUZtzmJGVpYs6ttnIpmi06I/A2wJEqX
gdl/qOcUWV9zFn0MWX4N1fywFwUJ85yCGu6t6O5Z55EmyQEB+0oMaShGZu16E0/B2Mw/iVW6r91A
JxXFzXvbs6ZM65qFQK8yqmFrXrtMkJ0S1rwLsSCzXnr5qVeZs6oKvQzHidGUq1wbu4pvZvHtRUPB
Ao2jSjElTiWbfMG8Gv5KMb/ZBbcn8jB+wWsNxsxI7XsXte4m6e21HXcfGovVf2WTgBmlUzBZZ9FY
QpTXew58JSEKJ9HHeF2SZTOimjnHWnOe+xeV197kL2I4KZuQq5byMiCf8PjvsK5gcKuzkYaTl6r/
plzdVtWtyqEIzMg9WTC5f262cdTLXOfPMyYiu1r2rf4XSWaaY71Zxj/pgO1/bpQnt/gxleya8vWi
iXYo5l/zEamrjfGpx9TOIA4pzWgPodNL3zZvHUKSGJtSQi6Llh8rUiMG8+R5nwq+HWX432LxcTka
Bd5xl7yrZHxqTT5NAhNqQn6CjptAdJXgIp1GVqbqR9Hqp6Vkfy5beuYl8gLLagTS2Po/rs5sqXGg
zbZPpIhMzbr1bGywGQoKbhRQg4bUrJRS0tP3MtXn/N194wBqAGwrlbm/vddmme/xv/X+GtQj4fJQ
/kZuhewxqPNII22cLtc2649gKdj6BtB0c7iOu6T2vBPw9WbPnf9N35A0rbl4g5OvqKIO90kPg1TB
Z2OnnJBbOme3NruR9Q4fETc/aZhYKf+5oHBWBHSg1pagtLVppmPUcoHokvOKTZHTtJiccI0IroWV
n2PGnM3M4sy1QHcoWuOudeZ1Yeh+JHv3GsJ3vbeHLt2Oit6cYSnOoTMgXTAaf4rdBwZYT1mhA3Jx
vdk4N8fWUuIprY3triztX7oSrbxsTb3OMh9f4Z2sbKgEJrXXN9txP83NfbFgP8cefUhb9RXZGBTY
EEsq2IAPwhjnldoMtfWS4hUO1aVLSpq7OZVtc0szYSo/5DwmHDK/Zg9YdARn2eq9Zd+rlnG2Koiw
Lzc/DrZMLlsGKvxAPBuEfORrnXmG99CVXy5jtxdOCP7Zrou5v3cd5hn/FkDNrPquZOy5ojGF250z
g2DOwRmlAaOZCkEiSw9NVOlV1qZ0HXewGBfwCuskTxA5Rh/JCTn5lvyydHM7nbBTTMTUU67p9FCX
UhwYafFMEOOAX4J9BMbPpcWaUJfc+jtZv1c6P5IMvEtc7nxJOl7pNHHOgV/wRDZbqMjRYahKfPRq
xTk1YDaLR3pJmExz75MZdod/xOiYEsLb524LlNCVigogxXTw9qAKq+e0fvvw+4vfD4UXzHe5bTRj
yduH31/ULWTa3hkvURtFdxw+jLf+/nDGblOtEkmE0a9zaoU4Ipa6ZqbZi0rcDbeHKYiXfw/fX/vP
p99/+n++9v2nWpv/+c+aaknvwu6udngLrn2efpgLMWYW2ef5xrLQNQJHXyOZkFbI2PCtGrjgJ6sV
+X9/KMoAb3ckOn0M2xhccdKccB7Wp39/IFleBWmFENiL1RiycZ4Y5rt/D2NO67AZ8QbbxHQ6OOB3
3x81//+jf59mXnN0cORZ+VieUvX/HhxHqrUdJpQ7wEw+kXRXCLPeiYnasscaHVezPtFgTbzw9uDl
zPqc28P/+VrcWsXRKke09BzAHdff6fsjzvHIUGpGk0DPcDnXrGZdOfaOLUK97/LhHbiq1Ksq1fo8
FGGB9zGudrXd5AcE0Gs6eO4pnFTWsX3NPGavxj1ZufO/Pk8nYC3p23/+wve/+v6rQ8VVEkta/RYw
Pmc03P9+GJamO/0ZAgZNschP3w8mcjgJ/edzh+eA+eiAcOCSX6CeSXxqu7NPnlcRqwmDFkNr4T0v
Y/jWaI2fgXOJ7T5aVSkf4vRWQZh3D6NDY5XM+0fX0dkdY1uAHjN5xxqHOsaWcG/gQADBBYaQGEKr
gx3dLVriUCajszUTjizqsNOzn9ufGHS8Xe+KfkXAAqEVBROmIA8EPHtUIAvrw9C0pykrQz60WECH
KtJbC55sB7Bv6b+USjTuaMwyeCX6mPbEJkl+JLHbMoQDuh8w4EKwYh9fhQAPu86C2hWDPsnI+Ilm
pP4IY0xrUQM8+uJQBsuxrAy2gn6qj37AHi3CaNrAblA2zHTm3tRGUV/p+QuGMdF22ykpgIGhVOax
Wx8z8+KnofWa4PeuRk4V9uKle9vmxIbXPIYZlGH0zS1Yn3m1dZZoJ4HIQM4UR7fKOJs5nK20ZV8S
RbpPCGFW9Gyndzan3tWiGC6E1FTrVtxmGdlTFSGb9YsuznXSshsr+2t9vwTaYtNuUsoGUekziacx
LJDJWhou0mL1/a29Pib8EAvvRCVUvTfZ8lLNxAbnmMmUp8cX3yLOgjXl+y/OLTK65LB5rGzcLk6t
aQUq0FrHCEVnJpQUcp4BUJq1DPlqvZvcGLNLF+U3VkX6SEvAbTdfvoO2gFYLsGGXlmxBc8fy6Zyq
xLWy2JwG7VLuyf8s1yigBc0BgsMFtryLaDGPPknIAE+bsvv5YONNS5f8b10k2KqlVNe6Effj0jhv
vBb2ti6bYJ0ujCZd2SR7trTDxvY1lrFCvah66rFy3rymcfK3ErN3srEKx+URcQj9X9X9fe7Qtcnk
79UrO7UDmzh/ZORjgqbqrolWT3NYhgDDgxXw34BZwhA8adsZ9zbCUcOTnU62/+hGrf8Y4LzlbEih
xX++1uY3Vdr2cFIN03AZeoERUujruDC/J/cOlw9p5Pr90JdpiwVBPdmOWMicBenFX+xzbN9SozUn
1r7iaeplIvZlE3XnKXPUTsIWoqdQJ6dSWlCfsrTc104/MYxHsQm4Eer0XDSQmNhhC4c+Xworlx6m
F6dUJDV7Tva0yzQ0J/DQJuwi6qYBaVR0qCpstHe9nuxVYJf1w3fhgu163d6/SWp919b3cdzi5g0G
DDEe8ZUEsXzTDANdvtLPjk5e0K3Mu1EteJ+XEfOHHEK8itrR7dofki9HoZsl0SBPxCYJok4289nK
uh+17M8WwfDJHcR50C4P9o28WwxIM+G9zy2FXuAsuKaSqWmM2e/QY1GPCBQ+qiKFfdxJcrm3/6st
7XDjue5Vt0Br2srtHm1LB1fasuVowVsfXHHUczD9DDg7MUkNuFx+eH2IKbWPifCwAfTzIbgGvtc/
qSB+KzCiM5li3MP3ECGwfs9KrROMb6JCQ2ijpC7JfT5kElsxY94WJjTwo9PYP/VdgU5URuFDQvIV
FlHQg4KdlxWR2ng7CzE+FHU7PkwyefQT8ty81C48ljR+cFQbbm12hJtQUkAL9gSOsZ2uiSj6j4kT
vTZ6jrj3cayzR9/+0Rv6U93wKEbWZrzo5siM5MkZCJpGwr+vI03JmzHdam7zAn/R/DJixT8XHuJH
PjjbdCmXzyZsXoxNCDzORXuysjJ/iToCNkgmvOzqB3sl+IbsIo62UONGOjhRWqu8bxigXmnh6YPk
Jbz1vPUYaImklt5+aHHPfS9SsYdoXjbA+LzUfvLb3j3o0HAExvY3kCUkaxh0szm1Ja/2MAXm5Lmw
mQtBm43EOeRR9b7/h5wae95cYaoW5GBmYGOi3TuFIUHm2b/3V0CKx7LNcIfyiAPTTECHrXPvJTX/
JMMHOMVt826WXFwcD9tmNT6LmBmw0Az9/Ta4tOls3X+/oSKFHAahfNp4WZId2J4fzUhhJLevfts2
gf8zw0t/M07RXsjCdemkpHg6rHEOG1lc6BBNLv5zUkvrkrBY7WRmqrVsWj69fS1kb3GwbaIPUYxc
LH1un6PjBA/69pB6BQbZbBH/ruh5dO/D2l6OesBEP9UP3xfcQnHILi/5b8NREwSx+jPUp5xgS5Ri
IaCLg1MZbUjSlPLQ8eZcMQgjDyTG1zhX9oUDjH0BUMBu4NahBEVs7xdu9qBjneEvzfJ/H/XaQ8kd
MEMi+0P8jJmWejzQT63enLmXOMVsZxN6vn1UoAISqgPWkxakAEdC6tM0/pyGpL43gIfuQlQ05YAE
IT2T3SYs6mHSFDskTbh3clshuHrTVc/h3z4N8r0fFvEJlMUo8ng3N/OfKJXJRlJVFMciWPtOVm6y
pUD4CZS7FVa2a/EiHxiBwbeyGITPgnR7XOKiTmIGoIaI/VQTlgK+c2qBQZFAGn7mzW4MqvSvsFsc
Pk3m/BhLSvQMiu5MDs7TcX4gr53fFR5m5V55tyYStYp6tznG2HP3gQtLqjSXyXY3UdUfMe+y0Zm9
K5GoJ0pODj1lxXQQyp0tOPU1OnpasuSlgOkw7Q1W6bss/gCCHz170seK1BX5um5pzMCnOTgdnsYy
je98mpjSmQxa5WaCVWW5LF0HKdNRiGVUOxWj91jC613CipMf3i3jHioIwmxh53pXMsIqnVsuYLLe
yknfc/4c7sXNTNKGBHUs9vy+iS8Vz3RAbe56pGNkCm3alt0axkV4cRvO5IKynzszzgToLrOjuMO1
4lhOinW4A45P9H3W5NCBC/j4/GhUKC7UArDNUL/AzySnZqnBNg4Vo7LyFegFIlyxbTgZ+2El8Ab3
+Vp1yaedF866avER+FV8ikbbPljh7bazfI1JfhQCRVJYC2hFx7zJBPdZI5d72ZqPMOC0pXvNYuTi
X6d4de2Iplnl2m2PrWA06GK5VRPht9zznqrMjxgxGWtdBsG94KrZysy37+baDW4TJcQGdY6i8NmC
qhRNyx87Q3pHa8DsBQdznVt1tqO4d/YhlWBWoB9D9O4JKN5JED7oWSMf6Vp66N2+h7wtHxK6ll4N
cGZStPzqc/MYhUuwYr3zLolGzlsquhELnGN3BUZT7tYab1o5ruIMOICf2bseKgA6Ix2pbjdQuo1a
G8R+uhm86D0F8rmaVXeOvLR9iFHQMWbY20oOCC7AZsOke+zywnoXfba3Q/1cpPal6bp2U1BmZhH6
I4ltL7R+ePy4Jr+wXesOpMut4yDoiZIC8kkJVsJ4y8tUGEqGyTKe2bW9Dk76+L39+970xVKrOyu0
v0IH+LsyMGW9Gti+x7mmap39cAsaiCAuwCHPGW4BPOleNuBIrbnthTkDrLK+n7ANMqbS61zMW9sf
hx3j1n69FF9Ct69+CnggDmKCIJ3eTuNjnPfjNaRfILMpyxyKaeb1iQjVcAod4aqusU58ijSGryKm
LywC5P79SK/HJu42ht4TxGrSaQ2AIcPPja92YAdPxCYEKXfo519y7jRIo/KJJxw62My0yo1MuO15
YTs3xxdOjBCyefAV1K53EtPvJfSwYM132rGbPcHtdykSm77rxrsXg0ccfT4NuXnXdFltRJtjMJvt
/TzRbDvYLsFY0/2xYDFs5tyiibDH9Jg+Lh5+rgwnKnmRdtwUiFZgeMbnKVDL3hqQlvPhSlDYXhWy
/JnO9l/pBs6qyBtnU9qIW6XAeJ9jCY8rnPm096wG3MUhK+4m0hIfOW+/ExQQIK5X7eRvPYeIrc5h
/VYo77+j+Vr1xa/aLg5DQJ6rkryoVunl69IDK97lDLqKkuIgLOQ7YdMwv4SNs7IQE1N4RDDVqnXg
qw87mIudm79HDFX3ZuixBAztfVRKjDm6xoMwcPjvrZdGGYZ0efFz8IbXFPJsOqPWup793C+S+XK/
RS0VdaF/is7+I0tTnDVh78jmNijYeMIVKbhnNcXea+nrnAEnDBI0iBtvU1V0W916O2/Ms62DO0UH
1eMyVO+pxxB99DAUmoTBdYgmT46SBRD6xjpT2d2s8yebbWlX/wXfF1Nn2rq0UYMZiJI/jip/ZjMg
ijAlHIWKf0gHmuabCCrPHCZ/XWNP61ERg3ct+af2U2RmM31SafOjMhVm8Ip5zcxOBszt2emAOEXG
fYCywLagrn+7/U/XNxPW8varjdi8x3ANKVfrPuaYrY7s/a0/1LjC8BU1DjvicRS4MxDB4qIHnRue
NSPiek4ryN2QPawl3k1yfIA/f1zaVf1i+ZzQB8H8pep/cuAhqjNz/wycJxAb8ebRq/LPrmhJ+iYF
Cj8LfOybn0l6Cx0OwZ+kBvafFChN9KXym9UMY5R8ktkvlfgvOvD37ri8zoqhUtuXDsoCQ0LZMkxx
jyCJ1Ub7o3Wn8vSHpQLGljpnB1N/egOw4a7G9jaF3uUWLZLwxT13Eqsq7h5z20Oqy9t9lvUsLiEq
a3RDR/TVzARFil3XEKQ3w+3nytxj0BC3CQvcB1PqvLoLwpjvTRvl/+pUGdxFt7HvQjkrE2k6daH7
iG7r9u1rzm50Cw1jX1fJKZ6mTadiyNisDJmDkxDgTOY0nO4YAHuNU+zYUzFn9pFzg5kYnk1GXyri
jb1pN5hHn/MpOCUYB8dbWxmbL7S3MTqjOhPsncVOWfOPpiUk36UF9xvDNwz9Bd7DnGNL4dxSxN0v
9+bmtD+1HEtCjcGHcjD1BNXWm9oAnRYxo+FHK+PsJ01FLzO3TsAv/iFMRQvjO9jXLFt+ybmIRD7w
mmzlVuVV+cF9jSW24tAv8usQQvwJa17rvOLUVjbJ76LjIhkgJPehOLekAMBzFHcZWD3mofStyCe4
NAAkY+5oPS4qF8GgqZ5Nh2ODxvZBBuIg099JOv0qUZ1Wboa1ndPnuqqwnLPM4WGV7WfUYzmTTfG4
lPNdJQSc9Cp7yfCMGg5hPJMt1FtTrGno4u7CXQlUz/iqweQdU9QlLmOGs6LEwwFbLN3OM7gT8Ckn
tC9nrdp8M9Ed5VbdAaPqhxBPRjfPTVWBSXA66g0HZ42v/PbE4EzsqHOj/LJYx7F7EC0U0SGmH8Hk
3SPlUxCwI7HyuElRhFKdis6U2zL7nCtw6o4DnMWbp0eRkVgAwY27GdAa+9FuH+TFgV0VOjD3745y
tp2eeJLawN2LSW+FgLNkRaT7AvVcZS6xpVLvxTAqTq5RcSzBynuW/9Q0uEfCvP+TxfNquKUJiYzh
UWzQCnPipp4jfWxyj4ZLIK46shmq/VXks7/r3AE6RPzMlIVsGM3c6OKbYWCS0hoqX4rxMSfycOhu
z98YwLiREwdRyqvuREScVfovaUjfqQY+z1Hjb1t28cYHnhrG1S91S/2BZKWRngDxSjjum21rZ1XN
VQrRwf5Nk94V65xGWIRtN6fJg3IQ9uolvziNKNdp4u2sxH/jh1yYEOY/izktQSbhuZldmtedEb0s
lKiGXAD7pZGboCPASur3dGvnnmBzmS7D/ZmnOEI9f8Mpet3cdnhAfFocLLCnMjnL9QA2YvYhe0FP
n9d1gA+nrgXaCJaExipwxhi8norsKRSRtzFqpi2jA97IXRscuakfi8bp6CBhdgX3YKG7puHtFDq+
OahpOEcsUjaGOLcKfsp4OLE0U1IS/Z19BnIgEXG5QY+abfcZpQ3QYepw51YfywIFPyn1Q9EFbyqo
QbdU+7z+Sqzmnmv1o/1G9KBNVqRsCDTBXPUacQoTOkdzCnUSc61iu92m7PeYbMIFjgnz8JuTPQ4Y
ong4qEjLDCB/WmhgvfLXS2BAAzXcXQEofBCDQx659VpZjv/L9M3nOIerkAnpzqkwUNfuJcgTc1eW
x9oLCcF0bzPjVV5A/zOniRHl1O030yDWs8X+em1xx2BPUDgPBprMYuReIU1wCOyTNb85gog/kXRy
xxc6kX7g8SmBzbP9T2UrVtES6rueuzobM6C5CPgicYEeIBudQj0tK56AF1zqUZlH19JJN7UhxWbC
BqahHTxhGMZIgtNiZWXzW0TU2WOhL/TF2M6rn/D7S7bGFC7Oq2UAOKi4wjmnzLiYLexWWDAYpz3B
wCU1YVmgWRrxOzh7S8cKXNDgl6uACwiODtBqtz2xSXrrJobx8GC2ddD8qDgrNjmVLqpoo5UBvBIU
GUKuQ+hM9afFsr8WAmPaTcD3Z4pETcrmf3ETFurbrveptDrWgqBgYmK3mLEhi6/zqS3WfpgXW0As
Ka47xekIGOLswg4DG3ZYTPQkUxIFvhUsa9N7Kd8MRbfWPQwz6m/bHmNch2qt0E7Xts8/7sfoAFsf
YIvFkW7IbVAg4VspH00Qs0cEQbISkcK7272FN4qPPcavfT98DC0WAzjFBgvTTjn6IAvnuXem5XEo
FHkn6utQgkvM8e60n3o9rGnwo3H1gQbhUxxPuIz1nG6Yw1yaRMbryQjMJF3xSxqH1TRMtiYs3rhn
8EZOqMKwrIk3Y+efkCjbLf3UF7sd7p3+FSyxhKw3bqLc4IsPy10yZh9Evdj2y/opRnDYxnlwP9zc
vnVGOwe002ddg0mKCgerZ4wqPvfi3ANQjDHB7KPExptWyo98YSTvBPaRTngm8o08chGyrOT2Ok79
301ax9wFEqCJIYu17ingyEBWNihWRUh4OfY7EmaxxTPsjSQcvI7uSod7dbgUT8ztiAFFRKOson4Z
6pgTgYMeuVBUjGHtV4ksyJ4S0gnzjxeKAS61g1wtCCq7i5K7BR0dla/ZhzYascg1zasdbSussPTS
RNHOwoEoBkL8lst8Op6Muu/plupBULObLptLPrG38npM2GHWeIcchapIuLOn3UC4AGiUzEj+zLca
FVWJQ9wiy1Ogzdt0+MxrBazqsSUdt2bvQsjaIcGY2PmpzKYdZz+1MclnJWJMr3W6qm3k13oBY1cb
0A5RbG8ohtb7SqHOyJLxx1TCqIiXXVcmrwVuBXWbrsfV8Fhyk06KTVPigYM3xoD9VMaR2vYjHlSZ
Fi9VyKkNQyo2JWLdgBqDZTylkgBKHMBhFH511cr6TUuGRW4kmNZJ2DwuVg3dXH4MyGjrOs7mVR7J
6/dnkALrTVXAI02YKWwCRimrPjPFIWHJjB2hV2GAcaufCTsmRcKS7vNEx2Zn+5B5moKRuCPyv7o3
IGjh2vU46tss/Qt6EqubHS438uMBv834Y7CbOzZ31cGPMPzkHvE2u8HTlGZUkwgf56yorkOGnSkR
+NXmPN8txDHXdgAVcJQhhb/crjLBKzfQXSNpsdrVo36Q1HfhiTxSmTBdaT/923IyZV/grKkF5Z7Z
kx2IY9zZTTCdZkVkzNMm2jjQaTFFYgnKuDHd3h6wW+hDmW+cnZrtnlPoj2zQ086CDtC5E/W2avyb
LdXbGLvl1rG2mhMCl6lZNgNxuMZmX29cQJVugdkjx8wTUToV6OrBDrObR5sEBMsiqGkhktcS4tO5
X6qPolEz+yb9GE6+OvlddY7DFqsdxMFMdeU9U7K3VtRm7aUpBCFrFTtIqexfcOh0zrJ3fZ6NvLTe
2GrO5ypUDDUWTqFhajFN4ZKrnflUGD+/sqmcCtTheYolu7Fq2jdjeWAbfbI0xAdrEQI2u043/GcO
5j7Sod5By/RQIwf1MGK49kEyLdm0zzP+Y4+q0dwJyN1Ww2akpWHXlK5aU0+BBU6XyRaNhbdIeTcK
euig4238AU6HN/O7+AASugHoYEwaqwyMi5dvxhrfOj0+E/Gr4bpMhZWy7PJ7iKp7jnXLHY5Ox5XE
4Jc2S3oVBcmUhYh4gtGJu3zGqkp0oDR0eFI9vVusxBznDM7QMv2dmXiupoFOHJ/5w0lI61rkXnKP
zxZITv5mImowVOZkgB/Ij7cJtCDyHW0/b0znssduoQUyXMM5Nmb7gbhHTzJmk7l40KM0nc6N5M3P
nz2lBucRLA4F65Yf3WCbrNhWOZg+uua2YODWUU3Jv88JG7bJlSNhdnD99sWvpcNMLN27E0vzMAcP
RZlcywJDi8u4D4wHR9UWzNaQ5AUKSX3s2o8m/xCt9uB4TptoiULsBfbXXHtf3z2qfQXRxaQ3YqKn
to4rPyZPPfWVR76zGn50PonypYIS2wCxwD/Eyo0iogrsc1H0GYYxLkP7wVfqF/77Vyv2d2Odf8yc
LdaTHV4oT4coMpEMnauKS07gXuhbqjBs2IlyxJBVDS/F0KzzWjMoxKy+m/tloNe2B+dcz0cyM/dY
9jH0D7Xeqmrx17rC3ovyvFIy5k4CbnBnx7BLeN+v88Rfe5jmTYDGniXE6vs6BznI4WoktLAtlgTH
+jBSPxawNvV5yRG4u5mTbn8jJGOpkic5Cm6tOEGDm2QbdifGVdOK4CCrusI2Sfe8u9Pyb9Nl+FyL
+KPM0vPSkjEAwPmLuALGUvitYnhnBrHBpgDtWAxya5T/NRfTM4YespHtru2xtNrzc8EcfxNYj5F1
1ztIpAVVKOuqqPBc10299jMJ+q6AldeP47GMY4+enwABIKPqhwUFZ5YmNYAVeyk5L8uuWs8J3Aev
hw3JZIbm4vdSIJqOs7ZYgsa7xYRs9i3PbO19Zpp0HbcqPLQY8kVe5ftI5B/oxQ0kCDi22ht/Bw1Y
DZ9QnzB9uYcCTlUiBI2phMNW0kp+aokUYSfnV0LJx//eZvXfoIgjGN7xsg+Mem0xIZuy40ZdAU7C
j7PNxhRrNVAhE0YIvfqqaiKDi8dk0K8RWSyka78h2WjzwluRPBgZwnDDEscLZgteEuUrYqyKAwbu
w8+MuAhn0GuRBmhOnXsRlf02dpg529bmqQiiboXVOkFBXrZdL33yUnReZaifmxlnJfsuWbODVPQW
g0n0Y4+tHtWAnKbRh2LSwmmKa8xOMMlY4S0Wn8rfRVH/aGGJVbaVnwYbtABJH16FsschMp183Iwr
153ei0qRg3HVT99tu6PbJ58ioxPP4iQ89NtawMLpdDMebE88xHNwqLvuRdpI0owOASgk9wPHXUJG
1e+mSyaAWOG7U0afNeXo1txQ9Zy/DCkuaGW1FQilYs0ect87oLcMtA7GSkzlPW6rXP9cGoIUEeFK
Bp5mN/od6aFQkYppcgwMqEECO0yjLIK7AHvDACQiKOSjq8kvj/QNNZojdsSUmKDayHpHrTjZ7svi
17QXpvLRUiSxFE5h6VITrNuQFzWgZrv4suI/hfJxGwWSAAEqJZBA0r+dCEA4jiRWUjxZyVif9ExR
sT/+0iOGw7ShrCSomx0TRVzR0b6HuOlb7gcTwM9EjDFvO0jnwIzLAFtsQjymitmK9u2XlQ13llNH
R/w8Fz/pqFTVbNsqZ3y0RmJ82kKmTf5gAjnlE5S5KMm+iDC9LnZmkUOysLMH77jJOGnO7bFk5UBb
dbHmMmXpSIWsx6mAjDW+Ru+jcf9Qwsx9aQzZXSGIFJP/GbOFX4/4e9QCipd0hYN/Md4rsaTrpmI0
ZLBNE/uadm7Phdt0IxpVQDtSOn2vWz/K8kZgPxZcBPFI0Hxxkns8PTteCG+P+YDInZhZwEg8/IWa
AbdwmJgxls5zHjNIKpH2gxBhXXohWdLuYyrIyxtPyI2EzOLzK/SyJvuYA3Ojm+PgeX+raHY2OpZr
r6dWlOPjfpnjlyEM5YkyFqpS3LvebnagoNKjp6dfCT3XDNWiAOGlWkdBOj7jqsclZtS5YGWeo7zb
t0Ze1BARwWtwZ3Z4c9e+MncW6DKtn4eOzo6JzKPrehFjkjUU8FWOgQgnyxUt6UgpBCC9FvL3IPpb
PhRmXVaYH1FHdlBb5rVA/YHHFl1cXzwqF+5OF4dfrMpowc6CMWbm5tVbA4alZLI2cbPRPW+bJYYy
0CAjsXUkQHcBkDp/OnD1N/nQshL0cO0ra4jXzO31gW0HuoDtphsnqr6qhv8gLV5b5qUMNLFoZVlH
pYsGmRO3B+iJCnS5okCWkKdCC3MyyrPisf2jEYmNkX+MBVetYhXlV2Bu3XM/6WccN3bHe3xaoE0Q
MfHpCZ09GgrbDkm+IyppmKLfxD3ZAuObUKzqad6FBZjMfmRLAVt9y5Tu3ISssIN/b/E7rpwuIjJH
0btX0n5pysnb2Oy0shHjfJVp8HtGfJT+BKwfBIaLaaxC2THoKQDg2nCTT+G+W8Dp1BwwtlVuvZqZ
RWvx4WAQv4H8gOYWYrWgrZ4M5VK+Lcs+V/UfbYI7O+G7Uc1LB0524Bshv1I0D2yEUZa1MCnT8bGy
opPMCH8VmLOjRPhHkcyP1QRvRGLaWQWAS2tRvbH3ENuJRqcVjo4Sq70el5TZfMhI0WP63v/QWfvc
YScCXgHISc8oZIPzzPlqPzgSCHxb3vgR1YnjBqKK420tTj/IGiShJkxXMFbO8bK8sNL0KzXTHZCz
oveZLxjy3A7GiiSC7Re7mfKetdd5x5FN+NqNQ/i1cHBWrl0/FuYUzGC1/ewicsIc4/KzTt8nyz66
Iy45W3BKrqqBq8917jNUUzZYIPwr4iwe1QuWwwhmypi+M6ffRcx6uG5UuL29ORqyMkyySpwUE61z
9bvgDrl2mThx329/2qg7jU9OsM7n16wYqE2kimxt3BpO/zpLQenn029+inORBZdbCNhM/RkI949W
J7Cduq3KovGwVBZJUDTtwgXYvCTmPeiieYXlba4CclmItU0c1GBtxbWLLmMaAQ3K+tc0hCsaPVep
+VLQ9XfNzyVnt9JogLxB4z/YRfqTTWezru1ObgeXViywYHFgrou2rhboUMwuyM4t/VPOKZi8AxZ2
GjmlT8gmYjJvqvx3I0k747NIbjKC1U67VHLUXhwsRzJCR7Jt6KkBID8pnE9GZhsrzZiIZtXBubFZ
1deE5rrvq5p9liEBN6YoplV0k5jMIRtaB7jWnkMTlCzbD/et54Hz1SCKF7taNv5t0qitV1k0EekZ
lKCkr6kUbH4UxQSaHGqvzZaJTRSUEYehDFOcvehgPOcLK4kIXDRAqU+S+eI8kp1yTFKs53Y6R0nx
lJTe33I5NWRSIt7kGcrkukujEBgQZHXfoNCmyDvssMn2tX5/KMro3Es9nIiW3g7qABdR8U9h6L6J
hUtcVe24zf1flgvKL/LaByMlCY1keEkd9IJmrF4xwBNtilljFtTWFQVbG+GjmQTIkQwADDOogCmN
gU0NH+3TVcyX8B98hQnbJi+cXgqko01qxhx2AYq8J1H12WapzRDAteXF7torQwmMBKH7u/TlOZyi
cIfGQ8aCNmEA6awyi7tZWu/TT8gmEsG1CbByWGIIRXEXQXCiUFkFHGlqFcj/sGDtXfi6xZK9Mgc6
2v6kTveWp94+/i/2zmy5cSTbsr/SP4Br7gDcAbxKJEWKlDhoCCleYDFinmd8fS8w6vbNVLRFWL93
lRWNjLDMkkDA/fg5e69dhpeR5JDS9PHG2iee7B5tFR3S0AXeFira4NgHXb9bMdDpEa7y5ElzGyge
JIdmSQ7UPIgy8v9y37gjrsSFfWqtxqw/WYlZnYwOn6Md1ruMGafOiK1Ng/5RVoTdVwUH4WHwd64q
v42MCIyJkVUcOoiCO0yPaX8sMGZxeB/BB+TGivqF31Qmcids+j2QaXZUjyvTo+PsNOY31HSai8R6
QITBupmZpgNTNFZFHn8LR+OcF+lTbPefZh/ZAD3hb4VnFuuWwqxs1Rbdxbe49pIdUvZ1itfOtOp2
hZmo2Xpar80RiFcZfiEVyIE3kx8UGFU8dL6LFBLnusTmCDV/usla3CtNBWjaQ8rPIOshELNx39nG
C6KcryG0ynUw9G9TNDIDCF8E4NvbLsOdIZ/miUaBQuQxJxkI6JaWwEC7bR4dWnxpCuwP+WxSJp/8
hBK9RlxL+pJ8N+uJjlD+mf3dcb7nY/1i1ZTqhk9kSdycSqO7bxMOIMWYf45deIuZJNYuTngkGfAT
JGqtKxVdeutTIdLtXEXJAVE+cYlriQX6NsHQ1Tag843hS2/J97xuj3Ziv5JDRg86su6RWkMKLVYj
FlTO7V+wTD/JGrVP05tgRFW8tgo0s5JZgqM7DpJSPDIm6FcmPZd1xIUVnU2Um5sfa7Zcoi1fp1YR
vjjwht7QvdTDMarQf3cBXPxZ+Sfyz2mUAVTCygchU47JUydcZqm0NkdyMD1ap9pBe+ylyVtVkF0R
lxWF2MbD9xfi/y43XQ0bB3sLzrJpYUpABu7T6KAjFOx4gFgg6xEqBBySjTq6ec+kfTFlmJUJbNIu
3jybxsc0fQoUKE6zWBJXmZ15tPbXZnfSDglHHUMEhc16FfuAYlwpOclPAbbcbtlBaX4NIc72xlx7
k34lNQVubkTTKHtD8lhtesH/E10R1OsoR3l+bM1f62b8mU/Jo5d51Y2ZTY89ErBVVMc0ceVXBI3Z
3vQwutS03bk9YXVY5Ekn2N79XB9FlL46T/QEvS1YUwjIMeJFoqPcYjiWY3uaUzK6XUpyi/2O8nLG
+m+onZUx1q3i41Avxc0UPPdWctf2vfWo4DRpExO227HHixCdnIrqnazin7JItk3zmiblZydsQyhb
3anw+ZGyYUXk+3tpsdxUSDVXadgujeOSL9jytr4pf/oDIyCzqldyiOltZVCQArTiCOs2ulNPAOhf
yw4OE5joVa45XOWVse6j7rNOMhoqw3hoW7IC8641V3OLINlZyxgEhusqd+VJ660kr7yjVFshMnyJ
BV1ak/inlVEidu36CQLcgHoL+Se2G4dsV519j5nSryKXMGobBVOySPFkNn0nCoXCox2fu2jm2tFE
uEHCuU9NNS9AVxzLCxrMASk2iVLeQJvX8iVy0cHR2hYry6H7bE4MLMEmLNlBxq6Fg44MYY2x7mtA
lFTkO+/KhqbYu/QSevdV0Kq/KzWjxwJ61j2+57zQ5S2KhhouSvNaFl6GohVkBKGoK2ehO6QonHHF
ok6ePAitRvWiKqglWDk7GwZKF/v3Wci+LWKDXUkr58alGPEtVKt+xOS3bbptbJlfg2Gis2XBHaww
3QLicMCe0zcYz1E0bIeYdNtyoXhNkV3hEC8/V6XDF5JXhGIk6kcw6M+zS1ZOoSPGexyfQ5mxRajk
8FAwkL9NWzaBwlLfJu89BnthYqZZgdVaDGTmM7je+HZEIbSy0PCvRkOgjnEWw5YJOS4j8ahlIjiC
R1sR6IDpL8SO5Ybhp8529IrtcseuN62swNjNtXcxLHq8GDC82r6DM2HcBDEB2kuuGbMNrPSp+0JP
H41jO3NrSoMu+FARUEKtQLIgIESApgzsKCcr58cIEp68HrJ6JNY6RuLMqV7GNKeEieH+N0A76QS2
6txa31XR/VR8EZueONuVTL6VLg19UovIOs1Z09E6cjDsbr0eZheBW3avUxalvMBqJDbsIT51LZpK
V44clmzt4nJjoNDkRD8FqCXQYVubFh3YrRHkxmayGF5aprgTRSOhTDinua/MOxlAVyhm67btxlvb
yk4qeHOG5gE0yl4D1IurF8P/SWPxZJnZEwfYCOYEvWWdqnWs4pdOMeOry+gHnpI3k9gkeIkdcQtS
KpAqABC8ft5MIfOgKCrNrTCsF6LJCp3tnQIfSxmWrK9mSWYDt3PSLrzT6nPesWpP6LN6MiobRwK3
QpE+B1+qAAllM+mcgVv4knfNtlsWFDfbG3X3PTAn+Ndc9CKGR4N250Z9d0vjiywtZ9NH8U8Vm+Vd
bwqEY3YCHmPmzM3W8ZDVnX6kyblT+ALvEY5iQvYF9b9N87nSGFppkTwwOGOR9pCMpz7w7PDdVsbb
yAlio/viFbnnU+OJFofYxZNNvZnN7qc54gWtElI57BwpSsnNli5gDvQgyH/0znWcdscAZeZ74v98
vIwofzJJngC8RgZXgTXu6MF8R9q0zoOvLF9gxBcMzuKe/DIvWX+Ds2zMl8XtEsbTp1mmCHneW3tg
KAopS5S7CHKSnem7MEDUVXp7hBGIF4PynjqfH6e47zBb4msBQwqU2L4lQ2DukpPHQtKhY8xgSlvL
Ao/tc/a3dZdsey97r6gKojEgBzp5lzNLkjFuCve9NjmWDz4UDCv8mhjsQ9+qXO/L6Fy9qzI4Sfkp
sD7zxN0P7IIpDCD4jEwGvXskNY8URqu4rL9qYBINyY7DJwyzBPh1/YvXjw+M6Veluwgq+BHhJndD
/lZVXIWO44Bq6j0oh8RObzNUB2wyVKfibmxRD8u1lXsb78hsZK0USIlUnik8Pte9vXb9k08r0wvs
s4JUklsUDIsqQY+MIDp/76fgjKPsCQf36HQ/A4sxaO9Z081Ags/gyZ2O421nhp9UCcaBQrXjynAi
fS9QXVPG31idSZjv+Bw0yX2eoOOsTp3ZfzfliyTuiNXkJo+SdZzweEIdtfVlEgFnlOkmNNzHLn+c
Jo5A/z+I9S9BrKZt/imI9YW2zY/v/2sf5cH3IvtnIOv1H/zx5Rq7+l8OXT1mbqZrL05/j0DUX4Gs
hvtf2hKWJ6TGzgCC0yX2Nf+VyKrFf7k2T7KQNuduqTT/VPN/Elk9ySzTs0AFmaS2Wv8viazSIW/1
fzKsla2UqW00OfhBaFMiw+Dv/5FMLHoIBLoMIZZ0xU8VWj2js/ZsW8naZJCvWudgPl2NSdeXESMv
TTqVPebQgG/DPhwAchfq1Yijr5Y/d3f/uKCnXz/HPwNjTUUq7YefT7uuxWVzHGlalsU38s+fL0lo
rec+QRshY4Sd7uGnZ5Z4HBzLOk2lxvFqNf7d9eP1pTBRFlS58UY/lCU5qo1TLekXE1Sn4OcCRTPr
3HrhSUb405YlfJC5XFHJzZ8zLzmXqbrLjL4+8L1lzwCnAPGxt5JN5xyXKI9gaMSu0A1sbS2I/aEH
u7JaeGM3lpFgFoHBiMU9+tr4sYTIgrzaTgFBMdM7us4tBhDj0QwQTGXmCDDHpsEbgFO4w6WZvZqe
cdI16xBBYVLfORMaqbFblH81M+pdiV+Z7cfYuQk9J6bRybGKLOq/Xn6GvxB9jUu3QQrv0NVZRGVe
oF6lHURPGcBwQ9r9PtK5t0oh2b5maACW0YDDaVHIDWER8U3hDNGhGbzseWk83uJIoIf963erOaE5
avBcZDXdZ6uyx5PWHEWj4N7uYCWVnfbOXg8ta+xZM6vI+GrYC1K37n7YWv4UcDBeXEnIOBYjFJRW
tCldeQocCDZBQq82rKzsORMB+Im115OnGk4JvQzLIEtEF9Fu1igFAkwdIH4HvoTgEnrthNLTDLe6
1c+p28/nyqaNmMsgPZhFibF6yN27Bkdw7wXhHU668dRCNTqNBoWvqIpjZinr1isj+WwZNSFpZgnh
b/mYaOxXABS8o7lY4nRcAe+pjV+fOkFYPbTpe2cK7sFFUbRNhQeQbOwIzsX9T2tm1ZLSsydfZTcj
PdbuPL/EDaJM287JjyW8IHHnx6u98fqSEz93OxjRw9gEA2MLVpL7ssV4kyEheaDViO6K/Im3dOZY
YpTAB5Va3ITSebbHoTkXqOlOSWwgcIUqg/TFfbCRZR+nhtYbwgcF4K/80Up3JrclRYVKxY+EofGj
76BFdn4r3Le4xZJX+ylYe895kigGk9hOjuV9NFn1YRJVc+Drme+NwaIVRE+9YqvizQANkAFNAqoH
7XmPe5evzFQEovgWI4143sKMys0Nra1zbsfTN3R8ZyRz87sBPt7u6alnTSsujPgHcMmqx+GCTicg
1ywBTiLovyeRcy77tdaLNc9unbPOsIiWKicSymhPpj9jWp+KUFL7pSu8Oxc1zszBl+8uDeLvOnqZ
ReYfxPIHoJ+/x16S77yueXTL0tmjd3torl7R5cXLR+LIHN9eWTIz9n44Qb/OESFwoi/XLbE9X2g3
8yTX1bMY433sBhW6PSFexoUQ6OKX+1IU1SlIs/DrXxbD39dCx1u2DEsin3FM88Na7Sf9pCeHfnkr
fbxU8VAcghBIGM3sB1CxqBhikt9M9RIAjKwtg9l6+amMaAxJaIazd6xszz0GGEwo7nKTkhGhxWTM
6bfJCZ6StlCYAX0SM/Bp+kwA6LUN44MDsebPv4i0CRT/sKq7nnJsdj9XOrYpP6zqc8RgGTjXgtD2
sjuOkfejZUxbK5Kce3xMl5Uq5kOtYnmyYqU3g1M1t1UvqKh14T0GYcfmo/v4JYAhCn8Z3V3Y+Ceg
zMFDnQHp9dtWrqWHFXZoUzDnredua1TWdG6gvw1Rbl2u7yRYqTz2Vm0H3aUFEP0SsiWvsiSQGyee
bg3Xnz4TSAmbUkRPuOJmCaXm89L1d2pZn68vwtDe3qp85MtNFj3YfeedB2P6loEHeqtZS4WI3/Mw
ku/M+12kT6WxIwslfhsjAiIZ1LVVPBx7DKIoWXLvtSvwqViyhUpNWNPNzDp669Zz9zqUkq0jyqqD
cNKv/eJ5dNCX7BobYrctX2vHZEau1ScQMliu3Ml94DSIg94wWZk1ycOZ6le4Gm7DgTHtqvDD+8hl
BoGHd9lmALxyQCRKLbUHIs/7zmgefCJw4tjfzm2K2qpjZXRJ8KhL0ybW2TcPbZZOG2/qMlKqIdfp
qMfp50Dhs8VC7mCoyVE7B5VkpLBbmI4Yck/9jUQmIg46dgybLgSm/EkGFpHIUXYalndIh9gFyiB9
qHB2wPZxg20Rx82xGuwE3e7IPayNBGoGzgondx0EsXn5KBrJOw4lVkWrCtzzbS/85kjPCj95ehRG
Ur+2qPgnHRkXy5lj5jZOBic7szcGusLn2OJk45JUtR0IPngu0VhsTKiuKw9IieE79slVdrkdaBGt
5thd/fnJsCn5PjwYVDqWEsKWPOLux3Ksq/Co48TnES+bu9BnDtlMhnuYUVvuaBTR9B/s+mCXKUmC
BS5tYRIu7ALechqfpB+MU8tCnLyFlnrXahFT+fW7jkhKjxkmxl0wvtj+NB51wyx+QnsZmfeOqUZw
Vq23Io82X/e0YVWP6WQotUZ9V6A30d3XTvL0wJfIdpQeZ9MMZs7BZr7yev3ul/qoejfc5mUQ3f/5
kli/rRUUwJbHcqccTLRcmn9XgKPQlTUu2XJZ2m4LswnBv1d4dwexhNxZd8xWF+JoEJ1jmaxSOoB7
MblQi6pZbyYCKA6iq6qNJdTWiUx3N8TM2ROVWjtBlX02Bgw9Wg35N3bGO8BbzKOzqjowOplWcWFv
x1HVD0wTevQBDRw1DHirpLbEwczZppmsYhU3up0TAFUoGDPcJJzZ79tQu4c/XwmK+493ByppabNy
mrYNwMr9cCn63oPevZjh2CChouyreO6fMW+Wa8q+fjOgVnns6gLPCBK9Nmu44V2ru2OueBqjIWDs
Temb944H4oGPrllN+8iCMeIFnKhdqsYdavn2MtbBg8nZE9e1NF41soebujBwTy4f/ZITp22+6knZ
BxS2CLDn0lvhXuHsgOOvZK4KXa3QdbhBRP4/h4dAEDrTCu43euNOZWMmgQ13CRIDI5pqrRebSjCr
2w1HqfLdl9OPTmom7Day2Lt6oWmg6WfYGoQHQgUJiGphYLnG3bXWAQX2Haz5tL2uyNWUEcoyeMUq
6f0fFSb5eg1TL9oZ2vL315fcYP7fUwzC8u7GjZsPepNghfvEFNj0w6csC+yfliDFUDfye1nqc9F0
a+Rb6fto03Mqukke5nDEno89Gt44MpyeCShRkKm8yS0vu2TMoCtY/5dZ3kcoZy+l65JzPsB7Hqn6
L3FMTlQPHQluUxgRGQI1mfIyZABiG+Ccgy44eOhvGXeF9ms6UVqlNITPGR7bjZ2BugLknG4ixzrF
TdA/T07TP0Pvh1ZJEoHou23QYANKNUlHTiv6u9q3a7iWMYVtFIpFhyYZ+fGRnJp1Ugp5FLjy7lp0
ENIaqoOHSsFxjOA8tj8LIxZrZc6Y0DKaryghlp/RyRbpotuXdNQQUk2dEu9TGJKANKDPFpl0b7Ji
+J7YXvBAoeEffi23mjrZDgAj8BKX5Tc/JLbRsDyoUMwAHyVlDiU6tgyZ+w50+dw79Z3/ZiXTq1Bx
/SoCiONlHLyrxGCS0ZNCUx7rqi2eAUfn+wGlG+FbzTfYxwNcheosAiKku7z5LMPFxBYygG2vN9f1
c9+4R9ZifNHX389VowHQhptQlvYlKxkDaQa0ZweuU+IDWo6Wl+s79sKedhdpSI1nOMwJnGrnJTjk
JuDwBmlrn0jpYixSB9ODIrJ4k45YPhE2muugdcUWpnb5bsD3Q6fX3FRVUn9SwdYSaKbiGV1H5Z+9
qRRHw3Cw4ENEBBDh34zXPavjPt5NyZLsiACXMV2TrsEI2I/oege0SEshO6mc22khJomgSSGht8k2
IsqAli4NVGUes8SGMOgV4vTrm0miChaf7Sf7OMDOlJa1ce+2AdxRzBKLQaQ8haYhtnMUvU5OdTEK
TiyBKwaSw7Bbkkfp6XvJOXVf+7lzjtDWr/MJkuj1o65cSPsJ7AegILhCpBGtZEEITZskBCDHFjlr
OUnbIppYblUyPsh2ZHk2XuS738+AIvIciXx8++eV9fdtV4ulzUItSktFCe9DPRqAdeN/YYl+WI4X
5Ngowknunj2EczWlVqwssQMO7x39COO7yQl3LS00xA5nF4wvPgeYyi4utl/f2GbmfFeUnUwCs0cQ
edVDw7/5yoFB0p+Sy1GV7wr9TdSI7pwMans9qkSVn29bA8YNYN3PqYrCXZMI2yKKDxHh3DAsv9dL
zRmPESjIWKZrZRcOJovJeZh84GZ/uSi/HTe4KJLaXVKHOI6j7X9vvMw4W9+sqRqbcl7YfEBn5uUl
mj37fvJP2Hjiy+iH/U56IFkoBpLbxgvNndQqPJM8c1/BSHiqmcx0gLPPtu7vVS5Q0i1/zzXcDll7
T9VFym3SJ4eJ3dhRzWnAxfsQZczQsHEZul/s70QuNE5tPHarpMVoAWEnPNVC+A+ImFEZMiaKgzj7
Fvn6pGKRvVoSi0dsWY+wBUpUopLxZhnCJRRusvvzdbL+L7uyQ22ibJMixVQfW1RShIKhP9cpdEzx
dQpNkrE7CPsc3qNLKnr80QG1uzfajxmKX/bejgP9kI4n8irXnpEjlGX2s7f497xEGrXooCx3R1by
Tb1wkPpe/hxdDH0pCw1zgIbw7xaFiZ2X8Z5YeP1oV9Rmnc2jGrgZfgEg9lbWvMxeYL0YwAYoEdZp
Vs4bDk79U5qMLtvXMO4EouU/XwyTxuS/C1gtHJdeprC5a+hQfrhp+hyDu8Qycqt6TahzOxYHzFds
oqnkC+bFshU5aJXxqXfL78L16RRYLg4JghvOtYvL/8ZF9OMy03YDvfa60bqpPR/OgFbtQ2BFDwha
/d3AqOPA/KD9SwEu1W8NUS08Ty4VOB1W03E+LAUyNW2+g+XEV4t5HY+ggK4vFUkiv979z5+pHuFX
X1rK3oYep5sWCwC8d/WIhLM+Q92yN3U/QW6KDTynEUuFXphYDKibe3jmp1GO6smyvmtd1Zfrh97F
kGr7frO9ftSTru+tOhS4TCUp5RbY+BXNAZhd9bj1m1QeiekpVrVZuuiD0f2U4fjouE1wyNoIgbFN
XAgCones4NH2WiSAH/TvIDWmq5D22mWED6UxxjPFLJ3uNTUg796QPNyE6CmzVL80VuK8dQ46EMuM
prNlFN5maD2xLusq2lyhYjbk7CEgrLKf5Ns8D5yn3NHc9kZXH9rxWHXBtIfz4N4Znv3lWvkEfm6c
odEuRZG1DGelZeDkHtzmYg/ZV9hS014P5jrDwcf4Opn215eA2hNHgjmeq1GIQ0aU46ZgfV43Vpch
5w4eh9EB2BTZ3rZLUEv3Jfo1JZhGs9HKmxDn2iNRjikpIrrB59eiQloaTW5oE7hCc07MgqyfLGTL
z2ebFiQttxcMLUSWCpIIry2kfpyjXa1K7/a6bmumo3eIuW7MxgAragsDXDnaLp8Y97dKT58tOqtb
s0u5LHEYTfeZjOuH68swtGASMtyaTVWQ1DWFmtm8z2Iq4V3t8Xt+A/UyZ7ecwNEqxLrbMIxANZbW
i7821NxF2Y7Kc9xlaoK8YzvleMiIk+QQJ/bU/c5DZFUAbue0X4GgTEgKxclaOJa7ytyquhGW0Vzw
oK79AdRcVjDw/fOCYKnfFgS9zCqUsh0HhcTHBWHmruwcrPKQCIFtlgx0PZsoMlV54RMEDV68M/KQ
tW0wkF/3dG6BaFaA44w6uSclujleV3ZG2QQJh6jja+LrVn3FHOzKlmNX38/QN9xxdi99pV+T3ps+
M+/GpDQ2xSEV4q4s4/RSCJ8Iw2g9EX1hIp3HTSolBO5ijkgOVNP+z7+4uSwU/5qsaO1Ii02B6Y5S
nCX5+39MVnwjT8CnwW1L4hZ9cpNLXn+tcMEPb8jzZ68kmLGYu70oYDBgYOQR8DmbYs/4NEEkAGJZ
fO7deDxVuTAvHSJflCPODWS08u6694eRh9tUmz///LPbvy+CnuRn50sjEIj/fPjZB2MIjbLxcTmP
85cJYwJC3aEiWGnT0uy6DyehViNIPZJ4fP+c53Su2nDIt3aU0myMGvRDAk9V0jPcdgj4eJiaiix1
boDYdxU3MVjZNFACsgPvzNye7kIvHf3dtek8Tv109HR6sZspOlt18moMTr6qm1ATEgInqaxPYeOV
qLx4pK5XF+s1bI0Kt0Y/TGobedlPs5mzYz6+Tcy31mzdzR42bbMXyzuzxZjx52tmLdfk3983t7e0
qAAkJhL9sYbs7SHSk7kksGZVgCg9BLZr2eJTQrrOVmDIh7Ke+efru8BDXYW42t/IdFr7zqBegRom
j04Av9vth5+uHAAPj/5jRneKQNUWsVdJ5XmFsKaG2EB/0s/QJOIVpXK7IaMAY55Vb+Tcxd+rBpd2
aRGjaIaLLcjr6hMhsPVDidV/sGLUlZNvJX/rT/y+93vSBcKlETN5WsmPd01QOoHqe5wuFPHI1cwF
04raKISBHRedi9EN+uTYKevBHGP7QXoe+XUu5xIPetZhiuK3a6Oux6ABmJVCKByS7k5FyaPy6xhG
6H+/JEYU743Jf/3zd6h/6zU5QlhLo8mmE+55H+/72KWHkdmAP1TaU4lgX38bwzE6j1K9o8P7bA2C
xqBl5Tj4+uISlwJlDfq3uo+LS2EjWyyyqNkipV3rNs8ObiNgoTrAxv0+Si4Ml/RKA99b+54wtlMI
Af6KqRxQZ97F0v9quJk8dE5b3Kf2tMdOFD+Nlf8FNeDNKGlah6PVEPYZ3jWuBXl+aOR9aOrmMnni
uUHkrJFgm17jvGtXkHbUNfURhwrzS7u8jCZLYZTNcBSvdRYKtRUBPOqptXL/dmKis/q1VLUzHiVa
H4frC0ngaMEbgFiNJFn2+hRP3li+R2P+ZsQdKa14JfYMkgFMpGBb5mT828Mlf6ux+WJcS3Bj0bUU
Qn2oyqIxTEJbl9gBMt9d04OzX4hm3o3TQCgJ4R0M2esXN7S+OcP4eRBhtEkjwH6lgzoVKiOxH0h8
ShXcJA4V8ITPdascSgAzav+y7qvfWriOsCl96d4xrFHOx6fA19Vc5gvsUYY8dQNf8bXtFsyEVF8/
EhYEU7djjtNEkTzYjvddETu5EX057a8vbWiFOFedF0vhWWzLqNrPSSXvsBw2x7kKiAlWRoFTpI5P
Qw9jYSTf6EqZjO3AuZvn5Of1k2tID88uUOArt9EcGg+9DEKWIZC7YS4MhtuER4fDUcWDTdZg0bFu
acS9Q10/1GSK3SZyQDy0XMayoNecpjngpOXjoO2XSGnxINy23RkE3/35WTR/W0+X6+hynOL8KWzz
43pqNhTWpoE059eGnUKsoJNBQueswoeuMLMtBJf+tq/9AULmWF5ix6e4ECUVYN48F51P6NwCdnY8
eM8ZwRnXLlSs9vb14YZqyJnVsS/x4Du7/2wjAQ1+cHkgyIrJ2v6//0ZK2ozNmXrx34+/EYYPUsOI
vL39VccPrbGv83TdzSGTfaawOAlSOLfUQbs0mY11gtLxM181tphzGKXRurZCPIMlunBrFOpdFcXe
FcRyKQex17UYDdUC0Hr6z/LFQcT250/NbL//5Vf5rbhxpNC2vXTmQTfSPPl3cRPWs+dHJh1is43f
7UXknva9C3XKHx+FypxbLwmCb/D5+h70bJXo+gZumtxj98M1knDBh3FvdpF6hWpVr5ypcI5MEeAw
GyXoN4BrVuDl/HYy/svzadrLz/avjRp5GCc8y7TZp9VvY1QmiwDYaiO+DYByMrqyk8O1/6BfuZXS
T+SegI0llRCN7F02el+MNLIf8z7XJBw2QNZ8r4ZYEj/RnsWZGLtnsIrpiXYjirBG5fsI7vamb6P2
UuZ2cOfDxsWAKPOTn8qRcFlb3/JrNecJqH+ZWMS2A4CvspwTiK/v2Anlqm97uDt9QlbtcrKxunY4
jba5WTobU0O42lRB35jF0awr/WAy0XsYzT7YelnrH4x4bh4cxGBTQbGoxknvMWegZsEF7dNdja1g
PGCX1bjMZtgteTg+5FUGQFNaj1muk3MX+Ju+MdRzu7x4CcErUYzGp/46LT94o9PpNqjD4s4taLNk
MT/ZtRmkQnxaID7TVTpFdCVEeMEaiLoQF/aaywonF6jg8oL6VyDkoWkyD868JdOEOn95yU3fXYUj
eNrMVxyL6H9MmWVscsMvbgcr7I/IEu7q732gjQNeGngXjkWfkShfAO9gR/wEKgqyxGeSSwAkd2hR
wKCtITFAE2mrg+H33r1PR/nXC2RCY2uQ04oMoFi1lV2fynJoILBGBcWqEKtpxv+LrzRdmX4J/6uf
t3Zlp8coDl5bkIIH+rUKfxmhe/HblBQAThXm+TDBezMUxJ8HYf4uxolMGMbsG+XBAqxq+xK58zFK
52hlQAKHUer+uA50F3tLX/fMWGRdbedu4jA9bxLN6FMVsfc0L1uv65v6tYPTdivKqXgcNldlS5tP
+i51gTmEjNxJ9aDPCIMSh5dNWlfShXvW/NXYVwnZBU6/lShyPxl9+yrQmNyMlVOtr9UIra5p5cL2
DQndAsdXz8p6BCut9xGQmdCzip2M8nuxbPYemOy80o/Xg+R/TpMEjffHIXDti/J0/9iWNgFa0fiW
IvM+tA1YpVjL5yJ1SVOCdU5/v6u2+agbcpJBqQN54vZyZ8JSSXq/ZRjV7mzVfk36pjgWGZ4tVECo
aRlQba83SJcP/m16DXbLN5EtwicjiIYzMYyUvgMGnqZM1q1dfB1zn6O2NcXPRkd7o9cG8B4rfOoI
vn4IkuaiuBrrpnEdiJ9uROCc6GtmB0F1z+738/rJdST9fAEnpZCp3Cu6+PvZIyQKx6R9T91ugED1
OIF40xtq9b/0p9TSP/v34rW0GTlpOMz/PNv+0F/LPZN+oRRkCPdYwDqDwNV+1tGhGNofQRgxJE+U
iSyEd0FA4lpddc1qwMy9MtrZe29rgg6BwJ+MKCXIfJ6zu9mvp9X1PNopLkUh5N6Out3SLD8EhLs8
9FTpDI7/m+VeYaOUZgy6jLhpejAog4GO4lvSZXzfW/U74B7sVXNNL6z1NEk9C8DXNYIdB/8nGNvq
LcQnditUQ+KBW7ySRNmV0fTZhmh1p/Tp1+5ILtm4AWjLU9gzer++S5d3Rhj85aKav5ds1BdKceZl
U5bOxw4uE2b6jgIPqJzpn66uox/hE3/gO0sfV9tfK0d4h3BRqWEL/GQpCALwraYC/sxo3SuYEkzd
94VAUl/yJw92h/BimvridG1s4hDMMAcE5vEv+/Dve5kDK/iqkGQrE9dD6T+aDKWBXs+C8UbpgDO+
7ATUR//Oglf/2C0qu65Z7Ge34ECcB3PRCdGA8v7Thcibtt82nnqHXWTtSEaNuQ+aIN9BJN1QFdKf
xAP75x9Y/i44vVZzEm2rFq62xYcbuG4tQ8QNRVDRO/aLZ1IZMDExz9d3ZsAcMIvmR3jk4hOWb7Ge
+QgAj9T0xvFpoMRJtG/QSDxWy8tktUhbWse8vcRC9a/oALILysztVCePcUUhgrGdGLK6mk6VSBm1
meV9ILCQLiKRXNZq37UCUKGZ5Cc1Znh/lj+bwf7Rk/zfhJ3XcuPItm2/CBEwmQDyld6TolxVvSBU
RvDe4+vvANVx9zm1T0Q/NIOQ1BUSSWTmWmvOMeG6irFzSQgC79c38Qu/QnUied1EGj9PwUB9Aqn0
/jR2eQmKwn1yMURiyJnuoYdYXgTN+6jQ1OfKzQ5I0ruLHybdhXEBk46UBW6+eny9I4xxmzgV8r8k
ov+KMfDwuCmdrmceWFYGonw8KFUelkA3qmUfqXrdFmXAiQFBQ4HTZ6NFOVJPX+ZL7ht184iWWX0d
bEP/TooKvA3pRRuBpGSl0qQ/1YN9JVEGNqmG59l2tOJ7QqbnjLq7MQmT8HAZVsMqIv103nfMSzmf
qGPNkOvOB/pBfO+8LvBi9wdXRyfwdQchaJ6psPS6/RTC+sKm2tmMZq3vdMhM2HQ52DoZ/F2qPv6k
iIYcGAZ2CT/rrhKDLaSa4K6HeXAHJvlvipK/b3ebUt2iP6FT5TuCPeh/H14zJBRD2mN3xz98BVNR
fmf2186xzN7FMd8Kwx8OlVE7O9THLIa+vJlFJzbAt6ZNQsnw6vje2xjV7t42u3jtzTNXvTLto/AO
vYCWMwsNYavG9/kqAYgYdFnxfSqrDf4PXr6YuFMyyQgntWO1ZrIW/svsjjHdX/sEf6Nlzt1HNN0C
1+Dc6fgfCwP6sNHjziGBM4dTSFGygnk540KblD+rS39ydxJ9+BC0aW227sf0gFMou+WT7s7joQCP
pEkwCORB7LWO74M367sA5ZMO0NMrrXf6xygo9Ds29XabGa5zFwyWtSzaPJq7aTnQ3K2JCQ8SUW0V
EJcvTTFJcATU5B0+iUl4x0mQvSUa450Qstku1Xunyij0F4WnrxNjyx1mmmtR9uQzdvKIPZPGCTLi
RzU3zBY/xFTNDnRZejOiFoIcw4xwUXAXmdPUntMWqHKUxJhJ8OYsSSUiUqjLP1BAZMgU+LHSiuKL
3Tg/k6EPL+jhq4uso99N3V7HPO3voCnwmjqhPNhlPl0b2Fm9SJ5cbXpORRTv+5IIWBrO7jYjXWQ1
cUAdKO2fZYtyzQpmYKGbvThtWF4DxSxHq+30yRMKzxcGUAtsxVRu2KxDYEtOvAkDGX0D9L+P8sr9
SAzd3PhEnS3JsjRy70+XawxmquyHO5avnnh9tMw4VDIzICX18dkLWydguCfUsrcZP8n5vk7b8l4p
3mjQZTDIgiH4l4Ld/btgnz9yNkotiivn/xB1+vnothBOQeOo5KWV+fcS9uK+hvl1tRj4ECphhbyC
/kYhb/rMhuGgW2lzVCWR2OYUy2WbNfU17/zsgB7R3Th1XL/I1D/3FhBpwyje80qBpwL8/KTNs5Yk
cO1Tybl01TnOhw3W72hGerY1RMh0OO6NVVBL58ULcvCqFUzukv7/LhdGuiuNCtIyc6kvZUpBoEkF
luXQstDHqZG+BPRMn42MLAq3lW+Dwcm6wmCalEyGYBJpbxOTwT3SzGbVz6ooASpiMpFIqinoj0UU
Bfe+UmQ8J8b0keotn7k+fq0k0c6TG83N2nas9rlbWmc2N2fPGAPvWu56T5EWk+pdMSzUDSDwNSSw
EIPBax7xAVHVUJJfylLMQ31gqMyDkQMYSrvuJYm04Dbc9AmEVcWhf5nMXrlxviSAavyXwfd/TTh4
wykFgHvTz7Ct/+p0KbKNfSn0GDZt1ZxLE6aDX+vROh4a8dS29e/GJs/YymL1qCFrJ9X2loCFTrJv
7m11uqlIUNt071v8hnZs/kinJN76YqpOk5Z94GZ2bpyGAQV6XvYv1hL6FX+PpmxX2GLuWCtJh0n9
17HPoOTQWgJjUSf9CB2TTNpgjJ7q+cEVatz3OqizyEyjJwu26VNFuu8JpRxgKn7i8aWiG5i8o3lZ
JACSFoOFkSsbonbrzgU/tYK1J13o1+OK3J/TSK8UspxX0KSrrEspnttp70NjulnVt35++7lHtadR
5e5BXmV1LaaM7ZZu96P5/VcbnPZmuKzY5jYCNOBLyIDIyaq9b2rbUGs7IGsjs5M4wKYecqCJ4mHa
kfNKcddozhvSst9R71SfYPKa0NPg+Su8dYND7hoUKbDkIW0P2vb8TL0z7TnZLHftVdLeqh6ZR2FN
HzQXrRuSX+uW1iXzWsbM+6ycSD3uZojVxMji0SLx0eYKM2LmZbTY26hwuKMBJRX4R1YcQEoKks59
ivD6k0PAKZva7Mg3kd952IJ5l7x9lYR7fDPWO4zpl8yMPsM2vPmIA35ldXzLGG5+ta/9ETZSHXt3
S8+trSKPVkvqAJguUivPrpZOkLVAO4G+u72LonwKSI1TttoKSf5xpLrxZxG18FNs+Y2jlVyBzl+2
hIi8mJXmLwTFyjqNpdijRSWPHV/oymodeBC2+i7duL/1Y3PV+jZeV011grhCV8PdpnwUj0ms28dp
nIznQHf+6J14YuC1xKAU3mPbTrahEkTdMM7cBZBocHTLmGAkib+p9DaqJb93sif13hMPsBAdbYOu
k4jkmii9RgFLrD7Mx9+a4AQf/PWhS+z8rEW1hALktK9mUQPhTVyitOzgieHjsO/rFBMn9/CrrSL/
ZKZz9Nh86XKoNQ25N0xjZvgNXn9obOOfB0tv9X0BVlmfTww1Yz56wjnZCPPlOD94JjC/KSXGpyRr
ArdEdUWxamydLhlWnoZytCt66stwZpeTrIBe4uKrprq4Y1h/PcvwV9NDj7v147vO/COVnWXwEdhW
S90+x54Q36K8G1adbsUXIlKMHSTa8Ng1Mt/UeirIqSWkwzOD+L1K6XVTtsq3yVA3V2OiklFRbcGU
e2ev24d5XL85EUxtqy1+2k7nQ1JV7bVrI/vE9CFdNemQ/8QpAumO/qUPC2xFKMp0RG6AknUO9ssK
lu+h+u3p6bq1Y//F1wJgj4J9qe+rY+qjohgLFV6wcd05u29tWGgkD1nQ83KgeugWT01XOS9V6UUv
duEGdyOW1T3htYYLhqrmcQmStr4bkRJgM5ySWBIGHf50b93YeH48RFXyhomoOD+uFOYokgRtuQrL
8rn1puSg++mwDCHhr0VT9Jco0GgLzg9jybBkKsz2oArh7IKwnrb098qXbigPhGgssyL1s1VvFS2p
3vNTEtbyo8PJ0qEA2uelto8s9ziy3rzqldT3ZVeZ3Ag93ZOcLAQNjriYeyZNOunHYsjGEtOM5NGL
FMLqycGcQHhEXtTaJWAUtMnhoywxAbnnxwMN5iEqkx0zrA+VGquyjcpPRpo3PSv9716qYZ1AtUu4
zU5DR70iBcy4TCiPLu00TBd7Qa5ytDEas1t387lNlHZ+qsw5zKoLcb4jqO3IV3kGipm+2D3ladGK
4pgnKjypgP5RlTAHqYTdbCnox1crq2oWmBYhB+qS16mdcLkLvdtYhfNZTs6HKGs+KG0MAKnhmDEN
IDQFt6QZcIfGWvA6UppahnYzcLwbHPtQs0UYn5cqwo6VevG17Z32MMREBOiJWucawNtQMfAxJ9iH
eUezpSDXzMgHsfBLALt6gYvGofljUdIvQt45kHj3Kt7TMntjO3NWdWsdQHn262yQkKpNGMGJ/lyE
7S9dRbuocaHXWAQUWHkRbmqy6sjwhaRfYyD343VZOdMqJQzJNPJ+raZ9OmYf1hT2FKA+vjRI5jXL
YVScswRCLr7JDznC2Azose4x3WEsnTyxzSTghtCcQGVWKzdpWadLmv9Dl/+hU0jRUsRgtdzyXUUm
U5I6uIp8+NBnuLkW+8eO4+Ii6TmTYe3kiYZsPXm1fCfZemjJMv6tYwjdDlE2H/8y/90Mg37QKQLI
iyf7d2zpxjZWt1CiVFjJmHIqi8pEneERJis3tkJCjsd4kWstCDvDQwF1xyPJFll7nLbR26w9yGZA
KazikrDG4/HWyZfSxauuqH+VLqdNj8ZyZdZrWKrwj3KQmxhpkB0Nx0F0H2mJH8d25Ls9liYSW0Eo
QvOHe/Cn7HatuPYWcllr3CA4j+eagzwYrTIwy5sEXCdYIpCoKUHmDkDSeD3EOJYKLWtWlusdgmY6
Ab6JzgRskAEwOm8hcfFyTomt2BBXtezObeqHC0Rm3Yk2G3i3ZWfJYtNk9Rra9bGoUETVBaFGopeg
Ggcp5y5+Y3vPTji5+25ifxz/2PVwjKtu40k33DZB9Wn49GOZUJy8OPJWnqOxgQh3XXjoRkndvDKn
JUKjsd7INiakSLRPvPBsbQYRnDFNWwDXR6ydC1U6KKFMIHLKoA3h8I6uSnwx4QDiXTQY/62eZmDc
RT8Aoq9LlU94vjyIZQE6XS86jtlrbwbjARZ8c2ylCZ6eVBacAORfG3PwEt2zpe+pH6r5dB0b/l2i
3zMXylcS2R9N65YIpAjLZrm35uZmuLPtZmExywLRuiQbAHVK/idk4EvgDdasMuTjgD+E5cclAQLi
EfrWGvAyDqw/AF9fcj/7yAad2LH4E17gtJu8G/XFjjss2yW+mR9Q2+1RlH2zfDCYkU0YDQcD1gt8
pDmFZGNbyLvv0QTqXxQtP94Qz9V1CAfoPE3ci61sxy1Kmy3pSngImorEMSapm4ah56LN8StUDkDy
pLa6fZ59c90Rk4TDipkBhn6Oh3gRpK228+GN8ZZC0Z5mAHlBcyYFKNY1186LP3tV9EwpGtprQ7i3
4Ycta44O0BMwM4zYH/PE3HEC4lPWQjczTaLY+JXX9midXSdIVkIn+rrKcMzUM37Nsm4uHa55KMR+
u4aEq68bx/0WoBNZRqZzKFP/alIYLKq+6DZDB9SZ6dYmtRVE29orl2Nc7gdqqGXv6QdRFj+mCF2C
ba4NE9qGYT7HigZ+K9pdMhXfCn0+6SGo4MyrH33E8Cya4PKGNmLUooa1qr1XM51Ir3L1VWihmUv6
Qzkm5aEraPkQ1YQUPacPQnArdlVEYFtEFJDkHc7WLW0vJlu4sKH4+Jx3Hf0z0jboCYtFzquZT8Le
WW2yGgZEHkk+vruRBfNQ9RuRF/4OVlS19uJvtUAaA9fUgdJ9FJnRb6HEyXXcT/7SUiSpdBZi66q6
1EU9Iw29cclACajkaB6Ad8M9hgQ2VYikhgivVx7jKyt9Ar5EYKtFXZSfnlOqbUuJRJCZ+3so+47I
O3tfgmsZI+PZJyN7gdrlM/ajU0bJFsJ3AQY+7NuCyKve2/nCfevrnH0owAMdB+CUvKlplg1DaNLG
7ZWB0XGdmuVHLgFxxWFfLsWATIbCd5XWyAKLRHisRTrIOcWhzazfQgOdl+y01dADZ/HH2N8mgNMR
T+ZPbckYz3QJL7HBvjjhn2kossVQARuOUlDHmdZfCav8bPLoGtV1zwAQD1gUbxJFSGxLZHHjgaEF
TAjjBhdN3HusKalVggJt6a628VL16sDZDch67v8Mx+SMjfMp8MZb7IobZ4gXp5n9iT1pr6yBbQN/
1q79Q0/GAguKj9xEfRgTMY/K+mb40ZqI3V3neu9Fzd/Yh86rljMZt9h4GK4rbknA0oa0f8nMtXeR
E/wOy2Yty7jdm3gIGojPe1d5h8yWz4GPzM0F6wbRjAw2n2UwTA+8pXc7t55xU+gnArNOIfbvGCNo
jrXSqATjuJDUieYJXdE26j/rsDjYoh3PrPfybjeoY1PC8noTu6BdynYPRwlaUviuW+V29CO80sU2
7YJsQcbBuQq9Y4+L1Wi2HNVMO5pVGWm/LBMycA1SdFLSLAJYBsRArEOiaZdNB9zasFLS3HpiFEVJ
OkhYYk7Rwz+cLyUsf7B5HISbiV+7EZ+Ow+mU/kF5Y/xkrkba2xXxP+ADx58mPog2boedLQImLFo5
k1c7axNQCvLtEQAsbZhxx4K1LafgvUQqtCRQVuHlk5scAh7Nh8DaYbNDkpk6W7ZrTlzsPCZjsVWx
Km3zraqT784AnbQfaF9GOoyHqP6euhw4ZNsUkJfYR11r6Vs9s8y+ZbmYrEUMSRRwfLWyPKiPA1Qm
PxrN+cD/3RGkjyHtXjvuSG8gNRAVGB4jTHxyc0aNx6CwaFNvbY51twhz7Lx57n92BDvr4JEmc1p2
zIzXrNEWc0eEmXqSjZshgUHEWIccSP9E6bkqM+Y9YUjyvKvow/UUHjZLWptJnPoe25clTXpfCH9h
n1IAoaB+vC5BO9OQh64+ooz/nHL/B7dssK5lJRdhBdwYmMRCRLOw23K2CI6djdiBs0RKZrLix8Qg
LjMLvOwfSx7r0CGn2a0OCogk2+tkbWmdM6tAL0EfMDj0VvkukQVDGud/DswuQwOjcAqOtFFc9hw9
/xUwP1w4lGELp3sOGRktUKseTb37U3UtzkUfViuD4M6L1n5pi6Uo5Tc1cawhiBFU44ydhlG6L6BL
JSSGPUuM251rYGYFIwvSlHGclRUEi5L/bOSdBSoKxGxMje73RbtKHY3Mpwj1Lf+LpWhAt2u9nwjn
gPsjWkJ2yDkmLBcbDDhtd9M7dY3JodhndSoXYIV/eZj5/JrPKGE1iLmiqVmQ87KbamlT1XLuCeLm
s9UMxi6TtoVMYiyE+9IAN7+yBDsL2/4x4xssPNkQ4NAXlHHSPDd6peOR62wQUVzm84NXsoRl+zzU
ycuUtvky2A2mj97+l2Gj819zE3ITIbtiZ3CFgfXpr7mJVjEJ9lCockfP3r+ucJcxiK8F6pTs8BCA
JF0V39sUUFwerIu6iU5xlI07bI/8dRgYqpDUuocoSwOsBnP+Av6VzL+8y5+TusHdpgEJ8QZlIcmX
9aGy+MPN2cbyuCwJ+vkaRfTq5CWxcQy14aXINXUh791Y5AoI6ZdHEQxVush6x+DeWORFOQFzIQjG
cv1nORDeBi43hu6PVoCu9ROJaRinEz0CMtvYt5jNx23TYhvg6lrAnK2fLhBJwCLPGA7Q99+rx+AE
62KxJUZD7AkUlFsRV+aukNr30mhhOrWz+kJKOtT9N6foyD2vk38enGw8h41l/4vCzPi7o+kwCGI6
jYGcEA0AQX/JJEe/AabFzHVR4JUpPAsHloLQzGR00TfS3QLNQMEJH08ziYLtmQjNSlx09lMp8b5p
CUcwe4c45l+kwcbf0mB0m2gVuV9N5SAn/1u/GaMNUAknXUqvsN21CNdISunfpQMordPH/PAVA22n
7UEwbPzSr0W1h41Ip4aN0X7+y9Df+FvCxq/k4lOiCsOdAFvor08zEyzbCXDf0eBFO8KgSVy6rKnW
mYeL3Jn6F72vf+mGc4iT6jYw+zhbekhwX9L/q+vf1P8WHjsCJ5JQuLqFYTvC/Gtc13le4I9DySai
MZbUq+HS8T70LfGszRxjX03dofL9i9+R8MFsm0BgI7E3KgnEk5tAfdFZzBJ4H6s01L112Kr6XGaI
FObpi5na9d4Uxg/Z9KiYRidYy1zW16/RDHkMNaKHOIPon4d4i2qvs16dibPS4zLRjDfX6dPZmOJv
WBVwCU+z/cwr3E1n2e//2DWQgEgb+bo1o2fKDuQZaTEodJD4L9wYalvuYkEmH5qPptGRZOzMlG1+
ljqi5zCWueu67wpSa4AQiFQtiZEMfqq2g0mDnW07JSrd5FKDSi7bWZGcjuuiBBVfjrTDvkBFmKbc
8wgG/6rPD2kbg4ZMMeHK8kmm2pNJujnRIB6v69eg2jfdZ5ttdzbGYx+O6Huu86ognO1hsQ1NEtSQ
qRpkvCbBjozjs9NP9HFxGsvJatDaGcaLa7d3gXoF7FpuvHD0QeE5pkfQIe4Km4K3CnRX30BnjuHs
Ma/0ejmugYTCyKQUoCYF3zMZ5GqXQyWfQ9xkTUK8RkoIaetXr0aO3ZpiSp2imNjSQq88KqaGiaLU
zm4dBNeKLu7ma1GeXDK0+kRzbgFsYNcOrWMVCGvbcUrJnOZPUkWCjHHDvYErCw/oxvnMsdkuY0Wq
8aJuaEIJq69BF0J7avzsVLtFRmLs9M+z4NRopLFYMJaA+wPJV+ijTp5dTOeB9A+21ZC5RSv33D4Y
YgkzvG8ej+h387uKoRH1EX6SJov6nRMM6bZQzY8RK+RVdCN01UCKA/AZeSD+oMQBbe2FzydrGs4o
t+SuC2TGiqYkRV1okrnH8J3wkAqEauburdHFjlyLZKuNPUDHUPrryHSxvuuu+Qoi3KdhT+4aavZ4
Hgn3UXsHMjLdmexWTC7ARoRosr9uuvmZJsankfyn3eNLBsF1WuP0b4OKvk2EQ2wK1YEsyvX83FRl
flbkBFOt48ROQuYhstQJi0k9lBIari/o8BOmyFE2t3J+6FP38AX7ImeRnj2x1ufBTZunJJFvQPZl
THKcFZX0RRUoTEyj1niZRmeA9MhULIbMiGXcgIrFw6gJa5XbZQzIROiYmHmYIa1IHcbb40qXnP7I
vgETCExqNpYwBvIuj2fsHKAePf3ZrW2E4J56iZk3rgYwkrtJ2t/Nhzm1eh5rzv+dkzprXU+1kx6X
1rEno/WIB907axYIdNPJjZ/43sZ41YE8zXMrvpF11NyJS9E4IYvp6tYtWNoEW513ZtpQH/HGAz1u
mg56VAomXgDS2dO235azh810bXA0KVHEHH6raiXKhglqFPndZjLMmpmrHG7S7HRAaux3OBD9q9f9
cPxpPIQSmS0NBU58j2tcVjDux/b3w42aqgL1jxXLc5VbOMJEJy/sr/AgEipA26nsdS30G3bL8fCg
uHXa5ks0IcmjBS6TNPdRUudVyVNmidev76Fb/EGwH3OfdABnX5kjaeg9TX4zlJte0Cic/79qEOnT
MN6SGY7gUGVuQlvS0pwvY5JMz+jhErKAR2Mdp3pzTuh+itoxXrpKJs9l9meUKQvTPOZoht+VF44B
tU29aeta++VlFMFjp64FavcLhtJy4w0QrKJ5ulaFw3iyCvHHcFta3tzymrdD8ELfph+rp9xJiqsG
NHMc7//5KtnrwblgKS5/0j4QCzuDEhHVxj4jvukk4posaBEU2wK3387KB0VASP9d8c5/w+0EyViX
P5ipB6CfnmOZhitYgsNdHwdyVKHrbzzyh9dVPBVsZh1OiLrJ12aWaluS5pZeMiGUmNrBxXne9d7G
9ggteNx33gB4xSoGeo/zHZh3MDZotKrFl/SooSo4MJw5kWKMVKl0sc14ecaJGSGT6EeOGK5Gq5y3
6gxBaMi3huSFHMb2R4bPktBwNVPBeHD+/zMlLMEqQwRW5mfmOUqUv2XUSuA8dT2666ZC8TqEsXka
i2fPM/3doEW3lPv7lM8PsYmlz3SLTVQRmqLYyV8KpQGZQ0IPn48RDAAVO2KuyHzgE0/rcuhc9zZq
9qdqQH95ft6fGAi3a+RI+uJx+fhG7TUvLjadXeLQryZ2wYhPLryYKhi1M/rPahmQXriWD1oa5WGw
1RAXJyOy7akI2tfac+tlYVj19Wv/w5inQ5b/zx9FNECw6DJAjzaigPPAojMuHk/N9o2CigCwyDrp
ifTfwlz9djvf2n+d2BtMbAsXkoNPuOXP+YkeW8mVtC0SEEmNq3y7fW2qFn2NLLatNtIWQK8IOLmd
FoCeaXD1AJyTzJ8gVaV4nfQi/4l5Ew2mrtN7i6KquOaflfgd9Ei6mrAzdlHFzdNNinqcE/4a8MO5
y9T04ohA0EOKingjymQ6494313pjEirXlsAN9Iq2xXzwIqV0WA1RTePMiUmu8JJ3Mg+SVTxK95iK
1kXzNL6ShbtqCYY62NzlCEb/83RUdMRK3fn2ZXx4eCD6FGKwj6KBlbqGjy0fq1mtE9s31a5a+5qs
tiOyi8VD0/RQhdeaNV5F8VFGqfHGvGaC8cuOPhxrX6tv0oCcArIpIoFAUOgauQnlWupiWmUNzHi9
Y26dXOZGox1sakFr3pjPRw/2S4wjbNOhtF4n9gi8WEcGSVAUpgWtqIJnIA/RAhGTOtmPozgHeeOY
4iq3C+URNqcv3IKk3mRGogT9YLImlpwmMbt+4V3+A3ppnO+e+z52sYumjjysUmcpf1wmdkOnIiYz
kYxbQ1vEeAK35INNGwRVzipKZHbwjfjPwwSOOHn8soPnpjMcZzR93JnGyXCoPYUCHzQf5urRiu82
VzXJWSN43LNjd/jG69bbFzUjpMdlWDnDkzKmblfgojKSBIa+oX+GAw6Or48HfSuqc5mQDVslDEgN
9wKh4ZkxieMdyzgnV5WDuhFW8lAVNMTIpiKmSIuQR+bjjybR2HAVAcVB724enJA8qWELpkH8ddmL
vtqFJmnGzuQXz2Pe/VRD5b4b4LxSznGHx0M8PxvDbmYbW2dwXNFNef6fMrDGbz4bKJ9iiMGyKMZv
TojFXQ9NBAX8FPyWn7l5DqI8PJOBsf6yiXdYFX5QNdBu8di4KJvFXmFC3eioZV/9sXkNJlrHuI3Q
ENh+eY3KniDmlNFKmsZvCHmWwmzVUwNyYjeZ3bQt8iB88aB/sRjYpwoT5cU3VICoPngqk6TYV2O1
RixnnAu7Mc5Q7vXz4zLKeC/6pPxAzJhds7DNoJoWnJYt2taPy8c3tPqpfFCcyH/Yjb3tLS1/TH+R
3ESmLAHHw/CHXIbTA7KHRPbNpXS6R+lQXjigWQsGpBE0yVnECOStXJe1bc15atWusIm8aUZbB/1V
W/zm47Qu495C+AArTbvkxARsOMUxl6wAYWYOTu4pNw/cqF/1E6eCeq0Lsr49Lc4vqMvE1nMIFvLq
vCMWjdA83/f7c94WzTb39R7gUdhsA21wNrEx/Jq4y84ci6dl3BCyl6vganBHvXZhYjDRMGmPJlQG
sDNfgkJLVymoWgwnMy4rJWqnzXQu58PZ47uyqaedXaXapkWHvcY3SmauGkFrSs9400L7d8ZQ/WJ4
lfnGqGwl0mp4rvKh3VUYghYzDebozhUOmjvwnuCnH1ePrztDbBEXPP+I/M9TF/0GKLH5/2n0D99W
+sEeG3eF0H8k1sLxj48HZ36WR9iLlo+noU6w3v/+9x//RqnqP1rfQ2Jr3OzysB3MSXmE2ouMXRDc
AZlcW6DA/6hHR9qbte3a19SJ3ZsB9usxuG8A6g9a46/d0KmeiCKoqP8GGPDU+2mal/coiGjC18FP
L5fFImktop+IbSUMpj76afHPw+OSo2O/bHJzoC3gWZfKTJ6aVNf2wtaIrmoK7Qi7xF9Lo+y27M7W
Kx4gUjfSfO1oKj1zLMsvkbD7ZQQUbJ1N5EcFUSsJDSScwxfW+CN27D33zvgq02KHJbDFq2pYtPvT
Ah+RZ/92CbevnaZ5l4CH/HQsd4Nwid6ZJdpST19j4mCO9LafGCwGpwd9hLtgy5SOz75hjJcq8qcL
8OnxIkia2belus3/ZYl9s2NrOJAMqb21Rv0mQqVdXaAa58pPPzzEU4y37d9CRJ9VHAevMaqBTVPa
xsHqNspxhlenuwkRFu8ZBLxL0IUvvLRrHSXrn6KmXJg5IpNrXm0Z6xuvwAbiSMJTwGzUAPh69SLb
pF+nCfGND6WgZahkNxoDSddkCBVzRRyUBQWTT881LiDMozsOmVYU3wTY4m0zG+SSugZxFgfu+qGZ
nyBRHMeeoQYDOexz6UCIRTaChEsZ35NxnP5qegoIIEGvjSZ/FUH1HiQxRRFuQApJEvlkkpbPPnzF
OxsCet6SUDV8GOEPQKQPwsTjy5iUoEsQqqN5snu1Yv9bP/TaldayeP0iixChau0Zb4m9m4f3DFjT
VWnbh7sC2fvKSLz65qANO9BzBH3q406mR+rd7UDlb8iRO/ZaQU0VZsF3bgsieEmQYj0nitLOmWpU
/UAIIIoPuqlx/RGM/c7tS/1Nb2gVkA9SLv2i+PSlpl/zllfg8QzkHimdmNuuFNt8rdCpwmNIj1Ck
WFnBF3zUGtmi3Km/GcygeVPkPhRl3OyiXDsbVh5crWhAH+N0FAJjvexUywETa9chbvnH3NQn/Rgk
/k7OgveogcBWsSInvhVshQkPpZVGtCUMJVnIwKyvjbFqOxGdmiRJtgxBP/isgrg1go5WQ7KJhuYw
W8Df4hTmfTOQus3yHLyZDp3u0AK1+Phu0eg/+1xmJ595jjsf1xnG6Sd/MArmAsz2YkV9pIKh2cb8
03QVQmP90Btq450RX/g84lZaRXae7lG+zyCRDCPHNrCKbksCEi9y1pC3WIzRdnRlu8sgiLwOdOsM
Sr6fkDexb2RjetX18Twgx9yg9Zv2ed7bB7/g0Ja75iYbkcubkyjOhTOI9cBW+OypwF3QOf4WxUFx
cefPQzJ/Hghi6Z7xJuCaDHE5w2lRrqASnCnIZuxotwYn5xg2ETVcTb4k0BQ24HT3n9Pd44iXmcWx
e6CZ6xiBXxkNeFp6P8yWZhuTJu+b0THsOnE3PQ1FdR6/OC5Jq3moqi0gb2rtJMtNiEgy35VD81HV
qnpRqk12gjVtS5W/C5iOXVuVch4ysuIPcR9D1P6pNKI+zNTzt6Kos82QB0xBtCj5ncqVS5R8FIr0
o0Z3RcSJSk8TOKFLDE5wKVWcvv+zYevuGemjdrXHjOK+LKn3w9h+zibLe/aV8UJmoHVufa0757kg
VdQ9QRwZ3rWsSk+2DXqt9CqdMDlj1Rjt24OkXXuECdkZs0UrNZ7HoLm3tXRfnKg7hamTvHm1wQpQ
G/egbJ/kjKpJUpIbPWtck0HWvHROu3QVOarEWlB6ULa467zRIANmZnL0BWplTUbybNhBQxKZjhV4
5moSwEPwbL/tmemUtIroc/0/ss5suW0k2rJfhAgAifGV8yiRGi2/IGzLhSkxJuav7wWwuut29wuD
oFQuiQIz85yz99owZhs7HrHi5uVuuRQLbZa0081v0nmGq2+mIXR+4aCWLApAwIXHvTr5W1Ak1XWo
mnbD2sqJeNb18zfp91rdAorN6YTZcOh3i52tI0HahQtrJxA1E5JdDjb4VrIsecMwmT6A4ZkU35nX
dTTPJv1SGk13nOL6bWifkhKdHe6hJ5q46hgOenXiIlpenVrCrUvnnYYAWRolQXahb0VXCNnlx8Ty
q0nWDads421aEtIiRmV/Gj4kEKsizCv0BlTjyXSpukzftGZqbKSV+gQlbgKy6HHrbuRkik+sAniv
c1fbkU/MaLzjtzV65LKJGX8jf0LcmF5DtKsvywOfAh1nLflgQTt2L/4T+rUAf4izXbaEzinzu6p1
MPeWRog4O/k4eOkIBIt/va/Un3oEdKVqpzmYhjvgAOiIh/YmYoWxUnYCrgcnQ6ZsnHuWB2aI5AmN
BNkslziuT4OCbNWKHu/zYnweiMTJpLlr8eu/Gva/xgylM1VfPESFntRPjBhkLvrrVKO2HKvI3ywG
7djJ7FOzINztvkuv0JGqlcYJ/Vj5dvIS9rk8PX4s9CsWH/ECQpRXx2sSrGvCifBke3UJLmEhPVOx
pbQ25092NmbpRcF31nvUWRNUCY6mPWO2NiXRZ35qaWl6lQbEHBLwSkROjM/DODMffiGW2nZTjqVn
He8Gfb1oLaaafopZa9tmtsrj82yvgF+O7UzfXx78xNC2Nj/8+r/XGhBaV1lGu1qnhUpznSFAB+Jz
Y8eDtTGzsd7Z7KsbFvSGg01SnbPBrDd0yn+XjYguS9RBZ6nyxNSB5Id5tJcbpD3hdKn2hYf0Zq6W
RCJQTMQJGY4iyi+1T/7LUukPooaeZkX/MAcJOFUEMLMnI3izlGa263QkE2LxR02mh94zCovNctkY
U3oA+h+snCiod6LtO8zVrfGW1mV9QinCuj52+b3sicoiZIjMxzrsflNVE8xkOj8wT6ldM4/B8ohU
PXsubntuxP/xoMzulhlM+Sel/5GNFfzVkz99PLwodqhTWxOJxKJ8jg1OMAA7ic+yQL8YWKN200AK
tTMU8QGmSnRXMYGMjSQIDfn6a6NwgEkEq5AGkPWkmo64w0G/QzN1eYCAe9fVDLWR43uq+JEf7U0n
teLbcshs7R+2dOWtsevmuWcUzO4Xnr35rO86fQKEaL7+92kJszeFGnwNveKqplF/agujJQFW+ae4
1RkdYMXEsBYCBcWHQ3cRctJzXqm9AQvopBRV31LiViPxpn2vpReGXa9RPfp8sC+4jtUzgA2yOKbO
+ofxA8q4vI0uQ1vFl7QOfnt5TUXaqnFbuwbx9gfSD8y/le+9upo+vTdWuS/09u/y51Mcj148tJLO
3HGd7+u7X7LKkkw8JOi6Ss05u75qfhsws1cqTOQnjEuTG8VNTz2pEJvEZfQyTx1SYg1uWFzPnTIp
DtDBEdA1QkPymg5NoYcDO6OuUl5xXnq/JDHMScr8thLd/UXlTNztNIy+Jsxj66wS1jmAafva+NSX
TqjuehlEl6wLPw1+jw+O6wx18actV/q0HoYi+5CB3kINhMvpyT+R5yffgQRhPabaZyySaWshGkDp
ahMLCzHeUfHbApfuK+t37JJ+HNbonNKixBtbwdH0jCZ4ygOv21qj3b3ksrShpk/dR6LT0WzynGmG
FHKLSq86uy6IkvkcuOxntf1eNUb/buj6Hy3z51NDTDHbXbHPktQxfjNLH1jaK/MVRTed+KrP98rK
93UDJMqSDXMw15+jLJB+rbupRyk8v7h8OTRs71LQ+lhZU4P/OZjC638PBQod12uBK1a2Jr+RdGZa
qZ16kw2bimJ+xARGz2V+1ekjbzep9iM1g+qaWzrGq4FNxakVYpf5cvnCqJvVsFJOVV1VZfunwpPb
5av/fUvaM8ytB+29h+x4GwGiHrUckWiOCuq2vOaJob3yZ9yD+iEERgfHkOhhuXfLqb30s9h+eZY1
X0x/GkInfAYFhee1BIthDyShHnkOIhGkW2gyQ4bx7xLy+VFFtOHLQftmvoJ6Ly4JxKNKQevpRGfN
N7PLfw+YIGsk7e730nAMM30GGENUr/rzWAjz3LtEUduj06afZiTa555jw6bxYHkvq4ldKIBRBZp3
Up+PnYrVWobcJFGUfC+GuVwl4hincMctHSjpiP91v+xDbUuMXy9NdLbtFWuU3DqijV7pkR1z4OyX
eoaARGMz4BgzewSRrAo+IiH12USDd+jMU2MR8muzqBMAbd2KIZ/4JT5ZU06hi/p/pF55jX0WapID
u/Wgt7/Cwm4OaRGYR7ftjr1tusTNF/ZJpXAoSddsX/WRTEKhmvrLCyWUDN3ZTM5M6dKm8u61wGBm
9wCOUXxVPZRtd0iuveHXv9C+8FmojPCasPfebI33XPYiOArigLaL+GWi+lkJhwnGv71favhtK5jz
od0iPlENE2qoSp0THxtgG/Qw5tWcRSr6Z2NEOu+70EaXvXNpgJu9h9tGFH+0jpDv0vHObcKAjQ6q
fWa6/FuqamRiwlVJIBBmEat6NuJfQVwP2HV8f41r76TPbdN6DMotJi/Ghi1DAQPK4G+t4Fes+uIv
3e1/Wlgd76yNya6yMTrS/m+vmrWtQsKDTdToj+SIyaHJixqA08+8j45NxDw4+lOOz4NfH92F/a70
AgggQEYheyKT6WQsW1OPIKsVyv0K7bzddLg/LrVG8WGM1rC2i/h9GPp2/xh2t7KLz4U4tVntfDQj
1AqEPD4JT+YZAIZ9RFHKDJzu2JmVje56BoxamcV16ZsEBRv0mNHATuctcXktsf+wTw6wKbLoSaFL
WfdjBwO1IF8erey25p/dhYltv83d5iPSH0gl82U8BunVTjjzCbUbG0QPuGBLhLezbpGOp/XSm7Br
5q96rgzPQnFGYfZuvBaAWPzGj3/4GOiOyYC6jRGESd49ylQb7lzquOm73/fZ3iLf9chw0rmT5DPN
AYPBhxNaByBZxlp2vbeNa09Lt8IDv9Jp9rZvxac2e6z9+WF51nmCVE9wBxeGeB9IN6a7IhjzVtmC
3E+il760PMq3ubQvAY2jKxHy4JZB+n75OJbXva6Z56bz43edJAhsmcZpkTk8PNe6a44HtjXB0S0Z
b12k3Zj2aB8kDX8NWRq810HCOCJsV6aDy853+PDIMv+30CMVPV7/d6Beeo5aHg97/DDvyhvngB+l
9cfcGe7ghbxaJwuUtjVEwZADxTz8W551TvWz9RhcLe26yTXCJ0c/D472tBBxmKyskimaSACM7UuZ
Dke8HfWmnWO7ImAPkWvk98bQjWMzz57pD4PXnvL31sH1gkzgZ18Rh1UHxrRfsBqJ20BZNSYIMHmO
+X/QcT5ayWCASIqLOUrm1hr1xIeA9TLUqgIRZThVlzjXz14VoKm0obYe6sRnXS7r9JI33NRlYx6c
LgtOikK8mmF8y9cyJEuXslJPZVCLlnoomFgRdBRSiFpOniKEoPHaaC81lIxsnG+eQdT0o+sfe2Ja
u49ZmQs2o3CzcKt53Y8kMlgRvd/aKF/wGkE6F/aRiCicpIrohcwM/wqwITvkEcPKLsfxSa8a5AhJ
WiaofEPrKCoiwUZEfp1GsKyfpyeDMIpxVWuGeUz16N/q1PWmfv+4VR7xASQvxPQWKHdGOaidmES4
aZLSXVvMhhiTmnxCWwbn+FV2iwyQdMv0Zb4SoINvj9+rpX9xd0L9rgYSDOw5fXypk2jCD/slHKJ3
yOGsTT3aRPNUXtDXuwSidjcWWKZ1EHA+YSAfXzB9A1ub5yZB+aYVY/6Z+kohcogztodSbKOJCNig
Td5kz21tq34XNoY4L0N1L6QNE8JcOJZl+pbL+ucIAunZkAktkFIvbhrjQkpHpQ4YE7KzUzqI2mtx
13Iz+qEcjdKeamGSDBVnH8EiwwpqP16XTYPpJap+lybtU4tK8I350as0ouLoc6baiyxAFUVzdL/w
inVJHN0CQWgO5TzQLydQYfwcG5x37Y8+7l8eX57gjUnNwwZWuhrpr646Ag97HJgaV/tArh/sIwTP
FlQYR5nONwYrlDrH0A/kvjJmTtNsE4R0Tmqvraat5jb+Rz+QSkKolteYCOYNdSv0izULeIgFnhdS
0HYPSjSyBP9Rjzu9He0r3okNOaL1Jkn18GDkKXHtsfZEu8dea8UUbDULPXLfMWbqk3l+gJS/M5Fh
eYidnuhjfOhSZbfS025e3o8nmjqIRfqy+jJBpK+Wh6ho3e0j+wEj5khb7CF6QJNFJA5nn1U060PH
yjaOC7O/95kQBcwmSbcJ6F/UXmFcLW3PDlA8Kcc82jQAjws4i9lvTZT2XgtaC6eZflqmD7YORIrx
ahrCA1jGGl3WDVifvXGfIszYxk1VbWrMINg/UASJONr2YUDUDAP1RyumQkJ0jGr3qUH88yNwRwnV
p9s8PkRw35LEivAfluIzKujIlppHmIltjq+w6fdWPZFHI3EQLaMIHUNBXIQAm3qal1pmf/ZalnxH
EiVKRxycWzInXBj8AXLTXcM9j+q7UWdc2+qs7NLehBWnCFs5DQmqPES6/tNkJMKRHBM/i2vaHGOB
9C4OkHIX/dUF3MQCmBHGt8gn9cQZjU1Ss/QZFCjVjC2yCc9m+ib5tGXWs+/r0Idq5758tAJlsTPm
/bMKNq4NVc5tg7kym2/Iv16b9N9hDnPYNrQeEpw3YaMAePW4x0JdS1aZwCLA7ilIZ6UlEZqZPCiJ
4rtiuV41CJHPkyjFIa6B6vTDhKqXmuxo6666axHqleXSKDHQLdE/URgZl7iB4gFJdaXq3vlAG3Ck
GU8XuBo3C6FBUYdsNcaDd/pXJp5r3puy5ndKs3bPW6Nq/9k1MoboiypROt1LW/n+/7jkD6A9wDt9
VkiaRJx1e0moWdE5yXmqq3+WO7RAesVUo6c1lidkWNRhTxKJB1miuFe1x0y/F01wTEZ9K2etzgJY
oOfVHrL4hQ2AfDzWYSbWgkafhwPVM8n68IfIv0GB/kNTZt+H6FpcP3LPSdn+Np0A+sZ8aupD9i8p
oTOTlldckk6GLwxXd1olvhsbD0tiif8tXEtT69LGDDTz2mTULAET8lPD148rgZcqiaFnWFlGxmBt
JKuuk29lTkOWSCz7OBDWvssCo/3shmzLyJHoYpXLV8AKoK9QP0S0+R7SqSRtw/Pjk5HNuu+2h7sg
PGJxonmn/veAWtBvqKQmjqInQ9OYieO1AVouLIeEXr187YMm+q2Fs/67E7NpyetOsbAxRk/mh1tz
OMt9nzRJVwzgWDnu/vewyBmWy7y33rU54s4IK3zPM+KFGK3wrQVsvY+rjh3fap1dZLLNugkIgoWn
MJnFSimS1hawAhY0f1t7rBhENRGwJnPzaawxVfdoEBs6DIekLeIdGdWXaV6S/Ciz13mcRNuIOC58
EDW58AzqXHSfZbUhoG2iNJiHyqwV5zINir2CgviVVm91UBS7ohgkw5b41XAL7a8AcaCotFdGbiGs
QGhFL39uUmmBSDQmkAkiAgunhdaFHjZUwadmliFEMN690mDbKPHnh5BnD3He5HtTWtp71/n3pLEI
cXbyggI/8vHBqBDKrZtbe8qIZ+KUkH13FrxTonSmrR11xd53IuutCr5K1el/4T9+D/zRnzSkw5xc
VbXOAX+9L8+Io63pZiC4Ptpm1a/CeYTSOqxBtTXeZeZ0r27DEmHL9MatqiGIZEgbDs6PuvTNw0K1
iszsjshhPD50ZBUqCz7x4Rlwhw2B0Bx/TikSU33QyE+qWvepJYKaLuDahB/IfhDpRwgb2iYtkq+o
a4k6Dbzqh+fW3sXF5FQ7I/5cpwRNyXlktzSdLHdyD70OLtsJ+UBasDt3CNjLG9kh6K2pG1zc9Ouo
NCScMlRaITlHYZc020WzpUEk3C3PQuHKXc/wdB1W08/OaYdr5cl4H0QpTIUkYiTa1a9Bid5sVCCL
6Ia4J9KhzP0oBdjtnEEFwE3jXmSJcU9NICIsdiJozL3C5LpW7BbH2CegdlmA4sH91dYOJEfm+y+Z
b13dqfijE6r3nBAZhOA35eOSI/pOLTc4NK312pBuf5ZRl+Hw5h/UpV/8wD/xp7AYd5MVsY5SN3qJ
sUntGdCfTVSFB9J1Kiq8+GZKuyMOVn4vZMrOsX6BlLMPA2UsIkDyCDXOxTBN0uxP2nkHfDfpjyBo
kdwMdXEqif1dKdsOmf7QGGjs6VerBzGaOwB46TBAbK4ia2WmmHQeqB2PQJ88qW/wj66d1RErqqXJ
RgnNPTI8zwhqyKz1AGiCfMm2ZBSOAGQzCd8+OG09vtKB3qUpqioT7M2lt2Vzi0uMZToRKluUKeJd
i8kOzqIfmH1Ik+3Lp6W2Z4GniOpftfxvP6uJMmP+0dyMPm3r0lIW2h6s4msoVfompc4Hc7bQPJY+
pzXfl5Z4JRPSjAIUFUtLnMTcNa79vaFX7bGNG+/DScctCvHxpxMisUTcph21VvzRcLgxAdatmxN6
9cYkd/DMISp6s3gjCH686aGZfmYy/iizZPiamjqB0pBMr5Yn1bYb413QtSe3sy2g5OKnjTKFJnQT
PbFiRk9tYDQUsE6xz/UChitmPlTcWfcWpQgcwNr8GFpEXzqb3Ub3pyf2iZdqqGgl4GW+Z6GHOth1
u30r7PhVQg6gcriaBJSsR5+oizDXvhZZ/aNPMJaljuWwQxrcZtnOG4cnGorZDgU42bWth50gUcS2
TEO1HvzGvTkgjddyhF5TZZgsM9T/V6HV1l3W0/fytyj+z+s9ozoscTETgJAA5iWtAj3iOU56SH1G
fxFO8MtqIDLKwBNPuomvSDfwH2c2Isbc6ejwcXdsOHWiayWBo6O9i14FcLNgVhij0f2RELW8TjJc
UpaDQ2EAMby1IvNTiwxGOHHtRBeIGt4w/rCJ+uq6oj90TZPsS9MkQgDd2VNLJygps6dqiJttb8Ex
HufNQmS0StFlk+kSm+Zx6MxfkQQtblZ8PFEG5j+gEU9g5j8Nu7EA7hJy2ttN/hH6EwZe2lc4d/Li
xUC+vEqlOZy6AlSZKHN1SYLsngSqvo2qqi5um6mNhhB3o1XS26b+YJ8Ehfd6iAMo0DTP97VrudvS
V+gbHOfTqLz6QrNEXQazlDum8+QW+38X54qY7SsZkLUVt09wxrgaYPLbk/Ant4UtxluViA80sOVd
l+SZmab/xxbEHgYhusOlD/JfW6QztV2pa5fJLulPDmIvjcqgH0nDSOvAEWJXnucYEqW6G5afPi7G
hEaX0j3xTtUKJdCzqNbg9ayzIpsOS0s+TBDdJvAoQ8qBeD4tyqK2jmMw9GuvcIZdMXUso3Nnk4iG
dm16Ba6dWN60yI2+ABJZfUr0jab+fZLmW91Iw49Ea9rnCBcgnsCW6g/RG0HKK4MG0j0Zmy/fm9tb
PpLNMEi8y+NUjtp1Dulwi1VcWQJglN3vHMYYuyEq5KvilOqL8Kmcc9zJRigv9TRxUp0vDfKbDhPT
7Y17BHNU5dBaJVGqQ2AiiCREuN1D+6/fmOMz/Mys4q/QXkY2+/XDj/NYi6yYdS4RgX7pZJZtSjDQ
byIo3tyUUQPSkp+uF3GoS+nSVBWiiS4tX5e3BgncFkHekbVT3Tt6cqRHyQ+md+J9ErNVu2u54bR4
1tE07Z7FCs0zuSRvir/O1tUcb0dIAf5eUPeXmAB2y4/y22KZoCQJDumEHTgVMdriJO8QHOX2q9bY
R6m64Zm8Q/uVjBeX+bOOSFoBVWkwL9yK3EJjQ3dYZ55/HLN4vHGsdzdNZ/tYlRqYM+x3e9f1mPQ7
+Pnrvh3vj9FZgC93Exb1cG0kzS9UD/Wes4ez49w9bheTBbiYfy/bZmrfp9sS8GZIlHPJxPwhmjNf
kjBPZ2c5XqEMHQQeNvoa5M1fPMfK4FBiqwrLkDqSL6yzRdeLtKlae3HMYXTu9CK2EqsYo905ERji
SZN+QKYV7cCnfnE/6WbP7x2Q4xmYLmocyQBMhS6ceiv5Kbzoanej+GbTvZL7srHcQlwWr2RQkUVa
T96TqPEc5vkINAHm3ugyvCdG13vRdMq30mZ1bMNj9qiqQ5RHnnBs/ofFyeqj5K7jv0Fgr3fbPLMQ
PjF8+ng8S5AvLcu7YdbpqgwLxJOydl5SDvwPZvPyc0hiDjb0uKYu5m9XGb19ZrZWH5uweisKfduj
VSXkypk2rHbxdzl1uIyrrj+5RGvT9PRZMLrihwm9dZs1DHaXLjUnyM3j/Wk9ixCpeecxkhDZELvJ
aTCCXW1U6mNCCHr06kFxDLfNddwDRUvMauvYYfC3rsyXUnffwnKs3ixffhMzlf7CEvXdDxVQAqP/
0pzsxO5mfSYj6bWMGpnJD1GyjtxkA3lB3jsR2a/B6GPSaQZ9nxeODf2JALqZDhikg3zuUAPitoVP
YbBn7cgW+aef05D9qLYOvvJh9yTZzRwmhPxU2I+umR7mLTd7bEGtCLrPkGoceeTLw/DqtbdSeHIV
OZP8oJzmncvz+rkFp3gwk5mxAs5N4+D9WvlBfQoJF19Vs4RveS3s/roFGUfKdj/0Slo7Jn0fIZYz
HHmV+PRNEuR1U0suxhKWVaUZMtAYdkmMbG9jz0MhqKXj4bG2EGudXBfMvkf9vce9fw4Lb1jNm/Wf
vv8K2pCD3TgRP7CmQplAH5RoXzKzo1NrpObr4NK9T2XvkilIEz4GEAadHY+BPkPuqWwQLs7vJaix
Zw+tyrkrVbTVi9782SXuqm1lsacaRmk/E/RdB37MEIjuIJZtAjuZKELxMmaFvhZBlx7D+hUfvXgP
QnhFKTPqDRYkd1+HCVV9PKYXy+N3NXK3vVt1zwzJKq+TzLVNUPa4lwxPjqfH04Bh8ZZ2HTRT4IV1
XH+jRgNfVOX7BtgqnnNmtfOaqZtji23kyW1L/alilL/vCfC4PN7A3kXU7yYILwt0wg9nkF2pS+0I
a1vODwuOvYdfo4uDTyfm+P8I8FNTz7cPneMUjU+ZliKb92H9/zdLaph4EA7GJGe2PGXtQLowh1TE
/gzuWvWSiYTKqfTalSQJ6Pz4yUC/roJZgrT4blQ0gcuN9G7jLc1rqUPuIb/v0EfSXYXgti+WJcND
yizz8WwphHC7KE7EpbpHXmScTQ6X0L/B/C5rm58j0YqicW5blqclmCDQwVOFIRStxMhQW1QdrVwH
WtcUBSEw6ilbUTHZvwOEfD676XtX9j/A6cFXz0N3u7T5lnWnC0y1qQb392RjFens1n4RhZRrLy3Y
6yzxFCe6vtYdJkiFwLRgIBNSuDBAvE7li8gEYDxjRlMEoxauc19867DFTlmYNpskU/FeilrRP0zV
RRISTJ0NDDU2jWDNP649KazBnK2p8mkunLXCyf7OT3KyKf6OaXNmT8qXV/7vL2kQ6pbvWb6Z9hdj
X3LPC8PhDZly5xZGko4mU/EtMk7F8oDlXRTacMHbgjSLJtQXtxS2XyBsz76XuM/0xEpmGq72RToe
h7H/DPDLM3c2xSfu1iuePY1kt4Q247M9w2pR6quLgJr7jhowIj60i654pYJzkxc/A+rl8/KQxCaR
YeiBiD+1jl1UYt6qAuuIE4ZeZMPJvUay8J66IKQah7VeI2XsulyCPPoRDPA0t7XD8Y2Q3fzLSgL0
WcgnR10LjnKWjeDQbFdjAtjN6ntxKU3EHklt9XvZgsLxZ8W/yroP2Wb+S93H9SbTlXdwu/Yzmcrh
lBpeQrtE118g9ZE3R9PcHLZOTYorHVh54oZMYbbVJBbY6C9o1G7bhpyFpZvsugnYCTzj3I9AEaFi
C9LABDdwuSb0i2G82VkZ/ejg5yg6EvTQLIt1RXNj39XlPz4OuZ+j1mPZJpn4YTNtHSNk2EtDDbWa
uwHeVH2hu/onkPwsvexf9BoGc9Rj8sCGCaMd+1gVZ+/DfKF1vLx8Q9jbyePZf9+ql+3wLFQ+bLBb
VZ+YiTcL5ttvTGcr60HCDJI17bt+Exr0cXEK9BBYyMkk64AeuAP3I8s7Vuj/77q1yu2rykzzvU2f
tdZvN65oxK12R5gF0fSnGHXWi1LTb25aqJMGkWkH3AmiH4Phw6D3ctWqOcKxbomoMmhLt+VV6tE0
5+mG26LlkAuMNPnUK7daETw0XuMqSz6jmOxkwSjIM5sKbWxxqvww/SwJrwR4BkBm+a6gyn+3gZfv
yx5Sk+UTCWrMG8jy0AThW8mdcw7T7t+XStG8EJYXnKU/UWVGVnjHiZFelu9PXVwPD29YE3E7kgfY
vpIFDISmIX/EnBD3p/2T49gdQh148pnHVJJzT7qx5tc4EP7sawnKpB4ADmLtZT5O2y6l6cOIE91h
X9X9unNwHUFC6l4LhYbHtBUflaHeLdKP5aFJvOzmCRyDSZaOu7z99Zg49lEXrcay8b4hUVl0kv9W
CTov3qr+rUKDu+p1Mz5oA/oSf37QekHeqx3SjsE5leYcGcrReI4z4R5NepLEAKLl6NvO/ZlOJKeB
RvmozWGgodsZ2ww39kmv4P4jXZs1cm7iovtznDPB0nSNmt5fL5dY94jgyEYTjJJf74pETudB0hRE
fVwwxHDUl1a2E3+GZMMZ+F54SX/zk5wpd0wnBgQVSeKsRLWZY8okYWs5XirLjLZJRFyO1Zj9ZXkW
LZcOW4PZZXe65/aLQY6IFcp947+oShcUMTx0opzOTnXyGPasK1FQ24g5vRXH9D3F77qvo7BH+lUY
X2N3MyfH+5nYE5MX594ANLq6TPcx0GD8WfV1Gu2WF7Wojvajhqg3LStS0BGdV3UyrXRf5jtTyGHV
N6o4ZdaIJVn6VPvWNS47Y4N+n6mOJWaw0OwU6wdGRWplIgL7SjXPPRRk3q/j0knJK2qtadth5a8s
lswmy5yXgjDxXVRX4qSCYLw6Zo1bMBHTB3SxX6alaX+Vxd/IpfELOf2PSRd0LHKsxTjuP/0C4ESf
+c9D6wx4N+dhdujD/hjcY4Ndd2XMvPzBNcZjOaMQksZm2sokZaxLqmXG/E8aSUH0eOHzmy65q6JP
1Gl0gWzSKhrXTtfIU6xcyOq93KY0Kl6FpfJ9WIILp1r7bcQpfoSWBluTjeI0lZa6PTpDpemsumkC
FQFJB/sboWzNfEkApr9xZSH2TUg6u2l21Rl3M+8eaNkDFlKyHxQxjKowoo2M6VUHjpXfQLHGcG+g
OVlpV/+Kc/to9/j9WiZY+yIv8/3Yh8MRbZZz00cVrzvDqb4TsIx1jrLMl/4F9hNcwyEujnj3vL2e
j/bZaF5mg/yvetSDzYRm4DzoiKlGczoqF2mWnjKeIwsubkvMFu7QvJph+CxyMXyxS421h655LpoR
FtYnvIR46b3Qf66EyS8+P2tc60/Wga+fnMtsBPyAS3+O2si7A3qw32lRhQWOJZxkNT25wFzLnijL
vO3yXWg48TU1zPFowuWARzqOe6PtitUyikYfJS49QpoHmJ7QqF0/hMXzQF5PHL0sYcDMyTh9B91G
s+MK00EXvi0POoJZnJevy4WLEw4Pj2HtwmqeLmbw49yiM3Zhao4razE00/pmpICKdPs/3bYm9VpL
UU10iPhy6lh81qVRHDTm2uzEXAqa8OvU9vVzUgUXWP8uylqks+yNsIGqY6iNtGWs38umDP9Xv1T6
mK9GbWwfAsO2my2F2JVXzuyJXayw41gF55wlQJ+jP8C6fqSVbz0P3VQdOreRWy10g/UyvddS1z67
CYqU5S0zHRJOLBVtfGsgWwEBIy716lKPz0tcMk4ecS2G6rxcURgBaF1wTI9zrStqizA5/quRrHEM
fWmxW4zrTocol9C+r0wzfy5TyWjWjkoN8wXUVoySpbD2bd7SjZ13ZYmt0JHZaw25TE06cY9gmHdB
5j+1o+Vfxi5JDqPnqWNuaNWmMjtG1XSRqqoMPzuHEKHYAlPo5pr3QgTvdnE8xSLctV1TXpWMb9o0
uIdE00FVBarZWObEsCoyHDYBp/jncQnjZR64EwmRF/4ToEfkra1Alhm19v5xpCmM7nVpdMNJ9NaE
onSPRjfBw/wiU0yXna5OL+rsiUnQHqj5vcQnQ13ML0mbkCjZ/JKg8LpoUMHo385PPfq/l2B+YLLu
7YVUH50fMLlwE5zDvhVCWSNcSxk9dWeePjemotaQdXimzYYfS0zaBjrDWnrEDg5zmZFJQtKKMRN0
k+hpe9CWn2s7qQ5jo7V75RaQcNP8FjdWvird0TpgHHp3vHkwrTURGQawdQ2EyDVmtDxmPDu2srRW
ooEogTpgnlC3U7CBZFTWTL0y5X0+xGBjHMltVA3OKuzD4zIDMBpUhTi3EBAZU2Fsc00iJ+yt61wC
aIVe/ok97SV0muCXEXxQyFyR9STfttn8wh+cvEs3DvcMluLNY0vzJyDineKYpShU//ChukW4ND/4
d0/N1BfrrnLrdzn2cBr02vlr4Zh08dNNzDc3OXshHq5mrM/LQwdt/vGMOMdXWozTvqBOsK8eMOqL
X9g0zv14Tk2ZHSBl33203CCHpdy109LapRF4V96Wf/AcGDeraBO8X557Hh3xmZihfbFMkAPWZFbo
jfp/gfsEJxCZyRH08bagcqCdbxT+8/KA0CfY/y/2zmQ7bmTLsr+SK+aIBAx9row3ALx39mSIpCZY
JEWhbw3919cGpKqQ+CJDVfMaiIsUG3eHG6y595x9MAsOXj4G3/9v/cZkZ5hmEWb4XTR8ZuZBv27X
xTktxvBqPeyWNgpWzcRkO8SbtXc0itS8jTMMx4s4vM6GTzLSDHTULmVF19LP62dqZz5McFiaLekV
zjktY9vHV6s9iix6b0FIvnN69XGUbApzHnEvYk1KTBSNKPcHgK6L1TmIzdRfH1PvQEbKDAwQj77t
etonRRHbaAugFn8r7XQTySRRln8uF1csZwHsNYUU5zofYVtEOaCROT/jLyJaeP2UmYzOl3qCZ6tf
9rBiqMXIi1UeVjvFxLnIGLektQLCtFMLhGI0LcxcG3OXHLcjRxkDJtwA1Xn5IEV0lnj5zzQYI+KV
2rbYYQOiPtjpCu9URmIzlscpt3cDUMkrO+raExxq6up1fzUt/xUtAPOQWXPTzjqRiw0gEaW5qON+
upDLh77Llg+m9GqSurajOTWsdjQYCsN8MTSl9EqV1TaM4TeqxOWcSzmz6CjcVGsmd6wi+OVYdyNy
oz/TgqPXuxR04rQLfLVBm5VSzriHmePFyyyCISy8QCbxEhJUslu/+uv/FW0k80CzPSQ6uOEqZzlu
TTog3Sp10PvSdFCom7+NxH+nVWO/9XwSJfwPjnKTpSyHdHjTijy/U+zwdhUGNUEviRFmJ4M2ISe+
pHlSkR5RNn4bAZX4DlXyK7WYgdpwt+u9UQoPiV+1Hd0QGc7yrrXJ5HpEkBBqWObmNZRpmqZLS1Sg
kvRlT9b9Ss1TktSkieaD9yUNpxg4UdYk6UW2PqHY0B5LNEJeZVWYfPF/wRmvAUBryAvCjgOHNVON
qenXnQeXY6CrFZsx18tLbXDkXaLR2GT8HynbLsBpjfY/9dE/S5e5LogrVGYdEx7EF+WqsPtL2gjB
p5GzL/GYwYhkP96tGnFnau7CjCLLKjC0huJYgI2v3PEJBmOwgUz7JXSU+pQuwB2g65T0pgJ4lUMu
oasp+aWlKBcVDYr72o5eak1zvn2lqQgyHKzpFMn4ZhrF4yXSrk/rV+uHHomcOZOou35l5xrA4AII
thnD1cqy8bYa668apeskIeCCMggpYRQaVXD2RW+7l5GCIKxmx/+Z/bBfLfEQuTLwgVgZ5AiK5tUB
WnSflHYSUwvqlkYa0PglIMMgAPwU22a3E9DOxLxnV5Yxrk3jXNvPg44ZZpMs3PzWHCzqkgt/LaH/
wIRFZy8vUHSp5u08O+rRMNxHrKUZ9jhSANh6Dpetkz+hW3dO+K/ynU6/1RvHPtxbS1a8U+fNzdyO
zU3Xq79KurP/DW1oOMIFRGEbhkr+4cdAq3jUBIUMBouoJ1Kqouoo4ZRdNug2bzL7z3jpqcx0Ac6i
z/ykSJ9iuONnZ3KsyyIPdC/X3MOwBKysk34F7vuAWU8nopP/65QMTH1zVQZkqYcmFdP1s9IY6a+g
g/3myBqJifzm0EJENIPqQ97bjXaOiQqDojEoyV4o/c23OnoWDJvKMDxU3dVrX+Z0pqeRfm9RdtTw
ESIly4dpCeazndQ+Acj6QU8cWFRxzISAXSw5tLKcJGHtRv7UwXygXFuxQ1x8aW1IG4uqm36Tt4Cr
pI2uPzFuYHanWw4Sxjd8UToGlgcvvthWaMAk9IhnYdUV7OFgekAdsWmHXN/KqFL3LaSYNfLvP9/G
/wrfS0jeU1gW8l//zddvZTU1dDPbD1/+6+qlB1v/38vv/J+f+fk3/rV/L69e8nf5jz90eb97+PgD
P/1RHvj7E9u8tC8/fbFFN91Ot5iOp7t32WXt+gR4CctP/t9+8z/e17/yMFXvf/z2VnYAIflrGG+L
375/6/jlj99MYhr/88c///17ywv84ze/zMumlB9/4f1Ftn/8Zhi/m4aK30Q39OUeGN7X/9V/F8Qs
Wa5JTd42LJV8dBzwbfTHb4qm/U5bTBOuwTZGgPrht2SJvmj5nvjdEKqF7gmGt2Becn7730/rpzfu
rzfyP4ouvymRYsk/fhOG/dt/VN/e4OVlwbi0dMc0DFN1TGo/uvUhvBGH7lxaCneNGSGY6RsF1Uzy
iAfzJIdyW83ulSaAqjcdwdypAEtZzelZU4NnN+pvJmQHZDWikcAe8mpG0S5TM4R+mfswO0AxqBKB
IqjkRpveOjeKPIWoFMJAKHkiXr0O1fQQzQPwORJNA0kFGr0K1prpU6wTwEJ9nn5qMd3Ws3EmDukV
QHSCtJTVnuo8cRTUnhDgpK+pipOZw0mPMUp9DC1BuguPo3QNusp2xotvXrY0u6PJIrRr+d9RUKvi
N3sWFjcSW8vgcddvk+ANsOWcFw6VgZw/OQp6321NHMeYjjuBM8ijDa0QCsDqkupbUeUnN8ERpIkR
V42Tv7YF/Ha7pqUueVo1JvlxuiII+khvCDVm/jqTOYYmebrCc9du19cyWgC4jZm043Hp9CwvCEoO
ld3peQYO7I+O2fvxEvc3Il1a/sj61/OsfxeG2BRoVHwr0GpKui2SJ2q1fkKzqczlzRhmhN/Uukeo
L4oODbpYrjxAqGBLTe5dNjmcqBK4nHP1xbWS+zqKX6U19b6UQF/Y+rTbTotek16ZdhodI+kM12Y7
4i8MXy2Li0ntiMjHWrUXweehEY3cFApdD0clfbQCF27kKk8O3/ywvMrOdP2kMxrfXJ5UOYxPFV1Y
JLfuQ5f0PVo4myJwVy7Qbd6usN+OCtY6hEjmudacifgjfi+rBjRyOZ1dxNW+tetafdjBXFJGHa/K
MpZBNr6uD1EP4fXQqA/JclWNtrtwVKAFBrnzPKTCaVto1rZnqvWGkSRgLbXeHdfe51brEnSYvE5c
nFpu0NrsS1c/5UnwoIThvLMn1KUa9LRiGSeYn/RlZJBiaj7mi4Yn4MLmDp56JX4NllG3fBfluyew
GCz5Pr3/7TfBn4WD4k/sE731giEtvAxD3i1uMsKYGyx/PYqw3gClsBDkqQ6wY6qweqf9K4c6BV8Q
6DvHORlRw63cL8ORGq6ZtE+ZNTPG3HpTjVPlFypggq6FmMEfXi+30ehfs+EyqucLt+LCsi/m/lpe
URow1uVUXKtse5ZnS79eYpmDCOFqu/VHgrJdupUSXzjBfv3Y/iJc9ucAwmV2Mg3TEOwPbMtR7Y/0
Y9uqagof9RITySQT5NYRtgbvk+I8rI//w6T9fXb8cTZkyv0wF/Jols7MamkaVZwPcyHbEeYgLTMR
qHLnDtw3IfleGAnbip5L6Vwqvf2wDJp/ftif90HfX+QPD7t8/4dgzxG7tBRsvr0elSnX/DUOCizs
3O2/uJofmM3fH4mtg7BM/qkfXyCbwbSOWzStQmcm6oOH1Iy5sYOHqcSRzA6shfbH3e9yGwyGcZWH
va8bWF9C9xdJg9rPeORvT8XSDNN0INNaprrgpX940UMlm1AzMLnGgXvsLfLAE0KNsKH5y/PRIt7u
pC5ooYRfs/TYp/KYhMbj8uxyqPdNsrEqBrkrx0+5yrHwn98R7ecQ5n9/dh9GAqpHZSFiQJZKkYsX
ynVaBdyky1JWJ+axY4ELl1UsqSbgNySw/OLx9b97ArbhmAxEBF6O+eHyuLNd6WpEDQd461E2knSd
tGXdkhMr5XKbAr2nrBe3X2KMaCA1LqTrfMFLx5SVMNUAzcV4VOhf9cJ5MNFJtZX7nGhAp+zk3oQo
r7XOAyAcxORTxVF3CcjRWbFT8i38UXmWc0x0fDpfqNI466yUpInE/rLKJzhJh666HqL5Ssk7nRKu
LikT8ezyGn6OVZ7T2OIYlyFGwl/iofbpIo03Ohxu1iVFIwpxQ608gUkYv2qJQ59heC7pxHpTzCQ6
F5jQUCV5YD+ujUIWoGQCf5lFh+UaLJ90SGuM5nO8vNRkWexc07rSognIq/ZSGVfr0tFU75mGeDnr
9n1MkggcEF7g2D/MZnadGdZDPb6LQF9YYSwMnRtsUXYg1WmPqoG6LVeuEm4PNcy2rtA+TSYz67r0
zHY676aZL9P1kplnV7XeotK6CgzGxPowyyBed1RKyJ4FeCmUjSDcLHsOexm4cPg4qACosdxdZ7AM
U+U8tEwt37Y3JhFghXgcGlzFMa93XUvWuT12eZfIhOC3aX6zdfS//RZriFXfrz/3z2NRfMCqrzcD
NylTo0MyuaVZH+YnJ6jnmVAxymLLTrDr8xB9aXg7O3xVpTg8E9wUVchTqlTnaDnJqz3Y5KuUT/Wy
ci2XIp7n90Aqe3tiwCwXoZDdDVj4+0m35kMfs7lsCDzx1nv/mshRDvQBCCqaZ0HXe4HtKluyrLfT
FL+2yjI3tFzpVs2vDH5VWS778qvLxnPIp7OqVIcSAbYZa4Bs2IGUMe8wIj8rR+azTHr0wl8BY4c0
E+NzQKGDWBbGlmmOn1113E51uFCLX7Plai9/ubOB2CI9uVHZAY0sP+uOsalZK+NgGfqSQRiSd4lq
9invGcrNwD6oJH0qK+WZKZDAlmVwTyMC8SiCKrbTIxI8l9HsLNMexpTP+MyRmuFhapqHdayb1fuA
z84zUww7qnO37klGF51fbd1lhIFzx7BTK133YVLNBwKgv+1BGp3RmeUbk8apMEFc8vAui5dNmYnt
AyJou7swgPR4g94V+/VmFHr4uswWQ8m2zWpvB56Jp4N9TCfeWmV4q/SAIbfc8lXDZekG5zMudH/9
okqYWvDAPQDkOK3/g7uXVMpm79QaMisoVqktXpdZR0vZaS07ytQNv4yF8GJVIWvuKXbce0qYryo/
A+q72JvgciCRHQuwUopBrbB0BVsmaxn4bMa8HEqM1/QAsWcQiwVZ6EYGdHHdxbicwn1zfKIm4hJp
wdMtBZ5am91XpeFhbkPDD+rk1Vj2mOkyt6XG8qGNSBPExbbeSGOM8y5qr1tcbEtgKTcpPx0upwhZ
sjl0mp4uiPZuIZHNLZZr+oQP650d6yPkhPkdVcBFvphsOIO+tmCLfDdLPjWNft9Aws+oZMN8Ozl1
mbMl5ot8+GTX5cugcSBar8MYkOOUXq4b2j5hSg0a0KNW0vqNZpPPlsJYWcboes///wP+/3zAd1ni
/+cD/v69yV+K6ccD/vIL3w74mvm7qrtMjraLB8/V2MR+O+Obv7OzsYRr2TriNXJ2+JXvZ3yT37Es
al6OJgSbIJO96PcjvmH/LmzTdmxyE01iooT5/3TC/3kLbauaSiqGRmWPFAoeR/+wlZntAFVnS9es
M9j2B5mIdr1lGxzFO+ymMwUGnyikTdZNaBPdDlElLS5vJSGFmnpEu7arE0EF1s2sS71m82WgPLnQ
FK1GpFCR4758acdBuu+a4ctap51rTlftYNG2nfVf7Bx18dMufX1BNlhnRzVN00KzuHz/h52jPchl
dxYRxlfZL3+J/s0KMITbPSGXBxcEs+c8CUVu/qJrB3Oqej1AuC2+qUPcAp2RYf+AnXW6hswBYg7D
w5TB4qg0M6bj0Ns+TXPnQg8xeFkUIC7qN2iedWSRNWGFw2UelzVRtPk+gp9988P4+puzyHq0+asw
s7xMaG+6rgpBfojh2MsO8YeXWVIPMvoGPBzITw6+FSDALdifL43sE7gvLZwFcj6aUCpnpDfG3qw5
3q1q1C6wm+u2zy5WAno7RlCR3OlqbRSGXX6BKOXaqYR2WC1JiU2+1TfnejQW+XHtdZtB4Pp13Rw7
J1A2KjlEr5W5R3dviSC87nNTWVArbHwmnHO0Xt6rPtSe0bl1G8CKxQFFwMYk2fdKXiU2kJl+oC/u
ZUqCsVwft71o+7PMijMp7SmNmcLcGJ1hnWnFkfaTheGT7C0LzXKi7dYvx2LKvCrIOEzHhQOebZEw
gwoWeqVg2LIeu1jFlCraQD9yO14pUzz7SpspfjAZ6YWZ9t8/xJr8Rer4GuTy8Y2yDFMnM8qGhbtu
5X94o9pFkFpZuENGpK67VQuTVRkPH/fZwVEOagc8y8sTAZPczrZakiAhUIzWSxFwkAo9vuQTtRPG
LTD7qQt3Tj+pd+BW6cFJi2qHIgFyMwZiRSFCBZXFsRCg9yaWDeIwpHa2U51qBBiozT+PQfFzPNQ6
BhnXBoVIzuG6JT7catVQDXOvSAK3VL05GHrIJmi08isy76AI1Boih7Gx9990Cis1JMypDmiRbp0U
2VZ+hdrBhyVLUGTplptRcLOQ4fOUT1FwpQ6mjhNIZheuMv0qnuhvnrq9nCyFyltjOfrH+B21zOp6
UhK/cnP8SaN1BEaafRpK9mDF4Jyrlq6Ya5Iu5UxVCP449CsQDP4vruDPZ/v1CtpM8IZLDUPTCQT6
+S6W4zC2nZrQ2GnIZSSx00HZkrVnOId/Ji1ZLMGCbIqWzybijveyqBApLicEx753zVsaoAuAynBP
62cjZ4pvn4WW3W2QWZE8QUXzQmvietNTLkEXORDwTJX7Vy/l766oQeFZU03LdXX9wzFAFpY90TJM
/U6ppm07pv251dHVxNpp/aJbbur1s7kEw029fDrEyxj568M8M2dMKDpADsbQ0xfuExKL7SpUNioC
OGX6i3lU+5unzR3PuqdRZXdd88NAqCgMOlMK6szudeqSIUUzEwYWvdd0G/aausnC5EveaO4xDxRj
b8GZU9JfrFnaz8f5dRiwO6COyJGedtfHyXyc1c7ifI2doApAyNbhG9l+pAgXFtCnRX/khqJGESlQ
uNbxjR3V/S/evg8Fl+UpGKpK2Yc9CrOU8W83xBSjXgDPiz8iM88RpYCNsqSXxehftEwNzk4pXy1S
S5EQKOE5RmjZ68OtUXOkGOPqfrVEWJzKRB32Z3WFweSEYF/+8x3zN5fKUG3dVjlQsvWx1si6H6ZT
ignCERV9NTqhjPAlMaLRxHwSEjG70dUXtY3GhDKucRGhZUKtd/rnZ7BeiZ8ndMYJD23StmGL9nFC
JycwLehkl2AXDqsOaYQ4S4v805ovZCW03WU91Mgu5Z+TtXQPJgVmCBoB/DjahS3TYpc6M4iRBVVM
d4R7Xkd2qgZjuXWZZemLcFggEPtOlWRYGMiPqGvKdmeaO/Rm5ZONvxu7RDVu1wU97yd7gzD9EY8F
ylBrNq5EA94lHmWKEIhbDNSfPP/zZRD/PmZtNh+OCk1c1SkAfJi6UkcNyzYAmOUkp6i2MRCq7qBe
Ragyr3S7vXSnqD+aXXbqekn2tqU+rC40EFO4p5sMo7CGRpAS4jdJndrqpxRb+bFtM6y7ceT+YiFm
x/xD9XYZ4DZ0LVZhlc0u6Wsfni/0SSOi1/F9w9TWary3QI9dNDpwcidxn4bW+qbvz5r+6z9frJ+7
aN8fm4ekXcd6SS7ez9O8lQcGsrIOuBg5bd95SLOO1UPqXf7AU+ZmUpE3//Ojan/zkjU2HparaQxU
Ov4/P2wbaIBAi3B5WEX35UvRJQ4NN/R/oxsTD2w1KuryHHjV5G4BDkOrMsCMIFXynCaqfZ283hPl
kHkzSp0IAt28l2dCnJpfrMZ/s5GwNW5pg9MEqzFV3w9PtJAhxAmuT2QLgN7ULcII/57orD8TPVpC
4KK7Ve+1uGH9QVfRGSt4wVdmhNqA3xO52e6yeH6tyMOCCtbk14RRKx7q5fZencfZG6PsF9f3b95V
WxjAy1lAKMV+nIpoNoUWjvac66RmuzDGTGjF2aVswfo1IidG69fJgZzuPgxjS2W377LnYroWfPrz
persZE5mLqGX1hqTtfbc1V17Il/o1iUZHcur7efEcYECdFD/hLgECAwOHESXumNPXuHAblWT+0mG
r24qW5YXIljy4AlIZEuRS9l39MYayJBgm9CHKab5i/uQPsK/HdEsQf/kW/OG2cP+cDskvD2t21CB
hhXToCk1bpsxrfZOTIjFnCyIMkDBQQTUTI8FUsR0MxlKctcTJRbKDSg1sWmNrarnEIPNOdtYxEoQ
TeeG276KHOIBg4soMi0/0vJ5FxfZDZWgBPa7U28GBwUz4V2L4AURdu/u9FJzL9lXH3uNQC5pKO9m
tekLLQaGqRj+XKbn1G3vCmE6d5IkL+ZCFHT0WzcksCYKjp/YPMog6mBBi3YrsoAI7v5To+Rb1KiL
Q5LcXUuVJC+RIqwryRUdCkp+3VNvBTzj0hDbuHedzVDNmHl0am4G2WdZBLLCHf4sGkPAYIneqenu
SjloXsGee6OGWGhapftqDexK7KS4BktkYBzeuq5yhlV2UdREG0p5f8tRDsLjgBaEu54mq8wscoi1
jTrO+VEXBQHTnMw3mfsSqsDZ2G5YePcs86QG9N+NgYy5QkmpwVtPIs6IcWwZfZi4co2gaAJ0vIbs
7LMxazejYlT3hZ9dDrqe3NoBNbZQ12m6Cvmoq32IdsyS27TBWTDmZMDGN2Vi45RFJeYRmwDfi5TZ
vdTIoCkJhE66W2kNHXIoYtQz5K77oNAE2FaVZEP6zUvDBXMp9q3Obvut4o6PST69jtGIKQX4N+z+
ZOCtZZa1UdLrWzxJYjumZkEI0XxyItLoifnRd/I0u2l9FgJgIA09CrWjhy4igCZMStRUKG/pMF4E
bTle47SbLuGB+U09vcpCxBtFG2gD40u0ly4BPoic0x0mihSmcaJUflu8tAEbN5yxwabKiXDCeHGU
Y3yNd9ciKJOdOXtCii1sazzZSLRW3XFuVIStdcG4jiKU36Qa281TGhFUR1DDl86q8+uxanMqsCBK
Gf8dZrqi8jtxonF26oIUrJmrv7sZVWEIGQgqinN3dtqULLx0uiVsQUPDxh9oi/FW4HEAK0POGx03
0nKH06y+W+ZUbNAoZ36WEl5E+kK3iJofIX8iPu5wjxiFS/Yfo2AwTT/NSbfP4OoVptyZc445RzeX
w6o8mHHshwZpM5HOUT4vqjcyxmMPCSJunYzAGoLQ8bypbrrTuNpE1+h+SxDm1sDO5cVZ58JqVwYf
8MTbEoXihglCYC3H1tJ1p0pwlwvW/50ypzPkQNKJghYlFNnY9MCa1Ni2bT4c4o6adXyWkvnEnTT4
q1tTRqRjy5bgcOCOlZ3ed/msbqNoUW0fc0GZSkkra9+N+bFJx3YzkSx5iEer3KjVUG6ySI+34eAW
Xo8Bwpdw42Zt+JLbRBN3Xkh+Pd7ninDu2d72KSNtFBHWQQCNNlFEuKTM/MRkT1ggGVzUANB3J8Pi
zAKc0+Dc80jrvNcLFWtwomg+0YfgJSMIOUo+PETGW9C6tddYX6gVar7rqA81M5KfmbTMltyMg4NI
EMkprZKMdyYom3vSG5M9xl4ypednVRutnZ4UrxYvTUCK3ZqLmDZvYew3wYQfWQbIxilaF1N0TpMW
lhT6ENngLAom3M5RcJGg1XUp5XgIKyaUujLzhZGglif13cvVINoAfvniUoGocvA6sgBBbhU3jZue
ujh7EOUxjsLnXA8GDyUkatGRfIJCVTeNgjzXJbA7NjLEFbbcJu5Qb8hllH4LFCJIWy+JKv2p0flE
YeDmbn9B2z4+lGX71i4zRcntOYctOAkSAyHbpxt2IeY2nqqXqcIxGlcDfY7W+owdLt9Fw/w5ir5G
2Pr9NIUsA9cs50L28c0klZu8GRyvVuvCr91E8WzaoI5bH5yygphTdbWfZCwgwlWniyYSuMXm5MTh
fvRaM+lYF+I7qS35JGhJrcZ8QndrX/P+Mg/OsGBAc3m2mT6pQ6HtkuEZr4N1W2Vlhow6dndKaXgN
jnevI5JmM/Tq40ysLx7bjNNDP/uBiRMvy+4UoPT7JILRNivpvYqi1HfU7HMeEx7vUM6so2u8BUby
jncCy7s0L9qgOUg6YTu7J79UdAS0lM3McMpodoQATjBUYcTTqAFxogBZmpWwjqw5REk8GjkCbzFv
yF997M1b3R33OWjjjZEZxyGCLtmUxH4uUhRAHOMmTkkbbMz0fiwzYqEQatOoTgWuv/At0psBxxek
vNL+bCoFTnfZUyW8yDviKiMBGVSWZrANk2vVLK4N4HpUBbMvhlvpt9T3KCoq1oYOIL5FhkbdCY8V
HZFLp5rPUUhLDPXq0dW6i47gwJ1uhlcslUcYWGRnL4GzQ/gUaSgH8IDBxzSia9MoLnM4lUjGnReO
K+amW1CV9Uj4XSOtC0J+rpim8jvMAmxWeV4NfHIIFRdVrjxGTvDAYfuIRCXmx+wd8rpNm6L5T0ft
kNKX97EV+6jcFZIJcGtUMXteYI5QJ6v4SMXwEq1JvrPsotikpLQgesbt3FBDnUt7jyX6jbwT23PZ
r406iqU8trHTlKjzplrxMQkjL4qyF61Ur4XmjtsIqXhkgjhoihdiHnuseErnZzXBWZo3NBVWc+Ic
UymHLR7UZpfnGhbjOU426HB3RGJAGIlKskSySUAmViDBW+JtIqkaYZQrYCbZ9kFQKuZGFn+aed8T
FpOCvc1K17OXMapO4lB25YtQvmZt7/g5GiwEZr2+HZQMLRk2Vmq/zh0b1EuSGFhXW/RD40zk8PIs
s87Ef9lFWx1fdiz0Z1Y80Ot9wjai7jeDDcrTsDjEsBXctGWOAbDgd6n0bSt9OIWZgoIZ7/f5YSCW
7LUBrlRwmvFUB9xN1tlUmaHRbENMaNlToWv3aaoOXlnuw3DHdiSc9UPTW/DlkvfYEAczU15C+eeo
omIkIGOqiO6VkwOAxDWItwodckaZJ4R5E8N+bKPGZA1A+F9TJt5GIdO8mp4tVah+n5RMd8CucYjd
QcnH3kbndiKJpF5QRKTgRDeiRmeTMP5rrYCPYg77lkQ6BL0jdI+09DsMeQfRoJuLtPCt1S2NHOH8
EIb1dZGpDYqP4IJ92udkEf5asrrUw+G5xx9NbSnDKF0v6G32puBMSV3jPZUtoqbYYt/ZbvJ6fuyM
6TBUluppY/sVw+irm0Q2W1TlbA565A0vQZ4Sm5UO6XY0IE5JglGIQrkpFMUAGBBtx8q+dmuVEJQh
um869eDgPLcSDI65WRFIW7v6I6fEBzGRB9mN+rnSLXhs5K4M8zaxs+cciaifFzrwvyG51Eexz1W7
u7Rl8Gwut0QmNAIm5mKfxlBIKjMUnIvam76DCEOuy13hhoB2nfJPIwZRV7DvEEK9GZJ5ER0iUWyc
4qxWM/skD8s090QVE6iFrKBM9elOE5QqplgdNlN5kzvSPSZC5+xkmMHJNth9lhFODBBZk97eKyTP
yViRhzADBdMZibsFnvgM9YtULg1IHJLHsJ+zC6IlAy9lMsmpQuL5zr+CtvbxNnB3RIeyvkokdLMI
7o7HEbq813C5li3g1BuKvgIVmBJuJ63dDfwb1Sbf2Mr8MBjG66gpJHZVeJqac912x0CHFC2HnP0d
07wm269h7Vtq8i6ZrVV5VaQmxxr2g6Iz9llD+LtQL1JtIEdVv4FT4lX1g5mEkWcZpCaDpChUDFPJ
dB5y7TM1sWWH9oKan3iPT3pv304pe5++OApBOadbAHzZQoqKo0vdopuhNhkwlGqJd56vKlO4excU
gGek6TEorFt2OvFtzb6qUwsNC3L7yKEk7UsCVDlKeVnYseEYglOvu/O5z7VT4Sac18DxsqEv90Mk
PzdJjQKnmwhd1EufUvjDYJ4yM9PBzyOp12WiPMhiOAcS7heuJUhzwYz6gWdaliBRXe7pXkSboUtV
3zEDnm9QYrEjiXgSdxH5o0WCWRcvgiE0Il8qv2zVL1Gp35ZSCzepA3gMb0a4RIZtOip2rNHPNFsN
P0WFj2Ix+nPoN8KKKw93YYBjFUugYryrqfmqqmPjRWqgI9OENgpywwvc4pKTDwFEtVsv4vbb3Iwv
yP3st7OB4kUWjxm8de4MUCCW+hzbzqvRkSMuxJPBlc3ZiUW5QpZdkPxphcHVoEDiV+Mbydaf+nd5
iIhd3i+A5/CRs+XUwFSfp+e4qm7bFq0pbvyN0xq4Z+BebzgYxZifcty386fMNR7zVFzWlS28Aqs4
Eykx7IZ+sptau5wA6XvQkY6aygEYRJGfq5yJC02SNyAwuaIdqjIlorgZN/uZaHOvKarMywXsFiQy
JwUOAmImAIKd8knSiTF3MczbI66Th6AwTqWGigPidwRMCFdfHEwgieZPk3B7z8mTPT6Tu0rP95MW
5p4TVRc5p7sTa+7OEFJciSLlhK6E1qZg02fBllJ7IhLcKnuppfKszUECDcp4TxR9m+uMHea5oDRA
hUdvtsJ1Zb2+muyajW8HKQk8OgFkHAWU1PWzscR1oYB1g9u0z/V7geYNErF1r6cJAUl56VuRugQg
8NbYkHUAY1bocEFfhyQVHKM4vptk+xL3lyzdVo+3kkiR8FiV42eRIJtLk6T2o9I9FY1C5k2xmZXo
s6Lk9QFTHaG0xDFw4Gs7Gj/NsTSsuzoXHOPY6lcHDAYOAnVEWFY6HHALB5GkKRdG+FbhUgLSJ2Wg
iO/A2GheKOz7iZ7ywYKrCEswY5aUMcFNTDL5RKgcBKro0TDgFeR1Fu6WUszWCuBwmeQtOyA9/HpK
Yb4IXeWkZM78fU/vSMOZEhhx+Ee58YL+NrXEcBDw0P2hiAs2fjNrkTNjmzI502YFgBnElqz0GG+M
/hCZkYqVLJ7PwTG2DUlKZUCrpN/aOssjnFnhK2JJ8jJOCuVl+sUkOor2PWjYLRmBet0NBsM0eoSG
wS5OWriTHT64ZMNAi7Xfy7TeKnczVd19FQhEiVQ1OsdEkqfHg2c5cGfcJeh6gLY3Zt1tWvYnxH7d
vm7L4zB1m5TwbbZKWnZW8Uv5acUwUorQQqWkB4duLr9mWjOeIssiGo3jAgma9naMDOg0dIFnApPq
DFMuJXjf7lhpBviy+DYvDY2BQhpEsWEPd2hVqD1dn3U7p2jtUzDJnZ0P7pF8qsu0k2/Y8v2kgt3b
jNrAdcdxWcfyxggIylRsbRfw5qAlFI8Etqh7pUp0oGNkchNF2tSZVw/wxmUKOJegh/bYkDc7KXZ0
QUvxSRkbd6PCOt44Znjn1IbzUBNPGWCHRjzwOqHxJfmmTPwgifOtXASbvc3iNo4cZxqCc1OFjFdq
SEWL0Jy8YTLKu9QzqbIMjcMBtb8AuLBD1X4ngSbAv6hP2WBQl1iOnW7zxQ0p9nV28JmEr32fCYCY
Gbm3Etr+gDzK6/4XV+fV2zoSLttfRIA5vIoSlS1Zzn4hnDZzaKYm+evPogYX5+C+CLb3nhmPRDa7
66talUYEv6PXfMTDhXmTxWzkQVU4Gdmosf+E3s5CpO0ne9rOo8IyEL7Gc3fuq3zrDs6RYoNv9jQR
uIzstS7FsStyPp2ej9CI31yNyWRsiZMEvpNy/LXKirZf0jFQPFaxjWEvF7XujyxSjkcRfeu4+9Ql
I0YRTdSRKYVPNa7xmfAQBUzO5oNKj0a4FHNavCGh7IPEYkJATwD7PRZFMmRkfStkcjwPHPTqvmB3
ip0mz17audgYGSdhqy73E7C2ddYgkepJHQDsdnywdIcRM5o/Sw2Nd271QHDm8FRnW2osWPFYK9Bh
aza+4QypA8CRgfqXW0qxUyejAYxZrYZwaeKIuPYzqxEQ/MeVaigbp9Seck+LDolugwkb+sZXVTZ8
MBBepRP/62zzDX1k21n6p6dL2BEYCVfGwO0zaDBZsEHxPCl+84jyTRCGviMn6S+1O6iPyKF6TEDL
/GNNFUiJfGi4dfSLyok1X4BAhqVz5BGvvayAXzKv5fLwPBXb3NybbBytm46/L49bPIPhsAX5e0vK
8A8zIaiIvHRWlh4FjdKDIta7A45mNjpUw61UdIvcwGXYFCO+kobq37hD7Vo+D4ptmJM6ZIvH/iZJ
e2w9TTyD7S4PHPWi4wC4v6mtRU3vQn+CykXGNQXpoWe+lhtIEEvP5XhOdAcRCVjmJg0T4hplzQBQ
IQc7sYGRk0MjhsGFSYntvlKQJ2VbQI9C5lG8G+1HazFVN6gu9X5MPpoyjk9R2W7sTmz1sQASIGTM
SjIdCtq/vOzNFs/9hNsJMsGjo0lEFnU1V1a1L+T4Rq87tcm0Ie4roayBrQHfyPlJ1LxzpiRHNMQU
aIvmRWAiTUikrrK4O8+h8m20lAI1kqK7ToXVI9MGuEIIhDRyGvKm1S5faGFtvEMTp+Ha6F4Ep7Ha
ku3BqYaCZWEAXZGx4Okq+onQMaW+edQ7H3Bme4BV17WD8pf26r7oPA6VXrjNVbvmwYufwQ3TM+OY
jKAC91Tu6A9d3b0ZTfyrw83ycWFaXB2GvU9ya23RtHsypp53Jcan3j5VIUxQD39TOr8YVkUJJ3D6
PDTmh7mCNB5VIJ2l1AK3NUlvaeOGCo4Ztc72VhasRoZp9U85TfHOXWWBE1o4S2yiIpBaB5GBqCTS
lQuzPPUjWz0KD9n+0MGXWwwLSmJmuTrTegd2xdY/RlOoUKtmeMl8QEFezhfCxCiSnvLTsVeAVEXO
pqjcVUH5p18Py4ZJlN4q9ygDLMTwrp5DKJ4rwJM+pzJUAZUiiqwGisZe5kiT5KWb8wjsFwsRh3IG
/J5KgYipEg7vb0D9llMCjRNhztG7AEhoQkxlXMRtzk5hFcdwh3JzeEHLklhOrWmrqgTbB2LnANfg
CJXdo2IyfquIv5GTy3GfZ6bqKxduRfZJE/I6168rO3dr22mxMVvN8+H/FPNvxSfgC22aVoJqI6LI
ibcyrXGv0yRTyfkZRj1y0EAiJAQQkw9cFXqEd37WU45wnAu6Lkyp9fvSw3JGE9RCbqcUjrrNHqnk
AVxr6VqZSqYRBnrrWA83oJyBKkHEDNnobqgBrVFgtYYRlOSWbfNtlqMmOnLOt6ndQQlm4o4Bpz0j
W1RAaOW34rURhS3zwYC/SMAb8OpYkcLSbPeXgxWrtWmQXE6VbeqNv4ypi6cpolYj5lnV1imPAJOl
qaHBg34nkNe6L7u880GkjhvUXHcP2oWuiI6/A7it8ewnq3N+eIigJAzxdHT06NeTzcvgutY+0YGd
MFJBSyuYKv3ZroMsWb1RP7JW4vC1bdLfVlE+Dbi9vhKGVWC3x2l0+m3E/wZvJK4nE0h6ELvYYXjO
UYbgcvSuS4Q/YMvRKtQQuqKJLVwdpANDxh46bVCp1FkCqDtq8wKqwMmOAeSLMnUOldF5tLniJLCZ
MKnMZ2OCK+1MxUOvYQNya/hC5s3mLOLXXKlD9zynQxCT0zywqm2VJP4XyfiWi2WGTt1n4IY6fSJu
S+Gwdm7DSARSgcsAnVpAkaxLPqAc+ovvYoMK4/k3nx6chtJFLe959BXasIpoYIvs+o0bif1A/hct
B7ZRF+wLIh58MbbDtUbC3R+D3Ko7f3AYWTTeZK+1xnzpiNVz5mJF4lHdDeG59Mq/ucV4Hfb2L3mp
bVinixhqnOm3udZGU2PoV7blDExVSxEdGwO5r6sopBrHQG0i72QOpbfWBL96Ob4NnWCA2MWRr/f4
wwpuFd/o20AdnE0zdb+5Ur8WYb3LvDR6tsfoYFxUcN7eryPgBIzhM9LOEwN/6nCldqOe5p1WuZRI
JMWT1L9PXLewKknHGOoqLVXdn6TxoI6fDlBf39boPZFeuB6GjZdb/ObjV8mgWGsgm3qKirrawSmf
fsyp4zyMdl+75mtHlEAPZ5sIZL0PuRv8tMLomKW70UmjU9IUJHiWrWoDqZKoAgtG0V6yWP5z6Y6h
vUEjvCQhXxmbHJ4/85DhrWu4v+kz3cg4fo5hMKwmXn0YMu56njREGpcjk5O2fjKzKhYjpTesLVSZ
t5C9qqKJ1l6rbkYbqdONaREUls+nmjKVkIFGIGClWuC6ROo+1XaD0AIjN3ZoxASqAQchFN5qiB11
TR3KjYJA/SR5nhHQ4C2QpbqxivYt3Opt/NlSRQP4EUi0ng0ySBNQs5ROP4kRAJ6J3OXT6OJrI9Bj
26pfDWrqfY+8CVgsuhGF4tBz+K03HpuimsVGmfBf5P245ag4rRJBN41IGebjfOL6tHu4taO2CdGu
2NA011Jvy01nqCE5meINxZVSDYdkUmk5UKM5gPth9ZujGe+AWhcryQFtpdd1MAOWIfK80olKBWnF
pdcpw8WxFWc9OYiXBaZnjg3wV4dS/3LY0q3NouGB67FdYXETiCHDOyGKGOu0AjZWSX/tmemBVUtg
j3VxRAtiq9i4PJA5HM8R01LGcnu70491wZwKmgO/ilx6intBjNswGTdmEbNqN95ognCO4ZoHPvSf
iRojWu2qVZlyFALyE0cAey2j21h5SIBjRizuJNaLvLwyjQZ9XVhMn1rznzR1fZPntGz09k6vvH0/
SjCgMapVup5ajrM9Z9qVfiikLOl2kfxjEr415wfLVJxVXbUMcNopEJlyiMIG7WKK11OeHlwNMcsx
Mkh3Yp0R5vfVai5477gqW6wBztLJaFY7gG+6FXnbxlLezLb7sVCbEQk8alh75T3iWFK47muvhBe3
DHs8UGpQVJRHYoNkRwUdYyNGuLR53TMv8nA7VA4tTDxuE6Wudpwr6SE3HxATAQiyw/d5T2e7TtfJ
1P9QzjmXaFhy+tU6VpFmyQWNo8XAjaNtY8CHF9NZzyO5kmpe+GIW79Xcv4apcXSb5F/q6W/OBP+s
16tX2xNyT188KRNRrglEF2sxW3TnNJXvxCGnNrBFlEbsVYopV0wj2aOQiAq982hatM/b6oGbLvG7
IeV2qeh1i9L2DQn60Wj0y4g2vlLla2hG4zpkMQayk7ERgCGwLUJvgwzqbd2lhG2sfmwrPWAI4FZ3
HEiN3HhNMm17t3sa2HiWOU/xeci8DcLHx5fqEqDm1Ld1swLmdD3g5VfT56QKHydbfCVNyb4SPObK
JseB+4gyTdqyHxnd2StM/pybynHkq8xcx/H8blFtheri/gwlh3ErGihS8H7FQO2t1r41baht8sR8
r1lFNnrHmhSK8CJCfb3UdkXaY56TiR84iKdaxfFwgL2zipL8LWyL+uBW/xrO/v4sntVixjqYli/q
IDD0udZJ1exnzVPesckd6kH36B9jYSbxF28G8Js7t6ArsWrPeqPaO4qRuvWQj+eCS2YQBODYnTDj
xTufEVbg7fQr5PTMfETksg8hZXarKYIi4A7NOtSnGMkG7Inb/3WTxMqQejc9RTUzcqog+yHDZtFt
54g7XCrFU6o3f24UqWsmBBuqHbZxiegAmV8ERcblViH34ncDRG4322i0bATJlEe0Pq+8eX50poGr
tqScQJdfVqYXG1WpjlpOzMzL2J9WU/pRZd3jQGcRXXnUQykhSGjqd8Eg3I820dqAb8KyY/oOVLxl
FIdpYGqeNPUmsvzTKptd15YvbUGDNlMLluPwOOGc9r2G989N2Hs0FarOMpMig+Z4+xrWL028JVJR
MfKglCyHHAdGYuer1B32GZG050pVt2oxYYMsIR4zctI08QVjEHW7BBRpWcAMEqPZlJU2raQ+/+jx
78CoA4A12yiaZOK+fkptesRTbB4FB4GQE4Ci3ZoQYB5aLzsNm23fyLjQpVOBYx7EmkVXTH6zUh9W
qAo8FrIEcXDKr3MLbogTkO2crbK44oPD1aNzVG2gQo79Nu6drRerBHg7ezerzEomNlxlmLyndcuJ
Ed3KM3P0N8cpN7mxL4Xz2Wuczxpt/rKcoAibH5cY5KrWOkpxsumEPYa6H0CpVA2hZ+fK9BKBrgwy
BoeC8HEfUiMvF8+rqRQP2egcjah6SoHHwV2ikaFbulSRS3amnRwKM+G4UBs51SjkNqGqcubepga/
WgUBzm8znD389+oyOpqgiDJYkDg5xCs5UeBpCo8zCgtmHhCWA2wkGpxDW/8m5rSu2GExu7Be2RXG
m9JRJ58M9X7scwSGWnWx0/E7Z/RvWiH0Jsrt5ToZBpwcbbPNsPEH4NkebXNU4ahSwowNnzf50lYN
0myPatdWX1OXakx9WMfyNH7pbWCKPIOzNV0gtoaQNqB8N21hnCeF+8xCGalzF1+/+6wnP22m3ejR
7FhaOi45itjjaoRI2jt/cRymJPvkO1Xb/Ft4trecJwO7TL9uReGyVXOMWz0pkDSMBmWsfR9UuiRk
ig3iFX9pVdBcoQ3kbZRAnfNkU7VluelrjsM9DMwQzcxgetS45i73oHfWhuInonVWsTvZm8RTOXH2
nwU9L7hZ2KCIrvuOoEsF2MK4XH+dAUmo6RzzYea4k7TpyY7lgY24yvOrszYxvUFZqn5FXlasLEX7
kxnwf0vqI6iU6F+nQPliX8zUwCtZxBZo1TSFgTNW75OW/qk9rhinM2Fnl3gU8+YfWo895DdBkXE2
sv8zXZ7jnmoHlYtJYaaS1NeYfq7UvvzonfLR1IbAHtJk0wvGB3Cj2ByZ4WbQXmbXpebV6I92nW8B
46N6RR7jGh0LXs9JXS9kToJC/1PDqXvPZlKnmzYkpRpRe5BQPuDTrrgerP61T/N3kbF9YG7wXGez
ggcJh/RIDA49BsWW7UVsO9HWSj8MZ8oD184+qdIs/WQpcKnGV9UlTMu6pa51h2WzaBS/TcvKLy2t
4d+BrFAxiWezlWd+rYNTMRIAyNe/CvdmnwIR6yyscL2Rvg0G/Y49IO5hPIYdBBVvKZIYPPHWEHBn
PSvztQIKalViJNBJSLNrN9Y1x6jlFvlH6ee7lhGamtP+SnJ5S2Ru3mZieBqF1NajMYD7zrgDSgXS
qtU+qmMdTPDKfEfJ8rVb9X+h5zB/xNADE8bYqknLComVbK1P0wc83aOaOyeXX+Y8JoW+jlLnozf0
etvX0wEc0VYbf93KhMkXh99iNvtt6VVirc7GQ1QY7kYOjktdDvv6oSlu+tSw+5t+POI+aOp8cDTF
AMMhvs9TOXDYw/tjLExfQrVeV7bX+SMMMAaR47cWA9uEYvslVRv2P/ZKH1kt4Lk5+anO/oq4y0ZJ
W4BGw2OlNt3GCB14AbH40TpBA+l3Yo+tb1DsxIo3YWGQHfoNc6miwmOXYhmoNKxTNGImywQPIS6B
h0mhKokcbNjC2E4WH2pqVeUyQF/aeZbGVf1b0brs0KrufC0pv7gORvxYadqrq7ox5SyyhDxI3WFh
5YzAVBPXpjwUbaPsNY9sQizTCwCAhdCIQydKGfMURXsQDYottRUXAJZPGf1pRjkrHyBvHqs83s7W
XK+NGXDRknYKrVg8zFlzSnSe34PlfbihDdE6qbHlcaghjc5OrxELSNoICmH1ex39CV0XZ7HloJG6
9CeWzSC2kVqWSOCFfRnhYK0S7VGjfXhjRlPEoJ36lIoPlthhe5pTyEdqnT22VRQwsAaoq5nH2Gsb
nwpg9q/zmyKQzOBfRHzkWLRCG102HOc/kDvrMVWeYjD2QxezX4fCZLmJcVCtFFOP45zLGZROlWDB
yCzrlo+pB/Mee0SPmj9MUbOnE7fGNDeDWbJcm4f3gFBljpfRmT7zXjuPOoHFPp3fWukJ2nfQ3mWU
7rtE/4ZOua6bUN/ZLpgogcJqkMn2iTB9gaXhzsDY5oMbuvWIwo0iN1z42AHLk5gr4FpqEh/N7GcY
WOCFk18ccjqswSlEJn3q1g2Cr37F+RluEAj3s5HFfgNfePIO8AK7g1UPQHlc90LUYNFcE2OdWmic
8JSqlJVUhhdNSfGBCxfSZx6vK5qHz+XYnXF643cxC2jr3raKJyohrZIon7lrs+EMNSC79LPYWWAb
QLey68uMjPb4JtC6+dIojXpMpqJfOSjy7CvDQ1GPzhoWKZKR2BjIXggK4LxxO3pPafg50klxKHZF
0+zVJHoWUNQNHkmwuOAGuYw9mn7eiTnCLTBZ19IojrXe7TX8V1M6UcwyBNQIT1syeWLvKehmXQZS
CfF/ldkVnjvwkzvhLWMHnn2F22+KOjFeNB0UkwTh+S+rA9Pu35EtAfkRSTjKka3aICnL8ZJoraZL
czC+E+quFOhNnbg2o9B3mpIEsH7NTSLBP0xsrdaFyYkvRqOt4SszL8OY7FnhzzjPh34qYqCFY8Zt
Edu7fto6vLN/bqPd3MYEIDC3N7CX7a034EO4pm4c7t8aPOP9kf5C9iCVctQjFbP3Ut7bZKRD6yJU
r6Zjt+daBfnQ1tq1X17++7nhXGunn46N4RLLMQdYml7dn9Iq3UVzVSINj/GTJbz4yVuof4WtJ1vh
ONaOHVSsrRzI+Q91xdEHVIoXWMu3zqhGgTKg/rEAKTq3GgBI18vOrNvGw/2lo3qX/4EI2ZtB0Knu
X0oZsu2NYmrDkmTEK2jUNzzotSnJSoxuRJWoO78SRfuq9DKkBpDvcsx7Q1hEj7JT/W6JxcCXuvAA
Nx8StJJnV9J4wFgVUOzyh4lJQXVqnfXS9NjUNtZTZ8/VU28ysOCbqObRXIjsIUuTdUmu9GYYoXZT
6/xoRlb1oGpxvg/bavTjojW3cM1tzKrWeG2eioZpKO08kB0cdtZTXH4ggz8PUjjrvg7hscAQQweH
QKez/O957iNv31Pu2NXSYLYmSupEPR7bZaZ5f8nkxHQT8tc+bXX/nshUpdmcAOQ1p/u395eiN8+q
MzPyUnu0wbT07cLyDl5Hlnl1D48JoTCGdsKfemn51j9s28oe7w3Hlut5FB4R+9I/Jl29zB1SKn7+
97E2FdYr0R9knCXvicrO0e0GfBptfJ3YOW74/24D25L50TKYFxpx/S1LM3sQJDteWq357pfvnGn2
1qPtwWtbIMqTE78WzBWOw4LTrBrXfsSvvfzJ/UW0gIHyvH/DnUuZTVk9Tz0ijebaxqvIk3LdMfq7
Qmlrt3ar0pA05/7gYrcjXVQFJqLAIlq8Up2Lx4wQnQ91VFAvv5EzsP5ygTKjHsD/oVAZaDNhuW7D
IahEy6CKgXSXcbTjxiD51v+6sYGEbCFcOLp4TpbiV81Zqrz7lK6d3jsuDWFthDtzAlF47ze9v7RZ
BeuYCsV+aTIaqTBpdDeBcNxRg5Mq5kdebkkCTp+EBJWgJGj3348z9ndQcW+A2x8bLdevyYQY5Y1z
6cNThOfvcU/hz6I1UZhcMAQxfFoAmxe3ckpfyazutc5izAsZdpk583GPRydRFtm7Fx5ckmR7tRL5
a1qXzX4gOHNT5uRISFAibCsMVJyx3ue2DIRnpaCCQyeIe2NkRFize2RIyjMBKw2eUOlncfumUaDx
D522kQSYpFrwCNCc4bhsC1aEh2ZkIlteMmH/IVaYQOpb6F9aqeAk4E5jv2U9IZ7ksEqfnLSoL1U9
0gnVa8f/w+S/f29kJmH0CYC2m2bedgzfaIfUnzjlxy/66BLzVsNLVWllcO9ey13Sy1I2xt4sL3Es
f02hR0d3GPuN03bFoa66H1Vl1pO17A7BDBj6aeqfC8/ul4wKW3mnE4HeVBPtclZ60sduWzjmteWJ
es1G29jy72t3Zi/7J5yBVAXpQW5CBr6/ZFMZ//dVWclfMNFiZ7cakD4Qad9ks/CVsrbewD9rh6Gj
9A3OVXTNURCZjn9J/DO/qleylCLrPNnYEre2pg5bErHp7r4O645bHCJSY6uG0tOgJPy9UZLoIWoG
60baM7ri4P8bMa88yLjzNgCHAwUD39FpWaFVb7A5TzhbdqrFVpk4vyXjgOO1UkN6aVgc5NJ7Pks+
REbvgYYjx1IR2ElnNI+O1cAJH732AC4Af2navOqlhYnJY0NPH0XyHqoxBbWxkFvFHpJ3J3E/rLwq
AqvVOb7VU3uMiro9GstXsaD6lUzANeK4z6y6/nCcuNtitzcDz8F72E5QRDKXOWLfSRW/olHc7i+G
Y77RhIsIs/yIHBG3cxSvU5a+//4CKYZ56yo/bUgbORZ0OmPrreyc9nJvPLQTxd2FmflXi/KgFNVP
Ucc9Y+skeeli+pQnd7g1oNpWOv/IUSGCv3abdGR3gDAka9X4Vk0mCk6u/VpLlU2ZQGrnphyvZlbP
D8PEZEb1qk8rnpq1l4/DRqTmv1yn0jEeGCiCEMLdEXaglEansX2yYPG5qUMUdoZ2AX3BLVqu8QDl
Uj2Xy4ueoVUBwuJLU5YxQDI0jvu3XtGXAXNNG1MGufdhrmNG2mV+GKwldOXUN0JpKR4cEW4Vuhz9
snFx7Jhq/ASmOH7SMUKvYLgyfjOj5GmYYG3f/8rQO/kpsXGpcDlU9hva6Vvl6u135VbPlXZMGQKc
7aVrzzCFRpmdkvseZPyVgdFoM1uoOvdVDs8Efoom8Gp8zHV80zvo2gZ2ml3SeAuuwchWTnuVcT4d
EcrByUetbE//fSnHIci00SATGeM/6zPttXAmbTfH7bimnljxKT5SNmWBp7jOLY39ABWMIetmZrDF
KilB8FrnxmAiJQXG7LAskEtbz2FWlDM6Tqx0w37PfpqQaR5w/52pI6y3rNemT21xf7VoeZcqT4Sh
k7t8sKpNVinxxlA/1LTpH64dN8aDzTOHcrXmO+10haJHSnOF6/anWJKZsyx1ZkDU7x1vfDXo6dll
9DBvND1/wRBCndk1VSZogOVEmc7Y4/bjwLkxSmLaHrffte+1V6W10Hc7JtiT02ORaWNxKBjpS40t
MT2Dfybh5U0MDfKIG16lWQS/hGYWD4MyFpSysTPJ0oYeJfx2YHmpyo765HR/0ZXyOEAm36YsMQx3
wjagsuNdy6lpLvHCod6i+7N/1GgpQVhXmVVScgLRUZt9lqa/hmTNdpbJJaVVYZ9b1mU2BNNnXTnW
g+qu2jwPN42KO12HSPI4UYBlqPLMfnXcGrbcpHiTqVoz+ehY5wzcubLX0pcm63YSW/xHHlnSV1QH
Hx5jXmfEiyiTLtwQAaecq/LUfTXW1s6d6/aBTs6asc6UPcdykdJyzXooe3y2ijK+lUgj36Wp//fF
8hOlQgQFIGjRUsJ7NOMB3OHu8p7zeLz1xM8wq+OV7GaZA0chmecMLpS6pWDMs/l/EFn4hEk+mN4b
q67f66TUji2nad+uKTgaTXU/EBddOIQzoU4XCHnqvPUR0gCnACjkRj3SbdH0MCkzQBHachN3ufU0
aiNPSO1gWq1yy1rn1SQ2xgnSeTLspECwYRZRaKK+EtP7aFO0z6ULp7P17lJ35OC4Cp/uL6RVHmWm
mEd4TS7+wghD9v+3ebzvIO8/wzLpYDj4EwMNfKQ5/28xOh3DQdfILjBGzq3w6V/jxVnsabzLPETC
U9JpjhHEOtAJezkADCwXDzTufetaxce6IAvuL/e2RiD2vjEY8jJODRW2JocgbxLWVYHAs/Eq/ahp
TnxsJso2Iztt4NniJRBz0e3uReyaUvZn1j+LAMMhVruT7AfOIczRHmIalM8eHp0QbsxnOre7uOFj
oRvDbXc0807rBAP6p9A0sMmZ91K06bynyua7tKozFGYJV3LQLrqrMLyOETBo9HsgA+ttp3Fm/FXq
6ia3e0ojKAfjZhTR/r6zrJV4vKRAD7jZJP/hHg3Qxh9/BfIAb1224SpayuwKbEf7TkVq1fup4yBE
yGdqarZgCwwp4/obtBiUPMWUwODU6tw1ojpbFLuqppgO9++0rD94ap6dJ/GERONc014PHxVHoajU
/dZp/WUGMDNItFLt2hRxtPGy3l6L5dv7z2hDLgM5LKHkaeFt5TUwvT7t+JLjyletT+XWZKB1ur9U
Niw5yW8Qx644td1FAeq7GDPN49R3Gq4naJKd545Hr2YAK2Bnrd2wN/Z4hrj263CEYNdP5RtvD/Nw
6umTNLa4S/NyHw6SYajNMFnaSzrMrixMsJ3znNryVKHofXLw0fFTDGgrOVYhwF/ROVGzVK7cLo7P
DgSyopXJR9mQrlC1ErOmWmw7Tbogo+32qVZ17tis19dWjUFIqdzilNTmYSRzx0zSPXXQR+nWmI04
SNqRME0pi8vcHkOSk6+GINqdD9NnaxDuimp72sfWaD7atfeS3Nsu4tkjzNzbD2+F52Ga0CwGj7Nl
yzOa8cPUJcTVe1vmuyx0/nAklkFvRPqRQNs7RiQsG/mQBpjYOK4OCeIXDUqryQzFvu2JijduTpJV
M3Q7KKwHSk7mP5O+cdIKUQJ+kalG7gh1RwT2WjpmdKbUsgzmUCs3Fb6MIAYNfhQkTJBqPBqvlzff
6JjWe5PRXzImUhdnSG+m7Puvqg4ftCmrPy2NXgQSaOZtNCmLy/JpOlESOkMDsPRtNGFgoRFL3UZw
S4JKev3l/hV0nuESe/MzMTR5qARyp2PDf22Wda+ddYiFzXuYZOaDQALcWfbwL0r57q4F3H8+SNXa
xrFN5nkq6bCssDOpdHngEllqqnD5lC1Bvf/3R4ocvI0KMoVku6MfTIx4dzKKMuHkuX9lJMawhcTw
2tbRdPzfl3mo/++3bWZxiOyh9/z3VxLcUTQ/wdpctIr7r3b/Te1lTBLHmG3uf9AnbAY1bUqPkgYv
QU/7p2awTmUErBj2ZMk2suf4GEJ5PPV2w4ifNA8OqOlxzsPxkRrXdSX6+BJ2Qw1r8qsSnXiMdP58
NCzeSqXw73/RiqXFFazDcXH07ED9t+Mb8VUwqD9Vy0tSOpji/vf7AgegZ+cXhTD8l+ZSO+FSH//Y
eaib49DWOHNxYM3xvAHH96tq5jOFSbwDPEYph5V71zQ/8MkQ1jfxplCl6/ipSTTeSAMuZ1ZpD266
0BcQquvtgfw/peOjFUWPvR4Pz60yfiaMKLomxCUogogH2tmxvHfG7co2Hjdd7ZhniPDRFqiR64OZ
7xlX+7TUKrsiH7XnSR/IvTFAFoWJM27M7UDW1YnzzbIVSzmWZeW81yTvvGtWn7Ic4UZx7thFXYeh
3G601Rh131WYy1uZ9pZPtmWv6rm78QsFQzXOnYQcj9If1YrdoudihlaTOTwZcMVO3thw3C6yI0/0
EHpftCNw+xo6WE3gh1hrmbBxlbI+ZE10rVui4rUWK2sd3S8WFEfWBOsKNQl6galSHaEwwORsN2bt
XoQ9Q7up6F925jfXYhxoGcwHU/qvcfMbKgNtM+/GldVFr3WRa6z543rqejyUTpetjWgUDP6bkSMF
LUHm6BHAcYylVZomAQAeBF8p3MOL0wTsbrCix2TLFQbaaX7I46RCAiPMFZfVtdeKY9yiUhZ60W5q
XezKCIRw314LUtJK6l0iQ7wlJIQf1bY4d95wdi3h+IONZsUjjDyEUu0F4gMgAbxKfbhqJhL72NIH
XFuqfOmXEYrZYgPS2Uet21zWp3S2DkxP51WEQXA5rPuqmCQN68k1gqy3qGco6qp8MivmKI2WEOZR
PLXbjew+ovFkpbiYiKC6x2TmiWUpSGlN3m3mxsTe1+fGOUvemqp4FbOLLqHiThOqtWkT9VTaUXQT
gsEuXWOLnHREh770IXmBSnPlwS14nJOSge44mRuW7uXqBIsad8M6tLtixylG3YhK+xPW1rawko1t
Z5yqotzPomSkDe9q46j1tS2wRCtRdw7b5qdqky+FeKPfR7LcWbFlcgCPXAzLI0UCjf09pglhhaFp
NsMkG/Jnqb7OkgAHsOBgU/xEs3fs6wRHP75I3JAhsYYYWwCAft+Y/4exM1tuHEmz9KuU5T2q3QE4
lrbOviAJ7qT2JXQDk0IS9n3H08+HmJruzCyzqjHLirLIUCgpEnD8yznf0Z2943xb/fTFA56Rga6+
yvcqc15HpmR4oZi915NFgC2JYomPjArzK08jc8asVcW0xBavUvwIAugZOAVuOxYmaOezN9CfkGn9
wRtJu2UdWo9rBEX+AcGKp1XdZ9WJ8o7lKd9wmk4oP9aUSQ5mgIo9UTWTrMsVlGvxUatqG6w56s28
V6ea2x+1baDALQxT1q8KJ8S73bEukdVw9hOCPSMDUcjiVH5yBv1uTARJmFH1o8+neG1IoCNm6xNl
5COh9LttrjvOFXYiu8fOwtOlu1u9FD/dlpEGq2H6qyGFqklsJNb7bDsHZJrV8hryQXpaBknYASqC
2wKeQqea96QCR4iMHc3L/FLrxa7JFu/jc5+rdI/O0EVkVJqe2+UPalDNIYuDa9JXEFX6ctw0Jity
O2EVyDx1U6Ym5yKRg7DA19pgbQp/fDXb7uT22W6oi0PfZDz+20yiASFpfowxpvpoCGIX9Zdwhgke
gabdBQezDbNdRI4WK8lxvlgq/PaxSx2RTOWbrsEw7Ay514fCIOIaeQdNm8eAztgGAwHqXYutNzUe
w3HW2I9aW72oUdCEeudZY4/5VdDkk5dVmu6l77WdNS7Zs+0QMRjybyvCvBbXj0L2xsaEbvU6wVH2
qYofIG3gWHcbnH/u8zR0Gcx2vF4OcVEWidKuoD1r3JNpme0e9vZKFuzAubN5iEdai07UWpdpMB9l
EB7SAWmBlHAnRpvyY6xzATAgRKE0ofBWrjo5/vCOaCZBvWvelUa5JqXQZdfU4kLQ2dnhKvFXfutA
/tPInM2WeBVsAR3yq2nUkUlBa96nRN/iPONAROWFABDfcoxsgGOME4Pq0opA1mZcEDY9CTfJhH9g
CtpT2ypiMlP/onf9Np6kF+jdc+8azAM1flqzBBNRFVc/GcyNtBWBLrmew3eKcDwuI/2+YDeUgjff
NAObXCtt6ZBZ3K05LvB4UE+grcQrRzxJYwXJMezL6szy7rWd+tOU+9pWa8t3h11MlXPWLc/ETcKI
W8Ntyh67DpD4DTTPP7IkviPXkD327GjUBB+tabHAKUkqs8vuwx9QXmdTfmJrTsJs82A40dHUgmzT
K7PaTu0RpymKUkJJ1zBC3JNbd49JZr8WUwhKtH8sCd1D6qJQEqU2a6K2vHPmWfdmjW1Un5XfqZ96
caz5XiJ7nYNuU2nEDSQ1RgtGQvsshzjAspiablqWI7Q5BBbetIPd456sxNZJFh1FbAF10KW8Vchj
VyZGlTkaWJrG45Z8V1wMZrxzC4kPlmOZ5l7jqYTTMwhoBvLK0ys/PcnoczJQ4mg4OvolXVTaOht4
bB/FDPNcWrcZJ+8mGqRBWiGWuaDC1I8vczupCSEcBXPu0uPUiFqzlpUqJHv06UVteKUVvKQhGtrA
eYo0qtKR2Rm3iT8e8oAPhXKsGdmWFqH2VqeUk7GLM9hMjK9IMXe6luHoX+ITpa61FiEJNj7UWx5/
pELXdLRA1TH8e8DDEIHBahUMZFgEoDePnKpCEBx2XiSrQ1IMAfeiZDCegvDRhhdCL+uXRid9sDMf
wk5jnd0D+M01A89ocBNmcuZJNp26HAWzitmhO1N7yc2svFCPKnyMbnPQsFNp2BbR6i7L0g9ClCk5
IOwA7uh8Sv7ioxRzeVdJDHpt3MP8CCJWADmDzDTPvH7pjw3w9beF5XiEnGH21McPN5L3Sdtee9XI
Q2CMbzWs4y5xjb0dyjfrQQeLdmuPLqoHC5YRPSlPHnk3Izff2JW60xJ9NWazYi0LoiI660RGHauA
a4rIds9gdLZOfbU46rFXhp24hc2yL99bq9ZueBjjvlSwAAjPZaNHW1DW1g7VOcq3W5Cu+gbZMieF
/1y2w2mqbPMIJ7paZ7L5ya302SevidPWXqoBOA4GAAowr68pIk6scuvY7ztuhgYHMGlN3pLqBVvf
m8mM3Ei0zRvT6QR34ahwreUsJ9xvPddesgbvf20203o0/QX7xDqoV4xo8Tq6m07vsNM0zTnqom5T
W12PWa7/7jkNTilaptLoAQgItu9DgJ5da1BYdcaxaPXdnIuHQXFMWb7vLDAg2yOUF+0V60HDcOpf
uHcjQVaGMtvYaQjzXGtEkQxhDEVavi2S3DyVZvxO1uWWY9mbJ1oUU7wSn34sYvPGj8NnHNHxVi1w
HkFCUtgke45+hGQWSyETs5qmMHpNWzMjb4H5C+heBgWSpslMg3obTVaEEio8Ti7P1RZjBHGf889y
dpBe1GyYI0d/Ry4oV33e3YgptDFgwTq0IICng+fE7CI1gTZ47O+HlDvTWiKAqY4c2AWR+0SEBU+q
kuIYUWD43qcKKXPcPw9+us+zgmzton9zGoj30HwDVjpr2quKF4Lm3M/MA9IfsgBG4HjIxH+U3Q+Q
lotxkp/ZJoz9OPT6KW/gE9V6iTANcSfYtJlzmCjwrJ99QinnB/QviO4i9zV2tO82n4ttHBHI1UG9
9mMEH2Xs/JishJYruyfKalHRRpi/kvRQG+lN7zbfDHefQk5PzIi+v61OdVlo5GaCnkjLH8Cy972a
9wTcwO9QnVxnJZWHGO/7cm63TVYc04hAwW6KdrCk5RYLQIZ9D6FIgh7IDq33CJXhJvVDBh/9UzeD
Jy0Do0aTAPGyC0J1nhGxBkQv8MmRE4As7T01MHAO2P0HGChlCEH7idTNUz4hTJy0o5MftMqRO9Mu
dHwixctky7sKz0iPtvLUzskr7D1J58Ei053meqVXio9SFnjk8M4xpZ83+tsMuY9nIaJkJ+EzCp1L
0+c3lWZhZbHKJ2qYra+1bN5sh9uWT47k0CfIWcPC63tHGaDfm1H/EWg4eIWNjDIyOMA5IQ9pb9UA
E3yiEJaaWFelcWfnzg+nyVAmNjdR1jK+z1p/V5CXuoaC8maNn4K5ciytl1hifzVc56Muyg3Y3V9s
q8eh6hatbPDoyKE94DZkeTBgCZut5VZovKanRdUy4+CI6QGAwgrY7a3Ps5ZkN1SHQ2usIyt4UDiI
kXMBEpQJImo6lbJFojj5WbwZjEFtC4rm1IZ6YgboXOu+3nUpN+A84XdAeoqnMMZJ0mJc6oMQ6XZr
f8vZOU5d+tCVpEA6jbqSR3qSTBWxQAdg4oB8A96xztaJ92vbsW1axTzkQGDQHWqKGt9F6asXHdb5
wtz2kiamS4rKC1Tp4SV/0BwcdtjL2L6j6KuZzVK5CfgEEgmTbkAtKSIkWMwOrbgfNk6G5B/Db+ZC
HdF8rKzDeMK6suHTJzoc/szYxe9aV+38ALqgjSGNxcITS0HPzmjoyNwhH2n+oMNtVz5ZfjCI0iNh
4GG3CfhA1g46fQ33rYrehxbfSRIdw6Z+ayv6FVtrEKWmyU8IP86qhDhXVuHVbclu03d2V/zQO5xb
bFFvIyd9d1NJr9iilu3m7VwjcmdX8ZGN1TFIunNjdi3JSf0FCgY1sl49zBrpzFqBdlz2LwFulNUU
+9/RPO6TkLPJ0blY8BlDF1/ZdvkyuObF1ynYQ2kuCS7nrjeDrTk0cm0kP+0w8vryPGsPomZUpOs5
RT2i8jG5LweX5HD/OPfAOlVXPDbKfs4axD7zSOm6vOoqbZ8sgAgZ46ToJ+NxC2mSDvVJK57Lkbam
Mp+0rsVzWDAu0cWwk27fsOnod6BDWBkFbYEAZtWO7D8cPb8Pp2nY8Hw4Qg73KvPgUicFfLobgYiB
bPL5WWZ1vhU8J/HuGdndxL6OO98rqz5bTcsBAhkmplQgi7wWOew+NAwlznqYdjDYRIq1LldPWojz
kxHaym1Ju6k4sc8dWEsjh2toC6q0qWIymS2esBRr58XU2nZFaVuv26Bk8GyXt6OLFrWquvcy1F6Y
ClRbvxgFO1fj07IfUewDHOj4lDBeSG85LXLYY6DDg3rd4Z1bbFQ5Kt3QbPaMU2/QE30uepsAosQ2
NxRoPA2Jo90HHvWGjngCI2M9Ws9z1z2i7wCYZuePtszOaejfBBXPI1t8GOG3TTDOpqsZnodZeE1Y
AwMheWV7PZCNeR307gzH4skQ2moeRmut29xOGI6W+Yz7U6sxccY1frcadzHcWp0FpQN9jp2cLS0u
exndGXiAmC0MO2cSH6bVPo64HWZ6k5iZsWYW92EAOyUJQ1S7OYQNUWcfjta4+yFXxBwo+aFFrGaI
NhIbNfGTuoP5yRimXPkGLiI/rlddRuNos6fhUnJ5G4qB5w0VaK7dhzkPQTQ6hWfQDqyknEmzjzAj
9uus1SI0wv6rLnAoBDWGmdJWno/c+oa68Zjm/aWvzL2WkXqRugfHZnZeDj+yWtzoyCQ3yCWv4Cxu
jW7aMFl6NF2ccREcEdplwmpVj9XR0qgNJRxA3ck4+0CHrBuLJaWVI9VqDX37qcNi9BwDKkxFCvSq
m1S1o8zUZ+QntqyvkQVSzA66/ZRSvVNDTniZS3ctp7cFMWNYzKatESUjxePjHOSfGFUYjsY95rNU
UuCw328BdJmwvijG0i81q3eZto80dbAYhngDt/Ts1w0GYw0nj0Xzh1e3hhDCVa8xpl1lGbcZOd/g
PHx1TWmKCvYXANZKafDu2xozM3uHO8/F23GbCu17zu8TCJa7wURc7AwR89SWLq/U4rsYCcHktAwJ
rH5VqcncNLlxa5f5T5YF5Ub14UOAfDEATM4hFHntTPSk6wTGoYGzEjf2S90lbyX6vYmF5iaz9Yuc
WDZ3vUe2Y4RldxgACcFXcr26AH3jIFMSI3rgCDs2iDmIkOTAUfGEj42rzLUgA35d9DbVjHWv6yr0
6g5KQ+hEz6QTJqe2UOXWjeCDisFmmljdRK7fr4wgm7xk5oIkX+00+Dg6JgAkeaX9ZANa8u33Wqj2
uduGl0plfCQ+z+OIYGVoemxspnRtDr43ztxzFAyH2Q3YJ2kOO8OkexFZEZxRU4GwonqBNEg6IGKV
UTdXFavy2tZuLZQHR2TWC5qy4RTvIndtuOTJsmkBZ5KvioXXU7k/whrZLY0Do+xRfaHin1c2T9cN
d/sWhdFazKLcamXZrK2ZYefsYizv2SYBnJB8ae2+mwJ1RFTcwl6vMIujmAZuC9ES+57HGQ8vB9Fp
6mcRHDSe9fiw9rrs9xUupHViE6Xli/Ps6Pc50IRVYLm7EE0FL9se0BQZ/RJHsCL6EwRDRNGM2Iej
z3LMi2qGl8ygkO/Ii19jBsGUnTALmCJGW5XjfiJ6AgtT1Se60fyYFdMjg7+Smah+Br37o8wn1tv1
oZRTf1vU2nGQl4p7J20cwuRmAdtuuV2bzh2PojM8JTueN134HIijb7ZPw8jVX6fVcvVeQz17ViGY
tLaxa+TIAnZlEjkXPD79SuJM8ii+nouWSPkWQqWy5tfA1JksWP6279S9LQO0faRf9BkoUEf0x1kT
J82pr7nWq5Ur2B/HEy2XYEodDUv6FiX2hLWZgJ7wNrPEh9/TU3NcHbkF0IKa3UV2xb0u9OKc9cGe
3jxbMQK4kVX8royKzZjWLlicO+wJ5fJqWwadxwSpgte6geBitTcFC7kr/OMQc7P2UefUNq7jIUZy
eeCSBFxLwFiwTNX0NNhOe8CP4KNSW8fQYDaNTpHXpQEHtRWbG9Wpi4W7ALhmwRzZeqyftDhf/DzO
CLw6O4sOJZDW9VxqJNDXrmK7O4I8D2zAJ1mS7uO03S7/q5vkGleOfkkw6W/mJEF7jEwFc7t+hzjM
Qeg+vhGToNg/bkGAeXlojpSS3Nu6YlE5MrRkZMJ5mqjUG9qakYsGuatqaE78ZEvvtkNPe6tm7TuP
C6/QQXrysInx39nLEiE8Zc6PNteiQ92A/ALls9K1ADqojcLeCN0LaviQxTKfNCPRrW7hkxBWjuUz
E7xzjsjvZrMP18JxZipY/NxlyDDCDiqa7g49O4YKY9uTr+TP7XXCJ6VyUYIWa14K2PKeHy3SIu3Y
tvZJH0cvqPkhhcCCEEttPlaNgb5U3zl2G9w5Du1iFVFixTzr301l3IxBR5Pb34Gjrg+h4Zy0peoF
jD5veyzmK60dbt0xSr25Mfd4kbprxKUVV0zW+xaSdyDCgzTl9zQjr5EEMo+aaHmqludAtAyJLGjC
LpMGvV0nRfBpNZYPAw9kisn9vina+gM5CMO5mAXWfDJNRx07rNROkN9K13hZgNIEPJmSp45h2uO6
vYZETK0Vv+zmVu77JnlunEC8UgEGeDD829rSuytt/HDOXSrztE6eWeqKS+KMztFdAELm8GCo8j0b
sH+O9SekGoU0gNgVxbSHfR4LgyAMzmb3qqdSO5thdQEYbe3iJmSrUJYc3nriiYQj2J1wYdgzlrEk
QjoTw12fXoue5U3YEM8Uo+zdyJIte24Ul/xetG1yyJN+07LTobMFO4Rqdt6Nk154gqAuzpV1GBC8
04xAGaB4noq0/jLyPsdWMoQLSwnHJEQ/zxHuIwme66bKeAaZWr0XDs4JVCWeO1DZ9ab5UEbmLjJt
d1uN0c5l7FhOhbpJIXU8cG8Bjm1eaw0lc8rAVHo6Skm3+Bo59nXB6EJJySZwoD/olkRoNkWcrz5r
5CpQbEJBDYDc/Ui66rns3YvRf9iluDaYnYOpyl4t0G20YwP9q1n07Lmr+d0ImCyY0Rak0rTW235k
HNIfdRjCp0Q9h60VH1VQWOsK7Mq6xV82xkxEwLumOEQBeUwwoiasMS2jJqeUXtTU3jhxjIgpsDcy
DO9UHD+AIbd2tYXQc8QQkbYMNO0Ab3VV1y/W0IQb3k7qzqQ8aaQELv/fxKH5MARwERZnjSlij5Cz
b41azqKp8/T53LAd2hW6fVPU7nUIGAjLfjJOUW/OB4AmzIdB20BdCECVtfXj2JrUn20S74Ybdzby
Q18UP4ZUeFIO+hULs74Rv1CXitquB8+CUWnDcQUKFk/TrmxwlgRZdZu4XfEMpfIt2EgDcCZtEAJY
hsxBOfNk6J5C28VmyBVFn/1hBXCn2qW5DjkqQ0majqWHFwngfN3aw1o/kodFczGBCLMwcbTs+FHh
RTcRSdJrVctgzcP7K7HsN3IgbxNZ5NuJZQQc1epRMnlD5JCu4R4cAsGOjRqAtsfQwbu4nkbFzlxm
PLIgsepH21+gAhM2BQgA0GUaJPnTRrWTiWsdsIWmJ9vRrB+t9MupBvOGuVqHzDKaU56DCAAvg3Bu
Ec6elRFV2yb/LIWrtk23SGk4SjLKPIx8nGaqKNimpCVzYP82Htq3MZBPubIYQdL6pol91vCjBQBN
q4Z96RgwqqYeAhHJjoKzcaOaNyQrOMRR42+Gof/sgPl4epY+I7Qdwf5we+l98jSTAgUlb+2nuDzH
Mt1XxdDjZaViDqZ033bpTWw5wqvLRWqFrATEc5dwoBgN71CEboXquNyKPD4M4KUy1fi4Y6zHcug2
7PffaER+Bh0l7NxY7Vbo065uKtA3I7wJg72F3arr2ETgJMYXc9E3NpX707eKL3MRW9gm9NqaGYio
Rc9oBzYF9c93MdcP/ZxjTGe8Uqbwp+HhRBACv9HpYxXsnHkleTraQtsWbBwt07wlMq0QVbRTJiW6
U75laKvWkJxKbpopK9/Ryf9EsrqtJ1Ckgh9W1NJZ6fmARpIQ2NGUP7Je+5SVeYxc1V76cZeXwb1t
j3u++kaj69jkfgwDTY9GD53upYT/zlWjNLgRLC4CqT2CnHHXszZunRqTytCT5VaKLRadMxoUjM4s
uNC4Z4zCIDL3KBGMNv/OhmXs0yIVcIxvvzc+e/FUw5vrWX5srRq0d9i45iYfMHvXmvx0EwS0wkGb
XxnzuElnMRxixADuV5zd40t4S4y0YbxzKgaWtE46xfsKoyBTJFBgI82BSY03CusC+LZH7FrV8xGS
hWDNQw5Hnrz6qcWoiSN7BSDne9SQ8BrZkKyRtD/akXg1Wb0geDBvrDTm4c2WPA5BmWJLCcmPmMYd
SJhVEazRz9yERrKuyu/C3sPFjrayTn6S18hKueqQUsx27bmtqlgA0mA7UPQZjofrqTGAoif0wB2g
EM0y0Vfk05NIxKlHwzwzmN+FLpY0HShLgLwbUV30ydLrhD0Ui7wmtDXB8j8r8qkAaOIzC1r+DaUm
2JcHCaejHKEP1d0y0jXtbZwN1KfhS20598RDbGcytw96W97kKEx6vm5t+2xJA4AFVlFxB8bhG8/9
kYtwRh5Cjw4NcOAwiAGjOe4zEOHm7Iec4LKW/tZ3zVtZUWTodX/SXUIYnKi6mbGKbKMBIZyLtd7S
yo3oQ45fEmmM1H4X6g5V6zGzx5cpQs5XYL1YRaxW2JtXNYhstB+70K42QRADHbSgUiCnBkaZQPpb
FmEd8bPLEXDWnfiE5bjN42+OUyKGeXq3XANxNxi70MRqmkfAtZqUxt7A/dyF80YNkKt9GiFo/IsO
rv9oANfmOGR4jPtvSY7HwkYjrBOFdOxJw3Yy12tbXqLVY4Xxje+UtO1NXE3PWsebWCEdBzD05MoR
f2tR5+yACr6hM+3bIbm1U8rGHsXJOExIEgOWtii6NwG2lPM0pnu725fSTdgNGKumTMArJZ3w6PQC
5BDyBxpSLIRR226SlMSkkCieU+GbtxZKoWjAFdQaxqdfMuHCz3sxpK/thxn/mWFnYmNP+XDHGKut
i5ODhtCK9c+EPW4XBHumNuPKZgJ5mAzIhex3jm4g1dqwQ0VfUPAzyQc/Tq9diWK25LXnckJM1Blv
hlndTd2gezme0tuZ2D+YGYcwN+ZjOivhmcQtW7ivWykeSz/oKNfDYTuN1XsVNNk+Ql5oVVznlNUf
hk9OgVi0+k1+w8q2Os5R8e4CMsadnu+c0P3CNv86gzuNY+PnJIxpb0+wlCTXwdAnDiuAeSOt6a7W
e9BhjAiKSiWnRmUH/9qI1LnTh/k01Cq4KKxdHkbXdFOXaXcqS3UPH7q5NxfIz2TXPA7Jx9bSwVpa
ZsQFFJ3nQrmwfqRpbh2Z656QIj/VBVlrGsbBPOckwXuQ7Qplqt1ImVJm2noO0LDM4OC2Zbh45Sme
dmOF49t1hnkzNL3alLrm0k83J6Xn9q7HxexpXO4rQ1sqJvO4IO3IddBPgHyBTWB2XLcRmvxWlDug
+u4K4XF+HRp8gM2R981da5rOnzMLW1PUIbE3+n2WqQdOfTbw7DiUWYtDjnp55VgSeh44r8RnT1Xk
0bEyaMEEgq+VCQO0C/W3mhfp9YIhriYjeZIaOit9TtS1RMvsR2W/mZdM6zi+hknjn6woeY6b8Rhn
CQOnDCQsYAeiNaLH1GFxOMbZBySz7dj3u2TK7iMk606o7d2UWUSnxuLGqaArueF6sLi1YUzhpHaH
aQtkDSzwyAw7N+G7WON3k5qXuIaz3SMbrP082vl+ejcUIOwE98FGRs6XDMrzYIYGTOr0oIzivQAP
vnaYVOPOY/lto37QW/nT9vUBZFbCOKTdRrK0kYb3ujd2NvjGMvh2kvwhndmS1ctS3aDUUaP77IbR
h6+IwjEk6jp35K7IRUy+TxehdOG8Ib4BYFnMpwlxnZ04R2OiSQyU9Coa+hqMhHsCC4BN9bHioBCX
xuBoo9gG6VILhtIWoU44MM9DMD0MZoRLKHx3AzS7c5LB1Ay9kMCknU0BT0qatfFR3baWRIw/OdZx
SHCNN3K8iKI6QUpEnYM+tWNl/K+D3cx/CnYjotG2HctYgggJAVtCnf8QgshUptd+LcpzqqlHl+t4
Mt35fUJpvcIWfypIOrqK2HJP7KpqT87WO2VCv5+4+e9oQx7aUhavrYZSKdEdltKLzIrkm5MJX4an
CWYUrWV8r5WCuzx6ULUm7sHSWpzJdXExhAmQiigRzP45MtKMsfGUmLd5wLw2LyAGQW95Jku+YJOD
NLtEwLgK8/FGM7t8XQhZ7dloNTel7f3fbNioxRQV6IRjr8wpwbqGIq5yJ/vi4430/vWbZ/xTbJst
qHltEN+GblrGXwOiDS5s1Dga2jmzspZgHdvzi849Ng7LelA/4P4FxJy53kxlg+ShNNxtjpSWAnM6
1gmIEoOFHlq4YJtoIZ0YoX5rvYr2dZ0QmBFANBKReSCC3mYDx9DUaBCqrbuiLDcVwKQ71VUYpuW4
czPTPBlFSgjwYLNXzQL30Zm0DZpe567qxmrrAMj+N/lr0v2nyG+bAYoQhq4vQZaW+ZerB80iiBYD
qS5pXjhqCkveFn54ilstfFGsvZkXBuz1MnbyJZaZ1zoNv4ZmRBwU0a6LNKoYXeW0SRpgZA819cTZ
lE/XBHQLLqAAV1Wn0KYyO/wVIT3DF0OpegyJnNljlG/uQotf9Ab8m1mAGElItzkvwfZGnX809fAK
lHkBAzb6ZqyHCu8um5xOj58GV6Lpa8lxy1pr44qm281TIR9bTVrbRZ7oBWjYV6bBw9Uo9eIhjYMH
unaaP4Y8ZyMUAKU4+laRXQZH2FYpPQwwfg2i4tUaVnZFSIdc/mI3wDIr41QcEP0vCTaYeMqkgXkH
niZrgRxNfitumCfPh7FXFCNFPqwr+uQlmrln+wA5cO4CZtQlxV/m6B9wf90bhczVJRPh4ofTMSP8
YV9JspuVMboogYO3wgy/9b53tqMDLatJEdkFC+E918kv/xXImiZmAnG5B/WiaRLbnZTXWlCL1RCa
4KssfqX9r5zJygCQOtlEEPhdFwH8d25HH5gPyIPiGioWOMBcPyYiwaattTDoQxg4+A3k+dcvY27J
c+aK+ym1wx+8OBDlHaeqMTz5TWlthhQW0K+A9aro/VPRvhPJc9VRQO0J/Yp2rHHcd2CrlOQTctWy
Ro4wN1u95Ob0AlsXHx3okrVZ2ReDmNYrWyD08Hpzw4bc2QyhOiKnUydZziiyrSa/DXsdjU9nftjF
YFPYs4uZloUeY/VPYxrlru3FuOmhk93N9U+IqWeuz4zQgny+6HpQem6FWACcIKi3ogrvsl68REWU
wHYBbxQuooV6KZ3Z70G3hJR5cSx0b2JkgdkY9WMyVwt0smyYQ0IfBxtS/RAcIUk8XqvFCz1PSKET
jRBFRi4rPRT6k9XAnJ/QXG/mEOaiMubmANEsv216oNEljuJNbceCJrdXKPcxDPrmwGolGBL8AFWy
/XX4/cfP8T+Dr+IfufHNf/8Xv/9ZlFNNndT+5bf/fX3v26/qv5a/8z9f8+e/8d+7r+L6nn01//KL
Lg/bx79+wZ++Kf/hf7ywzXv7/qffLAEV7XTXfdXT/VfTpe2vF8CPsHzl/+8f/u3r13d5nMqv33/7
WXR5u3y3ICry3/7xR4fP339zSD39jz9++3/82fID/v7btn7Pf3799eu/3pv299/cvyvTBS9tmcrF
BuguScDD1/Inmvq7NGwHyqUjFM9haRi//Y2nUxv+/puSfxecrsoVSipJmAnpl03RLX9kyr8byrHZ
wlggfsF0WL/9vxf2p4/ufz/Kv+VddktGa9v8/pv8cxSoMm1GwLYgd90yBb9z/hJdnVTKr/1yEdhm
iIx78iw8QE9IN3o9PLOvCM8pyq1t0dn9Q+F445C/GfGgEWneqpxJ7TxdR5azmE/K4N9UKP/82pRp
6CSa67ptCd7Fv8SUCgwabVNQ1uZZyfqq6whT8NvbKsQ5WpAZWUSTTpeLF2WXY307u1Wv7ckZ05AS
UZD0Ar5r26nkHMRoE/7wCf/jjfzjG/eXBGfeKloCR5qKj3f5x+bD+1P5VCm4jwLOuLv022ZjKPZ5
fX0lmw1kyg8IJOE1xkntgcwmTmphiSTATVE19GVfXLv6vUxHc/uLyFGro68s46kAa7yxZVWxWiM7
geTN4DCWtUR3jspzXpJgo0k0u5SoMRsZOX6YsCboQMNamhOU0WcFyurSPRtyCG9+/eK6gbuNFlG8
xmf9b94E+ecyaHkTXCldvBPKNA3bcJZg9D/UkEbRWT4D0prmevlPi0AQ6LcZh7l4Ce3CvtYD6Zip
+ai7gfHkxHQiWeUcxJDOh18/TdaI6NIukIEkRkOiQnn/rz8mxY3yh8RmXqGlm9wm0tS5mSjY/hJf
HHWWHYc1nsKpx6VCiDHZyUDgL+hD5kuh12B3bIfzmcX4L6gHTpuU5kSOYNWTYTumaHWqVC+u8Vxl
PHqMloRK8Dh5MqmHMMo+3Nq6SRezfx3Vh3qpN5WW3hrQvu9dkiRYqU+nMI4BZC6O/MEf1dpVDCAa
Io3oA4IzptPkimXEeMKxeJxLm2VU1+qHwJzrs2R1wQBaflTh/NSEeX/TRhW7CgNaggGRq3TBc0C2
DPdmgGC5xDLSGKBtjG6eb/7NW7kcBf+bWf7rrQTrCSDB5NDitFre6j982OZoFtlgsabEC8soEJwJ
kX8tjpoAbu4kj1OpbmGp5rc0XMSisJ66odr5FhUMng5NVpq0BTtzxkw7vyZMRxQ10XjuG3+XdMxp
qjF+hx9kbzUXOTa0fwy4EPYnwFMdU7sUy/7ifz6OweAtctl0eOkCJBoZijGSJIjR1G5Sf6BMi9Qt
6Z+MNIorLs2VTZRe3hvVj9meYG81y8J9ZCE5wIUCGAV+IskPBFA097ZV3/0fws5jOW4mzaJPhAiY
TJhteU+y6LVBiBIJ710CTz8n1RMxM6tZtFrq/g1ZBDI/c++546jKh7YonpOFraKrkppQ8vIv+IbX
3FfWKZJD9P8EWEtiY/7PJ0y14jrsjE2PGGgMRaar49L/1ydc+CDFlHSzlUWg2GZWLgKfPrgpZT81
mSNo5pduVcw4L3Eww1aN2RMsGA3QaEX9BROuBn66zmWurV/MvdYyHItrLf+0nkgoFlHMCYx3mL7J
QsMZjCMDWcNgGfZmrK2vNrJjhFEIQ2hxf2L9Ii92+KkmzExQmc6LZQHNl9k+KxF7euYMCKQO2otL
Ke/E+IjCtGbTa1H6weE9U0q/xKhFvJahJ8EQdz/1X0cUEXZm/GrMxT3Ula0D+7D39zhI6+bkDNus
cOOtlDbqUgk0B6HlNGM3SZEoxO3dM7MrJlokkWQ+iI78C9RdrG7vccGoLKAUZ296weoLeDl0yDDx
v/I05UeWP2dx9G6EcCIY1xu48fyAjrtludFl7bNnPVNig0qCWbHOIYLH6LcQqqdPhTv+ruY7SRn7
YeHY7djJPBTxzzgl4g3298qDfohtUp6XwHr0DSM9BiaCkHosneOUwHEdK4b2bdmrXZwzc04ZrTyV
5dU2/fQugT77Rr88hqOPscCSAdkLo1tvLQK/mDHDpzcMYMjMfwmKkLO9taKperTNaM8k5/fEynvX
tfNDls32Ayyf//5F2miJwHaD0bGrgzcWy4cd1CcPh+kGE6I4iYUZKOq76N7FMO2GIEbzNEdw/AAQ
XcAJB4eSrhwzt7+fYB/sJdSqRx9139ry8u7dipefOPf9v1OQEkGC8Nu1b51hxQ//fgn6ULCD5VNm
isagZQzRXoSY9N1SuFv+AQXa5BCheqw5ShW+r1oBYBHZew2lLF7ZRU3c6hz9JTziM2Vn9ytBkYLp
uxJviF3QG6Defcbjs7HLxL0MqGpvJqs0VVrFC+xCzDN1YF+88GQxRX+JzfFTDLW6WaNrvxasQPPF
AXakxseeLPiXZMy2ttuI96zB9Br1y65JHMRgRtS9Gl7w1s2Tt2ch1KJfjOPHhfs+YDnw1ErQdWOP
YF3zDRoIV+teOsHGbTPiJW0f+d1CBB/qEJRwYMIWH185S2r7GRtwvI55hl5FGP1Wnl2xIbSfSO9J
Hx1H4qJCWXmqysHair79+fenjqQGBBv6/2jAFZaTOC1mrBcaIGJO//nFNm4N+ii44koCmdbveJPU
ySmHXaqjsu2sKB8idK0XNhCowMo4eAe7kis0W2YNRyMKlhMz0/6h78BYVij6yM5EasHSbeTBVlG9
TkY21XgN/Mt/fkE0ucZ41KRr4otZgjZDf/2fXzqbAHB6EjScDT+ckS0dKJXpA6+he0j5UoBixzZC
0oZoSYZ+uyAXI1EU1gVlovmUmnyDtF0wIYk8hpoi3qA+Gkn/7RX4BvCCPrEoax+8onHPMhPo/WLr
YjWW/dsdd+StjF8JIUjIJRb0vex28Fg4ZnapayFPLENIUOBPZUzQdy1m9TgQN22kY/fkO4l1SUd5
rTQHqW/EuWOMf0wyk/DSbGZsIxHitkQpHawg/fmHAaHAAZnXyPcqiZ/r2VSMPcX8US8mssJwlii1
XF0lmUO3L9q+P42a2IJzfz6YpJcBQU2Rmi3TvUuVv4kIUd8rkoGwp32a/fRttd0XluyO1RXVCsQt
qkfbzE+Nz4OHZtB+ipjawrHr71niNnu33Qe0nXfy0tCpBfc8qu8QGhvsHxWJluhJHlvIdBpDHB5Q
TgawQlKG3pG/9URqnSyaJJbSxZ9/jaTConC0Ec6Z1ckk+bpaB5hQ8hHOk2TWzzIM5KDwUDd4UxR/
5GMw/9oBbitfgF+a28Vhu9PrP4JjonTH2XEP5uR7HPjpFcuytwoVHX10A+aIIf/fL4Pn2XtLY8qc
Plg2gD+qC0QbHABDy0jDC5q9CMgXH2EXNatJQEAgMiHYCz+E1Y5AZDF6Kj03EZyipdi6pC2AKaSk
mlsx3m1vrk6tgCotlmK8G2nEdDbI35nEDHdibYe7V1C6Q0fC6zgaWNpQrgCyMOV5zrB2NWmBV5zi
k/0ES9k55rrGDZqeE0Og1jX0b//9+d/v/BItvI97RlUDjK8JH/S/by3ssvzSivfWacbfVtqhSfUn
NvRQZqPWhrsqik2dZGpXULxsQt+yD//gUrwdWs5nQatD5rqrnYVqlctoV6Rhtwrzebq0cwYj3dWW
O117ktbD0tUG+GCq7Wgv9pVKh6zEAY90WHpPhlq8JySUUt90f/99n2ZUH4fUL5CJYgbxOqI7gsQD
CUYI7UYQVGXZfbltptp5jauaJrIccNXl3UMwnWxLNrskZyDSwCy9jDMyg3oZsQEX1QWELQfsjHJY
J3O9hBiF11bCcD/q43AXeREbkTgCbOM6zTNakxkV1d2Qpb+ZsXwFeEnwefFqxy9LW1240sZ7uiyw
2fyAvKjUf6pViHuWIOwjQHVK+MUZ9lOw3FqkVE89+MjOHYZLUrjbJY1qNuxIOsetY4+vc1n7J6H8
dgf2oNhVFV5MDOz5zVs8uaqNGsJWPz8HtAtX3sbqHpXfjMLd90ws5QbJWP6IC6gGdW12z4aMNTsy
+mvKqd39+8sL/EynSM/72276GqwluWA5a56TzPpVzcl4Cfqkfcaht8O7Kze0N9Vu8Ksnk5IUK076
7S8YKgYBonVRDw2YoARBb8mtUs9F92dhS+hMVfxC7ttICBvK8GaQp24eb1hEmpUHw+sK+RmGQsbV
RQOSRzFkhsn7hG+DLMGegKGWI7RgwIwLMgpUiOU+d9q74CI9UaJMNxuz2qpnhWsGNcImYN0xYcor
lSFGT56JHUAA9EuoFCCO7fPv1NNeTEgJMqMHZxqAyXrVrVDMyoltTK5mQGmat1cs79nr3I/Ye6on
wlB4WSaEatVC6H1ostRs2FNZkVaXwc7rE0wVsOSe3dR5c3jqz3x25OHuXBVKXL39uRFzcqonPCI7
b4RSEs4sWdO+2voScaVaxi+W66sII3tQ4IWP4pyfmlGwQjJ2PSRwzX6tQ+M6u8Y2MOkJvaEYidv1
0m3SA5pY6vkBd7zYiIVcNXYlgADFbvD68tCx38pggexUJ0/E3cRatKvw29yTgc27HbBWh39ImabR
WI6v9lVFCp258usuesqJXVzLRnbUey2T8GcVjURUqR8jNREv5ifQeheLCTX66YJOITM3wQKYOsxY
wpjz/AtFQnonrZRpL+PxO0MA72QzzV/bAMsY0k5POPN3Cuv0uQdl29uhf3ITXbOZYP0HiO1T+UAr
wm3Y2mpD/G9ijttEB6PkKD7sEdq4Cp/d0ggOxmLtIkCKG230hgPpoSbMv4c5ugncPjdFYdYqfIS2
iJpVUG6SupXrpDeXg8r/LkhyjSgGyuAsLzFYVXRAPoobVpdhr9QBeshlINW4Q+ex8maedj9W7ipM
pxe0fTD7g0+PuwWtDjCP2BOg/KzqPc3xfo1wffE3UMZkrYcx6FfrEMyTyDDlPvyks+aUnAy2+x0w
gBxuwpyp9cTgFHTQG8Jx5Idp0p5jo74Opl5EQ9G1HeKS8rS4RllwhVf46vVIAiYy5fdNlz6kFkaG
xHZ/yN7zWfOhUppaqrXZ+iwdJMnc8B/JDOpWVHLYzTVEE98IdyiFc1TFqEtdhr/0pqMmcz922Z/J
xYgQ5MXDnH0ZgKv31HXquSjNX+brwHN/CCaVQw/GQhNg8jfROwHCXi7XEMO1Cpk1Dx57KFG6D3pR
e/Fn5u0iXb58BA6dxkBbTYf3IEGerNCvzzXIkDynhcJol9cy241xQ+x779ytmQaNlL7VTI4hR3kp
OS7744QuDoUBllovL81bmmHOs+oXGYzk+jTOTdYDSZsMDAe8vlunBXJeY4DLS4tJYzmfo6hXF4+j
3nSblS2mHBrE/J0m2d5GFnkUKP/WJoaIxgvac+eQx9xQTOKOrY5M+V6TQjzOqkZdOzgmicJojeYJ
Mwd8frMroj3mGxt8dtzbv6IKnS8bRzauKcdpBJppAEPazRYOY3LIsnH0kFTh57VdcnwjWsx8qV+i
jO82JHesdjr4otA26HHTFpM82mK3PRUFyoWiTl9L9EjPwcieOzU7AvBY4s0u0E2/+JqWUqy6yCcV
K2ZsB7wa9kdGoDY9UQosQMs6+eGnvCQZpg6M7jvgjxjyFh7hgONohTakBuqBzicK7yl20rPbNOFK
1krnyY/an0IaV2D8LiMwK6VHHIok0UdjBhi5kObD9PQnYbaAllhW514ZKDb9S2WQq+vlzjmMRPhU
1u4TRZVpG9VvX/hPig7OrvJ3CBxPKbaVlaOgs0mvhcPhU434DlHBqSivHTlpq4IwiXWJqmOLp58I
Zp9hYG9d4rH5UwUTVyMNFc8kDM6BBLYStOLKUyS6Jt6QXV3EFVvKIKcKemyBA2FuYa4Oca/+NEg0
OBCwuLNU2Sx1gXPFv8m0IMhh1MwieY/Q4UJ+osR2nQjjFyiWLUM78A4WxZ2JjdBpcL7C7Fn3qHWW
OLTXKLQvVQcyLCuzdOOnBaJS5hGw6dsN4L1VUsX8k1ysEqpsrsRKmAfk8OdszMRxnviZyRb2pGMi
pWdesRJtVJ6cXn4yFEDetKBMUBmCM8J0+8g45jZZXY0MjhGBXutJLMO2XLCko4m/lxVbnOE9A0uz
Lqaq2/mLfPJDyuSIOm6t7FJufDukv5UJrXJDmA1osXU2RVj20EWvGNrhXVUWmc8mn0HRFQy+rQQ9
S5Hiv+QsRaU/4nZJcP9P83ry1cEak3wfF7TotM+b1p8xvJktP4M5+cAGgnat/uoRaCBWtnfuSBSW
Q0I0khjxrNRSHA2nOyJz+RwN4BPye06KBvvhukpRWvn5sWpBU4Tus7fEtDBAAxD4WkfhFPOmdn2o
sJN9HOR7DkgRzSkrPCBo+9SkfkXlRVwr1g5/DsiFS0khY7Bw9zAvRtg4Vn4GnKtwORLsMpWbJeQs
m5JtPKRXlvHAuElJxfrEiF0CKZK+WW2jFDpyX5FSFXXc3a7RHzMSMdZ1JbjHhNnxYKNhtWp3a4I7
JZsjjA92KI8WU0B8XkwgWTfgWg1PKflCtYzz18nyMEssRIbmTr03iZ5m3VgNG3hbFmCYa9vtbcvq
UMfyqSvC5GgKujOjIffKWLgdOUgT2652Ep/ERpj1qfcxeXoWqrqAC74u+ewGwlkdnxaNDSNCAi9B
o4yPbrLdC9CLaWM6AyFJFpVRNtgzmM3oPKGABOzoA+ttJecpTqSR+JlNrp9KF9DkFqb7L7sYzwKR
bJl0/a6CgrQRElNB3ohrLKoNCBoEN+5zP1tiJ9BF88IRmRCCWOqWbSz1gcbQXADfmBx/XLdFD/Xn
3ZXxl2kQlpgk/Usxe889Wva4hAeF3r7e0iRtMMpYO7l4cBMIqjcACORGeNVpXjs/VAcf9sdBlNok
SgDyNpXml83oa9Ogpd5idaCsMxlzRyJ7Ji9x989siELFuGZkgdGrZlhrch8Yrk+i4tQvRCZhT1fJ
vAEbQgZYE9FrEfuDNoRAcIxB6E2xPhYlIQypjd809FZ5De44A/J/LUyHvK8S5KAxIGvyPOM0xpxx
vrB4h+bh3CFqxFCToywYMePBFz50RRJt/RTNB8+pDi/i7zEwcgZpD3GT90ou1nayOvhyBa0uORfU
s9hT+PsPXUItn00wIex0PFUhBoyFsvqCdR8tHHLbQDojyxz+7Uulc33RtRRmdKPSZxzIRr+ecP0N
PTkQBQfftHAT9vJQOwxwcFnUzHU7/g0olcgjJAZw/mz86dGsma7g+puYxMinblYPsZ+dEmkONDtY
6ak359CADRR7qzoTVzccoAO7kiMNYZyf1N1KikStXDZTO8tdxI0x/pZ29iWwsOAkEXcJjxLU+T3L
tHbTAFtf/wcMxcoeiUxac/xE7qnM3Wrdw29ed61f6p19eZYe1r4BL/CmnQICCIAFTgPuLJEOGyv0
aMVs0k3Tyvc3mdkGuzwiXrYFcSb65hNtZ3xVznDMZHwMDRK1E/jcVwV5aCRl5tSCv4us5rNX7Xyy
ehKqa7fgpSereYXiizZyfnNaIaHlYF+XtJc4CadVN0YGIggYc5ms4p3o8A8QqOkZkXWzy+xYBTM8
bhfcPrskrHuP2QLrY+j6n8hVA0Kx+CbtaDNIIl9le6M52AAUoOy9IdHtgUJXvzvTGrat79woNFaK
LI2gv8aD+Oia+reHf3yldu4USrTt2zT2/qiZ/4k8tQOB10d/mI4D0Qu1W70MjfxDNXbP6D252Ek0
/w4xx7MZ+Kx5wDtHbP1ofOtkiFEx8i5N0fRUCnyTjSpfWPEQ6IAXx51AACkTH1Eeep/pnHmr1qI/
lun3UKT3ubEvGLjcsLzVIbrDOWesHKRsMsfVWDObdP/Uk/jqRgwRXpRWKyskPcEs7/MfT/E+Afp7
t4oZn4pvvvQdbYucj/acW2u6+Hlju8UmpS5buQXfZhZYf7GcMU+0XhiB8dxxjo8FuvCJyOnJiAvQ
x3yRKTEuU8cl1DcYc2ZwGKNXY0gN9k1mvvaVRoyY+sVIHsTjWJX1iRDbDh6Gtpim+UvvATctntIQ
XaE3tUQpBKncEdcmjwSrPecZdFHPYJSs6huCrm7d+slC6UdbMRiwTsCgiE0U9n+ypn/zEkxQDJn0
5Sc4V8ZnDK7tVdrGIbYGd+d4EpU5bNF1aDlaFZpjOJJwRTrA2dVo/QSwt/XAZVnh//EQjmYs1LpW
oYhtyFHshAeEjtIPUW20BfgmcQKKL2odtWvjL9ZJW/QwgNH/dFJPWtxeHGPG8sC3si2SBG3Dpi41
MLXB1b8NVLHHdGIHV3K7wIZAgNZA5VrlgQpvSVF99zBNEHZecT3s0km+9czP+XrQZefOBLg4A0aQ
mqEGkRCShKf2FsbaksUB9lQ3odzEj7NZDdc8GuS+4e/tZ3vHd1tcyLcjG6j5NYUGqji/ezA7oK3Q
R78nk3GCmf0OaU8pztVHTX+68jtkMiV7+m3YieKA6wjfUFIAoUvUtWUWvibplNA1B1jQbM/noguN
99AhaMQhkBN+TnKS7vQupvEceDN2mApoPVr17qlx+jsAdCy6Vh+tU6mpHqxgL934yl0eHbrKh4G5
yrz+q++SV/KDsrtZ0l+hH3trumnaL/Zb6afmA3JKTddpuSQ7PhOA0qTIzCrZIbJjaGYNb3FD+xqO
8wPT7GS/xL9Fyzx1aMEFzjG+R7YQHkoeIEXg+1gY85DZXXNxXGdTyGLrj1s36acvM7VhKRODk0eB
uynb+DmEi4AyPR1hKVb+s+flfzsfLUGTLx9pjvQ3g33hTWe/Otkw61dm713g8n2o2WEc3D4D7CRG
zALumjTGo0DeveoGynAxh/fOHkbU1OUdE6ezDtA+rvFoAhmeyT8tplOs1F5Y+JLbzmFEUIH+J2kU
zt0y0QkCLkY9km4ayYPleALzSRWfAvcfznq6jZ55codXkB9k7GJQWQnX5/CMUJTPPsUSMZnk+uKi
aMhLaRip+AOqC1bGm4bjV4RohNkzhuLDierkYAv84liUd6Bk3htPhavMxhoFVnCDbuenj4PqUMzG
K3LuWz6M0ZmlOx67khahzJ2H1rg6w3ACdbiLRn/V1MrcdK0HEMDflRiaanZ+KzLZBLb46CUcwg/k
brpiDn8ixjKTzT0/9kjDDE4WSaVqWijH5EclQCrSUMBn1k7ZQWJAzlIqdcZnIQat2WpR2jyFVWAj
iuQQ4od7nyuGz9Sxn65H7c9XHKxHMIVFc68w2KxQ9HyIjrmle7USZGpuA8Kud5hiLdDtmnraTDMQ
2ZnsYrv338Fy/8mb9i1DK7gBYbrvGB2tlW93+ympH8s83WBgKIgxTuksRqoTMhnOaJ9f3LC7U5Ou
QwXgAbZmuOvZ1+3Gelvq/snJ3Hhn2yNVnMOmb9KOg7QsKUd8eBGA6de24wFtS0t2nmLAChwQoYgB
RLK9Q0w0ZDDBo7pkOpaiBrbJwFt8bQnl0AW/nV2cLr3hwk/WJhBc5Y3OSqkaxw6evIzRKmFedbUm
LXIKR3zOY77LzWYzB+9x7D15YWAdKkYSjCWGlMFsRZEJZxrIRXhuLfsZAUR0Kgw2lQCqXgKasY2U
LpqBGWOQYMln9QTKJFUKiMrBtocQh/dXEMDVeRu+zRxDojleLQZ7pNnLTdYxaZz8Sj3WZUdwaXhf
PIimTlPs0hoQP9QlbrSEWLJdgQV1w8zP6mIk7a1/7wzvl2v3PxwNBGp2pNQCWWhXQWF95MyV17Iv
Mzh7xMGxV1ZwrxKbUZL5MnvWPjYYBbizIO08Hz7zZbzInBhZzGVFOgcXBqElV9WCdZjrSpAFAUXn
lHzZdW7ta1n9uCP0ioFQlW2joqeBI7HTgl9gZjitet26uOaRbFvcAL1cIWYjOyZLODeLE3bpQy6T
n8jhFjYTRnDkZYPd4nRKaMUU/tQDnH5QC4qXvylAPTpLPdB1sEsJHyc7/Bpb9mWejpQuXSQBACLn
PYEQv1KT2MmJbR+iyB7bCo4RjJVbl8fhpAZ1qhZhn1KRhPsUCW41u3vPiyhSEPsvsf0b/y0vmpm/
hW4IchUWmA4IH7tjA/1uPfd/UMCNzCXwgkIHeI15M6R2iXo2flGokRdyzzCR5tpNGmMrbbS/dLJw
mgL57LZNivt00D7UyHT3mUpYEQI0lxnwwQjYKLXxp3QMXKyPofa0ztrdqvr2hYpfcFEjGK2ItwUl
iZ6qFp7DggkQcVQat8gMHjKpur2zXDztpY2I5CS546dis9TZASMDx1h1bS+eS9GcPc241f+tsJNT
NsSbtm1JvsvpxESN9Yr1kTEW/UnOEPCCMn+WMcxIII+UTGxH2bJsJx9nsKU9wst5YSTva+cwDz5a
C+0mHpDltNpf7GqncQ8h+9QV71RQ5XnAjFwI5LQuS1ReXmKKJuNY4XuQ2sEcmRTtxBkSqRYVovjI
OvbAqH/p6BsM0DnNI/LcPzF8DPJ11TZ0dZwo9x7cHJzUbLExpUEL2YW14ImEtavENy33psOyQrw7
cOWnxv1II4vcjRCVRz8sEoN+vnexbs9mEu6CVjI0c58xXttr16urrdbxBX3ZHcyBm3xGDtL5xkuP
SwXJM17xWbvG6VBLmK7td42hvFc4yxPtMQ+027zzP6zer7YWHBaCpEdjW1eIINIE2hX73mP7Qi5T
fUWKfSQ/tN0QB0hqXYbDPIFLVz76igymcpxotlp6+czlbWOESSYcb0qmHfOD9s5LTPTowozL5H80
XRNd7AwwbxxG+Tprhod8QscRuH8hYHonr+2ITCXQsNMhcfAU89Y1r9Is3paW5xK38oQ+Ix5vIoie
4pYJR2cO5kcKdwPV/CGv62of9Gx860dB3bWeqmmBtlWRG7yJG/e9M5CkYN1yNG0AEuPZxAh6AS8Y
xcNXRCjOZg4RwCUxv+vC5C8QujRoySrVNAM+yzP3zyUv3X5jZpzVCSGN4Gl+2hizY5wvEdpqIg+B
tBoyGW+llAfVVDl+wOmxJbsJZlSBn1UZ1iFow3M9TC1pT4pVJgoARz6U/Wz8xlpCUCcu4jU0zehJ
BSAFOe5ZEJvAuxPiMDTnwQH4MGjwgxecisFaQZ1HGCG6d4LrkOUBizCARiCC29WaIkFWBGFAmizB
EtNdj5o2YWnuhCkgUGSaRWEh0UHwD5/CcSFVAOzbQUWbIelDsRDgLPp/XAtNuEhAXXSaeTFo+gUQ
uoYV47kHi+FoPkatSRkVyAwXdEYOQsMCpTH9Y2oA10gX9mwVWchDu+RbxmeOxnXFq0VTOdjXr0lx
gmQHYSRfiMTs23MNyIPjysdqaz+VmvFhatpHrrkfWQMBpAMFkoEE0f8ZZHqYJG7p1qUMcEzGvW7I
1Z5S03Z9jjNWZZe0sNWOSUK46V5nICRzkH/NVqQpkvLqMMnD6gTjwWRGvB71VNbQPBM+WKIqek3m
eTWr3ay5JxkAlFSTUEJ/22kySg4iheQiwiA1NcWjpYsbrM3Z7HfMo05E2aCI0KwVCXQlNvpH9sb2
3gbHgk/lIdB8lhJQC184u2fQLRUIF/zroN+Buhia7sK680up9HGuDHMz0fEhLKYdNB2QbJoOE4KJ
WQR1aBS0NxOADKaxkxcLzeOwi4shwxtKqbsTR/sqw7vvusvHwA+6ik1zFXx4updtyQ02hpUwHDJE
icTaINqAZ6Fb1R7uRg/spgF6U1XMpOwJhsty6oDicEx0+NDsba95OaUm58h+wFJrclglg7+e2qvA
x5lD+HrswO6AGrr2YHgSw7kkeVFvWfi9LJrUI0D2DHMKiCHz/hIchx7OotAtmJVjHfLMNQIRqBXR
8O7CPr8WDfcvlMp4jRsMSR64IFtzg0pNEEo0SygGKoS0EnmxIe5SXnJNHZphYqJIGQ4VhlEzqzmT
NKOI/ncdojVbxcrptuBBeeRmIi3YkjQrkVSP0F0PPtgjijNACpqExGYYsRFFF0Be7gFrgZhUCI+1
HhRkYmk2raYqDcL+zsELECKFvrANPifN24/05BTld7kVdE+a0lT+4zVpcpOnGU4dMKcWqJOr6U5k
d1A3co8hIThB118xbjTOnWjfoyjgodWUqAJc1LzgpJfoYBJNkkqz8Ehm0KaM2LLB6/TWheZOhQCo
nPjgax5VAZiqij0F8q7eA+A4M9zBFA+ycNugql9NU/VgMfYMNelqqGBepZp+lYDB4ocPeQckzNYe
xX3CIWRpZhZTcrGWSB80TSvUXK1UE7YszdpiORpuWIavU9UErM8hcqWguYrpKgF1xe7yXSTWlfN4
BsZs08tlv8gUeu9BfIWa9RUP9Ja9lRIr1UDfAQjmAgbzNSHMBxXmF/IxqQUxwf8oYponljm3BrzY
2MMZI2yHtaNmj+WaQsaIpwBKFmo6GRNZC1hZwbqUmE7GKUyELc0zI9lC0818E85ZkbFrLnRuZYx1
0Eihoc1lR4GIHgq6My+8Z19SCTutx7hDB/diFf7vRcPVNGWthzeJgiTfoOI+0UeJdaWZbCZwtgZI
G5mG7JAdHkCWnoSL/A6AZPACQXZbNONNadpbCvbNB//maA4cY/BxhgvXakJcoFlxjqbGfQ8A5Lx/
JDnNlJv8QawH8ghXhHnyhuA4om4kHS/TXjb9uooGoxQJlvRMNfYytIDTGMIQ4WsmqP7VjaZ268Wc
3g3bdYP8y9S2UFvp4lRAF3XUJdbtKp7KausRbFuZ7Tlb8p+kcbxdRxLT0p+7OLzFNZJpJC5/y6Ha
s8/8pDBDojRNOJrKkgqyY5rWQOtPvyI9K+A6yjGhmXITtg2bl+BmJ/StyH7Y+2BE3YIqSpn81+8Z
Y0YzFOVOtozHo2jYDk4wr8teoFGwq+IgxvewTcIteu1qBYyaOwiXW+5UZ5VQlhYskHoPlkYYwb4o
BvtCIOS9Mr1hW/ftvKqG5nMOWEeRq6JgqvYXLKHbzmDuaWB1z0b3rWFJzorsI8Pd1qvoME1c6WP8
NXdLBe0Mc4VDqCkvIjzdJGBACPwdSEeGFGvOfpraMzZx5e4LMT5UvrFBdns2crPYKTncuTI46DL9
4xIY/Wq86l6MqsXnhR5RoCuhUHscCbGlKB6W16KPByI+JtIC4vhjFqJe121PVWZt2dI/9Xb8PcTG
ecHDghLF+yk1x5gHYegHBMaiQqtg084rLocNa9+ArA+GyGb5R5RP7VshvhEzvbYT+VkTMw5F5AAC
9ug3Kz1wMeho0+HX3EM1DhQcXtHomIgWm984ZWw0YG7EgQMc33HR1GZnRlBb0iJ4aVr5O4gpNbEj
HdLZJRzQSK6FHogDYSAXrtfoTE/9ZGOMKi7MPogWdA8wjvmCpWoDGiV/VQXNly/Mz66NjH3pKMoL
TTVXSNaIh/rKWB7B11relwadgGLKZRQoYFuVVlRI1u9B9Q8hUkSr9dqjrFFdMQaqmYLFb+FAHDTK
p43B+9mFrF+GWb0NI2s0rCXd9o7E+aO08M/n0st2jUK75+FEZbYlIPLFyS1JjbutElAAfJ5LMITv
//bhnTE/Y/cmexs/rZUSgmwO7Tfb/zc+NVAH6G/wMbZwM9I0XUmzCrE1YDpfqzecuw8Ev91iL/N2
JYGAiB3ksXIsm6UgD6BTmfl+cWloWfHWG47dEwh9a0fdalPMVKwDTA62ZQTckaXAh3gi4gAHfuIL
oh2oTPYdXw/FYUxci/sR5ABFFacf1KuXsq3+jlzgsDR8EAm06UMwvemjdjVffSfTywjJrchux/H6
d1vU8Ra0wqOZrjofQF3PfG0oyk+jIpABLvnfpaXpWuy82jccNVeSCM7gPoj3NEiXqZ2Bi5VYGqzM
Cr/qLfWjHzdqv5gW3qdBZ7VobXHrLLhdC0ivzdV0Uj0aDjOyrF3FwjfdegpZUtbjBe0r8SWtl6ly
ubm97omN1rAuhume+JqGE118EihCenKk2LR3GXRuMEevkG0e7U7Ge78nxrtNztOA4rrMYl4V8O+5
t2wzeOll+exXlsfUeaHvmXn7w4YcyhmNjLMVHt9BU3CsQkUpSUhFbJnD8On6QxtlJBlQFNeOfbDr
ZkJWRk/ZkXCwCghqQErwaM5Ia1g/n0w++6VwT6arol1QYtJWFjNfp2leu9b5QgXG0RoH3P1tyf61
YGvksosIie3YJhq6Mo+MTg1INKqrjHWRNJcRtVw/JsMRNr1eEbGCaS3CTUhiD0gh2Zv0IVaaQMOg
/Ae77cJSVcwtQnqIyvUeS7T3QhCdIgL4JWRIvjKARym58FqP7lfTg050FCBf2VgvOAWoMlIMoll6
x5J1T3iKqN9bpojLS2g727EGLGYrpie4lK4TO2SyZ6kvlopRQ5NFH80Sk7mklltSp29VtmU/mmNo
JuaRrdu59e2TaTFyc/EpUKtwubp+cy76dDMbC+xgRd4tBirSLYal3the3p6rEnnsYIwPNbL+HaJx
jj/j1DVUT9KcX2x+LqanEPMqeKxVVEY3rYeuPJSvbRM8EGZBEcM9ONJBzTGCfq7tTjj/xdV5Lbet
RNv2i1CFRgMN4JU5JyXLLyjLlpFzxtffAbrO3afOC4qUtbckkuhevdacYxJ6EzMOMjhQuln7JeSk
tj0QiOUwIovvqELZ2hMd3fXo60t8kT9LnzCaSMtoe4M7XGo2coBItHuHPtNBWcSr+isa1szuiYJf
9VHwpSTylmI+WFVGc2sEhy6H8eTCm4xsldZMrZriZMvh07CHftfic+v8ZtxnVvmj9FIweq6/ntqM
unlDsWeP4lyYXbuBI4iRMBLraExiYL8poCyt+lnMyn40vks4ViYYo7rY5KAqAqddJe4IRy0dD1P2
bsqs33QRLzRWg5uqFJgOu8OlnP2pcfdgX0rfLGd6qfsSASAsknbSYaRxiEPQaO9JG9pxgn5tTONl
mogPmSCLLPKm+WhGEpbD6hqW+DnYEtZeL94Dq/uA9MLYDjjxAAlnXyrmSx2wHTD57wTA/w3M6ZMe
ebAM44ZchP7qePA20BFvsBBBJ+YDudAG3oQS5bslxNKjaIPySiFbVgevaj8s2+rOqCKAVjX0PRy7
Wwoz3+XpJNcGKdUoo3B6B3X46NAO8+/j2kl06lQ8og4lBLF57Uqx0i8KqgNKsuGDSgrDGBtZ4c8c
fh3xNgnSwZbEMGSS4i+DN5apEHZJbX4MgvQP/P6IpPqHCGl20i7KTqkEj+xetIoZl2px3+lfQZLd
VUzih9nTZexmxNgIjU9jZAgSIifhOtE+FO6mDQz8LzegvJZOdA6ccl/m0jy5NFN21sDofyIgcWAz
poUEZw/vP0W+ee49ZPZNBVXSS+csHUWlofgAFVSxAIAWXc1RtbW4wbrcDOmTKkEnC2tgg5SIcnUq
dhlCAl/r52Cm+SQn5W/ZOJeo5SOtzLnLeKS1SDDp/B/0SE9J2KBQzmtfbZN518ZVGC8RhdKDcKCw
az0SCBnTc59qSDaquzG9AUVL725JgPzG1Qxj0YmU3mv7e8DDusm04kumAFiSv8o246Vei2BZeYGJ
eTbU1pEdtPT1KZ3m8jnVOCtpA5OMljBTpyBhvCV2cOubv7GxaOe0Hs4j5/cden0Sml0GSzaEpxhx
YnILejgZjUUVqC+LdLhgTknu8RTexwwsjyyil067DO7wsNsx5wQUHoPZ3k+qzpYzg70v8vBHj7hl
P8TVOq2I1YwnPqZVoG/QW9iExEUenJRaW+SzpEeTH7ERZFvKzW2RNWsMhqeRmXJChF5cgGxG2Li2
4uCtU7HLukpPxnq3cIVtk4T12g39pUN0Ec654Roi7WQxKr4IBTEbElxNNa0qD2GlpaJd6MNDNLEp
wviBsuiE6SMNLGbBEVa2wP4JFXVnxulIIwi51+hM56GXIGKH4csutp5yuqOf+IeeZvr82X+YoR/e
6QRx/zn7bCD2qd0mdlTBBKNh00bvwxTWa6dfRIbpLP3WOckBcVXi5PuuQ2bD0HIdBF17ctJ6q0Vp
tLVxsiE0BapQhzwgrfjFR08+qpFshWA1R/LSfA/Sw5i/hROEVVeplZMF5WlEBCgAR6y06mnYvhaE
Vm5Ni7+10Y/oe7K1UgDubBWDqCTEJJ9oxw5Fug/MbMf3cIiMSM3KbUmfZlYXl0NpbhLBZh85zpn8
BjTPVCOHYh4LFF1LLBKKWYap87S0hMY0jAtoLiSyEIE+4sVBXGFQuwo4tq33M0P/szQ19YnpxUU0
Prh/bSuV7w3jNRnZEFlGa5u0yAfCaTwD97ylukl3pwpBEqck27bWYpAg4Tqn0Teu7b+kSaygi1Df
5PIXMGPaDWTDbABVAQVsw32KV3QdlWtjAL2/rbAZrPsMTBQsl3KhccaIdfI7yFRrwlsyuSG7YzTP
K3nDHMULjR1MXPLil95bfxKJaTmiRap5ZnLkd0JbCbdqp+jgc8jHkOLQCBj0XW0U3RHlyTZzs99E
blv7gXwj3xTPDuZvnBOPhgpvU7O1LmFzLSwNrr4NS2qerVd2jax5EOvOJcyD7EZjIeiRLMb0lTna
M6yQqIux+qrSHDGoi7ZEllQnMk3WTRgVSzF+OQaHrhBvFCiUqmGaMH5aRZUh6qpKGnjxwWsLhCaW
TmYyDZUGZwegM5LNLTJPook5Y5RTnlkJcfAplSaWfCTAJDLmouEE5tKBRUwot1kvNgAH/IVbF0gH
halviPveTDU7Q9GU2JUIemVspiBJ2fwwSUlloDc19PwXP830wYL5U8xhFgijW+PQGXtOi/y0hZDh
GW9LUqBpNGLjj+aXBC96h4xFh8/atNXlLafbR38J4hQain5TtMFbW6m/QVzeEGDoQ4RIXuuqyxRA
D2BV0HoEpu5wLHvOECHcUNNcBzVjDRXEOnOd5qzXxmfR8eHR+bYpak/Ca0+jZlTXRNNhWilKsbip
fojckeCfwzMtZRvdVDuyp6NsHF4Ftd4SOT/ZAE75MBg3bD3TRnkRm6+4874jaQZ7E98UZ2FjOxo0
12mm4j7se+caxcRm0f7f4Xj41JCOISdyjOgS0wZZghArofsG8YXU4+gyxMFNaL5l7rQMa0s1u0Yn
8FTElNJViesquGaKrSb23a3V5byvbpzd+w6vCGyWr46DJs2j4IDapIBySvxTDNGu9xyH6im+5yZx
i8NYHoljqQs2mPG1NUsQ7MwUL4xqD2yx5U7zNDwl6IRG0RyTJMgPbqYxQfIN4pIQQbjwMAdit7Im
+k5jO9xb7jTMJ8p4Rx4ry1zTPTj1VMgCALPimg9/lnEPa7U3h6vCnH6JG/kTZryeJSc+y8neiavf
6AL9/WgRXum52o0ZxlehBiw187MODONoGe4xjwuQYqHrbzo62x6DlV2Dob0cekSTFhD2sqKNEyC4
XdMBQaEYR+O6m7Ts0OQ5tCPC6pIdknjSD206NCImi07Ol+ejTuj+oeq8839frzQz3WLEBwJ+5pRV
v5QKi8+Egn9JXuBSIMJ5mANKolgftnUHgX5Bus2WfjK5GIHr7ZOmCralS/WACh2LKkiIVSqM9oag
0MH6yvfhPGLiEke/IP8ba0p+Ihdpki6w2zi4FENvpzfU3IMz7CEkrLifQc5Bz6EHSPqMlqnXMZ3Q
y8v5/F3b1quRuT+rMJzrH2N6lwkDA13E4cXMiumdvD3oRWnzCHtbvRnO9inlY7xJKgZYjud/kjvC
OfWE1tGXBQkD04AYMCs72BYqRFFl8u1/PWXbu2il/V61RndPq730Rfaw5guCDrJPMXLpCCXk2JoX
T3fyoxz7becPyNSEe2w15V/atLEvnZRAMQZvk6HCPJJLbO5jQ39N40nCJ0qdQw+H8ehNQFzdBvp0
KWAXTZ515I7nhR1Yd8PEto//XYYZothFRJwKO5zWeCboUUIn2mPKMx8ZWd8XYaudW6YGeLyq34Uq
S94K3O2xN8jH0OvJG0CVixn38uo6SXBRRvdejrzxSm/FrgLw9rAgsdwz7yMep+FRjyQkAxqsN6MR
2WcNWNOWEeu67pxHYaVeQaXv/RHcvY6ZpAcTvMw+hj0IGMtJNpOymzWZqd7OmqVMBFZb64bqZBcl
cfkJt5nGRZV+YDA75J1rbWOMHqs0CMVniFl8kWcpqxQ2U4LMhIu+rmZ2FdZ3Yqh+PxkaCPRmm+9b
GBM7dABSYGMkpvU/ukguY8PKdmUgol3bmPrpeWn4EP179HwqGAGQhlDsBM2wnda7LlIolMhu2r25
Y+CfHZdpl4X0YdWatYV8T483WCN0xDSqfzfKinQCNuk9QZfroC3aYyqt8vzfxfb4UGfl/Pdme+FI
gUbkfy7+LE/tXf1coRveZ0+LPMpY2Ig9NANlSiIH55mSOVssk75pTmiW1i3SkksctvOfWxyVz8hx
oROHsLRcFONIo5LgpNJ6hyXd35mytMgmCQSUuflhF2bLFD/tsnYBRoge2hWLIBuEBY6lLur7mCC/
gyCaHvqZ06Ip7wuKULEVpiOOADHFMdJ+GE8el9v13hsbOxxAKFZ3DmzoWKIZFoSkqjhZ43H0smyl
k/rJJmdAqLKy+GpLemcTMwfBbvOcJJRhc0hxK2/0pDghrG+/DUlsdGqqe65PP3JjBFHth/rDYX1D
nu6sU/JMt4Z1sfEPvfPHgZ+2BmDX9HLTyPwQQFnxrCbYJbS2PnCat5aA+n4NfRAeLWzjDBdGRoWe
semycNx3WAgoGwKOMWmRzy6WPagf5HaDMK9FkTk7oIUhvhpCh+0sRX83vw7Pi68jwWnLYVOb8Ov1
2SzcGeqMot7Ym7MH3Pfo0YYh9jwyceplgl9lEzef/xaLBPfANJBXY0bJOxMY+gQzBaZEUbAiZbFb
Pt95farbBbHEirdQIvDHSlQemV1V9c6oxHuMM4nhl0xvDBrNdcYtSUWkylU8SDzicXaOtChYO0Mw
AJh0GR/OHdea8SxSE/eI1tc7CgPX6xRlwyoydCzCcftAQA4NurT8B4q5/TD4bODulJ7JtST0UbPD
o4aqom9tkvwIsVEXVYnq/u/S58U1tHPkw1mPBKC89fRAblE16fSzQ3dbT9OnKpTcNZaXbQ1KPzpl
NvnTNpJevSWtxJuIv+qjnJVsAIsok3feqODgG1qwwROQ7pJSHHop9feVmTbW0Q+JVnJyLzqRX1Yi
VzQ/AXjTIFSyZ+6kXivld2+FXREnRHSk15jyQxBNlsdsqWZmdVuQAvmLsBgbMVkIG619t8ECyr5L
0bwk6Q85SLWq6wJGaRO9h3ICATEaL5Xow0vCh8if6XRTYt4i2rV7XzDdceI+/jCpsdbaWGcbZHJL
f5qSo5ychIOog60Xwg5Kc546pVPupr7ZmYNc5sBW9v3EGQi5O6t2jkemhRVLfCcZ0bZt3fLSpCfc
18Q55iVJcCjBLwkizwsmEn6XVv8zByPANWVaqDgirBiZp6cqKNAl2bUBJB64FHGrEIFzB0cpja7t
ZI3WaxUOAC4dbFvpmManUkvdbRXalErpcDQBcK25HRlqEfp8iZ13zIv9OdMtbZn0yETTWBMn7sLa
Dd4bPdfOFKLdqwS9DHz73o2OsaZhRG2iAgtTz9jHO7CNYvn82ItkahmuNb8srbFezOhP31L8WjSm
C0QX0H3wyhkIIVkn5pjUNOKgm0fnckY64EM1jv8Wnxj8QjvjimgcvtJ0pZXo9TVqnCC/mgLVeS51
Igzz8adC8mFIN1lX81FiaOFETZR2Bz6aCYx/vxXMY/p9kMb6LdOaPyJBlkVEojhVYa5TMVbWi1HG
5wDnNcIssA2QSOnkWLg93CE+gA3IblMUJGsNhQ1Kf4wGlmj+2oVEi8VfeR71LD23ECN2VSofnYHt
qK4y/EIzHTHo5T5UydOGTCOvA2aiHB06TG5RxmfunGwervsQ63+OxmSBhcxYPd9Yz+keUu/xwZfp
dPTUKLeYJ1OqNFvCOdc8DESwz7ug1U6BHLN5caANqtfjaTCpwCLlIZmoi9+1wSbvcwh4rlAta+GG
CvivQcjmKogccCWQ09kKSVoSQUb+Z5ZOFMU9BoixxogdhJ8+hIuX3KeBTfFn723OJwRbSQHzgYtG
jDYjYVbo6NEhSro6tcuBi6VPc2WCU1xYK5Ek+mFI6JAXUNWGAHCFoCX4XPzHYAK3WnMfOAlSC99t
xfF5GQxCwzs3zWjCuJTJsQiZ01eatQ3M/gcaDsxhVcAa4lrQkYIGLbNjwBtllLge1TCd+vkyNE59
aGh1Wh50Bs7R9niI5pZeLKOLonenNGoin8nQlY2+XkCzrw5FlP5IYJSdcZdkhwytDyhIpXOTBim9
urJjk0VBYeH22yZ1PZFKM5fRvX8D9uNuc1+Y/84+NTfpWwb8YjY1vgM3sM6dUPU9m3aVovp7LjlD
UB+slkxpoOhXD8IoDOWexmBQDYA+I/TELEXbpnGcrYbuVSdOr9/QDmMU46XxqiV4fdeCYC7RAzyQ
gGvLgu/a+hIdepVlapuVapEEFB91FzUnd1A9Z7HkJWXhWWFo6t8paMpNUk0B3SkFS6cbT5hdNILN
amuDAcR+dA4LxBTPZ3or5LCpgpVSxLwaRFk3Xrczqy54ZB71A3xnPIX2cirD6lRXZrCRyNRv/37z
Iex/EvWyipHv3iYLUqk9csABHREA2plLPA15MFmPzSarimGlz7eMwMixS+anMumC7aiF5RKpiXfk
QYlmnfy+klCJNppj66y6peLLYZfVHtpNQn/TUDeQafjTVhWIvnE+xyfGntHeLzMShGhUDoEjQWmr
CKgo43gk1+ZFtxNvZSfNgBkofXdwyu1wCyYc/cHgOCPK+cKb/HMEwctVyanrP/upta9WTv9Cp1Pp
Y9S7Pu852ygEyXENXOPezA6BbrxVkXHotUH/6BFUbRrSnjHRVleTTrWhFJgvqtIFv9pwU0marMoy
n1W8eEVSFMgi9X+m0wjDyU2mnaOX3KncsDQEo+H0fFQHp0F9zV6gSfnhFdeXugnK0puKUfWV2XFI
PIHM53++jDwOMBPYtWRIOcYP1jqKq/TQJl286KWVr0Zd2+qhkhfVMBjjpCB30ZyfLmpSxzmcnemi
besyKk7RzC3BguAd7ardmXZFyQPbYpV1VQxez4/PGhpBlrPVJEf1quedc8T0o4DrJ5ztO3vFXrdO
3UzdHbrS27bBLFCpomBeGXqn0WrLozFV3c2J8nTvUMsvREca6/NSCnn29fRbT6a7mdrMvCkuXTHc
Em/yjuBp4VBZKG3csTiGqjnmkZUdq6h175bqN8/NoJ/KkuSJ+S5rc/MHbLMrGZ/mRTRx/FpaJEKX
vgHcGTrNFv5nvJeuZa0GAFDomkfoRBUxrQVsX6MliAKNcLme8D4d80IwMndrij/oecgljewR5ZP2
SfeTmYWl/K3KpojsYsxUZRXNTqrKvzwvSgr/0vjmzKGu9gxd9VVeEMNKAxHuZygHxBpGpN2586gl
Yu/hCiR6okXrC9W8ZGCIZzoqxbTSfFdba6QjPKT5mgCMQ+Gt2A/BzjZMSbdG7tBMKcqYEjo2xbEV
jHwiwV5d0XQaCa7xNsGoqY3Nor0I5s80HljADSAw1oqyo/KrmkSBITkN80W1ySeLwsCWE8bHws7L
jVtMmLvRYbyOVA2tRcaTGhySXPvW3WG7uataeMfW4ARoIr0+EGVoL8L5J8lZhFfa5c8M0Bzs5DZ4
CXGbL0uDIKGuI8ObVbPbIhlCmavb+NhpNW1sEEBIX2Vy65V56fzEWluBO24qr05urlCXJwgq7gaS
Lzp9PIYtoq2czKhtEzMTUEkNY63K3su27P094b5ktg5dTiZmkh8Rifmrzp36pcbZaVG0Tbcp6Jxm
uZFeQGl3d2xPxXZGwyAdMs5eaN1p8dQvcqKXEUbJN6Vv/xnjTeq1JAGIR3TiTFPSxMjZy0jKgyBt
PCIu6tQEpY3jgrkV891pn3kozdJKBCtBONHNrHV7q2sSPpIKgF2MvqTzri0JlUuvmWc5Ky0yAHZV
jrN4/uotDW3alEmwej7FYMOKlgX0eRukFQiQ4pWVcTBsFbYmfqcznmPa7Ya7ynvLPMbCzvFPS1wN
SkM77Um4qbYnLyy7oB+IvECgjM02GrT61jUQxaSP06No3HdpUlY0nPZWhBujTpgV9UtpVOpEuabI
O/LC/RCkL6rMd7HnhjeSpfxX2QdsQHWkbUWCZDAXU3XUg6bcBIHFPN5Rq1Y3wh+oSAFTINC8jIP2
K1K1tk4tK7v1drB9Lqga2MlYqJ4GxL3wff2o7Ck+aYE6I3Wf+6nzXxliOrHYU1aaQBgytbJ+fdKV
ymTfu4N5gZQEutyI4EwQxXk2jZDZvsu0GFVqA/bcVLG8xs6nZ2lUL2Sm24amdknYXoRI6Vg1/AwM
hAxdOL3QUpHyMNbHIo0U6Ei9xWRx19uOKejc1eLUsqBjol1E27y4hRezYFo/ajVOeyvAdcz/sWNQ
vudc663+HbSMjDwuGgVzRKVPfkUyazbdtN8J5pbHwXDY1FinaSaDa5TTz3ECq/HEQLWGeyuk7h9T
zwoOpPKg46nV3vCT77LtyESM0EmDkK3XVgIWXoncvRpeGJ3dUAfAwdG3MjrADOa0q11UOQjj81XP
0eXw5LYpaX+WE+GULW7sdV06zQni6HuAAfISzRdVqyuxWNmhhCci/X4r7cS6cgP0IIbmRiY+PlJr
akXLsVR/aiMHtxD3wcv41WLn2BAz1+NxbKejUCTdduwxBRzOsRHaeynpkcF88pmDinevSf0bkKTw
YynpNx/Lykg2BqKDTRqBznpakbMxC84t61qS/bKhezQCbeWyJvPi+t/TtDS7gwma6R/5LNY7d1sw
xsXJk3jbQC2ztinehIH21tK0cd0CaeENNeulqTfO1nDZfOsYWXI+FxRdXPqgCCJcr2HxpvvTQQsi
VGHJy6xYvWDwD2/PSzxSEKi4kEc8ydob4iBiQm9aYwdfAFsZwfr1txHjTey02NqJfKDNZm6D3qd/
BOMKigC2v5WX4c1Umluuc63zeF8KGu7T2HYH77vs8+5QlU3zgwk196rzw64xnpLak764TnFSesA5
vMqmjRe7BIg4ZbWz9K66J2T12WI+p4z6Z65L3i83fDgpQ3677l7juNtlkwbMrkQS4ARWfWid0mff
scYzxy5/45vg4TzVegdE4ZhxQL8vpVb9qHzCrIj2TAlss9FvJS70tMGcjnHo/aVThWbcdYdbwKLJ
Yoz+THSBg3aozS7acLB6vQTLAmhZ0xJmQ1TD2kIzjZOpwfRIhfqVEfHxsEJ5AbNqXgXKfgEV99+z
BIOsFEm+0aET/CC2lxaq/ZlZOs3UIek3cqjtz5beEOxJ641+GjZV8wMMXrfOR1u+pBFUQ43x+RGK
ARhYZp5tmHxKbSz3FSaeFRGj6wzKz4uGD2r1fBRGDAqfj3pafvhz+7XZIFOOrNC4Py9mWKEYtFEx
zV9qB4cAIeayFbnYcVg2R4rF9DGHfNxCduw2IvlkyQ5OtVyNAAc6HZ3YfJlcAAP0opslNcW9V6m+
MWPm/3DsciQ6WPIdNAMnJEbEW5ggGlQfuPs0mAROGk4EDQFQpqX159wZTmJC0GkalENDu+dwGh3N
uZooe449bhW/KohHnzBIPvAZaxQDICqI5GzO8Uj13TOf3yVgpzdWiYJdQknBCmGTxtv1t45SuvD/
0HoM788LY1tzF8y/kJ1J96b/HWwsn6Hmd3dL4kkM6NjfUS1zupyrsniAr5ILYsb8KP0do4Wlx17H
1xIzwYpz7e8+V8Vrp7Vr1HLApxPPhR6miJmI5c1CeWYnXYuoOV9Nuvs91Gl2krZffKzMlmIKwarz
UA0vYjGAdMjnmySPyzvHK/+r66jHKjhQ6BPqrW0V6VsZMblHcSCQUYeICsFV6FOzHgYN00JtO4I+
owkBZiIYDuRWiOca+UfSgRvsUA6uIa9ap6FAfx7b5Y8Yd9tSBt/VnJ9QUSFYdXXPdPy/zzq4y+sL
NGQOAFrrmoi3ChJYBQcu3fmFbRnZLokEjJYrb90NenQsBzdCTW8jNO5ZpbsiPVJzHBkJbWDEuvtg
7pYJMl52z42jDpG4eFTe60TLD13Sjz9MPSNKKXUZd1BcxBqk5nrSCWCz0OkRY4XwHGP5AQuWwc//
1ktAIf3gVq8WaknIJunREKkGi3utSp8MVx09wDgHf9iYk9ZRU4vN82lnZDDUKvEChgseosM03QoG
56ssumsou/y9r4tqW2sOMuyqiV4DZ/wla2Fd6thKF/jPzEs64m7K0NTs8gnJHpGrQ7KOR/3MLBhn
yNwXLfO6vs8gGc6NfE2z/Po+GCo5wCYCTBbafAvZcLsu5e1MtfZkEFUEWJBeaJo01i89Gr+oT8tH
g6rZncjBKa1iB8CTvM2kqK+1zQKjTWGxTQ164zSicCzPkHGz5kAGDBkX4kjnuZ+c90iT53ZS6e8a
apZvGhuQQPqDul08EFOAidVRXpsuEwUbxsC9ymcZJJmiv0TebruSolGXTB+cKp5OnWljOppfVgLi
jp0DZEgioUMO2xqbQpZf2EJwBub+nqXHOQSMeVf+ZHcvOn2bChPvB0NcBCwCi7xfR8aRFku6nnDj
3obi22EEtoQT0n9QBMCmtu3S3DoDb3CY5+2mNfLwDOAoPDtezqT0v+eyjV6IoGl2zy/99/Xnozxo
mKloYJXc1Os3wGws3E36dPnvYteAtm3l/Yk0v9k9vx6ojiTGQHzrRhNru5Em9HFAvXwcVW3svdYU
Dxik3Vv7qzJQCOIgwKlZNeONV5ppnaMnC1a16uplIJPcxg1/dOCRVn5gxnsx8/Krpt5h+trpA6UF
RBTr4Xnemc1h/NExCKXOEMDHcvclj5DyGPJPLvFV+HprvhEB+5IRZb1TAvTX87yKJN/ctwSJ5Mxt
ud1QzdUuLcNnU6LU4X6MeGIepdSae+xtxTt86vZ3MQrSASO6CULlyREpBR8HIqGmjl7d89LrA5wN
BLa84G+0BfZu3rpne75onV7oq6E2/vK5NMHuGzmpds9/wSG9rXsdI/j//25wXxO4gIkypKuL22BP
f2h4GPvns+elBBm9Yzss2GlyUWCHQstVqeGoRJWvTInrssP5i3ygkgfa5vc69szr80vPS5IHgpsf
3M7/+Qfba96EKq9VAXrbaYLgrE3Sh7iSfDhT2RLL2ZlrXt2JQsv420dj+Yl7ie7/5Kt9aaXp57hK
5vllbiqxt6viRrFKZ9g2zEctO07fkzDfUczwCdP04i20s8dUOZu8LcafPcm65Ndxis/g9e1h05Hn
mwcvU5+zR3uj3Dyr6yg7opKeU+3koUlK9I5Noi2SsfIETlGWdHpVf0wn4ARmZM3OH5FJwJH7C8dq
Nt5VOXQbWX3our7XfOBZtchfILLUS1nwDOQoQ29ATYzQJyxji6gyb3HkL0td/h3UB61/jqaGHW2T
Bhcg9SXSZDOSCOa76CANpNOaXh3s2X3MSMtFR5jMayoaVZs2QhV8cqzQseRbtIPN1kYVIFGCeKsU
HhpG0KnaaNGXZBK8k6ED6I7JOKKVVWBDUlUR7nOXctNBM8dwG0NHAUwRNEt+1GV98/oGSVNNql8+
oq1uuEHy3puJgUiCLU0uxtIdFgyR5RK1ZAxnYban0aVD9t7clVcyDJ//wwzkJy2KeO0S0ZnN3U+T
zM+EEf+yFRXcDg6G67KmZgsCzsi9/2eg/21RZy7xBzOlAVJcdVl5wXEF05j2nudeRzmn6qaOsyfM
bR+aIEsYgBaHhJBVB6bK0qlKECXDiR5md00xr+WRWS7KYmowptoGOsI0WE8WR+sWOZoraoCYGF5U
RAHFTvbL92jbEOHTIIWYrZ/m+OkhfyPVThTnsUCq7JtNt2uwIyc9tlAakIehNtP71LBchMxzC5NW
2GyBJ9J633npqW6zE2GP/bKhTl9MUkLBCNkj6b+tRvJ4PBJHqKkB7Ob+rdWke9IJGCmcFqBKxyk/
LHBqU83QsSQVN2yx8QY2svM230dC3+YDwSemU5ORa+lgfcKhZMHH1GVBo182aflT1wFIJF0J6MUo
POKMCr6D1iZZVSEB00R6o2FVqKQHJc2fmt4tPbcmwneKgAeT25Wi5NjlIQ7NTt4CZrdvTqDwXYwt
vTak69JGtGg13g2tMM3vmSg6edosvWJH4xC0IT3U3ZedcaUHk2wZRi40kPx7Lw/DfVdqq4ozzcoh
ZwCjF/i1KQECMnrOZ1CRGG3KZt1Ppr0LC9L7vj184w8PwmXfFuF+amEFmA5/coM98JCR+83wTCyS
WfaNV8ZqsE8BoV11mR2feoiMld/QLsV0VI4tuBffHgC3Mn4eF1U+VKgn4gd0AyZXafcHjN1PIBwj
CEXZbIpyuA4FJjkMosnMsRQos1ajPXw6ZgAZMbadWeV8cKz4DcGeuYZ4xlrUUbj21jeHqLVhWH8U
moiVq0gmzoaNOcViI7u6mYek8UpxCF4YbWFiJUs3uuy8g1cimkwAxjHpA7c4J+HyYaaIk+lbrDE6
zqT/iUOVVmP+TR6LubF7o71KdKS2CS1xKppvHOfWe8FCmbtyO03eR5RiFq1GBpUWRszDEBqfmo2N
LlfWzQ9FimkOA7YWmN+hbfNKB9pPl0bpJhvanR109wKqMGVxsokrfBYHYbvx1eWEVEzuSXDs/ymD
Zhs1kb0WrL2govi8meV37XTfXswUksyQdtn5ZGIUY7kFLfArsLOvwUpmEMgMRoK6vgxQc53z+VZw
dCnWFjxZRC9dtQcG/DGxLXeETKxb+7Wgf3CVEQR+3wC1AMV+YwTE14Whh3C6GgCokFjDBsBSZRSQ
bSS8rxKdthpxROhdkizqnMyI3iTJoFvWqvgiGuYSSlXcIKvTM44AHNHVABRZxX/qGeyjmCPSxRXl
SlQEZOrWvtG19tD26jpm5qkQyOCZEd0cA0656U7hvjEUIXewRZERUHIABUVp0J1bsqkWcYT0W+/S
Bwk6eN694mdXosMYS0yg3tSVq8Ag6q/KzAP0Q0TP0TEDPT6reS6Dnd1I7AzXhfKPcSnIhY+7ddYX
u7hPtEM1Ot5B/T/qzmy7bWRL06/SD9A4BQTmW86kSImSSMnmDZY8EPM84+n7C/isrrSd5ay6rBuv
TE0kgUDE3v/+Bx49QB2yYRHw9yA7FWVH3kP8bmEjY7x+VzB/xPrLfSgbJ4STTgpba7yXIb6FcOc2
joUPilFrNo9an23loKOutWqVC1h8Rg4jTTHxE2nTb3iu4VUYLrPSR0ytCex23+oCQ9kkbV/jUnEP
jfdUViit0YkUS1ilsJBMJhhujOXg0NtPSYkjzej3cODYdzb6Wak5O8CY/JfKhSspGMhT74m9XivJ
HpEhKv6gOqpJ5j4S+BSuPYewBuOl9UmAwFn9NAmeNa0ao5MyKPchaZ4K1GfbQiU+Yuy1e5Fl7yAv
8KK8+F603TWrpk/VJB71AC07Ep3CgP5MRSidTkmvT1ya7Bgn46r8PDRY07Rq/6kcLfug1WjTer6O
sBZf24SKcdJ4dgJSKp/dKWcQ36hkFdo8H3azY8K+tnsCZXm0XjH0octIapqsEUEBDnGQ57cRedOH
CEqYE2XWHvvpo2X3jxbs/wM8BXzBvfCQugMJFT5Kk0Yp55zZdpNmrKUYNeow0md4ZfoY99YGIcO3
yVfPTVc8aX4uTk4dH8rK31lhpr07kh4CTSeBLh3eXDfkTYXKKuJ7r73nZ4BWbOtw5gQQ7iJXwmgz
6J76KMbrqI2QS4OjaauQE3P2YKEjURIGfBH80xX1BR0e2nXU0LshzL64+PhESmuvzSZdqqoAbRZ5
s3UElUep9OrSG334ZY25blE3n4yC/j3DDsqqBHQRKCNdnn4HIuweuwZuq0GGAgDW0pVyfEiWK/xZ
nyeL+IvJjp47RGDecJyaL1lBiERqGZs6VbdF4t88tfiWmQNsJmwRgN7xhdCix0w14h0DhUWsbBWl
BeBV/GQt0F9smbQ8d4p4w6UucvIvIipu4dB9LQaCOQlOczaAtT1k5vHUV1jE2klxR5F3j/TsGTUU
SgRmAjtnoCLsGpfxvhsWB22oigM1EyPkU4n+ZVG4OPzoFfkCEBHNjcOs4lIM4l3DXRgpd0YK6rRP
PIy3s5ikTCOcXiDXoqCOs10cYkwadM5zlECKdnMXSybMKNbCIWM8MWGQmUa7bIphn3ags7ZGPoxH
IfhSGcwONBU/y2EVR8jKGV09hxp2CC3w6dI0/Yemqo19r3Rbq7aXVuVMxyolBLyrXOvJLEBvp6cA
kuy3rleeEYCve+Jorg07VyUNKIV1YVnXjyU0+ynB5dciUrO/N77WrIWBqUMDiySHKdx0brEvBGIV
YwiOUZ3zT+lvbeSxE3qtk0txtWhiUradwtpUZopBo6J+OH6hPRWppz5h3904ir9z8ZA8aFm8gU1F
6TNOb8GEw2hlxDckP8qrodXN3ofsshg8671hbLeKPe0FAMGCjGYmO5gm5m6sHewUiMSxeUp2DGpx
Ny5wJvH0oX9KUbWmaaMfaJf/b9AzGDJiaaHSZBtsLft9iRY18kn1GVVQMDzmQkTtCoCI2UNUJyYm
9YtHpH76xcqLh87GDWvQV7B7hA6dd9CehiyIdllo7+mlN3niMlxhlLnzY1IU8unFij0aeQPMcfwR
S0nC5H8RZfhLJK0g0kNYOCm5mi1MnO9+iaSFeGVjv4dAu5pImnFajHOC2LDXDok6TL/gldiciJAG
/Wxdc6lhN8MQyFrnVYzmFzK/HRHqDM1gnsTh8Pjn9DTxW7aXo5sqL6DpyCEtRrA/Z3thFUPvMza8
O59zg7hP3Pr9xHtuzQ3iQi5lbYcbM1XXaWyML5rewGwI300tOHHsKJu6wFUP9O2IdEDDmoWdJBMg
y6myI/5DfZ/Q8aBFLv4hlMzQZEBenox+nsngS1A311EtR9hkHauqDYz28/uuagvrn6TFem8emOBD
Gz+i94Z/5o7WEZ5W+sLm9IGUNNtNVFg/ODH45eAPphgkB6GeY3Bt9uBw1bhRxso69I5bH6qhW8NG
ii+GiC++O6YbH94wQ6t2wy7ewndM1RckjupLi7BLqfGgmxBrk2KBM4JaOpg0Jm+danbHNot6tMS1
wPvBDFZmgyUoYiXMIA3iDPIcewHPCY8QvtMHP5+GVYmKgkJJX7demZ+bVqtfuQAGxl0kQCgFRl91
VDAL10AoEzULH0J8D5fw50ykk33Ilj3gSdNEIbsibm27GlsuPOTQPpWF43B3TVzZSmTo9FrNQ5fh
TBSHmhzw4ruZu+0aCzb2BhG7Bx9BII6zWNryNwQ6J6Fso1yvT5OVB1sjGP1lkBjNBj59eTALBQ9+
+c/8v9iov0XwGDf/+aUkyIIN2NkbXg3MxZoYGI1DIl7PPzL//vyrdmCRY0BujOFNwZMl/ykzJMBC
tMepKpBg5LSmGjbdK2fMGG8yZmIPEF/LvnbOEP4XpQQTK793XkGHCPfQMDsXdD9x14yYpPNPUuM7
0Zow8xGwPc7QV6Hp417roJL4ABnkqWcJJXhLFEkoQBVytLnzP5ZmXeEjG1u0UtEaNU+O00pp79xa
+VpHXYoOGacPQi/zw/y/Rhw+jYxjnFodDlOavrSNST54/gaOqjxODblYky5OnQsVFAexTxq14H4M
dBzbtSIi0QCb/aEerWdRFVA3HJIesJ3wjvM/WZlgUmHX2JoagXJM1ZyaWG1IjqHOeq76Qr+GGCq6
SjS9TlkmIBROYuVTS2mBb998V5DmrWOBovtk9IiBUVNT9ksrJLkmAfFmxgnDf+ReuJNxFsUpJlz5
qRG5ca7HRzs2lI3ZNu7BGSAU9FWDca1uDbTUpn4gjQaX96Iaj+eBVXlEo1zBcjZ9/APqqtkwAvHa
xWSHxrGhL1PksBSpV3KYeZgctiAw0wO59tkjgWIl48PqO6ajZJnaaYMmo1iKstcOg+6iJRWj8gJa
wlgUNHQJRBkBVBOnkJXasIzlc0LSd/iQrV3fSnYk+eXvXZHFC5/xll6lxYuBrSA+GRNRCtJIgImS
ezQRQKx7tnMStUqc8ckYw1hX/eRoGF8YnUCehY/1OfFRC+RZbq8CS/YwYYJbX21DZJvSemnbQ3UQ
yG0XJC/UaY27bOUgpI7gVzCODQ+j43+rOSFgp4zHaTJg8uJVL0RJUIaV7xsnqvbCLSjNQb92yhjW
j6FXoyXNYZJ5pcvERH4tYr8hvwzpSVU7tCqU0DBAnbLkvir6g624jwTNxbzbIjjCofjqmfHAMPtE
0WAcPcOEvppkn5nDmw+21/u4HVUIAuM6XVcGksiR3tPDReCoFwbtiZrV65AUru2QZhAwFO07bIrx
UyDt0l3yo/EW7Bng4BFcmwNSY9jgKVQqeJ6OG9xR7Yodc8tin+IiuerZbpb1qODp2avFOdLJ9EYy
+2CTD/6kh5VJsVrE1zbgEVGaQ26kyRFyYbTpakd9VGxgDqdyk4Nuw+I18v6kowJHkqoT6pJHONuM
h9iJos+tNHAe49YmxkAD1YDvgBwdLofw2i+zDojA12kRKe/EDQx4VB2cEVIQ/rFm+wbb9wHAzd25
6WBvQ7W5d0GXPofJUD5mmmovGl1vH2EwGuux0cOj2cfjrhPd57wD+eh6xMKDPaxShJmjZ9XvdfYp
NKDs+nrYbqo+yalPcMBMusfGbOV0Rcm3yDW6J8dyD16gnUIiVJ48z1D2Y+ZUBIoEC9XTqR1wzXqk
lmIiN9F1aH2moH+ruk2at/KCylGljjBNIUwB/N/6VuAtdIx6XKMa3+8PlfzHAEFbtp0w17iZcILa
pbZj2JZeJty5dzYNB9lAlIq6hzVTIvAYwhpzH5KPsVKAC74o3Q6LnewBrKbcpqY3Lf0RthIYP0zr
ND0ZXIX3tPcwNPW84cCgVvxI/P2Pn6qsX8K+f/nf/16w938jIPx/S/Y3ocZ/yP7+qPLv/2dfJx+Y
KfwUAc6v/YgAV6x/CdOU5RPZq8JyVYOs6H9ngNv/slzhuq6jEwMubEQz/z8D3BL/0ill+aagXGQ8
y2/BAZQZ4JYmv+VYDvHLusq/xv8kA9ySUdX/WeKRY60ZpiCgHDG8i5O04/5c4lmdEVuWkeC7X04k
FGjNopYmZ7HfvCu5yVkgAPRbcofxmHkWGM6BTTLul/yZvBAYInkEtCg94S5Yoi3MlCQCJ8s3DgJu
tcIsNS3OhQoW1QbDB54ea9SDTJsNBmDIgTHwKYAVjVaqo1HZI5XzsJkr2++jUTyPdXwPeudoD3Bt
Kzc9KTq/ptvlGZiOglcaiVXuxcUJHX2CDag4dPtSTW6DSA5M899bN99jQkwtp29LR4lXNoGyeJxP
hOUFnxsVoghIwU2L85uG3Hcl/1oInlFXp78si/OPy/nXwHAMun6/zJZwHdsx/74DqEI9KZwMsRNv
kCY3OepOH+NeKuFrQNaV6xXE5ZKTpwdQWG3s9psyuxNkKxMWXBiO8T1yubihzUV38+ygluI9Q6m7
UEILT01sWnvnYpfKWq/MExGjzYa6mgtT+Nc6TY/M2LkJIfbgGLYCzwZ42+hlSPrCU1W2+EIH3H5p
AOOlsO7md1koyddkerc8+9KVHCmdd2lDmzkfSh8DcSPhLrhifhKNf2V4hdP3FBccVEy7zewam+dW
HcEnI4J5ywHCqnSlyoi9WmAysNFMjPO0Cc5tGuD5qBNqtMFhkIi+gaweX5w081bl6XkONPQd58Ml
ms2PA/KZGj6IkVotjJD0Abn5uBXNiozyHYP6t7igllRc5wJR50a8XkpeZHYzMhXGM5wL+K3wbGGt
72onfW9bbN2TiM/CIJES1Gy3WmYRu2IkN4EAAhfICUg7fyHZlTuEUqs3nRvza8LD8yfEv2eTaxPU
ync9cy5ZK83q8kvdsx558HA8wGFtqWI2Dtua6+PQXhu6uZc/XCvZoz/BQ0SGRn5Vbl8Gj9FWQGsi
nyotSG+lEwA7DdhZZGfNiu5kaV9y0BbADNpXl/kWM1XUOaG1HA28mqT1u2vxYij48fZqjjqDr8Jg
lcl1jZvUWSQtQy5s1JmyrrKk/2JColqMoesgvNR2k4Hlc433Rqz69zHLd21LlS8/TUtTA9V5GTrV
O+qFbGH7NhR4A/m19wLp5UY8jkOFQFqXiuW0AvazVHDTGE3t5NZcWsMP76UWIwWApINFdKcGnxTv
tbZSbBRT9S4/gBK68YpkG2wTfPXeETfZG2COyOhU5j8+Jm6Yz+lN+5r4YmWPSbWEWZUTgRw9JKTp
rNFWn2MQjgKIDDAMVlTb9afSz1/ntd8JLg0cMFTtcshaPDiB9jF/usGMb39+3h0Z1v3zrmqamq0a
lstMT7j6L42zoSikApAPy7A52tv90AIIZh+uw6RoUuBh5gIHZ8JBgnEzqupO9Krkt2IJFWbOOc+Z
q4RT9GHrLnZhGNlBFUFs700wnKf2QR3zF/NFFayTIo73YzPxdKvHyiQELer0lyJMcNjHOVijZjR4
SbVyzvKnYjvaw2oUiyDRVm0YfoY98zVFkdZXMID7ghhvt0ufBgwPsE9qhb5CmXgEaDy2RfoRkIq6
UNC9RY5ysOL0I4vNfhEP321Fu06JuAiqRzMkOmZssHZsHOIIFRAhWPXk8vGRQGjeSqhjE5mSWG5G
H4zBz2i8kZgispcvQ8QslCJG2fLzVjZZN5o1fHOosRdBLT+91bWLP98qTTX/5l7ptq65mis0zjr5
/b8Er3PZBC2+oy39QlxdPpe8TEwbj4WXB2vbufZBsmtz7UYrjqdglG5gmQka1vGkFsNF/rQ7cZMG
Pc7wHQyISsaupBK3kDoRTpa4TiUblKZ+V+z4w7KdtaYYHz4EadKZDBmcydXSKnVtjzashfJDzyFx
uHw7ZmMPS0ZNUDGBsNnL8w/NREMcK8ErAoIP2yINVLPTj0a392plf4Ydg5dUydVDCYRPTZ8iHHfX
uQ8vVHDc2fjAMT7ChzACHM24pIhf8eoQ4loTSpXbyB968ywcPun8HbCPZzOrz3TQxzxiGE1KMNNG
LFN6C0vAFHuGhR/jsMu8b+GzConwOA/saz5uwyUOX6YhaWIBP8a06SzGcW8VSE1iezvVeCta8hOo
kc0UHS8Vy6/jTYC9mo8DRzIh+MNAdkG9gdmkKb4wK2RPjgQZ3WocQSAnXhpLdzZ/hs9xEX+ukvgf
oDubGuy3J9nA5UTTdNcx1Hn1/GV1qK0S+kqJilC3OaCz8FiazjntHZLAuUZWm39xdNa3OrrLxoc1
2iH/nR+6nDUNJ4/sdHjtQrsmbAB5rB7nb2ohT2ETcbMsQGfHXwMfHvEh+5A/2WbYpwxj+qEkvISu
skYEDJoIw8m4TT6KxriGowB3cM96ZZ9zXCgXalCfIw0RqYqEa9kq3Gv5BggVv3ZCPaLfUgC2eICH
DClurmPo3uP+0vNKTXeNS2AcZu88sJlzSMUbvzcuCw2DStDQXUbIgdqEe1sQPoGlYY4DRbTve3tP
GCgWJDwNkAUQTOOEtshIVgkrZTNvAopeICdtdwHbmsWGN7L5aY12/fMz7P7dTbJNTcP1ztBtTUgc
8y83aSQ9m0+CJi8CpsdcgtkPFjgY3J87O/uo7fyjEKyzZiSk3YLYAhUXS3JBHoyMRdbZqBAVf8id
Wf68RhDBgtHXJsWQeasnHI9h73zxMnU1KVQspirTJvkFv5iOPj2s6r/Xufbiei3f5LG00pDlLu8B
bODPeTm8yHslN3xSZnkgzReiks5RjKK0q3deRlwlVxd6AZu81V9j17xK83guqnEmho9+GXkmwQhl
cwqtaicgp8Mp50xp453S9SvQomuAe8Qil0uDP5vhSp/10dVhN9NMnvIMo/4sRkRRJOzZqDG/Z9hi
LtMEtomEK3N2GkKy2InD7qYYrgZJtDsxQgnW3ujkq1CNP2MPsKSFeJD3rwbRkhu2DccRH5Zi0Trq
FZvBPaRPlgiWGatGdEfypCVMmC+fmYQr/7BzG/bvRbVpEoNsoDk3sJd36Lr+etu5gH7vaijQVSM/
T01+U8v0Vk/F2UjzM43LtSJ9Y9kpOdVcCu9UWVvF1SRqtdOzI25C5zEozrrnnPBINFWqhqFClFmW
zRXdiHCTeyHwz7ZDYsHQS1CzpFB8/XGLIhvC7CFXm4+ozI6KlZw556nA3Bf0JBO1TA6vCwiHomW2
G8ije1b5d2OIqKIFgSEM/1Fr8KEWgQf8AYnPRcJanWPHsVdN0LtsmUq0glnCbM1nNNbmlzHywy1Y
9k4lLW/5oy4TxVuMnb2oiyfFTp5RduGMCqLT0A2BNuOdv84wpZ9PEuwD0lWSobJWfWI9DITbkEpu
iPWOoWus54rVcLkKRc/EvXNjrDqwHshNu1oEzC66gPK+oajAw+8yActiBlRtjdi/Ko3/tVXeBwtL
DMXcGVVOVLfFmTW2arrK0QHjhswHSyN8owSGY5nXWofRBTgtbX/dD7JctDNUAMo1YGyJyIY6g62+
DElgtY5zRU1AUrfUM0bAxfBVQV7cqfirjfjEGvCW106g42NR+VvPRkuj6I26MCiaOcoY/+sBf62R
zU+Z87cDguwn72Jjmr3IneCOO1exnvsKnP13ZodtyMhJg4USUpYkf1WgnqgT8VCh2MllI1dSKavM
AfKIXHu4Y9+sgRoZd0MNCGfYgf3dh4lWT8SQKKP60vn2IWr9k6ZEu1gpjmlIczZGD7kT33wvvmlp
eifzmOIb+2p4Ku+afM+DXyMcNBGkZttmDL8qeMO6hkcHKDn44agdvTq6hdDuKZCU73OnPZGmuRhH
Wj7L3o53d4ShoKDWQmJPbT+i5Ro/x960743gKarw+A5tQmUc7QCr4oU+jImNbOVVALG4YaVgTzPt
YE7BzJNvKQ/My1B/sSJJas/SfhVVfBJh9DZq9Yi7jUNqb92SNL1Vln0xFGMnq3vy+o49J9gYKqcs
/FbS21lcNcVIjkngb0ouadTiN+i2d0Kd7rm8PKr2KWrS98BzLvN6CCd/YxZEZrQtlsj+dG6d9NbL
uj4kNH4hb43ep2+lqEjsC+KWVrd/aAhZgCPCgxziDGH4t4w7Hua+hd+CibNt9N6QmgAbkJvdGBOs
Su2TbGnm9SZbb1wQXwcimCv5Y7J3G3W8OSwCkZz8GMThDb7ThbP3IhKujAkROYM8GO1yxUFNxioh
loCuuwxesoZJQ1iTUylpNNhF8YrFm61qYoUNB4e49aXDjFInpo/UUoIlUvpXubvYDT8v++/A0M6Y
3gP9yQ/tMnsJrQe9xp0zazaKHr/lrnvJvZhZNwYPsnWDgjltEPzeBvkBB/y5R9ui4OdQG8gZYphL
Aef698x3YTKNoKoaTfbcTMZhTGwK9nk1/SOJsTcn5QpgH+IybDR3+fi1wEQZRcRZgdur9PZ77j+E
Wf1JvlxiTOceg4HBgaRE23zx8Wvz/ZGoYIUHBfL8HddjAmhNDROmSaxde9hFHh2rggW8AoRDYgdW
YoOqnCOzf7IAsxkl8uWEZ5gH4+6MyqXyw4NWKTiHp1gDepHDAa68SgyopO2XLhr4Slznj09qERR2
ziJVTx+iOGQLROOdsswGTmNsHvlsyNbvEhGK4VTQID25RoZEbXxhnMF2roGZELhel+yDxpjdClIL
2qo8m+PBqNNzjb1roqPGc7NzDSy9KLEOYcXKZalU2Rk6/F0peBhB93ZI0ZZ2XfBK/A1WMTTfs2Yn
VwniNKhkUZuo7500j9AUdDLgQOdAJB9DgcaK8ReO+J1yN63xKZFvlfk7d7Grvw2LRr67WiIvTmjv
gojtLm/E+ttghPTxCDBWMA8frYnbnit037qeDjBt10lDxTchVYeTqn7FTfHU16pYE5LhQk7oPBeC
aJU9ND0xy8zDGDM5F09u0nJxkGEM0HeKyJOa945Qi289k9VFx7TfZcK1JIHhItfkyBkhV0yd1T1G
3YxbyWFx45v4Yva4+8mdYr7JAn8cZFv+P/AExN81e65JlWiCegr6859LhkwvKm9S8UHpXI8zXI2J
O+k6/HPWMYxC3cVkVx7dI5CA2se3VFr9+Fa2NdFKrOaHss3tbem1b1hJp0vXlFy2HkNh4B7kj1jb
skybKeaQL7djANT451JXt3/vRywVHNE2DNu1tV/xWhVmGTBbJJYS1JkPo2TEetVAgSUxJvrGb9Vg
7wVn34zfdkZ/cjrr0Rfqk4Pz/nyW9j1mD1b3UNTUBiJEYi0frPw9BIJe4D1wwCxrF8kz0OjQ0w/x
3eCH9B79FP5SlVxd8kampLfnnmMw4Wx2g2vc5IP2D5/XkdyIX6AUkFPVdC0XXwwYtT/fsVzvoJ8z
91um8piIo29dYCMo41Q1eehsuS3MIGEVeBemK7t6NIiZy25RG97lKSwfQVl8Tb5Gwtu6F6/SiJPz
3LuUPMDyQo2adzBcc18l5Znq4Vz6/rUEVpO4KQ5FUI+ldzVxsZid2stsPMgTS17/+UBCBV7C8/E5
l9DpX/SIo4HsMiJ4eRlXdd7MQv3qmxg7UHXqprzigbOK3PIlsdJzYHprYm9Xw1Rtk4o6BArkJUPF
jEzJdGGXw4oiJa0zTlFjPlkjyc+UXJjgU1zmBf9BmgMDK+Fm3Q/0PbFwnYrEbf6m4oB4FhkVH88g
KpWjfMfyY9mO9BOrkm1u0cKVZsejPrA5VLn1GPj4xMqt0AhJSaribNv6eHB7SIiYPr8MvqwlqqJe
kWmAKE6uoOgQpuNWPvbzwe23vFyNWY1rkwWFi5aDTdXKw+kRcNJapW51mNchcSvm0gjIgxmhmxHH
ea9p6heBqNeDnThgFugGysmG/oZfpzx7AZvdRamDmuOMQu9ZFK/2MOCdwfaPxQA0YDziTCUgv9Lf
+yPAOgO5dIGby4N8WOQZKssLN8B8oDgJdiI/6E55+kU+8Q51uimGc0Y5NaCr+lHwpD7PhnxvU8Of
k3AySeTqAkeM+NlCOsUj34bbEJtHl/MmkUeFHwPba/JW58wLQwt3tTQzHsrJvEfWs9eEI8AGf9UV
rFUqHwHcO0PulsGbVaPmM5loOJhxJMmCenSjZxrUHVhev5pK+QKyPJBnhTrhREq+bO8FXz0J/lqd
v/WJT/UD5TJX83Oh6r4UZvGAsnAnFwDuOA9jmF+9mreZi+jOon+M0M7xLNSetZOrN+h4GU/01xRH
FtkVzH9HS9EdWNVnDDd3visra+6JPrGeeGxs2/zup0vRDget6C7mAOvGvug8lz8qaX7UpuRjlXxi
i50k7DyD3V3JWNpPzvJvySoWGxbgZxNWrvWk63iRtRahUVgJegv8JZZWb+4LC894n/1JnilYbJ3b
JHjKSUCEU3EDxz4zR/6BiMvjKYiKeDOfWo7NoeQ4OTQGV3/ESoiNQB9OIrO/Rg2EeGa9QYCbaztm
zcLMSwz5eQ5Hecnnagq1wWbSnW+ybJUvrURcwVBeqjZGEmGJQSH8jaaAwLR80BGUs03KnQJ/M47K
oDtb9E++fGjGqv6UYQQ1H6IpG9RcXc2VhrKRqZEEWPlsJOy189KYt2NrqCAny40ZYTXuNnGwTWV/
J5uQiLPeKBtoxRjftdGXzsZxnJhTv9rJ4jvjPnuyLXoGIuI3kuwocf6Y4lVeox4jeLqemzyBm5wS
L2cPJZ7vSZuSE3rJM1P0e8yGhZD9S1akr7mAf1mrL1Vook/1PbTVcoYmay94Ycf8AX0NeRuywNJS
8Rk1zX4+ZQqtepgSmG0MJGTZpDj5hx3iPCsvZes5ATTbDiqx/IwVhY4vn1O9fxV9+d3wKh4PPisu
eK9u9lKGFD9z4yX9jmS0Bfwd/5QRTr0c7WLjzk+DUlRL1CS1bG3mW2kG1KRRpOLj4p3lRpcDSQ6Q
ywu2hj+fX1Dm/ub8MnSQKbZUW+imPND/gk1NpjAytwJeVsV0tDCBhYyebRShXo0GXCoBO1WSeoPn
+KUcnicNTNCcwG5hV2HcUwtKQTkYkOhRbqnrUilXEjnyUvfsqR9Ri8hmUin/2qGB6TUNFwkAJRap
eV2E0TDoNmW3AkdU5jhLnAc5Wo6hln3WB4dQ80d0tKfIBTLGqQOnFAsAZwYeM/AdOU8pzeYZdg5M
3wz7dien8gEj10CVZuRa4t+h4GNBmYEDHEIL0dmHBqFf4wZvhJhTAMk50g4QthDkzIx4E45Gq9hJ
pkZTvqpO8ApliqSrOt+bg30LyOBcxjK+23m0GxZOHDK1A0/D3XjfJeod9iwZlzAu/GoDKeSOd9bQ
WkSxMN8dUfeTvIECzhL44dhuxNiHt99jNM3HWxmqc0ZaxhxIMa4Szh+97lXR3+SUZJ6xaGYU4kn+
jUqaT4XM6gdE6DjDZjJtF+UNHyBv+Dru2Y8Em4DKCAgytjQSThh5hnyUvIyuWHSJ5iWJhwd5keym
WZupde7iZWdWSOT19NuMMDbmtuvsvRc27BdRizlnB4wUDJhZ24j2K9/cSVi4YQYzaulGYr5yNWCT
fw197Rq2eLRkVz/3PpfOUw0mscSaDShPI3IjUCiPrIbwHq0/JcNwwfq2XSNg/GbFl5IbaYr8I2zi
LXT6J4noKbq/z+FS1WWOGFY79oPziF0mkXTMYJIMYFoifF38WJjveWq+JyZrDySHgN7MPLt69RqQ
zFZ2XPA6So5xXj3PcwZFoose3u9ULtybslCvvp8fY3B30CkJhOtkU8h5yAwlD92lw0sLB3muddYa
cAZxuOnJcyKX+WwAsuYzoith59DUpG4JohSbDssusWiWSHX/8VxEhrk3oNz9+bk2/64sdejU8IYz
8Vf5tSxNmQuofkq2Is69O2DdM1a94MQaPT3KS2Zu5Ve7VbCrxbW3ultuehwukhBR2cbOklijNYOB
3qVSJh8xSrNuYVQJApRlmTbDHbIEnesd+RUf2V2ojI+Fyi5mqO2DlbRk/dk7q0yP8uCeSzzszY6K
oFUJBRL1hIxDbNKf5ImkEGJc2eVTIhiM+o55kafk3Ofa8t2kxLMR67OfG5n5JIp0+wD74tl1SVxx
edE/X0DjZ24xaKJm2vBfDNuAuE1H9svYLTQSXM5qTsNGGFezWtvSUQ0bfRwAma6gqfzkpp8daciM
3dBRzlEJnWSZYO+cB91qHqNIukPhNxtVboD4b46W8tr501WpmGukPdkAEdlH86Mqc9wXErS3GDHN
25lE6uXIhbUxJfE3CcEjtBuXNWk90Fq6XamNzAFicWWYRyZKTDoInFxyrFjETs26/PMV0X87KQzT
snQIPZprOlwfueT+elL0Ld6aCophzxsTcj+34YQNHQ/osYUULKcBSyq3ixePEEe69rWwh+e5jPYk
yqSNxCEoxlFWUWyL6MAIXnChwLuOtVNlqThCxi6cYhFNsDHK8Mic8JF6bR65975pLgLjtWo6NMAm
kQmySQoS6nhpwFomy0nOm8XAKJZBzD8shnlA81OTZyC2gSPF1JzUaY7Enz96W8mv6hw2asYDJBsU
yx5f6iHdSrRu6kmzKA3tqgZYWG/Idnv2e32H4/YG5QRTVFbnDMDJ5kAWM1UaETM2LQZsUMrqFOTx
3U2Tf2hNtd+wBPmmuU1cRFcw7P/lTYdqZWoEBKlLp4++aEp5YQYKsJOvktZAgkuz09mMXkz3XLfD
FqrmS4yfM8N8bOvR+2z8NP6HJaS5vxEPeE/C4esMoVwb6PDnCxm1FMNOm2jLsEtvbpwf59pRIuqO
Piy7mlNXIquSgJRSIs/t24xTD5b/5PovXdF8ykOYSBJmJTv7oo/lOQzDBXrDo0REJNg5CYsUvePk
sONlOmBQqSRbESLW/dEFJ+Edt5yVn03kMgR7dZgpL/Mqlb8+OuNza32Z0eS5q5iJTQiVDiCxZHgo
F9kTNWAJrgQc5Y4pv+CQQ8tQuiHXs2aRzG2ZBZcpkWLk0PAu+HKTh+bUJwyJH9MeKGuIwT0xVsGR
jZBrzkWJdyRR/8HkQnqKdkv5kWQfNW+rIcFcGNWC5kw/INe5PSFymf1RrwXyFwqbeZ4iuyu04BB7
s5VsDVXNuOGJzzQH5LyTqLRiETTqqB8zdShRGqx1UXezmCFES2YOMIqJ2qsscCygG9Lc/nMEmyWm
s2Jah2+pQvnak9Qngk9tpewLMiOJkdiZcU3Z7Kx14hYl3GLJGzWDlxkto6SyECN1DgJ172d4W0oY
Ddkgd3zQb5aF7Yux0xrLxhKUAAoJnggofy2CgUUhJxqMEyXEi0afUh8ZwF338zsu2ceA3r7Rp6dW
6ZbkH4JXyJmDHDwQZvw2BvWDhPPjmLqsjqV14j0T/YtwjJXce4RsAwzC8rKkfMSa7iLHPXPnMurx
dwOG+txe9QmG5J6LC0STcqGMZR+AQvRsUooafQyZIPh+7lnlIVhiiBEUuJumfrkpJqrlGZiC93pr
SbVfTBLz0CRbrMTh0jH3XfBvGpxNnx/IiUE5NTvYaP8wjjbU30A6RpKqoWlCtwxDYF7+81MIUpoY
BqA43oz5MSI0eQbreHnZfUvQQbb3cvZi4leLZtJkSIKtG/+t46WYHQkCOweskwHL4P9H3XntRq5s
2faLeEBvgMYFbtKkkzdVkl4ImSp6z6D7+h6ROkDtvdHd6Pt4H6qQSq8Uk7FirTnHJK3mSk6yxPje
JeAlaTwvsnsvz/MdwO+FtNteDo7k0EK2k+V3RQ6mZPOrVePbbSfHoXLGBPB4xwyy9xdVN4NRvU/j
XiJgaTmHZd7+kkfOzJxKbI+ycWsb6W85OJXvAIPNE4pOuQZcvrc1X1S+2/Lpfn/30+z0Q/Rko6S2
zp9a6hbTnOlQPIHbJD9qN0hW+piN70VOcmLBeIhoWJwTCximEZgTEjWyBS6axYnC8HIhWW8VLXld
s/4NN4AFC0l2/Oo3eRQTLi8bLfVeWweYafw1ZQ+CCHrGQ45yOdDbS2+LKgor786LO1J0OXFc/vK6
XGfs9tFjRL3rSnpNP37RAabglHMC2ceTX3HXaO8Gzp1ricQKSgQ5Ulhem/xNnpyStIksdJeXk5T8
q4majVXmhEZ3DbXwSbOzQ7mV95Oz6qHsghAgWl2OCNAgBw7qRw2OAP2AJ3Vuvz/VS8vockpcwQfk
biG5EuWb084UdPljAU/EV+UQTnGhG8DrkKE0Lp8fxzN53TgRh55wL76qcpN8ORkDiTkYpnVVybqP
SpyORIGNkLb8I+M6Ji1MJmTvS6/yd5cgMNkD8xhqXUaJmhwlOmn5yBevpgz2HSkylL+87oJpk7hR
fpXYmSgspMjXVs1b0+AsJttxZJa+oXrmpvOgDLeKx6nxexjdMcbji1EniElxtMjPDgwRAwlOa3xO
ctm5yI61VbvNGkae/9ZE8otfxguyQZTnyi9tstgygnfr5DyQ40IeypMaP/Teo6y15ZvbRsZncM/Y
T+VnNpk/XMYz8itiIEm0FzVoa+2zBSzjS/HAyJCuXa96M3m8CIYxZ+h+z24NIAW/Uil/L5X7zg0Y
Vr4Lk05LsEtK5UG+6Xl0nvt+omVrvZqu+rayzKIbYoG0MsZtjfkgu4dQL9JK/fxTuTlE+rmx8vnd
27SwvnjX8u2Xnjzk5edqlaGGyiK6dFNQhF1JAH8FoB2p9UVmXWz59WgqmNDlxJB5ipy3FMSfmf0U
ZgRWM4hnp0FBqFq+hbwVHDpYrnMtm6iXIwqHdbhRK8nBrJxgjXLVu0wuxwFDupof246SS46BZfNL
qiNiQexiW3ehFCdfejUQIe5d2srOSTbH5IIgx0Ty/mpLTcA2ZGO9nfMn8t9IhkQQCsnuCZ8DWDa5
pMtWljyY5XjR5Y9X13F4aZLPdK6ZsLZ2+ya7jZfFIhnzN7nUEg1F8Z/tNyKHhiXYsrRlUaNRJb85
Q/1oVuJ6nbZnqqUwr8ZbDWuUMiIX5kllpSmfOO95UeAbGedquXbJybW9SOZYB6RYnivkBxfLQ/jS
QbrMR4WhnwydR11U3Ivevtjdo2t+0R1+r5siSibv/GVZnYU/ij5VvRmHyfECvcIfrkkl/ZxPH8vC
E48m2gi+2wtZNy1P2Kx8AVvmS7ZNA5xjo4RO4D7hbQ8m/Ds7upP+6EFCG2dOsbLHmDsp3x33Hicw
Zwc5om2n9GvJd23LU8qVfaA4kp8lUMgIm+mTpriHywbm/8kf8r+wfux/NTfv1a/hP+QTfzbt2mcQ
av7Pf/ztp/9P/CFs4f57e8j/rWlKvP/VF8Ldv20huvkvlZkD7QMXHIijya7htytE0/5l246K9QPf
yL9vqZteOj8U8190EKksVELOWKEvft1/u0IUzf0XQsC/Pe7ykf7xT39bef78/FfDgun83RfiqlLr
qOpUqCaDRou9xN9LGLAgJq4nN3KspcQ5ZpL44zGbgMiH9kFUC8nyrsooGCXhyhcNxD2BWT21a2us
Z6saVt8S0BcwIlTnYeuqc4st89j2yGPkVZf/Fmy+Z2egEwENTdEDYCBQtoqWr90M64FNb3qmuPu1
zMocuopJ3WBv8XhKyOhBzegpQWfjPcvE6c9/lUhAhCPJ3qkuuAITD2K5S6wWbMr35WkGYPB9sZtb
CsqeCmSsjfXUTWI9zRartZKVnzkz5JPJpuOUes51k6l3lmxozykUbNY9OPh6SYxDbnUQYzBu5dNI
NreaUnP2AFsx9/FmjS0C8ZFBTx6uxylfdnNR3doE5UV01FYisj2EWugPc1/tK1ysqFpjw7tbl7lC
pEm7A2fOh54VP8akaMK+biz4Icudm6rvs6huuxl4LZCBZNR/9PlGtECKySEzqqPSIgr1tOatsFyM
AgQ7sovnXEKM4pUKMJmEjubNyw1go+KE46asV99oFMdPzPKGLLkometgyNUXY1rnMHGHYEmuRsd5
GNqu3n2sToWW0Euf+W4/YNeDq2IhfgTMchO35OgVsiBd6ZTs29X+qN2JVQYvo6/aG3uMLuEkS/t4
LOdAcWFvxJYj/FYQ19sqyUdVrfFOxw3ZFZYJcVIQ3LegmiH4MdoauNKT1t3HiY3GEPXTsUPTYudb
qGbTGBKmdZOm9TPbr1NTJIavrRmKPC1ytOz3ZGpOkDBd3zUJnzQyOhYet/oB8fo9AyO+KYA0relF
JIkWJh5/HWZDtqIevTW/m5ZVDotJ1ymnDZY9EbLTUN4CRb0lOuEXyXTvTucSP6dCzAf45qjpbua3
tL3tiuijNOiEgU5lOREj74We3v9SXAVv06CclZLAKxhjrknaJZRP8GWGFRXlcD2B/gJVwCarKfSo
79my9cA2aDnQK4mBMo90iiFnBUnl3Oi9gE+CorVKsrcxHuMdrt7cr1X3zVad+t4uCTRGaNPNH51d
koq6eWGJ0hdrvQPXuPTOKgOAbS7bPcVAuul8WGj1obyToZYSxeZuL6SB74qVO9TJi2g2DvQaWrje
WOWpKLH1puaxzdJgK+zleVJhhHDg2TUR4Uqvxjt3QnCB9GN7ongC/Zbitp23+zhXsRrAvQdrRtDJ
wkmg0tEGVY7xkYMjy1V7vqFjBvxDAiQTtD3nHqD0rlHFfay74bSmZCWXOE5NktWDZEo+7LzcIqfN
5BS4ezS8J5Hm4++sVH7EOjRfJ6nYsWpRS+JLlNpEqC19gVgPFxoJhoofm7BCSPlpjon6qCV5iuRK
FAzn3yx61I9eQXzpWlqBuZBeZ+CUz0WHJn5SfxKp+4FCLAsWhUZ5ls3Tnk3SchoGdW8xpgyNnOMH
FFW7B8dNLei1P4m+KIOJmjiq7Czey/cOAJXWMZFKMiWpQ3+ozufazCkugb+vpPvcqFr8aIm8POru
rWVNj1qMMAyvMw63ou9v5z4rqPq3SI3rDIdJ+Tp2JgQRp/xqRX7MIWqcvB4x+OYgWa+NEa82+8KX
2lsDDwpgOAkNo5eUF9e5+5oRo1ggHn3ekMKcjdpUkNiN7X40lz5y+WZmfAgcyOShuHl6AFH/7MCD
eSGlNRgQLU8G/jtr5YQLYiY9T432OysYw2nq8tvDvsInvln42mk3bWy7dl0+nUZxR/y4SBX9gEYL
3alixTckFqwomMq1UG7UcTVulN+gsFuAJ+es1TG/amx/ndY5jmT8+H05qbdD5r6sZZNHED6XKHG6
/mndGFBsZdz98vQnC5HuZ7UCMkxIlbl36pjxoFU8aMBPfFKiWLfa5GnqneUhVs5VUw3v3gBBYlQ5
3LXFS6+0lB1SaulXWz30bwP44qBQivrU62r5IxuVyFB0cczBZEkbxLx3DSYZjdcON8AZOzxqnf0+
5hPY4spg7LnUoYqdxHfM5RWeaor2th2AUhnHjbHsfV+M5Cka+i3IGKb2ZBgeCjHmj9AriZ/SixtP
63ryfcw4mFhkrhf5H5sR2GRbvIaamBfkSaNyntlRFXABGVOxZ++0NtIzR8bFyA3pTBdK6OJGmA7+
5Hbct50V+1tl6ZGA/bTLIEHA+WfITdscQdUkdD/OIPAk1igB5HFkEjEEEw2F5Ia+xFy3VwvPub4u
63sGOxrsLTb8bNz/pci6++4a/712oTT500xGSkJVpcnOC+EUmHousvG/9NGJkWXECDV/iOETJO2S
HBF8vaowcYVOA9Rx4wQ69mc6zLeCVzf72IgIcWZ/39AxCHOU/1Zb//BwtJ9j2ra7We9jZJ3bp6uB
QJ1jtH2D1b/Bk9rDAfsx2c4nAm2sjEn2yxxXcT27IolaphTDmsAQZ2rPJ0MruM78iiYOM+0kv8va
bdlPhBEgJHXa45Tnxm50tvUhMZT1ITbpzc0IwGAcd8teyxr+cBoa5//5w7JV7e/mCVdT4bqYmkWj
gdM8Y4d/VHq4JRp61SQbJ0RhWVt9rGgzDViHoEhS4sWiouKTlgB9hOreLgrR0c1TUsFlUap3WFRj
QDu1CQyjRkWp+6uOBgSRTWAKbQxqdELCG5gKa6kJtmWKppXO9xhojlbcgnI4ucAvg6qbGApjFqMx
aOxzq//0vPFsWInB5hdJcdID6pxIpTZKBFxj/rA2c4vY4J2TzcI0o38u0CvuxJY9GsdKJil4zmxQ
TK2fDWD+vbOImzlJ75aCRWoUy4fwk7Jtd8DmGBQ7PSt6qkQ9JwtHxzrb6Om1Oxs3m90ZyMJ8Q9Vl
shXxCY6yfInKUE+M654bN6Yz3i28f9MZItGflTGm7nK7+ySffrZETuFrmn+tdobBl5SLPlEZTZb7
rSj7kMFLx8ebXhPwYu+0wSV3PW9fG/FbNUQf8EmTqVTc1Y734NaIqYBY5toCVsL6sgTR4HmrPS8z
AGwUTg/I3RAjG59689J4wWrNaVijfjZKM7tpYFX6DJbXEHq2ToKQkWc3A+LtCG+phQN3adkfIku6
ufw3C30+OUp8pK/T/fuG7/vAJfV5ivLq8gwrSTSUzlKM3SvruBeqXi77ZcnXQC+AgDorvqmgk88L
P7iBTdV8XF7g8qa+34S8EdgBsYSMn/+8j++LNqIgHKrr8fKo75drK7X2V0WbOBL41b5fY9Q4dXV9
b3z/Fn+e+nIfYnXUE7CHY3N5gcsb+r5IfhWQWzv5/n0ur2KXqLEnz3Z9kgXbGyPufhDVoByazmnI
fFmam8v13z8OI2ZU8j4vP12uv9zj8mOlm3cZYFxWWp7nctWfu41edbM6SXL6c/2WOHgH4G2dV73p
CWvXX+liEI+GjYlp/NL4KZxmtfKuYwVFLsQXA95O9mvQJi9qNG8ISus6W4lueUysQQ2BKUeka4Aq
immPTESOxzb9g0JZDls5haqHxW6qrJPL1BGfp0nuDQcwFTPaigdlbPq9m+kaOkCi00hDe6lmE7dg
QdipN5EYWVDk1IRvtnRbSiMDdA9ikrw1y0xM4vjqeU8FeoCI1fKlRI4DYxKx4TRB0k369wLcRd5B
jxzIJUcLuTiB1sisb0wrJI4FWsl0haA+H7gP3pz+Z5lPOHcIsIIFer8N3ZXeid9Vjyy0/4lXc4wI
XSuopUN3SIhmysrtGp/cj1L31aZa4NR25T7GZwhjBvx72VeBq+hhXabiDnCsn7GHAebvDIdsER9j
z440x6FYxncpYEbVMChWO3ROKsD8wDaV33b1sBILG3jMJznLNEZQatoS6ln1uNhVG7RzvJEMuoCn
S5ucWc8eVGGNEQXCrtvK0wIRFplSvTp9XVBeMOvAtDNEDtPdO2XC+8KESrfal4z42zME1UqCBFlG
XyxUbqPMDJR4tr6en+HFXYtK6RG2mC8Z6OHQUQC3F17JhmyYQqVqkremA7+v6WXrFzUIHXie1S6e
DKj75IRNSWTOZhxtC84Yy/jA+nE7pXyh4Oq7pkMOKJBR1DDebtSxOLZ5fc9C/2iDn37MuudYH6rX
IV9emXmEnQPjUhksSlkSCPHBihkR5IKOFBd/BKLJQAIKSihp61e7QfHSrQmZUGKCl5gI8LeJuyBk
NZITxsk1qK7BCnGWjMc+WuIY6Uw/MtxEB4O3TrRkRvE1MdcfxUACNUG9vzd97E+9iI+9RiIyyU6H
ceyTs8FZ28gMHF5289SyE82WHVghGtBmtdJOHw9zNYyvS+nsi0R5coiaILCJaDo0zppvauuvFnQS
XzhjISINKDRsARFY1nU7IHAiGwVtrjIjhAOncaRJ8dxNJKwPE+1lcudRS/WB2mV46Kg1hgVCKPPu
CFfgyxbrt4kKnmArBJE/XVFHDDQY1YrK9ZtODcYMCpahIViv1OcM4apANJgIg7yUhaU0a+Y7Q6vf
Js2tb2EBBHXtvDk6kQDMoAfo7Tu9Vxv6Nmerua1pqxwZ2FJ7FklY2DEMwwn7oQ6RHxEvlScx5vNg
4nOb6/slcfVDAlgbGxlU3/GDbRI9yrSZQVSaK/cevV2RmiJK2ZwQlPPYlPUXUVlVuGCfDPpKjETI
0u0k9pGVc5m+GNtTkoH/8m2q8J0zQWfCOk4AHuhGQt9+mz2fzXwoxbpctwxR/URx37EoX9Ekng4o
fGx6FUh7Cm9CTKcU4KHJqW2H+MQMpz5Z/dh8X7r8OFi6cURAq83OdEozhbGna7yUnf0KbrM5026K
99U8nOBK54yNtKU56bJrpDQ2Wq4NHNQOrm/z79svFy83Xe55uXS5+/c9Lz//uc/3lZfb/9wd0iov
9Oc5vh+ezB/gpESYSyLq5T/haqS8NiRhnL4vkr79t5su9wLhmTBiv3BULw/4H67FqeUVgJd4hb88
7H/32L88oEqM8igGTP0a6VNuFlcnlUPoJEad8uXyc7vVvNLl9vly7eXin/t/3/7Pu/55qv/+7pdb
Li/3z2f7L3/+y6tfnv2/evif65bBAa3tdlEOy+kEIL4+ZWXhbGEsf7+/XNSGQZHpeFy7xW25+eZm
u0fgcqM296dFIYLzckl0FjL3y39Wxiz4cvFy5eVmrSQvIPzHYyjEueefO10e016uvFz888SXS/+8
+S/P+ZfX+C9f+HIliZkUb+aioaD783Yvl/555fdTL5vi9160rNpR1NWjoLfta43z4qz1EFgaKAFi
3B4Wtk+BapYWPrGRM61+JVxwiXXiGtflBCzfU85l2jph1piEaGcWEq087CGI74ZPMDmbTyJc7s+V
E6a9+oEtMiRlk6HJxnYIVkBJSAm5ldqzo1NaAq+IEgm4ayAB45kDGu7Eg7/lcPwoofdlclc0xN/R
CnhFU4s9Xzd09s/bk0swhZ3i8DIywrhHRpXKgNl1icff2qAPJ6GkN6kCVWwE0NcTEKU6FBdlR6xG
BiDV1Eih8tDVG7GJZDzhtDnJhqQWM3wHRG7EZH2oncMWJtPTCO/GwEsVYdIvVOgXU6lstgxpqRJp
PgYjuHk+pPmhEV0c5u6nqXacYJ1un079wv7c+T1NxkvTYONkU3jM5neD4FR/TeyVfFVsjipJInSJ
9d43ywMRtBheCPrN6eUeVrf8uWn1mafFzh/YSAPn5N7MrK9imlH15EswzAa/vPGjVjaNDmnfhEmL
IQ9ACOnVo7it9HKNPI+ewewpJ6R6iz862i9i2QkDJFzHxjdGrAjBB94vwxOfYxrfGTTt9DQBQNAw
l0ptK5ROH79ibzaaI1fBVAb1pu5IAqPo0RRMyVmOxy2d3mwPjoQuHPPkbixhljoByyx63gsjM9xl
nW81GpBwemLAS49qo94RNdLvK0Id2R0MRBfnLmDeZTrMjT6eSZRU98SW3jK8ts411NTzWoPGUxEO
DwQ3uJmxd0qDfQpxAuacGv7ilfEpcQgP61eoiqQKGSGN3Y34WqK6+9bEG2kk5Z5M8Q7ixrazRNXu
SYJj0W30w2DQLq4m7aB5EJbaq0xUV1WNDpY5pbdbXahahKe4frysFKWEO+9s0jdZMlEjrp301bQE
Vjm0cignd8TDMwkAWkQUXleoa1QYjAKdsn8qshGkzGSchjKO2nIQoJgWuBmpC9N5vSdRQAmUdbXD
NUvfcnP+2FJxVnLlziGn56oGeOm26kBO3WZHZM3eb3rDOs+mfdfqLcNulRu3UUz7hqM+j/Pq3hQF
4gv1uvwqlCwjUE31dloZ535SfTWN9avtyXNPh+Q2sa2HpUgwQ7KaI50wMwBT9LDNIr0p7Zg85zo9
WNbaBbZK0kHqQCZxepqoUJwbb/A9MgEd8qkcvcUkVFQEjjtIViZWoKoG50nuoVo6vrFu+8WZsXOt
462Ic/2gKfZtGavzbUc+tlJdu9nW+q5dqAdFHVR5QLxOUDU0YZ/Jo2bSuuZ9QKQVBxsl905tcSVN
wjD93EtoxFHthdakVDsLYmwwpmrsW4UXTB1dGkoQPTBL98PGfUIPGPXMguY4iW1M2bMWeEYDtpG8
KwM+YrIEbOiJIHHJdprYUmxOSSmWzNFmZuNR627jzsoDDSHqbEHaddUF+AZqzP2gbysfMmdVxPq8
6kg3H/MAsD/M+jlqnQrafoct39hiAIaMJ3QmMXrbm5GiUkkVVL7Ghyd64V+epcIIKWUnZAEt+THl
BMpwL+fzHEx6eF7YI+Rm1mD+LHtsaJZ5X8V5fGNhM8CB6nWBquDKoXgD88AfCqn+Sa+8Nawt8mls
J+3DPk9J4mtHfN+JEemGRk4OQhzRZWju5xhOGCcok9KQ8E+zDIbGbOnX6mvAorrPHXc9rHZK/wsv
w7FI5/ttss0doOo6yk1hBoKpIGEFAyfizSRn9KSqk3pgJ8sCOpNzHuf7VrE5MdfZT8WgA0KeX7/T
HoAx51I0NKHcY1+HJQZXtk3zLV5H55SBsY1JLEHVgXwMwjLLGDTmRNy5Zfa61Owc21FZ/GUFi04z
CGOXUj6qBWOXxhw7XJMdI6K4qCQCfEHKp8eBWrMTMqx2olGVf4wt3iAQqDtREUJPQTidrKK9I2qC
P6SbIF3RrddBvSPSb4CLOld7G2T3Zr6ALn3UVPuYUUUGM/ozX2+76sVpvnJI8YY1l0+jHj90NtQY
K+mUCIEQ0UA2aW/EppKrWYVQ13C4ApGe1FoNTZxVYEQIKMMLSxyjWW79Ma7AsQnrw3AIZO3HUfFL
nEYjwJktqYwoXoaESIWt3U8kg8BUg1+nEO1rL1j5Kky9jt4hfWBYE8yQlM+V7X7hSFoPMJqhu2dJ
YHfKcNwcgO+k5LSRMOu9WWEFRxCeHJJnqA7mCUb1VYyncb/IEz6qoad6MO2DbcIeQ20z7lSP4ZfV
mHnAAn7Qc05YraL/yCw6ltBQT4nHGqYrDNWwJeAe0MwHJavORd70QVrnXeBggAOl0JJmMc6UryZV
TWo8bGprHWvmC5rVL4Go+jnMcM4iKH/cBuIIrSbZs/F/TfFqXhEnXCnactLVNYHBOROU8VPpWceG
aogfaaxcM4Zt99ocf6CcO05mmZwnxLUKGIKww1PpO0UV+wMUbqR/xb1I09vCwv/mEBtXzFDZNEwW
aEx3ah3bx7TtwtihgU8662dBpJrRWlBDO4aaDZYrwP8cYR2Qwava1tC/H+nCdbcKkaJrPS2wdwlY
pwFbnU0YqMeFhmrmplZUZcYLfD+sQNaVIWyA90Dc0OLUflMCr+Yjj6NC78HSWu4ZGM5jNfOKtc3m
nHPhrqJJNMTMYlP2ZqvXb2e7875svvpLpTd3vaGl4aSopt9p8ixruUdrdZ+TjPWNhiH7f4Img95C
wwvKtAWFV+xthaTLiTQ2Br0T4CNCo9ttANkPRTEQ9uvMOPuqGbqnDa5+oFgFYqr6dWKY09ddHRhd
fKe2GvRfbOxI5ivt5NQNSzp5wn7ZeycGxcN+xf0XiuV+yQtCItxKYObWVtZz1EF591WUJXkKjG3N
bKLmHbcuED1dgrGxjzK+QIsVPITTj6RPhwAx7vKYNPqDszVBLTosVxtys0aqx8i/guTTlrfZpIvA
mQnumpwc/7HzAwowLuZxto8czc9i1pm6SJTmrBG9qffOjrSXc2E2Y+C0SAdTc854S+qTV64tFGSj
OwwmI6eZ+kpzvlwNFk88TWSyaos4WwVWYcN2LOhe7gv4XKpxIVaMiuUSUpXiHJ6VQ9+tdyZ9IXrg
tK9SxBg+DdzGXyq6HenqHAyvYv9eAO1HBtir6H1t9c21+A3qrRv2mROJBNcya7UZkNyQlcYEyNxK
QlY/kjHhk6sas9A4+6kqN07qKYfUVD5LxyWyKmavI5sk7MpXd6/OS4ZCkT926c7tfl3uTZvoy6Ed
BWQMzYJEkIxk2tQBzrRHVXHE0VG2nYMGwq/6dAzraJmjqpzeGqOYrxRXXyiNSUnAm0w1kdLAA061
MsBJIOqMnkF+hccq2VL9nI1UR/tgmxBCAK3phNb2tJZ2eb3ecTruzkLqCGpja3c4MtMdua2qD7Vh
SgR/rZwzyUzqo7EsW7R5M9Vst3zNBXVOsSbsLzQE1wOzt5CcwJOXvGXN9GiQ1slR4J5wL0CC0dXI
FkPoGcazWy8oIpZ9wqYzQsLKsoFRjvY9RGKyZnM6icz+NSXKtPaWRafZQ8nm60+gqcdmYle23dmc
u4nwhekFZ9rdoo00BeUJdB7bWyvX74uCQRy65kfFG65qWP6MlsmrWua92DQSQzs4KCwR+JEQGOaO
g1cLNz3gLwxneVTYGJjtCoAUgd50rFk61dHaWQseEjon75lo3ku3gv+DUSG0+d18T6sI7QDUrvcP
w9JOACyb8tTNYaUnxFqj84/KBJGJ5BZSIP5uB/NH4zBv0n/YFgF8YiTuvu9tfzacn3GKXxu4TSba
x97brFDBW5i4zp0ggw5G0I6GpBwzv8K+SwLCXX4RrXNjDCaRTNkK1LoUe1Bz5IvON8myfnU6427L
UV4KG8OiNfykHK916kZpQkdHBO4lY4IWmLOfE7JFL5se92gk0FbqjqPcedw8M5pc5V6B5xsNSJZ6
7SdDCWAB3WQEtOOvs5HacBULmesjMFHtKqcE4thB5rKsoMGV8rpJt+Q+A7Ax1QIqrtMAko+nyKY5
fZrX8b4uxYvY8mnnWh3gz/Jr8YwHQfp80Gsr4yDP++kxIqjr2fqNqkkygAj4YxtUj+abYc4/HXsM
u46aoL8bS9MLzQwyU6dtQIl0Im6m6VZN+mw3d0Z7cvE+Fs5k7ez7Ajc/dZpLfx/pKKKLsHCdClnA
5dGHuXedCHnyUZgDW6Yaw7i2Ik8plH6IbKQEoTftJ3JGstlZD1p7RCcSerE3n2K3PC7zhNnSnMvQ
bub7eiSDQPmQCdfXOT4tUkVPs5eQzjCITzarn3NmKHuYSgJyr4fluWRusCUyT+s0puibUpMxBtnq
TSl+DUvfRb1Sdbt+EuRqbSw9aZ6eFyePrMpTI+HhHjBri3LCHp5HQbO0Sp3j4ubRHKsvQ0qKg6cg
cp1RiDDjQn0Vj8N1XtJ91637teqWQDHJYlZrjvU5EVJr0x70qRo5Za7ZIdUsrGJCcyhLz0ksOnCS
rJK5ETvs5Rh71tggmDhYAeBuxO9WH7VKvMs6cw1HRQWzzAoGadHW99Z4qFUGIgTlVIGVak+j6aj7
ZGpe63TIAseCBKdcw1n9Qh70gU1V7CalfmhlD3OaFkKxItBTDfkQ7Yb6hepJkDmBRxOJMmW1tW3r
MbO3L9IN9wOhJHDg1daPGUjuTI6b3dIi/NNGVDubEcNRc5idVk3YublHES5+0r7myHYJPLrWFdnk
dtI0FLqlhCLVFmiA5guUs1y2Dn5XKGFbB08yqhPTt7IJJp7KznqM2UGzsghppWF0dGrazKRaKgUR
S9uVhZcoX4USTPl4LnSvI6gAk1VeH9eCmcY8M2bKGiB3aYx6aJQ6PwObEqEiU7gMHuP9hnxHkTBs
lf2K2t1eEzU3DosFNNYjzdnQp+etqO/qZnuDHqPtumFlH/CbRnB/tRIA4ZuWHFFrYFkFR6y+Fvl+
aJkMZxShjYp1piuMo8U4P7DUytmXFjOtYZ7jg1E+mWSoio0OuuH03kOiviTNQ58rSDlo4lC3GV8O
Ci629rQSO6CRROh9ZhWbmFVP7zlnwsRQxA2FAL4yfXnrhVEG+Ih+Fkn7vhQP6NNusrX53HSBqGNy
Copo9YdmTyQKVc5j39lg5Ql8Dqdsam4I4NrhnWOPW1SEruM0j5ej+WNpi5chntxgWel5btO+yFZC
i81sCLaOoXb/bmmzHhj9RIot+xcUE+N9xRyMipfjyIjfmfcQNtrqj85wnBbnvprb41KVMSnXNzFb
R4SfyQOqDww5qCIma0P9UhW3fW2jKCH6izvQkly7ghXEmXAYvRBVyWe2jWtg1i5/Dlm853wDa0xC
u8lwvuhmhIwo2BXq1snplcPSbCA6x89cFQfF6Y4rbEiIafhZm8pn4LKf5FncEl62r3CmG1pMBIDt
BmOpfzLHb/21+Y3xGC7z1FzFK9/mmeF9lJfd9bCEUEZIXTXbH/2Qoe1wrlMZyDrFL1kniSQZg7kR
ACxKtFB1+4i9UZc39068/dQTNtk9PZ15Jn1vg8BNDM5W6/tes55mE8WFKTIaonpDmLOC22SbfRUR
kp/N26OaYAjrN2RGnU4azvLbJBc+UjgrV5uCFW0ZPkW2/jR6DbeaxPk4Zb5B27NRANKFkkzhfMVS
7mIZbzZPPV3+I3dc+75E+049pcJ71EgujohxtWg+kMx5yDUKj0WBjjCkqDTHoj/QBCDUKe1Oacpk
H6Yom9yGMRFnPa7ks6Hbas+kfuaV7h3ixpL9SvK+mnw+unwpUMRVLkntlyZ70sUFsNcF1UXnPHbT
5vpr7t0wIUzIVUm1k8hqhnKdvedfczJkClmvWhyB7bwy0VNQ1+aenKtcbsLyxilvqd1zHzvpvrEU
sfm9zmgnlqOcStlCkDY8rrG0ILYLTuxpwd+1WQ62nLLbadxGw7AyK3HrQ90xgwZRfNU1kv7Ke5wY
x2cETVJvpQf0vdZU6lE6mhAnEoA43aw3YRvXmEUodqkSQNJkXXZQaP6hNqnpCdWwbtTeHo6qWJ8T
EDJ3tiS6jVfj2tpBnK2pJOad1EWXTTiaok3rKx3yJL3GfAcQRLbsVYbNijmEqW24rNgaY7q5XCLc
S9OpI779hBLYpqkGcE1XxRWlLUO/ZfxPos5suU1tW8NPRBV9cyuBesmyHLc3VNyEHiaTZgJPvz95
nzr7YrnsrNhJJGCO8bdAhxIEScs5QY1MvCfmxG1h+AMaAQdrpVF6LQIxZAtNK9ZWAW9Oe+TcHkqq
Rle9nqNULpHt+MGaTfRP6Y9vWc4xkxChSXBYHmYUaRJWSjE0eGxk+Abpx8R1U480Dsabr9pQM82w
v6cKOZN5+P3Zvx98Htj/92f9fs1EIQ+aUttEdc52uHMrvx+SuJXAdvSAJsgk3P8yGL4BRNHY32xk
l99f//2t3f2bzCDLyCqHqTW96Zhy5SHeNYKo3o13Tg1lQH2Y/v+z31+rDGffTqa39W0BspHhSgTg
5G/TdvIQa3Qd/372+2uO6K11JhxvlVnZ1tAzmytcocudLNJ34zoMcvtvl+m3ibsCm+dCM7nX0hqb
tcFat5VY98Nn26TkRyQeYDMub8rlHDoUlVKEdjiXUaj6PPkBj0aqozC/6k9eAPKbkA0x5g0/1JFH
zhSe+hOOYjNrN4OqPnVp/jiTSEMpjmC0yGkxm4Z9YSXobj94AUl8np+SVKItrRNwEO/HwQ0U2bSv
Jl7ztG5SSueWSyWtqxoWMBZ63pbmwQjGp166J0uvv1Hw8c0ZksygRmfL7lF3enivuxw6sfPo2wJj
m54Ks6Z/UqF35aoLmuk9WNwgGvVuYIIzHtp2OJXkWXLDQjprHWEngbyKJLuMRcrmiv5sGRwqMrM/
aV+Gk6eFC8A05bezszXg4qEkIqd2yO5prVunjwQGQvd241HFLUFpvGxRQkDSOr1IZeJfL4S99er2
nzFYFxpDD7pRizCo0nNhlIwQ40JlxJx8qwFL/FjXNNDLtwyqadLygy60XTC1sP0B2pLFZXJvCXz2
3juKpTdx0umH3w/pmBt7yzZuXak/pLtK3tWlsfvV6GNymk31UwjfXKeN+SfV0i9lOU81+o91n/fG
JvWuiVN8L9BrkbCsnVaxpyb1m0GUM9yZR2A3CrR1u/jnNG9TjhN/rSkZdijweq19IhvhYSlSLXRK
VNtOV4NfD1TguAkw9eRQo109OCahJ8o83/9brOJZ2ubLbP+r4J13ok63As01QLO1oG9j7TbnlLnF
ZqGhiG89Deqx07hmlUU7Eq2d29LHdBX3I22MXQ145Zx5sRjC0BHc28GjVAAF0dwM8G9vsC9R3DAF
OzF776BbsRQIkmWtEaNrGjjJOVMojkTsRPtTsS38EYlp9jDq07Qn4yphHk8SgsnoZbe5WirPPFnG
fArG+tZ7lHaby24U4GxF12LRKzlPJrH3uHWYBkvJH0hbZROZ3siAONp8qGtx+P3yv7+Gwk6Pfn8x
I94kNFr3J2n9ZG12T3pcBjgVmCO9dvxnk+kTBVlxqJEWbafBovuxIh1wCUkJzLOTjkmvSfYaygac
Hnhj++Sw1PT0StFHfcow3WK7XOj1Yf5rX3KBFqXoFp+ELuNgy+xJGu2tQirsuN26wziA5yT9SlPf
W9uJBDoiutEBPylK/Zp56VmMxADODFE0An8LdPzoTPGPYW5npc/PiRf8cwJZhKOdPWHlJCFI+0aX
z1/OsV8pvAiVO9J1NzIhu4MXUklmk9afZDsfq55DOui6sMBfFt82jkFOy65oGP9RU3mnwW4RuPo0
/o46poOs4c4w63hdNdjutHEJwnqc37XSG5810uhppaqisoLFmmnTPvzv2PL7Ktv2rcncXN51uhYv
Gy3jrFYZHNkyhoOTmo+jJ5HNkpMNcDhAofRkjI7TJ/qlehMTanDI0wfknvAlaEU3ommzLc+pLZVX
F7eax/1szsAJdbIZCU4PIWDJcbnw1AwwUzB9kjoS5bGBIyHur6mda3tlaXsH2fHZ9JZ9fY+US+oc
oxGE7GnwoM0W3z3kc3Z0QPg1Zp29URxYevS9KQjkAXtawlIExFhYrbuJjfER/D7YLlQ0EPg3HLzc
FxHCPk4BB2q0HnIgEw06VjcWjmx2Mp2gp7IPsMEIJol+buZV6fg/QlAu3wxlpAoIwkpSCst69e56
I0mW+HJSYiEf08XeSitxV5bWtvtcOZ99IJ41395BDDG1UXDsqz2z2il1MNJ0QRnOs3g2MuaFLNW/
KYxlXKW1/EkW5hX9zWES7IQLN72vQ0Z08/A26uzK6oAihBjRC3cGHQ9DsXc9gewaUIE+Z3rgf2pH
PUmXB3YbU1FsqO9qfE+q+MdV2ktqzYD9xICOdfUdO8k+qKwgipfqo4rmRX8sk+ClaqFCA5gRu/5r
VgX8rwKz8XE7FdmPS2aNnpV4IynCi+MLmQ/a1se926Y1jZu4cWgcofhrOrU2AEkNQ0Wak3XK+mZf
kzQjW34eogAT6qPq9IKNPP+sNbrsxaGh4Y9ghDNkCW7T++rjfdoI4HSaXvPUPcbBcFxc+5SP1T1Z
MQF16HB32zG+mfTbTqzPptJDYon6tTbOmKezbtMOLvLIzCNDMN2I1qGUMplfO2K+tFg95YF6a6QL
yjRuwH9Y4YNH+JiGZFr11Dj9w4hSwuLeCqlxe6Hy/EqSxIYTNQqa+FG/V8OT4wi+ArhUQsOTTzV5
Ju24sRas5yq5SXgVCVQRmCfpf8T3+LFwKE3+2vhKVmBTOPdMZljpdGs9eVSwaJFXOV049uy1MiFl
sLKpyG4ieyAof2kPC2w4joL6M3fLZ7cNTraZPkEN8bKemU8flpJwSpUz/4/0DhBK5tYMMh6iC7ta
nizSIVaGX6Ly6460t28yx/pbFcwuw0B41ugHfCOkNt0uKGETZuWWlbsSqODuLqyWpgvZwzVDbmT6
pmiCfWC4G1LIemKlZ7X2KI/27132tj3CEPQLvjEUwIWT01+9TFywTv2mnKduGT/a7N6b0dBfWaUQ
Yrn89ArdW3dNElW69jNaxj3nnisKs9G19ovPZhvffyLRL9y63sqiND50avcu5FBwA80DIQKE3cG5
AXTDCji880NPSUjOeZoMW9sc3vrC/aqn2iVCYPajtudemiThK4EE1Sq99DDP1rbM+3brdIJRqsBU
oLCsJzrnmoHyYva/RAFBrPA1IBH8yATKyzRmlyyAsebGRbgqTgmyQDz6JmwqpxrlxXdTEqKbxPtX
BCzW+rAJ+vEhA4VqO8s4pJBjc4ajL6A5ZKvZ04eNjPaA0W/XTPaxBjZdYXnKd1aC1jiepi9sBA+x
2pux9zR79fdglpAZffXWT5BB3N0raQ44IFN8kzQl8sKP1MIvcp1QcEVVc2hoHlirsewMpth0EXx3
zlmu42AvsJ1hgnoOTEDSeXR3CXjbKpvQanKeLNx17yTzvN3fpEYqmpBM6Afy7bHL43D3zROyoNh4
dzreLKI59prx4tnGl4KiVRmmPhayaYXto1755dGqNIQNk2oPRhzDGfBYkTncf1/Er6CAQ6jp7WdS
Oz+L+ZVryT/O7r+uc8ppfSaQKX/gqqYCjZubmvubX15dE3XrXHQaNCkeHDc5uIn5T3cenQk9gJSJ
t46vweLdaAZkKY61R/IduJ7qaRMX7U4z82vVzQ82IforSyKJAN1pYangNMC9ULHkkRiTnWEam16r
/vhC29LX+dfzJ7IzA8jZwb1NdAoEpk9HIh58hFNbUUxvzVJ8zGQHw6kDEQSnTuA6+sSf26/dl/G+
cNAQ515IO4INGlkK65zppWT4tANyyzoLElaj5qel2FWf7Y2u4kvucLVUNqwWhiPcsGDRm7HnSVT3
7bomz3OlSJQ5+cl9qtN3epW/0BdiH4uY4l7kpOT/8+DxmvipSKuHniSINewDSaQ+f75voCchynAJ
fRK/4DxyIzQN5+xmlbOaSu1UWAR79A99yinNeuNOWNHEHw1H3HrpmAEVxWETTImb5pQOCT/ZZDL9
k5s66fvyQgblI9aMrRxcdgdKULlHEolXhzY/4rAVtY2K49kbq3/gCC+KLCVGnh+Rmlwm9vR31rxI
VbyGGaOZW1rwJAUk0JQK5Bk8GaqZv2bgM9FJ4gHj+WPO3Y/Mbd9UJamy7MiumnmBihg7SWp5u1zG
jy0oX5p7P2Wa5psexhy86sNCWXIvXHqeOtb3MdhqsOobUJ9d6vLTETHcJnVJvfbVk+Vm0GCwcuDT
wO8PZcN3WPrAjPedjVO88Sp5FDK/9bI82FMSeQ0U1Zhwtg5C3FpAOSA+g1Wh3nhqlFEc15923W8Z
8boob81rOzA94bb707CPt45nR1lcPCut3hnl/MEtSodlzMSnP8o6a5nrgq8ggy7zBpwuy4UkISqt
6j7eaYS63dXcXorYL9+4NjFJvowaTRDO1CCIsLHRbDAq7YxOoWAwQFCcOP4yePh1uv8llxjLGi48
MgixEie4OfLpXzbkz2XB69WZ4mGusk94hyv91oeknt+wNUagjEBHXvY88qCD2VYXHcDm/lolqXVC
EfJDfDHi/mOK4ZTMDl66qtgGs69WJvn9cmqfzQLXdjvM2wFBYOgs5bcJOY1OQOwsbM12F7xZcfrh
J9WnYxgPSjB3pbicifpBD8H+5qbb+0tpyPlpTrou8uNgT+x72Nt3ImJOnknjHVcMoU0Qb2XLvwag
+2gh4gJxe4FtJyTFQo6dNM+EbcDZoMbjndt0IJ1EnPcEtK6MhHEF97k1eo8k0x56qwdCoyC3NTc6
2oB46k85+PPa9tun37twXLjazRzUXzdfewSXxdAdVTNEvWO8tUGpPUhEk62meNK5j0uaPnc5KSZU
wEdyBDly4uZoQ8mhm+0LXNwAZR39z84CyTA78z/MH8c5J+uWzY51v5+QZWE0n2oa6/T2Q3aOBf+r
tLXuXJYJmUk3ae+uPSHNcnLiUAod05g3A/i38wFV9Ew3tN+hhTT+LbWkybhMzfUiLHH8/ZDVA6jI
AIqFiigFIqhhu02IiH7yUeE3ZJqTsosLtBX12pbmBQkoDRyqy47uaGRH0riyY1s1+FrdFgchrdzM
XFw8v5/+IlC4r1YM0rjBqBxbE6JysAAZ6dXo631ptjoVIVlycnpHOyYun405k4iRiD1DpLZ15nto
ms5zKmiD4MDA6XB3g5osPJNpr06wOnloWX5Rsp7bG/qLD79fmokP56PiLHKH3Ee66BLorlWc0Sqv
w7lDIp87BR/GeEJtt8C633/NlCXs/++nv7/Hzi0vzB0GOmaQtT7V9wtrqCLtrnz+/SAq7Cqr+K4E
//06oxuAkpxjmVvT0b8rXdKeJarzJvI5g+KYpTnHx++nfVXeOJ5xAzqo+NH+IN7/ReGSeDfSHXLN
Y4xGvumfmSflZIez6VnY2kZxC0yKEqdUi7w++Vt5VXz5/SD6KSa5wGm38axe7kHRpCLyUiEowxBt
3ywJnTEM+7ovGzrKB4Zb6dfH3y+ZJ09pV5r7rlfaUWpJaCV+fgkkMQyLM+dRkAfOaTJc9IetPHmL
uoq+/5yh5k1/aA54l/KnVJSb1iSIsuhmcoh1izjLQn5Xg/6i24gGg7+oODukitBHBANs9V4PDt79
3S117c9M+ROJldjC7O+hHu5X+bxZpFm/51a1RXrjfQSpIOm/978sf6IzKPAApewKH3+zaceW4DwM
WgK2LZxSM2En8V4MYyHgqGGL95IYmDLtnSiryfPxOu/it9a6TQo/mmVtbwbB+2tOd86s1MVBLQGz
0O+nruPfAzNKMoTiave/32Lcf5+HvmelGMi5O5cvPeiTjTdRaFPhI6NTEuGK2vWDMM5Nh4YhHaQV
/b7NMXHAq6zhoWk1xT26y8W63yb7eYLxzcnoXIkYJQvZvsQhi2uVLBLkBOQYLMxFqBhpLa+Bh7Vn
o7oW5X4m7/NTcZBWlj6Z5EHgkn5zxkHtRFp8JQlY2yzHkIZTHj22fV89Cs7Yroyg1tTFmB+skpSA
WI6oGbw8OCSMlyQnsTjn2Q2PZ5SWwbx1s2Jee3VNaBX+uQmQmNoH1im9zv8tdDNZpDPtCs8/85br
u5obJxWkd5GI3G/MyVEhvZ3LAReoRwzomSjddOUhR8T/dAQrU0h3WPSUnnXXUlBBX7nxicIHbn1v
kBcib7mm/MoORxNMzeAJLuIlOS/QYUev6Vdtu3SHjpZzSi7IAEnM1Uz/KxCO6+EkTV69oolf1dy8
6SZEVtJTN2sb2rKDGm8RwuCfTHLpbpW/TcrGeip6JGwVAwClLO7O49V+dCrUAnrbXrV4ehf5q6ra
5qBaJyCgvv8OOlEcNCaZRrBsIugV49Q8GglYQKvTzYR2Uz84oA26CzBbTSKIHA2gDypWbqgIwLhn
dQ/AxWfavrCXJNNOKgORs60jFMOTsaWr8XXK6sdicj/uJu1sggS08gnZe2neGMm1NREKFKpNhIgr
4ZLehKA8SPZGVXwO7OakJenYFvu761444kymLg9GUMDdksASxpJVrl2yD2pRbkvs2OehV/7eIDQ6
mqvKO9qeUYXD/O2ldvs6ZPqy71oZkfEMNpb4/TO7inkk9nC6Y3D9MxmrKXENZF6aH/IefIF4sb9V
Ab+blMk/1f0Dury96TYxYOFE8HKq5y/ozU5Ng+kyIUzO8hXt8AV+hrKWCktdkD0A+VxJb4lvgXu1
0Y8fJw1XeqnKbOOQ4IEkFpHz3LvaFmqGR401fxYLelR6ctxtZ+OuVGJ68yluv8VcNejwxW7CP0zX
uQ/kW+niq1smomK2skqNf3bXvSVZw3dorr4uAQFOoAjEDHb9Trun1LoCyY3iwv1TWfaFEBJ/z9J6
IGxtJXTL/upz62uGRsJnMF3zZulOxTA/tWURHAc2dtS07r4sKB5cCgrta1Nt7SCfH/GHvLbFSKjI
3JD11rpAWHNSRI7CiGHofn4LGJF+Ewo4K0kMxptauGyJXmf9iRftsWlhipO56Hk8QvrEPSmmKVKA
oAv0P/CJ3yZSX64TvJQUfYxZot71LD1hj+vOU3ao5sIC+NTksUXtLSsnfow1Yzl2Lk+JZfzT+9P8
tnTBWYkqP/KkWE2LX0eBS/7CpLfd1XDZGRxp25FWZ3C3utRfGnp1FqH7ONsXplMDKRn7BygNbcoh
Y2N2QQxAZYVlncrmLiFK08Mgxxsqrp+hy+Wp8XHHafVcrPQj5vY8JAYtj/zaJz/HJly+MWbtKauX
h5jKedoz0xu7NX0VsY3LVMd5zlnarIbJz/b23Sbht9I76R23RFOwZBEB5x3V6H45BPqfRxyWFv1X
axLWh6vfUUSIBPzK/vahCbO4LgliysKEM7F0III0QA/SAmZq8903XyHzRGsAv96Mpzm3HuRE9ENt
6u02EMEOlr54MV3vI5csylPmnhXcJX/nAcpttIsdVWF5Qg7I2H2xbSSRgxxxkyaveSNJPuozyJuy
Isl8yY+4zUEoPG+8tLw9O/ZDfQvTsXD64+4onP3iN/FL7bqcsQnCX7sX7mszQJK3Vtes0chiehiK
6WZniYxYgPNQQwxGlqX2Og8gVOiZYccsDxi2zLAoI9NP+eeEYiCo1BLDaULMVVdDvCHaCdMsK9VD
0LinKsW+qZmeicdqMk++xMvf+1hX/BS/fO8k9kpIlPeaD6FDvC/uno5/OiYDUnHK74wU4qPp2NZG
quGbCLDsIvspuzgAIqmSzKjJfEHh6G48VssNsMih4jZHXm55oAETFAgBFWjB+yhfXM4U/Vw0WnJI
HDIzhdFUu8LRSLwg6GLUev/kIllcjbWqIqFX9AXBOaFbyHa9yIPIuyN3Ev3QusgZjS2VR0bmDFE3
KuOq6q1m1DL8/SBn80HXm3Sjo7imO7LgqRL6X4MYjFc3qVmUfGJFnOGryynUWaAK+65Po7k+445o
9osxuN+j25xjSuWwR1AddX9/6V8QIUb9FXOADV6rwLnu+ZoziHnIRc6t5Lwg6qF28t3xKJOo8HSs
q1x7ragX39Jhs80aC9V5IkjXj6nzQMZWhMwgVuSV8Wfb/aFwQtK/hqikI88nbA37nw6OQ9RfW4aI
cK35Q0zWBqPfuRud9GS2cxdVg+A21OvdsBBfJgeUn11ZMDeKIGwdiFe0wBoKPjK6C5NULQGBIgED
lGV6T9hfntLaIBXIUcG29vKcBy/ejcEcX2ujMZ89wHL8IbYijSj8PUbswObco2d6DTaPy3iyxA0B
FOpCWTgHfUC7SfKcGalWNzZOKqxtk/XpOiNdcq2Vyt0s2YwSt1Z/ihizuLSU8xbk5WPl5c4mV7VF
gUHT7jIJM0qNRJE77l84zCGSmR+6JFEIy9RCi+V/xoYbek0md9QeD3SPP5klJpQhd90/A3cuGD7K
0sqgeHCBgwoGBHSTtWwp1ZVQuMZDQHLaQSvUdr6/fWbekUMwzHCBbLaDe0/39/7CFj3VZHkly18b
piVqg7zf2fyDANCJ1Y576i5hGkLc3NbBJsJtzR3YHWhKC64OD4PBd7tjqo8fqsgex97vyHOQ1Wnp
sZppgLM4WjR0oZ2drKhC0jdW/NrnhHZnOhtmPgdXfY73sNdkjSIl2NmxDlGnDLnzEchiLkfLStAJ
thcMSXQsA4wV9x+l0ONPvneAEey2nW8e+8EXyE2r26KmHG8PMo9Y2Si+Jf3PEjt53sfJbVoEYrU8
XuNHBegAndgFmPkzDhtUF23yHsc0i1MkagbzTL4WwLvXA2l7XUAwUS72Kbga07VO1dqIiJdAD66a
AoETwVAhPaCSnu5+2sNZa4+FTVKPRhRFZ3w2Qhf/TFPQD9m+IvjWnlRr/0kRiv1YqtpUdt/TIjkF
Z5oYvoI4d18KHeO+U83DpcwzIqF40Vb4x42tAaZzS/2FYb1rsm+3fEzaYvgZF5z76n4md11w0zrm
FdVK/6jnwt1IIKo13/2Pm1aeAovmaNzs2MsnvOJLk6f7os6vuMU21uB5V6v3311AJuyVjkXuSFJc
HXjhvJxjeqwa88gI4ZyJlFJhhRqA6VjZV8u95hxK76qtC5hmEEqmVwiJwEZpy/Q4GoGAkUVUmxfU
YvLib0bFu8AUaF8dSF94pM7gejF/XMi/sB8RXrA5W+teoOKht+7QaOnrMhId1sg+2HU9NR8g5ORL
aEvYWvRTZS2FUGgpJoaogVwKFTtvusF5kwQ2kLLXzEfpi39F0TlRQzdO6MP+wUWZ19Sn7ABv16ab
pRn9nrpiKiLNN/65ec/Txz8AUryj5CkwkmeoWHrtwABPYoBZv1ZEpvLEx0ZWtxXNsLO6yrn2DoZF
pRrkpMEcNt1yLEnh7wPZbeiM65xsQzorWj2yEENklExKNY820fwspdTChnSsjAfu2E/jYdFx5Ih2
eIhjHj4i4bCg6P2FhWg8yQDbVY1plBQQi/zw/o8pSPxDLQeaUyDSATZA8eog/TWnhYSGNMfQOm6A
zTC/1hnKOxtZlh57xt7RrRMrlf8SBx/FwFLBbEvQvOkAk3GtdF2fw4pyTGRBmW2J16nP6c1XUHXY
dOS+CZ47p4r3oAgq1JfGuMWpkx3nu7SfVO/m3P+tFAEYcR6sHceyV9glCAxy1J+uchg8tUY+NyI9
+nrjIYNFM0zRmg1aZdTXZF1hGEU+z6lkB1u3UN41bpYHbYZCo6IqyuVQPmXz6MN+prcskP29avG5
nkbCLs3hBnel8EYglUkKbdniAnv1C62+8sqsE+8eFTn348rzSr40oSegE/ZD57hUbe7RgDf49AS2
rx5pUYw77/6KrrXEdS5GYgwhp3ZOLxc8VE8+L1iFaz+5qrtburJtbuBnEE4wrYc0dg9FU8SkNbjU
y4FTrsaJfDXVkcetzTGW6+k4pxZtafyEAtMnQqPU2CeNtl/seYgCYXbvrXOLySJ6zGrojW6S356q
k2NXs5wBDqQt57IwTdQJvhQ7o1Ybs9QZJIfiizLp+BhnKQhOzuBcV8gOO2R/a3LfSK8ZKoUnVP/X
5rp+K3oFKYGXztb8U9XMvCf4fsmQqDD/NrdlaH/ynisCD0f1U4sEjFJQ1mXPFhc74EhVLMjPdQPh
Ol7HDfLfg26ZzdbUJVRPcxGaPd8I3S8iM592OeAkyZtPTQOvlngyO9UFIgLHEDffvGvM+wqzP0w9
9mRYra641Jbxb2gXN4qtcQwhPnCY1NxHYkLPNaaTvndy/Qe74HCeAvWoUJ7FnYg3VjUT7JuQ+Rlw
DAtv8nY6YuCVKw352PvokRujrddLsoh1a7JAKh1zPaomGz6MvoIhp65UI5+LTfeg53F2IwHsSeg2
FUMFSsxlJA6mmLQNWZHbrrdJHquZaWNoR4VHglQggXscwVs4D265ZrOL+Sbw+srLah4RqxrvzwM0
A55TxOlonrNjw5m6d8Vj0Qpjy+2BuoJ+hqO/dD8loFxoW0YfUVA7Jpm9aTKKN1vTPje5Q1ARfTpr
F86sRUuILnWd6gqXOg/apifEvOC1svC54MwiYmUwv4JpEigllxdLKxGcB6CEg4YiAFdDCwVqOyH0
IFrv1CT5j0bapuOWi7W9S8S1XnUOuJW3Fca+J3fJUp6IEg3pcbOchmqxH8dObuYiZff35pBsvvSU
OPFTP5ntPhjKy0SO8lotGP+b3k/34C04HnCYr4a5JXNfJA5K3+zeF4jMi8Fs3dD9EN+b6UHpemQo
rk3wvTbAhhX6CeTAjHrfcFd2Nh3ESNa3U8OAza5vbgzL8telKHCgaeAgNl1iljVVm1R+sM20Ea0Q
Ss0nJfChVhJoqkXYzwJQMSYcpvsex7GtupjKj3bUox4FpDF0Bl5C66OdtOZIP/ECiGL7e9uo/9pO
M57xZg/nQjTWGpoLT5tuj6cMCc6JKq6LNcl59/tV0GxrhG/H2GPhJzMOlxOAVgdjPaABnvpur5bc
593Ckx508bzpi1bevzWOPDemEJjowHAWNghrkJJXSnTrqfKzq0kA1cb2F+h34lAvVpYkYZrMckfs
20Nq+q+UB5bnwQwu2JXEySVODUzJsCPTtdm+2vJspn8VN8tjr+wn9DoP0zQ/E7iWXxriy+I+vyMm
L6Jaij91oaVXrZ4i1yyLk0i7p6Usp8fxfpoW6bGYfy2FOZFoLvvtNAdRVwf2zR7V0Zdoued82bc1
0QIxlPKOYFwWkTSLrI4js8CFpfUSX4pqPxpK146u9HoyaD2bp19QnIrcw6/eGvu8EFQLGinRwnoZ
0jFY7AoLjc/Qa9E8s52YhvsldbBvPFz5xuKAXhO8X21KC41n4M7W0Z1p7NYn/2gNpzo1yAFDSpNm
GM6NVEeE5rKUlyl+wLFjCy1mZGZC/sB/EhncdF5kjFmH29KC9YwdykcazKOS2DmYStELUC32/7El
mkIIDN+Z8o3HVINg5t08B6PY4O0nElTeylJtC7olMbRFlVWLrUsBRFR7qIV6gxS/oZwpn4GpE8oV
m8kRt75VxsZ0qeQdeBSjA9X3VNKfh4zkz7nPF6oQypvXLFE6Yv1z8vgzXfTuYsmBlINyPOcj+1ie
JefMat4S0Ar+3ExGo5UrMldNfKnEWWWOqTbFQgFkj1UDMbeXXalJ0M+aBy2y6OTKQvU4hPD1abkh
CapbD7Gaj2zpLYuNjb5phNUtoTOjsvZO8M76llotbOD1hI8KnfJjqeP4nGIFm0S0GImJkMkElRGv
/Ddtja1V9e2ROnWWB8fVQjtgEGp8i0gs3HJRDye6aqxeHIHcL+QC6FtDw4qbxpRixT6W+zK7i7BZ
UI7NTBwr/dAHqVDuuQvpoHOWI0Bycc7LYS8JxTq12TifFqY/uK07AW+iXjYrdz1Lv9pwuNlv+S2j
kiDSbBatqqfSIUmYK5uZZTYFLUIuBWNQ86ofZpCQolHFXZvPHo2WlNkKL2BnYNTsSJhcGxxLIRvx
syjIqydBK9hk+fPk991DZ9zrZRIigscB4pz0bsBRAA9ZPNf0e6Ilw3eOdjqUk4WEvC67aHE8hVO4
1rfLXL5QUPNFPB5cLA4d34BeqRxoa534/rrnaZdKw9oPCJBRDmXl46DLl8Xo30uLpQd2xM+rw5S7
+85X8TtldZRT5DK7BKJaBSIxHkyUYIjuHPvDrfAZew3/g/iUChpotu4B0w8pRMSDjaqfVm35aPox
iZ5Vm0W1PfccNka/HL37hyJr871j+pi+u/eCQ3znL4V+IcNyuXgQVOaYxNsMlZRYdQuHwbQsPMgz
LT25VfU84t8jUrTJaAiyyuPoPMIqEtN7/wAfYv/3MzjRBP3CPatC6d5AAWbGkSxicg/8Yed7nHnp
iD64ctEqp6037LKyfQyqhH9ZLyiKo5upAWIl0IIg2JTSmbXVkYRCYcx0xtgcwto2f3QBhdKU/+h+
m0nWlT5umIrLjPmRG6glcIscVvRQGq0JdNhtJzntg6IzrqZHIt5/2DuP5cixLcv+yrMcN7KhhVm/
HjgA14rSSU5gTgYJrTW+vheYURXi5YvoMqthTWgknXQJ4N5zzt5rz3flpUvavsmOdf9FD8u3agy9
ZVlJbEk9z3QJopAF4dC1BiHj5LyuqNadzhPqbTqBZiGY1F9p0nQBkeLv0yk7prQb11ONGUOavxhI
nx0mT7ldB1q0+/xiiNaXvvRFZhtev2VAP60r3iHf7IYtT2OTjZPjq2zqghTVQFxcitAD9yiEK6BO
6rIYQgOsCXOwngCvLPWRwFa38XgyB4sZj0ePyatBWPgEFTLc03YJuR4clvVKb/PXSIxeUIXQ+6CZ
14Xa4Ay51y/M3nQmnc5nyAwryEpSmQaNqbjmJI1SLYUJwAvsaJIzab36ArZdlA+LeROnq+o1ALnZ
J8lj0auWI5qoNdUeY3qJ0knU8ewOjUb/jssPJH0FA2TT9+VSU13C9d6iusK+lK9KH7+o1qaPNN9R
jeTIAFJ45YvKQkElTgh1hL2XGGAwwAfahb8qBjAp1BZrWTIYOfr6tiYbLi5i3p1cfEtIngijniQU
o6GebPdGgAi0wAczMf4MRBSS3mC8VCSqYr8R8Jk+C7GYrlpRX5aKWXENQdQWKlbO8S8fi7A71J4C
KTh5VJWK81run0sTd2xBjBOBag2b2KhecEV+HU1k7nFCH4FH6n31uUQ7vkDzViwmS7qr0MhAcTW2
zSg9cxRpLk9vpcXme1hXDED18sXrEO9yHYArXZAJHRRuor5pfviQRObgGptcp2mednwggX6v9hlY
XxU4k6fpbD68dZ4bL56l4lIuAlKsxHv6Tlika+gZPkqUtjRuBficrOIe3p4BkPVpQmREuQL2ZNZ/
am5ATwOJ0jGbzUWNUcGaIEt0rHp2mFziwgRgkNqaFDEZA905yzrEUAYwyi4R5puehl4JRoZnMndM
/X7XBOcYvGprXUYLA5OPjXjR6uw6B+E2goZ+q1LX2pOKjYXseLBBxqM1CYAhwkfk6sRDjeoZkNkZ
C8kK2M2TNWY78hYDMoKbh7IwXkDS22UjmLZpMKhWTOqyFv2thBWyxr0bhRidQZAwpsNxjLL6Kgkt
l4Gpd/q4nBDB4J8PpRtfrFDyAK8aTBHFoRW4kfwFwxhqwBASEJOIPdenU5J4HBJib2dSXNm62qzI
2HqoUnaZ2W6SQxV7nsIKPwPc/WpVjsWNpiGsyNNiI7QoqeARLCaYwSB/GphhdJ7lGoU9+5z7TF9D
3LgO0oBfp6FTbZbPbS6hKkIEr7QE5eQVejVRTu4bwbvoSXGRvfC5yqJbT8Smjy2PqaQPCqBhohpp
iZMAo6AuAXQgPPWJ/DGrUaTkzUgacdn3hl1E/mEEOLlukKQrgwpwtvbdvNYPsh7n6ygXt0PvvyWx
cq1TzEGxT4JnEx2zXr/DEIsiJe0viGbWDIwfO3+8i+HTmnj+zZj9lFEYlFQlXA8zeDAHYCJ9hdFP
nmenOlSh6HlozMipa/zJA2VnlXniYpiddRTbl7oxfAAM0raMzQfCUzFR4heRpprYUrSuAYL35TCV
z0zPb6t8WMWxhZnQRJTnGxphAWxk1VmebmG6qAEiMcBGY1p+VEV+Ha1+pZdUBKMkXgw6LGjLxDlu
rS69tc9lMQnQjgSSbzekQe9SyDyq9WE0JHBHEij+dkAHNTAmCKN6r5TBUtNA1fiqecbm5ttSChO7
gZviBZWPpiV+iKvatKuA6cmU1PtRo8qxFJmc1eiURfIhCBncx6G8NiPwZ+RVo/9nMOlaPn6SEKMR
YsLipdGHdVnLg5Mn1SkFCGflIXMXGmSud+vrzbhOi/A+g+1E5Y+S0CpHPggQytjxNDrqRgyywaj6
aiVo6B1S+s5uoxFwHWh00mzSBwrDYG4RwbmaNIo/48ZMEZUmLdbnFJAJFSXVmRa5WYHyz5e5igrj
ez8QE6K3S0h4nZNadboyy9TpQmR3ncnQmiYB+1LLHfLIuMGS6w6NTAxEFyd71ZuxdFN+XyesEkPw
Xo/CsFVrFn4xwBuIrxYrPW+GbzW80OTkkwm3TjuuzcQQLBHCukWa3smKWd7UYkgvpGpcM2BoLmTX
RjuLudBfJA6eRKPfiN3wvYU9F/V0Klpl3lK8dyVnQgkGlihBrsDoWGqGwkA/S664q1oiUVQsdVST
SrtTfPk+kaxbaGF8ILQGQadpe0+szaVUjAnZ0e4AY1gc8s3nvFKSpMeoDjDRMcNmYCBLIEf1RiJt
w5Pegbozhc7HeSS8oPVKLm7Vxve9iHa6r8yHQjubhfpMu85z04n30pfZ/U8EFUhjfBoMLMmjgD9+
kmBORzQS58zFiSM+zhDyiFxiJfWIhLlsh2HBSvEWl3xO9MuOcRaXFPpZBM7Y7XQ2XPQjHkSLDX6U
eo852R4IK6sb05Nvcc4g7tbhsWj9iXHkc1wlI5x40GCl/6XzaTiaIwdrgyehbN8nAqhLiExCLU6u
xhSUYImCDC8U1kWXviJF4qQYpJuIEJe8Kzb+hMOJdpm6recvn99NKH5wdArPkWporjE7GqPZbsme
t9rmZYyQ7fNbQIB8++2mz+/MTxfk5xd2YUMx6zoiOKDeDAP9/C7rpa/fff7upx//7k++/e7zj9FY
ZNtv//bT70j/gaEzZZKtTR6ehlm89u1L6Mvf//h5w+fv4h9v+PZ3cVjNjuH5btLPb7/d9Ou7/enh
f/q3/+Ldfj697/7n2xOPDC34+vy+PeJfv/zpIb/9z7cX+2//5K97+PzDf/s3P73+b/f6eYMZarWb
BPUX7GnvgzV47qiFbo8kdF2lA9PAFP47KSB2pFQXM6nyZTuOld3IuuyMovt5iH1+0SrgBAS3Rc6Y
fqEnNqybtF73St5vm+TK6ZVjzwS1IsfWsPVavMelVLrloDwmVKjbrA6UZd8KtxA53gtzCpZ1ziap
negaDczD7bBGhmhVGRc/C45fWOTbb1/CpCMB2gwwHIjxqkCzta5pz7DbzRHeQj4hxW+VKESIitBb
wB96bLGMYyXHd0Swj0utr1hr0kxftVWlrpKngczrtRaITtDJyQrt/qEL23Lb9/GNhRsdBAcqO3W2
sYtZmq3DFFDAID2xBKTLLCI73Kp9AJaf1zp9bqaCAKlSBhoYMbcq1qMNfSAKV9zswvyFQOGWIaWe
0qH1mq033fhCoAByQ58nvnyePJOmfT1B4TTRcxEFfEsVcCm2Cngfp9kKibKDkKzPbxUJioGGC9ps
m1dyfbEIGyKqwcBiGYrkjiwjbI4jaUWM8x8ZB9PsjJFdgGOxCkoss0BTJkKp71NgLsNzqDRInOJo
6WVatQjpXhWSG5TC44QxxKZZf25b2FtNgTuii1Zwbfj02nSmMrGVBc7CktiRF9tvA6661AeErwhT
dC1R1sxVyD6klnMlgUDM6tC3bbvqkibF2LOJRW/tEW20aMJJ3feE1IZYQiyf+ijd9QBXt2RVFlAb
SgJRkcNLjUR9xhqcpUhVAYUxPg2G+ybN0Q4Kcm8TSXGQnr3Ov2r4kJHnm2+GT2KoWhDTSMaQU3ga
iZxykKK07E4cjJ2jgsuNq17bq1L76A+zyZM+9cZUho8BNxVvzoeJSJkxYrT1tIjiQQhek059kIbo
hZbvCz4Wim4mDXHf0IyHJroYxZIrLtwZBgyh7TcohghTPytkl8zBo4XY3erSeJn04Usg5pcIrGfU
sbjO2xIQoY8llG45mYhRNRF1Zt0lTqN9FGfHfCrv6bsreyAGB5+EUlRXkZPKTPfFKEOlhKYYgAyQ
ERpX0abeJZkfuDpuVTsjoyfSLAacmfYm98C5OpPSmApuZ2RLVF0jeICB2ZTWm9s+jqmx/DF3FdM6
eoAyF2VO6RXJF13wEidGEmILyoCGu7uhsMCqIhcbMZYfekFCqVJnZw1fZBkY7x7Nx7hIxkWBP4q4
y349RdBhkVuCb0m1u4o8h1Uhc1XpBZcMxJuqZ+/atXidGMGvcbvh5vQaV6iUqwBcj47brR5VJ6nv
grvonSCdiyxEuAG7mnxHUKdejJYG01rMFqAzH7QxJKe9td5zBcpV+YCYZxuL0iWX2f/iOrmCYyUB
oeyeI5HTW0fwCe4BUbqFGZAYGMT4kL8MEEl0mY4R25Z5PqS7OtgKWzT9x7GRRbcWg1WtoYwFSaSz
ewyWcl0zRCOsFpuHuqWRs4+b/IvCbiOgw6upjsxeBM/MthE1upQtF2eMryut4BPHpjpBm7dDwuLy
LgTg5p/1uAE0M+784o2sXuwG6ljsGK5t0wGVux8ORz2kJW+ypyJXnUiXaghokg/E0A4KyQtgwsbp
EBXsqA1QRcXAM/GV3E5wgUBFiZ9HPhLyunPcO+JRKqx9UaXLnKyT0aJC4aTwV7JQo/mMT7U+6jY1
ztHSMgGIQqfaHqI7JjQ9Y5fuVTTVZCN1xiUeg5sguOp6eKIBQ/w7Fi0oyD0JP1KQAdcZNnmrbrxQ
vom8QGHjYJ6SjLSBoFLtoS5O7La2Fv5tSu3soRyHlwEOLrpudRsjwoesRWShFF58wbPVhgawWNfH
porcXGzeqoDJScMBwq4PkHQtJdBmzGavjMOlLlN921jgTJjxJgAT6byCL8KymcrXafKydYo6cCHP
7m81kd7FDGo2++3pJk+t52ne7naU8g4xRHsrQMGRAGEVzX0lf/FU61KAsjvJYnGIEY8sxEBaWaTF
8ZEnNvaTNSzUeDONwWMTAswaimdTw3XVk8vFypEuJyJ/0TUKgH7GA1fstGXDiilp11rKczhNkw3q
tu6eC58gQpZxJEj+WyuDmKO6urShjiBk1TXEGqhQtBdmNjHVOY4xEmIwfSyK6tkImms999OrMX1j
lPJq5sqHqBfYd+f+ZRATNN026yDTL2U3Plq1ttdnZXVRYxzI5eJtmgjAqfAN4FFYS3nWLruxhMSR
SItEny+XOYELGZ2DyA8Jt9CNFP/D5CKAoMgrs5uBQAV05rtUUy66h1BPUksm+eVFyhsyJsQSpI3n
7TTzsY3Ue2VUA6CD7a3GMBZ4tv7FUmdYMAZeq4+pXqToCl40XTPRY+YvHsgzcoYSRbY0qQr+RzYH
hb9FDrKPa04mls2bsLJ267orspvApMZqBjrG3cT0JktIMpmiEw5cHzODsVU6/9iY8cpvQ6cpmOpX
FlhUfTylYkAYRKmGyHg+4iDA58UhN2QeBIU5qIg2WZl6AJC0LJllVre+1sjA4yhL5CrYluiEsVYn
q6r2wLK2UB0x18OM7I2F6hvveUAghIxVhYztcVWXb3VIccRiecxNI8EDHCyDdHjAgA9uNQHREXkf
7aBqa8aT67IKd2pnfkCVNdet1G2I9V2OzIOYF312o5V08RlX9T8Rs3+85W3WVOPtOzLq7PvMWE0S
v4v0cq7N9R/vGTnp4xyi+88/7q5h1vxjcSUh9j15T8d/+de/AmcFXf7TME1LNyRF1nRT0f4zcXa+
yTRYrA0TjQOTR1n+4x9fI2cl409LBRZnmoZiiZKiEw72NXGWm0xD1LltVsCAx/rjv5A3+2MGmaaZ
TLQsVdGQHsgKoW3z7W/X2zDz63/+If2vdmoM2Nmq7Iir9OhtIEXtYyc4fPfG/E0wnCT+GGr79WHI
hhNFTAaypes/Poyegb5vZBpo+mgXwTXgsMeFYiHa5URi4nWCj4oKignACJY3oe280KVVJ8MvhZa0
QBTwDHsB5ShV907GwLcYnpnNWYiJI9s7tCX884X5ARu9NHCIcFlHJW43X8yz8BCyiaS1vzBPBntn
NqpMSZhe3uHj7E4oSSD61Pvp6qdL5YOEa89BP/VcXMQWpS0mMJoB8zfBtbwRz6U6f+83Lr1ovIms
H3fhzdxDbqEuAV92ZjRcQZOffcQCsWPz0ep28pgQXmnjA0tAqEJ3RCQpMutxg3EVXn7zVv/tB0o2
kKJrfJyKqv74TkOVyOKpmnjnlu1KOKpuvIVMQStyXBarYsUmdik7ESljC/9CRNRvHn2+928JgP/x
OX97dO3HR0/yngucosiOhsBpQcuVssKundFBl7VAp7FMDgAcfvOgv3vJPx1c2iBgKgwa6HiAUL6I
uQ23qHslZ6gBIXaeSQI3QJrRMW+GQ4ARUiVrffvr56Bzpv70wjmFJRSxgFUl2uLSjy98xNbjkWYr
O94LAT0kH6sftBuzO3013AvH9sXfiTf6ig3wpn5vvsSr6BHAqbrRtkh4xC8gwyfWh5FnSh+LvNmV
9YykYAlJ/IDO2zVc7xnH71m5EVYsWQ++4y+ts/bFfFHO6Z110jYox4cTdld/meYOlKtfvzzpdy9v
vv27y4SqYAIf5pcXPo7bWa8uu8mlfkrW1ru6rl8hO/zmAUVzfsd+PJR+fEfnS8p3D2n6osDuDeZh
9qZe06N2333p8JKp+N7dcGQiZyOpNdCscXk4+HfygSsAq/+YbPzutjiPh/iqPVfohm+DPT3KPsFF
ujTIj8J8l340jFH7HSAdmTxMiCHxTgQKqjpI3HJriRCe6FZKXFJa22453jRvjN0xjmCqYJY03peA
Sjsw7070UHB/IBzS5XCfvhpPQbMJAQRFiGh2UXAUR7dgNs6uV92AXSmITISAF656TC1vo4+r/YvU
3FsK8RROB1aZzYmbaLezkLcxHrploe/B7msd5SLKaYd6C9oPHlSei3mbi+jD7U6xjVNjrNVow9pf
gEoNFzbJJplySMX9WK2Ih7qmr/TuRcbe+JmDrXGuP3rgijfjq6fa4QnIUUky7CJFsrIfX7EFpDb2
FIRB1A/IGaFjVvVavvVemCGTbOePi/KIllhFzXFqrI2uwWxwwsluEbe1jlSvTsTiac1mkG8bb8Pl
Pr36ryCBYQ+iyWkuUPcNx9TtjnhUBUXdeiTSIibszzpazODlWa5IWMJSoA3Rm3e5siWWGvUWDLwF
U/aWmfZ0HnUneVI7BxyQN+J6vAU1LvkUMUyU5B2aM+ODhrd+oQ9vXNtX1B6YX6Sz9JS/5h3V+sIM
Dn6yFlQXNQ9wQTV2m4qh0AR6/A55cMxsXbaZqeKYH9NVEqz8yZXQjFNA1kvJuA3qA+hXxT/GyhL1
UlWuM/+MqJ/MkQp2dAt/B2Xnl5IRreyis+PEAcGIqkZ/zuUFQ4i2tUdvRaPNW+gM5hAuyfqbJa6Q
XxMBDJkZDYoEpnhB5AG7kBuNLlBs03pGnkd/uJrWubCMuIgM22wk62ff9i6Xfkv74q266t6qD8iW
o+RU5E9KdzQku30Ob0ICVEgW3KN+T6czcWYscMS8F8oS/O6YLot4Y0iriVGQmXCOLaCNWZZjhKcq
Iunv3qKF1jrygxbSGDmAHWAKO75YrxaZKnimQgc48fRMAOk8NbpY0A55cZqj47WUXBjrqPBIy9Ye
5JYZ6oqEF+i90qolmCyzmQBiCgdhMAdrV44kQYvjPCC1YefHSzG1kbNAVuMZCciyVeiGeO/RoKx6
eYdGmtJkwN4LkTHaIPSGvKsQGtA98IxIxSwwCzGJmlwsgikMn8lRmCXkS0SEDE5EeCzSQvwYj0is
EBfKeKgE13pHTU0OH70pAScHaj7yiGiJRPWSBiXtGdQTubUAnc7GAkllyhkmL6ovBa4tRswQ4jrX
h6uvOVOzGculmWM7OhXgn9Ag0gJDqmT6V/YlGrq81NHTZWfMCimuPTvZI0/pqdRc03cKAu662YH4
RlWbJNRv26h9k6VzVj6igE+rzTShOLGjD+Ib7kAnMEa3EreqdjBEwa8wNSLxryVpZIeUQtO3ZnfY
oEblqO+vMS8mQbzH6IGx25rjsy8WWvlaRRvLuqPFqYmb6ZZzPXjsTAxXj3viapAUqvXTaIB3c9V6
neSuRXcqvyIrjE/0NPfxGb5tKjuzklXfVe014rhumD4uqg3R2Vt/jeCHvh4T/egaVSTnbISMJh4i
5Vvd2Cf9uyisMRvSN0mz16Y/Z+Kyap4YZYupa4pr7EiRsfXTjU6IcHzW5SMkAySc0gGWVEDXuYQm
dSTSZxHUl0y4j/KDJNt6vcSBlz/GlxG1yQtWYi51I8FKuR0PNO8ccdiwWgwX/FXmsJIjbnckcjfJ
cjHvMnQVKEw8W1QvWH7EE2wturp4va0Jp5gjJ+dIQGW01FmPDQ6wbsn5i/ECEXZnOHxGIOWieG21
D94+Og31LZ8TfqNYOSfr9Dx9sAXopo1KAFCvvMXiLlaOFkA11Qlfmld8Vwrr3cXnAp5vKmspdgfs
dOYdzWFiOCAvZQ/ZS/7sX7sDckWEwxObrUhwgwsfHlsxjFIqbynobjJiu4XGRjdbJiLoa4cn25lL
qK6i4XaGbagrAmCyU3SS9vpWOYWX6Q5za6JgQVpob/6xRyJ7gDRX3xpkXbOUIDJeJG8EGQPK56EY
kXMyl4d4DfzMUoh0RFS/4EO8QlT0NtYrXQ+ZwAR00KT6pC5HAbCINpw36vySzlQsLBS8f2yjoz3H
UHFbgXFlATiT37vEeyKS0nxShAVuecPYyDdGYxfvxXskLb0bzOGYHSkXkLyAXYx5oQmJqfNWAt3o
BL159gFSbR/U9gkdTlgB4NtbuOziQ2yuQNxVL7ypReoa0B6BYONOYMKfMcYliXQBura1lunFvGQf
ZDOxDnL4Ui6QqrXrL3CN2wWtGbAenMvzgcB2DYcKw32aHzB5SFricqvhE4PcTw+F3QcuNdtjuTRo
cDHbXNBTQ+Ckkv4kLbM3KXJH1hxG6KBNrfuMK93WfFIt8GKkVyKpW1QGIGRH1Bbde067VHRAEHDg
y0sPypC8Y39mOMWbQW4H68h0zp8N3TZYNPIlfo/q2N+XF9rDvQJMZlGGSwSr0UvgL5J38uLIgM4W
zm6EVjuvhLiUkyeIqz06t8c+2iAjekLJAJyyUJ3J2PPa1gwcFN5bkl0KPG03sUnGwJ3WrkUTw9N6
ym9NyW58lkdbYsjtmgLwX3ci64jYsROi8ODR4vN+SrVNrixKLt10cY1uQx4UnpvCDh0BKHVyDVy1
Ow9vUUdU1uwkw097M61KlCKIu+/KW1kroRwswJoF19H/kMRzJi2MdFHDJoD672+lyjY42IV9Peyg
ThPU5dV3ItvNYiNF5x4kA2OFkTnPQiM0Fl9RuCQ6zOjdiEv9iHkPthtrhvJW39BxfMYwKQ1bpm0p
vaHSJfN1gq70lJ+wQ9/nXHywIZ04/MK9te0etHuU6+OGLd+lWZlP6J00IupOGM0R5sTVqhnW/gRb
c1MqV8PfIimc4J8cxgspnEJoe285F8B9cANzMXX8U/JUNov4Ku5mcM69t0M/e4QRdwAfIz1aG0A8
t3TcHyj8CFe+ljvGNPKBRZ4XF8VnsT1OkAjUXWHgY3clYK2wq08p0KIDV0jjOb/KR/8p41mDI2zv
gd2Ma6bB3tV76Eg9embjt6t3kuJ2jaPc6UTm/q64lP+1zvuxIviptJXAkllxRhEyOfkV5fOyu4t3
+lm6ZMvilB40lwsHx0G5ybb+OXeA5a+8o7n0jtm7du7X4evvapS/q1BkWVQVkxR2Sf2pKIrRjhCO
xH4LmMqmu/jv6gZYBeu9ne9+/VDKfFf/UgxhNabpI8uWptCZ+qEYCiM9bRJKXAtX/luIisi68Udw
gRcObi6ZMicv+Tup3T60z8R50KTAiAgZnnklpH5CurX2JGByz+Eu75A/kOf+GBcIq+8JtaOT8uvn
K8/P51fP96dyuGuUHJkE/R6QjGjp2ewzU4PIA7ZFXjJlAZx/q71kt+ZFchGBUbFUN6OwY/z36yci
/WtDgmPmuzfup88oxww/yGgd5ycS3DPMo6G9gmx70+y8NVNXc+kjpf7NxyXNHYdfvfyfatckLoe0
76hdaW5RFYXBwXuM5SVScxSC4Vl9JYKB9UWKXTCLzzhJf/2qf3u4/HSmjKE/AWCmDZNeQc2x39Wv
xVl57e5V19yb+VLz7OBVO1BCdB/g99h1NFdzrUMuhYXzqu60fsGyqT2xUryys75Im18/QfVvT2VU
bIql6RLQ75+PZ7GFYShyKmfn/rY6gU0yXqO76T7ba0/lMYCRscAvs1TuZTddYZE6QN86VS4ciZPk
YkZxjE2y6lykjWesvsoHokNqI2sbuMKajJ6LsElUIsJZj8Vd+ZtP1/rbY8qgzWPQNDXlz9u/60yg
3DFVEOq8u54re67gIxlw8YSNKxZ+C4n3oyA+xiNGbhwJp+a+/eCENQ+w84Afh8BTFymi/wF7+n2U
2oK14t/h7M7WFbb8ulsgbbaWKtdRLrJUQdS2FirvheaWh+SNVl5TuJzaoC1kKmSWoXpBDcIUZLTm
MtK7h2BIfTlvYNaURPEBa4a3GB6IMGD/HlKfzhZv7w2GJuFbCthpw/HuuSSI3VYyndE4YXULjsDW
bmOaFeASmWW2ML6X7WXcsqsacLZ3hKYtf31UKH97VJhMnSVa4hJy+R+vcslUBhKhqLLTbmvsy18g
YDG+zrHLzBozm7FRcI/8bigOvYeNl+0oqwwoCxf5iMJEDXNzvMhe0xDkoZ0e0ge2oJphh/6KnEWz
2og++dkLgxDKEEeXUzz8+vlLdPL/9bSnYQ/FQ5Np2s+3f3dgdGUot5bHaWce9G1/CJ5TCF9H9X48
eSdxL+8YlK6x3m+Zxt/R2PjNo//tYfnt0dWfzqk69npC5jinhjdp2DVnfK4pzXD6BR8ZeDFSFHKX
7RRygq8r4X/3cOgSxmHx/iW8/p/5nt/yYqxCP2j+748/1n/97L/n88jlhx/cz/HLTfs+j2vqNuFf
uaOvf/n/e+PXIc79WDDE+bfDn7mB+7+/v/sfZj+L9wSDXPr9yGf+h78mPvqfqqiABAYpaom6TAu8
f6+bf/4h/6mpqqRbliibIq1ihZHO12mPJv2piYBELC4dzEg4+P9z2qNaf6qWYliGQlKhqotcbf7j
aZ3/WnJ4w/56F77+/I+sTelqZw0TnB+PUEMULUMHKW5psgl9wZB/WhgwiQ8J03ENzqoKnQM11Wx1
76vk3lMIXo/UO42UELsmRvW79+dvHliZV/xvS+LXR9ZJIFBRdoiq9tMjQxzL+4jrJmFUpHmp2P8i
IbrXgnolTR+FIhJO1QD8CZwoVx+9XrmI3Xht1ek0+OwOrC0jZp9+pCF1W0vpz4bSn3b12Wz9g1mT
2aeu1RJIR7vyFY9Y3BqTAiki5yHNnn/9QiRL/flNlLjko0JQJF1j7q9ofI7fn+btSJyAiMVzManW
aEt4sbLBYOulT5eoq6QlurXXjp2hXRud5WIF3tR6JqzqXCEXrXntQcCqQ2VRDlATEBTs62vFi59w
ujKJMoaPDvoXUM2C0g8om20J4UGYSFFQCnMdKKQfEDl99b0A/Hcquej6d6ECKN8i3YxAWQRcfexo
FQ1YpYyJ+xm4TA4NIaGj2L90FkqMIHJ12k59RutBr/CWCCl0XgDxXvahPGnZTS9SKRvmIgwqBFyt
JkIxoBNIIuKc6kABi+gIe4aBGsj6GMUUVHUg7DDtndG97KZWjR5DpYpPatSe2vp1aERGXgk06LBO
EltI2QUpBjmd9FP6Kj8qhQUiNN2UyeSvMl8InbgkUq2rnstWIxYTmVp/q7K7TWva5F6RTwu4adta
bHtoHMnBaIFAqNCitULcibJFfBtJIk6cAr4mFQGxEWy5himwLTYAdNLAW08M4xdTFJNJiSYJY222
VZCTLcqGWJqCdqslZ+EyoUfrE5ywaifkAolHz1BAacabsdHgcJKoGu5JFiaYIszbIyJmlvPQG1dq
qoJFhXbjY+hZlBGbgVhuV5kM8SMZp6UQFMDwdCkBep48jW0fOIWqKfCqRnlmyd0X4atWoju2FP/O
Kj2COSJgMIYpn8njtcWajKfK9+wqpVOJvAT3YHCUK2Ul5OIFl18NpFBnwqCLd2Hb4FaoOnMzFZTY
y6Uy9NFeShHVTGYFACCwQFkZwJo6E+LKUAiYL4u1KuLTglJmuAStL0W10WG9Ei9Ac7XS7LpnqzY0
VIgm0sok3ye+/xrHJltZ4cXTRJokREdrEQ1hGKPrQvsoerbCCNUxmukSfI78Rq3qrWYUK8z3wPBp
dCkK8wkrI+i+bZIzyu4NiQPMUZTgWKPvwFi6gTTrtPAZiQ8q74qUrlogazSpjfGjbMDmDhJIOXGm
LhJBnT8Nkz7DDzY67aPZ0mthf7C1Dv3YgLaRWn03CgWIg6KZiYJTvMa3FZyAkx3GlNGyMcIcbyQk
35Mqb+cgtE5g446JWoIyybZZGTscFeKyASFxpt2tM/c1NWlrVu0z4qHa9Wt2T2MUXEIpZAQ1JFet
BgWmtpRrOChVCY07sdpPPo4Y0okkm6C5jZp38q6K4wNZDHCEMNbmkjGL4mt6WSZtBbLH6HqhTI4H
DbwUxC699JngG9lzArlK1XdM9cn2tKrUyaU7K62AbDVgAiKz3M/AIDsYBGnNCmXHOePSbJZu9Snz
nzLBeABoYEWIxF2Ow72L89KNWvypRP7SOUWBgwsV/oCAK3U+O+IhxwYh0ZfMc8Zru7wjoAajLQUq
B6xYlZjyxHFX58axVfTW1sfsLkg9cmG9j8nHITSo0pekGIAc4J5nQqKRUBniLCm7aqX4iH8H4DCg
NEgPHRRtOXlp5FhqVtt4jYpU5qpoedSxsxYv9EJ47yqdeppu3gyfLYX+7BG9ZYjjXS2kyqbqRvJF
CHSb4BbnnkwHHMAakrZmU5jhfZ8jqdMLhc2D1zh1XjiqZb7GEmMHHbfhRSIPffgCff6lEHDwVCn4
hihtBlut21PtF8yYvGcP18qN6CNwgFtAsqaOZVXdEvF8UZpMYfYiGk4g3JC+9wp4TL5F4UGVNqug
vYdQ5QNODXNYCAJqItLcl5JePFQCfeumy05Cph/C3m+gFQ83oiqgD32SjZnFbTFkQ2e/VEreKsiX
fCo5LdGEHC/02PETtkQ4eYzPJkO6icf8ohnUCH5lIl8jxy/fVU2HIipQd+WDVHBwIRbsJesxVUw+
2zG/DiFy6KBgotolTAp5HKJHSNRuUrNyPIMQBwljR5viWwddi8pPv0aYRNqEQHRwLphrhpLeLMif
YiqZwyiEiSGNW5bicJtRgRBRzqgrZvdR4fZJcPx1SfFckQ4HEU7YV7ts8rylFJQVrQ7xARPqR60k
p3JM/x9zZ7IbubJ211fx0B7wgsGe08xktkr1bU2IkqqKPYPBJtg8vRdV98fxNeCBAQ+MAwhVJeko
lZlkfM3ea58ISnGhP5EeD5zrUcnqVC7xxwCc4ujSaJKlF+yGepH7IjD+jFn4nnPXADq/PNWayPYK
2sIhjGHwegbq1Y6uQXYEjE1ch2THSihSGP8p63IMJx+h8D8Gk5FlkDJKNCrnNPRtAJjew3iivITd
YwFyoSeAhUDcSmLOndIHi9ShA5zSmzm2UDIuxGkH47mtrkbKiLkdcrTyKnubzHS9Eygi5jFK5rB0
/aIgbA9oL+EFIxcU/vGgxUNk2J8Z84uc1RhGW8bZnMXBM0flNmHRhbT+BBxl53QkgIgqx0FIONwW
ziV32NE/JK1jbLrAvs95BR0VeA8OuCScTgyL+k7KXYm6cy+c3GA5QtAT7PszBD68tx1vIenPZWTL
e3fS0yYTot7bntJQ4+NHjIqffUpAljeTsh0H/ns3+U/1HKTkdNcXPSGy16/Ua/wuDasp2mYUSgEa
uzLcL6rbVYG+jQkKPik5PUgyaTZFJV9SHG2MKb4KzI2nsuW852y7HZAvXknxZP49MraX6WnI3HdR
+D9FfiO12V9V0v1ITHHfTtxXCj+9XSR+udAi8b3Jra8kA5vKc74dwXFsOnvAJ44a2+jWBAXb2KcO
O2hYa3+MFXwHEJfzH61sNI4cFsFY0VDLodl2edpfNRJa60DaBRDJoX3KJuslNlPMZWItXCxCBDAs
Ttt5caZDXfp3novGSKfzNbcJegaVuLE7+vAgebbs8MlomQKMafPaSNSAq0bdTPtXfwhcchTdz9H3
LwZUf6t27yr2NePUfwls7lGC1HtIWDqltVsQI1f/cKcQrTpRtttxZPcSLkLuTA1VnpBkb+yaqC0y
NhLGz2CAAlP4DvHwdMpIWLrVuApcjNpgLFBnsrQgnRJVVna7Phi8+IcUmu3kmq/ate6GcHpr+2A+
oiZX921mU8osQRDlHFiULjYIIzYo7dwkF58T8tB5nGOm/ZTJYGHpF+vDnHYvHTBL9tndMSw0ZKo5
LY5mHJzgo+KjHPZA2+rdAVtLiPOSO0vThmQJDcX7NBYeG/hDZlD4uLCs8JS37pMjfDZjEz5E7iRP
ecBsdBJxshvAv7u94ZGLMLx1xIns26XnXBDqGTVccxxYOVzJWcXiGC/pxQp/ySC0d9Copg253/qc
ec5AUuBgRy2PZgNtZ2mpMGhEzG5MNmkARHtJtqgCWUrbKEvs3vplZWP1Msd/Oo1zvZZMY8phKI9U
qNoAJzwrl3TKqYuM3qsReSf51pggufRls3um4hXPHNcnC1jqwXInCBNlgVveXZ4HxzYIGfaizGcp
6zgVfrucSJrZG9ojTxkJXIWHWoZaj9AFWil3axSsE5uJTNPSKF/TsP6om4XM5QnIPCGQOHjtSPDT
SHz/hJw8I8xTX7mbh0fCuNs11i35sKvmN6CV/h6arLoYhXc1CuuB8255V4R5SjARbPjqPNIhK0CM
sd7W663bSprTYZqc8iLCmevKTLuokN2xjqdxO6fiYg4ioO7DP+iY6qc52jMd3hCcQCNTA9njEy7i
a2PJeU9wr2A2tcbxAPOMDenRj6Hph6wgOZr88QDKbsmwbeSxZx2TzH5ahm65usN4zoX1Q0L5yRbW
jspM0FrgtdxktOBHZcww8FdnJ9A++LCsM5PB+ppHVnIYiwd4rcG77XB3alQ/UM/nd2ROXGjySiO5
Vn3+7pJldqnL7GjZHWWqaVY7x6Co+/7gzc64H13CMGNIi0DJvXtdmGgDcLRCxWOzPsurN304fTdj
+ZjpmrMjbIiXEkMC08M+uLgAsWlCloOexbtJ47Av4pLfdTGe24Y0gdZx90U4E0tRMwfEOrKZAfw9
zILokySZ1FbwcyQxz/sp5ywYzTWhFJcErJFW3bqY6CeZeI8zwLWu9s5SG18TeHMkSjdJXS6XcfG+
DEBwDAdltzGhVm1Kx0LPXrUJd0VCbKr5lxGismkV6VvDkrHzGlvw3ogaUKqzsxmXGPlG+zY1GWpr
gzqMGpMY600+uNWlIFl0w8XTwMjeWzkO53wYwsgo5KFRMYr6NuWWZvUE6IbkuqVk82UD57zVXJyh
sFc1u3nAqvkxxOkfuXJtUa3/po/DMQImaCPbLoxKPd00JlI8y0fpqTsywFXFvquc2DraTnObl8At
Z+zg+6GfBAXlMlwI4dYHw8QUkw5c+olf2xc3wbCR1ca7OZHj7Bta7LVttydSUEh7y4oKVVgGWDSn
YXO8ob/kQ55GzUKwurJ0G1U1vh4azOZ2EA247p+Bx0s6eGgzlMkkt9AwZTWdSduPlFKz8DEPy1tX
67cutO8trknwQuk9dC+kaRWVvck4v7Lh6tFc3Bph8Gwrg4i55JMMCidgZwytMdL4GYCzfTmLWRyl
cPbL7CPK75uT+lKN4sCGnnfiGOQSZq+4xP29Ecr0GFQYFgAu78IioTJXPnEX2Bh6ASFUn5jsc9+s
NcY8mwAKMofrsv8qeOGtAem80s+20/l3lHiZZw0XmKOrN5FwnHKNTZztewAMP/vV3K5dtu9wt6yn
Qp9Gky25kYWbEZGk6y63vZm+g9haSzZxEyp5HPsUHfOA+Vr5v2xLgEerqDyIwEXiJ8iVdxrznKCw
mIhp3hqpNm8L7YECyswSJhoZT14XPgu3SC7YFMOt6EHtYgiCRRc2B84f5EtVeanK3ESZQMWAI/YU
1/XwUR1Sj4NIB/WT4MjyFGiIaXzS6UhEF2d22vrnxvdMts4hTxSAG3tIt5afAPEnnVXj3LHVQpsV
KOeo0YotvBmwNRBDbZTxO3HlxnVZA1eMHCt4Tp5zlvqEsIgOD6FBCBqCMG6kYA3K30SLopNM6W1a
ZRNgS6saQL079LPDM9S0x8GnlKSAbo8BNrs8qO9YWHE8AHqjdLjGa8CQtJ6UsNC7WPkfiOPPYkJF
8X3NEWRIGojs4JLhBU9BbHmJfyC1qzkrld+2qu3uKuAoJgAI2mdz2OFQSF5SsnjOlSKN00plgBYR
3v0U99ajbgTSJelelGfs1dg4j7nt6ZNb4Tar7JzSvxyeZaaT52bqD3wN8OHhPmgNXJLKKbZD1YGd
6Jfu8v1FAJoYo2GW28Y20KtUN9VtV3cHTbY9HjvUERCCdomuBnQvw873g/C+SKpuF+dEMjS9/+y3
IXB0OBNmV3NpVSI8gYU+EPz4OmRTdf/3Q+y89mQ1oXrYmJaBVdx2gmNW2BdgDMHdYrFKm6wSg7kW
SMRQjWS2A65Oq99j4TyHDgk/WOy7Qxyox5wMScSJENjTAIXdiNZgmCMLuXGkwuxK+YLLy5DvDTDY
jVtBvJxl195NsgftPdws4UTj7SBV76wPb+yvblqQV+ppb7ewkReYmzdrvSPBVAlrkzcuTbK/A+vc
knYBg4sFcFKo+771/sghfXHJeSG0FEcMQ2bKQft+WNRyaBPzsasveTOsBDTnV9FULnb5g4nWIzGZ
6UlyTjamMVXAema0kAsUPociJl4riZ9+DLtnvcJrNjAr4ZzWAv2VJBgnmjsaMmCd+0Q45j7omizC
WgRJATyZMIR9cMKRECqv8TcVAUBEYx7Kiumfg8PtQj5VxpGDXSwosg7JnW+wLEDq4ayCGxepGIxo
yDLFuSppX52GDD2QeB8NmNhtWhHE51usSc35k8+gLhnJpvBVGlnzBGyBrKZdVg2fxkyZMNSjIh/+
2cpYN061a2184Lpkt9gi8qwYAZAAfYPLtZynn8z5ufCoTRqCrveh1T66WqFActeZKglN5M2d2hnn
D6Uv8BN9ITfliDXM2nhyVBFaG7fDrAaYB5+sQbwLkCAgMjaTCdf6VTc/a37sre9hgK3qANmgDxqo
WGi+mHncl0l+ZsBp7lEW2tyck54AVTV2MrqIqZc7hCylZQIvHbiMHd48QKARk8I6xnFlEicfIjQs
PG7+8eNSIr7rzSzfYmPdcB+8wyjM/s3EHRUPhLEv89XNQSsQDO4imvN3HW5Xz63sVwBOf4JQf4Is
NzwiVQAiMUD+MU4Cc3WDIi8l3WFnMc+pNKm/NWLXdn2S28pjuNtU2DT1QByBde7JmT43FbYNlQfB
tRD9EY6nsw8bJpK1b2e7kvH7Rjb0CmXeHHu7Po1dgR244czwPMILvLwHlp9L3lzWZVQgJGNR08T4
dwsNRQMxe+fBee0cpW4IpqemH4zzJF/mNK3O/sITzRx+p4Jpl2CN5pU0HoOefDqblG0yP8lFy/v8
0On+0C/OcJPaOsoBzVAkEv5J0tdWlvFNxopkVYaNS9ZFff5aSXq/qVMwerLxQETm4gYMZBIiTZLs
YTCrR+1LaIZFcg69QOOkRho0feKz0Fsvn69advSOBchS2xFHc4SlxmwM3iA3sKR4dGpUDxS2K/cJ
CGo5ZgxWeLxNJxAo9skzCeSZ0XymE3cFsmXv/GRMyANJtkW5WITDLOlhfSGxZlKOkDFQpC8FCdMs
Xf1bVbKIppDMyaUgYDNKw+6QW7g/2857a6pwtzgdJaWtUDmXNwg1YWPvPSa927ItrmPRRmPsByfi
Ht/LUvgnbwJrWNkVYJn04g2z3AluOrm68/vySWUdLI2leHC8oMSrOd0aIDeS3v0SCvduXt93PSko
tR91KQi8pKKEdYZjXCzXJp2Nq6x/Wb0LN8bF2WctOWH2yBJLw582haD/t1FpcyNG77pI7iBWCYaP
ETTx8iEKMqaIPdm15Il9jl1HaF08fA0CIIxhcRcIMQ3Q/HCiA2NMPX0/Lh3pOnbhbwtjVOu8DtUh
7y2JIhWpab6OXRPv4Ck2AZpcD14rhPUGkYXs/KG5CpfoZS6MPritbfsrg3W6JZu0YxSDYND1mmPT
LRLpIzW39DyBA8HPmMd7YKEsikETat8Gzbz06nHjEp62tWN8sIx69zoeIME5V0+tJH/yzfEJ92RD
8NVc1tAhtVyO3kRiR0ghCH7lSi41d3dZfWYjIeccdG+hlIi/MMACKaznLbTzApmgewA+y7lW8PKE
5qc77OJ29DYJYeYqOBaLWd+QEuswZhweW3shX5GTqXXezIxG1rQ77gK186f1gNSzSz7w3mfYlHA0
BDmbJw0nVSw0qBUqL1fk/mZCid4ppuk+yBcSfOcn358jsJ7c7rrscV66bMuCj1sj0bwRzEmydPS2
Jgmd56UIiQvV+lol6INdJMuW4OXDxcvuFmGeOraGD3FmTFixuB4jEiGqvVnjJ2+Hu7lpb5sGOWji
LB+eVf2xu/C1bdnjeGsyg09zYIXxZkkqrGmufgtH8boiz9j5uIcxa+8AYiCH7t/mgkXivLTIzxe2
Ncn0zAjp6A3+SbDk2Fox2tIKcB4ER2uLG/nJc+VLMbjGJrd/BanAXDWnYD9dk0h3mgvZDePeNl/F
Us3nySAl29W7OudN7XbNvk9pk5NCbBlwGufEaH8Iv2KGNyMTmCoLizXkM+loiEc+UNNgm+zpnHDr
AUOPZkfekkv5vjRiPg2mCXvXHY91bX7Emd3cDPyDhSI/mOm5m9hASWr193JC95WNSJ0cK/9se/jF
AssjeeiMCK1r4fpkx+XjaclD+BB+5/JeYr7pZWReS2X8mIm9SfkfkW8czSYOkH5AEL1GYADF8w7A
Kj89f9SXCZXTSjJiHpIMlBfpC6QHxDB1BFMDMJYIoUg6RxvjjVNNya1RaNYt0mJOWzhHAU+uyLkr
OgzCv6NHTaPb47C/S3r2IuCD20swOw28Vi4we+SJBr0OLLApdpypzIe4bllv+cCsEDOpwDrPMggu
PXMejpeSYWyUNvmrnpbbZkk9TBbJu6Ga8A6EqUObw3oxyfPr4BjEfUHsxGZkRR4AjHxuHvMW4lXm
y8c6Sx8zEvB2FqmDYb48WxPxMllRs5/QHl4e4k6Yi/Ag5IskYZegCqC4nKd/as+/n2NauKSeeKLo
7MeEBgTYONxLlPvUIkh6iwJ9s1oeGmgOcUi7MUmvPy0wOodO3vQj4+CR/RuS9abAKoLXMfSHKPMq
FUGzEOeZ6iJPuGDSfsID09qfllIvo1hnC3VGXrg38YbCnb8gxp7C+LzMuX1ksXCfGlBDkpreLp8Y
AiclaPpBW0c3lCfdZxcz6Y6mxDwATJPgF4UkfGwj22cch2o5W2ZU26Qxir53kfAzx2xxRMVZ+cRA
q/DhNcH2rQrQMNKwpk0d5xefiG3RuenB86f7cKxf0JbC1YsBX8Roe8082PdlkVJgH6tpfmSVN2yn
YHjQkkVcn71grf00JbWGN62MGw9AlutN26aMCyjCOSgSOJy2cYR+BTYQ/i/cC9iR4DMeeR9/ZkHy
B+ZEKPkN8nTBeI8EDLrntJtp6MgJkJdGlc51tkpJQIcZ7Cq3/eUT+Q72oP4YeqTJbQBjncI16O+t
QaOgBi1nLlOD+8iFA1ug4ru2FVq6PhxftXJjptf+w1Dy5Ptp+0taYEkMzAkls5di9t5hMKB890sY
sPid5iZAzlZSM1QFG35R4FlcdHqqQ3TmUytPBcFd+5hV+z6b1JnRPJMSznZS2voSMhUQtyRln+27
9smfPDKG/cLHYyRuS2Hche/7wmLjU8ZDHIG/RKFO3OCGjorAsRALcN91r0E1/AYQUUbFgNjA7KcV
yvZUMYDawmKJ35xlHd2s0DEjeHRkmt1OpnMGy7rgtGPvzXQQKqXthZusqd8flgRuW68Fu7R5ejXl
aG+XrD24U5qgKoDe2RovGmoALYIL6r7121OYAEme+ruhFj/Vemp/q0n+XyunDr/lajrv/lMp9a37
+UdGdX3aP//vX/AfQqv/P5RVqyP5/6ys2so6kf/tv+8et//jf1VXrd/0V11li3/ZphsK3Lbm6jO2
0db+1VcJ61/0K56FiMoWgoEdn/kvfdW/EGSZYRgI1/awvFt86t9ueprHfzmc3yirQxulFZ/8vxFY
8Sj8VVP8j9SJYRS6KtTgLv9Zro306T/1QSm3sD618CBUPTvouHEo72l+dwS60SG1CE9QJGcnA4jH
xlA2EccSx1vJODvkHgkvHf9SAGXfIH5QeK155gogK8uBFJwbqj6LGVnzNkBgFMdyolZIQFH1DIlr
w++5JRt3ZTcgWYH0NSNWJfm0YDXBAI+xh0OGm0eS4cYyR2AhWfziloELnK7Ft1Vy+KsCeNX3B7pz
wlXn5K4ZqRfprNfeaX4octvcqzLBMN96kbSW3xZssYhTF9LW+i2ej3xYDWQ+zoyucK2SwdTD1fel
+weyvqWyGmTOtlzgUtsNAa6VsP79ISOSkCWcf9QEnUB8h5AN2j3ys2w8ukvXQimHF0n7Cst0Hpf6
LCtMMmxjNCnDO5mySDFYfXPjqXJn7xjerbM+OSGBSQ2BAt9/yVcI2fefUhRKtBNiLw3Bkhfgx65H
mkedD1HDGJ76VlfHpej3fs1Oyp+qD7OScVRAtt86KEztwru3Eu9VSCpZM/mZz+ADB6tltk7EOZK+
bpvmzDzsoiF82jViZArJG3kADO0DQ23T9nFGShqRYBAVhXXKbKHuyW5UU22sScAX3cwJPMvhLui5
mWH2l8ekW/wbmxOrHv6EAqY8MCxrd/BC6x6xV7zlVzE2yBLRO7Vhec56buZ1TlnoDpQkXf8+Vz73
Qb+4J36tNf3bsEITm57sKgNSOq4K2bYMDzn5JTw+iptKfPgGhX1IBVcx6D0I7dxng/U7XsqciUzH
++YJ1rN2Xil95dYbOH/8jqy7sWxYGHa/7MKCLCxH96ArHCRNca97MN9M0VBpGKAYYsV21aEw2c6o
g5x5W4JSufgGwjARMtkR6QrGNxGOEXI++MWTl9KJz2FP0AZ8fWCVIOkc+v8CMEzfhfNz0eLKrpL5
V8MWcZOPzKYsr5veSqifMzLhKRU/G5cF6DAck6EKmetAzS8XXD/JvN7zI9Ns3jlFv+pK4IMr1Qej
mJlyfjyNcj5qbgGwPQefcoVYvHmmLbMpBV315iXORGC7KWlhh1vDaE8tmKttobGEzuU0sb7tEuR5
VbnN2ws0ZpA/E2pk9cpVEOJVwofkwqlSo2tvO3tuIrxqSzEzLrDJfM8ZSvhdiGIAayMPImmtm54w
qo3fBrj/U/d19DqbMa99jjsaf9oLGRmM5/M2nI9elwFqAgRNfUHoXu25T6Xb3868HIFExmbqWu2R
9MDPcH80bfaQJy/CREqfkQbbWW5xZJy1pi5Z8aVxzc80Nn6R5LW8Ox3ivlQ7N3Gjk7MfGkjXypRx
ehP/aPwMoTls+mviYP3o8hoH1NgSVe+kEnZ8jOspfw2zlGQ6QMNEEJJ94Tl3pB5trUwFt5Durwg1
GHqurLcwmIobVYr4UHhwDVMnvGd7CQtoPApbEbsobLxhTftGWg8udjPwDyUs0MZcFTYBN9IWC60j
hxP3xicrYKdss4TdKPfLZ6a6y1Jc2LFUhCI5N9ao4ev49Qs9TX7oDV1Gc2zsBjtFpZN2KTzW8NoF
0LZE65xCA21SlsvfbaL23TJrlOqYqbkhY9Xu3Sdq2YhnJqTgwsJXkVRI2BT6MB0cKErglXvmxNFw
LhMljrlBErhYx8JIei8zkwdXnmsyCm/sljmFbXZ/TDbvm0rjO7WFszWnJsExjcKu7eyXrhwi3YT9
cXS5uEc7iWJ3uhSFCLZ7Gk2YfVnAsxOY/qXszLtwYY1j5rm3H9mg1iC3wwoB/RB8BcVY7cBfo+Ni
Ar/YGBgJbY0PcdLDPoU9p9PhR9HbX8ly6DPL23I3f3Mk7u3Zrp8AAYcbs3ZAkfgeLyeHD3nEUWDp
/goYZ1vy8spGp++g866h6RyWovIPo5hePbO7r3XWn8bY5Lor5sti5I9VUj2zfRRRImvkIiMCyqSj
4g/6bm0jVs6L88aZoo4xRmFayiRSuCsMu5x2sdDzFuNJs8m0cjZWxnMBZBCSPFv6ONkmcvmEBjbI
r0UD1kiUuQ3YCLJa6E/Az56yYJEskB7NHGx+gRXFYZYZZvFTm1FEm4395U9gbGyLqBiPyei5rLtH
hrmxAL0wy8LdEnJJqHkgfsSlevPDkZuF/h3H+LDGkNQpFpl6oy16sBi2OdN0gnrWE5Augh5NmbvR
ReVHQ3rKAwZj9FBw0WgEG++On0y0UF4H+9xIiF0g+zTEql6V3mYaM2yWIcZPFlxHd/S/Jlt/jcJ4
tQpBeg9W2/WhjFPxGtSOOonu6sGOi9IKvVfm5ycdtu7Bz+edwfIAAMPqtCBjbwn0h6/9XzpPTGZR
yGqK9t7MWGgORAjvvGaYz9b4OCuru7QGhsW5q4NdzAFqlWVwjc/wiMiOd8RXpaCKU0cxofTAXNip
zthRfLBL6W549XmNQ0aoYiXkI0aKLJv81Xpi62zhgUf595mvckeyg/voAknYgnpqKqJgFLAGdq5k
Yz8acsHJWNYpQzXxruOmoRQy+ZflRCZii1aEpYKqPrURwwgn21NUDp6c4UYPCqsJtU3UeasjEmHJ
JgybW7E0MSsf+TYwYmYnQaJmWch9qWCN66m/T+IAjDLW4KIYw71lOFzIq1wvbBfF0HdNKZXi1mow
4CP8fJ77glmLHZR7Z4z77WpXL1EXVTHjUgSALuLyOt0BMYhNsAG2Ws29Qce50c0TvmT9Jy9ShDza
2M+W+zCTRB2R56C3Qcx7XmXOwUSYzns9cKLvd9l6jxc8HRGZE4vl3DVxuzMbuaofkkcqTayuTf2l
kfPsGZ8+xTO8BYlcR0qO4SyHdK67xkRB5v+pspqFBSFHyDFFH0Gk3qhEiqMkJHjLxRZwU/FZm+/9
mOwz6drPxUzlpqw7VVnjxW0nTFHc1GnRjG6XJVay8wi82LZZ+Ltk7ItLeziOtbwCaH3m/Q5Ao7QO
Vry8D2UyMnme2c4KcqTGjUd/PfdyIJ8E93g38PvoGTPU4kt/V3X9vZcJIsHdyd0zd5BXBh9vxYiq
cdLJvlFM3TvMiE35GFoJkZa6565a6d2opLhgS/jBboew6qI6VuElDjhvF1BKZOGeg5AsBC7mCNbX
yQPH3aXnlFfsmNtWfvHKTzZOxNzzJo3xPMdj+D6qkPdXuUQdyoHtMncAodogoa5EqABI7x1qfcWW
DdyIFgs8T4IOInwiO59e5lKMwP1G+CetmseIYILhKCYuEmO0ImP07X0hETGkX3adxtwowM8IxQYD
AWODRhD5ZlyHVoQgEzSf8ZC7Zsr7DhpN27OmIfex87JuMxg2iHnqqHp+x84YRgDHceacIFTAvWAH
3GWW2uXuPAOIhOPheWaBX97FXMJKoWrZDTU9YSuIZ2vHsA4kJScAKexRfy7Tsl8WOqSRsnPLcjrY
lVSD5E6C4uDqHhHUbPVEYmPdM1gpdfvFO5npQKDQzhbDEOXTvalJX5umCa7vYG2I2/oZB2WU2CgM
evJfdua8n3uXVZse3j2zpwZzIT851XAzN0zlPAwwpqpNiszmObU07/2idsCxs6H0GdDv2exke9/9
4Y3DpSeuU72I0RrOYMpRxVnD3hqDB90XLPDBP+7HuN1nNsgGQKs3TCjcY6tQo5OvLrZh0T12C/LK
uJ+ukzl+LYFd3Uk5fA6gVTckYgu0glfdG3I36cK7JdYG4MtiNXsjZIke+0j7ISaKo/LRx/qtkZ27
ojkFFrKexo/ja7mGj3hKL7yp+tPkJZKrI79JUb7bweSfiKB9JxRV3GkPiGPa47Gzlw5RCu0DRTQB
C6rKWQpom7lPO/j7BcExlNviS6MUifPmxRD59NmH+XvKi7jXYecdJQuzDdzkt1Ro9yHpq1MbHGPs
nse+DukYJjwrU0P4XVL1/YFrnA4s2E4qNG8dl0ExPUb3GBbY5IoYkTn5R7Z2IoW0BLUDFkeky9u8
yKo7lp8pSpTwucuY/IPt/5VYjNAHrB+1F/w2whEaUXiIEXXfoQH4nRriKyza8CZsfUZV3qAPvhL9
gb9Slyb0Ulpz16nN347TWPgwE9C4KQFuhLgdHYfCrRr0/DCXt2Pl5k9j/TksmpdILrfc0/XZAaK/
CZgGcW5XbJWz34qMrE2MZAUPuufdCMsb1W6aqoLGU+KkXf/x+4O9/mkeQ63Ai2bOjQkU9r8+9/e7
uhkUBXRI/0YvCtsMosldaGv0td//+P3pf76nF0l48cxnZKsgh76/oglcFe5TxdbYKRWW8X+++e8P
bj2REcImt3+/8vt/NgmL7898dtOEV1V/f41/HvH3n/7+j5RgQBD74d8vMb9/7ven//3wIZISBo4u
8p9H+s8D//swLUzZp4n0tr+P5/vTf7/by5m+GePqV1+fln+ei++/sptFtdC59iYsyvRpxejjCUNF
1b3Zyn+Ph3G+dfj8tuk5vlGvZGfTna+pGI8TsRu45GOwtoWdR7mZZgcJdSZrSvPZr2hVE0fPewU/
75glNWwiuCsMxR+GoS1/+giizeVlmWzrLg3L+ha1CZuWsnmoBvNHl/YseZKUtsVU4cP3h9gh4COZ
mO9LK3ywdRxchSOQMPEFxmAQUcxWkHthQOsfOvAEvb56ytkdPY7No4t7yB7bn2FoiRNioPAp6cwf
hEp8jkHaHG3yT7BqpdQ4QTL+/etc18dcc+q1ptEfGjY7z7rIWX7O54rOEYmyrl4Tu0Ch6KFsMWJR
7YaYJioxcnGp2wlnPJPqx7FkPxHYD8OIfjJUi3VI0sl+yLvi1CHIjNRYgUDEz2wReAoOSl6cvgvu
7Qx5qXacEAVMZ766KsBSLgN9g+WB6CaSeg6OdH4aGv1F3w0G7OFKvBZM5gEyBdXZ9LZmHZP7YmrE
0d7ZavzwLjAY1zLUY9eCQH+eFr1lnyFO/pz33DxYTzik298Dml+upoGVGW3rvUL39zpA5h4QX//B
KfCAtJiGz3GMq2+UD/k0Wn9Ck6IgHROC6gSpqZ73voa/p40UP7NJJNFU1sZ5yEfjzEDojxmCycCY
p776tr0D/461XE8+HiBygERD5jUFCCqzgfTUfq2Rwuyjkl00IqzH3kOlY855e6pi2EALFqUH6ED5
1muc8VT7vojc2LzVWa5/e0l/wAb6I6CzOzYYC7FbEVDlxGsAxRw84ClE1tDhQWLTtaqrHf3Gs8LU
3bB+CEWStWTZeSqzVL9OqjikZqge4iT7ahCFHLKUeUtOwHg91Tfkxso7ls3VyeqRfwq2Rk92UcZM
6bx+K53sE4L8c9NnxTHNWWhSNt8S1pYSnJGdpOOzs7TqGN6LbV+agKljNQDzntRk3RSG814g8N7X
RAadIZr/YvFLIGG35s6UFBKkmq8VoFGS7zmacCr8gSCdxoAIFudjcBusH5bQb28yXou2L0kySg2e
5TKUN6LzpqgT2OHZ2SJGihdc9jhEWIOW7zmX3aHWBTAmPAqX7z+FBD0ibSfYRnGvx8JIphwZ0pXL
NMP0MZcJs4fTN+B9p15kv8yO2n1SjplfBVyaJYU67qZ0x7FFxr2moet6E7gd9w3Vp9NDH4rxYfIw
EXT99DotvKsIZ6StH6jUU0Gedm+nb2gpnMvcoU/JUwHkJ/U57nsoyTOp9UvX7TsC85DMyuvI9u+J
ZLP2fxJ1JstxKu0WfSIiaJJuWn0rlVRSqaQJYUsykJD0kMDT/6vOHdyJw3GOw5ZUkM3+9l4bz7uA
E5BO370tq+OIp/AVLxC4QXqit1mp9KnRGO3HFjFvGDJsyu09Q69akwJFmRKy3E3UYV9sVO9VPnHa
l5QfrOZ0CNY8885FCx9KWpBynCvBFnS6eGLyw31bZqp4gte9dhQiLW0q9hr7PMbZLqrwVgKdM2z3
wybKcEgrn7SkijG5Tapi4kyZb2dYH4MBNciYgA1W9EZccz2EvOqlwbGgiK5cRff4O911Zjb2CscY
xPm2CzeN3U7nMoFzHaVHIymILNWjhwWayyGGpq8+hk5k1FPN5JCOdAm3fCj4AxmtxdhM8MnbIcaE
AAH2SO+lAuA3v4ZzZRyMxy///S7R1EpatdOvu8o3DoX5MwjyTriAKWxDYDv3qtQEM9HuBzVQPZUY
3tbiXgtC3uX5Ayw1ORaWOHPpOQjxmKztwxh9+lrnaysJ5TnKnG9XMIXMg3y60G8rI2TIopP1K2ke
ChtN3EOGoYmoUndnshzs2s7m0WA2CzGS0i9Hqve8nf4FJVy91jpT5b5yxzlZUxHzw+1OP1FdThS2
H+RKjkZIFMvilzxPdoU1vySVNx/k4xflkAoIjQhqGUqu3Xg+ZKbhQYHDfk9VFFwh8iVNMdtHe67S
bZEMn8qrxvPjN2ZjwQHzqNboa7qgnL+Ta2nKXyWJCl/hPOtBcBAZw7rgumd571s3OFBROmxsixFl
W+zC2vsOMJEYMaSLECJWmjqEQao0uUQmLowBYAL8vmGjJXxBhx9V9m65SbLyFS8z/CrTiFiS23Pp
D926q4d3I8cl2bjqDRsXREhw20vTrb9maR5y7jeTb39D6CfTPmB7rVAe0afcnZxqiEzDuTKGfQKp
rHfDlxQPbwkeKn1MSKOYjEAt0x8Sre+qRDGPwv6I/SwarC8QkBSaeRSsUavXPYeo9lwrko1TuXva
6YGIzpgEAgYkLWk0XzW7uS+vhDepq/3n+oBw5S1IhgYVeCQrMV9GdGSgcQ71JDs/BUhM2ocaItKg
iZetokzfH/96xiTZKyeofhRiMkBeFlRtrdL0qZvCS+uXzsrIkH2oF2AhmbgRCB4S4aH2+MHBlOYl
5EaD8sT27EV63cywksP2iB/i7jkt+8dgklpnZzI7zz5aQ7S33QfpLOe0w4h6YThWsbYob+zm8dkd
2qsn6y+uCdd4sAh5U+8SM3eAou7ubVv7K0fWezuYKHggf+wapLIeZ0ou5MBHJnT+fChefK9YmyjL
T5HfH8vHrhvj1UYWEDe0RWbE9ZvXY+ZOk/5EXAqHNaEzUi2/usCxHT8ip2bIdSVmYLGoxxq10g3f
EN/adamuKqIFlp62f2mrD2NjsDgXe3N+tC2M8uYKmPpvHoiG56EuQiBX28hjtD+5xdmRDffoXi2m
APWp9oLTLP2dMTnnPH+h92E9ZmQDWttwAIjB0tBj+RGaqUc+ZCadHauXLCn1TgcSwa4CUofDOkrm
I8dqTeapIJabHw0ack9DWU+nHocIJ6cvD0KH7vHbhXqkv5eq9Th4gPcyYpKGB1sVhurMX9XYmCqs
FE8KZzYcFwEZ55xxnsNq1OKZXtBLzQJILnA0v2u2aJvlhwjcfOKrBTMa8FVpDuZ9U2wYSKIwla63
HI1sa7Apu848vhXDtufLOdTxSPOHe5Mz7Sr419mzQ/sFAosxjh9CqoSu9gqdPBZ/605cJy5yBtAr
5Xl7zfVs5VoYa7JKF8QEETV5rwq85njT2j76fsyi1ur14WPeRuwllZeh1gSgLTOGvgvu6HNRnSwy
bzjf8ELIwfycRXw1gz5Z+5XmnurnxZ7etRS7CAPRlLMDwtmhkUH4IV16cMfHXdNIxXp2VPGRuEDW
bAtqhAoI8UjHEAThk93In1tlI/6yfFTWqhYxzpdyjPdWVn9TZ9NfeHTsfRuJX8Z6IalJI9/ZSFqv
s+n8M1J2qdREuDKGDaEN+1jZYcrALEV24Ex57Bw8MzbTJ5IAuFLwPy2jzCYg4A/6HNdc+nM5k84d
G/3EujuffY+CwrRMIpxBc7p1NcVsbnMOopznyLJyPuWAPR3764bTwsglzTJXbBmBnsJF9ijxYLc8
ttQQlFP+FWOAmT/zSP+IVOCoSv0DDelYw1FUmx5YmBJNt+rm5NTFBk41UrIMNR7e8pRGyTiHbTS1
db0ZrGzp09yz6/Oh+xiGhWXVe0+E0UuPI1QoGR8Kr95rhT1QhvMmjGd3FUYh77HDLLmdGJ4GRtWt
aAZHC/Hz4dAJ+wFLDHiCnBAgbd6lz7EGSOvga8cAlqS76iFxsmozilzkASWtneS1C+qLxTV8UZmW
vQ1mp99S4U2/PEW0ZFGT/7DxFDZD2at5qSSbGJGPEWPHLH+6pHzNjcAm5zCJ5dy4/6hw/dN5HfnZ
1gJ8xU+yrqo3EUy0S6g/rRvebUOdMBojAZYSEYwSB6fuz7E3yE2TF69+TcJAZLh3yjS98lAwNHOz
6mzL9LtM7JuR4ymun7KEgwnDqmAdBB4stHnEi+KQ9ihSlyLZMTzjQP6JZuczRIRITOeOoA1FPGW0
2/i63HQ1tlDBZOrQcSqR7hjsbbgW2JIoAa4Jcq44xWcLkALhPieJTPS3xKLJTPRgGvFeu25PUXh1
LYfuVaItzmNQHGDJ/VEN2SUxxWvTxj1n9hdiC82Gah6UXpNbAmEcSNQE7FVrebtknms8Zgmm8Kol
TZBy0M6s8KXMnGI52MWmizpmKqL4mctHMwtGhEanycoLYHeOrXGpTSIJM2pj2Iib0dVEWIHfehaj
Sas19gl9jYyd6PfUfGZBJ74THPbgYeqFWWYHCZc7p8DVIOrRlhlmxXY/jqzZNjSGVS9DAo+qvzqF
VSInpurkzKmxgUldEe+PlV2uqVgROzxR3AMmOtYpoyQzn/6JHXOb9ZC77GTf+7HBihPz8w7KTyvR
QEgfyUdzAueoyfOPpZIblETOUsm/KFX06XIuREJlKJYGIUE7QzTvqIvjTtUmm22ppjXD2+xJNx7J
mMfvWNXoH29hZEA/oFzmv/8dhDZPe051yH9/8L9f/vsfdo4n1u9gRioi7Uc9UfgVDLJejBImgynD
K1aYHg9mQQYvZ2bD8J242B83g1Bpow13SZttxih3V8Y0/HUMjPZGaw0L1V74RMWR0uQiHJ0VHVd0
fTnRRzgdh2z0WfRxoVJaunJTDA1K/7WVO+ERxfsVlgj5vXDJEWP5jwyse14CL5twN9da0kDLQrHD
0u0oCni3Thzzj+r6mxsIXAjK5hZRCmqldJvkWJjuLZV9+SyLON5yRVQLbO1mq74MTpPEHieiYZkC
lDd7w5LEBlHQhGWk95xTVpnmU1A328JK32ViOLu84fpgTMazk45iK9Ne7Pq2bV4ri/xNBNKDIX2x
bEGKQBnlUq2m4JeGt7tq9PzaBeJcEVMk9uN86pgTuwa7jOHCOojIueIaZRuQtlq101tBjGsT9Byh
W5w5fdk+szZtGILD3YzCkyfDvwXJKTh2giWuKS+W95PVj/FOxayamfWRfGi5xs3EgY6Q3rLoE4I1
6pvEHjXF9qW125tuAoKTUTGtpir9YcKyGtLive3q+2hyaK+bPDl0tPky0T8AzKHkYQwutJx9ibZd
Vx4goqhDG8dK0SLyWx403FNTlveEIVVSjduoCh+IjODTlnc/cp5taf9TDgprBITe9XgZy0xcjWva
PtzPSUuMYLAfqOT2qlMGJUWUb6g/+8qkUku2S45bTrcG7vDFCAJFxv01yuK1tfxTVTk/iokLk4HR
A+0h91okT8rDnUeJFSPRmlbOOn1PSpwg3pBu6rB88fR0mwT2UD0DA5vA/FNStJY/NMJvhDRPflS7
NNmnW4pV2H0CZIWQYwH6CaGzm+dX5bpywfa3id5lRvSa586v5J1b9a749qwYiu6DCO5FDN4xWSeN
fVGtd5IuF9dKqKdMhn/EPP9tOxbZuiJLxBR4U5ZdhwECDi3GsHJTNOuy8+aT3o759NsENpNPAuZr
XsAlCJAc388PN0UCI03VgqUALKDjfa5H4B6Pv5KP7xmh554O2FJtmzmR6wlaDx9AKcupV13wr+a2
wIQFPcDju5mKHsChjIHI07m6MHvoAl6bhbtsClHllDilUaNeJ06xIBaBDytN1F7NK8zB2FQjYhkT
FqG4QjA0KjJT5WQ9Q0+BgSD9d5y8wUaxXNmH1NT+UvWVcUsn+VmGk/+LvZe0HUahRGXTc9qmI66D
OqSuzQz2qVOgSvRmiolGGQsccGBh48Q+mQNlymgyF6Ms5x8Cdi9wlIqPAHf92mZTXCfNg/KbZ+0p
tCRFr5Pfv8FexCpChQvm4beJ2t/NREfO3vLz/mIlM5GF1qx+hpU/CfXjOzldZwozBBXcoPOlsyaa
bBwHUWAPTV14vlhZJ9GOZ2apR9d3o592bK7Yqijos/J2zdvbnbopcU8hLptGCxw24wAUOOIQGjPh
9ZLJ+fE1p1XTzeU1zg+SjjSUFiw4nQheaOwh/KT3A164n3aIfsTsuVByDaSSJvb2ZCb6S635sJzK
qn64dQqcyQwkXtqAIx4RIOsGaQA51KT0l16zB1SyBWM7JYJOLxhEbulagNloLkgCJ1kRg3Z69Tcv
TeZKrKBPY2cUu2ZiiuIOar4bFnf+Pun7Z6YvpLwCWEx5PWqoWUThrGMNYeJJO1W/o9G93RiMD74C
8D5xn8k7GROfnD/ypmHPx76R9dpI8cLJWO1iWnsPzZiPwLC5hUyKry2t+kNcy/bQ1OnOMrMX+Mw7
TPO4GWvjz9zKPb1WnOiOYMjkwe76VSk6vcUTREf90JyLGgkAOQjjPD0TY6NIkToHHcHA5nYJgLrn
rl/E7GFuvOkoFOhAPkBOqy82ettZ+LM6xX6j13aW8rym9luWFZ9T56dHqwqOYUxwyMjwSw7C2gaq
fessCbhHtKdc0cA3aQdHYrnFpPzAsFQ703EOuRdjFovexgkq9QjJDdAcUQkztL9LkiBgoOy3HnQA
B0zNPNKJjdMo28f5dMaGxynyFM6RWLci/CqbNn84o7YFVrjnugXa0Pr7wXQvgzf/WrEN9KGimW4/
WPVXPwhq/7AT9JhmctgBE3ITDXEoPeGQUFuR8F2H4jo4OCBcdP11+9ByepRUelGgRyvOlwvLb6nM
HJ07ImqIr6zTvjziRK2A58TWKis4gBiz/5J0RXD575egU96mpbZs0ZdE6BsBS9tixCDydZAOGk8p
szRAWNB0EBsiAPCQBNFBY1L0+L+fPOdN58LcNa58KgeGyQbBXADzFRr4/CfHpX1sJgglviJ0VYzu
B/En+wTKaYM4fY5IUq98OXCntRvrxYqqT4mKTUiBU0aGL0a3Yj5RsxQ1XrURDCFXAn88FtvkZ+o+
w6hu1hbjyeWr1xF2LHkM+tiyzmV+ccbc2HsZwKpiWCS2a+yHVL+bM+UaeQZzK69Td92k/vScBLo5
l5j4mbb7R3yHK4srJz0lxbjOCidak+GcwKjg1SjdwN/gHWhW4D7TEtNCUoSwyTz0N+wa1GuB62bs
0jcANjiQbhNSAodgWxFpuqCzPyCqlFWVsFtERRBPG0++4/8A2Ziuk8cQzGTKuxqijhhoTfIL29hb
OPUnztOM5C0XbPvktBo7WrqvErohMda4rJa0oWt9BT1UrgN2/czop5UVASIgrrALLPWOBezDt8p0
ncgGsxxDtP4Wa8pgoXNgEvYVAxpRL3tRTztJgn41FwZLGx6VkmsAUf1iOc4stRYr3TMR1naDtvSc
5OKt17RXtJj3yAkz2iPQRBzn4Hjts13Qn6uqbd093CPhqQ7GYfsG8uRRKwOglSYSQAdvUeHcZRVE
p75p01U5k1d1hwdsZ+IKxaygVFwxEN+5Z+CWY3rcbe2eY1zU6TUBPoq7PGfmd6swKX+MJnJPuW8c
1QRZoc4Gd6+KEeBAgDvLyalZjIAhJShHB2Fj0LAdd2VRNrwMNDUvEFzy3jwXvXfRlLv0TTPu5gQH
KNrp0oq0fSBq+JvEmDqLsdJrzWGuUH6PfRByywM/c/7/X+yxjTbUvWI9hOMIxC0i59xF8bNHPr2i
v/joWfO37EhMNbOu1gLq7jDra6eSgqggbCyGSaPyoVhgA8wLrBh1VeMAMWF0lb3ZkT/2D1MkcyQH
wFO6wGEp9CdRFrnUIUc2PyNFpVR0xLNYre2YvihmXVxf+dlLBn0wAat10ZbBzqfnHj8zw/kyJZae
/RiB1ayHgUSMF8kXkxL1bWySmLTi5tl3abSJJI8YvZQ74l2k2/ZVW2SPoFK3iEAvNGW3BJ5+Vmzo
zNh5DyLMqk09JNu60gZojZqcU9rI3VC3WBRQVhvQ3JNbLsdUuou2CKH2cCJU4dTSUwz8BMndLDuH
wqabDkzr7M02H+nAYa9+fYgBLcL9NJvuxs0J87lJea857SxHE7/JjJM38fpPEcXeKoQlHExDscaq
GWOTzilOKHqkpLucZ/egmLP5Ic9oy5D/POpon6JnLGi69VZ9NyFZYQRMUy/bwX3dmtoidDjXD88V
tiqjww4y63wvUj+ArZn9xTX2YyZJuIgRQzHmN6SmyU25PWmfPrjZLZ4Ches9hWtE/11x5uRe8xTS
Hhyck1BxKMyiG6kHalan+uabRfGcJr8Zo87EVJyqWz88o6f9rVwoN6pNT6KSjCgswDZjbJ7CGKHa
SYxqk3S/tSJmA45lwJMMlWR06Php8M02pfpQYU4GNPx06YjGFAY1GIvuq1v19OK0rKIpubqHGgP0
oKFtiIOmW3DNVVxI4ySl1Y66HeFSaVQgk6FDwfWUzruX6HvmIp7U2HMMl9jn6BrApFFp3J0VuVfl
d++Mkn7yRKQ7B+kH00i1Rn5H+GxLJivtSzVkew4HdOsEFvn27ghcBY5bKAaGWsEhLj2KN2RsL33s
K6ihNZZb6FXOaN3TbKiZQnDR0ljKK7t6r5sIt49P0W/lkINVanwevRz/ScxMZgRd/jjz7caBG64l
HqF14uKGfABvsIaPeUqgsYIIo8JgZ0i58WXj7sOMFOLAT0TUwDEHh7C4fKDmGkHKSGJcj7GDj8kr
u4JD/4/1FeIG9Ovg5hapuRqk/aLDhJ7uVKw4D7/+R+Uw7GpfwQZZfFeUArcmRICRi+ujPGmIqF+K
Xe/JbdgPMHoy9PJCHCUpAfQy+sNOhZPRq/+N9iM0PPrUPike2jh95ThHrc505Zp781NnnQc1ZE8H
kJ0ozmPsISM4sgfVEdCzrNS2tUJn8S6wSOKQ+OUgTEbshSwC7ieUfqpWeo9rKMeofD6khsPlhx55
lWJ6EkyNcWpW0camXypgmH2LGvfm63R4dQY6sh4a1PiP59TcSJuZKEYcwQTa5WZFdH7wulswuxQr
mI8FIAae0uj2KbbUX2tEAx1HVktohMeywN6qbL4i26GTsRH/LAbwywplFQM/m4JtP5ea81Sa1Jjq
6+IudMCqIcoK3gIxugJvwQIuBceCwdVLTqrlAv6iqgZucbABGxpLkrQKYFDOdLiCqTEEkkJRC875
lNOxpCyIGXUE+EgfaKN4ij0CoTDwri5Z72UfGwDEQDg06cj+HpQQ3WscG+CDeuRWZxdU+mJ4FVtb
WtykKB7mlWwtKzBiKdi71CKr0crwzMEFC3eBYyV+BUwHzVTDw5wY39OQpmAUtMFHK+xLmdOwYwGM
WTYl7T7kjI1SXdCu5Dp6DGVsuW5sCdQIt9sSYkJEci/0FsmEDZ4tAPQgBckYs6nTxE+dPaS3lL8x
TrzbVDeE/evYW0aFzZrl4oCeHAwGfuc9R6P9ZEoMjoE3RGTPffYXCoXseCd1HK2Cqjl7WXlQMbXv
GIfZQtGNF04Qf0WRxpPd1IcmctbeEFoLqw/CRRlUtLHlT23NGlvY3M+5Ee5dw/wss/A7Z59bGT5M
1rYBbcCLGYUmUn+tPvyBNS11zXXRUzXQDfcaHBzAK73r32zKOxbSlod6mu7/fXepKwbMshkOej+/
V0V7ntlnF1mHRNVZqwBNs5j5Hh2TUjX4VxsD9W89lA6Ikum78EwMqM2hRHs6hXovyHcbV6eBk+G0
rIZh2h18l/YtlMJyFzAhBAWanmvOaudOE+4u5nOjDUxKDpXzBQBPKTAloji9xk32ymrJB901SNGw
dR65A6PGc2YrxggtuaRlnQPxBa38HQmf89sgv7hg0Lfljy9V62SbOrLCxSW2cnQqozh1c3kbnX6f
DrwxGOUpGKQUgGhnDJrBfsUA8OcBbZ6Z8rWTOOsOTxKpyGOYXwo7hDkQkWOTHm0ClW1An4HohiCw
MElsPIvHmR8uAdIAs/Rqo5B27FyCbRnuYxiq48g/1bT2M25mMgAGMKtA27vREMfQQk2sBeV+jNLW
Atww5dwU1R+IdIYCyOtsO3f+s8L9Enmb1Gz2XDG/k1WBsr8JsHiuQ8Wgp8WFsnS8FAVYcYb2cIIZ
6W1wKFaI4wqhhJjQorJepkgpEsTwFdodBl3IwVqfcs/Z6yGbVnRjYIC4Gj4lKZBmqKwymDjM5qO1
qLlOxt6Zejoj4/EqbJA58chqzFlByPnaliMnfxTwOSEEHCvnRwhKu3vG/osiOckSPdSWPEwtbMAk
Ec8q7G5k/4Dw4A6zSujSgwFwOU3G4+PzD3xXkj+20FSrZ3vsn3Q/3etiepJ122/yqDr0aUrfSxYR
k3Lecq4l2M/egiz6datqjSMTJtxQbWeHdi7RYfzIN7UI/bMV8h/q3jq6MIVx8ARgBswGA3tGFJ5L
9a7JzWc9WTsEA0IWYfDNVZQSLftprII1Z7TbLKfbYLGMTiE2d4N0nZccRVWwOJS2A2pHHkl/WZse
nXRBmgbNkVU+Yl1GOrFP0hz2rctKkZjGL651bwtsmnXtOwGi2I6Y58H0WB0APcnp6ZFPetIXxiLd
Dg8YJiOL8g0mxZYObhGu5n4AbjPxQu2Fmp+yMns1gZSRImM0oIiRbaqdFyY/MQ861xvaBkPz6ojJ
wz6LlBi3eiWK6Dey2W0skz4zzwv3MW8rfmL6ELuOsUjl4z0LRHxPvWGbug6gHp6sNXUAuxaRjRk4
LDdsLSyE6HUe+ISkOg+p/RTmxrQLfvPe9v/vB+Aq5zmJ/EXLHWcLwJ0UyjDu/Zj3JyEZb1FsizRs
U7seMEqRFwz8RDHDZI+GS7Sl5M9n7BGuRXNOk9oXPRDUCfqIoWVLWrQpT/5dxcPdrHV5mDvIMcwj
TxhOnuhWfaBYSbexDW4dQSfhoFoaL00EU34sc0gGZJpnBs6qOPgcD7ZVRYeuGg9WwZGEqTOhfoB8
WoBSZtzLpR5UFj9FAD1mJl7aSo5rK8+uSpqYC22xLR7OCN8tWJy0xliAYX3qiu8s6u+tx7qadSSH
NBWtvcZA7nTqCfcDwEcr+xwy/UeLMtxXaKtmHv4pc/3CZuvDeEQ2snhCUBM+IPMhRnnOp+mIqxRg
rVOU+8i6685nTWjG59A05uXsd3DpVHgQZDUIn3GjsDtc+5PkpycnwCmD1USglNpXxJpok1XzXfVT
sctSts2AfZbJp7EwOvPbIKm2aNv+HweSby516GDjQZZaPcfjFtV6nfmSLZUA77ojZr/rZUxwtJu6
3awtRg3VSIeYEcTPAqdRLTFS1tz5uDGeYuNfYfQhXk7cloavxFHaHN0q39nPCqbmXMFrFxjKjSno
j5qqUWtOrVNSBwea4Wr0imXZlS4lfeb7jGOExIZhsgSHu1qOu6lwccH64bcLPmnhOdO/SfrfYdF8
5TBeVo09nEtTssKjvMHcG9eSA7UNmSxEvF3UVhHth/FPFwq5aqEHLUaXpJTb4ph2xmsqUv403aZJ
dFTwsxbdjFQDneo6zkRlMY0yYsIVU8lXv4rf3ak6TDEH7bj+LC3WR7cmWRmMxX5S5kVb5dvYi23M
KYcBY3/tB3Np57DFWqu/s/Ny+aZjO1TPURi8eiL+27aFsUoxJQjoC1YKyQn4GJt/q/gmIDG8S3+6
d3UGbWb89vulPc2LRPOqk/X5hT+8RiF8DriXU7TQbKukP45ufWBs+IIzcTdARxbAMfD78MNFthVi
YHh7pqcydvk0w6Hg6LTNVI7RqZefVWN+EOZ87bhCcyveiDD+6XkI4/SxOyPOUGhU8f2KiuIel80z
idyN1/Dued+Z39+zOjobdrnzeEcXCGTH1pWEZUzjJRnD7wCHP2ZmjDJeTDBzTn+knC6zwXYVM7k0
x6tlO8BLE0Z6XVZhtlg2UXkTff47++a6gQ/OIGm++JJBlQ/9XZEQdYvxNNGVy4nu1Tc1RbzEZJFK
wIV7lM5ZpAw60szTzPrGhbImwrSKSzJd7nCR3NdEBB8Rv9MmwucaOGpHtnptGy3Soi72s+9h3Aq9
fU95buSbJ4wUuwACUmqgMD4W4SD721YTNhj/mVnjCtWUcSNx+oTHijw7pRUhb11UBb9+VL1OD+SQ
S8VNgLGmdBEfwu6LKc1JQIthDHbtucJmNiqzBLQlRHdvIs1RefafjMSNocoEf4KsWDUWqzqDTNqE
XfLbXth+VxtIT6+zOnq+ecbhsnTzHULlvY+6o4KtY/W8rR1nYtLFAFyq9uB0vB4IUqvSMcCBeT0D
g9hc0xjF6DNO3kfFaabBrBlBHBJfU2B+6Rt0mRWLg1jxrB1cN/6JNXQNJo1eHJzdPgyXbUlwRrRf
2GUIt3DkA1gTcXOuWKgbjEQVhLjIPNWCAlJGS3Xs3nDgXiEF7FLf9CHD11ssT5vC8d5noZ7z2uea
QYSEghPwZZN89mfcRjbg/Lmz71PHoT8x57VqvtTE6zGgtdPA2P1043MV+78DOICNCRpdcUleNrDt
J5bo5eOA19jZ++iJY2YU9wS+u0iobMyxw3is5UXIZqf7ch+n5SHPo2+fFojA6I6Gex/JSneu2reE
RCJYQCkOElAlOGWMb1MxIWxNRpk5bPnaq567hE19gugzRDnB4fA8D8aWloPwwNNlJd0xiIcjw1tC
2xFhmtFe6ULeLFO9kZ5ZPrYFf5DPc66+OhXBJUb+i/Lgm/2wTmNeE/YZFq3fIg/uJQlBBA9nOw44
r1FWNWpZMuiTBTWbtr5iHdXpX1r7OBS4A2f/+iBQs7N0/lCzhA0tQGyxpO/GLLw5c7GtwTlWtGxw
yglfFCyZ2C4+6pRqVRxAD/7dv8SFZlnOuE2ZzRPXxinDgrRrq/bTVWBSqOdgJEmn3VhhVQx1y0WZ
ke2xNqeLgb2VnMWttll09WPTV/N0S1gWIL2iekUn3YO5F31/xbhwSLIRgcLMz117g8OyDwIoFfXo
01Jcnp2GvpQyHGkBtm4YhCNAycWtpuEynvAtT6BpWkrG6vAcDxHltkDKZFrvcs+ANIcIyB760U3p
mvj7va7o0IyjDiVOX9qsfNZUySxz8GYwBf2YPjJruNRF9NVkkAU8PiGjDm+BW+5E393tJLk6oQll
id2ikW96wnkhJvVe2N6v1D+BHT+NAVdNN/sReRQ++iQIixuEy8f2Ef26cfNmP5nY/XNkFGjDnAKz
0PzXC5P+1QR4QpiQOwycW68Jx4yWR1y2i84+D5LRkag1shGGkv9Cl4mDYWUzNwF79qjeA0+7TOXg
+NcuhSM+C51nQIV2whfsda9uiygbd/qIuQBrTAlLj5QZyeVsw0P038dkVAX3cZMPrEww6LOsLdLR
uxGa/nVNNgeDc3QfDi9FWW7AgT/ZMv+XNKhob20w/4MNZixqPV67f7jorEOS6KvTvhfZ9GblHVtp
2lyi8I83saGbKkXsDkitVzvfZGDSD4raWKyzNgLy8rGq0R6dogM8XiJRJE/T6Hc8Qus8YR22l2nG
KB4iwp7BJYv6tnuoIZ3K8n2JyGKKSwVMvS0AqtOjs0yd4MMGNVam4yqw+PCHmUindFhqgYJcpR1b
RP6Kj4wiKAhLG/z8j+ojvs7W5x5V77uQsTY/80KgYPfp1pL9jyD2g6e27dc8BesUzc1GqBYliW8a
vw2FXm2cDTFeRok1yoYJmuUjCo6TvVIMdchrQhp64tSt8LeAJn83OjD/fbzI6gxrBxdOZbDV8BQm
c/RXWSPWPJufbsi8c/avPF7bzBwZUUjxVArnmse8dXOFJjblb173qC90OhzCpyltt3EAudQa1Fel
5F/tRW+hH9xqAAhL8d4mvCJlPh7moos2eBmZu5HzVglHHcpOIyyUxluM/SgZ1c7uef36Wm14WWHb
jkAVZqjbk8/qyeguN997jlfbxk9fG67BGnvPw7bIDB0voF2ZG6B0yEky/VKabgGZ6yXIxVfXnq+5
8t/T8L0o8UNSGXHvIWxs5WAdQBBeYOJ9dQFF6XTYnCPbYywCA80tW7bBOVpj4n1C2H+p0/RvJ6In
g6+9HPiAOg5ABac2EKv4HbuKbaEpUn4TrKOpO/6PpPNabhzJgugXIaKAgn0lQU/KS63WC0JqSQWP
gjdfvwezD9sbMxs7I0MUbuXNPGkNap1U6VansJwV+i11+E0bQ3E/owVEaL/d5PzTwhu3E2hR/Asb
STp740tygLiWrH6js+B5cdlYzi72WLer7sndsb/o8E0bGO8teWo5yJTigkHsAL72fI3b6ccxjGtf
Gv90TaN9K39aYu9uTZfsxKbJ9xhga1LkBrYOBRMmTtvkYFvBKzuZKizlesWI2u7GN3lLexFgqFW3
bVp1j3LkMBbpgCm54f1auA2mrvlBdmyvU3Lw6Jv8CgvR3dm+8QSY70GmXoWJoN8LQRTamgZkkQWx
mUEg5G74Wi2mvclG09uXNgaeonVOtlfVYZ6gRkPC3ahgLi4pUEO+F9aNMGr3wow/W7etTpabPUfw
FGdrtPaDoD1NJtwa+b/g4cmM66jzbzf+QGlZRZHpB19D0s3vygTw1olntuHPIx7qWfd0QdTNzRpe
2H2wd/ezLEyLtUtG4YNLcb9E1FGW002AXJ1cfo2LLfAO1OYBP6ngYhK9D3k+nh0EHBNsONr+yYMb
EPY91xR/lj/ugiTsApubQfUu/F7zRFzp3cUoKfssnNhWiTG789ZemGhuvQOBy6PdRgInYPNrJ9An
Pf0BfP8XrXBdZo6onhRk2B04vtx03xenmnDr7Gnzcu9G8xevB9zT1R+UZZpPvZAjrh/N1c+HAd8R
6Ahwn+bZq+fi8RCjGSLQQJMk1RMqHOpmIt+0R39VRF6KUSXaRE31sTwB4fUwd/HszTkUgijv32Vl
8P1lY6hGBnN6ilz+1eh+Ge8oVLU2x7qUjOvK/YecxVk2sApIE17tBDdTXB5J1r6S76XJXfp7F2jU
5OmXOuOXjnovNxlpx022Hlhi1T0nbKebrkWos1/GSKK/u2yoJ3gEh1gH94kb9AdzPTxYsmFjt/6Z
Xfnh5uxS525PoP/NoW7iUJYVjQF5N25A4uitweZNVet7yL+zciYfSPvIQOWObYBJh5yzFTVSUdrX
D3M9PvSoREVsBne5LZ/s2kIvGxLcA1Fxktmjcr6E39FePtNHYiPppjg8bWoIbtHVa1zjcZTJj1Pq
Xe1zy07WZE+mjTDuCCuwJDNrj9mzsKyHrGu/koxY1oz7kHgQvlTPZ9Ei2VuVIFHQ4Td8VxLdGZGv
Bf5bYDC6ADMhJEAYwrVkTKwIkXFyP1Cb0D/jujwk5CRfPTjY2gO753jZj190z9gmXZRCCPoFl0Lu
H7HmTIU6j8d9STE3pV++cgBaKFCpTI1O7r5XiktY2QafsNC5Z4HSo/r0oTJkd9EzQGUH5Q1cLq8K
omZZWvNShKgKsfwAmgcqAt43IvSW2ZYnmHpIRrijM1vT/mHcOpPtL5HjN5viFxLzmywv3tjJoCV0
YDjZWffI5ylAfgOQdo9n81h61QWGI4mwITrIigpp8k4AiMRCoR/eriopHo3Yf6htOomUTx9ULiNM
F9M+7r23MXfqYzc96W5h4cEPC0LRFTcn9xACiFsz9iN+ole0MfMvBZLHBLX/dYCpCPSAIH3SGvca
TUmBceg0BBcRs51JDXYuTf00ZjM04wjAwULTa5/O8AESeS0YdDZ8HaQMRhYC8C1NJ2NHbyFa207w
hlzNA2BSj56qpAkVom+iX5bINzlEqKCbs+DVqm3/LvVIkPKO3sgoGsKYDpFqbbiBY8mWCW0oE/yQ
PAcDliASjLshfbaX5DPv9QWew63vmSqiqDs7w4TWPGGh6XgBiSHdJe1Rjyn3tqcR7dCVVJZFxZSf
DA9fJeKRL1d5ISeOEnXA0JBA6Q1ttqPXXw3buOiFoZIaST5dKWqFdU2c/nlwwRsgFV9k7pwzg5Kd
gmHAm7OMcKdQJ+KMdDuRHeSNkD6NA6GhfGWvBw3+WZ93zyHF5zrW/XPjxGtZ72tNxuMhM8c/JUJj
wlZza5X43hbUVsXI9JR54HDzqu0OXvtkRkG5m3lbbxfu1Rt4D5ioScRvBDSz0eX9UboUWi6qlWHW
JL99HB9jCp92cJ4BLkwtQagG+hXcxcyFrmI2xX0LnY1Co0yenYUAQDCMHNKdsxtm9rFpRoA7msmE
Y+0mdMMLCAK3508+RWCMeLnBligjQ7MMf00j2ImY8FPW0ReYiPUN1Ltb5XgPUyzDlh0O6ZgO0FAJ
0qX0QsdPT+mEj7jVQb0nhvy0KJsaLSM22PqygR8rgZ7tVgfuSreCqbaC50K/HDUIdpT8JG5r780o
+5sVww15dyyRob0MwdPCQLmZoOlK4nQ4GJ36QqRkLyO2wtO3qbRzHPrpvTRwvvLUhLg//EvqoMfQ
5x7stK/pMuiy3aRdPB50V2ce/63LLMR81Q8BRtOysI6Ax2eMoBLnFWNOjEFq1/yhkgaQcNFDDVeA
c5LvwRjGk9MnAd4kiUPOIj5ce+mfoVS/uFJenMnOuJOyo+gq6l9wbozQk6O+CrZRYba7ni2k3TjB
Uyeo/sn0FeZvdSyrU7GKnlWmvtvgsOYQHLMCSQw54zYzGEtruatavmvDFc99Jz/nsnsvl8neOp1y
SMEe/j/Bu5XYkb3lrmLyfAunCVv52Tb4PbIZcaBLxmcTQz/jV0SQ+5Nk+HjC0bdsUnP+7jqC7Ugf
UbsClDjaN9Ad0rBmSUlW/x2I6TuukdmKzFM7cpQOa5LMgQYz2qEPNZ88BYS2ic9zk70O7CqO0yiA
IM/2U2oxXdsmTtKKq66ok/Oiu+EoXebwkiwgrYG3Hio0X2bZHV2OyD1hszunjfMwnWEhwQpjHI/A
yHo2zCuW/5lJJbiywesiu+wTEvsKCk3YosajPHMxMoZbYxNdm3qFD0mByYaPHIcTK7gdZMswzlXP
yLHO0L3N5X+cfps+f5tXw3BTRF6oaQsl5Fr89ZZHrbE4jCl49kG3kHo6+lS8Tzef333eLRvzNwAs
vBaEfs0zP72hnQ+uBTWhVhzNEdUdYRL5P2pKX2KciGHQjXs/Ro2PR5RAMr+V8H5Us1SHirsEb2Oe
LBNjLlY/MBrZxaOwidxB628qtD8AiDaRDWMYxr3pY8bx/f5q+S0SMOFUvphqYuKhABJ8RFyfKcYT
HjOhLvC4LYPX7Rps7tvB835rR/1zvebNLfAvJetqyhgfDdJkW+Dvx2Zs2FwO5YmmHxQgEYVZNKE2
UOW5CxaemEe9zOVOjzqkR9q7MbLu03p+TRcyqQYJ5bGCXD43/LzP/oDEmZEOIDxJE125LBki7qfP
7KO12luOdewUGlzfRPPWC+a3aRhzqmGXXb2wWg5QlllwQig0L3GC2Jm5uEDbBqYOKxTY15r/G7Hi
O6ttyDbV/iWHoXwR+oM2QqBdteRpKnzjSokWe9SRIMjQfjmRhJ9dkH8fHNC3XjNR1TrX8NwMHE9B
89fDQWoEGNJxsAOHVsSedBvablW8GrgZcbQoQugZpWlnQTx11/Y8BlZK1L/pJCBKjcPB/zuNcGzc
nqsV+7HtgCltMydDdc44F6kwptMxbd9LaXFQIDHFYOB3aSP5qkcHGY4zYdVsMnd8BULTnEe//aFG
M9rL0X3XUWvc4o6azLV+wWre41btMgkhzYLrrFkzauwpTNWLDAeEugPvhbXY1cCGVxG8aatD7JAv
UQ6X/rZcjrPoD5YAjSh0/YHJ6S6SNsSAjg1/Z3NuAmMOjVGwPcPvOvY0+rim/8GKWoZpCZ4e9MZr
4k7vEhPHwZ6t66iOwp2+4hEBwy3LP+kIoBxHihDLeO1gtAH++kzdCRZo0J7Tjn8sXWp7NVrpkRK+
n4irNx2gYR8b9iGwBVtLYvCmQ+KO6COYHa+b7ogYZ8fZFBgXlEnTiLxnlO+OitB83oGhoBA5D7OM
Z1070z1q14jBKP8Sgupi8zVo78xIfBo8vldSfoch9QsOEX+1vYhz14ovmJisItJsAf9B1eOCZRBC
QnoobWTyjMkG1Vi4Bo0OxHPZ54PQhNXwkDbmMzCzdd9YnoYWcCa3OZmh7i8FtaD5qxoAecFiNamE
ij9EC4apV74RWj6P17oz4l7UbJaMxALo6DeswmdWTsHBZn+xldwQSuObKP6/1v7Tpy3Z7Wx50lVL
lsWuOn7Xy7Y0a0BJdn9JhMW1PgebA7kGkMqAa6Xy+4Mj3HsyyisQpgLyVdhvWcOWfdXCm4ux1E+S
7dxBOI89Q7XLx0S4CEcEQfTWz6tTPJXxuYrUTTDXwAnjN9Ua8nEe4u+mJGJe9+uWKqEnJsAEyNnB
TVFb0RcQvHTXBj2XKvx6rMb54PfWGxtv1L/kAQs6mf+K6AtEoq2veAfmnsAqJecKLo19pNCXdTNB
Gvw76kt6/Dyhupu7Each/e+Yk3H6cv3ia62FPrTMF4Ao4h/QEgo8eXTJawMpsuN+4rPZmJJ14TYs
zhVpuDtHfVdcx6R7hyQAy9OKfxFEzgGUyN0gGKpc7lSFTVi86YVkGIZem0Wkf5Lqmiruo6QrWKbM
eNsJNB0nT3xaaf1cJ+lrrDCZTS5qFe89O+R6XYnHyaMdSlDutC0vdiIwlvjj25wjxiTOg5D0bILS
5utLknAI8NLBkj1WVtWHWuEaDjz75AyEmvkEYmSeqHbLmjszIKRQenw71oQ7hiEmRtciB+QinErh
I+dD9uqyNA89PgLT6Bn7IEChbIJxOI55vhx8fG673u1/44oIfc5rd2t7/oB5nHJyiUc4zFaa3SLL
D1q9FQ52yuASSxwIF3HJTgnMZ/ZwTGqVbPmImwMdRE6aPA21ni4FF6GKfQG3uHOEOim//LG2KaFu
TrYK3D3inSK7gDPfz9JdbPLI6XT4ZxvTF9O5+bG2ENaTeaacxeFNM48wMasnXmTJhgrk+UB5Qb2T
s/GeU2xSc6EP8yF5SlKYvdgtQ3P9fVE2y32DVbk5VcehHV4G2UI7lWN5ULV5UVguz54CpM+H/IQ+
7XEbaXpsPoCPKfVAU9gspE24J3OnLNV3MhrL0amasJ5ZD6iFd1JR9bs4CoKDa8TWLnbuuzSX21La
6aEYFHYM0HQsBjI6jyM+FFgIJ16T6a/UYVfOlHfHM/3IYzntVcRCmZ9JGTcvk11kT8OCIFNPzd0I
MpVATo5U7+fPfSCngwPvZsiOHssTXM5ZfJhGc2HhY3PRDYDkm9I/UkBB/UaTLBsnS94ReuMDIYse
0i2kP6u3p1Dz4G2qJaY3eK2IomeUQAaREpu0bNGCFajdidROOYNLSe5WksFamYU73qVYYMXnYZt2
dvlYL9DZlq9aAbo0D9y2k520YR/4bQwfn7SDyD9z23xsUwG/UzTUQ1vfSY9lUUvf3a6xdLN7ok8w
3hdNUl4NYPcjbT11PxW3iDw4kK3hGVf2BmNH/cJJthOVR4glsc4N5MewiTVeKFHy2fKZckV9Yx72
cM548cm+d5uYqpwUumCPk2wbkARLeDdvAl0JNsKkqGf7qiDqp+sRmFp3EnYFZSDZEA7d1TO6/YD5
5dCq9LUk7bSxRr5B/i45YoppElC3bZaGedd2dz0urzlvS26BRroD1YmX+DUOxMm2Sn4MmnHW7CZM
3Bm19ZGNOX/4xLjXHYl2JxhpUwgT3tTsRTY/9xizWX90/jbuHJPiFdp3pw45y7Yq/ALjWzDkNmVk
e8srukO5rO7UonnH6ELSssFLS1k5Tju8OVStOwAg7ya2vfuUrTFNWJl51n228VGwOC6YzJCxORfe
015/coOWm9TJvVDFCGxptWzJkb7RY3aJyjEl1ZVbO33XIWCcsKs1JTVEpq8e17mTX4Pw7y3jlrZL
fZQ4CvKGn5kgAHiG1f7uESpCS8R+qbDYEhJmnC4zu9gOSh1ju4IcQwR+ib4xOslran70fjqcBheJ
I9Y/44xlv6Vg5d7OrO9pQU0qEb9nNv59osBs1vhE5Pwy6PFOD16MzL/WQSXy0SZBduhjjAytmMB5
ne0O2nnT299RW590T2f54hstgUCCGAvm7EiwD6oYIL0Us3Q8L4yt+gFCFls/nFF0/vQnMczuru8j
+yQCSs8AxaqWz2+VgAWWSMX53D5anjehcAWf3Yq/Y7dhdj3lIo1BR/XK20L7upZjZfHRT9lRj8vB
6r36sGZjuCXXLYHz7l6DXQ0n43HoycrXIBRZR005SBzVkbz6UaS50sZnV/PqWzY8gXF6MxxaS/qq
draoArxLF3Pe+c5rnHWcdOT4sdivbaHJ7J+W+L2ty/5oUsiKxj49Qn8PDolf/xV185bEpX9I8o5U
zkj5VCqOhUlKbmHSY4+YXlvg6ZualuRtbk30ofUecGb6ZRraayiL1S7/4wJ81YNo0eA6rgprvpiz
3k9Z8+sNvGp148GOhk7EZmdnN2AWoG1AwxctkAK2auQvVkLn8o1aEZ2aPqH3e67LEP2RYFFS2Hu8
AH2Olu65y3B1ioViFTNAytE9b9zBYp2WZmEXZC9zmd1LT9QnYEKrD4c3baE7cexBLW0Kiyt/foG9
49yAi2+GMrVPrGijFiICMTa1rQp1N2cGkFCTno6U6AmiJnR9bDRifJELtduVxRFY1Rffg3iBV84O
++IVkrHYaQOjD+qF3niFiZc9prI38gN/41mRdZujR9vD12f0TDA0UQ9DbJzSPv/97z9gtc4eq36s
zf0ts4kfjRUPjl/IPa9m/KMuJT0M5+WWAtvPeEQVgHnjmsRKfOXWr84qz1UpVBavg4PTxlyca0Fm
smDGpgIeSFB7K6CMo9+BZSan9c6EAf2Lcb6IvX9eal1siX6PhZW+c55zK28eg9bhbqhnKiddlOZ4
eag17H+XjBjTCmZT0XzAou9OVeL88rx5W9Gl47Yeyhuk+q/aKImhWU9LVsB8WEuNYmwLJLlpkJsd
Wh+m2d8xKvjoj4zFhD7wYPuYkHU2XA2XVBiJa+YBs7hakiMP9461xUlAiedPNVkURw/Vv2jVpyvP
pdd+dII7C+gmowpCSoVbbeu6OXvJAqSl5HbblzZe0wWjcVbLGQVa+gdWkVjFgSig0nHBqPBqZhzx
NHJPD1YRTwxhQUw4eHaoXqVmHnzLO41GdPiU6jVrYXmsy3DlUddn1ntVkcqa8BHVHggDMRXESSaf
pHgECo+F1+rraEJ/oUVhsofHpIjvM0YaVsXHzEv+JJjdMTxg7w2CbN4X1PowPBb6zoqRfqOR7xlj
NpjziJhC4KJ07zoXzcAagYOl1PAezL69pWbwRSkrzJqZuLF28cD16fAQDLxCyoF/uIj76th6rK97
82D5kF6RTQDu474OBtZTGeVf3LDTx9GHHu4uPBCj4xTn//4obHXxWKQfZFMTmKEGK1buvq8K6NA9
GxhsihQXcFw6TvCv7fKBSYg1kWVE9+ksykMAkBFNnsXsKF6gP2yShjswp6kfr228WM6xeQGUHqf2
l+qSX1PmN4xa0Vn78s7KxIEAeBsKp9Jr2xhriVYX3GJnUhnIGCFZHbJvhtuFsjEPbZmfurTrL0Vv
4CnqEClrcroN8EpKLXxQW+Wlbc0KW5r4V5IKPxa8ftZ7Cr4ZR9wx+xZ0fqxRQy8N51gVe1J2dJX0
+aNXwJjo8wpNXk/fdUtuU5TsMlzmoq2jxng/mPlDweKGzCNQlooLWiFzBEhA656Lw8KnSiiFhsTx
a/zF7xq6npGEeEHvK+ll+wTC04NXxIeRoW/1OrDA1qQpwc9dcTTLTT46jw5zPdcGyt4W/o6F6rVX
f7tp4R7VqD+NrFjxOPRX+c54X9TGrqoV7LOVWe361W7yXLw06sX0JWJZpfO9347iIUJ121bGVLNS
BcVQwFyK/IRPJvzbxqrJY2S8czyrPgZexScU9QlT8KEejD/GOecz9OJYVKeBPZFTd1VxnV/LGgyW
36pkp1N3Bt6TDle2Bo8xbCFSQDR6WF7wt7PnI3VISnAYW4agpcmI9hWGyNCKZpt4wrTNY5bjg9fO
G5WYArdZ729Ti0IvyoAj7Nrk6gcXhHVPjoiDfUVkRcMjgdlkGyzeH1ZvODQkpNNshU9zCLbcc8CM
wlrjQFs/d4S4DDhVhBtZ73kQIwuTioKIjdcGj1VJZqT416HMGfnwDBa1gNpe4Ryu3ZPVa7FN2QoQ
j8G3Tn/iXW2FjotLC4WY7LLYKQ1xTriNOLduTR9iqk8j1+s4tbwHZx64d1aAgbTzGHsYJbE3qdR+
M5Pa+BKtffUAVPKPWAkmHbEY3c4mQFXv1NvFbxP55Dyze0IMybFzqRBZAYGSzfyFei0TtnrNDaXu
L16lv8HUGARtSaBmyvqH+uWESeOZIauf4tIJF6eT1liD1rlMgG3mX0fyDerabTH1p6Nd1hd0NX42
vfGhRyALs8eCqfbFm1ryHda4Lfuz8Z9wyBEY03iXMEXhRS92uZcMT8r/l5QubWNREx+V1ZENxwwE
LaKqHpdPjDU7nisSIuvibBS2hZvMwn1C2pj7Mtqvu7jXAPqpkaX+s9sv9YvfiZFlPX63uHYcHrjA
YXvHe8RcmJiFj9NWBYw11DVU16mF/Dd08yVYxr1lR+0pM834atZPehI1KY/qKAvMbtqGOoaq396Q
s3pkX2GEVeDkJ4/ywo3hbukLmnF10rY2+ZCUnd47qGQFMvoQw2xD2yi4C8e9iG/FwCBmgDeyXHdB
DmuPftr050KY+iZSOzgXs7VTWZ/fE+sqdwlrz9QpVj8P+66oSt5ob+1pIq5RlXhauPMEpA6A8aBD
U1fWCQqUs/lQSS4dqJxwvYuB0HqnX6as/251kp3LYWwPgPCZi9ryFwoAmy8WS5EazZuHzgtLgk1q
EzBFt9LEGgB9n50Jlw50u/7Xju6VMNMf4oTQ4R9tEuOp1E+5W3n3YsAQt3CqaHzOSs88Em1wpL3y
67+lvpXN8CDgYgUuIIckd7wX/CRrb+0EgSgeFswa4k7nxHAax/2Y7XgNtZXD6ypJMOWsa/uS61Hp
wvg2AjLHYD+SAn2VAfN+1Cr7wNv7jDVFndIOKobvmyuOwbWR9HqWGA3Sv40jIc1zfQFziGgNtna6
rxvrs4l5JmBmjlvhrPZKkt+baBBvE0jIU98WCfljkZ54+1K3FKB4AjQYuSSjWWUlCSUCDq9V75aH
yMQEUlSuOJvWksHUY42EVsS0rKowktB4vMh+IKmRH2x0ztURWRya6sdPXJCU40JvFKV421yc8nzq
n4tSbPyoi0Nd6e4lcyd3E9nOHEJY5nMssyVMAZXfAgtzsUZj3huVB2ZSS30ChRmEpWiocO0SD5pj
5L8qO4EI4verzY5dqi879Q7VaF835i22STu5BsCSOs5PZpygPI4YTboxaV+7vGMRBX8UnYa/lOZY
7FiMJgelh/aVCglC5YRkqVws9ylA81fiVtOu8vnV/veXglopbqq5e/jvL0nOkT2JXuMlS06cug48
1r218NX0Ee4sA+eipmRyshi2XETXx8RM79qFS3ftdtllWRprrzxrPi0ml+Xc1z32cwWbRozFJzH+
w9L02S8GO4Jr1EyTK/+IJ0J6Xt0te39cJzemjlDOsn7mUcsh8xU4iScCYdRO4RZNvfZTtPSUW/Ls
gN5582cTwWwiHuDzQwkNnPtPAIzvilMM1ed57CPMLwabX1Umf1IKcO96ZgNuJyL5I9v9UGQDRGRA
FCvRiXraZr9erc/dyE3KKXAxYdOMr0bdWmGTY44sczmc9foHMS1/Ey1YpeeFzJUheiyIZTMc/L6p
0E8LNgK5u9z990eV1hhOCgvuScBWAg/+T4ZQSEXAc9va/cN/f/QqHULAVzlL4BwEpREY21krfcL7
s8NcFVFmbMXMU/DRgqV7XIL6V0cWzRI0N1i5cC7IXMKHeKJUh49KQ6py4GtAwHNPXlHuY/R9mmcS
OnHpjkLGza6iUndFX9jnxq2Ptczn839/oFg9RyPfjEWyCMd8lRP7S+YdpyFkw4pJCvPLrZdkknLD
feNIZeeU5waOHk7JLijUMSgZQ8yhtUA46psCHHcoSasfwFq+lNqkp9m1mX0cYjy48Vncca0mumfX
h75Rq6Gh6s6UT28HvcijrBxop0V2Gnx1x15nfCTI+tqabCSmjJV/n1D7jNrOMXseuFoknbotTvO8
wFS/11N+S4t03HsB+k4XGMF5ci2W1Kp9skQ8vwLrJEzKbAMurbojE4K9KbKXU7AwNTIiVvQT7UTG
8CVxIzC0byxnJKQvm/aC9KnvW+k+m8ZwdmmyUBuJF5ZJDlTJJJZrzueJESxQJ3IrfxKu4dt0dDS9
tr3/tDSwZdt/BLhd3MHrH/V4yGd8ir3r3rEgTF/sdjpy983YL2Lzs+0oPk8er36OYOh1dnLpEvWG
D2985iGrsBo9Gb2pj4QNzfsgD56JDPe8TFcyKAMs7NeSOaZ8oTq62hpx/tvlxDAVwZQNr3kRGl3w
xccAqausaCfpAETV47MtaPNIrdw6S5QxR6r+rlUMvnK0nL0RWMU1a2t8HU7PdmcZDnGjbcLEib2l
7tAApRccSVx80BoXHSere+qH1jlawrxWRTY+ZVEtb3Rt3im687Ym3hw6bseR2Pky0yWRov+54DPo
WA4aYz7ZpWM+y6o5uODpSpjB56KMXkTZiQuohlM9kyTpMZcfoKNcBSy2EGLFtxEE97PFL3J2YFOV
dYTbippYUFHFxRgAV9YkRA5YBAoB6M9W3c0rTd4bZLgNc4agbIhHy2TLOrVUyfEv+UrzKL+YMaXJ
M6acXQD3bKdqCb7ZaJzblOOr6LTgmweHkprxnc+638F9ckk6FlGoTD/S565IWL3eVmP33pfW52DN
xtECO4bAAkEzI29MkVas5csCrvjkxXrV1bPxaIIC3rQRKSTo7gfUBzICBNLcevRw0GBdpZ6dlXrO
t1lp9489E3ftQfm2vA3P2rVeOzzbyD/oAW7J9qPSXMmr1AUtXQEapAuMO9uUX+JyarYTicgnkFTH
uaFiHgkO+ytVrFT+TgLqFxtwv8PU0Cz3XcTdmMCCuQtoPAEIwaiBShVta0uGUcz5GhTxCwGSglHE
UH/HcKRWaBtIeWoImh48N+OwtvOOmhTjblBC7kcVfJSQ83YN0LKUJNwLtUg3Lz9XozJuiTvCtZma
/Bj03Nbhb7G3747sui9Rh3heUJQhOVHCqrNO3n+/dapAVqMcifkBtFbbvjhJ3ZyzirhduxrV4wRW
M0Xv5AO7cvWtFxIqGypGxNhIioykW7kGnmPzL97t58yIvVMT+IiQ08hKsWL+LmNUfZ6WrFbGg+uf
Css3tr2FoZa7R75LYmeiKhDNMynvDTmxtZ7zqwLbuYPL0RhlxiY9czdg1sPEXmyK2Ghd54dEHW71
zNNUsJL1F/I27jnxsGPkDdd4ezA8ot/cjPp+0ZceSI2MzMNk5D5tRESJA9XfNxq7ICPJh4gGEkqV
cnegON8tJ/D3WYExmc6uQNTXNgbS5dQK6JF5mhNYwyX2sWaYhmM96sfZttyzhI9v14nHyjB474QJ
R0bWjGSr4lOW+bNMyqfBW87LQAx07skYtGYIrrE5QeaJL8WRBE27k4BUMfQGDyvS6KG1fI9NkAcU
VUZESiWFR1HMx2Tu36F9KMMjoej+I7REOmv+EkNmHe2x2wyjDKgoAGgjNO5LSw14sHltES1/o4cB
jkOl6Hlyau5RQM20YsHqNsaxmSzaGQvnMJsLDh8tSTP7/mc2w7PzTUxS0aPkoou70dzRA3ehg3eX
DgQd1pDjIR6Cj//nVObgaNj+jmKPMawT1rhG/UAj/XIUSXsyBRVIaQES2w5ApJkGQ7P4W9jvg//D
cozBwyRHXnDbJQxcmjHJe3N8Gr7mqMtvnNt4sVv13rb5dOep4Dd1cMUza2DUNIBPy3auvqw6gtfA
9h/z151TspysF/9PpIIH3ttszw1jCWXP490I74uSK3Jj2bQbtT6zNueIcGgpZX/qV1iF1AjpnLTM
BseA5MV562tx5m5F6Iwbb9hl0ZFY+ZqIAq1ZUg/PlXqodymIEylNsVeEwgHoxQ+Iz3uv81F7e0pN
oYg8r7NYNHEAZyNTsGUl51Ez8U5Re6bRgXhjJqIHv7Ce4eYyEhvZY1VA1/PL3r6yEDQYgZrvNBmM
ndvIj8ixHo2UqhqOWGwa2WswR/vFPI9Bx3nVVNPZKLLPqWF9ZcX2T01DVThO52z1D1t0pR18SDn7
Bhy06JNXF+oLR1r56YCB2WpMYDsm8S1+sb8ym0mjpZF/WAxCFHFbvDPVmL99dk2Yif5vXLed9tdy
oI6knFYHzepzp3LoRoCazHAhirRVrGDzwHxAzaEkvLIpFbOTD9ejsUf79VMap2uwjmoqDRt6Ixpn
OnR4scY+0Ze0BnBhY3SI0wpCTFCzL2gG0MYQ+bFO6Wqftaeq5q4Xm/WxWwiBGROP0DJmr1m9BuK7
D6bdQ7uUOPobqLrc+8j3OXtp18+OVQ0YVBV5COrnUwe5orfqr27Glc+OKUx7QVYSRDgIkfGWC3N6
tQMyY/pP46cU9WDUOcsz5MhPTleGvHn5rvMSFAz3eaT44SGSfJxx8A0LnyQ/3XbUgsFXbM6JO/Pm
6LKX2oTZl1PVENNwMjS/Oq+RGxUhMdfIodE44zvuInkLMMEb9T8Q0yUHBS7YBAVoJLd4pUzrcdHD
CaUWxk6HGNuYxo8V71rxW9jLsWYgnv7H1ZntRK5E2/aLQrIjHG5es0+TQAJF+2IVULjve3/9GWbr
niPdlxQgigKnHbFirTnHxG26tZT7d431hLTFqCJqamZOYuJpWbFN5nS1DUZtWCcjjIPVK0/UWrzT
swJSnJ+DTkOO162z94rjUsYZYasWB0azoaXdldsgbp51LCsidfHr0qY+Y06g9eiQqZp1EmfmQEmU
iHjZV2tQZhUT2cv5jj4O10oLyUjBs+/CHEXv1IwcHeeXFl8c3ZnpCHWCw/Jin3NIMGPZJVBQJY+U
yUObkCI22i+NFvu0nXig+GwDTeCf6mL8J8N88YbKzwNUCrm+gx3QPXo2loJUATEouv7ote2TGb87
NUCSprMfcrv4Nmv9HOr0JS7vhs6hI57fG1lX7QqnOcZLeXYcBMz004aAYC8gOudJWPTswYFoCLae
eaHb+o4tDXISCNwHepbMthGW7awEDbSR2S+pH5TwMCgOHtwm+bvYwRfTrKvZ27cTHWMeVHa6RU3X
Noo+jQDPKfaY1n4JE+yyTfIsdPwIv+0lbjNI3O/LkP8YafcWFu0DOTiIU0HKRDSbCVVOH+DTAR7T
41PVRWcMt75EqORi46CTal4aE/uIMK5S2bRSvF0+luBGFYd7JvEkDNxRHlAkEKVDwNCpCbHgjF/W
Ej3pFhGJGIpuqxRGHSv+nlKQOabBMpyNxEGY8JFw5dKeIbt4E6Y3hMF729jEWWcLYh1NhqCSQMCN
UxrtNRxRDYUxw0pXZReZIGCNGzPc0kf2GRsiiXDS8ypvZferNrXkvyw7Oogjx2imBR+zKj+qTtn7
oHgAFvjkhtm3ALmbuMsbyhMGq+VRzMSBZviqd8D0VBeUR3P0tvzVNzh5LXolxHgvxeKRnJI9RKr7
NNEA2SGwwJEYhNj+KM0cg1m4grLC+MNgMQSoiGhb33ljiJJv3rR4Izz49VZjIChhq8h3FUmhBzIq
2AyYj7ttfWuvkjTYbhSzqthTp24bM6d/m4ibJQsuOiCPtp69/VL6TY/0GKsU2qeC955Tm7uqJtvM
eGmd+TJM9m0hWO9V8D0i+yHN+35SWMKQYGNqdtixmGtcycK92uNypoAGr5ijdUYFCR3pTWGbqGvx
BEHxr5jTF+IvAexGLBqLiwd5xKiABzD+GWbjYKwmwhQWQmDXfqbTZ1eZd2Tadfs5mgFb0PNHXHPO
PR56HvyHInfzXWGnh8DjQMFhife9oWRGYclOjvsma4O/XYGEN2gUWEF7oX+ShsA8WMcbA2FFTniA
MijLiaUamEGpz7ggszYdaGyJCkgXLf07rREWIN93QR2Fj3nv/WGvlZvnKGL07yg0/uFFOO1ODkx1
m8R4455l6lYhgYHvPdgOSPYYQzTFil9BuThokREbiQluII5P14goy5h1ia2JtCTMx2GNxCxR2G4V
BqFhROs1xsZL2sMCsvWunIkoB7RAt/daqFjvdMawNNfRyziZn326MHxu2nyL1fRqm+uVRmrvIMZg
ljhT9ADKXYODJ1jQYclPShAQ33pYMbbRXi8KDqHbNPw29FoMMtkp3KnXyVRhG0eKx2RtZyNLgHQ/
kKZqCbykgMquIdiYOYVcCMg7g4bayj2p1qxBU0DKKKJbqng3JkYeyTmywvXD35d2bMDUrC//97X/
Pgq02hR9GDFWXLPdbc4Avt39EQqBtYiAxGlc3L5dgedz15dxFOM+L4t/pBxFN26QpGsZhiN5gSRF
mhSDCTOJk8M0WRwxpcF5JQPPVqPS2HQuggg7b+dtWan5pmQWq8dZ70G2fdQtqbkqxWsa9+RgROPa
0rU5/BM20R5yZch9Rs2/nS1H3bJ80+4X6nlA1fsOa8reDVZcHIt+uCtcuLSj60A9WT9Cl2od5zDZ
l/gG7roUsC0hePnXVDHut7Nnl2Tsd9VRGeERv8c5Bka6SM+RKr0P5rD6psF4UCXLX7OZODdEeXwI
lMtlT4viihWKyHm7Mw6/n6au9bebywZ2HQwxtBZ/6ja41Es4vSG0aXB1WabcMKgThLW5Pncw7R06
C5x/CuMERoUmmMLMQZHwNkgzeF2G+DVQGY3OnImHwz9WkcsdKxf6qk7rC4esmCLsbzLYFrcT8k0g
DeY+aFprzfdCZZPr5m6lkW0ykYDJDbk0qmuvJmk6h0ghvy7i6WbQKRpztsIiTORtKQh2U4svEZ/t
cPJBMp97PoohSszSOCWOy9y9Lk6zG5+IFfmxVlwxfjYMBRFJqwh6txqvMmkW3nxEXrgn3edRFZ0+
im46BFbLWCJZiHPRSfCHoL4Uji/BXHO2X2vteHFtpKTUk+HcDDtmRVtiCr8Qpo0nJV9p7S0PNXbK
p7pJ/ZHNBbxK7RzsrgkPIYg/uPEH202djUGRvstNp0GjeXUog2mNcYV6zDybmLatzzYcnu3ExpsQ
koVUUjQRU4Vzf81IC/sGO3iLNq6C3nKrzekkGtfcjQsgsCL8Wy02WrJFfg2QL3dFREmgtVsBGuOF
liYvBdyAsWY4lYYcTX6/5mQSFT7JaXQ/0t461GXt7tvMoq/q3dX5kGzqYiE1W9J/8kJg/xMMtR0I
2pcxkuGx7COTuBCEL/S7d3VbHWaChlDeBJA1cHdwYvlyo0piRHGdDyTxx7mRxfvAciOVpe/ikvS1
IL8DJbDRTrTajgPfrT3PLz06pshfaOcEwCK+UkZIO1R4L7nTfauZY3HCWe1QSbxEIQNdg/rlyXT7
0p8IJ8mi8VPM81WG3aUbwmIfwRq+FJMFmqkZQTCELjNLEVKbjQI2RCbPkD4uhGFAumpcwuSGvrz5
/bTrz5jaKPZL+3FWetWZccebKxZwHl96DjrHspuCuwz3wn8vdhf+RQMj9tgCN/HsVI82JEvYwdLa
aVoiANvgmByafMqvIR1kSuhlX6pqOLR59lgkJFdsOL8wqDW8eR92PO8GSSAbpjkzfNg6v+lJNXFV
QbU3FL7ZtiKlHuHz35dsMvJ9unL0TZ6QWNONVwluOrxYpT+sL78f/d/L79fACmJmHgKEnUZJBto0
JlCjBMqOGg6iD63O9fGSg8hOyLDPVQRvso2c2o9kgtbJWfWkFrpVgcr5nBD4MHsKb2u1vqG/L3Y2
BD689vNsW+KYYIk699zqYUuLb+MxNLiksjaQPzOloPyh99zXDCZSH3SpxiWG7SOZJpYNxBZ4kHXj
d+aI0SAsGx9HIaYb1MUeAXU3CzxjMq0HXSDekHdQvOEozXLY5jgftxGmABTFzNnarjDgJAvUCTVK
9ZmR0g10xvq/F9jUEvU6p+Ehsn6w53f7VDur1HahMT6li2/C8zkSBX7R1pQiJxTv84Tvb9HIc0ax
rUknxXb2MbIJ0CRFdcqYjHkCIn3b6PhSU9zMi/mTecSzokzLwLyTRZlQ2agVSJzN/CboeOE50zBB
Vnc7RxHQZvvBqMV4qLufCojYfavNtwH9rkh6gEDRYZGvZuKAuFq4rg1Coa1y66d4yVHWkKOYqu6c
peZBoWCiVbDtSuknPcJ5RYGgld/WCNCKCTNDcyA4kh6/928eKXmWsHweFeSKhj4oQ0mwswHs9uKm
rnlr8tKjBXAahx7RVBMw96S690gWShkIxwn4b2rwp6myrghnjjOqL2cqaJ9LcsCt6WyM+t4L808Z
RB+qJXFnDlBHlCcn4bp1HllswlaAUKejVPQWqYCfQeign6MhkjG1CPCthHNEK/gm9yCWVmHwj4it
i+t2foq5uXd66HgrenEJn5nCYTYel71lGAhNB1+r+Tr9wjCq+5Q42U3UJ89xMv2YJfi1Bt+pXWmB
xyw4NYb7ZaQacWrwVZjYbYx2hE0TeqdwQJ5qXVFBH0NkQY6NndCq7skoXJrsMMnqx3GaAxzi4BR1
XMKkulMIHKKBQrCvHAYXRHBMs/FQB4fRjoYTvICP0YCYJONn7hNC6MkgSR39B84Ku1Itr4VDKir7
2NELik8crcwXYKhrZT5XKExBB1SI0qjgYCqEGwulVuQkflZFj27esMJNwcH4tgwunV4v83qt4qQj
4Jp5i83vHDr16zjeCU8/epxJN2z+pyaPM9gFR5KFuKFN3gbAhhwb5EcL7C22u+QgHO9fNaWPcRM8
hMo5sRiwj9XckuPIqTyU5QdIgrd6Vh8y/aDOvUHpQ2tdYwtPMIntxqhCWgx8VWeKJklmXDGg4L4g
FyjKh79mzM1RDwqXRPLD/OLF5pg6j9ztYMf/6FaEWBU5C6gYfTPgirq3GeSGHMm7B+qaO7T/fp2J
p0SY4cFOBB3Tqr5BJ3FUhcndpnlXeYNwScLL4znCH1J19wnKoTETF82tvzFNfZtWiclcniJzNq2F
Yym+azpPnCDI2+PMUHYEpeT3dhk8Cc9gCzN6GpeBcQxUheA5J4SO2sUJ6WnEkQFAiAuUkx7cd9yA
WgEsCLB00s/k3cAIvHafgrvRAG3pmTh3TPqtKkKaXBMfjWUOoFmwET3/P7OLlVaL5dYA5PU0/0mL
uNs+o3OAyepdBgGtbwJ4wwL/oWT/Jtr6SD43zZvO25jgbobZfUQ1sCttjaFbRJ9OJY6tIGdRmgdQ
F6e5xRZTy1JiXuWXJXD0IJtqrySmxJx8AMeKrl5an1wMAfhHYAK7ZCziKyYD3Xn0rjUwyS0ZOzRr
lgc7X37CWpwhy6E6RF6npQsuDTR+Ojx2thWRAGNcDLhUqpUENweXZnH/xuAdZvklcrxXRv3JqtYj
5g9e6wRt0zTixK/Wkz46DV+XDKADBneEDm6ERnpM5i4LwMAIOlm+nBIQkzq76F83YWC+k4LlyksB
dpwtDIToStpLGcvnjvvPzqu3IXibQ76XcXm0I+J0zdwgVbI1+VvlM5A8oIIC/WXCBuwpFOJGI0m/
mU/LgGsiaujAiGTn9lifw+HaUphTQ/OQCosWsV2tqsIp2ivUzIPkX08OjaPAeQIjy3HonhTjLxki
HpxUnZzy1OaPmKybEhqZGo3RD6zpwy25WyaqfQLt3IM992CALGTT3XCfr0AeFizUnj8L/XMUFBFp
kOyAFisx/cbuoPPqMpX2T45BjwsiNrOmfW0VxYeL1+hYsvh5s/uVNqYHRoaxY/foEpKHuQykXIo1
jo4l/mQn4j8loWRkXILjOci3S9wSNltH9r5N7a/1ziPS4RjRawM1NHz02JjRdZlsPSzYdmpex7S+
j10mpgWCajljSmae0VlrdCUW6k1xpPnxKfrwWmSrDMKd0T7zJrWlQBRJmgKQzk8754JaaGdnDYW4
WYaPQT8BvHwTipIzYeHbwtCj4l5/orKGK9pruvFNeHJ73DpJZ3Zb17Q5YgWccqZDclLChQm2yos5
EtxnwBu8elz5J/YuEMRvqglQdu96x67vOkptlsdIq785ZBc2aMPN0tVvXzMNWJ4EtlaAngWrDDwx
BfMlsVKADzaK5ey+uNWTx4xF0hSrvUvM4TAhgH5WVHRyqX3V18c2KAm4sXyGY7u+w4Fn5xrvJ+Dm
fWteK8Y122aR2KDN8oaOxop2GtsdvZZqeKjdD8GtXndo8d0/M14joWHGErm4QuVKP2AevBlmvBH2
gBssfXTq8FFhmoiTHno3vd3Me3GWGp2Xi5JGd/fS69jjAQNSKT0MQEQKb4C0Yr/EHjmmwfjU2Ma+
C+dXBP1qH0R4X5DnVj0BfTUUOfqqpImVtP6KnEjUUH0mbvStTYu+GMn3CYhtsWruqCAvHqmoeNkZ
IoljmFpPQHTtgBXOc8CvJA6Ev+Wpp0UrMFlk0WeVgA1QKZM9LY81k6vcLnGklOdCWJemyIFIAS7e
9Pl0aez85IXcUTOZrysLYoY9cuyNu99lZYGsq5XjJ/E/z6VhU4zmSxMN5EbKv27WHrIark8aei/T
YjxAxUrSD+Tt9NyEd0qm5DtBD5BNSI30KEgGDP5lhOuO31VAoVfbdktHB/v7Iv+FM/SnAjt8QyiD
k50hxhQQxjmUASYTo4/AoGGQN0lMozOPjmcCCUjLwq9TeW2fZuRSo+bQX0/fgPspb+vieWk9kDUa
gJf0oHOc13q4CpnhdqM6tV71HI/6U4q6PtcqxAaywNocc/ehsGmDaXjZMjHfiwacwGgNOKOGFcav
7XMV2v+iKJsxn6N0dixt0GgzJmbi9XE08HS5JtszJLAEZgr9HQSXOztxYa8TtOrPpvlvsUzv6JnD
gz1N9qGyIqZmMiDrbuZ9shVosKrzlx76CUqBT5GmN8RvOH4eu0QwAh8hHxqxuYI9brXIGjzXvB2U
OIdWIs5kn13jgFOUbYTVnn+/kauB17vPNBSRNmpbmqCUAp4Jt7i3h7PDiTQdkmNXTPGxcpfkQIG/
IjvvESZ4/hgFxWEYpk9Mv1DCdQ26ztPPvdNE205HEhrnuDMphDtB/zFxGMqDfo32FScSqOg5krIp
qvCRgKA7yHDK92EU7BhSDM9LYLw30K92fYOXPk/ENp4ZR6OJxK/EuQbBKBhJHY/OpcsKegTaoN2Q
xvIG4XOxo5iPt22TXwjbiwk25bxeg+cRFfaVwR7KLQXjztXWa20EFT09gUCW7cpNnwgITUEPhNSJ
UXbrVAATppA6pgQAFBbD9zigijBtML0JqCtKMqY2A/DoiceUjSxyEZtkEUJYuJrm0m1zlMog2h+t
IX3KDXSo7eIe4grwaZ13L6r6dfonf7n4SF8rRAJF3lwzj4jwBaoUya/bYi6JYD3FrpnGF9ul6TAV
xy7TlyRqnGO1IFpYz81uPfzgy005nJF7p9onqLerfcD7R5sv2smioPExWJVvOkxsfl+W//3o99P/
71vqLIQR2rAtx6WLP4O/uDz3zP2Tlh29rxhIp3IB4IiGrsseGwEk3KFgQJYPatfaDxEXUUvmD70x
TecIPVXicthsIH6lx7hoKEzpvnSpNI9YpsUVmHZyXjFQs/PO6MyjhdXd6NQ6tBFN8bgqr4Ew9hHD
RqKcWKikZ9+62VQwzO+G3dSTDOL0x1FFxF/HBaLDfnwoXSWxwVpAEEkUdNjXuVWwspAbAsapj3Fn
VdjoS8qOWL9glngOJ3mb1NatJYcn6noY5CbZRajsisKkZgghZnQAKATC8502yvte1E8td1QDndxq
PE7UuALtNriVtEa3gUA5jLnf2EYF4yPcUbVSJwMfMu7S9Dt2rj1b66HsHKDOSj+B6P3CaPsnq4AB
LHL8VxlDCHLN+wpK0DHdWcYS8vj0GA6JefbCliH6+tL0AT2gMnhfpgP2Pw6mwLi2SNvvXRmesRb6
kJLvRAwYpOqISUAIUpcswgNGBex7CbyT6NY0CxCdXuKjqb4bou4nG0frKNYRtncfzsgvJxayfbkg
VPHEeBO6s9/D6kGg9IiAitGi27HQA6vG74M9UgIbYiwZd6Q0hvEfo9eP1BmIUabkLSP8E+bPdV4R
uC0zJYIxUpLt+wuqiPvRaPtrsGBoDsrp3UuZDHjLdESjfhOkBrOnEnCDqk/SleeyhZm20FRvdH02
19CQFftrGcV339iXKZ6ZpLX3aZe8TP1ykrW+lsGdi3MPGEH5BOjgxQ7NgefnJ+0TRmQKAXmbG4yv
G2YcH9A00EQsQ7ULE0qYYZ3ZwcM1KWaDpPoETn3A0kDbI4fWLHUDTaqsN5EX71yPiVsxySfm9zjR
Qhp0RPAWt1I7KN1wa+l1Px1ZfDdGkAif5ne5q7xPN8LmUng9EJpg4CsdGLagxGrTxMZjkFh/qzko
CHid1BnYBYjMGFtbkBzt1FuRySiUAsNrfKFN2jq/H+o4Ax7b9FDBAs85ZqY+92srtRN14f82VX8/
+v2adxpD14PVgk+jlM50oyt9K90qPtrgY3le12ZTZE13WtjfI4NSYpjpQfX/24iaRA3acm5oMP+/
r4eklRyDcTySSpiNN7qda99MLL9v0uLomHCLoP22tf2GmwvejNxJ13ymsEa6i6gJqTYIwUYDtwHb
skuS4lFX85vKzD+S4AjWW0ZyxKymmCA2vz9bpoLzX0F8C0Q7dsw4avaTBrpdlrkmvTiu3l3C1klE
qDTvUEc4XeiiAq9Bj3KoBLo92mTReExW1nxmatDpUEYTBnzcTGuGeQvto5/2COzZQy1SWJeGDnHB
z9uaLI4tcvq5FGcinqPTFKX2jpnShRyk0UiWq/K6Z7Ox2/OaRb+xx4RMJVEDq+cJO02g9qbUWmHV
uDfxhnL6CsmNR/W3Stow5nM0cQJxjGKHydPAQT1BvUBfBBBbFF4WpHWxcOHiggCtJ1UddD2xOk3l
dKJvchsEocuQn1TwFYeOhMXcE9Nd+UXXdWSCeHF87FzmtRSv/u8LP7D67yNr/T4Po9sW2j0QvfXT
35f/+77fT412snnzy2OFMsqnsg83tQgw8C4EmdTOU5RbuK3/t01bky7st+vL79d+P/39CPUnqNB5
Ov9+ptgA/vs29dvn7cFqxblEIpWs3pz1pcZI5pfry++nBaZtov2AGZX26MBzm4CNdXibyjbCD9ZA
9xoWGhazOf73Q6x1e/TWn2S4qjyEvfc0hhWTrrHNTZ+5tfHfixOazzE86LVNsdYJG7OwIVMQXw6/
BJ895iMDetP8Ksb2K1tEeQhcDrfLHB/miTO+JGOrgVm4hARPjcvTYsJnYvBCjwe7uw3Y3II6Q2Ai
EEMan3+iSR2JBUJzuItt2fs1NZPJokv82PJaJeUD/mVD1Ydocp19tOSMnn6AWfPFyH3zCOoLbee2
buMr1+bFCDkqN9M+zurbJSV+SMz8A0fnlzg1loNt/bNmvHZ6WL7S0nR35hJeM3qgVu/Fx34iY9Kt
5LEbsxVN5//+HU5XnYeyOzG3/uqq6aoCKH2W1H4SzAchMFeG+jtR3OJKLaSF4bzeKdz09B9nNm9z
2HbR29QR40CX4y+CR7p6DmVWjWeIMolxb4YozNHc2mR/HioCUR4Cl+etvvNm4YE7IHuhVw8KFBy7
g+o6MAep+7fJW/YiwBtj2TzMkj4pxoWFu7chiKL+WzTtA438dpfwZm6iZThCFfCDBlm96UZv6gW3
45nmwZiCSTZip9mHzk8PCugOuLC7F4uUmyXSTxMc1wOz5RfyU1JfNDhrYi/7YvdG9/0AKvKvOxmv
dQ+CsZfTRxnlLvaw/q6Zqha7t4weojw54t/5gq0PwLWpsa03xOC56juyIWQQUdQfa/dBLG/SaaCR
LcuwVWV20+gnSjog05oDr2XkztFyHZq+qToXBmdxgqWjE1K0Qw5P7AhcJtuTeLNlHkGqSWpxgFzi
5lKFPxiIdqYtuTHU+FGscYx581x6uBow3xKKmahT7i7vSSNuuhBffFFSaI4tQqfY7jEKUCD+DrLD
AHJjxFgT7eSazZKSlhmveHsLZZn01vF5d4PYhLjvJTp783JhOt0zogTK6SUSexSJyh4y2hbXFIwb
yiQrHjgrVcRfOdSgGcL9wSMGgkk20T/WWxfRb+ok+qTGwStnikAdutuqc3EZThAm5va1FoJDW47f
oaK1OJNZiSpqrbbhCo1YETewBmj0msjv09LKd55VHou2/1Z1M5/ZnJk4QDPzNDNeBY1tGhJUVqNX
HFL4wdV4wBfH2MnLHi3Ho04R8rOjOW5W0Z2tT8saxl6G+Xs0GMbRs+c/Uy0yQuUIMc/y00Dc9RGY
utpU4FGoyeZ579GwC436wMyehwxi3i53CuCqZUAuNqx4jJy4m6Kq3o8hcL3OObEe04qJk/ikBh5m
DLzVqU5cZv8FYVuWS5vYTTmh6Adh8QBKs74thkTvhgjfgcvhbIOiNAZcQgaEFR/kpLG6hPwgu31W
9DOYPNArNSljD52KD1lihzdLQlxrX7IJAlHCC5NhHs36f7V3ytJ1gsffiwHC8I1yCe9VnkJwdq5V
zaltihFlh538ilXzNZDBBySAKVKcHgxJSCR06Q4bJ9SnB8MauWMhJG+RLp9dEiagcEV7ozrbcqGR
SKAcEbV15nHq6eg5RCIiu3QM+lMQl4otOD6XKyiYaBGJd4dZIZEKjIhyZaKa0uuibEt6bPfw3fHD
6p+R44C/hCBNIKndRxYRTrM73VouXqrJnbz9cEdGHl0Y3e6dtn9NXPNDVi03xUwzoqHrW4z6x0WJ
E3ve68BAeDum9KFGTz062bc7EUrFiWjgIIvLbmoedOwhTKI5pBzwOn2xckVHzhvREj4E2S0ajGZD
y4qMvgDfVXTTtYCcpx51N6swIWStASPaUGD5Rgde5muL/oPEH/tA7fxA2/YwmvKp8Ap82ip8Kc2Q
gbY5p8zktpFlYpwkVWtjqooVSep5PyGr1e1rYhPh4Yi32BPZXozzt86I/p6X9dR9tOM5Oci1vCgA
JJhwacXohbhApncTTTSKBgBnaisc5xpU2V+VgG0lAfoJ7uixN8vPQTmvdWMTG1TS7TIwTfZ/LMtB
UtVaL15e/YwKjtDktbvJaoHK0eXdECcK5ybzkeFTa8nmcTDSe2B/jxrdA/JKz2DQmzvMq8q/BdEm
1qTpzoKzYUIhyLUZtzon0QbwGaLJ1kkOyVDvcp3+RLN+NocCj8uAvkRUCxkYpgZNMB4bFLWoLFzC
mPqLMpwnQJzZjZXIh6Gr7u3Wsk+j2ZV7R5bXoh7ekLmQQ8QEBT84g+HK3DEgZQMHv3Okor/3ClMc
Chd3fjPCDM1J0XYRMWjJmB7TTHqg1j06TBxdpZ51T7wpj9ssImYokeMbPdyrNuk4+3yQ0ODTPg/2
2mQ4hFYC9akm1rBaWLSqjudumlbvGwzJwSSxTwuz22UfYzwb6CmhXCbjWG36lcu4SACdohiv0bxi
hPvBB8xJjI9mMlNODjeJzw1XRRxcW0/dziFL/mKbzDbDmhF+jr4o8SeShwOawnhnneGSZcNHoQ75
Ia+Kbl9pjs82lMTWWvpz3pk0nYudBJKz/hzy5qsOwBUMyS1C29QdqyN43Hi7jLCvcsaax7ikv8Lp
1qB3BHoxtMQXT7k4peZdXwYv0jDjncKfwUONLtIgASqbBhRze6sjRSzPvHJfowICuHZMbdC+c/5R
zOzqwo2fRiVPDWmvbBPOacwnmKcT9rDQAeZoOWitCXuCtVsZVxEHJ7fFVNCl2bSXfT9zemQSxoDg
LYkgT1ppgrAOEfhNSZwF0ja6lVX7PVDK3zQkehkxx1U3Aw8VFMaf0Bo5TzHjYN5QdrtlyG46ueIi
nORuittwl1dMu7Qonz0SPM/F2EJwLfXLwtZIX10QegN/EO72fdBCwaWvj7JkKXEiWzlOZVnsrNR4
BBY7PVkpRKRo6V4K1EAHzTC74ycGgjI4qeqdQvcOaYpQTqx2xyCpvxvVHVxtzhvThWcD55Yp4PRQ
lxjjW9Kt6dV4vmqZY6g0TRj7UhU7s1RMDgAsYBkgrwKYSx/U/5qxeA90+jWnQ0hbr/wzBF54GbN3
wwX7UaK8omHmRVvOFMOxD1ZlIFTGvkyPBsO+Aw1F/N+Tm+06gzhbQUNrY80u2UjaPVdmvu0Fgz1s
MREWiaa86oh+U+19T16zIABgkyTWZ0fKNlU53OeF4SRgLGc3l9GfxYi9m7TtLiM8vwOYU3nK0Vkv
o8UDFSKdCzLn4tD1zEf9ZiPKOiBB33J6Hc4AxnMUcvC7sNEwpKknv3ei5p7E8pEaoZ4ndYGRRFPQ
kcywXDi2jhtyIMN3hFngG/Pqsm/WbO4ioGNs0mDrTI1Q3CAcL0EW7pY/1Nr3WVg8uCMbWoGOADMs
V3fhudk3SoJi6NmBpeRo5Hw6bVkdnb7ByNMGTwGvm/41y9nM0QqHpOiYkw/hLiRw5jJ5+TssjfA4
t9OFDsKTa833XU5MPPjZicfFvZuNStNcNh67zvIOLXWRT9eHdSwDmNAA2ndLuvaJLG5Gy34MrFAT
QkBudjkrrrQT3swtv7RXaRyEwDKA1EEigky7kKSFF0Ow5Fk2uPt1Ac2Zt4wGyEtPInxPZ86vYUku
/R+4GeFJkWTOnKtAJpFVLJ1ggeqpwKYch1xSdmxQWPMps91v+BDJjVD0OW2JViNDfcLISG8lskEk
V8ZaQlJ9tzZs+mGByqZbdagc67mi9aWqWWylw0xE9vrTI/yQLOzmLFpjW0wZEzcaf5txy3MBZcaT
txkahgMFQFP2yW3VVDF+HBgZFsPbg60npt940xMig/8QarYtrG/pqfzNKgmssVN+jSp1zwJf5pC/
28ICDoEarDcaAO7i2ubue5J33pM0JXbypLkOTjP4uduU96PLWIeGORFc2adDdOdmWWOgcuYDtLwg
mwovzY/xzBpRJnl96hEgEo0tsidbTNtxBq8JJIePCrCPTha/j3PYX8FpkxFwQigC8SbCHBZhkskH
6fjdtDYIOgOQhoCebMwtbJd4hY0+uhiuVvRgxhVOXzPBruCRhX2U+sZB2AwDThmn6jKmHraGdmQC
gDh1E1skQxL5WhzmwbaQdo0PMDQN4hEi7KyOO59KOIZ1JqEcTXjfQr1OaSAE7Fa7kl2lGNGtMoc0
1ZMPjYaQDGuqfQE13EsYT1kYSx17nDmPUKJr10OTRbqKJYZL23PKNFp46KRUp5scEzeS00e+h6rA
sl/J2yGaEadf2UyMggK2zvWAHYCh2lTZyiKw4DTDpdyWGFl3bfePY3wFyjrZ5kurybXOMVYDjdfc
Jscsx8jogLruIk+AV0ea0I3doQxa0hLKfutxYSEaEUsZRLeVnfjE52J2ji2yIUY8lUPqN7UH0BPG
Kb8eQos2I3HAHgaPVSUbTsyY0UKk2WlqGGVqzsDFTOqZiQNgE6VCnBxQmZ6b34WDeaLgMo4iBzVU
G7k/4AJzF3LqrXjL6WP5H8bOazdyJt2yr/Kjrod9GAwGzeB0A5PJZDqlUlLJlW4ImRK993z6WazT
cwbdF4O5+BtdkE8mg5/Ze+2jktFZ06Co0QPAYQ6CAwjCG1Kx7+Eef1RWnZCPBO2uq6szm6TZsNSx
ZTWZV8E9KvXYFzpKk97lqgUtwugpaw4Fo2E/iDWOQzd7alu934rYYvCYjjwyy5WcI3E4YQfE6XnQ
B4dpoYIfJ0IyAUARUv81qIDd+wkjjRf3w4dwC+i4likx6KRLuneb6rmsO9dv7EFtDBZTLkpK27jm
Zsy4NG5c+PDhp9uMry1r3AHuLNVL8NzPmAdCS38cdNAO/TStIMxp3guYHVrCEM9Yj26yOZ/n5IFw
KBapDB8YCKC9c7srM318Bp1Ao7YU9xNDlHMvHsMlKkkcGRnIiyfQKY0XrzRvTQhGmASpw4FznkMT
P2m3TFcK93RbDfDrRmjEhT4fW808xFX9HAXTl4VBIYs0gN+Y22eT8eY4AS5K0/dhFGTK6WQXS70m
lS2Atpxhq4jRMRBIhpk9qe2j3SqkuRnLFQ3tX2jeLzm77JK9lAt7hIUOxwCgjrdJ/g4c0Blx+JjE
1avb8UoUqX41ljW7k6tIDVP9VE7OZhMl/2bSwt8EfV3HnZiN+UgAkOujVX5qCpEeGA9HUDccv0T4
sIP8sQtyVHE6kF+/hNmPmeAI02Hxsca+1SK9Z4Xs2bGtts7EHSZyhZmidO6agfgrIjZuqpmd6GTP
MDI5CPjw5FWxhk8QtdaOpBeUq/RDEAM5EuwVyYOmyJDs07PvuSHBUdpr3z4gaBxCv8wR+48uIWh1
QeXNH8Hjotgxw5BbIseetZEZnpbkILFYIE2D1Z9MVlvkTkEJV+uTKc5jnGrJHaZVUgen4CGvk+NU
59S9yIgb7pe0G0H4i9xdUckBglRzT61bRax1l9CDLNjskfN+FOAPd6V2Y5cmdrJwFgR6IKjM3VuZ
kKVtzir2GtYdnAiSiFSlbSIjD3eo/Al1Cjkk5nT0ZwZko9ITnGLsvPOmGQ9LRM1H/7H03KgWhHLk
xWfUe5deRannFuygJULpxiCxk3DVy1Re6ljrvbDguWFZoADadl32z7e9ln3BqAMUgFzd1O4rY3gj
CV3zB56nxCXVf5Q4bUwmwEB0WhvmtRdVN6vIMOQMHR0IbFZqvaRW+OF2CKeC2n5Hlwgn3GQFl0bC
3bT0r3TtbPfox+J0IVSZw2GhntbG7gat2qq2xmqerG9Wm/6pcgk4EOyPB4Ao5bpXnVUb+sXgXkiz
7Q7alOLYXX6hvYP+A9KPuUCIAbIP/TaY8nMYpRdkkYScybrfDZX7SqFiHaYgJsPSeA3YOCeUhH5t
EsY0TTw7CXiaUS5POhToXvEOnAti3DRGczG1zlTwyDXpgHB/f2LjxtaqIRhzOYDoVQPU4Tz/zOlz
KbLQx1wG+iCAH0hHAnkwhy20TvPTwrgz3QatC+P0PQgZD3sLiyhWL5t27MJNk4UPKp+Sa0JXGKkZ
Dv+0vObrfMwcyE8o0KivdBfuc5LgD11l3dbzeIEzILYaQobYsdmdyxVfEKAzh2PG/lvbYWqlBVQs
mSQ+S2KO4HtlkA10YtMb3O54rFJsjvm8jzCrzvlu6QmNadcgp9KYI8LKK8JiGG0CPXIgtV0mFPeb
vO+hVAE491oos5W1MlTqx3wBtmJ02Xejmhec7cfEYlrSJJG2hS29y6ZJRwg5v4yS88sx5RFy0EcE
tNONEb9hb83UCO2TQMaEsdwt77qnvre+WqxRHoPI3agApGciZ6zjGGJbjTz5aPRDHW12ouAHynCi
o86cGGkDnCf63Sf0f/Ar1brisV3P1PLsmMs34MN3JcWOH1bB+6trKWAyRVTfTDjSyhUAXiXxKUOC
hILi3qidpzidXqMBsSOuO7VpqhENg2KumCj1IOTI6ElbV+fMAuqStjZlILLVchvB06jC/aiQOBpJ
rfZkxDxy41HaErRQBQhMkji/Snm21rgEpfXGfgoXjtDUkxmxwRNrOFi4DkqHvt2XS3bP0BT7D9KG
Pwp19HwUHwpERSY0qnHDCM/TPKltOBJFYLTjjZ6r/shEKpjqwZ8jCk3b2A4QrneMFi9RSrsxsjC0
YwZFDYPcQ5R3SEU1+YvKdzln1VubreXmUgw7M70PSyZRyXRPQpvD202h1dDfMSJ/YUJ+yWOmLfTr
KJbm+KUHLngI7eFA3EK4DZzFOjFw3HSyOeiTyG7JdfOFM9F+mdVdGNKGj5hhPWiw1i438sqLh9n2
hLLP/NceAqOfDkuN09KNyMgaiod5BeabkaaB4kRjguBoH2J02USSI74Nh4+soD7siPDKQ2yO0rTU
qho4OSbKPfitLJB1L260yh/U9GVA36ojRnCk4s3APKjtlxY1LRFyyXEgFgjHhdeYOMAzZ3S5X5kC
uiimJfblgZ3RdvzONbruHryw5P6g43K9dsx5W2qsztpTC0WE9zGBAI5ePWdsLXkgDdZuZWBw5KzC
xiyGUfihEF8/OikIC2U+tUWbH6SuvlMdd7zC4z8JjIjk4B2JI5dhyMgnCp5JHWWHhOMcjdkx6Rtj
m2jgpYQj5iPzR7KUpqNl0ucGkEt29gzhvQW8rDmudch0l2U1g8pER09ktWjftAyNXsmeCNNS4GMK
eIps/Zeb25+T7lyaWt6JZXy3shSkPrY4mkLxWxgUdTAM2PCaWH7q28kGWlp1ENS0CsdHxR06JGAK
a3yBQJBPLY8q3wIzsdF5EhRpxnwtjYM9kKLXSDcfwhYmnD6F/sBqSPXgOUQA/IiBsbMTLRbL4Eqc
LCsQE0F8qzeXMLbfJIhuGCzqSgbUF762G0Kt73V2wX41s91zRuPc8y5hnbKUmzljRjrTm5o1Fn+z
YWuF1ZpE4SNkuHhTulQ5iK1skyVwaVDBFe3I/Ihi0tWa4EDuEjDj4L1xSCKy5+k3MqJ6h2Ztqw/t
0TDSkjSyvtpEk+IXxKy778MquYaR+JhzblJVLu+RYFsZZN1RzKx3BaN0/O3zgMGF//fnf3LqmhNS
IFT0BacYGnU9myDCIIS0p72mZxinWUZ5g+36M7OaSx5fmSk4e6diTCYqtuPEhs3brK6nfaDN16Hi
1CShxD7Ejf4heCzt9RIiRNs2V0TeCanahvTtsWFVGDIMtPrcWQPDzENYWQh+B06QqIS3z7MAX9Yc
XdFG3ynilNE+wMarHccvFvxdaprKParU99TS5b5E4WrgmYx6XtW5s/csvN+Fi0wocUaSCCxgTKqe
v0SfA60p5FcyZVda0LOGPnRjN8l0JsaiPo4yf9GaRZx0k8cL6qMnxJPulpkw7M6oiW9TrC91BzJE
TfP8oP0qTRl6mj4bhynm1TubcB+9Lie2OO6qS8z18ut6yXe1m0PMwWwV5cVtku0jCeTSrWgNhWFq
O+Wqo97FD67WE7uxmqJAQNBtLOV3lPDbFuW0Lawh3TXFFS/5w5Q4gVcZL6qcIQSG1W3oIrNQEobp
UBpfedaIbeSQWC6567TeVV7dcXY0RiY2qZj3hBs6EnMqgBt8LUxs6zp8M2zziw0ibJ2cUrrSkn0d
8bq5KyFASJR3hiHuDEUGZ25YpGx0n9B6l92Mf2ocEREYev1AxshEC49kc560DxAeMcudBFZobSQ3
lUIuBM9mx6KTELRM17a83hQfhOixvhKssK04ugHXhqwb0PuSYMYeeoAfg8UcGp8kyAI9PKRdfNv0
9s+2ClbsEFgSh91P3JR+0YlfzlRDzwVohWnF2bBky/duGRFYEPKm6+eaEWGeHNo6Mq44gONBWdc1
6AAynXWQkkoozY+zE9zoRaF413H76XoC/sQxrwo5M3Uecooj8yfQl/YCpx6B6RYt3UPbs79bLxks
/oXEbVolpALgH5PpFjPlUjKcpohsGYGZLtFwrBW7xMOKwZr6T1Zr8JI34pDO9WvC0mNBNIPKNdup
Bi7IaLLfR/6wYbLPUFmj25gK52jDjrZKhFFqHHdDpy9XxvWrv6KvnhAmvzWxPMbg8R9MU17qpnhF
KxVtA4bBiGcJ4qzpiXcKoZsxvfZL5xzwugEdTBAolxPlZkjYs6E9EGWl380UK65SlY+B7kMaKeRA
gBsnCIvmFm0RPodIXGGnfA+3umzjHZtLbh3sC2AodRRvAF6AHcFR40XDqoGYnxutVgRQN9Ze5QZS
NjbzPLJ+OtLE9S48y8VyGogMweaSJnvVNLYPIBAFU1Gyth9r+2Ksun85mFDfhqDgPRT/HkER0ACY
hMUV8Uz0E+mgONHRr0uNuR0L465xDyXBDHRu2rGzIjI6r9aqQudlMbrpj1waTI4L2kMV2akNTR5g
+XRuSrGq9tKtiGA+6G13gLc7eXDoSNlIQOwaEgyqU1sPAwC1FnnygaA3tEVEoGCipyMjWYF8N07Y
Mm44EGTvT5aMaPjkFm3Ul7SwMrBGafaWJLxstN6MuM39BRiJZ9TilomVu4v9scPoRIA5OC+rAqKM
ghhyzU3fsUoNifTzMDP8QpjOD5t7onRXdibntVPnxLdMk2R4tAeLBy6L59tBKwIK4m4+hFzdfcOK
qZyWfRcVwZ7A2kPUByiRrKX2kD4csHH8ZJ4604CBKMeBgBNgpHtgubEZO9az3LP3pG7mBAwwsBit
5No4qbFtiUJm6MA8jBxU5YemxDFQ8xw0Gc7jVHrDhgqTPi/fIgSaVE7+yHadecS3ZcWQ/Ebrp673
vydFi1xOqK20B2adsN2q6BkOCzVrYb/O8Aq9ZV1z2mlNqUwt4ssKR/7CWnSvk0RB0PSZ7qs4uqN1
s0YQUNlY8NGcnT67xinArL2RVXlLDUSgCg6wrd7n70aNt72xieIcjfEkivHFuIDHGPbgo1nypUi3
TRt4vDtdMtxpOyATGm4GMk2rjEA7xDgSFPB2QZ1J+Q9vaVmKB12ZwX7e6rkVe/1E8QzmxD6NC241
kqX9RH1N4DeAa+CP0QMELuyZt3k7nuyWsbdSls18UkdajNsCV4Imw+SxyIzHGTs88fHpUUsDbiFD
/0xnidD5MHXzJSEqYVskq7zQZVCVAyiTFjOSCptEX8FBy/TpN2ktpJuwOggpXRg3LCMsCH3cZT23
ZSiMTUbHqhV06YvINM/WRsQEHCYixYMq/cFMLkvG3Y78nAdNtTwLckKLMQXeLcdTk3JU2Ib5zPkW
bqNW39lFACyz+FmzW4Vl3SCKbkxgmJzjs5u9jvAvvTS8uML6dHXwgGY5e0oNVxr+mlQc3p7LYHu5
Wz4bivw8R9PZCBgM26MOhl5DrKBptF7ooqjj4HtoGhexPFy4kkFBGhMphd2C5sxR137gr6s6hlZ1
17CBLW7HAP8NLQ1wHoBRfULKslXudAY7KPh0Ait24D2IooVC06HaaMIEwbCDgLKJebgPq9bWotKX
2peqtRhEev9FwejNHd7wmWG9B+//YJzWvzPLDEg42bOEGbpxV/x7HqFXTpsXlJT01mX8aaBYEm35
ia/Bhy0QkuYS3fRtoLwFNEsjlpt2aNSRhfMykmdGoLAxE/yOQ+FYYp6VqEX8qOYVYeT5E3il2MUj
/BEnbK+TJj8lSGLYLtmnyAAuxFbxukpVXdPkbmwVY39klYY5ohdoeoLOAtwULrhJP1QMCGKyjuGd
c+hEqW553YDqRxPZR5GwfRkDW+NAZS03unRI8KfotWwXn36J/u3HX//xj//8j8/pf4a/SzDZc1gW
7T/+k39/ltXcxGHU/ds//3GJP5G+lN/dny/770/71y/6x+370P2u/5+fcvnpP/77J6y/yX9/S37y
P38z7717/5d/7IqOw+y+/93MD7+ByHd/fjx/w/qZ/78f/Ov3n+/yOFe///7js+yLbv1uYVwWP/75
oePX338I889r9F8v0frt//mx2/ecL/tffds18fu/f8Hv97bjS+2/IcmyDdQckmbPsvhW4+/1I+7f
lFSuzozCsBF7W7r74y/Q+V309x+m+zdd2CTeS8MStnBs9eOvtuz/fMj6m7QdnVRnwZhKt3X54//8
3f9y7f7vtfyrIOq8JEOo/fsPKZXx46/qvy7y+pfZuiF1l58hpeEq15S25OOf7w8gZPh88T9In+0i
Z5nQloegGXW9oN/CWrRolFIlQJnzNEEhUC8Ge/cumOdjiNqBBuEcDCxrLMtiHVTS0NTKQoDEQy9s
32QemXsT/y/sjeLksPyw0eGAB4SxIGKaTfBwJFKt6GrroetjByam8dyr7FG3wJxEBuDgCO8VT2Jk
nUXP9IuskRFpuyvj+8HM76eFnWloGNSTcX8zh+N74PC4McbC2kwDJqZVJNKOdbI9O7pQd3ku0O86
Dd5qBnFTzvMCN4PaT+mTFnTNtg6Fb5TrQhbFZzO438ypOlDOIXvM8oo6ZIsmXKCFpxYJA/eo4gBL
juTudisKADYAiMjtDh2xXhJ6wU5L0PU24VO7Y+EeP2BA2hTuNcrrBmWkBaEjomg2a0gPXX1pq+Uh
0+eLZUW3k8qfc1r9PVuWVxGh/pDdq2mNkLOHeas4WrGrZTF+gIS0Oc3y48bqt0r/OXEOefbcsKEl
Li0Pgg+evS4a1vFGVbbDI8xhwaX3PVwanDJhWXpd0xFRi59zy5yNY5vHI9Y1C4sEhJRqiNahYMx2
cg3AJADmEOO6SVwbn1PFxnZwYAp1OXXMjMBdl2TtLoAXN4Mz3w96LtDBLcQsa2uAyVeBqIJgVe1b
LjCEUWDk6LpTlCWzy9JQlsCCYZ5wWyfQWsLiMyZodjuTFAc7VHjK7dnhU1RtmyYCxq21y05OpzrB
WjoMBsDeWH+SedF7AGp6lhTiQPJizhVyGeV2QKIHC2TSgCb5oDsuE3a+E8g3Y9EG35wTBFHREeiT
iUmMeYJNoYKTJEfq2rvTLXiiR1LVH/LOfrCjziZoiqaXjYca0uGAXSHEjeoO7Ekqzeq5BhQiQ2jf
O0bhwj4LsP7I8NBymiEhZ72uQykgEoP1fA4ADF8QE1wr/R0YLhubkCgM8A3mThNluy9i5OydG64I
CNNngU/kVjes5L6GELuJEE2DlHFgRew+Hfctz7B0Dn0nntwleYnIY2BSFYNkvTERGVKI0XcncqpJ
Q2kiPxBmdpxbyAo2w8re7eQJgOWwTY0Bdyie43pjGOxFNBySY+b+imKtRRtqIlsptQc4w+RxWAsG
wyYtfW6cbVGxhhzQqXl1wvjdYauT65PLLAXnDg7kXdg7QDIVolemfdh914iFNuLOaR9nyq7e6O77
3nH2gmwv1nct1Bz5aRiF4get0bZJyiCRaQWVtiVcYistoCTlCBtrXOvxMkPV24PXK2GcbtpuDM5u
1eEUNsiO0VFRkjhLds4I8sxI5QSUIqbBpMYOqgfS56MXS0+fEi6fZ+Vxum/0+N5qBtIku5AH6kI6
Yk2XybW6xcN5mELkcFWvmr3mTPjRC6I7ggEzMeEGW2RocldyDFqKbFqoKixLHMwMdSzpqIP0tc3E
e+Syt0tk/pXFJoshQm+wgsUjlwIsNuGIiYss2wgCgSYOO4cDMmca9Ovc1A9D7cCmRVWzSe3gUieE
ilCSN0lyZHFJpxOdBxg9G4zC9jbHM0tFB+WBItbQmGtVHA2sfGBcxo51K3JT93t45k6HFbBw0/hg
xckzAaABTwVuI2eFLM1p8h4kXXZiImUIcnugwUInYN2UBBrU2hmZbTIejVZcE8K3JNq9SWMiKRrq
Nbcbqj2PhZcsxZQwsNIjAKTxCjm998QxbQODEYdThi/kGZ2QsOJX0aOHiTgyJiphfBPQVqvqlCYw
TyDybod4DbZpYr8ditora+RVUYWlMA974wTMC+cyw02dQ9pxwGR1VXKn6jFHuec0mDZkgtooOllR
pA52kSDnl+IS2OsCxbRfsBRr61SDMrOrDYJkckDszMtLAEsiOGTEx67b5UueVNJz4IBfRH4Fo451
0SnS7SwsZImo7gGG0iu07IXZIxlEwj7H1gtt9sakGN2wHibAtMNkx47N71DV1LgVSLolAnwk+KeX
6qEc6m+9jthUd7Ai00y/wYDPnMZFKMUEqFQuSRds35Ac7kWFmrJRLW8kl5jU/s87KzvpUoE6JOWm
aOarVvDYNFRytdaZ+TweAm25JSZJ/WSOC7auP3XQ0GlF0UQpBiRdlyjeQ6RXuAx/cBLyrgGqziaq
YdIu2YcpjXxone0Bpbjo3ljkzLtltnGzrRDNEmgkt4MDsUF+d2aGi1MTv6I0hu27Rqq01X2MzkrU
xP65Mgm24TzuKXz24JM7rwul4+Vr3pxqmfkOw2scm/AjhoaWKVbYnTUszQEYnxh2xbEi0QOKvkcp
0m1rmk1sGfo5qn5hAjpixUTgpLn7XOdk6B3Xs3ucGv2Ccr9LgH1k5ZMumsKPC94FUQxZEqTXadaG
2lcCJ0qA5SYPW2+JCSDmzSoaZxfngG+hPLgakzoww3jsErCxpSfy/smsAohsUbq37OhDKvxvQV2w
kmOGvYmGOvdNSOlzmCL7MtWN7dpPVFmplrzg/gLizRWIqCMqFqo7Rs1UZupdwj6DfNi/2+2KvXFu
sJK0h8nU4GTZxyZ2jpkkwSKu34fIuGkLrbyz2+imK8UL1gJ3p4aYL0PYhIXV3qUTnXNZ3CJG7Xdx
J86AN8Atk93ZkIC+SVebdmPCZQdFx/jJQEUzT9cJWeUWhajhDQl9I3mr6L7CAygqfxitu7QenG0X
09LJmUFxNMMESRzDn1BfFlPvNSyQdn2IQXXsjfioDbbPQ4mQ9NBKDoHtPOsvjsU2BQShc3ChbZAK
tguWWAcnGiVePIbPoLp6P8nRfI3B/IsaBiNCyHCQ1d/LQg3UMuffYHpODjRIJIG0hG71xTcK3p/Q
jEYEKPOTzsh8N+ohRMbhDowMYYsGBqxUH18XLOQ7mQJhcOuqu8zjPG8yss53pojmGyZl3B4r/Qz8
NotNul6JwfhmNHv9hi0wU06Rh5fCQOW5AgmsBVVgE1V+GuYj9cY6KCM9c6tpJk4WK77FUG0cTLOM
iJhq4fBxPNBEaDiBZnSdS7+1DDRfGLA5QkLpPsCA35o9kmSzCJ9BQj11+rOeh+Fpso9uVyCahvuy
ydCMFBLHzyTQXE0CGUNhKdYSIVOfsnosWyr4qqGnZP0Y+I5LZ95zBhPoui+qVYlkuThrxi9tCm/M
ZBr8yBL7AWEi8GySt6qlkOdEa3CvWc5ya5iVAHbQXjU93xc5wEGMhMF8BVN/DbU526LCSPdAz8M2
wwTU/A5RbDdlRfSAzoogsd7ZXQYHG2WkETHeXrciJXMGRjNQdhr1omsx5ou+uFNM9LeqEqUn1wAq
GCnkXR8Wlb2URQBc1w1iXIgmlFl92DNcJ/qhHK7mwuQ579ILkwiJ0xWyC0etbGtzq4mo9dNJwONh
ogJCk3Bh9oxAeSU8K7aKgMfP0cjJEWg8/EXYGqeMIdAqF0Ap4EuBJD01sYWkCcNfg93HBiMBC+cI
NCcw68+UHELWsMt4LdZZIeSvLTmfqNvC+pC1ONYBQc66XAtiDVS+JTlL8PWRVJ5ssTr1zRgeR7c/
aAYDs8YmtlNnSspuCvQdBfKOOwXCwRC9lvrRyp3C71oUncjsvhNVIh3qJpCxTuHuzMn4VoJFDhF9
M6SG9AakKlz7HjA8Uuk+w+STFzlLwdQsdoM9v+pDjkzLCRCkl1cCDPt9nCyPAHYdgv1cCEpzcurW
V4F4opOIAxvOObFtReGPtfzsNPWYGw4DnHzdA2nui5l0H2nN03AUB1lPEAnz4Hutsxv4YIggMamb
bJpVaWQeI2Tl2e6hlwFbbLJcfeUkD0tXBQdjRO+nlbwGpvNs1JhuEemib2YTWkOB5rz7OccjuFGz
Zc3pyrtU+6b1f5tIqkjoDyyb01xW8tbOzyiB5z3Z5ETGpbhA0Rqj4GQ2Ba8FHQ5Lb/Odfayzs1z2
AUmIz300r6h9HiRTmXBoMmIrxnfHXb5B0u7TmP0BqnILWioBYj254duirEZaLaZeknowXqO5p5aB
saUpisJZ8pBY3rJBOwjStncr/wbRP5j0pD4OqROQusxd1gRPWmumu27E3KRdBlzQXtEgme1suXMH
/GKFrB+Iu2u8EONDFEnwZgaR1pbNI7hh+a7/krnFbyOrxRtirnJkq9/TSOoEeiheczHavjEybnPH
BQ1sBbMwn6PuOOQVaq9Kf+iFiyuYtjZsezgpNlmRebEcAS98NWSVbezRGMiui0janbVXR0XXLGHh
KxuTR1HKdxtq2qLuvoF+RHKdyagZ2LVr99eM4X6AQBEtPow355HTEK0k+C+sbwzGnLQBbB2ii4MO
6Y3D+BRM4P7atrDY2zU0b01jbZaZrjjBcnJuLGWi/p++ZhZde2swbkWn0jOZo77BBP+OJPH2Wg+k
SWBOJc35kbkzCQAx0G5TTp+97dxqprhrG3Ojbpe+A3CuBVzWsBQ3BvA++oXxQWr6k9OVn7JBVxTV
nCk9x1kwHDR9iXcIaX4iiyJmKnc+S7uhKsietAWsME76Z8oYZJ4GlYOKiDyxbOQkkoHdxpzs9QHv
HKFdAV5ChtiDB2LBA63OlO8abYY0xoOKqkNiCo283BygCBc1X9jg2/O1VyRBiBkrdquyk9Qx7xgQ
9HFOB8kZAuaysNKiZwcDZtK7aqo9TQbMidAsqj22UVyyNnrkRhr9nrrtpxW4axRrzcBAYt4T6S8h
LVCImCJ2SfzIHkgewk7+NACphIL1ry0BhHRZylqnaFF8tSfCVciymtDp59otNA57dQkWRMrrFZSg
VSk9NrbwkU0R28GN3t3X8SIu3QxYxaFxDGO35aBLkcKxYly45kyP6qP+BYYEHVCCdoZlU+xoByti
vyOFne1Mkgx3xXpRrJgdAmOo9bCmhmd1MlF+E7Ac4wKPRmLequYsO+sKD0Bs9dR+YUPI3t3GHDyX
0eyHCDLZP8A0HAFdFVRcfgSheKnkjWk5NzIxnjFVwZ1iZNP01OJDjaWhS9wbepFjyxXwLZS3Dv8t
BAoQHEWmVVzOaFil+YYIHTdkFp56QAJRbeob1QCWW3jebQw6vEGnKMmmwMtqDUv82LwuExiMaoqT
A/t3nDTBEWoWTqCD5gaX0Gq/W627mDqr6IHMbXaR3d6089tsHi6knRyzYbrNx/XUx+lDE1TRSyXB
axhzieMgQF4wzkekyMUxmbVzZrnvuMkuS0sgYz3hocj4ldf4QcadG0M0L/mxhJ7BWeb8Tku1qTBp
7kwavW2JNmXITXefVQLfGVF/lXKHcyvgpSdlcgKUQrpzEYdbIrYOtPdP/XJLv3hoHZgd5gKHSx/s
eyue8JOT9wkWnFVdUyOwDziPUFJs8P4YrFdB1kdaA3ctYTke8acFPMy1CMkeWIGHzrEZyGXFR0pu
hxfFICjSVPws7tkoosC0kzcX0XdExk9ZOIr0JJxXReD8AsM6+z3PuGDGd0GT2HoF4PalabLzGK04
b5vr5FrvSiFs6N9IXz4URf9k0YZQqcWnpBRkb+VevFS48HOyL1vu2JFHfCosCAQS8akuv3IaKXqT
eOlemReBHNbXsK3pxK/nJ9gyN4Pp0BVPH848kg+tWzvVKeajvJdotEgvYK9RDJy8kZVvoRpf4OkC
QFPplfcrIHtnX1q9tUWrbEDFS9jiRd+zhWd9lZDmAWovve4hl6pvzbRPGuO3KRGvqYs6M1twOrca
Zt/JddHxVo5N6xkoXObdOc/YtOXx2WGhQ0R8DYoESlFtFqPvWG20J57URrSVn/U+jJnkweMKJxPj
XniSRKUwN62GKyLc7TIVfqihhRGK/EATYRD1IBa4TpgPPTodxLgMbmo1YJNLidAi+XLTOAH1uAmw
BGdI5ejvyRQAqOeeEcioiWGm/DMe4TWAFmDzRBuT4dovqLcc4wz7Be74DCY5VdFRLfFZDe490ZYC
tdf4md4ZWVG8orrcWtGDZBzlVQ0y6TrKf/adu6O+TwFzBM/myMlgOOaR1B7EjA57cVcnBadlKQf6
GOJO1b6EIrm33H7wRscpffaKxzFi3syDLj8P7kD5CTE+GTLouMqFKsfnLP2nXrfPRHUGJwSYPbM9
2ETcnlb0ZdvFz0FbPsxe5p6V8prk0amPnmvrRie2bz+vIgapkJpT4V9093tCeLELNeO1GtZsZRwa
pV2bYHp57znjVqKEQV+v4cNTzY3NqFVLOOZsm3A2gHELU5ViOWDMgpEzkmnRHLmLAeBqzi9+HbJO
QCoZ7LvLgEJdhu7ONsVRptYXihyN7eNGB1sJ6JHEjcJVEBTHEW86vx9mwBthJrmnwx/B0V19LiUH
Umywp4ariN11/kqJUtu6YGtEiBHFrPrvGrOhN6KVxIiiSM2cT/q01Hsx6NomXQqoqo7iOyIbn5T2
GC3yQujCuasyQYnnfs2h3A3OkO3rETtnHUxwxDkE7Egf77OmMU7c5TlWHfPVYbwAtgBuFXJYkJlW
v3ORWwhGg60a6hOJ9NhLULfBhr0nyezX1NRvMFQ17Rm+Ftidcd8mJJu2mFaX+A65UcxJFdwmQfIU
5oxRsyDyJL8EM/DXsLdgnTofdj3/Cidgj3gBnlLreegU5bseD7tMxdCe4/u2l/UOgzfTSLcg8mDa
6IxzgVNyGlPkcbeOxkdT/Q7gr6MuYVeQ6xgMhsFDYf4E7THYgHUyiRr41UcGeA1Dx/LXMpyW6C7C
gfgGkYt73KlfNfP63DQE2AyQFNDFtOVmHvSHqAn8KShfWpOUxqFHaoSu2JuEOIA2Do8ViueazHrK
Dmx2KG6AjBXj2eTVeDQz3C/kg0quDpQr6zHjt8z62fbbhHXuFLVviOvoH9bVJWa03QjQYyTx8DyP
wYnHKScDAdRslXGhpwLjQvOCIVicGiQgujDie62w7lVKLHCxXl9MARx+0y0DCphuS06AIU7cKf7f
1J3JkqTImqWfiCuggAKbXrgZNpv5GD7EBvEhgnlQRoWnr49saalhUVK17EWK3LyRKeluBjqc/5zv
JNfcNp5EWbJVsJxsXMQjvVZQAhb2n3XNbBt17dMHnT5Z8283m8/kJDCUJHvXYeWqgpjP/3lSJKMX
+6GATNIIbv+cRO3B2edIN3An/btaqluXbNMg/rOuP4v6W9SgkSeSQsFqhUJ3ObpWexbsWZYd3Ne5
+JLG8jJhvdiOVr/T/OV2bhwSaQLWcJtqlgfSY8Y81s991c0YsDDQx/GtSA5TgdmvjxE8zPJv4eMK
Rk+4pL0AohDT9Zz6/KrMrTEXmvfkvz6iEWNGPJlik3d2d8jYPwRqyvPKfYcJmuztOTQwmxE2xk8e
9XlwnIN7/M4TTURy2Dk1s9ShRp+KOdwohN+78c5CGTh3K5N85KzOWN9HyJwfMsZ/dDOpY26WKzbO
e/Ir56l14xi4X/+gEMlPRUoAeSi7ap94y422OA9h3fsQph6ueIP2rZtcq4poUekzEBm77GPqQ4k3
m4WF8EZR2+cSiIJrzi/Ejey3yEUIkeMQbTs+jG4wD3Ki3JJ41SZo3XuviakWEc5lcIYH3YHdDUQX
9p3KicUE2T7+QPHHjlxHaIjMGoZcfyWO+luvrQxDpw9lNL35eAz8xv7jV+Mu8Ku1woG2lmVIbnFW
ECBYsiOzJuuCHe3D65prPpV2WMT694IHbsGpeWcYzb3IygOahoXiydSuddoN+tp88JMc02yt77sO
oQYj3L6xMHOXmUvXncpfdBUkD41midHs6AdEbdPEou4g6D4pIoQDbgnXJHoPswub9jqAhdU15HiF
uqR1wySNcGk/OD4CeFHAjobtHbazb7HVr+NV+zCZbszU6Re1wp8zIw8cnn+MyDsas30oNHl2Rhx7
06SxkQDDc9UAKj3auB3DfPBwTfgD+i0ha/jH9fPItOvrWUjHo2eGs1yNWwWyaNhXCwFickOcjZyA
fVJvp7ViEH/FuGUzehgzmpa4fNkf2XDxhjh0k6F8bMoJMITm340Z/NqFhB7gJ1Qmy6diMNqw7mM2
7r6xw0EBoM57dEkLJAnsgcDEUbqiBJOiDpDvcnVxynHkSuX8igjmIM1k/sEpYbMpapBX/MS3rQwa
3YtZ7I0YB5Tp6e7eMj3Ge2m2LUjIhoE1cGLruilEQg7Htum3Jk0p/JSNZEK7TGo8gkz/DDi/W2W7
t6xAhxpRfhjTT3ySKRqMWqcM2ZtAWl9BUTArIwL2LcwEEZvfc+3twTiDDm7tes9x+6LctOLJd8ud
m9XXcjWEOql96F2aftqA34S9ih6SaJUTStbA3DwkteUcHAb1w+Dhno3SW+TDPCfeYLn+mxuri0XV
76YV2T3zs7thiMun3jVvZctq0urpxJrfbv0RKgByLRyHyb1Ip7rWTnJPYRu/vdXimpzidwXHGx3e
uYsCqJZufCtnHzHd6C5cL1OMk0ggg+l+EJjD/zVg/IwwMam8+OTd8bZiYEuZLPsRf8GPU8Mbs9zq
PuHHqnn+UyHaUzUsvOGSSnJCr9i5eMB/QwBFpbIZEURp9l2lrQAal7IwTTFqgZU+49PoNm6Q8JgN
9P/iu2Dn8bqjWzjHyjXLrRPofVY8Ma54C2jt2iYayc1bYqpHUB+3yiJHkxgQSYh7tdAV6nK1ga/D
Do5J7NIUGLS5CJlEmzsW/YNl2RdBLddjmSR/gscWLmc8vlQp9wszz37zLtDT7KXPRppGJBdksNcg
YFyD+wvPKBAUrFCCaDijv7fRJyPTwWbB+cWRiLo6bg+UHZZ9Jx85hlhTZcEFyN/nBIsvl3e9nWmv
4FDt3eP3hGprBWFvmRe7SJ8GNxvCAe4jWsSSnarZPCIxUqcEspdLa4P9K4nshyCAiUBdQBuwTrRM
rSACmz4VGtjzUbAfUlopmdKV8yblVdqkyd90Wn73EU6Sybd/S1EOF+kZHO7i6nMc6OeAVsbUiAa1
OxSR7jixSWo+3nhR3wttwIciGC8pacQ7JpRwTBv7PeDJoBv5NWm5iKYBxX9p462UflqJ/WZLeIGR
vAdkdpIrBNxkHk0zC+Hl+MOGh+kjVXTZSfr3XQq7sqebepvM86401E9lchTLHEXkx8masIYSiwNV
k4ylieUORh0bXRJdBHvXgkfcS1EGTEbTRd1Q4MMpJnC6iMQmd+doBmyD9ZhT1xyHHvZkGoW/ck/J
nV985LlHibiys/2QN89tRAloW00RHsgAIgl3zwTN7I7Km2iTiPnFziwCYgq7+Wr2q7/beHipEk6y
nHRq8MKcTpyKvCvAs2fy/3BH6EYcU4LLZYtTvckwPeYlep7puuXJl1ReYGaEXtAbv8jf0DE+yVDP
cKKSLKlD/CmIHMSg+5+ONuFpgJaZwE9akUdpCGmqxuWO7C4jE93IpysBhuQxyhu5F5qpurtnhMmq
kpG/L+z0eVbDspfwPLgMigNboTuWodlK2pcd8k5UOPQlTWotDNK2InFt9Iuz4SC37JckISYaDOau
iONlZ5HAKVqDOtO1PTMqm4MxVd9aGxPX3TnYxA6tTd0Qt2HiMhInD3jKzSDHyozNZmVBoCmjPCar
uRC86ndQ0kYFNEiiDWEoghiNnuzsLCwLd51FWRK4OIogkq0TOZyAvZLn0+e4IbnPxTgRIsd6m/KI
Yhv8CLtUx8XGI3e4NfI/vQTDYC3OOt/7ihaeSV0vjzUjHty7rnUFy0tcm3DJeE50ceYIjIEglU9p
YP8ZI0iCXWydRA+/Lms2WWHAHFl9CH1JvAV1vrz3K+8HQ4/eVdFbatDbawzGyW/o4K7mnjqcAfN1
R4m5QDK2oYYyoIPiFiVa8qvFtCBHyVGVQzhDIt3qhOPNwCuZGej/Zc7s2UNvGGC6NOuAPG48KrBg
wZYea46av4Ka3INVzFdjPZQUk74slUF6shahZ3PySvCNzQz4uVUaN74CdTaPjcOTBoeYV50CyDl3
K062rMkVDRGdij4ptc8oHL1ODMq2wchwNi/nrzjSbyO44lBQeJs0zUCPC25XWDtDCDaHQsrCHvZB
DwKZSd6w6erH1kk0+l19Wlwn3dP/h2dkxKjTZGtsrmaZ0uWO52g3zmCrmQ6BNbG7N6IinOBAcAN2
tbPH8lpvZsMhUr0gAGMoR+dAX9Y8BbnHOJwppp0WBjK8fI/XNruiafEALBnNmVxqmgrnTCwGKguG
T6pPqX0qQDEz8SrX1DmlNgBJ5oCCg2ZqqlAJNO2nIOq651r90o1xSZbk4gwrugw/Wdzcz+Qf9oMx
/EWzUnSVNajBNgftPBO7bI5+Sqg1K+LhV540KEU4PhRjkbU5fYNBxN9mNMmQzeIKkSTvQuJM9gp2
fIuIj4lI00P+ZRtb+rMyynAeX60i6jdch/vQ1zzimZW6R/wRJ29fLSbHsRhfLqliBOIeC75sn2wr
PWe5R3UDe2vo4K5BCfRYpwji0fmQtcE1qBEoJd6qJG4ep75hQGWh9HBTQGGps4eAaNOOtm25gS7B
2YAppFE7IIIIU9K9N1DlG9CJ1FAutJp4UYvbLbk4TBVPWZZzwnWsq5DGzmNeTqgni8Mg5WvG6LdP
PThQmHBRMAYElAQsLAuQVaszhe/XuLXXTDpgbjdxqbOYiyclXDgWavlMRUWytgJjlpcXCNnuDY8h
tQIToUvzeSI2c2GOesRXSexFwuXvbdSYNluui6AHk60OmgkL32xwro76KewIZ+ZOf45rjg84KtYx
JSlz34ownXC/8koiSc36CjkWihpseyyZSQrpxHsla0IyM/I5txj1GYrbM+VKf+fBIzoIBIT+3cbb
RAMuEr5YPxLTb1xa34bRfjqKDxmMA1slpFbQ5PUnHdtH7SR2KOIGZ6D7p6N/bqtrgcs9Kh6h/Kb7
locIglCGku9cPf23dhBROfJayHIGk9Razbs2o5ZdS4XA8Q8eiA4kV9f3UZHWd9Lny8/qA1HLp3kc
93kAImzKvrTTWexR6UvT4QvlvEq4ORq3thyJqiSvad5F5zy7mSPYi1JS4ldYERR36dwEYxUyyKl1
nojo3XXd6MKuFr9JXm+Z4I5YnaGYTDbCciSxy2HODliN6TdOobc6LTuvbH4RNZjuqtJ9HtqBMhMv
A58EuTCzpyDMLWwuw9Ce4nIng6a6jRH+cvxjzT4xMKILG8pDznfgW4k45xCSi0bap8x8bFO+TUbQ
aERN7O0T2Z2VoKhF80OC3JqWLcMBdt8g73BEMNVFtY93GUBghrnDPpNzfh7Y/UYHM13UDzbPgQCh
S9T4TtONjcJihiZHyK3rkHSv+xUycaOWGR2+sg9CjnE4SqQ92nzqbenEFJNNoZQnKjQhdVHyBpzD
LPHQNaHhLxadr5QlSgBc7YpsSVOXq58tboRsaCP2MXv29odUxYnQKuBB9T2bphGapd6blUM/Foc3
T9LLuFeyf0a6rd6EhY6My7LD637s8uEZs+NO+BGgm0K+8QQAssuXnyDVD148/CgvZ/ZgmslRe+eG
dffK5QxuRGESbcQlY3I+mK7ZCoI0Em6JgkEdrTUQYcrybUrlid+CSbnvuLgvmUL3+cVvmzvOBCNQ
YvveEMzXLCe9dD7DFp8QVlJUhyjOvjKYnEijlBvWdHkmmQWigzaWrcDTT878mBKpRu1mv6+IVwHK
TsWmRRHadg5FfPSP4K7PqNuNmSXJVhMubbEnez4sBF0XjwKL2ZLM6ujNzWHmfThY/szyAbelt28j
bBwYZNU61PI+gWFxBlvwKzDk5S5dml+SgxKdsFvTWOCSBeknAul0TtqnAt3Z7RJJYx5xZhSzQ2w5
dkieMeKYQqnPIrNgbwZnf07AHZT+g9eI66w0z7blqMtiZOHsXqNieVA0Ku2ButlYablXY2cYwiZO
TtS+DzBE51+EpNtw5IzGhitykhCrVSL1Ppt8BfWRbZ3QvemXVy6XSjFtu4Y5bS/ri5ghrk+qy0MQ
1jrWH2O6PBe1Me5dUNaOAdnAMqZx17OnZ9zGYEo7ZYi59q4DsH9dx6xeTe0BdpFl4dit1+2MeP7w
0qzTSDeg+sjKALZM1SOwKCQfJGhGD+k5ChLjVuHag6yJoc8tvvp8PZJKwmY6iCir5Ri3EQ6B3YYu
XghwvFiMj7ct5xyyzAejHR/LwPu7/kGRZfqQj6ShhKZEEWIBgKLpNVhwhywwrfoqt/dLwYbR5FiZ
eL+3Puxo3yeUVdt/sNIu+0pDiJTeZ2ZxRECvro5MHzHROUW/pV1vXR+DG/o4Ta9wjqLIxlvP6FG2
G0GjqS3T8d0idr2uN9uaJ5UcjnXp6tm660tnvstVz1MANxdly76mNb+HzyCjKgjLMvhcZpoNY9zS
EPnM1xRCy51S3L9iXR3tmfA4bntnNwrelrSJr4UPwHGynJcoxeG6xGAhO0ecUddrHKEEit3M3eUc
mzlfdrcmhsCC0yNixz/lhHwdXz7HYOeqRd7mnuEAeLqBmfZwTDCXHvB+8MuVwLhqx4Rnbfh7Ds4e
LsriJ7X2hWjzY6+dnePS+qUWrfdgsQm70M4TDFTc26axMz3roKvR3NtZ/yKjhoWCOqEGr+ImjYfp
bgS9t57LWSAUzd5md56tQRw8BdzYBYhhcwCl7DsQ24RZlA5EsYNh80zKGNIs/v/dmgmWPsmAWoHg
7cbxDQ/WIeYCt3RQOeUM5ZzEJLNNy/jOK0njiIhfC+oRHiN+O3fstgYq8kbkJqM8P/gUkSm2jTGy
CVglBIHIDueK+eSI1QIQ7g0GY0xFTvJYkVvmHi/l1p1B9Uwg7hqQsnfMFr6jAC2Su3iwaaVUV46z
WCHgIPaTnW8wjzCdCbhs9NKPd9ECdgertWIi8515T85Y/u77QuzdmK7ywXgc+Aa32D6BNeTk3XjX
hfQPKRwj4QFgJs1dh3FQ0pspI5wj5TG18ZC13rGMxuY2lGNDHMRI9rGdspZ78S4gGct1rHhiEyvC
hpzfTEBNLs0p8QDp6+y9FRa0QN9nK1Mzk3mk3bWFXW5F0b/CKMMk4zGq84im10xN6gETWeOKR8up
iSCMr4Kh99uAZwpi7xXECWsNB2mkd/k2rPYA8G86GC7O2EHUtwVwQAfpve0I00Ums5fJZoeT6oN7
xo9ZNM1ReThlTfErIuULllyvacdlGwwDk+gElwGbCCcC4Py4whe56QJ6sKYY+6A2sRVzgbzA73Ao
QiiNk13lJJDd4LkyQLE16si9zuJHmn4wPGMIGyAw+YimSEJVV+/ELEi35NN5st2HxqjCwkPcncWL
jX8GeoC2bl7PyXAN7HCqaitMj7BH5tXiM/n5Q4vzGCgt75JE8QCKiuyJ7TLOpt+QrFhLbRxc+Hxp
yBi2kW04D3AjxVELFxWAbHc4VN2zWQ1vrfudJwnyRayNXV185vSPoFuofZN3F3i47Sk1NTJWPF8t
HX9ZZn6hqCgPuSl8lX7D42MMRwk9Zs+ESCExwXWqc7SaJWfbhD9JBkPgCs8tloJSio9hxC0bYYmX
JAJZS0BrL4zSSBrg3sNw2y9zgks7wkdKmFYCu0Tx3zW9OLfLrwGANiffpEWKvk29X+5IetwsE2LV
UPl/smlI9r7gGg0CdEY2AUXXG+0ZXH+0ZQDfE8r7MeaKenGzSbcugiFq7kLJcgE9mD7heZvq6H62
7ebAaMhtu1dOS+LAGgjdmfRtzvZst3A9IyL77HIFd/U0TFYM32AtL2JY80a2ZlQ2iWZTp+M3IpZL
uzqpGYtSFYCcn8y/qYcKPgtim49TRf/wuExsJUi7w5B/LUaEncRIPlz9aCaOOCJ+E4ths2VLOfOE
NfeIp6/Slu9CCCrG1EcKJu45lzQozbxj+y5nKGq9xRMRrCjlmhT5O9EkziZNKR2YaKCB+8vUI+om
feXikHBtTVN59SLT30BSJIOZ1uPWZeOO3PKoUBmAYWeHHJO4njqe6tyrQhedctsvQXLgflbtAi5D
qOqUV8imvxklBzJAlnjRfGj7ZWSne2XrgfsN2BT0TgTYsRO88CB/CsmnSxMVEwKs76RG9L5bJY5g
6ctdPNsuTGEWUwDlK9ByWn3c+IC113lbrsJ0bbhfsnBkaFQpwgoUBbwf5K8s1+yPlVFdISfRLeXA
MpmUy2VUg7UOWPNMtfxQsk4Hg9Mxow3MvdUX9G3l0LJSKCTLdIqTGdbeQtZnjgiIdnsnWt8Pnwi4
nKrmsDASLw1YPbYmtwRyst5N80rp+hLJYO+7IUUNcDtazLNy2DgNcrJtVbeYZpANgfRnMXgXQOL1
2c4Y4o7RxJxJ7ceSy30S0NksgjY4TkCKmGvyNukRQEGT/fUN/IjjQDzbXVQEB+POnVLvvm+9NyW8
JlRSpbshXm92HQ9OlmWv0Vq7J3X6zJ7C/4N7vx/g+xTaLkMNMumY0/neN9A3O6Aq9r2FwLRZgz9T
2ZSHdtWUnPrZV/6CI6H8cXlIXR+QWWUFXPvu59kqHmKDXEAkMJRZ2Vak6YNnTi73meB3ZxS3ICA4
zlLAtGR4tWT7AESuO8UeiYHYbL4dkuI0THrPkaEOi8yz0JxMexMsQRFqyLf47djVHR977my6Pya7
N+Xp825WbC+OWfKJARRD0o/Lq/fjQE5oe6k3BSOYPcfxenHWdp/jUlMQEjmYDGmoXbMWGHlN8xIo
RrFc4hSLRr1DlmxPDX1OucVVHZsoZuMgR1ano/NOufrD9guyRID84ObjYu9nbR0KSlZphQ1OlfFj
GthW45FZtJcDOCJjfucPiuN87pIvCMaHwQ6KQwWAhnDZ75Kh64u5HNvCe6Sb2NhGuQT7M9FEzFcs
gCGnGpccWRim/VgdD302gRLJQKtGup4v8cg8sAo0vWUj5THtMIfKHAw2YKXOANh2DFbZr7q+5pRY
JQeyxLskL8E/1v2lYDp7oLH2O84kLNGMoaqtf+BoUhiwTFhzbdziUq/u9hZXvenFMPTr7lZ7i8tQ
bByvrVvAUqJOnneaKJevzKuw9JUD+K+4TR+aBtctjApr0ytvzZEkyMdD/aDS8ur0Pq4AWWW4GLy9
qJ/LzJy3szTgaAV7QlycoTS2Bt0GyYU7GifUmDh839ANNdCwyyalNv/7QPP/IKq8/1Ovcd/uv8aV
/2Na+f/8f5JnFqb53wWan+rys/rPgeZ//o3/m2gWwb8800PtsFyLeXLgef8v0SzMfwkZBI5Pkth2
TdeX/55o9vmjlZrgeYHrsD/zR1yW/0k02/9aA9K+71s+gWibsPP/ItFsucInHf0fI82C8k/HNT0J
FszhZ7T+S6Q56fQkonH1NZDP4czoZ4feju9HwgRHpcpLmZOIjKecDBqWYTeaVqjIFbgrPM55VHt/
HfWlLsq3nxNiW5LzMJTGwRXlh8jcZccqNLEqKECskcO0OEfUUvHypsrIe+X0Hxwr/dapQW0sfwK2
BvXQYbtKxCuecUoCmDKGS/w9A6LDaILzDXLQKeBOs2GxQkGFWSXXtKLKOdgOVnKNlcUJHdd+WMzB
i5iC41K6lCVF5OQmx70vRfEEs8654ibbLmI0MV5kYOx0u8XAP4Y9h/OR74a26WiTjtgnc5TPtu2o
vOTVvmvr9BSZHAswEj7PSOLbKfEg/sfE95bu0OhO7vAw0yLRmU8xAyzmai6wa0Vsxsu9rYqeA229
FbDBWKDI28WEUcnQjNbGbiPYgR5nwX9mtQtD/8AcaLnI3L1X8g8sOVmEwC++4kn3j7j6DxVOTvxQ
gF2r9DjUNF9PjLewGNEpbXOFSmQbimKorgthLaKDXpfTu6HUZmI0tzOik9tQcDl0/ltjkpiEABIW
JWfTSEb4IKP5YpLdOE3c6h2i43XxYKU+vjAspXeyugGi+rJSHp7C5ZITdQ5a4XqDnT3OwPP40ZOh
qIP6iFzymNfjOUqd+ZC6Z0Hr1JoKdDbMvk/mgk/J8uZl16kvnQMNZb9c8JD9yZnds3vTC1J7H7oh
YumJAniEy0WmpfCh8GGjYLd/VzroD/SSMNqhcb0dIyZTgmiCSaNYLCeHmqoYMm85hhZ0iaMpMa72
drCCVI84GRK8bcsV3g84sbb5jLmm41Hu8kNfxxh+8s8ZS8ghl3igqKtmBIKYbA4/gh2LaWgPiIsp
hsdx6GJbF6Oxgqvv+HdLCVWut7WzjVDI72hWds5x3n9McEIOy+g/TWVxZXqDz6yAGoLo/T6kXrIb
U8A5hvDgWrhUHif9lgY/4nemNwOUxFAk6bpaMKGQNOhJL0muPmN5ikcudHYXYE1mwjY2ArE9sfaD
19ThxLF+M/aaKhv434jA+W5RA7girmcYGxh8g4gBM+qz5UZMEgojOWVoMSQsxve1GwDFHNDnpL4A
MFb7jK7bOyxDnyNswdzQfRh0U7oRGLp8TaVukC/vPhZeEjjj2o9ov5kUiIXE9nKwrsep7kFWQlwx
AMHqZvRChPAHPanfUfNuWPpjMn1eKFgCEWYka/4H3oj1MmV3I+9mbR8rbcPbeymymlqxdwYRxnla
Sc15gxLB1OYQl48q2BHwt1+jQiO7V11oBDzYs2ZujXX11pKi2rVklcfasC6t/9llst+Xq0wG1fvY
jQWzhgnUcxOch5wYyNIsx3ywdoZlw9enFr3pMr5wLqA9gzT80oGusnOaHc0sQxP13ZHU7QxYle4p
s7VfJqNJNngAWC+V8265zv0yxQ8U3gLAMgiNNZQSAihkzdMj012lN0GN11+NRsx8knwXsQXPXguF
PZebE6caKiEBG8cTbVkcAypKd5sUJyLSFd/XCFYw6AN/p+3xCf/4eCjAH9/1BSqX4N2BiLcWqXPN
Z+p2NXv12TipPmDieylzE8NHz3wzSWaH6xKuX8yYj3OLFO4u0xZlvwfmxqB6IlZgzDiUJr+HcgaZ
F25yhzoPsjzgkWIWMlyU+V1JzzmVNt0TZQqhNIIl7YLaPpTlC9VP9gPO3ffCzq96WKwtXVU/smVM
I4M1TIqgPQTMAq0E+LSoiCxEQGiIWzXbXqTDY9dY4pZAIWi7ud/6U0l6i27cR/D9+S6egJs7JYlS
xCVsi+ORn8/fJYxH7pIZOLxvl0zzSj7ADNluX3sxZyzPfKaN7i2LGvPSNbF56Q3v0fRc6xBw5Nob
qvtyWxI5/6jRzTi8U/qUbeIIYxX6QYc2Z72DzXL2XlK/RVbcXsbhBU5ddnDpZ/N7M6Yg0FFEs/mZ
ehdl1ZqS+eSMQ3eQEmeEbwTdNTdmnjtAAVvXqgbooXfaYQM2QWUkyi5fVMWsBU/cnlS4QC1qSU4S
mcWlKpxjwFNNCBeSVZz7l7lcXkwq4K7WgvOwJettBo53oxDqLbfn+Lq4euK9XJ49Nxkx9k+4sro3
s8riU0EZuu1pup/8lL6H4tFq8whnxLwcnFkjd8vsw+WqhSWpMx4Ejj7DR2gdpYOjx/mAmfSbSHVD
rTL87zisJa6+bsm7XzYNgmau09vgwn00bwoc2adjv9QrIqOfaaQnFWijmSMvabVQzwFQ7pDB/VXK
3zn2WP5ylvJCHUI2UrFMncqw2pKKvDhp+c0gH2IQR5TDjOiDMU/3x6k1kVeaLHnqec9RskXY9cN8
7BdU29ZToLBEUm9qIfVvT4JHgCAeq2X8jD1NklKlOZQ3YA+2paZ90PlQKdpkeK9b93HKffdcM17F
JxncxirO3hiIQu8bwipNqwvUu+ya2DOzXP0WFNby6eenFgHkvZtx+wxLdGgS4BG9bScPCnR7I1V1
rxvCB9xSi8M/fwsOkU/K8AyG+GZ97VtVXwXLzXasoStODUxfKuwaCBksWsEYB+AQ53jPrv8R9NF4
SUw9Xf75X/AKQtO1+fpMxDK0DD4rhqHMeqo4vybel7a0+5z3pB1hb4a567QvqWhhPwJE2fXSZrSe
KVqfOnYKyCG7oLD5WyOmrqZV/ifVdKd6EvMKx+HR4Erv7ApIHVdmCyYghIMC+86pq/zgXBk9KnEC
yAoDp+nul653jno9dxnxbXTq+uCW5FOgn7noX/FB1jB1bK5n26BGVhkNRkwFFvPG8DooBrjl1BLs
Ubems7QDipkStlBvnzkRndGzdTJqWskiPMH07Jaz2FEn8atk1bpLbZlsSZoRSaFY08Ev0WQIF8Jz
SZsE9xGSAUUf44eS75YvH4SqyWUTAEWbivKI4VJHL2Tuypch1nLfFf1dxbE/zLL7wP2tDXXxlcLL
UV3Kcd5WJf6hZZsT8yCowztDyzKrucfRrBGkfHF7AxkK64h7Kfhw3JEIdB7slzvqjPi418ln5au3
BEvWXeFaf8yO8rZMLYegFP2utCMmJ1i/Le9lqj4TgpyTH1+hXRGGFuNlVPlp9osTB7lLBIyuoZwO
0M+tGKZDqfy9Ut3BZW3vR++gyFW2xvuQSIrEA6CnCSggY9ehh+AJo9wTSBjduldvrbKac6hEWJm3
uRwfeBUptyrgl1A7NBAWqAJaETZqSb6ZhdN5nm9cBhEtXpkZcqSVMrXCt1SCrUnUlyrjTSphngcP
0wwfHWOiM1Zct+ut6XPZneztQgt8fLDAvguX2CkLp1OJEAwSH07vAFqjvZiRjyP1weA3tEp+LjQt
1qOtR8dAM9ecTlDKqFmVg2/SfEFgP8uLXRpAVxbA4uqx+3aZEqzYVrQxDBKr7ZDVc+WDQ0dIH2T5
WWS0kXEea0lFmsgkNV0ijeYXxv0xxkRAxHgtJCBLS+PexUtblb+1YIrGfYPaR85n5rC3ZI+LVDr7
rv7lEfbhYJsfzPrXXF06NDqPmrvIFuFIICSihiKeH0rMLeklJhk74ZNKFJ/kNB8cEh9mG+wYCQP7
xNqP7Tryglep8U9m9mOGdzzEuYsJjiG0xHlWlJA2kUk5n9Pz1rnBiS/R2o3QdxzOgOa34j/RmsnN
GdRxED+9TfTOea/EvM374M4Vw3HSFmv0mtMly9JC68STQ5UeIh+wxgVqJtZ7zdlmme8yZe1pNQP2
Mm06LRLUDXfT/qN16HPiZNHBpmG8X0/cMRslV0ZNXNo9G0FPT+tAC3mJVcnNuvGA2E5anEL5hVgh
fWmcrVQ+X7zeDY3krR0onXGWR68lpFADiiyR+wblX9MXlSX34LZNEvlM6Fhfj6O0fgG3RC2bFz6z
TjwnXBSDKac9yZ2fiqX5Cla6Es4zak51xK/pl9l9KnZWQwIhWTTdOhkpwl42j+Y0/56q1VjoFI9G
Xz4ZnSE3baJeJYoct7t3f6SfjgppOjHM/m7s1v5tyJ+xP+JAQn8zbYar8jwP4jNzW2wly/ta48V+
gn3bTvBpi3eAAv77gHGPFQGpfu5w68x4YiD4/G6U+S7Aku1Iv5A42K4Fojpjaih6IPUOmNn1v3xf
SurcGgHWNub87mTLIR0QxRX6FdaPv1z2eNh4DTPdi30R2d90icp9XcU/bSf3cn3MvJYQvx+wffV8
PDj2GDMTwCaJupwD2Xz1ZdcfdVL+TZTxucwWqmOjLG5moIksu2TW7cqNFxUsJutcvC85oc3Vq+4M
+xQ0mgBgc0h613ikbQ8+oUHuPTMk+QSPnxHo+tpU6ApwWzOvIiu8GB8oCcdM3lRbBwxWCE2h2hbS
k6Gq3B3KOC66fEMvFMMezSCDIyTqh8yfJGhTDzsRKQbnMU/zx9JjmVEeMN/K80G4UmKeFbjDmsDg
iHhzLMvfVAUckEpBqpXOvTXNRKLc0thl2UQWuCyID2GP3ZaYC4CNqu2o1EnXWLN5Kfvs3afQmULL
Dgp7AnObOtCWdyu33wL6tyMnvoIapquO6NwRBym/KZhC3gZoSP/G0nkst45dUfSLUIUcpgQBMEdR
ojRBidITcs74ei90eeByubvdTyKBe0/Ye+321OEnHDwumJm/b5X3kZ58sHAmETZXquckuBeQmoxd
reeuQPyBH/1rqu9x+g3Gq6We6+4yjbtkevb5tnoUI/mzB8lym4yjUEeTQrEZfNXznwzfXyXRTkRY
P9XEVNFEWsI+oFsplx084POC6zIaPmN9J9Znof1Op3NPjHTIRKYo3gAX0wVvukUiC5DxpmVfmH2c
vMPne3Ll4NnPHyFiTGENeVKI3hhP0PNjqWPdAcaNu/q25HAlKuMGunLsBDTy/0JyOEK60ID3KS/e
guQj8++dpK7rxdQ3NN+B9YzNo1ZszOg98f984SdgeTjIHxhSV4aOkJ3bh1dlBeegHrwKSNrksmJZ
NePL54/N+byL6kMbd8JwLWO4pM6sOlaL/XMzhE81/0iN23EM9niNI3Wfa1vFh/OZM2xGa1QO70uZ
Esauduig6Rmb0NgYbNa1ReTgn0ie1IJ9Bo5FHG4pMMEgfkZ4ZXq2PRGKo3ZwRclFUNYInKHc6ZvY
J6D0LUrekbnA91NXrgi2TwBq1SvfGcJakBO2Nfz14uI8QOdICNWN6O51VTIz8r8rZdcpLtf7yA5F
2zVsRREg2UDrnbr0QPppNUEjmoUB8WK4iz6LIkreddNX0H3XTcXlhdJZuprWKaneJ5x0aCEoKvZB
dFTHb7M7NO1vJBO9pqGjiUnfdK3a1lubLXSOw6mDkTbSSZSmC1S/JYV2sF7LSBwbKnDe1mGKEz9G
hkrLy/wZSrfGhLoKysXEqxpNV03d5FRGzEXI03nXks80OBAb5kcXcu4AgiJfrV5wmNj++MrBnEmT
e5Y8tD1Si3Kbm3tovMjm3bJ5iRkie4IeTqANJZ/UDyh7/MizuiUTJcFU2fEWrRXhEjTatgQVriv2
KO8EbS/mMC04uFalbIvVfuyffuJxfuot+9iVcmSPZJF9Ru8wG089+Yope1WvCP5pjHlE4U8AkJPp
bDj2SDvTYG+pv5L6S4rB0s+yu/dgIvWk+vVuJGx8CLv9b5ac5LLbgoO7VgM5u/U9YYfBDhcv3pmj
YhBu5fCnm0T0sP4Tu3MT3GnNK5gr9biQDq6IulB84CtpfFuvvnplK7dnQd8pDZfFYJ6yjAJQ+xYj
+AakhAnigptDU+WZZEIAHIF+DlkAWXRx8dEvaV3lgnfw1P7BP5MFZ2m8kO/DToWb3UJc3xXvHZ4V
be/jkWRSw4CYOFh+RyBBMFx5YtlPB29W9hDwtjEwsU6GsU2FL4PVuLD4TxghmPmPXN2lmKSia0HJ
PpoXo7g1ykMBUtdRbpsYC6tkk4NmqMoP8E+8ZAHuWsM1sjfZf2+Ev3D8RySPQDY2VISBCQDLqIsf
fgjKDUfdf20g6pv0r7EubE/K6KL117okUvBQGGdLeBcnavV/lYHK4oL/cJo2EKutzmYV3IXXlNVl
6D9SooebncDcem/oj2Q6E2LGnzcg11LWmr+pFdSPWA19fVfOzyC5zvLJz04DFgugvvlepv8rSbyo
Mo6wgzh86gHX3EZcLJ3fvVzCbKhWreYRhzTgEkQsLHkcgNGcQz8+mhrl9ogfgwV8rh4k/2jV/H+3
GrlHOeYxYh1utSy45ujoIB7K6LurLpm+L/n4VOlaZJ620trjskFCfVziiwJLdQJyxS8odre02ZiS
x2+kT488O/TDRYg+W6Ct8U/Mxjvrr6pymcorqDZsNpzDEoZXO5e/ywAxw5WDZsrORDD28RP/+zzd
KvWjIVup2AISkBZo0zYOH/pwKLjEekZTGaKw22TdOWOybJdBtw73rX9Vy2+wwXavcdpzvAYWRd7K
ihk77ef5XgrBPefTbqrfCg8eB7K1Dsl1LAFkdaA9WTeW/wiGS3mpkbgK050wGCpSXzsRX4wrQyIi
RXETlZQrLNcYYTN7btlTbKf4JCevXIJfu+ant+o7WmvtpCZQUt+nPnH5pPTS9btzBpeE9DQHKS7R
df+G4KMjNyO/Z9JWxsWm0/+ossfYkjhzGj8+xgzhQ8+oAwcD/y0RkvOJ7V3ldPBEOPhkREU3JTpI
yg2z5UoRvqL+US+E/5jJ9/jRJdh8j3r1U42PuXlLIy9Pzk1M15Msw6XVAOKOFT0GPWVTYhDX12L+
owZvUfbRhgjceHBaawS0duIdYQxfBBu/WU/gCMdzxvAwHtGFJkcuZWVweX7WjHmHADhLsOdTZ/eq
YHCPHhI9fg75or3NMKsIHA93xnzj/uKTAeFiZne+lXlYOIgbNdyZ/VHy95j+suhnkKh5mNtZ06vF
hIGMYrk3p+phEpw7nE2qcX4lvoK5QG9/T2FoEh3BpZgFO3Ui0HQ7Da+MK4fnt3hy9xHtgrrTA3DY
pKjJPzTlnxR4lrAbUR3VjgG0RHKN9g8xG7pd4hLfRiTpcf6c93Vz7ywiop0FtFUuErnJ86UzL11A
Mo258cVtMX335iaVDziPEtPt5he871H4Sc2zYR1Vfc8fKtSeRbwxYvHpR6Lxb/dz4/k56/dzAMuX
QzQW+JfeU99jokbFLqfwc5jDb3RybJmGIOgsCP2A8CE4qfWaYWxqh3h5ubEV6JgQjgOFSdrxF3oX
dDU11RCN5Hxi28zv1BuK+CKkIa088nhzEcEPP2wIgDZr11X0KNl7Awwh5nfa8D/lkhQE9F0ZbSTY
YF7UwOBVxw7NLoWngcJaJbWNNbYKuOMuZCShMZKtyamSJhVOGtulECJwebDic6KbNv8c3xcB0rYB
O0glXkBAKLElJJGbWTS/9VpgnXU3/MOCCFjy3tb+YKfGV4KxzuDHAiPVZT+98BgaHr8SH6CLS89C
SzyQ/6Rlt2FEXXhQmfJI3iAeK/xCuvAxDdhCud7p1soNt1+MiqBkNzQSaF/tWt0BNz4MDwTwevMj
ppu23XYiCHmbJQjjtGm6DqUrAq83o3+acUwHwdZ0j+UgT7Hiv6XFBlEK/W0qehFhkDIXIrqesfmb
QzcYvZYHSqYxhAI8FHhusVc5SvPs4wdHcZI7E7vE2j92sOGDIzpgFTFnTwwu0qFtB1oByJ/NEK07
ItwXcMHLhENs/flomid2i0azqXnExVuTgZPswx1bl85bBs7wnjz+XXl1tFpWi/qzyp1APoYCuLyz
kV6DYQuwIEmcrKKRqx4IfroRa9Vnjc4sVDfY05reYWwPFfISK4/YTSv0VHtxZ3pxvZ1SDvo7EqIs
Qm97K4qLOG/6EGSso5i7Ytzyg+iFNxl7Q7vNVApQ8Pt7SVNY7Aq8KGb/1gmbRjuxfiBnuoTVQ5oY
XvQEk/u9wJajPOjM8HUjoF6nUOY6T+U9UCmOb4rx3WR7iWCF0I3YS6JPydt13m1jhfECnqsBPzId
/TCfx/EjS9ELfWvKT1h+tWwFExUbWI5TnL3cpdYPTXPADyP/KfM91t8BT9vyAreM/yrRxkDhq296
dRmjW5o+/PJktoeCgAhMlatQOUDzs+KD2d6i+dyr/2KS13C1Vrupd3Tprkq/cXyPuqO5rTfEMmE0
IFDYRl5Ke7GewmN78PV9onyWwm6OD754TCMEi149XObhrwHPFqmc1AiaLNFm8gUTaqTuKvZF9O3I
LHEVWu93su2QJreRW47vtG6yuO/zXQmslvxHnC78a1HRrcTwHVYwdmjgjvD3VuAPxSd8If6JNcMe
1oNbPd6G8ymyTgXtWSTtAtax1kcbHyycD4Yda+S24BDhl8ikp1VuB+s5ZocGh3y4SdNrpgImGX8M
TshIeG+LpwKIwLC+Kli+YKryPblAVfwMhEOLcK9L/hTrWIoXLKJ9t2NW4VdoijeKfg6W6Tx463QY
7DAiGpzfC5mvQj+FXR4HjCd3B5+58PzVGXxGnJ659VDEiykdIx6ZcrvUX40CsWlPq8Jcfz53hGNM
3Ot9W62xmHbZ2jTYT7h66zZobtxGu0/sQmCxjz1WMBqpBUZdOTUWiLj76IT3SMIaIQJURGk/+f8y
OoE6fuMDz4Y3Mkfqdo+rTLZneM+nEpaeWv4bSYPSEw4x6SLLb3KIu/ttWMAcrqrCCtsT/Ta+adzx
mfjklWzSU8gmL9BPYvZuYb0hIy9t72bwB5iSrpP4qOGTwFDwHZdEO3XwxLNGs1sZMCSKqC5mflTc
kKWCITgn+Y51e7BntEucOFTKzxZA+ZcWPcB6BrIXWHZVOAKWNfOQ4k+N+LUU7o4aGR8KRzDKK3l+
cv4zwfZeBWYlZ3LIZEiWx4Qr2174FeqvD2Mohh40kAheHQWOo+ASFke+LBVS17SewzchZ9GKNzv7
ByvJ5rljWHAO17TXoAAcwSm6NSgzkleR13L+TvarYSDauyz944/S2Cj+Tl8q2gZD8yNrCh5E1p78
h9R1PXunHimKW6kdxWjfCk/k1WBru+MyuMZVdDMymA9EWVLn0KhCwrtmAyV4+CdyCYwF4PYhP1jY
WEX9UpgHbtHR/Jzby9ycoIJaylZwLBtUxkpMLhXRLCuYb9SnLlai6idgxsRiA9cJ4/0eVzYid7wJ
BiPOdvzI/aM23rXyU2udsGN6RPcVX7LuM+gnJxN+m4iIUxxKxnRgkbc8OnW0Hox9iksslS9LB5QR
VBESvWQ9y1izi8FAK4qJYG1VOyX+FNOLOTjy8NL8FzZ5hsD5mjAKLN6C14M6SeObkX/JQKXWL5k1
lobB1B6fBOBpgmfoh2k8SMVDZrDSfE7T1nyIwkHEp+F7lNBUoqW6nc23WXKK4rvWCEn7joeToJ8t
PoRG2nbpJgquATVGiW2IP0DzrR3PlVDx+W5afSf317L9i5s/xbiLjJR75DIm21WjXuyS+zn8KKJ3
afid+CoabmDAKiHQi/q7kbclm4WRjwLf/7s5f84MwKgigBcwMc4+BSit1TVIP0qeg0ImtgPYSg/R
dCmgWQ8yCrPynSY8l7mYqk6Q+wonnCS3nmcnmN54OyTfgwa/mhXeel6RZRP1SxQ6A5GdVL61s8vL
E1LEGJdUhwYT3ifjQ7C2xerl124GVsR406L3KD0m+q5Qj5xvqfIeNlcj+ypruv29pm8ANYz+xjQ/
J7gUIdhezk8J8uzAmE6+m7AJfPEqam5uEdb5wvTLeGtA74pxGxce/rwVsmpjZa1aY8ORtSA+I8xk
eTtwFF3Y7GJOV3ATkgEoPwz1S5vSDR8pPqmy3GlUHACzZmz2mwhmWm5uFEgv6QfDtUl7I4elLnel
QC6t7rQsL/pqqbl0IMMQ8Xpb+mF2MrqLOwZFVOcMxS4QU5vstRisAUt8ykpOeu1NqY9AatcJFIhR
XnNAEAIJbzve1d0WiZhMqkX66oV/C05RHW8B2G+DnQDSXQLkHjFKZhU6EJdKeVICry43lK+MgmK0
9AQJ14D1exZ1Rrmjc6jkM/HcEDcb5VPM7nl9TONHMTkSdtsFl/FTJy9Itk4UnukfdV6Fmhiv9Xhg
QCg+4mpDWSpYm2a65v51yDZN+EynfaDjYfu2yn6FqQuzxdkcMXmdLP8tInYMHJr8XN57i6UjR9WR
Rrsh8WmdTLg8kInvu4y8ovwwYvhS7DjAjSNhueS6FU8waby6g8XuMZfDdVj7JCJs6FVmUsK6rV9c
Tf1RiPvAa9S1cKtYtTdfSmysw1R1JY4lYcXvxTNo7QpjX4VHLRA3mdGvAuUzTx+ig2g9U/fq9LZI
pQRKG2k5xMklBllQmztxODJwYkW0x0xMH/DBg02sHL9oR4+36dNHON+t5Aumvl7tG+X89y6anzFX
C1FN2O0v6kJX2dQLxhQj+sjoK1m16vsCXBXSJdSdqSTcVeOlGfiGJChtl7ZiyNjfiW2K6WS3PJ2N
dRjH9zBmv5CRHzRe1eBfhwhsCFYajBap4w/hRR0S1hHK2eDjjFaXUKOonjgK27tMnVKbhAvcZxff
WfUz2KDtEld3erKu18OKCgl8N9BUzPegoZHI16xVZMlcCWzCRuW3UBhAbDPo+eoBjgSqRLN8pFRh
fuUDf4XcE4BxWDHjZakQOSZ8MoLoYyQsFGs41US7AdfuNs6IC+dqyL9AVe2xPZJhyjwAFVH/li4v
N6sFPDu2oB+6iaLIbaVLOd0DQlicVyVufFTfIPvsvKuRwdH7y64CBD3eDIq+YiFq1/mlo+8XX8Lw
3mfHdBkC6CliuDdAhWXIc2qzKyb11eTC0bilO6qvzNbGr2hEb1iydog/LBsmhnxefp2EDqRdslaY
LZ6khmyRNUZwA4DksVkudKIbZP9Ds86VinGniA9Ftmu++/pYdk8+Kr1njq/uZLjxlnlLiU5XweIQ
TtLxdthRu0S9/ms7VnHTUw33iLYE2iD+eATV8CR0jDrq7yzcu/psat9YI6LpXxBCLZ9/VVcmwfuW
Wa9M+DZqYH41vYbNNzZtq27T7tWt3sMa4xO1mF/TbTuavx0cCNmI6C1YFK36J433ZHiAEuLH21Jj
TfKVj6FKwQjZFW16v9GWWb70LfBIgElCqn9XWMQkTr6uvGleLVlgMR1IvZlHNyJgqzl0hD9MdyO6
BXDH5KMYPFkCDCTTJqe23OXoset9QG/Q13s1dzMb2A7d6sbfUjHSsHMxitwmQbIdIfEXPdIFFTnV
RLIMQAYW1RX7W+Gk9imf3yPUGVaRwgAedCFErKrs0iM+ww4OK4Tuh2wQhswRFgFCGlfgPStH9bp4
F3rFRi12pTcge/EG66pMbyoJEVqN40+6iQwv0uhXzhj/DR6WJKZ7pXxCFssEBK4W8q5P9RvPkexx
3ytg3YiNWEPpZEHNzhQ7IpHdkOSFg6k9rW6ym+o9flPLSzh9LKdPnzzkYq96A35m8ADPlFN8TExy
XxKegApR7NvoMg2vruVaZVrlGWvuKCa2ro+vcqf7wkqA0Ckbn/p4JqigbyjLYb3F1Kio1baDQZ8O
0NFmrV2fLUAX5TZJmLHfivFNFf585e7778p0UPSd3iGV/Jvao0TmWPSlSJCyB8YoH2n65+usDE//
wK9YF0YODOAsDbTnnhojGJlRfUb5KyeyU+n/IQNdhXaEHNhjncFPXjgynO6rxYQlzGSn7EJgytjW
8j8mR9T6gnoeRDR3K2IG5t28ZuMeHTtHQC1xEdnPSV4rngTGQlqFyZO5ImZyO2AJihl9k2McaP6J
46MS8U1dgfo68FmZ9Da0lrD//Iumv8D3sTPcM+Cwh+FQs99saHhRt+A7XEZ3toWXcpN9FsJxmj7I
kkyJ0K1NtizlX43zgeCYLn/W+U0bn3N9xqFpIkNQpF8ZsRN2EUbCOQd73G4b9a0iQSYsriIywZC1
jyTIe8EglGWFF4zhnx2iKWUQcFCLCzfyGu0i/hWTEnkbeiWGg05U7QU321uU9LiHik3n78fimC4C
jQbtRGDSqt3N7j1w8T9WDkxXd/i1/o2OZkst5yUj2JhVQvfEgeujlhowyl965UfE4TK3yjrKLzIp
teKm+za5wnpG/zVYPhzgTtHImHhxPAsvqXu2xo2Kt6YZCR1xXpYnTDRugrAOJRK333W6egUrVaR5
Cl9gWx4S3YN5w14bfP+aF0TSt1Xz9Mu3NPeKi06hIjJyKnIqjGVgTOrR0GwE/1+kkbm8RRjPEyEh
O+32aH5XmQHsCc/1+NbfOWpHrizJOpu8tP6G1QyT9kuc3zowuKZlp6qT12t85CI4CrbwDcs49ZMV
ENIbQgM4xwqVWD1H4ayKtqVwSBbwzYp+pcVxstUFL1xD75FdoZWhDOR0ETlk34ayYRSw04v3cY3/
B2UumjMv3Gb5lnmK1+jHrtmHtEzKj1q/FqWZiGoJmhn7LoahY8cXCTiNYyf40HNqGX5wienJsMx+
2fmFOHLKpX7OiGqqFULNFi9lSzvE44e2RKnrXZXPjix2ND5vmfTVJJLLpBEdxkYyXqn6zx9uSXko
yTgrvkpDdNXxRHijHx0q6zgMaIJuy8BEzKxtC8tYxoEsV486ewLXZ4Dj1rXb0yxlH53x2xk/Zf/C
LNzLR1SOdiHs4NFwY6/5FJnirAXHsDmm4zUgRSBYi3hD5xHgsY1+1PA96663jz6+qjgSEo/MLYdS
Z6bJ05NdqnC9aSSHUkq3zGDNe6s0YN9xd60yqKUnk/Fezm3XYldS8PWOLCwyDM5seVFnceBardPz
JWgd33bI1pO/aLQOsx7VtNFFewhbWRshR+D87exo+YaMte/LdnTGiOxMrFMk9twlbMCI2fpOY9de
b1TpGGSQ3w8Mq3uaBf5Q26JeYllHzCUrHOIY22d0M2AKDYw/GgeT05SvgMCwY06iq0Fx4ffDWsbA
EFHtiREsIFfmKkQHMRygTjPOvUAYwIofAjHi2i9OvkuStX6QPytqRJhutoGOPn11scPHC8SP68CT
rE8mBSzO3/z0Rxyjwxggi8hvQnth8oXZfNveJ1bfFLdck+Z1nGp8nqENb9eWpF+9fSfC3JHbUw1/
Dyk6HYLFwMglqJTlxKsKbvzDVFv+qxL2c3uWrHfQ7ZTpHBri3lfpTsv7gszLCJVANhcyfRDdsvZS
hCHxQEESOb3Y4Y4l5F15psY/o2EaKF4gWNiR5mKRZmKcvRg4r+Kviny+FV0nr0adr6GU+tG5QbBt
zZpXLE7pOaQr4ongh1pArTpz9GniV4PVg5DXUh6F/6fihYtwhFvHblq2YhwsWQfAFJWx6YV/g+Gg
AEhmT9VxUTLGHDxGa8ucJ/z3/wtGfkcTFG91Lx3u/12oLBvzjSX8lDxnxfijlHB7pR3I0NLaBjzE
3V+ofgUrVh2kiDM+YiDMD10ds9XZQiZVB9+S8UAKiWYtCDhuSBbeBNUCh53trINdSB8vC3Bbd4YF
zWlFB9bfLezvUcoFEN0iALDzmRgqFs/PLP3HHJtMvG7Lnpy1PkY79az0V+kiUkcw/UKfaKEiCRQv
i0MUs70dFH90sSOLhuVCGZhp240jIWngbUh7cqGsVRn8GKLO/brNNikCV/jR6JorNG7/THC7duVR
cWnTfqTv5mkqeHApunoDQO7qa/pvV4eyJmFXu4617cykTEhbR1B5E/ECtS+DNXhogzoyd4tEM0WY
NRrs3NxxHTBphYsFzIkgiCixQOnK9lh8D+UH6paVEp4EShSDa1BbgwKjEyNNY9iEXDN6ydQUlw3i
9LVg0P4yjQTzHQXPTr5G01dV/MrYV7rxSxffamxKTPSNtV6fqNr8/IaX2u4RBSzDN50Mi5zOTsy/
A2HTNiiPowNO/zb766XPCcVxFvg2QjOG1n8Nj0Bm44euvgJaGMZZsvhU+fW0eY+CFXkiTAo6mIGh
nbIChwFEZ2Amk/Yf2u9Ufch9tGoAtdnldBpKvNLI1IC2VeUvFqXa8rSQzf5xQH3Cd111LiuPQFqr
2WdpniJPXRvGG6kvW1+9C/lTjnZzS+ovQQ8mlPlCQyJ1GzmXaYUKPDCM4e2I9767QkFbJsIy3MZF
ZYNLW+6JZQ1/+uzbYAExBqAJ4YelxRufFCfyMnGbPg1jF01HWXub/ZdSntPpvvyrLeHLZMKQIwca
zYSHEJFseCNeksTbNbU5kqpVqt/oEtSR7nUtK3vUkbr0VFmvsyJNgr8x+nyxqdW3kos0j2Yjk3dc
ANsWCYjGhCjtdhZ5USIJRm6tEE7MEYXCoGi/ap8BHaujIrxHgzPLm5oRwTLvmFgHj4mbM8HC4ooT
62Hk7/QCK4JnYowYmwTSu7dE3UwjJTHmdbvCkoKkGdmqJ+7yLUgc1JfLrxIabsaSIw+/O1SNXw0b
6llsQQ/9dijEjPBrphOfAK5W/sf8ZHnYJB8S3y9GIwTaKVm88V4AZx0ULgYBzOIEbxfnom3sujn1
42uinZ68pT9S+EkdLsPwWK+hMVZsonJ2lqwWpslhRJRBgcfRMf70SE6WRigtBSa5zJf1y3J1a/3p
C3mcyoY8GV5J/R4Ul0Ykod5Wk19Q+mC338P5Rq8vhaC/7ymSpWV80WWERK4Xbhk2IJKJGrZwlgvQ
FKGUQ1jjsKOHY5cthG7CJd5wJHC3Vj1G3uFHq/v18rMwYEW/JjG27M5LXV8tU1vouOwCgmOBmLdE
gqs2t0C+Nqw0JU7m/sGGrZ4PmP1QwAqbF+NKjYqANxGAGtP3mlYyZ4jKVFZEc+aYgEVNBK+e0Jyk
khP9qpoQDUfE8O23ue5tKBT8jB5vosTwOdQe7OJFcz+VFJrZqRbeKqg0PG/+uMsbEsCP7XT2qRWb
pyheROGc0/zl6s5Id90aBbN1JmCSVfpVJvplVuwCXgYjHra5q7j2QHo67D+WWZMzryO2pKCse9xN
I+px+U/O7rXo+p+VcEMZZfA5j9MtaTOOyzfFcHXky6wcGHdE5r6qTrq4VVk7FUQqIrmXDY4MkTpk
vvfTfTkf1cxbersQuNcay060JxzQAD41eUYBsAD4SlPvBRAvGSmRGzwrFEJVeUsI2sxRW/DeAcZY
aR+Gfo60u4FklWgJ8uHeFfMT///KYCR5CUyHCCNvCojI5aJpuON3Y/KVoFJZEzwZbdPlxXpKBICt
Taea1x3OMjtye2iJ5iGQXkL428r3yKC9ucTxF+EuK9iyTBRMZEQ+M1/UDAGjveozRMDDERHoK/Or
YGvOCGOtwZLxupJ9ltvkZ0PbSzmUpN2yw8AusTxlaLGYeThpyVuyLZiUlHshPdS9Z2RuwgY5qX/p
AnniY1A8YvSDSywM3c46SxoiuJgiFKrizSTSfhWtk5zxh0iZDfyQgdauzTeTFbqD+jGwYDLfwvgt
Hg/teCvIDtcPTI7YM43IzZC6WFvMONEtn11dvsb89Rn8qN5FJLRsEpWOPT60DZwve3Qnh58FvX3j
8G3zeZrwX7bCq2SUDWCrf6eKXxjkmmQvhXCCXZ7YKMLEUmbAFPATDBIzsxPa1eXAZR8ruGylsZXw
FYxY0szlqQfijUB+NbbkzGp2UO8bbW9xgGi4pr7xlWHE3XXAHQKBsYZJwk+NPhFUO9Pt+c9HEzUg
1bnVvF7wCOhwkEeU9yE68SPGLpDp8V9zlRb2hUugS3BMij/QXeg5ktGRZXcyYBpxAtXVbma7QjfG
igmd1X0GcsJM1GCkL2VHKgashl6UGzwNiFhZcA20lw67mPggCV9+9Zr0z6nUaXU6x/DlVdswbENE
855Q8ZVhgy2DVTCEtXZmOoQJE4L+fuLxnaCWqZW66vtfQ8TadOBwxXrDi9tv9G2veRX1yUr3Jqcc
79ZEB5Cf9Ag0/KmQPlPqM9bWCp3HTJXYMWAVzqGscA26YXbANKbIj4RmaL4p/W/MCaOVu6Xl09M9
ID+2vCMTHqTtoO/ihhEz3z8iuzD5ghm9mq3jpDBBBoET4dca+49AglW4QsE0Lm4zQrd+moGtXAXb
bW05erxvKCJY0S19RTlT/1CQpAnx6eyzxU+p2WXFxaqfS8FVksLqtdFnbNBkm/R+Oa/8MoYnNcaO
WGsAgVzVJe0Im/IgRlhWYYTg1VsAU0hbmy8Cs22g9S+QrdxDKLocTdsi4WnxuY0woAi/ppit/Quo
Bx7THN2nF79U/x8CCVyUwK66E0rw5QJfRtb2y2BLAulq9d8EDWy2/qpThPzypwKUR9yy7hr6G49B
l3rTVw51LzuJSFOH4hajvUrR8DccnCymbAU8aGP76zA8yHbDqPW2LI5ME0cDYnPlUhiID2k/jBb1
1YuEVy21ZcjANLPmoeoqryE3ZynNotJF/iIihLB8Bd0Sk+7lmGselcxajSnn4n9e8zJL2sYyfyNx
F+ZXv/2a2LbnCPmX98QyUQbRIlWkbv5MUczyF7nxnWwXd+J7dJlWQLGHtKo4Qelo0SW3scvOBH88
YBbKGZu15TidmQC1zSIMoWOf2i+ihKLRjubdsvAu/PeSB0IgZ4kMXLvid+e1QUXnjEx92CGE3W4o
/yo46oBhwq1qXEbUPRo/0/AGMDCw3nlhm/yb3qdSblFJeoWLDQjGXMZY2+8v+fgmc/SF7cNUv78n
RtWhrarv2LEBy/517sBUtsCAdQpWPxVNagNkeRoamw1SAYD/moaLFlmUmP6pLEcfQfdFBiLIFj5Q
xOcWv07aJXbp/7DGn/tLnR3bEgThX57/dqCJqxK5ffcyra1MdUv9JjWq3X7nnMFbhbfiI0Jyjzn0
n8QSqvThUZtMV3gdeLyEJ2dONa2gYMbKKS7cqoWltBuKE02lcqBW4G79VXRWoNd6uf1IEz6P4n3Z
/kcbsQrYMjA1HK4sMEWrsnUwSYKeQQxBZKhBUdlPKn/f4aHiHVrEGgyZym2w6fSnFnyD+mGQwXiB
YEQL9y8rFFtIviojBwXKxAayYb/jzFP1k0noR1ufF23DSHj1CIhPIuzLoRXvWeRxq8w9piT+fN4I
YicNtEJuRDPBrDSqXCFaDBUMGcGdgvkT6A/XUr1f+Piq/2VKf3NOP+ah4QB8d0SFxsQls39a1Rs3
7WaYdu18SPBaDyn5RksBkkeoIp8N+BzBSziS9DVGcdr+6t7iZ8uuy9ZFyBlwmki22Pt8oAqoyhMg
FMq8bwZumrFtog8GakS82YnqIqbibTah8jGsXw752OL8QXavQMRXGJTn23wCuHQhaq9NdnDSGvlf
2vr8JdIJGae1+SUS9ylqLf2TTfSqb/dUbdG1hloZ1gk9Fet5JPxkrtKqXvnQxvhQOdym02aZ2vjd
uwg0UpaWhYmLWAE4mBJiZ2KZAKk2RuHELRQYB7A0Iw1D9JEg0R3u+sRuj9BSxr80Tz66RRZ2i9Pv
xKU8I+MS6reU6QmtmE9ftu6nTY2URr4qkqeTsCJSfVB1LbUf6vLBEYID69Dl1EfvWmcmQqhn1N/K
eW8kh0akuaM4nIBoHtGvgAI6iGx3GTcJ6QvCBK6tD6N3OtPFkaVrJRLAO9phBv8yNqG0e+p/MsF2
6bY1PZF947wGBMy9J+EazzcxEnADj7M45rbS3moHzFl5NBtCfJyRR4yrD3OTZvwtLgnhlMj/I+k8
diNHsij6RQTozTa990bShsiUofeeX98nqoFZ9Ax6qqRMMuK9a/n52TYqePCUuNvBh7KzT7H69u0z
j2SvrslsWNpQYzoZH7TKg2I8rTmRHd0uYDGUIUejszhPubhaxArdn5+vVY4pFr12RtI1UNtegRyu
4GZy7UdyXnb5cJwVu1/G/4VIICWYGiTBIrEHPvbZeI3st1kQ9EEYPdAh0AcqfQr5ptgCWtfmeLex
qn3jv1zCLrKeDHPutWYndHFNsqSSYdIG5b6i0hBZhEJ+EbCl9iUg+ya8mfytbot6/MLRT64Iwlkq
/6wO7BOjgmAg5ItfxotEbReRKppeBfgyWlMQuJQwcBSb4GtGujaMo+ZneIOQ9thCXfcDx8gZbBlr
kz8xBTKUe8KvaSD2rLuDmMtfhgzq8TYMfj3nrCrD5EU6hXZqnJU5bt1q736zXzTfnrylhz5bEoVp
AOaNnHXY6V2a53TQfTBiZl10myVDHhNjF8kkxLH1LXHh/w/7gaWwa9XNhhVuQiCBWFYrlKROfquy
3+FRqqesWHSQlzwLytwMZsq4N9D6Vx8lqk31YU3Z8eILKEbpojt6Jfshe6Uzf2FoEPoRCXfTPjob
CMjdb8dpSFmxJ3BiuDw4tX9tac2orPI1hTFCFclmO4YQlVjrmc+ibYi8nYGZucD+N1YZ8gmx2rHk
CZOkjYq8t+WpuNtaebLr/XCiwH6V6utqmS2BUbj2sbrsmRlcBWu8P4XgaYuW7+1BDgJhEl/8bnK7
dzX0Fgti2qFtXaY5z3/5zbtWvv6h0869RrRGugglexMLswgPdxGc/IUzVTtnR64F59eZJG9MwQdF
2vczRo0+PxYIXpmZGBKM+Ni7wJIlSsf4xl0UAQ0lhBv6IMCE50xKjabUcClhcxOSrg7ViWLsk6/A
YZXHdwGAgXSGIIoZetJ6YS7p8cHAwf69YhmgTXpLvhite7gJfpz8FTiflNSyK1N4QetsIR0EoMQ/
OWU7ESNnvYNSzhqgP30aAuSUe6YbzMq7ob7U6WeWbrOVjMhh6f+qAdQvZ87L1lYt3XhO+B00Bym9
g3EUxmJ4DcGHwZhafGb9vWMDFky10HUG3QupBseNhjgNML94Kjpl57uGWlG7Lab6zHZ+/u3+IPKU
1RIxuGhNKCwePhTqDFVg39V8XLRwKNjIISruAy+/dI7ks5Tvh4iUfGKuJ8PBbT8l40tNeqj1YeKL
XEXvJzS+pCS7Ot1P1kARLiiKKAXH3El/YjJMgh+5Pla/DLtQag07eBreW4Aoqbs23NOjcUEzrBOk
Ym4ojNHUo9xug+STeBPUNP1S9w+qOZdxP48uu1twgj3gHohrAj6OnfYpyJMq5Yxg7DatGakaDEbJ
GpMylTT7QF7+oZKuP72FgVYfWYa+j7jcCqgdj9evRDTUkO9nA5ImrHhCYDfar0q+sc1YlODIyw7E
CU1gTs7f3MMxpLWPwf9RFaEJx1/zLPSDk67F8NOnZyECQ27UtpvBP5uok2vp5QzbuJAndXKnfRPx
Mj6ednxIjPd6NZBFytRt7ar2WUkbM7w48SEeDaBR3rzuAryIQwBKeKUTQs8RwMhIER5A47J/E6Se
F5uqB5LYFf6f1J366qmh7tOPRXTyRm6+Vd4uaGpSyl08zOGGEgc5QUupK4K4BgpprtEbDoBR7YIO
uY278OrjSCGru7PsS2NeReFK+OigEhrkXcCXPCKlAQvGiqvz78EtHxIi6fs5rxC/uFf8tPUcxp4D
41UhUGwSTufiNEqkck6k8GxqJ8ptdag9C3G8UNzG1ZWAOgCAg+DkxDLkRPcKRWOknT1lVdsrixrL
ORcJLPk1glhho65zXAfmKdau9cAQEb2D9idqUJefYAHQOrG29ZjfjFKBHf4zpVVbbRVEz+C8BUm6
ayf7FGu6XF0ICfz56E3C1OfAFcZXGQA3N79o2QZ0FmdsjL26S7jeQ+kV9a/sAMsfaIzb03dufgsK
yQLDGaG96PEE2SD9GXBU2BYbwg4CZyvydDnQO+i3lVVu0/ijzJ8NJsvs3vLVaMr9lPufVmbPOzB2
lVm7+WsMSzzntB4wyVvsnWJ7Ishy2dTUSS3pgloHiLXRtHI4eR5PNx1R3i/BEwvo7RJdNMpkDIWY
W2oiOTNqaSuUTXd2p95nBH/jmrEaIG0FoYUwyudfDmECdtxMCiy2g3qQgrNTwNxzFgiwuUMQvqmr
Ux7tq3SRZht/wXTKBdDTWYWcdz5gn6N54B9GoncrvA6CIEe3KZAVjS9EifDzo0yqu40LWCBkGlM+
r+oqq9FsLF+UjzYkHSOfPRUpyvJ7HDLbxCT60ZERbLz+RrY6+UpoDdAWNAUDHdigOhMjBlQhiuQS
rRgzm56tJH8FfmSUX3bZM0r8KCy31rs1YX6tb62GpJ5o+RoMj2oesBZOeBxho093xd4BY/ZR0oC8
BRqqmFVhvgfrTYvARI3yqSodW94ZI38Au3I5IqclBJ4s0LtYrlu4kT6lJkqDmyNfnn/BNPkaYYVL
fQezW03a/lTrDOoT7I8WydTFWglplsAgEVDuZFV/bAhIUSZKkcws3+eT6YFSiVYyp1L5tPWW9Jbt
+Ob3F7CDw4XCri0HJIDyzsF/djx7R9U5EWHSND+ZfG/LD1pr8nrlk1wBjIm8D37UJJlh4TSU2DB/
9+ne9G7QB1MFmqfhaChzXipIHLkEe0ecUeJSlOTH4J7M9NcrGXdIC5U2TYF1BUkN3sIFFRvvYirg
C+/qcU+03JRVuxy4LMIZASz9OQl/xA5scQrapG0oEMMuv3Pc/PTARnQutt2XxHQJ46xoawTbnrbw
46m9xBQOsu4e/yksxlPAWErQjA0+jRhJ1j4r8B33BpWakhE1sODLcyvz6VIgmzSt524NMUNEWIc4
3bIBTsg3G21jExMVXNC/a6oKx/JHWzcLdsoZmTglv3FFBNy/McApic5cNhDHnnkNZer2+NojChFg
BZPq6GoXfzh6yZfhTMNxE0kSwzKH0xSyGhnp1J+XJOFNMEeomxrhkiA5ZqbcTX6/S6rbuooUEnlk
OgdbbHrxteTRuR4uIGMZiKpvnRvtGkx+W6Z/XNTIhsCNFsWKfgP9FOd3Ilsj54BSk4+ePByMv1Hf
CqBBSLlHV6LO5sPyb4H+Xau3EdmePgUsCOqVGS/U75jNboaQJcHuMqNehiw9QUbnKEO7i6XttHbp
k1WaD8asIMar1Hao/dHIY9+pLegyrlvSeGOWpgDgtUJSi+UEwij16qWqjJgG0bxyjG+K/MFX4Tvc
2pwvJSnQBbLYATinp2AW+zAagqahif2PAYZVEMi/A+hTmovDLdqVx26G4MSfRRZk36yDxsObxS4F
ObDylm372+X3gPXDNqd5cgst5OHGGXEy3t9ZyMbrifOJqbqUiZ5lV56zZpM2AYgF0obIkMG9g5fV
vnr9I4I4amtt3hU3e3iaBDvKBDqPv4m/TZm05oNIfh7qAmEeT2sKosCITb333Js8CVspCH2tSZUW
z5fNKhrk2dq2xzXP2qxRD2p2hhKB8GfQWtufKCvEgeYWfLLXjrVJHY85IR++4Gb8HDdx/hG1R3G+
uij/iHOc/kroKfT45Sq/UciZ5KP8qPZ8eqC8qPh2ZrkyYIR8/4gIipYCLYcKpqcC6Cm2LKqOL1qJ
n7O/WNlas88YE0qsDp5O1uKFQOMJM2xvXZHgki7G0R9uiEwiku1jqLm68HDPSI0PUApJC2f+75Oj
KIR3fG4zYYtj0C4P+ABhn7n6gDngCwQuqHPrFnt1OS6s4UTuPo6ueUIFZ/wHO2+GT+IEPOT6sn62
21WQ7aQYBVVDIjvRwebc5frIE2U+VMXCH5gRkFPm8t11f/whXbR4CBFX6tKP7vwF2d0jEoGbn89V
CxcEv00GjeKuhseJM7O7RmyomIlH5SGmRi34omZrAhfyg7YsK1lBgmnUX6jQISpBxBofAC8aBCL1
TzYuUeeIL6IucOrpKiE6pMMUzjwBOPyWXAzZPBQOeq52T20W4mIc+0Q3Ud6EbpfNYptxBvqcLHCt
5ZzoFzGDpdGqO3LCYGpyx8enP9HRe01ePso1LtFZzu1NAhhgvz1zOOEL25m1EsWyVL+uKXC3vXLq
FWDx3qeCajfqSQWkDV5jo1FvtKrwlksvnjaf4dzpf2JwFwfAywfItfPq2x2BtcnPT3nrfXKWhG2E
UK2SPQTJ6KcUccbHqz4/jCABbW1NvO6JgluachlBPQrDCpRxtxLEQR28a8Kj672dPCpP5BM5QBlY
Y3jVq1HI5qEOEcZhh1yaLsHT1llPSTfEn0btwzdBb6htBGFpnvvooxdkCWetgG9L/DHxbuBbzPoX
zzqvLmCHuYWpMWH1Sq7w2BeXq0YUc/pK354Fplf/cVnxEAXzKhwY7dWphkolwrw59GAdTKhq9WEO
h3HprSv1Kc0D2kD2Asgo4qW75NaF3xMiIYVMnwZFRsSV6EgIW7i6bPsaiB+Cuz4lCg7M1F245Zcq
wbJoaC5J3Ckxbp0aD52L/RfVBDRofx6QY/SwwhNf2oxAP5fLAuGHPbmX7oE0eO6Bl268ge0nKtgj
5NoMybLKp+A4M0UZ50HHj8P3R/4h/r6VODR8pKUQWQwbtfbLP+G5wwsG76lZGzvY9gZQZQcqpn4N
2imRmlVGE1ZnVstOJQfd3VaUFg4nYMMZe/GU4iLKV1EnzkhrHuO1lqOc5+FobWK/mbz14q6/WvNb
OKvN4Jli9uOTkeH0KTihJq+fPnKHmz1DJMRqBsZBiis/qQPQW53p0Zlm2VacBFRA4E+NkbrYw1vt
+CQibPHWV1rSBlmhWNLfUnRyjFOoEwO/y+U/K7tpIs4IutP7iIqfvvTIlOHZ9bdVQqsaS87SJaGk
2BjRLU1w/y6HbMfIDEAdyKyjfI4JWvSIVxgoh/f9XuT7ojg3xrfNH3wYx/WIgiBWBOhVsovUCBeY
gCcUOGkMWdyO/BXCNaVwtMRYgrfp2l3SmzX6F4J8QoTK9dZtz7EmwFXyZP2RfALYw4KAB2Q93nrc
WA2GIG4AinFY21Xoo2jWwY8VcALhQaJGUsbS41Xx3LIKDsphacvSSuR9GSjyTY4LfgVXIi+hc9gr
mO1Juerh+GuGeTon+em+bYGSc7cFJIiJ9wcWbEBri6CriCcNFCI33lRBYkJEEkPYp+VmZAci2osp
pOIdGZ10jqy2dEHzAqq6gwepcEb54SqfjbbJyhNEvZ5fcMxYzmcU0yFKAd5A2V3Y+hNNnjpwn/XC
Y7ukMRvz2TC1IZjoNcZNCHAMIvfFJkuaFQgjE+MR/3CBzZmf2cPcHEADq+rNMKV/Gm9jBJI7lChu
M0i6SG0nzk5r6CxjY2ENMout2ITcEavQJo9Re06JLjX2JtI2OJ5KXeXhLpLXhrQg6Vd+kDZOXq9p
s/0iDeWZ1McvosRZYNM1bg51R/CgWI4wGdNsL5zVtb+w2nrtBBfqxid2DZO+ivkRqbjycM3Cdc87
8bPIHPkMd3YLAooqvs1jzL2z1v5k3RPWg4xvWczDqs+iKH1K+SpKfMbmWyVdiZ/qHrZ7wKHZBURk
DtRao/d2wolDQWSq5nON3me0u3MLJAiI3zUYv7A8zGRvrRevRvrLwxtweJqdWrQcHkC5gVRQgYkF
Mph39d61EJYfuvil2kycxH9WYDbYNYWqig62STn8MpvyNbLvQuyar5zi+0rbSwa/RMXV3gZALAVu
v4vL9xF/+SFKGZDYdkH7QNz+5cVVRe1BPhbPVs8gmc9OXN6ENKFeJ9iRUQsW1pxlSD6kpYMXEpUP
3z7eIOY0wktWqkvjBd8+ERS6TYdOhmP01eMXnLy79A/TO0jCT8mfNLR3a7iKr6M0qdbY5/Aw0dIp
l7qKzYzKWRpYSPgV+lO4RlO2p6JxoyTsN2y5ELNnSXKSxB2FMRI5YBostCd5E+I4VaQNnLNDjgvR
2eDIj9TAB3JoXJhOD088udYFZrl8TaZprrwDjbHC2Uryq2y/Gw30MS2RKJHYW1ncpvk0t5CQooj0
/G+bPDGuSaQp11hcx/VWLS6uui/Sq4uQwCXwS1CyHldtx16RzgkJRGtnmL8ArV5+AcjQuenjueYc
SIFFtiWyHo0JFc72i02SyP5jQnnj9NscPkL1RXHFzCifGswBATnAknTwOtSVgI4EiFcF7Onlf+I7
DaQn2ZPTHpsHwUOYqNccz3wRlGfJwJ84KhKWeWOlB4ukAL/9sKWP3Pkz9S2nQiY9XXQVVi5PhvTJ
JyPRnN2wxMXtKQsPZs43X7PRRGSSLKN5uAgJYoCS0dDOo8wJvL1mrS3jTQGdzuyS+5dRAnAgDodK
4jW4uIQosSFddbwobBraALgZon0Mb3a64z8RMFCIHrFlYrC1pxpqvLeUeM9IlLJ8cJiZZa+Uak1T
QQUuQwl81mosMaKL8CdIUI6j6GB+iO19jOAsrrewDCT/pICOodQiGKGITOZ/Yl5T26uQMXHABzoH
2l6rb5bxF8A4+PUZkoUCvipBSmhTX7zz3bNX3bGiAXjPXdYcM6f7jMnQdz/JvBOKFJBFiAmugih7
ue3eN/dacyoBgpKfiEzTYVWVjJW1PdMqqguVX7rH57b7g0BzGrNuhkGOMoeQn1BAAsidjSN6SbHx
ilYUWs3YT5Bm1gieTyrRWYX0pVXapLQ+euNzHMu1YWpIKsd5aqMPiW9EeGMImAGZJwX+dZR8bBRo
wlPjQt0uhoNqF5dg1eTb50Tk+LwM0ehArv3mwZ9j3NTyJrt35486jRkcC0NkPYFZ6gT857hbZvUS
BxnHxuTSEgn7BuAoNqEHsugY8AN7EYMR4GmAWBPxYcZPq84oQ8QlEbJLT3STmok/yf0Q6nWrfWjj
RTWews83cmKp9TfWLLGwsw+HyZfkv/3hQY/KhPcT0TYvBw+lijq4slMmApxkWO+da1DhTNr3/dka
Qgp3uukdti74q9CIVo84OKdlQG7GS08Ie5rkjNhX4sIRg2DqWxFv7f6hZiSdlHhFE9JsuKX1VS6/
ABaYwxb019SMWkjsM/kj4HIe7sa2ts8FV7SGag8PIsp1LmbpWF9U+elXP3a089M5Gt1d1y2DViCH
3tycSeXVd878KTLRFgX9XNy1KgIAfI1GcCZ7e2bjLHE7aPOSq2mtqJuOxHI0uqRiYdfgPpsq3NUv
Mrb9g9wdXDJSLJhAiHAEEgu7+6jwbHJRiXsZtACJ1kJOd3FM7i7nGQGf3o9q9YDnGPN4N3rzTJCg
NznpCGClrfYkKah0MXu9Zfcg54c8590BWJe+rfpjdO6gpxSC0jJFXt54KMFYXJD/R5ycO4DErsTW
Md6HYi0Nq1a9JZjZwnJiUFhQzUYSXi/MTLPqE50XgZuEeWVLZy5UHqNyGTBVArOrNVWaajtzIPtT
A1p4b6tbzM169J2rb4tlokD6yN+akj2GzV8lwiacE0Eoh7uEgkmUf/k2lA6EY09KzLTKKovRqnNa
GtQxIAYU37sWOFNNXxjB2k0/q8aZDI63skCxhOC3dvmqpDkfnBi7MiIHhNccMYP0FJgVboeJDfWg
uwfxSXjqZ2Jts5GASVj/YZ/RqFl1n5VJ/iajl+VsXXPH1zv4J7wPaJVLlGohWu8aXsKmJKejxw25
hZQfJEqW+oeFuoWMduqlPu9Q1+l5mOWU/a2L/JiqLFtH8QuEwVOTEaTNIHqVO5QY4cEwGxwZCFus
/rtfBcBHLPNIY0/AydOIpMZCOlV4NlDHK4SOj/nct+EXJqk2i8ZzDJtzAoPTPO5shwckeUkGwYnV
VE4+E/2SkBlrkB7l6d9pddDy66h/+UjYVDRxzZ2BCi2I9EHcW9DNGISCeqHzghf7eiZTHQlAQlGC
RrSmQ3yzwYsuI9Edld9cu9T4+sN5CprsYkSK4psCgFvlG7s5wVzdidqdGMa7kvcpfuJ6N6ScV97H
UDxUtI7irlV5GFMNha2BdB2ouoVbR5uAMo7DtEDqHeZrKzsaaMKDJcUUDA2QzMQCwt742zCZ1fE1
kcFqpy/HDgkn4iQfSkZvtnf3ywn3Em8usC1auxlxB36x0fWrEK7IwYf4bJ0O81F5q4OXk+APBLIr
iZ2ZkejKzf415G/F2jQE38Rv6sP6YR0E96F7JtWHlP6G9Ts1uIXgG4ZyTevSPHSROxxRU+E+2tbF
MwOfpo/h37aoqCR277uC3GLmY+72rDiRfOiVPzae1rS+jWBJLO+DnkLgvD3lSJ2xIVohla9I/2zR
NsnNW862AA5c4GnwWZruvkUq4m9k8PhQ33Fyo1n9Lez5GGAiXViEI6orX2z/pyo7St3dNuaZTeBA
do6TlT1hWcmPkf7XyObUxkr4bSLvu1tzY06enyB/Xf+n68+IPUfxkVqb1rkVGFtofABdefGcFQWS
ZGvpBuyNfAzVRoBDBjoJGjtYsjR/gZ5iEE87qoHiGaIsH+IDLcFmLhjvdniKFxHrxwCOiYFZIY2K
DUQHvLXeIQ+EpDwKmNZW/+GbGeVDg6LGs1HtqXgkaHcXN9hWzfZasgzHo6w9cumq4W2ImI+RY8Au
LRTCEY15sjOMjyz9jMe9pe0xFJbRR8IRlttnVDdkry6ZGHR1aVoIjE5tver7U26hXHAWUX6nAiFF
CcFaXpG5/b8VC4KEwz6hT5cvuOZ40o2FaHyJaB+ZN/WXnRE8aX0JGSRK0sZcIJbqKC4h0kk64j0Y
sDozMTm7ULmWHcFDn1XJYyd0ooKL5PiajwbrCmtEFdYrNfvpzXeOtjkCfJtn86Q59RkVKdveXAkn
X/il4T7G7UuUrrsU4uTI3/ftkqZWp4VoJEUDZXHunWokUEw/39ZHtPW0rXD0KzX3htDdrW155amr
Tp+k5VKT39RjOPUpIAkb1Q4BuwuZdsnonon+Ky7jEv0LUHmorn6Z9WtMSuKQhsez2t/Mu5K7D+QW
yDA43A0BxWMWglTYimpRPaxqHQKxeYtUvVjGEadG/M6IIJFBxAGgCu8fsunY/+sOwCHlIxm36DQf
A/2XKkMKO8OiKb8S5LfEcvcHiNpW3dBAAMOxRqCLlAHeaUqFOj7lGb67YqVpDCLbvvllhENICrLL
DxuklzhE9tsBWNzDjIuGu8r0ggVYExkZhyD55nrwk5tF8o/0L3Ml6nawrWiqQvBehXbguX/z5H3O
Q2xCDls9Ls3PATTDIuNaKc+IpxJ5lcoiTlWKds6CJaa29lRgsrTbrOLjVPf+yvYgxAEkQiDX5nP6
dz0dBQYWpp8W3QvC0zQSzmtge0s+jQ4kCss1ls9xn9SXNL+5BgFX33UpAqwOOSJ1E9Su0sneedv5
iT5ZHC8Urbf+AVAzidY4bPyAdLFjre+YlZKKQwhjEi7efCm/ZAqCkG84IvGB8B9qIUAAb6QBxP1P
7m5tJnEKGUpQJJlrp4b06cn1gJ1msktRqezLgEQigYnw+qNVxEfL57kYzWNPvBDK09xcZ+3O8gl6
u1NnBu/+yJniHJWrALJfO2Q82DRkUuE3eebo9xqwMR3gTKwzca8vg+zSRBnuyHg2Vk+ixNzkLR7o
gkaPWAPYmpOWaMenpiIlzk+B+JcibdABThNZrBQyTuJq5xXAECfN/HCqNy/91MesBNfNAVkjDtWU
r7LBFLBsmj8PkzXDkjMbaxTLKB1w3Qo2NfWuGp+O75x6ZT0s9IXjYZfP0A7Vc896/H7L/PtshnH3
owutRmnPy47awk4ETcxalHOdvO2cDenTIU1OCaJq56ez/sTPYJJp4RbetKrOVQbMOHcZEW/FDM1j
9i32zobQsPYWglVK6oscZTnf4U8ni0gdyMpxeOW05aCfe+k+EuZsaY8h3njeGY2iLe81TTipgUS8
bSBaLpa6twG365V73Txi51k5iE+vmUzb4ToP9hbg4bQkQm6Ngm1SZz8R1/dYXQp9rlOTnP6lGvEM
dPYs6vorLO5O/Fadmzzx515zprFhOiy0aZR9yrAKQudoomuw+pRpK8O0+myohCW8JthaIWvpAned
m95bsAGlpFeWx0jj0SByYepZJ83AiLHufEI1Z4iWZwS/cMpiZRm9eQMmBebv1xudmUCrl8Y3lCuZ
NWgMSQMShnFzzotgfQMBgeaiyqEvgPJM+1Yll7j7DoZTpv50gbquq0tdalDKxAFRwqNbr7jbjemh
gqmNufVGKIJcuclXE/1Dsv53dcKMeVeRfJWYTwO9Yb8iSJpH+kDImVZe7WzXsj6UTr4g8IaQLGBk
saeozbeOYWN4iuyXuqOy+FjHZ5kgsGwnA4ECZtkzA+tH6IHpcVbSAEhOJK2RIqIjWXJfh+2hHXZj
hd42JuGYVwrcTCYG68ARYDKDIawILr7xx6FAZoqlr6iwcb1fTgMEdb8jIo0eUJdBxcUOqf+2zMwj
6GEH8Ripn6QNGNCQVcVk122jaNOMa8wF0+AvrhARPVsXSuu7r9YKZB0++G6eI8/TnzF/sH4agreU
bFUOi46Iwf7agqAUMtMsUQs6slsn/ZHcU24sqhE5EuTXTnhdVUw7xbqVuK8tzuzDPxmVdAM9mqYF
2ZuLJt6q3tqWHqpBT8wSq8Y6wvVloOZoeIHiMyF/WoNiXoTSnsfgmAEBsySIDA98psIJ0MmE9e3o
0Up3wUCo6BJ55JzEibR9dljdq3RrKTui4sp8b+XnZkImIVoE4mHym1pdYP1zLOcWevNZmCy4Q9FJ
1d2hD48D94vcUJDD7AhRTdrdR8PEmBW3qvoYmOeri1VeHC5RTV2RHZgA0kVodARQVUgXQ73TD2Q1
h8Avpwnl6zoH1vgNzS9Cu2vUMsjz7bbCCbchvd1cA3937ScNC1NcCilQH8AE7kBWQq04O1d3wF+w
ChEI9+3Zcv9sfT+ij847xH2cWLLfT/z8qFaLXEOcwNy10sOt05ycfke25gDxTn47aGbUPiOP8646
2CzyKh0TbXA0QevztEY+9NS0tZRtEv0gHNhjuVTnyRzbs9AseAcJrUMoRAXsF9EiSZekowvfjNY/
LWDWiAiKKZKYDNSZrONuO5orx1yZ6Ukp9iFSLelkssHliM0fhvGlDJdEWqfO1iC/qwIgVaqF5Bek
QdkEbKD5wxJYHxgJp6n5pXAKWO6n4MuI60WdaqUfQXckpGOiJfux2ESYSmK0O6ze8047269/H+Bw
xVI7p/8vdPeyc+3aF0kvXDGSu0danSrI+5Ayp0uxMunRVfiZQ14cGStn5T4V5xUgdamIReaV4GTs
FpaBR2/r+T8ica4kGSCjbxSkRPvwKnmJntvZVDXKKLLPHWuaz5vk6FeXvBJuIXPTYOUY1Kfuflf2
L7KZWY0g0ELuLU4VvT5Cg9gha+2MGZn0KmJstR40HceyQiAiLUwuiuNNr0GUX2peGHOX2I/82cek
p1o4htgvZCL2+LZ9snR8+kgaBCwuj2Wvk5aB4STlv1o7u9/4/U9nF6DTOGjYWbGYQaqUZHIKC3Wy
rezD2CMPnzGVRjxV7hLtD64k/m6NCQF2I1CvnrLVWbht42RSbiX0fAhlSMfl5818Yg0odpq25kYx
NwmAQwo81oCb5R39ZMQRmgsvWWe43eydOEYrZ64soGc+6uEZNmub9ai/kRUZS0TaG9BKGjTAOHA8
7plfEvA3tP5xSWT9GaJhyvkiW7uctocZyuPW+nTFok4CFPTT3CENmWZkf6td1OCR4g+ysN3BMgYn
UvuG4JA3i8p+oKFBds/riKXVGS5KcCNd2gE3VX33kKsvUdbCCdQwqpAl0ACWEv6U9GepOcjRA73q
zAdnJmYq2iIrDcxTNfUXWMYNDObGdHBXXj0DqfMX9crWDz5r90q352F0ZGZPiNxoEBvLKGHELdGS
rungoeOK0BvCE3G4Io42bB+JMLGPn5BmWkCkA9OY/USGzh3VxCfdeMYZr5KFHDiiY/eGkIJMX5UI
UJdQAmvnC+IigoYnlYohmTDhf3ohSoGn0aGpFyBWbHlJjJlg4bmPXiOU9zA0K2KgIhRNXbmy9nq2
t2Z39kN7Ms4zAhjhSjDLUJ+zbCOw4A2hGhrDerZp/ZuN5F1yZp1Lq9IXIsNwCiAZnMUuj6ZMBZhV
D6UBVP6okT54K0i7vN+JKR8nqsTbxhvPwzm2G2nYElPLw6iRqUd+mmGtHl9UBZLrKHeIs09xu8xE
whapRM49ThbC/ZdfugyuaM2t8f7lkxidG8gQrw6R2eTa/gvsQ65LqC1EpIV8JpOJ1J77/Ym8Bays
nmHTaYzShmB72dbnJjejodVUGUyYoyeskgty81ieeSZbh9q5VRudoUyeGvngLM+IGMmL8Ixnxhvi
j99RSLGe8DmQ8okbzp1l/X7wN3HJ9iwgWZKU2mNlIX5Yaj3BSGSHUFVD9DzeetzVSrPk1yaRpkue
Q7i34y0SdJeYA3tlI3QyLzhHplUN47bz0MiTCJ5om4AAYoOSygNEBni8rB7CCqQXTiQj0iPNSVLm
FwAhjlH5dwz3w6xGDiPgSSQqXbQck4+UwDun2gbDRhiQ6ccWZmbV3ubVOdA2HDK5g7iTCBse1/Je
4c/VtwlDukx9ZcG6sHEs9jTUAwObFdQ+R5XanuniyIdL1oTT0YOLFMEUkBGSwXmBaP5/abTCSMS3
15MwSpB6PpceuJTbckndu7HwUJmm/bXUiSvx9kH97h3qu3HMwj967zRZKPnRTDaUw2CRxG+KRP02
5jMBvLjJTGLGV/dR/OwgNQkqoLxdoTeTZY9d0SCKSoj5B+XWGB/CixV+Zai+7fEstjkrOEizcKq0
ew+ZlUcpyMMr1qOyst17/0gBXaWj5F7LYms5O5ka7hCbM+GY9YDg4kL59VTywWDC54NgAZj/XvsO
nJMJ0RxZn+HSX5J0OAY/hcTRlpnTXvqLyfTLVkVDnCPC4CrHvedcUnmrd3QHssURt3uQh7Ujz2RC
IQah9VP2Tf3e8zHUzKVVeSL2MBvOBV0+vX4M472MxFY/IX6Ji3oCEiCu31Bb8/IWxRf9NHzVEYSB
RwmViBfzeVq7ufBVZtUroXZQZejn1CQOLUNgANpbMBh62bJmgRX6SelYIfSQruIXbEgSSOTlYD89
qkwDrJdqgoSFVMRohQC9KdE2DisjWkjqQwcKoARFAC/FzkJKxiJk4XP01/TJTWqWQJRnbcBd1j51
n0R49xhmS40c197BAoFtT0HuRsAgeGIbc0PZR3NGUl72lKJoanOIAkyK4AKBJHGfJ9gpg2EJNcZV
CoKzbIIVvcFaecbe3LPR2+WbHD6hhLevo5hVWmhS4yJ0zL3zLVbsbl2Q31F96U03T7FrvnlL3HPb
bNtkr2h3YRsGsfWirdlvVJ345xm9K2P9qxcfjfn2UDtkiG2VigRmoA+jWAz63DA/BshUou98dSnW
tsC4CPeSXswkb186B+jtZYXyGFqHmIL/ODqv5caRLIh+ESJQ8HgVSdAb0ci9ICi1BBS8d18/BxOx
vTszGz1ik0TVNZkn5zpZOK+9+GB4b6MNCKDxsQTmCC3fctPrs9+yf1AQJTcq3aiBezrreqX8a8RV
+m/p7xSdv0ki7j10m9n0m3e0NbOcdR8R3pBtI94vlTgqxm56uyvSRe3iAlNZVu8AU0GEZBKRO5eJ
S5s1IFGb3RvdMTM7Kz3DGokBaKLZUbMzGSVewpd0qK+qf4TuN2u6YKxRR/PbJOIVjwksWRx81fgo
5lJO13jEjjMdijF0gVnGRNHOSvk9Uz4b946D2WTwoN2y8LMG2mrd0Rm08w0scZajj94ZDikPDzXe
tvNowEJN27wm5S5DOgO22KCqHr/zGhGqu2S/FPz25K3YoBzR88zScBBxFD02/xcxo0PEkcOOGooW
+3F4WoE8zfWGGn+z8If9gWq13zLkX5HxMDLTag+pvi6ZMGsUnT91uDMKpLJou5IN2x/XPAKXfGnK
3exXZHs9T7Rp8a3XCgSHiIAW6296tW3amZtsJl6X8oLIGPmrlg70WW2bBE9rxo8ER4p1/gOx3WzJ
j9wWgDl7trKPTMxYTRYB9r3RgOre7UBjh8Yyjvs4YIgc5flCoyO3YAj37gzgQsXlxVtaBR/VIg29
vKj6SWt43DIonwcHCASji9A8zobpuP6av+bxit9e9iuaH9jIWs4SA+Qi8+PqDMZ9Hm7q8kpAAV1s
o19cILg5VYCOwAGS1bxZiPRfrbmmPY0OK2xES+F2WRxkdjLtM8ZFomIfAVs56plFV9JyKXh+bZoV
6NeVfFP0U+OjTexZq38ZyToLWE5JjFAEXoNoUAykSEzkxGG02Lkw9Cqzfx0cJO3ASE6Xj9C85vHG
0nalcqtztBU7E6UL5Ehn56QIffQVc2XcipwZdbQvut+R+jeNTkmHEjyjHbWfVcwhXW4HYoJIK5s7
LF08qzQDI/OZcPXZhGh1LEyhbRlyxF7iv1VW+dQEu07isLfowVi79Dgjo31lgZQqKt7EZd4H98p0
TrUS/bVV+UVyCXdVkBlLUxGXaZpdR9SKaab+6YZ7CdPpLVUBUFUCSAPzfC1CPxYq+4aLuCq2xD2f
hL0Zjfy7n7560iQdPlx9IJcrUE4WLPkpt97rFDxa2K0d5jlhGexzGPdRmh4rKkmptqxUxQO9+KLF
xQ8mpr86KEnBriItxP+WxeRuYLIsoV/406EPNS5TbCClsXFZprQdX7gq5tAcPVprD/3/QpP68RgO
7alT25PtinVQONdeS1UWLi3n76pAG6iHCroZDKFdfA2Haa0IA9you1Zjyk1lOGvsIpFkOLkLmcj2
usbyBvqsmbXZc9ZUavPPMSJWDfar7c67HXqJhPxzhG8uurExzbe2xC8K5A+ZecjUySqupQYpdoRF
Zw3AF4dVlEOTscd1PqFzIXvWd5BegZb0g2pdTGyAWUU12jeHsdL1G5GSOaiPu15VjkmYHYpOEhw2
bRJkgi3CBxFwb7JFGNOe7DWXhwrpj5Z6baGvW3rOEsCrNOiN8/gypc6jc7F6dJZ5Kab+GEbF2gwA
+6JHthOxHMo5NqegoZvQGiYIH5WjJXdGyjeCCivF90YL5qYfCe6TIRhOAaYgaJsHE4aAGperxoYp
CvdxXmPkkXitXTBsZJQRT+zFPEYyLA89Xw0KEwB6GpmW5TrKbYxnYIlA28Mt9joHkBbri0mQXD+L
gCqyaAQ3pcDz7XQHYTwV9XsCqFLMZ88/YQOwsYkgqOFp1Sw9mZj6VBQGF2BMpcTSFqTjp/9vLksS
ZCsme/3hEoVMy1ktRagNQ5M2CWVg7LAoN1n7QW1kb2EwNzaik5t8FPRVo0vnTNDGcFIa9A8EQ04W
dBrQWg1GZ5OBqsWaeJzQiTUwn9N4GbV0OAN4V9bqRWosNLIpHHBhI3e2RrnhPl20SyXpYAIpYY9A
Yf45Bh1W4X76FPtt0a7CWLyYGK44gQOV3phOU06eP+3H5LOcao8XuiJmc5WYyOsmCt3un9EwU2JM
Ep0d++DLfYbrg2EqlfISaZJes1vn/LDxKwxzNxreQ3NjCzLA2FwSW09F+NVNV4ruNH4r8Pi2ZJBJ
G5EdswlkaFLpl0GYrmvSHRzekQSvR0IGwIvPoMxXnQiPnY0QYdwaANyCdFWj7TQYhCip+mCi2HIs
zm/vNHNtiEJQYODbqKttg7cN7fz84iQNbZJzPujvHRlG/Sy/5F9YWJQqEX3oLGlJSBtkMUaiyRgg
ecfuMVJTtfD2RuzXXNddvgx6ZaVJ9Lb+4GVI8Ca8Ana2KULWjzXjNZpKhNkFEgU5UpWABtLQs2cC
YComyhQIVDdXanyVKuRa6AUgCKB56HjPjWyjA/Uq/PhgVGKVViPdBg0cg8FVad2qgj2Y/M0BH1vM
MDS+4TPdy2zS5cQ6N58jIF366Jo3kMMdfGE1XmVDZ0wnImzGbshMc5IzXKQOBdp1G4qdDcE4pF5G
f9X8GenTwUo80ylqjXkwy8q5YmV/L5L3qgM5q+9heN0h19d0wgCBKBGzH0UyKWZELnouMSbaRU1p
aKMDG8Z6FYDba55NurcBoA3Mu2p2cyq3ds5r1QGR6Kq96Tv1xYkalBXRAjMWrqacJ6WpUNF+deI7
DGCJprzNr71DiimtZL3SBmwhE+EAvbZPqo/GwhXGGqFvvnv/vRtObvhI3HOhv+XasZYfovwEWuFU
DyU58uXXaS/FQJVi0rAw5keaUGjUgzWYAfqPhpZg4O/zwWtrgysDCcXg79zOZz31z+jBAPe/LaK1
eYI6z0TU6C3hnilsvkD4KV8zPpQ0vgwlG33tmTnMHhLxKCLwrjBHsFosI0gKfobZICeUANlGDkV8
UH9mqgXLTNM6CohSow3seOQWfWQFoj7JZ/c99Rfb+kpRQyeTv5rNH64h0ZV8mxBV/kLt3rYCsgUz
t5BhLMSkBpejlE9ZM7UnEopog+yvbxFPWqgdxGeN0aAAHCJ+RfznMJUqvjJkoBHN3F1Nv3EpcAWQ
DvmqxGdRwfT6lKiqZxOedpUR2HXMe6LKl7EGmC192U44QstnZzys4c470eMFYWUMWi5WCOSSi8zc
DeprUNxTgnSBH0V7ImCFRY4QTyBbbxKP8u3IeEgN1ymb2fgi4nMHUeul1T5UQfuveCELwYTPCPiF
TR+n41Ar67WJnm3UF6n0Fw6bgIYqNCzhR6uEiCgFHDEMpCrvBY7Khm2B6XzwjxD6YX2ynimnzJBT
tThrnS/9/1LsBK0fJnOdG7t1Qk8PrH1Gv2vaxTJkFOdDso2Tmr0SxMjhy+9mNGDy0rAH1hgq0BQi
GCYUkYU2v4KRJAI/3wx5uYmr5ZwfQiNis3FHVnFmVKXEhKmcDGLYaDPSDXlvUKNBLL/YKf1DfyTn
ZkRC2Xv5Dp/jlHqwmeeKXXvwO5V8VY4XKzoE8qqA10PT3u5V3Iu4eox8m7tw+x5J9W8C96qA/WwZ
U5jiPn/J0+KrwpYS8JJzd+CXQrIuBBH24UTISqZOCV1ulE6bCHUQugqN7ilRQelLFOrGQ4/Kpd5d
DD/3dHFVjIdCuqSufQv/bqXfIvhkVT5Z2f9HTx3iBLco25FCFeiemuFZmJ9ZdWrtAP6RSdAG7eGv
zgmSv8qMqLc/LTwZJJLOj2WW/qr2Q7O/62Gv+ecC+Iy9zxDCCJ3p4m9SFd6ovcXxQYm2Je9vHax0
6XiWjiZC/HUMv/13WGdAYSt/z3spnQPTBNZ2LGOaveoeiOLBd187+wq7ZXor52tWPg36vlG/i+Iz
TRHZ/vFndsdDbtx4QsbpI+eazcafHiFfWn4B+k3iGwrDCS6mejKcmoBu0pK1rT08auqAlPTDWjeO
DosUZv6N4ET8VLl+IpztlXtRW2ZUR7+8Wu1PVm7KwcHgS98iMfERGp9NXPtspsrioYU2T8wjy9/H
ERxUfzOb61whCBUtrpdj3xSXLE6XVnjQxLUzbw0zlARu8bWzSDfbOZ4WnKLuqlG8j/uopJc7kZDO
7y2dbQ/aYrqEzEd87aY7n1UhFiZ3ahKfMbSxT3RVdoHnitOruo3hT5o+Rbphp9ka1xR9N826OZ21
ZosDT9f2KmkhItr76oipdl2271JF7HhI4ouT72z/GjJ4g2rX+/uKVWV3KkrPqIEv7FrzqreILNXH
ZN179AsiO0FBr2gZHcHwpj7nGHZ4433x3mS7ujgm4lNOJ3W4GRwErXzwlREcA/ifS/dXc82DmBCz
cWPOfxydXrTOvjvWunZ8Z2gChl0Gf0r3xlhejEcZsTh9KcAiUJIF+sFiWYd5kSVKgOGQ2WWf3wtx
J14IAezZirAg4TucLgpYyHlpcbecbcMwyDgkeH0jr3BZV5gHdttj+5Gyke9x/NDZznpX6sZ47Ztn
/qKKL6p7txjFOiYjyowTHWlCcjGrh22dwgrm0GtY7tMQFf92mJBEboDrOeElRL5IZISrnyPTWfoq
VfiaS461uI3qd4CW3/evVvIN2CHhE81bdHlkuQwFtRanZ3cjCLvIfhP4muW/mOsvPYaBXLUoFpzQ
Xgr/zTc2XYUGxSuxLLlPpfoeg+cUvVsO3lTl4KYXuoPlmgokhG1ccZbm+r+Cu8bBgzWgpqlztDx9
tJJst/LgaQ7kQ1PqkYaDtjNPTmNITj0daMz6IRTPOHzLu3fLehQjC5hVla0wA/njvukOWvJlsJ3P
zkF4Nfl3kLLNQEFrj0Z3V7lXoh8Ox9pcagGehIVkLQVGrzkXxpEBS82kGAMhMlMECc8UBaXjX10W
aLV/jQT1E9wN7ab5/1Q+gPzBN6JMr0bLB/pXMCtDxMhHryPSBXPb7gyE5QHf2osz7AP/adS7QjAf
y7/G4KdR12bP+Ls49sMpIi6m20bRGZ4xDbzTb8iow1zNAR//zk9Te6nbY6AdtOqDHluF6BlF7wr8
TcooQ//p2rdIXZeoJllruPskZ0O8ldob39Wk+KmrLbK8wSFzNH3JkSARLIGThFRjhidvErONAGsn
XkuckylncQcbEpwtpPaFBec5hR7GKHRJWVg4wSJyHGZVv/MDNg8PioZZ4TEy95lYc7S1xltBBgD6
RTP9q1jjSzIm6QAXKFFA6/DKCrEjDDlQtqrFtAtFKqeJ0+/q7hMfRDMx49r54sDw0MVVHQUfGjNu
KuCXuscqzK9pMJZtlC7oqMlU3TotgaP6rzEHKlDT9Gj7Yvi1qjOr7DlRbfvVya4mg4ViF0b3uU3j
xXbVN11qAM/dYQw7F0YdilG7Ii/DR311yJJfHUdSx/hXYiw05b0fP2jvcsqf6BKlrwS1Zb5XlrPp
IQ3Yah+c+GYkv61gva9+DsZPYf6U+V+JoD9biJ5UwV3Y/7PiYYHBde4PW+XfnHmY0od11c3Q3uGC
1VQhCsP88IphlTH6l64i3MRLSpZUsvWdXdps/RqU2VoQ6GMDr1oPE9nw1ya+OQ7D7o/QPSVvFbkL
UBVVGHdI7Kjks7/EvbUofYsfblH+8H1wzeHgAKqZGbOQjC8FUxHJMvHAy7UsD6gBIZQWTxyF3QsP
TVi+8wwk+lnBmJW/jcz1ko1mbsaMcNS7DA42TGhqlGpX8RclWbqrh4E1tj5yHVN/VODGEeGSjQ6Z
jE+nxJHAhoZ91AsbPOgbGilBcs1fRPY9YkDEOTHaKFe2JvmSqNOaAtiHstVHXBQcjElQsEapuRB4
ZEak8NL+2BjFuDLGCD2I+9Wl07traW+FWjFkYlmpTU/H72bW4avDJaChcG7T7DTyKzk1bzFTN2kb
x07HNto7YIOiXa3rPLI5Yo4fvzKpIMatGcOIc4d0mzrl3hqoDYr84KOiTx22xA4wPQXRN1KAAVRl
nlQXy/Yvh6JND61pz26sVahmJvod6xLZBso58q34Jej3IkgBjdS0TRJv9LTeD71+6JUYD93L5Pje
NBaewpDStSMQhqgoQwgh4cfg06LYmAHRFuBoXZtms047QiiqgvhqUyyL7gqBbDPZ4Un4wWvttK/N
AIHDHWm5D016C4BKd8/GnU4dxVETAhKI1VVLadoWw66UXyqKgXSkroXv1GrrTCbHlEj2MkObYiIc
JtTN6s4+Z72gWVe7GwaBwj6PwbBJGe01IRARpFYjSx0dBlDUPNX8dZbvSlwwMalxWay9lCwRFe0e
VyMcsPE9jjKcO9OhRcMhBkyTzcGdHjIJllNGNFJOIg95XrExLtSiQZU8buv4u8MVxsgmJlMCq9+G
j9LLE4wq/myNy38CYMi0owX2lfjPZBhCJihUKw15XbCO+UFpTkgtje4IRB0j8dLQEHYBrle60XPJ
L7OI/DJpDU2KsQKho63hWkZWUZM305VA+e0V2cycR3zQzGI16kZ/AD3hlxM7XAKImr67qQr2vzbh
3Kmt/orJrUuvSjWtc0lSWRscdDHunLq94U+c8uGAPPOgJiMPlDhnWfNKA7w2SKnDWYNrFFLEQE49
/IQ8uqpk+5WO8p6M/U1pfgdHbnrbfIDXNZ3xqgXJviuCjUGOVoOxt0n0Q2lUd6WMfpWEuCtrlvfW
/cF92EPxLHtieq3+O6qzWyH47lCXYvPvnfbSK8OpF+KUWdMpjJEYc0o2ITF7bMJca7YJ6+NPDd+p
Jdlo1uCrK4QPGSlISZk866rgEGFtMRDJQEHj3FzIYAMtOpK5zr0KaGKlyZIc1rKdyY+mZHV0BHT2
ZEKwEkr6RdIr5v5lL+P7GKp/ia4D/oq7U+3+DaK/dY7xmhsmJNpuaRnTpif5OzP7pasOZxxmqCJU
aGO6gRCP8qLjRaedyU4BFXSOBNSU8dLnO91bCvhZ+xPFA06e9Kn7B+AybLfMWQJjQMasXaKbBLwS
5V2T5Y1QG5jQ+iENylvrYj5LDe0jH+Nur52h7nOblvlH0E8VNuqfQRn/DT3BKAgUtyXYuQNXpstU
3mV8mLTtS1XO5QYinSQnnK2MHXnw/elhy5TshlG+EoCIsEkxXnJSfcMGR1zPCZqVBOzq7FsFthwi
adZwaG5GtYmoXhZTwarGMKtdEX3ohFS5COsBD5DXIjeOFm6Myd/pTrWtRsi90FaQfDZFtNdoadsE
1Rf6k9Rh3e6kuyk0STfqofUZGws6haseO9KmfB33HQySgvUI6ireobVTy23eR8upwGnfVK/qiHE8
CgGfBAucJVtb7w9WACtfVZZ+aH1KoFyJny5kz3NG9q3a1+vKaonMxCFcd3Rh0UHSsI0y34HVuQoC
3PnyryYbS7IhkKHeS6PdjC3Wp1bdieh96Phyi0pcp3b4VMOanA9a7Sg8q0L8lIh0s73j+ygLgQiX
w6pM2u0sBWAs3/KmMXckew2A/BA/rYDlusG+I6ouQVHtOjn9TCQk8IxfXMPaDi135Yxgs7ihjWKZ
dR12JbzxqGFEOh1rhc/bnA5GqO7NQNu3NnQPCV2fAsFmu29EXz20qwTGUopMJRypsS1IP/2hLaJT
GcldD3JyEEhuQSNgHfSL8TgwbAzNZqOPracEEK3NfB1BCEgb90RXgz9rGyjlaf7bDlBqV0SkCPes
OOTJbP1zw06+GqZV4igM+YZtHdVohJrdxArQYepZgsInMt4DqkQUqbAWDaj9JBAXrQKscw7zXRJ6
vn4iPpn/Do0t/IeuvWg5bTRzluZEFmgF9kjKn2JAnwfufHT/1fp7NbeR6TNX1rb/UagP23zFWyPC
+yAFQ2CAFv6hYv5dld+ScVQQdwzZGWxZn01lLROGB+Ml5BwLYU2WQlnYkDrcUMBZZYEJKQsbsCpw
ULgX/LOtu+s52AP51eqXGV5v+sxQ1J2By6vL3ubJZuBeXfoFHbTGUF+6Zn5BBpPRkuTVugJ/Zj8D
DtuG2TkbdhrssCXnEJaJLl8b3GNURc2Ivv1IehaefOqgQ0jwRAA42yhBEMderXzxQ8heCN+c7F5w
8RT4bW1idpuFyyVp1C5i8kM6vtrlqlU3E+0slW9DwrZRvcViw8dRJzvFP4vgWRl/mo68/G4bz9K4
WTq9K/ReFeWuftPkP77vaQDx+isFaxnY7zDd8B1NNZqxgydnktwxB0pYhnIJor8dmJYxm7c8ZOOY
YFRWxHF8GlB5mSH0cQYFGQYGxSaNpS3I/eMBd5UXq4VLiB+lgcLR2NDWsWb3pOpOyUdkMUH64w/C
CMhVGMfutEcHOlLjGnOOSnLPmR07HYYQiS+uB9lcz/7oj5qwUY0Cicu6nGdtTIXN6VsHhFkwUSOy
xyDGR3G+7BgxGvuiNEDi5FeL7ygcOJbjZZhbq4Qgnor1nKUkZFS7K/8y6CzkYncjxxYzHppw3lx0
pSQu8BSxzxmabG36iRc1s3O28izm105HvzBukX6QiMaCmGyOGAev7n+AWib1ASRsBqQ42IFNHpiw
+5GOFqlZBBYBGtje3Wvv/IYpl6LKNgzyjsEo2QwGlk4P3v7Ik4jbWuKz8o1IXhXt4UcpO4pnGv2q
2odoaSgu/rAlW9f1Io4KxzpFzldhAgcKfozx4qRnfCesECnkpwIqsfye0W4alrb2OLSXjB3MyPrq
/36bTs5JPwP50ou3DNjfRLfUwUFIyrcswPX9QRmVOv8C9d3S4Ik8Yo5qcWs7tjANnn4rpUVCat6/
WfbB5mMI/XpvKf+ShjjhtzB+nWibCcqY9AdPh+PsQ+VVTvcANjUDlER7xiwdgukjyLG/wqlmq89J
s4gsc8GFysyczbPyQRgUYvRbmOJuUqCEfAwsZR2EfTyO7rPNVW+KBR6ue4VOpkp+B9JZOsGhK//M
1GTxx+p7VDByLhSDoCpmpEVyRwffoHgxra8o4aVNARBN8qwYyra/sQ3hHmkH60zsLojpl7JJluzw
vNxyr2OTrOevUhuWq5lB1ohVQK0xj95qp9iYARrGAcKX6MiDhYQaoz5FGKutJi1cMVXCLBNi48H+
p2Urt9C2rkLqIHreweJKFe1yNP1dyLTJ7439EBcri31qoQA0IwfVchlJGr0XcQX3EHGNaCAJhH9W
zzb8nSjVYx/0rwPbuMTkYcH8nJLgOYTxlp6Z9CKynDqHlfUtiDgvJ+MkjWIjkG8oPqp5SgxbhJ6j
ph6vmszxzMsrauW+XGeRtZqcBOGL+CwkrJNyIDgc8p2zHnvzFFR4tfKQDcgsgGAlEzwCqBZOjFCP
sW+P+oPyYFkE0aopb2YYk8pIql2I5kZ64cSWD7uyb6KwQ+Cb0ECrqgJtMPY0/gjRwBOu+/syO0sn
O2CBBjlSKp41uW/81h66J6GieE6txaSiCtDggmgQscoY9jUxV5BCTAMqHCCEFCDTpKEHHjiAkUcm
LIzynlUbFpwiWcEtWtRwwcx59NyUy5wSh9osbA4DCTBR1p8aOa1SVB5ZBPkuYPvfiWXfjKu+93cK
EyC0uQK4VMXPG3p7I0F4mkm7dkYbqCcrdl09t8zSJj9duYuK/BLDN1aKM65Gl3x1umwLSCUNzsos
+s3YY3tBkdG40utAR6pIXaWtIV6acOEcLQvlOrvvHNRb0DjrkkkQI4vReUQi2qWls6EvadV8abdE
vyn2R127S5XBJHU6vwiq4GsSbYap3oUO+Z+LSTlYNHQWZVXM8nFkBuIC/lGpJQOC0397JkEGipN+
tij/KfG7WjB1iodljy82ttkPYVR0JXa47ruESVOcIdM67OB0a5HPK+q4RVjMfpeItjD+sEsCir8k
y/0Rp6jdno323WJLlPvb2rrG5o+hfHX0/LFKNSNeq/gW4d3FnL83Rezpr2FwDPKYLeHU8ZrqU2Eq
dxlVW+Yz+SomiTqr5XFuDYtiWrr4dQZCUvKrDlCm85Lo3IFUSOSnNtwr8W0nR737NbPNIN9VxYv0
u0OCZ7aO1UtV/aTOdh67j3m/VenkdOUQ9UsQ5r548yEGl69mG69SklVE+ROzM5MNgjvn2YrDbDoK
wKWjAFWd76xHEX512WiYqAx9Y5acBIumzVeuTej6Z6ibi55RXsxurjd/1NmbiYHJM9J2JxV8c5KC
8s1VH7UiFvwPwHtYEebacNEsYUswX8sMD2K6twTZC6jjaAMt6JOUJJbAIajWhBeRFF4RYcwWbP4x
aYp5wh5ZT7o0GPPEeyMl+nO9I2f9pruXMYKxT3HZAPvGgcgGAimWaqX/WnbjQq+3DUeoEpus5qWX
sI3s8Bopp1qg8eubXVCRwhLBNggCBrhw92FF5pAxKq1ZVvj3jIF1mPXIuA9rt2X/Xq9FNq0HV1/1
g4o2dfCKor4p+pfPMW0zeAVTLt1+obsR6q967Za611n+UvelJxpj2cWO1xUlmuwvfaQtgYvjuqda
PnwtfJncS5LbSPVtKJ+DV+E9UB2fQ1XH95D8NC2Gt5iXzypvqKkDQasbPWE+xFIn5zw2LoyG1THh
DZ9LDeweZOz1LsEpqIhLZKRscsFNwqonm4TGOkPnkobjOvUZ2gefGXKnCFlFYLxraIVRWZWkn01l
vhkbFzyKuRpi+EyoLeREvuM4ENiO+B6za1GSbUaiBjm9qYZoK8OwzuYqZw3vcjx2KpPpBhXK30AF
2pN6NJ8nEdzqgd0v/rd5zV51I7fwW8OGKHNYs5jTqh79xVDUxP5hpOTFNZgtWjImE7bOEkWLttcS
HmXKa2URavwDrjpa0XUs34oI9RtGDsq7Rtl3HTihfwUbslzDeJP+aQ2lt/ic2pbwpGCJ0mweqBZe
V9kvBh34NBBdp8hNYU8r7ixygQ4N3G6LpNEiaA9V7+ydGouF1q4lwRljCjrUKATLDfYwyaGLQ5Kg
2o5LYDqDnPtECpIydTZHbZeL7KjZ9VnywumIq4hezzbrS2IYzzEtjwVQsEmcDQEbxubReNFKfBHz
RW8mije1XDM1o5JqOCV9uy5acpUScQrc8FZ24m12HukSkaMWyb2T8FCoBbYQIuq10/wEiEjbdKP6
j/zuo58H4MycTaWOPGgNjC8LzJo8WQLqXV7u+sm6TMbRd8PvKc5vPoOpVKnfmdcxec4h8TcgJfz2
H8jGsKlvSW6goAA4x09VxPgzDwbbpj3FLnylaOYFVKeA+Ork4bZAtlx0y8kjdaOVjS0qjoa3Nq/B
nFCt9B8J0JZaMbbJyI4cRRSyKsyF8ejlQX3WwgKRelLveYAOnbDQmRicaUiSTfEpEGLMNgOl+lRt
dldmD+l22osi3jJIRYGFaN2tLtKi1zS5wcaqOlY0ojIiy85KPjqjQpwR6P9qp/TMIHg3AvPNF/3V
ZxfnqncCAK4Jb9KogNpymae9yLVmca44NI8EvP70aBoagylZYu3NER9YFK/ViledVydTzN8Dys5M
3HMXMYwYH65CnMug0TYVMnm3p2jtGFTGlvHXB/lWTUpP9NKrev865PYbP/YWG8FJRxEVlIgFe7Sb
SgKrLqXYt6z+7LrY9FpKeTZer5WsOXVQ/QYYDqsC8iJS7lD/CWuSwypyg2zlUCSO5xSvMPyXDnkQ
MQ9bxJ6zLuuDDRWLTn3emhXXAPX4yBZNb0u8xFd9Gi5ThFUMO59SoSKf8aYhYfIIiBjGRwmwE1aU
HTec0OQx76YPpHDU5+ORbz7axA8Vu3PCeJO15WokRb41aeYm+xYjoFC1CJxrfMRH7TkAFa3slgbp
Gme5EowfDSKFKDQ8NK4sesmV96v7xBi/DYi+1LTDGLtHs2ES1zIlzvf+RGB4D8MUuqIFVtQaEP7o
HIul/j3RzAnMWX6v/lVqshK9uYk6fT/G+iMJVM9szW1RsPUkoxXQP8oDL5XBXTTNCR3EX5AbSz1s
tg3ceLv3Or5uHRHqMNqTJtyWKEVCtFkR6WKxlniT2XyHjeP19hWJ37Irk1NFbSPzw+hmLIhYeDCV
hVm+tbFyjWbAODS95B3ZBKX/GIdMWVKQnHvrIFxBZLwE/CNo2pheqVZLyUyWNLpofUhPTlS/DvmG
GFk4koOvnNIMSKiOIOXbcYaNzvM7pTgNgW9ItsYO0bgxl302IXGZxKHsscW1KkJec48P+91s7b/h
zybYVHOYRxlHNqMC+gUTvoXhnKveuo6zfbMxf+fpmhb7e439QhmWl3KyD6qvnnJ1xIo5rpsBEJdF
MnbeXWbxQElX1SsTTOjs4mTQ9TKQVIajeLpVb0RRX4IeKAPmbOEmjUcz8lIDDBCBD6TQhsqoew1o
AjF2e3DCrT0tO8N5zyusoD77mzyuF8wkUL5NK+eUZciuHerVAHMCvpXYQBfVFDcXpZpMURugLdQ/
zK7yBjIPuK1Y90XWInbaXccOGoa9GGOwNS6h57g4YpeNeOtf25IuImr7ZZmOh4GVEInvz7IhJ67e
O1m6Md36oA/dNtGhMzOz7MzoUIVIM1vC3J1jOeDRO4gQfVLG/qo3Ccgpto0C1ZdLR5Gofizm+I22
IE89xdeXcwmSeVCwLmja5uS/JQgWo/GnLVKvGN0FKDl9aDbplHsx2qlRGkRdObAFdDAT2qKrLE9V
O68Av56bfPApuy6/XqsG4pd8WKYQ+NNhTTO5rUndbZjxW8R813Tk+DAPJcFUKl1ZiWEhjz9t0Ik1
BiAwps5X6UBx/1CinE4KbYRAkRyESz5iTyYW07906c/GSRR/Zd2AW/gcyGbwl0TPu/j1Gii1I5jx
ueouGGySHNXTiJpMFcyZuICrTjIn0WfJGiLs8tlUqLKQb0maWp101kzi2ChgO06MwdjMSwy2guYo
Jb96CnFQd5H3butwdVQu7MaFeVP+x9h5NcfNnFn4r3yl64UX6EYjbPnzhSZyyGGmRPIGxSTkRiOH
X78PtN5gb9XWXthlWRTDcND9hnOeg3UQ+SoiSWoGIlM+huZKs+gOktc5e2+X52EdEZVgDD2MPvD8
+DHftNVvK4pcri5cehX7xmofSGyd3qXNGiptAuYzDNxthTr7UaTJ0XLuhEdSX5N20LQpEBPpkLLT
C3KfyzVskIiGql/wIYR0YI4L68tYZrjQLY6+MEUGpHog1h6s/al69psg2bqSej35WS7eu8y6lwIk
zNax062/YPjtRM3Xz+JXKTJKL+3cpA0ZP36QoygN4J+MFt8t4CORI+ZoXXHn1UDOyoBhTQVoruZH
qHJFGegjyNZ2DommNNdO3d22kCDjOkW022t/33VXVsQVJtwp2PglKk+LQNVhWbcqBW+yxIWXsqSB
2WviR2ThiGMK7iSsDaeag+g7yNFhZq7O2BdTdk7KSY4elw9pqBSTEH6jOCduEWnV5I0+o+182/pR
e1VhLhS+S3InVmbLd9/r0QfVOhHkGBWPjk9mhZX3H0D7tkPh7XNH7AKBWZkB0yagQdApsgHv0xtW
OEiaXvEkrRRkD6CtiY4igcdF/Yu1mUz6IEQMm752vr7JjfWYuwrQTkzPX10lY3eVqfpYjIYq2kNI
0C7zVYB/KymGC15YZ5+V1DzudBt0/kOmIwgdIhpA0WUPYZLc+U65y0u8+osnadU7m3UJ4gA8/4Am
EQKOFnIGJyAsblrRowQPpB78kDj1L2I8zcLBsVF3wbnMwWF1oOxtAjdGwdhaqARV4PpfWmesTH0A
BfHEHWIj6lVZcGp61qqJeRCT+iW9OxI5gDNaiuif+Hax4Y5n3s+BGFvhQffnO88eOlHCY5reppLI
BDbJ1UG7kNFkwpskrh9lZrChqOngFjxcsh0vLX+Qh1Bfpl1WXpZ9dAh8xsilT48VF/Z4nMr4qjag
V9I0Qja+Dbg3N1MM5zOzgeLrgkCwpSj2zpwA+kgl4Pdo2HUNPsWASfVGzm5/aHiK6jXxSDXvce/n
uzhZVg16eczVSq+B/jiJZdnOCx5Nb1U5kcvl9Om477Q17QIzfY51+dEJIjk8p6VFZ4ovGNPb2VND
6vdFsQQEchXyKwJLWXssq/uIna1sy5NdIxLzmR/WQX128pqleg8NN80BdOV+By0MJ0XAQmAjf1BC
f8ZdhYMlX5A3OG96RKI9mm2mmb01sfpojRl3DUhIW/Ey9fC1RkglzkLmYkk8RVsWAu5NjnY0ZP/u
ZS+4kx8XvxcY1Uv6J4LQ7IU19+xELwohQLXEH02JojWXJNVliLfDsnw2Q+YdZRpd6YpFmgc8q54B
Lza+d4xYsWwHTUMnXffBhjDHru/gkC1qfMD6jNGWo+nsL5QbS/FYLwiH5hj84pQuknp4uQ5GZjrt
MOKudaiFiBQq0zdVwGgdo8dBwMxNWG86FSLLwYl3U0Koh8Vz73beeyaGy6whiUAviihFjBOi/jVG
0a/ZYR4wURekBvFcndOWohzQcQor2b9uabW2vo0cP7RfI6Y904SkJxNi686rmlpgXE5leKoluHPH
8l9CuHkDRJrWfcgDmgmpoi/OmpILi0FFe6/wmjjD/OnI2gJtQrwg1Czhg4rgAisie2EjUlCThE9j
y5Ohp9fMw2acLeTCOq5/rsxjznjKywYHyTe/Dtdn/GcdKqri74HvbWQVA+K3iRa2GkLWHEtHVzE2
NQlRLlhZbEtVsvIpxuchrHcKmFVUWjRsaKf7WFDZVB3e28GgqWhrqoX7MK8ufRfQdUsMd5anoGwG
1LNR5aNFGveTdllozhngiUVeTQF0C2GSG+W+pBIcQBSBHI1WXXdAbASEhAwUtePyatQQMHx/uu+k
uZKusLf1Qpgp263Wh2IjWAEHNP1FUf9kTXtTBhVQ4Mi6ECC1w969rHjFOTmZObVF9DDw5oH5CZXV
kjg4VFtvF387RVTwnsX+TKdnYbkLkSp39e9XonaznWjkKe+ZG7UNYWl9h8hDWbc1srqCsov5KZ6F
vsTeNdHb+IHq0YPe18wYCsQzWNh6gl4U3sOxxvu+VkJ5p36ELeLOcLhwYoPvFPl7EzP1cpruvnAw
+7SCYqVsFphM4HoQXTlu9eImMVu0KcZUl6e0UQ3UL0KH5qW7kGkrt9riZK9x1ak5IhGb0Yulkd6M
wWvWIlKcbM2qXrk1GpDzsBAIIoKQsbwFcQ4JcjzgQrShda+vIyH0Ww8VWOs19y16HzhLbJbcsHrW
UcMWTDKgS24b3/5iOfAQNA0Bi+GeaF/E++FYogfFRed5nO6+g3Iw8uNjyianaskhy0uiHdKmP/Fc
YlZMMKS1K1FnElAw4ALOmUbdPITBFgXAU2F3V06nwBYRCcJZfXIR/9KsPWseU7Zj+SZJyfowrd3s
bJuY4S79VAOpBbOo6fnA8bJ9qzcN8+LaUkeeODZlE2/1aAJDPrD3L7KYtQOGJlFZuyr3+XvXQcOH
7q2eiTMKmw9ktUxWWziOOaTcpMp/DIIpreXhMVT0T34cIellNjTw+DCjuXcLXWwHzK8U4NVmHDEW
hVkfs41wHsCIVn5qb1QTFgQUM1fUZNOiWERJnTGor4Uh3tIJAUgsww6P4RyV9rbrP5WOKALd4Vlx
StUtHJuePY9q3AeNyH+QGlD5PHi7uatgIQR38eSvAeMLtIGBbXWBZCNp7edMUhm5zpgjhEaZ16Oo
pe5edkJ3zxjncjeD+uDFd9K0LgcZ8qU88S+9nu1vxGqsX/Jmw5sUU/ZwndmMtIVS+LaFArNVnIhh
wGzIQmuw2vMk1Ge0sH8Y1Jc1tzb71onpf8GYzPXU0RQX5QhBvms/jIVAZQlXxj6dSm8/I35d2AOq
sDhYXvCTggFqXMo70S0Jy7XSJyefQ4Z7yJlmE16nzV1h12sGCGCopMc3NA7To4E94OZsunGREzsk
smVzv3R5geczwkboIqNVafKkAhkfPcnMMh1C75C1BUutAQ9EWLsXEVfqlQU1riizF6nV7dzYxF3X
n0nLlWnlgs/RvaeVUbzTFqgj6ZPRznzV6Nu4ivht2Mxp+gm2mh9AlKJlHeIKc5WIicjEJmGnLEQW
nTIPBIU5VTGxvnAFnLnmOCA2M1gYsOXt5SjcpzYqAfG4eHtTbeu1VuR9wwY+61uDf3HCkz5Xr362
hjCW7BkEHgqIu4zT7fheCvOTvcvsUc5ZGRyeoVEMFKO7IpARrgHnUUTMO+t8uk6GgFiZSLq7YczP
edMxtgrSG5FPeLGou+KUvUPRtMAz+p4gGObTxn4liyLdVJ4wPJcTrqqx+cS8iDp2wWpkR3KX+0l3
igrvznTdWzXkTNpQ7x1aZA1D79GVTd6t7yMhHqsKWxRtSFgEziHqqeBspm2GQ92tyPDtsnidbViE
r3bBeo0CvpvC9Ifqk09fdvPebq6WHItQT6H83WPBTIcDaKpTPJEMA8qeZrLpztZibibLx90q82Ar
MgLZIugiLR1iFpXMiEZMTbJlwpCHaHDnkyc7EnuckHlLYN/kNgW8jOGtahropkAdiTkwSjWrvbg/
koazzaUFycWh7+0FscpjtjHItDfOJN8n2bMmxWgQLrSZViZ3ph1O4NrfRBJitG5YQeUazprNhYJ1
yJW0n90qhWvIHnBjYwMP9B4jF313mgTfgzbAEmiWciusnfbn5yF5t+ryRVv1S5cxLIhCnCxV2j4H
SYy5rePXH7fuk6MeMw3dG9orcYE+59HY7Zxc/FooXXmMuREyq9kkpJ12EwzDvJMhUpryUKTVsWxb
SIe4DLB+VhYeODt09jNZ0lgev7cJ9I3obMYGbitszvXvx4oyEZkhoR1X4xqM17lMynOEeVvQ0lEI
zbc11kW2Ki2SVZucRLh11FpfL0yVzWpw79v2lcj1Dx8Nk70El85QbMdeNejVKEYYr2z7gQjLoKJC
nkfnYYpZkJPizuzgw1WBA1yL764M371yIpZwJpQySZEAMZCEi0G0bbqWvMwRWTKRO+A7N20gX1FS
vpulfvDsfp8xX9oU450lh1Ud2YIGrH7qCYRBwl6rjRdkA8XaB04YpKVDXncHMyXtDj3gBtQl7Qhu
ssxwknjjPoxhecypRWx4zwLWB7XUiyuS3EYQlXVG65cMtNAiYV3cZh20NQepiXshMuPjRNHlTlu8
vH6GrzkP3KNjcYuMo5hIn42PQR8guLYlPqkg2C8GZxyir+ep1O9JxbxpaViSIJn8GVQtljP3YE0Z
YZ9ByMqDmWOqo+Pvj+vSeEfM831V2o8yFo9sMD4wqF/2ispaSNrCUv/uko5JonmZ2UUOa767gFFp
Z7/i3rtp64eMQQGAGt5k8zI819bypSWqGBuLYpQ/TSO9j9t0T5XE0a0py9qFXVB+J2qXdMDitSLZ
MairbbjABNBMCPpSoSkJ1aGDKFvy2b9761eWFnQom9tkZhtCOMbCsGglreT51jgW/a0YD4FFzICU
WPCyEM2BbXNa8a+YV723iftRomZN0+Q5KUPItQ9qxMfpeoW3DRWyuyrFPWmQGXJxsfxl2clR0PRB
vK2T9tXDXqYT/MO1RJaZeMPHaKynNsySQ/Wzj7KJ7LUrvABvXrLQYrZAWmrWBknFCCpORpiKYf5F
iodYVTMipfdhhv6DnvWYI4BE4pS7lH+bvsfaCUDj0h2GeAfgFSyQ7xIQb1ck915hJ/wauuQude1T
l/eYuylgKgWtQPStixMZ0VA+hfGu9Lhakl3nkXrpY0YwUXisQxoXMwblTikubn99S3XqEd/ujYjG
dlsO/M7CoHuSAwKyxf+wLSXYbkEc56xS82sX4yVV2PU2cceX5PYpQEGV1zKnuZx7p7ysx+65DJ/K
2D3lWm8KdGqzl3HbTQVjQEzhFTvQQlfzbqnpxIvJ/Oob/9mJj00kb/mOLvMYg+LkIWyDUMz8Ot1X
80Tp0TOiGXPnS5JGGnXs95awOqXhvE4hwaFZg3+UPuKofISavlAM9jKetn5EkSwHiu0kjthHTdsa
rqnre8/N6EJTlW615UaaWO8L9phcXez1OHPbYd5IviXmw3G8I4r+UdkMMdl1PsXQfIhCmdlzrEo+
VTx3AcORZqpG9tNNuCmHlHd8N1vbmp59MU6EfGH8FBZnXRPTDE3LfPQMyMfG593WGzp/12PF2SeX
qqD2mNKg/h7bheGnXyswZ28S64cdUgfqxNDKOPLYqXGldKDqiIinYTWTbZgs41x2ql9Lg5ijLB2a
edU+ejlyIgQDx2qS55BDHcckr0wd8cp5ssDqV+4W4ltAiI4QOk3A4LwA41MyEa3rNDgYGJiTwTlV
qP0EzUEm9q12EYqbyIKXNBFW2XdwUgwsWWOze+nUvJsa0mKpBZ1U7/zERAgLX4v2aVGU/XkuccwJ
oAcSyypuUJ41xQ5Vl0D1WygauqkQLPBMG7c6ORMhz12M9shq/Qta621c8nYsXGYhYwavKImZGI0d
2yJGcXgiVuRbHCBg1PP4IxC+fzI0+37GfJoRebagdPWw0re9zs7tYN13nGOHfKrfZM26zfH5vMrr
q8uJdX6bSX5fdkXF6swPsV9VF+HkX9Z9tQqsb3Rl+6eUBeZGVc7lnHBWmSRujtSHR6shEzrWDHnt
yKJVIAWqiKHTqtn190vL8SWL6SW00bZ6fp18D6sgYICPDQ3h705lPB6pgHZc9bA7Rt6ZrLzsG3gH
2XbSGM6akAiLavxcDKVeF9W3vYWpKWetWQVkPVbEzegcPV7ad+3J7dVdMA/Vg0aMxhK/Z4V1Ta8D
Wd8GhxwluDy6Ayf+vLM1oWKLeWG2RZklA2Y2lOjzgs3TLvAzcuETXdh8R3HDb9Q8MIYK6GeDFxU5
12rmXyXKoVFu/E2FSGGDfebISBJH635ICM2Y7LpHVsKwaDETOi5FqmVOgz4lyVEoD0CfY7+0ibRQ
FvSnJWq+9KpdyC78jE5TF6B+/XQFdY5USfJ7VAmqmTmCSmCGXcRTKfOL3OPPgYAlDpOj2aHn5/wi
S7TO3Z8OSs3e4jGzUzWzr+1/Mc9Z0HCBfeSo1Yiiw/KqI1s3GJ19aapjV8rPpVqIBSw54UNrF+f+
vV2S4uJOK6oxsT/GDlBSNcrz6CD3dfRXFJtxM03wkSWmQwHoUTkpi58ZMWxCR1w7VUHWrTkYFSCN
zVuWnjq9LMCAgFHGUWN8/1Gpqj7k7rSFUxIfWypkBCPhr5wnbbfELzJr9DEe8vVbpk2m1bozsWQ1
OrrZoeok+eAEPCDtssS2TUpyaqVVHqWH2K3upmJjALAFjI1J9qVUnoMPjFV6cKDmBMUH7yoQYcvA
2a+XzRy7wOcVJriYbs8ZRxT3bclD33K4NC0Kfp5sooAG/B4TDbOlJpS2NCswrNG4RSXojpxpyveg
oYaReiYQIMlbbN9mH+Xdq93TG6VD8mNJhuaYEsulmJ20PkPaNDLnEh9dUiOTjRdkBfM8j5uxJjEn
tx6LielN0NbyyN3DPtDRu5jo8KbMlnPqOrjm4+UE72WHm4JcVB1+ZMGPqYZA7dloN0yc38bp8FjO
ARSrSrB+Qc2rfc6lRa/yzKJ8M05zHlI2Mk7J26YWGTgUfZcUaNpFuFrpE/nUedlhkvOPXnsfpUO/
FOUoMt2JnT0spp6wmjHjjckOpFzA1imWuQmSAdRPv+wIUnopSWDxkXSE4bRa7fp0m7GoO8ThC0dm
t3FovbDSMJzqdb4Jg+ZFTdzfUnHUt473nHS2c1n76PFEi2I+FW/cVfvJBeCpXBgCeWLQUiGZK6zk
pY6pvPJhL4O22lbhdlTIJz3a2Kqh0CYcN+AmC0fibxLoWzFwRathX5AEwNvXuwVHzN5ljU8S6mVa
9PNxoQvb8NEXSiPCLDlPYHuoX8gQiwEQy6hRgk8d+uX5qfai/pDxrH4P+voiVxGzwJDuF7fkrfa9
J6fwup1acnaOibtLYrgxvUX4qo9wvYuXbBfC55iSCPyj57Ldi/v7vECFigVjqmaomP7nJBnBtmG1
bxSmjTmOHqdEkbRUcNG4ffJlRKuYV1qnMY6Ioc8wyBBrmDQRt/XM8COfiN4UVNbQ6mnlmp6xY3gv
StrSqCt49ROUPoM314d6uopCf+RGt0HguwFBbGWw6+t1i9cU0WFeGJzNGk9FkJf1MbJ3QzWf5xBP
X6XdC0/04wWgk5vB/tEtmhT0QSPEr7hAMGMxAvCrPaggZXiiGoI6W8KpQB58TABs66L+xYIx28nY
OqpRwAAOma3SD7lHegec2QyL01Td+S3kBYMJAH89esr5JnFr74SKcrhY5uYrQ/UBy7SwtvNIb5c4
T0xgGxSWHScCtfDQKbIM7W00pyReeMnOjB36dXKIpeVHfExxu1TdsE9RdvuAm7qQ1xPxGJEWo97J
xPlZJkbv2DpavhcS5NfeT0SstRBmSMUgGdtHhboU3VdK1XNy/OHOIqVj2xThcx5F73HbZFeyIysi
9pPoIrUMBBSEcoVLIBp+OlR8FSd8Iph9ek68X4qK0dBAg94WH2gXwJMKAb7BneqjF4Sf+ehdZDyO
nEvtzUhWTW8X4DwtdPSsOPxtH16WLl9DBOoyCaCaqDmVbBh9oEeWDf5taaxdUuaPwSyA1c8gqavk
oxmQ9el8ADvG017YKgQiPl14zWXijvHttODOXqhmEeIV3FPkBMU5++YYJ0xZ6Rt3tMvtlDC4jPAD
nJqpwz/IDSaYZGHlm4EmoF4bYSQc/AGod2fcox8M5Vah4Cpc+A9CRECHNENqZhOeD6XVMw2mUhai
OKLyF8+hiHB7MW49v532sqyem490CQ+xxMPS4tIdBrMr5/slTNNdgLB8K3g1gxymQpySFxfrdLsY
5EtcyG88928Eh+VU1dPX7LrkN1n4gxb2y6FjmavEoki1IELkLIBysVzrxt92H02h5F557aOb6asF
f+fSs1rHzsR+kGQx993BJroL2hwqtzXdz8s5aOkXq3oBflcgZprQWzsAGKvYkQ8hXb2bEOqgMnWV
9zSYqTueOwsirlwl2bNCRk1b2ZHxTK3YI2ljhOmLzcoNscRnuU62MeqB2SneM9zgiB3A0XHxr8pj
lKIJ2sywYwqjM+RXrSe9I51GEuLuCtt6OXHKHzOflSrzUSZiSt+1Qp7rRVJ+jigx1h6mQIGJRY5W
vqrFsk1gqbrOdIv36sVVfsUZmOAtVwbyXYNmcITtHvLCVO1wUUbOzDN9W/RI3hcLA00XuXBTI2Tq
HTDTVSZmZ00ELHDa17nXISBNTmhcwTlHFQN1J8A1MDbg3lFwhzFhPS6S9z7idSudXOOUb2CGZg7o
RUiCueJ4QDFHGE1atfus4fgYl5bJRFByXETsP/HZ7WWDfqqumXh2CYUobFqEn7TRZhrJD0Ql5jtN
fJhN95TXEJqwew7bsuF/ja14atibJG2rd4Ovry2Acdsm29VI1LbIqlPEFlxHaVi2V3ayJ384vhqg
S3NyNSgaeyhpDaMdKz2YmNMn9MrxmCXdjTv4HFPaQznpBY9RXCJi7xiN9DXYlrmZrnLhL0fPZrmL
E9n6/u2Pf/3bX//1Y/q3+Ku6rQoWjbr921/58wdmwiaNkR3+4x//dv02dF/173/zXx/zTx9y+Kqu
38qv9v/8oPPD/vGfP2D9Rv7rk/KF//6Nbd+6t3/4w45LpJvv+i/IVV9tX3S/vwF+hPUj/79/+cfX
78/yOJuvP799rI3F+tnitNLf/v5XF59/fpPq90v0H6/Q+un//nfrD/jnN9bc2K7St3/+F19vbffn
NxH8hUBK2wkCXzlC2P63P8av338h/iJ9x6HYRaSppHK8b39w0XXJn99c9y/C8T3XV0q4oS2k++2P
tup//5XzF8GC0AuF68qAtt379p8/9z/86v77V/mH7hG3pbpr//zGz2H+4xe8/lg+n4lpqSRHLLSl
YHvq8Pcfb/epjvlg519KJG9aDL0CZS9fAzu8z1MJeQs94P94Qf7+df/n12HL8L++lOQnCqS0XcUc
zfPCf/xS9axmhFLjyDCLZaq11/34GacIgJwQ9nhlPtCM/+rXrqaw9dcIJrhEUb7JGDcwGqtvrSY7
JymDmSxx/I1TOj/jxTokU1Ne1OlFx/PMOz/eWCYyO+dmRjJMUBcLrdmGctR4915bw0orQ64wDlfl
5xsbCGKbgqLQXkqKZ6RPUQaXfeAgy32c8lEjf07V3RIx622q4GNJsXpP0PmYHebSvpsxwRvLuS7a
GbKNJOG0zPtPms/vNZ3y3jDT/I4h85Fz9EMOE1p+WQB1oBlTxvKOseMe2ZBKWCCxt+E2eyp8CEy6
D+xN4TmPo4jni1qOz7oeDmlAlzWSxpPXCoRUMV10xjtW3HPGVr9yQDFtyKw5yzHNqOhZB4VBQj8a
dkYxjaZDoEHmUvFWNoIg0NateZNxeRqBfQfkD0YlxVfupVhj86fUvzTC/xzN9bCM77R/kuk95VXo
bGu3AkRWsFT//S+mBtAIvrJy/aYaSRGTOulrUu2hT6KFTl3aP0QTwm5uKLwuvFi+jT73q6cvSgtS
pC2LV1OsfsJzrlYReIFR2anKL8LmWKtY9m03lIiWkT4N3vQ8llV8iNPlpUk8QMq4qZuBbPKAcEpJ
TP3QEF9LfQBRP5SHs1ci4qbPRgA3srMcc2tr5R5ZI8ACmEe3aOKhHhrnKvT6mdaEKqqzop8NS1JZ
ohjieWTjQs4dX4TtpspHONlPVtg9N+WCRHvAA1OW4bgXrPRMdjLk0QIbXXBsLeMvp7Ogn5W0IaCn
+wxzShPlpA3S0FLcvzcNQ4sSJL6s5Lj1mYDKkm7HGfm/JUG9xUwYPUwBOmymVk3hA81dnuosQxVt
sRLqlmsvRUBWs1ewE3qktPfTDfvzZluH5pQ5C+laTPLI/jwJL2eY0OSfrW2332+ZbRD/yB/F6odU
6sngOyDeswN27GvkCYDoYJDSKKqbeWYV0Ws9bWdr4gae0gu/QPiDxjJvvQcGPigr4qeWX45A5mjZ
4rLIZsiHxUElzPdB99Cq9vYvlHaI3tpfsDAeppSbnbaDeadBC+CwlK4pB8JkMiiOYBDzf2L75xtw
qwfX6z6riQc718HJbvkfolT079yJcIM2kWYOW1nYYUb1o6tb4gOs/K7u65t2tld9YvcpuvZaD6AG
6iI9l0P/fcgqlo1K0u+uAwqUWts2xj/SGWZeMbGRjUZxGwTbLNCncbxX1PpypCUMfUWeAfDQuaHd
nqE/EIw1E3DJQm70DfAz+5eDl60Iyaa1K0DteZaAVYmiL5aOJLKMiGSoSuw5fei79ByzyARxy9ps
oryIIvhtJU4zp30PBuepokees7E59LAOOfPuqsFcSNe+lOEHXTm5hTlpWxXxK8aTNyOh287yENnj
a7j6VNj33Y1jcTv0h74J72TonmczHmoTMmhdE3jnlLWO8JiKNxWce6MOcewe2indRSUr6NZDzjEy
O/AShBt9tVpb4Rs445p/nBV7r2YOXbCyRfSnN6aECVU4DcAFC518r38bVMxlZ4XDgVCyY6QRznp9
IrdzTeSJcy4rD0DkxHZKhEIfF/J7omIXxExwo1cFxjstwG0PBy+Z7voJXUwvr4w7POlk3grTHUZK
RcPU3wZlHqGPxKLZ+sFFs0w7r6OsJJhaRf1tXkVvqU/iB1qlWbhbYyPoqu3dxGZN43q27em97vSw
zUp1dKbs0s5CVtfhz9UfjWA+YIyWBRbxw3H/nX7Y2qHiYKEfh2B3/QlJGfmsIZVo6PPNuHV9ozn7
OXqTyz4pL8eACy8b/L30SHZK2KsmPkbuTL5ra7S3mIaS0DrKHsVRkoXnudE3bYWHq4tObbnrYnlA
3HVWa1hlBAeChzKXyyNFxKGqoq2wK25O5lrf68L+oL3fdqtMAC2T2OC8sGYUt0A0goWDcC69G8Dk
Q00ovZ3hOlwAXGJE46BmhIRdxDLNpxiCU5KHryWklrm4hGAvYFLJfLrBL8RvSuOuVPqt69qjtFg4
gApDvg8vcmRlaoW3bWVevEb8oCW7r8fmWQzLz9gY+HF4O/2XoQsRx6wXiTm0yaYx4qe4jjoQXsbH
eNen4DRYfKh2/BwZsQ8L8h2fGpppK8rYwSclYczOaW4hf6hutHHeHae/K5KnCXFTGvY3DUA3jWaE
OdOpS/gP9n7idW/p/88ty9eowKCUCfuk3eIz8WCl1vrM5PS+Wa4FLoLWDe+LNchrVj+SZrmtkScj
g2ZFtk/99NL7lY7mpLwMnG4avjh99zAQWuHX0IddZrRV9ywWIFNTQ8uF2teLL5O0PSw00Y0yB9CB
V8aP39Cjvgll82tnDiwnkkzr45xke4p5RETho0bzs+Qxohx3/NEHJC4u4q1FPZ4FpEAmHCTTgpcb
2KAWr9akWRA5qAGm9fZZF+L3qgF2kqXzc9nAZs5MvmfusHOz/ClpvccOBkTj3Mu+vbUS63F0zV3g
XyMDZi0WvpPzw+gtxyCek3Ol7W25qkf0culaEKVs7dxxXR4KQKix61+R8P6hdMwerwrfnTq8+gzd
8o5JNoBkW0If2afW8toJ++wRnbdQAnJvZjvVzK9RMH8mUA9sZX3B9SYCNoc1BsJFUAQNcxxs4zWp
tpzdQ5UUuznwn1LtAVRtiYmIs4vElMdCD8cYDEXVPlYGXU5uu1t7EkxOjHfWTvwcxu6ba5m7pQGA
OAIeWCwCWi39FJfxC1akFAqeZgRt9lOuT3XtkRXeshJKblqczL3t/WySuxLuLHt3uBVXAxATJNSX
KTZwdKNHZZtnw2griaeXEZZL2kRo0Tz57Hb9wV/LESmuqzQ4elORMcptDx5nTB6uVV/TXzJ0uAvk
U1yPT6Cndp6D/0ACXcqBL/E2R5it7Z9OCdraL2lOHQgLiEe5wzaFCc4ukBo0GUemPcfMIfPIHi5G
d/lRNUhjRcN6a3TJCggQKfT3U08gsXJ2THVPKlxpTasILQAaMx4yk17hVNX5ocusx1gE5zhqttkS
c6vQpHJ33ws/3lnlm9sTUONONwqR/hjI/RK3p/Xx1F630aWgHJ/ZJQ83PgOowiFrvq52TeE9lYYs
aawmg55efDs+sEj+iFYDfEPOhzuaQ89+a/1PTkUREGofOgwNWZGj1D/YMTGpJBAn7XzGC3WuOWmb
6Xk2B8GLKdRy0nn47Ex6Mwh5O0oD5NzZT6QP53N+27vjzp1QbIYCNbtF60FfHaCLbqsrnVkXMfCm
ykEEcbkwrlicjwUbW+jsJuYmqZivK3zG0aFmSBoV8qUoucv86i5A7OtiBAzRxASv7mq5DefrRgqk
wtWP3vDjR8NplHJb5O0ubb2DLdVNM/Gv4dgUONd9JGb/ztF5bTeOY1H0i7gWCZAg+aosy6Gsciq/
cDmCOeev741+mOmZ7i4HiQJuOGcfMRXg+op9LW693r6pkNqtNc2Gd79O/l7a2T7VRMIC4AhBgAzh
ctNyAEYiPA/2XZcRJ44zwm6jW9dHPD6DP+Sv+CMewMXsQLAjIxDQ0qDDciAylr4rVqRTizynJAay
roJO2gGG9nn5+2PpkPRE9ImFGtv8/aXeLlWym4v8pkgc0JzepZXji3kXAioGZDDHsOBGbSYAsB1t
R3jy3W9RxE9dTUbmOKIviLaVYOOFTyVmGz7J5RS5/j24n008J9Bs8oMtUHCiEwZl30IDshTcs5ek
0zck092pxn/JLfJ2RXBoqEy0srgJSCiFZRTCoQkwVrAj2QXYXzieThhRBuK6wPCqGFoQX6XLu/dl
0r88UqJ2jzngr25EfSbRKaAqVUFxyJE15xrqUhDWnz6p6g1WVNmqu5xyr20+soMWE466s71G14D1
ZI3ykzIPxuP4MMXTZbLbrcVUreVFFzxdHV69zkVN1Cf3gggSyDHmTZa47UrqTfM9Vx91lXmPQ3KN
xk5xRNKAddredDOPSxI+dvl6jGW7LwXv4LQeO1z4C4+NnItDOcod8trF7fYVaNyGSBtrVZuZTNy8
TG7bFpsc/vo++vbn6uzJ+FI2ANJoJngNJeL/4E/Pn48kviawKDEpU8uMO5f4+IgbfjBdcIWXb8lf
YsyfOGlQwyy3zAl2VZIfpq4+D/FKnz7f9tRb9IZ3viZ9JU5eWNvtLas+2zDfBqHuoM3tHNxhZZ6c
HdXujaVvkPPFkgTZrySQI9tht3BsbbH3rPjIzYDLTWKbPMDJOcR9SLUJ+zXkZmM7Tj4RoI/6GCfF
3uHJKSyKeGmdveTFhU3iIGALCYLp/2FQQ9nBdb0Tkb8v5gSFT3ly0R7ZvvXHY40SOjz2eXjp4wmb
CepX7JM2P2EIL7FDvyir5Jgm4X5tcVLnJO3oA3uVjUSMKJCcCAyY4RycC9EeRjzMmIo1PJcsAt2p
XZyg/jVY1B2gnLOxY4nWP9rehOHAf2AzGnohutXsDBjqsSxRZecJgXtA/gePtV1SQCrMz6NDSFq1
3Cw5qMPO2zqk1zAwOmCZQE0ombW3O1qJXTeILZpTniPWquOMmgwICc+WOc8cWtyJPV4XkRqRtoeo
/Uxr7LpOd5P5/t68EExrDiLvT4KJPAuVA7EzYNXs/LWuyCFb39VY3JRsqs0uzHyp2F/YO62bJe44
J/2jzOxjDdoFhyby0/pKJkwe20dzFjZucmmd/mYx+xMv2iZucsckBVHu+hYon1a4u7ALfY56JNxT
4T/PYLk7HdyLDpGCRbgQLswqD/ZVl972AYWicOV4jnMWeEhGWIvWWFpbIEPue12G16hWL9ijyg3u
sZ82RAfqJc6tNyispAiN6uapcs0eHfcxMn5T0UbQdLs0PC/l+P7/P/ONR2Ox0JVUEzKqmcUnhsFq
lcN25EbAHpMcFPIHnEPBK9YQBtqTfNHWby2QCeSBy3jIsWlgJSNi5GkTsEPrWk7rS24b/v9Mz9eR
jxXkvyQSWg75oFXKfD9gJ+6sPr5FWinMcA5BZvyk7dEL15cS/8m2cvojQRVQumhPUs9CbBZbF5kp
a1uETO2afhD7bOHrzOP40FrBfnKZQvs2K3M1jUc7lO9rZrcHHDP4B+y/Tlf9utinNtVKWlC1DCX6
DPHj9LTnrICwP7uCCB0+mlu883Qb+qpjTqbO+a0XsBPM6YhXs9jjVDPXii/PDZjP1qzVnJfE4c8m
ZS64SIk0C/Sot+00MispY+Rt4PNQEh/R2Y6cJSh85Hpb5OQ5OBxkUbXkD17RX8x76ouYu0zmP7Hg
/ffw/Doq/6lSsCdiZWaUq+IX/SJ5MPwma8sLlRPe2I7zbwNCeERnwXxAES4e88c5LwjSGMPnYYT4
WEDpdnl5tdYhRsvkzW9WpMMWPyrqhhc3Rrrh079N8j1cxgfb56dxs58hnB8aiWx6GEpYkAuxrzHq
A7vHJc0LaTFfYTAUPWlX4LbkjNfDuLUl6zoEEfdFBjjQrsH+CH2wqo8yAkWOKZVZAXRgtbaH1i6u
GM0UBRPcTXtFwM+c3epPtp19hSGXgIIIx0QXjokCzLVMxvW0BAlO257AeUSdqcWVkwbIZsQ7ewp2
FPxyTAnRk9vAiYaXhIEZLxQSYYf94cYb6mRvTWYHgY7Um97akXfdUSU2zRogzWO0MMho67xDyqmx
1LtyZ3Oeb/2mfByt5yWzwnPXZy+t5ZU3Fp4FPkGkHi5MFsYSiVqE3gzb5ZulSZKrCsiP60BOXfyx
yMTkdPAb1AUcfkI+LtbQHOe+/Qyg7Ekg8bsQwM6ktdynWIfj5TBlxV2v+LG1hk5KhfFUqT+uVs0F
3dE+yaVDQhHW9qwvieYAVCKX5HfBp8xW9dEqqHG6EOSHH/JZ8Fby/QZybYOp3MIT/G4S2uZRe89F
NPIrz4zfEMPtGQ1/Lp71HnSHwOFfXeMInbF5Se3SugKgQhSSU9r3vGQ9ddKO3XGc9MneZ+PA6MRn
nxwlmNVN/9s6oFrseNixBGz8a+/x/7GIwI8a+OOkQgtq9+UETgNRvXIQ5hWInLD8vaFLJ1bioZwJ
VInnCUBXjpt9qU2sgky5UwNvxHdGIdUwVwNkff7/re2iidWp7Z9VTF/TNPWPBdi7xmxVV1G/cWpe
BuTo2JgGh3g58C+jjfe8awCirYu9UYAsaLrQcrbpF1llfkGdM2vOUnMqFcLQRXT6g02JQz9w3zLP
8e8LHFbmZJ7FuLfamA1vR4pdz/KzDm7GvF1x2af+jRjma+WlH9AcmuO6cJfqoCdiZhQ2OjRHYDJY
qZoe49h99zyGrm2QXSSfY+0COcnypuKYdN+HnhOhWoB9tfUpa+p7a+JnRPwOqG+ALZuUdyqsb+sY
kVDRoPqPfqO0xpvoQvHC2ghsjba97pE0J+H4kBeqPDVfPSRFs1e7FDmlRMIXSz2Ovol1Q2mukrD1
xx3eSYLHyva9nnh3bYeDSGgeLtcxj0eFSwxnHpHEJQdLTyIxw+zyWATMMvMeEO2Yf+mWE8rJxuM4
zpcxsG/Q9AOCGdpdD+BnsOufyJ14JYYBaj8uGEBD6+K2BwQqBDtXNmh7AmOqHpBXbqaCKvrLmIOL
rKcrmofsOIXBA9Rt797vckk4hnysVuhgQdBfoX9x4TCOmQh/XPHi7/yKV9k3ocNhV92kQ3gfjdQO
spx/4sB3yVIC+hCOHFlSd4cFWLaHNJ/LX53GkMy0/w8PBbh0abwfPDbcTQ7gwKZPj2h8/455wInH
x8dd7fs5z+56PT34VXD1MpKBE5uPnVL8VyHnR96P7LAmPkA7V7/Q21N3lLz30ZKiipp1fS/KM+qS
+Dj0KJmiZnxld9+d244pHfI3PyY6qvCQE2b+TxgJarUlO8DSJ/01mz/N2gs6Ki9YapOK4aHoDuek
3OHG3UeIkDeWpFfR3PObYGkPNlupLkndf+E4PaFNeJuIAzl0eqF4dYHEVPFTqO0aR8OYIMuxKXA8
BLHj0n1kERqItH1yXL68PykKEDXfBc361Qsu70iVPx05PJz18ri4PCiqIsGgWfzXtWD/A8uUvACf
kqVi/OW74AgyCz6DVofU8c7DxCFtHhN3Xh48obA8FTzIAunwtu9tPGJ1fD9Y2ZNaWMEr2wIxK5B2
sP3dj3N31Jl4mNlinoq0uK7WpwfWbu+4c7jzXJKd0WOZhI+i2ueD27A4G0kqdxAhrqDFpuHJcjTe
ubh6dfvMPbYr4WIS0EwcETNrrxoJ2Di8YSREqNFWCpBc9xmJ2To6rExPQMse+1rbZBbW9m2S+LBi
5N9pYrqahUVyXAsiakPJrj5ZEIEmmqFeGnfBIRvPC8ORvVd0jFInKuF6kdnBSwj5w74X7jsWc7vE
jEVrR9wPIhkenRHfggXyVJaUmiJ2mIiEyOEtjbOjLYatXlmWWEv2nceDw3SEHJYhf0NMLP+UxZMP
DZaJk9XuyiTclZJuqVIEL7b2l4eU7VaGCJ8md6GGjwlX1jFQzaDfsalEgDjBrtJASPKgI/N4hHPB
3BKFdpk+ukl86WecatrPUOJ4w4xsa3oK0atC7ms+imy5cxOWBKjdWfpAHAaGOL+QUWPIUe14cuz+
Gi+0ybiBmSXPAEC4yJBTRzEKZl5AULuPaVkRc7Cive997yuQ9B3rmtAzqFM7Mm3C5upwIYHumskN
zArNt/IId7Pm8bAqV51slD3Ccx8wWLzNmUU+EjLXrdPKp6msalIGp2272vB+cfwDsTvVC/lgo8vi
TPXVDcdAl66AcsS7FjI65OBcprVez2O28hbRik35cz8yG0NMcS7AU9GSL2h0+490dRwMdawSXYt4
smQkBTxlW4TTZov9d2/lM/uQtpQvLQZOJpB+npxgfKGQ67gwBDkA1kvMuGernxGFJ7srcVHODtAH
1TI36FbQK1TRkm2xtZlPwl6L+R910DI176jo/iz1SCGH0nnvzOi3q/7ZCyfnHI/PQTU7+8yyX2XX
QqqluEYIub6Fs6MOcnCPpIEk9K4zdGCmqZaXfziCzVAceQWq/I/IW8V2CEFYJXH/JttJkGvP9CMq
Mo54VPEqb4j9angg8M0dUBK3QC4YPGXoYPwJrtPUpjRxOqv2hbse6XrMLpuidGWOOrVcnYmV3VBg
ggsTnEWMwLGawe3AsL4bbZ/V5yyGXdKTNTZGW78UcteWhJlEAk2Kbc1vZMX5O8yfEfi49M5il15V
smN/3UBVVvJS8N1YC/D0WrWODgGNGe7K8C7tbse+WoGb4y1ze7qLAYCcM3xnSmbbAuDILuAR5GFq
T8AwPjxeWdCAaIFgKpN1UnxgGDLEw/mOqyc+wRIH+UHFqkCOcnzIsyywltqQUaYUK0iXiHNtr9XF
MgwRv2L/t0CDW5TTn5Q/v9XG46M1n5017dkTaJZRaH5ZPoC7Ig06b1E0R+HP6uRcsVnN69R8Yihe
D0Fl9lxkV0gxudtBUS0p6N41NVpn95dcdI9sXqrzXPw6IETYTgMK5HbbilL8hS1GgF9P6xP21ecS
3rUTG5s5dOS+adI/DlygW33OOpLlyauDnkzpOmvAwsgSgK/Z+hBZ3iuOC2eXipupHUhYd7Hp6iHN
bhXuITLt6qy8a+nt9j55Mc4i9xV1zy7OqBVEmZxDN762uMAZ1FElxEX/ONfpZ7li9beWxmGSLY8V
6ZE7bO0TkZH0HbPC4iqZt/sT/4KuRMh2ugwwRmMH9/L1NVn+RsgYdk1VrFvw4+52GpMj+9Cr1ZTY
1vF+H6zsJBKmGq5vu9iuZknots2OEhxw6eob34Olz+/So3gGpZHQ2QiQHSqv/QsI+T2JneOeo54q
COa1VYPCSYHER1KDU1vTq/blQ+gD8h26vt3LKTx7jf+E1rwiHRy1dxRat0mNdz9x+SwEc7tHdFCT
tmU3mF/yG3sGSrAKj0Qo/ZVmq71PFe7EsHrhGlV7ERxR7gcMJDCh++nr0jshcszJf2ns6VXowtnL
FARjg+ngoKcRg1pPFI4SxT9YXNZpWTnUUZ3uQs7EbYZzPB1Rt0cm/oP52F3YjJdBU3zMqA/5ze29
srNbPoDemZ75PgjY03XW2O1qI+ICGsWK1Qi7UEDcRmrm2wX+CAhNN7seHVhjBGHwGFiVoxGLjFgM
WCFaO/RjvhGSdSjKnP+lZT47RBYKsJIOKP+7W9fI0BwjSGuNNA18mZZI1SY0a0RelPuSGaub2s+i
g1mU9LQYdsv/amIi9GSmjz7DgsbI4Vix8PoFsYURnK+WGdmci34uNkK6EEVda6R1wEhDJv1GbmeE
d7mR4OVGjNfb8IkCbe9bI9Tz2OQchcN4duk8AJ8hN/oMRTVoG9ZKrtisVRrvW6UdahwNlp67gs+5
mXNFhO8iFqR73tRj6V6aVqAjJH8jZkC3i+Y/rNUW4j2mc+knp8jqz+nc6F00Fu0m6AFptr2JLMxq
6B/zn9zTT0wjERQZWWNhBI4+SsfYSB5bI36khLubUEOGRhaZGYGkQCkZGclkYsSTM3lWpjqGB4+z
1ggscyO1nIzo0jPyywwdZmYEmUwxPiNmyaWRagZoNit85wvSA/ovKnZD34ZEkKHyzEQFRtRIPWfG
q0YI6oXVc9iRHUJq671HKv3kVvKvh4rUycirMn0v0JceZ5SNo7S+S3BdXMfQehJGhJotrFPdw+zB
49NVsCM69+ShWlWoVymakbG++/DXU7StATDfLSwjOI1oi3JR37oOaXmrQnxUrgoU6/CTwI3HGzp/
jEiNRtdpDtqjsyssn2ArJECSQzE0olvbyG/L5doaOa5Elxujz03R6VKZ4zTzfcS7npHx+kbQSy/z
bzYSX9+IfUkHAQeN/pfPBs5wBMGFizRYoREOUW3hfItZ4aMfno2QODeSYi68vyKk2HGM3HjESxg5
RXmTJzUeBSNKLlEn10amHBrBskfVXhgJM/SckvhVxgtG3uwb1958LmxkzxouOtaC8NAZSXQYpF/u
0PlEDIuHBNX0YOTTixFSu0ZSrZisbRIjs5borUsjvB7Di22E2NJIsgdkA1s3CEhyah7G1KLa1h4B
dv53hQiVVAG2OvGYtcdVJl+NmLZjTVXj82pyfDJhMtJwYUTihZGL1yFDEyMgj42U3DWico5TFlDo
zDv05npFsyVQoKdGim6jSdcB4nTcCd2uR6/O9OR+QL+uA55J5PPgSsr96iyvNvFLrSNRZgPU2gFM
vChv2Ui7oFJEH+8aobzk8MGhQhIeGvqgr/2DYyPVQthxVjkfMSgAlRHeU4U/ryjxmTtEWBaIHRxV
9dOF8Yg/PVY3BBAyMzew2mY/tnA+Fy0f8wK/r8c4mhJQnqIK2EXfUTyta3hCzpfuVVv+TrgGqqD5
6ub0bexZGRhlC6dXGdmAxnKFGGDBu4YG8BRb8Enb8qXGm8DRMZ1r3AqrsS1M+BcsKF0ea3oXqRQ1
MxaHwJgdRmN7UMYAsbjBeTGWCMuYI5DgTsYsERnbBPpkYiONlUIu1rUmBZS0ZPa8uC1yY7tAaSEY
EmPFoFl9n405w631Sz7GF3JvPRKNsx8fxeYuXwBvJ5V+lljj8Ein9SEM1F/R/KC8LG84PE/dBBI3
na4dwbr09MYykiLgdgHAFMZOQlO4yzmfyeUp3X3OoqvO9LBvs/DZc9Uf6eSI8lou5Cxsz2WB8WzR
xXhse/u5Dz5nY2rRjm3vMclGyv8d0pjW2RhgcpwwtrHEpMYcI3HJeGzHJK6ZwdhnooCKz8cAwugF
cw3/NmYi+KKOMd5MDbpqDV5rNqacOty5xqTDpg2Lqf5X4N6xKQNzY+dRLsYeXmsIl3h9SFNlPrjs
W2MC6vMWP2IavtUTXqSQdp3v2v4b8Q5JYyLCwdPulTEWxeG/zBiNlLEcRcZ8FOBCKrnxNo4xJiU4
lFiY/lHGsoTWz9pkW+hV2ZkhyB4nwtbD42QZs1OJIJ7JEuYtv8Pz1kNXWplcmBnGTO3HPZ4EaP4r
VCeej3SBafk2g45pD4GHN6H8I1lONUp8h5pHqoORSRv1yPw3gQppY6RraDysf1EOZ8tN0mxThvOT
QgNIu0r+avoldfCS6uTB66IfxYUIeWu2UAbZuv5rKawUzWoySYcAhJAFA4YilMqDCYCuDra/XjmR
wCmK6ugl41nyRaIc6CvM4NZeuA3oveBC+SG+AtoQVKD0s/ZQ7aKhkwQoZWZlZ13AjIf70uXzby2k
9br5ACB3tNjS4oCETrzYzb0dgnhGP4VBI2C3Hof/f7dl9L+KVs0gN428gjpS91+gaFBD9nKzUhb0
kbhze2godlhE+IK5BgVXogyhPIQDYj7N8rLwSBtUpU9PTO6aH/EteVL3NmlDBGmSEquWg9Us17EE
6NRadcW2YYXixduSdLNEJYi8gxUDAPwZtWmVWHB1wOjLtn+lJyIpm2E++fIsaDO4zjVdP1Hap3IO
9zp0PgJIbTDWx8uyDNzgusHGkrXXvCdwsW34bbMUZnyEfiyJCMRDoHRyrQRRghPuVgsDcGBFn2zd
YWHT5x6AAB2ygNLCSb4Ky3N3kfCvzChu6TsYdTpowKbylePqhBbsl0ITWrNQ910MaRDmxTzyttsx
O+By33RWuQsiyW57vZUaEVWIAWjr15HD5+U4z2DYhoCUYs+k3cHCYwQuVw54VIc8Wpe+oWOSSUOw
RsRJ5sPEJhpvS5PA1DE1zLUSy7bNoYB2iXgXpk0MOU72mD9TaP7NQv897hBQEQ/whl1wwaaEDxRm
z9rHHlAGrvCI+mpsKJvlgNOZTQX2OTISXBREuiNLyUmjnVpJ6SnmZ7u3vlKWLjg3Ol7jIT/pDJhQ
6fFbNrSC/VI+Mh3qd3YNuNJH86y/W8X8pe5dLEw6+dd5TH2WlY8uzeJxJmuZhj/40+WOv/cr/Jdh
ar146C0BMowsTTuPDcHyUCn5Ug8LpdjjUjAWLSKbN3qq1JZuej/08rdfw7chDXeLPXE0BswJe5AN
oXQws8NcoOaSgk7UP41TwJFZD7eibrkZIxIBy7T8dqHUsisKntxOE2e7mzqZI4CCpT3JEBV6xvBE
Metl+mDB9Oddid3H0V3IPcqWD0XoEwIjggqyfd02dyUAlJ3Xr28iQ2kHa2vjqeAjtqiNohUIGqRH
yYCvUP5dBkvPc8hleVVF+G7FyO0wGaOr+15ydp4MiV7RMcUo0tHPpTxC27549UfGjfRNM80ArM0m
/JxMiCnWafLQQrUhZ4gd1G+NxHRv19G/hTCFJkaXPaRX0VbsgxzH3U8k6TXIVPVKCB5b5PsAAUjh
dAQGy+oYWc4tMWFQnlVwS0uI46txXrOpeqtH+22yyZBw+k+vxuXtAflU1BiL+Zs1ne3a9i8aJ+Se
/folalCdCUz+VVCTVLAyGOZjzG1rE91hy/Y7UM4ZUyvh8s5dXJP/UpmfwU7jy1LmN+McIeuCvOom
LLVtxvXwZNaAyV3foNtonZGilJU64g+9deyBS4+eEI/bK9ump9heLri1aAEseaJNpaKM46ttUYZj
SEDAov4E45oip8/usWjdDW5JKqP+woS+LPpbDTgThjh7KjoA/Qu7ryKRn/7SIIe09ctkAxnr3OUe
cOtrqXkCOo8ZzxKKsytI9ewcuWymP8oIbLKRX6op8D7rRvwFrrHrRtg8CkY1ILrX1mre/LVUG9z+
2WchBne7aLTsUQPzvxz/iQlAXChZdFgrtIgyLLZFm7yUkwcBY1xZQPg4JbrbZaFoiPMbpwzFxgP7
kHv2OeLXjIHIMtKnKaERdur+X6uWr7qqPyDZ+JBZuTTXc7cMf8pOnkUzfZQD9WPXrbuoTGg4L1GP
ZpT9K0qWMQLMwbaw6S6VzYaaKZIIEiTo1hd5adT2KSoqpepP559HUVy3xF7m4k1rKr7MppuHYkde
1fLU2+ougECxgxXJcDF34IHltzhRz0leAZfOLhNdCbxyF5Uhu6+7yW/pqqOjcuovy+2uLmKOmQF5
PD0ymX2tRpZ9pEMeaXxgXz3A6bltA/Gsyukh7tNPBkSN4yPJ8f82Tn9fOuOxYbSus+66pgCcu24M
N7gXsavFVKDjr4rGs/ZnlAVRycHfir8LcmzLKR5QlFBEluqNtek9GsxHP5luu9C6T8AuTF2Q0kh7
CJiQiqpGfYwD9EBkywC6uJUcGGNedCe8Oz4zxCuZf5jiTWC7Retwojx6QcSqyVTnpE8nTACdzvdJ
r09rnvyslvveJup2TH6H0rkfHdIykpRHevHWf1aWHgfXLHm5MFlP3zdej2ycXNqWqhFkEIgngr5l
BoPD/MqTyYij2x+65Fz0QIL93HomHO1Ujb+Wu9zZ5FsWpX3siUSNKOZwUCL/r7AuJHX+t1ix4Psf
CW0J77QxO5NEaTYEeVWTrhHwMDpBS7b9TTMLg/MvPmOSwUUTA/WrET3OfXiSdexSHzKo0nQzlAx8
WfmOoBbZMudGIHhiTUu29FyC6BKYh0S8Xq74ZZXFHMBObypuo01NwDZdOiEWDA/hR8QfAeiYTRz0
33YfX6LEuQ/mFz8ndz6q2acvo3suB+9K4i3px4XJGjMjyHCuriOUbHko4uDdS/XebwcmZvH6I3sX
nbS73nRJ8brE6rvD798kKztqn6HyGmsex5ybsm73acHiNpBMvyrw4LU1f7IZCTYdqsqJUQHdCH2H
q8OnPFH4nc2aqgZ77zwtov5MWuDFrEA3dq9/IzeFSen+69kDbXBsdeWARQTjDoeQdxcP+o/Uf7sB
rHWbtECSgVuVgxXhuykfZJS9LWlTM+Ac97ljjXsYDIQHiOZaiOa21w5PJEUWSvUUsaQbkDVGw0Cx
W28Clf9GHkBsYN2bxrsTmLsNFnjc8Ps9DHM877oOah9+0V8XCqOfvExN9l0jyi3clCzG9Yu13GGy
a6Y2aqaL7b9rbpMSvndY2nTMK9Jz1Fv7SmJgEtCl36DJnANnPdZFew56dXbD8cZZYySbdgHYgyF2
1oij1VavYdHe6TlkXKn6DWoxekK/QVIkqFzT/iEF67zr8NRt/JlPkgSb0iHkGlULTd3s68uAzXvy
GsX+M73So+TL5i6g5MqPn0qE+VG/Mzsi+CA3frw+jbF8gQZwctbnCU008vu7ICiuRUtNGRTipx/n
F/ws+KcsTFTV7D8COYqD9c5r9C1+EZiEfBXtbetivQTe/D745KKojoExKtEHu+33TQWvx7XjfrPS
xZmESqLbO5R6kMumrUtdRgTsBQ2tw/zECoPvkI3teQ5rnh1W5ARqbGtFVHO/sLwYckKYZZBvyZrI
DpPr3ocOxw7kx4NT9U+JC2xH42kKhfcRB8CSQ95x9nk832qqMdaX9/hcfexgBN0uPizyCvGQ5Gf2
KgjFDIFgVnTfQ5exeI2HU9zNL0FrzhzkmuTY5M9TXJ3djJCe1MXloqzs1opn4AHNbUHGqgwZBzpt
zRWX+jyDZfoduOVT0qS7nu1wSy7tlqaDl7KLqRvXl677F6bppayGJ6ZQrzUZH9uqqt7dIqXkA0tA
PM4fPGVvpX6QdvLD2CYV3Vfnzx/w8skYjm87WIQCoNumaLJbOUb3WZNZm1ZFz8BD4NsMOeU693sI
2zai4NxkwfrAYPrGZ/Cwqcb8L+UwcNIIxT3duUmFILuvJ5YuMmRzhiq19Weq4n8+ZJod1N2nYeAV
mSMSz2cvqvZDeJAqRhgSTjcF86G+ncgkKyc0Fo+N5u7qZ1BXtOHYLLv52e0B8yNAOfiie4kVIgGP
fRKvcsVgh3bUWTrIVUFyVuv4bX68udbPJHD+ODVU8aUe7hNTuA0DpQe6olbGoIWyrj60zTsqpOri
Ci6htsfeYtt8fhnMo25frXNQnCvQClvEA9FBOTmgdOwN2riUrHy8L2y0Y24+Rjc2w7lzyspzVJJ0
8dzkDs64wBM1P+sA7XsgsQMwsg0O9pA6Ry97LqFGbeahQNehsIbE2f0oDVZYbmM74PPdDuhB5geS
gwBRgpdSwVXj6NsxS792Y/U5+oxPVce0gGgZVEMV0Cu6tNAlh44P68b6l+Fb3jGEjYxb/8Nqsz8t
4/5UDY+oaT3AaQfUVeHevkFvFJ/njowFN578LehlGBMNnMmF/MGtY3XQwN2AeEOUWHvKh8adiz0p
ZJ/ziGGN6ZG1iyGSbZzeJluLHWLQsClgAE3wcsXPDquPo3K6pLy44Rg4TFmIjMkwmK6Zgt4T2Ld1
BN8/Ki1S4AYSSlJzVdTpFQXTQyZQs3UYocgXm9Runbxx67j+o0xpiaWaIQPBNLDB7JfRZRTUh/Yy
LwfWoAwJGJNgHkAI4+e/XjkwxyUfzM28N1XxC9GEB9vGl4fYccWxKAsyyby3GbUOhU7/G0v/wfxn
dTj915BVg67skoA1ukPaiNJoRlpxm/thhm4vuHKv3NGT0KEGrOY61IhiVu+5Q3HoBgDyxwKKQu8e
VA/vttSmsBHYLWR3I8MVYiKLfrEcUGuhJhac8U2tzm263LP9uZk6MK50abFn4KeMbrLvpWbbTExA
sesLUh1tOm96JQI/WOUUzryZBO+CN8t4r7gMsqn+KiIMK0J/BpH7rQtxQ0v1pRiZg3h4KkZgE0mM
QEZ7b/V8qSx26pVDBHbm36YxaPoofzTfFp32Z9XTuhX9AyYz1FHdtJ8K3p+JzYfXBNvOOU7rQAxf
CoiyWtwvGBZ3Vp1/VskNOjxAHC2lmsjtt167F1M1t+LXWuNnP2m+Qs1GzWS9ohc1P2NriZ+kziBZ
iseaAfapT599lz0rE6ZT4o2s70h5Fjb6KyEzHHJJ/2AxXceXMGzc/xNNNNMQ+zllAqvr5SlOuy/R
gMIpxS6H6AtPC9dgE2M8bfqejaG4XWf5x2DaOqf65CMMrjM/h5N9x/r0Qfv6xoK+JQpTZbXo5Yd5
vZuZKFUQtOrxMSpow2Iehwk/CNfruJOixXoVNPfwE36nijhdQK4TknuAX4zYfKJknHJEQLW8Y7D4
ZBO57wfnheroYK3uXxPh1vaMD2qu1sLBPTW8mb+2ggimMTp18BO5p1FqA0WuopXnb11wVsrubaoh
yKN42ayO9VezbUXyDQGnc7uNxgoIqzjhMQoKcFDLtfSLGTV+S2wE8Bt9b34H8pQ8m363at86H13Q
kg8PvT++uAFHkZewOKqTLypPzLa5i1euzSlVyL2k7BgYwnpXOpTPplBXUXH5UdoB8ofrqMGk9zp+
sIvgJqX+qLjuAVh4Jz9Ikc/ZnKRtKHfVitrUvM7hMCvDl0MR3hXk3YurXJzbJBBPKHaeJZZVy2nv
h6Y1gZg0ElH6aH6jUY2HYoovY7x+DWI9Rt5zWta3rH8+u1T9RfV/riCxj+OjOyznMbD+dctXY7cP
veW+kVTfbbzG/Y+9M2muFGmz9H+pPWngzNs7j9LVGJI2WGhiBgcccPj1/ZBtbV21qDbrfS0yLO3L
+EIhXXB/h3Oec6uTgHxq1JoM+lfdwuaJiYpa9xFMW2KaXAePeeQRZdrnjx5HJrOPAUp4uJ/6+Fp4
6PFQ568mZjWQQcJVZ6tN49ETxT2XSVB71yXVq7e9vR399X1cBfV0cdkJBssznRjVH92WB3goZEx7
N8vCDZ51R3cOT0PYX0faiYgyyjO7e/YtR6mIWQ/Y+/j6jr26hQ8u75hkJlb7PLJTUgzvVVLfYsIC
0eZwwy6temon3dbxKLZnfJVQdigNjIul0aXUAzNzRAr3Jf90DawqYFeXKmDDmtNnbqJU3KSyTsWc
/Rm6Zg/7HZ9kat5S0HkrNlv07eXVDSgAQvTwXNsZUMlKvnGiHXX+OHcje+7sfUS94/BRD43DhMfF
X/YQII9ELARKeVtr914OSLb9ABh8ZowoHvSITMR7zZr6r6RgL1KekVEUnP92eBBslFeSdeeOgCQ8
LfkvrqtPqO0wwdu23EyfKaISEDvDl4nKqMCAHhaMsGCviQjKSx0m5iYVzZ+SsWXvAtkufLTsGfPZ
ndFjjWfPzrzL5Y551ZZlMbZkIG11TBltUlaRVT9Xpduc5XRyKqiyEttCJairoT0bRMDjXrftn4wG
PeKc3jL8ntchmq8+j/GY5BvHcNx1rwNzNUoydAxQUomNvWDEFVHZFXm3+XKcSCQtCyTO4maoCc7L
4lNpI0my+4Ldk0cU231gAHpPa04aoBoIHdl8+vZnlCcM6m3jYKrcXmdLE5DYbH/T3NnRdL3UoXX4
j/8Btvy/gS3soP79Gf03xJZ9n1Y//4XX8u//4X8DWwz/H9ZIphcG0IG9wMOY93+QLYbl/mP6Jv/B
8UXoUZv8X2aLJf7xfE9YYegAe3FdB9BLR80EzsX/xwptl3hO2zaFZwn7/wfZ4ngh9Jf/RG1xfdfj
i7guaEYzoOOx7P+KUunHJhDm7G0z4rx4VcKv3BmhC3QyXzcm8jnoR+4GZdCiEb3VUy4hrE2QfiNu
gmKwH5BprSuFemjOmU+PkXiMS3Sswdj8JXkHgHOjko1VM/kofmNNGKPU4slK6rca/ysqwfLRL22H
A4XAJ26tQOdgMdqXwDAI9/4rA9TvY9MddYUo3modvTZQJuGAPznSTC40ZGlf/w7kS8QUoKwcz9bU
m+esWZTsESK6PsgpbhLCoITDseBP+lwNEEfZnwBlky8MNvyVcrt7OWq5snjZOo8+Lih7FL8hyEV2
E09e0NwXLRDu0VWvRdY+2IVh3ybFsg78arynWrRJfUin8H5u8wllXvQqKhqC5tlwSaSz5alJrXhP
tnLHfipZjgHxVDAzhZV+9OX4CcM03mSFLq+Jh+OP8VFQDd2H01ofLlbMmG96jpNgY1cALcBiBhgs
jrElqB2jaCc1yRdGSHRUkakzBdfr1LDZy2DW3KyxPoGfzMHneRtnCPITvqG/DuK5XNabzG9fyo6O
r3W/WeA4qOWOrRXN+zkxblVwQLvTXltbX20/vze8mMUqxnC7J6nIVT3ryYZFxIkqBU3UQNcfF+RY
Uq9UJUOgMkHJXRrOldgFLLegSnEMEHEt3enMrvjZEsl3vMTzZlC13qzh6DQBY1GzQf9VkLQ8gJqj
bR2ZpmZlvA90YV0h5rOdJ7t9Nj3nTjK/ghwNMk+hACx0Xmwyxbg/GTYgk18BeXyAPXKp9lkkmAxR
IM4e/NrHLuLiejBM6zKm3bEJA/FkpFwSXaH0XprE62hI4AYLP6o70J8JEcddTbcdxfAJdGyqG1re
lxyK4tGkOV3hxfolYBb8DcMrNEprn2+wZRCzzlCI+dCLce4GJy3G5iR1JNGGBAwiyZjKceXE1mQe
XY9HqSNKkqAzkTyr3H1F44rX070DLwSvG7I/O2azuAQq2YvAqtBQEHBiycVBkCBSmxN6HCk9xmo+
TgSofQRx5/q7MRVvOOkLMt55Wi5p3OymeTjCXoKozmWILXe8pdM+sjzx1QBzARfylZKxxu9XikEd
zXIH5zYiEarHDOpU/Ck6s9hIY+UPTcwlY2uKowhhreR8jqfRrN8hjRSs1HBCjuwBb5YJwdCa5yOA
alhNfX5mleXuXOxuK1RqjLoYCzlEmHYmuwF/iO9cRwME7I0ayVh5tHJ3l+cyWoeieUow/mBZtTcu
r0VqkHI5MyvM0Ypg7UepltvPGevVndOhqYFNJIR4FiGjj95qz206Xf1QPg0TFyjWGO7cgfThjmIV
VVYf4H6x7EgdrUTse5Os1thhFuUH7P5NlhAoRjs0yeWXNBBcpYPlrusER15ZkyfAyhkg/1jQndJQ
8KG/K9GjRk3Y5Wax+e6jH+I5M9NjmjA1n2CALm+Pmmzmxv7TKK0zk24p7ZfSpHkuwK/idylLpsm5
HwKRCC9+D+gHAAZHmDm+LLsec6B9nxnjhGakj7AEee50DH2i/eqo0VdFU9DxeO7JckWOs9dbh362
LCznlppIfnvxeCuRFBzj9iO39EEyJDrlMYp4LJsad2BBn1t29a73g3ljd/5PWQT5vo0NAwAeguNc
/AWFTW4vN8OacxosYkHksp+TFJQi2anA4TeWixyopJ9t+fwrjybH8ptTPer3qO7JGmFJwcRHHkqg
P6v8nLiTdccU7FkN3Y9QeOGHKkK7Z8QPsiexaI7DTdjo70XaXBT+sP0U1ZLXYvOXzWV2sQy1nR3j
Xo9sVuK6O3qaFGP0D7rneZ0WoaHnPIeq3PVscZ0UmRxxPDtCaKzSATBtZlfHm+8Qph9n5GwVYcpb
KsfWqRkWTQ4P7RBuSiYdDeKVdT+m7CfiDzQI5wpo0Wixph2Ar6EJmO6NQp5C274QMnors+bFNP27
ntzR3kyX8S47NbHAChl7jqO4Jygb5y5nnAHjNm1hYD80CL54OgkYn2hX3UTid0fSMZX3zFA+lMXt
u/xLpqL3sPHLtS9eO4GwqcMHg+r0JVZkivbdizH2BG4KeWxF9iA95pvuQjW34uJsdG2y6zP8uJU5
3yROSa3X/PItpPGjcTstB98BfxrDRC8/OKoj3skWPzMN46jkdawIWOyd7obEzqC1Cmk5wc5gn3nE
i4dviA+1EBNw9pz6N4S8E+TqSfOuKxiLcWUea6v+q4d6bw98ehle58iaX2WXYKbC/pcONyupSHkp
api6Dkn0gm2a7V3KHo324JNZMAkAJFXGwmKR2DFF2fojKx1TvDAjng5Mhm7kYwAVatSd0ZOF2SuO
kaa5ZebMQ+RgrbKxqqzD6KBs8oxoIkpnureYhKCtW6zHedcCTfW2KCxZtKSRv6L9eK2TqTuRi/OW
BajWGileQG99jKxyLiIYjlFbVrtOGN4aw4ciFr3vOPvNR7moKUvpLAc5VKrokoV/jdn9rWc2dEz+
JiwhOEYKxtXSLz4tx/sif9nG6+X/dEH3VcTlAQg8W8p+GDFMWeOq20cwXXFSiXg7kgOrCc5ZDNPF
KmATvyLYvtY5lAoWDUlQvqatujQN/7V1qz8ZxSjoAe5xE4Hz7KM61BgN5o6oaWOyD8zgX3Nn2If5
otywemIgSITfjLI9siTgeFPNA2bKFw+G0CE0g5duDv/6MelJoQsh1h3lg8Wk2CFQA3mOb+yD/t6B
ztHlpF9WmmTk2cqjkw4RP8V9Dm6CqQk2tU63gPSTi1sNr6r6DoKIuqcwf8mT4eQBA9KxMIz7+LEj
Kblh2s8Nu8m7Ak1B4H01JGNwhyDnY/YROEOzw+vAcdk6F/XZoIrEz3BBDB3tScDaOxlEQK96Y1nE
ON0IKmqkksJG55tgLot9TfoQRME9MnV/ZTjhzZH5sq4B3pHDCWNy55wqUkPRF6uUUcgpI/dk3TRo
txlV9Nd8AuegWEImufxAvpvBbc52s8pSPipASUbafzjWNayl8xpA0UoiwTB6RuLCen3vg4olbK/j
DYw1R/cwWAcrSMXK0/zvtknwLdjtMLOGQ1YQcOhL5A9TV7/bjadAkxFVBKoUecESlSpS44pkfeU4
7a/0wp9wQqidq1vg2sNOt8hrW21tcJXap8qGwgPDapwI5PBRxPFxZFslYjIyXSbjQfdjCDYrYngY
2hyRfR+HJyeM7+DobQKHRXCN6JwAQT65UlsP8Q/zaaDLC8rKmxGFRZyPXgP5IfRqpDP2+NPnxAIF
jnFpndZcoTAbj3MxfiQ9DEYl7XJtLKNUNHvY9Rz/Hq4QdRFFW+/kj2bfHhG5MdIfJ+bCxc+Q4ytx
3OKOPY+3a30oUjTy7T6N8h2uNHjsIaQIz1WoZo3mN88z6CP4oQsbxXrmXt0llBohVMiCKzhFqnIP
ToUzDsoqZAvCwbCRBfsui+ZV2Kh2bc16P9QxauHJ5CoYkWi48idvu3hTdmy0w6yGUuQhvXbVi9PN
lzkcP7H5wJtmxkcw4/hlGN1977yTEHEkSJKx7kyHxlCeIEqiEV1SMqo2xCVkOk9c97++RTxc5O7s
CFVvT0ZgESp+NDr/CHJXX2wf3WlVJ29u3bK4bVV9iA3ss6nLVxNj952XGAAmtnQ4JUyaDSx92DGi
k4JnMzEsWYT7l0KH5zSI3BNhvxTpvoGUNbjPyv6GbX6+p9aCCcxi1XcYtfWx8eIy9uianLPW+25q
mJfLVWxhLNjSEv9FVkyB1H214bhPGo1tQ6mD9rF+8VKPhHywT+s/8wE5W8ljBSo+u+vTg6zo+1ga
xXuvXrNZMcmjIkqJ79j86hOfRcJ0mSBXItclvqhljrTEYcmBP7aFZ6PIyZvyuFiBkhiWgeROKgNc
gHunhzeK8JXqeNWN5y7gJ8Uw2NwUox0yoHtPZ4KNi3J8bK3qTvnyPezWsSPtlZHgS4vuajHeIopJ
6f4K1MFNNqNoA/hKh/c3i56tcIh3ak7WI8VwVIkzj+fJAifutoE8xgIJEHgDPbuKfYZlr92oYpyW
/ent+lHl/i2Uo02iU3Osw5afE6NfgnxdgvlEB4QOEZRv3mtRLCtO0hFKnE3lxFaaAewm7OdfCyMP
sQ1MIUuBnD16niMDsbD3qit11uSAsBefdk4xXko5/Gj3dao/9cQLm2vvzhpA4Sfzy5SZr6PDKsJ2
qbnYN0Lem/I3XfYEEg7xvdXZzXZC3lxpVEZ+S7FKiTnnBEqU8pOWVzBkns/ka3S4F8qdj09lReBJ
Y//g97xirbUWuQfxUe1i4MUa5n0tyesQNBjvG6/tYCeHse6/I+sZ8B63byZfBAEMYRJOe5J8D9Kl
nTYJx7b6/uyqBawEK5VCZQXmnA2LUR89x+WDLuaNb6B+CvPntBJ/DIIaur7ZJCZiVOzVf5EGszWI
HlqL4A813uuufRF1n3FglG+9Y84oiIZXcxDMb+PjEA5Y2Mrii1Lnb0PI6sy5v6l5xHcVGbd8fd/m
B6NeCc/w7rQfP41Vn54TRNrIrghiibT/K0Z72Ir8GM0xPrOI/Sn/OGvfLcCKJNGX3QzIotFbk2aC
a0uLDYEa92Mqzrw14i4v3Goddailal3wNTw8anokT73mrkjDbiudWKx97BibSvqwQCeLKyprdgw4
ILQLthlTXPA76Hm3EdBLiEjFPpBo0IOoxVI2hvBihbm1g3g+t/wA3QLtiddyb6BYrPaJT8ol6nYA
YHKwTyQNE+LOJ9rZqbdjX2LKRO6QQyo0bPoDmCJmunFCkKu3wq8xO1NEbxYzRZWqh9hE8Ga5kFPt
8mAV0t0KyZLHNOZfBqjRsXIYddt+h56DB7p3BzpY9Kqe2ewdKv2jU8D+ogqrmb9x2+JzTwhX6/qH
oFKPLAhcbl2UUZH9YoYWM2CCY9aoBK9D03x5oZw5XWybECnWch4RhyvDVRiEs+FPhZYF0PC1HarL
4HvFERzIrgnhwfrWGO4tbJtFQxByKHjBsCXATEn9x7QsC2ZcA6+YKRdi7NHOubRx6NzHRnXosY48
FK3XsN3Jv3McDWS00Niw8qOoHoKHuJz2XWfdt8LAcDg9cR/svGTK97aFCq0VUX3M7fRgCzek3KBI
KtNN3TYTTrD3UNNJBjM2WV4jl/XmxkfNB4Asuliu551M9NJl3OFidhr4uG353lMdH6vqwTShL7SZ
yyBszCParfw+nMDQznXr7nWFW+E9iGvsJYLVAzd8L6MPH8Dm2ly8ZJXLRnEGXaIrq3/L8dLQESSY
fr5Efyx8qDgIuo8lNzBmGhMtxIw0s0f+FAB62cU9l+XMGD3TBc4kBL1zqv1txY4cL4LD5hlRtp8U
GZlH6d+xTes37KcrcyObtr7hmaf7Z7cLwWAZhfU0y82RgD0sLgWR4k5miF0dpWSKIyNepc34WUKl
cgzCqRCTSMTOKKKRq2ne93VrGo8NiEDNonAlc2sjjGjPTQ6ht0A9zp1L7FL2gn31OeW5IYWGnXne
mR9NmByItSMhUu78QnzNyfRT9jWnXLGNCLA7GMhirfbadfIGWmJu8PULxqOEfcxN9NvozNmqIXmt
NnY8RqiaRmc/000VCTmhPt/vmt7hktv2oZrx9QMeevAH+62k9TGmAZNl5L/5EjPLACzCCWI4oy0/
/ka9DB4s0nBBIjXBxhDGPebvfFdRSKzKLED8kgxPBFhGHKQ4Uxh7opQxz2Y7Iv5rqn0RhAarGjCD
lqqfp64P907JviZkl7tRvvWUNjgaqok0H6E+uzZN1yhk3ul41p5lrjvoHLD+Mk4Uk7efOSNUP1o1
3aGktSitJCiDekycnVOOd05DKraLCsIykQ/5E+8rW0Zzl+UoUXylnxOSu8qh3Ot8QgFbZT/Cpi8g
VFERnp1aVDMeOO/NjA6vyJz7Uof2fUSCT1U515igWLqjEs9ejH8KAQqX/WDu7XI+0Fp8dnN3y/Jy
V1egEND4Jc6rP0UJXhigEG0LNqg/eTmaDT26zA6itN/4jfZ3vePukYQhXXVuDKTlyhHVo2siTi8J
2cpswn/0spgiuXIFnY0aFXffeKddJBaReCLu4OBMgwmSKn83hKIg6Bxz56DPdNynEIrbITdJUTQw
YpHrsLEDsZ57/RYU/eOYOet2AKrkJenXjORkR9rnaNQwRygwJvK7SPMcprpEDwkz2VXnJlS86A6j
YNzst1bFO4wH3wJq0uCSl5pnKPzIIZpoqbqftkVn4ObyXBJo2PIOodWuJ/ARSGxTIoFM8FGeDfhq
6BhoRd0mi5Jo04LKavwA5VXubqMUFaiW9XieFecl62yGxmz7p4K6YXYatthdB5kPocaALHDfpGZz
yL3sO1ffdoo0I8sQHpodcj+lH9k/J5fZLo94Zhi3elW4QQXzS0xJcxsDg7edwcM6YXxOxeM3KzT5
51hNMCgsLI0RUpIWeldijc3akiTCQcf0YB0wG12cBknsn+wSRkQga1KYaX0qCncCpoNsDO44mBB8
dIJw+LxzaGb5xXZ9tWGlC5CQcAmcanIWOwWiYxmT3lQZnimw0TzmRbuJYzbLmbEgniMEciO1XeyN
SFpNoDPU1UdUTT4/bW5tO3N2Q4E2u0e5ekHlaK1mddONt2tQsFJi5dcoJyWtGG7uFN5C7xnI1bp2
MGBnLIvBaaiXYoAW3VunKfcC7KuRuZ+FvQdXjpQ6L/akBoX2O1iLeZv3PhkYhc3iN3gUiYGHOQbA
MeDi7K3pXBPvyT1IrdZb1mGJvdvr9LMCnrcaCEbemCJ4MOZv7sTTZGB71OCc2l7gOWCKwzL0fijc
FO0cdhG4FYu24hHxx4EA8I+Sl4VZ2P3YILo1w4Dhe1dBKHnBMAnT0pnOM60PjIad6ZENPfBmh/X8
iWAGOBdxrxVm8piyCHMZyUWjOCKb+O1IA1/3PsQGh7OoDuOQF9JOWfj45YbugGJP9NMlK3damtAF
NXSEvHcuo5reo+jJFVHIFHHICAExf/Ow/htWzKob25iA4nMHZP6flioZmf2fJobspscYLxRKGYaL
DYNJ1HXhFS+p8ahrCQUU9bllEV2Xh1WHaxesomc1zn2AihW+LluWDK366FVXNWfxutEDR3KDWs8r
Hh2zffDS12JG+zlAK9oVI9dSDOR57TYz+yjNRE9G90lqXEL3YVBCHgqkWu1ipRzklWBlD9BB/de3
m+eoF+0pwNXsZUDMJCoOSFDADkBCkUE+r13104/wZfH9NEO11Qv/2gryP5EgAM4CYsl4PjdT/6Xo
l5oIpp4GB153XbrNYQnYhbrhrOcU9f/YHaf9I7Bx8sNE9aAHFCNk0lbbPia0eLa4LfuEHQetmJH/
KZts4tLGzwO8ZSMaY+OWMwGMnnU3W/vedw9CF08h1iqIPvDGpbqz04W4o6NbEnSPeYuucPDUT+lL
Vmdy7LcdIu9aUVf3/jMTr72v1L0V1Fs7h4OPG4HZpKOQ6o0uRbf6i/bgUGwTpREy9jUROlBaltCJ
Yx8zKBt69n+kXIdAJ1Q6yoPqwzfh+ldnyu4atnrQEy6uOBE3ysaBywuT0GmKWRIVtXowyGJYZe38
Svgkx+594HhPhj3+FlH3Vfd2elWW+1E3tH3anQ4OlgXgcyNOcHNrDKLgNMfyxNrhTrGR3TVO+upZ
r5VSX2nWzOhOvHe96LjJi+23gy4OEYdAR0e8jWf/bBR4+Gy3RMjjoTbIgx+zw9i5sFUAjPX3E+d+
WGTIwML20XQgRGccQ858LCUVRwEag08pLc+MxLpNNRXPrV9fdTj/YUPKrkMnT7GXsagZAT5oQsZd
xIIR1Aie7JLWsvgQBvupKrwz1fTrEOy4DrV6DBLYmbb7Q7A5vhReU0asKK8X9gUrEBn05SkwzQHP
U85TIkz2pyl5Zm5Qg0lPbSRzPp+LW2Un28YaZXRg8bid6pWzchqyHv1xG0ZgTjKLH72ooZD4bBVs
XvvN0CC+xGWjmIKvrDKPrsjxSVJvA6wJgqNh9kpyCN7hVNjbgNBCUthIpLWZ0w5B+jQHI9qjtsrP
uGu2um/EhhX2Uy31rsH7uBrtbNNM9DVGSaVaDdfKvwqJfqVkROCJguCBTvC+aLwCQ/1s5Gl/sEsC
EJynSibpgUvJw7wTftdudLJS72uWjN5YYwTUGzZGPfFRGVm3b5L4Rs5jnpRkYFcJyEsWj1Yzn7WN
qy4b0NRnVUk4vHlGK4dw/66qsvMgYdpa7B061d0KJDP4H1PTTE8BMxmlkpeBI0ylLMhBTHDCVggM
JfR6/dr6DJnGlrTpcqSNzMcjajU80RtIDQfPSuu7tjA/5Vj7zCriZ2XgZuPjf41i9Uc8G7ZlbqNh
2E0Gaim3LDAAz2o/8KiDTrq6XoP7uCZkjr0bsvGTn0FsdDxkgw1+KzBm7VZHyGDoq0b9U/T9Z2EK
7vrz0Mw4m4JbZhGam2OeNEwYIbJ6I1N5kX81+yAaHwuWz6venzhDk7VA6LNFb7rXbU9eZX0FFoJa
rO8Xqy5/MXPTDKyuVDLQTCb+3l+y9ZzIw2OEXtt13Xs29hR1jKR8kp+TmzY81O7VwOQpHz6Js7pC
PwPEPlKLyvAuNrGwNNnADH2MP2avfVqm8Goc5V0zZHeVDs5GBEgICstS1EtGoRA2ampGr+ByUBH3
fyvltheCxhaavOALL2g05N/8dcNjm7T4NbTvkjvHQixSNJSGfMSqijgwMZ5ar8AG5rPO7hO2QJ7X
HItyOgdmDQiEx7ePuL06tvD4wHHBaMS4ACLSDNhjSBiIHRDf0i1K2oE/qwz6bR6EtzxzkPdZpH42
332DkDx3n1Va3Ch2TPRU3oflkYYTtO0pcoJoO7k81UP87pTWyazrP9s2K2ixcpwFrpXvDBKw7bnv
d33MdKpl1+0Fw+sMs9rO219ADeh3A/lohQqto2ugxA4/aQgO/pi9l3gHowVfSxrll6gtZ+3oOlxR
pXyZ2QD9ANvOIkx5JZOGxlKY31WQ+zs27SdWbndzRcFq9ii5dQUzHJ4JjTTl29R64kI487vX1GfV
O5oz1Yz22dI+ZAFwLG2md9JzP9sCyZ2NUJ+RlMlnwntq0OFoSD1US7U/ob338GaYdVOcAH/saHfi
wTo1nm0Q4zMHW5ebe5rqnEj57GUYcahYCkfK7Bu7qGjbsx8UfxmEIwBg3ImWk5GZeiTm+yvKHIIG
c56LNEHMM8geSQR2p6T+aSLjSRce/Ow+vGhJA1RATZ3Yx7j80OBiJA+84mTvjNZGZbyGHtzASts0
6irb9ayWVqKDQYnvaVbofDT1RWL8ZKIU27R6ryvWe55B9WHM5IYOyJKlo3Z+DEDOa6oNEG4mGuHi
QTPXSc7YZDD7P05aXNyxuLJA/sw9TftNPNAgOX6TSDUb03fvuiGdD6SbbjpBZ97gwRaO3PrOfIc0
6czRxR8r2k9G11gWs/LFM9vvyIGohZxplXki3XXu9CsxPeN9uSod06nPvyYyzt1cy1PaGNdSe38a
c2B1XAfHsRihzZvXYAaiLAhH5xiPU9x72Qku46V6tfBwI+2wuWAWabs74AGaS2KT+IrdIcT10S1Q
Fd1ZgBU5cwCtdxusZgwCvbF7TVXHrt3LP4xMv8WAyL5c75SNZvjg97hokhbsrKP3pa8xTPg8ZaOl
SbNJ0XI6PfdJmZ3Hrj0r1843U6aQYFggyMO8mw8li8V9lLcu6Z6M4mNpxVv4c/RrDfPIdIE/gz2f
XcG3HqvuSNTiLoyLzzBD4MytHSIIYMHcAkWwRQ/CYODO0AgfekdedCPwx2PtmcvyB6oHP0+7tHB3
tYjTK4dJr48KHZHnagrG7WTXr45LyUa1/F3l40vQMPLBrEmu8hZm9B3kJFrLmvJqUvQfheMEh7ZT
27SMdmaoXvJq2XQ06Ijp6rEU4c24hSO7WJm6L1au/5KHwHzaW8mCmVYQDE8WcHuWzPsYERL+dLxg
svmG63XFKIRRnRMsUeElsJmsmZiDqIixp3iBsR6c7IzIdRukQHjSGCh4PaWHyiWJBafSuggMBt6+
e+ISflPElt4ZChQvXm25r2pgMkbIOCYB8BAgaj39+0sKXBa58nA/Sy/boZ4gH8dQSyxY5CGEYLDF
gPCck1GT/1ZT551zROZMlykQe5q1wZzifRT0D9NYf4wFujJg9/HG7e1tN43ldQI6u85m0qX/ZQdL
xneyrtWlHdU3o9HqwHfyUAbzQ+KZnOdlzA6nbckfnpRAQiK/e6aBRNv25EDFTno0R0ZWoz0+1sjF
XdaZE0AXdMdvCKeOTtujLJtvses9+apD19UjOCIXa8JqM8WnKuK+j1xCb4AVum3c7QUTELkQjWTH
ZN4X7X00jFjSXowim3e6J0YkSxBzzZF1zhycYDpmlsmDTerByMkFEkvEycERzbtr2i1RJou6JHmr
sz6CwIzEyFeEznAu3ewm+G1nqlV23iCqYDpCG0Dcm79MwfwiM7hnlki/tSZmo3TN5wTx1zYySrk1
M3N4khMkL5WRd6BpZmXM3qm048/BrY2r6cfvWga8/3ZzU3ZIRhm2sUmMDLvj7A7C2gY0I2/9zPqw
9S6A6IsDoKEQDUlzq+MgIuXKe2hnWl7GOsj93XuC6fZW37ZHP1IXd4D1HadGeBhjgrKLgWtrwn3l
dOGr0WUnn0uZFqyID/msuheO1APEtz6YYRLzew0PA2ccn+IUMquwYEPGZndpB0AMg77EXmcdxYKr
qWBGSFnHxzlnhsRwupWLQ4GoPw4byKuuiJ+d2EEgZJn1FpbKs+BTH8M52XVd2K1USTQ0zTNW/QRu
RttpNnaUPYyGurr6jhgzyUC+0NlZ+EOz1xFNGgotQiichnu232X+HGzyUZuYp0heiyCylN3wVmWc
IeUIV6laZN1FacsD3tw9AQkvZmHetI+LFdeCt1GN/FuXzptXMAImS49MEHc/Je4eSUi1pYdGrNpP
r1g90B4M0biTnbo4YkmhCMy32u5hBM/e0zzV22ZY9ggOd2xqReYpwNcdedMd0XYFy23myZIw+BQg
zcYxbeDPBXYiK1yzZ3+WY3bWA7UB7Q8lfQuT1NIQPIv30c2f8ZJhpIBkhiW+SvtFEp6+TGjx9kXZ
UqwIhjSdEZ9q4sOyEOvT1Dxi/2U+55/HRm4K2SYru0HYFUJPI8iZ6qxbdgjJfWDPOyp8rlfJKx/y
6QFoLjZzWrISrQ62T8R96AOuRI+k0Ir5pjOc5CSfe/fbYCe2HtQACKDUYpX0AkKM4ZB5m/mHAFPi
qoPXHRb2zpiY0cdgxCcEaBApmht+w7c40/eBn/GHxiCAFGLzVRJGlyJkyJyYyV42vtj1EoL5VPUH
F8AiMiKNud196Zv65El6uQFnGqcq4rCo0kyM2B+3IzRZ34y2TFE33tTcieWCZgjFFCJJ93aGAM+W
wK6kbM8B6qb1zG2/Vpbqz6kn+jNV85vTmQ5IKswmZqTWbFjn87+/wJDEaTLAyD4Hw7oGc3rSPmfW
6t9//feXPIZW2jhDcjW9e0zk2cm1jFdj1i05MawW/dxavCp4FWy7vY7G8N1iQUbAq1jpZfKoHfmb
ABzeiTh+57ZfgtAk3GwnAa3eOlugbZ9jaRmPCWHGynMOZb3wZgzvf7F35sqRI1mXfpW2kgdtABxw
B4RWGHsEIxhkcMtUYMkkiX2HY3v6+cAeYaTfbPQRilVZSQax+nLvOd9RlDpDAlmgLrsD69ScFIGH
gYl0k7e2d2farJ8jEhlcUsQ2rvUeSyi7EZjwrWAVaKNI3MBjfIsQuJAxhpjVDN5n70aM/QTtM3yc
F1ajma6MsoexkLqfga5/6anTdGXwbFlolBBvvY2ufgvcYWDYk0g3muxvY4psZSDMjrwp2SvTvY0M
3vsQSZgOEspYDSqpAi3QekJSs3Ly+IVW25roGGsdzD6KuMj5Fbbmd7/0pDDGMdQgOsoTLHx6eEK/
+C47jRGxwzEhTjExeRTiPKhJsOnvxUw/fkAzMRgW4Di3QW37RtuLvfZgfgAww2WtzwlRpGjCowVn
N0GGg/M5HVCEVc7CtG2x/3fN+NqP40OVoHJdejS0SMKvofW3/Wz1KNQm5Ld0FjC2JGodhZYmhlrd
d6Bs2O2gpZ2HcmflxJIotzxpjfIZxfqq5ypr+tzrcQzfNQY9JrKRBD2aB9wIj2g9LBgRQ63hUk/0
mUn4RacoSS9ZBYezbytkDSH2FigNZmWTnpk+YIas+eUGlf9edETMi+NI/HtRUY3GsY+PMxLfBZIk
e25vebMsozUCRkWIwzZyBoTgmYA4DrpFk9ZG8LF3aN3fveH2l7L/jGudX2blB6dYqHur1MgmfIjX
9VZ48LvhNew9SSIQtT1ya6Y4OcmefpnJfnBDNxh6D9Y7dlHtm4BdtWPTUZyNsNpmsz+DkvBAwOhY
o1AG0MxtQTYhq5voWJOOAOg2mREchdfoveyVcfRQ8NdLsnlCavJqYiPXVI5/yegM3oW297tsmPUI
z4FwC9s0t53j1M43B9EOwhtJ8YsUy9yJj3Ei79WQv4kh/2DBQUx2cQ7cCK3XoIFXY3mzWAmMAzWD
Bh1kU7jHMfN+2Ya1dQN1j+3LJzZdQ2Vv9qTWP+NAFhwYAuZy/ityZ1MiOwMHEvyesv53q/WxHeVm
phaB53ihm/tEHwz66JA5f9dYvCzULB5oY38C3ruF9SfWKqYHa1dUrH+SF3vO36LRQznvVljsm0cr
ZhEcGflDL/nhcNTftusiTdQY30rr22J7BrSI8XHES9+oqjwE9ow6FnEf/ZVP9PDpXkzFrWjgJwza
wUdqN08zONaIyPaNHqpNM5lXN4n3E10V1zCDYzCobQvrdm3GMEyBjJ7IfZuu9Xhy/Pgx08KDykzR
Kg3CryYaf5cyIQ2KFqeLC3UnSBjcQ3OqdzbEi0VMcjQbGLMsD54gJU/3GmDZoFhFNIo5HFuBX8AH
TeGYsW8NSeeZduRZYDlglzw0kvwXi9SA/AnxHuTiUoW7avBH6mtetnVCVOURHowsqK33xonOVq6f
lRNVrwUA/PNMXtoidUMOPEvzaFVUc3lPk6c8qvZmOA972iADTRozuGZSno3C29YzmXx2vDI7F/C0
ykn11sOxwBp610EChAA6HYSVG6ces6I/xRcbLdzO1Lw5dnemVaOOuHpXsxPSP4LJs25mb1uF7D2C
LhyP8VKeHL2p2KSxF26nsCPRPGiPLoX+Dw9BTtpr91cIY3TLm+0ecsjpt65RL5VxkX40PNOAtB/z
Et+vIv0mTGgyglEVT0RzNmtyd4ggW/4Yx2sIf8b9iM4EH6bKXmNA5Kdo4OlKytA9Ok4LpJ0naA82
jmtQoe5xx1lv7I7srCEO3FeqWGBVqzrYRLm6FxRBhEstFusp5vMit1AIIdmEBScAeZ2JU0d51jM5
+NPGmJH1ZKACMWijByiqq41682BWU3pEIE6tOVJsQmP9wIbf3qiaJpaVoBAK3aJ7pAGcbUi9LG5T
wchBeGjInJRQb53En4UxiA7yu0gNee3m8ApgFckjG8ynYTXMWXCvMUmzDrbsXSwqJFmZfXOJyl2H
ies+h0S2s6BLXxqRBc8jlZY2oH0TskbbzqOf7EITXFsmBvdx8Dp0x3732sykATblSfTwbFVfhbuG
jNzQ0OZXHU7lDQUEczkhVpAZ3JQgg/aaonO8EEi56iPw/IMVUIBvxKKgL1FZmhoShEa3UI0UYlwv
WvfC3RV53L/0rM0b0z/5YXDOZdafw6ID8VxgRzDH/oqjEXYjSnaC5ZsVB8fd7W15oHv56OuBMLg4
g+8xGGrb9C2WkKoONwnRlhH9XkgF4bayz/OcqWs1ZHSFEydfU6O6KN6BvR51vm71zLouFsCUq1ju
DX6GbkZiYk8k1ZsyIYRKy/EF4MWWhY8743EPWI7MPpR8F+73lL34EOI3QyBp5EIYO5Ho81lUdohX
wPkq3DzY2TP1rxplD0gAMNZN904NSh5JqDh0c5sceERM4hBy2peKFagSJrJ8kD7kZXEKZJvZewgk
/Srqhv5UYmxCLt51W0wk/jqRUXM26yPJ1OWNKqeqRfFgdvAitKBHSJoz6b/D0vSJiEdxChMdUdbT
VOJhOyTxZ9IUzwpxfUqfOImqW7z0yUyJ8wKQ8p3oTQon6JPfQ00URYSbKgyWeTh3AARRvj7XgZ3d
2zFrPJHG7PZV8VKVOCAyA2Iyqsz1aLfUz2tyfoJ5ZjTwR+cytKFahyPzSzi2f5jkzG1YA2EeEb2t
Y0GcKh+EPE0sVXnAV+BaWRxad03l23vXQjhXaNc6dMCui+XFgRJHgKZPr79oPOOadCYaJgIBYTdh
TzGjYbrZXgQ/PMx/1+C0lrb7tjI1kKJl4YGOIIf/kIJJSyDKFXX7WmIefshZTjyIwn+fqNuUlRzf
zKYmTKVktE5tjK3hQMi6OQC1FinFSqZtFEa2Jq7UeiaulA5Q6YKJsFrnYoEP2xg6PesyDDasVJ8n
WlfkATP18vtJh+NZXyF2Mo5hI8SqRu3DkBxTEXAif2tZHkGzMklvlI3mfUzNZJUE3qdrq+45T4y/
NC2dvwMTIwox/1UvQdc0mZAPD8Eb8JRrHJr+p3lCp3dNxBA8GWFJ09XA0SAUy7NueoQdvGNX6ZDt
51k7J64JprNZXg7GYxy2EC6XLaMXivgIcLtnJmLJi8L0KapotrAdSWGELFoCun6gNtQx68d6QzyF
WuWRNZ8Nt36Q9YOuO0m+ONvTsa2fawTNCPxEDAhDfda6rw94oB32mFl7bVt0wsIQu3ByuuOsxgZ7
H6tkmxjSGBxGHbXeXlbetOKJpt48qAVBVMHsrlnLJfOizTKrmk0vbMukaEnjdRTwF1nOezZ5bL/Q
ADSxNR7qyTvhpBuPzQwHw22paLnmeO2kde7gOYGfVRVBwk6262y2m503Tu/aMN4nSQeMHWlyzeMt
OKfoNYqiS+2RSFbFiXhJB7yYVGmL2fU3Ce2S7ZDY2fPgX2e8GyeGGHTBviYPa+iCjcKntK30oM5q
GB7HsEBwisVwM80hJ5y58j5N618Ctda6jT3nXoxUgLTuruGQ+ls9gdos21Cc7LxhYwCNAy3yvXLK
9izxZQBkpHVNNsJWOyI4Fn5qH9GQGW7YMvY3ya43iOK1K8FOr9gZhXkv8vIlrHpaEhqCTjy6pDWb
SQzm9CCCrH1oXQq89LfmVSm78Jw032KsEAHM6RelvjNR1ta73VjU8yvJrj/PUMUgYTPL8K0PmFLI
azQEnPZmYG6nBAPlK4xfjagpz9r6leAsdP1pWtHUvRituuG8JHnWzORdbxBEgCEJK6P7EofJ39Ki
eek7yMt8yrty4NU0sVoci/olmEvnZSrgHvkQ1RxizmlVleHa6yA2OhMq1DlUj05I/MncCwAZtXXI
hfXbgXBqViXiq7k3Wck6v1Et4b5v0D6HQffhdTOos5gMBcvxzsk0j9j7lkSH1CEQNgCHNhiM1vPs
HQIRb7zSdYDO8XkdBIx1vkRBusEfGFfDjm0F2AfqRwg4WmPPAHI3lWb5aDv9iV7efaSziX0tyBoo
jPTkpuaivCA4zU61L7yRTq56JAf5FohUrSvLB4NCWI6X77CknB2fih97ywl+NmGMmlXDNJMz0Kmn
cEgkkJBfZtD8VthJ14BpaDWLszXRkA5G/+CAByTi26T/FgEOmVHbS/oRIIZp7q0AI9z1LgsrJwv8
FcbWx7pSuBYwc3VLgo1f2IjmxXs2xN+GWX8kifXZ5+UCykTdVvjJs6+bX0YsB1IUsGmpIkUCZlpL
Dgp+Hd+8hXOXrm3sFSLAmEalxQM7iE2y5pWvvJE3pt9KxXoyrXepFq9jP707jv+e1ONNS757rOrD
jJAQQxIrw8ho9kUQhHgDvDPWa73IKj2yswP7XU/yZTLAq0Qti4QkIjzSTuV7Oldbp9QugDHoFqyC
L15truLARltd30uEKMjxXIqr00dH+t0dpFm/IylZeg+FoD9XVfeF653jIDr7gv28sNlWIgkmrdzo
gYr19CXnAHPkqPZoi0AHZ94FbAe7S6Aoqe4gX3p//XgS6y5OfyNL+aCIjO3D8x6mMb9ltQ34SDz2
2t7S1r7GSXBvQz27q0qQGS1iVs3nOALVvFc5b2FIOI1Uhy7H7GP2m6HOWfMxtY8p28nAdFC6KnfF
vmbvu8207aZ+W1aK534IT+3Y/raR+KZ9ul4+HlLwPQ753qaKFVIbSibIvY4l9vBeqNRjLbD9bO26
IFsbu3xoE4ZGzNoERIhVOB1+Upz0xKa4t5KLcgxcTpNaT3aOsDnDMQE35knY1icqBuL45Hx2EvSC
VfpE9/E6DA2fYPzKLKzhyKBm+JN+s2cXP2LNsHhYus9CA0RONbqazN42cAUbxKR36I4x+hq9ODXh
JqBnQgIvQc/9S+sA1EoQGK+FTG+kquSXny+zZY640nDfWAvWz3iuGuFdfr6QnMcSDEMu+y5MRXrY
RANFXwb3u9jKn8lhnNeNpYcT4Snos3yL61uU5Vr1OcauxKN1YQzDJmMLj6APdXM7b10fWSS26R2U
1+ug+nhNO+o7LtnN6Wjae2GHKFcSMWdbdKzRwlnXVo4PZUJ4MIYU68rUNe4DljJwFO0/Df0NJsNq
MyqwjUFq7fwpqHelQZc7MOr5HNK14RUu4vVg9yeDvJTDjOaA6ZGWkdVQeP35I7IlsrLwYNxZqFHG
gR48z2t9HJFleWnjIDUiykqMwcD2ji9+I7g0Lc9LZVvi6EyhDVtaM8XI0gBcEz56sntW5URXvRVv
bTeYR718iYYsXBvFuOUN/ktQdH8k67g/Ou2Xy0L0UDs4cEVFmX4BOuFLVH63mqva39Mxno4i9rGM
LB1aI2qP0qzb47QLC+uGmDHexEHrUELnckMhtQ3uhOsaJQHAccoTNsm1Qhd6kIkmeYfmlbBTitOl
caJvkq6D1jJALKZHwkj+0tGqz3JWztPkZfvbNHQX7NLVs0SaS2mhSmnGqng5bYcKD6YAP0bYrnJy
dFTfs4mqPotaY6mm0YC0t3rSjRnc8eI/F1Ojtgk8v9LMWmTrIJG9cIlrdDBxhagVRjM9pzjw1jVe
Y6hM8DILar2uCeumU0s1aZQnrMJnZ/4bBUAABjh7PI+1dT+eqzyKNp3RvBbK39adnoF/pjPJKPh4
Hdu+oSez6lcWBNFBFxO3DLGeYCq/GCUS26jOzy1tJrdz3jn0B7xyrVtRRsy2OVKCrefWjPlxuI8D
7IXecLSn6VYytkcOCebkNny2Pu5fxyLDA4cUCx9zPkZN8u3RVNqL8MsdaOLCKP5TVwxiDs52/I/l
J4GbB4UCpm6YLIww/TZrEmg7jThsWT+oq4JwAJoKl1CGOrVlCZqbqG+hqX4POj7jLUdtUm6lEVlM
YURQGPN07iLy2S1obJpY72agOKIbrB5Bbr+Po4KQzRSy80QOW3/YgrwjEFMyCZduj/vASTcecvhd
jfbcg8wM08FbR23/Hc/2Yz3qlikdxWdlFeV+gRWPNeAMM/T2diHZLgTTVlbtMyrjR6sAMIoxUivk
0gh2aJcmv4IZ7UllQt5sOvM9zxp/06dUU2k4G0m6McpxuBTtVRW5ZCUN6VcZ7GGqCZuJg9NqpLaP
pi87DU36XrMDXxkLQjLL+eJOSY+2n016LT3nTJ7UKY3aaoOT+tGufda3U2Csi4TeqKkIapv9dQzS
YEV/y5WD9SSKHjqTu0tQIqzHGNgFsSB/rPBBaVNvApk8YbS9ZRVk+uo0h9Q/lAzsXQehaeMgGSYJ
yER2mz95MWSFqitfilJVdyWxZCjMpucW+vMa0KzG+E6iVZ761SYnfAhaCcLVaYLfVA3xziqtd6sJ
1xTEu03WmpQ9EDX1Vsvaf5rfpVceDDBv6B8INKROS19wZIoz5lVDLtZKFyLcqdoe93JCwGWO9bhJ
K9BMMzXigKfL8er7pgtALNjqPHQZepLeNldh+2Z0AN75a6bNCkZziXhtnYMuEguCNwo98goQW3uy
/dVUkBlMtgMmKXf3HUrteaARPYcb/GUrO6iR4+cfLrKbBCZ2FcBkEXWDmW2CUpirj2Zq/B0w0YnK
t3pR5E3ZEOUSOIzYQfJw08QjvVS6Wm6M8X9qUJwuSRkRmhIkKgiqLeOr2EiKMdvYSZ6YdhAu01b5
zb6blBwiFo9NWL1A8twDtH6P4+bDbbvXPmHGNRY0wTgRGkLvC56q+8cJZ1xqzXwFtvJCW+7BxOdf
dsOLPeh7n5BSuy12Y5F8VKo69rkku0kQHC+TS1JzUXBC4pRH1ILnAoVd9O0UFiLF+OgSPLiVtfsd
kMeRaPJu/P4dE13ck28jarRWTYUtGxf6HcHBD25ElJax5FoNMemzDIUbgZ66mWqYkzFnTpnnXuHq
uxJdQzPCBvE3U5EseR0HZ2lJlPkTTxDJw9FlYC12Z8qGxPGgILVUOzcC355kgJWk12wmAzbOqyIl
eq9BjE924fSmV2lNuzqFmTmBBzqaxL9ss9j18DsSJWDGxJO75s4ux/dYpWQPwAozp/TDxWQ2YQcn
VIzKUQoSVAdW/LvPcRqk0e+2W+rCc6G24aJXU+GEJSAq+p10+xtl3lOTWGrlBXmP0K5FSZwBj0ES
F1k42MwqN3ejMbyx/SJQXQ4CokNwKiQmI7/1zkNsmet+XPLoDOpCSLqQWmtr04TumcxSrqUJocTx
FYkrOeB5G6OLMRbuWgTTd4VwNvO5YG4+4eQPXlFDYPnPIrq1xvCQKalYIDVvk6ZwJ+1Z3U0pI5eJ
MttAJrkWg/w79FTvyna4kKyCqcOq9sR+nqFFEN/qFg88Rme7RXdlt1dc3VdaI3dqaOo9TLiTJKSM
7ldxirRI4JQGE9hXKC+ax1nlNNz8bjgAAGQHM23qYsoBLDKsZ172OdXxRWT0WF17ftAdsnKqYays
CYeYQVWuROnR79LjZwn7I2OZS4VRsDZwYbLUgzoE2DBNa5o3hpM9BGq8d2bKDJjfqGBqysuBX/4u
m+QxEY5HWYe/g8/yO/SyR3I7kBbBnSfKZj7YqnwtxwpAa0eF0bDHr0o+WXL4JO3nQP+PpYAkPGYA
okIz4DgQrLgukUAcvSh7U1Zyjmh0LyFd016xYIMZ354DfLm2zTda0j/2vBXbke3ZKpWCAAYcNLD0
3gkV2cgiQeQmMFsuAL+QTSiVqm9HGPlZt8G65DMlaR+rFHVvhKamTwmOTSbWHJjPVm1pP4FCpS5S
iSs1kytE1ZcvN7b+Jn17mBG24cy3Mmrwi12jKI/zTPI86jbRhpAMpuDTy285jmAcKMhKMxOZQgun
5sukzFSz3jp5ToK6urKAajbVsUztgo5UfHLgz6+cSVp3tcnmK7ctE8MkncfOc58MHy8UEIiX0NEP
yeTfzbX6iKRFFK/j2CiNWbuA8QMAIUDet8jOUjLfXKWhNuGMUKZdAbY2zwZFzJXfJpAaACHRm0H3
wU5rBZbQW+eaVlY4JecJ1uldCuQyUOxGM9KCiiR8nRVq4hAuYzS0FCfTbTB71HlUlUMP/BsTScvQ
Wb6igH8LMgELS5TvlMoLBHGLnK6776bxo8tT+ujkBK4MTPCSMuO28Y2r7ffVDl1JtY+b5sGZS7FP
IjM7iVrfULsxvVTgLRx/byjcJqZFHa0vl1qblDzh2LGx/90HPYBFVD5rZZSPyHUpumOkGcOjnabG
oWnKVwyj0APSjvp1/FvM/S6c/V+WwUCXQ0HtF+tnN7KviPrHACO1a1p/wR/eN0jpGlr6bflY5eMh
GQ1YSMqa17TmqBpLU91tqjBd8oioaxGmh7rATlYm1iUsjw99hVgR9d5JKJrE1Jro8ZRszcdtnlJm
Z9EOBse5Uny26XtLsXG/ihhrg5zmp37eFdQTuZgdU6MqNwkdjY2dBGwdKaqk7t4N+m00Ji8yDn6R
l46lBju+wVsXwKLcqYgFyVidukg9u370SZLdIVgqC4ZlYv8a5ZrIm2FjI21UgghGN+AhNdBcOeCp
S+/Sdw8zLRoq//o6FXQO3VqwjiiHvWnQieyT6rz80/b4EQGpgZEB0Q6oC0pMT270Tjqwv/sWBYUF
7bpQzU0CtIlIlQH5z7IipNpSMvWuyOr+YMd5AvJTUBYEoch13c0BXpZO2hc/xTHr2+C/LG3Q7mau
sa2rds9zmrxOCSfUhRWS4hEOp8O9DPMq2HtBujN2DkFetgReXc33FipehC/DtTL9aE1x9kRw8r4Z
Jm4Di55DJc5TldWIsZslikZ8jVH2yA5VA9Cqj6RGcIfkDKVGlHs4HsGxaa5WLhOibWPW06V/knF+
BWBx38L59pWZbChqM5FbOORKUfsvUWytCD4dtiZLhxXIZLrz1lvX8TC7FdlzRpq9wXn7GMtowQiL
w1TWwzVDSWpajVqlvvVRS3BnhBcVG7QCLFIW6830alOwWGsmC2hKer6WMTlJWVeBy+qufZR9F0H+
0LQq3pglwSKpOe0np87W2oZ52iim2sHjQQgb1v4esQezYSXEpuqC2FOKOCOlEelkL3HAze5mtar9
7ihdne8x2e5Sgu1/KH5CeZSpiMEFOrs3pjfZ4V6MIucIweE1calkjUn7jCHmOnv231YMu9DOEH7x
omSN99Uk6EL19F7UxEjMiHk67T65FHVXbRs8Ie2DhzQvVQlkbOzctz8rtySxX5kjbPBfFDlVkqzp
eb9ZkAXpYA1ofpCE56owzvESKju53Z627yspmpjx0comf2wUSofyFylPTFUBoUt4lNb51G4BfLR0
rPU79Rl9LK2YJYM9I7IbwVq4NoWvGTyWBzGdVQZWwbT7m2bS2UxZtXO98VR512Eept24FKNh8j2A
HN9OAetvCtN0mhDH0AC85m5zn8bq1s1AfOth50DKtexPASnn7v9zO5//Z26n6/9P2E5CKRvd/vOv
r6Kji3z4/M8/y/f/l9opnH8zckOjMwF32o5t8TfDV9v95x9h/9uWZAv4tuTfLuXEf/5VlM0C5hTu
v5Xpuz6sAMuTri0gbf4fZief50phKd+0pGUJ27P+X6CdlmXb//zr/4J2KhZl0vMknyN9oXgLPP7+
758ngvva//xj/S9Sucye8QzqCVug5tnsoAPO6JvoS3rP9FzZnA4vRZA8ACxhs0w4FHRpsNFBTtJQ
lLyPrY3wEisnuUYE1mrjQrn2IxiSD4dqKW13cW8kLDPdD1VUGxlPF29Otk3Bcsysb3YSPjL/7b2k
u2JCQ3bpwORXlWrvjKp9yJmFaiZGm0SalbIbb+0CCo87nGBAr0FrleZJLsNBcR0kBJk5ymERVs0K
2wBxKC79USfiR03wB+s0R/ljF/wSmadHH+dpY1JJ60L2Enh9TLRe/jM1B2r/tjQ2IOupn2+SZuBD
An4t2Ado5v2vpA+e2Xlhxas3Hudpd3wkXDZkupYCFxYEO/j6UE0szqIK+8fYa+BSQHxbuU5TcKHm
p59Dm8gcQmlIEECs6/3yUS0zxprYgFUQFQjZei6gVceMk860ncS0i4vhG8xmuDOJgFlODFyOD3nP
eFO9Ta0dYNPGV8NJZiC8S+XczNY+krCADipamAUNIYGQaNatASh4cduyUXuoXfSfNTJcNIJUk+Aq
3f0cPxxVbB0tCnYj/vi5LialnKpSIIU8jjzvu8fBjvdjsCQ4jSA7TaeCSgn1xnp3hzjcot8e9lq9
S64kEccbwrY5qVrcJWZKemrbr9B/1MXBIikFpg7X3MO3hLd3U832QWd85Fhht5Swq3QQZus0mrw1
VwRCguU9EXK06ZuKVEAGwu04XShNWNufO2HWHKDyJhBV6DqJDklJ2EZdsSxRUgw/NAME3WTlo5VT
p7axCxLkmkNjjAYkBra3LmqRzOqLnd2lJO4WT3POBjrh2CvK7htwu7/DRbzhYfwkWBpAz0ANwrMi
DBfQ5H6eZRNlv0kKdepAzjfS5emti+Xpm7lnU/PVaH7CkBfPPOBWYAs/08zIUOyXFrTcn5cA/8UJ
1O0+WchAo03SgZK8gqJZjL3GqbE4ltR3H3GvPBZB56H6bfGOz0hAEt1Sl+HWy4zyau3+JhNu6y/z
tGm9DqW/y+tuvbyr4EUuuRRXA3ns8ucY9R0oa9Y5Wu+iiQcMgSr27hyMbhd/IEtas3c8Bbk8FJCI
2lw+Uw69hYNzHNn9zS0HaE75itCcGImA4BmW5N7FpIHemQgkWOUhsAs4oSxiEAmAd2R/wpRLmxnp
hzlLyrn8JMafUhc4ZzKNzrJrgNZMA5URi5UohxOakgjY51ZhzoxSP14Vy5vbuTshpYn2m3edvp9D
5bTP/GfybpZ3/2nkDjAaILQnsPguLHitSx+1d9ONF7lQJv1WC9Z+rD795LvB2ALQL/s2CZlzKA8/
YDlrqSfx5mH3ecl7/dyayJjT0vwivOXJEhjxbJ+RModFtW4dntmCjYL9C/+MWgV18mHhJmbNgFxF
DTWbc4SepbzERNAtNb4vw1Xv+XL6lQXyIEE5i6rhq5Cdz24sJEytOP88GBDNkEjy8AgMAnd4DbvN
cu8QSlS0FXEFp0DB+hjiQiwZ42LjbbDcdxcDNRWnWhynplwZHkNbQYS1pVjdKhj3O8PKXwma3LV+
Z+98SkUbK0SxqcGFGRNGet8Nf0kS3lk9CSQ9BssfdwYs3wT3on0va+ohXm0EB+H6x2Z0xcn97+NO
ZBG4M7BbhkJAUefVNSMMYRcbE+VnoDE2ORes1fr/jmq8VVxgNsmFLdaTgIJiYVUMUWEBVDo1KvoI
w56JyOMajM3z2Mu3LGf/wum0En+ZQdcWLxq8hPDFTnBzo2ymfsBfJ7G8TDr5rKARaOVchdYUl/m9
FSEuC2WNslnqHFsSD8zGO9nRjBObaWEuuGt1NYKnswDKZwpicpZ8/HdQX15qKh5mZGx+pk9/ua4/
oyJjyoWIGrbXJI0qUrY4agK/0JAvh04ZADQ7rUMSp+6sDO1qE3Ln2RPdEIjTx8kY7DzKQw4+U+Q2
I/YFHQlatK7uNp6T3molt1YToAngcTc9jgNE2TPdSR+r1V1rqz9Cx8R38igBMeOdcgFcuAGSRx+d
oPcsAiz3aVJehobJW1vRh4VTiSQjagte8rF8y9BHHz+vlhMMbzJi8x5HD6Z5Xb6ZVlV75yzTXNHL
Qxu6z1StwKLGKqZIlH6IDHW/Wy9RfsuMPhPuyM71S4Q2T1Kvnn8+V+sleDHPbqbemaX5ZC1Dt2Xz
Q9NyUFnKG5xSy6oT90BxH9SXKy/U1P+Sn4iymG9eDlNR1pJzck25wcWYn3Ihf4Gbbdc5Q5RvikvT
Ts+TQQ2Vb15Of648kp/Us5Wqg7Ta+8XKSnoJp7KMIwVuF4BVBv0XmKuWvi2nO3bkZfQmJ+cam1L1
7H/ZtLVJ/ELljSP1mNB+DqjBwYri3MoIzLUVB/FzjkPJiS5c/SAb957fQE5kuwJq115b7HIstBAI
wvjSpQMNdHmTP9RFMf2FjwQ6FD5QSFpmMBe7Oiwh+eB/Xk43Z/jbMfOhfFkjOfvTUWFHAAkDWFvm
c5XUPgppHg1K8S+Div5kghNUKRdYJPZRwIIVxPf83KblghiIGu/sqL+YE/O6aZisfJa3Le2OgWSj
3fL6sQ4BmUH4TlMGn3BwEohgDd4bQi+cWDzmY/nu4DSlk8NEJpIMEvmyW+bmaWwPqHHDddUsl3m5
1hmGR9z2ZPdwayZWyBsTRDmq9GyV90xFtceKJJbd6edYIG/ykabz4eNjWO4Qcg941sxhP8dRxYCL
I9PdsLDmVVrOuzer40xudN9Ye7dwwk0nlgtUFQ8jZZKf7xsz/o8hKShMMTcp98r7ieIkK00+G+3m
K33SsxcHJx1Ce2wcH0AGYLSKo0sjvuXn1H7OOJ+Y12iHoOMFKfBzKzCrf6K6OP+83GJ5sGuTSvQ4
fFY5r3srWYQm3+yL0Rq5FhyJ5YX573/Rylhh0QB8Ti/GHYEJVuGZkffh57PS5XcRpQsHfrmlddu+
onvb/5wH+INnP+gefibzWAEMbLAYYvlgoYKSfbnUrQGCza3G9dCxN+5d7mKzjE0Vi6BNagWQA8qb
b6r7QBvfP78QH9m956rr/POKSgRE0WDT4yo/JmTt9DApjLYPqelDp9TvImUX4fWC+NF0xqDFwSJm
YhHU/O1xgyNYYDj4eepD294TWbgl0rxf0eY38DTc/fwAC2Ya7Yk+GJP7IRxwsj8H8vONPxddLZeo
ilyxyfSlxDD+M/PzfLJym5Bg2u5Op6C7uwgK0MTS3EjTnaTevCMMg20MY4kTMTK2Xf5HhG+eyf9c
xtBl2Ksq42Q68VNSF8y+U/aRaGZp2gtrhSZlqZegXZy6s+0RCYiaM4CifUSMA3zH5ynyfUqKMu6M
vc6y+7mp3RNe1FVX5c7BhRvpNoK83H5GUZvPzTFypn1v4o7xvGr389YGPiHZTvy/2TuT7bqRLMv+
SqyawxOAGbq1smLA13ckxZ6aYFEUhR6G1tCM8jfq9+pLaoPyiFR4RoVX1bgGwZDkbB7xADO7956z
T3OMYNplVQGtf0kxDe2Mu2K67hhxkz223KHLnftZlrnwdQFL/Xyw0kXHFA0DB0pFjzxP1drKTbrC
y7tgVfoh6lGv8zi3Sx0UEbPMwXzYR1V/QNLqr20NpJiZ4+d//nxe55AMSr+8NYHYHTATyIJ2mVF5
DwlnmGWJBOxzhIm+/HFedgFV8K4r9zYFfRXWrHbTUt8V2jksK5eV5s+B6va6yHHIOvjIuJdBjK5y
m3FtXe+dJPxuxdyYcow4ePIVnf+wnPyW3QXrI7pjxU8JeNncL+viFhQD5NHlGf5cDTof402zsH4g
9jEeNshkTwm6X7pmuTOQzO0kGZ4XYnmawN9R0+KYEqDMhnS4CUFwMvPFkakkiQAEIfn7SrvrBDpT
DQ5748+s+mMUvlVpx5o0pLiOLftYM/OiNeb8mAP/2AG9wUwCVt7mQ9PfJgYDwL8ddJdfyWvmx7CE
iJUJvg6BKjdjb/GTeDOMn+fieGI3+nw3G+IqV/1UnvIx2mBxeMj64Bob8QbAF5gA3u9lCfc4FwIY
DFbLH4hO/bb8f+RxEh/Q5dXY+3PYk3hDvYNjuQCY/GuEHIfP2zuOORMbuM1R3nCaungyfPx8VMKe
R4PMhyeDGNopjb+Fy6Fj+c4BlevyxsjlIBQvB/uspNTg0eJoTQZjY52sotwbab9ooeXt3x+yHNHw
WL61aJ9VjkGAI0EaQMx2M/ckeKlG3BOAg2wNmQ1rCXMbiGHAiToZUeVz5v+sSu3QPSxnNEoWtO6Y
ppbnFwHN9yE5dDy15sm3EYYntnc3ZBMdcu6Y5VOMiBdnYbUkcYqaY+lqDBVNuQHjfGs85HPyrad0
WFaCmuG3Q74GTBEcGPP4nMTt58/8/AV/fintEoSvhDbYxFKAWqHfvLwqe1QMRZCKWF4ZYXe36Qn4
PFdBSDqAk17r4UuwlMTL57Inz1vCmg6G4ASH95odUpGs6vOq4rSiQF/OGcvBc3x15p6UZ75/yAI4
4ZWgET7qmqlpzaX6WU/E9n5K4OOaIW1+QiZvIBv5jX5Wy/2K6oqfgVIX+ea+m+bmYA+IAQSToJin
2SUKbU3H6Kxi46zUsdOUmo1IQSBQrC4cem4v13xEomwtB4XlSs9AI9fCHu7mZd/9rE6A4dmcYFuG
aBO74mcBjMQupXXz5fOc7LYs6rk7dxuXE2diiHednKuKyrsMeBuX/1lgs2kyNdwZn9VvPU24Dkjy
Dnhg0EfxOg2XiDVaFVGEDTRZnqEpm+gApdMJC+mN44Eex6hb7yeTSxnL7LjcuAVFd1ndLSlvfsqV
9ZlWEWpMSCjvAWaMO3/E38EnLoVb4S5nz4qWzGdxvzRF6gCVql0BA2KD+7zxPxsnn6XbLw3FW4Wr
XZV/KfuCjnrZ0XhbunA//3VpJ9Klcx1OBibdQlP6tAyX6J1funRDEltyxC3GYmZdtJQ/bHIK6UsU
8j1TIcANZ/P/m7x/0uT1TN8VkuSkf/vrv/9vApoub/nb9PaXU49J5n/+x/9os+Vvd8n36OPX7u/f
v9HPFjAUod+k6dPGdcCseKaw/tYCtqTzm+9i93Y9ciYlT9PfW8BS/OZCRrC9wJGWadHz/XsLmP/E
1Irv6Pl24PiBL/9vWsD0n3+9s4LPvCg/ILqVLjTjYAKqfr2zpgA0ul3iM3dRODq1eSqku65ad61M
dIeBu82Kapeq6eaX6/ZPbmh+1X/yg4ltpvWMvBie5B8az7TGAYd2dFFi4zjECz0jvvKnZjvW8TYh
QNPIWVVMC8H7gPka5x1ZDS2ABErBREMKRRfRXBVQGyS6KqIV6ba0Rzm6MFKKr+mM/DtB623ru7Qx
N3naU5F3q96kgTfGG49kpEF9swps/wVky8j5UuTZAxY72jPoaoqzVDOEN/chnfQFB/KZUe3OFBNn
B5jPpbsmg3e1jEVF6r6CT/nqJXdEbdE/p10tahO/cUA2a5meY1ntzDa/Bn+A3jN5I3uQ0BdF/dqL
G91wnuH0EzXVaxJ1pwaTZcsnzvwEBBOYhp5dfVuY8XNchihE1GbK5NptxjvtLsRRaFurtPGvh9x7
qBzIgRMsBX5gS78M2BJnWWM40Hm8GcAYXHlTDGcJtxgBYmsjlBTHZ69N6E22KEed9dgbxxRHdGcz
fxoT+us0U0ozfEc8htMTShU9ygNn6z2AsO9miQnK8szbxdiAbFmsQeG/BGFIOkL2FUbjhHzYr1uy
Y/PxyRyNrT3rDRSaR1OqW+J5vMoi7VyQUtdJDiyFf6qac2J0x7LJ1hbueE8EFqNNysxHxK2HT08E
OiXLN9Bn0WAkqDjYsa1eQU1d/8n9af1hMLI8GDZaDddxfMnDEfwhzaxua7AkltE8DgD82GNMZvqx
025J3yTa3Pkih+yHO26EO9zYafIAt/8UB/lm6fBnuXedaL22Hdp/TA2qztuCBTqylz/jsXqJuB55
x3WG3RgboAfJ1C4RrLXRB019YjTlnn7Gl0VmJWmVJGFwmGqKhULl1zHAwHY4z5XDH7+Rt8V2xg2G
kTlvIQI6MVeuRz0UwswfTzURJ8YibRi7DDsLIBoF4RiMTFt3h7JD2GD1d2YPsywSztnwxabx8eQl
9W0e61WeOztiqZih5F89H1lg7pzrlhN2UXbbOFf7QRfIv/D0MS1e91P1mjsNia7ZNTsafTM8QXO6
D9zitlgEZfl4Ewms9HV9j3kR26VxQst1O2vYkihZA/tRN4t3D4lYWNySWboZY3kNi2mL7uGio3fp
ce8XxW3EPKkBgpIHSIbBr1QWypm8OPhlf+RpOMdzePx/uR0ssczIhC0F2/E/rpM6a8hdGdz2Ee/l
Q+UGD6mZI9PYdHShpr55ma38u9IsZdZI0omzqbr00g3VVdWou1DvlISm7ozIbuodnQ+iSgNm6Jgt
ETDZOC4rB68aLlg3NB7k1K+T3DtXM4xpweU3cWDJ5N6wxlNT1wdndHbS01CmygOHqlUHizAnwJZF
g26Iu4bHu0iXINhLTk7TKYy/Zv5N5aodrK9jOIL3bRhbbSUI5r5V+3HsGZFAICmHp8aHWNILXt9I
RVlsXGQlGcbJYCJJJ2JxHbGtm/ZW002oOzyG4/J2VLdal/t0Gi4J2r2xcs+lmfGoq4NCjdpVLVxk
fVMI4AjkRECiOtnNvEkJM/FjwHrDpQhsPO4Uax2KphpuQEiPWamAzNkn6eqbcKj2KvseoB6bySUz
RqQW/nsDoE/YxpH35ti31d4aDbosOFFQfXfKRYjB1hUat//6XliOBH/cMm2LLgvnMCvwLHvZ2X45
jKWey1kwqdpHN8r3yn3pcdxYiNuipYSF0C6wZQgB2m5wKHp4L9p2l3vhbeUFGDmqXYfX3hi5rssd
NKqN7WSHqmE91FuzO47GfC0bDuE8X9XsbmfREBMlYW4C7w/k3mqeNaFVAF9G1T+3fnmwhXisw+R9
ecBsFoOILayh6x9OwaH3qoMnnhvU7P/6KhAb+V8ugkDLLHxT2gAf/3AihYFM8xmM0GNpy8dlPRT8
5AH65YQqnGj39M8W5H/6A6XjCB5B6Xjijw8g02GEZ5wXpOqOTqG2iB3XAhiIF5262nkMmXtO2jkj
0Vo4e9hznoOh2bq9c21p/LceUpc/uQR/PMIIh5XAXw7klmOixl/OVr/cCMLJKKoHPTwOSHDmtD4Y
xCUkLD64sfZ16Z61766qijNVLneNJ/cpCOEW7223QAmdbcGjOPNSO+O5QTWe+pQTRnAqw023NHuj
76wC8NY8arD6ZSzL27SMTjUruK1Lgjv6i63Vrd/mbCTgh5zmWc7RSQNkKhNCqtKGnXnldoy3idl8
Lvr0umAsE0NqBSh4biA9k6v9vSjqnQZ16k/9hUA6Zoar1PHfWk4mNh6ZNuVHchzMs56erLXJJlCx
mNqbq6DE3DoS7OiH0xMNe1qLYfUaFeKL5JMQEbPb2ESfmJCsRHyqCDv5k3tiucd+qYoIL3Vt6QtT
2FRGjmctD+ov17+yQpnEMdffNQT6K7nDsf/zPf63nwf83w+q7eeB/11VU5NEcfeHv/71krw3qlU/
un9fvuzvn/aPX/TX6zfdfdT/8lMu99uHP37CP3xLfvLvr2z91r39w182n+KSL/1HM919tH3e/Vqk
/J/+x98lKn9SCLGw/fIgLK/k96+7fis+/vt/O2jVTH9Zqbe2+7Xq+fyqnxWPYf9GuidFBVm1zA55
MnhyfqpeDP83J+BsFUhhcq6yXI79v6teLPM3j+GsWGoRRJHS5Yt+V73I34Ccmx7fDyud5yyrzd9+
/X94C6MPDo7/pZhm0aDk+uXOcWhMeBRdgnQpLxBUPst//+XO8fLBYaeZODs78B/IpTw3fjwhIZZr
UqDSLyD2v/Ymc1SR1vXGi5MAtTIWEVgL+xldAeemjvOnqp+YNyKRJd+K3w0RQdsdODZ2d/40bbWL
exGmEaxHL1UE5ZXjXUS+Tth3000FMygpkuQcFPq2dAEkBFL3azMiwYt25rMrGc8HtF5PELsvODSG
wxQOsBIdDKqFBvsgOOdlVqQgKuIwTiIv5AsxdwVpGx8jg2wxAifqaO5eQxEwiOqd9M3Nnu06v3Zx
p38ra8ZrteXcaNhJcG3S5qk2L705bYdxIFw8oqkEAnjIyXHtbFkBQUzR2IcTpmYd+cQiNtmZSejv
H1Qn0/Pnv5GQhLAkySCFFvTv6mgrMy23pi4YyyhrvIwkjF68omBUUe0CtOf35txy5X19SYSsj7lX
mGe7s/bhbBFoDdn1Ik18d1dDXFinTo6c/mhdhwOSGiM0ITQmDSGgRnyYZO1vXMPvcfkiiCuHgoQ9
c84PY5Q8xkFfX3dD7J9zrMdtlCSk6mpxLUHafv6NjTthgkgPXoayO6ROd+rSIDmnXr+bksx8poGw
U9ymp9Kv3y36SY9wfBAdgILM89gkWyUyv9g1KCWBfkc2jX1OeuK9BblTly66M8R0m46usY8lCTVe
kYrNvHyXGU0sn0K+X+ad+7DU92U62OspKV5saCKrKlccH5YPsZO7m5cB/MYqUbW+zpYPQROyv1QI
b5gTkUNukVcPrb223DOGXH2onYC1ty5Rcpt+/uIP9pPXayzVCHkvTW8C69SFjz0iisk5ED3i0r65
a3yfBJ1a6fDk+Pgipkkw1PTlfDbiWe9DjjbnKMrwYaMsWVXsKSg2EZKubTEdCf7FFZHK8Ih5zjgm
poer8Ze/l+imjSK9toVJnuryweGkdlKFOIdW1Ow//6mHq3QwY3/bGhas/NY3iGkGGHMGuRlsiy79
6OcQMlEk3z1DgCSNCFO/9pSOrxeluat3zjB/zYGBHJO5WUx9lXGVtTQjUfVXmplDh+LdrYCpLGkd
//mhrwqDvLPk5j//KcqFf2rK9Ct9QXNnjlDcPj8YOm4vdob4LMwo7C1/6lBPlO+ZFItNsTGqs503
YtVWAZ37xaxZTsSLOhMI2K56DbApzL3EQB+3sFVrSHnCGR67AaiEUITgaMPD9+oZjXPJ03bjWxke
hXroSWXs8LHXDmouPQSXsJBnmBwCmxtW/aQSOLj4QQF7+lJrzSH+bzncaWx0aEMd42TA5Dl//slv
qf0xPBlMBGbzHJSBee4KZoImMT449Rzs1zW/DIjheyAQJLAtH8gxzq8Re7XbqDKJhazs/DKkmEWU
qFIYnVWY7OwUID1hQKRV9SQxmWYmN7AZ6ZBPtnPrNLFzEEQqXYSxcwHRXBcAtUAFJKfJ8ak85wlv
viIlYubW3uvMCW4mWFh+v8tG4xqOMsbaVPanggqUAoq8vlr32xLtrx9Rd+IoXTE6AYI54LXlpdUk
67nBpmvgriedo7ZlRAcZVrRwTIwUIY+zpk3htwQJ1mG9KSZ9KlLATmFQ3+N8P+M6RKTGdLmRiPDs
PH9ynDHDto92ow3C98BpPqLoMptLPg5krH2Ykw+SlgE3x2igK6KIr3EBl0O6IWDwm1F3JWDFsMEV
8GTRpYnSlwKNsxszWLKzAcqj/0ZY14XOl19aOR5y075y2vQOwjU5nrC1w6aD2FY0J+3rYDWwcNK8
I3lvIushp2jisDw4dCuICofELC6end51QXmo8vC+iVv069I+K9GdQEziacTynzq0tVo/uGt3pkUw
SVhlz07cf/EY48NizZtNqztjA2zlYJMrHQbjOl+01BzZacKTo8uA+aaf5G2UqnEhQl3oeew41OO9
6Ndx3O/BfN27LYRfRjAgqkZ56+EJWjmZQLno4FbtXGQ/2Vk17aZyZLZt+nq4iovyYo0YKQ0rW7ut
OoXmwOPsZo8wEcJV4qTfFtkcnrWDvaBk0SkmOLs2CvbdEkwcrqaUvJ8c/30ZfrUGa2X1jIkDnQFa
IT2rcUZm0+gI/NSlgIHAzl60mt3wh5ySAABxnMEHtV8YMqfQTRklUv7H8dhR4HX1rm/bjSzMHJ++
32xjT/cXemr9JSqGs2MFpPMFSB2JEXjRcUyrxa/WuCu/AXB748je7r2cUhDHLKhMdYhz420iTbZh
ar8IxY6O8ryrKieYUWlvDeMRpgBmMgTsEtcjooQiGV9HEx4wAFKjr5YtaFH9ZNl4xD1krJxUctKB
6gy9gXN7GevNODHw9p3nxjibZTEf/cSHn0RhOVfRwUijfW2Zr2kY9MRkWZsI9yc2UAJDeCMoK/pk
Teo2MQX3vjcs2H1Y4109U0egiM/ws8H0ZkWIrBzOLSNDYjEWR2TL7UOcF9L3ZJf0Uw3woOIclu4r
Xzw1E56e3rdxw7bNEbMTYgsbxlgxdHsgN+Mpx/8K+joAO9Zeit6oT4H3I5vm8pgosHSyMb+qjNCD
zO/eWGhYWyXxySzxP7DTXpvaUzuApjSWJloZskMqZhJPlw2euvVaquYOg1AcZt3eVQnBqS235zRA
AkYxsArHviAfakaAGA3zRcWgD5wJjWRRJZyfVHQTWpn7ZLAHAfVLgm3WMWAkM7d/zDv7iyyRSgQ2
7D7hThvLxuDoDwNz6JLYagyvy7DW3CSmAX2snghyNHtsj1MJ+msie4Su2vcOx/dGiUVDII6Ri2M7
GgCAKug/unObtT2TlpB2c3GTLx8QYd4L30+On/+USFXc1AkGjqDpWa9n6r58sVqUPr4vRFURdJQ0
PqmYrBffJpTDDbMNbZQvo1lw2lS3k0i/hXN3ViPqhahhDM5MzthaLo167bPgRuCNsqdiKP1Tltg4
iopE7rIiBiH+7FbiLDTOIsDHT40kMnQikJfD1hN4uX6FDFwGVJnDvIZThTEZahoV6smY1L4ZYRik
GB0PWHa5D8N3y7McFFuWfsgzcyerRLzIHilfJSC+w0QUL/RME+xlBeid1LnV9bJc1Hyh/KEazhN2
Um4N2cR7BPHRPmiJlUdX1D/XHG1WAwTYY4wbiPSqkZyiDSIWpJ9VE2yNgWcnMJujrgbSfES20a7T
HYH+JUevLm9rr3DurWoxaBqMJwB52HcNlJquy/O3YTA/BmKqrso21QfGPotfyBbXY2ysPQ5yGxQ+
OKZ7b5cN87Wf5/UeLGh9Huy2PuMETnZdRYpJNjQvBAP5B7+jxA4caOU50sl96AE6bEzDRdP1IyNc
bEfSUBfh5Snx0xJ4CYih+mZh4m2uGlqVJ2i3SIiXPyFteGvsfh94uYb9hDZ6DJTc9sRrbIqmEUdE
neyuA7CAKY+7NVEzX0wTv3UZ6GJbG+BkDO18aZAIpiZrL7DpeicYTGZ4fW9cLMkD2+EVRJe2BIAk
HUE+o2keK9fKLnOAGJZt/qFM249UsApj/Db2VWKwXROLg7NLbVqrqM71AFXVKx1y3iIT+CPJx+h8
6y0G9rUb2+4Klme5slgExtx2N7CxNnXhD3tSLpuTaetFjIrzL5js/m7qqnkfCp94yZ7hkUqr0zDa
A4EZYqMTmhu+sTZSgkgMFW9pNKS3ZLf/sMcZy2KDJzVX5qOavmqCCbYxZ4w+KODQWzdm6sF6QD2x
FgX9b0vuioTVhT7o1eBOES0chvlEAgvoOZh9TFh8jfFhYoQewum9w8l0ZNuBHsNDYTYuKww6Vsjb
ourAINr6hiIGKEdKlzy69qcbRoXqyZ8jsRbtPK0SWWFxInyyt4mljvpTFNooSeb+lnB5AIWpf+eZ
meCO6b+4RgTXx4/oPKUmjSG6RUkdzkfJcqkJquhyo9/SpNbnqKlBLYBh9XIY99pIVv2grKtpBB1r
DtoBcDEebAO2wQw3+MruguDSzuTRet3Fq9N9KwA9ZEmJ578xTn4UDxtV31Vt/KSqlnAWjEs/P6i8
WfWcrTZSu7iA3ZG+WlI1HDGLTdU68cH3ed6jArxClAKzzk/Uku5VZwFIJYuIrCgSe/S6qJUBoWLR
u8Q3ug2+0W6vsULm7x6+PVZghLCptO8TrLpVTUjNYhBYgmWhfHz0gSh2RKfgB0dIVQ7E4lh+vFL5
+BgMC9EoYqZIIuTKnbPb2Q73bhcHKK76HTLrkD5gKY+5ykFikZ4mocLTzEaXYSF5x/3QpSfhel9H
ozplaTQvpLsXCYsa2AB+PvTABOG23nvY+6/WmAC3ML9Ka4tq6EtT89IjDEQQS2h7hr6HidnvNoY2
v/ProZ7St4WuRs6lOj62KATGzsg5LXoQCAbnzgxLeeUzzsHbLLaOB0+ET9qNTvxRtx0h33aEZjUb
NloRMCe4mQpoB1c2uUXUJHhSa/u2xOLCyQ95VlGeFvgHGTkXUuH34FjVuhoYIEnDOBW6HI71NFzz
BvIgSKaHSjXjitMAEfBAG7PJH3dex1mv1mgSxxeroCRH+iUBeAgFW6UiAbB+anNHskMSNUQ4K28+
SJLZePGzbKtbiQRiAMcW6B6bRxqYjKs1ejbrkfmVvTKoD68i5BlXWFiBVShTHwnaXNk/7C7iIpVZ
dGiCageQVWKEZJQxl81VVnesvrFYle58sjQa07ZwQh6Vp8jnEDQX5Uc3BtFRAxNUIbNoH4P8ykst
xg6LX5n1beCbkJZrTopXUm6GcTrnU60ZfViLItbCA1kQ5mrqiRg/LDWwDbz3oKufLTAU7hS/o1aZ
2FXr58kgIw1duFinhYA1hoNyluhm+tSidpwlMFT4eMbIclWQzcPoNT+1AFpGBk87Al7MA6MgsOtw
qvIQq+LQl+TFjxbZCKQVM39y4KVklb1YN+tH2w+5+g1k2GSTmnO8Iwz6Gp8XB1Yi7DEfTe1w1w3z
I/J9+6R753mYEweiaWsgiO+Jp1bDALQHfXXXvk+zf9MJqrS4nw6McIjYQGEnDB9mfJG9isF6kRWO
2UKVDlgXHpUx4pW0PckNHFCBfmTfPZucwlqKd4KlhrUOQIKqLriMBPCU3HmI3hyH+S+KRpo6+w6Z
8EgYNIBMk750pze+O9/1VnBUiRNs7XC+yxXiQ9FXex1PlFxvn0NXlAhEOnZ3pYZ+iGlqzToz7hjW
rGzOnIvyvt6gJX1smozLrtXTHKf3ymXa0FDcNTw0rg8WdWpeCUDUu3o2H5QZv8Wl9bXwDBxwGQQ7
xwEHCoVURyCSRgMofyu6FR71GwlYjNwD7LGRZiabW0xwLaZs4b2bOvZmEB8R7K40c54N/cOpSaQw
2r3MwT0EXrfzEnweBl3/Io0oBshXEWLYMrveAolPj2xtoF/c8JYA8ncAJvGGAwIWq0U8kJR9vE+U
vi5YcHZ8Y1LM8TrFbPr7LFfkr/juR1l3i0iwCdeO37YrDRWgFBUJ0Jac1iXVDv4Sk4wwR6yUFZEq
KAr6KjVjaKz8+Sod6LDAoCIUFjnB2DpqDZThnS4na6GV4A7I5JNuUS1YBcxzWRBD4LcDlgV6l2Fe
fEyQuHojupGTdyPhR3LRo+9zUZFU4gq5wuo+MKO23PuKDF9TuUjiIxbb3AOeUtJLPmyMCv2oyS53
CKvZwX1UbMYF2lYY2Vm4dXyKDc0Vs/ovjsWymo1NvAmRxKyqcSRBcxHUSmKiQ4BNzHII2DCXNLrS
AQ+XBXCgG4MeiaRSTVOPEFvax2jDMYhrem5XthVRtqE5j5AAjNzSoUqZ9yFoSbR7LD0G+f3Xdp73
mCe4uk50SBURAvURxBmSz2FDMMdBjf7eYI2dSEpEWpgEVITqaZqdlEh5+BEoYdam5MaaIuuoJQGf
MJfRXVZGT9XKqUhVB7a5AOnCGe5cSrE8pvFtbnQPPgyERrxxYdEWOqhbaoRy0itG1KgkveE87xnx
GzJKTgaMSgtEuiERSpvuChklgcnWtI6qkUW46L2tU6lXXdjFgYH8TnTqlSX4NmHvONGOBgTqzAEI
K+jobI/odzpg5d29PxgcKpPnIO/YX6tvQ24Sw9ORXflUhBEC7HcnklvHmR+atNtb5H1bTTcdK1vv
gBJhKBGQmaJoTfo6IG72RJm+hXP8MZM1FsfDS13DvrXH4ZlUE1og2KWB6Epk8MEEXAqgtCcz3C74
4kr9Q5kC6fDUvsaBezFQ/qNED/XRn4JtK7W5DujyHhsdnjvXuMtIuljHAC1fzeijXFi1ap1XJHOH
qQMlwj6QNPyjlg1SaJIW0Bz2M+VlVnzNct4B0/2almgNB7QbNIgR+7BslUnGqSaCX+a1wbzvHSL4
gsE+BxmaJWNlLUsg2XDgt4T9zJtMYmBXn4vgLbCIB8zN1l+BgkOXX6M3ACb6LdYdaYfLPVPJ4XaO
WxIsKg6pPLmqRK1aN/CTYpALVmx97ws0WKkNklBTYafZkG17OaeLNptVhMx4tyJkD/tuKcWPeUzu
EqPQawRUP4wmG1BxkU3JLrnSqjqFjnOfwAda65j3sxKwSxt9Q/xtdUWi3soX5zIvIvSpSb0buJ2s
vCMc5ynqsV00UXbfGh9JT5YBfjEwIiCGCbjZuynlLiSlU2ioB6+oP0Ru3VttcTEmqj0v2esyvAAv
A2c1JgRr+CdrdilHREyybrzX40hCE8HPGrqGjPUPTXOclsLZNLv7wnJXs99uiiy67sYS/EYH9tyC
Vlv1AGRE9ETE+noKH9OYypdveyI04WzZ1o0aKGBcH+fG8lob7f+ARek35RMGu10gaYmWoinO7NMP
+B6oP2iXCpvk3bDE1WUGcGCz+A2qCySfWH8tZvEWWfo8OWxUSNL3RW69Bho5WaGcV0Mbb86E0jkr
6a45nMnFSJLnmqCCigerPw7VXcuopIeQd8Vg67lS2XFoTPrr1r6Jl30Jp45fS+OqsYjpK+v7lFw4
t23mPeJ4yODJxrD8jVE2myIdX21HISVyn0sykrHPsct0VnBdQwzzJm40STqij4lb2ZS8qIDhqFwF
VdhtWhg7YSAPUpNHwOisSIpVGQXYHglpwflBJICCVFHWw8kqQcIpRENzSTuI1ICJMK2sk5fCTvjR
PhBHqIOj94nogSDN/rx0ql86znlQiyL8ynnLZpp/q0fIzKqqIuBh+dFz+rcRS3KaV49zCwhinrrH
SQ10c6JrWURfULFh+YX2E9sT631Qffei8kCv3d4rK4OHe90PLek9+BabDnVdL6geExJPyibHUAjo
9Ko09F2+WKaVoVFkLAETcqZxjMAOJg+bxRIlKqLx3h1w8BTzkzSIGq/ZUa+Ixo0qenlZBWlkcr4o
uh0EoFA/g4cKuTSVfd3mLSEV4yP5Wfd5bFBGVtsMAGke2PgfY/EuovrV9bpX3keSQ8g0M5Bg5A0R
bUZlXqaadMWkhw9IyhBXlQU5x022jwbEepfmFIzZN4obKqKwOCVZ+I3hhoP6vz4EEKbXBYGTSmSI
rbKEEVl5NhXoWnA6b15QvziGzX5PcWA60U1vxxy65vnSVeZbymRNB8FtQ/RRRtkASM94a8d1mMtn
GpT5rsgVEnKLUqNzb6jeN3LKv1uR6MHuAoQdSQ3z8hdb3HWc04yJQAU/p2lRDxCRxuTaKr1NxE/F
tY6BrUk450fuSUXm2YlPjJSfJk5CVwVpL1S+y/Gl+pIQK8fAEMn7kJXf46bn96GV1br2uvCmS55T
dMzapbXbq60t0uCqJWPQr19Cq0DPMYdbu2af0Dp4Fnb/6Jblfmrmb/THvU1KYo1vaPg6DoGyhvSd
FYAterOAt3oqoXXhqBeVUzWXBoMyw5+OblRGG/xRkGfKhGondFeh54X7VhswdCERZ7lxNVn5ObY5
cRim3dN5pGnL5KQx5zuxlCpJ/IIkrSW8Vr1bRSBvIEWvIvhHeAuo8KOc+JsUgMu2zdM3MsWvZxrM
PmxyAPimODCd35XAkOLJyK7oRX2tk/fBxxIGR2s/Wt8EKDu3J4m5WJIX02Mt9CaAiHdR0hhospQM
KtNsn1fZVVrkMHsWl3vrgwjgeLWvYv1Q5dWh6eqHwB7BHBuAeK5IUXiyO0V2avDkqci6opI9q6i9
EzlEBobFEdY3wDfECVwHtf9qDs2eX42E1Hza+ggJvTBjlfHyDAfCSM3uzBuq3e1gQgWn3RyhUPTC
YeMv+0yjrXBNi/VOdeLNhPkCpXEhzHBoK8JOXSmWy8U1twqDjrEStpAi4MuUERlYFLnuFnuZ56pb
BBEgIIGteBahi+DqV3Mf3qd4Dag8gjOZLce4Zd8vyLQCp23dM4dcSTfeqwJhJy7c5VaPZXlXt9O8
VgP1QKu2YTJf10OxHQrnNUhTkrVww0vJVMWcv9NUwWYWRdjqk2ZHr5X4+o67Pwu30YTbqa6i72XI
xkqoIFE03yUDDk6m9dPoaPageT15Id0e57kampioRvzRk6WwfBYvQN5rbEIMebK2Jl+FDEDSM3dm
tuQie58tCf1m2QMtksq01i57v5iKeD/WBQ3vjCW8S5YkWl14V0QHXNNFOqESu63GAHkjB+HaKsOt
JC1rlTTlXdjO/4u989qRXDmz7qvMC1AIMmgvJ5PpbVVWZpkbolzTe8+n/xcPJIz0AzOYuRxgcCDh
SN1VXZ2ZjPjM3mvznrB8tb4SYaJUrNmqDMGL6HUEQow82ZxF19HHtB/PxMISu0jTK8RyRvLFrmfU
ku6dw0hH+lcELy1OLsVMeSQ1bZYhvDa6HS/hqxlr3yzfs5JJmNJPnyS2c76qN1Iw2kWjGdwLVb53
bOWuMyhXAzJa6vd0uoWFQ/tKkvyU1IpbWayUBvtqZrG2pqUA+pSMv6Z2FWaza0Mfq92kbVWecE9x
XiwAFGOJUyVSNZcVGbtbGVQUVsg8eJUAla4xW237UjDzHFlh1ab5nZfsjnIYF4L40EWnbey8sbaq
iYXWoF4XWNB0DoyFqEYOjUg7DAqBz4Y+7CpNJ1mjmGHrhDwnikEMPL5XLU7arWZnn77OAz5k7DoD
UeVrpyFNAX3gppjSeAN2d555Ae5WVJ7nMZcrP9bgILBAZjeb7W11lzBTcMspJBcCWFo5PMK227TQ
OdYg+Bdy8j+n0V7Fnr1ED56x0TEgP8HWwjHar5oWETZxQuWk8P4S+r7s+tvkVw9MbkwqRIq7OetO
PQMzw/C3KbxhnwY2TEoVTFxOA60ScMRWdOGU6Cd7+15N3na0xxO//ccf6xOws78YbS790y4sRH1g
ThrblB0+/Yansb+UPNGmwSq34D4HDNV2k8/KMXgUXXjV5lththnE41BvWy8gXKQ2H2MyPTcQExUz
+xP65d6RyoVQEerxiM+a5rOmyPwUvsI8IqOyigzr2DUTacATCy2TEt4qIV+Viaq6VROzCW6eg2DG
eQc5dMIp+yLt6Nlrhpc4c8L1yIAbddTGsu33QY2GBVybhUyY+02B+V1RmOs6uvg2NreFpbwFSXMw
nORDxADVDDt715EZYfHiLEaso0L76MZgx1qG80Rlbde3Z4zKq8qUl5BP0SSsaCMdo1n7OWvQLmJJ
ZmJk83t0h3ltfbbq9JoU/aWb5/ZRUh0TM1y1BrqZgVHX1O2iqPFcGwlOpjJEofBYoKq02uqoTV7q
Jm3+0ZKHbbCHYN5oPObU3slOD06gHoMxvCBtOkuPakWQ/LYUcci92CaHwug3YEVWtqPsAgYNCwlT
lywc0CSm6EnQLKD+yDE+2ON8ETpoU1IG7MhmDrLgrpbDo8mN17DbhVo2XkZ2ZV6fvzR5e0Sx3i6S
GF5o32cgmkeFmWPzORnWexkjGJoRxmrUvBuh1VCAON9BEVzrSAndAkT8RtE5uwDmCk//VZkdL1Qj
MZYlhngddxeoSsZwVd3sk1ghRkCzn+J2MyzreeVcEpa8SVk8NXkz7ZDATHuTaBvEJsnZMBqWY5K8
lXZiCdjap7pI7yrUf7A7E9ew4zFFAzRrGf0Lzl5voX0rOIAWLA0IyvBrgEwGCrQi6dcs/RJXhgXs
VincACC5YLTmY4lIUeXhvAyjbTjfcAaMTNYhp564eK8jKIbCZ84SgG8/Nxtd9Ade3wslW7Y38/Hk
iTw+dp7Npz4sa7fruNtF5uymedimYMRcQeqGIT3isXcm9DYjQoKJ0QwjjWgd+MQ7x4yXZ5IFyT1f
Va9+OEznwf+8EFd5FJSd8yQ6W6hm9N4HLaI0h5+0C3BImv0u9dAqO9V3rNUfYUl+RwiYnkS1/ZhH
Haq5+jVSUd0USbLKwn7vD0WzpIdhc2Utkw55AbK4JzOj+4POSjUWFV+59RzmZDbNcS6epm8rID9T
SVQioSZmDXm0mljQZcRsYPodp+5GTqvPls/eJD64GnLi2DGoHy3fJ6vEnylL95GpAFxRyz07OJog
J9jlcDmMVN87YX+sWaFXwvJw2LPvHUbv6PgkImQDc8GRCY1nvJtFvIvN59KyPlmplCsHWcLKNxDj
wTsJaNYJ8u5aYt/oP7n77HVs0hOPdpnuaZY/oNsv1ElUtxZO0SlQuDczuU48849jFQMDEoQmYKOT
NZO47qT5/neoDDBffV/beOajyywuUrjRKyT+0VmWa3LyVIQmzWwLgCsiUCSzS9BXbaA+o3cAVa3K
8okNJnEYd6fspp1syL2aavudnjImUiD+IiBgRUA4yZ1zBgkU71VZNHAyxheUW+amK4elDWljPWam
4lKs7nLb9IhTnxiyeJ9SEptY6MgG1VnNz7bSlNYGTI/zzv9XpXBWR7pONCuEhZRwISRiATLcU2Vp
NwPPXegTpamMcPEs+YODeYA5nIPs8WDHW+LZ9yvD1WumWtVkVyeafjOvCbIjeMk303Ph4b/pB1aN
FuljHbNVlzQ30iNK9Q+irmQzTv07fRzvbFAzJMAQB/ET9yl1cx/EKwQ8X+jAB/abqBIVtSKsXVXe
nEzKg8jyJ1aCC4tlvYVObh8jl+ee5pqtCT0KzM+sFBB3U2VdCmWXleVrB4CDVCtSETsoTw4/kvBB
aoRbk3jVm4BUnsdTeWKR2LiNAZ8Ev4jlMu0PV1oJ+5AtjYO4ELUlZWaFs2difjQBr0CcMvMjrXWc
zCYFBmZGl86Jo8Zv0tj9+a//stqWgpYU1yp/VUe6sSwFGWCH8YsJFmkpG4OMGc34Af/aw9yqG4zp
RHyZHauVevJ/7ER5BcTSnCcmhYt63VvKV+nJOZEzucM5eafplSvNql4GO+ec7hk5E3L3nTqRtfKK
5rUfy5sOiLerML2xUXPTcHwbXUwWZCU6SKI6wiR9osHYnjK1U8ipY6OgDKsq56EuGSWNlXVBmKGf
g57ViMxIo0Oze9Cx+RMqd04pNQup7OtpqHeV5R0DqR2FnH4FqPJU/3Qy71cx/TdUJa+6Tp2vT5+T
Y5xYRmw6gHgxCiijis9hycU4JM4tY77K8nA3Bc3WcPKDo3meaxIYyoRl03EIGjl5H7QeKGLeHMJe
zZFXcuj1G/urP2kzvNWxh35wQHHj9ZsEnR25mQh/0ODQjQdGNoubkGiWF4UWa8QGnyXKr4pDxZ2I
KvKje4OVkkdchc/BzNF0qmds5/hkKmyBGVtSRuweTd4uZ11XM4rZiirQEFx1FQPoT4IZKSMMZRMw
4LnM4djpoPebeMrfSIUjRdjWP0Ug+Px3SLzGiIlLNQZE1NYN11QeMCBUXRwpHHqhDhOmQnhUWd+S
XdBOsyN9ycKdnZ6j19SpW68fupUm9T9kNUAiGAFm5oQYH1QJnTM1jPOIElmOqmTbzE3SpxhgOpVL
nFXhmsLusw5k/M1R9Z4XynbqkA+2zSOdQ5V0yP3wKaJ1E7Ov6dtLqeY333uStgkctvM/8cgx1yEO
lzi7JYfbq83nen4SEsJ+XbOUbxBVKSkaxqxY5P1QXyShFay1tj1YouFMSNqv1Eu2duCMGzWGQ2Zx
i3sUMG3xog/VD/qBgO5XeWQADCSg6rz4MUkfU2DG9CEKDR+tN0sl/eQM4nd0oZXFC6dJ15lXwNRD
41SYQFXqKf1SqmqZUXLYlYPmhj1yiaO16IkI8zv/0qetoI4nqoBUREQlE8rJ3pSwBDUwMNNddOYa
rfG5H2kTh/yrqR9eXzMx7Y8kL60boMo4zppDUFECs48sBu8l8AO6ppBYECSygdr/KSYa2HFqQWCS
7DxYya7XICB0lriomlxhMaxXPSLUJZkJiEEqHoC02AVWKV0jNq6NzJ8Jxn1V9eRlTAbJOgUSg0FQ
pB7rH3plFztRmnuWL3ttEgfsQ9fBhpKAAG0dQlks+k9oMh8FWSxLFRJ2U/xpmZ3nEo6GOLMbcRWq
wYVdE6dRAAZOzkXUPoeSwaTHOo7UJoRJJDzGFL8LdL88DOAD/YUTvCn6OW9YgsYtfl8m/RRvDsN4
xLbLuO0veceMAyH7sqoctOR/TcrtN86eY1sax9gR3yFCfVT+SweSC4nBfeRvEmXuXcOtH0TnpGNq
GHUIctO++vLVNGcm/d5bVk/sa73lAMPo5vQbzGHf0uFNNtVP9Gk0lD2zqQI1kNeaP1UZn3XunMZX
7qZOFQ3VCCg2c38NQdAlTNurZdiXDvlxprT6MrA9Yx8PDht4/TgobbYatPHJTDpv3w2sN6HCi9XA
1YiAAS5fX/+YVpQy6mZWVJM0vk0SsFaRCgRdSdSV0MPx2AzxR+w040azGpSYbIwUbvJOZbGfGH+I
I75VJv7thNn2YvJ+LVYKQM6IrEwF4VdNOO5IjPb95jL033TzWebcetV8kkX7hWTlaPfVneBjurQE
Bj3EqEXcZlC9g+y3dwB0oInaWGxYAYnxavnAPWPoyYzUzU3FWzkkj17xjzLT3XZQ9O2YWaQBqg7Z
od6wjEp5KghN03StpVbwf4gmpckrbJp0k48j6wb6xWhtDQLS90issuWn5poh7bmNObFRL/5OaT+u
ZRjtp7baNXr8bDX4C51sOjaNbl2qYNx4euwA1ACs1EwDO1Ft/LAju99lNUFobIlO7IATdh79L/U7
seuOOa+Sij0LMWA3MxcvGgNK7B+vm57IAkUiZqH9tnj5eeixuTn+mc24s2+rmBBXwOLaaC0tu/5F
KO2iKYVQHEQrELTjphuVjP8lt7ST6E1GuZej4Gso+6DQduukuXpjymlqOr+GXsE25AMVKqcgV9Sl
0KAb2UofuySPNa7pJO8oYPINCxOQhLNKpOW6NZF2PY+QzIKMdO1BZOpWaKTsmGNOrzzyXhE9FW5g
Ni2RH2WHWmobI0TfqWM3GKsPh1eBmAU9uEQyXA/BEF3VKf0oEBlA+CQXhlnXiXDawmUprS5NG5Yg
jxVo+XQVTfo+qvkbWdaE5qlgg+LpzjVKseCAKduwcEZnzmfG9LEihFa6KhU7cx0jQ3JhZm+SAGxn
8DeqNXmbWiuPBeOK+suv9KPZt4prFxqCsoHepED9gf/1Mxyd79rOB+briluY2bma0TS4OUx00LAn
h/cpJhw0EX9AwVFTaT961j3y4FgNlb1p8Oe0jBCUJl73cxrrqMaYIoYQtWnMsE2q48lqL6lvKagj
BoDvTrUZjb54aoE/LOnVN9XkfNrCBrWSiG0Nvx8A7lM2WCyMC/wRcUsjprbGmqExyEgdXrq0H44y
SjKb81swsNIdLe1SCKDvJbSVkPkVGuvk1eTEZJNfAdWPH5RltIac4yvJIn0kaV3yqz3inkWn2xcm
Oj4WpZxUsE3rQG3HNd5vUybabNzTbWXX33Fj/cYjUzAM7N8OmSZqgkg9b6K30kJxStY0vCq4SF37
aXf2EasjOw59B9bcX7eeeC4FpGwcl82y0RRziZclW0u72w251h4LmX2IstDuMfsXLS7fimCs90HY
PYrQ461XUEYaZDZCHWPB7KD90aYW/ZY+XnwuypYFpOdtdQK3YPQRlCKrnmRuBWexnI9aNV82aB3O
hA8uykRedY/csLISd8XRP6d4QtuXJqBD4zBCPKw9ZWkQrjLuDt03jmo3vuQK2NecmSdPEEzP7lrO
kBtp46VRp0eR6dEyAgOmYknO1PxTSbGNxQJfBIPruLnlTtFsAoFIh9UYCgJiQNK42jQiRLTiy03n
Oa+d1itLzSiv+cj2YGiKk6iSXaZMv0YDB6DugIV2AMsbMW4dsmkWWm//lnL44T/DkgGomK5eHzOF
bypKGj85mLqCZaWcmExq0ZOiEQM2tNbKbut70KRu45f3hrOWGZLPgOZRxJIlnmO965H30arssOZ/
KTWy55VLIsIEYS1OjZ5t0iaMuLK9J9omYLtCubKI+PB1d+i1S9qyrUs059oNzNWZHl20lKaEyi+L
yns2lVejNY7A9/eKGC9VYsyYAglvDyl3bQI1KLz3rg/PVRuhQG24zlEXTsSiMBhW4I4qq0jBSpt1
ci07f6crwxnt5kmkekftsQQcvSYUEoGECouRyqsy9ZdJIsVLnHIRNNXSBHShswQjmp2/t+lcAg/n
zUTar6QDVbNSLu8wHlDQ23yBaH+8CdtDTpxQ7ij+U8MW2lWb/IH//FcNGbCUuXqu9skMZh3aodiS
UPMHqR5Ik354F1a5t3zG7U1EG0wiE1zDUV/FEkVc1IYBzVK8V2c4bakPV1FjpMHryw2p6Z+6P2Lx
I6whSYBoabX121g20u2U/cIczDx3eHwXP0U3PofAReqwVcoPcIfKzvD7K5E2P62PQIKgyGAZk+ci
DI3dikkVUSY+MXKwIxTzW8rUhB1BYYqVbNypNGoI2HwSXqhjRX+vQd+5JrWBmxUOfjmSICeugbYB
LQ3Qo9WS57yQd7M9dwU0MNO6WQ2ASjOnLtMS3lJJUGsdwhYhNpjc3XcjKGsgBiWvhW28j2aDo79P
3iy6zkUqOIBBIrEZoENe5rzr+C3Sb3WolxMptOziS4gxEnVGI9KUjaq2EdJrdo0dacuM30JT6HZw
Uyts+Wjsg7n7yW6y6E8N9DpNRZGldeJlwJVWI2yLfQiCqSNeynmszde42Mn6hSm6h8nsCjmJq4ZR
hcOzvLHORWMYs43QcPWXZu6a+lAsbQIP63kVYTSdKyLoJ0niLZycRFRh9AYDqfCQcIozeZimXYDP
w++IbIhsUJhkiyasuFM+KYG9Z4BGU+TX2i6o+bxCTZhrpHibtwGCZtX6IRELIQMS9grXeQjlmcqE
sKgh+i7qObgFJM83NUsS9lcyXp293aK7c5KrltNdYidhYeEA787OdKnmqmran7xFzl2PfUdwGD8i
hxq1iYW8q2CwjKIHzAl+yWwnUp+Je5UcS0uzXDtAgFuBXuVOXxmG9kCLGbzYyMQWiWMoa78qxc5G
4hHw0bY8ITZqbRRugq+RUAiyvjNkpnLGk4aptrRj/yUclkrdBgS0Aske9faPOhaMEAJT3xVtcmeH
1FwVv0cgiwduUQTzKCoEhGup8k0bKNrUOiK7Mxk2UzXx6VN77ZaLcld507EzB2+BaZYrXlhb4EfU
DCPya7zKGwgwH2OSP8hGo+NINkWvxG7VQzGdPbiONZEzEvfMG1rzg3mp4N22xMlLFLxkyPtQNjbd
ac6pb0peEat9Y+UeYbvNrw2FXevZylvZmxye34rurFR+c1unbAzL7lMS+zVSRmImwUomY3NDStec
F4FGz86yS1YOd0ShATrBiKlrPyO+WwMlWVC62qA/BBfaRq9LyNZkJblBOp3NIvVOo8kRXVBodrKC
wJ3gZbE8dhYmBSLeR3KIpoWWth+inRPAmpde9zYRDTMCA4+qzmG/gsLnGqpfnQ68JTdaAqxanC91
0LGVbW+2r11tVJIMxdRbo0216wwNP4S+nAhIYxPlk1oS6+vIGF7mk6l2sMN9o0OTTf2sHTzH+mB0
krgIAOsFDUaxYPL+owTQtouW049F3T5PsrvZlNUmL1R0S5p3Yh4Zs/3pPyYmc1h3xEnjjF7qIS8A
IQdM95scCGGAKKOOhpvlz0xS532SyWUQwbOjtW/9wNw3mU8MukgYUz0JS5CpSlRavv6HQd2KdxE8
qeaL7RRN28wXJ7YfvxRTKmg/57vJvkazRVc3CRC+IZozNH+9Oof46qyrw+EPb+EIO6a6kQ96Bwz+
raRXVWcsgB1hD0SB+tnmz1QGf8eh94e1hIvUdWPHvMVAGo1TxDi23DDyW5IuwRvlTEdQU9h/Y26Y
fLSl22dh5pI8sdUcHCt1UZCKRQx7JlapJ9/wHvSurWHXJulJMvwpk/jNSNLnNAfE55QeNGltfEtT
50QzfAUPSr4at/y7NVq4f4cri9eHAzObWqNFL1LZC0sOQNMF42DJnikVEaMaca+M/urPasjai798
o7jr1YszIMniXb3XevuWmTG5q9k9npCjS3sgTVYKqKSD8UAdviDDiT7cir4yUnBxPFfXnOTgNn8r
6C1da9yi5t2oPX/0pKYXqyrSdQg/1DIKyJvVRuurUzJ9O2a9m/8gxZFoBqdXlRhEy2Iqa47GQ412
CNFeUV3F3MCAuL2GlsRBppZpzALUeh3as+rFMO9lcA+m4Lmm9e1a6ppgFpejnlqKxnJFm++IwXsK
R17Z9gCn+bea8pVVq9uRqMyBHE+Tnp9EhXmkTeWKxV0JLgZBp/m8NKvi24jlVlpoCfy5NEXRM3TO
u6YhzJWy3JoZEHjIpl7SGSu8FPPAhbtJy409ZskdrlqW+c01sKJwGXNnWyYKYwY4a88IGCMyZiNO
mE2NZ6zzyoxWwUSJaPPwz0qPTh35am4jH1OcCZtgUqZjIjB2RM5JVwi3L/10qWNXmRKLy9WzT9Sa
lptq+TKorFdCKSrGhwe/Ydnbd2G7Lcf6g2y7L60zkHhxBca1Jo81GynbqtHqt0RL5h4/GayTQyeP
VMDDbJfgVk+sveyZcytxcJOTE7l2ygyRS2do+2FJ0P1sTcBNHzMsE+E+rapsW1dwdMl76KqImLkw
aXYda3M7d6XmV3eD0DXA0x54ZQxM74YiN35cX8Ay+OvSE++mCO7W/ABbI66dVg/0JR6JKjOZF2mH
aDLTg+Rzj5NY++09lqbykI90eDpvchRykavCOFsdWQQ6J2PsOBs1qn/6JIEUih5XsTha2eHB9q5Q
E4/7zs6IWY+RjdnE9UmeYbDAW3yI2xBFlKfLctlW2Y3Z7aLXyctooIAWPXtN5tpv1Ir0qVX63PKG
Uh+xQ8bIz8B8ZlsWzmnO+ctG+ebpg+Uq4KMLLvFFZyaXJhSPETFay5hRLetD1NqvOaJwHFwZeinl
exD8AuHaSxtPhWf2fA46BhFFIh4emwYl6PXn0hkvJjTlRMgrPM/XMJMvFHsHn/uUDXK6VRmjzh7q
QWMb4ZjsYDr0FMzNS/zLX4Vam2iW4+fGJLayTzHn0Lzi2wl7khmcA3R4n8u9fDMDnkarY6jCy0NV
yxOJ3ThtwmjtmIQPsv9jXgrjTlWRscykcPzGHNkNd5mdYa5r0hx9prnqhKyXla/gJKmLeNND6kT+
W12yzn7iilJx4YHdm98SwbqczMzsPrVID1PiODILqbLBTJgmlU4eqBTrP+zRuvZorXoFqRZtcQmE
zfS/KN3RJlEALSKTiQA/lNeKn8YqlKUYxgfe3kcVRfi9BZ0qKwIJ1IrNa1ZXYmmVzW1+h0Ykhltt
fFhkZRE0MbkKexT2uLyIiOeaXPBnhtMzp4NYxqGubCv/T4GeAcm7DyjWbrZ2Pl5JDL2URup2JFwy
yIYgPZ/BpDz2NK+IjHJkEiNy6FndAqmWbKtwNjZOEEP4oAbT9Fvn4y+pvOWhjLN6hf7h0ik0uorh
ZpClMiH4JrS0/rLbVHnxMiDEcoEkgQss/PPgDTcNegIoN1x6xs2h+l2OJuCgXEtOQ90/uk4/2dW0
kdr4GXa4xHVSfjli4H0lrCd956b0NKMW0sQS5gdSAXecD8qOxL2OPL5wIGVQhPD8yzA7x+laajW7
QeKHKMnKeEVV/KHkKjg1g45VTtjxe/sFX+2MaM5+PZF9mJqhudGQ/USAD4ys3dnSCm7C6j4rw59x
2KxsCp7QPujwwFvtspe+syGJXCME0doFSoHQodZZYPI8GZxsef6Etkyj8O8/qoZSPwnklVo5Wis0
r5FiIOrgTvKVWRSNqUWm+zKFIJhm+mlS5VXojIHT0doGAb062MUFvohjqPsfPRgY4k5n5XqiU+1D
dp6j1ObPHONXiybv4qGjLZMnXXtRSzT3ut8uS+YHbKFndmZ39oluWTRDDuixliTbwn5etk4OKER8
ClKdXLIRqP6wRQ+Gtc5bTIwlo2TD+5N4jI1QLw1IUqLtXy9oQglR5fJKMf7h9QxY0OHWxvRdJ6qx
LYbx0/M4PFVOw1hotwY7tcThYHDGzAsHv3doJrhJKm+8QQAY9iyEt3mnv1BW435P5zhuxSRU8FxP
5NUweHkiT+TdJruEQ4J5enNMdGMbNdqvOjPANae/5uaETZxrdKi0I1TEYxAnt1JhxCRp3pZaV99K
GIRxO64riSlxxraxZVg0TvOctwPKmCB+r7QUumS8m/PbOCDmI9EQ67FjvQmwZoQ9uigKGMrKZDKi
sy7+yOfN9GxWu333AR+FwOXIfkWmKlYGdMMmfgBFwK6to/jBKkkueYvWaVrRpMPZpzdYAepcOBSa
tk7HPsLP6sWA+CComNPC5bKp2bMpMoisKzd8SL7bLM3BscbIP6wjziVqFnXmTetczmZ8yRpKrLqz
V0ba3bSaKs8MCWX3PB8WMkpUP/QvPo7DMfEeeOQP7DGxrKQ0E2V4VycfrKjDhYyowFLtb0x9185M
b/MvGvAZF44S3+d7o11rta27TEgtxk5sYf3pwIyoRSqtsXJIupseRnwCCzBweVZs7Trf20p1V9Ng
V4w9A1zjljRSrMhheSB7Q56QXEs1Yb+Ba26fKu2j8ksiNeohXE4aesyGOT2jD7e0shghHChssLUL
dDBbPubsPxryNlPXZl+8aKN6wEkEoNTHvtqD8WCmOWqrQjdfgqpDACWDO8LD1YR8mKkCSzzSJWhs
UCszaOc9hr/TFowZU4e8ATLpcdHEOwQzfWnDsJiiD0Y3MLbxLtCZILsPdXDdequ8YjO993V+LELt
T4KOHJEW0MIs2zmoR2hAspbmJflVK+OR9+HFS71PZveC7Zl6QBzthop9ai1kHyyY25eiY8UkAaIv
oLx8DN19CrvCBU+1y4r0jM84WRtThBCd2GYuhsv8sNikUDJbo2smoRRFM6mrMDZWiowRa1qHku/d
lqxd84legnnFXDr4T90kt2rAIsCZIRHzZlBzqq2u6jvQhkaW/yZ+2K5ZNaihP7re0BOzEGJqku7A
umE3kpGOEvzJsYZqncfOh0De7M6VoK6PAJzYEFAne24RT8TAhzmBUOLYN1z4gUxeqrTfpNLplwVC
Y8WLE1b8OTZuyv6lYR3sOtxnmfqGUuuTqNMABHbxgvGtUlGcDoJuTFaujLVD4VA1If1EZ4R0u6xw
50VDO0d/Y1S3lO5W58PB8oW3nb+V0g8J1Wu2VqtWW+UcbejwDoXKaziLuIW9GD4UFI1l6mFXdRAc
N/l0I4iZDOtrNpaM09uRgph01Ib1iw+AT7QfSpru8GRsGawcxMCWVWJ4xaOOBSQfeyLmk01k5oe+
TMwljGnWW4QRAV8/MoYwVijD4Sr0jzwX/P2woMwh40OCW6nmwxUAEMFQRr2i1DkXq+atAOq68xxG
huKzUeYRt51/xArzrAzTdNeLmw4oFtmywSAkrzZqpt57mdx7jwVsOS/0dhFpUwydvp286HeaGeAq
ihLX0kpW0/woWToySFLCnRFYhJiNkD297tyRzbpoJmQigXnGscbq2UZUTAdyyQxv6VDm5ar9y2X2
RO251ZqAOXKAAUPVP0af3UFnAYWBID96a7UrkA0Verbg0qTyi4dyj5x4WUXFASHFCmjE61iNNLje
A1ka8kqJ6I31LSrkD3vCTibw3C5tEV4rn2EP92u47JojHvyPUaNGdK0rwW2rPLI2XlGKTV71jBe7
ZON4Ezv1cdhHln7DJoPR3lE/cZ//JnlBaiG6TC2qunXDdpCehvgDz4yeQ4Zoq6wyx00m+WA1IcrI
7qNlV71E08MAVVPbFWAZTLmGSdAbnNKoIib9L+Te3+l//wK1+/7PuIT/DeLg5jefoX31/08d/BeO
4f8WLKEBEPC/YLPnkPN/q+rzX6mE8xf9nUpoan9T0c4KodqOJv4Cp/+DSsgvabqq6Y6ARm5pjBf/
A0to/s3WpGUx+IZ3qmoz5RMPyZzTqZp/MwGEzOmdljSkoZr/EyyhOjPd/5lKCMvdUh2pIW5zLEkC
6Iyk/icqIau9oJiyeHA7r4LkivcZrQen4kYJUO4XzbopgvVgkrI+CXqLR6PSI9s65QJ7do7N4gIk
HL0ihQaOtS5AmfaqO8626onSzPuzzoioTgqOn/pQcJBLBMyG9jXRT3fY6/MoP3UZ8vmkPHeYxJTE
3qFbW0HvQyxI5iLibzQP2fgD5nlT0yCr9fA61sY+4SmZmnSLFbKxgZDYNRqaCmFvdvS89qAIeAQT
k15yYbZtOLdY29goF2JAVZX218DXVgn7W5u5n+0/M8m6YUT4U8zyRuI+tNF/o4eK4A5G/C5MwJpB
wK7PirBjqM/GyfDxBS/V3EHDqe/NAmNFi0I2uow63qbaw+A17TE7MAXYir7CuXcycc5orOiMJNjD
3NmpPSLK8tCjhjC0/typ+Uoyg+u6/BBPP5iFWf2iHi/a5cQSPUT0pIr0GNT9eaite5xy+ffikCGv
HbLkiQ3/zRmUl14jrNn2NwVT1BCxQMjLWcfFlkL3FHf9N5bWp6bS3XkaamEl0a0/NpNfAi/3Zhk9
hUn8YSCc9zQTjbj2BhmE15AlEuYGC4+sMjjPlQKusmHSnFafWpY+jflwzoD+mCzZjGJa1AwjzC58
HipO1yIN3xWaOIq4hxWAmi6pANIR8GB/+78D6uW/Tgnmcf3Pj6d/h9/qt5//9pn9/Nvis/pqfz7/
mZ7K1/7jlFJJfjA5g+g3VeSbglPi7+xUTinJ6SSBpHLHCcsGW/oPeKr1Nws7CrnApmrbjNHhqv7H
KcXMFUgxLC+NMl38j04p51+hu9DwTY5C02RhI4hZU+V8iP3TIcXO1QYoQHkwbsYNpfxx3CfH7Ghd
iqNzUS7xObim5/Sc8095xjp39A/DLjxY23Sb7/O9cWhP5TJx61NyKU/lKbjkJ+WcnuITCDosidWB
Zc7WW/PP1t8N/4+981iuW9m27L9UHy+Q8Ohug23pSVFkByGSErxP2K+vAfDGeyKlEKuiutU5EVdX
5xCEyVy51pxjHqNDdp6OxTm8rM7NGVnOGX3qZX/W1+QhnOGtH/oDRdKuPFr7/Gic0iOBXKfkqrwo
L3AfXEDlumxP8UV4YR6qk34oTuPut+f4n53492yWv9wQobKvsD+4uq05M7j6txuCKqQNg0IbNhPw
qkSLvZ62zf/bj/iUlSH0YYx1ipkNmMtVjywkdIoveN6CffHj5mPZFLf8EjNfV6if8zh8XcsZ1md4
iqPmSs3fEpkdNYEYPQRNb/UXlRlRfzNNdtHHaP01keYbGVHuytfQzXnZ//vb+D+5pw47NVFypsYn
wBv9KZWkGH2tyZ1k2iBphGMI+WsyT//+EX/8vvwIC367aQrSR0z902artLQ38W+MmwzA3CThgbE7
Gprj/fvHCO1jwgofDJ8eBGTDpLZwHbjIH98Pv0LNniZ8MPpkv+VWc+fI6s7U82tjsteTehn0Tk2q
JkkHiflmuXI3ujB+CuTDk5FdS9v9ltrRgw9XVOY6HRn9iPzOGEh5U4Ka483IP/LZ6BIGL7QeUvpC
2SnNODo2Co7BHJK/64YTpy8gs8QXaTFkWR8JoR243+j4NOskdgjicNu1FMMzl7NCKfJ9iPjvsk/c
MSs68PpfVoZ/cp2b2mDaEmPRpYGW0cOh0LWZ46kpTSsN9Aac9l+wiQBdKtNzG44v0hoZD4Vcb2wM
e1pEq0ollETCmQqeSHm5C+36Lso7sOJ+csUhuSbXcTW4HMJb7S1IuBF5oR0hdQRZnq41hRHCIK9C
pX6aCkRQwYjbFbQR9o10bU76G9gWsfXZUR2DM2CPbZ8O2cjEz24vxdgh9YSOkbeGsu5E5MUxf9L7
/JRhbvrG9nQbG6RSTkAVFZt/Vxl0OgtrV2kgbjqSWTW5xCgIZkxFp74yAdvQTwXIZBk3IIJUZ6aI
VBjGECc4K4CWGyYlTLHrfNeg+c7D9g5W2EPRFfynauME9OQym5BNIVj6Ymn68x3XBAdC3jtdI3pY
/fTqaUNoF1UCJ2BQqidzTLywSD00H0//fse1+Vv5HxD7/Ip//DnzJ/DbEgivIQ/o8fBz8ujAwPEH
9DmM8NZ10Ub7tooP4GdOTO73aBTOjXTWHZ+2iy4/QZA7mE9mseMYeFv45vVIKwEbxg/XAoRmRod/
X+nH6Ib/XKjNomJrfI8gyD9eaJF2WSYJH9/EarSbAljck/oA6w4ronr+948Sf+wL3BTUakgdODgY
1hKA9NtN4dAbtZmLJKaIc89RKppzHY6GgE8ggfJurBX8S51KiHhmHu0+uIQrc1c36oOe5F88oL9d
ignqnLOP7WqO/gmUz2jbKfPJ6DcaYXHASk9pr33x6xocdv58CUzXwJOmEiVl2p8KAwJb46hRQHrN
G4ju1FcSG0IE0Utt3btBlSf0VhcBtuqh5FQ+33y82YeIBp2dVLcBJCvoC6htIQM54mHwacuXtnnd
dM+m3XoSXu189X5lby3sm0Go4BZ4tvwU+4I487DhC2JrpbW+ceDIbFpzKmjKTVj8QCRFrra2UKFr
eXWVVdAAp+mcifJkE1hqdYknMQdPrXiwEShr/eNgcEVufATztoGL97M0wRGN4T5Pkx8+wl0V0mxd
4wMZB5BZ7iy4OhUsGEMTHNTOWClt6qlMrFkkgGJrm3roSHpoTySqOjpjF+SDnEuAombJj1IPkR77
rMCPEyJGGie7ISmeOOuBhVDgXkSvWMU3BAl7SWeDxkGdZqnlOqrD2zm5cowOkYXJkzuuomWMS/Ew
yeiA2w4cbxXsDU1h6LBVo/bW7dWHziKlVygS6hcIJ97D6zqxriFC0fwU+8mlQW+Ge2m5hLJEO9Mv
b5Me59lYgzcFS5xn7g4n+hXIHa/KgLEm2feouLIjr2SO0znV06SQpGjUGMhQBq46hm3ET5CLYWbP
o1FuCA3fdvTlG6meo1F7yFz0aONlqeTHXsVrjlr3aRrniEk8htyZprqCxrKxBHQXEb3Ob2+TlVdT
wvGvP1s6z5I8VFa/66IAGlf1j40NlKjRHoAsHHNNvPbNdEEm4JrD9SaKcYqYXjkod1qRKavObB/9
gXOf48DLcS6GtiFbs7xN1dQr+/BWR7mrqmcnVy6wzB+SBHP17P8pU6+NKp5BcM/n+mNeX9XWue4r
EJc3CPvc1r1qWkzFZXPKZfxE3veVU3A/4rLbPADhPORTfeJGemiZ1iQanjtTPYdMq1RYzCZ2+0xE
eNTL2zgKd12ceqTa3JMMvbFoxiG9u2+QR8HGTI/zxI3gxZ0pGONr+tHqAF36wax6AWhal4f+hxzD
g8b2ghlUQetnxugXgpMio13g29dWoT+kYN1znqRSPo9yOrOjP8REHIOme0uSHEMcbhVI2YzY8A2V
wqzpLQf3CrBMGRodoma0j2nBA02OBloVbo65F6m1mdRqNgNR8ff9o1Cm2aeC/svhHRj3Rhfczeu9
2tjPmtP9dDpynyO57BQJ1UedFXeJ392o5aCtMlmfLCc60Hq/m3p07qRkz09fSVIv8NNjJhKoVXby
MyrZgwb13HbqQyy6Y18dqr67njr8yCxGvIxwLdKjkdXbsG9OtYiP0smgoxVvdvMdAMOPxJe3SufW
6/lbwo7mtvU6ktDbBoYb2Fro5+5b3sOSaw3U+pHx+mOBqQJX5X7+qs0xzimZw0MfFk94G46OvpeB
sykncdZD4xrj2als+3N8m9Iv8IvyqTAa8OBpY66QtN0GTb5z/B+V8SDLWycyLvJQH7EPMgyJqcrd
SD5aFK6dkh7broOBg6dgCHtmwG72ZCS5N/8Nu1Yh8ydHCjTaue21L+Pd/G9Y/XgOhYVQLjvWBHvi
hT+50URQQephMj2Z3FMNkttkEdlKeBm5Fi8MLJjsszMpNSKb9NXt5AlXS1lkew0V2LzLD1EGQLq+
MmyfJpJ8VMCKWvgQCa5AerDzQ+2bVMTZwnW/Ilb1er5Eww7uAyqSyg13oIf3tVFdwSf/2RXNKUkA
Cgq+MiR7I8N6w4fsxM1dtSzraNbW8xcqKSdMvoeSfrzLy5MG/9k5/3+f9X+9UqXKmjCZICry31sR
cxjKf5/V/kh/2fzMsx918vlfeG9eCJM2KidIlx4EPVHTpb567104/6XamuqqAgO6ZlKAUx38p3Vh
0rowNZfCxAYjYBgm/9d/Whem8V/UbJpwXdVlkO1a7v9Ng3XJY/qfMtUiPsYUVCimJbgOjmKfKhTd
SHwDBwDU72kaj1Uhv/VAO/f4wJlZ5J3Yc2T50eXp5Pm+OMaQ1NaauM+Dxt5DBsf7Z/lHqRZXjaSE
HYmPJl+kPZON0XmGnZza3EXXjsDMG9rqwsTst6WJh7ouczMv0IuRUpg2qlbt8u4ldImurBLn2Lk5
8IxCzTiyPJIhM3loripOM9G2I7AIP0/0quffABJaCEE9zalAUbikDHZYTZMszzC2QTEyiCfepB3h
U0mdoRCvmSUZmk2Z7Vo7FYnKkWx5Mn4HRE653iBI80cPX0b3s/V1uKRY/Y1YfocE45yM8dKNdHEW
sXJJTCcdwjkwZZpwhxPh8Tq2OcrxCZvxNy2J7lPdZ1xlgn8HScDpdcLRq8T+T63XD5Gu0GZN6QWb
Q5Nt2zmqVvrXGHRwsoG6a6T2VTrbx7OIraqGCdqe2B3HpUOm2Z/aMUqDw2icNHXNCPcU1FF4aOmg
4tTaBSmVE3qM+FIWJGm21olc5voAUwdCQxLsTZWCnEDxmdBZncRYIdvsSPYKfNbvaNTh9fnfyWEM
trQLIEmm2rjNG/+2LQu5jR15IyYyed0Mi41M4rOl5r/g/Rpnt1SeZTjDgDnfkNCOQ9lqrIuYkqNs
XM8ngbMoSIy000dOPfX6t8/zL60Ue+6V/M9bb6s0p7gT5MhaNlMKOlUfzzwSc67CYgmlNkcEhC5C
bkxlrLFeKy+Ow44MQfHnEpzuhnjGx5EsjDECOz35zqZipE6NZ0p0ucjExwlNVIb62rELd9cDGLG6
QSOurAWxEY644lAhZSZhkM5MjBE4b5TWTDatm55NA5Cqc98XaBiXfxgZ4o3eSPhAEmpmlfq3L9yt
iesClCUuZM0Ys7NZDqhZ+SYtatBDb1Uq2FS7WieGGm0cWOlzdjScl2anhzzUOLue7NDewoeePAPN
tDZBzDAqA4GhmuyaAaPCWFRvbaLXd2GNTK2PYIz19XCu8Gite4yAvT/cNIFd44ZJ/ScLJ/raqurq
i8O5Ni83nx+McC0MJI4DgmWeOf1+ajbIQk+r0CrXS350b0eztPiekcK0J38m2sisEUfyC8JTqTcH
E3snIdUN4tbQ3QWkDUG+dTeB27dLenqv6sdKKP61UcDj1Bx8+ovCUA9ADwxFLbf/fq/mULA/Ll/T
6GzZDMEstF0fL1+zSl9MPUXwsmJqgYZWsTFiegC6jtfcBQTlkyq+vEqWMg2XvfDiQnf3MsQmO0d8
VhWs7qZLqPWTnYyJFW8CKQ/4Kr449pvzR//xVs9hypbqCuywTNc+NfviRm8Hp6UL46c9X7+KUII5
ylpn0r6ic/WtNwWSr6ZJt4D7JlIRUANUT35pD9ciLu79sCLWVJ0orMpsnUwKQ7KIlRqLDWLfMSPl
hKNRlTvMk4ATrcyQXtsk4gz5wKYggmSs0u0wkY/ql90u4gCWkXF2KBZ+qVJ0O0fZwYue4JixPPfw
+hOZuLuue4G18hxUloUnsrwV80Iq9PyuG6IJPif4KezcF6oZSgJF7G+WxYw61yy5V4r8TQnCC6VT
0Uc7CXqIsslWX7wBc7fk011lMGrNg1F6mzQXPr4BDN+nlrQesCYDF4beu1vHk7aFFooI32rrI0Fk
PrPJFLlI1WHNQ5uCrek5LRQ8Vlyro/OROvZ0mlxlq3HM+OIC//LYkQrYxrz0gReYi47fv7DIsIYA
PA3wm/naKj8sWLMMY+UrPZBLRonYghFJGp3nW+OaaBqAxHSKjyTbscTB3gSDAebLyX+id3kqU/3L
j+hj02RenGmUaDTQdNcRDk2pj1fY9fiL0ggDDKd6lt0m+dWDSELaida4vYFnpW8tSQyAlaOhcYBi
e6ZPZUx6T4BdFCEj3hobhPtG68cvHu+nrt77tVkmn4xuGKTyGZ8eL4ctHxuK3zJYrS64SqA/OYBU
tauAktsm1VJPGBKAzEJXvzPZBDyox+MWpxUqPkVUsAqQhGmkfDFtUBBe2zrpepbrWfFDELaIvtGb
a+b07YunTr36+bWcG/om5aLg9VQ/b3juiB2yNlrYfYyNcUn1a6ZqF73rVlRguL/KUuvgVSjlXnfb
X2tTl+4Xi6P2lzePrqsh0LzS3tetT8+1Sqei7Nq6W7vF/YB8d2e3rBdlK+5RpEYcQLWjbC+VDvNt
Vei70jFxBwMIige9Xmna7JxyyhSmfPjdJujrGm6Af5xfxsLNxLGym5MwWvx8/Smd9z+pN+TMGvoa
HM2/76b7592kXHaI2aQgnXuH82/6WxtzEnYv85Q31InFIcyBJODdcHdGa1/2bfFKtXmwfP6gkjYV
Tg4+n0b8ujY1uV3+vEs4OOOSvcYc8V3iAYFpwdpWtOYbw30O+XNVrcFPwHlB5YTKs9nEWAFgajNe
qLB+iQ78l4LscihfJecH4CgYFS3fJrYzolwuWBRTxzgzxseDLq8yMeBumQsU0EavRksfbipmj388
y3HoX43VdO+PTXATktizlQPZg4jKfraGBYC5aWBjJRLxtXq/LAFEMiNE7JMDEdiIjkfIWPFYAtpI
kfUqQ4JwTZv9gf1EFpbj1WqirdEzT8CIkslLQVlMfo2JWiluCoU6xgbGpoSZvVYUTaHIMp9xqorb
CN39UxP4REWTWxREbPKpyVON/Q5NY2tWeJculoddD0ipyolf1tXrm3KEIaCTGPzF52/85cFrLE/z
5MCh4/p50Mutj5FAAU6B89et1UxBTV+55MZZ4pz9BEECwqoyLrPceTF7IzxqAym7LfhEHYFE0TRy
a2Ka9zuLyHh1ok3mTswekJpI7hto6BtSsb7H88uSAef0En4DSiISIUb1TXQJUx+sJyMhigffhNtW
tbNld25i4R/yt35P1Ma8ZXYlfhSHQ1fhat0aehkomln28e/P4C/VDjP1Wf6jmZptoPf5+Bm4UgaF
S5raukZtf9k2gAVMnQE3OvTlhScyc/LqPvihOYjrUx1fgkXrdo2h5MXJzHhbDiYWq6ZbW3P9FmU2
pDm02QV4h39fqvmXaseiKCOQlekm8x/n0+KD/BNu0ZAgVZHtuBmakfbbvEq4Tk9Qjmn8CPFcT4q/
F06dnOK+3Pau3aIZnPg24vaKNsqP993cgOmRKtlbk+6XU5yuw8Ag/IqWObwMENQrqSBGNuzxFfgG
nJnJQFertoHXGPa2o1m/EQliW8njUVRrVQ7B3fIJ0uYP4X5PbwEMikPhNpSMsJrq3LhSIlnuEwsr
qDXBX5C01MZmo7jDD9JOyt04oniPURQZOX1tDgy7OKbXpGajh+Oy2GZQYemi2jmEt1SutCYC724q
4aZx+htVHze9yU4lwFocRBvSL5/fQDXAQQjJQ2FAYbzYLRY8RdOu+p7Rwlh4OjZr4DfRmWq93oGH
g4ySHqRwaGihXa/HrL8sc1xAro3wNH8Bl9keI1h4nYNbu7Do/vu5WuKZcLM1gZoopiAzJEpF3LKV
9rsmwNJQOaM3z2cLUVu4jpKXMKZEAhzDO57CHm4z5TnLY+Ok6ClSzI7SoElmZr+boi3Of4kGsmSC
/J7svOY2bCit+jj+oaTJq0Z1q9a04ao0Gr0pdeF8d73c+qF8pAh/6CHBgkUQNAkiphpjLx46bZQk
UAJeN5wcz68t94EJNC1Ueq8i/QGARB2cLEmbPvDVe9Xg1B8YkvB5PtNl3cw1pWOwsasD6DPL+XKA
P+/huAZQuNaVDr4oImK0pORHlAUVRrzSM1ZXEOfxBkL0966uGDa4bAhLtVjA+txKCTJgYLxMvgbM
0JG2A/WRVw98/Iks5RZS6IqGre0tr/yytCi5wizJza+nefG2fea0kpV6aqJi1YY42LIorkDX+ScB
66TH5b1pFPRhnULHg1yChhMj56cZRCBFbeyWL7iGmEfcJx94QqIEywbUupci5Ar0+Yo5WW6lFb0F
Uw9oBwk0CtVyX82X2RjWrZp2G8QW1TafzwBJXby0KWSVGnn/GgBN4brDtdtQj+Zmx6+v4qWgkOEH
Egi4DlS12SS1ZNqRn90uVg9Vl3APWuAty6fkTPoDtSMcOqsvr8qheW3JHBKlYBCmxAi2624LzFJf
taxWG6W0TmPeVivdlPqDNmjnuIC7VmdcNAmKzW3OufyqyvRd1TtXiRVkt6bSVyTZvpLFfOYMyKHT
UKtNYk7EYLjMtUf0GjDhboIRSAu/eLo1dNBcRu7unKm6TLpW7AcDblNt9tilpnjXIl/wwsiyQUSw
kg6imTwdd7/UZHdSQqanzcAsJi55uwkE6EbOPuPV0tiyh5QYR58wYD/oxdmvfWvjNOJljOg0KBbv
eeZg9YgjJAjLc0U2GKLvRbm/vJY2TEFiMSKsXElDO8QltZ0AKZ3E3vDejhifxWXpiYGDwyBRHbIo
8vPGcq4mUFGSksYBkEbK2uUR4aTn6ZPmyqfCIMKk371NfQx7QcnDVs3XQFVmDAa/Y1vG7m7yH6PG
dbbAhS8SH3afZoqz25ZwvVs+f7OAuUDpeIPJ/K0dNZJv5r9AR0rZ6sNtWeFJwt1BTFOj8gBDPnQc
wvGqxvNE9oDEnLBpOcZ6zfwV9qLlrdbVvWmFbzDXi53Krre2u+aFIpA3s+BvEgpng5kuCX05Kk5N
akVpH92yomszt2EASqD/0GZJqQ1K3ICjb5dE3SkYH+PExtfvhh5AkmmvjvR3lI4VGnS42sJFqBon
27ctj6UrhLmhz38eW9fYDm7k7vCrst6nan0Wg36nt+LIXwT7Vd8tnR97vkBFYQPORrkpGc9c6g4t
SgzIydzryVgFSXPEg10QfRaAYJoyBf5ODtNVRv6tOxSn0OzsPX6gJzUMp6OsB+BCagCPtwqlJ5Tm
p5MDDIUviJWRPdqJ2nVsSeH5bfYYWdFzkxrbZTkrGufC0FJ+/3n3iCZxCDThjYblbJdD/bIEvHc+
jCtwis5J2kEJ3xY60fJF56wDCuECHn75ZpOLFjexmr0unSACGhrGvqxkDorXHc12YNhaKl4a5KK7
YaJ3y3a5LHbL4lh21n1SOjZo++5qKU+0jHRNTP3f0zC/KCqBxclhb0h4FALRTpH6l4NpoC+eGzTL
imGwjLD69PUhEvL92BvkgLE533nkVgUwztCxzyUqnPD7rOPkJjmNqJIXbllJqogCgwA2ToOZb2yN
KtdXFR7lvirbrY/2ns8dPnRNEqnFyw1vv9lgdfk2WF3xvtq+P+D5c13WzE6rPbUErLzcUKnqHXph
wwtBKC27wbI4g/qd6c+3fu1Ga3IQJIAjvQavSgWQ7cKi7o6gX3A+4xfE4taccGCE5BYlz8tNXop5
dT52DDFZeGSTP0viE+ZaaTmRYJa8atQ+2WU9APVQolvQNHWPlcla4VTmqwsrurklX1VcsoUqUMtW
ZcMqhwl+Ax4+auL8qLA4rwL4DB7xeUTL0hlZs3f4TVpcgJzxxtTJzqnD9FSJ7WuN3HO9mxkvxj7t
uWfLraTDgq+8GbOthUm416DNB0rk2TX1mEPBhQ+Y7PKludzJyvCcNi++qCs/CVrmfgBlJV0KYTJE
mTX0H0tgUmvwrTH6I3M91e5LS3yn0UYflg2stUKF+XnQgFRz1S24bIZxcfykxGG8jhxEH73p9jAP
lK8O+392ty36/cyG8ANRCc+S2N+Pp2EDgsNFWbLuaP2uZ33jQeew5AVRT4YDPemNO4lvvZPUzHkI
NmPT9f5db/+lTwKkUcNSYPKKGvoydvrthAy5mpzPzMBm13FIj4lKH+zxl5EaN/04bhGSkSI8z06W
9YB1YgBa+U2WvKdTh+xDk8qv1rEPk68cAgNVv8vxLp8G51iNjGh7PCf21H7/90WL+WF97N1x0QZN
MdfiutFYfrxvbVJIDI0sp2C5QeoA5tecsaZHF5Y7RfQ7AmGdM/KVN051AaUP58CWMQesL+WLAYX4
s42I4JQmuLDpIdJO/HS0akZMawbWSLDHA8XdyBfWJp1LMC38dSubkU2lWoGBy699xc/2fPn1uVbL
c9ZGF5HdJhckgTvbrME9laKSyWIYhro63P77li1N4k+3DHeI0ExX5ynb2qdjFcoEFBVRSD/MHlCP
1ZQgdVFla0Ja3g/mmt8QM4p3OYjp5Fhof3r8AysQx42nYh3Y9XjBSWVXBcMIlvAhpEliD9QLLUgp
zZlasjroDliT9b7qkeOG3c7sb2XFgmGUxmtlncqamjsKHFDN8+oLH0kichTvnZMSejvZQuF2mJ2x
JLwhgRpVzy1YhpJCQ7bo3BMbnmymziH/sfHbnR4hP8PyVXCMnoLvE+nbxOuE+rGf9JPBEQkYKfs+
Sa9bKOlY3utvy84elckc580Z3wGzoNQB5UVOyJJpEsrNClqCChKlj9gIblc3n6SWP0apmXPW3/37
4fxtcUJjy4SZZiqKXndutP72EfptH+Why8NZZnpFxra8LOE6UXIbi9oUwdlVbx+G7IUE6JNoWab6
ijMO3KlnLY6uv7ie+WX49LKwJAmO2kzEVbTMH6+HWVuW0FRlioY3fuMWsAM5xB0mDipe3MFOxCnL
rLmVGGJQiRIc34w1JafdbsOCZqUBTKFCtvfFIv6XoRNdUZ2uDp89E9LP331lW9UwtVnPeLQxtnNu
VhAUxqpo1cGj05Vjr9RJSaPkUMHy7AI3+eEUJk7/Js12fgBCTQ/0B0KUYVSXcImcRya6nJIIad5E
I9mCjZvYp6CbTllJIfHFXbX+7Ks6NjNMVi7h/mWtjTWQ6gSmATaZW2miJ587yAgo76jFRlM9+H5x
WfO3rhscNjaKsDXCkVslMuDBmWQBBX5MvkZKCGDThQ1h6sTb0fRhXG/n96KmmwNJtL7Vw4gFOSWu
GpU45+S6M7xpKO/MeT5vxeqP1Ome8iET68hQnb0QDWeJEFpZwR0iFJJMWWiMv2pfGGvWdHnMBR7Q
jjBmpK9Ft04FS1TURXs/bZsrBSKUENQuk09x4xSkh3W6sksKpDtpKJ5gV3THBLVbGkM8DUpJpmCN
DSgTIj0sR8rlaC7Rd3aW9sC5qGvEszDCYOPEGadXm8sbcoQ6jXngmM9J2S71m6c0vKDN4h9L3SFV
gaznqDKad4qtk0XfQifNDz09nrGute3khvy2M42F5QKc4jnpdfyfcMY5wqsbIPHtLtK6p5rGBFJr
FRcT/VSmYVAljOCuMQZsTlZqXNk54WFZnQKlYCHLZr2EX5mUuOVajlsD9s5pKfAaR/sZpeP35X+4
9fRdL4yfwIaBMMT+fTv3J+Ztkz22ZokdfESWFNX+/AtzJuD7xhE2l3ZBUh8MC9BrGvMoTat4Miv3
OhlJ/+4BSIvBfiDsHY7pRFBkoiO5DMN62xlTfiKKgq4Y0uwmZmQ3l6wR2lxTkBa2nCsdnuUxKYh/
0sWwHUR7F1IHUlYHxbbPwscuFrf94tvwNdi39PvKueLu7BJ5PRk5iXtc1kTAYog9Adar/XCZmPl9
D7pnqfu0HMaHbTRvpjIY+39/TfoftRNGIryN8wCajVd3P7X2rdCSYQjwba3H9VHo0eBliW/RG7Mn
pLd0DZ14etSFD3gnCe40G3/4PBOjFPf3acygHPKdtzwento26+q3sKM8MIFXrR2X86caHMB0CVa5
7XLqW861eaDFmzwjvccEbaMa032XcVO++N3+qG+wKTGc1nUNMxSakE9FRRVOwMh1nNmR3V2Av0Ih
FwzRTUT0tq8p7V7Vn5eO5rIRmxS9t0t5FkEgJEmkO0eR3dOrsGhfiFedw0Rs178G338ZbNvZlcVG
ZZZxpYkCqsd8qi7LH2neHYtJ1Pt83n3SGgVE7Xb+qhRa+cV2p/3RnOfXw2yk65TiuuWon7aXghoR
NS5mhKYcv5E3XCDt7qNNQiL3zii7jg8PvpI0d03FbGLpeqBVptrIYHVFQY2UlUS/fULSIsEZPcOf
3dJ7kwRyYYBkgDeFr/9+JH9u0VyzgcN1locxG7M/bdENOLHUV9l6EIjuE386IOW7p2+AEt5N631J
yFrgNsSK63LOi23dbW+MxYkUcmZloUnLE0LDF9c0vwYftmkLTQwijFkUwNHm85mmAj4Z11VB3rqa
kSOuXjpleeBtGK7BNbnblLPtHpcQY5hxAr6u5iHMAv8ebMmKj6P+wpOkfxLRU/lZmPdoFs7qJYva
/NPsMjXHPLY0enxLBzC0W2vrj521d9yRMMBgkzZOdZcZRJ+1CrVkLTLyKZ3JmwrJilwXKCjo8wSJ
UE51LYN1OgRvZK/StDKB3jp8kKUxDtdo0tnIh8qGVkM2EdG1+9A+LEIOp0E50jqRtW16OiG6MazY
vG6daTpGZTlsK3Boa5AxKbh5ZxbkpM9Ew5K/5EAQlZZ6Jee2VmOoa5MMkHWdxgPjSWU/VlFxNoxn
TSmvnSD7rvUJSfFV8BBrzjNJprRx5l4Kxmt+S2ekO9T4O/iUApEUnV7Cz6JfVqjVGybWQI3lxdyC
rNwKjL/deFP23ngrwUpzTg6ug0EWuMc4eRujRYRH8W0mPRFY0W/82vrJOrzp+vHHpKzyTqnQUCSP
aMcrLz7gsQT7Mc8vA0YoRQJnJGmrCfO1G24VG2/vAHaOvSCe2056+UjyCKqlOrc3RXDU3BBcNyV9
YjABW9oqEwQUE9m9t6wwQ5UcC19vGUzzhcYyP8cQK5cvNIDFjAubuWcv4dFm85QR5dJwXZrtcDkP
IRrX4GwY93PzMMdEIZU3vdftU6GH9iYIfxaB/UQ8w6FLiclT4nS4nEy5E4FNRvbcSJ7tifZoIr02
68cwYYi17GOmr/pHu7J2U0L44DIDxUhGoVRGt8tGS7+PapTMcwHBHghZTP3UF8GGlTJYv3fI84e2
JLAeeghVCBHikx2EG5bo8SQn9j0wE54eWjctKq390tBrdE/TCrqmc8M0L/3c81WvDrvhOuSwrjJZ
9NWBn8WqlZDfs51SCGCTBlm9r6FoyGZrF+Fx+bcZRIIkqbv7sDzisoGSq4SrUaoW4BXSS3oYjhnn
Wo1gOn4NP0NzZ5AKF0XibNcI08zuzMGC4YfdHyrK+ZWPX2Vb1gzxWOVv9Nohb6tOb5fG1CKy5Aiq
ry09u2GgLbdKcxZ24np8QBeLsDKG5LiaoompU02cTdVY7zq1eH5vCFvXV++fIfVLgCPInEpntfTF
kpjIc7UdNpVL9RzMQ5xa6iEzEf8pmNh8k6rx1zVE5lXh1/barwXOWNoDle7edyaj8OUl8+eeIXFc
yhpneb1a/gzeOpCcpPPgQd1nvJySauwiLeeovbnIbSw0fyrTzU2Zwj1epm4qp9HCiKz3EwFnSjBO
AQK8CoGCoUJG6X156UsGmr6Vy1WiuNdDEKmQRfpu3+jZbUVm3+2U+w9q4FAWphadaMu/CCSExpht
KlYx2OdF86IMY9khK4xnRyPQKkewmHVNKQgtjknSqFTlnj71W1gPyakxyfCbxVCuynGy5dB0GQbN
U+SO0WZpoZaRdVAHod3mZv7ASCrkPF25G2tMKlrjgbU3JW8vTo5+a3YoHAM13NWN015NmVXAMSzk
xq4Y02cdlqWciKcBjBlCSq+MuRizNHzP0WCrfbEb2eLP8w1EKJzV8/lG4+Dxaf23ypi2q6NV67xQ
vwlmlC7dSNYxrBSl47RnxjEYxkhN26mufInUBj7PSNrON7UT7aUdPat+AqucNwEFJOQVIeIr2dib
pemMTW1Yo0gDBYtwgTd8EbHFavysTt2AtCE4tL1FjVxJcEcothYxcw9fQZbldulb1PUFqH7a5sVp
eUFKsYmsKSXl0mfQEO+X+va9iw25buOW6IUWxUSLroLe0aHB7gikPznGOQodvVHXQGs5ZtTiV4FV
dpUVBpIns/u5TBz0joBpMk2BoXbBdR4wd1y6s2XfJl4c9LedO10tkpHc0E6TEwA7boczykra6/P8
hNSBaAMb7lZqD4vCrrbVyygqY2Z+XNFyWwyHEsRBqn0etOTQx21PsIlMtz3pXzUhvBqAW8lMifTT
zIslYcyF9kRcfQY1A1zUe7MjZmrSiJQ6939zdl47ciPp1n0iAvTmNr2tynIqSTeEXNMzaIPm6f8V
ocaPc+ZmgANMD2a6oVYpk4z4zN5rwyGULCrDoKaqYL230x9ArGaDJOY9AIC2m3VCUtEZ1gjDs/vs
O+s0ZcPdz+E4pEFyD1gN3CYCG2YjeslTj27EghDJQgbf2r4B4AvvnFVm6aNYXdUw2kmfGS5bNxNt
btW08QFpS79toAZvyL3sdyCdL/D8biwaKjQpvPPFcsjmRdDWLBOnrdd/6p/T9Zrr7DDtE+naHAw1
DYgSJ4Vk1dPKzqRD6xfPbqFbjRMRdGsEOC7wmmbHSfjda71kR2LevLXcud35c7cCel7HXViX7Pct
qL4uu0XR+6SSJtne9KLlwMcIliq2D1PTktkwxfWVwGFmVOihm/4p45DNO2IA0g8z6OJryRxSVFJV
OdQXPTrdmtcakFzyYnNAbhMujqO9sugIJZ5uLcgODRLYpsXZt9ZsHgYUpr5ZqERd6ykNbPtMqnP9
tqbNvnFO9uSar7aT9G9TURzagVXmaiFDUDs7K4X9S3O5lnDkkBdkrgSkbBBvUHbh1XOX6JYQ3L7a
eQPdtLixN8ZmNIxb7HtAy/wFwncdAS5jZuLBUt4sdUpUpUl8ToH482/TZ4zY8Edy3ioMO5uZmvjs
d0yRsxW50aabB8YugnJOv5HjMCPftxGLFW2LdpWBW2h4b0AmGcJABVW9FWszxMxNeq4a8nfMaVK5
vTwDenOhVGWQZAFcNaRnDy0Ne9Rj0tI7TGPBerkUzR6QeLENIsdCYlCSgaA+jGRmzpkUxfKvXjyc
iNCF4N1lOPh4PM2w/loE4KRIRXU2Qe8dpGJGsWQ8FW7OpkgNQe0a1p00I8aWj6k0o92Av3Sfdc6x
cETCD4W3PMFHWBGqjhCMcAcl4RqUfQH1ysnqCGJyB37yyTXItxqnJ+jzXt/0L1Jc+Nh6YOkBtDZV
wq15/MJ210Ktbx2R7WdbRaQBosYP1TBQ0feg7ZP43Mp6m7YZDVMYs+KVTEEhOEbcV0Aa03xgmLca
Z0Qdf4u6+MFIs9npX48TjBPb46Ix0x2TynobAnfXK07RhMs16372SwCgqg63rhr+ejXHctSh/mOt
69I1OxcnUhjS+qHVH7rEyStBqTsD2VkRx9n5jNkSVr4WNbKWRXblYxJkRBzBxaQ7qP4ZZ2DbI10y
T9wSn3K0OAVGuA0aTmvbZynpu+rzHwuwsVNlv0ceZYyRNSu0OBeiex1++iQ+QBuz6oNMVSKlb7KU
JVFVXx76IG6VAo+MU45SiM7CkTYSBUF4X1YXm17tONLlyVvcmrjG4J3x1S9vhWXTDUrVQBI0S8lN
7jAC4lKEagARLWEihE5oZswfvhdmwCrOZ08btSSSbkQvoktTmD+BlHfkF6cBrl2WUDHpoKBGmQ01
8fhalJEPhQOYeJr3rC5B+mIPLpUWbbcwId+ljX/x7axBnBQq00JBzu/wbFUWaXYiXvekbp2YmzM3
mobyTeAf0XcMjbwPTTR+dlRRiuXbBcaaPsWw3wre5yK0v/VoQ/7eeOnc4kMkyYtKbzsXhupGMm5r
QKn+GosHkV14L5fi94CRd1MtPl1Z0L8m8fRRjPMKzBIlGwFekPDUFKuYiXDCsfzUNt8S35QnXdNJ
wI6OkL9rst9PqS2dqx+Rf6LXTQ0nuT3BsR/UijnP4NHyGYJoLbOn0cb7ObtBxZeqpJd6rtNb05fJ
scVfDYk+ugfEWNtIulTpLKdUNdr467Rv4HxLF1VW49Gv9w0J4q3d8Zuk2Y+4Vt9UFm/112EQ5NKb
jnMOsuLRLV/zMon4QmHpJj6ZgLlzCZqB83Cpf+uWazKW96RtPvKK8kTfzl6aM+UgTm9Tt4Kw1KhP
Tn5QfPiKaC3GmLUwUtm7G6Z3ZpU18EDz4k5VeyZ1lVY+N4O904CdRWbK6bhgdqR11S+qL+t/Ft8O
0YshFABCjHgsRfhtx86CuHrXgMpjoxR3L2P0j6xNngkswptljr62sf1Elnd3ziOAUY4Nt3yKEWp1
YUlyrqtUcijQXtwy+lokS3axxYee0+o7XP+xmjlg5eMxYARZUe8rgXyhMnoPxBVtvq6g5Dw353qg
wm393gC2hQeM3CEyXDjynIAqNl7CssOIRImfuqbB+bxsfSNAOWeX3/mO5XUNjpYjpn04ywk0urWH
+xhecyI+fbsST7K0PqGix5eSSvGQU0Fs9NeWwgPGsspuq+WOU0v22HP2ImTyHHQ+XBAwYT1Nf6e2
/pNY4JMyE9TniW6f9Wk3OUWwy5hUgTrk4+FC0KUD0xYULqrpm8gM28cAWmE0WsR5nfRbFj13uFeO
Ii8ghljltyD4MObe/zVP86GEGQgJnsIHtYleiulNj9b9NPXQbuTEodkRg7cm5h8PyNJmxpmCx4fM
+r9ioeXnEhBYRw4AadsuX8LcOfJo8sNuGF/BzLIICHeq+JzX3ENrBJcQgzRsAeQnZoMqyXOw7Iwi
uppktpKZLMnNqzNVsRNmEkr5VY6y2MOXB8laIZzSf2i/xu2Q1/6Z/QXYEqyBjGHoudS0RgDYmSEh
b2VnfEn1gy+YGAT2j5QXS8kswtCtKM+JZwsRkOr3EH/UD5Eav7K6bc59hUKjUTKgscqsvZzSU+GM
dIfLcLDn59bH4Kjfc6PjFWZ+SyZF0b225khum9rVCRqj/frV9QE30iht3ZrjRv+T1MXrnwU+eSSg
LOldjvYXAAHRTQnVc5iX2xQ6MsKSsEpfkCcSpSgqpBSyfLD9InVRoP5W/zYt/spAlTq2TReuZvVV
bxwDtM/bNXOtXRITOI3AZhChxQiV8b45+e8EUF1I3vSOriuIahQXgoX63WrzmaVKV2AWwZm0sVua
iQkGGpCANs43I16Tg340og5bNxHDx3+/RVpvc/rI1wpIvhJK4bzjazCa90L80xcTkwq1WJqt5R/Y
NfZ59rjIWWb8rj1C3CNulmODkpDYoebNIj+3GDIOXgPonbnyhwwTlEC+MA89DNB24LlSdRAB7TAM
lvnEhoCqSG1t/3YxgQFtbmqf8jbd96qimSzvpwDNEFhYUtQTpyunQqmJ1UnaFOFw0L8+WsfrELIN
8pXdMAnkz5YAQT1FCsjuQGRuEvYtSYJxYYMTAN9h9kyrkz578iL67VX9t9w2sT8GBbnl9vhHv5KO
0fwM/KnaNtOabLqRkLxG9sQuFWp1kdzjaoZMR/cvOTWOpMbupVUcqqHpP52ICt8b7Y+Fyp9+Lfyl
lTC4oIqND2jVRUJpeFRhbcxxq08IZwxvLQvnC2eyhPAN2VZPqVISlUNDsiYQscBGVvsbXWgsA2jv
fiUpK4jfdYmZqdpBF6MN4sMrAnu0DN/zcbeEYFiFKjP6DJdck/SXZeNZA3lJgbNZ/OXTbIQ4uFnx
ZRqD8Cy76bduCf2geY4zqjyvD+NLlMIT6XofCXBS74AFMj0MeV8yYh9N6Af6kQmVOaObsPNXtDS5
3x9QTHbnMW6/5mbdbO02pQqB7rjx0Z5qL15WscJ0gBJbzLq1Nixr9iRk8ixOPXVHnx6ydVRBDvyL
tAKqU59auQLxo9YAoq1mr/WgJoiCFFsQqmGYQQ1whl3aS6TfdtfgNxl3ubT756wUZNihQHAmiCJZ
1p/HYdwnhl9s/c5yWMBNb0GcgG3EmrHM/n2p0E8zu+IrMwGvWA0xbF30kY2oBjy3OfLKTeRW/GOw
w0IQPR99PKLXzD7mNtbaBuFGy3V1cvmZxxT1t2dl4oCJZZu6dbjR/2KroiNKshmqMP6gHZxX7k81
dh2zadnaHdUtmYcf4YK5JA7H9VDnQbbJHKZ5o4R/kjv5V/2OrEVmY+myyGHlXWiM8VeWO/IcKpA+
mhBjUD2J2na0RfWmy6bV61fa7+ElmjhH9IrXW6ondj/P00h/aMPb1Dshd8hJHwh/EEpUH42wsm7J
MRK4xshHkQ6sFrI/WgP4diR8EB3C6IjwNW4iwZTpeAQg58EQEFnOK7b4DOz2K4/QXjhcQJZcw530
Z2O/rmxM25HyYVFQ+TJsXnoJbLnwuoaAYTu/egNfdFe8Z7FPOaU2OkZKnkw8I4kdWOHb4cDZM1Yg
txeME3m38hoosW2OhfuWePJUjN18Ljj8BI6xh/6YpT1QzXb+r0X46hlDmth3KxUqf7z96sh3XTeK
pnpDYZwgYYJQ7sQM8KQsLuXkvrtu1nyKMBp2VUnM4gqSfpGzvACYTDZtK7yDbl8aaKRbm2N71xFZ
hAtZBV9Vs8VvhNgZJzfOQGRBRzJloKmL6hyOMEMCMSNVDQu4Jh3OewUFm+lWJiXJXuM038ESb+Ad
19a1i3KiaNkvq5mFyqoOnS9el10w/qavudfdysYc7/4C8IuinKhfWOq5aMNn0KU/PAn5i8GUiwKA
f17l6SNYrX4TZNymxWT3N+b/UxKGZyHW3z0QjTqMXbChPM/E9VmMuEOSO4Pcv6bNfOmw9JCjJC9r
ZQN1XpITdGeLljf747dBsc3J4AbfKpajgqPmJn35cF6IuyCspwb0WrDTcAR/J7AOU2zLjRMC0LEB
fe4TuTyHtUektpNAHCt+Tso1aeWDe46QHS7L8l5YLeZu7HgETOJ+m+6O1RE7GU7eqY7JWB0qnme3
r5mp1WJ6Nnq5x8++QuuZxJUvWO4GEAMBGMm9sxrltWKKMDsRrn0CUsg2FW90/NNOWtxXVspDbIRN
Tns5vExux7Sv6ya+jWjZWEU9HqrM58rrp3OwRN2Xpsswffkk0MRrePLou5ag9D7RR1XFZxkVw9cV
DshGX4w2mwC464BM7HTjklGAPHucjwPLqL1lIDti5HkyjLY4BE0NOgYkAmLqPUluFcoeI6TUYwzl
YpM9krV2G0T6NUa8+lKpwSeg1I/AevFKNwGgPSFYjof1zbRXBCTFraCsv6fxUH0MLZ6QwDOuZWEm
KnyUlMD6mqw5DX3XZedyKL03bl8CnkpCX30ZgAEa0hcZchQgQg632Cuyx2Tt3B7vZGmusJhSDuOi
4GDPGfIgH5PxtY6cX0QNFYdE1vlVmii+Uim6LVKAJBqtaxEoX7R6mXOmg/6cHtmvG++lNWA5cPjt
16F8LKKOz3Ytbonsu2NZIyRZnUoeGya3bL6JEA/spT3lKuJQrnlInhpJx27K1tAHI2Uj6gSoc89H
Ew+XWQ6vE26IID87ZpoBykL1Yfpofzn1bzRS9X4Rxsmuh/S5hKBG1m5T7SzpGoeph/fiFvlMhvRQ
naFDHd1g6nEtTybaK3cbhcjPs1n4JHo28b5Y7OVt8WYfi/AYYFYZTkwr+sNgNeHFE8O3gD0U24rA
PDaIRE5hRQJfEqzLlYXarTR853lhaPS8NvFtkJTLlT9ad9oS+WWS6S3JyvChdrbAxm9LI6KbnHKD
9KCMlCMGQUdRUMepITk+1YJwjDQacCEVBBCp//JFe7C7XJ7Kwg4ubIZSYq1Zu2ZznkE1XoutzPty
x2cQX9d8gVpYTOXRFgWHSZ/ceIKck/6yVofANiD6XN5tX50dI5huZJS89ium54nn4UBKO0ELZCtt
jTmQp2ql3EwWe1V5M9kDGY+6AMqJysV+iVdQjPrZkW77vbNnLDmJZ7EpMn/3EYjQzEQCjHzSP1QB
yhYj8aancMjnp3JMJZEQTDb8ZJSHmWdghA/2CHuiVFYzWp/yPMWzG8dvVR6aXxvkaFGRka4WV9YT
QWiPqfWTM/kHV6SJShrOj566LG/DcfBOYbb66tE491nePxgevQ8L30mS5PYrILxlsX+sCKGftVJn
7JqMiNVmwoUREEeBZ3ebV285DmHUQiadyWTlx9UfOBtXSqW6VOkcfpheSzoUpnTWtjVD+2POyQQj
T/uUyGjBZtftZhE3B5G0JfFdY/rM1Jl1ullcmIvvp4yifLTZ32SQp5LBiO9zYJ6HKC53ndcZD2lm
LFc7uI7SwaxLJvISZHdfGG+l8P+QPyfui6z9F8sdGCGO90DG672qZcakp2WdNCKQXkPeh9Y1r6RV
2BfGAURuqbV7UhOB0sfwctke3PT/EjWNZ1emxbGG7HUItJZ7MnG0sTW07h7SJBjZ7yMym2vu+dVN
dg4WKeJ/efnbFRxZSnL9sFic3fQDN1rqA+JVNKF+Yx4jRhhXo+1oBhCvn2RHLQ5QbJOU0/xA09QP
bnJemiHe++svD2EgsdfGcEai8yHGzr1ZSJ4PKdCaCLZxY675cykDG/NlJeHCWsGTRbDyDsxmsA1G
FWlkei6vYDDfRojaYf9KGTC8rk0BuXZvruX4Ns/I9Y1kOaMbV2tFvH69qII7Dvl0AxKlOLlNM+3d
bBIHgr2VVWXOWMfH8kiDQcIJJYRLMDYDBa8+VcyBn9D8xk+OZGmYwro8t2TWD35bPojFJLtQ+MXV
NRCGSuFNBzJ+npE1iM+myH5WXsjoEwPthv6H7i5mE6sEfhMJwZts4uE0rXs7QzCo07l4GggEQL0X
bjopqi2+LzrDBHuqrqamhPXlMF6x4kd0kXlTDTthMf+sLCahGUFi5eyDvlqoiEEQYBrxPToL1HT1
rVZmWV9SDuvq1FINIovA93bKvbu7kEocMTXDW2HggjV/znnjfE4gaYwCxZ5pv6bkoGzrLBz3BiP5
PTO/G4GM81PUFo+ATqYfrfw3NzMzib3ZocNvlbVLT+yaZvnhhqQxl+0a/l3tjBzw2y6CuIUooKiZ
PCibCAGUQPvirvnmurV7zauMDR0NKqje82BX9Q/WlCmKlk3XV+EFQtIWBig65wku8oAJYJR9fYoM
88x10NK/MT3Qve1iKlc2sxNc+e1X1lRgL/LqLDMcJsZq9tR5ntg2ANdm3Dh1QiYio9+dXrqthv/e
z5jk7MjsT0WzPASgo20dPpyXGDj+82j/8cI3R3zkgt1uPswUVegBFjSh7zIM9raczqNHEFNass2j
qUP62jDaGhY3xH5D0lUvjU/cYu3OihMGGV72ykIlfU5ClksKXtGQSLktPRKZzIXHFliNRWswWHAv
xmoz+DOwCY7gc1W8o5Q+hrBGnNmu7wFUXvqO+Wib030O66NFrfXSmgQ9dSTD7oUkgSQSSXIzQMZj
SX52or45O33x3HZLfzRN+adYrZUaw8Vwyx6Grd8WeZV1JVocK8+Sxtu0kfmWEeHXKiyGQ0Z+E3bH
bD5aRn2tkzG76f/yDO5Ba6ZvkAVrNsxMh9HAKtdZbvVUEBE6daVJuptjXgFFUIc23h/WWqT6Mn4x
OtAoM3CDfTBgsox79vrDaH0JrTJ52DV6ISbT7X6cx+xY1QvxlwYQvsSYjIdB6Vx+gJku9nbU1v9F
3IhT/T+lXVAL4IYp/LLr8DIp28H/UIS3vWjm0ISCX+WkeJkNVaPHGorND/HASEaF81WTDLBHo2Nw
3B9UJdj3y/xVj0B73+UMq4fvTAaHbWbUu6Ypl3u8sA+vZJYcS4fNn4fhaVbnSeHgROU3+FYmxJP4
PY3asBLFXOdMdQrhf3bEgD4BNdjp11vrcgkv+WfETr/9a2NOuteqXD7LXD3Raiovs4ojcuGQiOr1
BErrlUi6S1OzcPN7HMFVe0csEB6Hltm7aD9EVVVHLZjRgyDboKNw3U/Lcz700LWmMkFjKt5JbPyz
WgnwxnwiBqjFi+cZA4p5ZTZ2s1Zul2q9hU4pDiA90OcW/c0ld+wgQoYTldVSndbrR/lH22vnODeO
jpVwIWWPVtgBq5EpvAWs+YTTUVgyHQQI5pAh2nzLGqYjaiPN/SkQFmD1LQwjvORh87Vbitewn6vn
EOvkLvWcH6haRk6e4reeGbVpADptDQ9DMX9z6qre/hf9BTSd/3xo0AP6tg3SSCVx8J///dBYwdD3
OaM8JW63sVcO3r5EjHsxbP+CepWMOW8AZl+RCNp6lr1jeWz+1Lo5LYdIkREAcJDRIfHY0E0pxqyu
ll90z07tei8ttkd98FVYNUQ1vMo7j3UltLV0n0+wh6zWHVioFM65m42XQqkmnPhnYnKljFlzLbqZ
Lq5e2ZaGq/lsEmmBqOlPTvLN8e9OY2ISoNvuoGKuLsFi6Yc8F3WxU5yWZSC6yGnj57kSm95RamqD
uy/mithYaQVGW07hjnkyzCxoD70ofhReal6JyUKhZ9fG+xIFH4xA8QyvsTy1+dR/1un0TZDLdtHz
mBFlzN5ilgAujG4995pj7r1Clxs/5jb57XVDzdwsF1cfzTglZHDRn50b2PVmlFbDaqhxL/2fKCmd
reNM8qs99l+YFSAVJ9QNWjoDNf9OCfPPzGHVuaR/icipObYUTDQq2mvHtqIqnfU2V7K+tdF6xpFs
IH1DoyhRpj1cqhDR4gERI5NadVPBciIGcHbI9ukYxYvEQzTIwpB58C+3/4UEDG1XouQVZpJfQwza
sIIId15tA0vS4DIKM6n7J/voZYoR5Ufc8wseG17O56pjT2fJ9Knzl0eKgWnD/2HVnUAFTTOXRJfW
zi56WLzWBNh7borwgCscHoY9hEQsqCm92Tl4A8Mzx9g27cbjbIcRaBWuHDvPp71yGjFP0JQYm35h
YvYO7vNf6R+/MzUbYWqYTTJifVtqI+V/mZVLekSL9deYimHvjHQCqXdlvEun+pb2HHF6H6WdNVOP
ETNZxH0a3J+WyOjvmETO3Dd0ZMbNRfu3Kwbm7ZF9c/q9lMmGvYyLyYKhcc14eSPdv6s+tSLXu/LR
lBCPFLA9MxxUmX7/2aaExaCU2XoGQGL7S1G1DFHUujqLEUXqR12XD/r8o7mKjh2I3qKrf8FzJfCE
v7qIVWs/ELXuZTYRZ6lkNthGmwAS2IYUqi8T+1ioqu2T/hcba+TuRDZdkAMfkGTat9CWxyLy4oNe
NEG74E/jjHCf1/WRmJfIxo3L7Bh6ue/j7B8J7Q2hycCEbye8+aX9QNKXP3lN+0jG0bxYKY7aDDiu
ybB02xoWQ451va8oRY/17Hv7pXPeW1scC0YTD6cTt65n49kMhX3Ade8exq49TV47b30YFmfqiZMc
QZkliVOfZAxwgM2cFjlltptt2wTJUmn7h3J0v+Vkpm89NoXH1kD5to7jl7ShFnbc+FflPI3tsh47
2bcHr6CNbaLSUAG0FLjdcu5V82XjOmfEbFB9zQcvT1+dQDAxiWeUf352zY3kQyEqO5ewAIHIo5tG
sNVVdR3X+u6O2VlMgFrz8o6z5ugqUWtVuOO+WpM3lgLTWX37S+8CdG6ds4Xs0KuOesICn+bTWVNy
QpjfJY3y+UBnYUCZrm+thejZwWcb9gQg2Irb7wWo2EI3/uxQh1Dy3fwO1FSG4hbkHJ7KgB3jRlrG
sYTQcCMp7lraSfIiHaeF9m0cXCg7VWrBxLCW6SaslAh1nPtWvGe8AEOxYVHmVhbzh/GntjNoC7JU
y18HjMcrLgg1dsUorQ/voZl+ytGh1GTRoF/itmn/rGvz3alqazPWdXLOm+ymXRQkbv4yjd7Hg+WF
x1O9IrlhTvNDF7stnRjdmrdbCldcJgyPWRVtLLFeFsuEs6uAFXGmtphV0e40/nAOeVcyK3yHikol
3jB2S7ONWY0GcAyz21t7q2rno9miNhrleHaT4ZwqJUMVlvPGbyWcATk/2TN7MJl8jIMazjujj8m3
Kbdpvu6LZuVwV7fU/1896ysgnIKXfGKyK11mlSNvQwT7Tbf9/y7srFNnIOHQolMWK84EXNJnLqH/
HHo7OA5M+8yYrUkYUTnlSN10x6F7JHrx48q6cZ/WPd9n+8eogMJLZfavlM0nt8nuGzkBz7Ujvset
Oe8sv30ao9y64PPZeSFvFkp7mgy1wUC6fFOiwzYnrLTJf49tt4vjOd1aSXJHutxfBqBMw1DLEyro
w4Q54WjYBH/2bXmNFdEriZDCgc4kUbTb5QOiJ90WavFZlrLQKJKY3QBa01yO33R5R5Dy3cdySXYx
53Ayj2+FjfsiTXBC9Youokk5uZ0SvhthSzEdnLrlCkYpzwy+R/Vx6VmOgcgO7RUDrnA967PRBsF3
8V0R3G0b3ms5EsaLaKBWBaLC8nLPqhoC4uVf5Io9UI3ga2PpVX+rXCR1pUGVCeuUabwCHebC3WZE
BG7WMPu9jq6/H9bGh6sXuqeuzn8uCsKe2ggOiOZ9LcL8ZPCWc+TDlmIaGjHDnIa+2tmVc4U5Eh3N
WqLSdrJrmXcRWx30GqYEEheX1hYj8mbN5xjmTlAe9XbPJYZ227r5eZgsWC4DY8/Rle1JiRDQWu8Y
Qf2jNvFUhmjje2/buEm8m8aI4b8Suimeqbc0LJ7X5M/g02AG70VcN2DExe+qSEY+DAZ7LdU76960
p5MbPyAlmbMM9uNKFlvGBlXVOgRI+Agzl/ZaO7+6dq4e7gtEchO4dauc/4xy3608BlyjSnh9cZZt
YW2c3LCuS5Yfm97sWFmu10ZJZgT6v10VVp9Oa1fYZJtLFT579PJ3L5yfKUqmi2W5NpA6vzpaS5cc
asIXd96AGAIdyMZq8vLS2NZTTe+wa1IU2qob0MKCOCw/UVADLUfCwYJ6OLV1Nm4a6ntBVMCLOYlf
Rl6f1V+q9cSz5oSXyul/FvzVkpPxMOP6qeRa69bERj/C2QCF5psRN/VBb55z3INQqE7VBGFpJopJ
bZ3mhYVczkBZxcPEF72883LzearJviWRIQs4I1lp/amb5aZbiEHQa6eDQ8KRK/LzlOTv05yMZwQy
77KnlJoaaHmL+3usLPuYgNzctuQL04zvEQTNT0vDUhhe4dW3TSyUesAZZmSmI2DVQBLdxrBA9JmO
BAe96u4ng4TfkKIs8bKLXNZ3/etGnrwL22PnDOdT5QbYp7SOT7qsTJOW3MuAfd9aMhch4NlX7TpS
etNAz1vxTrF8Sg9dA7kjCLAxCDd/wRlD5dASpAcg+JA3aXaPHD88xpHxI1lKhTYb4MN5ZXgovJzb
PUCxohfhPhpQBgSsF2MDD9DeynL3UVXr6a8SVKuJtLzErXwkBSw7vQzSqGl4L+mSCiwjpN+SHXWA
DsJdLnLKsiE96rX4rJCnI8+sE+44hBhtqdVaMiNZA1sjjH8hwIVs9nK2jL/axqiBIb3G7ZEAaWZd
XOeWHNO/ZAMb2uN3XDcnfZch+j1WVs+GnIUnBFOk/i5TLo10WkLmlqQTbcICl351Fi2F6tAmzs6T
6Ln0t6NyRLN07v++usPIKZLn2V+7Akca02zBkHDlGmIUrlbjoisQZFNuTuCl9rKkVgx6/7yGuYf5
yUANwmXYpbW3NUer2s7+dxzhmFcYleJWqu76nxPHvG5W4u7RTaBqZwipWvnkiD6S0G6SAxrQoJeR
02xoPOeoFUWZW7+kIAkfKGUGj/ymoSYTqfDc7z12pQtUByoB+sAyd7dBRrmpaynWty3EfqeQ6Rvu
1M3Aj35P/GQ/j4wQ3cXxakJpZns7AWMYBeaJug+KGzL4eOO7ZQUtsRL0CeKAMjD9kkcMl+RAsZ2W
8TF247t+r/SYQZrdiv6HX1MHbnIHaJucbFVkq7JMXxfaajojaaVt608AXxWpqmPfZpzLeYxOZmz/
lcrPCwJkWUUzvhlt8HKf/ClBetkyVazc9gfIpOxipEyZmbG/FNCY5zHhXM2s3+5aeQ/bYwUtgv7T
KhAQBxE7LDcqfw8FS6DYverbP3GnZVeP7Wsm/fHWrQajbaW1069Ey3VxtIiRAPBIq8YgAUfdo3WD
m0YFWlVJildEBkGbvGopBVayzw5f3SZVahcUJ2C4IZo6zkXzGWecwxesZG8TmtNz1sxP2KYitl3p
jzwbTrm5YAyZzaeCRHTNP1prwqKRYJWnPGKloS4WbQl18Sv2PfF3bBr4rvM3KJ7ltbDmA278auuP
zgvD8c8+tlPqU/Q0SbS0+9gqaRGz+lVLsX0lC8+8BYqc6dEixHxnzipxlBVwtEzIPNumqZV2Mmwv
TCRqiNo1t+JBYh04dJglB7udn9h+vc9+llxHj4Z+FvJsGc14MApvPmtYT+HGIBiL9EOLPGfXao7x
EBDY4JKwM6xTRJgHool4Es5hjdJpk3YegxDVgzLREKTEOC9oKATNQDrxE3jl1mjwd/fxsh+chRVj
LgLgaGqeOmY42bh6XKJN2RCjbNd3YmoniGomFEy1wZIQ5fdPErjFqZPmUdLC31pamIJxGQgisPUO
OHwrqBm4jIrInsrfkoj7XBGN9LliJqRkmO41KUqDbpQXHIeXs2M2cF1iWE/wez4NkYbbelnuGm2l
a0wVlGlmHskZ6t6SwfooFadvzBjBgX1/X1xZUvvHV815Kjqky7P40io01riMb9ko530oM0GqTYOb
NnN+0/J9VB2f0WBxlHsw4neT7RZ3+jsLnk/72sQ9jepk/z0GfBU+5VF64nZD110QunIowso/Wg0v
+ouq+45pYk9M00txJXIGbj4vN1sXjoGcZeMcTM8l8hxUtpYPTTRxT36sTNxK+WuxgT6s2aOQ3EdZ
QaNuo3LPSF3fQt8HadDP71FuO8eaPmgcve6vSnAYHVLk1Ftej7Tg00W/OtraXuctm+Xsl4hpHheR
X3FkiCfaq/+Df9uB+OVjhLJN8Dr/AR8uy26M5oF0LIJa9zBeKEvSX5YFJaGA7nsR21lRzfTlr6mq
jMfVxY8mlr//cLLoW6UgghXOzDr/YgQGqmHuY/QLuPuA6aEit79lFXejmUh/nzagVt2W7NxhLexN
b8fQCLzuUS5VcXPN/wqy0PTU/zQeQ9SFixeSO4yn8H8PGt2h9K3Js2ewi8FXnBoIeMv1bE7he25x
UcGytg+Wibo6XEH3O2axoiBw73qllEesioDNXIza7/a1LNyLEVL3BJ0B4iQvzrPb4/6rhpce5Rn+
KQjkXVoeDNZbA1ttifpkGbzzkoK5bbPkrGuI0J9fKi4o9XsAUavCm9ldM89mq8eMaKeanYTGwG4r
zMCmdR6q+sqlKfZpqKakdDwmG6bdWPgG2Qr+0+qOLBHBinhqc2PKinLuUf4/9s5kOW5ky7a/8qzm
KEPjjmbwJtH3jCApUuIEJiklR9/3X/8WwHsrb2VZvbSaV6ZZGBVsFAoC7sfP2Xttx6fbQD7OVtP0
aI0AZpWkdbsvO4ytjWrLc5xZB1B/CKhzFvccGiNQ4y49g8u6ZAPjKBp47EF2Gz+GWsOf66wWI1AH
UvaE0fIVN+7BRKJ68FSJH9pqvdVyRncRCEkfLZfXflgz0jYOePtFNRrkkdf+ZYAFHT7hu0q9/rnH
bITQp9oUHrJMFecXM+jjrTVXOxZlT2GaKalH2Iu6CgEEkIQOi1PYrWp3vAZ9aCOZyeUNRw2zZ+bS
h9aVP/CxoZCc69UkKnD2QRY0GOeuM6eJNqPRAiSPBnY9sTetIkcskvm7Dsr2PmKtdIrU2eodBbcS
Pqb9pN7mvfXZGAxnWnAzAuCJxabMh6+MOeO/aY7/V8zVDFEnlZaL1uLyc/96xaYsQyF900/eG63n
lBbbFGzJP6XQF36wM6oBwQwvJZ5zSIJZorj8aw2GzPXcOs3RO6107No5wpZLNHT7RB9xEFa6v2oi
74+Eo8IGVlu5/ZvG/uKb/M+3m2fpliektITUpf4X3NVUmD1MXqSDDW5D5OCc3+ORUEtCnEvCsJqB
jcWrd+nc5iqi6SNAF/VqzzH3etSf+pJdVYWcXCS/doVe89WA1qnVwB2nNDXY4CL9HFvip6MNWwq4
/FQjPWDAxRw9EwfIUZiwYnYPT4T+RqI+27g9UhuNLI2DZreM+DL5RdM+VBjKDdWkwwQmiHYZdfa+
cBRikfTWkcHw1Jhcr/HknJqcbcsZ0UqHMY7J+cgTB0Jg2XOqdaFasY0ImVtK4+WTYh6Qqy6uTkWb
Pvc9U+1gNhRb1pei15JPiSWy6lOicfytAy2aeZbJvo/ydzGxTy9FopMi9tMSXq6lrY3Q/ljchcwd
s40v4EnJZ8YN03bxkxSJ9LcVozYnV+N+qer72Y22dHFaM15nJiFp1ELrKJzjbAbaRLWzXlg2JVhK
1GL12hrjarPU2f3o+FQeySYFoONP4c2UHGaXitHK6vQsfY+s8Lz94pGxdnb8n8T5lTGu/FB2FgOo
1ZxPB0MG0u5TNt/VYh7DL6yOHFBhYVJ3NxzVqnp6H1RXro2qQE2oqR15JssKsrAVoay351EEj6X/
vLTQtaLrt6YWH6Gt/SgQc6+zUqGDSHRanX5ylSNtnZZxCWBaxOtjG9drs15U/w2DdRrUSuJ2AYmS
xWm7V6LC1NzSll/OaIpwUuQ1/dGkEXXzSTdf5WQS7is9302BZJRBm4Wcm/pAZwe4R0gO4aKNhkDE
WdyyLqVu9StnFunXQ/fHUIUI95TxqdGezMFeW1M1CwgCXkxIPerH5R8YE2hF+RAZeqvNcQ3vpn6w
Dr7pKOaOGdDjwo7/JkPS/S80DgelJzQ/0/GEaXp/XWJ6HZTpMNC9sQY5neym82/LA87NhHNdHCD6
k/94bvlE49jNThiAlyS3lwX9nW+RgSmufvfjz+9fPlq+9c+f9OdnB+4YGmKi2WWEIBBxmDEmRnYV
bY0EC2eIQrpeFZhncMzqWXL5fLaxPvowRD04P/X5jZ9f+efXDOHwj6+2nfygZ4xIYy+u70aIq6Qt
DPcYuWEWoTp1DoldaiQuIiwas0belXlH6SwfyzNmY2aX2hLPn1+uorTjRtDZLpyzlpd7Kw/ba5jX
7bVPPE5LKh+bE5aKvZqfWz6xfAmyIjmslg/JC9Tgvl+6zGyvVqaxfS1frJnqOuZ+d/z8qvkHf35X
qyW/l0X5f6PV/vtoNcNg0/zvs9WOP38l5MP/a7ba8h3/SIY3rH8XngNglI0M4iX//9s/k+FNgtJM
jDMekWt0IMBq/Ee8mm3/uxRsNB6EG8u2cA3+R7yazQ/UDUsnAgxrk8EB4X8Sr7aUrH/usXMp61Cp
o7bgbOqh2/4LkygSSeCFssbvXBTuIxDu1RtFfHGr6dQFVHyebJ+LIv4jsSHEYU3KbhU5XbvGFas+
IIGwz4iebpLEIc01BUARl/Owl90hLSqCJBO5+5c39/75yv5P1qb3PMya+v/+21+ARLxgEPnAoZh+
GJKkMPMvsAXPjhldDSLmSGH1JwlTmGSu8IyV7g2JA0Q36Ka0ZZht+O2mDyVFmGffMPRh3YykODiG
9jeFyvx7+hce0fySTKFD6APMaVncwn9BcsEg8+K+qwHNdKDjgqkRHKOPpWs8ySl7Gu2o+6Z1ztEK
5CpMVfdFY3Ei1Np9a2s8NZF7n3BDW2b7zbPbM93PETMYdoEkSEhNBY1jjjQqqTm////fyr8Uh/Pr
dnjBwA5t/jMB3f/n4wzD4hhOdK1taFmh2ayyJ4p8ar0hLL/hxtyCCXoVcLe3rITABEWfIKCkIWXg
q7DxD6PkT9mhk/YVTQ9yR/N3Z3sXG11w1msTYZP11xFbyN/wlgS0s7++4aZBfBVvtAcElff+rxdt
W3pFypR003D50syV1uXPB5UJ1PmdffzzKcSgJI3MDzYqWQbJ84elNfmUCEkI7uifPwDPori4Np5x
k5HmJvGa4ZxG1nAuCjV+frQ8t/wRZhKg2oCmyfIlyyfaZNPT4XwqmZLgFq6qJ4MTH5jz+8w6vy9P
W4neYwzIfzB1/tb4+oRzROmPpq8RZIn0UWuABRKrQ5sLOWhtVVV9likRPCkX+8OLs3rtTXn4kRkl
yux2D8PQ+DpOqtl45mDcRJiCjQD7sof7+9UIAUjgQDP3/RBRvRHZHgD3/eefdSOqH2IwfpdNamBf
1NpbHU7eOptgZ9SqQOk8zFZfBoCnodKKSx1xhYgmhnTNNO6yPKc8jIxhaTPUDBg/YnS+LB9R2nSX
fPDTk9nx4vTMyjCyC+80NLbJgNAYNtzg8J2jtMeqiIUuReYDXY8HE1WgA7c7sdPPZ7sqw46WuO9l
3cFrTmklGymwSGLt0XUvD1LTQH37mlpNdHHPIhbGvzx0UlNnNT7No5YnQNwKMDkTnLCEp6RH1Ydu
voaBoX1FqdMfrKbLd8vTRh5RYXbl+0g0+SGyfjHT1DctaYJvxOzoO5V02nbQ7exNo/WHVyga99P8
R88k8NSou1lraht3v7IuiSLlrUI4t49DrX5RrO/Xoo6YiFTNy/JUmgIJopQjdXr+CqOvGKw4eHfr
lGb8OA3PvpkNCP2RQ9BPpBhZniMe+Un1YiabD8/B/BBhR8DjDwdh+YYqgZSfR5MCuxF+qUTSXrrZ
MTCgRr6mQ//5p4awrJM1znN4HaNOrCZIbn6Rn0HxyQ0z+Y2t+Itl2zZ3gA7iipweSKuQNx/T2Dpt
OWgvf1R6w5o7fwLIY38JqpIskDLcapFK1s48h0vUVBAaP3+oem1v+rhuokQj78wIzekUmz0ynXwI
yWFQOb6Y+XiwnBF8X+PNqXAit07FrRcE2qmLBF4+WQanJPxo8sg+612I+6gy1JPZqnovxpK5kUqk
Iou8sjYmqdO1Fxrk2mNYnlBrnGmg0tV0BVP4Vj6nDN9p7NcPgxYKARMZSHLCBfilqM3o4RyEJoTC
NcrkdTDeeiN0blYs7JuiFXp00/xnw7ADUWymtszF1BeZBbTeA/zx4F/cs3YAhynOqZQtmmJN0sRt
s/MYmTQWlw+N0SI0cAjSnXJr85p2ybPQSHYYivyW5m25qdM43pdG4O8yp0PT0VJOi94Zj5i5tr00
vmiYjhjyj99GF/mOTSxq4sKK8GUpLxUiYBSv3AKxRbImeeLxmmxT/7YYZkk9ds6F3z2lGR36yHG3
EQfne4PSAgKjTSfb9+SLV9jmU5k52yQW2c2daKrqwLmAjLj9dVThunB8JsfKei56QI2DyQir1tDk
6lYIFsborkEhLrH0niPutTdCoDPWgO6myDi+R6yo9BROBJbWpmQmbATrCLDLxok8EhJBg/iBZ64S
A2Y8OERgQTQSG6BeQcTkjzBp7ARIh0azu7iaUTATgr0+GcWwT4z0pxWKXznRyCeyTy8WU3maJPVT
RTAS4xDSTiLOa8AdzPaeI4/XG2Ed/S4FESGdgkj2nDPjNPz0kDfdy76ALGTXB7NOOZBwPjkGWCEP
SnGk5PDq9GfZ4jwOopCIlxCGc67Z2QNzM8EDqXjV5wdugjWXarI2PRZCw2v9dxTCG8gN8rViRSoT
LOtDMM9io/FNH+P3UnNCojRIux6D+fJAuXaKO2OH5b6+FojSr25MrAWz02GrCfNHOcKGKdzKg13r
Qd2Luh9C69sbrNE7t0b4ujzgIDhgomJwOV7Q3flFeDULKAzoK5NrOfUcSGtTvJfjML1Grn1yh3gr
jbp/SYbhmqgWYccwSpJi6Aj6k0QtFIbmQRu1Z22q9kYmxofdfzoy/czTLwKkZ8D+3q8KveH3HTBN
y9skBt139aLSuPnz8T4Xg3tNIzvZOnThVpx65CGf+/FGrx80J/gxKa69Bcw/+6nCqOp/zpS1iv7r
BXjcN8gC4GiEa5y7kEF+Ot3zfqxo0w8r3N70vHCBrRz0wJIj+EgGQ4siBNzwtY9AutH/mcj7Il7b
g91EtMe6rfXgVs8PY0HHziqgqWhipLPuAPoOwPeFunYsoantIkvQDvV0gFNOMh58uyZmSgTB6wju
xVfVThta5+HRkRs3xuBrW7BsEZdsiLuPjJeasIFu9Bg0Trm/hd84XuAo/Uyk+S1IQDSMdiaAN2vT
1vc7wbQGyIFp3a3EjjaFKOQRECKAm6oOnl3Z/hiIPKOSge6HqqREwETdWp1z94WsF6Jta+c7TrAc
XSKCu9y0dNQfbX1Is1Zs9JTEI8iW96YlQERYcbTVcv4WyxqgcIQtKWMkqTE2ZG8vnP3U+5i+u954
9ikmWrTAcWCE186Vm1CMY7/iSN2fZ5tTYXMebo3mIY0mW3sxMOuoGwl+ndzfYa41d3+4SJBgbTh+
DRyHuZ07h1NGbbVThDBQmq8cmJgbzRjHc4xzZjUNQb5L9UGdME5S1mbjKiXoYjsGnbNJSxrzetn8
9EJFOET1Dkn3hkTEA/oD7JHj1sUufuo4X9eBYjgWiEadjby6BJnJnVVUztbzVLbV9exA5IK/SRFB
rRs3F5eGGyJLfZYgLjOvhGId4By8NEK+IefXcPRkX0A1O6vMRyeJINBUPgAKQ01rjQnzFng/9j8n
fCQgzBpAk5ucNMG13RA37NZw0PWgYiTWqZ0zJK8wj91TO+cgjYYS+8m16qs3+L9VSW7hUDvtuQ2M
98wOnZ0c22fGRwCn6J1yOMnOAWPjlXIVxDFpq1WCHYo+b1mITZtp1EUYVreWYxIO7bUzfaust375
o6fppXXFx6hqebai3KM9RrxOkObjyjcZlrsRPG7P905jMHSrwKhNCFrTb0DY8blCsnUucmdkhNl5
G2pMi10ckyoDpaMK4PaC434ul3s2cHfo1ttjg1KSmT0eWGO+CTqVmVsub2kUxVkLNbbwsfxpw/9m
q6ZDO9nYdejmlzqC+2wuItvunPVUroTiwevqgvN8rEVy4FE/Flx/+ZXxe3Oa+g6ZGosiKF7fvVSa
c4wHOz4sZQURtz59mZ2bJFK/+GWboQPyQ8Zr4YMq3L0NHKuR52juk5oIU8ni70T9/UDSVnryqSAr
dA+BC0QF85NTEbT1VpTKXXc6/MrOGOuDFbavY1WObLD+JfE69Ce1Ks+1bcXoTdMWqBNrpWHHWIBy
1kq3n4wzhCvASlVCgoDWptc/HxAKwH4d8EsOo36Uqit2uuGH6HQKVMm+URDzM/fcOm6g2LOmg4pT
wBHEqFEO99/rsbcvQSBfLc8MD5bOuJhcjPtAGtejqrceNIDnbASknJmmvceUtSojBtd+ThJNr4IP
Nx+gyM3jxSE1dVC8/sSk3bLuvSM+0OUcSqdw98W8/mLap1MMuyfceel4VWKqLiFibDQaF33xvgDC
o8EJ5yqxnjQKRVJh1WsVy03JcOJNaOHPmkSivYtDb+OMDgJwUX8tPG3Oh2M4gUYeUnXBP4XDqU1f
nTQ7fNAIXF5ydGZDZASPXLRn1+TCD/EQ7Fut+lZUUJZYM4ykrW5GoKVH8JHvy3aUtp11HcrUWTVD
Ce/Lkk96FXrXHkLXeqojaDg1m0rIEBOT5hc1ZPa9Fe/CtJov/7jHCL19wDGN4ErZQDW6LrwltQeY
FcHtWJHElWTZaWoc85Sm38xeqn2AycVS8uyFEOlVFAtQaSri2FHOgnXyETRHfbRjimt6FtEH7BT8
6iFK9AE0LcBHXDKN1fYHmdOUN0gR3Ol6mj+XRvF1NJV71v3nCSkl1afILl1MgDoKhpl0CwZHjhen
/2WLevqQkXeKTJLDWql/8/H475o6rg9loyEnIQcMwoQI7iE6ms1UpPV7bTc/c83LfzpuPJzhqLeX
2o9bTG5i3JgDpYsXR8GwYs/Ir4iDylKCJRxwq3XJcaE2OE35rklT7C1VuRffD05zKN8xhm1ROuG4
j4nLplsBsGTlabMGYzH4DnZwlq7923Xr4jTgdlj1k1tzw/TVWlmyPDhT7R1DE1cKUekWlBA7cLU3
0NXFepglsiWuZJc35C5Rpq6CHIFjHtgYZXCQ8iux9/SvXfTSzQtnXoBcUfIKwgZCSZWyIMfuquXs
vjXzKbm4fnKmGKvWbRy6pJ40zrWecGpkeo/RkDkv8Tu1tZ4ka7KqRjoR2cysq2ggjW4r3zSoHevJ
se+qyuwr2vuQrMyWM6ebAGBMMmMLEprWkKVMKLHFd2aq2auS1U0NpPoMeThcat0dNiLRoAQL645l
XzI9lgVK9xomBAyJbNEomCnykVJkWztN0bY6MmH+dWJZMp5rEmYPATq3vsTtifnef/Sa42/TrM+P
eVcGF1xzm7AG8Kt7/bTJcxszUVqXq6yo4ov18XnpKzO172ljiW1mocyM6yp4qqyQXFxlWEcES/Jg
xF/qVBrbNk9+t5XIj8u9CEfCYx+W62Gq6pMXhc/LCphD8dmEOcohe84XXWR6cBvTrQrcNzyoxmrS
SNxtXIUJy3KuU+jDN0EZt9Mrk4Sf0f3ITZKmet+6+rVuXS0tOHVapm5e1qOwrVsUml5zrVvdf9K4
LHBrE6sZ2PeuKfRTWfzBYNt9+CAde7v9XQVV8WxiXwb1WKl1WamCGd8gYZLl7clEhVb5CCy1KB6O
o10gMOrpAul1GW/LuR7UWpw3XeyelwcjCOUOG19B478anyPUiLiMQneXCiwFYQMiSx/i5pxYtr6L
Ynh8SyOn4s31wfaZcfKaZGpi2on5Hw1tWm1ENSRXSKPp1dK1K5fFS5godGPKiF/gfNFJSPtqV81w
gzwmBUfELM/pRLzbYPVcj2bkXGMSNUJlhmes0KRu1gMMPDnC17E1TFGwCGdU85i9deULcUR4MGZt
wCRMxS8KrHjt+f4eK94LgZzJscim6yLjT2tDuxtM8HZpidfcaH6amtR/GKhDMxlnDzJZHvnAHNFQ
GuOdyS9eSswHxRzr52h5enCtLHhtUEPGzpSel4LAd7yCXYBVJcFrgQbsKud//1iN+MejQEC+Mshx
UAAE581K0BY7Ie2+mx1ZHL5FgFLictAfim9WmZ7C0aouOihrN+qac9WMySUv7PexqL/3eeLwsx1J
5A80tQAfGbNfhHW+xlx3BhuiYko3maMPWwKtxnM1la+wicoj2BjMx1bDGqO37um+3C1TFNcrROz5
UY+BMRc4f4A5ONveh1a1LJWMBH/Vs0ohSTmwxOKVnPr0Fcv3uvHQY2tUkp93ZlGdyYoqr/5rbEiy
yNPhGkvARbqwm30iBvPRM/U3NFZiyunwVLi59RgKa43LCNJawthaBidAbHTNYgIuudb4ydBbPa1g
gXGoHwTgEWC/4O7NhkJ8zL4vzkjazvlBFZp4SbQCbw5LzSjbux5etNKMrrZmRRBEO/IYceLt2oYZ
txXTgva6XD+PX5pSD/fdBicYYnYzGM9RmEA3C+iVEDHl89o0TiZO/aQ8O9u6sJPBq5u8mZ7n+mvX
D42vsUzBMOb0pJvo1ulVcs5G1V6KEN1C6DnXnJScMBsZyONzPsMc3CVGVF1D4vwIg0o3tCyANKnc
vDvV27L3N4AmppB8H1P3dlnp+ZhOtV8Uyhwk/XvV00uZaspmTWfUO9k997ZWV5TqFEtmSkYBZ1PO
s/HLUtzZdtCvIe4Y66Fj7SKBFtdxc2ucyj6mFQR75dTaufcQjbs9rjAtycj2od/cUayT/RBqvv3o
C4NgQuWHNznph9iMf8bor+726J3zvB12pYEL1MHvhDqOkJtpbr3FlYsFQ0MB5nz4moNwXdfitdD8
Aey0jquo+JaH9L6gwjSnKMJ5mxeCEtBXu6IfxlcnYxwhs2SN5UzfR2V9cotenmNQFCt7SrtXr0Mh
kYbdpQdc/Zqzu4UysTZTYlqbkpQeVLdshbHqdq2LrSDOgx0dvO5W6S7OhBD3V9JlA7UtZ+5jLNuL
1aQIqwMmppxYx6flQYbNiLf6nfcLjkmbo84wgvFizgfk5ZTcTj691xaUMG9Qx00HAAE0z3ScvFht
NVicZ0tLzaOdyV1ZE86XuQq5QUCwRoQs3y/hKomATPA6nzzQV+j4d6U2wmgUkNTTwByx07niKYZ1
uDKTyTz5LZg7zPf3BR7VpmpOZpQUKRO5pF1n3dKqM24grvvDyNyqKPSccW3lHhWmS/JOFLFNS3Hn
2l8cOMZb0ZKT5ELBvs/am7Cv+qtG5zNIjPLZi7tNXmXhcz6kb3Xeuatl3RrBthbmBM6Kq52r2lFn
K0jejEiEe7py6tJS59ckSXpyY3tir9XW+59Fkx5iakBQ8bOhjKCIHft3NMgvVndLstZ8tCL0doOP
NEoZRntUVksyA+SFtQHB6xQLLzuVeUUnk+TI+cBCjMuqFaq7x1HrnMvwZyaNO+dqcXfIM4GYjUx6
ABt8y7kuK7lXYJz+wOf1rhX+gyyP+oIeImKddiQNBKFf0p7Di1Xjz9DmFrDt9OkOMCMaF7OyL6mQ
NRJjTCiSVOxG1PpzYle/p5HOmDYRuStxt0TIyKMvLQUpnS8kK7vSpIsehC9WWhfr3oOzBgtWYvrz
t4wa8lOjk3ysZ8Ld9EWdnInPuQm/IpEW3t8pBp+5t60R8q3VxsRao0riIiFIlxHMCWpVAihRZuz0
a/rt2nUSebGfTIh6Pu0GSBsPlFU6GG8cXBmbXas3L5ZTcPpQvzO/ftY4xez4KQaZMEEa0CUxdrFl
T/tRRNZZoWvYRE7kvkx2a271hCZImNTV1UlOTVsU70Xg/+B1urO0/+Lqbreb3Ni4hTjHVkxYn6Kh
0t+qScqz7OkxelmDFwTppQDbSmhYjG3JUt9TcnBPutI/JtjC11KbjkH2OullffH69uKEvri05JzS
UpxzpDV6ZMQmP9JJ5rdJw0hIwPzBdCo0vBMaKGUEXEQhSbVJdl9qDYC9GX0sf7o7LRaJvh+2cZLr
G1N3o+cZ7RYIiCeayH4947tNOWlq7kpr5zkYwVOkvX4fwePsM1t7cybLPhb4CFjGMXhBwVhVyLT2
6BKnvZ24P6owvRfwWpRV6ses5djVkjyFbdgoKa6J46EHTVqUmkYmPnZ97q2821QcETd6LJy1AZn9
MDHbDklBmaMCjX0ooKSIptX2oOurqTuRwr3RC1prCTw2K4mmJ2satBVY5AgwUUOPZOYdqTANbk2b
P1mj2CnSqR+G6oHWwYDIddwXNUGkvSX3QelymZkT2yUmIDiAZY6A3QeHNkrE0tGgb6C/6ttwHNh9
WZBQLOYgurvyiM8M3G/fvHm4xp5LZ9jgWnEv9fi9NdvXwbTwJlRjC+xJb3dmElaHAD3VUJGqE8Kq
YfwTftU9nIlELCd7pjU5IImh3fYx3S9DG13QkjGnP5XgMpf7yYEVE5ictiiu5P5Xlat6VdOpwBrs
Tzvc05zjrayjiUNJGBYVRPy0BURuMzvsOaGfEVA9CzG6RwNdMW9z/N22XeSSnRNv6R3ik85sA+td
gkkvdeh9Rt5zbM9ZcUB8V4U00YNHTblGTSMuQzPqm2Du6uMtklh8Rzg1WqNhmhmiJy+mG55JlexI
mPXBypFN30Xuw42McwE8jSDUL3JC9ul4IH7QeOfnkFiH7ScouGvq2wxveFKR4a/Rc0dcsRNNN5yg
iPxSc9+VkA4HpGP3If+sKIf8ZgDwWo2FUQFbC4866LJ1XBnGoyhRGZZ4JyLkUj51/yVtKwa/4aXm
1DulCss6Gs8V4dnvWqj0TaE6bDUO3dMwPsqkWSedidvD7r71Bge0OPMfDWXxi7A6VgTXfTWHt1wr
SN4sU3c9i8nMjOSmyq/zTevBNqUXNJAV/aXFp7KtuCB2tt2H+xh9x1NUixctkr90K5EkIbQYmJXF
naac3VAo2tTKoNLpG28TZ96wc3LqoKSAG5JQhBLbQhhGaIPCNyz5R0Gyz0U14PGcNDpFQflLH6xf
XR48zCJMTnnmEviAir5SzQSN0dwYLQgs5VXWGYvPvsvH4uxpDAvbAkPVtNeN7uYVyVtJC4uTCi5w
fYDizhvanwY91o/aTTSEj6DhOnUdbq1A69VzZk8wAKDQVbaBiC/DLxK6/t6hl7t0HYyWGZywNVZp
CS0TmeuxMp1V3Qkc6j0ACEcRjYmWA7FLhbNPq8TR1Gx7FZYkM4nKcmj96weTIRhREmTMbf00+aiG
vsVTYg4bq4nzlZP0xba0RvWoWsvEVYKVk3ZY89xGHD2hg2KVNobLIKiEwM0qyLDfIULRO82rR0E3
eFXTut+aTZIeUuboJwOe2gr8WHToXMTyqd+Nd23C/mLLqTsUGRAO8rKNdVWlJp43nNMoKfOP3Ml8
ch+1h+8o2uTwZ26cSvo1cPsJZkwSX5sZZ1hA4I4amrF2aXZzn2pjKUhakz9UB8aZtC10Onxd95Qx
ScSYM6JyY1fXhKeY/rUcucwYB2CkSg4psfMI3VMvWucJPRFE4ECJs2xqUkqlg9KgsMEHFrzUJPsG
XC+9liEaDSLImIVO+UXvx/DJNLMnxyrM5z72fheSUJJyDDvW/ESxpjNqiwtsraZHwHSd5zldEKzk
SjndNbebr0MNChn24bs3wHC0HZbByGAFJPL1lOW4iaKKdJkInHQh8l+NCJmFp83cAq7FcalFApcz
x+fJA9o7jfhaP0VfdG98oulmfLMrqE94qcC/Zd4Fq21/4d13tg5dqD0uoXLu/b/LxKDwnGDKT50s
gU8i/5WyohDBCrM1aASms5FhTHHXaH3/wl9SbhpgVFunNvXTxEgVxWM+nnAwwcji2J8GVPYKVPpy
AgR8YWFFL4J9kYX8C5CXX/IEMnyp9sCFwIfqIXgkA66BP6BA1CM1MRWASFWpHv1u8EIkXPEtsPNq
D+0UrXyUW/j7iR2mkVc/h/6Vrcu5qKR4CcNIc1ZmET1baMFOoVtqh4mo9BVWyeARM8oVNSzHDEbk
cmaqojFfL8TVwTTlqu87eQtH/S1L8+zLlBo7gZQa01fevRIx9Kic1DpUZD7Af5b2falakkHuekyy
59gc9bVnxiAKdcg4k6hRWljxlaZd/UBZ4a160zmm0vJfZqXuGD8iJd7bquohQXvkOfhJ/RSASSua
VAMvZQa3ACcFO/zMqw48+9j5TnHxgWcz0tGehZmWl7bLTfKqxSOpSx24KYzzwSA2SnFo21utsvhF
BJc+H7ynwIBGOlEP75meiqcw/tYprG1R1f4wiSODi93Up9Qk4zIOgcS1z1LvqkfcHG1ZFKc4CYF0
abaJ/CHxOSI5XyUtuftaFpU8d4oqxmEmx6gmb+4e1Ka0eG3mv8eFxYOi3WPP9YmaoIXUXoXQRuBp
LvaMKUueLD8HwhswTh9bdzp5A7zdxMFFL32WGVrklRO+kHpPc2Ao4pVJfTmtOkjgepunT0k4k1IK
KiN0bNG2yAt5qOrSALRFQ84v4AIk3fhBY/Ki5e8gY9OjH6m7GLvpoMc73x17XMzBR4/09YNYxFVp
GX+Y+SzP1QLzarB2Xl3TO2Ev5WwRjNq1p7e/Ii84p2Phyjev7DA2gDmbmNLu8RrFX8he4Zyp4I7y
xoB9nSU5Lb+mLUp6fZc3Og2GuCZ/p0EP09jN8JQO6ZZRQsCqCB4HWOZ1kGSmeT55bezyRL8XfkDm
RBSdp4quOafdVI/NTVEV4ybFC12VZnvTe2cz1L64Dh7YaHeKDpPQometIXcPIJ29iws9ugS1zE7A
Nn93etw/t5Z3CIGYYTU1Ufk73k8XhdWLQuFPLNywFfDvrCz2XrWJkYOSznRyBLYNSx/7n/ulIUdo
abihBW8yc0FIpdl5uy27sF4t46VadzrUNTpdR0M7ZgamclXY41F0dHHiUot3EvDbjmQHY+VMOixS
rS7XogXWo2HDOTKj7Y9QEsEAOHnG64mLlTfP9Zvu4YavYNPck+60f4z+aLxk/4+y81qyHEmP9Kus
8XoxFhCBAMw4vDhaixSlbmClGlprPD0/IHu422Mkd3nRsMzKquqsPDiBiN/dP3cV56K4e5nZDHfN
spE1Aeqh3tgaKQuf9Gna3ewB76DOLGrl5WN3dhIDd8rgKrJIk6pXOirVbYCTdquIuue82l5FPkrx
/GNHTaWaN9jV10znzg8TcSzaQQO9Oz5KD50y6xNYvfOmj8UlXvVtijkJheg2JuAmFodY/2yHyj2Z
8EY3pcrnEFHBfEnnUB92rbFPHMZNcgbeJC43iEZ6cY8Lt9o5DJ52VQtho6sS+7ZIOnWTabs2RMRt
rOaUekl5x5mCbaol9xkazq9A4WepOWynM+yQlkPoKIvUimHvj2Ee9k7zBSNjfIj6/LrcXNOHc2mY
RQ2DGEBF254eIEVb81MYovr8xNKKr+UUmkd77oMAtvQ+DC4YlGm0TzVzxAxiabgezOZKzJGDBcJ5
fmyqxtiMFtqjbbbBK6mS9Oa2TCjUhJVzMKRzclQxAtch3bTUtSvLSs55zfBX1R0iB81aJQnXEPfK
GsFQu1L+RYdATydLMvTda1zXmGHYpWSRi3REtFEZytksY0uZ8UuVmR4SvSKgNY8/tB4CHvcInW5G
Im+ji8XNzgMmOjwhb4kkqNvgOCQaNVzCwmLwRPxs6+UOZwEOsrUmnHVstFSFJb195RRybOg2ONeW
/sNMGgJwlCFqXp4d04DwYdDX7tpprZOrxRFNW1NyGFzn0pca9TVWTciW6tldQa/HahAUDJVZAP9N
+a+TbNOdYKSyT0LBXnVUu9yV732mAXTqvHLnNsYvn8FGTxswjKh5nkxdHfUQsYA64kCoVqZIN1Nv
jrfU7vJ1G/rATqLy4dSDdWSQUR8aFtN10vbuqU7ri2NF07WU+VvBICXxS+vMQGaW01NONiRotdh7
FpPeXRiIn+lhis898duzI0B6elRmX+uR5pw2jZ+e6ZwzvJK7NGp3fWQ+9cH5DF4z+hzogX+ysW8g
99OuUzoBGMjIqHZWNFA54Jg+LzuWy7TJXoxMgAmiuYKdRZs8kC4aokGDtScYheQIF+wMrwhKZM2+
pW6jfQ8dYCtjl9ZBt2z4WflfWpuDkmokNVQpTHK72OuWPC3hdjlgLkHsz4+6AjRY2thYis/akEXs
CSAiROWr6Ib4pQdONzEo3WFMs7aeSvydwXK01xHUeRXOlte7oLvVdHBLBF7ZGNSbz/eiO1MPid/y
pJo32LbXF6SzQ+PUNP2+13R6kGcxC4UMJLrLz1nnf74LBgxnmVaVe8NGf5+sW2fqjxY2KY1+7L5J
1FAZ4tobnraSeQ/PhNK+qvmZ4dO8shkmEqK6Ss6E20BCGF2717LS2I0Br6Fmme7NjqtPuLzFx/HT
bFuBYM0bqML58fEtuQz5D6XRo5UduPGDS153JAsVHuuORxiCeb2FqJqg8DMcDjeF4+dnEeFwWP5F
UjI3StuA+cxUr3Ndvy0z2CX5iKxjY1+ZwC3Md1uUYISIiicwhWFrf1mOgDWR94sNY/qie4Tf6Yvf
WMovPg/e8KC9NHiMlJiQG4dN0/fytaE4781H5DTmQkyjZ6g8aOKFFL55o+HEnSfFVoQ8m4yodqGt
c1LqyGFqrf5sOUJGKHy0fMX5JrOop2Edo816niVWbBP2ZsjjZ2yY60I02RSi/KPidiLD3iKdF76x
S/L4wK09XixTYjiJ4kfBKPveBQBzcvaCO6/9xZ7Cvy0XdA1nKzV+QGvaOdV+zBwi3klRXiqQpTBC
cB/IVzZeO1mP7qPPdapIqVeMI2xEi02CgpbwXGe+9sh9AcUDd95eaBku5llSjbifz77wB9qr8ECN
83bAVvgyoqTjvVHMdj88i3YcPAd6KWyPQZwORfQY8pz9xlgZG9+4TlXhPcAz/pI1e/XGIcBXMmqF
neWVN6BJ/ICs7rtMOhqMhClPWAm9M21S0AzQnvZaeJliKskAc3zWAtO4svNVq8Epf3p4dekRzoPN
KFrmIiz/aykK/Epl2TGUJvY0ActwAmD+PcV1QEri4pSApt6bE0My4CNnfnu2r1X2cxLobsN8oZuZ
rVze4rOM90klW8w1wj1KPQ1XyBAANYLIO7SBGB5GjrfZift4NXzAsRk0DetMA8Yfa8o6oAqKWxvy
blxmTgbZzKOmZ+4uKs0/Bq345TNp3DpYLuAb6HDFhwhugkfVFo7Xhl7Y/LU2lK6oph5+tZkeACXy
mJ2NDbpD6igL4rbVbzh/+OdpvoSz10srixedIyYG/Ekw0Qr9zylzApoGb/jz+g1HJo4YTjvuGsau
RyfppyeEXiqHIh4jlvN5tEaALUFe774ktZLXwvulZ759tSoWB2O+tCawNezvwVvkdw6NTTQflgac
V1Pnfb5ctFhhxCY56s+8tyCHNaL5WX9YjIsho9GVZfXuEedItTMhTnGfAAkJK9iycYmQknQOfmcJ
+5kNCj9Bx+ppc6gwYGcj/kArf5oOE7IieA0kW/NQ22KztW7SboND01I1EDJs0AETf7KZXqyptQ3O
VtU2q0k33b05VpD8GY3sc1Konyi5p2BOpXtfILYPlWS24+TvqGfDftTlwRyJkBRJaXxLGqjKleMd
BrtID0rjGUNmU31ux88Y7X5oZShx5BjW0zWRX0XVEp4OuvGaNDiXx6Hg+4o4JPOYf69NHBoZkswW
BZoeCouOI4xdWPqk9Uyp4WRkPOxlqsFnMiy1TenyOU1Egld6AaAVrRRpvgRgRjg8ecSSzWec4Rod
+izeD8zPDxPTBhYiN7uQCGBc4k4QhKTdXztdPls/eU0mioMarTXWLMU5XfOGhrEFCGIO7+ouekrW
PNScScm7LVM4OXozHLW8DqERVhjCOsfYTZbpn8JvtmXmR0pfaBAs39hl6nu8PPG+DVMTvxZehnaq
1DHkaMB7Vp9WAEw9+H89Np0qCM9ytL5a3J7vjHSD3UhHpvCEPAfeEF8mGSfbYaQGux2i/mchHXUB
w9+vZ11mW6juN8Hqb30p3Q0y18DZLx6u7CQ2UURN0qqVcLw5d5cu0PVyHIdTQgFHAQGHoKllf50y
+pIBTOCykt7DcLN9JZPvKmNLqcNfP/ahcUftHF9goK0oPMgPdctz2IMV/kpN8x+TpsxXCyMSTgLr
jzR+JxDcXPK4B6ds2K8NKlHUzdOlyDHu7jVJKKPwOcLtFs5gEtgemZ7fTk2GVogtN5B7h2w78hZl
Z5PHlFmoCRaQqIR5HJlzb1krKZHW7DdnAg0ouTnmyofkRJKmA6MbqJ2hVRIr+vgD8YBaQYT81TDg
2NDdwTkYERbH2ZsMd+LQsXMw4jK/aYGzr22a7nNYrwREHX0dDxRZtB7qYTWgZ/AMH6i6MgVWQQ88
oz89BsMa7jb2pTWWYLXn7DNs6VKFtI6RjfKoLuC4YWDe/dqWs3sTHtu9cTXtGebtm5lKY8W+XoM0
kql9nuxzDtrksLPxPZBlxa1K+TvlqAxYHe9Jrus9nmi0oSqQLmEtsV/6lAkLZ6a3gd3EOTDMVVqP
3tYNPHGzHWmsFwsO1eD1LQgy6x2lUJ6zkJ1o1Iw3/uPM4/TvXj/MpjoNXs1sXB+b6iwndt50gYVb
lxM7pL/F62jX/cV+o5YwvQQc2i9dg3gI+hwQfkgSwxy6cuuHXX5cFn5dsTQjZV/aAEvO4MArcdyJ
1CxV5Qw3sRw41Cu7/Azhr8w3aj2RHUGdPfm2Zaxan5G7IJu8S32yDjl69/nj7OWwZMThJFcomN4m
ijVe00G37m6PDYH/B1hpZdmHMOvuXgUROdXjeq+NlQ34Kum3loCc5APcfCwn4TAuV8xU3nmF8jNt
PAdYmpINQETHaMtTuJtISEzxPJyNW/dum9ohBWN6qjJSEknEwD0JtGFVxZyVXEe/Lhcse2pnFzBz
lJfrhH+bAXyx7WCzGfpTyeFostwDVRnlHX9BsK4T9xvkHe0li/03eN39SetAQlFwthv7Bi9aIIx3
fOQNBQzld2qHY1CLjvaGHC+ObgoD1Wq6TZRYTroFzr8dMzkjGOsfchjjF6tuzbXbZmKjJgWOlXvu
VM2XzHfAMARTQUMtwfvS918/Hr/pfTEgJw73wseQVEe40iiveJ0hzluVtDHDfTbWvjYBNK4xBPeS
KsRFsaFy5WYClzhlTqmfcZMfw4ZOAKH5wNh8dtpN0skTefwWYsg28N29NXvSGhxiy7Gyz+N9GGJJ
900nPSwfZSAFDlkvHBpnDIwyQ8k8JWuLzx67+V0cNyXzU/a1U3d0K7e6uHb4aRTwybSl4DzR6P2S
zFIqoG/XZr7MDJzzPHYr/Ob36OPOMMcWU8F/XPwZvR77Ju0QIQTqZc5QxVBJPz5cPscqQZOkGT6p
kEqgISIYhbpf3WPCLIWTjeToiw2nuJnUV3+zgS3Fevi9tyvrbBS5WKmSuYZJBn3HyedzATeu99oC
JR09OZ/i88eJLe7gBKUF/yxgWQZ8KnSJpSjF6BSNqhlwma4x0WYdete6qiXC6koqJ8Yck4YmOeuz
aqmN6ouBrsegu9KVDFarpNaNZwWCn4mzJWyT90Svs0cS6SlVy2jWH5kXtgksCu4bfhS7tL2DnDk2
1HCdo/lCEofovtNLQApVdFhICi7bk+M4m1FDyzF3mPF+6RrDCZoetoZncAgO6q9FxNg8QNqk+IWc
XlZcwoj9zOKqmMdjAnTXuXP1nTsG7TubCwAUxvCF9NMqSqs3eLPDBWJH9hjDtAaoi5mtp9NFxbeC
IupHD4Hx0UXUXY0YmGvHoLjDojnQ9J3otnxE6RPT9x6wM9RHZaryGXjxeLVsD0YJbYIrJjWK1xqf
rCZPramQIpycJy5sZAE8bLrUmqaT9eQiqYo/kQ/H2cAyU1gyhs6vyyNvUh6yM/OBA9ONI7nGG1gy
fAIRgQbtr00zqK5ZX7/7HPjGaCBq2jEG1zCEaH4T/4B5ckXd23VgAh4tCeZzaLY/W5f3VWgUiPOe
fu8mhWW5090d919wa5MyAB6rQHD6L10L/jdhZvHa04Nz7rU+Xw2RTU2Kgee9njOxdYKxrxAw8Mx5
FTWh2fmVG29aKuCo7GX3ak12eqKs9bZ0EcYp890P75rISFLZLmwKHhPFD4V44aSFfyhIzK3DeY5n
usGPyoRyHKa49eMue0kj0WKbr18I/QRHPQzKVS5NvATDvo5z+QxRyY5OhAwAdNg94LsdDoSI3Udi
UZc0YrjZjFV+LIFsgeKixgObN1hTw3gNneipKcd56jGR62XG2niROA1JSr1bFnN80CpvqwJzBpkw
BJ2coH/gLuYtsZJzpYg+w/6bLEhPfSqKVVa29U7XYJIsxxO9c9gsWPgNGDLKmYnoXwKTm4LdxlX5
Ps+XgS0Cu67DYuaRDExWdkkt54Cd7DP67nTtU//3SDyGI7eTPtCfte3HQ026CDx14hHoY7b66hd3
Cx/QyjVMmGhULpBuAKmiK/kgGLwd5sRXUrbmaw1Dox3JTth2Z14aEx8vNaO4dN9jkih7PQYoZc1N
Ix1rW1dptMxX+kWUrPBkvg5KcSrvoos+Gj1JTOBkGvIueZMREKod32PU0AMHph9FYqCAuyAC1TBH
ukKdEKblsEW1ZP9WRzWq/5kDQ8FxnsnKEu8qHOfg+RrLHAO7TQTXbj8QbuSPcf4tGQEjD82emu6V
WBVO6nC4TlVBKDL2dxGq7DnClHDurMJn7XfddSoqz13HttGcW859xCn1k08YEVG+rD/51ECea6qR
0DeQtctmrFFRMWPgHaVJpyyaqwOv9OrNl6rA3SzjHu28jzpo8I3E9kwDwJaWko0lc3VaLsb8UaxP
hN4GVKYVxUDvCgrWqWjBx0P3ot3Cbw5BMP6mBD2EwRCiqroQchb2AhlGWtrT4EuYSvVQVmLT+Ypn
M9EDRqC5/2bVRn7i2MsRBcPb1l5u1XnW7KQJdZZGvQoYKm2aYN74QRynptCaNl4NxBwjtHZtIgDm
5mTsS0mT5aird1n2KaFY8cpQeliPCicPdw6ozpHtBBVRKbQoixY/zHhMcF1f6QC9WG7csZ8OTejo
K2sEUSpCiodLWiOsqtYwcXLim30jrpe9N1HcbqU/iSfzxItvNIclfUk2dFrFiOzrfkIk4Q7gt7e5
9i2hCz13jYkoAKsaPKqSFNGDkgvY8MWjmYLDVCfjmXp3npfVWrAxpr8W6LAms3ch6+bIaLI8kFYf
z0OJ05T85osMqhetR+NbvKZZ1dhHzA/9S2X2B82czjohFXyIFLTjEtx9rEXBz9ySzYN4ws96KoIz
Qzl/LayOosuAyHkS1l+9Qnsa6KOfYqG+8+BRN06cd6r7QBYVgn4cJV6YD6SrcCLx0pLd6zE1sUg0
4y5hA3cNJ3LNPD+mYwpVkM0NQ0Um6j+HytgFWn0MStp3cQBZlJnSupRb3otiXdOJWxljRbJ1oDRq
34mWIuAQPtliJ1vmbk1k5ntH5i2CmfySNVGKHaFlvSDkvmUwQsAUD+uBUhOe6JI44rL7X161OO7o
7nFra99E4/gy0ptNDwIhDhsCFYaAt2TIiXi28QMrMtG4fPA30oAI57HkrXnXTV9tyWJn69onfhT5
brl3puYsJsdj5Av+zEEEGKrsDzy7xa4xFf7SkmHeZHeXKdQOTt5NZyZ7P0PaTQ6FHNliUz12Gzsr
W7c9dhOR1GBRp3zPDx2IJZ2iO59Oo2eLx3tgj9kzguawDSh2MPPgtQ1s0tJ4Z2I3R0rqquol7/Nf
kYfHuxmwWoF1svWse7PHuMfRxhBO6naLfYIzo9XactVUUfMY5xX4wxWE0fxnkpmYNHMDFV0oZtyB
+kNv6wS65lCtu77vdwFBXkIuxVeEhey40GAtIw522RBk+5HA79psrfEk+viHpiVwQIOgwcTm9o+W
+KpjcQyycLOvmtjSLmZF+s/KWlbdHgDwNFPX6zbHNlal+sY18UbZMfOvNCGEWjo83MvOozVirUrF
G7uy65VhZc2qCJLmokbe2dpA4ChGyNr7Xa8d6tkcWBWRxiYiC06iQJQi9+gwwnmLpW/cUEW+xPhw
Exxve/a5mAdn5sJCX5iAQh3wIN78SW8fnJ1XywO8ymMclRplIyIsyH/apGKJSVB6GQ+rGpPJZgCd
sZH+oUpOWW9kLwSfJfTpOjiV84rbOj1FVs5AZITgkDuE0XV8AP1DgtDC6OzaUXgYwv7sFB3h2RiC
cwjdYU0h7YQpiXJlw3FZKRR2BS+IgWeGFbvSJm23Iso6CNUMqZeLQUUBecx+1kd/l31hvbija75k
dfxOZyK6oY2U33QvMAbvQueBEGZxfPgINck65r2kWW9SCsfFnNIxgvYA1klG5VZlaG+0GdaQSrfW
RAV2n1oh0rmKdibbtkusY/kuxOjvl3aFOhGfhFPLfa86omdMxW+aAh08Um/nFGF9WqoFBc1BG80c
8nWo/27DhAocu/+iYfaljKZaFdUsmbBIbH3yjQxnGmHsY13cFhaoXrMj4eR4dbHFYjvqnl2iERzC
8SH2nie+Z92zJ3B0z2w7vfeptK1Vh7DJ42IbtThv27S3TrLMo4x/J1pxEVOJozEyuy6X3Hb//EiX
vFmJ9F+SphHk63kN60THVcJnumzmekPMN5HVNmdmUsyGI9G9anUc3toq/0pEhMfaL6Ohno26wYce
sWUyA4MUnD0aF4zAOy0nd+A4bNvbhBZaQQvlZWm1K7RarPTq11jW/jXj6XSNCuzpHFBWRu01LxB8
s81gQSHhLUyGcl5gTNKMI9X1y9xVTMK4KyS+sWJK0MRRuaFrJv+c8kydqJ5ZEURku2/bOHFT7PyX
5cIQ+M+PmJIRJOKNZM1z3mVvDLpYXxuxwjPNgfyIP+RdFvlw8sbk16LUUK38KzVTa7fos90s0oaG
jW0oQj9jMPgMgPEczb4i9jofJaZkbqLw4nzfloAwq5EjqqOSH4Vdfok1ozlZM7sjHGNoyrwLD3N8
/25oLApWQP1x716Xf/fiBFsuTqV0nlJ8b1Oj31zMf35qpNtkHlbJhkCuhIBrCkCSYujVZzeqDp7F
tNjMG+vcSwIQ0CMxlLMmDqq75WNvUkhV4hlzEjQLxbcDMsSv73WPxOgDq2lGfuZuox51m/wMEGi2
iS7nDs2CfUABNIRB8C3xDDpsycmy75uV19R6WTyZ+BH/sSJ37kT0Emu4NEBjE9pCiErtS+srdShE
8X2mEtbl4D0pA764nLd3YGajY6qAH7m12MsYSxg5Mh6YjBdci3QU4i2STRu+KOdtGnT9KxF3JGz4
BFTztPvK8n96dRRsbfw/G782yteKfd3WR9gF8BDhYtO0mo00WtTHPx/e8R7TEY6KpvmZIg0U7GRN
b+pfoSphQtBd9STNH598p6h2f5oHZjFfdEeCV+9LdNGx2Kj4ztju7CaziKaztxxtt9wVfs7WtxuP
S94WGMVh7F1QpBGLb033j51oz3GWh7SwaHE54t61E/SeFlTzDrRHjECQQQbDAsUC4uWctaJ43sJ3
nBgzDDiGOC9y96LSzuo6XbydrlCp50s3AsXMilNIKgCLi/ckbNldKIS84twji4V/c1VafbybCuKq
Zp8qnn7hjhY6+23Kk2zPbUNuZQ5DE1zSDykesfnIPLDBquBk3po+uBblj+V3ODNJBl/pSghGiFU1
rJPBYTnnWzqaCEunzs1xBlGePIyWutMVcFve1Dm0ptUYS/MQTTry8pBMe/rjpGbGp7gxfCC3gwVI
pdNARDj93TOHPy/cLNm2b0asgsAflCjBmiSUO1hsT7ZwWtzLkiaPY8UAcvmcB+A6Dy3OjEXhfSbY
97VLy/KTMDCXMZHYS5yVJKEs+9bOQJl+vrTOq2dU4NLmyHSDRWE+a9IzL9RWJwN1XlwhpvgEMGyd
AHhGWO3ftUJ+4htyDqw9jGP5C87LR0rhe6FPzl25s6y6XNSSLk9wqwsnOzlNMnu3SMddetatMqId
nnGdfVougu6EU22OL4DrGHjPWXE4dd/7tmbqobFxXlF70dP5ToBujkzqdbKmIrHZVJjqsC6ggHcj
fR/4Gi+jW0YnRSj94zOmmrQsUEU5gvR4l90MwoZnflB1ZuwyAm9rryakKXqpjpatnwyNcUFvu79s
dyLZELfZIbLMbwjK5mdPM8p1XAPEwtz4e5FEy6y5lU49Hhs99bcqSzIM2kilsf0kxEaAiRGQ3aIK
JBrIJGlS5+E2LgWrI7afHsoklu5kA0LN39pZ9DUogOWRSEN+9nx3p1vJbeDVu7Te0aqIp4Vu6Wy0
Eq1CsmbsQzz3a+bhxNQjT0dgSBgqhba/0dLsNWqxlxpB8kPNrmtP5OitrHC15dESgB0CLeYtFAg2
y2qQlw23t2ja1VL6yg64nAcx/cvyVf4+/bbIpe3oQECz8hq4RDcRlcO8y5KyUeh5265wmO8h/l77
QE93UieY4supf4JafZMYforIKq6xSWO4U4eYEmpl3PP40js/yHYT8VTyCzm0O43dCYc2d/zWHnhH
EvcwcTYY5nDsYt4wTmCWYGDvCT7gq01PJZwXkUDdqezT4qDC+MF+ex7VA5FQTHDYPthJQEJL2sZG
zo8qR+wtSeRkUC1fL45+6I5E5EbvUNkT8wFrQG8TnYCTkoiro6Ns1kQKqFtkAK/8re/ZXxIGMzCe
SVUTX5wt7nYEw0FPqGzJopNfOy+NzUjDcym8sEzRHhaLaj2M31Rbuyenp9GiiU3joNX63qpTenB7
+MFVVsldRAfjupXOtxI1uG9k/WlMOTx4aNCHwitwgE/BmjGpf1RGgcF/ji5hQQt3RcxrkIKJHVcq
TeeoZ3uZZupW4wz05AxxB3cE2Tbp8Ay4ft7z/sE+heYGf83UfwppVWeGSu0u0RBAtbz4zUzW3SjB
my4KvXgP9Okb86O5UoOnJoaTfjvhqwQOse6jkeN1TiCqntjceyCBymHaDMr6VLuQg+0GM3N9oGFe
YYkc4PHPl+VTk3Y1tklMiR1yXEcXggacoUh/gknQn1VFP5jCThdpUjBp8N1XlxELuzh5aXt5B6bt
PmOjcZ85Jz3X45jkuokH1Vgzn6lD149lYrkIJ8fY+jkH7JpTPn4rWnyXu0hS4kDSJVb7BOs/QaA0
OUCjdnfjBK9przIz2bcdm34xmfAg5tDbmPEKQQzODoMOQDgesnoVzqlvnHmfhxFBq8RzsBLjcFat
S+NQ1e7GeW2o0skha4L30uD0SwWXRzSHZsGLd4myccBSqEp/Z87e6sUu19BwkU5xelr88oWyMDBi
/AktO0QzHvmhteKy2McHumJIkrtY/SG8L0dJTMXRmhkSM6/GeiGxm2ziEOAWqlZ0EUN1IQizsYti
/CLy6E0IaZ5J16xFgQEZiyPWCoh6nouuoQ8gqOewoVaP6c4tkL1bs9iPkdK3jedWT8+jgMcmVBc2
L6iva1Km7gukIHqJCS8FjyVeX9Ri3OF//OrPBffLhantvCjP28a0FxJ88R1itXjRDHIGplXB2xKC
EDYGnr3jIRvqTFoLnF48w3uD8lrfXC/Obd+mPlWNukEL9EyeYVb2JWjFnIqxSD5E+8ZXzhfYzNsh
Zt0Gv3NNvN9IDKhA3kRsUQRv9EaAzh/7s4GdgzGMA5dpgLalStJDrADnNjb7Oz6WmMFq7qEIqeTS
ucFw1+gqqiivR4FgxMzP98WfAn9fxP2t0R1jVaYkr5fNtyvho6isgBw3J8gDbdzmeaWfrM5XHA0z
40k/+KnozRLGCR2SbaiRCEJC2UllWoelSY91DrL+tUtkdCx8fyQuGdhvQ3y3p5xcn5HW70ITzXFA
CMWDOtXvDi7hk8StuLJdWb3rRfZNCZ56ZkHVw2x/X5uODlZs5JEd18ElphPUxKiPDbyuNr6L2cEi
aL4ZXAaXUvblltSv/tHlDG4NDCrmIiYvyIUuZDxfiEtDP7dZk71K55yXVQgsmdTa8wAPH27lB/sk
cZG7BuoHwKu/YK2GeFUEJvqr3e44pqEx1hRquoU8p+zPsEEYNt6PoLgZZUmKNomjx2hmx8o3zNmD
rO3ZIzBlJf4J+mgd6UkKbdIS66Th7SgoeF+VRk7KJ6lXLTfCY+DN8BxsMKTwI9vtMmEgwIiX0CiJ
A+ThIarRW2o1r4exF6wV99WIEoHF2P6OykTYJMXfXB5yRduy7WRHV4+ZSzihtbZxaG+Gea1YLnx/
/oUNK4PwIgBS7U+XEX3UnGMCGVIMB71tPa/KqRPVpPCcgonj1HObN5a3zVqo5QZirZ8SQ2gKe2UT
BD4HMnRPvfs5Ryi+LZegFl8hKBAS5Y18NvtQ21cgQuNR2tdupi0YEeffMuTUSm0Eu6mR6aNIebAl
WT7bCigWezCPv+VpVd7qefbrBIBlHVfOCxzq6tRj+GPo3928b5N08qclJPXIUCUAxHwzPEffOQbu
BtOOh0vE+e2iuxH4uyAH6GRG+t0snkNqsZWGWPuJAdEmT+ovkMEYq5MB9lcGNXOokDP/yAvfMYe0
SCNtuxp887c/Ut6slWlO9IULIMQ4YqO17PaWi6mJ4VANHQdmrEoznqBcRHE74h1b1uneLbL0OfTJ
ncrl/KLz0XP5pRBMvEH7HpkJ/xPFys1+8XaXwMvOvsZWt6MB7/9IF9wSp8LFgZWM0WdQEToMRN7r
FG7vl82zmEEag4uB0wTX4xi4ArEUbXA9Kl57fXhxzXXDuehHp5KDFxT6V2qjf3lN8Qftore20P0r
bassAUk/fknAgZAsZM+i9Vcsf8kmoUBiK0dcMhr1TBgT6MSVcKq+pHWMLNuIfcDmf8OuIbrrg9j7
ZmW+JMI0XwhBuRuNDSmjnMEFy8cssGbOJTJ7xhCh4WTzpFSWU0XBh4j3zURRjxBBe+hDIgzcIO4r
Ee7+acpxXXx8lrqvsUWG2kxJZYtq/jQuTKzBvGuXPzBlrnPrx+K6fDHQUX5SUX6PktIDCYh71k0D
XONN7szIsGEmG00pmJzEuE9x830o9K7D7IBw9OeHngPlzGUiufxi5I3p3giLr17sUSCdEyFQQeae
YEJQruXGYq+TINqXKVvBEbcQ1ShoZII4Wo+qtrLpFAJgEJgHZv1W38c3DY/qralVRc0QcH1XUxW0
oUgIBrz/+LIn9C+yDfWDNTklckKQJLcs5CyVCwx0y9+w/Jof2qNYxTM+L3WMdsNDrVxrOtAMkluU
TXZlDlIKXyY92Xy+XKKkuJuB1R5iUfwYFyBdaFSMeasD7jTrpWU7xygKtt9y1/fzybidL5XjfIFY
4WOba5IDzvrrciKRlJecY2/68/JxSkn05oOj/T8CuV9fd2//Ov+Jn3kxVrjHmn/71798dvveNb/L
//a37H/nt+/p7/qff9Nf/tr635Yv+7/zzffm+18+2WZsM8Zn+xuMzW8mOh/fwp+/8//3i//r9/K3
EAX7/ff/GuSu4HL/1xz3XZj9M8d9/gMfGHdT/xuCpU4vvYDgbvDg/QfFXXf/xgjXMAkl0wwk+F3/
AXFX4m/CtYVlWxYBFTLMfKnO2yb4+79I92+OzibAsdXMsEY7+J9A3PWZd/2BSj/++vu/KMLCNKAD
kbd1pTuOYzt8/ef3lzDzZ4L6/6a2jU0f+K0tJgrrWErnYckJDlsMlaOW4+cGPWvDAHitifI90kxO
+CPb79KneS9sUdo8ot0rjr/m/6MRypjR53/9zpQ9l7hIU6cUiu/0r99ZOyRxQCl6sPVEdJJNP9DA
0d9T7WHVbFYAn0gk5Wjnmc2nlr3JN50oQkStGeqd8xCBq53gdECegi9K3PiQJ94fWMa9a26qmMTs
0BCWJIMi2pr+87oqdoYJqUf5BOmDbnj8XzfEf8KeN+ef4z/9a5RuUvrFa8dT7p+rLuxBa7tK5OHW
KbSTzvDu0nnONpUaQmMxfaZdmRWqDh5TrccjYRn2IZB7tdd/5+zMmvM0wm77i6iCBhr69p0nzYNl
31BRbDPPM7/+LPB3qiLJJX3nOBVFURKHF5oenmfvtdPQa9aeAVdmxist3INMmf8CYkFiVDTOjWH5
+Z1U1b3XeABnrAagJbbzW8qDqW52uy6o/8UpI5/68QKNYtq42kCsdNenq0gVcEzAtBA34kO4Ckj3
CbMGl1WB3HqIcZV/fhcM8Ze7gHLAtJTtGvNJ4+0zRc4ELkkqQle8Pj0EMFdQkKr94spaUrl72NBk
mJT2uXcgtvpSu3PcMLweSZ76Kg5gzgB6/0iU6fDyWY7EQP0uDsANSbuIKUtuC/bit8uAIpglu0UZ
vSUQ3Dtb886ihR4GUvfI1obMpVmy+/k9MT+Oc5cXXdgm6mRpcVPe3hPPZvcw5MC8rBng4UXFLNkN
Bqo8HPD0Dv+vpo9HE7ieHFhuDcJAtD57LJzxNumqmK7w7BY0oH515s8sYZEbCUQ8Ix9pMYsPcItR
LebEnUmm05Vn87rKrvkRSO2fxpmX7qQF+QqeEXAclRQ6Xv+SUjKd4ym6dyKYfHmqT08kCN7akf7w
+Yd/lyExTz9Mi9b8uV2bN1Z/N/2YhW4JxiMffo7MbLBOYlTMqFGn6UPF1ZGYbcfPldvv9HRwVxQp
bYwa5sMw6N2pVVWwwnjer7y+VdeuJFqIgn1DVaS+4NGIgC2oav/5JX8IrdEFMzOoaTIkbEfBgHj7
vNK8xOVEHPmWCR2e3qjINuuKYCexnx/zvPvFlnhF8yR+tqjncngGM5vAnJkA2hGRSGOd82ei5nxc
DFVinNwbOYjzkjxHySfHmKYZj3WavIgx4RQ+KnHSDYBCXBRbZmRaBzMiXH0Vepjby1nsl07JdM4s
c28aPEazz629J2aZMHhz1D4RVTWfTddBA98znzfXcdp5R2Q8Eakwv5K6ww3ctvbZoSX6hwyZMOWv
GsFBPq0dJAi91+wdgx2c1RX72sjhpRaYuaMa5phh13fN/P9BkW6sBDfjDLFin2g4dfP51ep8TSMn
jlCE1Ld+a12FHxlKsLRfzAoIXx96+8TLygtIvi2WQtwfvWVfJGyOPnAprczFzWyM+Mi5Uryp+TQA
gEYM//mTNT9OCIoF2tUNk4MOf303IZSl3pK1pvtb1RH0ZmKj38U0D7yRmKWBNMWN3Ws55OOKMlJz
Wi7L8cKNPk7NDSHbITgQZASTZWxlV4X3ywm9Au8b1cOPVlCvVKR1ouFyBQKWbCVokZDwRvq3XvXB
yi+m8je6rUTMydpGca5a+8cXn/Djaq+krRuSAWxI2zXframlnreT7jfBNvEkC44xOc2GTPgM1Mgr
zmQye2mUqBIcea8oyhBbV24S2NV53pB+QjopmPvmmA6IavF7OgSfd/rrPN2veo+IoykyH5ykQeDW
YNNKKo75MfKK3bJauaG4s1N9kwZdCusrjW+mBKBlHGvTwaaXtO9pqa0MZFv7Lm0eP//k1vzs3k72
at4wKTY7/EnQ5Nu3No9pdwvwRCidnAAYFbNgGKmAmmwNGUGFtwtz2Bs8mvmnrFD5HXL0G9KSML50
9YVqW0qNFUbzomzgejGXW5xv/QrTXapbSOAp+hNGR3Z2D184MgHKGS5lQIrlxJ2Uqbqp/fHRTcVD
4zavVJgRp2ggBuPAqg9uc4pz+o+2pac76aDp1rE+HAuPlLVIQaZfTHUJk9ueNtA21ZqvIirFx7WZ
CdhmeDAX4zZ6P/oDMx3yKKxQYypdnXQXFhb0KzKwwD6vHbBM5wwk1NYpwxfaSPFaQGreebE5XTSV
7P9AOfFD3vRRdDttS3a+T7nIEMxzN/CUROd4FlnUabf9/NH+9cIdHRE720UTMMe8wP5nC4uAwhtS
o8DcgcB84w8hQbK+usWiH934ualtTK3/KRROlAI1IxmYJcBBSb5Cu0o1a48YLH2qhXufVCmmsulG
SwO5b+eVnof7kFwNIvNvPr9m620MzbzuKappjjAYEUrMm/g316wNDv0xDt5buz6JKO2DdfeC4R/V
DiyfLU7M/pLgrV1N6JQfIP+sgvroj4hyqVM5W29IHmFVvkBn8+6bwPmFE00/LJyDcpqYOtWvuX59
08xfLO+QDwabZfWQuXANacNsCEdsLjRYC0wHnouzk3DuHoPUKss9LGi1vx2hvm9Sv64w5I4XAE8H
c26IO1I2p4Elz63K6Is4OPFhdmK3L0xpSJdMOOBT70KFykLhdaK8uDHDDP4J8E6UPgRWsBYf7N71
cEk8x7lHRaxz3B20kZe6jhScPDpmCQ2ppL/p2TYSXZpNO6snJo8qYXqURXDbRJRS50NK2XY8V6O+
SYPs11JS/n99sjZHOl5T6bDJNYWYF5n/jEZV5yNeGGC2YjCdS4WUalN4fnPxw/Z+NMdDHIzuZtHV
0U0Z2KvTVyEfZNVX8V03NlcF9Y6j9Fpn3Wi5c2Chwqeje0B1hR09Tkb809c9fw8aDAZZUzenngGw
glFBV9WW4UOrOzTkjGyTUDDdRJVDkKBmtStXGwOItAKlv7C/4+X7mQmOddbi/3QypKhZMFoHkZfP
TSZ/l5ZjPzn9F0usNT/CN9Ow1CVj3mKvy5HYsN7t90JdQM/NWnZBc3E38CptlcTFVla4RQyaRAe8
GvqGJr+JUBl6+vKl161/BhWqfTHm47Gasx6soQDLjmRsl5ISjbwhJHiI/hNhBuSx0B84ljhCF115
H08dHgFCdv0pgvvb0aUGS13sOhccH1h9Rr3UgJhF9TmOhmtIFqBmdQposGwxSo0nM8jrqz4noLGz
ouSZxKqrhWIbaumt7LnUKR/NLXfykXVc3bpG1qwDjUCTz4fWEqr19uYZliRBStoW8zRp2m+Hluh6
AaAGDHNsSEywE00jB0oW3RjrGHbZs5zPKxDocnZKLkdGf2p1/Oz6S+Dx6Zdma9TlJBEi+xTpsNMF
UiejSd0vju4fD7uSJ6sEa61DqqPx/rBrZMmIlGJE5LWMrh7XDEgfq7rw9h96Fnfd1Q5B28QvhIEn
9OiGb1PjzfaTbDg0FlIxyoToCYLvZaAwexr1Y0X3+yrsGnC0888tEWjrpoMewF5/lwVxSY+sti/h
IP/RIqm2fHlCWZOiRTATwm8am7x0womxqHOMGNz4wddA/TNBrEc9lDfIr+RXB8wPk7zksK84Llgu
Rxue29vnleg24xI/Lqa5eIMT/N+0ccOtAyxyHbaRu/Zbj7OexxaYR043P8Io30HqcDVkHF9XVIy/
XI/CfscBnD8M23o3NfXdYKPyNRF4EnFRrGEdEmcUeOCKmspYGYrEcsvysvVSDdEHVRwnz0zIP5YN
HakSHVZr6l8cp5b58O2gFsyVNn4c/BqGvSwK/5kv+yAZDZORvWli5F45onbwkogcpG56a0yQ1V2U
2912efPQFlygEtkHKRKqqd6IcwFB39GvY6xB6G7W8ZgFV/S2NiIsi/PSFXDag6Xhfv38ZTQ/bCgl
VFuXQo5u2w6nhXkx+891j2lf4vWKuO4IrqCcS7VF6RNrNk9Uei2MDfLBaIssNb+1qbXQ2kBWej3z
kF1a/OgCB8kEqMWnvDZOBeyNs4Y9nXnaPC1e4TzAbELWC+gzsHNj0JxEYaXbZc2awE1uNfYPG71D
9jX0jbEPlHPrtXa96TGSUExw7j//xDyWD5O3YD2blzdlKYb0u/GspbAw0ljqm3GEPh1N93aE2gsh
K+6jXrNI946nH1FivjDjTvc+IIflMEByjVhrQBGxwVdwPILgCja/j+1vApJRQz7rrT2YuT+nOwOT
rVRotW3IcE+op9pNl1UnPI30+ttJbOohK74VHMGPjWRdi8cpeV6qSEzEC7LDi93XLBvIs3KAPVJU
sdgZTrimi2BaWXFfHv057RllNi8f2EN6uPG10ZVw4xZhISZSnqUPcVB61Ng9ldgE2/SczDuVgilP
5FjuOCJUlzqofxCT6xxb9hm70UNZBf0ufDTyMnkm2LwWK9U0xyIV3hFWLHSWqOZdZzfaaMP3ojBz
pDSWS1BDlZPjler7LCtzOOfTtxL5MfWQsafDKm+n3DlmbCMQPYd7UcZXJp0OpLzU9geYtMcy3SSx
4bCa981uBCK+rgASpLMsDfBEsS+Coid2NtCvdDu7auIuYbC2yYGcEWpHjufsWn6+nOaypJ2ZAN0f
zYEXazckmyH/ZoPg+k2zr0NxtkTxTVTG82JFNUu5+nPjqpp2x59vS/jJ28Wr689MqSAyKUcakARn
uaB0uu9Vo6XXpBWqg8rq/phV0yucRBYu27bQyc8NUwy2A3o3FeOX6eKLsJQ62KHpbULUmI9wJO1N
wolRj38gP66wvcN9LAr4lGJIRyJdWkIVakKZ8OojA/PISaCPvKd+Ym+Xk6dpIM1o7TB8bavpmQr0
zVKtkH1Q7kKgJzetlhzcYJh2FftMOjoh+BIMT9lYvxJfkn+j1qu2NQneK/pzxnjuW6jh9qTfhO30
lNf03MxQGOegyeF6ocI9OS3iK6ManrG3Vlei7KoTxf8TiH/rWkyJfaQHGa6iPv0lwb/dN+QFnsO5
BJd49xZlklMBs6Wq9bU/+w8TBTrSRo4C5aJzz7Ilis0YxFOPuHGFW6+n3iu+wUnXX2vP/Kb7IWZv
NanL8l3TNb97C8fPF1s8+0M9UwphuqYx9zosynfvVhl7SMEfo43ZmMaAyG2yvLNJPjm5mrbGKE/I
TOMFXkR4yz8ckXvBNHO/I1k4kJSYfDfs+z8bh9ou9QMtVXUaiYRdUgd9rBx6OxJLjs7hUEC5X+tx
2TwuY9d/sqwGenYnrfMQSxeL20gwEamkB4jtMaIhwIwcW7OLa2JdpFdLAMHcgthFemreA3OJMDkM
1isem2dt9O1HXTjFgcCch1YCBVCwYb+TJb727FGgZgZc7uAp8Ct8dUzB2rMpRrWhlb9LUk9ciIEZ
t4UzfbWL/ti0kdTQDappBqvgx100OpoID9qAULgij2cGedGLbFvQtIk03AuIBQRBoQY7XWovec1x
QRVGBEOQFKZYQ5ZmatrOBKmw/nyJMD50Obgwehw6NUyaSuwx3i6KsveFmw5w9GSPqmR5YJ0W/G6W
N7uQ8A3iYvzhDzjdumiE6R2uIX4W32Wj73S/1o/T1DMiXZ9KJ8xh/TJ0wP3ipVj1+aX+bd+BZkEp
gx3aX8ruVohNseodaxMTKmNT+8MS679OtczORQLK1yyr7H4hIXn2jFi1jGQ7u2aC2fydyP5BJ9jy
rA+RewNp/YBtLjxMcaUB3XApmg76o2Y1/3x+0UtZ4N1mCXkcrxeBwVh2ll7CfzYdmTUEjhEn1gaC
FUA2Cv+Tlh9MzmxhQPpe6trs7qfiRMay3Nia/I0gZ7iucY4WjBAPkojA1jp/3PD6i0v7y6NnQFrc
TvKo52P820dPGh7FRYMi77Lcm8lLVltYadJ8wjtr9y/345y+VrgSsV7sCaZTZZ56cFN7SKUwKFPQ
XvpCGfdq97S4Pl22e19c5V+2MJZifrKceRNjOu9KvBY0h6DBCU5TA2zKYuHL0zQjUyukgh5ijF4e
eR64zkMJ4NYOxdWkgCHzk1e/GWwYknQV22pAIgjt8IsjnvjL9dH2FZbDw9W5zHeTp08ZfGwHS2yE
TgDO8moH4fCPiN320KgBcFjxZ0bXhkatbDfSYF2hPU2gOT+kLGE+0j10tD3V3SQJfuSRf+U65nSy
Smu4/e6nzXihmECEkKXiRxV7PyBTFfc60TCf32nx8bBhzp0MOZ9+5HwKfDseZnJcGVa6venmk4zr
9FssGN2RH74EsFxWHZWmNa7ZZuPOxYeceM69rhyk1g7LXagT5DQ8G2FRIhUyokNjo/DyCSC1sapp
6OpMt1W7OhvvggKx/hcXP1/c2/fMNJHrmIpTErUK8a5MEVWaUUlKnuRR6ascNMJhbCOkmzZhIsBQ
IbvAUUbRItZhmOHX7hGmTBqYGIxu6DSZvZIIxGAttPs6T/0rLPX7MLICYP3iorw6pX42Bd//f66a
HpJwbL58OG92gyAHoOi4anDO20kmeD2VrCGlNPnGB5x+jIyY/QcSJvwv+17WxYXJ5L53iR9AgsXi
1/TrCafOU4lYPyCdhTRtIkjbP/qqsE6aLwa8/aHqLOl7crOhXtgOPYl5GP1nRiPcqhhivMWbEt7N
xcun8l4SMLT0QrH6SHqHBBUPM/dRlk+5g1R3jT/fPFKJ+SeoVbdf/kO3Fe4O6wYbn4Sx7Lg5HrIJ
vV2R1uHWcB1BYbh7XuLA5mbkBQW7eyEIEQm8wEcSho3Yjl7d/Umeotrw0jul2i12Pt+Pbj0vuveI
3Dqkoe1e/AkaAO//xpCF9tRM08qT8QS5kyV58v51zKY+L/nUXmL8cs2oPkwjx1nRdtS6Qje9JLPa
4vPH/7G5zq2kqgYPQrfg1L0/SftFE5V2W8pN7LIwDMSUgXcM9/5ESp+eWtWJxpPcjpPdUfJw1KEQ
+ouc/PKkmHz/fy7GRvHuWIbOdPZ+otWdqMVJb8hNCRpo1eHdxI4eGTwjGwia2Tlg/aCLEVWebPvR
dQ5NGqttlwTxMS/S9ItN6dLYevdCM+XTrCWwHq3Ncu/+M8zqhpBzjpISW0f5u54j+HCpInZPjD+I
hT4CPFFrOqLs3iYhJQnLbd2qF8D3D8D62J5TDjVonZxDTO10gM1VLYN0TTD6szbZJAY2iEPz3KEh
XLFn1QBvt4wssLbQQUItuhB3geu9wCJqR8L+Itje+MuERQqtRSOB3apN/+bta2SP48jHtuzNomkR
+Jqvl5JnhMKa7Np8Q+XFPJJU1O9DJ7vX9SHYOTK6+3wI/mVTZTLbS0oiYMeQu7y7DIrrHQRnSeC3
AZwvsp51e0Ak6yXRgzY8BNVk7hcClh/7pDLTk9siqeewnbc9YGjzZChP34Tgl1fM9+oS9bQRkWQq
TtTWukll/6/tEVf4xVX/ZQ6ydX7RsBfCgev39uYNLpvjMI4kSykVJbQE0za0rAIn3FQcRBo6s6JT
rIyIY91CmAom7cVAm3o1hM4vRRDCgfAt5xJoWbAWduVdcKsV+0bmKOQdYiBnXmrY+4e6EeO3zy9+
2Ve9G9mSk6rlCNuR7LzftXTHPM/aCvDBZqmBLPoZbcqIGpeJcaGlQtOnh2SvDY+czmky0j5RgVLX
gJxXy6HJk8mDt6AygQptpIWpmFEmHlEIbV06oy+O7p90ko7hXhCq1M2iKTdCXBEYlX9tWVdWV0/r
LiaepZvLdUFNOLGnBPAfmxihyiX3JYKwYBiJ98Xq4fxl2PM6s3oItp4WUp63Tw4vlltgb/6fYU9X
smOuD8HrxN5AEHFQpitP84NdHqgceWxivPomnlwSs/U9uqsnSjmQCdM2MgCicU5uwHbtDJc0I251
AHpmpr4Z3nfoUtEph59ycUtw93+65zYunKXktYNMg6Rjal7p8opDagwPi5/fEhhc7KCrVxbbuk3f
j98JODznHg61PB8BZRXF98VKYES1jnsdc5EZylmRrd0syJuc0bOqEu+F6KYax4Zvo4bD7QGlsNq0
uatv3LKwrjGgvKYdpipmiLPXuACnx6Bk923Frk7AGVxiBdWZDqp+EVnjPgdwpQLDvNhGn57gcaI9
n6VhfoXdRfTd6fMx+pdjIS4CxU7K4gpQLb5b5H3yNEejmJxNkeEU0AIqy5mfHGNqL+uU5JYXNmMU
OYKQOl87fjfQsd+yUYRtVjggnUNgdnmURztQhOkubdvqBcPw+n9zLPxQIxe0LmyKLnRmUWaiSno7
orrQLEMkdcCiJenMrQ9/kuAvYzO6KGO0Ag9fkP3s0RKcJyd/cjXxsmjCSoQT69C1rc3nt27Zaf73
9eZ65umUhd1FpKn0+Q34z8KV6/ooCr0hqKclCgDXIt9hK5rUjfDDfjcwajehXSZrN2Ejytw2InRu
gwc258ycRnTOu+GVyFKJy24UiL1pu5HHFRzJ/gD5iihlQWoUYQj2IXulqQrBqLOHe0YqEVW6V4MZ
ioYvNtjO+3PO/LFoL1qCNUl3DOvdrJVC58GrkY2s/fVpoLiCSWq/lE0HUIQERRLzORbo3Ycawqwp
4crGznAbK5ITGizvrab+GaN2WC0TGhwiQ6enVU7nRJq3mspY/ch2OaV5/ITLnWhz9Ijrycpgi9qY
2QpbJ7NEjn18gKFkEyeRafed66x1hU8kSMPpqOlA93KtJYhx8q9qpyWCB7MPDSTbhHwgkGvOm0yy
bVmitLYioND4vUyoCZSASzbTm+DGkdVOjFg0YqUxcnUDgdfFyWafhIfbS3RGu3YFklPdz9qdOwzJ
2abg5Bfkx9ST9d3IwBMWYWQ+IQlhszn8NJIw58Nl3zG/YA/3PNpno8OEN5OS9RROvNbgL/OaKt8J
I4MnndrFF++zmKfVt4PSRUNkUDhBb2FzUH87KKuMl6dO+mwbjDjiQLeCYclYMP+s0FTDDmURnZY9
vDGSRhSV1yTXN0/pDPtY6DB55t8Vo94Ddjc2eUnOA2xDpFG9u1dmNRyw9C1AQMREBqIzn2PuTA1K
EogMQWTsq6J0jv8LNaaYB95/P5o5VyxncQYnPzodzrxX+M/7lvFCWXQo1IZ/DXPeHJWcTxno8RS6
lTFp4rps0vvCV/nRpPSnRts8NqRCXRRTb1OUebqatKrdyHRuyKvY3CM+Di98zEMR27T/h+jqiyli
npLeXzIqyuW8ytFFvlsEfaGlPmsBB5LMEzsV4oHAXXGbVy2Hb1s9DWWn1hTmtK1pYhK03WZrenp3
WJozGoUkrCqUuqYs2mnkMWwKkGWrKBff4gyrm8jAUMfTbVR4JHxAjbqKBJjypHLyLzbpH6pb8713
0aEjzzJs5KDv7n1jUlSvSqgji7QudmHwwev9B5ry81Kp0a1s03dmdSOSTFzlTooUIiifGA+oACTu
v1J7DhwNibNCjPf5Xf4gIOPiuCqu0Hb4RYDY24EBobXRgs7mLs/1DN/r8LFE8lz4kFtGM7+rS3K9
gt5i5QUq5Brao5pL36kFiFGlqTq2dfszzoJHd2hD2Ja0AI3BmzbOXL4thnKbqDq4yiaHCLKAXfpE
fnPnkxJFE8i5agCedS11vHI++8IaK0++T5pPRRaOR5lzl/jsz9JSPtRs9AFVE37eMp+Vogzveulp
e98PrCtKcopNNmcxCy7o53do3uZ/HImm4ASCcJ/aKtP723uEEbSOK30+Fo8W4dgzl7wFiH0sTT8N
NgCGEOfPjq7ScbM/X7Jc4jPKXRouGbvTJjoxsOz98nf+/KPlO6h+r+bkRacpLq+joe8eOr0ugPYT
m4d8SWf7dBdKAEf0ZM+L97uti29OE46n5UeLwFvr5I8OYPwG1bzOfAr4qkWFdLtsaAMrGfbWWIK+
hguLljEmjXE1LP2RljrV/HArzYYzZo3VfvlbQxIUqnceqd7k4Lm+1O9p1cXbVjTduYlZfaKyX4U1
gZwqrbcMqmQNg02/9Nbgr5lUiShQYbmqJnRepNdFB7cwh3Pe/6AhVngcj9prF/w3QAtmntIF7Ly0
7c2KBO0FAqoZ43h2UeP+z4XinCULL/2hKave9wMtaEU+By5+W5BZ6OwFG/bVn2fRixwWQDASJ2oh
uag6kqwxWsNJMiC/kxSviXGmpKQIYIBbr+xUM2+7oWi2VICbRzOfdipJYuIc/fEg+yZ8onnSH4qh
au4DgxB7byruJl/LryD2v/gI1x4bm5Q3kIfGoTdyokRzB7ay7fwMLHP80RmT+z+XBgYq35oz54Ac
+foIDSjbWw5aPp2g0zo29HvKuq8k4NpbKGyIFdPHhuMZp3eDkHq7McsV6Mxvtt08lFpqP6jSfkZW
vSUXIHwWLdlEogCP7zWBv/FxYzx17OP7OoBOZhlXoHv0+8H1OAx2NX70/iG0iLPSpmm4T0GZWs2Z
vIz01FQlqSuRH16QBzvACy3zm4OHIpX1vUMyMCERIGz8MIhwqc8BaaW3WWzoHkLUNcADuLGyCzbs
5OVWN7xs5zhkMmq0S+7G3CRBYsQHwknOpWrELFBJApOHIVaIqIFqOom+qaSR3uidn934HTEqSQ8n
1Kkt9kBh9q1p1arDoL4cL/Ag9viqmXJm5d0W2ZRxXr6UROItL0c7dmJvEF6yjcBDEU6XXgXOU9MQ
nup0iECrQMS02hFXgF25szmGHjNybbZ+Sbd4MOU5HEt4tWb/7GbF914lZxLNmrsky66XikScjGuO
VGgYSmIMgzIhmYZqO9lS7RMd/2ENzcC41C2TtxVQMIJzNFx0rD3Mx1sC593nwmuIe6TvtVu2fMvv
irkPHQuACmfbmF14jIVAYCBh2jgWNeVOFmofNUO8I/7Ug5Wzzgcw8qhSjQOaH3/tQKY9mcPk3Abk
RGxMKg1b38kt2pAOZ3oPs+OSLYtS4SCH6QVcvtorY+vadX5HuJk8jFoZsZBapKhNRP2lRjicscuR
dJvWwc4K6M9llrYdaemT1hmIay03p104f9fDAd4sHsUkgGFuW7mD7RMIbze/8MGcXuKT3HByY+1C
eCAlRiwoW1qC/w5ZMFylRLVMTLCGpmP6nQ/eBV2/ZQNKWgINFRz929APf6fSCDft4IbHEC4Z8btZ
Nl0vDLzcr8ZTCrUM2Hbgwj2gkm3YG6WK8GDJquPc3oZMH0wHNE5fJBMveoV02Goys2eoboeZoAbi
18fhivib5kK+3lQlsFwxCTt9XZzqibk6M5G4h5mHr1kRsdBfjXmUXAc0TK/K7vKHgg6TN0zc66ZJ
/hCzhh7K3XImr2ZVQRa54HfMiWiBWVvR+r1/qlPbuxt0W+fZZiwvgzusyqa310m8L1Q3/fRc9HtD
OFj3WhDtx7AIt7Wd1mffLyzsEmjJBhymh4KG9U4G3SOaIQoH/9c+mWA9X1lNXO0tF5JxV8QjiOuU
HqvCh2ogwNz7aGqptgdyeMyJWV1znkTbGf9Igkz/hdr8l+UARmK32SHDcNGLNJROzIA0jnn2GBIv
v4oJW8XUu4RwMN3tJ0ha5mTeoryG5zG/f3D2nZU7Fw7/tFEn1vtz6SIpm2r50OvISvI0PCyTS51K
mB0OTqVKljRgh6xnYqB9kruGudE0zT9kAmsVNoW5ILbrwyk4Ij72wXeQGpMkx4E8429tfAxGtYrq
Knx1Kbhtqjq7xY0GytCc00J8Bb1XyGYrc2JNMk1zTmU/AjFQaznLXDTVaTtSwyV2FbIujdz7pRVP
i3kjD3VAbWWIbHE5tIFh3C+KzqqpJHyu1qBpH21bmZZb04couaChF73DBFfuMIWEekgyulC6YNWa
b4vXEW48H3/QXVYQcszH5RYlpvUbDpex9s0ouZomZzea5Ikt4yeUXkeDqa9uCimIAn4ciLtgVJf3
pj/aD42lrQt8/fN7ZvazF0S1/pHzyiHKA4/gJ9J9lt+ndr1daGoIQMVr1dYcw0QyZzpQ9/UzypkO
qe8ODPWDRRzsShoAz8rQt9aiglQDH/qSJFB2MP+dKj+E3NxxUpWMDxlBMxmLk2hiWIP+yIyc7MKq
XYFBXTUJ1HVnJoecMnnsTZ9EIMBGAEmviuqRg+q6QIVg06ss5A3ozG0Z/JwIXXC7x2D4N3jVw33O
78jLgIG53GywTlHQmDU8NNV+yTsz+84cRXVk5SK5AjaDCWvQ2R/gkw71CQrh8KNzU2sDw+Qni2Nw
o48aLgXYW1J0OeWIsNhpwiDdcWQhisJ0bdr+a11G32N3+geixGFGahaluzc85hZfjJwyjFNAamC9
jSZh7MrYdLeQUqfbcaivq0Hvt53XRHs2xQ3Bq15xhEbm7IEs+ESaZdHWVbp2Inyun8GpWIZY549D
gzotU9GLVSfX5Yy1qebEaCIA9nbtY3cLo2o1uMiirY5tdBXPEW0eado1LoLEnm7YU98mc2WPhNNv
mTea+4FuteYlNHnYH3gkktTj82AEFztgk18gxuJ6IomVJc0uI3WFuNAxSsQmYcS61u8bYDbPg0if
oAE9N0m3Iy5gFdslTSdJDKXS9jZ5zAj5WQZ56j5+t764Hoow3yUT1BE8nWMY3DIh15D98dWgSRji
GjDI2KwtdAeVLW8DAJlF3RmPOASu3Nr5DUfq0uvFkZ/91kvccVW6NqLqWIjqDovvU1qLaTOG4a1v
D3dKjOVK2rReC4iKuRp/lpPP6qT6bicqiuBOUJ40lV6bdKOnYryYU7YNu1J/jGEMrbHdEtmaN+mN
2Zv9yk8UmQuNDZ8PgQLb0V2ocbjkkLNDUvUQ5d5jHjlPy0DBJ4Lyr44o/zQ6WOmyANyOEH4NCXRN
XkByALVi5NGt5hJlneW7KvfOk/1bgYFWg3NX+a92652plO5YS2880kNESTB5Om6nDuGBRV5lr61K
cDlrelA6hTEqZLQaJlEPNzx2KwJuDDLfWfeY51Z9xm0xxU/q+ygDg87YpJV6Jf/hFcnfVT629z3Z
CI6IcN1WKIUMAjRJOUaqZlz1oZ6foUAdoiRf+TXicHvFufLFblSzGvLR39pk7dxpc/w3pJRoDTC+
WgO9qfedMPxwXVXhNy3Wt+R4qnWrzG2kmzjzbpS8sfLfmYPAO3uVsX0KW41ObfBjKBPOGMK6UgQF
O22xZeeIZaA7WOWvkQBOfbyjO2Rr1qVS423UEzoufjdo1hQ9YkKJs4wkI9xIWRLfS2IBVy75ZkNN
OIxgyWvbIqKmRIabIFTBDvX1NJVXRKBrh1G433B6kfWC3jtQyXhM7AYz9nySSgZyqVJwmlP+U+Gz
cil3md2z/1QTvaKufZr8KVJdZJCeo68b0syMLtim5PJ5ERME+3Jez5WlXhryeZ59Y4TRkA5PZGRo
Z79UMIzStP8uiCWAMznqbClmKV7X3JpB/RiRuf497hyaOZrj4Kur01NWoRHG9XpBqANovrSrUzFB
P+QwC4waD3WqYKinzrPtZFyHtU4Law+p5Eys6bqzeVn9ChBXv6peSj3b2BzITULZK4+kkkFue8UM
SXug35XrVHsYWz6uHUG22/TRNwpq9cZohNpSh4x2kd/ftJjKCGzfjSLIHtl4NkfSYmFfldUGU+w6
6LmJrBDZfgi1Y0TR6ujVgF1GH9xrjUpGzz2I8rVF3DihgXZDgtJEClvDAjOifgS9jbVBPYdefq0C
19x2dvJzBKWlJw12HiRPDQxU2zl4OSTCMTtQzNgRo7uySp+7DicG6HXc/Pw/bJ3JctvK2myfCBHo
mykJgL1IUb0mCMuW0LeFQvf0/4LOYN/BjThHYWnLtkwCqKr8MleiBYXWQlCTuYUzjITn5brxC13j
WWs+1LH8TLIXzbOLe9oya0YLHVSi5I5zBZHzb7CZ/7Zy/5VVig827U8UQViOqFgtl858TLV5Jwpb
ffFUEL2TZgea9ycvCfO7M+yteLv6AzmIbuCNAnthvHocGvWkGPGya9Xsu5UcuZd9U1vPVd5GF5mA
76k4LTHYHzbJQGtD98QFY/suF7KDpDvb4YSueaj6euA6nuC4uRUdpWl1LmwE8Uw34SVGNM3KhYst
5rCY2KoT9u6LhuapNTxu6H1P1iIkHTtrP6Tu2aq5Oiz2tLiYl4HSE2Pc2V23dYqy3QAYy7HRlo9F
Vn71Ta6HdU0DemHUyqNRd2dymckJtHl2dtphPQSSp/wN69yzwWVfUD1n0oYZdkHfW8wE1BHP6DrB
o+Zuk7wOuQT8nmtQ4RnXQFCLl5hKZoZyK7VeO1Jx5AMd8SuP9vesV9hDj86m1cAnkY8rt7NLeV5t
yAznbDWEaVLy1rCsl4oaMqwmzAjdeOCqDRCwQSfRACzuA0B6zykeoQRgqpUdbCHNEHuP4A/eQz0/
YZTZCszXnxp6a8Aru2YdgGStX6/Wf7mT0DuGmTLnbCPidH6tpoFC+yj+FjYUXeA6jR/3MeWTcrnE
Fo9rFqB7RxWCkr+pP8P4o7mPKc/2ePoqMnygcwZOT8MSyx6dqjXN48+9qOQ9nmdozVribtvytZR/
a0VsGabQY7e1kuLICXpjiJbsQc4eEPto5WSn3oLtG3v6phJDG+aGWgcJrUPU6oDRmeDQY1HOX52a
KqUYfSS6FCrAtmLAaz5R3LvMzp+xSpgxoAlkLbmTzh/VyxJdMs8+GWsAqhbXsUMSMqo9KODiDNbq
0ZoSgqRNHA74cTRlt/5Y7mS8JbQmTW9Gw1A9apvJT5HWHtkK7CoE0JM6s+unoRPfoSGw+3CUqQw6
cYZp+md3+ZfqDhws+mk/6WwhXZGTkwDg7bTcjlDtxUNGEAdN1+zUbYN32IutDWdY9qvtJvGI+z7O
87DtaZzphpceY1z2mlX/svIdeA3EdEdPg3Ia5S1Tktd2oVhxJlt5XJpxeBvG7AIFbSf7aHpo7Ux/
yhuy/Nzzas/uizU/P5IUvbiZLTluNmycXVV/a5P+BqZc6MWpWiYmLfFnJ9A1ey95gdUVc7zf5DbF
yXVanuwcfxY1UxknH2ajybLshWCBWLMraloe5sLXy94J0fU31EgU0A5i38A+p87BpBxzdigliCC/
4a2cfHsq2QXaxillGeLnwLjVzpuWqH382K6pBTb3iQBwqybgOPXYLxyywBWRAE+vmsBw1e6FXEjN
kU06/xT7b8Nd+ePWxjOnQk7G+tvQmBuzPJkmh84tC+fIFGs+MuKqAZHbJdoFP8Hw7cCDLoOowihz
nIybXR485eBoT70B/E97UoufWGHrT3CHrQtqxBrCOFErzNN1dPJghPI8UUf/Pka3wUBWYeXSFxoT
dgqNtgWIyxeInTRSpe0rk/5CCecpSEffiX2NdSNW90VSwrPGETUY21j8NQYsjzVLdfft2My8WHm0
6+y+z4iKlfUHrwvDssnauXlg9IfROcn4nXpEQhaY5PHO2juWQfEawUJwfe5Ap3tDmDDdbVqfmpp5
1hM9EGqxsXm5PU25LnYCkbIPPI+Hv2pQBjaZhNBlKMs4f87reAklKySVbhLja+W+N9Z0gahoBiCS
qLsoYhEUBBxluaMSkfer5sRFxaaIQRUiGGedpu1m20Ut9Ey/zkr91eyXf5Wac3q2cJwtcUkjM92f
nlJ/F/36+hVlyhkpP/RJ4R3Y6zArnc3xOnFS2bXt1iuUgFnnDBd/2k6udxNIUbZ9nrihBsC5cN9Q
Jxf9C+d/FvZND12kM8NktNJzSbj5OA0W3YJTYl6XSRDky9cuavnURTRUpTiPLh5Tyd2g8CMkPHC2
cozqO9DsLDTNtNhOjXsC+AN4am4uhtQOqs42uYhPNsGKnlRiJaOAnqldVQ/B4uisTu+TTWMUMTkT
3ccINCp/lhT/DgXXUQNftHtuyLZHxRvT2g0/cYAuvC047XSl7xiHcrhEJUHxuQolBeI6naz89g33
9j43m32dRWGbFLSjcLg0O5E9ggKYNkmLR6onUk8i4lZP+yLDVwtHjsDTXSVss/BMEDsHTByXOOte
B9in5ey97HTul95i/m2+8Fx3M4bcxPuwNTH6pn5VReOD4BNYRipCVRYc2BuO79Q5a0fM09kmbyAA
DhWFUlCBszbgvd+oS37pPEFt2QIBgyB+i/QwuUFrVDUiAetXvJf6gDOs3BEF9andO46DdUnpFB71
pzqKqI4wd3Ok+Pl6jM1gsLJqr68z84igpvHdGrj+kKeI25zl+p54jQ8bYEsEHC04PlVU69CTvi1x
iabUDBDzrl5KGIz6XdNpIEAQVD3gu4YWVDzme4CEJsdMvRv9yOCUAJe1kVyfgNAqylBgjlD9w03s
nvuao+Qo/UrLNgJf6lQ9otkGYNTOwNfrhFNgT69Ru2sb88hKFcSUfgP+QLC+8L+0/Eznp5o6mIhK
ea1a/FGqKBJPJQCFUrCtZATKqEkyfh/GLYYfCB7wXUeosQapQSlPCrfZWNMVn6RnNg2IhySi4UhS
8iE+7Yw1msMRbBPuUrFz6Yqzxlf27qxE5q7J8nMpr5Ms4mOeVt1juX4QlfPWRydstHqYk+tJOoRa
WUl6FBTqfd0YlfQPUodXDTx5UmpG53EfR1QVK16mcUqjLxv+xHYco6NK368oYPlX8yZrsKI5JWFh
Du38iwo8FEUGTLNr0LhVhIeYi9A5eGLcV0Pv2xatnVS9lt4/UYULk6BliIlRI+GOIM051k10mFOR
TM4PQLljhJJrJIk/jPQ5h+fTJSbYcjYJoBChGK6IRHah9DRIhupAqvJZDTzbCFpKW2R/TZIPUd3p
awo4uW8rZ/JL+3kF+2RqveVhvW30AmyEtRHlFw+l1KZkRHcOdmwm4TjNgZUqNKMq1rkyOhAmyULn
UNldEn7Iy7rUl2yfQ6npf5WRryjcOASo87Uzlcda6ygAtu0SFnYtMbc2Bc9OPivkojFlGGC24vK3
drCAoeziNuevA3Bv2/CKOX2pA+hDhqcZTFJfWFI/rLVXjNe7Swmf0x8XGrkxC1q7yTEu9hzH30yn
brMzs4Gloyci2QjYcypxAsGx3s8V760cnCcqeR6463dNS58U3KYOjqRbPQyGeq665OiinUmRnmsk
yomMMRMfFOchf4661YQ1ecIvW52TlNM33G1OcxWteLFHpjC66Gj9MecHOct3zBva8+A9Q8eINp36
1L1Zsroq4B87yr2duD9Fyr/RS0LDgD5J0zHT3JMio42a/DVSTnugXpbaBbvaBJXqbQ3sytWoYWax
H/A4nFH7ed48dZkNBXTwO/ZlaFRMcK5z+y/OEswtdyUm6IezTx0f8ZqwdeeROkVHTjHBxBUQDY9o
MZwNDqUSlKOPwxK6KPqD/APgkTMr21Fq+jw57eSyrD2Xe2Jr6VVE0WsroZgYHGYCb4Ie24KAOyEL
HFuzeXcdOrbMoQT5UuJ61gUsWXYIj6msv0qpqJh24/pqD1p1pQChvmYmmHQXfLr/+7WmNokt4ALc
WvSbQmsyj1RmpA8NMzL6NaPT1MtOZUsnbt68NGzuze4maqazHewqlrYC8GkCm773mrtopdwTj2cr
8I8mCPcQNYJ2cIokA0UIe99m3WfCwOA6MFx41etbMTn2C39peRJNcatd7jZ7EOnVcxZ1mzbi1NaR
eeEaxpS80JO3ND517hVV7Ri/irkF0K8XL+7ssRXKX2KkhtMiK7EenONgKPs0pCgamu6ihRZR4fep
dl/iZJ8m9iFO9I8Byf4SmaJG1iG/Ho3049T6ybWSztd1odyLsq5CLSbT4HowYBKPeCNjXPtUucXP
CIv31OjOdPr9FTZzbSdV5WbftBRQUMfaDwe32ECtnvyC8hBo0ySVnKCwcgvl1DKRL69SzZqLifzd
MNo7VU6z8BLQfSouFmpZuyNRqlYhp7o2r/9UWcUWfK3C/e3DJbW7izQJ2zyjWcfMi4rqQ1mdkWA5
kNtGONdjF2i9lmBssfNt3Iv+UXWUW4/X8o0AlDxIZd8wN7tLpVP8KLfTwFyWnIsRDDq9pikUrOxP
gmOeweZg7OwKjTymeRVZqIMxbJ9XYL6v9FCwmLNw7p3ycut4Ev+iYONVoVQtvBONS2hUBG0z9nt1
am5ZaKGpJgmO/lZf3h35QBUn/+LueeSceply62DEcrk2bVVTdO5hE9MoL06QNsb0rdHKR1um5PsS
gjfC4DjauiDFTaHCUE6pEpslBqBGY/cobThqLaJJCo+d14nGjSirocgxEDJTN39bivaGEXQePsa+
/06aJX9IstjzW0oQLwWF5rA/lPyMjxW9yzZfbZZjH5nmEmvOyR7nPynyELvGug9hH+RHW2//4TOi
jYNKmI2bTgh+M7jfPgs7qRuoH0bUH/FDwDxMQpHS/QZH82fMIjsAdX+qFdtld6rXJFs0VKI0Ko+/
v/rvg5E6HY+OTIY2O5k0ctorUuJgdT6iSmhpWfVAnCE1ICU53iP3Ac1Qdhz50pm+dDUn2ZubZWgO
lcadSgdsvJjFDhKw8hbrnNyVfm913rJ3OwZGKHTXROPcIzRiQBORaHhl+zFR7NfC3XNAFM9apL6i
FelBN0wG77OnPQxS3xUqdMglMrObs+j9Q+Pw+jMluM3dV0yNOLsSZ9jHc3SvC/BSjuUyUCnU5vj7
K1vLCBotXrT5NYy0tgG5daKpQTHHYlvhACxGw9uLWXNfRnUS2wOgxBAnx86C8USmx2wIA+r2hqDe
Vs6fdXEYM7iTr41CxVi74ncD3Ew+5TSBzWKf0cdW0xa7cGeEosjkYz2lBmu2kxxYGuP3hlmA6U7d
J8/DObxQijsenCI5LF7fPDr5OwMM+l2MZ2ctsjfWNni0SSr2XHLeeg9hloauyLbrYDC9gvOb7MO8
MFrox1G8aeiwIr7oNjvbq05YUYYj8advZ4zHLcsL6dFW4WnC6+nWiseA3kh8N89ftU6Yp7lyHpwm
LR9LsvD8mzlc2wzh31CQSdE0rx6SAoW1yZZI+cYdYXg397Lwyueyk/UGbXXtHezQQYX9ZdJwvZEw
uz2vXg6pEy6DlZ6mkrpW8qR1EC9XQqSrxPcCgvoz3mt66iCmqtuy5S1FfrQPw9wsr20dh2PpbaNU
eywBFz/AqNWhtDBnAwrcvaZac8fH+6ibU+FPvVj2QJYxRBnYcKaGQ0ghRnRv7NYIM8785I1A5dd9
ZxqXR97DWxalxQePVpq4B1RIDx5WUtNVJOe9y04iHAr4QmhxatH8j8pdoHoEg6dSoI1AixC48rr5
262DNxjXXlj7piv+zkPyQCPqUe8oN/j9zb8fhIpDgro/tkImtpH+PPytuvK16rlpUYfo3g1IEbzT
yvHZOIoIyuy55NEfGTRXS6wFgclGa3DWShy3CKRBd3QjYaHj98fsMLRvc+y+TAX4RLDuRcgq3mN5
92pfx9a0haZR6JD4k4TBHQ1c7P9TbIw++Ej6NdqRoAz1oUUEaZ11vImedHaDtV7sOtnGtEVcR6Zq
/FaO9b2e0CsZf9OmujfAsujA4zZxVm+X4jfY1+wks399JuhPAmFREP/sCg5KES0dnidDY3qJeJdo
KqEa06BtEwK3r0jkI8thxOddGrmMoaB2idj4X1xh17LT1BeDDUdDKSkdYt1jyn68szALdOquUSDm
2E0ybJwpJwU2/TXt9TylokK3+OndApMR6EYzS3mDKyXg3L+NqhoERLa1+o7sPsfwOqceJK2sLacn
GjTReQsPN0LjZOepwmyXjSHM1KhRXtVaMOEqB8FWsS6pCWQQbzaIJBlhCp++F6TbUns1srLZZkty
nA0nHAdGRkX5UMLwaKpUf2bJYSgrI6aSaXe2LcwtQ1bzsBHVO3Myjdk44z7cXWGzJAudiZwAcFTt
c7z/12aQHxOncKMwfsqqNB89dQmmwZB+NxGudoJ2LpWwU2LztaPuXacPFWcAvhNm7xxxal0NNN6C
WHuPYFpP9l+T+YBtvEt6PXBeBsIwN/rckBW5Ofkzbn4/KS6q8aYibsQAhijcwzvgoJozEFeg7elW
crQYXnRR+t3XvC9qobymul2eaEKKH/LHqEV+TMfVidB/yvIrnRZYNNyfdpScsqsNcZ3hUWTfeBBc
vcItXuJqOGYjJZF6lXKsZ/JzNDOn3nmtcp4Xjx4Q01xQHBd4KELnFAFr51Biat9gHY7fIPZ5PKoW
69B2HJ5rCz9W1zTVYVQyBVh0fkOydobvSiwfSDxbFEd+I6XojDdNRB1qjraZwX2h3sr2XtFrXILw
BjuhlEYYZ7z3Ov+hQiV7taPeV9O/Di9GklskRu6z5QGH+T0JLpWJ5eJTxIj4KanYCAYgORCyEBIa
mOQJzv3GKkDd4nxS7klToM0obIwbJV3HjTypgDVXFaWXyqG2RKDnNxipvuQ6lAWRKYQRbiS7eKNO
ctPbQds9eBr08vqPcI394NrbasGtjkOnMA9GURUUOqvOrcsm71LuHJNFx0vi/E/HNeXG0z2dkvKC
6QsDSO31fm4byZ84cg+D7XovsCvlYclpcs16h9rsRPnUXLnpTfwSiZXjgMbFkJgbhdNIAt5z7VTM
UXTinEHnLcrf3N043JV258bHyLP8yuJCt69MDob5tSucZzOLDL8rgR+2lvqT83zNjMLctKPfWfEH
Br9DG/+AF8PMILctPRG99sUFq8z/FibV1PWNFOxwnflDCnqTRbPsorCOGtPXPer0GJ31B2wBuBPj
3qFebVK2i92KuxI9F5WoHnVE34vSN0xVsyxMT8RjqU5worCU6lOvpi+DURVIZBBxhmUQX+Zi+kpn
MG2g9qy5xbgQNiTksoO0NVL6oLaRjNLpY5jd7wTz8a3p2+iq06O5+f16mgD/GJldh23xpIztZVgH
oZCSATKq40ePZ2aXtRIjwfopN/8R16h81gbbAD03t//7ttnGRSIpfE+0xjvPeTzfymgASukykog8
8I5KbjzmyfS44i6H1MPXDrz10Rqh49BJMXwy4hDbTM7owN0DHd0MOWgITV85J2861jekeRO/aM/k
pSYamTgYxO0izMHQ4faxxcYyyPsRU1Ch4QIH3brx80zTORKxN7+68wvlVtvF5QHM/zuNUyCXD5SI
mNvMxkdhmqrPW7Kt1LPlXDQGxc1QbbWRGU32hvlgq7pl0Hoje30OB80YWDU7wxpDIfYs79wxkVMY
F2scQYYeacIZOObB2vaojp1ogcS+RyMjGpz1b012m5K5WY/S2MzkphFgGJLFiEJKkqLF3er4xzAm
gFWfqwJPq2gQY0TVGEePuPQQkqDUbqnm2Kbfs01tS6ls61WWoSqR+oCwTVV/sa5JFW/bhbtDkag/
l975wqjlt3N8rKLBd/imU8cWo0tZU995SmZ0KHIZCeXVQvdy2W4JYEQxL2jHtEF2TyCB+MmjDSlD
ZOufmrska9/7+o/0KPlD/QUqqYkMH6ZLePWKQSmczXK7sMpEkleSsUND8xF1kpvU/t8SWDreRuN2
EhHFHwsG1H5ncG7H7coVl/mSh/w6b2SZ8C0Gc5xIfWEQpxmfcbBUzO9zQWswReKz9qiAQe37D5Rd
RtY1YtuBG2GbE/MypnQV4Tdmm/qTdYftt5Hmm2XD6TushaNEZfZejK8kfnLs5zinBU9FEWmfeCU3
LX+W1lAUKZvtAnAppjPC4alJr+SmMT/xm/MWSvIMtD8uQe366+B0zo8D17YmjxoZTRsDwthCy1bv
phGuPLaBf2SeeUxGxbZmK2fnP1FvA9YbAeOipJDpdbx/Cf90ZUJyWe8nBnXjH9v8NOK/BeUygAan
F9kzZlUe3OJg4PAUv9uEH4ezNX+OoNzINbCkdjcc8xu7+dNWR8stQg3HEZvRjaLCkGRD3blfmUpH
CFGivPnXiYJoSkn9BJWt2ndjZHhmXH9KXgbFg7Zjb8B3kWBSeDXBNbf8JZCcRTJhO4Hj7H1Raua6
zbbnbzE7A7RRsBgitAuu+HTESfbdaT+Ux20aq/SHomYnrgcqug+bnF0WmdsaJjSn74H+msVQKATm
zVoXDVRn2lcpEAA9VLHRSHzPvc/2iJrJAK/GoduSoaxMBiol7qswr7JkX7kE+qzKe6jUXrzoGn4S
CVEndNLIpRL7lSmtgRn+TuoXZ3Y7cBjSv/XFOyyMXZ5JGYzPS0rvbzse8MFPL/pCSVCJyrDTIAe+
RZP2GXEZ3lJpds+uYQXSyr7ArMY3pY2GYzcxXJS2vHSmuR+WTDnwMH7oEy+/q3luMq4VJ7Wd8nvW
luqj5/mYmltyvWATmfRj3Ew4m6EXUGY/gk+9YyZMadMTBz2O8fUVVRu05pLcm4W2IkVNdhockfvv
h4EdmN0zw4hzoV5skTYnSrFBoGiT96x1C0sVi/I3G2D2mHb0VdChu+XeYxeqTnKvIfzsrUl3b4mr
N7x1/fglYr5jsIFXjfuurrWjVRk/S09vgyO7lGGZRVpgNJuLSo7JpyZo08GuemnTCdTWHP3r7ew6
Si5UpvTFLh5V+/Lfh0aNsBknIWz09n9f/v3Kf99grlQfwB7T9r//wNqO2wVhHEXYMC/j+oGaTKrC
m+X4+6VMyLVEc/0PdGej6+r5+++3SeJIaPp/o7GrGWTG6sVwrHHmSeS+U2xS7dNRXy6//6FdWvVS
p9VXm0Qt1TVjifUN3hRO3vc6pxfHNp0u1KxEeW9k+iwa4286xflJs9C6PDdCdNJGrE2dnX0o9mj5
tZM7W4v5DXjNoflYNlnJbaarKQ/tXrTHORl++BE+rFZx3qrrMH2XTfQdD2sZo0zNfXFV5mW5aZX4
MR3Rf/TDssPsAD270tMPndV/7Lq7Kc2vem4iWkXHNpxchZd3RmfX28fSiO6jibUWPU0cMwWRAopa
c81tZE9b0XaVjXyZR5r5R9jiSC5cWXvVxWnJPBCqQDV3WALHd90bfauqj6LGXZENDYOXRlxxlTu7
VlmY40j9rno5FT2qGSRqwg5xEsYlV0go6bl2q2LK3QmfU9cKABwK6vck5HAHPm/QrodhiEq95Ywj
YjknMYr6RkxDvAeYpY93ZW2/UylQWird2sStXR/HXEc5M7y0OQ6kRXawo/eaQrObbHLmw+2uqDrO
V3xntjgBEZ5kT3NTulkBLceFXlW6t4OuBFVu+oVlXEw5KHuticxd3wj38vuByBSKhk5aesSy+ysH
/X5QIgqywOuf0UqJUkWW4Jnb5RadeTRh6KtsRKard+kfqkp6fFQL/z/K0u9vtgpUEBiq58UreFb/
/llFwV80OFrD4Ifvq5MF22eV0cRVKTYigumEWMNcnhrpBKKYaUN+cVpR3nAVc7HVkpbCXDmZdac9
OlQiqqTlj04/3GpyEr4oey1gtlP7SoNnQXP/TR2vnT5ElAon2YFWsZ/KZjDe9Q40xfQxz5yC/ls8
2ekE5NlV1sV+qX7i9bPfL8X93et3aIbGXSdR/WxnzXfNKPks1vrcsWynPcGY1Cc7Vu2LNDGeu6IG
Bt1nJFfWT+0cj23nMOL9/TTlurzOnnZqGovgUENvRYKi+uR2YdK5rPFjB0kYMJ1uIf676VJ+zFoL
tKj2kqPm9idLiO6aUWJCsH18UCpcijPnzd4pcR6mEJ7L2XmLy0UhmLIpBsTrWQp8ZpMT4s9UOK+q
zsUY9J7RogmJt8rSYNZH857QbbkFgskC7NWYJdxxeBeZiTAk5fLHrjEZV9XIghR/Z67tk3lEcKoL
4+KY0CjZSpGG6ux+OLiD/iDWz37/K5E8jBGD5MrzxgqfMxAX///5fb+//P3NXNg3sx2rw++X/vvw
+2fRm6gcMTKH/9/fOmheGcSiabb//cW/39jp87WJi2RX9/HOdczPOseZCyAncYJRESgzDKPA2VLG
w4vH4H5sr6vFi5pC86Hj2XX8/ax25Opv0ZU9MwjtlFnNY0xJ882szqmzWI81FX97q0EWAEpp3G3p
Mppv52wve+teAR7/HDwIsi1Psk1nJOxk66V8HLRxJUt+LwVkiaT1emxc3P50G/zjJCmOWoGiZC29
IG2eG2HjfQpTmY9SXuwpSTZLbNiM9HFo8KDHg9sWfzsa/Yh2UCGsLw9yDUtrPcJbowkl9HLZkXtB
tdB109dWUQORc4TkbmJ8intcpLmxpVn8r53lqyugb8+iTWkqXZoh6IjqHaWC+mLNbexbSD2hKyfK
9mLjHS+lEiaJc8aj+5fAbrQjIuKSnutf9IhgLdH4eOuxMzQi6WPC0g+u1venNOmavd61lyjvumu6
lpKrC43MdUdFwNwh8U+TdZ3MurnUerePsIXt4gZXWBoLzOo6rp2mfu95RIeORxbaaXYLk9MPOudw
eudZcgAXHDXdcCZpYJ5NUeVbbFW4SkxaKedUPMT0sbGXyG5Zzd0sB+z5TU2V+ELnM5sdq7xElDXV
dZRiWlwdCWOf+Yno2cE5eFtZwBSsP8nE8ybfOqnLuU70bH47968x4Q+xbMRvxtpHjFRewbhDEw4e
+NQ7FQum0WpScHXUX7OttIiSyhhEo6j3VeEchoFDRlW0mFLjpxZnxIZV6kevjGeMvlVYUVe7wSa2
qch/JCWIMAdKTAZ9cd9arXYUHX8g/eJnaj6LB4tUQtvzZgHQZHtspLtUW8RBwAsbKID0pZG1pCwx
JxAMnM+iYmXMlAik/PqpPUXIAOuveqdnw//f50R1VX98okl1oQtusQLVHF5GDzsSOy0RigWvjjJk
f9peX7Y8pSnSJaTvZ3rlQaKkpbZolEszE5fsxtG86tIMPEcgH5LOm2a7epw4Yj9Qar2Zm8ffLlED
eQrOmXJSQTBt2LTpQ0raDHh9VjxXQibYgohaZUk+XrR8+Zp6ddjVA+PCyaYjDuM02OgZPT4XU1go
Vn5Tle5PwzD/YGo/WKLbc954/UUnQShdKOZtlMtziXBxwJlGVLZ61k2LF2Zi5CUKYgejzDnU1vK6
eMaOrmIV/o763q7rpWMkD4TMN5B4P6OG9WtS8B2Mg1mfKs7EVEGgUKS0NSdP6uAVlAjGzGarbD/Z
7UaDlnWltUZx+Pd0DAb4cTlYmxaZFXt8MuNAt+P63kQ6cFNJdA2X4r6I2vzaTYzgDB5WYa5Gt9gk
hp8o8Np7l9BLK8SChduZz5nNir9hJLJPB6E8eEu6H4SB2TjqX1N2o5uZ8keQlCXyJKfpgskXK0F3
cifOEF1h7UtrQFEa2zLAvqxwXB37Tpw+Wpi621bhPs7oigzyCA5GpyHO2hOhp4k4SoeK7vTOjx2V
6gV7fM30nW7Qb2boJZOiJU6VoIrhrwwLTcJNYv4rx6w4Mj0Jk5wyCgpxTrXEyOUWWgrxUqS+Htft
tuc05EbycRojiI5YrTCRoKWm8lzN9j1qDXeTs0Fcz6k1njJqogdyOVMFaBYuoBYuOI9lq+m7aQCV
h9PKCyotx2/EqSRGnFE1Oke8FbnQthbn5iUNyWxQqlbFBww+l8IBlV7AxcGjTPNQKgDat558G8Yx
gERDVZjzVIITmSIe6yQfD7Q3DrN6EbNxZ8dbvRV4aDZ1KdqH308r7d2p3WElUQLc6o2ggKhfTl7/
mKSzdcltTFqL8TzUo/U6djbKS1orO6/Sj0zZUONIZvopfVQ6ScktFb0fGIjIVrvzu5F5aK+a5vj6
wDuuJmOoOy9us1ibpCsurSu5ofUJLmJnEixBy+gxyTUjF7OaeT0nZvVcxoBIeogW6wwXiT4V9tZN
ctaRsryVFkXo3uS+ViMHbAatZjAiFZRJsu2R00DEuAeLs6Cv9xMyIpxjAj0kL6nqzWOnRHQYv+a4
erFoUM/d6s+QdYzTEWc3eAi3RdoJbNtUCql5zLWTRP+MEvi1uU6jC/eJjifhO8tBWnL2E2zd+N8j
FBUgTU71MKUuleCD9xh7IpTKn5ZH4LlqLH27QJ3YVID+5srWCMJOV1sY9o3Wz8DNCFhlJirIMCK8
TL2m+zwYJk0AMVMfNFJINWqpA6p1S1HSgej+dUy1Yjd2yZNmL19pomGG9dzOx7eUZfq8537e96mY
DvjY7lr3D1Z/cYCRQ71ChxxWmpzRxxXxMiU65Ajyj3WrbcQsXZrJGF0A0VjQ+CYtECgWV61z3wjJ
u0dWlOkolOVF8WJsuISOJZH6xfIGsqwQpdqSDKZa4Z3uKDkYl/ygK59mORu+ROtQ6w+78pxTks3P
eodoMJvoRWlLF0rdyP/j6sx2I1WiLPpFSMEMrznPmZ7L9YLKNTDPEAF8fS9wt67ULymX7bLTmRAR
55y91/5nGcX0MAmZy6AG6mmjTmneVTurYUYAxyM4yD7lYOFO3Du+eTXG2H3SEhZULTiXeT3jxwP3
kSa196jq4R/YqeAYz/9aPj9hBs6RSzSyvrh+kiHNZmHOOpqRXfK/D9X8kYO7TeIpoVOclIpFVYCQ
XDiSSRSiiZwfls8tHzlwbI6GnjGIHvJTmwh3PSp9XOd++6rFer8djOwX8ebek0l5AiA6u3caigoi
mo8QefqNJyt5TnXCByj8aKsr/QBqHLGnAySZO1skzi2NRHY2csSjDFb4MA+gYNoMP5HKz66QGLAE
BGTyzjNaEZFiomuD2rqWvYUHyuBFLlh+T04YPhcDJI5c9uW5cemUtYrIk6jV2mvZ6e11+cir5721
41L0zO4HxoPkg3X/AFoQr3VCPwfZQLlRtZ2869w1FveTyfD3b87z5xAQfEl8N91wnjx3POcJSWgj
SO2C8JAhky1y2/nzGI6n7+8QvmpOIqGimHcYVPbp3dFXk44Qi45sdv/v06VfPzLba0//7/PgT2za
ehAulv89Dm4G4NNGHtMbH9Ys2kyaD1yP85iT7tjyaQfD8j4AP7nLAt1Z6xoZXFR84rQ8+FqESyMQ
gg4s7ymNguVx+XTaFlgC6pSe4hREt/8eyItP6N2xJ+W+X4iVhAUiVgiX0iPBvS/LNwZ2zlvXFuRa
Nvpl6htW3fmF97I+POe1tlk+tTwkdg2rJkUhhrnFWnmO1x4qNtqIznkyoAAeoK9XWrUvC+IgbKQg
KE+ttzyptEvvsB8X4D1/OCoN1qM5heeRPtWP7guXLh5an2FlOL4Ggda+c/psd7oWfBmpVGeEMOW6
CPXxw7PcgTGQ70DM4Z+Tw7gAZ6x7CwCOvCvsQmMxIkNW5nX0EKR+fxdmObRVzHiq/uEZxFJB0J0Q
0wN50iuMWKYacQHVoFdJYENfU3ZrqQEoLMYg2ydTqL/hQOVgzqHaokIIOVfd04TznY+m+7NFR7Ie
nBy/kQQAGTnhbvn8RJ9n7/vQllL8Y5962W1TBjavbvkhcFtdvJjY6f8eug5SQhzZ6DkSMhiXL+ij
+L9vIV0t2+SmwTCeYolSmf+8/JimLO5Wh8WhQx3Zd5ZLyyP1HmZgY8l2S7VJOV9e8mLY40hGKh4U
0X508/FJzQ8B/T+U9OlOOvaEir2zn3yFb8R12ifHZp5Pxs1RieLZ92Z30ST7VdkN5TarfXrltNs2
djq2vJuW/B22H3HdB7+SfLhLld17CNJPE+FFT0bWBtv8o3Wa8jyWgYCyryMj9UT1RCOEfrGNYiMZ
MBqA5XJvywNFTLP3NBxLXj/yBs8P/321RNUspkRhI/+///D9UR/JTRSwiP33BQBu8uZnGxdQ1jPL
QPQ8ddmzrbnq0s//otvRPDqi4JevLd+VCHbtDlkULRf5YaXIljLZv9jBUNKxwVzh6NC6/B4gqNZW
6SbBwbhBmVgfI7/fLQKi5YHWV4svdBjWWuWKI3PttXJ34H67O4jON68uk6sdc3pyE9mjsICRMPn2
hb863w660e2djPOr18wyf7oQmpTwtKSRHRwLCXfdAAtO0A5BdKw30mXyM/kel7dKbIbqhdqphvDs
TqFsyuKEEbYv3ydhzBpGAGjuJlJpdzEybl3EpO5VJo9B+0thKfaoNLK1n6qvrDN/NvQbdhrsYmiJ
Buwnv3DOPpITO+Ea6EbqUSLd/CL1TqrFClkjXvKGDkMwdIRrCPg8CzPvZKXcZZUonhIOZqgwObAz
UD2hXX/qNJASpTNwhzTDPAzrsWBbbHSpUUOHnFMHrY7LIVd0Mzzq5xVkgfiEq/fTjMC2UNDvPeIo
MbPRV626v0z504MV39NUYtugRN/WnltuIt5c0r5b0pFoyl1C/yNUjjhEnCecuSShf/KLpMYQgoUZ
bsjCMLho7K1hBvqzjBhX9HX6J25D+eoxMkqcqMHMj2FOjJ1xsfCGnQssUUbkjYdy/Krd5BgIvzkl
8qU2zfLsGFjAOt3l+Jyl6z5pd57IEUu13l62hE2VlUdrzU/ESU/yF5eaeMsbrg7Ub0q332fAGJWx
zNXaK8t/Q9Qyyp90hih190EQ+yb2/FmJLex1JweS2SrAfIlZWCcwX2tS+LwzxD+aGwXYCDVY2VkP
URj0JK6yAc3TB0QsJ5d9Xw31yW1tbz/2rJqhirp90dAlk/kzi0O9D0t2d03v7bfSao99WH8BoSlX
WQWXK+D0yzxJ47BmpL8705ko7LHBOwphW5q8pPBVT4aKUYCxQiKsw4Q2jjga2incBQkLBfTabCVd
fwdxgu8aEKPmLOgls4m9sggULTOmhl58GDNkWJ0ZnEfHkQfS+BqOUcMPtBsps3BT7Cpd4T9MxwN9
r2oFvQxhdD2WG46D1N6bAR2Um+zJHLCvpbAAV2ABSehojOgdd8TpINYRrXsnVxQ6iqsnWwH3c+ty
gFujD7JvbYQ/poeSs8U51zwsk3CmAjv7zgaMhUuWp4nTxbqNimkU2rxVB9JvF6jiNHEyF9DrttW8
oyUu3biiIMW56/stisR6zXOpD6bKLpR42VpKoe2IfdoNMVSvlrMJXaLUhIkVtexItlEU6FKDJ4Jw
bZAN9dvUjzipjMniZUUxO3a0Pt1r7hTi0Y7pV5Opct236EMK5Krca/t0yEj8zPCcUQkdIlK7ro7j
hFuaY5BTfRYNN6U2s11GGxpuNK2yCXVMfbUves41JvpBLYEbQiML/WCXeWut6cZby0Q8cSeNBYFk
Fsqvw6QChLJRi9qRLvgDunaxboyu3PeRR/0+6i+Vw2SZ8iKg/ZjM+cWI8FOo2YNlggUS2tV20uHi
S0qBWOE+Rnn50MgiROGr56teZ+VB6gM7iIkz2o2noWx/W7X/WXYTVMe3XEccb+MAWTkwIiz/Napw
/6Wp712TovsoC+gwbhTn19ANf6nY+GG1abk3ME5cJxZXnRrp2VWzV6lFsVY08Hy7LPPPdEvyYyKy
S223YL5EuGdnXLWcgT9JD/uJ2+iNEja+WvNDyVkbOrm31m16aaYB0mWiadFUo40pCkMTvJydkUfd
kRzDfGunJ9gwDPaLEHuG4icS63MgyYdAJBHmdwvygOiI5PRDl/goZW6s0f1j1+JvAnuS2V68tv30
Q7Pr8uEp2B5RRIjd9DF4KI46Aw4SHfxnPzxgwaxOnCSp7D2w+i7i60Nb0wZrS61E3To9mMb+1mEE
0RQSl3gE9zAKvCfVFD6ikaS03ml55n1LPyJotWOUfw3upYv0+hY6Lf7iNrj56lPqNRJTMpRC4JR+
UyREliLHbsoE+8OHa4wdsupwVpQhpirDFqdjgFzWN41dNOX6gZS0n/Y0OqdqPBR6OVAtzuN8WrqW
TRJYMpOEyvo19VJk8ihCW2RhSpwniWimn/UlJGSsazguvJ94FYRGzwEA+E3AlDmItNzUDjO/kLnX
qrFaYkNVdSVYfaB06cx152MLLqJGYVmm9TwzL+KMI3vQMKgkKuKEo98/VSYHYaHtB5qpt4Dht8Ud
f6vwUOnFZagD4zjaCEKKMEo2mrKMsyN/R7lZXWvR6mukp+nGYjPbYF8yVl7kXiPisk4dYZAHApQj
5PH1lvQ+a+OJ4iNwGqTP4/jZq5aOTITvVQLiwSFVodsH8+b2KUqELP6DnknuLI7ebBBpxSR+zLeC
6pQmVTLMeIKIJLFuX8EuR/gY/esMo0P/25Q4TnAFRxo8vdRrV/EY/8vDxNtV4fCTyqA9zj1vpc/J
Lk7PeCrTnkqsUfu+w/EkpS/XIVCnTavHT50tfloY/BCPVa8Z9vCLUsUencrvWAy/4GXstRKhL5hE
Y9PgZ0dhfcxGV+0jKSuKbroVRJzC1yiPbUZPVEd9vi0i3d63ExGMmlGQUVCg66sG/iYfzSpjR+2X
pkXmQYsd+6MS7ktlJ3hZSg1wBqDroyWcaS/n2XaHsmmXh15w100Xe3NLVlY36uOh7ab3qkkfOtJg
GVrddlAp63zXzQxKUrMrVB10oBn309TddBWpkzLZxBEIcwxMT3XXvjhKqeOBChtggyJdI9NBhbm8
3+wIe6BR6RZpgxDyd50h/w/pYlM8va5lG1pnN2th9ulbuHfuzda8P14+WauqA6ZY10pbp8J7D2o0
AHGlkQWGplnRZHmWBTETZfSZjkreBtzQtOemNa4S/czpztuhR9s4RLPR5GleBWYg2CojrsXxoedJ
s3NVjncbm6Q3fPhFUm/yVGf8BDrEZfyzaozplwrDcRW0H1OCLM5JUygXJa+btH+OOJR2BLA2a0sZ
eP1TA6CPMrdT1D9PjOkYsDn9emzngawyzZXt1/8STEYr3an+ViXLgOiQFze/TJPJOXL3dmeQ5UFb
j8swsbqLViZyZToVIrk4co9ms2t1k6RGJ7oxXfxCkjhtO06CZtpHlyDxjsZAYleTe1i5NA6Cy4MV
utnDD8XfygDE2zQ0bKvqHR76X1gb2toqk2HntcbeIA6R9YOOeG9oqErL+BDYLMtmHjPMSCR2Bvs9
Vi1/DAcw1MXlbgr/xk7XXwdT4xAqeIZ2ynuKpHWfodU1cqmdMyYqUI+IFJ9YvLM/lgr2ZaVzjIqK
X5Y0fnEKibcJBnVGY4U6y5LZTB9/2mqS94YKg4SFcGdpVnv2+/hClKKOOI4TlQwVee7lTY2g/NPG
lq+0OJkUh+POtUeA3hAx3kVmoztu+39G0qeb3LoWTS2vmobannqB4FMNT98UXzGtTxtUVAkWBXKr
kYps9Cz3UKPYvxO2B/pjMHw8Xjuzpu2jD85hMipoNEkBQ6w7hj4oRqSg40aERAlrNfJPrcR3WDS8
IiElOS7bTdBi4vFr/bnxI2PLQP6g6jAgMg/mgplo18BleweCxhxrjq6Kv4jCnRjIc0h0bRrAQDWx
SbWUCSzxK9erX9gL4CgC6GZgXr7ogUVQe0JId1oy1+eWL6ml0KhSigomqh6QuQKsTVvqmD3bQGd2
KA8UjAwPcvqxZAMgQ+BQ26rRWAvH/6gM2e1KbcogfJnHqMdYgfAHIG70FcRk/DpdPad7Ksxq3dg9
K8MnIHuUez8naQNlan+t/RzNONAwl4SI0/LAWPOnY2T2XiVcqTN9guVbvKQl0vBoYrFKwcSVmldj
TgULz5Q8xXVAfz8dcmPd2LD3MHvgm53xf+SwkovrVt7eNvHq9e5zKEPxsoDRvgP1UpvJrRUWO4KH
7b2jdPR3I11vK0r/OATh7V1fHcuQiW82q5pLZeknsk+ex8yEWT/T/g2Q7htZK3NnoSpPTWctSVID
NerE17zA+jNKHXIESu/eV8nGSQbt7mbskGllZu9h/XsgCe4lhAKPWwd4HXBFuEwmZ3dsA86qyE1n
EwvfewozGiFy/pU6de6+c5H1Gaq9G/CyMxntrZly7BQMaQY7yu9NBswV6MidHSynrVhED1KBfkLr
u5PUaJ8UtfksOlsIl24nyo2JeeXuBOXfrvElm2/7UodZwb3Qti/Ld9nRNOzQFwXnAtNv42uUk2kK
+HioOHdpyX3Bvo2edivV2Dw5pnHSmUcg29Sa6/KiL9GCvtEi4JvBiX5dahCW/OFRRDSr5/AwrydF
1Y/huARV8MQaq5j1hNsiM1Ewudq5SdMYcgEDn7piputU9a1rQ+dK83nO2cRJNgfWLlmFtGrWlgYj
oraDcl0bVb0GrYb6pEcQPp9AHdypNn/dmpWT8hiy9bUBUq/a2jprVXwPlT2dWirPviLFVDOT5Eq1
Wh4DrBKJRS4CYbButq0HTRxU5RpHRw/wmsStfc7Y0C6mZV+sRmMcBXd6VcbBu15W02VCrbQnAPqj
IfnhFNsO7b/UIqun6oZvRqXyiUnFXkgnjl33snwURLg/GqfKn4bO3YaGK1/59uUiCkC145rjFLc8
9CwURZms6hmnbrTec1qAs/fpPqwmSTFLknjCBRy1TCXdahNoCGQ7rV3pnFmedMxGDGoc8YIZBLuZ
HuWbKqf4zOnEn6dOP7kC1emE6/Q4NT7QJ2xTHqsplp3n2jfFuzWNxwFXZDdjN2ONpxYyIRixIqwW
IjukwnEnOlQguYHuuUO4iwA7GiH+Fol/15IeomM6A7bcUd8NFtb62g9zjKzsKvGQp/dQIKUOk9/f
PE/D/I7aXPI249TXkcKO3VGgISJFHRuJZSWbMPQ0tneO3Z6MP3Fk3zVTQ7bGPXid/zX0SYggmtnu
mIwARpEz1kNjv7Sj9+rDnb61nBNxcdrnCvMQQ+Zq0/e0SjDHDhSII+onDXOHlUOJEUD1H6j4N1wJ
yDdyzaOXyn+3zST+qmIS7Ct7pwcoZXItcb/f8SiOfAohb9sI9gk/SYtbWAXiawgzlhCEeutJReAk
LP9fVeIL5kgenDUiAOJRZ0KatYg8ax3e4xiFcjcR40BHpsw3gNS8g4dZ5J0TD23SgTi8VVGZBfrW
ZNxropj2caVe+1acxrTgeZsoNwdF1k/C7PZKMdAcYlEfu7YnV1YFf0GprQN/lU7kygdRSIilSr0r
Iqpxa4iBczA4/6fvQGLZ0Xv1ipHYMh6EOZIqSeoseRuwjTIR3zizcrgew2d2EuitwWSyYfrZ8fv5
a2H2LqznmtEIZ0sEWn4YH2z4r5uowySLRoB3se04l0VJdhjI0SW3UH+gt852sBWabaFGlpFGQ1HX
dAenmIInBawpx4NsT77+i3WDocBkjvvJs//2nam90dQHAjS/XlCZM5rGXMOG8eLHpfuUSvsQZeHR
IN13hZmsRt6Nn92PrK0ZZwiNmNnfmOs/5h382IWgsUilu5uagfk80GyOr9Xf2rdwl3MZP5aX2y1l
e1hud7zCDB3nVo7NTl4xH9oGBmNnpBEu/f4cLx3q0crz3ib/JRj7aKMrryVBDSiSmaA6XNHxIl+z
1dz9994WIGAp17iyH1TXESk8yM5bw3K3KeH2u9TGSVMx2KK2duqDxpcPyI4Bl8CyWvcVquZ0svd+
hi9ypWvJH3zP5Iv4tCMoxSfktI2X0Uvo22mfoyp+zYEcH8c5yBxELrguITYScxOa/PwhZi5toTf2
edkBviP4lkUaG5Z5Ul61I/XCuJEfQQJPg49tcA17bdY2wQ51cDCbTttocSs3E7bou9/qf/nt0FZ5
HQRNHoALwRA6m2ks9VfADnSTG1M+pWV5CpX+4dAwfdJ6RCGlrn4NKiK9hs5C5358Q5Kt+Ww1xYV/
VR25lRhyfTzAyBMMOjs74Mbuo+kQsSdajqZSYzDpO9obhPVqoxzrwCbzlSKu/phG+thYN0hyRkgF
hnVevRsDASe5CG8lk5JuZqVPuFkZqXN0xv3crCLTLjnJ1XF5SZNp/O1p2qofjQR58lcIBu1e9Gj8
+iF0L0E7oK7uZ05Y0F5Sl3BDywxRZMKDgnML7QqNY+3xi5I3o/QYfPXDKHYx7pFDGTFsJgdtY/bt
8LSsnfiCmDIkCWhBU8PIMzGOBbjwKOYt2YiTblPE9jaV/vhziAFCRYW9+77WjB7XdW5ZP4lEcjEd
mtBu8g4fSscMdLJHDGKarw5DYfzsY5VsYV4QupD3Jzx1HDJCnFxiMq1TZKL/qIjnWpkanaUkjv/w
QpsfwtIpz2oIzhB1Kno+R82w+4MQBWb61AJrTxJ2hDmxMALjqShCPANGUz7JQyEIOdYYS2xJBUFp
0Fsrc+roMZh2gRFRaIdAUimXSkPaMu/SlQ3Uqm25LwZLyI0ywYO4slkjYhhujlefW7nPBqO7k3GQ
rOs49kBXc1LK8cssr9ayFNIQFV+ZZSQbf14ZAj3HguDY/YlMi7+Wm+TbauZS0FeR6Fsn43doAmtV
m4VdzNvOVWf4EWreIbp1ngF5TOKfXV62FFfZ1jUP1jhUd09QffehuS2SVj+4y0rVkHRdM7He1Qbe
HG9mysrKhYNsh+QHeP5BNAU5U/3X2JFkQ9Dc5/JbdcP295ae0YSnI/eO6Le/GrWxzQLu2krXmyOZ
5uQ7j97vsLNezd7rnx3JbRAHETNexM6cxof2jjd1hmY0N0OOR6MqnL012OnX2CJyjIsUf6qq9G3Y
Z9VjLBAcxaK3b70MPjWYml8DXGK0DELtdS6GlWqGfAfwHrjMfPMMlEwYA/CSJnW4jkqVPafVHJeH
Squw2+aplUwA9dx59vQRqObcGSbpalN5RXjp0ffeoJF/acLvjxWAMprcUnz1FWQTcmGIgpyGS2r5
Nh00jt6mZNNWHBY3hjtbcyJveCwvDSNKFFgk3TTzJJ7Yof6QYmQ9hylHoSS0tENuJCV2Bg5cPqXA
WbPLa1RDTx3a9l6AvwYCxpMlTmS2NVwxM2x6uI5rOzHrY66DPG0SOPbZDGqecPfiu4CWmbn8iDRH
4WKRWXkMDUgZsshwx87Lfa27vwBFui+dzaJgFNE8rwTB7rQ6Cwu0mFNdRg4GidpChVf5jLNh945+
YQFZQTpGNILDWdeZVp5Xx5cux61n6Pm7PbbDr2UFYHhVnQccv9u+5s4YrUpuhEQA3Rks/20yeJsM
Iw4ePye7VXkkOVKzdmWqQT5ukqsKSIk12UCxR3D1INFWOIgUMKhnuI+LIr/EXTzB2BhRsobqUc0m
vgJ32kb3Kn6Er0FtUnWx9VL8SFHZDNfkX8di6qSfbjP2Nz8u3HWR2vkB3D4GabbVlY91+Nmy66uP
IMAcSv1mof9aF/h6djxF/UDfejXWahu5lLXLK95EVom1H+/7EmyPFsPZTYXgVDop50pvE8OeQHPo
0Z/ZVk1THctm/EPXJlyXumz20/AHOjBaRknagA3ip/E0fxu46K6YztcYpQqs/GHLbhEQ54268wdZ
amI/DLHE00nWqYDRhdCAC0o9T2R2PgtMZ7tSGsPj+9Uq5BAhauWOMOseqwyQAIRC0uI6SAHHnl0W
X1jiB1r/A2cCaCeVVRxgKITn1LM4Cs17r2Ch3bQc3bfLfox/ih+Cs1Ic+hb18VLO2siyu1+RoEkb
zcdxYXeYXFsN4WjlYLEc+tUwcml2mf0S1za6q9HmuevoqOc1D+B3I25xF8hrU6Mp92EBLJEEk0Vp
PVUVYCugIiswP0xeKBYso7zTIfM3jY+pVOM7tqauIvDSM6VLBJewcqN72amD1WlPYF4Tpl8SPkmM
+AXXEG1VALeVllsvCRG6mI4agnGivF8vBaeMkrsX9e0lbGtkegiyjkuRWrYm4tUwflHjfbnWCw/X
rlIV3J9kuNMldc9LiQqUGimYQzAt8XV37jR9Q5O4IcGipr3kamyIs1NsCWtnGmpttQ5zgo+X5l6q
aNMN7qvJbfRsydi+YgZ4boTeH6WpX+jVVusewd1pggCHflFrz70dvtdhsa3sEYt30VsXz7A/S3fg
ipiPUCZhRRiz9TO0hubckj7b4jgLLbqRIEaofEQE71QOp6L1HjYwlbWVjWKNnY93S2oX0IvxFbYf
jQTE/+jlbMwuBh7SuNGtG2J4iUo01Y6Et1hjb1+irK433x0ChmAuGLRb0unv8ZgDRZRZeyuY716b
wOlOwycXY8mW5mv3aLIwU5jTuyHRrqPgALHr9IjN6rDDRvoIGwz7Hq6EMDM20oOxgMIrOCsUqqjJ
s/mdTTSKZf5ich0eXam8LbYZCyGW2o5gO+wm0x6ZYfG2eI6/jge7/ViW9qnr3gcCW4mc1O8DQr91
ruMqrSbyrG3bfK56OFNOwLFnooVzEqH22yvFxxSL6Mv2GPkWPaAe1DWvaAPqDvmNAwv7Lur6jcJq
uFi5rPcB4Q5Q/WgTjQkQF11IdTRaazW2uLDHHGLn9wFXK+NPjXv0o6i9aRWnrXOlBwo6dKw+a5Gp
29T0JPW1EfJ5880lHvTajXn0wKjobo2M3lg/ueGjPueXZftQHqSc78U/daZgb86jOa9rs+vyUdvj
MpU4Mg9BJK2H1pQfvTDiHy0aUndQ99RCvunjXGxKgPk8aY3f623GcrDp/MGvV1T7O75jZ3NgnLW2
8Rl/4YHeUHno4eych0iLzlQ/BDygcpH6cZia+JlaIHkn4JfwUvHu5s4hBvtmek43rQy6qyFJUOsx
1YeLskfkDUM4oF/rXltPh9Si6hcMKcwR8JpCswjVOy0YLM6NOiYBwJnlOjFCbOzdsHHqtCBMIQME
LgNrlabh76WUsuLmKy4+l9+Edkl/KSyWRNW/RMlk+CxxQ3JFZ72nuaRvSMNjYqAxcChCyGBWkQ9X
2mbDdWkgMNkFwsHFtsorjsO6rP/VOqO40OiS2xhXS9lD4eHpEPjcAdYj69+LRLq0zVJN7vRhks/f
C3PkrA0TZ/FycWnwSTMU+6rGwY++1wyPesfpAVFT/op12uKAq6hGR38y1hxJwmvRvzFbW4UqoLbN
9J9RB/rcHqo/znwbpoiY9iQTmOy0JBrCwFgNFeGqnLCAcEm27Kg+DjauvLy2P7Iw0N5Hj4NFxLuJ
9iD17y5HUfhxRvh7St4NYnj+TB1LiOjS4tkbU8rSKUoPy+IolBd8jGbx7pRD9lRFjvYEcOypLVX7
I6kZs2MBC3c6VosfsTcgJNNEDE5KUTciIpv3cHTJ1wQQ1rgUaPNDCeBkRLNxXMpAYZBflBWmumrR
CMrJr989vCDLNjMl8K4tq280Ag2JIfiO+/As8VEDjMuToNv6WYx+bMzKnd0yFKKA3C6hF1nX2Kdy
aF+McPE/CB2PF4Y7WdXn/x6qnMQCwaDrjBL0jirFoE8RpReSy/R96hQsziPAWSCiGy9gcLlsjM1I
3B2n8eaQE5i5zpnl/SW+C2DZ2IAbbycA/xHsRI+x+kWUVsxgOWr2ic9bhg9GnQwx11ctqtrSj5no
0+OifLLKtTslqCLoTBNOPB/ozK47ySjWIFGS8VZwhthOomBsVWFOiEWV7guLHkRZcvgP5rZqouyS
9lT/yMj03Uufn+agolsZTtU9aG+Vd9H0PL0hjH8WE2QyTaJDpMnMemN2z0nTXAnNne7AugHzZvjG
Y1RSJ6aZ1iv7TrDxTSTHvW/TV6EdvZQ+ztQdQmsCxyLG9uBAM6EhglWkDJ3h0CosH1Umu3M/edFm
tnNiqh0gTxfkJaCL+2oIk1xLhzYp11r61mcnf4kvwsoJtCdxoQhVFmYbyLOh1KZjVarqe4fXCqSw
ndPiFDX0v8vF1DoQ4BLJ/WcL2TwVMvmdUaJuTJpwLAjmRxpEcI14adlZN4kpoh8jsKnIHH+wnh0i
u0nWYSrsFzOcXjMwBCfad80LGtLgtFx8uQPWqq6y99SwDejqaPV0zbf3TYLMCqVwb4g/TpodYEJg
aByuc6vweyKBZxbOYxlGx7ax9E0gOQnH6dTdiEF/8swyPeqhdNnjvfBqeeBvAN36Ntg0Sc4vWdHJ
AHjDbFd50uZXK0DSA/nmGqsyPC5vQ6Mh+LYH/cIEjbm0Z3I6aIiDpVReE90a7IXKg/US0VbFHNBo
IbzCh3L3OCCitdPZuL2oHF3ihA8CXwjBlPlzOzGnikvxFDqF80c4za03QaV0NOA2nDvXVGrGg2Oo
eyxLDrkJdW44pNprxZB+VQyIK2CnXtPKe9SmpMUY0wJbeqkwDqPiYbVDtB0L+QeI1YzR7IhhinBE
IaNSyK2JZssz+aRKqnbgfykyM2G8BVmQ7PgjSSOZf4Yn1soMtm0gzTdqkD9pThcZCfwEboPCXMQa
nV2/Dy9LPffdWah/liS6PTcWWUGzjV3LjfPSdDU5AM/NT1fZs9en+Edjs0eFbvrXUZEfsFxky6lo
WR01i7heZaDdWj6XujUdl8x5mmr3Y5g7+VYW1kcvxS4JAnhHMfDOMNrjRTTdG2048BgNlPDln0bs
ET2TCzEzET9TeIQfPUUpbsrxhHTvjAG3eDhExzx0Nvvl900eSN44sepNUAj1cIQdI00i0ACwuViV
PSk8TjLGz3FRPRwjwlSY+7xb7azKFe1GOHG3DUdZ7lFfEDSe5z+QyuNmGtnnlzvaru1rbZIdpk3k
VPfOnyDInzBf92z6NIEr51y50vwgCfQZCzCsW+VKZiTgwJK0Q8eeFPXRHpOvtCtJ+4Ync+sCNE7s
Hkd8p6BtBd0P4gU3od39E3Tknj3choTDmzoJNXSilrdw+V22JLIgoLq4RK6Ql+Ujy8FV993xdNBz
Y5dp70RXo88yaP/Whf4KWyW4kmILHTNg5LB8h40EL83gZnghlX9M/huiK5yicTftNYkeHWh5fAu5
cfckAKCYmhc0J0t/TeiwljipifiFuk3J7kMi/MNFtzRnelBDGkV7WJ5yzgDooJyTsOJp9317hjMH
v4G/WuUyXS/LO4qm6mKOYX3+Ts5Ggmld4vJv40bep8BDvKsQyhtEyoAWSncqMZKTzIeXvB3eLY6U
SxlTZON0kxrK8mYX9jU1qBjMSyTLiTKGj3ODeWn6kYFlviIK+lImmtPvY0rlV/A2/Vg9CsH94nTF
j9RAyu7E1I1aAptwOb5i6vU5Erhy12UvpkY4RT1jvJY7rqAcxhdPm56xn2QgcB6t8XeMafuBjcl9
5NkUH1tLh3ucDr8qkV1BrTBX0InT4FLV6XDyYOMkv5X9QN3rrwzpGG+TJx7fu73lGRcTloyk2L21
hcV0kStlbXhEaSxNcytDO67YKOPcO/cccv6HuTNrbhtZ0/Rf6ajrQTWAxNrR51xwEXftkmXfIGTJ
xr7v+PXzIKUybVWd6u6ZiIm5oYlEAqRMEsj88n2fl8oNbA/CW62rv4/ylIn3v0TKapqK7VR3KEHr
um3aH4I89cQS4+hXa733V46PlzwLcAzMEWayfE15ykam+2pUBJQQecgIrcsh2sMpybHO7GvD/MxV
Fna8aJQ1kJLH/+INzmmrH98gPEAW2wxXmIb+IfNWwX5MxHHApze641Ite28XAHZgFqQgr2qplQ7C
vMf9Ve5Bh8dXIeVyHz6icl828GG8sfgCLerLWLdExxr+CYms8xZn++8vw3/434D8JKOfZ/U//5Pt
l7wAbgJg8MPmPy+fu+Zb+Z/zMT/6/HrEPzff8svn9Fv9t51Odxf3Hzv8clJe+P2NrZ6b51821lkD
3vOm/VaNt9/qNmnkG+BPmHv+d3f+2zd5lvux+PaP317ylskSZ/PDPPvtfdfu9R+/OXxM//7z6d/3
zX/gP37jLyXF7PnjAd+e6+YfvxnW77YggN51NF3VNFvjE+2/yT3q76rqGppjOLZpOM4ckZ7lVRNw
kPjddCyDlGbdFASPunxP67yVu7TfVdOgsGPaDAEEEM7f/nhjv3x054/y37I2vQYT0tT/+M0WHyKv
hanpOonEhm5Yhury0/j1FxFkloEap2HVo04nc2vr88Ss6zt/oWcWBisUKf5cU2UpOAKWuHADblml
qdnbViBfFcX4rapDamBJQGz0QC3ivvPgfSCmBw/hTsEKQay6HIHubzWmJUSKIEYH3W65V9xL1GVQ
OIASUqAWPmv5YMmoJKteGexNYRPh0g0qtdWh2oVaGZKB6cEX8POaUpuevY4gO3doJ+o1kd7uhaeR
H1Wz+gdmIVdnaVu/YjL7jYqCwyi/EYeeTPEjsjQoAICICQEaIdyVgwaP0OeePcX+bTmqz1FNHVrr
vWA5VT2AC45/ZV23WhV2bKxCZKWLhlg1hPQd02Wyu7b5DC1ulaZaROjPWSNXUQ5zTbkwmKEctFaE
h6bVlEsCHeNNQxzvOg8Jo8M+QGBom/snaPPIoWwQZEZWOeuiZSoFGFOsi75J8QBTGl2omW1eVKxH
LuwItIpDVfWG0bS9MDtE+G4e+MdpsIHdCAsc4szhZ2ESFa4HActVOwXdR6/djV45Yw7bbFGi/l8Y
ph8/BTmmmwIR78rQJ3sVxl68jpwBwQ+ld6rHDXNn5AXwzhovYxXLpTjDVHaFMQmSWDjACeLLv0a/
kWwb04HVmln2t7Kz6lfD0sS17nrxqcC6dYNcPYfflFX9IfAE0lMkERTdufreGq7nQt51W2LvAOdu
FcNIcBW6BJN5mbsNVPO10XPuyYMFPWgcjWekmcHJhQTw1JY40WZTL3D3eI4Ld7iuXTPRZpWrAx1M
bGHx4CTkgS6xwo4XXV+5K6uIoi9la0zXJN+O152iJLhwk7ZBVUF653WDIwirP1FIkR5UR+A6DUlu
CPmv2izDGB6FyXFozfI2Uqvx5OL2AFs8GSxzuVX/1fCniEkNyr4K5Nv9VGf9Heb8aFnVpf6kQqM8
MFpzgl2gCGNrWX55GROB/NznniBiOZ32WFGxT9RBPq9tl9/ndVHuqQI6XGJiX0wCtCEw0PLr0YTz
aU14NxORBPdlG6JStU3tse/GGPas6im7CpvHTQ+Kjcy0XrFvm0TrAEEZ6mVMLPDeSoCdhJAVrvS0
BfzgOS2GKLO6MCPmZIijHAaPRt8ds9wcPxvwg6hT4yY/6W48HcnDaDfgdsuUZCB9/B56RFrmdg6u
KyynFDsRmbKR6bn3ruUQxhZCPGoxlj0QAjYbCgTzvCbTnGg1pVWBMiUrwkvm28ZnMx/LW4YzAYNT
O8J3rJn48RZi1EG3OYwsn4kGjZ8ckzlph66RGrEG7JGFN+1aDEZ56XrwtZa9EusVoSyhOLWl0oQr
vArMR1iUCqmYIH5YjVHBuLJrR+serRzKsVoo16khoGOPpjGSZEmCGOs6fnSFot3djq6efFEinwA5
ldO+ZmIkeq0C2QImmc/1ookbHI8w4flKUi8iVBY2R3tjexaCzFLRIafi1mZQaczhynO2QHbILTEt
mNQqN57V6juCDbSvBgzTfZ377adMsDJWCgJ2umGGro0Y9q87m4U+nYEra2xAMTDf656nbfiWDPue
tXdtQYaRwwpLa+ZUdQLCykoRg8BkYnXw55pi3fZ4svIGcnNrM0AdW+Nkug2zsEEhTAFjeU0YXaRb
5EnyJSLcscPm5CiaYGybdvq+DrLyCggSjnYuP/ZFFgtcBCIeuEJ7fv19ZNE0opam53vNcrxi3XGf
ZME/wvSsDClVLQcAtL9u6sFT8OiwGA3tg8A9zzPQK3VWstEUpsn2FJR4a1tWV4PUtsDJtUN3r0eT
tQZ5xeVtSHMcXAAhqH2N3je1x+oiCkTZiPYi9KdMDKY1ogzVQKvrP/QjCYiKXtrNsrcob6d9SBE1
K7Tj4A7Kra+V+k6xahXZrd2M+HuIrrpUJ7ckjiswj06UiVe3UME9ByNJwH6TveCfHE5uYBXXjpcE
TyST5SsnradX4PHhp7ES0wvz26eoC4dV3Pvie1Q1/F8Nvp7wtdKnO9IUk8/8xTCrTPDgt0CG/OUE
qvi7Lk1BDU5wtXX1r8RAEdblp625tIoY9RysEYJpFH/67lFsRnKJg389asbMZ4U6gqqQCZur1spn
UWs6entyg9F5KHpDJILbHr02p1LOvOZaqdEBamUfvkCEH3EzNfWD3SCe0kci3kTv5tgmhAWyq443
fQMAulQG6LcBdLgKIXstbhNgh6tWs62tbUfVprNVlonmIWqts2I69FbbLMsR+BsKw4lSfQ2x9TFx
3Payoib3jcyZeAM2brqGXKxecA3gd9ExM2mXejj/yYyS1X6BtVhZhUpgbkIrY4Ti+M633scPavN/
eTMy6PluFal+QmqvfrPNyYZWOrnpZkhN0LMYrZPr0ZjSE1oqGH/WmOsnG7LNoQ9ypqNR0Pbbvtad
75AESZcbEUV/csa24TsYuWuzAjfGyqZ7M7qYPLga1kSMlihzr0ARCEJSesOAw2BUV4RDtBdJNpkF
75ar6I6MwhRpWUH9CTS8VwzLJIpCAiSqDEhs16NRF60B+a3twQqV/Rh2UCdyzdtOVS6Igzcy3mAa
NVi2XN/RkPaXrQ3PMRt98TjUxfBq+3GLrVVMp3HoYEhX+LHsPWkMYHsT2xx2+JPCW9Ys8lM2Js5X
iAJQaxkvKHzRg4l7eIGaySb/Fm5Y71jmLtbIw6XSByjpgEvcJTwjsfRXmC7axiPaADKF39XRvuwM
sSvL2bPsmlymGjQ8X4D9mXdDV8D1tu3ylYI3a4q1Uz20ZSGGCywGhr1FFkQ8FUJk4yoZkxi/Tp1q
3qlWMjwDhiAflzKyk+2moa24mpKxpcShs+amBhjRyBxrQxoFAV494XZ7UpsJ5zEK60RtLD/oiETD
BXlp3lXmGuVXxuuwfVyGrUvU/xj3w0Z8byM1mwuNiYft2/O3nheOT10Rhg+VjtJfhVBAenUxz1+R
DNeE22LyulUEcBlzxHW2YILIiK7HATmxpi2QLQH8L9daxSCrS5PkWlfsskVcZkeEZiVw2oao5c+K
VFNcpORUomIxreAqGgtK+UPkPZkKhh+3z82Xqe6a1zgBFU7lY1IOELhRMlWNeoxTYUL+9ufAb+7E
ezxY5pJJBF7XgdXWvWmP5kUwcB9x9DoFN2YBOiqULrwre4igoAHajRvYJSXcMokuxpBh6KRBp5aL
xTB/w0HQKyRvo/NAZ1aKhppYkEjLU+OuVNKGkJ/SJINdRYzqldbzSG0f0Anf8qJhJXVZVsAWVqNf
T5fe6NZPqdc025zrI3C2cFgjlyAWmhUf+75OneQTdAALHKdiQkxHvdYsWW9wLmDG2fZu8lgpWYC/
FMpFQQnMZfAe2Ks2rDoTe4AzQUWo9RsLAdBd4BAeZzWqAllIN4xiYRsz22a0KiJzKZOQBWwaPl77
MCrguIY+FpNF6SBV5D5kVuo6hgDxyfez6C6PGv1S14N8w1pb8jkTenjFuZKjEgb9qeYGT2SHlvpf
yrxsP3kNiguKOa2ytowUq6g31AzczaxrKINWEflaRYf3c6xG7jFRcNM0ghJOReYhd2kKeJde4jj3
dlgT78IN5NrgK4C6QhVc2lUyL25sU8UKGTFg5yYahF8KNUr3DNmSFQxU5myirw5TiO8+U/3oLkuq
crZfWca93RXzqKAvAAgF9fjSkODqL5teG7a55urkQRotyx6BCyFbjM/45J2TZyHN6mAYslYTtBka
pylXwAbOAw7sWlz8p9537hgXi4cQAn5IMmyMabLPrZkVQ6DMFRg7/Tao3QZzS07NdYlOUsGB7GQb
mGrKpe4aLdwVlTe2dIm3vlG7BJ8lCLb+ojAMseVOkVEycoMXtaKSvYoxCaUbJdDJzhu6mulc1VL4
IB5jHEeG7OUED7EjxMkaCf0LHeQAk6Mp143fhF/iVGUOQyjnKg7KgJlgmyTU7j0M5hOudy6zwUPR
+u5t6+Rkixh2iGW7Nwus1Pyve1OKAyZvX8jNNfFpITL7LEsI/6+qLP8fFlF0VfxdFeW2retfiyjy
gLcqiqJZ7u/cJjRXpSZmUTD5o4qiuXOpxLJcV9dk83sJxdF+p6JiO7TZgvLGXHc5l1A0x6EkY9iW
0Bxhuv+TEormar/U7AyLUrBl8Y9lq7w/1bF+LaGwgCWGWhlVhlR8Y+sQUZF/11RlfqpzNT/JZ+cH
/GIk8v7UalLYxgs69+80D5EffPnVXx1+Phv3GcdI387hpeQgNuTDTT36XScI66PWdKgNtEp1d3qO
b23e8dYmd8vtMnZG5gcI9CunxYJjOe5OSfS1NZ8ARRysAPkURViRrsw88XboiZmpxTO1az7j24HT
CPYv1PVthmKZCxu/f88s9ON5s0xcHSA9ISdy79RN73u1uU4s9547/9Wxcu+5szOfClmkeCgyrjMK
7u2lhZR+DuMp16YOdHFhzevsqHQikoW1BSQe41LKxWS73NSU/v2IDzucAcVBEWqMeYLPgzNZONEq
46pCObKI2nk44OPtwvHlbhi/jk/WqB9JRAjvbKQOAKXQVct22U2rPHcjj3L+3A1F1M9nk93ms+Xz
2ahU1Bdx35BGNIOdKqy6F1VcfJZboIeR184P50357Pwgu5w35fHlVH3+0C57YJRMDoM1NkNxm4r2
2LV+fhrmBwvR9YVncGk1Bj1DQmZD+I6rzh/eGmrFuaxVK9i97ZGd5IHymcgIw+7x4751lm1vB8OS
zk4sXPWWutazhDr1XKyuAmQ0ZTJtaoK793Lr3G61E0vDctsaICNOqdjJLud+suJ93hza9mBSbfzr
bqSObX+6Xr0XV38upmpCVT9cChxIE1yKDF1opopDbS7vvzyzPudTfNX+V9Kh0R+6VvkOUfzBccd0
NeqN+ylwoqcCM8t3EhLKQDW+2QT+Lvq6zR7HxEZqqOjtpcWkiPTLpt2WWWZeyaMLDLXy6Go+Wql+
OpplCvOmVl0Ln2pE5WqRsvYpxip9sUbjSa1V835Ke3ejBgLwKbr2+186KNjt7hE9XNopeoIYTQpS
loolfWec1TlsOo5IbwNGvXILMmx2P1jaE0XI+iSbAhaCV42onQu5qTfhnw5PkVbJnZpGyYAJMnHk
QFpiW0EVOj8D52vAs9dQbgmfOylr2VSE57a/6je3ve2d+w2GnT6ASn7QM607Vihk67wwgUrF+PUL
Xfcu09D60ltjsJNNsJnZC+9sWvdDAF5q7nfurKhgSOezyKaRkI/Lt/MNE759s5wjRTmnlevFsSX3
0AYNMmb4OWFo1/D51kbbRwd9fpDP5IPSZhGiHvO9TW7KHbLtvPnfPay2yEMuf7zav3yNv3rJ82sw
MEM02aBEQrQcAn3bDsRyMYTTQmdjleFToHXJzho9014Vk1dsRysD76DPhpWyLBkzZ0qI7IZVAb3B
Y6LgHvtUitGlNjS1F3IzCkDQ2ZS/TnKTbFJjzAo4V78cFNnV+0G6VRqf2nXYYjoApmxEl6Jl4NW3
EeO6HJf6suqcpZnqBbQ6BB4sdQWEMHn6pscMdBdi9Ds0OihMPG7mneySQpHj/6q86TXvNTFJYZCr
v9Es0ZLP5APrLy3UXb7nYxb81C53yrZ81o//6EZYeUyp+cdJzocpFJQOHsUlufP8MuS/P3JF4395
VpRQoBxOKu5msgpqwHZzmy8F0sMYj8Au2c5UjZsalt81gpT8C15t/nwFSD5sP2Uzef6wMwHJX6Ei
yGFoNjqTy/aaGB7vm1tOF6A92ufYoVBV1s37QblO3cG0HWKlSoE5zZvWhBsQdjtiTFrgU8yuPV+7
pYSr7EGmZ9fyoWa+s60cKqNv/WSjQ78SxPYewHT61i8ri/d+sofSTbYDp1G8ne/tWHkuDBJQJruQ
8GiTKuWgGVfyQbM0pE4KBaUq6kD4y0ZPzS/SpLaOY2WihOoyBa8FdmO18c2rt7beChqyAOf627mx
1k17MSlJvPmp8cfJzi/KWtNLXgOzCb2aVMd4vPZQ3789tGqxtXHZnM7tLdi5lY/0Yi27kTUzXte9
pxIkWH9ywCN4IC85yXwosgz/RDYQywq2MeOKSQh2gv6GBEjrRVXaL3YVBQ+JOuUbKxjSXdOr7o2t
N+Mis2LrJSWxrtey+EtaGkxJwnw8dqz8nsxaS1d6EbjPAYH2sqsVs6jBqkUPq93L9rXA2l0N7vQ4
v5zs0fTD28tl88tFifn+cmVS/vRy7YeXC5AjesQxoYYDOHtkvv1N/tlvf2jozQ7i2dz+43/MHpgM
QvPJuB/oubeAp2TtUjV7O+z83+h6YO49wzvJ/0BudvExasmU8Ndmfd22JpGRQiDGG+IIGF4fH1Un
okYqn8oHLEN4f+YHBiLgN5PM+7n7W6M8EZNLIEKQM60rQSAalvmEN4bVPl6kdV3uIio1bPuTehFF
ZksqmcN+ZvLTZQxRGvlrUK+9mjWTKIuxe7wdPndXXftWHU24AMHXwOx6Fsy957jy8KjxRKFE/jzv
8rPg7YmaeVicegKUhj7CeRJX9WMEwHs1qEV+rZp9y3d1SA6sWU4HnL8ROlnfJOcVAWXQRf4nZF0w
Q6I8e+3qaqWwbOajHLfXptr2L6qaZkTyetVjCvwbpKyXvZ2zaq3kMHqsQcpzxqJ6P6dKiXSTqoG9
ReKCsWZqcpsM7Elf2FMSgwLSwXp73rGcHcdYfIorxsNruU82DU4zEHWO6ktuyh0KszAi2hkQnNv+
yxMBf8suYHYshsB1riuUY6wxp9MX1mLJynYV73TeERpi/DKSHr9EDfzzDn/eoc475BGqpsPeqlN+
rSYw1Jw83vWHZ5FvES88OeO17/sEHf2rfnLvNPcLEqKrSyXslbvSEpsYsaqclAA3Js28BdQ7z0nk
1vTL1rzv3PPHcdTjBQQ4ribj+EQYQnVj1kV9M6hKfM28QvpXZbNHUe4vWjiqnT2usiOsrfj6l/MA
RVroho+ZBeT/1lJgWmJmuFRnufxYoke2tDQFHzxVJ5X59bIzw/CroStrNx6jJ9Dt0YaWdhtmtngY
9epSdpBH2r6TXBmYd9aDnTLlykhq0TyBEQfg4LRo3BH38WwuZHjqHcy0YeGZpnN7GLrvPQBrkdCm
RQVVMg6QO9705yJXvYPgWDtoQoqV1USSDZL6dpbZs7hZblTItYt63pRtci/T81eDFNDducntYuJm
RxS5wxBcy17yASwY4oRCG9byHOeTR4S4O8UMAvtx7vPrfThJViuvzLPb3fkcyvx6U+aiTMN+1QVA
i+TnJD9GPiLdAYK+lFuV/1l+wvIj/ONjDkz0r2/77fhJfifOX4M/PuJfzvjnc3z48vzleeQpfjlz
q1k/vfKHc/z5K8l7MXoyzeZUZkoCoXctH9zOWwuFy/u5id9PtABTPu2GH90IhgeiFw1ohOc232q8
a3Ah+kXGzQ7L/B+nmwKAIWkXvJybigx6akVWPJ4UQ2HYSt8fr5pnwn17I+dXlSeX3c6vGk2RyZqO
h55h1IsveD3/9KpBTA7njzfSUpi6xOby/t4aXWAIm5S1Y7be6f2d/Pg7386uV8H73/i2/eHvk28L
1WK5n1/p/MZ//H3nF//1b5Rbhpu+gozW4OdcqBDXyFFvu7sxQtEiCoB2nh10dxUDe9Z3nHugGAAV
SML4mo1teUxTq7srM8XHl6vrkD7nvZwo8W37Vh55PlEQcN5+qt5OJLc8VsXQ6w1f5F22D+NyU6ji
Ud6TEw3owUo+/enGLf26QVqVG6PQHuVhsotsN/0JunFzZXKvfoBssZQVlEbDYpBKKOBcaGEVXiyg
8HSw9N67yZJJrVTqTtjYQ8Yq3tpDqpdffTPfG4Ohl3DGUPwgbLeP82KWSWrrwUaTUa4SN7dJf7CQ
dGi2AQiLz2BFfqd1xHcF+CvZZ9MwXRZdql4WiEWCIEeNMm91ntvhdsVduU1rwm4HuW2gW9XxB2Fp
c0JmQmngTJdvjSy3gZ7v7+S5qONPxyhOX1wHC5/FQgRkCz0OtnIbFE59g+q/ukkQfmwRJDM8mTfl
g9XWrPqrLpxKj8TFVCWTs8uXjXJbI0odH2tFY9xQWmDizMA+pPogPpkxyglfRA9R6LtXoq+fzUQR
n7A1k1zgujVLxLXx6cNBDrAteZDK5O2q5+7Mp5P60CCZx+NkjpzxLo2gWc0FMb8IcxKT0P/Ij03x
EFY4RE6/dWOkspeVrvnTUUdgjcPUzrWz5lm6dqSJR+tzpj5yWw9kZe19b1GCoXy76bpjV+4Uzct3
feXrG620lNsyMgjZ4BVf8+RTHnv5izYATqiYhl6fu+pl6t/Jrs6k9ofGrSiMvN/Kxzr0DoETFIcI
jNCbQN301eJgYyte6GYjHuTe2kDXobm+eCi9sji08+Y0b/79seUwAkGPMD7c4U42j4lqI0WrMuKQ
NF3ZFEJQV1WwqjZdkK19u2kfCI5G9FAp5qsQ32XVaOyMu4D4hid5dJI57cej24LKCpP0+o74+fy+
NtVm4zk+oZdGpz+cN6u+EG+bEzaZdak6P++tf90875Wd5bFWdV+jPcGCHWcntfTCo0JGyrq0q+BT
alh30dBhMwhnmVBHxoYBRiow2uxUuGp4dMAwrxskIbKrEhDe6vGbVu0pvIODCBNoHjujE9+QH2F8
BwO5ZbWleR4r8nBBPKu3SN7UizphZpK3uXLIgD7NCWM/H55nEAwJkfiOjmg7Isl71oR9V8FLBieb
qPWlEygGsvoUUPEwe5wjJTvCeaCQ6UF0a0J+mj2KJ80o8+e/6tEFJ3u2Ttd9mb7MgKN+SMbPpDL3
61y34gPFguRas8EV/dpjsANnYVh8At0+1sdPjdHBgUIf4B2YTHsHXQkUhHBsZuQVUF7hy4ohg4y0
OcgIr4l8fHsuu+kadIo8ZYKQe/11Az3zysxUyuJKez2MuXMlB53zPrklh6e13/y0Ne+rNde+kvv+
fByi9XKt62Bdm1XRg240fbiS8lfAQnK7cUAerOWv4Lx53mvNe8+bsjOaCufqvWrZ+OO0LMJIPESz
pUGk8OXkpuOmzRoUg7+p5r3nzfNe2VkK2OXe/9GxWgv81ZW/SaVjkV86JZLCrY4RwB8NTy5eKPlg
QnoDe2PtWka2DfAd+sgdldk6W8/yH73AGtcppcNtOF8KkU7tcIUbd8K24yvTzdOFbLcjf1qnM94i
nIv+czfM+MZdTkrQleOTd3buRiRPtR3kHe+Xbm9nmw+PfIAe8kWjsl2jvsov9QTjftS70wa5AVPY
mCSwraVxMxqqkrmLbHRLMHpmdC2b2lQZrsE9Opj+OSxnyMCtplPSrYb7YiF3WyF0E80PCOOtAL8V
aaTvAyU2rp0J46k+F5tbj2V5fmpPf9VD/QrMpzyqM6HE8IzmVI3VZTFUza1sogY2rguiR1gDQNBI
WIy4ZeAo/uUBUTlbnnAf4mYaL5y5JB0VeIF7GyFpJIvWemTchv1rMG/IlqSvv3o19kq5VY1muNZQ
+WFwmXvMRysNC++1aNP7Qu3k0UmIqa4J4mti0/ASyVmN3RdPDebU7U9tppyzkE6zLbT0JZhnNbJJ
lw5auf3jsLe2PmV2XMBVXEwWY10CwEyAgrOGwmHGTbVgJ9lVsslP1ZcBBt9RmMK8+9C/CMq3/nIn
alVyVR1zH6UmDldJOw/mdSP54AI9cvKuhtVB01uXcV49ktvq/Cw2qwwB149D5LPcQJ47pRynjPHq
7xdLWKT9Za1kXit1UMZr/HwMy2ZN98OyaVhBVsMLCeG8hrBqZX2D/iLW7XlVUiM3EKK4sIN9o2bq
2wOqrfdn57aautm+nR8+tJ035V7Zz/PMniQKlRW6iUTGXBTEHmPDAGOTp5g7Mmswl29P1YEc49S7
CMtm2g9DPO3JiSVhTj6VjfLBn3fH+izRlk/fGq30Lmeh6qLsvJDR+bwCEMCiXchtQRIDUfJ2h+dI
VaAsosFOh/xxYqS1NYZyPXTGZkpVdYdc2V/hCb+CHvKc1Gq+8YDODWnv3IFsuap1IoaLsfaOZu+t
WVZF+hkQBWy26cr1SKYJLeux6FCi9joqCH5YBdkgjoKrsNiHhDFuRQCIR4tHCLUF8UJz+mSJbokb
0XhhM7UWRPRkjrfpBNQ8QVD4krCMVfgYuIY6X9wI1Cp3rgorAx/Sq+HrpK+64ydYGzA57fwliYon
OGGo6A0WM5uova7B4XARuaKC9zgQsACIyloNQOQcFooAWy6jjOE4YUas6l5h+dSgJPOL6klTH257
072ZBquHhqLvKl8Z0APFBwU57TqhXl0pLaS/MrpEEkUCjKWX6yqgLOZlRNulDMlXyPBRV7XPvkI8
XD3fOA1YErkA/YBQCeWZs+trsVNrYgrSahk+W6yDLOmzRlDHZK8VO92t/HXc1wyEoQ+SHlIQYmMR
IekDrrUqsTLnFEHfJZd1CJ+9KQTHng/hhQmdAobdiWX7Cz2Hla6FSbv3136CtgmZAtrTdA4erDAr
UgFFSQf+150ulBhFZQH6FRBnszdK5btX9to+0BPG56DlmqgY8AESFWOPJFCCijAxxqluEW89RVxP
sfJidWp8MkaQk431aArlK+KwBeO3TxGlaxZzxUsswr1wM5OrGInRdhSs1D78pnrFk9+jhGsSm0xf
bUIdjTWSfGwyqjuiMMrhFBAzQ90xiS9SNOWsvEXXujWhPSOuyGMME4/mbdlyPxKKe8ctVzkiQzcv
8uFmyvzw1iN0tFPnQjZXgpNW1vZjrtbb0Q8u3Zpcb5MyeT1IcQ6vyYm3ncgf9WLqd3VQPerEQ9iB
Utw4rZIt8lFomyiyMQDD+l43Ahpu0KNN7QOf5CcEnzWqXUwV3o2vlgGebhSkwk2UvWhfG/UZ8ExT
LlJlR9pHtCkbdds19lEzbCBLpmocgH8cvXLrkiS0VcuqYGwafWHxbFu5k8GDXYCi8mqgS0TQsyoI
EHDKkJjX2MXUDI7NKDp9FRvVXh3bbp8Jc+TrD43Dzo1oAxMfLUYBsZJIHC5QXZugZWtXrtoDXY8I
KJ7IeFBhBS0C8i+ROqo5Uu6pdCFGBsVOUibMLtoYFVSoHqQMylGidxnQIFfFkKteKR7IpFafTf4B
63wN8kDyyDIXKA9+TD1qbwZgkWi88j2QPuzJfYZeVwzupRc4N5oGuyNohn1rZyfC87R9ASaomnkc
/DnjKXOqdJ4RdadsAnRGgoaNRJkaImUeNWFOJ2L7iwphcKPn2oOCXmtV4uJcWJMO5ivgl9O1CGND
1no67RBM+mroHlwrQf5qasUq8akKNVa4NEq0q81E5AZV3XjHkvKTBs64VaPo1k5PExgdBpVmBOhn
8taeOT53hlYds2HgVw4MGFzKtuTrtuzHRD3ZTCdNo7ktjVzb2Vo5rpuqQ/KA2HrteFxR3Y5gEMCO
B7chyxGrq0YkCgCvrZO6R26LvF+Cekx7OHiJHRC5BsxYPlOaCD283FY6q9+7JgkoGeHKYhi/t87R
ATuw9FsozZNL5pqaWO7nyKwwSg9lfxmlfneThvZXHIvuZ9fs8pVNleDgKo3+4ADiNoPa/Zy4BGtO
rp5tZbe+XZrF2HzOPSTZpgOpTp7VNeu9O5jmvU3+w6GNiGeTR5dM3AmFgbsonCq/igL4ZnKHLka8
hGrgn7ywzO70WNyotYOUe0487kqz2oMoJ1laPpUPoxLU+/Pmx91/1Ue2/dTxwym0dOvnYiQIxgPl
PRXQ4LUMQvHUxR0TGx5qYbZXZBu5S3UY67WpRA66qLkxmLmToqjKi7dGvQMGG8bmkRsZF9mpV09Q
mOJHYRb3ox+NV3prRI9CqDs4RNONOm9hnF+W/K/dmW0VPS5lm16bxl0Pok22OVpZbjWHuaXvplcg
XwjuC8LwS2CMQM7GEbdupGD69dRnoRKL02TxCT0wdgVUyipKgfkBLXWLMOrHdoNE/bWZCkIjWlsh
G5QH7CnK0dWsbN1Af1y4TG4PfmsaB/ksESGLop8gQkw/NXiRgLx27mADc+cOMB+li+aaij2etZxl
M1IvkI4ETXPsPMHIuozaz9Fg5puhQeF6IURkLcCKrRgmkFPQ6fYhx+Jx6BIQF/KZl3ZrhMgJV6mi
YR0dFJJ80OfND21uNpLlS7gzGUMbdaY8e2l8YPhLaLnjQycXsxAk7mAwzw8znfygh9kyD82C0s9g
7+VDPlrvz8ofz8Ief5vRRSw7qu24lw9ewRR9oTnJuMeo1+7VSwoZiAgYz+eHZvIp8pQe2TpVs3vb
kQOhO3glF8aFfIoUIcRlpPnUCvhf85QpXP79MFj7OApGg4iTk+8W/jiXXN0PjmR4dKHi6p2/Lnxl
G8UBRWheipU4oSwdK2OIonApH8t6mwvCkexwD65jWJWV0czxkMiy3QXDyCNL8n//znRkkL96kS3c
omgnbQdLlWqAUPpVzJQLpLdD4QT7uB7vJ0TPy3rsreP5QRSWdcST9XNbXevLyFTd/bmbfCb7/tTm
hFQO/tU5f+onX/H/8pw2QMaOlSLevHy3yUj8qe7+H79HKnnLsNf9awUfCaWwEvm4oQZ3ufDy6xLE
mvT1yybGPslK/dHDC/ovVmq1o3eP6FzBIsA3rUTyAisof38W/EXb3M//35RdaXPctrL9RawiuPPr
7LtWS5a/sGwnIQnuBAkuv/4dNCVxPEmcd6tu4QK9cRxJHKDRfQ72+qekLTiQhBKzWhCYGA0M2Gbg
YBxWVyLLY8cC6HzvdlcuV9OkK68cmfJpQtdBbkGGKG/StN49xq5RbzodCI3xIKwTWmytU49iEvBx
CpwfSBgqDchuBUotnXgz28wuNItxtJALoKPKtv9NpKtHksNNFHoayf7pkfRw0iYVtqQdUHJWdTbq
x0Qr34eoLOqDU+PIbIbXcjIDpbjacSpjWlsxw5os5zC2EX7LI1B6G6SdQ+c9esyu4s4uU1xhA3ZD
ugWbnkCOVzFu3eePQbMK6fhDY6ML5vPj0YyGm49IsqvQswtAu99GGbHN/M+fnjuHiU3A0/oKIc00
auc0D05Xb9POCfaziGYh7g6vzAbDYesu15A9+tX/xo58/+eYN0HmpdYPJTp0/9fPOAfotOj9nzHL
Pj+jWfTPv3/HWuavteMuaC1cpAIdC30b4IV2jZskSA2ue1M3rAwEVYYiBVAvAbdA8YkEbJKaoTS3
vFgpag47oP7fyMHcVF56YZtHnJLWsz3JybNP9ezIzXZLq1lOtn2IBmIBIgGSg1iNo1lChWzrOj2Y
DphPPz8CyRsggy4B486A3IiXaQ/KW3SXAHFwfrsXpYcfwbxO1dfD6uoNfDW9CXKluZ72nokT4Z+V
IaMnQCcBBmwcyn2qpcM9ABRKfACVhx+/EnBH1uMFM5vaYFmZTNETUi4NPQcrjmZ0SKolHfr0OfZf
9yK2D2Yl2IlWlVFY93hjo28mA14wyUyc8O5F44BSzsHXYKU3SOBpRt+ezSzfTm4kU6ECjb2HIsUc
KuudUFugF21c920BqsJd7xry2IAo/ohvcj3ftEbzviaN8PUiWM5GIQ+BM3lw0K6MRqZKQ+Xl9Vwf
m3H/nq2vej3bCAXYDHScFigTlw4lSSjgcXYojjMvfu722C0rA4iiDNBjtKDBjgzym8Uk+QhH4ikA
8U6E4xRzNvoQzwF0oxsAVVhfPYq7GugM7cw7GWhwV/UvVHFQB01xr7nPN5JWPs+lEI4Xkw05UB0D
ST7i4Diq2pTQKPVhONVUfIS+WkW4GbdUvUXz/tipBuLDjz6EN2oh6orKes2boT5aJXbnNIvUkmaz
ouvc+jiU9jnzHKQjPh1IfrOcI5FiDjcryI2W0nHKdVI55WIsHSvdzC6oNgJTIPe0FqS8nx8OIH1Y
v+tswIgFATIJn+pGlH/4QD7bVENUbByZi4UBMDuUgqvCVqMnfm7AQuCAkKD2TlXAzkMKynvkBpU6
c/GtTz6zegpB0cCuXGx474N0UsUlm6vn0JpsChXHiVDLu50tW/ydTN5kSIrRRuo2BXrCqrN4dNQt
E+xPuSmiI61LNaOlwPl2/37V5AOVeMmSES2XrYezRgaQ0wagl2vb64vlaMRDdFTq3kk+1MBUeFeb
hd8ievDunVod4DEJZYx4FuY4OtCnJkOKQ1pDkVO1QGlWrxx71JABLAcOvirLAQmBsMHEDVZrwB6q
LhyCQ+Ja6rLNoFpsSG8qfUJtOKRPC+2guQZH++3ggfql49ai0GS9ntaAytBPnhpoRsNsg3K8g2bV
MVL9RbWNPFCM8NZ274E+vkAm2n8kke13MSBIKm9NS1KgU453ffMYOJb32GeW2IRFoqv09buTCXjn
mlWAkFVRy97ztiaOXktNU9ih0ozvWq0yz9MzAx9tjxnaEGlZA1hgkeIKxaor59wxEDbi63JPK1/q
AMrKwRMzL5sRu+AhKvs1KSKtMJeu1qPWJknLYxaO4C0tapziaF3HXnHU69PQIllPCxJfWZAHaUBk
DjeazsI5Sp/Y2InnLC9Quhzck90ccfaYZbOJRZ9oXtOsVJ9tlg1o9g9LcE4IgF87qey+oMftDzBi
G2dagdAYp+cUnCW0RB5PdX5L5zjZojkamWNAHQL87L8OqvbtSRV9LeCzQYcbkIlcHFRV78tVb0vX
e5Evo0o7SB9d59P3fNNUb3UYjtvrL+z5tIU+eRPwhMHriDsef0O7ghtHWYWymrYTpHYDUMyisQPA
NInFjnxEUj8ywKExiggYf5WLEw1paD3NUKTxLpz0pEqVJ7gWsiUZzT6Tje+lxrZCT/zRAioH7jx1
EKO0RoBCm1h7GLwMzcoASVw3gJN4IIVIkPJSxbsHWpKiCBLkDxpAxysvCVb5M4q5j6QjEQUX6AfA
9/5HIAruho63ngPJDFxcUT1khziT5X1d/HS89J0rhghjCGV5lnkSbIV5jdfHjYKW5DEb38iYKiyI
/eqLVxR3EbgRL/lQB2yRFpW8hIHjoaMXrxwkVFt7RcJA15/1Oqj2Ma5dGCqQdHnx6qY7R8nTlYjk
QWgCDJwDFoVCkz8pOuXlc+M9PMlIO0X4fAYpcPNcgLLXQOYejJznSnJ+bGLcHKhVozLbNJuHvCue
U+Dc7GbRbIbztreKevQI/pP/Z/DZ4SaICl7oxntwrdDzCVPtF0i169Yx17rJtajrUAdNrrph+rgO
tW8axwBIlo0+CDaOUdJ1ZfSg2W6HqxFbnnB92J2EGnzgczeLaa278tj1X2lxY/ZPsihKBPqlQE/m
APkOFzkq8hRPOqI70TqXgzzW2ldazOI53o1MCz+CziY0mxSys4AcjCpF3LKoQ+B0OAO9wqmwM76f
lqTpwgz5mWkqs3ojvbG4OnheqSenIslPmtN+xKBD2815rVNxBsAyI+f5y8n0ZgmKqu3vz3TMVD+r
glDzFFYcOLR0wK472LG7zAQqxG0ToOxa0MgM3XCM1Y4sDVtwqRXnDkzuhyJLjQOxSZN4HriyouUw
VJW5pOmNNeh6gPJA3syKMCWjMkzxnUCm03QOKsjhyoqmk+/8IfQBRI92OD39yoWMZ7PbJ9xazuZX
H47cgVtTIOWbpesCW9diMeronm/HCgdTMMS6aGxyz2Hn9luWWpXf4FpcddcLG6xGSpUXer+dLH29
fXBc8ZyrbtFUDZFR5UD+NNEMMQCGeVtGgy4OpJ+FtLRibogDKgNxi6YsO1CWAUGGoaXH6mNA0PkJ
gKW5V2ITDeJz5NtoTmJDB29bHuECrvZLGJCwCdvqeLuWSkhqHBhgOemneUkQOsgmT/7WaGxEZPVL
o8rEEtQubb8dkW4H0LZ8KVMB/DwmNXG2+SHo0hLgUAJFKagf2k/KdgBQFr58ko2TWvEFf3Q2SmCr
oQRjDwJaSojyVIetLL12dk3RvJAhDUPT1jpSiIzik4gc8KJAFPUkAB/d//4vAwiWf/vLQMEHOu/R
xK9jM3ELNjiITBYsQTMK2mNBNfPZKjl3Jt40NAJ8BmxDrvmT5NTUSD2TYeABpO1f3ea+SvK7sQt8
5TzbJDlAOmTv/JxFs1utpz/sOgq2wB5CS7nC6G56I9indvtQudg6rwClh+5yUIRgJ6YKqUg4xG2A
dqHuIewq7m0T4KUtXOBbbMlagjHLxC8sbFScMbY/QpNiDkbPo6FLE5RZZAMKENClxB9bCxS9i0Rt
ddOgLI4eXi97u6vX4KDAFpVkNJDJZD2vaXYbgravJS47AXGTO+G+wK3a7HIbAmVGgb3sVJ0aQL1A
9ucPz93oNReX5bgSVnLcsmdr4UlvR3XCv5p1EShr+zY/lKBa36NUDYT2+G66oCNLqso1LMG/EG1r
TeoLDegpG72PqzfkXy4yStonyQ3/3KGLGRC5kEdDBRxpYDYeDdQZvKCyYIXTWPXWoypqS+5RhyXw
YM7kHhQhGojwN7MgOdjUADsptTdeWVvDxcnxpkSditVJRhXrtJxlQPKavDTL+GhVIztrVIwf6HFI
eFutUHKGrFkMuAfUGDjrNg9Sf0NCGjLpmvsmECj7ht081CrZNi9pZgwJQCMi3PHOCmDfIPeWdK5Y
gJqgWgs9GBwUtoP5YZrOTBDEEEGaecgTlIi5HP1WcKDBN/ivAUgqlR5YRUWBQoLP2DRNZim65paG
DwQ8xngKOFtQbswHUjqfeqABbCcyjpoBpjbxATvk4vRXrDQvA8vKpw8taxwrJxu/weZ+QUIK+a+G
pLVQGWlJxYrq5CCLct2Dxdv+BTXpfw6sEBemhf2LFmrbVENh4hBa8QvrliiH6F/G3B0fwGCOG03Y
WL7PziCPARq/UtpuWxxchqwsaevBEVvQzbVrWuatGSneSw/QdfBFzX2+5G7iHWiZJe7Nw/2Bt9PD
8e4mG3p4gq9Celrjju8PZwZ4i8DhI9cJEJ/OPs5LGeAU7t97bge3Xg7ompiE1I0LbrOU7GhFxjTL
la3boZQS7WNoAv6MR9qEGoPJhuLNzp/xqix5LjVL26IW3z26gIk/Knwj9jDW2H7VVfgXB6Sf3M/q
UrMjtKvU6V3mMH/rdk7e/yDHTxeZZH60KkZcOr/fQwWgrKU2AWoQoCEGYc+xGPlqlqPOiaOHoOgU
HwK0kRmjK+mzr2DmCSFtBl+KNMuTaATMaWh35zdQkFnJ4v3/cANMS4B7XovfBIpH/zQBkHsodhxk
jifP6qMTzUDj0fBVoNZJMQq+ylN02RhF7CxNAVoG8FRCVcW93pxR0hMc2b7KLMgnR4oBAiyzQyv3
h+MkTJzL6KviY5EWZ7eUxZlmNOiZGW/6Rkff/a+KG+Ms4HvZ1eAKyuxr/9lMb6t4U0oUI8zR/ymm
ioQ2X0RSH2f2n5f/y2dyPiPNz2o7rwAvHup1KAVooeX1KIw/IlYiVzlnBWk2DQZSeBaK2j7zjbMO
uE0facxrqykheRNMcA8skOgXsHotPmhA4nvw0rFfGOGQ/cS30x7pWvAA4y5xc2OBDyuePDZ2IIsx
tUPatuiU70aUqJVgyEB9Hbjk0KkP6jpStcBUyxdNFYbY4X3Y0/JWjdwInNBzpB0mJ7If9Qih+wYc
4TzqU2zeoJ+EV1OKNUlFyo+/39ndQCDhyGPb+B8QpAFY7fqGfnONVXpINsTJEJ54zXGtAJYvhWCL
a5XQep8BKR+1mCQkNQ2VMpyXswt4M0DFht7QtYlzR76Y45D1zfJfY90+dPar+uQDPEVLAlQFeh5u
Q5foY4nRb9WumN3+kTdoFqMhUQUjNBsMVV9ZO/i5LzIlnVWknzSTFQms9LtAb/WBFt2Yn0MZoRZn
CdwkZy0BPLjQQg9NujgInOpWXYsHY4oiULV2nORd2KL3adPZYYaGsQ8ZWZfKhWY0kJZ8dbaQniyu
YtyEnJdei+Q/fQpU5/FlAO4ysfn9Lwhjf0twOKhxYS6qTBzUfBu3W/8+FvoYJ0hpBX5nhsauUEmU
6X2u3tg0KxKRgTG5RCtT7330g02v8EqpbKWa39dXL/exArwMec7fB5OazHmQA32Gy3xNz5miA/BQ
wUQnLkrNXcAmCvt1RD3dFp0Yxa4E+PeLEYRn6pdugxjAM53vXxyLj+e6QHqV2qGVZ2qG3ys0bW3A
RCKPKPJce6Wb7nsBWJFWiUhOs1nm0O3dvL6xadRFoAqlIS/4H6FuXP/1kb0NJnBhcTTxZ8PWwrb8
RIOeOSEQRRNcxFmm/NNkYKg3PrX2iDtIVHSAdVHaAEkhF1+3vRN5vDsXtYn+zT9JRMrCAqUESi9U
s2T9gIPvawUkiGNDHcZqGRV+fgymq7eP5awlY2KiBwbpf3Qe/D3X5tgO+mJRecVsBz+hm0R26jMj
TSTK5UC7lK7lmIJ0JQX7DwOM1z0NATL8904p9uC96k4d8P1Rp6zsWuDELoE9hDVAWUF7JwDeUT6i
0Qq5A38Ud2ZaijsvG3GpmdsrqQfvoi7pYvxXtaOdm7hfOhSzfgM0Q7CMPJuf9DaKnzzX+pJXxvDN
CN2fvQCspOmNqF7vQxAepVxbBEngHTw10IwXzDvQMBnS9P9j40a5PznOcSgsGhvVAz8fQxFHmUar
QT2fljfPn2PdPJ6WU0Cy8e24Xf/+nWIYt8UTLl4laEk0wFnl4Mdo3XzrRECxDfU8NI+5cP8orPTI
kzi4dLpsnwqb15sCO/YVoMXbJ5DndiADtxakpEFy4ExaemruauzknwojQ8EUD+MrE8uHk9XbZ3IA
BiB+hE5Ur8hBdMx6dBsA3+NxNIDAwV66CUP5tZKVKAQ4GdHwxvPGKcG52rwlGrhQRhGwXWG5OD1J
H0S0XZbiW0RPjvOSZjS0rJTosEOV/Y1dBFaF9wiztVQB5yW5zEuazWGysEeaFR0O7w+4MaRYvLE2
Rg/+FtUHOzBPXwEvN9iCcs78wuKYTUv91yVpZ+P/8EXJ/D0X3S4zgurMeOOtWVKAZEotSTZ6Hpcr
bIjak98/koiGXC/qyQJl96gA970BxfMmave9lo/6watxfeO0iQHG0g9LcmyQ2MDZ+T3gFD7WpNwC
0e0v1wAmmq2GliXNlpUleBIaL7/MCpoJpW1T7GlICxymiC1Iw5y6QR4SIC9EYnzjfBOVtLMd+c5R
Z8XNM2fFHIAiC/WJyHhWTLNf/zUUwIrR/I6+TpBWsDia4Pd4aVaAdjxWhoP0KCHq0TCthdVUIHY+
koijJqZVXHR28YZMAzKmv84KVamG9tL8jWakFc3XSgd6A1CbrGdpKCBZ4FcfaZnbdblCK6y/zXXb
egbBcLrVXACykVYrC//gWDbYA5R28PP+TuvsMylpAMtF3IQSXXzQWy4DYosX3pHK9wAIZXtSHmiZ
yjxBdsTV/uMax78tmXVxg2P5eC/ZPiBBLF/tgq7uSBnPIo5a6vL03ucb9OzOT/JtRNBe8ZCl7wBf
9miMh9BPt5Ms6wKcXQn6izTort7yGQ6M4MFmrYpIIvAdnAMgXO91IO6Dhz0DSTCQ8dsVmsXR/cTl
KwBgymyD2mj148mE+qu482TQ+0vUTomjZzYo11YzN29gQmtd1XAbQi5CN+gO8+3jfKsYUStybS+s
oGXH+aKxTvoxBkcpupn7rKzl5sMktjhQ47ysNPbd4KyjFMUWC9sZ0xUvPXAn+nIU2xDH0XNfBasS
9AHHSFi62IKPPt8WOcgFLdbhXAPs3mQB4iMQfeL4Dbxk0PmdzQjvaOxiqqMvsjWn4IGPYNN07ORT
Hof3eOE1aNGu0J2jcv01N6sjzeaBZCal/4XK5FeUxCe9FqurgdmUBQYYA1S0HtU+//HVRgemX+6Q
XFyz247rua5u6ybtYa5+kSRwOBoN4MKnYYjZM0Ah+a5B2eja5al41cveWnZu2xySbgDyGJAKXRkM
D6ObFc9NB2AuJeaV3Z5Ekjk4ccIpZQbboIekA6ootMwLsIfBxhiFcFiaITpxeRA88UR3H/weORSy
4qV+AMiuvpystALUY1EHtG+7QH0CuOyI1S4IimANihdnScteMd3RLHPRMyir9MqWsfjaNnP7L2Up
wn3JfWeHPm4/+h6BXt1i9sL2df1soRLpjhuduKPZp5xEYQyiv0Vdo0fh07ZAZSBkgKMHU588ToAg
AzompxKkkckDwOS6fThUTBymmiLIspr3+zlVYPWXGIBuXfkWBNw4JeoFmTP08XSDvqYLpUmkLqFo
Ocs8v+8OHHAYqI/GAcL1rYWDZNqaSnpyR4sWYRLKja4qfG4rfkgYeIBMtc1Mbsq5LEhs0EPWf8Ge
BjAfjXsx0OFIq77lV6sGOPoXe2wmHeAP3nU5IMR+taQVrlrZl+aCb8wVr9GPu+VgIDvhbnXVECs1
U1zZhkAzdORvWsoSAp42Olh5/43YGxWS6z3NFMkHGvm0eA8od2yQyQ4p3m9iRArwHXRDC8weOHjA
GBadbu1bu9lobjqar00ipiUj8OIq0CIgBC5N9dMvbYC0Ndw3N5JpEtyJ87pxscFWNrNh53Frg9/z
dxn22u6F87X0A3c3sv4YWig6XIFMtDm53mgbwLAHbnAm8M3CGsWHQt0wV1MzqtyF3zfxmpxAUlis
AS6NOlPVfWK33EMHIQaa/ausadNgpcdBBZ7GsMO2QTmj/tI7TGsbDcK/f4uAYOz2vs2zAUvpMpuh
whjA1TcnnTFEPwwzMuuUZrhZoHvViq5g6fYVV3XZcb6MpdnVDS2tyYdmV+qhj3+KLuQbkuEGHOhd
ORgFMpUwqYDrtBsFAArUiqscCc3moaLsyTTOUmrKIfOeciyT3kGjUG5ZziVRrPU6rleWftDmuxDp
s6em6PsD2AB6UCMzNOxm6F41wbe1b1DOth3durgwNXRGzMHH2p6FN2CXhmK/awXvujOZzXJyHVMH
zTbFAA69EkzIFeBPL2RC4VJ4zU9Iy2Y8Ad2oHYo9SD2y7Wg1mgA+n5efpimS+Acdxf87kg2ZzNOV
gwbR0/sU0HnrEIVsuHwO0VJJKhqqwbV3ZtNqO7QddqdWVW7QLI6fBcMpdhbbVNsxr1sq7eDgiMyY
1SxvFHOkKKqdVSgsYzW6+QOAK607ImrN3PR9pbb/rsOnFUF6NCiQ+v2vq2H9/dcVQEiAGwHWuGnj
H3xTBBOwYixqwGWe9BJcpBm6zMUi0sGKa2SdTFB+aESn9mDLKgfOTw5Ecr0MVrERy+oVbEfpqcr7
CCQF/L4LbJyN0cHXgiblOfat8c4qglNkgzhkaeZvqEgonxyAfD+7g/s9bK36TJaBXzrozO6HXY+K
fZQZxNpGlHqwIm1d+MURLNrgYFRa6fvmfRL5SArgIRRN8f+OgRc/kgjwFMkCiFH1iezB6lmtcr2x
JwfeMmNbOEysSJvqZoZbAp1vGtQe4N3rn6eaaaq6/pRRZfVcaP0pL+ywuSPTT3ujQTNpbAXaqe1L
c+ui/35hqfQEDZ1KTdhZ/K4AiY6/dhLpHBo3YitfABZvKpOmtabWU6E02o7Zyqtlv54Kr+uqvQdT
N93BWbj1AFV1M2y6HBwWF7p/63EDPgnnGztZ4qrItrAt7VBN+UasoBaPnYV09WJHvcwjA63yLMty
iSptWuvSe7chQw91g1d+FAtt3Q5af5piF1Vet2FjGawlckErVMT0JyAa95cw9vUlD3n2M+2+NCiy
//5PBmHXb4C64O3taBxRoK/yeXPWbsrioUfJ3nBbe5mWWtiowvx/TfBN+ilZOPjR0miANNrVHEz2
wAFfmKqcoB5Ro59muCg2Gg1pJyoLICESjT0QMviZ7CaX2doRDd8WIUC3g67G+QK7c1OWPAQiAaZa
qaonaUpDBCrYg+F8mSVXxiQ0E9RgzmpnSE5ZK1+5GUTgoANHm92x4WX0+p3hRdWjFSFrqhcrkobx
WD8IpKcrFo8vWu8BBaqIqsWkLMAR1OMadEnaspAOeB2FtibtMEQd3o6VsSOtCcbbRWRHG90t9TWK
wu2TUEPNjBi1o2qaD4CNxY0WD4AbBExuNPvq9sirlduY7soMwZROQhOAeB4ytXAZcvdRFG62U+Vk
xpjFezfV0IlDSr8HMBDQJ56nKORLD64ih//Xi49YXa93+2gF8JiJd59ueT77W8WYYZkaOHgGd9el
7SsTYEiLwYObLi0rfDDdKjxnLSqvwW6WnoMcGJZ62jzS0LjgvrxyMK3gvgP6weTQuKgRYCJzAVSO
uiIU7V+oxnaqxp2bLJM8TVFB1g9Tha5OtQpkSTbkXODbbxZNRby0nqZIjqYL06rAzNx4jvpB7wD0
nBXLuNbMZTSk5ratzOjJZk15p7QBaZtKPgi/W+OXAySbi0J+wX8H72EMWLXmfWWsqYnSQdP7o4Jf
s8L4qTeL6CkGh9QaR8F3A0sLLngz8l1vh+kSx8jgq4GUGvqGhaoZHvJXJOkXBgAfLnok8gP2p/Ko
9eZV24nfpt3Rh2iGvSSRspqRMj9F1BhCDSmfsabX5b/FwWnv6mmfThSaHjmLKEeuq4+oPs9V2H+I
8Q8i9YnnVplfPzE9jkIrx8EHvUTPwfAZhUl2itK0WgYyr0BJ5qQnGrQqCIFCovHsFEoT7PWoD34o
K+luZToC5oWM4iwBS7anjcZRJBuKNcmRfB/ONEUCNtnmIX+jUL0unKNkWwkevW9G5uAIW1SP4LTG
nop5INdWcm0U3aLII9Qol0lz75s1EAeUQnCAaRSOJk8lWGWfskjeA88n/hZorrbqbR4dtMiKXnsR
r8iedYqIu9DwmZV7h1/zERVDRQFUm4yBroXZ5UmkHbqRMl6dAJGcNYvC9KN9oht7kpGW7GhgymN2
m2VgR10ZgShwqfkRDrgL4aB5KHHX7EuTZ9m2AOfJCcD42GXgRgyt9Ak/MHwvgd9QM4+Vrsc7YBmg
1m/szI1wfXkXpR2+fuN2eMjUBqU3+z2PQDIaLxurbg9ASG8ORYwdpkg0kJ1qfv1SOEaMb+FQq3ey
7n/8x1YNjeA3Rwvs0JCbcPDSwunfBprJr5kuQwf1KgDbygOuK9gdLwDambJBfx1aHTURnveHTMpl
LFvQodSN2Lp+rP3ICr9atFEffAkcHQU5yPHeoYpW3wKHLzjgReEc3YFrGyPAew/n33CFM2L2yhMR
oYoI5Gd9hUoKA8CGC89JQHo5tD/rEncWuAXg2yE2yjUbh/1gDMHXPhwiQNf1wE03neIcpgMK+h0/
eGv8boP+IBA5ZWDwZX7iPAV2Mm5xuRXvE9mtYq+29pUChEJTAPgn/Qqd4tOUpLQulN7ytHCRZaGz
G80ufGwdoOGnzgigHS98LOIUQ9iGh3HA2YgsemWW6khDoZIMqBZqSUOKbsRFAvW+MnCRvrRx6ePa
w3BHUSonkEBQ5KeClBKsCluR+eiJ+AyADphwNWS5sZllnOuvKJGxj/RYT2f9A2BExroFMx82ftHR
CYAg+xmibpN003pes5o+g5823sJs/H5H/x4yDAIFD1dVF/pcBipUkDZI0BGTaiPwWFrru5cNwAsI
xItoAWOH4rto6zFhf/VzZzIwU1OiYDfzj7h2KR86Db1r5Bkq/o8wjrLHDsQxxy7u/BVyvtb3LgJ4
sF94b24agnbOMANc2YTNF8M0LmTAOBgkczAmXzxXdmC1MPLpWaIt7xrDKb9IZoZ7HwRxGzQ/aW+N
/IscS2EGK1Rm8COoyIrH0APoUomspV6Fr2MGLrCkLPqzBLPc0WWi2HSx7T3j5IY8h5XVf/ao22hb
B1CuwDpaNsjGPoBvMd/1oHXcVb0l79MgleqVikMGa8FWYVZ/prYGQEsBFK2yMMBD36YnUFvpGByx
NnhovERj/pXigw4KTV0i/V6XJTB6DVAXevpY7cceJaWdLeJHs2PeIpYp/5q45WOBU953gGmj6L7n
Eb7vljHwU8NFn40Pwhnqb609APc0bePnHkSwa5CYGICo1cQuzGR2AGCHPEnAjuK2Celt5OKRe/wB
Ju6QW+x7UUdoH21Q1h7UY32f6+gfJQOwZCqkgXzPApBoAr5+XBQNl3dtDdI3/GGbi7Rm5jerxh9/
apvVPRj18kuPs8eSFE0AtM1u8PKHFEgc4EywxLIFjN+3PDZ+BH2XPkYgejvpLpKe5MDa+iV1q+Qp
M/y7QLAC1aZSVIvBc4dj6NpCW+Y8HY+pGmhGQ9k5cgMWgDWY4tAk3obiBzjgkAZsUDzOcZEB/+bP
0PF/1HYefTWM2FxWnmQPCh8QbZB6dRIAjj3oug5iyKxp7/wStIhcC+4dUO7uW9yHnUrUouK4gaKl
ZtGAyRxXuN6To4aI4zYkj2uU6qqlrWBOtRCc4rk/ek8DYKtkbGTrJEj7B/zl6stxzOyvo5W9cGCL
hgCIRJZ0IeLyhRRkUgSoSqq8NtgUej0cGXCOj5Z0cXVlVxfLPsrSYfcASOsewP3o3APsnxaTJDSq
u7YBoWrVdA8kwl+Cf3Y0b0srkoNRcjyVjF1i0I7j/AU6XzCcmK9znM710gMoG+PFLHPTOt7rqF9Y
NAYD1DwYpKMd2GU0nANxRK8bz1xXgfr9NIPwJXRHfdGkIvpmp95Xe8CLXnrlNpN1Ajr3l3hgAIBv
q3DDwrpYFUbEUL1g8IuhBrCnjkBQRCO6pgt+oUFd7ekLO+HDNgC3IpARoSFrD+BSu4C12OeAIQUc
3OInGI2PklvaX2hKWQJCyEcB0LAJZIVXTe6WO8DiSLQU+qByBsj2U2PF7pNfeksLuf8HWtk5MH1N
XQu2tOzdQuXM/W5BS/KK3B8CaF6PJEFdQrsciszYka7ygR8CwLWlE3vJIUvrBK2X5fANR4Vd0Rj2
FwNJMlU/lKxjpnf3PmM/cAk1LpzQ6Q8B8PyfE10W26YBeSgtowzX4KCZAnwTlOABjp+ttDllTZ3d
kQhNWNUKP652S0ocGKuDgf+miymal4knHwDCypsGrcefFzfGCqhECJaHJa4SBA+mx2mDG154UYJ0
B9iGONDlO3QlJPfkiu2cv0x4F4MlDuGcsR33iQ/ym0kba9UjTnXTg0nUo/oTde3BmWVRdY/fimbZ
4hv51ewrwEo7tf4DECXHsQd1I15lh8a3QOtqZtpaS5m1CDw/2XpJXSiWKQUmaeWtYy0j23g4+6xp
ftgdjod+m7y5OF9sogo00wlOfE/oA/5JBiCG5guzZj0oboL0YIgBrR+1k35DNyaoTYOFN+SoLLCD
e4CxWV+G6lUfR/7K6tq4oHIIzR1qWRrIg0fJ0K5ombpesML5o94Br3EPfHFccBg+0k+awLk3R3o6
T3v27Jemf4gbVwfMNs5JqIJzlg4qlIA7luBTgGwWBa5Ow86DZ7IzzXLcUtkCDQmzqEPq8dzYL/UA
ADKGxmN/UYROfR+iZ7gYLXbKLMCtgb8TBcptg4292vzTDFdK2cniliAwvSstKdLKh8bzjXeX2a9D
/pBHZXiwdW2J12D0tRLWsPSqsLu4bhfgOhS5L8AY+j8qgMQ7+o/WLLuVtMDmUecWABX85GzUfQpI
6Q58Mz6+Y8+yyIAInTrNehJqCeopxvHC4rbYC7R87nW/aM9G5mnrIK/aR6AndkvGrfKr2YY/URsf
/hnJAZ37cRYtWsBBen7D/7AEvhrDyu5edQ2/Gb5mWg95kuJ6pZMuWGVCZ89j3975lh1fegDkAJox
yJ5cIfJlgDTB2+AtI1SClNo27jJ24BHI82gQYZ0e0SR7vTQZBzaiy5MlQHWbpayzGHTEkXzEOeUr
LiDLb33pJqsQ3BhHJMpq3GsbZ5IHUa2tWGYiIVEb1UsQNBuSh5VCFjRdf4etBjZoTEv2caI197aL
w0rlDKfYL5p7GsB5LNa1PdarkmUMqJqO21wqli7JoXZGsdZZ6W3MoQS91+COj2MZ9ofG6uS6yAP2
3VIYYlX8A+kQVErZdnAAxGP0CBrkFI11bvR/hF1Xc9w6s/xFrCIRGF43Z2XJ1gtLcmDOBAN+/W3O
+piyPp97HowigAG4Wi9BYKan+51G1v3g34FSvTU3fhBXOz1GyAApS32quiF69uL6e+KW2cUDju6Z
l8YdHKbeDfVhydgZYSDuXGQLLozWLzaJBj/zmli7HDAES3CYD+A3bYZwAanoBvLBUXNJGZLCPKWz
hRFDhGJBjVRANade6wFLbOg3zcVt43+6k8pFCn/fpOvZmq7IsKwN6LzLoNpidWrFinqUGG76ynH3
mYaX+NrGsRZGTuqf5lkcq11DXxfrtRvYB2jiymtBVdY4wGRQ42j7+a9LBa7pbd0DCPnnELKjtup3
RxQuO3B+3OJRqe+CthQLUyBLJCWX6FzPqR6nrUACO292H+pF06GO6Ood1lrs/YcHzhE0RSyU7+Mi
xiHaRFCvj0J27a3dangAgcMa0pDnBtpey8IDP43LGwPiTP8UApjl81yt2i7ajXx4+tSeD8zAxggF
2TrdkBw8E+6AP9upc26DBmB3asTmU/N8u9lUgR9MeXZ4pCaymG83t4mGX0oPIZh5yr/ZSgGqUCOF
658mmcfPxtTmV5GH311XYZ0M/G7xN8MiHMOVMdHk0GAqPn071DYag5oYvZHQ9/vb/Zuxkzrxtq3z
n3+bZG4r4EDF/gtUnH/5is3QxKeFtA1idWChodv8zW5u66KTVMjbnf/Cv3290gl2PSSj9vOMdPXJ
FvyjL5ldedv//9sNbMh0u1Ddggr4v367ldEuOaI6K7oRFfOXMLfhGMNw+JL1h/+FvxpHTr4JJrKS
T7PMXwUN8+wSOM7Ye/rUTp1zG8hL9JqV6T0OzOeqL8xxkYnYOqsCDEaLAHr0m0HnOB4xaZ6pp4t6
d1iB/69dukUTrK916kqmkZC3/OIrREhEn6hqSx1B9iNx8ahYosGJIuE+uKQGvv88aRkWPbY7BnK/
6SY0H01g+B3HGRXbaLwe2caz4Yg1hwTkjSCcO0pluMjxmC4b8BZnGz2KAopr8DtDCQ+QIeHreBuY
UC3XroweVeW/hUXivzNevCMTNHzkZWDuIA7cbHmgk+eoTG/HTPvveANApGmlU6fbaBEU9wbg3fcJ
jiBmhoAc1aJeRRekAx+6EcibJYLXxibslLeMYhd+QqMMp62SV+xZYOX3YirS+AT2V4SOpkoNcdMD
z/pkQdNRm9bgr3KzIrje1Q20u3A7c1wFgD2An4VpABoiCyCgRVEgcpJAl0EBS+KdkSca3kvmQ/MH
R81VI3R4T21tZpl4H3bxnqrU0Tf9ihtOe5NOo4Tm5dks6zNynfIEbEPRsIXyage86FT3R6gPKaNu
tklSR/c0QRoNlzgpYoitosmztHlTj94ykL65EUnoLiQO7MeycdojXQFT3B5V0DK8xqYeqn+ysV0/
XmV1iTtOVJyzyYfBc+OnuWmu6w2u5qKAYoKHJ/n3Z/jQS9YOj095F5dgvu1M8Mun3D36XeAdEeZ7
grZtsZ2bPphQI54y7zh305Vd1dAe6doCP1jMMve6f1avxvM9HUDRd7ZO9tQxD/v3e1ZKtBsoNpQL
T8kbDb3TIyCH7o05FWFtGUeVgMl5qjn26N7g/s5NArrudS/HeDXbkomRxF8DB3rcs202+sVZYY9H
BrN9lqhsI526Q0Y6Jgdb6+As2siJF1rgj5gNCwtaRI39Tnee5y2QrrRtkByLLHOMn+27ig2LoYnt
LXzqwQZ8HqLA+Rou4lsoYqq3IWbWsBvD2gEhOf4iJ4njfcLAlp/j1wn1zekv1CBNXraNY6yvH4zu
4ffxRoaZf7q2jZBhPUSl+VypwUjXPfOR0JmKdP3hD4KOyElIIDdyXXgZjtvuK0GhCCNFVzM8am7r
WZ1AHSW+EiUhRwKiHJWhnxCx6jbJ5AUHQBUO8Gy6zCeHOGA7u8HQ7bnIkv4+q/fQlOJ32VQJ7cza
6SFE1o/fGemyUN4IidFm2GvwEd3HztjfQs4b/O1GkC0hy+BtJjZUHOhwePYbuwEvTceP8VQ00D7e
5Ilrmo9Dcw9ZxOzWlam1rAsz2XRTdYCOUord8m4eRCPHNuOgAhb8mCADAOfgQayog4pPxoUBEhZI
MWEIdV/rcOBFh5Bny3ku6k2VhMvtakMNn/qpKhIPqQWQnFt9npaG8Pw56SEaMRBFh1/mBjjVsmQt
GBg9qEAwApnN4cSyMXg+R2YBCBXmXhoXFO5WxUIfVRpkNyN3offQIlhjFJILcOpY6U1g4xtM8f+7
pCoVrV1lN0giiPZGW7xfjZtphgJLHdwZYh34QRDvQvllsGSI0xomIgO6Txbkt02cZwvhRXAwNdFl
xvDkJcRusXtrg8PUMeN/rhAhGbHg4EHD7mpH48zBidepwB5tAPgWHp6gSxfKQpz9ekmt7kTcDmw5
OLKvl/+PLY39YAr9AmA1EWph9t7GCWNhcPUDvn/E/6e7UKG5dx6DKAfEMyo2XWSI1wpeHJ3pt0YG
wxqiBOkBean2A2Lm8CSjvSshFQZuVkg2VuAfY17ZLnWhOR49V22kLJyDWecQ36DLv9aZZ9iH2OVQ
gegg00s2luVApWMe86HOpznnns9TarALgK6ujTeZ7tltY0AoIK8GB2e8lN1SW2XY/k6WIE2gNipy
CLTdBuOmEjFoj6gJlD4/B83k/toGRE6+xvFRr2gS/OeqNRQayiW9rqY90/WNV0/vq7+1XTvqbDlE
ttzPZnRFbzm6iksDL9lP883d87helnIllMDmYHo5zx009jrNp7nJ0JMI7RmZiT1XA0UIEPOWz1Vv
+Es/EAIOXyfY+GMhz2VVmMgEDusDoBDiWJbIR1GBUDd2De0vVQnrwXaQOmuNSn2x9fADPCniW1tZ
27AAowqE71ZGNCa4qPCIdyVYlSDuhd1v/95pprbCisPT2AT52sO+cqnAjQkdLmuECx/xO55AHYqq
SNqHxlCv7QPyoZ7DAjqmyPgft6zrMnD+tRCxizzQhEpjwglPxteiBpmJLorv1xE5BLotNeaX6whW
9x1o4yQiywWEdRcsdaI9d91sYdbVeAtuKH2dxnXfRBdUN1czl7XhcoDLZHut5xL7ZeUHI7KFpw9C
4yIECRP161NMn6f3mYnfpA83Jd1Mg7Bvi7Qd0PNpGzfHAzLepNbddc4k5eEJ7BZHpThY++La2Vu9
29wb4Ge75XBKZNDZu7826Y5t/SruIf+AyIjR5N6GBRk7UsGLjh37EmzmcNLsqKkFNgVZERMX82zy
YcTUQcPmNr++AW2Ud6BmJU3w/vcCit0SlKKOHvxFlZmKLco015dsEjXse+s94Z3eUVOHYxRDFKkC
43Hsbq5V6klIAdHWOGBZIKu2lURGSJiA+rmGALPZyJU7WvhxVOwptTjEgoDPOpVRWzXXS+BUopOC
yME+TnajiW10XDKQWA9V+Cyc8SfIgb1z3fPwuW7TRwvMyzftVGOOd0hjYBGpJi0TCmdg/kEqJI8G
41bjf3sThf0I51+qd4DUjTjzROWx7mxj6yPmfeFtbK9Hd3DvSim/lVpu7BzC4e5UcHhUr0Vu1OBj
dKstNVEnmc1VuoonR/I8arb7NF0WRGoiCcA9aJpvPXijNuWYlKfa7HP8t1XGRnS2d5cNTrWskR/z
WukYlIi58zNpXAgOOMM3n2VIvYDI46PhZ0DhlWl9BsimOJRBeekdqbcFlL1vDc66WyHKHGchw99U
Uxt1MIAF9kkgESxyhXXAC0ZspbIy6BWKwluBADNfZYALB+vIQTTMjpRaerbFgjUIaYJtlSkI2Dui
vLGNEnwIIrJB31uwExXy91WpELWSdrCrIvhlVTuykwVhIIi7k8kIKCRCee/wNujziKysRSFZ8QxX
TXYsoMe4dHhZPPsIYu4FwD8rbsfQa0mtdKu7rseyjSdGIuZ8yFXcLXUaexck9CP5SIdi1Q7l+CaG
F+bz+FvYetYS2i3tJW0ScbImzzLDj+fddyG0AIMsg+JFD8L3c5VDtbCRVbFS0xGVH6RfxN+6GkCW
msGXrFXLzmNiBwBxYOAIsCjrxnfRge0US69xaqWVXsCzKZdk0OjLAIwByK1s68aqrGADNmVkFrD8
kfdldXJLECyHrftiGcq6pSIA78XtCOGaAHABcI+gnZpKx4Xzx4H2UzRZUEcmrRDUGi4W8N/jfdzw
jIz/dToEHKvT1NFz/xZMevAgTy9Qahp7wPBqRNbWNPt1fFh1+7CM4+uoucMNVjJHLgfdmZr9DmsQ
xESdHY2kDpxl440FIZAPnyYL8F9it/WJLKAWyHwc8rK91qN3mofWPh+Xo7b6zXzT0Svqna7x7c23
ZVD7uYHCD40c8NrUgWcdKdHCljgGeRmgE5RoQeRfc94FXSH7Kl4hjAItGqRpQg/OVu/w235La7uH
M3No91AHUkh/Cdv9OGrE9DtoX+S9nZz8lunHIXOBTNDDAJ0tVG3Jg11iRumKqq1MJdI5+U+qAY4i
7tsCv3YErR4n2ZDHvKmnvDj3hmqegH+1nTLOIIxz55Yi3yOCzE8TkvOUVSYHzgibT6asDbX3Nn7U
K7oscRJRyFbz8HNKNOTtp3FdyV6sDIDiIC34QzT22a5sMgY6EZM/MKvp7iv2DBEi9kAGEMlDTgw2
BPurveXE+1LB809VP8EcxhnCo8ND6l2QBRSt+DgCXB+rUG98twf/DxJomzIYj7orxyOOaXchXHLb
olYFXk88KKGVRNdkNBdkTtXaUSb4qNt1lQxvFlA0+2DwHReay0iPR4pRhDcnTkbjlC1EV96grnZz
kwVh+X3Um9EC3KYJwIVdfa61uTehqXseHPgIBSjFcPpEBhgV1EFXmcf1EaDd1dwOPqkDBPXYFtJj
7CEEvxQUzRx+rTappY42C8GxoCv+QCYBstashJe3Rtkg5JNhoUCeQjllqLF97XTIW5Hd2Uu79B7s
WeZ90uYQfPNu5FAPe9UK8wTgmwX8tzKxRKJKRQ29mmNaJou5iSzIltqoOvbxrmq6dNUkQQxUb5q/
2NUX0Br4KyHBiFr4RQWSyLHzD7Hk+9qI/V1fQdAojZwQ+UGIeBlJpB5rAN0XTi6jd9D27uqqVAEI
vrxlZvrR99yGJB6iPulz3MIH1vscuAZouu4YWFQPeBknZ8WLVwhAGCes3c0TwCKizZ+q6drsIbfS
19mDxI71CanRO7ge8UNBNt9Tb4d3bpV3EIpDHxvKb2xQ4kzj/N5AYEm16Yk6kR1oIHM3tw7Ua/Xg
eugK0Oil7ao2s/hRdgqxs8Dhz8rGIX3w/eFr3vjfBej+3tNohKyxxX60HV87SYFwcNSAV23AQgep
OwQTG3D+jRAPU13df49z/miVTvNm20W60FgTvzQSgbShLviTXzIB0EyUPoyNCd0IS/PbwXLCjRvW
/QWvHrUd6l6dMsMJ9pnLw1Wbpo9l7LITFYlM+amf3oVUBdCBLZC+rtb5ZIIQRb8GzjQCIBaS8XHi
fb0mq1FmWy8hW1+Y9se2SWx7rxPxtZ8SnSqdVFgI+AbsStENFc5oAAo2yCP+V4FlAgEQg0e2DrbI
/JL+CkLZw1pmEOQi6xA4mR1zHCff9a5O12PeP4NWKz/RVjUaAxwAcEhSGZ66pRhTFxa1s6JeKjqv
fWY1y7GpQ6qpLfMWu690AhkDBFiUqX0pXcuGinKXfE3Hx8Gv8e2UsXXpXfumGo3kkYqRiW0XmDXE
UtDUG2xYworvyD4tZLdD6JgtqdfHinmro2BPndRkOtEly0vjQjVksUP3r8/EtuBxusXKnK2QPTlc
BoGULeQ+iqWPxfUC7/ZwQdQfCeFNZr6bZjPuqI0KMmnACX02x/e5OS2QCEhV7FDBcsdKyHt7IGVa
UCPdR/vI8JOp321okust6LIFY1mN/JQvSNOCRkwRt0DBDOEz9LxOo915by2LAUVJc3UJRFheTAZG
1TANvbcqto+VNvNnnfXlrrV5CtkDq/hiArYFuT/vrXDdaCWdUZyKXDg44DgRIM61Y5eLUBv+jjVh
89WOl23d2195IhUONnW0oWrty/0IYq9H4Xfe0eKA5lF7UoxAucA3fRvrIbiVUTHh23z7qz1m2PHE
UFwOY1s81sBFKHBZfYWHJNj0VdfvaDzA/U4ed1/hPoO2gdeyNY0G9OiUuuMPNzKtrc+mU4QbZvYh
LOxL2/f1TZ879Y2aCg1ZxCPU4CFHN5lRmxr59DoaD5XyiwnTidSRssKPBWkcITT2RH4KnWhLM8Vp
32GfG3F9AnEJFEj+mZh6lU6DM7DHq0BYt3mPlKpyytDU7Zg04OZDJqdpgLUJ77s3UDWCX6qeukXe
hKDFn7qTrDK2o8WfkZQUnK+9ZDjXZQyJWJyl7j+PvU5jgjtyZ7T1hboHujNdUiGBEtxHnnugu+WO
gRvT1NePU3bIcAgBoGoFwhfgGMCno3HJlJga9RqCl2iCXCPGfbhEvhA8VbaHbPwqb5cgzQBaAIiJ
W9a79S0Oioire9BeBYjA8Ix6adot25BVMrUp0CUckDn5Qk1XY2D57+wmbY4xciJBbu160aZuTLBT
0VxJOaibILmjOftIRKCaMW95NsQPrWkhPR1AADaO8Z3l2Eeq5SDguCkEexaT3loGapZzXyLXO3AZ
lIZdX66xtOmDNRUlSbGS1moPCsFsQV1Up/65eu2mnusg5fj/jCdT6vqrfZGyp0iUAGm5fXCjyyxA
AnLuXCZAXRYJvDPRQoUprHBhG2Oz452L3Bs1DWi6DuRVdiWBXkL12mPmBj/AXXumcZU1hAKHNHSD
ynUzwqu4LYCtYyFSB63A4zvSHYknjZIB25T1CH7wFVVJpGRQIzC8VfsErXWgFkqBXKpJobozJqE0
oAQS4GOylVH3zSksm/bXZST6cZ+D/R8QEXSPdtYgOp9i1aTRTRi1u1SM0Gme2qj7akkTVdhj/kee
KhOfaRM84Vk2c3GsBwZKAFn+CUzeFkULBDTQbJODHQAncV/2pbiXLfjzQhy5qMZ9wJx4BDlNshCT
WdcBamI0Jpye04ButLyz0VZn6iSzqoZDOkfME2tfKO91EOt7Hxicf+5hJoJtQhM+/bkttu1jDZqk
C03Tj9i6Vh3y/vSI9RcJW4CqRAjTYC8JzAhAUc1CTBLNuS1vkdeVXYISis5jKvS6ZJ5YU+eAFfs8
xtZ9HIsEkWiILsy2aQzh3syN5boeavlAtj1sqUaFaXNgy1V2odq/2du6T6fnl1/nphvD9YvPEVUS
dJRRcOly/060Gfwugb4nA/q0vz/7pzHU+fuzC5qf/fFZaP58mp8+Wh+P7tnJ+D2NpNn+Yk9/K3X+
ac+Lwt5YTctWOQg8klj++jLnP/gvg35/QbO95ad6rYr+44eS+FDXj1iWIxx2JhIUjN559obmEjdJ
PiFpy2fwJSdTqw9n8i2UOR+pFgVWdoxiaD8aPHae8S/dNlUr19RrZZD/dWrRTG5AnFcTdpOEeFOP
QQPU1lBAWbzpfXCP4J0ycaJCdRIrISCE1EcFKJd/qN4YT1TzIAy1Zkg8vo5uzSE+piyH/2yarGtZ
9WBi1z9Val4iKNyFA5ze2FWbGHQpWWs9+bxeIqKcf6kgyHpQkQZEdqoO9oh4P6+CI1U5HqC0Dovn
XFv2mQujRwqyn30JHIizV2Gb7bxpVB9Xt1h1wvsMv4E7GUPiGiLsX1ieOtsSB441TZZMHwEO0/Li
Drb1pHvwUE+TNX9+hG76CAxkLgCd+T4HVN1uppiSBity4vj8gtjjUwBw855qLbDHDAhg6Kx74EEG
sHqqm7ZGoqQQ/aZQIAyyIKcb0aPVR2k9MS5ER5JRR5a4BCS0N6YYHp6tsGnvJuOr7PrURAOGtIyQ
3Yuqcku5rUN4POcBbTZAXKREknknwZfTTcZ8eubDiLf/xSAvPhFbWaYtbJsLzoDjFRLI/z/XQ1kk
VhH52rtokA1szC6CNntbYEvYTYXtS3nkkYVGupyLxG9fwhG7f2oiYxpG1Q/TzCOu00Cl6AV8H7/G
Ue887m/V0nc1AMe92vUMuqSNysNlZErFLkPhvObxwLadpXW74iWoZ4FCTM9RFbTH0cmXVFMsADJD
1FlxHXytU9c0A5ZYtgWynEE7YJrheklTWHG+RAJMwy4xYmvX0TTug/l8V/o4wmDb6w0ARoW2dwNc
zvibfYOizXPweY47g405XSNuJhafjK+BZxpSXgk6flvOkzkTycVcpSvIe4fbVkfWbrAnAWrWn4i3
IprYKoiyAkfyjV+0/YmaqPMv7TO7xWQ/z0PtNPL3/DmxodBEk62MC3FANG8RCF2fwOlZ4rA0XXo+
krcXCmLtsk74IZ02EtRBhXJT9NL+ILVH1S5qJAOQ4QcbrEq/JqPRUTL8/P/TzsBIgx/+h0RZC1Es
y8HjwbBR8DwoGP/5YNQBfmNR5umbbIoNFm4xXGoInxPXDBXESRO2o7Ec3AhJBhrpawvkiF3t1ORv
+mRXhSVfUxv1mswbcLj8OCd19iUEWeH8fIGQjNgQDwQVFDkmIogxutRNo86fmsmgFmfqmwPQs5XT
XII2Un/loPiXOWnwP33Xm0MhetlWql2T6tQIB/gZOKauA0KTKlfVKmZwBzAkAKBUU0iQkGKPsqL+
6zAXv0LgNIswVXpBTaHTOmePlb9GzLbUcZ11AkxNw6hpvj9dccgImI668YPwBTLM/nYg3YV44tOB
JAE51sOXonD8beJViD8QtRgV0xDqoKMMJ/2G39PQBGRGvR/oyn6bUC/ZDeCVC+Dli19Ehdw56iiN
Kvyvhfsz4Qpi3NzhAmxiEukS/H9+nxNStgMQ2jwVxTfS9VNYK8BXjMKpJr2+uZ5E4H61o7JYk6EN
gO+vbqrTGLL+NA+Sdl86z1Abd8pLpCKfkhG9JkKyItVlV//QcAusqeZQB0hJ/Ks1NZqU2kiXVIgU
XsS5StY0LbU5DZTrwUnVq2ZT8HAnGTZobmrwY2d4wV0PQiKIapiAg0OUXOjUegB5m9zHTh1sAsT/
Xs36lfhS/3Ugc42vspHm54GGfKWJRVGwFaSyxTHNauRjgHb+ygJPFBOJC8rrBmLRMxM8Xq/giL9S
zBPb/GRj1xlUpSdtNDL0wsZUi4bZ9qLACw0o4qq13j+t2b9WeLhFNgV652UdnEkbB2K+exrw6RVB
bxEGnYcN/GGfpyRb5CnfZ8g8XfE2RBZak92BuL8CkUY7BPu+ju7qsW3kwUZQ8T/4BuQnGQ4LiZGW
ORHUudzEj9SZVtkP5GIex8/UtkoAZtqyHeURhCz5PbeKYlUOyO+rwzxGNulgiq8ssUGFC2lGKlgx
ZSlVERhMKEfdR9ovxPOwW7rWy6yJlmLupzr1F6Lqzm1nvXoRXjhmGgbf5CGKdfatMcJoNbgpwK0j
b87/0w/eKUCu/O7f+gGujFY9UA4fxuukD75BrGqa3/Oy/+mv4VB//I9Xk/kpIdrCdtUG+5/NPTB6
mZb8xLXkxn6CV0MKv6yj/G2nZXq2pAcZFjCuENkKXf1uL9oGLGVu5HWXLnoLBB9fVVYegTPMngwk
DuElDXQGtUcBfrTwaj6FoNj+0J7q/Gof2M0IybceAiFhpl9/21N76Vbw4ILj6kvrm4ORrTvDrfAk
RPzFMX21NvIx3FEVkdb3ZhzkDRJL8qdEQ59winAUvenhN9EkSEX6Z5DgVbij3t+DhGtnT7qur1ad
4/0aBM0/eH0ZJEIieDvXOEaPX1qOZxOxyvLStOCBFFmzAevy+MXoDGMH1fF4DZadERwOXMGlidPE
bzMajkwdY9cX8BqbdnnoIViCMJCXFd+bImjkpvTGH445iL0X+tZD1oqvSLaO3gMZgVe7yoM7zQdx
tO2IrZqpw5evfTq2r4MDb6ZblL8Ggk/rKzJbPg5Errs4Go1nrfS02vnsjQZKiENt5HTHJMva/6C5
FR7jn35bXOLXBV0wPKqSmRxUdn8+sIMaGrisXRC1huCRM8ZkCX6dGDi0oVuWEBY7lO5ehXkOmpeo
W3pjdheEyKn0C2Gs4oyHG43krAV3A3NR+WaxjrJ1wYtzm/VsZdtpu3SEBALEc5DmaT4kgGfvfMNb
sAi6erHXvpZV/lYZmVozpI8hxtJt4MypV6FpAIgrq3U4MtAp9dBb7Fi3rIBF3JTMeXdsYH6hZAyW
2dYDUUuhHh0HWuel0ZVLTwGrnXUDQA/g5MLigyCsC/qrPskW5ZiuBzsKEFMvDtA1/ZH7NsiWlSOW
RhLyhc+9AVB3a2cOXbjQMohXoctvAINH6mCvFLQkk32VO+oMwl1nC8G7JyuLh5WFcMiycxKIJEKk
Lje7u1718M/EFTI+AMRaeXafLuH/BX9PaVgLQ4RgB68QTAaytd3FRvXEs7o7uFAw53xRKdvGYib9
be+rvejjd7c305UVI/kmAa1t4STRIff6I+i7oC7o2vEmQi7rcawSjvMckiiHoqlxNGn0rXQRjULy
ddQBwyW1m21SYA5S/5s3ZMgDa61HczDfNEQuV3bnn81WL+3URWadIZHo5LJ9BBw/DvLJsYIQxhIY
DH/DERt9antTb8ZYRAsomYfgk+bOfZfLJ1siNQWcAgJhOJBWxdGirYfvzI3hscDX3xjCB4Vayzet
GnYteCV9J9uPIX+Mq9Z8igIul1Vi5fsqtc0nHyj5parDe8yRbnTjiPuRp8lZVtF91CFUHkzFaEC+
AElyaosMdoTPrZrdlc4d9ZHVCALxDVhbn2qeAjhXRcV+UGn9WEj/Kfb8+N3vh3Fh54VGQDaEgIaF
dAmR4ovHpm8Rpbp87UKJROGuloDApOODWeLhRjbqe4PI8aIBwf2dJbz2iNAvFAGnKUE9yRORvcVl
ba4BRKsOIMCS96wpf9LMUQuaiKEMo/sSAGgcWXWxpg4aDahHgQw75R5CRCPutcoh40ifVMY/Pa+x
7zsDa1TacbBGgk/tbez3DRuaL5E01qBLjVcagvE3XHXdPgUdy9YsR8h/jhLkDiY+HeKJq9p35A+8
y5+qQnQvSdHYgGPl3tmCuPdBxbmxiRszehCOZ8G7FKffK/niDK74kTjGz0I2/pR7DlAfSF+Rf2Z9
Fao5gdjZ/zGwDg6runvNbdtcgmq3uwXUoN9JBxQLVRQ7N0PKvGXtSROUaerEx7x4TXEwjGML9Jpl
Gxc3sZD5GuQ9/rIIrCJYtx7o4l2AExeAXxc3ZENFDrDfjqfDd6qZtq+R58FWlXbbQ4f9+c53rQrx
IHtcj0Xg3WMBapeiqfR9L+sGhAQ6e0AErL3reiSITjUq4gicIGNuFNvMN7KHTivjgpyEPfg/7WIJ
huF4qUBpvruOwCpxCpR+ufbCAwilLNCIH6gX+Fl2kFxXC4iyr+HFah/AjJ+CsR2kqfCVF68i11AQ
8rqXUgHmY8pRraldZnKfd3n55Au4+ZC33q+o3fOGB5D8Zg++dkHdZ1fW0s7yhyQvoG4hymDnmKZ4
qHiFnHOZ2t+kBcKCpjZeWCXEGlGGcN3xeNzYsW8cscMwjhBZMI6fqtQRewrOwtjDMj+ZzMYxSGBO
1EYF6EqWLihL3EkoLAcACr6kyurl0W2AmwQsSmETGN2E4CQrRxbesbwO7yIzwuEX26kNVX0QeN4Z
Weiva5cDnhBWabAEt/mwziSHLq9KtmGifajPlfa6qZzkLkg9c+VYef8Atgdz2eV18AwYlr2w4RH/
MmJzsWBj0b8BTPXYGnH/3anDPQgyj0ixDaydCzzSk9OGe4B5xVNpRtlBOWm8Nlx/fC0AC3UbPB6u
jwcAmDm+NaKhPI29l62ZzdiCqmLMyxNdtVkBgh+6pMKbrCMkLx0Kx17NdoW2J0ogK8XuYhpM9Xku
0B6fwa407PzWhk4qM5AIYkPOpLWDZQ3aehAmoopTBRIM4D14Gos6OXRxLhGAc8yvRhOmQCUEyS1P
3fLWQWxsobzWW1//ZF021ro1cUYsw7y7DQa7Q9So6SBRLeK3sesfA7vgD7arnAMQV+4qaqr4Lbcd
vNl/VvjOgy8m3t5RYUQPTqO6Bw9p65UXJC9GWDkn6LmMgLYiU73QFdsmOu/WfS3ixwh0DeUkstrF
3WOFfPcd1dQkuUpXeM3gufTxson9CQ4MrqWHLAmMVWe54gYUEgkSFKe3Obyjex34+b6Psgr0LIDF
gu/bAGdzOBpnx4S0d9ADH0FV0KnfhX0c3jlDlS3BdjmJG5kJIp3IKDfAJ3TJG6hu+xKkxyIcoBHa
Z2rTN0w/N7kdrSBCVe+p2uGADA5/wz1RdSzSixz7CIdU2GbJLuwd+wnLWnuf19muHmLzGUiZrxWI
roDjEyZEHh04Fhd9BmbsiWPXSPIXcPjaF5mb/KlW0ctIjLt1zp9MmSBcl70yZBju8cXU9Z2w9Vko
ZIdb7Z22TAR/mHkpR9d4iC3Q5UAc1N3YbhE8AsORH9nkq3anKpmY/lGEcfJAFResTGDrC5FRORlg
jfW2AM0ZeDAxG+hGEJ9I+JYmIwtX86egDs0zGSA8Xq69VuQbqtZjnpy8vA2vt6NRDhh+2sbw7vxY
NXCW+eF2gDzGrTLGFc+T5JIYA6IwU6HL/6PrPJbjBrYt+0WIgDdTAOU9PTlBSJQEm/Amga/vBd7X
fSevJ4yqEkVRVUDmyXP2XtuCGoSTeeeZ4n9eKyNCD8EIZ6fRVYslZAMJvdSV//OUaAb7IirXJkKA
nvkwWUl8Gr3hdy0EeDiltS5GppOuAJiObhOyG7KSxOnntZ8/VWgRt64bb79YG+ZbTP7SzdGm5VY4
g4mFbDj+96Wf1yFi3Jw4Bin2IbzGoTTshk3jeuofV9O/LK8qP9t0irGYyPYlSzUztCsvvq+7jA8H
6SoIMT3DNevP1fqoayTy7p/nmRpFG+n0iN7+3/f8/MHPl//tNU+ngq4wP4X/2/f9/PyfP1AStT94
3ljBHCXPPkJSe1IaZwH4Ei/hsr7WVW1/gMFFWr2aBcaS1Rv2mP4y0O+7/Dwaa/N/HtVNqrHqIZb8
ec2LKk36U6ya5B97c9CVQ3wr2+kmBm18+flSu0AdyO4JIsDwxx+QaNEMMlwWSw1VfeKY+sMU1dVF
hroAovnDH3VVVwYMFOMD4pJX08jsr47Ly+8xFL0B1pmCDC3Ic9yrbkinuEJaUC9bVdUbUqMxVolD
ZaR/qjWRi3hstBVzmfzn0c/Tny8wwVdITvznvy9l6/f+9+n/79vEUJaB0afI99xR3vAQ91v8IChp
16dzVsjbz6MkjbD1Z/EU/vc1Y/0W04qHoDDHdJuPIrd9ZYTqNgmuDIlkNdI53uKaMV7/+1RfnxIr
I/06LYmhXJ+i/6Tr1K+plOtTJj1HnW3wLfGYmJnSNqisE+Oz3s2KYn9KHTU7tANIWeOY78dhYKaH
ssNbO1bRmob484iWCJOazuU0QZES5L0Od6GlycXgronPvduehd439/+8VlEB4iDRh307zZXnJ4Zi
HlwRff98T2ZPzDt7z+1CW5/2ndXJkFDe/iOr4jgw+8w4t+TWvnv23Wn7nmzoJj1ZimkGOAK6jwF0
VTCQBHn6+dO0oV8lpnfLM6ezTev1P9/FKY7/yZh4BxiuHBJnZO2Ld/t5S4YeCq9S3n4W158n5nzL
R3BIkWEm23JR9Y1IdPmRwMvRSfP7VtW8951crZ5sKykPrDL5TtqO9gp95fXnO/Q0/sKw7L64ZTXv
Mg2xEMEQ8bPqOMIfEiG/20g/uQhB3xmSZluZt9NRM7PprlChrRPUMB+GZF82YpX6SILVXMU6iWkx
4HBMT7Xw2vvPs8k5y6ZyNuiu5osziLtp1dPDSRv1PpEMYIzIBZSkKrAUCo8q0JZBXDvoZ4UdsJiY
AST/ncQlhFchwkkiCqCISf6tMYMJKrfsNqUVpf6cVb+iZbIDr0jyTWMbQ9AYxp3WSLztdcKoIMgw
G15CfWG8I/NG+oMSVWe8WoaKUGdskw2djyRoMxD9pasf+XKV2UsSZTL4+fcN4fd9QURpvc0VU2wS
MLXMVVgYpRmbQWwrU+ChIySMuQssgVtck6WfuoUMpomVboAHvdQauvaYDxsWRhTUowzlCAC756fE
cTyhRMwVH+j1R6zFuT93/Ttar5FDi+6AJFHDXCOYt/hNIYI/3lbwDKiMeydr+SfnBOsO+qeAU/Qj
H/HgGinAUHwymBm6XWv092lBrwKM/NFo5q2kPXBw07/LojGUEjD15Aicp3bEk2Pd4oXhuGHnj4pf
knrnPbFPXdrqwQx+apOZWJoVb9Mo6pOYnNPgGg8yy+ogw4zo9/X7MCvmtaxIS9DktichaFsKb2D8
PMEwGf94w8iiX1AOe+W5LqwPujtOOPbaX+Yxv0rKz0AKLQmaBtyAnru+cGETLFU3BWm5HJOkEjDb
MuiEZo3oJD71OpggRdZIqcvhfYy4+woX7XmfdUeZdfXeTFsZ4GU9T1oyndrJVQLSjSR4zMDuoQl0
jYVUzsHkhxiegb053bJRxdVaUVMgD+32eCTZA1vb3Oaq9qwInObWBHE/400ISrPeO9SJt06O7x0h
xDsYghpUoQUDMeUNkB57VxRY4ud42BskXRZqfUy8YZt0Q3soVpxouX4pMD2ECdtlIPNuF6F1fpYT
IlovY5QhidoZyr8OXuf3OlaelejiNMJ+qBY6d9mrp5omVdOmrDi0+LaTSP+siO/W6s+cL7RdBz57
Myy09qyGLhk5E4cZ/hhdHFt8OobYcfo/RlEu/jHLVAQx157aPbURn6myRDcHIM2TlXcVxKAX14Bj
aQo35R6o5rNlosO3ZdWHXe+KmyHlxokXsWmrUmXpa96SJo8D8p69PXRAJeybTA9TVSSnHCHwsz2l
/IpvEuvAG+EUHUxaQigi65t/0/js1zIsawcqcGGlQaab0cugzxsPO+1u0sHuqcZkPPfWgVgYm55N
W24KPcevQXj5ve/hNbgplL/Rg/7oOv0l16xiS9NA9ROpp9cOPfcJZdXZnJp0U61BAyIe9OPPl6T4
m8GnO5p13UJ8WADli8GXnvFCvEq6V9dYuNah1p9h8IupuLlmelQt1rAuD4e0wEqB3jkovTL1s8le
m4w5VlQjMGYS4khSRolhr0ELsO/AtrdaSei5bnxkxfjkyPTuKUuzGSbdCstcaXzY/+JAAqzw5zjm
9k/rd5PzXeWUle80S3LPrVBqlbu3BUt7ejRt07sLIIFIIabPIhn1M33QADLccCn0og6WeugAWuYp
7WfrycVbP9loZI1aW5OiVe2UYrLyI1oi5VCpgUZU1M6uGhTtdlh2WcyMtEI4kzFcyht18fXcQkhV
Qy7IbS6j2GG5wnm769cZn1fzbwOmB8UZKagdfr6Q4qdBsT/URi5Ppe40J+2rb36TkNcdjPU+mUwG
dw2YCVZ2vGhCL696UmkbOFHoCltQ27m33rm2SmJLLgl7oSVIHpWjXGc5mAGNQU5Gwn4hJyHCWNE8
FbZi3DLJaSIFCjXbxB/Y4/Cs2XZ5s8saoK7MrzE381ZMw3OzcvZ07hETECaul2O5GbTm7rpKDswL
j36UDnunreKTviqvy74GaQUBN2Dp+qXPIMu0IpKPoxoR6jO0OmkTfSBMtQ+w54FW7LwsKBX9nxXH
yTlesnI/zsarWWav+aBHD2fwij31ThdUss5Du0XSPnOUeLHS5ZVoED65nM8XpklUlfqrNnY+Ou9k
N7lDsy8827iMs3mwZ9UNimJZ7rPMXovCetMFtofVnU4QpjEDvsvfsqT9ZA57sKeh8UmBJ86QFtSM
7os2hY/UvdzbU7XA6hpgLrgRbTquQtq+70YxaN+9nV56pRnf1z4N8NskUDGPP9EcFOHQV8ZLWUMK
UNTfTDNnWJf6nXlo9rBNkAQYp+eDtT4tsNs5CJmnrDPDKlMhk8dkxs0LlCXaIendPBJJHoeRivJV
w6hHynaSnQld9vWFsWvuFKclkbDrVVqDLoroMQvSim5rsUqnfr64tnZBQTEcB9erNslojxu9K/4N
E4JdsH+vK8uunMz+2MQrpNE0IRbiJCQSImLFbzOfK3cKlKb7KCa9CH+uJ2sOhdtHnJZwTcFZpTln
ZS9TM9E2iivMMZF2sQq2etNRTN4PKtwiSfpXh1KCAwbrqZv8MTWcBdKpoS+3ephnLb3ndrQwKsCu
qVp7zwVHbqKyePg25igY4YpTmZblxcqr8pC27q3VxHgbV10HuFtjVynettcK35KTe17wxADTH1/Y
Q72tPRLpmowpxcL6xS0Nc9O0iJR/nnrz8sJ7bh7idrGuHEz6HTWjzwfMeGxQzVe9WfsP8R/bZvQb
Vcsr0TjVzSEoAUTzVl2G99mNo9vM4nupJ1wQOiPhd7OVgKbjNX8LkeM7bQUMZHXMCamdN2rhqq+l
9deIp1e3sccnuMI9LGgm/9gofQ4j9idcZ4A0i27sNTN994jCuCl2y08zgK52GGdtdb42pvKVEhP+
pisLg8YYEbSVsNjOqq3edRXwvd5E80kf5fCsjwP7CUBVS6tmmhtlkKCaf7EFyF5a6XurElgCbXN6
DOi2QZck03YunJLP0JW7GDzqS5ZF9bHmf+Xjs3xlYm0+jx2k4yldhzCiSbDYTzXj8MEBPNkz9UlG
2svm+EHX+RHrmvLoAA9su1E2G/hVF0OdxDltM3NjL2u9KDrOMAV7pmlNW5NF4sLG0UXptWGS5/dR
q38YxWgyW2mwHmVyU/eT9mGiL6yI5Hxraop0cjkzzHRK4U9ub77R77gL9qXTyMxASAkRVInnw2qp
oQvZd6HXJEtYSdfZxG3zkiHUuZrNsILMASbEFBN3JrqcAiitu07/B1SkO9SCVLFFb04/X+LMKDG7
tO4Wp495RVQBQrQeFL8QSx94FiVe7hkffbk6XdJtB/r47GRm4iO+SW4upQirOlmE2Oktfv1UP+vM
vKTp0d7UnxLddbcKw/hT1Y89gPuiv4r1UaRmVmi5HSV2kX8VRFPs6jgCXrIe5TtL+1fOHtU6Xf9N
GTkR0S5ybaCvkr3Ke2U4XqxcXh+jFAMX48rVpVxbXY+uakWU2EQdCnBGUkykr1KT1rOhSPFkWZnf
mcAaWVEkrGDRnvCYinDKvfgLZejvljdeiGYMh1l19kVVoeVUSZ2yi+WdtO4j1I/4j0DmLKLqWx9o
OCRzmt4cL65CZzWO9nak+s5ivUwFNZ7aO/Nh6TzAylpLcvRI1Vm0prtXpwmG7mROBxfUzpG4luJo
jM6lbNWnZmZUkOCfHuNCv0mvm54tUR2jjG2uNhMz0IfhoMnc2aHl30SePOVimaDA683RbCpjM2Y5
1cNyk3PWswtnrt9NHbrQMUpPP49qF+j9og7h6OB9G4dxnxfxo6jp3iJgJ5TAWDpWLRpjsz1/Y01a
nqzFCQkTn8OZn3fpp55PnVkusTTwJnO8yYOpVRuSiEGB9VOO99/T9rbn1BcIyFszc2DNJ1zHlrPc
4546C7mGeYqFAmhlsKpTkvLJLNUcjIvb3YooerHzpfDbKs+x/1vyHkNBOVZ6z1a2LEbY2ItLyV1q
e5NGdDBz0gizaQMPf/z8M4ECcNS5D6WjZqESe0yIHQd3SOpeHUCsW4KvdqlhFiC3xKOPUx1jRtls
I61w/alDoEO8dRkmGU1zGY942Me77Nm/Heq7iyGYClD4sN63e2cekwOhcRu9NYnYUSQJhoXKGzNF
+Xr4tRHZvxii6/ZJBVHAyKqcgzjIqHGe/CmJf2sGrWvXNPOwpIGojbQXNVjRwEQ8bD7uvB3KXglB
8FVXltMk4MIfGbREbWhYzrtiAdWvZw9TSeygDMiHfKPpaFaTmgkWfse7qCHyMBpiLycdbosR4VZ4
ClsK3Vh97mXYkbHStfLUoqHuMalcFYtsiih7Tu3IeY/M+uK4jbsDKbtsXO13nTsukDWm2ER5AyFl
J92Sbllmv2VCZ8LOqVe9XBWXuXd8+vx10ANG2qYkgdRWSeQhbeawzmbkl2snY1n/EuVrERCWvowm
p60vEu6xt6k4tc12an3w7dul7QFGoqb2JxrloDqT7RgneejiQ9FRc/tl88VBLmJUodzm3oKVpoM0
JMkBRrhG8915oGOXB7f4v3F/+Rxt0WkSiMfyev95XR/B1ZmIuCmGW7Ju0VmyhCC2XMgxb7z20Gnd
Rs4mpxG6J3cQvu6dNaQEN4lrtRx2aVS2TCAYKC8NsIAOofcdueB0J3SPjrxQp0+h4uyPpDoeO83V
7+nUPjszpPd0muhhkAlRyr6g9aC12zjpJwbX5bRrCo6/kGOpSJe086ecGiApRgA0ZRKdxnJoQ0VW
SJDq6NC5nbYTVZIFwtWvhjXEgVozRFGRlyso4Q9FVT5ytG8nMNEP6ZXFjlyMmiJ9bWsNWdu9zNVI
Bw+um61K+7mYujlU7Uo8rKVEV780eTCrEzoK12pgp+l/NTLGmf0vnwtnYL8tUjMYxiFCZLIU20zn
Q3MYclG6cDDnUAOlaqafW1eLS1xmqdwMu+SONOOroaE6QhAbsUgb5cPO5m8RR9O50yzeHYTHvsls
LcfDRzk/k0vlymE7tnR8Js86M/CsL63VRI8qTgT7YfRF97bYASsxOgRoQgNJgWXYa7TqjZPLgZGs
eaiGlLZtWlzUkjN0jOvtnNiTuvFiIPWJVVaBwE5+xJyf+ILZCVQoBsSjTpNkgSHFHHw5Fk3WH4bF
C+CymG8Z8GU6QQteYhpgcyk5eJqvg/TkAaal5xtR0+yVsUp22NGIRi4f0TwZtG76z0p64skVI7hv
ndGQLZWvqe0/R+Ytv6Qz0/3vzKC10/5K94pklXeOmqz8VhYfqsbFKl1gO8ybbDyDsl4DGqBKaHnc
n3v2tc5LFH/gYjgWuCg3hSVquGb0ww3s7VmhMGRGBnKWUUra1vpobtkGpqxadsYAZjrqT2AOSQDA
R7Ch8h3Ze+afJA/Hj7hdw0oU+lEb1RdPqZu9mS9Br9bpuXX5nVO7uWQ1Bn6RGBY9wmo7JNCRHHvE
h962m1FyUtaaMaBpk5zLXI40a7zPPkvLQB0UCsWN6WXvcYF6mVnOVqRvUtHVsAfjtm1H+TUNQK1E
jA8aMLqnZB+tVOLLCtYOaYcxJ6T+PoEHXiloBJz1tRVwl6WB3vGR6rRAJ24Wow4SzQ5ADMd7mjBo
KWFZBroKB6QCghwubRdqXWP7jRTJAYzAfGqoG4e8sh4L8WMPHcY9oNt5IdLN0Xe6qfpjZ0UnJoJX
rxqTa2Jk6bUCw8sBdDiUS+1siY78MJQ8v4y6mV9QTs7buBmSdX1UjqlJE6vuWzectPG5HXV5KTrG
9pLwl97qjC3w/QTJ/NbDxPBmuO173HaXKUlJN4jgK5O35CMOUDc1/eF32wG5PrRucsmsKt3TJC9D
1bLddT7rI/Istu4CHN/xqr0xaKrh12aj7Atb/Kpbw732Q+ddO0HI+ACXxLU69wo9ZT+p2CGHlkMY
LdX44nSqQ/M/s4LcqgByrgy5H/l5bcGbi03waIWa3+IGsINB3oQfj5bil9E47JgrsA9KbIK20y53
wJlY0+Raivelu8lgOOHIb/2qsMqtFi2mT/7Es6MX+1S6twl0BwEWkeej09lwp/GT52U6pXG5XRZy
Z3UserAC063QlWprVmWxr4wpZcX+zRqsHYQRAd8b+ydtmYetMbnmQc53FSidxroI2pIri+p4ov2t
3rlqaXhkHXdN3Ag8TW6zVZXsj6BVvy80gSiDvjJnoEScR4w8V8rIr4ZOLxfX7z6hMZpw5NhEy3JZ
6DbvzcbZE6xg3TKmKOEqdQKSstoC+f9mQmtCOXP0cq0q9CJLOUwIhFB50KmOABwbu2zktA2FyKNK
i+cAOIbOnQ+cQ+vUYOLse6ratUH2XPWZd571/Wg36K2zejxRJZ8KN6Ev25gXx5iEn+SUvKlQDrH9
bWva/Bz1O6cWFGe9+WEjIkYcVh8sqIrFSlKKHK7RMV1UNn7cjW5X3MslZwajl2LrkbeUGt5NK8eH
sEdnWxhZfpnBa0PtMdxgBuZJxtfRE7W5d2z63kVz61acn2aFOmOn3SDAdpHwtG0z0tShpJ9HkWzS
vClOQ8n8vO0IE7HUg+WyyKf4/dM+AwtgJ5RiLJj3pYLLvtBHWlxkP7riItpVSyInJ8XPl/GlHXMc
ymMntnhZG/rsXndupuJ1if/0gz4dKArL40Q6E+OVVbenOxV2g1thG92RjbmiGlMuxDu5m3pwwiZl
mqR0xp+ORSwA0cJGUVT1rpPzDkwshI9WpjsdE41vkDjj6wReBE4kP6grvL1OJwL4UoeorlgOZf9Q
y+HbnNucOLoYycKKl9dKp8D7iVNe1ZccoVp+ywuzvBoedFqp/Osts99pTuqGsg8VkOAHB1AT1yad
UMV6RD2gikRbqoNROebF3XvrtJZeNUVw3Si+0Rn+mGisxG3j18TjHCmQ0ZfBFhvW5MDSMwtynJFY
0/nYWnqTBrPsaIbrSwLVItGPxrwMvlJBNFhol5uTzlpug+HMW1TQg7O6yo2Dkps9NDNZb5pitI7z
6LJVwVwP5kL5U1HAhKiqX5yxWDvVKEKaIjVWXTaXRkME3d5jwo3GUln2Ls1+QA9IpN0c7STa003c
N3gZayINSbGy2XCiTHwoa163GzMISgsnZzSdR345lH882VI+O9ONJNiw6dPs2tDtJptog3IFxqj8
w0/rD4ids0NEqoZHf8DSqNdKlWKbSSpzh6zypSQb10tkEUwVKtNkJWyixtW3bcke1Ke4RGiIDvvE
Yfu3BvF3rKNPIs2dUMwioryzSJtYYY8echJF7AyNEUaucoVIJqoTmMfnaRVZ9YsKFi9NrLCuOQmk
0cxhYw0JzJd/RHGhttD66DoMnMthSbSQd8z21GYxqH9c+buoLZdXtfEenBJ2Tdq0BxriytHL8yfu
dHdbDINy5HXex/mpS4163wJS5hrW26OI+jxwOoz4P0yfJak2pVG9FBkVW7ZAcoLTcFSq8h9vBS0V
vIx6dzScniuE6V3QKHoYr7a6eZFc2x4G4qT6hkMBqznbw4Yun+RWGSlX4rztQzFEWBwI0pkJVfd1
Ne3YGpKZ7nVSbLRnMJvOMW/9pqomkH/AgjNDhoNtDZC2PHYLEX+3mJwNiF44Db1szY+EJ6S0G5GX
mMJhVO6EBrFRgvK0Uk5UiyeRvOC8QpNN3IDKA2ax5xyE3r6Iun7fR3ROuMQ52cQBlm5RaxTbSRuf
3DTbtihyP1VvjDe5DmuimKW9T0T1YKPT96Ix2l2bMbfXiwAnOUrIhaKsIhs+wD/JHKrtrgmYgcPA
EjAR44Q1LEVv2SwHbx7jHUXwd8TY2RdZXfg1YSXIdLlHwSGRfeh7XeL6Got0qCXfY+TXYFHyPjIY
m+ENs3tRYj0Jo8Z8azztnHuraekJ8tVvycGLsleH3yynYJls3Z+T5SRF47cRRmZZtPS6+0MPCsNW
pw8snct6qtpXTbwp3fZXoafDJub0q1qq4w85/QYvii84W1/QTTxcboQDTf0cGwFNdF3fo4Ill+WI
qSL3KW1uSpFx8rWdB2lLb0aOfnrouy2tn3vHr85IjSqIZoVItMF/GLxjh9IcP6tEc0iWf7UMwh4S
r+G8Y4cWLTikiC39ZO+eD5oWGM5ABLnyS2Jm5mjcElG0tBeCm7JNxDxcbdv3anb2ZN1AJSBsx1GV
N9a5XaGoN2HOR8MTd+TGFlXovC97IE5YnIisJF3N7Q6KjqxNbV7iVLX3au2GcQ3X086j5zafn2qt
ZXhj1MR4qoSBZfOlj5AbcEKO3FjSW9A459os5KlmXMtkubZT/8sutb9Tm7FRbYxoZxIXRiwJo5N8
maliwWIEoODyTbVYz+t1M1msFFkakiamEeas/FN/5wWswiXHIoY+AfHMRgzq1SqcX+aiwxPpxvei
rV70Jn5NiJkM5Np16bN9UTOCMQwJJ4SbNZIZ6uwF/pFLTVYncemXUGEOsQHcpMzrncqDYlI/Cy0S
O2Gvs/BFv3gOnRta38E08PebZJsqOWr+FL59jz0gaIfJCzp3eY9TDulQ8b8Tk+u9Laim8ohB0OAO
X0OecthC0BEiSTsi1xkvTH24dekmKGqrnppMg1rLPjbnw+jX+LmBH82lxV5cjjQVMobgzQIzpzH6
0Oz/phW8qRZonk9mdbYZJGmy6WDfhG7Uflo+ZNt85TZSzoI5ClpbyBhehPjHBlLr4YIBE/rlCNhd
Vqq+Vh65nWQKvggBlTNbmKA19UKKiTfR8044I2s1R3VTmgKPNXQp6dF21JZWbqbG3k54HRHlWN5B
V7mjW7pcqV7G9ETGSw4tihhyVGhzgRKz5HvS9D5MneeTZwSdJIk/WPkBa4BZi3QR9pkADBEpoTEb
Ob3TrNrQJH6B/zltdeshlwEvC5gzhBruAwHoEfF9QTLyOJ1ESbPLNfnGJqVL6nCrMKJWmHZs6DjR
ZcCKU8DaGmKyXVINMdYM9JYflMxb15tvgup+X7B05rlxG72Rs4Pr/i051nbKoIbJWIcAUNTdPG69
TIMamoGMwsjjC96ZY5/WWeAo8/MEHznULVaGqbe/1Yi5O8DEUTKxr/PUDOm/v5C6Fo65Uj1hIQkQ
TX7ntu5uk3LYSJXrwmSRZduRc6jnkKWjEiN9U90LiZKBxuAjS5CP0sRmZe0Z16TZfjCrtz5BXaD0
/AcGgnNce7QCBqQWx2dlWw7938hqx9BtrZsDVoKZBEHUfGBgXgfNn/onU2QLRNnxzEmf95jOomqo
kE3QTp30Lj/mHsMdU4/zvZbC6UURjkr591AxjVW8RVx+vuiT2Ok1ywY0MJWJjnXJ4zNL/y6FUJjC
rPVR4ByUyn6bzVbxGXIv2JxOKgAcXXGyozD7O4Mq76BBG0MaxRm8E9rOpqAdKGVlKYYdDKL3Ulpf
uckZ3tG+GvIgL6UmzgG8gg9kyL9Mu90hi32pJlMFlLA3nf4pkjY9hHPeM5WUb8JBftRYpb3r2/Eq
lObFrq2WW7T85TXIH6gG+4oci9nkraq88iUdd6wff5vYm0l4UN+ZG1FZTnvVm3a45ne9ZqDHWUp9
Q1kpLPSqeuX81lInDRwnnEZ7Iyp8U3Rml8Cdcu2gj3RIUVpwFiiuZLj+iVAe6FHafRLK8z50XLS5
XpxQvXHdeCU4u+oet1V9HurnLpc1HECL9hEqgUNXJ8D2jOktjSgX+UW4Yfu4wZ+irhhv7boQ3b4p
60qhwpIHjZ/YMehvbKQ3xI99J0O69zoK5HlO0heCz1oabzYZATiC/Dir/nUvlu7U/D+thbKO0ZeQ
ImzXjlajRMMW1IobGk6rb+lko5dKlm8YPeDsbDd+GeNt3ivPEinwdq6XdQhV+aqaf4/qh5mp7UPX
SOmx0Qhp7RUQDZRYY9wCz2xwSqneu0jFwy4edVuY7yJTf+N0+JaI/HZjXu6abnFvnbDowlvgsqqk
DrTeSFh2ys/c9X4ZycLHN0btFpsShZXKbrGMdDWat6Klxz9aXf5EBAlznsnR8KrUBE50lXJplfQh
KzPdCwv9SxnHrKqyXzbdDHseiFt+yBtwyiQ5y8jW954+js9TSwRqj0tq63STsYvr5RpZ+FI4pBF7
1gCaw33YmJl9kfUyBU4yeGHcZGcSOiS98lm7drNmINzqbQaiE2qnLHTjXnsz25n7niGd/wA5gr/V
UHFD/C76bq+uQEjLpidQFk+e3YSCVNIDbS6OrgOzfpEsl6g2rtVUJT4psAsFk077JcOGRGW1DDSA
UWDiSgMb4fefnW5YuyXKP8ZMPPeTmQTdwPS8KKiusMOH/UQ2+jD9RspKjq+mApiw6GgvovwHF70L
Su4jlaQnxXxT8u3kIN1HouzyCbPG6HqMXMPxC736V5YwmTh4uIGVMmuLKy/g6GntW3M49g7qMMdE
PcPm9cmljFRKfThNn21oQOobC56jCywE/1eebDWvK+8D5a0pJTw1A3HfOGrtwVXFnbUrzMVXV6EY
FePabo1V5jxmbLAhkSLV0iYGVd6FY91+aKbxOyXxnN+MYW33bOSRc1GEMu5WP1HoiV95Yf8qa2JQ
ZakVp9JNHV9N5AfybY9xjoyfiCfeqhxkdHdSnlsne7B7iI06s85YTfeau1AoGyJ5VpnheBroz4Qm
6JoDcWEBraHifZS5PKoT3Bh2V9bnrFX3HBbokxgav/y0nOjauyYtDSsxMzIRwQQ7aVwdrKEMqjzh
3KNuB7sDYaEt97SBTJQb30PTZNdE4s40/lX98tZMMr7FwmLkUic1clbOv5r9Se/E2Qvi2tjm6gf+
t/GEiu6bgc5aAIr3LrXMPfYiMEAGYa4Mqzj+ROVzYkwkbVSIm8e5CZrMOrrkne4MReHDUXVGrtq7
0At9E2MBqvsG6DVTO7aiRrllxXYsElrXiBg4vDIaxFX6RtSMPNCTj69rHARxrTUyprzbzolnP1G3
DhtLyUkPgvngkUbQpVERIqxQcO1LguD0nna3QwIoi9JHbs72jsV2nYvPnxqGmZe5VItDGa8xmx1o
KwEpZZs0wMq9/8PTee24rWxp+IkIMBaLtxKVQ7c6t28Ib4diziyGp5+PnsFcnAaMfQy3JKpqrT+q
IRSsE1tyOTdtQ6iVadE0SKL9jPgiq+65ZpBOp+bklzbTt0XVqL1FTWZRlsHA4GR4Ln1l7gPfQAk2
1KiV11Mk9u1k25KOQy9PWBvjz8BsHl5Jrlw9biNCsVPa3R9Wj5N7DYs8tFMx3Qaz2nJH9mnrXHpL
3UaPFsVq0UcrGiIqaOvQb8vLkLj2OU+Es6WZ9BCBldN1aLPxlrymABRJ5qxVTAZOYL1iqCWnrnK9
q2cOFCqZQJeqN6xNuhbf5T8MyToAvB2H0sdgl/SBs8U+HYQN3x1Zzb9RGpe7NuUQEJ0KrQXZDvWo
Nnsm993yex4W8xU3xAfk4kn79pflpJ9TkP3gP/rb4rWbyuBIJc/vPHmFoZr4gucBZgV2PNeBoNdJ
FaaluC/Ko5vbbdKdQFYWWhIHspnVOyGRBwCgplvkBkRrEG6/UbGJfro/oLTLLgQFn7JqSXaabWvj
ZjnOQtw78mUUnnvJnBkQhZsJXdPbJLMTiX3xvYegRWZbwUj5E+dFU//1yWvfR0712S39vi6X5rnt
25+ZiH5QkYbcTCyvYKff+RgwlxC+uOkipwvdGJYtKjJ2RrNAjzZMFLe5tblbEuS5fc8+6/jj+7/u
SS0Ngo+TFHYiIJ4z/rZsLtcmNv84jN3Padr+Fy3ebnTr80LUMkbY1YFj1geKWV7JDZ7OsdWFINcx
2bdmd6IZCc6YTMa+nG9Db9UYANqW+4WjzvLn+pB9xAmZgFbcpk85XsJT7/tfZVz0D/LQfwNekCTj
0QUr/OgecWxxNwTYnMze2/StBZqJoigSpCELG7kwSr02rOr2ZxtlP2iY/p7rfN/T2nptYjc7UalS
b91ybb9GOkX8IbbllZq3ksR78mKr2VhUf3MkB05I1omJ5Cx0mgBYe3zAl1Mx3unkG+FW6NXgRUZ9
qu3aeiZXPn+dGuu97CeTng00kalGEl7YugnlQumnmqZNsORF2JXmf4bMIqZRkooMQ+nNhNlx7+Tl
obLIO0YVaWU+s3I1+NsuwmAl4ZBLCUIDARol6P+X9Uu7AnKeP2Y8jsMOEz9jqS63pHfMRzeyGW+8
f9ZcuhQW1AjI4WlKxW2slMU3F5Dan9K9AqG19HTUJbLatkvfZQpSAlxihWXeFSfltTNPILd3rwSa
A9juNMqf89Fj0fbaE2/JgFQAzUgRfKqgNfbKqaZL47gzXxC/3uhxJmvAEqxPbnVAVc+XypkUpdBq
V1lA7BA6ar92hSCHVdU5iNYvsN9vusnnwyyIFHVmMoX7i1UNw7mlZWZTkf1OBVewxT4LLe6Mt8ye
gYNz/+RN8VOQoQuZJUuE6umVTNJfzA73ynfsPabJ18QmA9joDnEPh5HBgtPa5B+KYnmh+CvZZjOL
j4uKHLoVdolCp0QHr0OPDtXxol2f1ucZJlxOzd/KTs/9AOHltM18K8pWnoirQNGXf6dUU4ZUIKI2
byL0/mr6ubiU4SBkvy7aLzH9YnOfiP/eswvzkrJvu4X8nWBWQ2t4DE5VXMlm3pHjYONkzzM+b1zw
PeHjWZXfSqiezZR3qxg+f2tw8lvy0tjzsRiEw/LScDQJ75NQNv/ATPos7L0tJ1A0N3iUyRzKulv2
E9syKKHlHY3mYWb+31K0PT0ipUOd3D326aDoynPimRk28OCpVpwFWFNKhzYIFu5hiRrqUxCAeK25
Jc/hT+3U3WZI9m48DS+6ZhElr8u0YvHWDsK9KX+8mco+GLUHVuE6O2W5xdYu2+YQq/FX1fjVfe6I
p6trSoAHSdjKUlGi02dyuZB1O3K18GSALAlUuzHhoSkd6JZhhIMkq8Ecir/MvPXDFPKtmtLhPwjA
ndV1O9eAHxhNwp3dOXn3ZmevUoRYmQ3+UVHNR+VAlmt5Y7YSh6CskQQW4J6RFbPHjh95HyRHp9aM
CVqhMWzF+6wb95TQUKRLtoSA4TOkRedgl/SC9+gAC+Dz/Zx+dVY/XDJPD/SixmvPqH2Ufa4uhTbe
UxL+7IYkhsKYyDxC/ZXFQwzaZDkhGkgWhiY/tNLPw4bpe4NMAMxk/NKggxdnrGOEOYncWZK8U8Ow
tqlD+1zq5ed/ScO0NUM0EwM8mmMKt7gKxiqMMF3GYVLY+DpU7DD/OM7BbZYEH153pvCr2cRReSf5
K3vFkmxGVxkLGuBKUW7TiT1SVrikE9+djhNy1Tnxi11kYfCcCEkL+fU1oopS3ivodL7/SESpqvDP
0ilOCaFxl4qmobPf8QSI6uyChVP87h95U51rSeS/znp2hlFUG+FmiPvNlzlq6hOJIhhHGWnjFX0r
uoUjTToH2ULz01ZhbyHbJy586sG7advNszlvjCZvLqJoQ5DlDkz66sOY35UrrDvJ07ZNBDILuxc7
/y0+G/RAb8We62q6zHP3as1i2drugByfUXsTBT+aKf8PCdt8dpPk3e5X3Zx0Dymj3lm6vX2u3QBx
wMTRjRbiOPfPAGaloPDJaIJ9pjBfBJ38Y3mNfDiu7T7sQ7esBR4oq8M211tMcNndwTkOuYtWt1K6
vCR2tdGmqe/BXNunvB05E8ujA7F8RfUagJ4s+KhGiMmUtrnENS7GVKZ7gr3jTdmj0TRzALG5CwiR
9rsw8Rrc6Fz/r9P0imfJ3chucrepYc4XKAe17UuTBbIcrqYy0A3MbXOkgRFOu0qzezF45ZbJjYr6
WPhcRa8JVdGvXZ3Pm67mO9YSDE7PLUvHlOVhpheqQ0bDOg4TpK5hM9pUdmldMBBx2q3yiKWbKc7u
6H7T/ohCcMquOMG5bRPEWZEs6J1ezWwsbDvTzZoHTbHR3TshN9y7OVyCZdlWiMo5P8XwzN5kv3Uc
tfiAGhsB2HByqK3+mSxs11mGRBDNNQJLzGFR5J/6xfX3SzrU7+M4/ejUMj6xzuKVTHiYeqaLJY3V
MaeuOS99AXrcVlC83XUch+DSuDkBrqKadoR7BRebzgggWK9Zo/6ry5BzgTLvqN3oFNm+svJPMYIj
qqKzQspT5su/H3M8/UgLP0Ld0ffnyO/8vReJB4J595rWj2FOIJ7Ls22u/6Dqlysa/uw0WwKQkDYx
wxyeEzD0feIgRWxhxYjoXxvnnLhDFdBsRp1CLjqCQoYpj6l7oWgYpEOc1PjjX2dwFLk+ryktQq1Q
5s4p2t3c2aa5sO/4xGDGBGKMLbDkizMBBv8b/gYS9J69EbuGWzUG6lsBveb/JB3F3QdJHD870VCD
WQ/3gCfqaYhtvsGKarT1T9NYGifaB148/KroNRFFGwmN6WtBcU4Q986EE31qidraW35QE8KLa27x
4HJ7gTLVRU9iGnj4nWTHMadD0RnLXSyBc7YW40FlayLdGT0KG3WQKu8ka/uirDh6wlZ9WaJ84nZG
hvAyQV6pbRrp5DkyXgu8c4+5S/KHMRvevsmI+qwColGigzdN9jml7RRJZ/7o3T5/FMiyw1b8SWP8
QFDsy1PPQ7C3CjtCVYeIUZFM4Romz6PvX6KiEFC5q2t9aVBaBA4N8LmqslMjC9x3GJ2wPnndWVpt
Gta86yfbA0HJgk5RyFBgf13GNW983Bm0iwftmL7AWI8vpsyhyrybrdDSZLZ9LX1w6543jeTFciXe
oT9s/1JLUF2//ZXRtnjyejKMB+V8uQYmkD4QxHW8Km8g7N/sa6y7pX9gdKITlON4mKP4RLn3fVi0
eTACOq1Y9yxUIE51bpNMvPIb9Ue9dPz19M0zZfssO745hV1xF3WAAlJM/dbrKx9nH3fQzBqxxnOT
xrGwiCh7hnhQDWXmnsbZr14y/r+sS6MIoyp4MaIYn2bn07EREcyBtu2o8nZhnGjBBkuG/HliTLNU
vFOJSMmDGP56UZbsEOzvvZmByY+ais0hvXi9CkJByCQFIn6ISPF1nA37ZNM8FC44OEGxv+O+rt4D
6dgbVMbOOWHYxIzWDyGpdeQ+MYTXKH3LrCmPQHxkYo50F0a+edHo0EIrsF9GEKAzN66xLRTjed4F
GnuesBBd03nqF825Gq0Cxr7yVvj+bo86v7Q92h25pmcwVxdndLiAYTUvM+eG5i9aFyIiIwz6Xn0q
0+iB9KO9d7q9A9kZCN4Egvb0nuSDOrfU+oKqRdNVVxNfaDsRHyIV/VHgPgyn/IulAX9ohkbVLpxb
jeoFReKe4pfxwzO8gSQLyzkajqW2tBn2N0dTUTlI7wOZCIW5C/wmef9k6MSo6bBTbaCvnsw1Jg9j
WEn7T1Kiu7LVAXPrX4Vk56T4b41O+2uKF91QhL0RqYhASSfU4+bq5d8Pi08VOXL+hHwy4EKeqs1i
j8Ep1fLDzIz6OE72Jwab9N2neAngBNd9t4vIxH7596MrjPQwo4Dd5pGzT3LjaXGz97rIj7wXeAaW
P0PRvrDUUWBYDr+nRfmHys1fY9Uj8y/JDoO1BO4W8SsminsrWnoSFRJsJ2/0AcJ63MihbzDcBuV5
VWd4YkAG0I0ur2ZA+mmQZQEl053dvv4To4ZzJpbVCLOpIjHJRTi5VTadn/4sir2O/d/O+sGzUCzH
xJTrVzw6w1B4TC99AzEEG9Ev7a5D4IqRsmzCvp/c0FNhDxn/GuXeJSZXDuVy+VPB2uyyUcbQFP67
0Un/Fb35tSsa7MLAqTvRwONWKRe+W3/w1z6qdJkfg4HcFss0ZCjbBede8ZGjjthRCxAcFCWvhSfl
wUH+E+ZOXQBdBatWZbqVa1llnOTWzkkOjQiKmyAibjdOeEHZorZBUcznhY6Sq7PAldZaEpS46NAv
vjN0J5A8rkhbkOAiw9KA982YnwlgGkPP6oLQqMjHBvfQrylPl0nRAlPrFS0m/5w5vpF0h7UpcZMn
D2u9KIILExRIPO9joAlhLvJLgQlXFdUvmeDX7kHeb5WqTwQSAKROT55jdTeRZOHUucVDwg+EBn26
yFE49plvXor8kyGX8kWCDGj38V+KIGsPSwruPBUBTRfG9DI27RadOoFlXb8FI7fPEc6DsI8bOkts
661YnCNgBbabjr3Ej4Lnzq7FRXTOsG+MeB/XJRFlCoS+AacJ43bmXHC9S8QNuB3svbDogaIaCFHt
NIldXdS/sHzhAC2Mjn7vetiANJkHU1Z/vRlHc9FjvGrm9K8W0LpwR5QZDgORY765+pySNw6/p7qF
eUqiOLSaMdsbZeZunEbvBprQNhkJXpt/8ZZL0vfovYBuSQ4w5uHXPHE6g3duXV5VWOLiPzUjESVD
ylJTkwq0VY5tbJ3R1+fUgLIhxXPd4P1TRUD/taKg+tgBglrdYLF5xPEX8TXueTQQP9YD7p0J0UA5
y5d0JPy81TI+FZ7/Fi+9vpaFlYSQcE9U80riEaWJ4Tk1n7zknTStZkfTrrvPWQjeuymuDlATHtLB
AKSLSNFKIPnyejKXFr1amFQpD73tXKZ0/GwXQ58Kd9O0nP5MIrga6ILCzMERtuhgM5b1jQSd5Qbw
/sb+KzZdIkgIiafNQg4hJFr+2WKGQHcNEWSq+N1foLVIeGy4fEeTvGoMAEbDbUGnF/xxWTEeYIda
3PZTzFDvtlIPp/V0aBZRhyK8asJ5QHGla8U15g7ufTa+mmqcbpXZjkR6lMy5CGx1N/u/zI4lFzUy
WmF/N87joRO+pHNrpuQE9Iv5HSAF2dLeRtC3M5fTmPf5wSU979tokoMnlr2ouT+k7u51j7h3bnGv
e/aOvBz5NPTPpiWTg8Sol4C/MDbQ41hC9/qyiJ/r2A2BtpyzRGzaZoBcvkEp0ZjZHc9uTYZXX/rY
VoTBSjY5OxP0OhHqbfBoF6MKxtv1gtxKwhr0RNFQrBHLTak3P01F92shZbqaO/+EJWMHM2TsodiJ
WLJIhFvycM6Q9xX8Tim7vAK1DXOknLPHSrH0/8GRxcBWbF1jbh3zsSWCr+xunZ2MB78MuFRTsOZB
I7bSGQvtPAKJE+GyyZ2RwjDHFgcL1+3LGKiPCqV7PpJt5BAC3HS40mU6/SB37Tb75giuR4I5NXEI
r/yt/OGBh+3o+zYe/B5r3EDlHhzAd5NYrBei3T6HxaJqdWivdG72mMJ7fmvHyUipyCnJRZ66kWbd
7gzzNWgQYOM3vfJ3iZuPI3R5qOEweCPeD17Iw1SswFG0jyvc8Nao/kazXTyXBAXMZpPu+zw7F4SS
EcaIbWoU8qj9YIV48ytVNujGwG4xfgSvlWW8NnImurDHkFYMXXu0GuNnX5eoXMw6iM6+Vd+bJpiu
FiHgDDbAneYcg5lZ8MMSOnpoPZh44r/nuhqPbJkLJsagOHpRuVERmt/cUX/FjFM46d38XMJPYcW/
9ph/Lgb5RrhE3VYrdHrpH6VNzjAb9oVkqnDw/BjVwBLKcfoTtdO+XZzP0q/xazQOw9FYnTJuShIk
IhEWDD1Ync3pHVsfwrZi+aqimhFcR/UxWO21YDfASEShcr0ZEQyd+x2RkXFrfJK4BIGv0OuHSRlX
leT6zpzaUjx4gN67An2Ol4AciosyHAZN2ziqOAV9Fzk3FP9a71hfFlEE1wWFOrAZk4JR6HCqAIE0
cCAJMolzjPSudX4iiyHwYjDbrRfDBgxTdbfs2riYrockvOjp2kFWgSPKOuJ3rHeddq6j72ocn3G3
MSPXujk4Q+1GeA9/z4rMAowFnMhVo7wz8CF+GlHQpG4zb7+U2e3QOpihU8woqmsRAEnQI1TzAEkM
1ffUYuZwffdoRLImSeElThtz07oIoIMKS5NqiNgc3GeiPN5xNtE02Yn5CmNACZm39y3HRTVLMZat
12rlhhnFxggK/HexYPvixMjvKWWB54qnmCgPMr5qMQKqVXh21iw71akHBTTDjui+NcuuA/XxrG3V
VeO298kSy5MtkYXpjVQSSC4XO5hj5HubeyuuERwNGRKyyRYPOXP2ElEqdrnDUUcNooaXUFnc/O+P
AjzYXtqjtMyFUjWesIl3uZt767qo+llDdMFfy+Jkz1ZKh91QoAIgO4AZ3Nhh6vKvvUcwC+vavKsk
Rsuo+sFQMJ1E0aHqxQ1Vrb1QeZvckXZwNxOu4KAUItkOv3Om9mLQ4EdI0KsCGNiObWLBELH4Vb/L
kvLbht3YRpYrQVmqY12sRCExe6J0ou1MqB00Cwplw55WXML8LeohgMNHoFaCi9MMt6sIjdzTq/ca
+xW5FHr45eMqIcPCVkdkMWe9zkTCXis7/QZerh7NvRzyv41Z8NW0eDO8VZOJMnHYtgSIocJsVsC+
Gqm2XOVPXJ1Fj2ikMLsA5K94Y6GrMUww4DpcZA0pgC5WiZDF42sq14Cv4CmIJOhSitOsSJldDHTs
x7zp/6YeFBUG3VdnsilWRa246dWcHzEvfvMWlqFMpvZaeZq60rF+5S3xzrmXPfmdhH8vG/x8g0re
uoRcO11KJ8zTxGd9I5U0rl3Oo+KJaIg3rc1PiALGdbfZLEY8HImPubaG7O45xbhhX1avg57G0ERB
l0DFka9hfBiEjm1br35MonKOKgNXnSOhuEgLgFIigUOTqyC1kz5s6tralYO9+fenwQEYzQnEC0pC
X+dBfctyPlOL+5WCF4dGKbNdUsLfVu38raXdPOXg7ayqkErUfG/7rDiWUeKeIxV9xaJr9zaFVViE
y7+EvOpD1yFb7Ie8vZbz0m58KU3k5qvWi6SLng+TRDQgel8iJ41vQO9fg1mS8RKwTRfaOmPWYK7I
CeJy/PRLiK8Bg4SFrYEG35nNLZ2wHEX1y+wWICtj/9dIsArZPtG9qP+djRct3yyJr3kdpfumqS61
G9Ep3YHD6f7Tdf0KPdky7Up7fBtt+TrlonrVbXKYeu53LI7FUXAQEUGETloMwefkYmdICbrdgq6m
G39UPNQk5O8Wz4XYMd8GAzeUj3CAb+R8GUlh31VEofQ1OvQx97t9t8QHx3aGI+ZgZIGTe5xb+Z4M
fkPsjYbfCjL/wReBmMh2RGRLXfxm0JJR20ivdZW9CNHnoIT969SmHoJqou8wV7ZK+Ue3JXt1itlm
tPOKNmI5Z/F0mCCU+KpAlHYkjrSA1VVE0GMd1HUIB1DseLIsRPasPNpyZJiNOrnL9MSR9h104Ldp
orIbnNqBB7c4ZUjHsnEyz4DMEctdSt0ASkpSZwKyu9lMBVHzV613uJBxKfgQe0h7rpGcnsbRYUtq
v2rE3DedwbxgiNgVXUk7TmocvcJy93VGMOBEFkXMWFRL72ASS7OxJhHBsnktt6BiYiMAqgvkt6py
sVeR+SNzqncXfuAyx34dWq0Lqj45V+FnTwUU6NYfGvvq4ICEIAdETj9USb8WG1+pgp2DWxmx3oq0
q1W/Y/vDLtIuduBcAT7LOD5aRgkWDmjN8ZucIdhJh9Idwkb/tz2X35Xy/lSwhJjbMHVlqf9dxqxQ
yExfqqIlj4WgoNqwSSTJODONiTSU5TlQO2Apd0+IOtlFQwZ2BLacgbHRc/Iee8DLpg0I5xl7s8oE
/jXeT3OEQhBiPVSV+0gbgde18y28DAjhPAJx1o0LqQvqknqYD81lWS+UQbzNDSnHZiT+Dghmc4eo
gcBE3EboKGbN6Ql0d5/TCk8jlPrCEYTpr2LA+ocLZz3jXuXuK5cQIu3ly95pyugc2wRcx6WTIiSC
B0NI1A8zheya7t1m7E5UwbvEJNW/yEf+WfRJ80G0cMqtZD6Z5fyQGbYcb1XJajEDI8YRlghCDLuM
XQmVCChYv9xiD/DePOrIqt5NeskkKlV7zuPPZshT1LMUtKS9H5C+JQOszFAvnUegXCz4iPzOLI64
ns0nObaHMi7/61q7B6OwaW8ELvO9pd6h9NAbIHD8skMKdMpiscTcpV4jPusou+oGAYSckg8Y25/V
0BRHu4yCEBzwNyEboKMDrGeLNsapDXxjA+ubKWK19SzzRXr1FS/Wx0QavGunGEfzgbIfw3grTTKw
C84JhjxOlLKcjsTPDOipx3qDwwoYH5Nx4tW7Zaajm0LDl5Vc2JL5rifUky1LEBYvnhk3Mw+qARro
gRVNpuRymnIMfcTUwr3uC1i4vfIv9Dv1m6qJ2RIt9HCzoIG2JdBwROxlW/WH0eEGWFqgFOl+wU2b
YeRIseULf/OmErKqIJ+NK0Ew4oZpukuTgCbxnGr1uGQ0Q8xt75JIATlQSDOO3q+hF1+wk88Fth8y
FognEfpHS+QfWbkngZPwooeTnNBUdGN1o66YsF/RLntStABq1g8k9tv2IJPiQOItO7BeDmYObFBy
pGwsKwdxC0C4FiwVE9Af74YmYcXMrTBpopueoAei0TgQ4NvRsUlYfN9b06HGIYn+hkGgRVzAnZei
c5/SKsyT8nfmlnwWDdm/RjQeisB4EymQodQxML+jn4Tif7hdwqqPkfhpri4vRYRojSVxWcpHtRSx
ZrmKgyZH08izp8/YPJ8HT1AHM6VHXdfRLZqzz4TjelloPC7XhaA7ksuujrbZHiwpd7EMzstiPA1e
jYLdNVD9U8M6W/N/6HZ3cWuOO0pkUT009XzzUt6Onvt0mf0v84DenTWmr1GHm+I5qtESjASXHm2c
f6Ru66vLHXkgt+jvIoKzQwoy1SwOlYDw1k6pmzPe8/86unjprKzPw2DL2yDvfD7joawS6jqDX6k2
HrPb/OhcELS+91+LEcLcaUwc6obdPg9Fna7eV+Aoac9hHUCNxgzLGAaJ9MTwFFk2YYNeBzsmX90u
/SZagKaxTus1g+yzGtTOFORlJIB3SvDSK0rvQzX0T8I1SY1CqACCp8B+qE0OMvlYfBSQQ0V4wFyo
naqH1zSh0p65cVWIMSiUMihYMpGC1xxR1kRqXOaTQuQG5jP9sEiYA7z2EnOqIYh0NqkWNDxYIrwf
IsYxUmWu2glhwASOX6PX1GhDl4/Btp1tPyDvyiPR4FoA6Fpi5wBSt8YVNPlxNXDksIekiVKJo8dk
9eWn0R6Z+h8z/SLBJQ1NrCgoE5v5WVXP5OL4OPEsnqyqJE5ZuD89t4lPU129lKO0ToCyzG5Rcwu4
/ncNKkTslQjOTIlrCXZxN+jiyW24UknyevRGBAQpfnESBZtiLDf1tY/in762f5oOfkE6Ck6IgC9+
muIdtoNPT7pXYU3veYVSskVzEhXur9lyf2t7darJDsRbeatz1/hje1jLZJZ9eCRCbNJ5AqvQvrlJ
3Eczj3dlNC029VXZXaK/sfBDpx26tOYuO8cMm8I469781lOfnGureSS2I5BdQ4F1GWh/oIC/xnpX
pONel/2PHI24ibpyok+ORCtM4DXDSk8E2TU/ZhxLW8Vxmi5WvTez6rfqkLpMBmoS6fNCu3hOcdBr
8xRDDxpVvQEYrd5kgeoMb7jLUnAwMVaFg0J+sKQ8WFUDwSLtrg+tyH90s9D0NlTdfbBIBxQKsbah
mO3rWNyWWDPdEgu/0WWhXghHPpnxsLx7+XDyRcJVRJ/lRsT1AV30z4ZQ09FJ5HFYk9SqgudQla5E
8V+bxHQhr40yxKhVOya3KJDPNUKO0u0YpibCySvsH9hLF/tYW0G1rbxqeG+4OoPf8D0xJQWlGRbG
H4ijPeU399Sn1Cpe0UEQoFDbZf/CfnumdK94Kml5DL0sss4LkZxp5b4YZdLddAJazwBjHsdyLLf4
fCxCCVuxLySucRx10FZ5fDfMvNqwjj/nUYHIoXPTY+qVBxyDG2IF+mvQTvKWTe3ERx2RpMngtKKx
8KgBSXoixjE/INkZCI/zKWPGDb01F1iTrkAl6VhYwWRPCgbSoK0vvbeMtoi4k/2WK/ZLpMunDGod
etBO2xT62O1ksCP0R3EGoPQjWoRH4jtRaH2lZ/Ybzx55spZEnAaUH/NMdmaeJzvYqec2qZLLapwA
AXuSBdLhYZF/VQVermECGG2J5kyRrVzHpM83aYyw3kUHEBL9P9ism9EYMBDK4OYZeNdtQdeMnecB
YQgBc99aPUsRWbxzAHC3tm6bfWCAkDoLQdr18mlAigPv4i/wRbaHEUQEHihzx3Kw3D2v+KkMgNiI
pKYS7WanhSZ1YHo3DPYEPMr4aklZSSCfypxMRSPJNLcSXrXBqU8R3c9hb3liZwiDyyYbPiLyv1GI
oNxgWL8RuZSP69s/ztHJHPY+n9V6ENY7n9+EOcPu2Au5khcCu9Dsx8XeL/qROJV0vDGCTiS8TYyf
ePIUeTPbhJwRnPflcse2TLS4MsZD78j5rtcfVmswpaLhPvz7Y5MQcxKsLMo/lqNnwtiWFfdXOjg/
FKgsgjFkRYgYweuNBq8KYKWLhYIfRjPdklGcat1r1OVzfZNJ9X8/VFNcEQXoEzBffdO6jFfOowJ3
G92zDfBhmPbdmvCR4fz2t6JVV2RWxXHymyocUxskADvkgw9Vlm1HklLuHMnPzJkG/vcft8p6Y7Bs
n3Fp48pF511s2SbjkNw09h80Q/iu4n2ngm8bW2yZo+gZeXj3hhx/pgUvJ2npogmC4SGmhMPRf7em
JnrqPXFBNgH3ONqhwTayqcfmlzHwKS0DdPC0GCU8AXWuRSLwSViULF0FNhTy0S5c3nz6VnaVPzKd
AaCTveFPoj06DpGTjL/HZPnhrvmrQbGc+gbhCjmVq67/OzCL7wAxQ1iMWb73Gvxg/nBrYmvea5fC
7LLzCCOKEhS7JUl7Wt/moidLHznCRWX8vhL9EKPMZ9cW6vFwoqgkanaYVn6bcubMcnaR41jY7fEv
NWwMPZWH5Fdw8vFxNG0nz8Y8fghGheO/JwOVY3fXv+bY0Pf4BFM+PHWEzoSkdZQ7fBEBD9fWIwFT
T8vRz0kEiwAfWuFe52Upd71FGYZfzh3rIngZoj7CoDEeESV6qoc1eytdgkMkcJOP5GsxKk8Qu9Py
0xcLQxzZW7RX6HoXowVo05gBK1qKY56TBSpq1T8S4pjJdvisfbN7eDp4mYal48UuN99FilCK4TH6
OfxL5pN7u95EDibO1ILMHBRh1qSFnrP//1Eh/jpV5OGgB2w2niQ9ZW6L89TDiqctMYMJW/omi0vi
aYPqie6t9Ek2BmdDTinRovRjEfQTEAg6lLX5ZmRdfqKAEK0RzqV8ca/aauqNtzR6jy0ABeXkHEk2
6879JyU4xg1Kz96U2VLvlbb6E7hG3Uz3aiFmEmz9G2MMAcHoS6v6j8caOHnlmU+fWlnewD1prkhq
0CcTPKfejWG6+WV3sDvsoNLvqOLxO+cs1h96aDBwWewrfQJvWaAdIP3iYEQOmNmWz4KQPieY3/6H
qPNqjlNZo+gvoorQTXidHDWjLPmFkmQfcm5o4NffhV7uw5myfWxZngH6C3uvvdhhKbqcVSyZfCJQ
hPOjh6tXwOSLvO4+6vSDZb3FPfCSTmVKemPE2dSim4DIXWNgTv1TORn+tnCDv4jOBTwz5nXMgHkW
juUx9FX7oLh+NUy4gxAYNwfQo6bEcoshieFiK5/zGN0Een5iAkokcUhWM07gTpv+IUZUuJ1KsdjR
hn7XJw0Z1+EO7qjBs4QYlQyIpQGyiFAv8aCHL53NEA1jcZNRZ69bJr8bx8l/dFc2PGttvtjkfEc+
uWO1HhzeSJwXBoAJwGnjWwvHfpe5zriaWiBFasr+xDkmB9IdnjszRUDeV+Y+bmSwLYzY2pCb1T9j
MFpBbMFqIVFwQGzr8KM8G3XkHjDLV+sSyMYzjgNsr6R2G5nVriy9z1Tt74KhQy3isngqsOX58Yw9
RYgHKNzynLfoaHqFGFM3JtvwKWS5Kv94MdqJtCKbSHbplWChvcM8dlXkJrkpEaNw3D9oeZu/ZEDE
pymaEd1UH8T3uqyn23KTEJlQO8Np6sGUDM3M1qNzu2sFlHhTRIw9JTuUY9xmT7j6Z1afJs2xaF6S
tpwuzaJ/UOjX4wFnYxlKDvUqcDH0FOdBDi5U/bQ6QBwTNPbs/XAbQ5FJcNRpY6fi0dNLutiXSzLL
wfG/DFHa4NhMCzHHEkksMGSe9Vi9ERpc79u5RXDtine7tfp7iAr8KhxugsHJDrNHlkbjuDV5Avyj
YIEYJ88Bcx8Z3i9FkEFLEWCE5eYPpuFpdIjlzEf7BwNCM87tbmR5BtY6yHdNtGg3CYHYQu1vN0E/
eXiOureQ9wxnv1IbEE7mPTcMNOlmjFieRLOrnWPTUjNPIo87thB+8ODBP9su4CpUPLRoNGGVNVu7
drQg8mbevO7HGZUEkl+O5ch+04Y4gBzfelWdPyU1gj5iw86u+VqHMIiCkf6F+oi1OsTYlTTlnq33
2sIDd+Yvh9RgtMCWElRCnVc+cZomsBkBIg8LKyu3h+x5jsa3avgvdfz+hifgUo+t3nloeFZV5xgn
qXrFQLV4J3tUgigk7m5YpLCSuRfsBxAe6VAZx9hFUCgC7zZ6PGnpXP1STRwT9rMp0nTT2XCmjAE9
YZmqdmtNqP5yLO5rP+naTTnpb3wczl56FU45NU0HBU1xg0wIGxyYlqP0rMsIzCCjlLvEdtGuIl1/
WVUa7Gdgq3osIJOA3A/aK/fwTXuOw7Vg1HQuAhk+YzFldppWPH2KgtI/hS3LW2h3IEdYIXGF/k2H
Lr7Vpu+dR+91Xh77fa+RHHjVv1+VrGbpeWlLQqdgwh1+n2GoID6wtbIetcHOofEC9TvuQZbuSwOw
Z1IxgG50czcHsWxPkQhUIed3XeIJadz6x54T/a9hx0lGCpHks5NfM6B8QBhO0cZTYHwZp7Ayk5S/
uvnWOPFOQyUeRwwX9iJSH/oZJIKBMz/yeB66NU8Ms4YyGXnJ1RgC8wg8ASopLu6CFeIhsnhgAlPi
j9q53o7IMXZ9697jPv9jCpt/rUsDUNPSY0oGYJz2+R2xS/zQ1qgVPQb2vgrY7harCHHwJsahdJO4
ZuJ0eV60EJbrVD/GM9+5blGQxGh4NgV6M4Z7Cl6PJB/RMRgptBUDMeb9TtFsAymWOK0WNB4mt1Nm
qEeZ+3rjGMr4GIIOJE2DsT+ln8Lj0J5407C3tqnFU9mpzq41IiHDWWTmJZArdq5KePgKe6QsWc3z
hHcNbC+LXbfEo9LniwG0njAqMbSzLCbENhKmc0A6HNBKHxWT3HQFauImiuY9W1v81BojqcLPs7J7
VJGpYx6p6THQlwzodTPZO51lf5gNJrco9p4HCw9w2lcPYxRrSpAWuXsxMXsqF+ZQoHnQkQlEqofb
vfVdae2rbnqEhkeKmdlUR50tQvwE/vAD5M3sbuHyhSVTInhHPYyY5+JZTXaqK26c3JDbzEE9WhZQ
Bd0SSV3HG5AwVMXhtKhKG3dco0sD4mIOJYNOIN4hCY2Nm5FxgVeElKd0MzgvDCuY4kq6Lgbj7uzK
tdFTq8m522R0S2EST4wmxcNAAXX8NRsVPSd74jDYDz2echTAwjFPsfpbR8mHPRcOLloHCkksdql2
ESyV8LEamx1bAjOuqEN4ISObzZLso0mZ1qNSbMls4V10XVMS2F88XeZTUBUledphsJNW+Rk3lg/D
90+SJXKFDjPyvWVDPK3gZrV7UAuQSYiQXWE3+kUQXLEo93v6sXyL6yR6o7kY+Gy8aNd5C/Cjda1z
izoVk44ZoVLzWTgHxjeIgpoBLZ+4ETR6m9bueKXn4xzjclsLK2CTlVs7A1UQEAgmj22fh5DZmXm5
ucEmjk8qmrNuI3ufTAOR3Xw1rgwHsEHVadoMVf/BWHJCi09SMcPObYtQYqWDyTlWhbEOWhwQpcUW
wupzpu2Rgm3gNTmblRZzm5Huhpqs1DL3HvH4lUcPx8cB1Pdee1xFFY8924HX2lpbkoWZKdFuoBe5
OyTlMG8jPSHAm5NVxnRzIuePdHGE9LN8pIMEOsYAX9PL3YmSplgF+s1U9kOUxNUpK5b7XwNNj67r
jEh0Pv/+NPJMkzsh9DflotUzwSrCKFaXImbq8PuSO9V/OsA5hLjkhfhhlidtdvU9N38tbbwmSNsP
OChZqnnjPU/SLzPBJBcl3Yet0XtN5P/g1RnbNZP4GZ83scCx8df28uju0fGtzMzVKwmhdtv3ztZj
EwGB2Fpn5jztBORrwAKXHugjE11Y9JUfIdfuTxlqzyTNgJchrWUVH+00KOlbxKzV46NNq/jo+ORM
qCkksqO3kPgaXwSxxkSUtNGVNvofrl6fvoyMD+6+ejfO1rGWnO4ktGEpDKyPBnEyZbQh90PPiUhs
wZ4NCmX4XA2rBM3jGdMfk9OE5ZuXf1hz1CzWnzd7ER9Y3lCfxPKjHvtqZhXxaWCEjyYLp0Q1d3g0
zUtsVckrmXT5Q2NGF5sDL6/S6VlmLTohK3sB4oLmATPZg4cGbTf7ADg4E4y1NN1/NsIywCdwKGjs
KUrJYQ1qZhjAHYCLYSmrhHez5vRoiMyiKbejHfzmaFdCmy2Q/DCrNoiWIxhqNVW+fap8ndwyon7N
KoRsDhclFgxz8owUCteeEDCgaDnI2biz7HkUUV6eHRJEkD60yxhghxYvfJhCEq+mgPcUjefKbUqI
hkyXu5CpZlNY1FR8P1P9NbN63GdNIU9pibdw8viYYFZ36zbEzIes2VuJsPBWgQ62fiNezCyPN1On
QCewM0ACV9+asXkbnY4Gx/XkUwRUea/cmlW/7l8GUdgfvSZixcnfg/HkobE9Vw72wJFrMyKkLfOx
e2JacjHXICNgpbdbRBYPBrbSHVp6uTBmYxZiYCvdRqhblSw3MLX4V6PKZ1Sln6AAyhfaRHC1D0bN
Ot4ZsQf7IoQyWBIZswry7k3UAbyxurQY909PU9/N17qlThOO/jOkOCCwEtrbtAsQJGgIH8gPWJ1N
HbCFIbuaJtxFGcdfFnNYlIeqeMJ9syHPJwSOP5jbyBiy86iDfcUm5IBQR544cCAnNugmmYGCaJ5W
Qtn6YnqkbXZ5glcNvcCQVk+k6lLGZXpedSb350Bm7KG0WApWOQb2vFNE4MjhINiYIFMr1G6Q6o/R
Lt173xunX4pZ7Qcccry7uypz3IMdsT2CdyeQnih9rjI+QsOYHEzLChuVm6w7Qqnwf0UnL+A700ay
U8FQHsmJxSEwTUa8F8IiyrTgKKVUWaXIgtYoLlcOx+Zp+QHiAsiSFnkksA8BO4GLjrsqvnQG42th
ivcyUBXK0cG5j7HD74SySlJTn7Pa7W3nGqg+PnoJ0vCqKm++tPKLySV0oi4Gxi2da2cqrI/YuOjU
M4a99Lm7JLL6k6BrcbXfXpUakPAJ5L9uxqgBrs2p956ruhxPOQLcraJ8gjornHMvGmcTEUm3jYn1
LqLSvnTSvboRMUOmeWfc0ReAI/swQkZFhpUx8zxru4Zsgxkoj6/EW2IVTEHGdzXNpMw6GR1hzHEV
o/NbiY63NJALBt0xf5h9/FiGL++tFW7NJoYqMkqoZp73hg4BbqY5fyV92B20UQFeqObiAXYYfCRt
bz039tapn++QnujnrCPBzlIDrsAO5VZ6ptOlvq7sx7HpT02dPyz2GHzRuj/YdBZnyUd9CGOyx0xK
dgbp1tXUXrwCK8TsYIZElA0QC7HFoVFggs4cBB9e+zniikMoZPm3pIkw4A3Qk3nQ9vzWwCCUkvcS
Jd+TlFaDPpiLlL9/D3p52OdEA53JjnPPE7Hj8K7OQeqJi86qEe4d8a6JAs7chC6XHL/p9+X3z7gk
DqX4yYiKiNhHxDkCwB/NiPRrCgM4OsU3irztNLsUzZZeQfL8L5OT9SZtc596HRgD5k8cdtMeJ0JL
IUXkcsl471Kae+06JbcjZlja/27dOZI7ynuHU5WA0Opo+LNPxkbl2azLK04F8ZRFDzlPx2f2PnIP
JpzkrJA0zwqxHu4F+1RiFl/nI0qYnrWYFZru3rX0ufGAPGeInGnFkMXkDUBWdSWKEY8+6iuqk+Ij
Q9O1BQvKAr6UgvCzRp5V7x7CNvfXZmJeZycT+0bKk53a8uot0Yo2mjI2WdiSABFS/qrsjqYJPm64
EJRN95q3Q7AZ2Aayn/rogpF/ez2kO9+jvczzqF1X6DC2Qcq4LCsBRwinSraRrFC2WOeyp1cXyO1O
vubUL8BePUWGdZYMhj5GSkL2MCbRJIFTfIRW6lMXkAcQ0MlsDa3dK/kSOERRviB1zEg6yl248KjH
5zlIrmoYyRhKW9D/k39ooqI+tUOFSs4yXDb+PjRIQ7M5pzVuswj8+vKS1e7NIVD8GAl1kNWonosm
Zl5oIWNB4H+ANgATLYlQpvoI6iJYL+zJ/GPaNA2mSb8n5mA2kS931TUc57+UUwMQpfyQp1xErUII
OvReezAZO5djJA6uZd2JuMiuyYLAHmz9Nso6Pfz+0u+LN3ZPBHYk28AnJ7wPAWf8BugUdOuI+tV7
PbifWsX4ZeCVsaEJ02OueVzO/VjsSQY5NK19wifbPpYlqMrWNFgjElGTRglqdju+ak9Px6JIjmlZ
Og8054SrTv5fqmxcT1Dv8cmBwiz29fwlmX5fvDeYLLt+zO1jEI7ghXQAaLr007UrGIchVrJWM6f8
jfxnAj3bh7pCzugbZKQjhY9uOjWYwluOuatV9dR0QlykiyYszuNbLGy0hFEJFLfVMGwGv36An0KS
RmM+g3zrnglLifcdqecT64yL0nbJoES/1QxUwrrfpqP3LeYh3GFzHR9BZpdboSjzAkMClyP79uAF
yfsUMbCt7Tm9JLASYCAy2DEr2Ea/v/b7I9F5PF5DkEQZ+ebR+1SGf4HJgkDKQ/+1rUmGaj6Hbkgf
2EDEL8komk1NyDmgR3dvJ/OOsBOTkwR/em8u/YfTvkRZZJ6aIdnyUIa3PyJd8RlxYekgV9L1qxUB
9dPJdaqfqIfzQubVVxxY8twH7p70NKifs1mx6zJIIDN6e20G2GvGhSOS5QuXmKHLKonGhPjXuSeZ
DukfYJdnetl9R9DUl1Xz1WHsBLA0DqjKHrMYvFziTFs7ttQGIfAz+Y31Qzahf02U/9QWLh2lyr6S
VOhrz5/bZaFhbiUBOXjXCxsUWZgia7XLAxxsLCv/EFrNxyYCjb94RkGr/asiz2c9+V+vZvWatfV0
CEo4SkZP3p9i01a5Inhu8nSgPRrBMxvzUy1SA7eU4pYvXUZD8lZJ6d3zwv+okilnaVK+22EOH8+G
XOn0yMLRu6xtx9Av3JjgO9M3kq7mbzuIb3nDEShd+6ZjErmTKn3zG/szsTTNfSW6e0w7twdZ7K+C
VLaXKZwvoRWZj9wbCIOHjn1z9Tn5brmZNJkXdqMeWkCmJ5hKzQ0b2bxPF4EvFc51Blt8DqysvwND
O1bM5y7NJNU95qPgaImAxLj2uKtrdgpm4ELrtKdw2LQkJm3YJDIJT+C2NgHmGYrwLnyI57tpa7wE
aIRXsW+KHbppaApgbm+/LyoDZoTML9u1gdNhhV3C7EAW7SaZIUvUbp7AXpgT/E7Lz/1qMC+p5e3b
vnwaCqTPIs3eaWoAsPrUanUyrUeTgQG93lsuNLPli8vhcbEtm2YcRui16/DJurAPCobC4QoNoLfx
NIEWcNoOoV5wXq31FgnNjGZcJBR6GuGMeJjoaYgHtMqHcg7Mk4++Z9NBxl798ofzKE32aW2+0cY1
W7Ye0ZaROr22yOdTYtPS+ICHdr/KTMsOWkRBLU7Jps7WhmgFIQFENJhEA258OBkDWcND8l7hoqW3
Vu9R2u4Dkw/X9uJdyxgKQScrZrbALsFFOLJGuQ7G4ekXQZDYkiOL/TaY0TjazXU2sIeW8pFxTHwD
TLEpPbPcFblRrLMyqm8JwmuKOQA3LeZWp3UfxsYf1ikjXcSw5SEzFdoOLKkzmYWTK5sDBkhSZHMz
PsmBfgg4U7tBxmltRZg0jKgY4vgFWN7Zw1sogClCVEpuVsH6e+56JiZwKIsp+VHM2M+j3+MFSpkE
GTF5G0aKEyWd/tYV/WpMleJWSbJvZfqV2Y08WBpJeJ4J8+CRvZ7AZ1yVddo9xQ6pDk0S9g+6SQ+J
nY1ca4sywjY/K1uU22QAjIZqLb3AWESx074YIopv4wxrkg5p4QmwTwpm3Du9KUnoKdbSLw9F10WH
cVTfFBz08Q0jmwmD60MgcVgP/lPTZ94Vo92wjueU0Ylf/KgcIukAJ2nrZBmRIvZ0ZIShNxZXJIav
ew4RbRtWdrLFIGXkpOoNJW8wZSxT7vAW5+MDvddHakzdPkoepL9gKW2WDGSfDXBBZPdfMcyYm8nq
WDWsygqrWzuWwFAtRMiGbBwpADBysWGrnwE3dYPH8KnBop0OeGdZNlyl8IJzR5KZRRHDaeOeRR4T
dkpq5r3A/kkoffnhIrV4cg1GnGpAEJC74sUyHLW1Ibms2mJBbLq6ePeZ+FDDOGr/yy1zEPetsqQh
2Gf5vwvlOTAmnpEVUmtyvUhNraxTpItsz3Iex5SS1X1OrXORVNkr4rD5eTb+5p2Xvv6+QHgDxO41
dx+w6e+kBoP/daD+uP/+jAjZf6lpNIS9oQkfeNReiOdDdqS1dWIImL5iVoJeXOXFwSSy4VWBUWR7
OCa7VCq452b5NmaYjSlRbJpoeHGpyW6lZKK/wqxWnPmSFnNMZkTsLOyrp7vvOu/z14p15d0MaFKn
sngdfLZqXdiz1dc8kAaPKXmQGs+Cn7Ld7Z6FcwwK1952neGuCVlvXkmI3aAmqZ8qez7R4Fr3tm1R
2czJPYPR+toZw1fjaOQjnapfx9LgE0KybRCKeU5MDw9xendyonq9foiO/iAmXEgk01mQaN47Qtn2
pDciKklc+b44PVfdkKvr7/8FKVsaPH24mFGyRaF1HWP0rimaj3edsPENRi/blxYxYwDrC1Ko1C5r
rYmod8lyx+JhyA3xRZWgH2k37u4MQLAN5uB50BqOaR47T4Mb/1S58SOj3HiWBttFFfLlm2n843Hk
DIP6x6E2343xVx8lojcx2UDv61PMcvtpznW5bZp5Ry0U3cc5cVZm38j9VCVq35nlzXAa52/K08Vi
AnpuWxNP2c5MAvtfM/LMa9zHlDf1S4v81Q/88rntym8dQtthSlhaU/oFsnoL1AA+i13ZV832H3MF
ep7hx8pqtonp46w6+cWW/bGcoNAUjCtHWMNbvu1bXYb1d8A8Aal95n10S14iCqXlZgnLc5cxdsXz
H92X7bmDHsvx4S4FmXEAw2i/j1Q6TBom6zlcljF2O/IYwIp8BeVabT18VG86H34oIzk5WJSQ7MLG
xWeE10WcJjN4JDOwvL91m3xbVmp9VKZRs2FyZvxjkeSxz7UVZElx93I6HsLt+yuP6P4Absc4YZqb
T/1QS/TTxXQuYEI2Ue3uulD6LA9qMiGqLn3Oc4UsIzu7tNKvaX1p876iN4/q7yzLLgaTYGoM4irT
msY8KtrDyNL/x4jALzsKimqNgYdFz5TtGs07kBKoDfxrbO4drkv4OuolZyj3PI/Dg5MhN6rIQGC1
tm01vIMMJetD2HjFXvhZxwHVjMhCQzAC80xPH8P8cW2UtVqofi+Smf0XBbbn0f7kLYFZxEX1N0GH
6yBXCPrsnrnBdHDz/tHx4PTOHQRhFQ3en2AUZxsZQ7RCpLqOnSJGKWCYl7EWyYZu9oxDLjxqr0BL
EjJ0S8setlCO1CW2AqpvO7zgSV+bZaX+Im3Z9Plwi2drcZqAMnAK400S/LKKH2doQVlDq0sh7l/Z
/fUXL5/CjUeN/5nmcht3s/czLgNZ5RvVUzWh88gZGq5MHJZ7v5m9F6NPv6DeOD/Kzp5SBCRvqXZm
7lY3OOaKIQn/0Q8XUqIQSuYfBjxwEtwSPjX4S8NWXwAnKq7IrnkJkuo6uaT32g3E3NlKN9Sth0yn
PptD9uPZzEEm+4nA2/lJ1NN07JYVSxhAlWE4WL3nLeApr163VHtXTFY8zHmzz1GYyitEK+z/xotd
BKgzrEEfNBB9tsxcLz2CEaHNHx4+Yq+ThJSXvDR2GeLrY8bG9cnWNISQv7ufNruTB3ewOum/BF3n
bkzD/89i6cMUCXdCViJVhp+3FjpDuYnI+iqkgtCY3GYiIu6mXxonm8UuMjfeZOMIlW/dIt//qSUO
Ma96kiIeXmHfxYeYDeFet9p7bduK2MRVVKfq0EA8PUKM2YA1Wg5n95J4HGRjaT5itA73wIHNu1Ek
ct2DZ7sZZfm3iwYKaof7OBWIbMz3sWM+Cjc22hufmVfYR8TTDPwgS5wJWa/xbiT1wS2TNQENwTEW
wQaRysjArNpAmr1nEG3BMllbxo3fYaVcrrX4rYsc50gtUZybOAZFZc17wRW27WPI6FrGxraPEmgH
dRKcRCtZ1ZnvSVKqHbQ/akfoTVw459kKDA4I88nuHGIh5u2A1u1Qz1Bp9GAt4iAdEiZXdKdG98St
+N5b6La7bFnzG+FC4LcY3PplSkksTq5evjT4FRCYDuZ1EUyQJrJi2xXES4EfKIDIMCZG7tecXFHd
Oa43gO7koYi8J8owtZFDPG6DKmvoMzpku0Hcnbx8KVjL+cupiYMEUtphZl6e8LX3HPLILiDAICCX
x2aq1LlbXn5/1BvJ4q0u1mAWHomPmFEsArKttN1D63fn0+/3/fuj/7/8/pqy6EsaC4dh2f/JG5M2
bBro/MiMDUo73Vk8Tuu0Sc+T672YqRCbSRXVwbCDt7ZAJ8UgEMAr02cjZ0tNCM860ILYTxcVg9NR
WPgOfbmPycEcI/NaBxFjc+Db8HlRetZKX2JX/Ck9MtPdjoNFguI8JKD0cbZkrM0Y9sxuJi9ROZvH
3sk+EY4enHp8TIcAWrGnzQOm4pJpE4A+tm0FpwEDKn2pl/Dk/7+4Xf4K2UM2A84Iv+nvrSxBn7oZ
GEoCVrLRuo1cHBUXhi/q7EQik9xonz4lSuV41qZDEeffY3bma6MEGlHH/siQytqZY1VtkFDliBg/
CdZFv+N1pAiWIMaQi1y7RjnUNbQyVqYfG6DAlVPfIEfqreyrZAcsAE9RA2VMjoG74kZ+QWkKKww/
LnrSvYd+eO1xJme+Cbmwfelqr6K2Na+NGgbwERMWS3M8TRZvGlwhxlpSlMVKxcklGOLhWIZmcEVz
iOm4sN79tLtGfdTeQsVLzdx7jZJm3iWMMvemh89DuoPYB4JgjQntCwXslG4Na8nSUDrdl23KpW5s
UjtC3GNr8lQwuCv8v3Cb1gVPIA5XHMjVcxSGw2Okje8xTzHMBb3epMrh/fJuOsPYlxMFm6Cfp2KB
fYBXY0uah7MIR9a5lRsvsTD/k4VpLy2Gs2YiTe4sCNnfRCT494eyEmLfJ+GLRnMFndZHaE5adaMI
SUK6E0fjJWUqp8yCOD2zgfFieN0JOrODxzwmQtlIxvoyZDM41QXbV9lZRTXLvDbJq7+6Q9ujJZHd
QT6yQYzCfUTCxq+BJAxmKlSJEMaLpb1CLAwzpUK5JES3deZF4RsCx+hpLDNZwpWapmzDAc/kyAu9
jemzvMH7xnemXsl1tPfgtslag4AZVf4SOuzjOkd0SvI4yifkRySSEkoINFF5SF8YVpHOFkLKHbWH
TKFs+rUvFiNGab8H1sjZ4gR3E8st+didCSy1x2EOTpjnlNddWz7bVTts56AWD7L295UTzDfM8Sh6
/QBIepl9DqxA2WDhvyDAlalygTSnXFDVzAQO/qJCkrnzkS+UybFhXaU65nvoE6C4ezs9RG8hky9k
7cKmCmyPrmiCK1Lpm1/V6X5+LkVoIqOHK8uMZy0lPnYHFdvOzoaX2SNRbtVRK2B/+yxcUqTKCauv
F6FhhvTv5uGHFoRrmkb0B4VYjXuhyp7DayBl9Wxhvn5QRXsy8fKtU5SCHOsHtCfmNovt6uiyIrGl
szAuFLmqOZuAog1OZvaPGDh5CiU8KAcI2djBYFW0WbUyz6Gb/gsdNgeMyNaYyyFwEiTbOyScoGAy
WIMFD79ryJQVap0Iwfbbljdo+iZDXvPQpnwIQKoopHhxJniOOMmKbS/0uNdzh1Q2bg7dVGAC7Ppd
lpkTQCdjFagT1Zh8n830Dw0evvVkuT0bFDXCfYbVykLWTJ8KvjWoibbbTD8gHq9lVj5OEqg3ZngN
nt37jJ2lpmwRvzHwStYAJdYN+MRzxuSEIL6JIIVUnz0h5mvq0374Sf5PgfMTbveJYj6Dhtl+5GDb
0cmStdnC/6gMf89oUR885P81ycqnaB6uTpfqTRX5r0xNxdUeEfcM0gfkgC1s53hQw0pgTluI1GRu
mJ9OXxmPjs1uqM9nNr0JiHMvgKhvX4JitLdAcuDedOl0UaX4a1pQSmRfLCI22HsoTgnA7cMbUe7j
kSy654gH1M7VKJmpX9N1qNCKOVE47Hp/gc4GSXlKhXGoDSD+rHmBQTdZDZ8mTpnLZPYaKWh9pllE
oVrWxiUmoz2rq+Og2dkpI1U40cxxizYC+Oco725YYmOxaSFD5zEy2G4ZDXLyKkmJbkqYBGaFYKYi
+v8oxtLvaDF6j9JNn9yodE9DZC8Wg2LbVmn94X1aXVl8awd9uIMGC3yBcTfJTYkxuJ7LxKx2Nk5m
GPdEMc40j/E8pnskBzO6Q/THgVU0u6KvxZGje9th/to6TDwuIjQ+8qi2uJcCcOqo0pN48F772Gi2
pnKRMI7wJnKjHZ+5rjKKizp5JTnvSJVxnQQUTTPwkYdP5t8c3TgeeyLVm6K/VwNdC38gM5PskEN7
WQkr/PQFlkrFIgXdgrGPwDsAOjhkCK5KlZDQIWNWv5IpV6Q/bUTrexcz71xVLgK4fptF0/xod8HJ
IFMQTNWUYHsW3ol+rtv2Y/2MuDDeeEslrqzulavz6DW29aJGxQDMqq+i1tY3t3Cv8vib8EJ/087Q
QCOo/CtPLbxhv5h2bo62oITSM4RnsyPxJum5qMbx3W+Zbncd66qUuKEdfEp7Oypr1dSu3JgxoBxB
PB1YxSSEszndBazFXU/lBsxnlk8Kwk4363TTej1rSIOVc1DrrScRtY79o6dndml+h2Vd56Q8Fz3R
JeRyG7rsTr7RQyUgfG5vJf1ao4t475AZbzEed1ij+1d6MwzLfsrmHRgTMVACGYFvPbn0mgdJAaKg
YisJpxChN3mjqLEVgy7lLpG2w9ayfLUZ2disyyjBDljM9rW2uG/IALOwDgz+UQRucvIiY4KDo7u3
2WennRBpPfU+DoMedkpdRceCDItVWLoAL/T4BJUDXf7Q3tPM8ZEWtjR5qhN7FXv/FeHwCcr8EYQd
kboDxKPKfAEDhdBdobH1Gk6EeWQtYDU715uzS1l/CxfdsmXBszaa7mImbGoiY3xUrJpPw2AhhQvy
e+xFDDeDASRvlL6NifWUkjvUCJqYStJ+S8dF2eGNlE74zLliV1wXzZn8c/w3FfTvvE+rrxJBKt2s
aigoaCGP/qya3YjC4uAaTJAQFhGdg7uekzoYDt2o571G4U3cn3koqlnsbHLS1qSU435JzXswUW82
rHAY4AO2D9Di47cCJfcyR3P9p2dwoxMyY8bpOCkObNgpADtRGW9mCx+LzMXJT8xv3yHIosE0Vxjk
lXBzIpvp/G1jGl8O00pU/3/yAgSkXObePs9gGRFIi6BgWvOerx3O9n1sWf2iOiaBawbSQYrGqmyH
YccGDN7soqwPi4eOAomgukWJXWPFmjr3XBZULoFrRNuib7jP0FVi20OPF3UO6Wlp4zxM0K+VJgGE
Sc+8mxzvj4kIaac70kliX+/Dqdz5Eyt+tDOnGn/13mV00szSecCl6zwMfmvuM9i4+Wy9eBAYGWre
6mJmdpeJjzpFD61Mb3rGMrZK+f6MrN41E0ZYVPeho/H/uON84S8H06oQszaz/rBdII+Ryn46DMEc
xRnrV4IvqgI4OwQURHyJQ0cyf6EvoH2E9NOf/0fSeS1HjmNB9IsYAYAG5Gt5L6+W+oUhdU/Tk6A3
X7+ntA+r0GzsaqSqIol7M/OksMZwV3alXAGUprpS6z8AWz2nC99rLMS0V9skbeBIu12Wba2EVBRP
c32YmHwTl17yuRuvHU7RfS1YQKd6+uWF3BoYdxnCJrvca5n+CyzvM0oH/dRF/bgGfuOsPNuBxSBV
cm41VoMuQGpoiz/0yr1ifyRhEthMjVX4SMkJqW4AaD6azj1x8B5h0OXYMhYH1HZYqRxldqa5lkJG
8H4EUA1Nv11s34+SYfMKiSABlk+RSxlXKIuq/ogQS7eQ2vjEWiTCJkmcvak8cxuIgq2cygKCoZtf
5WLHuGWHN/bM6ZVxYHoK9BsLHcDCylbXjkpYeMuKKzZnSoJit2ER9dC1RUHTkndMNf1wDLDlWk2/
DZbPx8J1HhlxIDhBqSK0TUTQCcw1z+6B6bY121Ty3qUZbcdbIJk+6HrKdbJ2/I3Z014hmwYr1+Yk
3WN32zzTz/CPCkJ09sHd2imaBGaMkAUebvEojrj7uABZkMH2uQe7IMKENYRsEyR5sJ/Dppwac1I5
h/u5hIcww9wC0YGSPrC0uypce5tkNv63/S9t3ae4BZKNCXjm9ERZF0eSUaj62i9ddeT8fHL0RJDf
c8EPYSZ6JvsCMTPx/c2QL39jWuwRAoAtwCQiF+L6M2aP+hV8MwwF241/G5TmEKVpvbQ2q/Sm/4vz
6dNyy5AY9omqevdhBqIEEGjezUr+Z0IR7iGU49JDjCFSL3HeXHwHa8TOIRp0TofhPVAzR1Z3xtQE
VdCrPAq0hO4etD92D6H+xIjCXhQEkhnNP4rkieJaOR1SAH+KLNnUGOX1YD0C+H/pOYTxLkHVlZyi
5rhIzl7ztDSphbiAjYPBTRSaOllM3ALP+XpUTnVIhu5U+Nl8pTKKT2UUk311XSKFfyGCz4w2mcZ/
2Qns4ObOkJhgzwEnwSZGhbxHmDSEVOItv2s85RSL4VqgaDFL+uVQ9QGuxEY95Vn6bqf3U2mCWCP4
3xg79bdTExOlt1qQjDyf18hdtIDJBVOXwjXOXiVhYQ4b5a/dKIaP/p4inNLkXB2A+VRbpiW9snmH
d2MEheKnPpMhTp+wBnxVQA32ZG4wpUBKdwmIO1X+LCK3wxchlgM21XirtfsPt3Oz8Rz3T4WUvsq7
6TMMC0OQmbP6pAj6Zh7LxlA+V4BujwRDOMAsicBNjSzuLREh2zpbDo1bwDJbrC1GPMwYwbLFIIGJ
534EBZO8W8SvkLD/ailhLPYz0ztouD8+zlpO0jmDYEk0keM+DaFc0jWVBm2vnoeM9A+b4Oi04MYU
vUviz5mfTYQJyzJDsCvi8SuS8X6J82gX+CGeadr7ypTsK82yZ7KuPKRkAKiyh8xVTpDas9Z79Ejw
DTioV9RruEeWwj44CF/uojLyWIoDwxf2qPZ9m5xlp9uzmnAOO/2lJRM2J0t+HFMPIHR1NVb+34ik
QxhFYi/k+onxVGWpucqU3VHdq3lrleKdsytETyyJW3IhxCricpPZ0I5zMN+nvvCIzMk/UF7qHWxN
LGUt8O8pHIiDVHTfBW8k2lniEJba1IuT7KVgXCVyRcAEipWb7xKpne1vZQHwoM+BBvjI2jplmJ0U
99tNn0KcmSf9Ow3u6/Fquo4VswetXZ+Oqr7doK92adcAWhyzM9HqlcP9A92eX4eAHksfsHKs4gkB
ppk5WNP4Wg0TELcZR0MC5XifmWlBPdin8NqOAYCSjYuBjahzSbCDJt8tOT5KSauLZ/cxvhvqKDET
3oO42TacaU/UC9bHMKfTjkShTR/KmqmDyMwCUn5aSPgra5nWnoAn4ElaNDHw4psKF7a69KO5bt1c
w1S9zbrdUuRG/7L0vUPtZ/+gi1WQZkFbdE16LKf6HBDYPGZjGV1+vshWfgvK8XbW+AueBtAWwCpd
uHCYbijAs30ht53/jq2CZ9pUZBshxWPS6mTPNZfKnABVSM9cVizvCWDa52bOj3m8vLgJfx+uXWQG
SSUwJ/NkDWV2VSW19VgF1dkt6YC1cKFUdyPY05J/Uun6b+TZxd3/jQ/1THwyWDU18dnQ6r4zrD3n
VlXO46K977akt72hDNZkn7OMdvEdEnw3IOc8bvbDMPwu7qe+NG2xmXrWs0xnuMDeBH4BuynEnAmH
A8Jq5fl6AyRjDWYtPo8lPzInFrKlsgxtexWrdGbjPW1UmPlrR2m97inIiu7v6SzoeESV+u0q3F0z
LoGWpjX4lu8096h1nqmPrNYo5lul5EmEt9R3AqrLjwlrKJO3bAjS5Tlm9bmWoviXJ/G/ubmjL3Ps
S00tr04bXtS0uF9Dm+yNdUoWf+Qgwd2fUBNgxEBTnkdDeEDnU0ugBbd6HOBdFySDDIhZloIjGnVx
NcUMd/CNvLF+9ZLoQRC3SEc8hnZV8TGWmDU60W013TD7NiG9D/ptOec0HIk2OtaNne4VBlozKQth
KYpoWyQLP9vkfqfrlLhQ8hjy91Y77emerq5+0mUrv4LwMzJcA2yX6LxjtS/niTNOlGxrR95dzeKC
PkIFjwsdUbOTyMpwBU2JnglB8wkdAmwhBh4KpSlokK8apATzHLFqBs9RVseI+JYWMt9ljsMOeNA4
4tO8OJaGzupimu8tQHHM/V6eplDYRE0ym60Q+Kg+wpKjecpMAnfebHvuDr1g2vF5fih98+GyeX7s
xxEsa0d9bG1bYhM1/euUT/gW0gC3qITy1SuLRcHCrqmBuX3E+OU9WAntQS4uobSxwWzmFLNmRXpO
OnC8tWMutoD1vOScPFh+oXveO7yBJB4M5+EzFRPF5s7bQPCfRlqjw488d+URXoUEM0OVYf6aj5wT
wqm6wnbuaVTBIwt+N9mPpidO2Mp9PZb2s/abwzgUR/jayzalFIM93wpaTb4aIN2Qxy6PUznfqrb8
lM4X7nAgoRNL4qVNblFMuxJ1RM9d6XFhUZyVLC3yVtVzSHaClVPYACSt6SsmkVERCD5jJfrMe7Hl
TASfeLKaC0f4jVpcArVD8m63wT8iw4pDc/aBzctfs3kMtlVHYaJIotPUM2sPZMaNJ4l/zkw/NrWd
djKMG/j2/MgioxYmMwisrXJ3IIG+hsy2rmmbY7HCU+Ta6pEDNSFxp7n6XX0Q0HM2IhoxXU/Du4dI
uWoyYCa8sj7JkTNlaeLEeiDaUCrAsQY6QHGPMGW9R9s17INtYbQFjVoGZPHBospB6b2MwnPo8hyo
YFVuqLo6tEVK80cV8qrQmE1mC0KMx0AMSkvFHLFbg0cPrXEXCU3cYgm6q58GROGb7NYXf+nSyKB8
tZITcl5d6xnpmqOQ8jkRtzgWA35v3C/eWWYhgqgfYTVy5TW0hv+yZLD3GFe8ay8MXm+Y7zCaaT9u
tkHTUJRAHeYu8t2PoA3PVvPkhv18SVRyKLH+XLyT7Ui9I8lJyUrb+eyT5PACE/8oOq6jqvTlK6mU
ZB1WNqCu+1Mk82uuF5pSRuhusBFEvBvak8VD8IJqeo8dkKFUINR9bqOEziErQY4YdkXt/gd7Ff5r
Z8b9xK1rVU+h3BP9uOY98cJSK7jyNpvmofu820xuU4X0O1Sa6vnx0mb8XDc6cGq3MUy2UQFDZtoM
DSiXkDurjoF3xPVHzEpyLYEqD2xFV2XNET2bXzBw631MEng9xHK4cTPbgsbpn9o7Ti4mOrC35gyn
v55fNUYwZiRvW/jpX5do3tYDl4K3y9t6jxah/qfZQviMsUgswfQ78UdvTYiTQEf7EeS0YrSOO3GN
2vcGkluKP37VEn4JeRKs+6F9lw2PaRgNu4LGxhNVe9ugSBkS4WDzQ4lbFyznuAhfHaiN3E269oFt
4a1WDWxNR9MQSzxHDGedaUKBav6wlXmRi/eLEsfkQMelBWqdwVwTFaXYmZKXADORHPJjZ4J2JS2I
NNyxqBldODhnAv9wN8jdpI9JWC7AQHBwgsRjV+6M+mh4KM4aWzJL5vABUZO1ihwVfEZF74jIz5R0
DJuy8XgRuFE9cLaPt+Q1kOPxD56mwcSHIa5OeDVsmFs5EqlByNmxHWEFXmfTUzUHR8TectNmI7X3
xHy04NL1UnIGTeHAOI/M0b//k64SeRjH9CGRyLoVZx8VEsIfAvZEiwVqb2rpRMs+Ap4e7Oq46ksX
BSIodAMDp2y3DuVLoxXuTIWXT43/Zcb2Tz63l4ZcEwJ1xO5g8tiQlQBbyROTA5beJXTJByaTVHeU
Naxe+69DpGzneLO7TchlwLDPqlNiNTM+EzBRcaR2hemwbfzISnf6eH0/sPiYaa6e9I65oGZPuNhl
nF7bqxDP2ArvBJbSEW8hrGh2JJAZCj7JFD9Uwdak82+L957FmNaExcPnLog+U0X3s5AOkVumxkM3
dhCbBtqJyih/sBnmCMfkHC/YCnOfVl/LQI4uLP+0bIQQKsLlVGg5nqaPH2g3rr5gJ4Mrt6nrYvqX
YYKm6zTeg9tyAWKPC/f4pjBvWo33CqRrYL7g8jS596pQin0K3WlayX9REtRtQQHDZnboJ0zL+oXu
VveBzRtxPnqK0RKZMHlEGXa8XbL9AUBi8gdcmQEBQ47pjx5BtoA66TOeEPzPjtlC/bR7zuZzivjt
SJuCSvYWR1vXw6kJuzuW9YkeVG89aNQOtntXp3PTExa7nW8hLZVkWjaJ9NnEJt1TOt7rKvL5tSoC
DB1Slhf0J9Ypo6KlY7ov7uUvlpQLjIEjhY8fhpIYv6fdsef5g8mkfa07/MyYIuyow8rjsy8Kg4S6
bqq0KmtBF4ZskQLKVykDkwAqY6X1dPRblkagbu1NmmRv8Iwd7DM5RYgov+xwYgJpSUsCwW88KOyt
x1TG8VQI/5WgMIfNCas0zkWGgDQ492Gx7COXy+znC5vZ2xJq3FKMi5FL/3hXOONRtWd6KNoKT1A8
1BE5TeTulFPHjsv4zxLoM1U9AXQxsW8J0w49Juzl3ith7eoosc6TMbDEB+7vvW/FlyQc+VyBgCRi
QSoiRQ4Io3NPvng1UqRYtcHj/T9lEf93N5W1QzRfiaN/Gp05N3SLfVaxasl1bm9omcJ0DUduL8eU
6Kp/bxN2mv7k9aI/1UlhHWiqp/Mg6891q8k/3b8TVswte1r6PXI2lxEPf4yrN3/R1tntHazXnF/8
7MvocuPaojqLOGZKotHJtrv3WuCEmwZ6bfJAXWaR7JdxeuIu9z2zi+Z81ScvFQJNWTV72qbYRMVg
XSeUszUQhRaGP0CCxY1Z2pfiEfxkeW3oElSt4pYDKpCXDpuUxWAUQjzGTuGyjyWzvG+c5smx74ni
6IktfAwhArC2pIJjJd2I0FNDWeYAWmuD5YhAlLZJUkcs3v2sOuo5Qn+BXBEXsQKDxTDeLtVi7hzF
9v/D+aL6x5gIwF4vvTh0GhW6CPd5TPx5IKR1XOruiOiQPkxSvGqy92cspO06K9hSIhvgm8j+JnUM
yi1FJppUK26lm78ovfyhQkxurTSuTz9faB8hruZ3IzmLJN5KhxnGGVuCGnRIrFVGaL2eWGUZKoR7
3Z8pN1AQODVEgmBgG+OZQ+MJtBYXxmkFvcv24IHNbPd4opkLKOtlJ8rgu1lwCFFcVm9lDNs+sATn
bEDWO8UgsC+MtwqL3j8GqRnOhZwe64LdRVgN5YnnZQk9nO/SuGoOA108P71efs0m31VENMfYis91
J3d258SHxcLM41jRI5jPYRPU8t3qtHWBHj5vc6+nuK3IHiOqMDaN9O/ol25Zh2077DTTE9IFC50m
szj3/qtduz7QTxziRhtfopKprvS8YI1Frtg3suWUwOpmMybpVdS6PHp99KC6geqJLJXfUZjMRwDr
p/b+Y0paUhmCy02ThiGnWNM8LNTsPAxX2AMhlUrT7yhxq5Pp2U/Bz4LQUePxBUkQi4pqa9d6aQt/
eMA6w5iVD6885DC6p/X4nKE1wnBdWEiarziRzbWvM6gDlPuuTA3igAc974lpXwrnq5F5sSNMAzkh
tr8b4XOkjltCtJp9XIUlDiZM9avLoldorajVPW20mYO0pez2t6NcbpoNg5xll/+FLV0EI3D9ldWR
Ss+VR+ZsGDEw3rfKSTzeZsc7eEEzHJqSC6YgrEDfbIRZhx7FqztgVaWzYQZ7uiORk159p4K1TNXJ
Ts7xl9VQd5ze886emTE+gNf4YSu5d8AS6cLhmNFumC4UCwxYLVhM1Sc3+65yzV67HGBdj1a7ZkkA
OavvnubK5tzdU6eTsMwEnvCSzry6rGxgGJRz9BQJihJQWQciDDdhcF0NdnnTwd+7ELLundaFrI1Z
4meJ/bO/TmmjWOdGOtD3our8Q2jOO0A/hsCvQyaLsqtu3rXF8AvVqbuCHGfit6iPj6Z4F8rQI3dS
xA8/ka/awYLeJcACigLne+iYtz7kX2yoLIrGfF6nDt4DnCTRaiwIq/hFBXG9I0zj1/o1MtkbvQT2
sbVk/ICgF6xL0QvyTkxvyLA0+bI8hiTk5OdKRMt6bMKRe/ZwIFjMajdA1Mb+SVdXRMlHz8pBL3Rz
OzkVqcV+9L3jImvvpYVrslIRZF8zO1cRGOTxWj94uejZp3fI4zb6zOSND7lxpmPfT/8y8Mup5qzh
OvZ4UBNKvkt+h2wiUUX7GOJ020IsxfrI1qYenPUCJvaadP9oByxO/BoHIo/jCRnrYx7uO+D4i1Zu
oxm5y2b8HiOmHe13OBySmiuH4Wwd+CoBFzITKSVytvVGh2wvRak0mXrsb5bmjDcLJkgS/+q7t0Zh
yUl89jypO1aIrciZC7AVdngefVZnFJlHu1DzSqSohvDcFOZIYNd2w70bQRWgFgc+HrppWL90lH7C
vW8R/ZiqCY5QIX0f4/Ky1yh7w8bGUUcbAPMy+SmwySOGQmKk41aUzutSx/7Z1zi4Mje8RrzaK6UW
clBF/5YQLF2ZxEXBZMHsOLP4lLHewQvru779rZYFA54XV3shy4OfsEP1+AGbunx07kVrxUj/sxv3
ODrm4ei26otQsXy0cLEVnJsOkMPhgkz9A377tHCn2+RfgOqUq6bR21A7tOxo+4ZetOmV9D9EWnz6
PUaycLSDQxBhRlwCYA/O/OgJ194bYO0ckmyW6oRrD7kVfy1R69HZy9yc0dMNFqSFXzGpTe5BNJmC
chtHQKL4AE7nMIg2tdve97bJwSTizmwN6xs0CAJ0NlvLitvjtQ2oG/DD/LHlEHSIh/4FHz+PTB0B
m1UI4VXvwlHws2jbQG+8hZyGjsNUffm5D/SMjr5dMv+ZxsE6jBEdDaydiB9nIzxH8a+Fdhz39xa/
5SR97sDYhhlF9WJRedrvm4HbtGXKT42ovW/d/MlY2sbsAL7ZcRsqCrG5rkKcP1TQpkCTcXPxoSLo
6bV7N4ndIxeIvaoHUFHSeV5sb3kewWYDlM4tPkF2jiSougd7gRSBLiPv1cDuVUz2MZuDb2jvxcFC
Z7Bc+QuZ1QEfiIe8IpRo2ZF6a3TxtAzk+ZwKI42DKHVOq0+vc93XqZdE3sIMtuud2EApSYCIPaaY
5ixV/h6Qf9w8zTexFvrqk62HI6rYso+U6Fbu3vOB38RQiCVqQXr/O8SUrcda4XJr8BBF6Fks0ZBU
PDhN2yZTXzOz18EmyT0S0d73pOnWpia9By8dK6d0yB2Aj3uiGgoZMe3DDVekt/OpeeJch9VxhT45
cOtOHrPZi0+wYiuSCdvOJpWKc4OLL6Hyj6Q+2o05K3fUd/7pLRI07mbAMbb+3IpV3arnnJz3rCtx
yAqDGjiYl8S7d8cUcIH85SmJeLHIwzZX5RUnU6wBKERXoBlygy8fXwrBvymTGyvm3XRg+a9qL6Sc
BoT27FgpTnkcX/5ESgSVMsnztep0Dn80n4/1O5iy6nfCLq+Zgdst8XJvQcshUdRiPJipDdfuvPiv
2EoNRzuiboA46Zesl/eBDU7HunhIxorpseUsiwcPKPb8K9WzvbeRsgg4Jek28DTecvqxLe7l0Jjq
r6UijZe1DhHyJT2H0KdIzBJMobh12weSRx8hgFUIfuRuSriVorzYsV8dMYB9WoraJRbMf0kqY+HR
jre2Zye8jVStC6pN1y2dbAdPWuppLGaHWQSeWW3iPXoUVehOYl/viW7htQCCNFEFShEYjlT0VfWk
YGYhH8PSXi6dR/JH1eEln79dwdXi53iXMwu3JUXhrBJ6j9uQbcTWizNiMdKlBFNWHEIyb6FjJbuB
n5XUMgt9ofbGfQo7wlpF4f6eBhwB2QgmfsjZCcSUu2wcjjBWn1SvcxdRemUivsE80Y30gBqgTxix
nlne8px3+mGtCP74mCxjfLR4cGq5FSTAnnoLF1oZ/JoHVR0iMLSqKcBRZf5nghd1JdvIehjgI58j
3knNAn1TDA7697BmciOIWBl7N/jE2vsyZExxkGBwKj2RkLgJ+uA2bV3QYRhgw4QzJy6So00e5S5K
yAyYK7BRrSyzUUnMZrwnx5xQ3pL2L3NtTp1J5KZhvN7WeUiqyfK/oaW00QulOBRohfOZyrb/eFbp
TVYxQTYzv75pi0MaFfSD+ZTKT2Y6+BS1VCb7L50cnjbuhmVhiBy/gKze8mGdt1pEfAwSZW/xajQr
lRRka/icJAaKjZhVtUPh3VuJ4184TvOrh5R04Q24cnNGP/uLcH6J283iRqAea9Vi6taUhjI0GvdN
5QkCYOz/6ir5onqnXwtDgmhMqj1syZ0LugVVAeZRUHcsO2N64zLvkVmdI1RHnqCOXkxevuYTWG2X
BQUS7VvWdvAf6E9bFfGEetE9F60VPPQLLOgG3U7U9U5Lpm3i6QkPYDL9gCI+4LojhbmJ3LPxSaiu
Yr2j4o8Rp+Nz7KQfmdcyweIw0JKGPmjLJ69RVHtOFNBAxeIQD2dzQ16Uxq97fH6+N324XR8eEIqP
TptAAJjSkzVQHwpgERsEP1RrOBRkH0EzhTmQiBFQcZA0WxcFsuG5fRBC3yY4NsNcPCZWgPve4D2f
m4mS+ZrmEkp09p3j3lQV7PMmzn77sNRi2L1r7lg+Q034p4IdtJIVEEIrt3HhM00G2PuOTsjbgved
/bkPcU5ah8oBv1KYW3MHU+mYjhviy8s2Y0Y3SjiPMJJeYnA1V6xv2zBbsDkCzpW2Fx56e3pzRpsL
k/jRhbsRpwqtIQMX6gUgRLbCGS0vlDICPb6XS8bzTlaWpuiayGxhmuzy86V2GcvqpWU6Mdh3dJVe
Z6G39x7og9DJn0xJi8piA7s5BT652A7aGyV0Q1IN64B3du2WVfU0y+CBeVSpfn4LtH2G80vq2/yX
zeB5x7mjALHAq5GnLyouiXfk+kCWv3gBy+it4MiMx6yw3wtpt9vR0GNhXCTwDK/5Oe70N7vYF8L2
rzh/G9RqqGbB7GQXHIuC1o74CQ1j2mBp1IQa+YSFSgBcyTSRpfSz1El5dblnI2Cep1ivGq+0NnUH
C22GXuMMF+nJ8qnOFNsA3A1O2oZP8VibrV3SdGd8+4sWCJ5T7vRdz9TgBKzqorp3HonnykfNO9YF
F6d/94EMgqqUz3PWBw9glcyDXe6sJl2QsdRysRAfwRauGbqzbRV75jHKuOrnajsoHsWtan9jV/MO
AcNFHQ4O2+I3L8jESVr3TkSKgw1As9lwbie4M7P+ZzatLfuoZu0dKdeGadVGFzqQI7wmE6+FNxFA
CqJ4Q5bjGAR2z5hF7nnA2bOJJA1GiYHVHwC5tGZuVw70Ve6xMP8SKsGdgfbIjobYlXvPYUBq9qHp
PXiqhGtDDmndSGvewp30DqUzfae4RIMwEa9pI4B33235ZUrwpRv6Nc3u+oZ6egYXtcbgy0UGC+/A
Qe4xbGjpK0beDFgRHGZFAaC6mDg2usmvzOaPHslUR+CrqQ6r9ItTx2vfeDWXLwR2+suSJEBGHw6W
yxaVQfTyg4OqPBwHbkGD64DnAqnC3jUQKK+cqcM9bWbPecJ/5TrLUx71yQXIXnJxFpwZtUe4VBrT
nIuazaBtIGYHlQgvbpBM22aKbmaIbsJNqnUS4j8ew+QO/gSMMRe0Qrvu2cjRPdscsCCzJeBhkWWb
vqE6XOnHDvPqAUL4l0PyhI4KN946Nbe0MLX+Q82Dx51iGO/NMm3w7DFiK/uxDYf/HCoMSfxfVSzU
m82RcG+kunlWxpJlHuHGCQtOxANJ5ZrsbZfsnCj763IYP2oKfBZ79FFw3mMqulfB1DF0JaHLRO8/
Eef5CIDqr6KYUz0m7SahaFvPJS9o3394nRJbLu8BCdn7O3MKfS5oiuoydqx2GfhAnBqcS3XxDBaA
e/ykp5WXKXGbxz+16LOnUlPj2SMzUcvH6K1ad/kI/AwqdSTktdUC5hMbxGkUD3FVl4wlYYrf1w/X
1oiUHFc7qkj1SXZs/S2h+iM5WzyVIxnpCEXD8+Q+xzSJpXG4okepicZdWo5tCuiVxhXL6z7ZcNCM
jesXAQh/YskJKRpSbPmVf6VWxtkvphVHVkDlQ2IzkWPZXi2yNTvt0nMXFH3MR2989kbr2a75myXq
MCsDrEYg4AiHNfdFaLFPi35jhJyOXX3NeLDuCoccqBOGj8PoQ2BMGcrglSHNqxj+vrDUKaEjUtsO
x7qYdI8TUTi0MKGnVLAK9gl4nslcI69F63wBTB+OeXAxdfcLsMFtDLt2i4hXwBuq/k0e4vJPr0Dq
bB34zMCjGSeiGCuwzRSzShL/poQgQzI7LKij7QjV4qXLKq7Ac8gB75L1ctrKlDugjcmY0BJ+jSmu
a2hpI9aOyLmThGLErHYfct8/cMY/eL32ti5mgFXUuy8+udYHh7vwSyZoshhTs4X4xxWWn8jICGN1
p7budz9pxHh232TVY0ik8slN1YbFSnfhHsiw77RyJzFxHpF9DByazt11tX0otHlPqjI+1SJ4mamt
PydAurFEsbkEcwr0buIsy5cAoOK6Z0pmuyuuPRJQm43wfivNnJsgUQq2DWS+AXLH8Z+mJrEXJ86D
bWCd89Qt9gghJS50Mt8mtVdEQu2Dl8Uvugb+YkpKR3wDLX8KGrjZwd926Bn1YpE9Z9WHZCt0ywAW
7LHar+KCdpawglEaTGP24lDLnbMn/27cgKhgh8mm5nzIbr+7qqiyTrbED1cIcU2WlIgjprSNTnV3
9EeX8wwLj46HrrbinAahvxPAAYaipj0nafXPEnF69gNA5Wq0Tz2FMjlGwL03sKQfPaqMWnlKwoDy
yKDhlu4TQ3Rm5JYGP8mudkXzMoNPAq3AKW1ouN/RFryxjOwYWFrOZdTPqRSJ3cHMEnkfbQ8+sQIS
sy7bylnTznaGv9k8L/09Kl2X6mTYrO1oTRCtnz+3c0YNpxT7KsNxVxc1HdYWBZB5Gb2SyX6eKqt4
MjbFmfV327Jd5wlEP5Pl1M8YuHB/+F5Ay9FATGXGouY0tXc16ChbXgS9qklxnn6Wl1XuM3xNVCKn
Ng4fAU5S+VPy4AfRBS/Vceg9tUco1VunalKMYdfGtPYlHlvud3f1OicxYtA3Uw01ihhr9pTwR27Y
Cf2NcMBtcrd8K8M8OGuYf0+8Cv8xtr9NywwBLJvpZJ3u7KlMgB+kXf5PgWF+T44XR70Y8Ela2W8P
PykUM6ohBXgOmVXgGVkwZ7XqdoumrCvHKw0ow8KbntnPSvntLUCi7xuc85GgyGrRiFc+2Am/DoLT
jzTw813QJg4yLsg/cHzLkWon61w6tU/3MD48OekTENTo5Ix/oLpBdkbzTgSy0OjHw5Zb6Erm+o6a
jtecI6YDEYDhLGb7uVNDffBnf4TxJfG2YT9o/I4s6azpEeWCLGZ8hyPp/0kQkJ5cf0cvSRHgh44m
WjRkMlAeOKFfDTYZGrTcP9bMJEx9xFqEvNgw/fGW6Xa54oDfjgH3VtQNliBukbyEbXC36gNA/PnH
jjf2ufoOBG59yepxn96zUu2MYmGVOHFYDv5nRT0QKOVux3Y82DCNDwsPJv51bKGA4q26iCbTwHks
jarxQ5biQugDh54JvhwH8UQC7EvD4W1UKTXJTvzOJrXan90cUxGlgY91D3sx/CrIa+2VZ90i7Cg4
CSkH62n9eiqsMbs5tbcTDe3kdquPlp+CWmTdGOucJppwdJ4ImEgxDk+84jahuE0IMWplMJMeuSbW
Wlt4ImgfhNLsYdYdCb6aAJB0sBowMt9wRnKHzqllkw0pi7Hh/1bpB2Pq6MidlNwcwCgFl23rZIvP
1EaRKdIpuaiu9fZVSaAvv6MzIRuxzW6jR9LheGDinZ0NcGNl9yhQgk4saF67Qqh1ITDRO3T0rWgV
eq9hEKzbpgz5VGOWLI1/kIh4SdZ9xga1ubEQGhxjLHKGVXDplhIOHd/5Ozy18ap3l5c5ksFOWNYp
rgtu25JMht8Xw53FthmDMYZRRxkxWBXLCiH+J387CQuL7O2NU0D8NIWR5pUw1Eh4gKvqNiofJGeu
RNOBBnP0EqVhceqE5R0JoA8LKcLZ3qWZ8xwW/CVlpSuWokY/z8iPz4Zf3vEbsxc4FlZIn/YNU6K9
F0X1DRZhPtWB66ytGeZdwqLi3KeU6+lYcfCo6eoKGoXQlwECgtdIu1yKeC/nTUQP1wVM0nI/7GOo
cLrveaI6TCTWra/s/NPK3L3GzrzysYid/LrSb0PKrFAHr7mxnHPbZTTsTc5u9qmrrMiQr/3Rf8mD
atx7qauP/yPqPJbrRrIg+kWIgDfb5z35aERSGwRJUfCmAFShgK/vA81iFsNQ98yEKBEPVTdv5kmG
e4IRIj4lpfWTFU57EGa22Nahu3Rz3T/aQtHjl9rj+v8crH+/4hW/TwMeO1bu7w0FLlz5xntkcfnL
QDDOWQqUJjcFryUqIv990YP/UY90LQVgrk6i/4s2Fh9xEKTnPpQbFOSSmFVCE5uN7wqPCGgIYR0T
qh+v/nhR6WxsKpx4HJ7pGvSIutEc4xw9P/1IFt9YNCXASnzy2bnPumtACjg3VhDBlLMwi1omWGL5
4wsWYHImD615UnJewJjzKYeUBkI1WRYmPf0dNX5+iG1SsH1U/oIedYqrUO/QOFeBSyWgL2xn1yeY
KATBVYhVXz7menRHj7F9IGhsN/V7wZD9pFVPI5oebgF1yfESAJ851+ipJRxPX3u7Uy4OgKDVaI9G
+0g+6vdkNtMh84OPUlvDwTB78oSjwrU/Yg6SffTd43q7OaULGmr5Iju4MzFwTdsK4FrhZgQEp+iN
o3WNC66JgQa7kUP/zrabJnFuN20EQtST4IpAefD4GS2ZWMvjqQ734RQFxw4U3mVYvkgtvUsmx1NZ
VOHRNsEeWsNi4gxM3gotZ9zodn99OCoHH5AXs2mgCcLUP2GdDK++HeQP1KE+52ruX6li8x4do+MU
cVp6mv3y5gPlOHZSayrmnNe6XnoRtEcuohxetE3lKkC4CvObkey6Zm1oConlkL3XSRKTueGCISTV
LL0dvUk4NCJDpwExnNfDwW/y3+k4nQl+Pdu59StPO3tj1yWwtJTwuHt2yLMSv+tfQwm3gZ9Z1cGN
VYO3maoOvt7NjSjY1S52dz/5nRezBNWUHmFmvPSKcIxtc81PkulaeuPfoiUH4gz1Vx2079SugJGx
u5vbkadVhBffjRyPlB2/JjOrLq6BBkZOzCsZwOEVNz6HUaC5E8Rsj1lk3Z2KbUvO3yLHX+Kuk+Wv
S4Nv4WgujQfTYirmlmUPSbO1YguBrRz/CJJKFmZVbgV496cpPE/99FRWJdwxYF1d/caD+0cY9bNl
dRQ1Y6No4x8DEsMuTsQdqJFziRjMAosI9O/Mb7OTt9iOeipv2cC/82nggkblgkwwQnD8M57APzbm
az+hhg8zJRMyrx6ZCM6e3xS4Z/rF1DH8nSh+RlJmDlaioyyXvpH9xJMEQlFcPShu+zq2MCrVoIJD
5ez4iGebKenng1Q2lCq6Fnpfeadk2pqiVccGKo8L3d4YmxgNvP6NRodF18YlUnPCWdX4MixvAmsA
fBaei1Ggw3eo2xETu4vKuKJI7AOhyd3oHvAUHTxP8TSo1zJ3oj1vQtIrLeNi6zdIynWMRR3bomOi
M1GYAGdSqnjL5zHCBLNuXKRfiAtMWMxUEcyOcIYrnhDlS4JSkGCZblVRJcexzjZhwvuYODv3xsh+
cXr8ChqN5egRvm1weBDlx7RUdYLATn+ryEFnnll+11X3DovskdMzO+Tl0R4V31MRkSjnwx6i3UJK
f6CajyzUtqVbaa84AI+panBymieHIuaDGw/AKOdKktXK9wxbxZFBZDeblbkvS+ejhjCG+0YF1zyL
t/kUhscWf26roClYM7V7oYO1QMEyyi22pGPtG2tZuBBuCmbNzgbmW+Ys7eKuWIsmnMlYTO06zMW9
VQptN3J3kWhv7Iah1IjgEcgChDaZmXsnsLeFJcsDSk9CtTRHj5TQ8kyH6qBeRN2Vvq2PXjTtwcKI
x5MB3r7OgevMfbQlLJ6cMdfXwGffzspsg11XW68au85DhnH5IbPH/mEa1bFHlRvyBdIxq+I0T8mj
CwoqmSo6B1xeUxZZfCrrqH+WfO5Dv6WNqg4OGEndqLSeApKXtsFIV3lVcyZ45/MQY2JR8J/YY/Qg
qJAvs0G2d6l2uALp1NOO/Riy0NgjPHEPNAw8eTm0ONBAq/yaYel4AmO7zkhybtw+9NcJIsc5qHJn
H43dkwj+3adoYKpabmymbPbmPLRMgBRU+POy0pkJFdUV4dMsf67NOeXHb5s8plbxIGMev7n2n/lF
QLoGvGbS4H7h7cp/xC7vH2JfD6dJmzdynnQ0d/XPv6PZmJMriVMXeLa8pJUX7Zp4GNYuv39kpNOp
YylNCvV1ItazEUxBha3KE5/CVaBrkNlZiMXCwd0e9aS+vNZnWPLABXWLt83zVACUpHM3cRvPnPrE
IU3YndcciNSqcAGfAO8mdi7r8RFAyK52tDq28SFUdcDNZBqx4GRf9egBMpzYtt7F7LeXrKZ8EMUs
wTlmcArHjh4f6NwrzxIB3bbbj0JSASdwzJUlYXvsAzF7bPmE97t+AgLARYl+nX0YsXAfJDczEpzN
yGE3Gnd+M9LTGqpbQLbWWr51mj4pZroFFd7fISdak/LA79ATP6FSQa1b7NhBxp9FdgyukS63wQw7
qAuZpnrbOptegZgcW2Sq2HpR7Gw653/oiU6+hKRMptqMTxiW2m2CqxN26vhLsZlCCZVAWem/xWgf
XTqn8bcRP7sKJtLBpUIIvRc4pLaOaViSmtV8hH2nPKkQsnvUDvDMNEtg0ye5MhXBb5ngwQSjDBvb
bXk6vGA6DbiD+zEOT1QXu+glx9E2L04+9TdDmEzzXfWCppBhDh6jU+aQKulDlgJ+izrFs2pqNe98
XITwaDGMtewAcECRrQ0avf+3fZgdRVQ1HXcyMu+mZbW0n20txZLMpsQ4bAiTzmPbHaaAC4+bl+0J
S3O7CVPgLC329E3eWqAF0pbsbT5vW4HAVono3FNMea564Cv4uLpLOeppE/nRaoB/+Ash5ku6bn10
8aayxxN7oC63cQDOklHjTPm1+KniYb7a0AvWvsemt8gPZY8a75v1qXD4t02P1BM42Kga2/uKbequ
4pg/vBp4xBUcTTzawxF10T3LDKG/i/H7uYvH8p/bcmQXzqMFncwlQRSFEeHYZ9bY245sV0j0x87o
byxT1j7wW8IN+8UafYJMl5Z0qVA8hrReS4j0gKy5O9jzvp6N+cDz72PZLzS8Po6dhmpjlzTWGfA/
xmLLPdCe6Wz7GUa5I1mDTERdqk0o0Y0tIfC1dUdWuNM7hp5dj/OQvDdX49SJmmNGt8Soo+8BGfbJ
opkZVgIsVVPES0SRQT41wiWj3vCZDjJI2IXCMdvLB996mWlRvfaceJDuFVwIPDLGUtyN9Y9yr4T1
dNiHl7bB5zpl2aocKpu9P0M7W4bBqzYGCfusJsTZLByef18AkOdIMMiRvkXFTpRNHEV2n68TQLBb
I8LlxKWbDgNe41vHM3a0izvXRKzjoCRx0kWIwJYyQUuwqbQnbMs0ht79UCRPRZbQtd2PXwmvuZ7i
yQe6uwKuxBQnGzkmGrPgbe/m8+6fVwSdzT7R6Hcc3RGyAND+qfatC0YMG0tkrW9Zo+3jYBXDCTYR
DmGHLOTMIHnI4uwCzeCD9TSZIWAWcL8onRamae4mVPRNSMUeYzZ37qnysBTr4gTDgoCjONd9Aq9B
Qe3zVLG3XfM3/jljL9K6WIFBAi/ZLT2lTPL5uvN4HmL7HdBYt5OtY6yHMV5WVqp/ofaFrceJ/8Y4
5xYTNUqhhkDFW9mi9Bl09RhuYNRpMhZd8tDmv/3QhaKtJd9KED7++9J3ZGEK725l1XByifRxLYF7
OEJmyCbu2GlPosPHqrUQEthkGfb/vsRcsGZt30SB96vO2UFlDqRRMb51MWY4Moxckij3WEokdF0k
l9E3EOucZ5LuAj/KQOtihVWXDwU5HexmNOK2EoLHPxx2o6JvvKgnj+vXygl5mCaDswdAo3tMWwxT
hge8XKrmjzmZ07VJJcrTbMQbuHTHqk+fapwLiHB5eRr8ucNYMzSHOET1xT6ATaF7CxGEHqtlHcx7
H/IGyZxVl9SPlk8ooasJ3XYj4oJY8mI5E9JVeyY6qocKOngTKd0VRjMKlxXJldTz2Tir7lTMLjfR
KDdOLldPOlCJ/GMFZWwjSFb0VYflrOX3SVmHU6GW4jsMVinLoyfgqZAKwfF9aVpcGkW4iKiafaJE
BMBWSDxuqubP0mp+mx0WLdboFynmZG8HaAJsCf2t43/lRs5Gr2kGPIWuZg+19Rqu72mbTK+ELnaR
1XNP7Lx8y8DW3wNtfvQ1Dx2EtfoipS2e/fqW+bDIjMK5Uz+TbKd+Z5dTe4PzVJva3oWW/LHsOdjV
FaBo4U1gA/r8CfIuXU6qTsjJMwOVU/PbA/vaMrkvlXM0kKFWtS3tLbRKW1sg7/Oj041sO+f4Meqx
bQzzRIYG0iKWnEq/Ipc1W95bq7TmF5abNE8UJ35Rr+0fCv3gzpN/ak3u8sDTTxi5KfJO46Ofyg+4
yX8w/g2PXKr6JpIM4bLeWU4ErXjRHGxiUhiwkyPMmaUxxXwPfEQYUKEHc8R3yUjc/27TciOaSLzV
GI2MVZrhhAJyYOOKuc7ow9SqV4xmlXWSXPm205jePDNgxUZrOBvOfT7FYh8787AKSFoWFaNYI/eg
S8Zdzm5808ZGtk9BOlCFsPxpSxsoyDzsrXZ86Rvo1nMnrppLG5H3bunfVUtpapa+/1txRS7XQCOg
x0h6xq9wjA6GHweLB3BtdkO8Dxe2TtxpjFelGADStsUmVxpXkhn+gevU36b8vbcGedYV/zbO5oeS
fsdlWQ6wLmIt1Jm1eeJndoBrwWGrpvQoR+fmtzyJVDFG+xGnMu7xEpCiQ4IgNTT5slKLw0xl179l
qmkoWEET8sSi4YMoV9c6rBXvxDLcdVLYt3m0LOaj8j6llOA2VvK3dNBXUsOGJeYNj31GA1ShouzR
nTDI90nKCltN2aNnxWqfVKBJZjs8CjsGJI3RPKdOnGda3DDOsB2u3sqiAP3N3hqTpr8lW8N60c6S
vZ4Q+7Ouy7dB3lOJ14WPgQUtZSry4Kut4BjR/QZrDuMyPCB0GbS2tZGk9r2v0lfih7/TKljxCGoe
Sv4CQ8rcjuAjBm7WxTqPDGosFpFibh316OE/9IyDIm2Fjha2X0k10MKCeWmDPBvuZt6+2Mz9izX0
VC4ocQ567wpMf7zVI2rooI4x/ScLuJWLDnXZuLOpAS+IKqsaw3HCUCxp2Jpn49jBAskYRneOpgCO
kgL/ytWILSvL7caV7d4dy0/KduBzSngFbrc2iA1dhR9VVzvIuINk/dGaACEC8fqtkFK3GW87EKrY
o9NO2ysxQIECf7MCpksLisbZGHmoWmFNxTHEYkTq1tm2s8uV36ydM4lTk6ywEGemCDbcdq2fVPYK
tnWpqYZbR5vEsXVAL8ROqtcZGynw5u5WhNk3cX0C5eQt0pSKuoXHObhZ8NyPoGVQPryD5+FRtgXF
UDqtzKuIWKQJ732IRHTou7k4ColOCsvv0r6DXwHAm1J6ZNfBLyIaOb3SAeVuBnmMkLfgrslPA2hO
PiRqOBZsYGqadgo2DFeZTeCISny4ZLjmO7RNjFk1Ouu/f4wGTLxmCmOqKczvxstiBHNLPk7Wp28I
+xFG9U85Yv43KRWARwe5UZtAs7Jm1piVMrmrBgf/3SzM6ziRoCudm+GG9Tk2uz2Wv4eqy+ShlzyD
csEOe5XwAb72fzJJl42PXH4fCe4AR6ASCpjtVUuoTVBdlnO//a6BUGCE3E7pOCDFvknL9u/8QJf+
F8prw6hYCd15zzg3godQz2eSrI4l7IfBY/WuW6M9hCNt8oOwTpQm8UFoKcNlTe7vCuWg/zhv0TRY
r3lvpTfm1ls+o9/VU7CGFkYsS7APYQUlmCNz7wwEdF2jjxA19K/aD4+6yII7ZTfxg8HOVmeBeNA1
vjVX34h+CIy9HfpVAzi+Kub+gGy2dPrMIR6B5sJQ2XlosbOzYeZgldfDTaRbyAYktEss9emm3E5S
X+8FlT7rVjO8IXwMG+oPwlXHeuX0b4SjlyJZbBvgBCtqeuzpqbY1hDcdks4csSHYmdB3qDczcriD
N5nvKU8ae/E7uMdsRBprSQykqTNfBzuTd202+eNMFyWeO7IL9SrAg3ATnsBTVCB6FA0/sEak7P4x
saTpixI8RP/ogWWIzVlBOX3sfLEhHtLeYh9VUPE30iijeAQlcqgkupcVTBphsnuCnccOphIGE8Nw
swoSciF4gIzTcl1xQbnEpFWKwiCs45qMhulSUI2tmky4/qma4SNuR/PoTlt3ysQBT58GxTFsk85B
EJosPmNSKLourpYFIMqal82gd5JJ/O149rtl5pgLmns7xD+2a79UlYCmU2Llarg1crXHYYj8aCrj
iaXtbejsXU8dnk6tr4ZP9Sbqxu/GlOW6zApmtn2IGoT3qLrputompvE9Z1W8opfhxtb1ZSAbug1L
YAxujP3YtPPXwfw2C/MSD5zunYFiJHq5Yd9fE9eqTwZbHtbbVrwbWvu5hKo6e+FPnsRyfzXal4IG
kfXERVlrjJexa+7MvjrmdfFs1N5bDxeAzzaGXybSX0k3D8SpglfdUhWkKx7cGlhUPlGQqqLCX3MP
/ZJmU6Cp07rm0U8T52BIlKAOVfs0tk+szpTOQZ3lGUG8ydzKanqlbeCXSItpF1HKTmqCNYjlh8VG
iyrYT96yvlW/4iYkzdITqU1zKm80mbxAG19lhnd3qo112Bh/HGh7eH2qhYTwJwlVtXVHBWhijMDQ
S3tBrjTYOsUeifKxrTFrS6f+kH1/JgZ3UL5xwcl3yvEkEiwtnwgG78Ms0OhOKWHZlAvbELGOj9WK
DXu+o6OS0Gvgv3rHkBc9SLgZGp2NnXUqPCaJ7qXBFECn7zUA7L6q3YZoCnYvuH0XVHL0BqYQC4xB
Ey8tWP5yrAz4coaGgsNhqgnGMQJh9FunY35wbDc62jfkvATIUc94zGCF+xyCVj+6GL51c2gCk9es
7naiH39PbYZOiy/IHsNHKhs0cRvv5IYqvADu9F15MjKmNwDMpyJM651tjeDsbaQ3XxjW3qiD6OAY
iNpFPEMDsKs/PqUCm6D0n3Xq4R0h91gF2W70y7PTYKx0MBvUI17dSHLHpzYHy8ha1HNwIGh6D5ZS
Tp8ubAbbJdbk0es0ulO4cotiH3vdXyM1YTsCpIhy/l7TqXcvDS52eg4wIDPHIzx1trVreniP2iqx
Q6UMIybcDoOBgN/U+c1nAHpTnAu2XBUSnPlhzJyKVGJuHe3AN0isM50i9MyVDV28KTGRsOnAzTEF
Qtp3yKoa7ENkZD8WMxXNyfzgJ7l6G6ffiOa/XKsvt35OLiJIx2YrsiXXOT4J1/hdZGTkRhDmKdtD
LsrenzRl244h5onSAmbBVhTbMg8+vYloQc7CWTooQZxX4T7DDJ6XD41rBhScTSVaKskGDPXXNunu
iACTwVY87W1jRQwMwZwwAMuRJWvvPdeCEopueE6M6As2fbGeFXkJ32PUw3IZwVxi75j9TI11NjDG
IeeolzGYcJ5jbqXd/lolKWWb1OLg+ovCfQ7tqnT+dl2bbo0y+Axd8R7Cnc5c40yu+6GeOoQP85fn
iqNM/X0cxvuInb4ccJmM9khMv0Z563+x293XYXjhB/RyVVVFyemxTXg3J845hWwGmil4g8d1LGLv
V6xiSpgh94uD7Lh7QIHE4VFEd0e2RNjVU4VU35nJUZnys05dEA3zi84IhavmULPub7mPN50+WANk
/LC9uHyYRTVd+U7WJJWo6pmUukS9Os9Bea7oAarrN1OU21Kyf0kZV6m5+bab14zvCuzGGxLMQ5H5
f8nyUdVwxv2YsPNtvo26pyVg9s+2+ePS2b12KZWETgfq36sjroTNcxsMPPbqKFW36WLsk3V+9/ER
GCo+sOtcZ1SatOywMKV8sdp8KEfrOIrqF4ndMCr/eFn4IbrmQbBkxNj+Cn73vtgDIG6vTAEYfST/
Rnon/swn6y3Kh3pl7YKh39eBe01tHF/Zknj386lZg/+Eeskx2IXhv0EkVu0fS1ivbZ4NO8OIdime
hfPAPspwTw2QYs+AkR30CgxBEGy90em2bh/Z+x4rILQNVzjOxqV6dqeXBpcNyrp5zjIQVwqbJi59
HP/4bHcSiyIyDIRUhbK5ySdFYHRy34vGEmuZSrwIM772KOXN6pEExvxAw1MwUpoFZYGtDvKWT3qO
FpaOGwhj2bh22x/2RFCpZ0dsZv/QdPSetSVBA9UdI9v9O/nNl2ulrIdE8scZqSo1UKGmme2q7fYk
CWd5Bau/GZAXWoOJuEmYZnOjf44NKqnK6k2Z073qx7+EkxBempqJxls6dSaU26klwtU/8fFiEV3G
gDrkBJs7ZIuGfewmmvmPBMdwxVYvN3ZnP8UiI8Xsj+yWMueXz+p66kH9srx3UK7QtGdxaU3iRl0k
Ttmknxqrd7eKmCPb/KncFHyL7I6xN0wwjGxPP8Gb/sgMyqNHDM9+FB1b1iuIrc5BRsZP0ix5DrDm
CKZEEeI+X8CesV6xvAXz45Cd8HCjGLn51Je06IVmy8vEkJ8JhGMKt1g4OXdPabUtG4Um1RLQDx1g
Jx0I9nFMrXW8uF0aFuvkOPSDUQEG93hbsiWM/pgNlrQyHs+u2b4kCQ5lf8EvKvYHBTYcdkoeinBN
Y/lAbYTZWbC1SN6vBqMnJkPCYliQttpFjozqkAL5aPoNWeXVSXSxqcoSIFrkRYhxtzJB/Rzyglp7
4LUeWziwZtwsABywzHWceKtZU3ZkumJbv5CXd7g+cs9PJlzNfUcrxmiond8OBmaqeFsMMthwJHmr
LyuHW89H400K+WksaacMXFrny2tTpW9pUl+rKHu21fjuK9ddu4t061L2teLZf4o96qUy+R572E3h
63xWVh6uMCVdvVyxUiaQOvTl1xDHf4NSMVqHv1042avcXCqLneqQgnIJBmEcOot6Kuz4gBTtT7tw
31TlPMo5Dvd+WjIp8vwko/dZpMPjTFWOtLn5RTXQeXbsnL5+vLKWhVdR/a3Yia1Q5O6Enmk6lcAl
uYjx7RLRlJpAmwseIdQMrh5RYJC55RpEGUuLGNIpWxZ+Hs2CieEKj3wHKCKkGdqXDg193LlFmfTb
RszrqiRpGgXmzka+XMsKK8qcFiAX+TODxJMUUfN/bnQh1nMwz5eyg/dF6i0SXXak2VRvteOcqkTu
Gt9Kn9lOPkQUarFOd6qFIJ2A12n/WubFCNJ2Ty/SPoO/t7DeLzzIt8zDRWQ1j44r+DymzsZuDe4B
JkWEEyqtqq40uqmjIK7tlfijAIm85JUR7bXHy4MACLJYfo3sGSmL7ftqimCf1UtdSl0la6s2+gta
PAcq0hkPWX6nBXDcovlvDB9iq2ugTrlqSLZJWj/Hs/M2sIHbD2xEOAeiPa7jdIcnhi0zA0sZgehw
zHumWVYv7Hw2LxlWi2R8nYXR4t5vAAir6lR3xK2F5lpsY4vIfO55QfEYeE9xC6KEgQrwITIXEmTs
R1sWCH/KDJG+C/WPNLDnFtEtUvq6rDTOMo0/k36w94zMnCVb2eF0XZA1nW8grrZ/ocGynSivpAL/
yL54E6l1dOqAc2V6t13o3UP45kXcH1Is63zH0zbnyCbW8F6UqDja8f5qAmeb2s/uBB1OxZCxc/fo
XB4L/2rH5runyYHNpfE3BP1zwLj94BQGD/ycvWVRShKUcGpuFg+TdectJxa2Q0AzS1UV0yon9+Pk
1Y/vTt/C9H64bPyxRvNMutdS9b2zqxtlfSExSdpTJ/3alvm49orgO4b/vM7sOzB3Xt6sM/Fh5ZjW
Ym8zS+9FSOuQuZymuEpBYU3JGUbC85QP9xZWF1HzitcQeHAVDcXaAhe8zdKTloGxNgPeXylQeGcw
t0iR5A3LsTsSG94qhfobQOcEv9yJd9NHyw4S2kNRQ7aBwPWQT/mH3/OMYfIlXRJLY+MH00blqMIz
p0uSkcCe2R9tFcZwtG+wpMqKT0E3zwiRPstVrBFEiObVV9RDkwnDBlqSjnaeGr/zZo4efRvCFZvC
q4kqTfSoIRTt++fB7NY9eCSGB6xSsm6YiXv3VylvCSTwTU/b0L6DbnoKe8rSO2N6Mm20CZCgZlDf
/QXpM1cVGDleuXb9p+XRXZuz/TL3pJ5cHPAj6i+seSqriKemSfAV+8tuceyfRAAIYCzYECg36o7V
LTCM5BqmEUVV3X0kp3vQM0Eql6jSWk4BvfUuFgcrCdbUsSw2gfEA5HSb4yzpDPPUWeZHZylaLgX7
YQcQk2lHF+gT994vmx2Dxndap8+zwRhqe8G2XzojRq/Png3FDVyQ3o8ZN4Ogg3rtONdZRbyn3O4T
cshrbjFozpJrdwyhcuPqsblCnT0PqXjMVPwa2oN9dO0hXicme+euHH+0EVElGsasSTV3VodO5mCu
9kXY1UfgWORtKwLUul1Vbg4I2R67bcyBJwwZPEUTCSSRedvaLz+bpvDOhan1OpqHDc2NsP/8kv8l
CPN8sNNXkwrSELbLetSDwTqmM5efjnmq5R9jaeaIl5U1iTIaLEBTvct6yHlZpZ+l4EdnDTzuc7dT
WWXfR1q2ps42Hqbv5N9gSm1sQxdTled/qQ+vd44bWmdhGc8wuvp94UiIrXEMqqUlDW1oAgdTqo9G
M3LjrTKuIZDydWdcQHveRi4pm6mZyE6X2N3lVIgNL8ed9L3q0PuD2FBkPBe88nqPdydvogY3Vw6r
CUIbNo/20mU+b8CqvQBBxMXkm/aJ6odXxfG5so38p5tYODBv4vSk+nHWR7e+GWZSnPToPNiy6O9p
NJX0rbXyyChXGry/Ensct9ZjktXhIc3aZ8b5H0d5zZO5LkUfsgSpjX1ZgJ/EKwTeZk6OFdL2xXPl
3eSPcMMk9koF86/Jbz+R+KYdZQFHldg39uTsBBt9Sl31lFAEsnfTZXEccUGyqxbrdclKIHV6nhdF
tty3jd8UMXTbLGx+pvlqzUgDeHeQVjzA4e1lLDmXQbTB42L1HbEiAgQAbcTC45dgGNlz7WYZ4F5J
CmY6da5jHBGun6mr0pxsK1EyDRutvIWZmrei8EBx98cqs6yN2a0cY4GfR9wuR83NIcphtAwtoRU/
XaxTxjopCa6OiwNYcWHameOGFjSQWS5nH/Yhf9P6WLj4fItNYuNq8SoAL5N/bfKBynrgJqvUBQHe
EigYi654KMOUO2scbFPNMCAnyPxZOpcbBgCZZruSbXkplLXUKkCwMHmBNvlWarNiJEDhD10JkzpJ
6NiWuNhaksf7xhR/U2/IgYKP30FoXCqHnqTExCie42mRw3Bpa6fchML5NrkCAM7vbqWZb7lYLLmh
/H0yKIanuwuXFsZT4iNy3/bhFcvhs9QP+USSD2T01kDThDrsWHA0KbRA05/Us5OZ24gquMtSa8BG
8ZwGvA7HqePukd2gOHtnz+Fe1Ccna0y4MuO+7B3oBAFBxyzPh61o3X4Xys9+AMfqCP2dKtIEM+7D
Qdsg+AdEbw6dPq0ITNpnH8DHesR2AFVWfkKr5DpC1fkurR8Q4QXguHqi1QS/TTGx9xiL7H2UOWEY
b/6ceIcX3gwtKCgfuxFsDIi49zSEqQ32DrEtnLgXQ8FjYMnYFfsXN2AgLXBX77BSHEa3Nfa48oqO
D06WzR95gt8ZMOvI+epTxYIXhpVB7+3BZX3PnnVj57WCPtOcqjC6uktJi9+hH1njTKeINJfkWO7d
gpLtp1/SYYlVliKRNjnJvrJXTs/VEFqNpmYbrc8ZGZ/SaDyPZf6FcvEnqCdIwyMuo7Awn70EOgHA
PpS5aHiRBS3kJWuksoI0CMgfqCoULgDoC4mvdp+xCL6kfqThEEc4w9P+gaTkTvi59WDPH3ExdXsV
45IzyFuClIT2Ebi7GqzCP397s00SKJa85FkyHm03edHhSOQUoE2lAr3n07CCRMFOqaSkhOTisM5H
cpmdh7GTjMYF4806CBVdOPCyQB7dPeTJC42Xrwqn3Uqk5R2oqXVNM/WoerbKjDJzytkYlQxMLHWC
fAD30eCYYcO8sgzL3+i6hqFQpCRxJfwCVQ382Oi8coesYcKOXo2KV2HjFm+8fqnRJut+aCsUtMj7
1tCKqHDIbUJPxgBdg85DJvQpGkHp9Kumfead2MCTB3S3QihYJYSnsEWv2p5AYTfO72Hvf87+xI3e
gK6SgeNNcpidg+/Lu4uRxC44tsamIMeMANLS/oI06ZRbhtOYjjWsL8vhHA67aNY401L+yci8fQEk
jTYT+Juj12XUVSXjpvIzQgt4FuI4iJD1IPMHeWycK3d+Tvu42SRmf89GIpAe6CYGcY5lL6yLA/Hj
XUXYJolthtsy/Ompn1r5ATiPsYfYFlUWMldbwS8cuSFx/a/O+jHDPbUJI0R+P58/6nkEUeLwZGMF
gQbXeh9+7o+H/FLwkkWOr7xtl8EGbUltHFtiWZuCMWBnE+0JoER4SXROPQUo1rQwLdb8nJgy4g4C
pgAkvNZD0B6C9sUtqne7StAAbBTSwHN/maRqd5b9ZlZFfC1oXs+Phu/xeRTuPnCBNTROwhKMltSM
kNXOTKN9UMBJD2R2SxzOfHQIAg7Nh6n78JgvhOxeRw/zVNPwCSe2EuxJaLbdWDUL+qHMN06u+Hm2
4FM4pPBuD+iZYcWKlVeNc2vJTeEswNzR/sfReWzHimRR9ItYCwjsNJP0Silln6QJS66wgQ0g4Ot7
04OuQVfVKykTIq45Z5/WjdKw/2diUNkQ1oKhBqnaKCAQeJpdTSic4/T4fxhc1azpNk2HYeVE3h97
zGeP0PHdUo10k275SuRlsHnjOPCZ4sG0yydq2qImiejRLmBUt2lzlhoeXutPPA8QPtu+w6JK6i2h
CKx18u6Gjf+emvpOU0CfevFpwmiJJL1XtHKVAJOyMBhMQsCl+98o6F5NE9FMllH5dtj0hZV+Tj1Y
ERYnYAT63zxj1e/aLYScAbdV/jlJ65B6y4xVIlHRYFHpBusQziUor5kWrEz9xBw0DHdmmb5bzePo
h3sBhratFGazuSlufY3UNOhu0mTTIFRk4J82ASZE2jNnwAekmnVImxI4RUsy0DasgE4/p4NiDINq
IiLgnpi+Uf6EPo5jFfyqWIZbOtH3pQnw/WMfjVwIUdRT4XYMZUMdUkSlgttVj8ibsxXgJmLFf8P+
KlBJs7Tu7jnmIG3U40uxIFrAO+FQFJGmKka6ATlU55IfmqEgytJx7IGIWjPGKfyIZW2dA5zjbB+Y
Hxdu8F8KEQkFFH+wsLHRjKxKE0WmRW6kD41bjwgTeHi6keMAYXCyYf9+Z66hHRzuD3NVOtjysZe4
FCiHMRxJd5QLuLGs+iE29NWr1NXH97xFNIYDoU7hfw+12jWyP8wsqi1vZQeL9Au+o/MwDu3J9JU6
KmNhmE6yQ4lJLlI2SODJL/K9MarhHE/qfmm4fxMWo++q9/9N419fOiGetfxSJb2zz3yEx0ZGMZ4s
2gOulb/OwSOpDheMDtNpMHmjpzT/zN77CU2Hogo2pp7LMddQh5yJJnXAApK+ong7CbtL8TwH8904
RBNRWbOGmKDWLRAsgqqh3uDXHfEAQcXvHMDceCUuldfdSH9hKjWvKpjMY+7st69FzZ2Zjf5yN1mA
xKkR7PVUs86Ojput1SB2RlvABijRUY7ydUu7fTPVOK8oZGsLvwRYd2d/1OofJWg0JoAANfR1mIa1
teByGO9D276DAzFc/FbD2A7MMKp8ZFWmk5MOyszuPPpfVkVBmcc4GxprperMy3s9gCtC6pchFHPb
XWXULyNIqMjSWHAm13p3ZjRdxYSdMTVOeV71kdUy4OvAcy5DmxxUX5zMdQnMBCrch66+03Z6HjRL
Nl1WN3MElYy18bFI7POMAchtGEIK+9phEIlCgHmrKzN+dGYUAT2GuB6e6SmFee2MLRVxDLytiE9t
TyxS70B4IeMNiSDaexVQz2ELBfiS8rorQxIzwf5tK1U6bJ1pIe0KysyQA6dKgf+ALkTYiPYBqRJZ
lkssSXjNtz7E1xezKsKXjB11FnLDuOiEiMxzPjV5qbtgar/wHq8OZKBedETuzvH1rV1FhMw0VURm
OknZ6E52gAvzqGIufnM68hek9ya4605DAUxcBFkk3ZVV4Of/tRREkKLrA4sbkt9iB6KWVDulF+pd
KqPQrQ4q7FhRrcLbpoL5QpRC4iFTyhiCGq3+SkbXW+FCXAAKR8Esq/ek0f7eJcaY/uvCpvx+sUGX
LWaH+KPvTmVyAkOCjegz4YEL1jpATHzni03cCZcwxazJ8ejXK6OCoV6B0d1iTcKj1106m+dBpDy9
2sig1KV3nDPsWfw/siEO9lIJJp0DAozSIj/KpIhxFYOMqatQlgXPQ0LuRY6EEsCLikTJ5HB962pD
A+Lw22c8fo9ZXLc7QV7NNm529UCmGPHsuE4t9V2aTGemaRioCEoSbhLY3ERfW49piYZQ229sMAiy
c9EcxGSrdLXdH/2eG6YD4jsCJjnEqfjPlAvSwJGWlKAtrRQdh4etVLB3DhFUkSUFYA/UMQp2ydyu
8uzj6A9X9PDoo8nZiyjJGpw7IyH2iqz2JAvKFfqPfsGj/prmCvgiZyBonCebwIHHCssWANFp23vU
ZYD9j30unNXlSoR6om5u6uBDwzwi3IfRkOOVE5cqkCqvaTz28HUAfIh0CkmG8eNisOw3s2Nox0Zk
MWD1w6E9ypKNuhHvGuQgUQuDZAu/gE2XtSpNoC7YNYU0DLywdOlabT7BwMlvKYu42G4J2lO4vLFv
ADW3p2NgB/ZeB/6le8X3Vx2nZHrzGpt9LZTrlNVQ2DnbzuNhdANmQam7d1kyQwJf69yAc8LFOIPE
iIETF9E4hbu5MNmv8COmeO6TfmK3ohfF/w22X0/xxm5kG/X487eB6/ESa4wTRtedVIDkxKUYiTJJ
vyiYPjOnaQ5Czi6YR/rM3GCkHiiK6SzH/G6GmHLN4W2KUdH3y5LtxEDIF2EPEds9Yl+GZjxo32p2
nkHN2Hj62ykyK1octC/8hGT12RPjWOxxriPRWbCsn+f8pYBLzoc8g532470bYhrmkogIJsFqnmC6
4j+FB3KrMmxui73aSqzcw2hRRlgq2RnGUFSatDtVVsqkOy8Z6IKg3bZdHhx6h4Sq3gKnre3hWbtZ
e54GbHO9A0+CUojIMPJm9VyX0ViVn1iW/zGZAUQ4htfahuKN+48Bdv0p/P7OVLCRB5jahM+xhGKe
CchNYA2alLz0DqtOBrWAdhXWFWSSbL/fOreZ+eKZaBsIbMjURnxayCZCJmJTrbK85VYZR/tnTj26
aVTYm9Ef/+vR6m8XR25LhPYPM+ZlZpAICdJVi2KW9smt/jSjyR2n5rLjsA93MrEAdEvgUKRqbQN/
1bhIkjbotInY6k9euSAA8IsW0E6Cm6lAESX69CfFAg5DLyTrATJk66LfKJFKbpaJHU2HDq2Yy0dn
NKbT6DrTnjTXgWNsaAn+qWkP5Xj2HfOY+7ViFz6C8AadQed8E0jcL4VAi1MHVDPclFubMdBK6nxo
Ha58srueTLMoj1oQAl104w1RDEdEbjJJyLGDd+5XqeHzUFfugHb+hJbza8cVBYpkHDo5RoRQ5rM0
kXigBkEyGi02HjbabNLTeiEhxrOlBy6uzksCuRxMZxLBhH82uRtE6/Vnxj+QFkAl7Yjqlfh1rk7t
FruBKKPNjE8+9GyBqnvBOecjY4sJwaqVUR6Y1jTmf+VAGTdnujykQ5lsqj86AO9Lk6e6SMFCthrv
ufuZySvNeKHi5Z+cE9kfdWSwNDjVrO/zAL9aU+O2a4Evhupkht4aBnAgLEDizTaZLVn5A4h9IkP5
d7QCPpLkyGS5m96MhGqQuW/N421N7X3TVf+5MyWJAUUGTvNyQymBPZGpLcvUJQLJeU98B1Xl6M5b
w3WgQ5ZokNCbbMGJsPbu/D3yKI3aOb2BhzgZjSq3BaapI4KWZNMWbAnzlXpqmEQ9N/5viBooyrKE
faXR3S8kQDJzDTRZyfg6abhKoNNRQHy0zuYzVDkkcylHUnoG9sa9wWr1EDTlWwsH5EQ3gSYIgNye
cvQ9JQMDn+8A+HgmNr0UjDIQTz5YhlfjRQL7gz0TXuWwG9hTEp10kmawfBMpVNjVpUrf1/740exe
GC4Rh9Ozi/ZKi2VsWKKYGNodbQz4C2ZbvX+m4hm3g9/3W1KYbWyIxTtPGhPMnplFaVV/onaqvTLV
F3EwwARD/Dh66I5Z7/6b54FGLRzdTTDjlJPkEEx4Dhi1g/rJ8waVT3FJDGBysDjKy9RjgXWsZl87
2MrHnjVBXxjbXs0z4L9uzxyOwwr08o5xTUST6GCYW1NPqVCFx+PSwmEnIRd82NiJaVfydQmEaFS/
9RsY3WDT+Mwl15P92Ds0+Esu0CGi2WGvoFUJ29ecV8QbsbndKO8b7da76c+v/JuLkOVW09Fa+uo+
u3ZmwxHXnOdKYuFiQzvl1XbygU8mfsouKAOASDZ8pCwbw2XAvRF7rFzyjIxZF2NSKMbu4k/ds3aE
eZw0ZjxqdQYJA3OqLH6zQ+vHKtz8npU5Y+/JZ2RKGgzbUqe+64E2zsLqb7N3aGqkFY7DJVTah6ns
npqM7NKs5SEMauvbaafsMGQpYo7qewQftqc6OTVr+6Z7MoVbssi4S8fsQ/qcMA78MVw0MdlW6A+7
hPlSZT7OfgqBkC1xAb/sfp7LtxkIwrpUmXZBtXwAbpUPKgQeO1YPiW7UrUN+fm4tsmcaYom7ukcz
OS3VdZH6ZFYd8PQ+KW6kOLwvSFNeyFCGIcWTfsj8BmcwRviNbcYbmfTBxa1LEnUKsi2GzKTWVXGJ
asw4LsUEyRJh0harSXWwzd69eJhGeLeLwT/V4SokLdjpDp71b8klqQ39Q91xDdgLoL7Sqw+dXRTb
WfM9hnK6U5k3XwrbOWTSu/VtYt3qFUuAd9blONvgBa/QtkJEtWz/eUn8alOmfvgwVC4b1fk3D5AO
5DaxwgGJhmkCKxgiYE7+9Ldw2adWcWKdRgetO0EhS21VJ3PCRIIHBDUqkUPe9Ax5aP3E+LpIVPpw
TGNvqyG5E0kDtAJ/cjj6AIpXSZUHsbvw1COXqgM1rsNw1xjfrE6Pk9mSfclYEHmHw1koH1CVUD0D
eHK0OnWukzzqfpTbiRunAyPDmA8sfwkp2pY5ndQinsbUUYeR6a5Pi4uQD3W+Dg6svZ+BFQmyqCbv
Oa0IDhwNgirVrrfNeZ94pmIXfXa4jB76YNWNItW1/PHGqA8DZOHdhyt6rzIgb1PF8XFeEuHe5ook
Y49UHGqy5MhwFUejw1CB3mkFKlubYHBsVKRxsZmTFRhoUr8rbX6hkmtQUbHf9KbSuQ9y8ZfmJuaz
0EE4JaFjUTeYxXIj4Lzf4zT6QioGTMS1vwB0b7mRh7uF3wCs87yR9cQwj/Ej9X+DzjE3xBFMIVnb
klYrMKSxWRbb2i3hHYUqEB7cCefZF2h6Yp6K1r+iWAi2BGUguPGsc2yCI6zzh3iyjOs6TwrIeWSB
gEl9k8W6f5ydBVWt5+F5Vc++r8SlYli+dZ372AG85hJVi3EYbk42k0awMC7GKfztzuigdHh2AISc
pxyDA7mp932BvZhRijat+cjEOEoK99/Yt+oAuOncsGZ3IGXRR7Z7MSqWVb2MljL7ZY3U45msiqtf
G29VZj045KecEjB6FJmkQiTxPvSkvvrmQtYamMqIn5hsD5m8d3XIKAMoKFnJvwVExKiaRhY2Tk4d
qf+MGLB4vxAhzmWzh0nCjrLGsgPGQtnF6nppHmxcdZ7wYQTlVbnNWezIBaifJnMZ3wTZJCEWrr4T
wX5QznNryh05o/xJ7cAmkUDZNu2vs25eAqjhkKEX+hlg4VMsIGtagCh6FAJb1D+q7IjFNj2u6nmA
3pZWr7ZpBOehIA+5Dj+Gdc42T4iUZqZJZjwzSS+Ew1revGK8jsmgHT71vO7xwDBKq73XXv5oV6rf
0tUdwoqeCP7cQyuC8hiTNGL66XiWRYO9xkKSypx9Z6XNHWSz5swKlvqNiOjQoaxLurMTC17cwkcC
BB0VM0FkealDvBUSWXLL8ew3B6vuD8gT7OfqzrTG7s5AGCSD5LEbzbegJjAxbnzy6WhqAyDzEcDn
OCrH6ZesQX/HDfiAWuYrt0kRD5iKnsNGfLkOMK7O7//g0YtztaqgINSIY0OFPDfizM7uK2aXjbBH
hxsYxK+JLsUV/ggyzSndl7pDNyWHD5HwTafucoOewJzD4pFlDOA/mk8JsXZ3RG7cFeA0CExGVCWC
01L3RzqtVYXCen4kcxiT8Q5jHDP/XCaHhiEwE4v4XnrCPbpDE0BTX/0h0y9eRYqzBs6a/U8S08F4
b+Af6Y17g9UiOzPmQ2PZ3s/GcLsbkvRIsbB8Nlzxm66fnmkh6NMJaSCAomYEafFSySo9kV2TRKH0
3E1Xp/JAQ5pvhpFReYmq3sEla9NusIZNXOsxZKiIpaU5ZNglNu04THtiV1F4z33N1p6nzg/FdPKx
MdBdW27ULMYH8QCshAr6mqBzxLGcsxPwzPbYi7Qix5RhUFX8EG4TX0pstCqZdRRywQqjH26r3HLw
fmj5jK1wlnfP8r4sDhmZp68Oxu4esMg5TMd7YYh3K+CBaQd09uh7CBOE682ACn9Qb4q7Dh0RqA/j
kCq6gLr7wd6G9sQsxl3YUCFoAh3QP/4lM7qaugNHEIsSTfa6KQMx5KFqbK4jcTi7wqN30R1jY8WS
UKrxm8SvJyriF9Vn/i4x8OBPMdbzpqfoDApixDnkh53lWL+TWpLzbMvPZMifmyEBqWy6d7ZDMwmV
418jiIKYSHZTNb85ZHs88bhwzk6Jg47neg8v6iOpYLxmDdYcCaxjwUB1yEeDtYfFpgsLBIzAEW8b
p2pGHoF4CMnDMN3ww5zJb8ensmPZy1xOQRZyYU1gGVLnWnXH1u2ma6aBxGEz0hEkhNzi75Ob/gOg
nige/8Ua5i80BybNAM6nJighB40bnefe/RyYj7xHwR6t3CWwkmGjBh58xwMQEhTTRc7NTydA7yP2
D2XSRqnHrHfJ1gF/2D7FY5/f+Y5LFpEJl4iGJPb/WBthntDCXAuxKAVEBuRgfOfqB01l8O2I3Kdh
S38y5JxUC81vOsqcRwCowsrqahI4s0TT4JvHyYNpRl7TAZto+GaEhI4YiJ9WCX6ENeOn3IZMwe5q
xYWjB1AHUOzAYus+PcgUNlVuGgTilT44uhystEzu+fixz07Dzp0HTr3QvNMBiLle8S7YGBcbmZ0S
n+Fly4SqEvOflfCHQXbZ034mR1MA8TUbt0XWvuC4SwsW80H7RToo+9Sulzc7nrDFjOJKPualsxj0
hm79EqZoPiqLx3J0cjo/fWBJ9ApeWJ/DkuQTM7PeF/WAk6rbS83+oTC4e9J0Ztnj0OCPGXoUvlwr
XbcYLH619pcNNhOxhTl9mhQgznHCuuIE5h4Xidwbfj8gBDQZwADqP3hLSqqiXV/zQEwHxy4egfeh
jfYzNi7EvrDJ4Z4b7OXebVg7ypbRkFNlaHgmRq8Ce6ZvZafSZ/XXmdTkpQIUziybaXWLO6Ec16ca
F8B2DFJ8NcbIIVw2bHZUzZZJDyc+vY+ycM2HbrG4uRhSIfgYSPP4TGmwL4aXZFih7XHrpm9FBSeh
y4IJwi79oa4B38GyiDsaU+kTvVjjKkqpsdMsax5GGpp2LoHVx8gejQV1DNeSU6RH4FU1IhanhJQN
EclgPNh3Bke5DVSwDcxXeJq4GbQ8tojpz5n7H9mTw1vIbo75l0t6b4PqgQipQydeHJ/thOTM3JDd
uhMF5knlhAuZOu5Z1c9TDdtFU/JPQIZQIyNRn2t6OxRJYu+TwXDuZA9mbx0/dGjkYpbksUOlTCu0
yxvBLroKsYwwak2C7D+hmvwut0+ch2VUm3o3kp1L/VweHVmcDJKLd8OMNWWFp45gt5nixB+zcyFR
FxwNNu2IyLIXpHSPA+YA0BzDvyCfq3vsNd0mRe+6M6YG69lsX4f0Qw+rADXBzI9e8ylYJsAQWHL/
sbEh9SPcwxoIoYX0mr84t2E0Vv5JCViEIigj822nGxJR+YAUAxaGk/Yi7+cFRqrLCA77A2lgHKlb
yXG5CWFMUuCV71Ith3bRn6uIiDlz85Rn9VV0ZrsvidZlgpVvdPBulybqJzpKr/Oy53E2/gr2jGOT
FweX1Jp9nPvEXUzqNIcw4ecpk8cu6IhdL7Cr+XXJJ1PFTySnTUfuxLci7pCcEs6QMPU4tg7+I6t8
JnvW/cZtvGybt7LNJgBcRrZ1czPDgbWRFK6AefodcSvEaTjZk+MQxVtz1IMPYmFLq+Ul8i2WmmHr
JwlRxd7wBM7JFv5akQjz0Fj9Ez709zHp1DFs4Gqi1q+IvNigETkFKq+e0oZF5AA0pSX19eiV6C9K
O7ihezq0cvzuHNhrOieByq4MJmyhGk5jweDDvc59kD7UMWBdpHf7cbqWqTNcdVdm3JCbKfl/JG2z
PIvGD2F1z+IIw/gV6RcIP6nzHV2DnO6nXv8LTCLoyoG0SsNG3xOyomK/bKlrWfS3woqXHULm8egT
cQ23/ZbBZT0y9XlroHEocnOmWaNdm1FMs7Pkuyl548gvEBE4bROPv/w12cPvC/44fKkkVhXsAK6J
mTwGLveSy849K7vs4FoTU3hnrKNS+gkXHWLX2ZPMlNPxpDPe9aoC9RXm/Z3ODfcgQVxGuQDmuJQJ
Y+NqNbBV8kka+W8iW6xxlXpjFEmQQfMzLssKtsf4XrtEaJXCba+Zo1+10+THvhQZKfAMlQcWfxey
oN6cHO9bpYo3kzCuAd4Rfxree0GmcesamLkVKrmUvYDu+nZnGsI6l8F/VouNAmM13XTQjfez+k7q
+FpnhgQUYZaEICLyJJuJgVW8Q6bUwO4d7Y2TtK85wssoSzPxPCvHPfYG2I0iIyJDJ4/IPWcg0gyp
uLd24MPMk0cGyyXh2FtZzmWvPgOLLWkQQxKPh0Hf6mbnBlLd90vK8LvwDwz+ImlPxmnGFLK12rHE
glFVEVCXaChmOH5B+eFWAe7wlISpoU33osDeZEG3Y43HgjWBdRw3jBwVmMGtn3pYO2R2gJHQntgj
uDuJD0011k+8xr11IYqLPPHHA5Ive9tbvJTFkj9z5xbHnPxrYJTWvlVIwYg03HUTwQtoT+IDSMMN
xnW+NWjcTNcC8z7+ZHr6RGyte/KxzfPgOuelYUpbJYgPEeuSzDXAe2jHAKStdxwZn4+yavfNYPwn
Q6aMcHX/xfinjnUFK3mmwzxYqXrorLK9KMLsyChGiZFg3t7i2lmlOyYoSDs8Gwn0nNz4DEbDf6SV
zp2tLeL8uchz8qkFFb6MyRQwljM9m3f0J8iqdHZHsCeKuCT/TSG4+2OleqxmEX/ASq5RcrX6nuJT
ILlPSYzxAJ2lmem/LMhCcjfVu7TU7t40GhQgTGN9MGIuGmSMB9ZDgv1u5+s84yIy7C3yexCAHtmM
8+D+DKAB93kNYoC95FWV5I+EwXfW9EjiA+hGZl/3hLr5LC+QOnJZ0E8yMjgElsuwaoAF0Ioku0MS
ftU6e7TsMEVjgzTBZqkNXcWmEXEIRGvpB2vagUU41xg1baRjV+3TPgV9q6unrMyhw+pG732GB35Y
+xfi44AMy5DFC6nU2yLLExJ7ZiTuC8MBezLflgnPJCDGeDMJlACqsJ9x63W8HDN4zrxHhxQDf2Pl
CXUFPRxctfZsuGGUteGHX+Fyt6GOkQ9CHVdB1hlZD1uTVx20WRqUSGpf2hy9cyjs/eqFSBtSmgEQ
fcHxO3VWFWIxo6ixJAWHUxVb2yCoqgrxcS2LHHcLxSSPRfXrS/XSFC1q+gWbX2Ine7Nsu5Mby+/G
aMxtn9Y/YUnxA9jlC/VLOQ9TBJej3tvaYS5samOvChc42VDe4AjzACgcb/0g72oxrZJ3eqEg3CON
fso7B9SKixl6JFw6JJeYTLSWyGXao13cZ7s85o7WFikhKeRU2rPwPp1ZA9urEzZdPExCgtbITj6o
/giTtvCG+EsqH10gwVt41T0pYzKJVOAnR1qscEvgXK8AOTp9IkiQJv8PrhWr5sbYul7xbtnxqueo
Dostr65T8g+SjjmUbYxAW334go/Qz5gTd8w5WZQ1HE6xvRWiOyaLuPdrtkU0NdPOGcKfNr7JxKZD
sIS5TeRBrCQScw0HL8P4BGTKO+Zj025lmzKpdFMSm+02grnRsoD4zyIXnpeDEFab5kcibSvnnDLo
FvqaOYcEKZBBtvD6ERuOz1rJRq8C5LjBl8loB3AXwZxSYtnFbks4xkzmgptGSgJMQpaPH6IFFmD3
D3acuhFijjmqbUgrkyYInFs/3c3xbs7L21ik1Z1llkzFBoLAJzQZ5UqIslV+LjQJ0ss8jOdSIi7v
0ByBUrviEEcFzMZ2x71/x4f6bNcGX5sa9rmrjzoezhb2qmNBwe+QScNHVMsTJLtzF9bnpA3IRXAX
SFYSp78z8yWlHKvDVPwD5gMNcOBwCe0Ob6GOD62hsRmr8gPpi0sChKA9gQo5pVN5bKrqaElqX23Z
5nYsu3yfBSBRXbFGkCaFQU/VECc79p8jkwpkucAh2pyREhi8ApFeSuPbqQmFPD0DbGHwP5l5l83G
dB+yHR+MBK8OGHGGq+O+79avjPz6jRW7FC1sxM0Qm2kQ2JE5+hwO+V8Q+8ZhyecXKsmiX5W1SnDs
48oK21bvSVhj/5u1F8GAvOv8izIIHwVJuaHxAzcbEg/FDCQ3iBaXXntfGBKEurB+hrpuUE/nD8j6
8uOSaGJrW/NP77yKkWo5oOXkEiHRTBbfbSY+F5IeeCpodjzXflhThuAOVN42773XDmHZBgvL1zxS
JuR4O2Yv+4eY4sl0g3t/7o9NnUy7eNDxnvAZjMOUWPLiwnVkh98DBgFTvLQgK71wmk5W/wpsmOmC
4R99zw9PIXKyGRwYDrOdJ2R9dnvxjBjsiCY1ZS6iHWQf8f3AfGALSlUcdFr9DkZAwJYzHep1ip8n
03Ux4PbLQhmHqZC/RTjHUPB9usTQ25TSJYtZVIijPHEX+MxqsUVeVAe2bmyCc276xSvwAzx3JIzu
ZuX6WK+icRoRmUDO2+ZzBlcpsWj74+oWx5C/BuJKPosiufqtBQl/ahHErT/QhCieyYp1yMMs55bX
FjMFG9c5Gv3F9DK+48681AHv3Dxj1bKzrmZojcC6Waa1upK4urXNr8pJLjPSJvIC8abuGcxZpcdm
CUHOnnQ8pFxJdsbM9oUJrkQChOq+7OytazDdQ2+4B0lQASLoM+NIXizdu2XNUPfM+IlenjYWeWWj
lH2lVmDm5xJ2l9D8XWHsgIha/jMU/swgFPUhib1LaKN3XXguDEJRT1YW/8KDa55Y83ZwvbFSt1XQ
XscJo6oVFl9CTEh0nS4AX4b1yvD8l1V7HxEPO22XDKtrN/W/bm4Rbb+8p4NgyuoVFwIwkGsNjor8
nlSAoM0uBLm8YqrkcbBqMnzARi91Mq+69DDqsnWMI8wX1Hf2IyqSuGGJn1cIlJIU9wXuAEGsSIl+
ZazsxzmJ35C/nkWeP89wtLZBqdZbbfwRveOe4JSCTkl7Tl4fCR+lWQBZ7yUZeGgVj5loR8o2ssRI
KxZRSPdm1eG8b0PkrAPl3mYsRj7gWiJwCZKTXuWpodk+NH2DuRrweASuDsES7lGc/PNliQUW8cX+
qgIdn9OJKscyusgqhwKHBMdp0xDWK9vqlDjkGKTh4G5n9BuM4prsKKeAKqAtn4uY3APAQK++Mqx9
pwSgqYrUCisQzcrV/yp66LyOPIcLKGWfINdLQE7IGVEbEYGKwVsl/H9IZ6mYSJF0s/QpUFRVUzru
Cyi4RljevKLQWHcX+JJYNTPbXPayDcRu9JYQ04m5vDJ0+dWhuM8xfZ0taho3nbrtXLkBLGmI003M
3GohJH7rD3itKEjQbBszrXC9EPr5WpewhFHSuPejtJwDPSVYAcPjZKq6U24X/w0NbEgNqAzj3Clb
j6m+e+8mMDjTEsCoKR7yng8OpfVzUYQpLCYHCXGNtb5E4rVRLRCWxDA/xlxzexvAPPGNknPMdVGF
M/npQ3xPtkKkQ6c42mEPRbM0rpycVN7r3y+t8NsKSIYIfYialHuDnT0qn+Is8fP32HRe3Jz8Lcko
uBfzqVGg6qpEd9vMJ8gSRTp52MO3Ce4R1OSEEw3RgBXMT4Wq6+24/EfK1m+VzrCxRAwgbngsi5UI
YBKFlw7pZ1ZP2PTTHQ9bfqKPocpcUK/ipHh2Hx3NtsAW3mmuybsdfLQlcdqd1RKCXncx6AOMiEDW
MWz0yW4eqmyMkh4oaTaN4PcaM4iYEJjtAYEJWXcC/THacuzUzYOF9Qu9IWNkt1MN6K/kdZhNpKVi
PuYqvhot824eWw0UMf8F/WLsZif9c+tn1fXNFgHeCVn1voaczT3k3JkGG0SrxW3qQIgheJdz1c2Q
DwfuSx6T3mLIFvmBQ0CEYxyK3sVOXwMCVBZS8or5eeDnXIOrZs8iR5HRtIia5h9rbe9C5jZRRB4d
RewD6kQplaX+r3bCXw9xAFrPcmeNzd36P1HAeVWkUUR464cNh0+3abrwIVPV1mnGt3xg+OaBN3Xa
7i9Hh6EgVqRu/Topxh5hkmnO2YEVqI+Upma62KE/2WFXLtGUOxsk4eA1DWpEJIpb24KXvUwx5c2C
xSpLnXecCSgQlU8tg0pdBvM7avbr3GJYMhvCg52MJn9BISrs6pvUs/UOS5Odz4XFjgeYZEz/UsxE
VGjL+AOXKk5dR0jiYFp/ZeVB0cXQP/hvdkc3n4SE4ykAMEKNHPw+St+YRW4xpa/QudkYrR+3zG1o
DHTz9ZSJHS09g0WDOFqjhqC0KLV3QkAYscPAx5IsFa3Ufh2gGwG+f3P6lFE0Ehoo0bfUNjwmogHT
xvnRM1LizDJ6Pr6hKKWtcEL/25duAbYGmyFr1c8p3rOMwjdVI2rSOKf7JAN30GtCzUwU7rNDz9rY
xfcAGUj1IKogRDh5gPbBwInm5KhM0cnSyPb5iaaeyWAhfyQmlm1j5WjnbZBSEAvuYj/h7WhrwTWe
nZsM/UxqmeBU8mPo24wg/OGKV/AvFRDUACug+LGcG/6xY5mzQZxTlm7wJgEVxPWREdzftJp+w/WX
SXJm3C3omSD9HWYUmjz0D3Y2vTBs22J2f5rToCcUufNXA27II1PBqS3dDUR1a70oliBPd72JNKLM
4DwE3sgyxFJ3bVO9WvTlG6sz7WjEbB52PA0x7lyyVf64JiWADqp4dtmMl588n/lt4dkPQcC6Ye4S
xp5VcfHAk0qS5hkf0iyO2Fuc4LGfF5c51vhsN/azA+LPZqsAykr27V9mt996cMmr61wCDWoy0oTl
R2WzZj0sxQtBezCWiXeNFmVxtn3NcPPN/5F2Zs1p7Fob/kVd1fNw6wGwAWMDjh3fdDlO0vM896//
HgnHJN7Z55yq74ZC0pLApmmktd6B8gLVLbJiqBOmMzBIM1qmuo01qYnyd4YfY41soK484yr/taco
fKFhJ0DqI7PVWwoo5mUeKc+Zp34Ht9CmQD6VXFMAPDaQssb49WfhQfLGsQRIZK3d4TXOQT65dnuu
HGME6BTvFZ1fKGeI0Z0Bm6uARlWd+SvohZ9OPoJEKrW1P/m7vHwlh7v10UhEdwKleNXtFqPePFhu
87XPUht6M2mAwBqeyF9p/BxC3o2aIcD5ALdqkicXs5evFIqdnNUpKEAl9iY+Q6Dziyx45NBPDV1P
NXCw0WGOQe71HYKdmk71uNN2zYgGpGH2kOamVW7PdxoZ4DnkZire1tCH3zCQXraD8wUQ3aMH8AuR
YYjq3VuXggSu+gNH9hsw3Qaqot2RQ9JDALWSarv+fYiekxzVfIGd7H7msCT5Crp3FVmKm9wrv5EJ
Iv0DfsWO7A2Et/F6qQ6c70EJgi/zcucuc+b4FhrdvWzJB44mnSiTaV9yy2GPFMWUMBTFde4o0gwL
PUEh67dOOcdxvoLR07euIIh7scmMQtAqejemsOwPpFis1i3X5dzcyJjzy/liyqghStdPWrU6D8g4
Z7Q7fk+BYZ9eRy4tn0bYxrvm0GyoXvGF0kFsWP5w0EzoQTaA1QvhO36pij3IMGUD9DuqF+wDJ/A0
xVHRNEApyQxZCyhmgN7GWk/W5HbBEY4G+Daca64Gn2Jk6aPiUZpmeWW57PPZeJc3hhCpC/QEfhVE
oQlFjKCuYEF1LnZREHY56AUXmuNTxdRZFn8SPsjmhizUtI1TYKN9WMDvmpdwfVGFGduXWYcs7s2P
pEnHm0gfy43wZ8ZoB829rlsXtbvHbkX4GrJXCBxov7p3LJEpeOgo9a4VqDqXk8stNdcEVwrN0Yso
qG4i2CCgj0IX0+1b9qnaMmnHn7aSkW8NXrjef6KoeVXmfnM1wYW8hPhIBcwHwayYxdeSFO2FjoQL
HDAHWlPAtW0ElbdTRtAgliWgibEF75etFUSQBwMw04WjQsOFlYNudnvsR8pnYvcSKQuyKQ5EoPYK
9O6tgsD3Q1t8SWfTIp3bf4FWSlYDM4urymWvHjUzSFsVOC/0fzK3ioZvOT8RQARfSrG9VQ0/Il3r
QXEpB+yVI2W6GPKQGolNjU21AQ4j/Gsve2C/uWEkyKH7X9wJ3XtDYaum1xhb4LaI0tEIuGio9k0f
cLbx/QMOSYs6zPULTOR+UpPlppaV2k2D9q5rvaWAsG56DcukeVR+mHq971pyxoM9USkYsJJ0q/FY
1DVOinPcX5p8Wyd9osqDqHmc24g2Q1ntdQgW7NU4giH04H+FNUEtDdV2wOTNz9hcINZ4y4/F97wH
lmq74TcwJXd1r5CQefMz/istC/I/CF/hznGnCmCUQ0d69MD3XZKV9BeGfpwye7xokqq9iE30CxuI
oWMkQMngGU3zZxLbPaITqynthm2Wjvp9a4w3oVlu2KIDkyHbeun05VHIilYRgivgVUjBqbeheLcK
cqMwo56pbw5bI7/zQ6e718lKJDEk0tlMvVUOsZpDkL0IYrdGb48MLvXbqzKyvFs9M5ytzcHUnE3j
JkQXZ0Hln++d2iuryW5Xca0Ur8nBFfQKMKHV5aSnEDUnhOIm7siJAghWxdc1GteGaSHwHltIlDTP
MVugWy54/74TD1PH7znyicVSNuXAYPt4to1tfyX7QIzggmkl2kobkBKUTcVvsdLw5+fMNaptW07L
tHdI4qpNYtz707DWYKZu5rk37mVXaiTCoJlD4rlvCiNvyf8KrKaYpYI2u4/tGucevHbLIiu3fDkW
wNmtbYsHzxCX3HFqCgZuT3YB3dkMLSKwQB5WhReu/60zLG/lFuoemwqIBS51Z7/WqBOR/ON4Yy24
PfEr3/iCxAz2xevFWbsHfNdqKYTROLjX+/otMUaAvl4mPC31a1PPHqcU9mdi6TMaHt0+6lUS2Bim
G12gs5Hzodd7TrPqJoqFXRjsje5bTLFrqfbaIbaD6ggcEg9Sj20M7wyvih5WZ9deqQm6CZFlPzVe
YCzmVlFwdVNy7hnYEiZUNjqVQ4ISLyq3hAYbdQeEII4IHiMElg7PmlFxHfGO2RAH6EeF6Q/NpK6Y
x7B8cb22AUzwPaCMcKnxaV3mbvElCELu4R0SP96r0XGu44dsqqkoVj6qVzXkGo3ym5VEEB8HBaIo
2LILuwQlPlTKdZCKy9SMbvzMsHdhGYHxh8NxNYB/0ga04o3YDq/cwdnPVVw+pN6eMhIiCiHMDs2P
vvVx+WQaQ3Lv97eYWVQXJV4jN2VlP+ZDnq6Grn8ze+Ohq/Kti3TfJuVGy92roMbeUMYFlJtj0kLa
rTWhB0aIE6TA9TuwOeAhD2TH5xWQ3G1f2LC0Ta6Bvvbcq6o+uqCsDadzFqWpN5skbS5zkZMHan2r
a6QjVc7KQPqba/yQ41Xp8bJWra3DKDZWYzHuwTb/yGb3OiezR+ZbXSp+t4Yhgdyf9phn09oqOe54
wYAcVZm9eAm1qMpfarFT3xqJcewg4kCWGzKyMNNRMQ3ObJ03cYMFTFtU3qPZpu0VVgaGw1Eww0X3
Iu+HFlTN1TCQeHPUL5oWRXiZRdmihABvONnLZIXQy7n/glJEBU6PcdILDUF0L7IrkvcluHwnQVM3
XnFfvdDrGBVPD0I+Du2cbEN2DIEGWRsbZwDtOG0KvhjSps+dRyG86Cb2o822dziUIHTHaQXfus5H
aETFcKWoE46jDgCyXmRcR3XPLd8Glom4Y6vAcRms8cbqSQMkXbirzelLbyEg0cVcybliJ6tCeVFj
tAVGw/6RGI22NAfkyKzRyVZZ4G0TLbSWg//aJ6O6xRoK9RkKzutG1CFUygRQ9wzy+8LyJPN1DMUr
7H+1Tl3xqbKTc/ks8yhWrqO52Pkj6ee59r/BDzzoCR6sfWuPiyZO7ItwrIA9mLh8AjxaBC66KjHS
WuqgL1u7M25bizJj6QEWs0O0TKa0AZMzO84CLULuzRXn8ZwSBoiBDiNQeD0TOtLXRoDmXDG0OlrV
3tcEDCNpd5KhlAy6iwEcoNfm1nVkoE7i1VJZJiPbRfYDIFsDGS4xN/g3A6jDZCQGnRykyEU4PtDK
RBW/lS2iUAi6DTtPKe6KooJlB5aVXC2SNyWSWwhorOa2XyJeb2JGG70g+wL8n3yZqoZIY7jlQvfx
MhrrYuDfacFtYPs2BTOqkPFtiQ78dZgkzmXgHTXvyzy17aONqDVX6yTEgy60jqOINRyTEv8hroDv
6jA+zwlC6i7/S/Cw8xfXhEc1NwIMCbkJ1RQMIf0K2T5Si4HJtk2dGxvqcs6eqkDdsC/TGwAr0IPZ
HiE50EAoAn10g3QeakClgtZ6PTvoqAC1NOJry7orsWLdeQM7M8Oqx2UxZvdBT7FIdUbkhvK32aQU
rHQATqrY+ym8c+EFgCfL+p/RCBNOq5q3AvI4aSZDhUKkXVmVp15pUXyrohBzrXbjxcxPzaXfhPbF
oPEVMRCTvMy19OgFWHmWLs5cSVdfzxyGLgGM3KpdDSsnn+4r5zZQzW/FnJo3bYLwMzmeFHCcHfBC
ZvNsau1jphXWz8E4IiWX/wgUquiU583H1q+j6zG2o7vqY3Zj5dmn2WPVTl8Hp3w28T3YqTXSS3qd
xlz14fSCmBl+I1X2lhYdCQIRQQLDWisR2vnA/tx1hJEN+jb+NWBq/dHEQmXhTUmykE0FOBiyNka8
0K3WeCQHkIPv8KkRxXW0sLWE5Fvk1A8jtME6MO+TMWseZE9TLCFFm/fZR0//HiOHp5BTjK1wI4it
QN8oZZEuYt9y97JP9fLuxes7gPj4noDxfNNHa/jRJsYPza2yJ1AnAMPbKbvv2X0v5yEY8ZhlncpF
XRB6kLf3YiQXwLW2f64DNqV8aNH/uVSj9sHJNQ1VnfahiLNPTygmnHr+GSOHnLB++G8xgR/t/Bjy
AZJEPpVxZW7fUu6WthX4P8rM/YqTh/tFnVLcpHFjQXbIwbPBtINlVdjWfihJRchJARk/OWnSra/m
lHlf0rxWrtihfp1hH9rLmTrECNUzyqDtjV4Ld8/hnsOmjXvAR98UluYWUclF7GFXcxqIUCbp3Nnf
yjD5oGocUlK1dlZal7j3si+cyVkFrvH+EnJADTJ95c2oa8iQQLxO7fuGfInTcp3L60A0Fq5HAMSQ
q7QiVLmu8CdK0OqI8DQMK34HBtwg96fOyUzwuC7eR2w9TTZmAvSwqW70oQKx7PurLoq0TcvHuJHP
7CaigOnKR62Ifos5jfSxX92cPghHP6iG0uzNZIQ3jrrUTTnW7d7p8uwhqJ7kmHxw2tRfthXYxnOf
nAQKZ7o5hbxP0vI4eciD1xxNmJ0eAhydygwhkwApIs5U4xLzk+ggFGN2ra2AfhKjJqJIkNczvnrw
pzhDgHRQ69x47GPVPYgW5y7jEVSnCx68ObXkmB68j8mWGNMg0n2aJ8e4pf02T6wpI/Xang+Y5+Lh
ctGrabuXDzME+6Wi+h3COS17GN1Himh0GvMm60AiUN7w7/9thlyAP6u/p9yL7Al6dQ0ZLHzR2vyI
fMR4DQ4jWgwYJB1Du2vXQAJBHXpqdiwG2AKFAwyJhow3fTJ7fUtJXcbL6S17kwWQpPyIReX79Ahx
2qWR8+XB3CHbzbZ6tHLVwL1UP7XkH/vRkv/cj9bpnyvmTaFxlK2PMTmvc3EiFmueIz9a6a9X+O/z
zIi8ZseFUOHdvTCUKdvjTD9cUjxTnw2+vxGSjD99+zmYWsrfTp+vC8fRXwEiq2zYbOvImVhBEKj1
cZm16tVsDfGtrhjmJsu8coHFULZXUb3654oOWWXA1W66pr5SPaUcR4Fbfw3jOXvDPewFhGJ/bCpq
4SnsoiWfg378I2BEW/EU0EWGsoTWoR9rpTqtYI72y6cAYyxPK/Rt7e/MuDEumyGCpInq9YV4ptXO
+7NzH9nff/T957j/PHpeGWJK8YACDrY2mvYzZTOxldfHR0t+eqJFWlzbyuvjo/Ux9uc8GSmvDxGJ
QRi0YyMsr0Nz0gEQkTCnOo9FDvtP4B9Dk637xod5M6b6Dl0LapzqEDz67qBdwC5KX410utPQ2Asv
5gVeN1hFGZm2bbWmeQ1ckOlsMLPHvLbVKzI9DqDnaljqIxUscgVYKkL9XfrNoO/yajSu0j/XNgP1
fe3+KtSNYDdV6nQVwz5TnWY4uph/L4sI/nuBqM0D3msWCSQ3hovTIL9deK+djlqCXo3lnZ13sPUj
HCUAZtbPIVdporXxd7GYB13jyOYKH2q/xQ7MjYbTYk7jR989q6FkYrmvnCnjS6h0l01UFklBdiZ6
QsbVBGFR5Letxx2Mss4N0PX5pQa2ADeHfiulokIa9dTfin5D9E9hd+ovsPo4xZs4J5zinalCzbCY
Xhrdja5dS8FAXKwv1jnHy/VBSLPnoR+NuN/jjbBN1k2mvvK7DU1ptv1bDXLD0TDHrQco6gXu+Xv/
FNTqESHiU/88oVpR9o1yO/bouw/0B6YxneI7YKun/rrSTv1y/Ub0y3X+jJev++f653gEFHrY1G1y
I14cCSYE/sWb/cuLyDf7Z3/Zle9v6vwiH2/qL3+cXP8v/fKf8ZfX1WtkyMn9RhdmA3IHO4DqzjE7
c9MpJalepw2/NajDiXvR3wKiVAm+9cp/D7ApQr31OqhMyMGc1CqQn5gYkR8dOg1AGGm9Se/gvAxo
heqx+5VUovY10pCFKSw1vHVhET+15ndThDuRHq86NyoXcjZYgVstTuYjii/tRq4qZxc6fl5/WRXk
+PuqYdwEz6xqOUh7wm9IDnXpczCAQ3wXmI5xZ6LUc6kNbfPaFPVzk5gVdgCeTa4PIQPZPw4TAKF+
fNayeVr2xYBZc5oNz5mPPwZ1s1cFkh8sshB/UHsuD94wPZuQJV6bKiIJ/+crzf98JVO8kpzw8UoZ
jGXUr9RDXvJHQ8cH5uGE30BioDMbc+5QJpiongHXwHXM6FsCIsTF9vErNh24ok1NejNxGR47F6qj
CIgHlJQsfCxOM0GgYkbPj8PFrGbmLm/Vte/iu3nhtQAWgMd+9xGQoT5QjF9CBy19StHaDoxtuooy
I7p1cXjYwupGCLcKYcmNKONbqE+8/mWlcOSQhvPc8NtKSk6iHBAx3kWea9yAAoO2HmTRdWU45iMC
qinCtmH+Q4sfs7Qwf0KdeIQrC6IiEmanNee2GBD86tNsZS4soB4pmSKwrz8C4+jaXbhpzSDnX2QU
W1jNaHXV1m3MDVK0BruDqpq430NyB2C9OEA1KvlAMxtzgIUcoeQ5SvaNCmKrpzMWKL5TnOw7hRTL
qWqV3ejq2TqpgfBk0XRfSkvuJkEFd/LbjezT6pbD6FDx5WP0WvbJB9sDnF7Eyh7P1Olehsn+0chP
00kJRYB5p2ITKEa+qjjQAO509UdtUt6b1VCyVRWjFjC/qzqzlE1vNK9FkLS7JvBHiBchQGAtRNzK
KqxmR9lxuhxjx7o2RNOTI+dONTGI5Ec1uyER8p3va3YP4CW/H5vEXaYuFjMV4kHCJ4IRfWp3qpV3
axnyKU5GGJW+8mMT2hDYf/luFUXxD9g8/NZS9fzUKqpGOYhI+WfKyI95cuwjUo6JFkZkt4qqvU5U
MFCh6thUtxHniifXjbK97EjK0V1R6ECMRwzJhxSVHorX/rQ691UvWmqkpzlj2K1Mp3Wqb6ZePg3G
bNwXBT/DKrL6n5/JUaNEeB+p5/8WlyBmCJtSieaBDPEOCmt1QNLCvlA6q/iGSdFC0Sl8qJZ9k1lW
/NqixEmVymnwCHDRbi5q0p6qm26wii/An/8xHZGmhcxppJWFzE2RvNqaCi/HQkY6tetVWRXtPhvG
buM2waNsyQdXDxSM/mKQL4na7mVfV6mbug3N7b9NyhIhq5n+ROUu2BY+ntmI7yacKVsBm9aN6VKO
SM6JfAbpF30208KcoJ4PqpNbB2Wk2h0goX01NIF9sIfC2qWKvjoNxqp14Eb1fSL5u/kUr4hBpZmt
nT1pfLpY33hF6oGe9Kxtl7bCPlIxngzYK7hm+NrCEs0GWewLGz2hLXUY8ynTR+MpG2ZrW49Di1Qr
TYcraRHPBjOstt+QOJ8Wbg5zcfYKeGGY2iFQRNOGa4tRhnhq9hNKSaYb/T4OJlTb1Al4eDsrUeOy
JmXdWvF40Wa6/iibVRnQ9HvjseDueBolA1jvYL6G6LSo3YIyun/nzqCT09p8f3buA6X+e1/554xz
HHas/qZSokE5lK2vgZU1f4SRa2xReuPgOzk/lJBWI1piLEPA9DSm05Jj8m2KMTJuQrLIR5kdnDmw
GvUg9+xOKDxCfrUi6Rjyq5X8askd/Me8USDfQrWwky0uFf0dXz8lfZjn2b1F2jO7mVP3Dg22GHtC
K94XpZPsAD1ca6D5yGPz8aya0VAu5Kgzp8meGpZzCd5GWcg++fA/LgL6dh9gWbwKzbneZKXHgz11
7cVoZ81GdsYIWCDRhNsnjB3gQrLz/CADe7KmmBoPKSLTmCZinvwSNgAAVatz1qabVVjzqNUpM/hn
BIgEB6yZ2l42HX97ywnHEInBNtHmvWyJRKBsVUJJhYLVeUz9oyXn4fmp7kWk8ce8NM4wn/RD7bGz
ABX0jv5WwgKgxmMGB6A93qIzfOvWKaZxy49ndJ0CL/mCwvdrmFj+D9TP8Epu3idZbCJOk9S0GFbo
f6AXjjGSfEmkZMulLZryvVaGXpKbpinf7LkpR2MRfJ7Ll/1BH4Abp1Xy+3zEQlhd/Fs+zZfNv71Y
EGKBlCkYFVeoldjRSovSYR360aJK9eIOHm4B0hLllQs5MGYpFEz6NKcu7hpUiaBDeU6/zqLkNFBG
QKQoiNfY+kUg3YLCDVYFXs0b+UwFgXR6FgiIUh4mdoWuThxfAhCZ9umIFjpuBtM+cCwoF646np55
oi8Wo1jO2/xMt+1VlfbTSwLPEnmD+Fl3RmOlp2a6SHv8bUQ/ci71olBN78qa2y8crMrg4qsvU7ds
RB/xeLSfHcWdKbe740NdpWjJJgM+lZk6rP06JicWN/1DCRGcnWtoPP9jmcI3H1V8LD4vM1PLbRtv
2IxV5V1a+pC9chVdxbzi984fQ+DSrnZMcEpYGFHY3c41Umoy1vgV60bBe6wSIMiRttZboaRi9+Ej
OghQPLrhp+RtpFb2uU9GhBzzd7F4kLGAMb7NNWkS4KaO7S1h+of38COwphEnZu3ZaRv7bUzQk+uc
RNsBeNFuQx0TwhqAy5e0NffyFG6G5WMTBynVGui4sd9Xt6Uo0OVOTjVTnNOzV+761ts02XhrZ726
m2Gi3QLqykCWFg+B27ibfqRkarH5Ogx6W12BSAkPo+grQj08qA38ePlMxslncrRGXGxXk7O7hBm/
n1GJwzIHv+it3avxRLWP4h9a33tNjiCnPmwr/LTMDITQNyUsID0MIzo+Jv7THtJ7z7Ma3wVd53zH
nOXBUpz2Sfi8X8e6XW9kaNv5IDlFKGaUd21XqHe4vUMbBDi7NnFAv8owKnhBUP8uQG7ziAZiRF4L
fJudzShQGhwtXM2JIElz7SaZXTw5Y8kRvZ99vJWb4gmt7u9lo6c7OYgsRBalT2jz1bu6Mb8hZVY+
FVwef11AjuZh/B0vsXTnZrDHBlxksEFRAEfXBfpp3tzsAvFgpGWzOw/0qg+ByCEdPAzqqh1H/TrP
0vhrR02ljcBkdhkkPVVVhvvUzJxbUzN+iyiQlr5VPQO7EVj7QLrLTi2QIq+4ZZg+/wso07rvz5tP
/XoEi7+oYPlxKgGfXRnlD5/0Kf5oeUQ5fooetBYNIcXicIl3LAYrSV1T92on7JBEjHxwDXYs46yq
uCLQN+Zu+DDpWnKjRyDq5TKnBVUr3CimgqiWm13HrvkQDzkgAENV1vJhcCowZ2mrXPqz6a+LmQo1
cg4eklu9vy7Fg3x2fpB9NoiAmvrBr5hP884D8lmqODBOMYe6tlAapwA6WOuo1wokP/lScJCYUbyg
Tz7kOVoJgBYIdD6iz/NglZGMQoock2SwiKEivAQ2JjfnNclSMOfW5GwCoA6YMXKbkN9/+ewv/fIO
Iaa3hQroAxPqoFTMgxs2+N8O2g/TMqxDzadwcDRgMDW2fbKFEBwy2A5m23/Gy0HKFqf4Er1Wz3Ic
tg3WuEzRbALHiEFAq2s/4OFxgfn+se/s9vEcwNfDvfOHHvehId7gyJFu/Bixb71qnGNiot/sFYHy
A0E6dXR/1BYGS3COzWOblQomB8xRcvb+cg4MROcIFo6zE1qlzIE+Cz6vd+9l3UAb42k5JSGilrKs
EMbADUYLjwRZNKjVVr13leFUiPg0Q0bIPrt8o4L8atThtB610ToYSdou4VihlQ+L/xAWoX0fdAkm
T6l1kBGexzUmJ8g+OWGq0+JKjgZDY9/3uMpkrptiZC2Cp9Qcf1tdBsu5MlisLqeeV5+VbhRO4/0m
HhCOYGtV+NX8FBZGgqIykqbI1034Vuuodsa+fYsC0fScTyCizPlJyYlyGgseHnSHXWhoQPlSyjLI
7sGvj/vmAe2o+kH2TT2kQNmUA+c42afCVHsAZ0eyRcyVzfPcf11Pj7MhvDyvpUVI9oXq+AS9XPEs
/3tY16D+2LQcoeXUi1rvx7XQwicXht9ZGXfqY+KBupMfPJPAIPrfAxP53EqLg2Mz+PViAP+70gdk
2kSlKYBrfd3rYX19+liR/9/3znQ/TH20lREOFLKtoVT3siUfOEVC8rac6jTpNMCkriSBZzv9rVWW
03MBP5Jzm3dArC7YVRmHctlvqJi9REPbrTwzQcqbMMtvvEMnwmZEGBG4or9RMRZPc61bVUDdP4XJ
1WR/rIKTAPvSreTiKSnreuQlA+ubG+LJE7v228eTMjROPexpTk/Un/UwHB0tLx9LSzA43KRf1WXr
HfpY/87eK3sLe+8RN4PicYrU9wBdCbyDaZufArzaUZdR6nWrPwOQvnmUL3E608jDjgL4a4OdEq5D
oqxoI+KycXo4QLIkgrHtP0ZBqcHEEsGuCP7Pc5W6peghypBy5f/P3PNS8nXTiV+AqIKFzg/0hELv
soXGc42iT/HkGxbnrLRJb+Uo4s2HyFHM+8HM+kcSw4i8MEnBbmwL2qrkOqXpABQ5rSFH5RrNH2sM
s40knILrTBXPPfplGpj5ITdw48j6Y5+C4OoDRQdMwqiiwfTuTKrbcrTp9XoHh20rB71J6Y86DshJ
mZR7GXBeTUacV5Oj59VMWCjXSIh515GphocIjFNg2XzNRS3ZzYQhx6BhxSAHf0VAem4fRpyMDznX
OAZZgw6niAl/riFbMuK8xjioze00Ja/A4DZyq5rp7VuoKvbRqbIUP6m5vwniLntI7Ni9kBFF8cNA
lOebBp3okn3pdDeSs1wrMACvO4fEethMp7WUoP7rWrkO812uZZGDx98JVqkWn+50gJ8QQUkjIHp5
D0cHT7gCWWJ2Quebo4zpOlzS5U2Puc2D7JNx8h547gNg6QLGLeK6xVuzvA90uItJqHhrhAiCL9OE
FGQ8VV8DN7GXQAMbIVlSfa31+A7xp/YAJMLfqhp1MtkPsPJ9ei+mh7PzeXpdx9a+H9uDEkx30LPS
nfyQBxcWoG2n5Y28PpAYdMDsUeWVo2puuriXcfuSo+Zk9vsJu0w5KLtwYYLlEaS70xWE4uxfV5Oj
RTt2twZ2LaSiDji6oFaXNO8PtWhKhTLN4Mb+0S+fJQF6s144SYn79wlyflqMDqek9iDDKG9aBhRj
1oToucK2930lGTtF1OQ6zICnPFiU4aAf2iQjK9qrtwZAnCeQOu1aSchwy+9iPHB2cYvOX5y+uEPN
v3p2241sijVaMpuHcuwauEP66VuPuvb7GnJJsGDptTIdoF+lX0r7u0ymWbU6bzQHfKdMv2GU4l7z
QY5CTMh4mlIYJkIPYdc3aoKW+4/zpIKcJ1o4IkkHxJCcCCRkMtJ7RJDQ5DcdhKRCG3cCBFxTjDis
ecH3rdjLGM/uNk5J2Vm2Iq3RtzHgltP8oSn2uq6i2xVAuJOTZjFTSUvExVBMu5FxcuAZm5tsL5+e
X/e8zN9e20zajVtT1v7zteVLBOiyr3MXcnBdFXi2IQY22FZ70aAFuOXkVWzlgOXrCAnJp96IXGoU
6jeyJePks/MDAu/VwstQwPeTmGky5vRUcft03aCKzTc3thAtCDsoZ3Cuk00NOBVVmrJONhGCPfiE
eih+/jZ+DjJnKISaVVooXxcAAX1hE+gJm8DPbZJEWxPrjqVfTP36HGeqUQnpVExxpL2geDgP/6Ov
3uJD2rIBD4+q8BB0hvn94VPThHAktNR/DctnMoYs6tfEttEb+Rj8NPfc5NervKlLrskQyQlDPECd
DEn1gv+WfU1Vvw9ADH0fkH3/OnBa5c+lZHBhBRRmxHpyKWDlwN4bLPsqnB1IUQ1Fg/S62K4CafbC
YXoKxKZWKBZx/dPdQ/q/hERNyVI04xJ9I+89qio10JCcuGb2kk7RGzeGOCNNMoOiFv1vfZHIm+Bn
2Owct/nX/jKf3QVncNbprcWQYgWlziqmCef2gN6ZurST8n08tD2wEef2kECqc9JHJ1DGnekHVYbK
HLI7Q66Ou6ia8l2YAU5Fm29leOFj1M798nSJikvQHvVk3Mq2GE3kqLx2ZV8pYiBYkV/xjXUm03hj
dGfUerc9tUKRyytFpq8yt5ZT3xuYxolfsjw2lroSKmtFnIuxHIRVMZXVtWyeB4LQYxskO+VDJY7E
52E5L+vRHZEDrdmD21Z0TC4TBLY+BcsFgO35v72mnCsHPr/S53bRYJo7RUZC4WjAhxnNS+tQiIe+
LJ6qPCu2sms2kmzRGPi9yGYZzc4daiKbc3zgp08lnjmn+B6nqAt3DmL80369tUj+1bJ9enp+66ig
o+/lqcbpP/X5Xcp/jfy7G14AamTAJoLfElJIk4F4zVQX0zJo7fyF7r6MwJBYJXJBcXju/hSNL5OM
jke3WYxhFl/YYdRsuC3Vvz20cMNIuKVwTcSA+xGitT25+nO0nMwNqb+yC9wDygqxC8uLvVu55c6K
9G7gBHkv99RllN+NYYVTpsC3iRZaK1grTfX+/P0vKoTTAmX2r859p1tJVv0+oOoDyc0m5iQso2VM
gbTgbZgMQxk+NOlUHvPIf2kRarjTRErfHJwXH/PfcysoaEmIMBmHF9n6iDzPE2Pn1hAf+RKHXDhm
ClVJfqvlnUE+yFuBb2GSch443x4Cm4GpbtzF6TYi7xnnThkolzkPnJeRA42QvfLg4qKM70lQrjNm
EHp1AMQa2dHLpMC3rxE/iVndUxEbu4BqvWhTSffXgg4muxC54AfuFCOHLb1tUYxCOe3UOTUoP1+h
zOrJSVZUuxsbk2Rxu02gWu5q8Qx3RITfxjldmtUAXeRTpwyUD6a4fzc9IAwZLfvkWnLGeeDT+oFr
wstzwpuq5vRddu50MDTlZyPA4PgHHdEwmB+5oDoQBLW2+pcAO2wRDEnn/yEgEamnOnY7pyOZp0NY
mdrqseydK3lUDse+vnExpD81Kx14G/qhzlar7FNYIQ7eMmye2W0jkNwIJXJEz+UC7Fb7C3JR6Z1b
+C7SC6jPi4O/rc/RjaHxUylP6DIsQsn4Dmg/9Y3ZW1naRq/iYWvrGSnTzKOYwgdc3NGvVVa/hYjU
4HIquiiyqSL09PvxayIw7ev3S1fkTK7MDsx11EXTc5C227BR3L2eWu4Ov9SfsrtpzAAPnN+jorr2
9s6EgCZKv9hqi9xO4HDMr6ppfU7ZiC5VdMlzi4xK4/qxhqy/li15+BFRsus8Mf4Vde76cy0FHcub
9zs3zDaYYVnoLzMlxy1UXNFVTFH/Sm7pBguScuk7sMO4/M8Ppy2hDrtu2Q/pVznw207vvDEUC3A3
AfKp98HGV5Liri/74k4+A5f61GGzuzr3j2IQTcdD4c4vqBVmRxztMTLSdJL5oqkOsbLt+vEoW63R
gRxmX0R1Z3yQ8QGQ7IukUu0bOZh1Rbn0KadfeUOeH43K8s/TjRTVTDLVLbr7dauZF2iDWRYAi9pE
vakt558YbRdPwZCZqyaLzCs5qIXABtjNlDfoS5dPbWy+UAZUkZMy7S/wV2XvxwpyilwhNVzjSg4i
AYnfHVj+2c2hSnphCIQzNBc4mpWH1oIiECl99D3hAML26odtt2/l6NdfcuS3r+UcE/HY05zw/0i7
rua2lWb5i1CFRcYrc5QoSpZsvaBkS0YOi7AIv/72DmiC0vH5bnpBYWdnBqREABt6uo2SY88ThDyx
jNGND4H3kpWzBjxD7BcKFpXngZndwgYs/R7jARAexY6DxaYquVfaGGreUOl+Adv0TwI7gdmiNLTf
n2NTtbrEokTK3eRmyNZ6j5ebcNRkxm2hv6BeLcNI205W1ARPCr6e6/kgQXH1l8Y/ZsBVPPvF0N/9
LYi8ygC6rUwHA53hVif6/baW0h1DDu4Kmvv3f5rTXXE1jcuYponnugyYfv7XHJOptouevOhWokMD
ZCA0ltR6CW7vUyLK+NwbSnROdd+AkouHOh3ZpA47xhSyVFBZQTY6dC52YLWqhUIT3KBUQyTh/+NE
mQH0qKmZa8JBVZja3osIdRE9y+z5ZLMt3uy0pP7R6+LRHlBADE1K81l57MCP9NyBnvGUWMY3Xwv9
Fzss1J1dA2VOnQx0Pqs2toYVNYPAQ8WTxdwdNa/5eKsayBfKDI5mhJSPeeKSL/WgMQL6w2wPXV6g
doFWv9P0ZE/ruLQki9I8d4nCDWsx2QLNfU5B2XkgDwoyeYaaI1lhYCnCXdY6qsbDaIBOCuv4qnbF
AEqvGiKJEhZHIDeUiF9snYTAUcdkIxcCzZHNCdTb2C/5csjlYufNnNfgqrcXHkh/dl1rHN1GBa6s
cC2sj7ZWAhzpp26tb4w74anHKlLUs+MyFBwCMXoKIwExbg/VzoRbhlwI8GSyQ6nN2w5X7yF45OC/
NkV4qdk8V16BJxiKmjEM8AXAfHIBa/y5tj2YlmCaHvrlHxM5jHeCNCU61smGrYBAkmPPgxAC0fLz
hlnhQ80dSm13g84fKl/xtuP3yttsWEMjF8uaYYxe6TJ6c6N6gG63t22BSVtcSsN8yJABcQYFsFIi
AWoF46hGS15axcy3mrTHEgnw2V7Gij76e57z1Z/yXO2Z3eXbz/nBCmsfVBF91JK2txkC6F6GKO2y
cpS0LksoYkVJw45E6msBqw6oklxOc4Lf1JrsXZReQk2jxRCS8l3jueuwlYryaTDFoawC+3rhQrO4
8YI/NQcNEbgMxgdU7hyHzA3PLOn1c43nNpmnoLEJXsoFHhtsq6coUiuwU15A8nGXDGZ+58p3IOT1
8rtWHhyLbYPcRMn61Z455rlELfAu5vqwBXZdLFuJYjd5sWqcSH0WvvhqH3RteLYhE/bFn+yhzAMQ
v1hiJDvmmfw7DSWqlB8k4L5Rz00DkNesTo4O6P5f+xSKWwY25x5EkGK+JIS9G/TSPEDSzVpiIBk9
DSKA0qeNLYu05Qvo++i/GxYdI+ywvJYDGJwoXIMoAerfEZ6wuFjIve91AEJsgDSictHL4cHYBCwF
PP9gIN1gQa+6bxNw5aBmsX+NsEkzI5ulh9V9Izu47KAzslEv+VEExZJNSZr3VKDI1Sn12fQaiIA+
vZfsRl9M0IcFM5pcbCYP2RzfLpquQ4vgTwDdeoY0/SWHvJJjYRFtLDhTBNiWaY1EqVttXjtmsS8L
t/vufLdQ9/W9NJi69wPIX9K6int1MjJzOLlx+zh05r4a2vIYQ4j0AYXn7IGBLllNorkOcmooxKOe
lWNWAg4qs9yqFjbtMtAoPdAh7FxwpPkQXw1dH7Q+cWofMdQZNhZebctS17QXNe8gHhcXyR4s8/oL
cIkgYJzhnmKgrsvd4UlDPf2OMShIhhBrfwWAfQ0qiuo5SSHUlOJZs7TtFDNEcHUD1wIIB4g6Nw0I
lVesDuL7EhMiFJth9hihMouWsJMeMgSVofEtrVKDOtFcGSHQItQMCx9bqagTGRe9+6JozqVuzaiT
Do4NaNTnbKaLIr8pm6NXwJ7I/ZekCUD136rfA1fcM4Z7Xqp0ZacCS51QVQO1JDWtpM9OVqfXe+nX
RE56muxhWIGUGmhcEJOOq9Ep5nDLGnxxa1p27ivo91gq6itpZ4qjKi9s/eobloRRi+mKMy1h2ylq
V1DjAcpfufytY99pCd5WsBbI7Sxdxd+p6xT9SL0e6vwgjmytW8AyFw34NR9RrgO6qMGL9x2Qao8l
qnG2vnCAQpS9g7TF0PutBeYW1MLOurMAML/Gk9NvH7H0od5BvxW3XAMSiiSDSE4g05Ezpcs4gL7U
pEskYMXUwLj+4HSQhc+h9QnOI+gCh+E3H+vLmJdGEfD7bvjdRGUrqKcze+X4ZfTdMMDGxTxMXcHB
rD+B8WAJLvDwuw0O511SgryGonylAmW3DqYr6pXJQwiLfVMHLbovIB4DnTpEWS6/TY7KcLAEZVV1
n0ITdyOCDEXz4bfGdvxHKiSsaqwRgkzABSGHrCus0maFjwZSINnszcg4eGX+3hS2Xc0RiUKBS2Re
YyqUuxZUl2S5IUVioJQuoZT9ClIDZcNyvLGxjnE52EMO6jnNL5Z+XmIIKg9TL9mMBux0ZpcWy6mX
OtLWw0siNqEgSBmCTkratG0TrHWDO3MgOLHezXl4Z/RKif2OJF+zoarPJXbcIJwGJoM6QsEmmP0x
W+AvnMclNkkR1Ef+JciGNMN6kEF4ELozH9ID64jhbVcH1cdQ9t2TH+l8HZepnNj44sFmcttFgtWw
Tz8DCNR7g+AceJEL6FMqvDf3nQeOA9vWi++4ncZKMABLx2QgQuJrXTTFFiJ+zU2yRHAQO0XKG2Yg
4HiO56qAEliMXYE1AVqiPhj2pp8lM2oSKEYD9zxjjXEiAAxDYSkofRFAnV8C7MK38Kc02EwzIKEB
wfN3QBtxszOwhZ5YZP72q7LZtrqFsgFUSLNt7hfv1InXNTzkwcV2H7NegiRqtmTwMgar9DaLdPQm
0+ekfaKkp8lVJsYIEAMPblvQoAWsXo2G7IXOWrPOX6qgAZHA5zPqBcdy/mKCygtKKnV+zsH4PMu9
UwLxijvVTkypnWnc6yC/2dV6+TKZyB5CxxzU1SV4qhQzArmydI51HTBgW0CJqHRADPcv6aCp90JS
81POKR3ZcimbZnbBfloYp5VvCwQE1axc5HofggNT7ut8Pnyx3TQXvpV/gGlxUyRgXIttT79TrcG4
o7M4yI1D1oNI+GqvdU/BbE3AyFFPsbxxlj5xY48RWe5CaCWCvrLeBI+DmgDVHbK9LltkCl1WzXmY
Fxtqen4rMA5me2rRwZcelfTghnWTgzop0ZccoCW+tyTOFs/HDnAdywOjusKauzBUo7OH8pijKuc+
stXJuSKEBuo1JBe7OdnokKhYDHYYFmaAGmriuUwCWGJzRxH/MUlesBfDFNW5DFwEpplxr+BrgeUn
K5YNxl2vQNjPMdVKf33xqESzK8cNOgGKT7ChND/tDP9TvOTFg+GjngHKwtXSVbQYVe4P5IDymxJC
HXp/GMy6uc9RUAYgcC5+5tzZRoqRvrDQSLG50XebFECNp9rpn8hB6xnoyPMAjxowZ++MIP3X1GDM
b+6Ntt1CihgM44pY2qKDbKAagHFaDLakzf/Airl7d2klCWhMmuriQn50AJoJJfG/c4xcZwQA1TA0
ASdmYG8JHarl6je3DcoTeHG8b7r4RlY/V9O7EupiY4zoQZYeKF60pF59wFOxkikoI2bSn1NogPmA
3MT3z23QP9YYlf6SJ3GrQUTtz4lI1dHS/TmhLmtQz8BYY+hcg9yxS1DdF9p9uPDzYdhR04ieChAJ
vDRxjl2ILAYFpOv23wunvnilmJ6D0F2JMaQF8RgY37pjEoGXM+BgoGwEx6tnNMpuSLJ0R2wXxTOG
GoQ1dYw+gXyjUYqpO6EXF8VQz9Rt8C5cf+mYrkIZIHdxuQC+oLcXHNhWCQRTQjtbgHp2AGMrsGJk
q3SQcpUYaFALlHYptFO1D2r9LYgHwAYwaD1AQcQ/hiqb042D8Vt/8NvsPN5VGgShV6UL7avpzut8
ADsSK7I3lwjcptD0m8eSOJTcAo39IwmI6KIFBZi+xG0E2iP4PyFMOAfpIWhG8Qj9xYM3vMSsd6ED
GQdJoegROq3D2lb0cptXvThBLAILkGER/VL618m1VDHAwYKDHh+Bo1j6TVg+0gFEp9D08Llk0Cgf
XYAMAXHGGubkEQqwb2ncBCYSHmBjHJYD4/1S75ryUTTAPqIqD8MLAyw2jRWVcwxO+k3JNf5olGl5
yAG2pFAKkNcDoVhxIFOOXe2NgQnynDopCMRG4/XIZFlOv0z1tl/mIbiUDN2BeFWV3HWmV7/LE/Cd
Ne9BndwJaZEnZPmnD6t/GgbYJMDFb28c7qXezLIzqOhhKX+OGqjMm+V+md2z9KMBcvE0mrhiFGMI
GelAYerQp3MfImseZkh1PKsLYOtbYxj/v/RvhIwxZDxjAJqmn0bhhx6EusJuM9kGiG8AuFCMoSGL
lMP/JpGntPsW7OWP2K/6qbpF/SZPbLC8vyVh8zP3s4Ys164M0iYiaX9manoPVuP+2bFMlFEYSb4F
P7V27lLwO0Z+lP76P3kw4E/PDQew/d9yTB6ahClCQ+7eEOL2c4RYGt5UYBOaGcDVoJDPVe+yIXY2
KKwAySqPo7vABlkCj1FJnzPs61h52v5kYByMmgJ1wKBpX5qBU/yqE7x8LCvg36ZMOXPwE0iUYmt1
DQp3FRu6RNdM+IGwJ8wt7tI2/ajCkp0B9zF3auclS6DazDfdPwpesVeG+dbK6UKxdVKMfdMoeaT+
wAPrdoIh/73ITHa0YqxDUkdnoAq8Be2mGrk55Cx5vOY9tp2yDjxZMjPoOspFqSnxAUpbLn6C0NkJ
ssF8y/FRuPwoGNNdPgrZP32UjlsYlGZl/xTaPsSKERcqUgNHwc86T8TtR6mKcufjib4IaqyFBQDT
PKVqB0m9wDnnbWU+8RSviSZwj9RCqQiItUFJv1VCuOoCsEY3KasxsmqFugGQ0MJwI7GeqtDsgBjC
hIti2ZAXD04oVhQ6psv7/3yp2hv0LSWbLtWwStyjJvhQocDjqJX5/c3TtS1dQOxsZ7zVqAM4Z9yb
whab8UmtigyyNwyUbnLY9B+TRJEmYmg2IAFgCFIqizZ4HEgHHcFMizXrmLU/OUmRYK0qSjXou2X2
awbRZGg62Mm5tCDhO6BydS98jx96Gw+vVvW6R56mxkxVou5zuA1dkzE8scCGbwN2uhtalpw+PFQu
nwI5SklZlZ0AhgABdwmmU4UGLXnnp6cP6GxiKgLSwng1bkW3pTY8QPJh1UZGBCnY61msRRebPOvi
PAbP29Um/aA0lT3nAlxplazrVOuwXYg+TTeFLKZEGboYm2A2vm2aBhiXx1cMRlk1aFIB8Ncj31nT
GlXmQ/vKaBTsiKAYDGRxPvQCAfeZ3GjRSrpZhpfdWbr4AcquZClUxl8H0czpaQJgOZhFRQR2pNBT
9589emVIflkFMICdZnQ3HrETla89NuYpx988oIrWQy8ZmsOALLyxxMGW7lBr3zqteXOwqHynSUSy
7JtaeVzdeHK0PvdNLRmX1eDPLUJIUeD56qxN3Go7jhU+SOzi8QMAaPEN9RxSTo6p70kFod0IVdMh
c84qyiK+g5zRng/C70/YX3DH8BpkjTfhaQZKZDcu7G8xikm0ALq4vqbXGzv1jbNmQGfCV9IFPrVx
BsrSODdY31smLGpRf2gYZ3JL+37e1llzohYIA/JNmwIzPXbKKD+IXweUVx0oCPSB9h6aQ2+UkbwE
3jj/emHygA4d1I/lhalJieSFXYw4T5QIVf/ZyG7a+3wdOKzam7xUjoCJQHVKRI0zt0tfxYIGjEqN
Wu0ZnSYmr8H4p5+oFeuGffEBCAX6CKq6qyuojq21AsOxv2bQ+rDeDqV5goI6HsWOu1AVE+8T0Xh7
z9IvBwZ12P1/tlVAMa+CWC5dfXamJqXSgMfb2/0TFXsJSGCuLazBzKjsiw5/65gqw3Kn1dcQem6g
QPCnWoyKx+prKkUEKDWkwjFMqm7zY78XxO/YMliGvQeu1rRqdzyJ73VvCMYD2anpSA0FbCUeJxPZ
W90DYVvoN2vqwI6afLapw7BsCr+f3xgN1UX62r//koGaAKXMWVGHxy/XZhG4zbTqu+om1aYCh8A9
HcoepMMJtgpQK3jnqhjqY4HDLgAOTr9NXgPY7u8rRy8hfTGE2Fb9FK570KqmvGOCTzkn389528ZC
ZY6V86XbtEBhywPWSWdmmAbY9kOrdaz+js7KgcebQHd8VPeltx3UC6w8hIpM019NEeQ39mbtTc4p
MeWsbPwayWZG+l0IGOUeAnD9Sbd6aEebIV+GshmoTneyMMLYF/XwSK3pgCfwrvLb9jCZpnDKRjnM
NIj3GcKttDTmAhdY4VaoHnQ9KI+hFuyoFVgwYRWNH4sU+17SwcK60ejVa/GOWpMpg1eHqwcQcrvk
4Xl1G/SX1DJPiN0uqG7IK1ETunl7KF3cG1ij2Msi4Bz0d/KYhSn2H6R1Ooz9UxtrRKAjVcC1STY/
9rCt2iYhfhZkuDmltiXTjenHrvFcBCpUlSL1R+4bSxQs2E+G5CWmVdTfGO454LSCEHVUBsZTA5KT
pRab4aFU/PQAqWTscV9DOpZ7HwCjBpb9keO1PAvLwt9AIi1bYfsdEKFCrWagvm1B550XlzY9JKZ6
0aljdNS0DlN5P8VmDAdlkNzo6jSs01d50J/sbMjvuhQM474kfHIrlC/FfWjM7EivUfQ+6KjK9PVd
YTfsaeBGttRsYMyNymZPPajMNqI1UGMte1kILvMqs15rL9MwdIY6jde8URcdAtval6y376lldFDZ
Cgqh3aQOOXZ4xoC8sqC97LI5XemaGqBtNus8gLxAqJSsaubqGweiTt9RiT4nKi5oNSfAJdTGJoHa
NdlpK53sWO++sZM/ngEJqgP+Yaf8lAfbWtkzs6G70r1M30aAcsyr8cMjEzNVPPO0Duq08k+hBFgh
q91kGL+NB+aHTTQM6viH4kU+gJgjfyVfqF5Wj0hNX5QsFoQblc42blJj/HtJHWBf/Sb1MJxSzHLm
eglSlKIDpWaDouhOxc5cUwfmk9G3bJX5YMX2oLp132UVZukWVt2kr1A86999wwiI7Gte8u1b8He4
lmqMeXM9bXcBR50DoKwX3y551e1fBFbq1ZgdLAWoREI/lb6I1m4bhivqheQNB0oVNEPUW2Gxw4cQ
+rmxYv8JA/QlmaccIxpK5lBkDmrmwCFAtwTEzznK/OZG2lRrFAe8hiBJPtAhzX0wedJpgkXk0Uh+
iZ+/TibysKFIu/CiJEINeG4dhcgPRBJD5DFMNOYyVjx3QTatdbDAFLfflL6pRre/BDlMNcFSCE3R
XFf1VcMaCLI6PWPbrOTASIReMaNVtrp3ymVllepmhPtpUOiORfpEbnoRgJpYogM1EVZLI61WIPMO
UXUEgaJy1TvYy7JiqfQod/24Bore0O/0Pe361bGy0YbEOitVXzwWZrEei1+YGR3qCio5FORh73QF
vaN6RUFQ+rnkIGe187eGzIFxxhGj1XpPOA/mQ04XY9NDnXpAhpCNhxzwgA46eqORkCMjKuSPN7XI
npWuthkKtZhpkswjUKCWCbVT8MRKkDA1I0XYm+Fzc+ol5ymWnAlE/D+IjVWLbZwY+8CYm0QNNBxi
8cgwWHhIfWy2yhYH1uGR+2Ex7xrL2JAtFuCFEiUUy5KuFY+RPIR8QOV8XdxRAIPC9aqrTA20Eeis
rHZMSZ2UIynSAjLm/SUlG9pm38mUGpaTRj4biBuC8xyb+7ORyoqQWygkCzYV0woUIgLXNZJafTGO
FFmye+oIU+1eNwFRgPiz+Vi7byCVqM9Ud5xGBiQHRNJsqNnhF7kzNMiIUJP8rQbTFvfir3cDuPs1
dRtA6GmjmSx+TP3h10jsBg7rmZYn3QPmjSXUDLHB70jetq7e2V0dvtUR5OwM8N3sEqP4ayBWgMp9
qUE0ruwcbPuA7rWNVGWXxdBnb+UGKt7B0WPCH6iPdl+1Ifqw/IiN9K4tCvSXni8rhaU7aIaVHRA5
QPrKZH+iqQ+PyWYJgQYg8hLvssnkNwFbp0n5SFtOk51qiv7VNujQorQL1LDJ0iNy04vUxnJa+p7i
0XQUXQrl+MB7wN0ZtTOyeVAsqxbXHrLRoanEQtN0Bxs/OgD/q+9BjAc15nVArJud9WBwr97kiQMJ
dfCkPXg9hOqL0jffbxzdyrUeQChTb+IOSIK4NSLgj3xzn2BIjJXPwtyjXuJyFl1t1PvFj3qZjP3i
N2WpAgPkSW20B4spGJ07B7NPBYJiSpCWH1b7gAGG8TvpkucEiLbvXhKHi9wawhPHeGPjgFpmq1lt
AvK8ILiJboTGP4z2AUUdxu8+i541lP5hScvapxmDzpuW2u+msW1d1fqlRSFgBijEeYjBNAAVA8db
G7HdnQupYlLkuvXZNSx9b6MTvwg06H3wCVet+jN18D1i4DxnTq7t60bFkP4KG2QqJEVVHhwnRr2r
ybJKjGVbf9iruXcJIjdwXdzkcYIynUlkzBxQ2vah8/rfRCzqGag4BRyoOqoJbh81bn/T6ITVrISy
nV8fr/6THdi66qhD4/6LvyLzXP1p9NOH0Ehk/MFATZVk8OhBEqcWr1OdBBaL8TzBPse2ibNXwTBl
REEjmle3qRjiajc018XWDEAA9AhWFegaQoqhONIDOgaCaNYVKJeh3tILIMIge+kBTb0q3ldjL8Va
iXhPTPEtKc0IZCMgUFV7f6ty2/iGoo9kh93Ki71MFAgNgyZxstPf8bN/JvPQ988Nd+PHzPwGkM0l
z9U/k3kq15tD7jdC4av8Ryoo4YRGijBGNvqCYyHZUqAI7nq4NxOlYpAB1uwtZw5bK42NLcwqAyQj
CaKfYN9dNgC7f1hFCp52P/4+BVVg30bNI7sNCrgEXtEvMfZ2TZ+nDGpzbQBZUiB75lbtV3MNQtNv
FbNXvZwgsNbDqqdlfgdTj1SQcpL7YfCa7cCzYGOCi/2hDiGnQkGJgwoXGaQ2/omCvBrblqF9aF3v
3EKh/FGvbH3PXIGKPclEa5rOeYC65mMY9zrqGVGHOpK1ws4+22nOIPNAU8te1RoU44ADQlVGimqA
iWOR6yI7oVzpV1OHxnayC9T2b/WyQeWApGKkg9Jq0Sk4tZjp/K7icn09GRTjxmJCbhUiSlA5jCB9
m8zsOj8QuWLTY9sCenPuoZIckiAYB5diozsHImmkXmqKStO/Tc5TrOlx96szqHHEyYl9LPnacbAC
npI/OW7p7ewEJX/Q5OVPZsyLc1cBMSI7yQTo5aNpN+ldZkTlk9WV0cKNPHc9+qe2usEPWoVeDHr7
KE1RwaMeqRMEVMmDCzTo3FKBLRaYaQEpTDutkCuRKivmrNNqkA5mvrUY20QWk7tQ7g50y1yMBFJ9
2ByLkbUHgswtXsmQ9whKTzliSSg8eiA6X4Avqv3ZB0siD+Jd4kIVWQVUGJL3R9utIA+UMQvzFVTk
dTZuaTuA3MOIpmFBtnY9fA6C07id0Z40VVlSJ5nA+HQJoPgEixIriLFDcgHPyNbxAUHspRKXcogq
nmzJNB0mN7KpjnsIpBtnWTcrTCGAQ0zPBjQJtqIrU3V9bbI6Dt6FA7iq7XDUgXjOjxZEGXOXZfVD
Au2cdd9kmHoCYn+ofK4v6yKunjquQ7qtqrtfRmrMRxGNEGTVYe3+UKusnWObt35Qs7BamyqosShc
a8A5jU3XYpb3RrXtAAh4Dg2QHsnnl0hSlIkaPpYjRY76CQio0/PIBzcdaJH++Es7+Xs57AqWh9cS
+5jKGJmLnlVfYv5yDbq2zEXk01/8r9eePtPVn/IDL3v5TNfrfvkO1+9W1I6HaY3qbT0lC4BOrcSR
iBR1qIljRxpNYmCcep2KDffBAD1VbN66UIjFOjpk2euV7UdQCpGsIG5uQv9U9k5N3FS40NWZeqme
UZHOf4vNuvw7yj/42pQ0sDRqVrHNsDLAbDgfB8zj2PlqnAbMU8fQDwAwE69s5fXQVc30g9oMR9AS
qe8u4Hqqr6nvNk4g5A0dTXTlmT7QCXXlrviLj5EAJ4vlUn/VoW59EekmHvhGoT5ZJRLIHwzZLTVU
dgKC408MBff0z/niL+2T/+c89M//4i/zNzl77TDFxrQRkzooozGgMKkYoAdmMQR96f2l8gUMGdSc
KgXA3TyaxuoZCP7MIVGW35PHNYcY9Fe3bpZMcdNXA9J3sjw2U6ECiC3Nfp2bIn2FxE8RFuVD07M3
p0/tfZsxSGrJPaYKmpd7P27QlJtK1KuzDqB3ueUUuQJ7DLIJyr1LL8WCdzJZX14DUFkywDyKeUcM
TYWHUp7Vg80eoJHhQa63vZxB74c9/L/9vmTBsNz963VzVq+hHt9s6Iet2QAuYv+uO1AziAc+a42w
h2QybgrQg/+jd3K2U8BfY3PbaQPf0xzGLIJ41WN3bkSiurwuDkBIYflHzn7IRS2hjMf6R2pAX60E
UNC5DR9qQPppKhXbAGVQuGFFxQFP/5ciSJph1oA3f6vk0d2lGYfOMbRrG8xKEBNkVs9nQYzd10Z2
jD7UTXF+lNxRa+wQAeT1AE6BADmDghcdlF2QJu4d08wGCu5q9G4KzdzUuXnpHz0V0S/8NEVRoeww
vEDuNGSusjH9+Gfn+Ja/uSQa+8jtmm205aniHi4/F82B4EyaYC4Eed1uhfVf69y5roLasV59Y3WK
8lNsvxWNtw4g3fIGrnllFrkYCHGgElYF0629C4Kgm/BBhjs8YBQOiv/2h9roB0AqHvEacTHpxuAc
4O94jnor8JjEDeCHidrdCZ0ND0XZvfFhsH/kttos4lAxdjpmzs9qE0LxBvbK6q2VB73ANTWDFPVB
mJy/FEwxt0oLfSdKW1hgLpKX4yrmDnS5qE3sHx4ofsbLoR5jvBzlwWDkcjnD88bLJazrdijLAVEM
8RuLvo8wJFaArpbEyBEoTKqd1dcY1BidOTebS2WDKuxg7/v9j/FRoeMXsddbcdtUg/rHRLlzDRif
I/KpZP4Jmp5A5CXzkImeXdfU05OMTCa8sHkZzgcpsj3IsnleYvfqpr5+LKMPTHUZKZXUrftTc8+m
qvqp1J5K61uv/4c3dehTyCVa5vU7sF1NBf2UrAEnwRKcNAI6UtjEbyu2FYleH7AxLPftA461TQ27
G2ObYIa1OwBh7DeHCXmYBN3Fb4QoUo/M9cWP8vWsRD55tSmBzIldmm+KrjjL1G/jA6D8UE8yNIBk
kj69tMlYN2Z8yEJApF0zfCYTHaawyVZ6rr6AIFo0p1UMiPoZG7/ENr9cAInloQszLH5ELMQcWral
UgPg787o0muavY9B496aTXdO0qKat+4Q/PB05xlkq8NvWxwrxqBBUzPtkJgQKQW62QBs3a6fsKad
LLGtooIVIxk2fdbY20HRg2MPfNyq9sLbjHaIcVXa9b8d8zg0yT8yNiD9A6F3pu4NBeSOsnrHwYIU
UQ2My3PYtzbP0NNWH1ULwz851aiHXH0MZOG95LK/9tFEg1p1Yox08EkUe3egU51nDTZPAPWyRkUn
SwMHU971m4mEqwUmeF4HJbZ6JCeXIT34Hw8MLMNHyiGkB/F01SVYoYqk22QD1jXmFE9XyGLtUeE+
PzklZnSlYO6Wy3rbuIWsUs2aM8C45bn11YMiC22LBDBU5kAmkppgrP1rUK/UDmQKUcFLIGw1Ngwg
4cDxTGtgtBo2raGR7QasLUHd5JK59m3YFOulYbAZFIhelJiYr5UCo25DwSJ0I1ywmupO9aRq4H9o
zKr7hRWwOT2vB4vf6TXG/L7UMTIzjPkdL6jG8CzFmB8zfX0Mj7IWv0jXHsOrfPjpFEq5QbEJVs3K
eMBxPFdYj7J6UaBqnqwpSHkXTdKBCKRscj6j/tGVvL62I2GwbQwCoRxa76oVxx+q6uxzM4k+n1DX
330+d/03Pkaop7PUVWoIwOGXkxhgNu+sKtvSr4a5Xn4EHP48iodFspd7arYl59ZnYy/5fomnJsW3
pXWmVt9wZ1mL1lklWzBN1a9WlIp1ped8TaPUbOtKq3O10iTIWjcNZPlQ3N2sAwyK1jRyzbZ9DuBs
hWKxDVTSMdPNyrhftrEH9Scs34wsQ0Qy8qVj4jSaOiYbURdhdfYfqYi6yJEa0UlinC8ct3mUfeeS
htiULMVlaHzYqdGtyXRzyNvuSE3pkSptB/0w+JNJJS5jaqe29THokorp2ttTL2iqX4lawkId707g
0YW3KcgjDaloGsRpd8AzNXix/TcegMuCvBrOkwU1ZdUkWALAZT5SW6BaId6AOU096yiWPYKR9Egt
OrQA5C6UnJcraoKzmZ3NvoRkqgcJZtmKagxR66xLwMOEHHRQ8KKY+Xnr7aipBuyS11LUdK62kFlv
rbZcGdCTSSGeC4i/EkHRNEENH0WE2JcCyrUGclxeY0oaXpOCi1w/uolz82E7O7p82CkKAqkgToNo
3JTXq1gyHy8N+cloxhJMqD5/UDW0wNsQc0ixFxbkW/v29gDkUbN3QJCWFw7e19QruC/AbC294xI0
jLnDQbdwjePyTI2jhoPbpWj2tgbKNmkbU7C2VPZd+0KaiRgvJguVd/aS9A3J5lvgmQpbKJ9PIoe9
Cv3VlgWjZiK5UYCuQ8VZaPX9KH4o9RDt0vkwVbDdTqbai5MF1G7s5WRT8OYcr0KJqIOuorgKqNGQ
qIQ8y73OIKQmbyrsGWKHJC7YmpoTz5cL7eObjpHsZzJOvF9f0lCG6X6d8lNHbwp7XlleDJ1osFuD
ZrWelb2irwOJYSJbJM+aawdutEIJ3ujBUQC1OyuNuLwDcbY4hb3IZ/ScgWgp/qwOiC6p2k1zf2AN
N3tvIGg10yqvfgQqia1qU4n2QcfSo8I8KNeYVvrcu8U7gS/c8rX6S0xratHeL3R/fSE8ycE9vVCA
vZoVeMEt6Y6f7n1q0s1uJDV0sO3y4kId4+H67CAXyjIluHl4UDeIZpzFhfOOKX29pzGdK1GhvuFZ
WIMMxJqGeNTBWsPdoyT2QB7T+A8DYiiy5K1YTx1X32mECPRXdspcCyVlKJ4c81KvZwfelNdoOg2l
iShpQH3GkaYF0yFQoBUL4i1e6LW//mQXrfvcDn3+oIRJtVKwaH/I3HTYR13BVhZGtWen5+Ec22Xl
m9NEW+ITqaJ0zT3f/5mnqNKxfR5DsAm7fFM4mHRvw3vcAnd+G73HDW/WkVtliyCGuIobZM6JD96C
pFagyIB1zbBJZwNUDfdkowAsXWLsE0k1FhkA+fQF+SbQBzaDkm81MxVbpqXtunCq4pHrbjVrvdR6
7/0QdRqt8zN2OqyTVB0/Tb4tSgkeo8pCwZJmtHsN0l9zD2uZ94B5n2mNegjj9r4yrDONI6lPtqjP
B7sQ9VHr2ifwXl+goBYKVXIfh9Z+NTPZhZwP+xvxgYJnuzJCWSR5kC8tG0s7+ZJpXE++xo9CBRRx
jZ8uc42nvG1tY985BFJ+Jn3BUjhc6M1lOmpSgO363xRmVdxf5lrq/RdtX7bkNo5t+0WM4AzyVaRm
5Wy7bL8guqq7wHkEx6+/C5uyKKtc1SfuifOCAPZEOdMpkntYa4sxCmMPKqbsiXYloHieRiWblaz0
5F+0SC/r+/+B3RqFduRRfnY74R8MZMfRUThOr35lzvg6agEV5MZHKt4Ms3/BU83wbUpiDayrkf3i
5iICrETdHQzmTa8TSuFoBISTgJNup927rIF0LpLUfuYKB6OZHeu5kGZgWIZxWUUkByzmvLUZpm1J
kRC4Bmn4ZIAZSQPLjvI3AF6ycexemwbglZXmk91vvQ7loL6b5u2Q6TVwFIDWLvX6P+0wxr+jmxND
F95ovwkjyc54fEcpL9aj3x1ja2noTybHaGzqU20WHjnOc249tfgOCdjYmaHlTdFuJZ2K0HeHrFXx
TJxSWeeprtfxK51oiYUOXOC/cXLNztj302wE9O+hZRzRwAs8C39HP61V0afcPmGk9ryK6MdDZhna
2TeAV/N3pLUUKMns8echZuWJPNvOOqMXPvbwVQFgULoCeqocFt4CA8DFUsC6qX0EVjc6hzrRSIWJ
ML2V+FtFLSn9HmUpELuHuATPfMRDOho8R2IyzTTQCQ3Z5zgvt4M3Tl8r1PSOJaorYaeOeQEaTTOP
ThHAQsEGP/jBBBSvc5I76i2m5QX642lP4qg2fujIoSwNHyN+cCANLanTwMnsmzm85q14+6evCJoc
4mrK5BifQMiy49OsX7iX4/+a2t2Z0FZwJz4JP94BZrY5O+4QeK39YddN894x6T3netdtomGov1my
icMBDEXnrAHwCMNMCMkB2TAcGrSsbrUeZtXkflijVi/ugNLvNvoY19/A9hWHeD1Pzo2L5FWB4W78
yJCoQ5PhXL7zXgdMHiZZe2Eeupptii63UHSyjXNSZKlARSoyz3Q2bjuSiZqZeB9Tlg3YyQJUzq6O
JKPlzpC24BCIQzQQi23B0i6sXCvdU29LxDrvPFtdvLS6EDC/OzU7i3XylUgA5saVoWRZdueAQn28
mfDH+Fp2OaZgtfHVqJi+8zFmF2hcTYKBdkN/lkYUzE09veLvDN36yi5OohQ4iXl9pCMpuEDLI/l6
NHzW5uPiSybcmy+AdPBP6Ww7z6BKaZ57gYxW6Xl7I0fuoPEA7Wk1BR4OKsChXCwfQ8/KdpHJiFsb
XmfWDqgK7rMfd86z4fRxnmD2H1ARtS29FzyGee8ZYwAxF+kYAD3fQxMeZNKdXmKp6U8kyvxZP2I8
EFB3yqIHo/27xvv/gGBpOpO9wa3hPLXJn6QjK7OpdYAfcIzPq4hIFExPTRG/+jwDc+uYCEBAGZY4
kH83mc6LYxlbOlGQyGvGkDvNsCOZ0yfFezfuXc+H+6z79lYDUth2/UQumDSFgYnVZLY1NUeJdLK0
95bIu2cbmZyXqGLIHKudQLV8Y/slOp9yvNxtSIiuDMzU2Hoe0nHRjBFrkEwCT61yFshAX60RWW+H
7vlOVOX1NSoFoKUqtUCOmnuOVMY8UctkdPN+qIE6Aepl9lQA9nwOaTs5zSe05TNwkSk7M2FPJaXg
G25cXZYzakCoGWjlZmSW9YqnDP1ST/yUy1jji6zRIyDe6f0TWdhxYr9qcxIF0zh3e1MdSZG0CfDC
M7cN6EgK9Kwv4VYR7VRI9C31TxzMpRrmTIpgiuBZlzngnRI5PS+LbVXmpjKqs/SYeSLZPFhXbdXJ
9ATm8sVWrF5qV0VVEVK4lILMRjw9k+/P4SimprXsiBcvFKLwrs4Tts26AcPl6mSrd20iGVqPjnC3
NdoxMYCnKIjIhLS0oJMC3UeFf5pGTxEUETdRo57Tb5EX6qI7miKloYhrmMWbzje/O9lqqK5Hvqj3
YUqYO28YWC2f8CZaPtGOFmcezSCPii58UKzGRSbGS1lcVicyxe/oGmg58tYMqqrtwtWubTAklCVg
0gK0zSlHfeM0mJi82tDZHE3PWVR3UmnghdiPMuD1rqbSzeEFBh/tZJNXzZiGX/JNumwprNaMvhPQ
xe6sABlrhXyKBuAAwjXNXO1whT/oXY+FbWLVZ74zS2Ae6H5aLwtJbcsqK0xyQJhqne8Fd1spuhrj
d1hIWKBvKCrOJAXWlecF99tNYbTsxUw179AbdQIWzgwYX8ha+y+Y0qqDJve7HR3ntPNfaMcNpKic
IQXiGcxIXuTWNUBBAUhIAcBA2mHCbKwurE32FZUleq1rLqJwLDR6eH6AgReASZMQlOfAEyPVhO/y
YBFmvhnMhWm6eweE6aGGUSjMmT6DmAqL2rnCyPUNvsm+OsIfDyTzO7AoLoY+CBdCo4tl+ODXtToi
jCI92FrzxxqP5K1Szqa0n3BBfxK4AokWJ3XZ9YK3T7LYuSAHvbtgpmvm9tqVog+nAT83sGuqegAt
flWfGjZMx1VEu1SVDWjXAuDrSZnVUzkdV/nqsMpuZqTMblcRJk/2ie38mygRS8WL2GMy/Aha2YUq
8Y4LEcSL+DXc1IsGHUuYEvHzCWB1XYkJmey6NC6QRsEW+uNMO5SGfxJWLZMbLXPFFjc9UW3+S4xc
XeIxMPnkWtmESZcVeJWa9RisuXX/gsbM4pPl8gK4uWWHeyHq8JWUaP8t44/IfZZW5HwEoIoCU9FU
YgpJcr052oCY+TClVx+jMUInnDpmRWV/fAjhp1dLgEs1x6GOMX+5kL2CDgtYS5W+9A95DjrKK89u
XssGnOVg09a3KGFU3+Z8vrMoONKdkWz1gIn2DycenEMuR/7cmNzGWMiYONukxssz8DEwp2BkmXPR
DA+vaHgjwh9lDv4IZe7D2VLOJAI1xVW+BiAFLUNjISWdSB/F3VRuLH3qnqcqnz6hT30ndG36mqQj
O6TdDGApev5vIwnIev9qNkhtNxQcrIJOpwPlGdX0jaPpxovjRijeOTHanP3kbepY9rnPI+fQGaW7
M+3C+moPaCZUBuB9xnM1S/0LeXpmBugw9WqmPHXlKZLKwZ0/cnc6r//VAc1uAIq5ZflA09ct3BWw
yGEew9i13ICOwMpGi0pMa+d04DlKS6AjwHCRkaNhDt0pbp1D1c3ahIxubKCUzuxrII4OxyX4oqcz
ynB3wUpQMUQ1AMrpkYQeTiwnLw5Tb31/fFShM+Atv5MFne4efdQjDbLCxUFZrHI0zEcX07CAPeY3
b0zrMTqXSXQ2D1PzNiiZ8wuZPVrpYWzxg3Taqn0j4wffh3hRL1GsMOti3xs9bvMpC/w0z57aSbbO
KWZArsPJl79dbz6zl2G2gcasafa6ZVvf5sYLTWPTXLYB+LKtb+JRlWSrIi13MZ+NF1l/ANemwRu2
4t1MBOhT0PRZYzYyulJ1rqSdD9pVYTAwdwoByJp4cqtgVVS+LTZg+tR2hp8kB5Cni0NtmcYn3+i+
dbOb/4GOpe9oeBs+rQZ+Vhuf4mz85rWY+ErjNizKDBPIHChaAdNTHk5SK7YrQOoqW1pkMc6KqRZf
A66CaWG8SL1xWkQYTC+brqujzV2mgPJTb6oke3whlQ1gdQD+cVqN6e3Vk9ncbZaXW0avuGQAgA30
496i0RVtEDZdm5qrbhx30jPwF1a2/tmq0ubD8IpP1KQ6YfAo7JTcUXIvru/kvR/750EOzcdgZp+o
CTYrOhG0HrjUfNd5a2XuhbQDfawX6gB8BZ8hdg9akEsCXmROTvSLpV/YrH5rgHxJg4o3Fn51P37j
y/8FvwRw2eBkV836SyVn0jrqdrkqKAIdKWqnfMl4VdBujbxcab0yAH3Qqqyi0od7cH6Imi0csupf
sX6alnXxMa+891ba+kXItrpwM9BshgwAa2NMXKGpDthqzItJs8jAeSsOWckB5+jqbFOrN0sHFZTa
9r0XWmZrLs92jQSrgmDV4wxmmqkbodcBDJ+EZMeU+p/80UOT7QfeTWFR9zF+/gZbpv5LsWdAnvpd
R1Y9jCOUgv+rAY+z+Fn6+I9GuAGI0PGu/X0cxTUCeHj6iy0ZsLzBqeH1k/6eqAKaxP0dzQBJeiRZ
r9fai6PhdqyUJEoT6WwdE+yPq5c3F0chAKtIIr1F33vh+Ne4JJucCtCVE0uOFInimgCNJiUteDdy
tnOu/cct7HxyX4Qz9VvwJH43m1nb5arFo1ItHyC6uu5IplEHCGnobI/d96prtR3Z3Zm0bp5u0R0P
fHGVv0JRzjmjA905p5TZUi96GM7lQAmEjEzWpfYxv7Eef2ViS1PhhPp7MvOyCV0l7nz0FOeNM6bg
xnnc3p3H8b0oLPckGysRISloMRTlDu3KeEIWyZqrtyuiB+v/nXoRwy+Ba6HobP19WXzzWDr2CKJZ
iDSelSfZczS6ZR5qnVOLzFVXaNGR1NyZ4tcYJYOqTo3FXyYl23IVc5UxjLpEbXcfs7aBinh3VVaH
fATepqmQJbUYA6tdmr4mYwkMe9cegmbQnQMpwWaeH7Q88QJb2eYD0IOGEvhpZoVX8psr2U414Ltz
oMUe+t6o0LgO/rdMQdy5dWU/W+AsBu+3Pu1IhhcjzPPl3CvOZlkeSUZLboJTAYzSsAYSE7AylDOe
Nu3nwrCbTR+l1aFXuS6rmZAQZRULV8SkiTF29ub6eaKUmIJXIiXSfy8gNLbOmCwG/hJK137IqpSF
y7kYwS7VdO3zMKLEKdwZMJb47tk0RZvvDfUalgIHn2364lAYGfCT1GsYLZ7WxAcTtehNHTtXGSke
/FcPxEg1t0SPJcIWXWphBiMpkTkstKc6AjQ2psNSsKbnAYloAUI58CXaSPwxA+MSbI8wW7V0dDJ0
F+QRgFAXY1L/HGp1A/QEkuOJGS/xrBYAftf/qEMj8N+Bz/ycmmYZmgk6fFDl42eS0eJWPlXo+Nlq
c9ZsSLjarH6rYjGs+YFZaauqe3/11YBOElosLgNyK7jAN93it+zpsqSjpZ/GEuxz+Eu9cg1HkRuf
1rTDQybDn2UVJE2DmpxKgMSoKo+b1cZFO+XZ0OwNaVf5Q7zUHysgzYprlCI3v7cu01587rPNjEHk
lzJh3kUTVRxSQUTMyKkko/2V57qzMzW8SMR2l332/eyNDIAY5aHnoDZfIjWOSJ69epBXnnnjTke8
FGfPmvWnncR2jL+g6yYtrxuo8FyCMr4oBfLcavc/NUql/4ZuWvNf98Fu13mIdbvOLz+L7gHSN0LR
fWOX3vShS+e9VcjrvWZm+AN1zXPUl/Mq58L7pTznwErMp9Y6A1ds2OOniZ8kghFx+6iCWVVinX9x
EXIa4+Hu4r+4SNOgUJ9z1K7nis8vZRUDM6ntPyWNg2W0gwSU6G9JK/pPMyaANgM4is6LhcTEeIJK
yG7RIjl6xPdqFpAWvcz6Gg3d63fRyED0FZpLVLTBc45ZK60lh0i5usTNQVUBdvJrQlAlFykrSFri
Lq9ijlZ6yCmjqLu5M4TkdlO0RTUCjl8RnSvZcqQoiW96FH4JAKSODXpzvS3XHe/ieL130VHHwq8u
norDWLYfZpp7FyN3RRPeqVnubc0sbU419zRwtCtHWiy1SxrWBF016uHiSDFMimv+iEvWvdOP/Yau
TTZrnLL2txp4t0/d3IYGniyWG/J6X3241y632fXeC8ozfGdwT25Xw+UmvYZYfOi8bE0Npa9cWHJ7
dz9/9FrjkaetfFLlQwpL3fjXS+S9lW7QGhWN1btZWsPe7Jl7spqUndxCsmVHR1KQbOo53pIMZYMy
+TcDjz+7vukMG/gIkN1t6ewUAE9CwQ5xAUal+6jQwOpOumxJSsvjlSKn/YZUdbJ7+ET0CZYPk0vx
e15O6JiJtP45w3/dZ7CPOWend7Z0Ivmk61dl3gGNwgMVw2ZQMlLQQsdsiJMgcku++JICE7Igj86F
hi85jZ2QspFOeLuGniSdE9KVKHSSorO8mFCk2CxhMW3WtUC35p3ML7U7J7sUnB0bzTdztN+baIC4
25IRnRfzQqs2jUzZdpVhCh/kmKS+c1/M/0gzrp1jKYoLCWi5c1i2hpToBB4BvurT9X31Ucj07pOs
F6zVhwBRl7slwzsfsvEt9s2zkTNj+7xMD2s+ONarA76Yugs9RJA8MWpU6WPvMz1prPKuMpIwdeZ2
+6C4xVjlkYrhNvyzMMbq2MWODoQP0/zgQ7p8/3pDCoqsZNDPWlYvcvqSlzMKKiS/2a/yxsuv9sWc
X28Kyr5S8ps9fb9TfOEGju+i+UUhMmh40gvAwWceLUyaf+ZWAmgA2d0fHds074xJ+8++q/ZXvpbC
ichN92+ue9OSb+uNhwTAGE+Rk06vlSvfuJjlmc/O+EpLWRTp1mw9HZxQJiq3VVvlFyCIXkir2fCi
HerAbxbaBM+L2WCxZMsxgx4WQwoE9MplW5d5I7ClfTxsZuU8XugcCyfeDvag8oND3m0SpSE1Leux
xzPdycQYf0t2d3EWAZnnY/W9d7tqT35LxDv1pFfjJbF4vE0M3Vs+xRLo8bPR1azI35R2p5958Zmq
ZEYWDeXetbSPynMMUCar25xalpoX2Uwtu9Nm1TjhnvZD9suamorn5LUB+EXWOKds8pcAE90jKT5F
Ri/IXWSS+yx1h1B5dNFkHO5KaMuNWIUmTdS7Gr4qQa9EjWjAgRN33WgsBYGvlBnmINTgyrqsXWvk
QXZ1G0VLO1vn4W9ms9qQ34PNeqU8+1MTXDtOHGO9WlIgn3TbFal+la27GK8gO71qQh/lzRdLd5du
WepdzQZ7RNYMeIBr8yufp33emWAUVl20OhrCjoNsh42MgCgdDCNgkTQt6oF6h9xClciRYgJ1CtoY
T+NbNB9Ud9dQ8WKjiV/Iwbf/yH387fZ1tkGeMv/DafNXNAk0X/LOjfaVZSdHcxT++y8sWg8l/tYb
Xtb8ay77fT24/pNmJ8gm3o5rJrdPuz0zUv5EeV2S/0KkHFsdNJ6aRG51tEb03Npm416iznAvtGuF
qdpw51M024W/W7W6ANBn2sKZZMDHrPEIpZw5AIOu25s3KVCT9w911jxxlWPUVEJz2amOGvzNOCfV
H7GKGPh/ytBTxiT0HA/5Y5iQq0Z9OD9HcimZudopE5+SneQyZmw+mJl/ybQ4OXu8Sc45n2W5oe0q
nPDCe0rwx3QzIwNXOfy9l8F19PPcXGhHMnJxeIQLrTb4pw2nuTitkvVD+Fwbj9fUkuW7yPypt7Z1
oTe01GMibNI8uas2P7y6JSBVfMI0+K1M/RCCjq2VRSHL8Kax2nU8SXed3bcbSkqtaSzKXZlxnh2E
5z8/yB9sdS/BvBN5oEcINU9AHvJ2do/ZMG+pgMhAOXOtTK4FRdSf91WBBgYqKK7yh/oi+uv2ppGm
p4YAX0i7LuQ2imqP2ZRrpIdwE+78A8B06j23jRQEueq4li/XUGiq8oej62v5sded/tLBEOxo2KEr
9LrzB8yBbKYOjcoZUkuAgoTaNQeARq7md+esYMfY6vMjaVsVcQmxnmkHGA6g1xUGIqprLTZ/Exy4
F651/xkroxmKcI0oVbD/349HYQRqHqXMMpQjpO99cwCYczJ9zT1xY8SuKfBUTkJLaRY1CdczCWnJ
imzYY4DvsooozOKmotLub2X9jKm75XJ/a7OGxlD7jw9HwodPBHD1fp9ZyWWxY61mAsFgntFA54EJ
5HKX4q/djIdJZFkBZfcLyt8vtQGlERazgnuh4pCOZxfIcatmrTZQtLKZrLt601owkPWMpjffyMGr
Knx0QhdgBrpMKUMqTu20AfA+tBt+lsV47L7Tkp34WTYN9rfS6o2XOgWvVI5hVgBVDg06xedma+ll
9xu6Bt8I3L4dk2fg8pRfwZx5NUX3SIOxxq7ZNrFZ7q5ZqE5lBIjO023bQ53K4pW4PmtW9YE7996B
lCwf0kMGRsPAH8D1WaEwi5J6+lQleG0JlOuc2UA0UaShrOr6wDCKq6uVj+OmMaPyNFll9GEAMhm9
plG0p6PUaszfgUOTTrToUuZgiu2vFqmvgZWZIXuA2nQZ/MpfaZGqjT7GshS7TnZjWAFSC8NSCmnP
iNlrRIMiSYl5kr4+Aia3AxK5UujaHHCD6c8TGGheB7WAbStDUyIQKoq2l9rG6vgQugPYK8mG3Nbw
FJlkhc2iJyTEjhSFbGmxsuslyBToxcXWymqQmSYDPh1SuX+keAGjUQudpb8Pbjd+cRgewy3woDxZ
ieXhFpoyYBYO6UcFgLoNyJ8WJ8LTbMr4d4Oz8ctcePMmA1z5kWa8aKyEY1T92PX618HuAZFJR0DM
XY/Sy+ajOtJYCrpbv7YReg+pokjFxBgFe54N/vGhh5YsHsqYfeTc2bYFGrABrhCauo3KlhoAleC3
P9Oxt3vzc1p298dVS8ZRmV21jRolfTBej5qD6f1mYVa5div7OkPuOwG7mM6tNsCswoBuTxxpmT1w
TqdqAvYmWm0TZTsp6rIuHvPXMd83do+xDZFtK2F0X2MgxeymLNUPEcidP5ujh5ocuhWqWAemulug
0cSckic7stGapNKiQDTfoq2y+8r8ke8MDXCGfJKLpxQxfsmj5eDdUpTn2tPREENbacfY2k0Ujq3Z
HO9kj1vw7jRe8Cg19UF10PCqPPu9wKgWb453Mp5q0fZay0dBujtShprJ3DoyvJ7RiZLeDzlsktkY
xI8By4+c+BSjjbV0k8Vjdevw5XJu8GtR3fpjqyd7DDKjr5za0EE1/DT3zngi7dLkb7cy2eem/8Om
SMCRaA3jaVFTv7urbCrg+qLxuk4wYvvDZulmpxCNUgPo5msfj9XGQNVgRy/Prs+tbZum+o5ey5ME
hJp0XLVkTO/Sq7Fdd+Yn3KHpXtGOFbLiwjkMQmBeTR3H2raBIl5lyzHvMN69HMGw8BnzmhJ3gWGw
NZCCYqJs5RufS/fdsZMKXcziXl623js6Xcs7OXkq+1W+BrvJV1FDV8LY5kN8W1Gcp5CvcYa0+sBw
Q3+uI8YPTg/u78JpmzdaNJDWLbJa0Wi3ajHj5ioDF0R7ZycwrLohEzJefdd4D9cgY6417qHz6njo
L9No10vVnm7S9COn26pw0GUYR4VqEFE3ZtUusN5vSVuLWbWA/KSgKElf1AFpgTGhIdmHTPKalgI8
+xwIVGse+xedagzb2eyeKNdEDh3Hn4nugZ/s1uW4BALp7xJjzWGRl4rhDyXarkXuhq5ixdLaVEcT
J5BL6UgLCsP/ASUImvtvFr3vV3cW4Az9T2P7xnmNQRaNosz6OQb3u/hio0m6/t1xpbZ/xHgAe217
GlOAuUboWlohHlAh9Y3dcu5R9RK4qaN5Tk4Tpo9aOX2O3Tys1LhtPzfD0dQYqNwnNn4VMVilayvX
n/LCXcxIPsW6CwSsFHOSA+ZMB4Wx6YE47qPBnZQBBjkDnMBHY6KOB7w1caSjm9TmkezJlJx+2OON
uriApdBAT7oVNpWpffWnut4VNvha0zYpP4qB/5tIszSd/Zn1ufiY0Yt7LGWc72ZRVt9KgI2RgVG1
6CutUu8pr130MchcD0hxC20noEm2u+JXoVNkVt5tj19Dl3Wrn2fVSmNW3wygK35vQNG+M4EwffDT
SXyzrG9EmKobkb7TlXgSIvpZ7CT1VYwgkUKdpiA/iSmIVLFJ3Or4i5NVBPZcF2Pgutt16JF3rzv8
Pf9F9n9iB8g0gIo0jQZgTuF6OlosME5K36qeJU0Q4Tn3R4wgGctXMB5Vrlr6RqbjP/vS9/X1phXZ
w3RKuhQI1E3DvtAO2GHsS6RkyNJcdyRbtWIQIDP62a5skeV8iEJ2qoXREDpSPdpo/YaZt4suUWsG
hDQzdgxDb8fcjz44fvp4xImNs5R9+oYnZIwx0o1f6N+F3owfjQDuhi5mDi4jVWAcvtCDwT86Msca
P4DD0gI3R1gByF2AYtjkQDF0UrQx5GXzrzTBg8hP0Ie1gWx36QE1D9RS3THBM/ed0w0v0Xfb6t+5
fCk4vmbazMgwxKvZH1PkmPsqxiMHYdWNgCp4a8B1TSh1tHjqm8tI2+xMx9WB/GcwhAYusCMOvq8m
Rbw3w9Lad3RRxkffnewNHWmJ4zEJknpuD1bhgKT8nxzM0dI2sxZjkj7RvRO4VD6IF3KlgxSZLjfA
QKkPC2Gk4pgkW/eHLcllbWsAVtoXoNGiYSdakE/DIxfLizMdbWcw9mA6jUOafQKMTfGmHGSToi+4
0UHnvRontUTSbIEPZfH0MTboCPbGir3FRpHsbfQgnp2s0MFZBGy42oj8j0HiGwwdHvz3Fq1yPrgX
/nT1/GKYZvfdE6IJuHI39O7qnmMo8KKDLHyrcel/JHEO6k2Frgc0andHc6JCxM7Lupu1lm9JNt52
q3bd/bOdiMp+a8weoLldL8R4W3yQc/YxuZlxoWXOPPy7kMrrNrQlIdnpVvGxiiy01lzczEsuI6BC
1GDxIPqtlc8msH6E+2HOThVyYdd7mit20MGGBJ+CdVRzySS7OZB7Y/MqdFKt3nsTK4O4BcvFki9c
s5BmobkHh/MlB7kkIlXW0VtyjbfsJNmVpnj6L9nJCskfikd2ftTiX03bXpUWRFe4QTF6Lh7T8RdV
FSC4C3Lktbda67MQaFb8jRZ7LPBX0JfOwY9RsyeZPsfHCk/joNWEWaMx+TKJCgCmKkgLVP+jrbsI
6s4sCXhkz0vQNQCrmmtQ6dT8jan24NGwywOmZd/6cUL/sNd2oIcQ9nJcM87ow11Ea5paOelpFV1+
FlEcJJiRub45RY5KZKuw5LBmrW8xFofb56CeYzK7xQBTDbA38J25mRWKTAtylHNjZ6kWLNse41RS
iFORWCOGpmFSErAMbfWsTjQw//xwJBdaSNb8cCZRagKFEf8/7e3Qg7AiQ0f4WQNzoH9Yz3aTSXmh
c+WA4nKuPTAmwJAWZ9BqFqzWjxo6k7r0ymGvz+372iRmKMJVwMD0qnCf4U1H9YyRGkQ63Umbrae7
ZjLa6roHWlplTR1lHbGyYnwJfcUuCMtUgxnZeWpHxzX+g+JX1/DM365vyyN4XHeOQkwQjubsRzU6
RwNvmDsedtlszMsQHA3LcSGzi11Py/wc2dJigJsZQHvanZxC4k8HKEwqJC1rSLoChRynZAkJcooW
rZ9VzbqzWybagZjGdRt9SGbuv5bJ3INRw8EQXQ/qB1JmMwZvHR7zLWlrOXanoeidDWnHIjVeQfa+
X5TKv9JcEKYz75VoyylaqjgqHqIZri42yH5hsjLtzyOae8+0a9WRaVmyBzfTB8mlKe8tHmQPrv/b
cKv/3162FlpMn+5vbekfsWofPvGqMGZLD0TOnMBiaL6YJ4wHqLksWsxEzWHpCiVuObf1YnI3wEUK
CVTSEnfOs+khl0b9wsB337aD132bfZThRGHFeAQpi9fVwhwykNDI6egIDJ9asVOmoWkgt4my4N5J
e0CzgRN82tHWRY8Pxrvt9EJHINsvdkzZMRDHbM2hlGiQBbgu8jfzZrQwocgU4G7puihnkIbOtLNm
oDu26GPf2hGAJzY5GoiGzETfNNBIwXa9FXphf8mQKToWProYB1FO31Hq3DKk879MfToeOcZIVrmv
5IOSk72XDjJM7LTcUyW9rb09MOyTp6WSLtGKHhpVYW59cH2BZ8/Np5OVF19ZPEbtVgq2N3T2V2vO
M2eXt5W1uRvToiEu3DWQI+7wrssKvI/SkZZliIumveiceNGnuvHto5MM9ouuiK21BpiXcdthAMyO
2IZkeMCyd00xxQHZySIFDTaG3OPA9nR7V1uMp9uWl4dMVvXlF7EWUd/h1v0Qa+JFsbtOUTl+bW/c
vsQ9lSdVf7YazMvvGFCxgha/nYCEntL4meldjTxLgBho8brzXb3sGD/O61vEIPGGAsZJ+ToJXb52
jYjAYGUZISDf5Csp3Fm4TzZGLUlUGznuVVomUAJLLfS03OyGSLgH9DWVGwq1KgBst8/9NnsCKbSa
A4vyaIvGViMECjliMat2nyrfDZfQSarJVzwh9BsPzzmHKPEBmEh01yPSiihrdcbZUrP+me0Avqmd
h5BkWqVQABZ1X6HJ+1FKZwFwemBxdENIMUg2uCU8o75xf3z1NhoeF6ZJoNGgQypaQZemm86e0r3m
pOOTSk8/0Y60NsbWNhETL8CNBud2GeUHowMGF/q9hjRIfdsMOs3M96TO+iZ9d7h2QelCPpEojQAe
w2trRzoS1azMD3aNB57V6SFQleUzMHBmZ9eyvN9Wvo6Z+p5x473y2Hhuzd88lHvE6a7NY27En3HX
uTs/KRxxWltO8D7U49VsRPMQdZpQ04gD3oQCvVxoTqGIfvJ1EZGW5EbMm9OPV1+/HvBkhpJvhhbb
2I+cPTDBo3Fpz12adxNQ3uHJr/i6lnTRNZ+me6Nk35vRtTGd4XXTSe+yPKxNoQd2VaOnuCl7fo4i
H1tjspyrgOMDnl0vQ6Mz/qZNgRzjYkOyv/iQOUnTNlrM72z+wecWnWwojCjzLxk3mn2H8vGFllyG
w+y6Z08HZAyeP1l+6dUi4rydd33Bi10izWTT8EaCelr5LSrNBoRZOWFgh5wWIemnrPTTEIHnanTP
d9FIS9a0w0h8sZtbD8QK6op3vpXjtJvCnpwtA/Z0EXLgceNmBWDCsdHFziehp4TL1sczyTExerCl
uyjDRkzvL6gsoYeGnGbltJwZkInOzAY0ErACN041tWcBbE4MWGEHFAAM+3QRGMxXNXBRkJDWgQWE
dlq1Jac7g7stBUjQWr6leGv4yeIglyq/NApbzXZL9Gwgme5e6IwetGTTYYxoNxMSG2kKwnAzeGoB
tpc938lou8RY3S09MnakoYUUuj4BO6cu8l2KYQr8z7RdDIgnrg2oO9z8Ey1DOgSVyebS0Oh2qfS9
0o8m2E/sHm0HTaDXoG/09H+jt8b9Alb0OZzLmT/zUsRHr8SA8WR65UvVSMCRoJL5mzG5/4pN4fyZ
vLBsGv40s+nO10aK/tG3TDDWC4CWIbxWNtMWCMx0Q3fSuWwx94L7v0S73UbWaFalIy2a7NBIQNvS
fEcja7zxLRGF6wslvez96pi0/f+j7Mqa28a55S9iFfflldRqSXZiO9u8sJKZCfcF3IlffxsHiqFo
nFv1vbCIs1GWJYoA+nQ7kSaCFeZFxgmojADOXDEhU539lVhWe/G09VlfArCDGhxAOWexq2NnYyW3
wU8ZfiSAZCLvClkCcBw19bED0esLdwaZa6wGNkF14a2MpD7SAvAivCr3vcriuhRLB4qg/Hysn9wV
vWvqsWBCJ2i1MYb5IehNTbZ+y0cFFWOk3Ns7M3t2zANaq9bHMshAb8FFnxOrTL6zsWkXkodsRFlB
Q6+BXoOHX5E9OSSjBXpb4ksyHUreM1OmyWDf/63UG/GFgUn4r3807r3NZtU0c8dGKPlp8UvJ9epb
wKb8UNeOuaOl0757JTN0/tAQKqLJnGovvlFV35hv5od0nNGyViV/s37Qt57r9M90GKflkmjteqFR
B522s52bL+k4YPVqmcpsqxJGvRyePXO6SYACQBF62OsIV/PTUuvmdxeyfhsIAS3ndBjXR3tZ9Kif
WfX3kn92eWl+T21AKbUSAT4Dv4xT6PHOFncXOuhLMcgzGmJC05+4OKjhBJrWQ5nxI9kpgpx3w7ty
RmfihnZXimJyq3hpivxHA8K5DQH/FNLvDhEIZXENj5p5KuMoGGg4AdZ5QxvGqaWBB85JNu1c4Blb
eVQxqkMxYLoezjZ2yycjeSZifL9KdPTuX0fu8i/ex3rXmhl/0m0bmiNV4O66uZnPcli7k/nI6qeb
iNxJQe/hJNcE8vAOxMPQsB7Dm8Ckm0QX8JRtyjobsJ0722iCdZp2J8egj//Xy/P8eB3+fmXWuuaj
5UMC1Vqfhn4c0Kjo2SClwZWv9Wx2vSgmBvwpm+qfxqJpnheBRFc7qAkZndHsTUsGPPHSHNCt1/EU
qiCXaXDRpE6ekksm3M38VFJYgV8amA0n22BtLp4fWbJ8n9wYrQBNgBlSIf5xJoTe+42zculxKLD5
FYjuFCykafnnGuq3IDfr0IthJZ1/ziBqERUgDYtcW/fPZJNurIKINgyjhTpOfSIvmShkXhx0XdAp
GX3DPXGXV0cVdxPyxysNaYUyhnghFMOqoT2WbnPCLnx1BvFUZWjJKbOH5MRNMzkt4kBndCBH49d5
E6rxXQrFvGcri8oMA62ZNv977nv1yKZKgTYwD7Vu5Qd6Jh+X9XmpY2yoiid0+QBPz+nQ23rGI5h7
6DA7PHvGEGFauD6YLrO/xD07+JPWg+1NHz/6fvORGLB54FdHbSx0SXUN6Q9HJoE6D0TYdneXVFdT
cirSwsLuKrATBtYct0vDmg0N6bAIR5Z/Aedb/sQ4+q9CGxxkMkyOp/lldVj/AApg7oJgPM/ASYpD
XjYl+lNYvyUbHYzKa6AfK9wcGJpr+E0mm3ukMwuUJBQlXWRV9aSfjAZVsaxJgxzP8j2fAuuDj9v6
o2VqEY2Y2dgf6AwyXh8qrLKeqsUF5RMa2dzIC9JmZ2QFxgOe6g9VgVYRilalxjXZGNNsDltRoXVj
+0TOzm2Hi6GzUwst2BWLDa+2Z7enGStqG2JxFXYod5SvprAHYgGBNFCyOXiqVqt4hZQYsk10cBMd
rKk7sk7tTPfxraij6i/zCtwz7rWgHftF531D763lGUgu4rFBczNWWm/YviXHt2T+Vj5VhGzjBKrG
u3QnDT75BncfqhGSi9O0MlAKoA8evTAYikPXvmKpvv1Ig6TClvNUTSswmvBREitHFpVDf00iWxK8
mJr5LYbE6hMQ22BaSicu3z49MEEbNvNXe4Zw4my0V7tj2hevLPirKey/x9dVV7zqTkisc/glniO2
LuuOCOzIlvkWpLqg2hxKnjryeEkbmUGzPEobiN3mqG7sdUfUdjLEmK55VCb1yx/5AkUIJ4e6xCDI
pWnaS4dh6ett43hsW+TmVOBRs0vDEY9WD+S28JT4PO3UNPn/r6HqWoWJWVmfYX+v5h8MTKZjpx4v
SoHizURCEqtAewhT5ywjOiAABSE7NmzvTW+Jv9eiRCpD2W+1TCOeNkNWlxuTenMXASsqRDtvPmY9
7ts1yITEkBwy5s/juxz8bldh0KcgsrVA3d/7uOsZ4gydWeuDXzDvWIqz97z/UxxVpipUb5qSLhyw
viUfa+6fcGKsUWEXLwAzm/hZ/eNzFMVpFTq81TMRZdBQpXWs4KCOmL3t/ZVUHtWiGFXhvWcuC3Rl
YYY7FKYYwzN9XumTC309aMrjwy0/12SzqxZKZuLTTB9kOlRxvGJtEJ96ZaPvg8ilLFkA23thgp8k
0yygEcezGFSOgk1HUG2mTQuEfM7TEx6Zmy+QxQ2JQ5Ml7nLQDN3eyqHXvg6x3ch0yGRew1Q6z4z2
S98D5u3nkWnmBbTvPOu86NwJnVKzvoCTTNv2njdgRwZ7/GXiZaFfTnhYCyz22Uy+rpB0+VIkq3XO
Rus2yTP0YT+uc7X1sSNRXKrcsx5Bs+1FVsyqr2jO/WYttvGzBeTSb/ok9JP8JQ2a/luKOW4EjEfy
nOa+vksWU0NXYANW2rxtIGFjJx9VnYoN35qpMVUdz4eMjW/236y8jVxWxSkwWwWIixrbOeIJZ/06
1H00DloCVITeXiA15YqnqPVrVbB1Y+iJe8QvRvrpivHhlh3NTKinawU7uuBBP0GCHhIDvtEuUV7N
/3LMNY+JOxR7tvDgxVmXWpI693kW+WAj/hHrwEANrmk/2UUbAEJY3cZysPV9h/YLOJuyIdKopR2T
Ewf0tPUQBWIsm5dW34qh1wzInK6DwNJKV2j1ADaq8WLb+MbyTEDQt1Flj8EL2qGiFbwELW7uhpBM
w6Bwff7q8MH8xJsP5NGFjBQGnQlNnxSC32FnaG7EnHn4XoGbH4SZ3j9aoWVhYVTzK95Udzf0LmR/
IWD9RLGcaTLW601XxqZ6keDTM9vFBUKeDBLAaKUZ0MHQj512TNa3nhrVm0Mh7qob22kEWxwNZaBs
wZHnbzXIT4ebZh1VwzYh04LJ6I5eE7Psp7SOvS9+bJRbzfWMs+an4BkCAze2LDT7C9ZVPxAd91so
OjavoboXhNgkrZ5q5kFL28Juger4q7lVP6LFBnwqLbYkqAuwbXkSOiBcPlJcFU/oDLT0HhrDuS5z
yUG5M3JT0XFYBnMbThP2p4n0Gj0c2X4ygQ7h2CxKtzSORxNkophrQM4Kh1Twdxt5ku3JIam0ezdH
X1Y5FHMQMpttBDZaErhIFpeBY7FxsCoCTd84/tzwkor1STueqx1VoIJxbR2uF1lr9wW6N85JHVat
fvDXZD0oE505sXMbpmzGlKENm9zaWD1oIFK5ySV77ZZfM7zHM/BqDnhYh2D1LiBE3+l6kZ5o1AmT
5buAMuoDmuJHD82UYLUFW2qWBd7FBUD3suRcpsiRo9scC5rWtmntWnKuljYmm5JqlbMYipmgHbqx
EaXZvICQ24vbLKKhJGM181+EreIM0hBg30XuZPf1pbLmIx6h200+ZfiGB22JWb4YN0uG/v+UZ5tK
mxKP7ZLg0mPjVj/aRp6e+y6Fapbrr+1mTcwm+o+Loorqm+5htiajp2xIz9hdLPRjpTe/EqkQsAkR
fid2mdPOmwmMvpeJ29MJzxoQVizd8rNXWVIY2rLqY6vPyzcKHQPLv/TjdA1tq7r6nDi6Ch2Mfv22
TMW1qgrNar36HNs3oa4eLzehXtN/74NaP3C7xHpO265fm9F2NpnVjkcaFsG8Kfxq+sQWiH8kBZBC
ZK9EWD6n45F0UESYkbmjDJtAGBeS3QrW+2rVW7U4R7Ugc8H8Cx3QqOhaMN75WuGch+x1GR3rMokD
ndHBXHL7MiaAxiZ4YAvvHd10DWYzvmhW37E9ZWiFAeI9ijbMkaqPb7EUQT5p66AbS9XlxcAmcV32
qNMSezgQ834oZzw5Q1URrwwHXAY9dUWOfRUa66OOGwUzze1djBoyUaVGFcqtugksKqoWnWlr9gQY
y3iY8NOPRxCxWyqXO/MKpBcm5Iwk5o82SvHdxiL4nJjSEzS88o+UI9PfcqSHciossA4h5WCDLAL5
eulcaGuW3G8pSZlkwzMVe7PJV+LxIN01vjNsJ+gSPdBhmAavRpvDr7FbTlhVAseBdJODhlgZO7oJ
x1zpLZbslKBs9/VUqUT33NsrqdKZ8gxvxcnd+80xX7rkoMosjuYe9R6bvjTvE5M5DlJ5nxvaiaZ2
rKmbR3/NH2hEB11z012XzuZmSAFVjBYkgD7wNmFk0HXOwbknbrsWoHedPKUxHcC04p7UkM6GJndP
q2VMW9s1rxk3yYlZN1erhgYk7MICAe106bQtgAncsqUbng2Bb1xT+yPXZ4gpC1MFWpVLv5RPkEnH
0nDTAbWeiQSKfSdhsbByLxJUwHtJoCqXV6Ewuoo11E8SPumJl0VXWXpAeSwnafAACBY6oqLTgP7a
czP7h0wL2tvxnc+M83tDimVJImOHMl43pd7gmdYB+3cQ5MmWfpFz8YtMP8sxnvU24MjQNmRTv9fk
UBkUTCF3pf7omLGc/ZSPaTi3VXWqG7zXWNQs8ijDg9NmRRPVueRpc8Y0oTlnaVI5R2+a7YfMBNuG
8JIjbYGJfaY8w+2ueX2TJsaFF4KAgtebe6bODAqVx9ZqwNeG3zdJLK74Oss1Y6FpgCBVkX4qws6g
mmQuJZiO5xw6W3tVl6CzxC2x5e5owY6G8hJU7vdr0++t/E0mL+XdXZscFPj7td0C4rvyb7u7HGXI
a75d7iY6aLDopMWQs5VNSH5RHQbXHw5ySJ1GN61EPrS3oHYjOo2k9b4ViVxvRchLh/90O3XGAorX
bPneia4hOvRAwXCWZFL2g0ykcAEFdg29In15o59BDgppQLBLWUp2BH8UqB2syttZK2hd6rVwd0Sb
SASKxJ1Yjt+xhWpInkXyJQufDhzTr3CwzKrags4OkIS+w9yAxq4vMygYfCA/sIRaPVjz8IkQQbGL
bZDVZtmZ8yB/wVzjEyGI7uxz071rF/FUZ7CwVaLqiPj36hfO9K5d1Ckhl/tYsKFDj46nHay2HCLi
x7OcfPjgQVQmgWAI+jgd7YLpUfI0CaXcpU2TDSiHkwPFdnWeHJsgGSLyUqoOSS1y0mHhINqul++p
4ZWRLu6OdKiaIQKtc/WhFbfIZeHsYQ2COhzoHul7vh01ddruf88YHaOUGZaN5nVe96DW15bH3Eer
SrO22HIUZ56wJTrWs3QLkrF0RnF09p73j3G9pl30OWtj4HSW8t8aynhnOsxNrB/KpD/RaB3dBaKg
b14yVl5anJlQb6RhOZr6weXD6c5e1Pkj5lKf2sDJn9um9/ZzprWRHAqbm7RzlM06+qx5WTyTY6iM
BzQ4ehcaxX7MHj2shKgkKqTZYMBVSXeFQNkn8ElTEnVoxIPmTffci17dxcY2LYN61kOOLf9XDWzS
O1BK++iUwTAJ8Ovkt/wbjSihYEsInhL27Is+YIdlt+mZ4To7EBv5G3dYDcCCYsdluxUtMg9q4tXp
gw5Gs7FGRyUmbeSQNJt0Kudvv7Nwdlg0CrE+ck2hEAN9TGFsTfZ+tNx+w0Y8/uJ5d0i3oJfs8WvV
OxujnzCpJD+N53WaUnDBgDt0Yiaoh8Yg8qAj9ghhSBD420tpbbyUBxEb/PpxTJbmEQ/jY3TFYLka
dAAF4ELCKtYqiVYHaGKyTZDXhgqPgGZkjuZtsia5RpObHH5cDmxDpwHgyblblTKZTBSnDjbEWCHp
0mOqBNTX4mmQ8mxBdonp1C+AF3kUlouGN1AwGg9d6+Jl8lmix+5joDyOybds4GlToG3+hKdW8Oqu
BzpmmFj+LvgasCsIhKpoVVChuMkLqpd6g8U9lEGxLVRHsN7rJ2sIAVCsP5GMHsfnZE9GalAmG50p
h2p1JocPIieZAboYlCG3iv5jGXLo5rw6oYqWPdN/Ljlrw5M/pl+b1uL/DlnIwJrxr+OjfTwu2/xT
N1buFptf3XkAi+fJdtJ8FwBk9pq64NGipPVn0CSazClnP/tk19DjiJO5/vVPsfzxBq5Xdlj26OYR
okW/oIB0dv9vVUb6eEiU31vy3UdGDds1Mm089dDnP6vneA9WviSUQ/qOeAZ2d23I1ITyOyO/PiKS
jAbXhZajGE99lYRyrJKuXyzcYbHt323j2MaUy4u1CcxdHQcMD6IDcspD0yA5c3IHYAd64ScjHZ6n
DDdkAkgR9IpQUgU3gq2P1n0oWwIroZBTd0PKIDAWnckhQR/oNC0ErKspASuv0ax3D/CispbOqhNU
7eS7YOjAYrW55+3o/XDEPcXQeGKE5DHj1N8lboA+YceGqiT2n330ggs/hVLSTQ1edpCNFvcgla4z
D/uJUtWgxgLRRtLSa4LVHlIezSXuttIUoEddLOLHcEDVfge22DW8MVIKHVatw+5o1Wo7yYtPRiLH
TzudKqrYeklMwR2dd7tZGyEUA3SeDyyINwDcamLr8UJnvEyqm2HsjGHNOuukiwgKu4vFaxj3BXP+
Jjulv1dyNkHgFcTuCJT1rwtOno8fMzUWF7NX3TopE52p14RNgBgqINh8cOw1AON3KViLoQ9xnjj+
n+uSDu5fgzilsQrC2nnn/8R3vYq0EUtValFPLf41XjFssDyQRWTDj991GfBuQZDTMqDKozNKrsBD
LpPXSvMeuP2Vli3Ucga2jbH4URb+g581xlE57uIgW8p2lYnvlnLIxQ81ns3gAWpQ+lGZ2i6LskoP
sCCFrw99aeR34eYb4uMbeyymZiNtAnVEZ2p4A3C8+35SzE1ZQ7NAsrHWYExFmaxuw+uuxMrbVAJf
nBRztN09nKUL9CaOCL/COyCMndo43qBdeLZCHgONy/kGsBuIQnQQkx24vqH5QUvqd7Y3tVFVoX+E
jEp0LwuAZfR1TJ5u9AeFdqH7luHWoIoPiZXgrbSsSrXSUm/xk9s7W2mkGFFR65zxeF3k6s11kcuv
NzM8zXQiHmC1QtrUxNIuhm7rAgAf3U8ZaSzywCfpnqR3HUF9buXLBl3BwLVXTI8Y9nN2Q4fHfTpU
o16dur58jhdPD0KyOfn4pYlBuqDCWhTe+THeqXZ1hg8yWPMgdGJoT2SiWLoC/soWTdO4IF0VnXny
ChSh7OIqxaTN8iqQ1nkoJ9u4dD6eJ9pszA82n+OPuVbEH21M060EPehkGpus/4B5SWiKADKBNpw/
AHmVhjEQhTkQqXoJTs2535CbDu3vhaUDhSHQjhuSKDV1Q//BmKqQfFXvJY+BDZ1NATaU8EQbD1y8
R3NYlr9BHdc6BwmI1f4gm4wjRKNroVUUsHhMQkUFmUK4xhyiZ1TmDhJJpea8/mH5QbmbhxKrmt5U
npxuhEQCYFV0IAzWXDAAsQiTNfn2fchAKDuKpsB3QlQpVZnC3HVAF/y0hJPQTokLQ9cfuDbl22UG
YZ435lx/AGqjxquC7H0fd0uIZffusmRaNm08Nn51yyI7yMDKMvJtxuYKH9fK1PE/aouNayQvHVDw
ocYyiEXYpv0xdkuoj0H4DTijXzZ38ddotKFWMK0JFnwmzBNB5TEOD5RCh6qu93h3ukcascriH2Lv
Ew2oEFoD2DmrNXkVMnm1YR1acfm0+3UpoEivl1elQU3EI271vy7PmIWPF3aB5OWpVqeVe3u2vcv1
u2xl/EDE/HQg/n7TAtdbn0Gwh2w9qVyqGBVIZ1IkgBJrA2hikM9cE5UYQNCju4SVfXtwcw37e33z
peQ+iDnnzgEpK3bKE+4Euyk1ANUWw7jo66gMSnB0iiE2WR8CK+ufncY3X2r0K3VL3X4pUj6cPawk
yhrALsRAensVVl1149Nsxx/jMoN6qziAv8uG+ioOU6cfx2ksT8pEEdXU67upBDG5003ocVRpbxle
lk3oKq9TDrU05oClAhsuj47rTI9zunMh83qhAR3It5ijdoDA0lcVuVgM8CpPx1pgUEJKizx4ggMB
b5xUP8fJqw6gOgY976/CaW2BsP7tUv9/4cn2j33dP0EZuuDB567r2Ae3zl/XwdA+B23mPsxOO0Sp
mSVfNB2UQSaaxnbkXXp3jPostR7Ia8ze6+yASoicbshBu/zZBML6gzeUsl4/Os5DW43/qVfq03LO
TPcH2urRU8AntPuMRd1GFnrA0e8hGhSkq0R3azBb7ckX7QzU6KAFHAR3NJanlD5hOhjZWrny57Xu
WdiOBSQbqqoGbWAKqai3Qwmk/uPkv3iNFlzIXAsLmeMl9kGUmi07EJpAnIqMDcCd6Aj5VYls0u02
rz3m3BcyUalMQ48AT9Do5ijtijvK6rthO0/jbmLOD0twV0u6a8mHfV+iHkEaskxLGhn2ILR4Ol6L
Fvz63IkDJ2Ns4RUYbgqWDMeNwXn45qdwwDOSQWbSuPm6zpBiArSjOZPhPkomOAEUuagq+el6VJmj
8QlrYG611bHKpIcFWpFDBkLJHT3l22sDESSaBSToV5Ge+5nEtJgO1OqMZuep+QEZuzJrZSHpUTWy
hM/HnoOGFdALNhdinX6yTkJSDILXOAMI9nqGqWvMQjLWnQVcQQGybRVIDjqkIk8NKaQc0a0nk9MS
O01Lxi8UQvVvSr97vUbrcGl7Qs+tF6M1Q44pn5GLrrHHqliFiWADPOCpqSBdGzaT/TwN1gJWCtY8
Vp5WP84jboBh53xzawuwHGFio948mv2QHuPZcaIkXYdtJ7j+09oR2LnxsyAPPE54GFX21liv9uHN
rqMViOIrSJgd58bttx/RDpO+sKWxzxkSQNiWvtBhmTh42lZw7tOwEREFIigesKLjih3jEEL1ueRG
60CTf+lt+3ZIXqJKI28Oaeyb4PL3IXl7gZdheIq4UG7toNsKlJ7oiOyWr3mztB94GuuvmN1tBjTd
famzeDrFlsMgd4ch1DqqbTr4/SEebOuLO/dfK+Zfk9aeCyUY6wsW/mbIRy4JUDSLtu94s6uEiCC2
oZJLLiQJaagOtVv1YPu6hi2gR5pDiqMMiqMQExB+lc+IJVRVyUr02+kIQWtDfKzRLRKLhjt1AGPh
dWhUwxzZXW9syKscashtKP6w9cd76cqGztIZb01lbAJRvBh064wWKSY4oJlQQaWzGT/uO2fylhBw
0AVryEJIlTw0Vm6yOSKGHLKMqEUhfqJdKzgks1pbzIkyd/F2ZbkcieovRTeulhbmt8mAdHTq297T
AImeQ+dVyyEGY9WHKi2MCJCt8a8A4AoiFdSgOOXmq/kN8LYgKpzcf7KWFNj6WMiCjp62q6FS9Rli
c08AflV/o5cQ/Ifg33h2g6aC8qGu7dYYX5PU15/wBDg+ae2MRSF6E8xSP1nLFPnETK3+6Hby+SkB
ala+G/T3yj9rCcCwLVLUeyCT31KoSkfqEEzUV2W4kQ9nK15C3ArapyAryjAbs/UrayYDusdZc8iC
YP0KEcQH3BH4C3e95mlMU9ArAkrw1SpaCL4D1XKg4TthlM7S/BpGxUsIM3q5EAkRF5XV4uUfnehR
bHf9CByF2X5illuGZoUZCFDGp9lbnSf8G7RHj3ML/YDoTLJrLFBAQs55asdcezQ5uAziEGRyzgv0
p6qPDlikeu7ZL2QqhqoNLXOpT2TLjdzY20DHbVSCq6cbLkhV6BDwFhIBBnpJquJLN3tF1MR4+/au
NlhbGgda0Tyia7Z5nMsMgqr4ud4q2Y7SZWCX6a0UTGDiEyzJy4l3HOKPRlhDA3MnjTJAuaB/jG16
8YUgGx0clkynKxMquP91yMin+QiuebFixXhjX3KxREUHrcJebxOclTkl8UY3SJr9nIMPRsXe5afg
tQ9d4MF2qSjHSMyRommc1k9rtQZnlU9mGnLPqff4Q9FODhyn062ndpiNJ9uqqijNefU3W81o9ov6
ryFz6vsITE7SQ14UfLNWc3bAZhbglQJoODZadmi6dt2Amta6GYJu1/qE7byr16n163AwIct2l0ve
eXKDPWQpa8byLbSXNEwF+9tDXKbWYU7dz3d2FVuhMxnMqcNJbyyIKKk4wzenqBSFlY3OKDepUNgx
rZvCqiZmIVVkjv66va7nio0SWq60SvNg6sk3taxJduUs8/wbjejxhs5onwXr9MZBOOVT0JybuytS
TEOzkFRHK50O4A6zX6BRBKVyObOSkyby3E2q1FBOr1SiElyLl9yLwE3b49NTOh9KXn5ysdbzJQMt
5yHpq3hTchNAYSghRf3gZSfyrkDj8LTPX/+UBElK+7kwoPzVzOV+cXsjkhQ+Iytt9MYX6b4QhD/E
48M5+xJAx+xEDD7Svm16xwPbFyh91qED0+YQf5IV9Lr9rWKLp5KoHlZw0hNpUN5NX9xksU9UCFgH
fV+jWyy0iiwBvrHNDwYUGR6t3w9N30aYFCxnZddbyLjnHmb8JQ/2d3YaQkUt21dgpgppSAleV9lG
yFiTbNBra23ISG5/8YZHGlZM+5nOS364s9Mw15vIL4PrK1Gv1fX9m1ei7JTUQZll1yT/2I4N+qM3
uhkW6O5l8q0tOruvyu7kdEr7nNhLe548G8rwoPRbotKc0Goq4mQwnqz3VE7GlA5zL71mb6mAtHko
E1soY3YrOy79+F1u/v6+NQx2Zn2TM4goqP3hYa2xh6zGM+0pUzaWwq/hUGWcT1dZnrFpXzDvNF5n
qxkf8DQJ1isxtOZsearrHtrPGDXeaLy60IY3Vl2GF93wtfUXwM2EK/fYErmdlx7BsWO84hdm3C1B
NmzJO6TJf0qXKB1nto6FqAAzf5TN84k/a4Nt7jXf+qgeldSjlbKVA+DppTXne7LRM9RdnIeZ8mH1
DFmJntRS0jpTccFqpyGap/N9geWOURB7EZLA4n68KQIooEokgZPx81QW9oWABI2WjGfPjl9N4ph7
LzjVDtB2PjO/RtOyOPAyQ/sxqC4gOQ7qiI3yYEH8GuM17ID+dRDrjsHyqOx9b4JoufOfZRFsTDdm
6Isd5rtSVBRKX9O2MVgJ1bxfKt90JrnxqyDQ90ta/0Ws+Dek+53hgHlgqUz2w2htHq51a0W4S5R7
JuADdLDbAjw3Xn/BbLB4tp3GhbwguCd7hg4iHdOOQ10aWCylcblC0Y8KGE4Kxo4/JM9W3e9ymxcg
SgcsIs6S8dQbZ/k5JhN9mO/HBH+gYKe7gUeQ2eksSDU680f1HtpD0e5XLEyEd28uvWcNn6CuCSjz
jjIoRP2H8GcMaVvJfySZZRQL8AQhSpJN/nPoVO8a4BD6zNktA1ACTdn6QFhgRcWa7Z9FY2xsUPb9
PbnQ8sCSJ9rEYx5s59Y3zhY+gqBRHYt9V8b2x8C3OhChud1fNdJ9ke5U5n16bg7B1u0MK1wDkE/P
4KPfr1ghvtBZPWoZtEFAwUhnq/DS2bteo3/R4gkP6QIKzggiTnhwrOd1G0Bjsg0ZyQ0OAQ9NbhM4
jYYZu6z2erkxUQilWWwAN5AAkA8ztHzK3puiipjyAa5Es37tVQB+CKrjIIBUyc0Y7XTjPs7tKlw9
aOLq4pAKMl46kPcmWmX7+TCfk6qIEoEnzMSBg9/pkkNk3BLIfwBc+yc6e7NTFMUrewX+RxqpOj3H
3VrYybTO6BRGD9i1NhTV16izV22jJpd0puakPMbCN/hdsBt3NwtV89MCe6HbBcCp6I8TXwpWcepy
tbmcnKG2diN7KttsfgQg3dBP5TraG6CQ8b8i3D7h/Ud9/gTJF/ug0P1klxHzaO2Xavmp4m/6A9Jg
lanSVmsgjynt8tgDJQl5UqhMi/UKop+wHfD9ZyaUw8lGEZj3Pki+ibYBpX9ZzAXgjFjvePMSNwUl
UITKh34zdrhlF/uCpY2Nosvrsb8AoVWg6xrwQLyR6rHc7DOwAP3i26OzbP3gTE73EC/41YrINFJ6
/haH/UgnOKSQcTs6ZhYZYp/Zejv4YrMYKhHYywCugkbk1MU2NQ29vMUmMkgXbWDxsUqmYihQ1SMH
N9ir3vXdQRW4CwPBCVcXuwtTsSUA9vKCWWVnUc7xHSNaVROzmE1XF6DYWjrnZcrT8azz9B/85IEx
WRwgNnloU3RbJYK3NU0K+z4+u4BaPt1AvUd/AHvT+tVOXswuaL+UjdmdNbZgfiPM0wLdT4i5X6O8
/gXQKtEyx88zSDEgb32s2IIVrbZMX2xdK7aYvPtbsgVpwZ4D+zBZ6JGKCu6j23Fa0MIVto6Zf8LG
eucXuMUx23swQGR2mqDKu7P5WH2EFFwQacMyfRnZ/LMZZ+efROujJh3Rz2T5Le4wmfYjXdBFWedF
/KlJGHiuVt1/MpcAKh/vlMQcHdIUoiTwl6rkmrL2Urtps02WstuOLBtOCx+9p9hHiwjpOuEFbWp9
jr+1usbuIwpmoNvaACukq/9rt2V8wOSjf6KD1ThAQWertHcWa3dtb1QbfJV/Zp6OxQfIShw6t4Xy
E6vXT5xXr4Pg+Pg9INGzaR8U+vppHoq7gGzOjcMfArTWqvc+YChRa5vxaxw/ewUXSwcsfi2nGi1x
/vAU5xh5PBvDdOyMEzmhQJVsXKyYgN09CF79bikgEma4W/I2bhCmQ8KjtQkG7cUebaDhsEG7ZxAd
ii+r8cPWuvqvgM31duIO+DrLxHhy3QYTQiGTFcx6NFVu/Zc5s3qbDfMKpoUeYl9twaIUv5vWbGB/
tG7Kvxpr9c9o83Neir4YdyCMSLZ14zovQ9U0T+ucnMgJPUF85u1axs8OWt5zTcfirmaa64cKbXSu
0Q8/Ej2YI2PpsC896dZRy6HclnaFCQnXHriCInb/EbGaF/Q3sdANxexgwU4IL3keEQ85DzzzpQxB
0IYXmmQxVNJKuz8SKfmSme2xyKY8InryzJzMFzekNKfpgf6My69VPyanFIo7BAagw1jFUI9eCsiR
QBAbX20BcVaI5XXytYe3DLJLiMGw+Miwn3HDzbaKw0txcXWCHIwO79lqZvzUgbPbtSLMVXRiNKY0
gFm+mn1hQ4vTkBuCq65NAEsAFkjbhqsRY/kv9wrcj7Bd2LrgbDcDzuSmYpOmJ7+d2+eyjZ0XUYOS
THedz9CIgT6x2KdsgcDZU42E6/mzCVKX4jJw9LyLLs01a7AOGXTFkfo0tQbq3R7aPI+mWE0h7yq8
akjBKlcFByKXvCr4f8+lRlJ6GZSb/h9n39UcOc4E+YsYQYD+le2d1DIjzcwLY8csQQt69+svUewR
tfq0G3f3wiAKVWBLapFEVVbmFEPs1gZfY2NBo0Dw2lkHpmK/XcZN4FUPnTqE4KXfaAw+NKSJDzbZ
jxX29lgL5C0gHFLDxUbrL+uRH8qzoAMutZ/C9vJLF1n8AZK2v+KpH7/jrtSsam+62c1C+2GBdEAL
qy8jqGKRxBFQgZP58BWqz+tJqZX0IfoxkT0VF72Vw72Gf3K/VaTlVYaOWRU5WBHfu7btbj1NH75m
mrsmhzC3tZXbd69g2jEfQN0Ctslh/Moh/34si6xch+q5kkOGZ9W3iX0eZMZeeA5uQmVvOjc72ppT
rFHBBDlXVnJkSDhr+SpPRmxO2q4/uFPBn9Br0mlPaPZr/bDU5KVyOuPVCzZ6kkavA9oj70otlajQ
RShiQKBwV3deuQ0UO0kJVtF/BmHLLl7Rx3ILirK8QjNkxo/lFGfrzIv4yTDt6SmNxkeC6H9iR//Z
+P0TO0Hx69y7czsPqd4E+28LigBWG1Q+DassDh8Apd/RiA6F0FaDcMWjTAdsyhPIZJuZ6M80maAF
dJ0Ebrifh1VT7dBkydY0pMXTGKR5NKxdQ7t2WHyyGHDKamG76sWjgJAJqlKB73at8wAgALubPB3b
xdbSv8XQuFy1tQC3VNA2zykPjuPA2LdxDNKt4cb5ntzM9KsIefpVsywP1YfSW5PZ66avy6ocPeG+
1uXsv1eVia3tOsuNHsC2GW5CafcPMhjRPi3j/zmLzfZmS9/O/i/83LY/eGkFXpWai8equzdLTzyl
6v0ljNwQbHxTuKWhMJvokSf3NIgs89uUVAHeHlA6N5jztSy8ekejIASBFKR5+jOdfbBFeTPsXNwT
yW4XNr6sn/mRTS3cam29E/oAWTgq06uF6eyDjRaGDO1r2ZegXYkmoEih+OdR62FaACJbkwhBNwUg
6FXsczH+QcHGKzhus0b0ywo4YIKNape0FVQPAvDOKjHNcQTqCsYJLwARGJGgJoGGSpanyS7wErnO
oSC1KmOQbK8jLzYPfT5dZNIb5zqt8egHCQjRfpApbsoLBz+AWL0NaZL4PchkgOOTRnRobMs4qyBa
Bx2Q/brxqgz92yy3vKNGEpShUrGEfMKuqJvwaKiG+p5kKumUDuTiJZCagMKKjgIJfN45frbOxyW6
RqLXJWm6Tax5cgNOo2SNF2vQ0XKQ+tyHQQmQmd51e8/C1EYvXtG3ze5okg5DbaZHN09fUlHjpXhZ
pUeuNtl8sgAoh4CqdManWKV96dBEL/ilW1dXkcFnPLLPsrNRBsG8UAekjuyd0+VytcTYARrxxlE2
28U2cfdX5+JXSFF/lmZpb11rlT/mCbfPbDDnpWk+fVs6tFC67JnRrClpxsEJg0wommEpwyaCqX40
rJWe4COSgxNr4aGRjXXr3klL7H+DoG/3c5otZCtoVwjgYdQjPnXBYoe8wrVmfRn6MXJtAWR6fKNJ
9oDPFT+xuUETR1V2r2aEuqXRtOUjT7HFwIubfdHQd7vX3DY8VmFdgeJZc7ayc8erJoJ6nQ15/2UC
XZlvZCz6K+/Ca2ziHdJvx7N8u4ydxOV8GejMt68dl7fLTF5+u0wrHBcE6J029j4oLA8tS8MVvT+Y
UWUfaUgvGxA8/Z9hxUS4ohcGci7UkGJzqSfAcvIvjVdmz8BH5KsRsP9DBLmc5yjVjV1QJtC5U7PI
Pel3ZpdfsXPKn2cTZGtMtM9cl/BJy8sDDT+E491WXzuJc4Ocd8nYQNEIL5wz+t5E29WWt1MGHD92
WBx9QBDYLMGB1mScf8lDYQOjrYZBZ8zDDBnmUxnFt2FpaGD0K/LxrHfPtZH3D0WZMLAcAvAnGiiS
ABegP4KHhj0aQfd7BNvciUx2I0EKYDlXAarbDKhIBioAExowNEuLAFWV5lP/QNESkip708S/J82R
l1qROQZgxuoicQQ6ROy8XkI7rB88SO1Om6Lh1d6Fbrjj1kgpBrxbk5BXWKa3IQnSLLO6kupehjS7
OP9rbAeVLUC78CambqKVuc3c1DgvIOwZnU3jIHdLvDEN1mqZpjMKbVU8Df8ssmCwF3+yld5QrrUe
+N4lfHFZbH8WWuY+LEmfCGRe1vzpF79GPQSW4Z+FKHx0wpM+ltEBUhTtmfVtC9UoHOiskoZ7avQd
l1ML2oTFg0lj09dmi8YJ3YI2i4qooZIBNPripIxJEsaA41uAzuVeCYKX24ofI7x8lMZ2UuuOat0Q
rwjnIjVNX4KC4T5PgAiIhV1dUkXjE+LegJbq10iW+Z3pahJV+cR45UGsbY3KqrfkVTMxfhIEUES7
r50SBEjGsLWwtTzFFf7fdhzD0KhrtPQBU8Rcrd5pEIXZcD17tBUnTOsYFxHZ5Vck1rS1bWVgm5du
cTbKsNnE+lC9KtdcUc0o11i5Qm5WW5tFZvigoPV2dQMobd0W6Vfd0x6D2Ap+a1G28UImfgh3Sldt
mRgPtRbznT4oVSFX8DsKalXQiKAwuQXldj19lXVvlD905PvXZg56Idc1+OWzMxdyP/8+m3DA+rDZ
/9lJ9wa9rlBokz1Q4GTqkDTH3Z6dCEJN4G2B/px9y7xghlXTRNmjzg0MS7DpUgl+bwsELn5VsOI4
47cbLGq0YXglb7Dmv1uUTLIG9eDErcA3BrvZ5F4E8h0eQGwsYuXWyExrvl+CzlKu7FyT8/0SjMvm
Dm2U6TpUd98AGKg7TRdXGs03ZIQHQX0L78R0CycP6US3cK3Pn2Rge/t87lFLQROriNxX85gFcXbI
4tYA43HDehOFlWaEIvNbc+jcOyqSolujjJK+qwiSz1JIobPFhoxKuuNe9pcxfLdthm+CzDN3l0Um
XmRoPLpdj2YitJ8TAW3eO9FDEv710ZkIbOOA90fTZL8Mwyp2qYf/UbH0OlD6oWkNgEG9Ys5hLI3U
FOGCH2zWdlwmKKNhF9YdSG3utZCboJ+q1jlzoY3pAtcSDnj6R47D71EOdUAg1YgfY1I9eECEfwGN
obXPx9La4jlvftUk6MSVQ+Iw6OdZlnNO3iLBjjii0cl21qR0OOagzpsmYLPelBRJ6bCRjljsJI+4
+I+QoFwUE3kGosrUkMGaFlOTLvUO0pL/vACtQaFvF3jnm8TYT1ZjM25I54YUb2Ref5HVNJxm5fe3
4ayfk/2ZnYdCK2bnWTsnicpNmXg16vZDs6b22EXAOwV8NFlTL6xOut1CN9UjFp7vjHRKkY2Onmv0
sJirStb1Q2SU01Y4sb2iJ6lTMQg/Rma3tr2YXTSAIO40gAWxjS9xi0Jh4q6hJFaCBquLI76QCYBr
8y6i707WZcFqVM5kpAXAMBPuqrarV4MGcFSeVmheUCCYKApSX69EeCHUCw2XWXKmWXJGCu7m/Fks
S8DvN8NwgoE9Is+4c5DP+lobjoNWX+S23VraV8ezTZ8Svm0U78JsvHkMpQvVLSf6OViy2YSTiY7N
WO+eLBSI7i28V9BoUCZksgZfeEN1bIO8e2pLZh7qrLN80bUeaB8ztjFTUV1tGfZPrYOy+ifLsVgL
0KetlkpkAQEBtXLbmrVvsOy3VjbNfatV9Rpw5wapDO27RiJhow8oW/l30Oq/8SLFX4zQwS296+y7
DE+hQ961xr6eoltw7Dr/DA7D+haMV2bLxGPC1YP7sIz2JHtGYmdeNfzWLQAMw8CzngyuO9uCJ2wW
S/sXf0MYD4kwuwepx7mPdI322/G1KXJ/I/Ej/UJ3jGcj5tomh+Du2WJuehaJ4W2a3nKeG1OBxeUQ
/Pb8oBzd31kMml1Lb03w8ub4mgJieg70Y6O4TFriLFGH+u2MbDSEIgu5koX8B6NiZ6DOwnU75GzP
Avc7q/BbiSz8cpMMv6khxe/MQ6PHoQAdxJ3ArXKtx/jdQtrjd4/Xn7/5iJ5OSLRlvTYHD2MGAmSv
vgVLhl+9HeGPoAGhCVp5rbpYKlstdCuCtEfmnHoD6W0Tmnw7y4nRHahmdUAornmfbmn0LiDW7ZNU
CfCuCt1tH5h2+SNhBlCckM+M+/h71mjImKtRi6z4Nq6RQaHJoK7kPWaP9Ld78/d05p5pVCt/XSgt
cGNI/ZLjF1BqyPGmYNZ67Acj30Pqmu2RE+we0iyDOrbbNb867idDZ/9aXNNUQ35oNNjetJp22wRS
Hgy1a05Agw06Dq3Y0rCKO6jC8JCdgAxnJ0gnWkCdws/ogN+QFt/MHmTrsRnb1QbYVt8ZlwXfGT9Z
0E0G6G3m7aGUAiVMJ9Z/QM7RJ06/1ASwPGun/inHx9vpsgZZGNfi6+LLQQZA/Hnka7oRWBBBeuNT
cS022Qai4/p1Ls15eontrCwADDLwVyp7ftIhPjT7kstbwFybi+1bQC6qvdXWxbypAhxjXSE7/khb
rLhka9sczEfajqnRMqc8aY48O574EK1NL4WCtJtCcYSFSZ9feP0SmQFQ7goHT5N0RnNR/kqDZa5S
0TRnWS9ktmoW+dWsV8wtY0SNzamPuN3u094BkVvMxnk4MOwu0Rq9s93EAQ9ZKF/d3n7sxwZvtTYy
S8JtvzZWHKxBOBFdnJDl5ywY2w1E3WdXoSox5GpDRswksVrPrZCBctL6nGHWz0cRbRhuzGezFwHb
0qmD+kjjf5gvmq4+h03gHsohuRO6ba5FX8R3TuWVxzyL8HZjFvUjcmBIhdq9+2MEqSX+DMHvwIlf
q9auXz8LspHIn4NQyywvMi8jX+giv5rRKeuz9p4GGauxY5djtgFDfrMmWzDy7EoTcC3kcHPFkxSi
lG27BQQ4XtkaCCDnBz4H6e8aTbhsfmMgcT6yxW7LNlZd1A+LrcwzUIdW7hcirizCcj0TV+a427i6
1j8H2G9tPb0qj3035Pf4n0fRXEbNXzl86UteZ6jTAl9VPFWl4PZOL8P0fnKL6OyI9NiBqea+UQeb
Se9e6nW6iViErL6ecQd1Nhj1MH/idsSO2RDc/N7iyWGxowkL7JJWDnpGSCOeO6FdHSDH9rHZJ1cD
jS4r3IzFd0ginejRAejbMcqm+HuYOpAPccbsqpkB31MQOmKTa9YjGxXgPeS7qf4U6tmhgmpxqarE
/G1PGhqex/BX5IL1VUjdfE6DcABfrFdchJ41x0KKaecNtngIDMFW2B1137IyvQKuYv39Fo6C1i08
CLJhk+pTcWlGaW7KODsVpWweNbutABCROCR680g2VnXXukvjyzzSnehiFdOVRv8ZZJWiPkiz3Otv
+ppmjm6/WXizmtJZUHO2LRqcg8agQNa50RoogxJvzKg+0ZfF7kZUSj6xdWVagodTla6qDDqhXPnM
r5oUo4UozczjRs2T/00/Uq1JY6MC1tRNXAsNS7l5huaeeZbqQGcQ6rHXXZdhh/JmW/yc2DHPTGPo
Poja/EX0QKuTjWIXvyVWuoBTjG27Xkwf3PS6AKUCxNNu16X1Fp8Pn48mPKN44a5r79peQutSnwaz
+SEgVLBbeDMaL9yBCyU8GEpva7Evw3dELDO/Bk11iGtU3DsbRY8CjaTIpPI9G2q5SXPmQfwCpT/6
wxnKBsVBb73805Nt8aPtxAcbxS7rSWjH36NXVdGiDu4UIKPp2COaA3X7J3RycZ+Q1q/aGlFxwsls
eZvyil94aM8+KZ04xSc+udtZLzaKu76GHO2g5fxByLh91iCQAYgHCJtZHaKVSY5+ooZthgoW0o/2
hmajAq0fkSFc0PxjVq1hNy57SIyuBZ4ayrvKnLrRbY2mLYpXW47Vug4h4dFU1bYqvOGrpskfupu1
V0v3isdWdlcy19XQ7jQnqbZckR73dfZDJl57le5QPE5FcyXz4pWjKkJeVTi211J5DfAi8+LVhX1z
NEAbt5aVdUCt1nnRIC2zA+WHsWMgXnzJo+5Au12WFu0q51p2ZyLRcofe1WZFE2+R9tRau6apjR1+
8HeR5SFtx+d30EUFMKUhNikgWG4KiZoHcKh62UBrB6oU491ouRswYNon8ltiuajiQ8KrVzJ9QFMu
y81wSJpGr4KFNlo38WsGfFbEhfWij408pJabASTUWi816II3WcbFblDDrGRIh6I0DdI9OI+8/NY7
vL6nyX7Ca1UcuM9lF/FHmVg7cuIyQo8ICNfmC6CDWB5ydQGaTdPAgTSCJ2bnhlnVqoDU+pGWVBdw
3X7c1FCtRv1TkaSg3yZH2RidCEs/wdxNSTOsj6YNmGNifZe2Zr6i8ZwVL1C1nMfviGyW5QBiB+9Q
+D1N8cSxq6w9V0CdPJqTRNIOpWCyGxYAybnL2Wd2rpWf2s0/dio18waPwWV9IaqvDreQ5XGhu8nU
+m/+H65L6//Tn+fo5X77PKio6+shMhI0Wie9C41BK632CSrfO4+L4BWomS0V9Rn06oDeYd0ldgcB
ARqggwknwKV+McPYwwvHf0RakNe8sHvacTlRN7V+GSb5ITHHI23O3DqCYDJLDYjv0YxR6McaL0ln
nsTprwYv5rjRpt/5ZEhQgbPybjKT+NSHWrZFu5n+JcijH/Smk3Tl7NoZrlw3aVXegcz7AVpD413l
PMQ5ylS2gjTmQRlt87HR1jN+ETvUyG1uk0M+pf78+tNovO87wMl1dI4ir4TeXPkMfl/9WrvZC6WN
RSD1vV5OwCap5DILnXYV1hK9CGr4X0FO9hTlLoTLFWQM3bT1Pe5NOACqsUn7CA0SNFxm3yZMBS2j
CDpwA91HUZNDPKSO821rFNXeAX4BquctUE1ig+pv/KtAj8Gq6keJB4pr7VE7j/elDWjOP1xZXiez
azN495aM4/si1uojpJhyZOrd+pEOTSPslYW0726xQZVlhVe3+EqmD1Ho+Ggesd3EO52KyttwW8/l
XZTuB78fleqX5SR3LnCfr6wHYhB9NSgkNhdXglOOhqDuaLdp0XlbGn4IQlXIQlrqXZDmuocpir3j
1IdoYzcbcxONWQoGYvSqXeZTzlzbj4Gd2pDRiXl27MrqS1Rp5lHaYDuojUZ7bIsI1QQzZT+jpvGJ
lGsQ0V/N1BgvUxFGmwrKBlB3lNbR8kCzUBiW9og3j3dBsXAkoJqVnAHNkDJ1946M/yZsco6ee7wx
FZpDthmSTOhk8gMz39+zLbW9ZKshBbOyQg01wwigWyq9UkU2ds4yQ7WMKrN2WFUH8PHrPs2Rlw4d
vJWB/r13QQHAVhxFuzEDMf8NWZN7DP9A43FEc9CjSDl/aq1wC9KK4jWTbXMeGtR4aZgLz9vKLM3n
2cJO81XWlajw5W3xGhp4PVNrIFnMnxjTNhQU20ZzdjPArvsef2+AuEIfJaDeN4siP7ia1T1H0nyu
+iH6EWst8zvPklegEutzPGrlDFOKaoGmq6b/1ogS34tM3CKLzn6uLcCVlkgLWdsjcKGe74U/84KD
K11RCCITl5wTSpTSaYo+y9lI0/AtpSaAu4Z5CSBXN3Km/dBr2D00TfKoBw5E2Qw0jYMUaqVPyGZr
XCSPbAj+oubOxgVvyCd2Dij+alT+4CRiq8ScdNQGbOMOdXIIUw1R+a0FU9oajCsZRE+88DXEb57s
aaHVICDFM7Ge9OJbzoNHN226RwrvpdP5ZF/CQ6MUFI47uHliLC1XZc1rpLM9vAIqNJ3R1PUlBs+0
T0VqpoY0SyVsmrWVM83+d2wJ1ddjAoGWtQbw97Me6EB01WP3OzP9kcngNzb/SI00MvsS24O5iQ18
razcdE5NXSXbwHaad0GaMwfZwkx8O60a0PDh20p8x15vI3+W1fZqYUnOC/QbtL3THIl4ebLyCORA
XOnT4xZG3KOjyPHemb+PMiB/4KdZf6plWKFGHnv3dGBDOAA0EOympL2ZyG7Krt14PRRWP0wATPQS
RF5+XOy0htBRxeMOc4DzxOKxhzdtuwyv9agHOyosM6Qv16UaUtnZBnZqTbNUlKbZVLi32Uk5/3cs
ORtC51+WpWhlil2Wolm0Twc7DySZl6yRzx+ZM8z0MdWkc1yoN+jsvVs0KRWIfkJab0iM0u/bh9oZ
biGgNmFIYIbyEBTubs72qZRfodsh9o5xvV5slBD0XPx6Sl2z9zThshKy0ypTGGi7ouqTW8aQ0ovl
aB16oNSWJehsWXskBM9n65IjU6v8/6y7XPBf16YJMJH+P39mbGv6rZvaqOINk3PVy6q86OrenQ6t
hsqodK6GUa0hC1zfkQeZzAqiZlEUQjnUDhzse+AGfCRbT73aRKqVTHVoWr3aiwgIPXJZLtFN6Z7p
NvTYaYEWWUoWy9slyA2pv9sl5o8CqpXb8hRBPraJPghafqSPy/98+uUT0Jn6CQy1/OxWZAnaP1Iw
Cyyfal4+M+Vm/lj0yUHmCuQbz8GUSr8YzYsAp8cPnMhs2AKVgFKDOYgz1JjreJ2yAL2NqECsEjS9
nj010xVpqh9oTAd0bIM7ZlyjRxUISnKpokFvLjQbZfG4QqN/MK8gu4I3F28A70yksdAn5Wc0TYdr
M0jMFfoDh3M+oo3WJznomsSj6TRLezypuAs9niRv50Byp1lah87I1lf8PKKHZU8mOrxbipzJr9YG
aKig6W9FtndLvzsVkPegK89i1bTapNWRkuWDBkKDXLXXmRUwQFZfxytNjh3Y+3Jw6fVjILddVvzU
wPRwMuOgCFb/cUri6xRTD9lPGtkk1S75YB2qxAZcxbppRJC0BJgUpotxR9ZZfmJx0Kdw3DaT1/rk
ukzMjmbBKn8oBnNLM++EJm6LLsISs/4EjfPAGraRQKYpGB3oI6mmTiBZgeuPo36Hl1R5t2wZHYdB
4CDrarQ5oFAZlkW/o1kTnRxba6xHP6/jp05q42kI8yO9lrtAkFh+1MnpFPUpVCaa7i4Oxl+j04P5
l8SSIWqDJHZcA5wZ9vG0zjk4y+exDjHOIxoGL4MRNuukGZFF7x3UptRZp2wCVf/5jGz/6gfahWPv
eP2miar+cWB262thFv8SXb/OQkP/Lm3RryMnbS7YOOtoWUbmSRuN4ZvWpjtZsPhXCxliH2nx5mkE
FfBOsmYEoE/rHpM4gJi1ckEd6NPVqsrx1nqQdL6Zd8Pd1JpHgsP0ffoytP30YkjN2JgJ5LITO8Ur
tI47CQMLyTdw1cyuqZ3PrnntjuvCavXyB4A90XHKee5bdjFcK1lFO09Wta9bkGOgLXJbW7dZbEjk
nWFZGkQ2sDeniYgH/XVSE0sE+pNAOz5MvdrC3CJoF75cyM3GW0Qp76ESHM9M9AR0KFFq3hZjIVZE
/Qh6Gb20C1Ce62CDLApjO4CL41TWnemsyTdlYKEiZIRl4SsQFFqEvbhlOv3e+tuVslup7dgFr0j5
zui8YacXU/5dj3yWOMN3fFvZqtMhqfzijqglTnZfrbw62gAbl1yh0/kozbG42Faa7rTAiNejIYF1
zkcoCOogX3xzFaYunrhpJLukcx9tnT07bY5ESyUTyF7jWd5UBnqC3j3W6fTjmIJKvLv5uF1zpa2N
0PmZT+PW0rJDqUW99gQ6Fi/bJeYgz/2QK7b5Lo/P4BKbNq0iGnJB3+lXqG6chWIUQonAb+3Y+VLm
nrxnsv6bvESZ8J2oR3MOYjwJfNsb3wU1Tdg/ulMkj2EHse3eqrxTCpl2hjzUycXr7Ml4OyObA6YE
UPsKNDYCi7afh+Soa9othIZC49E2cMVviyJmx/m8B1K08OOJH5nskj1dIas1QFXj+AwiB+FraTHh
DB35hYiSdW1k8Z6GwKgUOy4cDj4hzEL7EUI3AxQ2aahl6QXUauU5gTo2WWYz2iMg9Zo+WrXDnukC
5qCN8wVydQEmsdcnX91DB3UxsdsFAtENp1JdILFz8czA3KmQ58QcB2qV/twwbq7xxwCI958T5EK2
mWGOxiWAV3oJZtqFZu4dCd2yAlR3bqsuju+WIcekN+ON04zfgq7iKKyEFR5cWfRajzFonrHRIrvm
GeVip41Wrg8f/Rd703sPgBLGx48QmNR0IbYVR2dOWBmaXkTDbOh9jFvygardecbTkM88s7jXaIfZ
MzOeNcU+QHLIjWyBq1vIvQHJHCUbqrxZHHwAcVAiHzOJZJ9Ew2MCZYONh7eeBy3GVnfOhgVzoY7c
e84L1IjteB/Xdu2HYISnJ8oUWN/1uAEhwsenTNC58wze5yDizoMs82+3HTmW/SlHARL6oo0JMjx0
1Jj8pUrkdBcK50eftM5dOdkRwBhoo3GFUe9A3xhuyZMCdRVY3AId2VdIkRn26VZwKKv0J0MCcGbP
n7Ow9BDFVx0vdmpmNs7HSlknZX33HBajvdVk2s+U44Cp3wLLThObvOXyAI1LbQW1sPLVGaGrGEZy
+mUN4OmxPRukVByoXIMnP5ucF75mmOIF8hbtOgi4du85wHGOkN09gtQfH7uOUTdqIW+tySx6aEw7
WHGzf79wb6BG+LZwZ6Tpz0ot7CJTBQ22sd9qfRpcRCfHVacyEq1Z7NEJWr7WRjnscH/Wdn0rhhet
jU+6ar0C1VyxYh4Slpx3wSXA2WeRqYHym2cALdnZFfqUaqBr0PvzSOA+KAGDxq6Vckc2OphZt+Iy
Ta80glJmdXSM7vOoOmqGez0eQKCTsPxiWAy0DqBNXOPm4Z4cdSg0S7SQctCcU5cAlL327IKjwwCP
Jof1lU8zdGgKl+cXOl0WQr9IxB7CuPmry6xvPVgWtP3Y5eVOpigrY/8Crc9Jn7LTh6l5aAbQODMq
kx8yMJGewFX1q+YRuoxrx4Wwqie7I7Ugv83SyEXhbI2mwhY/BlpPOZg7z7pj8rProCcDt/LgtQRZ
Cv0zOml5BT4fPD+oAmyGygGyXbk26C/bQCVSPtmFuMYWGqCJw8kykI0XakgQNEMNuc7kgViakhA1
glHzulUcAdef9jqEViDS+wUJsPYcWAba7hUxX2HZ7Zlmu5obXyyvL4+xiKyL1uFdogVkeJ06AYCX
XII6lU7xpgYARnHnloUJJeoJoH5UhW7O85j8JGs9aKHYvW/bATZ8EBR2L21Rg9IiHL1tHuN5rfWq
WYtmZidbC/admw/HpuXuhSboYHXoOnWT2tgWHt6LJz2M9hBozu+Xg2OWNf5ZHHxJ/zkhO+Gtw07k
+Cv8iZB2md9reWFt27AHcc0/J1DnFwfXsn+QnTnImfixgZprCZ4aspUqnhbpi5TfNe8vSmbyKupk
4/apfl5MZHcs7bnEr+Pwwd50yL+Zmt3t5mvSVbS6MlZZ3IOcRV0UjS0u+mA7UW10tImsaMHlwGMU
JEBnC3r9t5+JzmRosUPvmS8f7BOXzbnwPCRJ1Y+5fCIAljyRXlM3rnbg8TaOgzrQGR1QNTWOGZh4
/t32wYWGFEthy/Cz5T+z/esncDq0w+IRv1vWXD6Z2XlsM7ioyMup51fNcvi1E7izMhPvZWQTNmya
ngFCNgFIPLqsvjBn8DYmjzeN1hS7IUritYFS0gYUU9lzmXrRGV9m6HOqYQxs4TNIy52e2080mJqu
8MG42Z9o6DFH20Qpm6AXD1drzOJzVUKsOOiUyhFCE1neQrmOd7kllEPsdQ6lS+F29dmVKZw+2ocr
Q6sqxJe8mJDugoIShb+7soUKwCcfmnzpykz9zMuVKZRm//zMHz54A4aPoz3ceSWeYDtpFNBRqYTm
g+sruZig67nQ2WAJQKrraUBLRm+n26ITQw+lY4YjOTReAc4gMNRbse0eZ/fZKY4EPzRdfExxq+yO
5L1cZ/Yk47zaco0+h7wv2puwsDEkEmzF0ZPMgavx0pgdO4WgNWzQ4Tvl6PkhIWgDr1tDq8K4tpbT
PkmQKWxKrostDSGfCHHaCVLE5FuqpfTa1uelEvwXHtDe5EH8Te+eQlE393kfHkSIJdGhmLArXbLP
cAPSdcg4oMP6r8ywyouh6+Boo9NShzqjEPqpsLoSYqaYHbQm7tZR7YWrJAYH/ztvMx6N3dsy5I2+
nnrwl+i3BUcU/DrkqOLqYgv3MvdlFJJ35ymInmjXCsky8CEbSNy7TTo8vdntwkk+s3/wH6TirPRQ
/vIr9WGVtPhC8Q5V3/48Jtv8jU5+mVtc/3h95JFfPLC/GM5pAMpA0NIvZho2ZV9tpyRNwVRdjCcS
+UErqSx9KJD81CGzsV1kgUDbG2PjMWarxUZn/64fRNPc6X4K1wHKdNEZSgHSRe9DAVKzk+0FaD6y
weyV180D5cWtXByEFWJkNcaXognmOUqSv81R9v1/42gV8lRxE6paa6OsGry3NK3fN3HwyzAPrQIU
Ml4Kv5FS/4K84bCJ+gnkcHjhOIWDU22BYdeegIRBshAKtY/5IDjyAO8iQybTJ6hbdn7DAeiqWXXs
Fj3S+XQI2wQEzshzzuPaFmsmwIo7K+ZIS3wzXds9J923WLGijqPoj4NhIkgNCzBWrew+6c8gLI1e
c+9br0hRZZeuRWsoTkX5V8AnbCdHEwoKzBEbAoeGrg0gtDTZloCj3cywrDCk4CCB0EyoqX6+tgBz
cOXsCfif5to9XrST49IlQHanFu0OpFK1PzcTkJF83iICyDoavq0Y1oQO1oVLpABVtpGf9BhK8n5h
pPmJxrbZ5ic6fGajidYGIXcJuubV4jzSMvNiyzpTmGBxI5P/h7IrW44TCbZfRARbsbzSQO9Sy5Jt
yS+E7bEp9qVY6+vvIdEIjcYT994HE1RVZoFb3VSRefKc6PUS5LC21zEQNNpaBs6k5bLrJNukdGa+
3dA2QH3rxT5ODgplZ6drUOskc/pP0Nn7q253KBCvPk2zZgcAdICLYAysvnBfbNRn7wUQjXvFieZv
eJfOUZv1wpbucuTJ/m9rkPe5L7FVGYgCVeg2wAIAglgZJgYyCY2orQDaWfO3SUx+WeIVJgWpy1Hm
6Wu/Cfl41bbrtf8P9qhZA5stNyNPs6wpHJSpeuFOv6P3nh7YfjzF1OniTlFyAxua4aHQO/lRFtrj
aPf6kw19+CN5Iq+6epIBAxuMX2TtdBlZ1F6qfnqKqvi2SbDqSPkFRm/XAeX9aCBmSH/MDPUlSypQ
oMDhClWkV8FUchhQfBiMABeTQQVWPEvvESwuXfWCMtzHXrYJio8L7UJdjs5RgZjgN+5yATiLMktE
Uv82rjOZHJBHVUH/BoqjdZScN7vYztdJLTJZZ/3gstgUFRIeQ4HPhzi9Smmph94Yv6y8YGOlVCeL
VaeNA+wDL5hbdLPXK3YXbiZ0RiRg8+IvIX1Kk7sZBFBNC+rZq9gdRH2a/F1cfO1dmF2BAV6GqGNV
rlq5W0PqpvPtNV4z4xqwq6jftcE2/i4i8Drb+57lIn0oQVF8l5HSGIXo22Ao8CZT4jUctBq7ygGo
yFxACrOKkgNrbB5YPNtPbVHuqBvQsuba6/gT8AWdoJTuvIcWiBrQKM1RvM2hYg57Bg2ANnW633f5
OhF59h2vjsNcS88cC3DRyuyZ0iFrloMSHtSmFIo1akjlNw4P3g0bLeR6wAUNbyDRn8lFPVZYDc50
njipgxDFkoKhmWariYCkq0DqqWRnN+fujRuWi0SKwo/WXJwjR3Nu2lK6vBhQS19WtDdzfckCm7CM
XVi+jW1+y1iuNu/G6DLkBzqVP12Brrf4bbP883pvfjEQV0YqEUdplcB2oMyhEqOkY9jg4bOlelzb
lvY96W12I/1Ko1O1M3eLl0258r/9yaN13fYuLSwoOBr8MapbjsIsCPUww71SF75I+iFXuhwqRRik
gzKNdxX0K66yVuLH0Rj0QwRSs9UCf/jH2kTV39s85DMvVs5iRdPadvb5dX81FeroC4antzDL6GQt
Yu6mg0LKxvwaQTEODGsVgIvcmJ/JituRe+pme8ISfEADxAiDycKRIV61xAUMA0XwGeLGxPVPLaPm
XruEEOx4SGhss1z8aAyAks8aUH5HZ3TiKx3spuAIJ8h6p84OtFAk6+N9aszxlUYqZtS7QVEDoboW
ilSBaE1P1YzkDzHFx2CDbaxfLu8hC5cO+lMHFHmYug5HuLAoL+A/cAInyd0nRQMdJPmAUujNx1Ft
/Sn/5dRm5fGYa0jNxnhW0mnWGuplPdMaMIcWbAwKkNK8ji59m4kbx3k4NZYN/q0+NqHAXuZNwNT5
vFJt9W7iKYrFzsTC1cZ1AZZzqIDS6DhPAOKDkFxOev4wpdnazd6cyErn46tTg/iWJ0U+nkom2gfE
gTpoH6PgFkVo7YNYDg6KOnegPvxzn446i1vNgO8A5ZoeYRWkWKBuq/eREQ+ftdaRB8syo5BJ1j07
cRGQwdj0yDV3Bd6QFk9z8aQlj4OKH2QT/WdnUuXBNpQoTPH24WfOoAYUX16j2NBM7HYxoJHYuyll
5q9x63VMqYcc+Da+UCH00Fa71NbQ7cA4lPtUQ1ppCwGmMsR2E0rrASSEypUYvumMiMAX9Ck2qvGp
fCMd38xMcJL7fVXmPtnSwGZnjmN96kvz9I51fJtY6vO9qlfzkbqAC+33DpL4J3Doul5rW92+kqq5
ahwZLp9APgwQMDGLcSAh3GieH1gbTU/I+e2oG/jsFN97sN4QSxmEql7nWOnIOnDD0Rw0CkWMdY4o
StsdZGXbI4QodzSGV7T02o5LeSaJJi0TaV1vrtxo280Qr5ku+ru+L+eHzGlmuhnqppvJYpQE0hzb
f4gbrf2kNXhx5RLUFCwymC8ciIGPbnOTJFabp5A0W5qpwt27McZmLxb3VHFMQ3Zj7eup9JTaRkgv
StRzkvblgSoM1r71uFYfULexFDCIfsT3Y2rLVQb2z0ZkjtpAD/Uz7IAi+ALkBHi4tS5IL9IBSa1x
iqMvbvUXPc262RUnR+0Kv6o78wisxew3FnJJSHVvpjQD8iGvpuRJVjThwLoIoijvJqwmFFHTw3Oz
+vuy9Kh13uai5r+tcmuArkGHx9ymZ9RA2yxwTEOCxhQ6RqsykV3pNQSWund2bVUzw2t59ZKB/v24
TUBuZYun9cLJRzN9GBwqFM/aRh9MPfiEGTf1Q9P0IJkFX0RbWvrOUouFc/ZvSZqVSGKp2BOz9jqK
itVXIZvNjnyHmAPMvBhvA6lpgWbNNtyLVRTjPkFN0qrbXCItdJdpzSfN6RHwst00KLWyeCAFZ9mi
BG1o6hnLBiScObjq/+RKg1hN6rva7B9l9Z2y+nE/9gvBevpotFIi4gQEagsV5lsBvkdgyMf0J0yJ
5GIzTYAcXk3VJB1vuRDNDk+f9Of0r1k/mNKsZJpZ31ZYwdyHCsLtbiNGT5vH9jAUynTrlgOoL/u9
pWmo9WtQJAbeBde5B0apB7/WbTtUFqgSyJX6yL8dIRtMrpudqyX3wCppR2MeULJcWoYXY+8++uOC
Ls5LsFMAKPI6Qs086Ydzp4uAuCJB1N/tiqkzDrTgGP2oHIWdMo+adBD6pTDcBnCU2t1Rz5+clBKI
5gRQCEUgwF9rlgn6D3A0szyVO0AmIHiU6TXEZLdeaYOEuST65ibX8abOIMhnLPbvOkHFVN1NrqH7
EiWejqbtSKxQAnHwKnwYZ+KLBLPzMZcCzOg0nEytceapCNdWCkVEuQgdkltjYnGrRut1qm0+Mkn7
fp1u66ezwdZ/I1Yx7E3g/pa1hhYiOlPUNpIe6PAqTzpDvg6jns9WEZQDJ3kZa4A/v/noJHIB9Kq4
xtN+m+bdXAaSWKkR/aDp1plAdvtTaQ37gPhiBe5xvMyNnS2wIoOFmg404CgW+I4WnmqnGoyj44iv
26A7JulBIj3LgyRNfjHj3oQKw3FlWR+TLxay3jdiZAfaYTrnlfi2UbY7pnSCsjB1RH4WlnYAdoTH
1Or/4J9DS6qqUnbmtc3vq0StvdEe2R7Srn3kK1HRBFpasJ2pjfx+Kmygc22U5p5qUXyiPvKjMzpk
WFbU0Zquqy24TzqUSVZWsE39wWO7xupC01Rzoh1S4KHPbT9/VqX90MRqfAGqun2I8Nul7rX17y6m
DiDInEuIhCIRqBV9AJJGBbsnsIWC7+61SRjlCBo76yg1aZTHThRS8z99Ce6MDV0XzGU7h0mnFZ+V
ERSUcWoXX+isTPp/nSXLaGzjnQuaSnbRi596i9cPsP/YLmLpkOFxPo1VZOybghXHWhj6DcincpeB
UvCnpqxEQWQqLOl8MmRuYuOKMMu/TVeioL4HJxlTXmcl00Qmxjrr3zfQomqjm/L0ixA1mD8hLn2n
52l10fvJgqxMUn3vgQkSI7iHN4tUZ+XltwF51N7eF0IzLvSqx3JeoRhjYBd6K6Rm60BNd2vS6Gas
Auzxv/i6qASGODpJPiocT3JCTGF/W4rYuK6AqSwdwZrkGpC1GpvU2Vv8c72MrrbDBOhJr6MOz/Us
n2TCuSnBCUcC4nRKB6sw8rCUbeFtNtXCmLhGTDdDYcVNMLfQ7GJJP5+Z1T7jCWiEoEJAwBplcPN5
fDvwqIam/dYml9WSOhfvWHPgTS40xWrzNkWvQLrGFb1xysf6pW9UQHbxyT1Al+kTRWcHJoq9ZiYy
RK4Aila8fOFSebUyBfuULspWZKUmzgwCQIR0E6V9GZe52D/mAgV5sScrivAuV1TSsghmq63917i3
AtE2sAxSTJyVry0ai4d4T2MUE39r/YcfSjaVNc7+ZvkHvwivoTQnzdIKK4R6aHMiNIvNExT+m23m
QIMPeMkZxd8JGJxOK7plHqHHjMyEGSIG13pUMpvgCxv2CPvvqCiWqmCpzxASfZqFCuetvVY8U1ss
Pu/apeVg4y9N8BmKCkEVUc6nssdbxZzWxtcW1S2+naBihVSAVFu5ReU0PFhAIiLzOB4AAjO+bk5k
VamT9BslLo+2nVSXYZC/NfCZwFMDXYDtfnatbD5tXaAQl4csdWuP+uZcKVZbdbY/c2iarrZgUdhz
LZ4eW2XXZm3zgsq37ji3U4oQm1u/ZJ3xw8lc5TarenabpEy8ejGTo6lhO90mJ17H7LkBZdCbd662
r94ILa3eeNM9oRqoRQRHK1/w6xjr5kVVe/1YygWMMNv1i2PPv9TBlbfe6cabPU6/7cUqTjrbH7lk
x1dfLJLNy7z4RgoKm8l3ULVfQqmEj98CyH9LziDCg3wVW94z7Laufa431alZgifqWHhaggIsMpst
Fu9cM5PPZpnVfp4Zz0NV9IcYrAOHeuxABLGcOVH6egZA7r/6/v922yygRRdHCUQodKmlbyzlxUlV
MQBUDew2XNdZVpBdsRQUK7YwjtDxfjXjQ/ZqlioziEoGWVzmLkdkEl8fVXD7NFiptqNmrCqmPw+A
ZlCzU9JHFOxnD3aXGI+tVvy3U9Npn4HpT30KaZezdB+U2e8hTIZAl2i6Q4mySkgbIyBOFnMWYS+Q
G/xITb1Q3Ae1e3WYhliHHJLu54sTGXxwojh7vVxlc0rnDoWHcFivarcgXbIKxC/JmHFtDls2YPc+
/EV1mnRI48ICMdtchSQnMXWF+gADrM4I7S3VnM0QvxpQEwkwMvgwQ2u1VWgu9n/P8MGALkF9fxv8
6RK5o2q3EZVERpfnD46MoZs6lI90UMRs75TCAIpMK6tHBaxsdyh7v9sstA4ov6hLrSP1QeAeWqUW
9Is0A/wsu1kzvleoHr3QqIVg99FE9dy7SwCLdOy6KUZg2i4fzUZL9glLKh8iL683oQ9PWqQnn2iK
GtwkgdbpLCCDP9yzI0ECorBc25ODDjjXds90Ebrnmtvs4z3TKHn94b6nOY13TjWJi2rOql9V+cpt
k6Ee8/bWSpZWq6XrWN726xgx3dDYm2WliB+ZAkkgYhG2XUM9jjlIpTba4bjkz6Dxcq8WMHs32YL5
bwl4O0sLGOC1VUs8kpYWbVDIskVwdGu9+ZHlP8f+7UdB9KnBC+6//baxxU8OvfGoxD97ytrGy+ak
XDYevBsA2ZLR6d3AStdMTM5vwzkQi75BtLk1g1LNSkgcLbt0ZmqnV35iO+J3sdCRel6Ihquu4Ic+
67vXNo8Ne9dA7jlYx9+89QnFT+vh7xnWCQsD65/CpYHc3JK4UgsHWcAuO61N3U5RtO0uWaq0cQMm
s+wULZmvEpiO3WsQWVMz3NAiutaobXHTeUiN7eDmkLaXyDvlXYIQZ12i5K13XWBf6yEG0xTP8UyU
SbZOopFWm4y3mahnnW7O1pmoFZeFBWzk+DhazDzH3eA7cwyNh1ao/K5bDn3e8LvcmM4lNvwnyW1r
3EMYON+1uT0FZMJiDS506mS5FvIeG3lq4q2q11C5hHcrSPJA8/7vWdeBt2npIr3EX4bOyBfSRfmu
yLQpiBopzxkUcPq4b84S2MT1IJbmf/ZVbg0xT7KesEd1zCk6Uovc6Ix839ltc32w2ZoaiEd3ZYFE
WscUFWjkqQrczkUMF2o00McuQVXq0WkmeXVxOWdguHMCzuOCHamvwMYm98m9YEYVJIshtNbQ+e70
zZN8NAHqed7hFRcwpGLGLt/RrlMqPud4chyoVcelfqWzks4iiKINypFVBhAGa9fiRGa9rqugSo1/
r6PQRzRn1AVgGGUMNoA94+ivnavBf11utTFMCBYnxnG9Na5k0X5O7C/plCbnZhQJIGU4owNUiPjH
PjJpqrpCxmQx5G/WqRUfTIdDLe4PU320XUy0wv57ls2FrknNrW9r0pnWY2UBPeynsQT2Jl+AP9UC
z6EzwKWzce3E08gIlTx5taFhOmRzyd+56Fn+avfOeTNc/USkr3ORc++M0HT+k812Tx+uQsa1BEMU
RIMAyjOSnwqk2A+6pqX3rI6zezqDNBv+pHpRB9uAvYy6rIhCd9YNbxugsyEf83M7NGcy22aiwaRK
UQoB7VnqJwvqtxM8uRlQytTaDvjhvl5+s6VRurxoEBPcjMlEJK27H1EgmHV4Z8SvK3muJ7sIRSvb
vRO36bORi+/QBMxvwBvYjyiIhtgArKKotI59xoUf20PybCpy2mnqUJ9plDn4HbAx/uK4fXv3n3NH
Rv89scb8puWp/Vgl7nrJclbYEeQqgHhX7Q91LvSHXB3/UoyePTT6DHBEhGR9hdNvkP1Z+8XS7wxW
v0vVTCJY1f0VNRZ7kFb13n6ZZ+sne5rnn/0lLyFBmbR+3UDFw4iq4YkrZndijc28oteGJ90E64YL
CiYapK5oNkJTKC7IO/n4lOg9GC/0Dsxji/2cVyxQYyMKaLTAzv7dbFM0qLcE7FJk29t8/rQKGjlI
Mlp7t9Cfx0W4RKrlCQRJPlim4gfRjsYD8IePJI5VIWiyN10LL5qLJZDQz5uVy+zDa6lTPnX3RsZB
NafaEDayJBjJU5TrXPU5AkmaOQFbg2JaelGda7Dig3nsXLXIe+v2+EIINaVwPpulE99TC9wPr60l
uw+po7VFb85vY/SOvbSaLot2aYGN6RatBCFKeapb8bjGI2PNKqhJFhUxUeCzKU5gvn1Ml3gmDVBk
k/oX1222f/Zr3e+xg+CfYsY5eGkRIKVQaQu2DbrGqCENB9a499NPJMD3NvVq8ubx7q7+2bfFYPUC
JfSWOYbLHW/dGbbCk6LY9m5GBWncudZN1dRALbX4aZg5f0LR57Ps5/JKXQ1qeYM8bpOQmlWiVJc8
BjPF5gCGI29UwBRDXZB9LnZWP6EKYJmyjcfhYNkaFK6Wyf95PSjw8if1H9drR60PwITAQYXS8ad2
1t5fT0+78iZZ5MsYPDXZCPZLqh+ig7pVKX1sI+yt+EaNkMU7o60QaYJqBNgwUhByZrdxtIY7ujOF
M8M3Z+ms/3c31dOz7KWAhiRubf0AgOBjWv9IDbVJoFreJc2JmqJZylksvIjQfx1ggOE+UaNTy8dU
IAWb3bibjXdk++FSVqq8Xmq9yvI5Da+XoltrGD8X2F577ZzXKymDttAwELXCVHY76APY15VVAXKn
KaJEZrzyK7xSLeDZtBsT8eq8duq92Dkt5CyJiIEOZVdmqzOUdUFC3SQMZA//R+esVdJjYUOhbpuQ
zqwMrIzb1RNuZZccu83CTKe7Kbd2CGNYN6MC5IUOsRudVTsFHJePJSpW5wQisCmeHyO146W43XBL
FfnoolK8yYwHcM6Pn1ZzmqzVPgu91u9pPm2ZGXkpINO0XD9uF6o6R/VFO1fB1sdykx0iTUcd7dtd
9VE/3k34ETkxNEO2/gQ3qiFZdtm6tptdbw4RSvwmR2wo6RI0AbiQ398wDbTDl0hzLSTLj1sUdQ2d
LtHXre9D1BQCAtpRFgqIf/5hRg4fgrTU98GOmiAHQp7INX6S4BkdSErNcvJX7TTOXav1tnbjKPN+
MqZPZKfNBmu9jzbWOOi+PYLokAEtkO+NtNzJ2JnOTp9K8FuZCrDkDNkX1KSr6inTkJNJePW9QZ2l
c/dm3YionbxCj5qroNPNEQ8vgE7ARemv9bZUaktFt+/a66mxMG/YbEbmfooipGqW+tx3pbkfS3WH
2Wx91TVMYIB6rS+436fZVUPlF4PGQByfkY9QsM72yoma70aAUYpKj8bLxehdG7h6BYzOixeNG2KY
jrK23nV9NFnbZP1uKGdY2Xax05f7Qis/0xI1WexUJc5wlrSY0KLx1rctYm/9sszHM7XoAIo152hD
30Qvs2uVZ86JKRY2msshgk7yPTLiDE+Exg5jFU1lQIEqNIOtMlBQ67IDDcVgemTZapV5wKLy68MM
yJU0YFBTvG3SzWKY88O8pOnWiWnAlUDGqcKc9ga+vIrfloi36ZCdBW4Lt7BesgAL3cFsVEgS0S2Q
J3L77cXK7IDudbsK+XX1BK7E1kD+J93h7UY/2cBsXVA8n1/ozOoHVXjUdvXWCHrZtx7grprwMp4M
GUgO/2mKj6XxI2HVO/Knw2q/TlWaqXZ0tGzfCY2ZPuI2iGAaO9AYq97MRAbuphuUhxG/dtu9hn2b
AyAERMn8XCoQ0NCCAuDjceEtqL9NqQd++ovGqq8CgsXxxACZcG9aM4RaywO1+AWWAA9YuhSAQ15C
llBpT6Y44NmOIJl1zObiYCrslPVtKBLpO9Vfeu/4tXJETMm3jfkw50DMxTaUU/mdGoNfWTjBxJQQ
gY1AHKwSwlSMAc0n97We7UsFGjKF8XMcgImP4kM6mOcRH6dgzbkcqqNIm9ButENjgGuJg+UoC1Wr
OnHX9FlhHlSBvLsUh7SujnFv7o0Z779Je7B4euCFCKwGZSG9G+Q7CaCAEetnafsK9A+YfCohcpCO
0Bjr3CN2bdcpn/1M0YJZHY6yBAlB5T+UtgJ2XhnYbRH22fzYi/Ga2QmY7HhoQtfLUEd8STDe1YEd
22E2SE+C6s1KAYHsZQByjAPKF/25KIPlfpCMuVOyRzNllwilUA2TRzzIJLj0a908iMrBB2JdmJWF
2OcdGvzduGaHrbAD0NECLQStSGw0epaGua0GIzQGnFruy/h+MEsPmV5Aru1jXGY7IGoBX7J2RjqH
qo2yCjHsB6s+VA5S2XpyLKwxrFl8lA7bA/MaDIOfOsNurOWx00dA4QCY4Cg8yEfw80ZQM0S8UGrH
qXOQGEqO0kLKO7pCOSWQlekPqRFUJT9UttzHKrROBRZZNp+r2A2VdDjkEcTjUII22b1vN4hRxU9g
hQ1d1z1kURy66eTHLb4QkxEWfXOMuHzAshJmkOOKsKKmFR50YAq2IPtoxg4opvaxKAMtAoOhzVBY
ji9FgytGaoia5l0v9H1VYD1AEK1J9HCQAyT4optwpwCqaWEmFCzcLarzn6ZpDosJxf4olYJQWGB1
zVFCsCkXP0AVsHcsKzRqbe9ADKbPg8E2AotBtEC2YVYm+24CCjfXgwgicBE+MaEX/qL37uZ7UAqF
apsHkVHvHai/ihbKDfYQGPrsO6BqAjXbrp9CPIqxUHAAodKwa1HLPsQ+QNVBNipBrug+QoIhKiQT
/MbtOKgi3AMKBrpEhN3E95D7DIoYgf1oxkcbgmtxN6R52KBYREV+wci6wMRE0MUKrBS8K/0LVyEj
oPsRxza8Dy0ODYecnwCwBiOlBik2xbct9Ts4Lfca5JrDOgJcXeJNRC2gOoZvYsXFZ9Qz/5ojlu2M
0jxGnX6nizzyLVQsSje197Ub+2KaNHybIehuJPtURd7GLZM7BzR/UJjx+hKMdDGLzxBm+MwTd/IE
R9gEGKyb0mW/m0T94kzKVZ2l7zr5985E0B/QTBNMaBBgBDb2yFyr3H2K3exZZ/U30U0JWGvlHk/I
bPhhVFCSV10TwvJVB1xdeV+X4xmvUgGzoAdXZXfQyTuNjn40wRuOl6wC+D5sPE0+OZ5VXqSpPSe6
+FQbWgD4zYCC/vGFQfum6uqdkODnM/Jp3mld8qwv7581lGhKYX+yxxaJtoj9VUmkIUw/svUj9KW8
2OT3ADTs28zOA+xPdljE7lghvqm6IoIoTnamwPoDEcIuyKzpAMXRh561Lw3PvLrLkJEf2juzU718
YD9a4x5UW24Ym+2DtJ9GAYCo0j5zsBt4dlzcAXawR9Kp8hxXPCWt2XtG+SWDSqPHE9Qo6vZzmuTX
bgKmse6Ole6e6pTfpoFVfq2KANx3eagO43eAPM5m1iU7kKf0HoRiPNlpF4upYVcOEKq+B9YRYrRG
CPHVwIraq0wHFJAXiw58C/E4C19n1D4ModNMd0wDSnpCoEw33LCI41/2JM74CX6dIZxYCPMOCuvQ
gvX1OL2LJf86jc5PICF9E5xF0zA9QQV+iZ17vR2HsikPrW5cMpWfpjG7sgj63vko70wWCG069ZaE
1FB8BjHuvkTuBJSIaTiDSj4V9l08l/ummqHS0D1XEHT2ULXi1+Xkd3hfULpjhnVfnxx1Z3XzjusP
Vd/fjSoett/jpjyDaueUVNOp0JoXlOB5qMVD7NiLquIHOGeeBsctvLIajob4wjsHAO4Ga6SOv1Wl
XXNuhTarARkuw9zKsVcqfyiKEeMhbTwjyV9DvkXbW8PwEjugPZo7SHfNbQRZJQi9y/kpS+NrVCrH
0oK+BGp1XyK7OxuQBNAmxMHUKf1UKgEyjj1QZMnvOpE/+PdeMsg4ujU2Am33RStT5+CO3+ryL1QD
6+dE+QaaScvTEF3d1QBcGfO11tOLrimHoTGPszFcol4cB9U7OmV1G5LiNk61J2L3ee6de8dyfaSz
A67GD/mIIK/rFUy7lj2+sZngP0Wf39cctNR5IX2rhkBih4VCXTSLoX+Nz+quqPRAdeIfwBAmIFb1
xNznHrMxqibfFHltoJniRVb7ZOEh3uvKVWL5qJLhYWyuEbZ0XpVNhwFft6oyz3PCjp3Dwnrq9nMG
jbJ0vkDjA5mP4sUxnKBj+lVleajP1i6fjGPWD19Ut/hh4z2E/47hLZ7z3jlxln012Yzngj0fB33G
igF9CnsMTKxtUed6OeCCWY36QSnugMoE867uTTFSwIchwVcWLwmRikoVwC2glfAdBW9g5YyDrs70
QOZNsuMTw7rvnuYWhBopsDjgmhPfEVpGWclf3IRoSAzdSy8qYvxmdZCVZqUaDPH8BQHP+0YB9l9h
5g1M5HeoTcz8OB+8RlGvWW98ExHK60DBfxTZdIoGFykfXBHsZNpjDQaUtECRjX7Wpi8pUEha6qIe
ob+3bTdwS+dkL4Stuflrr7RRYLZTCFrIz+WEAoZ8vtQdGP/Hbj/G7amYlVuThSm+MpbTG17DmhsX
w2M1O9/dqX7A9gDctPcVaiM8PBXwKFLsI8AK9xa+LUIRnqNjt4hNJ6huoMVZggzVa9xPthD4DWCL
3N4gj3HfiiJIEXOYIRIU4WfJc3cHjhVIV6df6mg4jUy/lXH6YtagNJqisF8+r8TAM8WRn0tIlKs1
pBGtn2kJfghTE2FlAqRuqjuOf3Nk7pN5npA9Lw4Qo6gd/aWIiu/KNxOSLlwbvzWyPWldd5NcvbMg
3JthP6EDHOOVY12AwWx+rDvsuHTre+nU2Gpy4AJB54zVHVjXS1pIy0PCXPfKaLhF4KTRL11X+ll5
bWdEV8A/Bvmw0W+1Bj8WtwOhRTyFVoT9Z41gmPRjiXuajhDzOamNi73zrY60U2vNYZkfKmFpWLak
DzAtCDuyzgPF4Q/AokAKbf6OZHUfdSc1Th9y0dxDjwXca32CaE0G5nS8yBrqgxUVt2YwP0fG/GC4
INOP5xsWjbCR5r7HGu/V3MyRFgvMqb+LO2fHTOirjgtdmIi+QdvvqzlPp7KKQdBSQ/uuP+Ssuovy
Zt8Z/L4wIcR3VfUy8ZC3KK4Jbj8alPKrYeLpmeigaJ2sBunYAtyrfJgPBbAn+HQXoodC7uoiHj/b
kd7d55F1MCGSVWQde2nqpNiXbrQD9QC63OF+ADcTIkYAzI+Izgjru170UGwIeVHvtRqMPoU98FNR
d+HUmdBtKWzU1IA/mDf6twkldEU9tPt6+JKn9bDnI55bKlKpSSsOldKCMgxAg1vaDnXItGLctYqR
3MBC0jleIbWL6yRIiipJeiM7UQHSb/CsgPYawxtUFGFEbzoA8wYHmhygIHKgh1gxCLvPF5qLnOlQ
cQWUD4XYpRMutDGF8EjHK00/KAfUX12l6TfF8IPZwcwU6NvrunPK+wpcs87ID4MOqno3qfHi3e6M
ROzBt5cFtWXuRKpB7Dqf9nJq6xM2zhkiy4tlyS0G2G9/Ao2RDdK38VN1aIFMOcRx1PYetOPkRVkO
LZ9L3GCk7/I5GT65Q/2rcFu8q40MOnQoX+5zeXOQ+zpPfWJc3Rrq3OVkoEZRr7/rrfqpaUfVqxTL
2mv4SioNAEbgDJi+5Aai5MrgsygbnzMAaPbDAJCRdKU4l/YEuRE8aJ26NL+n5aBCGd3EXjzR/4Ku
SX1fxhbUD41UnGKG6oMeiE/kHJuHVhkDN4muGm+aMK7TCO++2o/eUCB+ax/StkpeLGRcPTHIvWGL
7kUtxW+8ncpbdq/1iXkAyLj2chSd99OvAjrXiv11aoDW4sPvuBPNSVMTdp8UBlZo7BeH+gUl1qpX
QiJ2F1kjw2prpS9MG/ELcgBWVRmImfkUZ+e2Nn5WffKESj3lmZkoXIdwl7qfIhk9sxZZem0swGkW
NbsyKX/UKKy8qlOsXvmoy+s4LzufyHnWbYbnEA24Y1vtu/JnJ8sU5W3/w9V77TaudNG6T0SAOdwy
KVmWs919Q7Q7MOciWeTTn49aOPj33sBagkzLbpkiq+YccwTDvEq9/FqaXBzl/lWOzR+eNPtTBX0J
XVB1/O9l+6F1Iw2owHcnUmYoEa2a2NemaWVgpBJu837sf9+4P3NtFf1nFt9f+r8X3J95rl4d5knH
iRrQJy/X5E+HIVCf58joCsffNHI7ncUk6yWjNURNkcerUHvGL8a/vm21c7YcoRX38ZBWWP2I5Tt1
9S4wpe4+qWavH3VSOY86ytHncplJQHHs5NswFn9ujO6vOkDJ2zTpvWnweGNrzLsLN516tQRl/VQr
sZq32cv9gQ0aCZSuor3Yspek2kk+ZLgF5U72tiH/zLDNX3Az2RNLKPpToQ3wMexkI3J47Q+uF+Y9
NKqNWKSXNRkvEDfM6whG/1Ln8nHaCuXUm+ZR2NPVSBfSU1UNc49JpE91nX27iK9sZRje9EaWT0m6
/ZTW5n4m0mOPmRYjUtdWvnvOdFJKQs3ycXnjhiZ/qHA5ov4l5WQ+ebjZDWpJnsYKf/8dN0n3h46g
IyZKCCsFJ2X+T8VbTA6bF6bhx0ladjzUyUDf3xRnq8X3epK+RPOQyZdZSxEX1eFej6xzFtr7XZ37
rNi+4iSBQzSvHPAjRnhemAF5QoeSZhzzr8hR6zPJcyE9kT9X/4buL/T9YO1dxjgDnqfRUulxh96a
NxvU4muYvsWMbB30SS0wluBfMI3RzwlFS2DLVACaBWainvrWQ3h0SLAe6r+LUYcoln2yKULX+r2o
Je7paC3F90SVg+At7FzVRwziC8AAOzlZ3S9ic32U7GOCG37bUU3jRLbe8uUfRFfsr1NapKOtPuqG
7fflu+YF5RCZ6W/H/DnmrFo9Guenwq4D6lfK1T+YigDALP7C79Eni0jUv12hgfQwCCHXfcM/NtH+
GUZsqy9zP+GyjdUB3oJZfS4aShP3tO/8aBBWESkkdCgtefaYyLXmT8gtvqFsgeL0wQr9SOGaUzvI
uGPr27rqq0zlBnRfOCrZ9puivLhph9tOc0wcduSTCbQnzE+D4lwTL+YE3MxepsscN8/M3/mCeQdd
kkKM9zqJH2lH5dI/mxbxcxsdMrMhiolmeVM5/2PShtqQRhN2NYK/HJJ7YPQ4dDdG7PA3ivogwP7K
EV8f8mQrPOF5J+AsdZAAzfTGGuC75ytcPCr6SzslNBMsQtg33M58HVvcbnnIGDvNGI1O7a/Z/WxN
HcDlnxCYdkws6dTC8/BKxJbfAhSUkhKpJwU8xSFD+ciIOzD6R0W7Zh8kNdB5TwF7AolveNH0uXKq
SaqW47fZXEeFbijl3CwKOOmt40VpVcUDuG3DzodcjDqEPu+vveyfsAySDSgCJsDmoIU3gsnGp6pN
g07/sVlL2JAh4N3SnBK+LjEkYwWq9WjqQA17M0L/GiiUsHP/JzWp9EPy42KvwsJudMN6efK8Kdx6
I0JYGaaJBpAwB6r3oAobn5YHrU0jt1uiNamClYtMc7lvejWY9A91yX1h1EGHu5jpXGv1YWnGoIX8
mism3js1H5EX1nrYqG0kBpS7/I9ZMGPDd3f9SNbPFd6Lqr7ujAdizzh7VEtptpuj+kM0mtxZWhmL
yibzRkfHQHm6FqEL9aO3mOdlUPiRbHRB75URq9bjrGL541Ct6Lo2/fQ2NSOJsoNC6+IQtWvzynR+
3grtedJJj0ESQ1ls4bC34u34RLKz+zBZI1+RKWEgrPvREEsfSGsxHggNnt5QTJz/Ow4iH2dZaR/u
Xy4EoTuu6X44ZnvtrZd00cx4TbBCQwy//Khx4PXFrHh0A53J5Nf6ez/ewY4KsYbpzluyFad0TDw/
T7gYpI+AOTBVUGsrHb8Z1oKgJFlFLFz6Xnfrq6t6sY64219PRH7kMXRzbL0z7Vo2Y/OcJG9YCowv
Yy2VoEmFg61Wwbx3EOKk4SEXNEm3Y9RDEpcl+ZrgvxCnZj4njNT9dX3AypjLZ9S+u4IzjZFHwe3U
pf+aNT8pffIFm6NRMtN30+YRyuK/fvesMIrEAMv13qb1o9R83b7Rc0eeZ4WkBST9wSxeSGs0Pizr
SSki9vaoom5KaQsdup1exxStrMBb6+NolruiebfXzpSfRsFau/IbrUqfTpPteu+K555wSct+DXBW
QqrnFfZVVhM6KF/6efrhZmn5C9V1GSDbLqSHTSNKCb3aezjztM09GHT6AJgauCj9m/YX+g8/zx47
GAQTn7/5YauJP9Z4ZBllIJQPO7WQYD6ZxhA1tkcb1AStIiGcTedWyaNekfKQdhWy+xe9lBdNyTNO
9xpMaBbLbHpeFDv0ANW9HD5Iyax7MX6uQJRp+mMAxpcWu7a6J3hzj7IB5L9XdwpBAaoeE77hSclH
VK24YEOhq7rvzWNL61+U9snAeRAQA7hTwTezY5NLwf5NX19NwKvtR+nMfxlxdOXTrBSY4e0RHA2j
ybgbZBE4C4z9SjU9H9/K9LNqbccvpkQ7zTCAgs7exjDDSuxRbp4NWKY8QLJrD0UmrLPW5IWfL24G
KXo+u5VbvVeKenO0xH6iKijC/GYl2cXAXyuTm3YU9bcy/uQyy3b9Jtvo86gW6SNBhPVlq5SPsWXQ
6g1J/tc0T4tuZWdU0LGGFwJZKoTm4qyLM8FG7sBGzHsF6b4L7fINtEHX2rAkjEWWWpRI4Jr+yxyz
UAy/vVX1FfVLxce60dWobCg0Ni1i1naowdE5qTBmU/OjW6nAGHP0MvGXebdDYmpSocl71ivj35Jb
PlkQPxhBJLeybZ2jqbdBu2VbuG5NrNOCYu88a5E7Nl9T0dq+Zc35Cd9BpEcd28xg6I8t8723ynNA
qqr6cd6tv50Y1uRZL+ousNpa+1DpanPh5RA8BsAXr4f3BnwXrHiTM8gY8W/vlI+W3XqJUe8S4+YU
Dxha4zBp8Xd2nB49b6ygKdtnpyx9UwD5tmkR7Fsgxqq4BQDDGQUSyM4+AV6PJ6Wzok0VMVgdu+Ii
f9sSv7EO4/QWnyhMbGlC6sFfmxr3sHZ4bscBzhumCoOmvq9JAU/j9+B1lDLkrMbO4F07yzknk3w0
dqS9No0lRKSZ+O3KZ5CXWKqWyTYEVpNoLLL7pmFpOISQtiuqxzIBiF4rZmB5G2gVGwMeVCH4ynEp
0r+jnp1xch2DOZnXeLJvPePpQ0NdrykeQGryOgDOSdD+vEr/Yj1DZSXlIzQFMLiSQiXRIz3L4lJP
cH71tUFhzOyQtKiNhKBjJ1OhvkqtI4P8d23uP7vEYrI37Y4OBo7ZqltFiCvL2PKYPZLPuWuRgVR1
sq2Lt94BLbfQdepZ+pUTFsl0p6j3QOms/HB+Em3+YMpY1TonHIuMW6sHIrs/TALP72xJz7amENWT
/6Z9PmL1dFsqjxshlS1OADyggmofB0TPgWyRLt6P3X8BIM1AmYFxTkIXIY9Vmcb5AtYK2QDzjN2l
MsmrH61iPdFYnvOupFXVdHZKZ33Vc/IfypGbdOkU3OsMqMvlAqFsEeOG1zGOEUaqQoxrXjQkWR8I
HAtAhFy/Tq0hHnVmYe3gBmuJ7YtgQ+eTs09Y1LZ+XYFmJQy8zHiBQuik67s5qee2vbnOjLOvQHDX
LAtEWzWWarqdkrYK04ZtRh1too+Hwt8Adg7oBvbICK9+07oXlYlwTk2NHVxguUV5YVDUfRTNP7yL
vc+qL5TLZFpVYHh69ZyPJNJDKL+MTvbhkVzJMEvzLgZuwqJX2heW6CG2l3QJkO/9hZQ5E+/UXHrd
7Q7tCJFelQn3YWX0D8o2EbnMCAO2BtiMNc+Jj0RHPKye415a80BFbl9trWFTToy3jH3HLr9W2rNn
u8pOap8up8gyS4hq2AD+1HLbx2M1/RLalp1S19MhpRfT82pAQicXJFZmI+yZuI2QtJd2CJmdEsoQ
eqrtb9nHXDy13rEufxJBFYjU9k3ZUIw9CJ1JLPtsWbYx0LMcA2hn7jtuYN6RFPrThtFJUC9lFa42
RZQYCvHUqYgre5J3Q6NSu7O+ozD3Z0uBi3s7uS+6vs1HE8soSDK/7ojQDjI37Sge7+ASkViMvpkP
pMxgceIfoZk3qx516vqxOcbw1qlH4l/tD1kY8thIKn3NIf+Mm8fWlu2mLm5gEox2nBRxVDT1H6C6
8qmsJtekORkBTsaaT+oG41QV/Ypw5LdNdNdeNrGBoUV7pibTE0TOBV4L+oxl5IDy9ZglTn+z3Pxc
wuWPRQvdJS2S+vy/B0erm/++3Gb+vAWtbcAE7WL2sCvyRvsHko72uctjslOPg2gmtFoNq/QqaePW
0ndyEnxxfmCkTg7keRXij0XOxnnF6jXOdOZ3gCG/FNW5yMW6WuvQh96sf7gDWc6tp5XM0r3NX8nN
uKZFindut5WPsxB/5fwDYceKU7GRu+Wni4YwULyC7R6OwdnIi9UfnR5i6QSu2GmuL6f2NGTMQhei
noLepX1RaxqGtVen49qBsnpq+dxqH6XKWpG1g7zOjv2u2V6DlrnYbhVZ40s+GFdhdm/M/xDaPHb6
9oWbJk65nR3k5LI1T/baiiOnEl/z0g1cgbU3RtrC7G824zBLUvDjP405ifD0c9p1bmjYD5oxjAfT
oingAt+NUWbjkDrYKc6y+FVMXn7bsIz2021hiyvtHN0EHBHPaOsXoRwTU0ynkTvjc0ODSRcjngtp
l/ToWnaUGJFHpg1XuCHdCcOh5sEoKx4KI6fe2k3dtuzQ7WS/YX+oC+Curmx/sY6yd1t44VGXQgW7
WjP1Z+1g+tUWnrwYmxMLtegwUb1JSZVRWqX1JJwIhYHfdQa8LQZsGEKy/tM1tWA3pDs8CVV5GrdN
O8y7+rfVHXm5P6vd6p+TuDb2XAYu7567Y+Bks3ZG1sTo2MmTU12ykvWLx1TkMOmJdvXMsT1MYgYe
S/UfWWaflPS4tNCFXVX90jc6Tt2ZIu6DPB5xSYnAe8dgmbX1Mphv5WwD92Z99U5wTFj3nYiK2auf
HGPqyGR+rOsVGKBUQdq0/mK1VOKYmOUERw+ZXw7FU484BhvGyX7XCbOqWuVDbJm4cQX8dObSPna0
LfzjgCyuu7mnqvuzliapZMgye7qcF7hi/0yhl59zuxxKGylU4orhqTP4sdbtn7TE6lXmEnVyQfMG
NaHIH9daM880ACf97tbSrDK6WzOPBEBTFWR0/pB2b/djzqxh0twzRSQW+Vs6y/OUEUo6o4YOjbne
fMcpxlNndl+NV507a4OeJ0egB72bIoolyqYk+UhISLiJ9Ejyte5nOKkwGK5pQRH0E0v+lVX0mQFC
pYRCxIwyZqNOjYTxeVGxJG+hTMjkrNBVJD0sheW5I6gxScuTSu7piLbP+T1xSvGqh0YFFQ4QAIZE
Z7zKrI1KIR9w9XiscSLUdTeuVY8cgC5aW5IDMlzM8yLest8JqEPpkU/haAfdqA+zl8We8sdOxYWJ
yGNSigvek7f+E1WiQ1GLvOoNMaz2Jtbpa+nN9VEbh4u1KNnz0I/vpu50N8hngMjsdOdGeuhxh6lh
ySzfFGd+WDaR0Nw5ZzHmD2zbh3rIzhMGXh4ufU2J1Xw+RG1/2BR5yOArCIQMsmnmqGnRmXaylr6X
TOwqhVaRmOOsQZ+tT9bKZH1xGBRY0joQQpXGVZk7IbKp4ar0OMlYaIVzrWvCAkescJt/0IuwPuYo
URcRSBMYA5Sh2JUQsGdmd3wsKeY1MMJaPGod9iDtNF7uX3UOFeFYVBDMZGmydSJXTBbHvQpN/11h
FcPQpIdexhFZD1eZbSVTd3y4N8V6MHPFZWVaIwtuRCwL3TllcHiX21B/wyzyW70KJM5wOVdAM9aB
Lt4KPOtbfQgYXNBcvKTZDyFuHdeLaxtRsap0BpU/0lca5FY1cD1MNGEwm4HqaGuQvKt9ycf9RjMo
kp2KA3MB8gEyayx+3JDEoWBavIA53mEesnBN9vD2uPL+EGcbEX0TEpcVuuNyzFvnZNLlwMIIrKHD
thh4Clq7NqkBkXo7MhLlZNgU4EiuYgSbVV7mJTmXM98UyRqQSaBF7DTblfzo44Dx84fLR5vK36r2
q3XTiKFqyEbI2RuWAhVZQ9QMLocjS2jjfFZ5MzBi5WHhRmUAdGsLQhcXBpqUneby4TRqWDjjYdPU
wwCN3So2hmM/9WOrcQ/ZXUhoZqRl+QPy7jjRtIM3TZfEEEdU5tQN8LpgGqnzEgj+IncfZ2eXZnxM
yBTw0teZScc+oMTELsCWyu+T1179CcTDf9mg+coMwFf0UdcRKzyQSKCLEL/9E5AWnh50UNHSMPrc
fGA6loApHNstVBxuCUx4Cj2oFULJCkG3M7DXFQFC1UgbsCmxm8OY4BhlQECDmEN7Hkk6KnW/JvQX
Ii2G5p1IYT8roIMc7BbkSSZRXqeXDBzN2TCqpZ0Vehu7VvGwudI3oWI2pR7OSC/lpB4EhUxaZGHR
oAflGtn5hA2hhbP+mjkQDWYLY+nmrGdtqGNuJ6iDVC09Ji7DYqU5wRuJir6PbCnOtbFdeg85Oxbh
OxbrcUYsVjlCGuKCc1Cb8DCXytXoFQqm5FOlHk0w/thOi6hXQT1srX9QEX1NqCmJXMcdA8TkfbS4
0AB1SOWg5eiPMP7woEl9ex+1u+NB286u5vdPeXsiPq3EDKmRR3t6oiGiKusH9UgbDn46jMXzgDUa
c97q0hT43xGsMRbDERaFr8H4EO0Ed7GJvRqAaL7axskd4LZ1mBcXWEqLaGP6rZsfrWn4s/KaaIBL
Lf1mboUqiW6uB6PQhL11wQ+dyu1rdfhoWcv381xPSTQCAFsK6YRVesG1P9Yn7ZSQtlRmSs9dQgth
wtv3mO7FYmHrJydODQoKrJOrTt4B0phz7aEGBvM0vTZ04qsc11CXmXlb5ju91DDO8O3zB2ENJsbY
4sqwFyKQ/k2z4buNEmAwne62AegykQm43pPXLIFqqpgx5/uFA//RXg+OJZZbp49m2G3E4ZLgfqpb
+vuu9CjBcLL7q1axYsHfgQ8yhEPtuQdTX/6Ynql9bKqB2UAJw2PgPtuK8VmQcb4lDUorIuodARIw
1Qe5gRvYA1TP1MYYgt5WS5drktnOV2qJYDI6qD2rtca6vRVsPFO8mEeMBsRO8qI/xp9XxYkwM72b
rUufZtcEorFehI2DyTk1ISSSgY2RRtAboVfR0b1bAUZ30BMFWQm2v3DuP9sVkOjklBFrfzLF2uLX
1q/V+WdPX/Vww8nP6FOcW/5ssAAKXWJ09+2oerBpFKVz5bcjleLKUhvQ7q5D1JkxtJfce0+zcHBf
8ZvRkqjQz+Z0SIZjy/JWWGvYbk+z99k1j5JYAv5tRcR8XA7xz+QJmBgqHYbV3zF4V/traq+T4bFE
vSbwR2oISk/9eNa9aw7dJo+n+a/N4KGkJmuKizWfivU8s1FCT8MBf41N77xArjH1T1m5xs3NtDct
6/R/zvB7dBL7z+pRwhPXM7xLJ+uAAjvoj457TmwlUJ0NPptehpk9+52eBspTV+VBztnO3UrAJclC
R5PGpad/hfuv8aZhwcGn1kNNP0Os2wxY1ewvzCbW0BJEwA61E6/EgnFNp9VKLsqoXNJtO3LlFxhy
sjyuQp+OZGBdxnbA+mPEBbfiitWUN0Vd8S8ekx/MutmFy0tKymE+PJWi0T+9jdVQdeV0Ugvtuoqs
PKtlOtD0k4BWzEBihvZap6p8HLL64JjZdXbz+XOVhjjnbmsFhqa849o6PVmlzKOiRsuT11+zTrD1
h9W8Ne77mC2+XGeIVM+aetp3+gw03+V+2qkYxsBWCP6YQ88cH03KMs3pYYr7bpuWgUYR4RvMel2j
HQ/OUH4vUv5pDZXcoWx+a4xxDMxmcePSYQSxSbMjqkSJ8wExpZ6WMiwgRQKEf2rNo0rLMtid3xeT
cmBWRTnCQEr3nUx7LkaFfXGE3KkCFEE7KGaKDggYs3qFQEZ50E+FjHVI9C08PEMxf5mlOQaoJaJs
H57VjKkGf8Y8ELKNWXys5RS5yVBccmE3fulObTQ4bR/XPYM0Cx7GTDbcBUaXDwIR72/LmWry8Ipz
olFdrf7CzKRWvrv6Q81caB5D8Loxmx6uKi1qCXpnMnsRluZvLLIQ/oI2/862mc/yeWJq+XtS80+D
eq5VccEiCMHUaGptS8SqUNqQcDvsOZvkzzbguFm6qvxwqUFW+DNznzwM6I2ekQ4EScPblRXdoDUu
HpzBzfi5H8dfprxYuaoFmTKPx8ECShkJ9IX8XD07afqeE/3bmyO2to/cugg3xBSIDXpMbW2wOo30
1lsU9F46x2ndFEcIlfDRsw14dcj6AAoZA5+iI16QEa2R4PHLzGEcz0XhBW63MnFTgn3iWOB30A2C
BtcIBSH124wAkdEpSYVcN2DbepyjO5tYt5o3qlTgBygmpvHgWC58q04NhX2ZwlVT0ouzdg/d/pen
Ay60UnpabM3F9+aWzw3suZvicXX2Ww9cuiywixjKeWOn+dWk2b40TAe3/2w6sR4Hll46fue9Woy0
5fzuJcKJ6xmgcVRr+d6t61FpxPAsN/YCC0NYBoVNNLO/n52k4FbpJu9kllgzKVdX/0e2pR3mw6vm
UnQR50K/B+cvYbfcEsWDLmq8QXyzRRGtbvp3m631MNB1ekM3nIUEDoEf5+e0AGhQqXuDstFy0qx+
4cpO5zUQdNkL9T3nltfT1CSzXskPTOFibyl/5SgcIVjxGdcrAIv5R6HyTkQWJdlDXrLzyXquXoT+
NqblT8v5Goc3oQ8xAfDwx2bIZBB7t9RX0Ae43u++78mmdH3T/jdAY+7TMsY54pgwHwBxsnpAa5aQ
oLTZkzbjVhTFH9IaIdLvWNLsfDjsGnVa1+dMa8HaevmMd6sxl1TusI5VgH5+1j7bGzzcZId1FAZ/
J231Tl1RNQevdxnfWB1NAoa5c6mGi5qKk91p9dvggjBk9UNTTLdmzIoY234vytVlpJf46Ja9FMYB
RQQJdD5A2TibQ6ixIUtN1HAFblPJYJqJLOwD5b1m8K+K3ncKe5cbB3OzXZqOGnHa42qbKHHMDxpN
QVRg91Ka+rOnDFM8actwHnubnEJHPtQDsy6rGklTL0yHJZkUHYXygglV97Y1pXjCyQYov1EfkxE+
nFqb8w9TM7VgIuXnYlX28t7OMrb2QWi6fAlOXsX8vk6VCL/UEPZWxCyIml0NdAgIWzeE5gAJ9nFI
HpQ3fWZNoPKaO/QK1R+LAUugyfkiNU6ibIeflepJrKiodirHjPLe/kwS6CSz0169dguSNnNOOszb
aa5Z5lxq12U0f5S4e64d8APKrxclY2nZVMoMFEs4e3bdBfQYxg4TUcbgrfGAHmZbn1ezYLzyBw/X
o2ETUS1a4FsKfU+/VkJhMC2TH6vjoR83zk7zvUFkTZnp2rexvZWqQetmMBOEKbLlW9Sk6WfqZMvz
ADz5nDXZSO8DANWv+OU6Sa1ATFzsZ3w2oeJmtoAoYX2lOtmretRsjT9W8gi3tb2UwlavySxOowoI
XRpvhqr3H+agcodPL4oxQ7RdvnXd/lY2iNVQzLRgaP7IRt8YgXhwcfCLg9A/qVBfdiBB3uBm4YoA
o9aH52lLMlkmiGtexb7CBF6UMqrFGLIP3SCN37qliz3LvRjyV7dYz902vRndv3lzL3PewMBojrLP
niorhtdeHT1YsdaIiUA/pe45hz4R5qXSBjm3MPlXZfOJPdK7kbpvpDa/NgwE7IRqGUqk7ZCGO6H/
g1VruGGRqajBtry+iX1JAtmsCXv3tjdnrTlDy8MGBdopqkfdyfqzMehYgixzbJvev7Ze/sCQnON1
ngmanSkGLPlMPvpTM3JWhLW+9/rwrBfD3kRgRcGUXFv/SbU72bv8dTX/5Zu8ejaRnVqxRQZQYNo4
sdVOIvCGIVBUWneBI6qFro45yG2eBaQ581Jx28WJrDsMGWeUw5q1MbPt5ZGPQzmgegsKi3gc7tcs
nRCwax/aVL5L3tVHKszlkNSS0rlcGCVgUC2xYCfH87BmAEz7GcroF9P0AbfQDzx7fHNjMpJYjIX1
A24TxqETm/zMmMp3mXhKh2m7uVpYWKNAeIBV9tJMbSDAAq7wNfGqkK4Nq1semoHJtp2RF2uu5N8u
2Zdn2VPcrHV3mltqQOtR3UnTg3JesXuKptFVgnYxMLLI9e6kDPjeckkXB2WZliiHDEMXuz7l7uKi
UJrJ3KgjwHuNNjYlICebbeOx72lLCoX6ZTuqnfzlOumPrU5+Sc+DxrJfJ0OqPuSd28IB7tuw6S3r
rXQh42Ts64bq/S5EhvSw+Jm3C1szpHeu2Ea9iolVbIb6X2B4I5A4fNk30/2LqJO7NSMc+hEPtNBl
w3fDZj1s+SH9Bupw5jdYZpy4P6mtEQbHpW9iGgysuBEDl7zK9GrYAfR9opqD2sYXjuId7QFm3i76
2Ax6KnmYsQd2pq+UnmneMhsAeXQ9zxcruEzDvG8ot/YsqVjydn3QdUgAQ0475GgdxZPHmE1xLc6H
Q68zpI1xHnpjjJYJlzyxWV+ofAVkAnLvhBAOe5xuXhOFVXtZV92vZb8eVH1BrLFNy2dVDFDO71+m
WElepCjg2cErhxtCmiEqGAg3ltxqPljicf/71lZb6vn+kPbJCwhRf1ZwA3mex3Q7VhJ9ijkr5bO+
P8DJlGexad+zmawpsJJlPLQmkMr+A/eXGSq7pN5P61/PXsWl7aGuk+0CeJjelrzObtP+cH+2Gt23
sJLkeP+mtnvX3p/Z+aiG1Yx/4P++cf8Bo1r7E3nnX//PL7q/rBdPFTb7j//7Pf/9DFCYP40WGZ37
P3x/6f2ZMsK0Yw5gouv//9/R/buKMMczQR//x2v/9z5s4gq0uXYf/nfo/iybpOrjzoQcb/9L72/i
/ntZoIpYF0sdFJsDbn4/OA/TcvFkziTm/zojZE+3Fw+J99FgNmffsJbT2Hqk4V5GK9XPQ2tVRnA/
+t/T2mXHz5oZUsw4P3qtw/TbkhLV1rggNpVE6Rip81b3CiiNWH+UUNvhlsz64f4yHcv8Zq6cj7TN
f+WJ87uABHxRKs2ORzn9zHHJHHx4g8mlWhw0c7B/k8u6P9wP/vew/4htNeVR6sn1fuj+ivtr/4+f
vf/qbpU4iCjZ1W43xB6D0byi7/6ylGT4tdYT/Dry4h4d19WY59sZ6AzfMGz3U4MX8bpYrXX2WtBS
xi/aLRmV+dpUuuNXq5H+yDfYnmSStBfBufq03Lf7YVgd8jRapRfevxwnBjkYsK+3Ji+bl8TJXu/H
If8PsdgM2Itl8WrWsAilV0GMtYV5EWULbcfQkl+tiLq0174TnY1LEK1KMZWXN1V6TXD/Ru6NsTmY
89dcUegWBGxC4wDPyq02UNMy/3ZJtQt7s50ftHmsnibDYAcm8edlspfvuW67HxXiCisrfxoVnxOO
Wk7MzPjFtDsZMZZVnguwQ19fJAKGXh3jiZ0d7ypxw4ASZy+8hgKbf2zps3ddYVK4Elai0TVRiHi7
Gqey8dmeEXX7UEPAXgowNiAF46lBkx3BYv5CjEh6BQQmEpf2pB7oKllzUsh8CXRiYsAxgDjcZZj9
unzunYIwqEEsQa/2f82MtIN2+yhWxgMjYGag6UZgK/lxJtyD4oZxRKkctMJKoLJVcd0N771mHSuy
wouUcr41/6Kgh/z5x1RI9xteO5hBTFWD2dbDRTEfyNiLu4WALJ28BpshK9xOY7SvQ1a9sJlbUx4W
M3gg1DuSC5sYVUDvi6gnqTOUYolJMBgOainHcJn7UJKi7Q7ZBi1i+G6y7mlqGrRJN7P0HmZVGDAe
5G+qSzSZTNfpsj6yqS7OtQvDpQHzDtKy9dPFJKG9ZmhVU35SX7W9cstRrNLQMTWb+nhyWEqr7Mka
3NDSrCwwa4T2CSg0bRRilJQ7dn0s8p4Z7JLR2DhqrNjaGM5j8uVM1EKlgFuHhmZAIl78fySd13Lj
SBZEv6giUPB4JUAStBIprxeETAvee3z9Hsw+7Mbs9kSPhk2gbuXNPDm6ZbHcnBmZvlqaDez43sUC
6Vqlmyo9txDSFxA2zz0Wi13X7er/PATdUVBPsqRRuEHwoAWrHveWc40J0dT5UuKate8NYZdAabbs
sHeh6TzHgl3WxPUptSdPkctD62Qbp2Y4WbsIO2sYd+zj/ZDLK5aSbkNdqD9zAdDgLKwh6cEe0JpR
mpSmdlt7/O8/ZTH9cySlTRq2b7bI6wXc+UsCbnVVsQPsXfPVyZ6KWR5L50ck4VvBkbcJS+09M7V4
4zIt4UIctKfcxp8oO1Ji2nFg+2/WUebSSbYmgFqXu9wNr4cVE+wHV6TV7rC6jp3a7YfJt2pKng3J
rBovKre7/K62T/RLH7R8fi1nPL8Q7ud6/G5M62OY3Wn0RzfCqjxGCRFcK5ebiqWoVttvvZrsRLE1
CwyyjIr0Qa0E8Vauqi5mXA7cV1xY8qjZDF3//WoetZYv46lgA8WvZg2XyIHk0DYZjewVtBOwT4We
bNrwBJv2taM4QnXip+z8//6WHl+qWxPXRV5cf/vxpEjGzAoL0TmcB21r16HqzvaU8QGkJj/qkj73
mdaxCy8pu5z/4aUkbVBq6wNNpSFWRuoL52JamPwdJrf1f9ZdVlxJV9/+/zdzhByNjIv6f7+oZnbl
GWbe78u6CZ/psuGLZHPv++9X6Uiq/dTqY5LxXOecSkZH2+Dp0gGe+Y3t1Od4HiyCmH1AGUoWHJ31
r0RLR3tD/BtCrhNH2jXWC3wyyAtY+zEiym/qQjOu5DGd2k5KTZIiix15GfLc/c3UAm6YiYFJ0NGW
jyjs3HpQlPvKo0gUsYBM63iDRzZUxnlBe+LrsZTxqcLeWXX2dz8a3+HqJc6oxambHCxJsI+UhAxN
+zhDNyCFty9Ff5HnqEdOMXDTBeZWkHqQNGM5j1ULjSIpdpxjj3TLPMo89S3odqQxTqJ/kGl6c2wO
45yEfm2bK83iQ2Vapj31q5EDZwjjJMQDyvt67S81X/HqwCdB3E5di+ygtFIs1ZIZoHaxYp6S5jfU
XvBYud14WfLo3iuWP7fpual4thzywSN55g0e8V9tWRVLGT5SHvdEKzv6QaJe527yDHFXcyqDnict
eixXrU6Jm4M1x0+GihBLac8IOp/2vTeNRLrIC09TIm52cf4rXXuSDN14ltFindcM+KPbtYTGy4iC
dv0x16yEM3v0Jv1k9MzRvBmo7fZqrLectr6RmudFU38cJXuA73ZCpM2wpQcqnsD5IxO+xkaJCi7U
LLjGdrkPRQtu4sHS+HcL6iTC+dgxLmF7bCSD+bse0a47LMfGILTFW6NWWE2JZX6aoMz0AdhUzrOg
WnZ6MnpjeFdlF2ymlrjvSgkDegkLo37WjWBr1tWmr8w3x2zdUOV3rQH5T38RFIokYXUj0i0LbJm+
JdO8D6MvBTpdmj5oObUODReS4CVKCDdUxQm180Bi5WeKuSzniLozXsscws5q6sWojdex+9VYjTj4
wkmsbsvo5AR/Sxx6w3AIOG1jOCDSeNPS+W6KQzwUOrbK0tr0zYqgbfHKzl6cK+AOMjY/9iEF+7mz
JYa1ivPISJ/KKgSQElFM3xjadp72TpMe2zjd8DbZ6IJtCXrtWKnnZmEo5x0m0Q4oBRF29Sjl4qb4
A/qzKfkO5a3mO8ulXdh8wENi1ZwW5pYzeD/J3l341+8w5QTTGlrfTp30Y8kVJsT4U5Q7x/oI4oaJ
GMcx06qobS8zTjGk1jL8cwR/virWBE6OkAxQaGTHVXo3K3CtLO9MwAQoo/dZ9P5Qci7fsrQiV2n5
DlAMZ51rgpNj2hucSiG1IS2PuXFvw2/uPPC3GgQX9jJMB05yVLvqQSGAkIfs7brIW9PvvcTMndBr
Nh6Fc6pM5KORx99xZwwXyRwTaYVkWFVPmPi9oCu2vYN0xw9HY0HMfogx8WwniSvm7NYgINfcVrVq
3BUd7v1uOobaVTbTVgkeVPtbzPdiuba2G6hPBhmS9KxkQA7yyZOY6NXtiqmjR8hTyOHkIWYsdQeo
y6sawrUTObuX+KUmLZspAm+Tn0dfxzz04KDe7Jcq072cwzbqcZPT7g6U51mP/lXxm6HG2wIbin1v
EcDCmH4E5zxVzimcm7sNCg9WHIz5Jv4M0tui+mgKQPLZoA0reyE8ZCjVs+7sDGzWYRB44wKCE98i
PrQZYHpQAMMz7ce5jN4ALN5kIB/0huR2vSttuQcTgkHGuerKI6HvrT2Q4zNLJOviQcY05GDTw79I
YHfBz493Mp+yj3qpHoKwYVAWF4Ocz+rYYf8VV+EpHaPLqKYfCvZIzSjvecQFInjD6OAGhKwyGwVn
Yf9k3fRsAhkRnteHQq3vtNt6OJMBDkS+npIIkDSgbSq8IHkwHqOsMDatbr2Pfe4v5ey1uoa3nXwQ
f3jUP1AP28Z77uVXyMMbRah8wdmoYwPJ2gqJPaSVaMJkUirdqejkHqUYO6dq+sg97MvE2yLU1zSZ
MXA/pkRtuo7tdNTezTD7WOLsFNQYPRzj1VI7ao2mB/QqkkvBpTP585UDEBjNdbgGYwcfn+ZQBZmi
8FinAvVl2Ex1wqt7clXjJ+JNktj6l1njuFXld8t2q8Gp7VTGqZkCNxraEyE2tCX7EkywANUs3yqd
UhHpmK+WEh5y4i6UqHpLZkZbA3upo6Balv1uNqHLafLaOtYZZDLoKJvfPKQpia1ps8+H4gXyyh03
tjoM3xWJ2YG3q+S3LNeIjBwlonzO8t50iwg6dXO2x8rXrfZvhlmRr8ksszz01I5VC2tALATNLqEd
TwhYTrO8lk2RsK95l8GZcAmxPtBGbixnl39ilQwXq/6tZYTi4SnNBa1qU/uVjZKPfrFtgwd7UVGL
AnkNfuoT5XoX7tR7aDXbiH7PsevY8+RvKaajJme5HOdPhgK6EdPWZnpBTvWsgxyytzbD2t9r7x2x
RQVgMeuQ7NNUGhgktCmJH1hOxzlhOu7X4B/rOS8O7b2iJb6lyAeZsw+bMcVPHDsodVS+sONNm9sk
cAvxJUo7hU8tOujAoaNEF17RcqxrSLq9us9KbmjI0LrzXKR/PcOgM7FxVclhuNrE4ok5x9L7P5VI
fxQWvwkAw/VzNFBqCQa06WWK5wfqgndRkoEjaKBZ3VuSOLhJ9/34WnOtrkXmKxGDGfFgxtxjAL9M
o2g6YOHsDPs1WFVRRR5j81YjdRuW7NfQU3LB4Km8TSmBVjAEKVddrZpcxwhvI4tLIXIK/I6TFeKq
ZL9e4yQoDikcCoXsInv3jp2Q6D1BYy2a4EatsdWlVAe4WRC8EfJ5CYqqQhMk5i6taZfgGCrD/AYl
Z0v07gdWzLuTnhBwCceEf6WK9KKg2WLBWCMm306GQYvEyxF3ftQ+q4r6gAxk7Grc4A53o0ENMbrn
v9T97mTQ+0pA7JkNYAhXOzDjfaQNnnTmFKn+UkuuIyjUN8OQZ6VeiJVEIjr9918lyT5TjKubdfHG
fOG7A3IiLeFfRI8jZr81WdY0zGFa+TSk1ltjaT4FIl6Q8cJPxUp53Iz1dHQWYLZat18omiQjVG5r
7JLJ0LEDwvJqcCmM2mM0H6w63AX4X/KK1g6BxTaoXDvO8S+azpvqcFfR1QS3WTXu1U7TNlOFF1iM
MbGoQd+mQ/rWTA59p6nOXgS45RDF1MDNX7yagWo1Oywwj5XOdiSz4tcxLt4jMmNK0pXXmH9AJ8Lq
oLa2dS6GllCCKC51xhUJhGUomaTCpWUjgKAbAx7qpUZIHKdkaq/GBNzwjpaY5KUEu251Ebum0LuN
WqElBiM5qtACfaByacXw/DBV6kVC02qz+FWhPaBuib3lTDKm7eYSU3gf8JTPi9oAP4kPdqX80m76
1IX9ITW4K2TLLmFj1ST/1Hxwe1veqmpd63wKXp+APczpc4phA1iC75W57clqgTPFyegR8vCWch+J
8aVpOOmcuxJxW5cxA3NwNpdgN6jGZgomTuuDnkte1/U/QOYxDdtuuhh72/7OFmUTmzfd+bQCyxs0
61oN9i6qabvVNXda5echDT1caU/KhONzPJQFXKZoIGitbPuBzC2Pca2EZObqbWp9FYnOEhuVVn+Z
zRemsGwQ4FI+Uju/FsannH7mcuQBLZ9HxfBV56VaQq9B3NfS1zi5BVHlUkC+o7PWTXHz5HO9wZjp
9qj2C75u9rhcly1YFixFaLFiaoX0XkE8U3qWSWO4r5Kf5qLFnDW0XgZq+YSDiBtBDDK6fA4yAD2z
c2rqb5D6Meqa6oZNfhpz7ZG83Cbt4xcZcg7D+N3XC8ZeQx3cpKhRMRTWR1ZrQ0ZlozJesNM/tRbl
jnxOHSdvxnsoEU/mWF9H50dDgBpf8yG58LNtLCppqw3FN92bzh8R9MvTOD91AKBrqHoT8+lsKxfH
5q3fXQpjcoE2nA3nrKa2L1V/gm1AWe/rf26EuTqVlXORXfXWUa6nBbpXop6N2XRS4oz4Wr4VLXVG
bCSN2G9DXjN6tQuo/JiTzBsET9tW6h9LyzUwPMklc1Wmg1pvyWOM/5ap+uKse3WE9aKu+Jixx1Vh
pyAJluWrrThzmHcekSzdtb+6R0IO7yIY8TqVGFYzb2QSoPjTtRcMbuYZmwOMD9leE03uo1lBa9Q5
fgaCPIRcWm73/E44uYmO8w8zx39Ts5MxAfe6/OGQAcKob0cl8yN9XaCm+6VO3opiclnNbCVJvX58
NziIHPEnkYKC+q3OzsPkkXB1a75BunjuxtKjpQLDrvzVrPLYUjoIoHKqQ89ozE8jDokHqywYIUrN
vKeCON/V5EtRNFcFaOLeT7Rufezb+G47aysO6BdW3v8tobeBvTK5zH1t+CyV9lXzOxdkYvUnU00g
HqlPQ/64DMMmWlNbjeKp3VE2+sFhjU71wZ+2ZvkddIyczYlC6UpFx8ZwNcZDm3E9QbDDuHvsxsPc
7wfUwXEmX8bsV7BmdjprE2GQ7+fus0KtxJ/ukgV9nMWMUYBVTsSxXWgzKKNxZzLINAkoK/L5SfUv
tFFH2/xshPzNUJb8zsA+hrQv9oEZbIfOoX2saM2ndqq2WvNr1C9PJG2AQG6z5C/aEDVrEWnS7thk
PCGVnZoeElbISDT+ldE2U+vF1WtCUb0Cib7m1t9Euu9woT7W8h4WIOSir4IXvBy35OIn1XgYbvyb
bHsTsx66O2TD9qsazIteJxzNGDpHTJxEIPuQa6rqsk7wupEMApceW9PQH1M/7uL9lP1W1b9h/BCg
hia6dNvuuYwzT0rAuKp5KMfxOdRRaxUOVJ1XrAlli4eFc7qBp2fQqYpB7n3KoivW0VZN+s1SZ1uW
uTSIMka3OdAzcupV7pkleiMBlEGvPR0SlGoG/zTyEnxX06Z602aDAOa0KW2GdhyyuVPinTe9mRCY
9mWQHCnonUK34nT4obeQUfEc8kNL7sZjo22C6UNAsYfgUdPZY294Ax0do3fzALAwj1gOMcGoiNBr
kHUNF25x/dd0+I2n4saxSeOPvl8XZmHp3Br24fMYHvTR2Yuo26w6BlFRDCvkyR1zM5vndHkYE/7U
En3x5yTdG0CWBiARsdM9opXe5LJgfipRannZi+KoCNwJ+EodGKGt8pIGs+2nUqColbcI7wWoakb2
8tWuuh/8JbuxiR4BbKlebYF54ty/ZQYpdwiAm2pu2RKYvEzq4U1GYj+piRfl9lMnRLB1DE7fQRje
GHSEFrWStW28bgC/C+4mQi2Q1c3uIVKpNmp7Aif1CkNqz3VBYWsZaV7StXvT4kUYELvnvaNnr3O/
hrP6g82gh0tmZ0zqdQ0y4+7DH2xtOjN+4k2wsSPnQxfZVeEuGlvyKhqTZ/DRNP7ajHNQOr5V3G1r
OVue4fC5tO257fRnE01WlqMr7NQ3wLh1uDbJEmE5FW6dfVkIADCV9g5OcMVwqGpiZFJIw/enpLzb
PN8c/q5JrYYCHzFmxwCL5JBQ55BkDGV49xZjV+S/NadjV3wb2sXkE6yr5zINXbW8pJAPs8Kvs3kb
E2ylXXSjCvO7tgHa8IPoHQKR2PLxbFsMAVrg7DS8rzEowTpb2Ms84L7GUwSwhwE0ZkuNLbbVXyMV
agyO0MpK3CiRu2FkQTAT3VyehKGR72Qnx/Y5i54tHNVwyCP4AX2MTTvH49AFL12C5gcbrg+jbd6+
Jw10R7ZHgXKmLnszDK+N+ijjdN9baJKS8JjxqNTPcIyCXZR5b7Ni7Ut56tvvtmDNVv7YM0WXFgb3
/ssu7nGBubZPrmmW7gL9nzIuXpvGR0OoL306+CpKYsXtj5thYr0la7Fq9ToA/8qW4+I4WPzITIec
a712MhCxUmxLPU6cNi68UfPswb7Uhc36OPckwEGy4vQviP2M/RhdcgYfZ/w02l/bpxyCjtvX9pac
Aur8Rhp/+qCdo3m629hobNZgw9J95dwCDZ6C4q3t4hMxZB8+P8hPZ2PB+brMcbfyA+g8GdxwQZOQ
oavwx5MwNWsWZ9w0QDwNXnSDecogdKefbE6HIsGsRWAkCMlkc1JGhDkTpee+joI1pYek+8An7YZj
vqFu+84SG6vXjKSXH0xBzSxNnsFxINqdDedEnyFXAcWh/ria9W0ysYq+2+COc3UDMM6rkMXS4QsE
M+ktlU+gNt00w6MRHeY62SmEPloL05jG6uZX5+TVdcbu9ib1nPUQqDLyFBNGNZn+6KDHZ8xCBf4H
SAJNFhLkfZWwQNZYoa5G685tJzETC7itfcllk+/op2ql+E5JpRM5W9iLOIFB5JtIR0WrRibFo2VF
OUQS/QNLzzvoOf0InpPQlcnbr0Pz3+HBTG/UBZprBC90obgBdgGDmfMdEAOmjQyRuBALZgTdi9X0
X45Hhatm9ZDLyjionXmg5HMfat1t0Zu3blSIva6eUuHm6OVO+DOQlVkTYUgwzGq6O5BOChZeOjLj
hy/NW6QbO7OIj4WdPfej4AnUtuFAbaTAeGizUmMrYtrPaeln1lOyTKf1s0uxmICnIimyXtBhPcfq
U2J8LbwjTfQQO02eGTwOPeHIiGR0GU1+Pk67uc4OwZT4pngeudo1JMP07FPo87Eje8OGbBNl5X50
fpnc3Pw5g8/u4Ic2S+lOCrZ9tFSu6eSW/VAOr/lE5bh953vgdT2LLhupLP1F18A+pF0CTh+KTDeC
i9TI2q0KCl8xuVcwBJvMD8HyKvIGrJlkpxuxEmeLnbeHqL4Oabwts8YvHEqhnD9FtT6a2FSwc24c
ytLJTYDisyIudtWDRNPs9OyMAkCwpdzX6iORfuwB3+Fq3SIwwrO5UM5QRhy52bqQd+ce7vHAYsZm
u9uyzwnQqPjydoPGEuCXVOSbybfELjKUec1rkh8qj/ZGVALBXAnU1XXGMaBvNAAmdf9eVJiW6WPD
lo6ze2oA1sBZDnFhj+K3a2Y0OpaNRJqEav/S0ftXKadqoSgDC+RAw5Mz7igBc7sVsgMnXBP43tPx
3peVnxflQzS9aLaxsXsW1ilOGFeE829nF9TGTuHTjOW1lIKoLtidEZRAy0gbYTsiFxuDrUSEttZ8
Owf/Qja7u1MsjvtumOiyNY4ZSg+LUWX2R9JMTu1Voc5SRntJHVRrre1/FyQ7vKf4CY+moJ4kISDN
upkcWRQPW3XoH0deYKjY6NetDTbIz3IFzAjhrqwMKfRcQILq1p3kGwAUk8sbgchLoU8waqudvjDK
zkr43TX9c9tYX86sP7Goi93tnOBhXqE+ReSp8xMEbb/Nnb+YBsxKDmeB2z7kia3MxGMbexa9cy+m
1rdKdqtwS73Gaj9Q0iR++iriM1Gd7sL66mARVi6t7LQ6j6ep8ruEW7RdQFKpfC1sPD56ziWGIznu
pvqqA7LQkOvpyyN6NryPTecqpM+K2NhZOAUMxum6c6OVHSR+uSbjkdkqFNz1ID/Vstxh79uT0BHi
LwOxNQgiTk3G4McyblEX5jVmDlK59UTnQ1M89D3ibRGVl0TYJAmGih49xubcoqEstZ7NTLnUZpZd
iagTGVXDEdtEat20+gtrB6+qVmcNpYIwLXAupcU8k5xy9hiu6xP/CONJhbAVIEidJIKEm8+oWlMi
/Gxk4Z6b2nO4lPmzAmxJSWeUx0E9zjEnMP5DDIH1wNGv3JtMxJ6Bx8oTcp5P8ZKOx8T4XpQlPxV5
hk4RsyfKlbK5SKMrXETnYtvSGHnplJEWNvGEqaTljcJJNHSJt6iVD2UDUEdqbhtHYV0OwD3WbN6F
6E7wBY5UsJ4F6FSR6MVPAFW7NTsfC39zkopId4w++H6ZC/JR3S06sqjRRDeCQpemtzWaTgdmNT3a
QgkIT80QabvS0p5ZRP2lRd3z8Of3TJOUNBB9S9u52nH3M7m0NC9JaF7Dvr/bdfevw9S0Vx1FeqOB
q9PhbJ5BWKKqp3+zFSknVc9O7HBfzEmMe4OCpZw9IEiQOTzmap4QYCueetbQeHocRCDFHdUpO4sg
9eKosg70QR2HIoF2mkcHO5kmwGeo6D23Xkf/pA72BTvPj+ismxPMG+1nMrMPteGIxSPNVmpW39gc
bWEP55cyISCMcQ9/q8QckyYBbhdTG89Wx6Vfs6ffaLSOyqQ0QAPST5b+QPNLbU8Ths4lX/3WZivY
FlXCvgUWLh25+6TCExzIEF9vkXBvT9+VmPhx3VQfRTxU/kjV9lkr0BpicvTbbp6bSzuqD7iqSa2Z
vfreBhBXtar+NNvhRynML8ESTQ6kii0mLC742qCc04nlkuYkbJecGKWUPEWNYcytemFssQM9ghl6
CWHCYyDVhGdPBPy0uPq1ajLNFsZApZzeHJDA54zSoU2i9wlqtWV5xSI+be01pNN335QwwfKW2y2E
IV5AseUa4VuSk+/dNPOHaX825Xcsf8blN4r/dGRx7LuENag1x3BvMnxArwUTCMGB93DECRcP4Zdl
ZME2IIHhssJZyFN4nZKT5WChKlP5anTMcwOWD6okqkMesZLpR+1SIhmUdRoB+2BzHCgJQMIwJNWL
wWrXqTkhK2e6OvZkuGPKnSnQ+NmXSqn2vPsuGhcVf5nDX1PCvW7a5hjipzpRTPkJC7Xx6zjjt1/4
KIsFDQvyUVkGaypl2zY0Hqr5b2fSnVErgGPAyVTY2KVdyj2ibDQqlCHVtgWwH6/WOFk0zNjvQ0px
ZxAGg8fXAAeOkqbbxAQh2EQn8oYnM63+gV/wiTq3WwfOyXZouUiK6t61HPE6iVI1kzqtGRUX8IHb
mdQ6N6y1mvHE3AtTFWcVEbHMGIpFbR2FUi47UXMrwWtD7letP9VlNmFSDBttym9SfQPiJdcIjbIj
fM7BbI2YZesk8fLQumISVrnjDXezybULdcAj0TQXaeXFSvjXVThFQnpjt0POa81JnOiopeSeppwl
pjOXsW9TQbrNljLxrKVW+cPFMaHNcXsgD+YGdjh7IPpqrymhhmTV8FdW1nsUGrObaQMlnd2ETyI8
hU18b5vgQZ+DwX/Fgk+DRPKcDYW9xbHPSMdnksYdmO/ZccMpauh2hqlXaOpByMk6LtpjrtrOIVee
+6puWTCsPGGN55H3RrSdJvgDxIxoDlXfjQiYddugBk8dh3Cti3tcZ9Zet4zai3UTZthU36cGrsnK
oKlK49LXSevXKSANE1L2iRSytOBf6rr6mQUL8Uu0Zz7/P3Zx+yrvn9n6/fYQ/o/ziGqxRqDjYuLm
QRpuCDUkLLhzUHyM4NawC3RJruKiT3mCglWY7vuq3495wG2HMhDdZj2QE/Bq4KpPHUNnyTE2ZG3/
KIrpoGhFt+0MwnYiIu9ISD8MmaIlyUsXfwXezAC7z2BMR3VUPQocCFFSJyQWnDayqC8Zq0O6AkbP
mJqFpbAS7xcF+2ExAB2ZZbizFns5hUa1Q0dEYa9nLtlxhVgR1iO4pU92OkjKVakzIzF3x2bD+iwp
vGayT0uDqyDnfVUGWuwroCUWxYJ02b3oev5sWlV7HQ2eOm6TWy70potFztnVYjfFLeQzveQ1G6p3
Jy8VOP05LU6MW5WZQndv8qegzalG6JbPCH/9JEClG5GqssKFQT0xt/tRSxsJs8tTOKCJ6UZ6Hm3J
GKXpe2choMV8y0cz1NeYYdubF9HT0bLu1iZoI2loEjkOkITUjD/9vOarkgALiUMo/WmNn7CN9PGk
skvZpTregy4RTMwZ7L4BVZvnwo/Qo4/EE4Hrx71nNiFPcQ/fUiGH3qaa+RDRRZzp1lqs0V4zyQTZ
xLGvVyQmmau8ysQ3KiRlqkkfHeBAuO0gIGDAEkT/d16JT5Qnu74kXYCBuEEAVeBdTIvpA1rGv6/h
PeWdwt2MBJY+m8YOn6INSXLZKHr+qCkB7AzFueUTdjxsum9dZfeX3HptZxsIgcmPyT2QmcjQcqgu
yDQtEghlItSmPNML0HnALig7GM4mQG2KnNhYltG+jsjkD9EE76RIBGa/4HFUxi+bGqhVNlJcLuxM
e6VSXgK6rtmv881nGnsYKm049gkR67LRp222LtCYIwH/m/o1Gmud68bCs1fGXKLy6WkqlS8JBxKS
B8sieHTfjuT9D8uIodMC3Y7M3e/VwbrlhCxOdSJZPoAhco0KFXeu4mPVp74a57aLRZmGISZSODRq
tZwMynakZMsPZLNdJXLzkpJkH0RzS/s8e1hU62Th9rkaUGO1sWt2RHHbjW5QctyU9o1ni4CySd93
3vDhYwBknREmyR7cHLvdhJxDRsgwC3sawfOKEK8116Qt1kCyUb3ZgZJiQaoYMPXXQiuPuEB9azJb
SMtZ447N4GmAgOZ8Dg6TOPRRcSZh1nit1vkximaDAQwqg65nXqEN2y5nc7YmnxRMIGVx6G2Ukoz7
MwdLsRkTLNxKehxbxDk1CPRdYQxEHuGrwC9b+FK5JR+mzX43nP/DYMpta5F7cB5gNXNORbnbQpEu
euc1GeivKQEWkDMWCiDXNq13gg7EDRrDAlk/bRAM10MDw0K5n/X6mEQjNmbRfmhYrgjJnzR+Yc2N
2Qj9YTf/lYIccemkbp9Ifu78pBfT3h77csfmniufGInJRxc7I/AdM/t6Sc0em0i2gsuvDWLHGxa2
eUUCvsI0X5JFYtyYlBfDiq6mdv7PbAqSns1FHD1nvEc3tkGwX80uRqeFZ1BlgJLiT0ZjRhn9Agsz
3M5C+lHq2Fd7+J2aQR7HKeH/XYnxpYkfuVOdf4uBUYhepYkR3AGimUmGQZSCHJgbfMDZA9yNarmt
1jKVoZeIdJGMsafiZ+iVEbQAZlXoEY9tjqqry2ILYPpWO/SkGll5y2EDeOHYbVuhTSiRKmnx8Cjq
CaCUnvxSrjp4i1OgjOq3Mhy4vSFZ0LZDTjnK1QcFxWm/qD23Y66N5urdc4TWbYPkWemTUw7R7qzb
jC9ZIi5t6SUh8i5i//UXSWG4FtCQnm12aqzG8fQRs94THTBu0VxtHEsY+yQv91o6PLXrRzUUTbRr
sI5QI48Xx651VMr2d+kxMDqZ/u7ErDRjEhv0fKCIBO0ltC0yZjY3TFt5jgYkyhzXktslq9g3RRI7
8AoTdpgyFYdPsR2xC/dOfvZjmD2TVTDkLDoqwogkmVsxbUcUynCHBxwRa1XmRUqPG7vTOOqSMcAc
7mAMgTjoKzz2G7PHalfbtEzY+Q+h4iPcWcfX5oF96ji8/fd3h/k5tud3w05hnOZvakkXlqxVLM/O
8iJ6LsJWItYpjNNAO6TFZAIbXPXfpPwqS8CSYYWSYhZkyouUZ6zvDnTwLMe6R6nLl+aVce01kSz9
ayK6jrm14ZnKdhQkAhp4ceuKTzNxoZNkS4ig4CoOCLZlGoi1/rTENlzmOGAnp2oefQinscXXMKsC
sEbkuNa6dCNGx/s3bJ+oqQHoVKU73Mor0sKmR3H9q305BfsuhK+1dOWboEAH/QyLjXMJ8DnRaTFX
3uDIoxSc65binLuoQ6fvIEA4wWuqLc9Zg4ocJWczBrQuziCjVx/N+O6Ey5MJJ4fb/oc5gl0w8TsH
Bu+jsA9+B/jfNueglxPCI3jFO7i09w0Kq9VQj9zaXNUtden3lTItHhnUBGNqpmQYkcaUqg6k34Rh
CBwMhwX1C29Wz/ttaU+R0T6TkmEXGzsE4mBGmNO1Kwcb02EE/2qKbprpXLXFyL2uAWXav4IPZHCM
ZMaMYnqmWEqfKYpSmekQJeOzQ+XAdpLoFAFtJ37IMqkvzYiFWPqFNMRVqBrfik4BOVSrWIJhzG/m
xXFB9o93M0coWhsj1Zpop56G+1hVH5zB79PKcitXdMguaceX5X9cndlS3EDabZ9IEZIypZRua56L
MgYMNwo8oHlMzU9/luj+oyPODWHAYENVZX7D3murkaeqoVDUdyVORpB2Lwyb673dSl5rCqEwl81i
peAMHDdTl0KlxS3gh5AIGHO+GcJ4brgo0CXgRW0KDjUvyPn14w0HSjHEoA3zJStEzafE4km/5Gyo
PjMvCPDXjkIwb/VIhiLPv3UR2j02cDk9aPvhs+bB/84h5hVcw4hV677t4DhL6sURtw/y9oufR/AJ
4WaDjgupflp/09QlgZ3FhD+N6b7MQtY+dE5Uc5JOh7BvJoBbcK4Ca0JCreSn1FC8uqq52mQRSSZN
TBNLWMihMKz4wnoNGJZXNXsNXSfQWYKiKif017OvVkxtEob8wyG4DWRBmk2dV5y6pl42zCybtHbX
TBTjpzisnwCW82j0GCNBfxUp2XU9MVqJieO/xdRMqgACDXXoZ4dxcslArGf1YBct8XEax6zr9b9y
k/TwAvfBJmJOMRdjsxVmS7TgnG9n7eJYt+F9CzwX7Gyn34RHMd6JHHkyxpbgFvSwDY3XyUk2vVq4
HfH0UJxnKx+D0b4m5Ue34mGLINwKjF6b9kdqxf2ZtcmH9PqtymZmlyPO+WUTJ5o6P4zmR+gyD0ja
JuAwAvUebYiYZN5s55wP4oGLu9hwFxNAMCB6hLFPKXHpk1+GnyNWV84xlNyAQdQwUceKXoefUb4Z
LHAkbVD9dvv0Bu1rRbjkPeyzS2UMT5GwvuhNeXawKWYmhL1f1bDAY3DnzXxwwwbLo/+c6LpnIcpW
ES33OiRmfgvyCmVCA9jFAD+FMgxwQG5Y4DWxErhO/UfWGAOUmrZs5Hp8qFxkHQ5Ohq2T2oqxzfae
jRVniACnmLI597VONxII+pyL8IlLiSWlIIhK1/FlJBLPj2J9yUjQ650mvaTeXpUF0ksB2qFyRHb3
g9vQ0m0mRbJvOvhgxVzOB91hGWbSw5o4AcuFoZKBcwsqS7SMzv3o0+t65LZRGq6aHsFBWT2qgJRF
zNU1SHz7y60x2LAMGtA7MEEAo5HPw88oxI/mesfW6diqCgZ9pMQ+VbS7u75GMG+rnIVjhJwT5T8G
f4W8L3ToBnUASZr7dkqz7tjz/ckMYQYTVcF+Bi1vJr6xd5R+ounURskzcfk0Gc6rUM2cWlgtDRuf
gAs5OnNrppo9trc6vhUl7OIsS9dBJ4Bq4DReZ2oRRbYVMJpxcDd0rvZaQqHd9Jnh71E5giaOM0kc
VrTHZFsfa8/rGUf/oLN0uY8YD2COsyi/9C+aFLmxWkFqZclKe4RojSJ+6G7MD05NXVfnqinlsSmy
VyOoD0zc3A2vrL6CvmGqBTckO7ntZ/E+VvPfpmDUnsXkDRUFc/VO9WffyCfwjMEfTh9Q1CloHRFZ
49axLPpMR3unjoQyqNELLb48FRgVtxDfxxWiwIsasg/C5wj8ib5oHFghkLyzAsG6E0Oz8VqUwhMi
Oc0hceWldpd9zgR/hg1oMYtZVYX1o50UYosEfOFgDf/ctD6mGRsFTV1M5rW6GAYlWBnrU2DieKAy
R+durqEaaG4WpnCq4l6k3aBEHEF22mX/yJO03wBhfhfLyNcaW6RZkb0fkuZEGcm1n7v/+h7ksJii
P4ZcctXACOxbXxNWFOZP7UJNLCcsVTWyBovRj4Gu+N7jblGurM/u77JvkAra4WXSFNI1YYiwUUHc
VwHKtFjJfWZBxEyK/DkaMy4hHwkAUqr2N6RY7Yy//WnaegZZGQ18O4DVYtOqqj20sn6yE6Rqfp5e
22QwCWVlSZ+NUJ99fri+NRTrav+cqlGRL1j88qpEPHhBJ92SVdpDNqG77Wzek7+jJuJyLodu7SbO
IQ5YGk2yxOpSp6+EUBF3F+vqnqYGdTcixNKS/sZEt09fpj5FkuVkPYOXqhkxg/MnffMviHD3aZby
7nZo3isQ9z0tBmGZnE3N7Hh7xuMkUP2uzRpLH6qhLE+BLdW7HoCWstHwqGy4oetnRZn9lnZd/Rit
6J56kXPNEc5NFUbQ0hKvCwM9LBIwzwnBE2yW6p2uC2iv1VtqOOnONlDQ+dTq6wCkU2jxww9EK7h6
0sxmu7dw1G9FKKZ9lLB8sJoPOyshcSNMW4PowGrO8gOH1HgcBINGBlARO/SjitnBDymym7Auv8xs
fMOBRtInaEuZsqR2mIK5PhM2s2GsZpGK5Cc/wZGE57UwCRlMPQabQpm/Ig9TxNTij/HQopN44Z0t
K1IHWsMblkxzo6IAFVAzr0unbYl9Eu6q95W1zpLgnxYLrpFY2LHaFd2DVuaSguTY+8FueamgIUcy
i+RRV0ZN8FG/pY3uDk7I5KFie0i8UXfxgsWMSl3bcsPIyfjM4/q1qlEAWMjC2xnVF+MbUKYtqSay
rKHllQHeu+GaB5gQM5ftWWmNG1lbpODNX55iXoLUlZdbQtVloTyzbJC0GNrCC3aiVTkiQqNbpjWD
mrk2iwBZV0lcpleN9j4srA6RrPOsz+HYTWBslYAZXNq4hpB1ZCOOBWr3IV+WrUn+gVzrqU3j4t7M
1gPV4rnI5uRWFKyDo4DBz4BtbuN6yXMmcfJ0TstwfORayZv2xQ25q+d2QA7tjs6Vnvo6ZEO6n/z5
D4Nig0Gw/OyBU+Iko4xz0ReOxXgq2ZNstFZfkUMR5pOHdmAU8pI75asOS3PvzUiOmgrZmpZQEXR3
ikPrCWZnfAjpsrBA8Nj3o0myUqEZbUUQJhiEdTybrm6lLlx9kD3HF6yLgAOVGLdG9g47hDKzzOMN
wIx454am2MnAex5ByVdPekxveAoQR7h6nyZjslVTsOpqYGNk8blG8IuX/byzwwrgDuRCafjsNKB4
o3Nmt24iW+LZTpJdiV6+xoO+Qn4dH6aJJVQnymA/DI2Hls3nmTEfAQA3ayyO3tbU9vJ9hvSgp6k8
5OgdzRpFlUIN3PwJ7Iw0hwG9Xw7RaZTbrghJxIKhX6tBXw08apGUyWHE5E3iLor+oSg+oqCA1WKT
pWeEkAmx/zAdhAzTYQ7tJ5bj5pTvXXCtelYhCk7M7jW1Z+w7Bmg8eLHZlAAQHqKUlFTroJsx2jl+
T6SDDpuXYZolmyX9K4rwcibJ8OSyp9x0mkuOZp+EAvwrOmV2PDMa76f6D7MQhNND9ikdJFcBaYQb
YTQ5tjLUayJz3jHhMWETJUxW9yzMp1SQyJM3koAHb36b+gZjAxCxjDAcPTC3SguGN4QYYXSpV44Y
0HVNYB4Q/66EztpNgB+ARfCw7ObMg9SmeMYd25yM0oOc4V8bt7WutXJaBCYNJu7oGvgV9wmAkBlJ
/D6Jw7+dURoEFyqmZCEJVVnEJtBrxU+GP9YmLSPM6O3nnCnGzLF8LkAoJ13yK3ImY60jT9Egx58l
ImjcFFfDxO/phSxNPSrLVWMPPnoHcbd7WfBdk2M8aHXMJExc5Tu3vi5IN41Cn0FOR1hVz6/eL3zz
EqVcADrm9GErt4EBkp47w67XVtr8FY4ZrHH4MpieUb5nMLS1LWb6tZyIRhnh3e4QwefHSMRi6yAA
WzvuRLddJNQNfIpMDVbcEY5VQuz0NnPGeNMBpwirfgk0sTVjnw7aaGD8sBI8rkMY+kcrBT80Eo+S
Ko0lmOcVyeXtShdEedu2DWE6I+J2WIgiexIU8PoNib12nOg973KQnabvbHp3vk/YMV54naD05X9n
aAp8YxotoiJYOxi+/UCF86PToFFCIXFp8vQ6YrFhBL1cllg6UsAvEGb4HRhFj0wT6eUsQpyOeIW3
ZhNH0NfxPxbIN8mgBzxpGPRswPRWcYeckCSIvY8aDtZoTLMvihzb78Gepdh2IfV+0wJyI0gu3vvG
w8vpTgaeFjszL59b1ZZ0M8yL5oSmAhzHwj1oqOv9kHBiTRRSM6kT093pKRrRLHXGHG8rQocOPKqG
QYm1JKO3b8ULogVxNpm6R4IfTkjLx/QGjipIq4XPYfgHlwpo0Jk+pE2xDieEMUbY5dtyYsKD1ZoJ
jyzPs9DOlTPuKURMGPs18rjUyLYuOw0KG/veR/UhaKKvKRDYIQrx0Yu4XSLTf2MXYQ7DhbkKVHNo
mZGXuvnr292yR7zxCv1BdLi8S8wctHCyR4lmDDQ0YdDtjbwziM1a8AVh+AwIw9uRvIDpcea1ZbQ1
ThNaKU/3176usV21TODcabhOvuxp+e2PRKG4dHzj2LZJ9agwQeMrMM0oPg9x9NUFDQrPvH+zsjCH
iz9jnlC8oMClY6fg5mWBxhBOJ8tS5O5KUgCg3UBAmkY6++EhBxocDchKW05M2FZQYixAnGsVmGNl
bfeb1mueLKaBjRj9W1TnhOEazldvQOlJkNM5ZdFtBvLIfBRyNWpiaHTtVmT1yW9x1niYWoGkvXtV
4fwRznOaiLtTRFdl9jYGXe+QQwxtverEjxXfQlW/4K/DzcKCVJqIDkOC5E9dSg7q4JM6U4mb6HhU
KtN+tYzOeiobR94cgUMujdIbyrrpCLC+OTUUvjs2Z/8CP+cGdj35nzd1DT0Pft9IT9UCemDpuout
ei3J6ziqrIu3qUFyvT81j0w25tFyMDH0lfTPTlgTBxNumOYscdkyxLDDLGOxDKdsn4wq9A+xeKnG
ErDzTM5Fx8JBipICKNiy8Ks2vp3eAOKrR5Gkb4h5Xv3aZaTqUtfwYq3BVLRL0soXACbwjxjLepWV
m9EOJVabW1N4O7dE7CldP9mTnkJRnhGUNgwE8c3tK0LM4S5ZLG5QL3HQ5f3eMXPGZEnyqgf9DOmh
WZOfk2x8ZY4nIzafwBx40GU7VuUShoIP0IpWhkEtmx0xvAUZvGklIZ4TmwOXFUrmYI2fZiO6t2p2
qkVsRLbBQJZxQMPucD4eAMuAW0kd9xgz9xSLtF4NkKdLt/vReKQXozhgpyA8OFBvRRY+eV0Kpl57
lwx86lse4hind9uaXvEO+P8qBc1zWfYLB17/SHVTYbTxhldFwM6mzNQPh+6Gbcti8+0XFwC9f97h
3YWp5GCAtsm+Bv4aLjkauBJxW6YwKADYjQFXf8DgumFRmqgovfCgAT9ihIxJ/kfeEVgUO8w8U1Qt
rbLNddxnyImLlRA+K8ZhJD5JGIc8BIGZlla3LRzmb6lGY5MyL98hmyth0gD2jHkF6nhuboMOeozq
05fRB+G7HfgcjrM4K1EM2zAT3tktqs+wRpeTFOWlxCx0aRJ6rgxgmFvBVGsAvQ8zSbLnyRyNS49s
7exZGDqThhkKvlmKurMRxiewGasw1VfSQbxLXwODpgPFFLodUPTBpp88FnII6EZWXuVBWnl8cESQ
4f6Ctu2WFTENGWTv+YU8vfRuS/Uv1GaDnJwihwXokTL5y5hKnodYaULoiEiYKkB+tjzl4/CZ4lGn
aSZQB4TzStgLb95HYIbsBtkYNPuoTrE3F92tTVAzmoJFgRWhvvQCmiJvBtqrKrpkwmofAWLDAjPF
IY67aVWjMU4bhrWoJm8jnBiC4vfVJasDYpWw5xFvEODaDtNDV54IjkDdkpzmUFcnCV1+Sn3yhInQ
xKbMPMbrEKii9gFdDs92ZVfUT3GNI32g3awcUoX+oJm6NgTWHi1dcTSmnty4GcLePsbxM2T5H+KV
yebGN3y0Kb82lZ8pKNkae0J2DuPimOQkf8nebGB4c97Gd630sc4hUA1RWB/h/hAhV2Y4oIL2NVGD
cegMb+ch603zSvziuPhXkid8KERaQ5GNPpM8qNfMG4AO2s/CfkP1lt5QqMbkM6HQDgxQBGRdPXe2
k+9Ge3oVMQHskzXlB8gFGESM8ShzflyUFhA5mCFwOe7SbiT10cu7HWKDesAX2aMIPikDwpmMKUAW
o1bjuRet+2wzK4LJWlYuBq7WFeqqhhWgN696y9y3jgR36wCUr2jjenWGY4CRtGXRM9T4jUVTHAja
k5Bfl/lPaCKC6Kdw1yHdyMNwWptW5P4cMczvU6sgPcCJj90AtQaVqjkh82WMfwumdFOZQ3Jn6BDv
nDZi4QKBnsFnd8nCgS28ZiyuEpQQcfvWka6zz1N1t2fwlK2hf9CJAJ91xB/lUno06FgYqq/apo52
wohfsGtpHjmGK70K9rZCwT1bNqFaRJCNSXkhzcT9gXpIMIGC88oZVm/trkleRzPKd4TDbl2GCjz/
9E5M+D28bG125pLROe2CENG+6gH/oKbpcELB/G67wyDQBeEf/xMoVe3mAVPOmgI0g7zutmsmcM+6
F/mhLFy1kRN23HQMvIshoN4HBSjdNPQ4gsvG2A6Fa11YNCKNCOcX+Jotc73cfMACjtAzsKfoXAHx
yYHFS/oZr/QZXgPT3zKnOjCKHEhGRxBAVeO/ngGIc/gOOeJqBsHPzHXdW2DncPZtzPeSHIzv7PJ1
03A3QemK2JxUHyCESfpqfQf0c06kZYw5U7H5YbSeX7p0+OBKH38k9OUx06fXcLRfSM2aD/GX41r2
M/yt+uy1KTYRv41+ykDs6HlJLVSEWLXh1zmlRpbuzsfbfikDxkvY/ABKYnH0RizeoWkcVNg+KR92
VUmEirDGd7sc+qO7gDzcGQ50NQJ6R61yQchrrVoLK6pN/bGV4MRXruBshq+pH9T8RDa5vzpV/ZRD
/ZU5pnwqS+Ecx2pq1+Ju5jQeNMCCX1IYPrWkSO5FgwaT/WGxnTTut7jzOhJSZZIdTYsSPM4d9WS5
YbFFHMoRNVcXjVLpGLscLLLpTqCLDOwqPlymqfvgUixIQmeN/f3G1zyEM5DhbcgXKq/2DpaPutyw
0IHwm1Tn9AtN/HgCUHusbaM9zTL6DCzDaGl2V6PhBgcYIQPb8rJ7ZF66j3tc4EOvmSzAbiVDaHL3
s48Eq4+blmlA99uBC7dTGs8qktp5ndcIoQYc692gumvGyc/re9ckLN78OrC2cEfxhcfmOTXn915i
pSlQ1M29k7Op4IBGVPPXLiR8y6y8hl1voxUgcXOMmcCwAe/R4tL/95GLWWd5I2xaP6FcfRiXdKEk
wEWYMTAAvv0ivTw++oN8GXX2l6Vkj/Gi/gTucsosxZhkUWHzr9O6qWTYIbPCn6D0Npb2J9NibG7W
hPV3Ypc4RKYH4sH0Qf6Ev2zYA2xKjONU8SyNaCJgxAG4hKPN/FNkF+VM3pX9O3mKY5pdioJiqwgb
xoFT9pceY4LLMuQbnbvmeoqnxaBCsAkOYfNkz+1mZD778MlG+Yl6r10VafhU2hhAzCLHxxWQnVc7
jL97Ypw3bmCAeHD7HQuB8KdCGMvzF4Mm6jtKvZS6dNp5ZIM/dTaNt2VOOwxyBDAPV8OzaTxG+yuL
/GNjLoEiiXEaMH1hKwA1PiGWKdO3zlVYfUd37eb46U04XeAP0Grp8V5UVKI+8JizrocD1Dqgw54f
7nM57JXt2nevqjAnuy+ulZ2zns617RDBdKnxN+hYtDocevsmn786q0ey2Hl4+TkXkzbDl4yA82Si
sVpHTbkcKW5x+z0xj9xSS47bakkfrDp1tjzOe8AAM0uYgDgQB1peq+1blXCMwm7NV5nMPw2ooZlI
/H2uJu8u+MUwO2aXNOxyPPTQOBR6K+bZxBiyjDa8G0ShlTP1H2OgTjV8m1DWGHsPLdcEWKf2XBlN
eCMLNn1MEDsQ+lP8RA5XUAmnAeER8ujpliqg5sVEXRpq/QHmGN03ppWLk+NgQaU87MJsRuMCxxPe
PwZnkDFO6VobYdOKNKGgI3OL4iYdnMAq6gOm2kX+UEP3NcxDtGN4YNLdIzUnrdusgt99Yu6qrr4x
8j8SZMqiNRDZzp3c+JYx1N8ZXmdvh7bHflFMTLUYhIduXl7zmnLTd46Dk1o/mjgYL4lgJOKXL7ln
VDtyHaH5kcbUGwwIamrfbVeSritjgK0dDi1eI8fWsgdSojBzg3F/Gaxm3rEAhHRu4lzOdOmuG29Y
BcyRT5az6byPOc0gDs1lcGBjRaxARARc5Tw3dTfvkQtmG6PtEEYGtOfmgBpteYw9nSF21feRVJFs
QXFkl7GmFB8NmwaDRndtBom85Mp+Lav8qExwvUHkoNa36bmCUE4/RZe72+kLDSJ7asN8jtvbOABT
zHD/y5piTaI0u3VLKlyUZx+BYd8dk4w2I+le0cFS4DwFqtc7elECPRq14GxY0RDNZAri5oIQZ20V
xuThkr1usiMbxjFCaebBcx5YCNfFWCC4KDEcIp7ZL3Q5tkRDdgbc/kiJzJo7t7plQzuTLpW4Z5Ae
e9NjZTc1Jlsgh25J+sOvoqg8bsiq2M41PSHLFe8s6A34Ewbz0rB78lNiFv4uwL6JbdZArQCirDij
r6PQtRIGQyMUBgBiz0AgcFO0RCg7bIaLJqFpBgRI3eqy9q+KR82Ad8WTlWe5Nn4BQbKQWIEkM1SV
n4DJXy06rEveyz0E2+h1dtAjATQmvDAmCj1S3S1dNaWwL1VU8XJd4IFSusOxwCVQBm1zo4JlP44r
TnjzlUzW8tkH0dSi30CdnR1TDZvNVCSbGIGCp2V2mLtAGbqMxU1zgMyYde7J7sXVV4CbdXIi+Vjc
YKN3YsyuA16oRIgn7NC/IjWbD5elw0TznEfwnIQIGLCrZa6GoXpu36UD/UEQ3vfMPWgdE3a1K4bC
DLuhcO/btjPvSLXlNnR1SzMj/9JIW3to+Uyuw9FgP+Z/kmcX7ViPvcZTJ8gkNeN103vzJ37x5y4i
QJ4YAHBz8+A92mpmnmO9RAipj37KJF2waKUlVuQ+9+qeOX63cZTirsP3x0+7ypH/MepEeVLlDExQ
YfZpUFAD4Ly1Q2DFvmGRz9AS+Ft5YQlxlt5p6PrXuSyZRzQuRCYt8cpn5IqOqbjWHaZ1x0YckhRs
4OEwsdFR/cGNTMzheTJcB+9uguhchxydP5E6ZDhPG43R0pnPyQS1jIM3OWRFPRFFRLxQVsT/mj6A
uWVi9gG+HnPVrBJGpEWHrZL0MnaFNVbZokFHrBz7HHYZPCQT8gzGVNCXFMW9XCBaIb8cbPlpBGlg
luexmfzN7AbJtnT8mZx6tvBZb4IIYqsJmbtCNhj3P5KGkKmuq+0bM7/Q6Tq6Aplte/aWxwzaGpH3
n4ruYuOEDlIMfMueFW2r4k0OXyKqyBZLanWJTCwO/FOQp6LHiD4FsbQbYWp5njRy4koQ7BDh9i+y
XB37nK6Bc/2d5OyTngo4NcGLMyZ4UbPgAcLvdzotx0MBdjxFo5LZ+jeAlgr/aHPPIevybSBY0GuU
1yi2j6U5TddxHEB8uxrk0BwcAkTZdzIZ9dtsi/zUVrRNpps7bzrN96hK31WurCc3nt/8QQxbdAOQ
tgFcnTRlp+HqS0JIInLroTvNIyLqBgdiEFr+HYya3puYls+S9eSmXeb1gq2ApgUQA+SFPCR8mZA8
DJOSa0YOXGukoySMaf7vjR21946YvUMTZoemA32PFooXdhcqttAEsZHPZXfOz0TxDLAswLsGo4EX
E9OmfYlxWuLrbpxDSegaOYlQq7rhoRObFBolg70V1dC1fSzPuEnomzP/5Nj1oasME7No9OknZrMR
ifwskXKXoAl2XYyIq2/TZqXqkQEHOCJsLorfUy9W2EdIC3fcbWri23PTlqrSqi6jlew9YFIIktBX
NS4llmKyBBZxXFsx7ePgGtYuRxPIE5ZLyOO26m3uDxfjakucOe2I+jQl6WWZj02sN1RAsjuCUqwv
nGPdw8HrufUm+8xKi3SQ0Zi3kDqofI0CuwbZrxdK7QtsCQwFOfdBK/qvWtkPr5VfaIf/TagWA4Tj
k/0pNKwLfrR077oIMUxn2JlAug9VwJZtBHCoyLcoG+yVbZSfxjB+divbXau0xZuSDf9af/o35LGN
YMG/abv/aYrmq+35KTHC7YArrew5P1FBBkzyUl6E9J0efOuY0mYZ+OfAM/Q0kmhaqn1iGyaLiLol
WD3q71wzAgKauEnNIx9ygQAd6uwl6y1fF3J4VyylKTcDd+H2I9hC0dQgwDxHPHNXkcf4cSKFT/Rv
pms5T1p59kWG/Z+ASQyiPfMwRQNw5m6SO254jryGAJ0QwkOSv1oz54znYadSPmlQWOh/Bsj7MJh7
yWrEOLAJRxB1QU/Smifpkzue/FBdlyKXRibkCXbq2qsMaVdddKuZwSRUEQNCsOFc7J3hKuXgHYn/
YrEE6oFfF5yquUqiH7GHUx1K62Yw6uqjYq0ZjzU9ZdbPzzLtrgSW+lJxEib7ApE9mDtTrNoefks8
9xys5sox0RgWyJ62to7s8xTbwbGByWIjq76TyUriFNkskY2q28uDJ81deMhzdqDByEpM6KWmNaBZ
QdcmKdTam0zHQGCYu7ifcRokoltXssM53+uVBbx1q0diFWwjaB8KZBVfk16IbIfRg8fWMkUOFHX+
q8QJ754PsBAAlX5KjfzfEIl/WQEiwW9fGjddZKdQDG2/vpYlGFPyTTYlezqEh8XBTaID0hE8urBQ
Kv5v2FMAadndVVf60ODCXaUFUwKl4l0RA60ps4hFeW3+Epl8134bb6OoRYHGC3IrIwJuhWArMRjW
szF4Nh2ciXTErdiEoh5oEDmvkqlYtQlCkrBR0ybHLStGGJehJe0LU4SfNVXGLUusz75C24tInDKy
25WT/LAMTFZFra9FJ58x3GBzXyxVHcDp2om+Elvssdg38NJ82GqR/xn5D65Ea2N6wIkwsCygh+yB
J/wtj8ADkPb2jmyKwXpkrfu8werxRVlDDeRaeOeL8Mtc9olUDH/IXCCBbxKfaPcb0mM2oSQk2qIN
RAEJe6LOuP57S/0c3QSHCvbZUX71IRd36H0SUFesDN0gnh/phZhxBejTkGBM43OLKXOV9GgQ5ch5
x28JBWRBt5hNv8eWcsvt8B7jMyCggb0RQh0eHlI2qYXuiNLOeQZkL4zsjZBkJagM8rhtgi0gDrTZ
xmwkWYeKF7ZBI5Y1k/gsz4GoW3pyrZvyZzG0kqezjzspRrfmwAS1LT8ngj7cBjZ7wxoKFpKiG/cR
hKY2/Kfm4K+0vvLKfPWn9i88hk/+h3vWCc9Vbac8qdpLCgipbY1zHyanupUXbsoYKUPxnCTRw0jd
O3uzD7vRP5DmHZFHMEp4TjvJAWYWx9L6JxhkMYJ2foHCG5E6TgMaiUMzTeijOQMOWS2OpQzQz3Yq
pgGQxwiMzKaNZ+JmyLUz/PkTVj6SOZTj9XNvwZioQv1s1sRqsHLpsuIlTS0MfQqsQwRyHWxgsNRY
Xrmp0cdwf/VwyBk1ZIHJbAc7fVUUGYeef5xy83V0vKegcCnzEuwWc4g6TaLUbsJdUsMlIH/mPczl
j2phUEbs29tEcZuWl2bAmaEAUcPhg6PBQhdJqn9M/JRHrLFHbCmVW56+/0QiS7PLNNgGtKllBfoz
sxwYGLUfE5ZEDEeoF6KMjX5MUxatZDhhWJBEtqOA2ojO5sfM/HOrb0zlKPaXeFaTWPkpiGzqsuS5
ysxf6EuTrd8T3hTGg1ppY0ao8KlKQVo5aydIKu/x4LIBmHS46dg/ovxZIAv0W6hDLI9Dpm3GHMMq
GcIhRgO3yo7L0swWETGOmXkyJjLdY9uL8FDgdKvlZ12HCjSNomWTnjrGmEeCDAmS00F7IM7hXxdQ
YMNNGqbkiqP2p33xaOC4/LnMLRzD1UB6qs2EFcpajGQ69Of7gl8qUhZPY6SmFXw7pt7zI8lgcsYT
uhE3dV54Va/jgksM25K9tlrQBE72ikOP/Dd5t0qlzlobL4DZAdq4rIplzuE5j9rZm5IAhsp+q63e
AsmwyIan+doFeleOOXPCPA5YxqlxjQQFOCQ711XIcYwMUiXX1ilvpbsUXGhpuu6RTP4f5KnkObLV
mnUiYbRwUJAu9jb8QawMoi/GZ9inwt5E0xK92UCqSF0QzzVVYwnqcO4bbx3PFnEroz4Hg22s5hDl
VcqCYa7E6wAnf237xZuHeYbHgFTU7zff76ZBhNacu0VgYjlOVqIfHMwN9kmvBj2U//djbYa910Jv
wHM7XAAb6dGokms6sQsuUSxevz/+/eb7Y99/EnGTHu0ou+IaSOFheAMxqsnyDb4/TauagkRP/vPe
/77sP3/v+30zTNLjiP7qf//G///3vv+R5a+EMcMCGmW442Pt/yS6AY+fF1GTLu8GpUTe60wVQQ/o
HEQ3wFyp/egZYxld2NCauFdjOJENArRmFMUj6TtQypZIkAHnyASWNzX0ixtagSc7yGEkLB+y3HaX
U8VcrVqEj8n93dHh3r/f+X6TZslT1QOoWn59j/98yORqj0pAhFwX4eP7E3ZBtBA4hmz3vy+1FliY
kXvR5n8f64VlH/IANcX3l31/A9G4e2b/14lFJHvBqj4Tx80AXjafvss2ondDaCjfH4v6//usGVh6
H1F28oi0zg9vrI9CiObNHmuNNIHAJBff5FtaecG2sdhpfn9WMdNip9wW1+93MRMAL4zyl1ZX8ime
22dr+R6UKOpoNk28+e8XFfAPrYiuc/mWjXT+maWO7lBKijfEBsuXOFOibqX4JyxrSxrkmqCs5ObJ
MbnBJfvvn74/VgCMp7gFlsRMF2Xl91u7jf6Kka3h91f852PfX1cZPRTdSpPisXybxBhuFduMFaEh
m0xG3YcrDZIqnQGIWDsnv0zsN98fN2KE71a+4PvTMn2fQ4SC/PVymoIdsfRyXwHD+Wj+yXDoPvwi
6ffCCIr9918i7sFLZ/s9a+OQlOpMQv/na73hy+tb+xe+ghHw7wy2+v9xdl5LbiNbun6VHfv6IA5c
wkzMPhc0RRZNeX+DUElV8N7j6edDUi1Kas3MjtMRDQHpgCJBIHOt38zFJYybNnP1Z2SA4kuIGGjQ
qUCctJHpQRc0Wn5Rxf6wz4aYhErUjwNK/WGJTJGPkvFck8LI22Ps1a2SyRpIWwF0d8iu7VoHnzcY
ojxvLd39mhpPqd/V700ApgXwTUnAsff2qm6jXRv27sukjlvHT9ED7niUGk1X3dcT2l9NpBZbxy7i
ex/i2aJQXPfGSQoIPSJ8ZrXr3NRVDTTXjI5gbLMXhdT31spEttY8NXsZsTDgpV0WRyDT3pNI7wuS
my9qK7o9+K5umTuwODLFihFJGvIrS0++GW0SP0WgOpCuCCHszodCh7/lCtBl8nCoZqW3CAK01Y7x
UwbkCYD2wW6HCW3IYmmGlnXjFVVw7xGmxWQ8aQGhc9gR27qfuMPxxiJQ+GsLWSnLfrTI81zfDCqT
saoA58kqheTMvHfeyDIrKpMUsddfamSbYLKpOTf//Vh2VwukInyC9Od2v53qfGgNaHTLdj+deey7
Yjk0cXdg0aqQ0ncqUJWD/6i78UiMztc3Bp6emv3K0/3g6/m1S9Lu0XYAP8D3UFU7+1LN34mWEpVG
c2dbX4sirPB3xgt4gESWltYKxPIxQYDpCmLtg6pgUd2i43NlEabYmYO671u72ngmTslNe4jQongM
NMtdTymKoUo33IlR6x/tId5W6AynEKCHyij34zQ51gXBTu8S0Ql4Y0AZM/i3SZkwYUGNOLpSgceh
eFHY4FU5lInzYZi4ACdDadECWLQ6HQPBYAYOF6e/CEsiTLL9uZPcczDsJTdkgiJILtC4a++dwXKu
pyT/6JW8emGZwGK4I70GzrF6cXr1WdVj76Yqu/KuHqpr2QpdumAbM79by8MJAM6iNtrpCgTStFNF
ctva47TzIOoC5bKCe2G0wX2odB9l3ut7eSRbOHMLefhrC9mpn8c4t3C73NwlXvWkzyFWPXaRH5g3
k4PWdl2UmLH/fgzXUEwhuZEMu0KkFN8ja6ghMvslhjt1cVWNFiLnuVC+eLaOOZU2PvVp4W+HWukI
lY79M6gbQNf0xBZShxISTYhzZcF1HyDrK3vidnSV25b2OBBq2ZKc8zeDHnYv+DmsZAMnUqCHWAFr
Dqi/LKxyceXrdoJtHyC1lCAQKA/KlHISV+68MQT2ihlZKgghv1TIJjoe7qhVePsGHi8J1LmHSoJn
XRX5wI+bw1ON7Fwa101iucfzSD3YyLXtQR7vJu/RazPxXpOiXpDkne7stDcug6DFbbXw6pexUC5k
izCcnXvBwF7HdhUdnDKGHtlm6TtkMtlAyWB7NrFqH6zIN6/SlJW9O5jmu6cUK6VVulefmMkaG6xm
B8Zdv010l7THfPYp6G8K2K+Pia+om9K2MgBZpvPw4/IQySJ3PATqv3F5QxNGh8oq/o3Lkyf3AKuF
oEb+jctjofH98uAwuw956fz3n16jVM1LF3qnT6/ATfz06Z0vDxOr5B2eifyQ/vTp/Xp5GqI8OFOW
xGiCzEWTyoC25BFBAZ4TR053i8rFcFAR2C5FXOMsaaHu0RaYqPtxcOepeXgBMLtZ2eWIljNwcnuy
kLIaL5GPuUuJKiwy8AGLsVVwGmjrI6jfdAV4MoOUhVHqNCkIpgi0QyJYZjAVroTivyoJ5Dx/wmc9
D8R7VDmX1jAdhYUSLfKh38aqGjdjbGqkTNMV2EZgo3pzXRmGuh6MVdziudGpXKOCYT2BrY2hl7cq
9DXW+KzpkN0CBAfzBBUMEyXGnNx48trWRrnSVO/Gw8llGfbFu1cXX3NlfFRFR2xk5O3XQdAI0Uxr
XCQcwxRGj+rflynuNYWon6GBsl5RrHaTJEjbRYr7AeSXoMGgXlpGsZx83ssoLLgkWgiRTAECKIqA
U9Q2Ujys3tgNtq9JAvI72EQkxlYVPvY4lJDRndydozIJGvWvPcqpy7QhrteigUt8idiwTlrdwv8r
Bx+z1so5/WhNJPuGWxLCcN6j0VhWWKBXnpou1Lg1VqUlvmp8fUtAgc2Kly2GEerXTDFuU9v83tBZ
k8cIiSJPGchJnh0KhPzcd1HJh3Wy0LxZYQMplKKLxl2Qwc+ekDUh046KWouedIqaIAomN4pCgmZE
XHGJfuexROF/WfXZR6AnQPpYeReleas3zlXajuQjNAe0jHeng/CfpyZMIaP4iNhky/sIjlg38T+E
QzFg3eha2usAlGHhp9aIdw7rwJVd199IzRo7ry+OCavNiyIbocT5tUcShpw3onjQw5AeJFMdAZXm
coRQto0B8Qxv0zl2AWeu8J6DNOR7tr8FjUWQZRaDcsJmiZjj62S7H+XEBQIpQBrICRYZaFNkCzBz
0QWJc12Fj4/C7ozRQ/QKqS3+Fv6tcD6vPpIa0E0orBfdgr1kdkNyoYriNhziFZpbfLyKFq2cEhsL
150QIchZco0wPJQ7xayshe3xondiROUTWz+SL16IxoC7hHTDgj+ccJlqrGxvVlqqIZLp3fTFCYbP
qBl4U6mI9ic+ZgaE3azcbdbVrFRHmvnYk113m84H+Kod1bpf2m0XXRLiTJZhY2vrkCg9QWsQ+EFF
RMTlOYH87CpMnCv0VUm6ltZTqyGj7gT6S2nBuQ1RlFUH3JHsNrogHZatRFRYqyTJyK4RuXPqDAPy
qiV3HHoon2iIpBqPY+1e6hGq3d6IDlvR3Bdqxs0+kTSpe/WdiCPPnFfXHPp9bqHhw5SWX0DDLDwG
NeZ1H/oEJiYmsFAYcbsvyhdLHR4HN3gnUhaQhkFhqYQQ0qrt69TUT45qvwFaiXjTxdvSDtolbzGc
JuxwB0uEiRaOrpPF5+7yg8OU/CoQVcLPjceMmJRxbfVfMaC88AWMLdNxn82W3+bYTg+WgiBQGIAV
FCG6dn3LE0jHUSq0+nUfZMhwg/NaxG64LXx92ZK0AgdKEir371pvvM5rG8IQM0ah65d4lWGIFw97
k5gnEX2SNwp6bFGo3nlTc6uT6tgkx9qDKYoNM2bcQPDgCvZrzye4FCFQtCT1u8i4dzZFh/RXlyPh
N+Fwo5OiyuMvQ1KLbdvgBjAJBABQZA9QRkE/NjAf84Y4X5N7z5PZfFojc9T8q9DKr6yvCClCRC6c
29F9DdQMvh7ey/AtsCcsatgi/QyPSGJ3URniUwmtRwP9YNUKNgHiYSvNAb6lNh1PH+2hjJg8hrgz
Ls2sQ/5myFR+NMqrivky7D3IvopPGBXuOgF10pVY2Br8neBzMxWZ04I7pp8wvBvIINthWpP1GWFZ
N9rBqDmqepSVXsLBrfHc5QsqkVyFgrcSQHmAIFzG5cz/nNHAqFp8BJcird7zaXwo1Y54vdPd2Z0J
i0P001I8ZDYcFeDIpJYssQlV4CaD0DdQqB/0LsIqGLGwxH6L6vGDST+MJlwRgapvRyUn7ZQjAD47
zvnBXVfjTaFnN07ePIlBe0bxbV9k6jUiBB85JhEFxBav9wC9c88Crpk09KKhjZASLzyMd0DfOPUY
rEiLpqiehXh1oQqj6Hyu5MYz/NDRkQ4mq130SnMLMP9N8xOm853WoqwEGNsugE71V6G7RQLj6dNX
0wfh1s/jzL2ZBS8gwVzEGYsFYvQhZKq3qur8o8gfjSZZwTnGaLgDboj+f7geTPjwo+bek/5O0Et3
mUAjJtZiDb3wO94icanOUvUoxni2G124SOkl/vBk5lh8QRYNNiZknr3TTw8dInwr05muxna86zXv
ra24fVvSdbuuT99bZ7rPzBxQC846PXZ2pgoMODMDsLPoxM80FwxXQPhj26H1INk0/NWaigdyBcdt
XYS4JrhiCd7m4BferdkquLNMy960DzHrcU0QDbXJfDggpv22GgnwFs9uVh1N3b8IXT24BLT6VKHQ
vxnq8bOw6m+R1pJIS9NbUt5bNU4+qhnOHUCELwYU0zW7HnlCpY+kWRZ2jwVYA56fQLuBereSwhZl
zY0JFeuuwELvJUZZJkCHGEZet4WmxRPO8SFeRF9Cy7aXXtOMi5ylkqNhEBAjspkEJaIRkRmsaggH
SQFomgAthkhYWXcx/q21grpda7obPVRn3iLgJGOIPjsNdotRxlCAYE9tc/Rx1jxGBlwJmfLykHww
SXC3qCo8QouKd6Gyt1hnrGOSnOqcdwsgGS8NhNJb8DFW53xameLikwFdRmCqrroO0IAm2OtThUm4
rt/40UNnI7KjuPhni85DdiSdOckEa0zzSNarXHeYZCk58WM1BZaUN9EHRi5EsnkAN3Pc3wHAStgc
cS7DscU61TAwiHs+l0qfWEc09tYLH0aSYqtUxdEvi9VPm5/VKp/wnkq6Y5MPMPyHWcIaExqAucVN
F6NWI9zVKHjuaCnas2HLjR2B/z72hv+pFY9GiRtDOZQTUW+e4101PE3pcNkKojrgTZjSAa8ccMLo
Mg2p32E4QC1CTqZ6gE3+xXDDL73m33YxJlS9jwqQY5F11zp0C0rcqDrwJWCesPbFC86tBlbTfb+z
uwKqJowB2HRQZ1W7OLTw8hFEg1iEKCBBtpUvKl49WgRiKOyfOl6VBxKeKLKynnqtjNu+RJjNxRVE
AweT5gLviRwuwlgRnWUaCwXotraNa1vj6S80665Sm4PqNYRjYwCtX3pThXmnkzNUoqJDRxFbDPIG
vZK+6K52l5XhM+rkSItouPXZToeNnvPZOrdppYINJE3Vh/WnleCWFI7rZiBeiwwZbo+xdmuivwe4
f42wKTyGBos8gSS6ZuY74QyYVjr50gOrh3IWVluo1Y1b9NW5XUEWL0mArrGJfGo7eE4q/UM4xQtv
glbggW9hLqC1wUUR4kNRN++hHmBdjsbGMPbORauge0+6wAExCU5E4OzFA9nPEF7mLY0PnbuM0vjO
MiIU2KGkLiAR8115lUVSp3sdQLRz8xdfI76XQdXrhYFEzqKDqJo2KIyjxk3cFNCpG4HdqqP3qm6I
ASpRt7LTpj9Wq6DdVJDPlrUZfZj4ey5KjdweWFQ86kyA1zw3tkGpX5Rk7jaOxWRpckkk2x2/ur4P
e+QKxmclD/jEWrEt07A7TIly2yegEXjlvZNfR/KHkQBUI3znf+kLuNbMM7Bv7uf1IfBLQXJvkbXV
AWAParK9eI3cDBh/jdFvV5Ccson5WVVgb5IGKsJQBHuUWXeGK5rVOM/iIa9987K6vCBSHByUoNYu
+azWQ4kcjJlVYNQQD2fd4a1mjFI0oMYfOoD4hJGsk5Q5MKHeKyTA0RTTso8w7N410IGrIERlrQeS
N3nKqmMGsdSTIiQNpH4OxlRdezyiF7Zek9ecDzvHfgZnOCHY1hPTIv0dV6DWNfvgmjBB6o4Arltv
FRb6RgiBuLfaZplP3D3QbbFVDqYHrXYJzBd5srZ5azLpynElR8prkXsqGLjWw0rQNR+LGg25GBtG
M2NxWgTYJaf5zITJ4gt0kV9cV7fXBG1CIhAlwVP3g0ettklscr0lQvNQjJx+4xQ9c/omq27Kid8E
zo9iN7uRIy6OFXBhartawUYI0NdTUpFyIdFHerZqAhKQZAVNpslA0ljjwX5gvp6tQ+Ggo5e1lx5E
UkedQyF2Xmz64NWrEhNdQt06Yue+BQwabUtMky673oIoWAsgGMGII+irFoPObgrjPtcGcHGK9mDY
qLwZtXpj18pDnIThBsLfbcKzi0l6meHH5s48EuyWM6y0NK/eQBvk+qf5mQq33qmtfAmAC+nhbsKk
Pmn2BulCkRvLKVEfwxL8iF9M/C1IccbJDDriFwRW/5EYFjxdFd2QBMiBmTMhxzDkEPtQ8sEd8uuK
UvwmStQkKtxEkbSCA40oiYUPT4B0PkkpfGtY/cGwSJgAW/CHRgegUIkmplln1qaPNTyBbeUydYmX
wRXTbrzmM1BN9S72+49iBsmlHpn8JIMJ03fhkQVMD2e8R5olj54FObrA1C2kzhrwAYwhUD4phDki
vD8EcF0VnvLJYyTScjnFmY7Icbh2qvxQ5I54bTOsqD2z4q691tMRdoSD0AJIQAj/SEusbDAayPaK
vaHoGFGozO5AKXRA43JoOvAVcHNqg2fcZV/tzn9zVaazKhCOJa9814pXo4qpfKIANi6cq6RjddSE
yZNrTh9MCzemUxNDK4tvzlQ4mN4R6+t4kI3IFgV+xC3PExaNrJ1hoCqktNNwr8IBt/wuOjrwNWfl
f6XZakb2HvchQedYuSBadK+H1qwAuE9EEO7yCLYkmq8aSV6+VdhtfNl9fY/yAVyrOGogezvROksJ
lFZm9mTU/o3FEheXA0ddw/jepSSKLnPEcZemSqI0wkdewWzAcZyFqgMmiCd4plO0juYXtSbat8pB
UikX8LqrMWdlC+ZYxPHRKLSnzkaj24RXtqg7kI/FADLS5zmhTNaraYL0hrgAoi7mZ2mW6ac3ZsrW
aJyNqKLHusebSNfjfV007AQ8H1kT4k/fHxsnZ0HVEuvR8NfQs3IfRti+GBGr6Ox9JFawIijKLIRc
JI+0JbRgC27ONh5nBXSDKaoQ7mcDz2HZVSrWqqCBpjIoAUe6X1kMXs+ObTkmT0E2bseOdVMinGvb
AEhWBGtgqAcNTMSCMCzpiZRUkoJVeta8WAMSdYoHGdEK+BosSFmhSl4WpY4X0lcbZFDUTDWXOlp1
G2ixqLrY6VfLz7/Gwn5QGiRRM1hVrKouiP84iwaEi6NCpdXbt9jHNkvznG/cdOg66XCho3g98h6p
QoT+SkxUl1MU3XnxGC7bMdtGs28F+BIUdcYWQWQ3v5kQ6iqRepg0mwRPDhA6I8c221oWY04siis/
goH0F0NrNBDO+NUm+WPT6Lj/aPU7yEJmze2aqO6TrsAKChC2QE7jIwjt97QTX1JPhQhsEgLgTOD5
9OMICSjNvxDdhiDWJ49hhTRC4i7zqCcTqy8YykIjE68qeBSqrx24E+KUn6OBuW2C0CeCSvF0ESJ3
GYzuS2yYwQ4BqWrTJ8lKePhEpNV9U/sv0WQ/jyhFX7QoqC2QQ+oXsNV5jlqXmBDaF840XSnOkIC7
522AwiF0yDizERPcuS1PDxCumy6GFQUCl1VC6KUol/DCTlAGdBs8ZP0G42Sco3E0dJfWEPGaQ1XL
FyE+OuMmIpQO+UEQBiX44/MMXFlopmOR7PY3TXjoHLdYD8nsF+ebD3bPsiSqmbQ70UsCE3XZh/qn
wQwENMuT5+BEZfH+Vi3sFyZEPggo1G6FBnS01dQOanHesoKw7L2FwgVGR5+KyTTBKObVfOXi2Dal
+UWuQODJIdHjFh9AB0JVMNVfsbfdGayVNlOkQosDMRHbfBaONsSHIvQfQpRnVrxWkLBDHLPuib1Y
NhJXYjlVPJuVUcFxudKJ6iODBimIOaTjfusR/oQ+EcOEZZGiYW88pRriHG3swDIBwVLEn3YPUTaf
ypvK998ghl+ELCUOTB/KpdoTgwL+fatrPK6MpLG5z7YIifPYFMhEdPCuKg9JRJMpdzFaT+grcz5o
KZOV3BG9QMC2mvULAp94cQK1B4CGZdzHpmFew1wuiB9cZWQqgKIPCLN490AnPxuhkckIAdkTPOwH
EEwI7dVgkLyv+D4dfJu73rJ2bdzcBDlR1zHjdaq41UM649uY4k3LCbDmAmygopOGiuqOEK+K2FZd
fskCxNm1wv02JOobaHYUTUDhBsgrtTmIe21WHLft4i1goeRUsy8dk7iF7UzGUsKicGAwRuNbZzDn
boUJUiz4asxQW5UE2+jNS1BkMGdd1i+J1jxbXXZgYfWQePrX0OXPT+FLQrLL1mUS8e7X4KvzS+sM
zGlZkxC8roj0t2WHP4yeLep+Dmv41RfUC6Is+mKkOTJx6IgQkZ3JS0utR5EDB5AtgL2rtMdmQrWs
b3VejofYUgqELNJPJJ3xfQ0KfAGQDu6ddvYC0ZDUcktWYZW5NkOU3MOkso4CYEqPZdSFOrhL1fSb
hSiAkGsNvh+1appb23DwqKkIXJD8hx2XgkyqHB3BAabiGtxGgKYkd50AGmq0bJWDGk8AJkd3m9rF
00SOoS3NQ5oOaNjAlePN5aNBmu5Eh1lcDMnY9jDFU12mOf1EiAXFdZC1DuwW4ERMitP6G7rU1WIQ
+OT6SShWec5XCe/asBHqiXlzhFF7DYMe01oINCs/+0aaZqbd4UyXC0whnereTkMbGB504R6LJPjZ
42WlVfhu4j2gpARDBWu2RWvfekaAOEHPs9JVWNjqK8twPqPEnumbaEOZWfpQ4Ryx+Oc//u//+8+v
w3/4H/lNjq5xnv0ja9ObPMya+l//BLTyz38wlZ7LL7/965+2CYHANIiXAoAHK2xqJvVfv8xeX3Pz
/+NWCosZBWmpwVeCqlmBPfQvm2lyr6vYqQkHIX6s5e61LJJ7WU8CnDuIS/y1gif6lcLPe38ub320
VOcxkFZ2r8/lcozM6Qjbj9alKM1L3O7c6ylu3WtcnXxsZgIe+RSdyx3k9tYigoAoyxIbWuWi14o3
3sQEXX40lv0t+meyhRxT9h3tER1uVuK2ipeGJy7BtXfEK9jIvYB5L6nOzEeOeS5sbcQao2Ze1/7a
ECQmbLffOqoB5FE7xcxqHubUxPXz/iCPzycYre77qLLCbEnYhIYfkxdjZotEvH+Ue3IDQ6PaB5BR
+7j8uRzlCRIv5yazhdFvXWWPn8rmkcC//94sndeiZKeGyMwOVYanJgslduXGr9sL1YwgJRWxAs1w
ClgK5Aa7sloes4rJD4bbVfA8uJ9l2alWNjy3kYWpLASWcRr3dChr5DiyNboDxuZ/vs+5n/92n7vc
5boNk8w0Uav/7T5PSc0Gkd1Mt22VJkPxiupnsi6mpjoaQeTupq5Ya0h6dghGRhUCfGxkbV3oj6Xj
V1tczMpjlzrYuZ6bKEWAQC3cAoDWP2pkP9nmx9A/1cqKsgS6jG2j+RhkotyeB1Rr7ZPrCHZwkbOt
h2IaC/k6T5c96+KFY0OirhtluLOLWgFZAMM7r8Y7WZT0cNiiMEQaTfZQCC4Q1XaPsjYwE4zCrOpD
doCfP5K76Mh8hGq3kS1kRV9dOJBnbmWJvAaBkepSHsqNa0FzY5XY7GT7H9dxblGr/ffrOJfB5Dm0
dYVrlUpaijmyuJDc85DwEosRcRVKZrqKBh+CpVV/iWsAzHQmDzcCWb+Vm6JWK8tO3ewu3FbwdVEz
S2C0Dx7cr54niexxKpuHjuqWoWeSu+yboX0HHDzsL0+nG3sQv36md2vZBpszFoGq0JDTE0yPK0iX
wORd5/su6hLsqoiX7k67sgGSvZRiZK8g87n7c89x7iNby95y76chfjrHqT9qgcZ/M9T/2k0OPio4
Kxe1A6x//iPk+U8XKndPZ5HXcr402fJvl/J7Vy8r8Lr5aZTfu/30Kcmq8wXwGcVRXu3O5/3zp/Xn
EX8v/Tc/KcMog53nkg2bisy9RzWzuSjdstujj2gdHLuCtqYHBrAPcsyQ772PUN8XnW59mxQmsyXv
rfuUsA4+uXRSpsg6ZA5hGjnabAfU61OPDqhPoB0ZibUCkIDpH/Id/sjCrmQNB8+tu4m1wsFcmp+o
bRjtNVLUnQ/+tXePM630Npw3rg3OvOW3Ak+aQ5uZwm0DpfZUJg9lxbkdjGDtwtetuvR5fA1o8Gmz
taHio2dZpuhiEBTr06/ufNxo8FLbFnuTKXBJO48ErnTXN0iK4D43TEV1lIdpTiSr15SSJ6OqP8rD
c61sLGv/P/ui+Fui5KKu5KUAEorR9h0GUAvzpcnjEmrcihhWsZSHsuLU5nycjun31rIMsZDtgOFO
GDjhdYYS5ZPSfiaTbjznEQTz0QhwUY0K4xmfKntd5D4olvnQFNwZspMeV3MnboK5XPbSZg69U6jK
xTTjMvxxZEZv6pV1EJUFr3EAzx5MZuZeyEK5CVrNOoSEFFDhcXenLrIMRCGEBLR2glNH2Xrw0/L7
kDoyLjt7inZNbLUPKN+C47bcfGNxkz2EtmMilAi4RNbi7N0hHdvdyUq5abpHprHZfRFB7EpBVmGM
WTOdmXsHRqGuVEPPN7J2MmKxxWgL2MpcO1ba98Eyh/VkZhIVu67RnMPypLVv6uw1ivQuXnbMcC4z
K0EnJFSjO7nR/BKVKQsnABQSENoNO/FKqmTaD6YS3f3V/1RXIpJ76n86RtfpXct0pC7thsyhn35I
YLfcxP70F9AbKAYu17L0b7s/ekqs+HBGh//UUkQq+rxRcgwKhJSiETtt3TXgic2HThTr1968QRgJ
zdzY4P03H8paWZH13h2JtW53LndmJYrwpMx0LiWYVewIXz5YnYfEphzB9G20j4apxlcV7ooskxvV
7QrEn+fX7Y9LkBW/ni7LmAVMXd5bKlydj1qt8UuJrGbBFCd9AINd3k/ZftLJgS5ra/ysM77zrgyy
h5KpzVqouCfKpueestYvS9nT60JE+uae6uzXZWoN2Mg6mDaY5+THHu8V42qqKoXERoUOBz6YLquO
3LuRe6g6sMaqTwf2XMdk4Q4pu2l2zPzesoS6v4iSyoDiTZncjGaUY2OQGCt1HL6XoYbUbnMsDiHj
/XUCPR/7gxI1h/NwssNfJz637Mvojuiv+scTyz4m2od79EpxVZvnt0pLSLFO8SmUE8/TjHWeyso9
Mto+FEbbb7dh2x9RluRQ1riNS3r91AhJlNMQAhwQOjzzuKcp9I+eroNCjOaIXexNHrbIrodRMXsg
Sry9jipEtTgfy2pbQSOqB71yLv+93e/HMQ7p5y6p51tgcs5jh/MJGw0Yzelcsjkqd6czyNMANrA3
9VhZW+4/GOR9FgzHxIMMb86TW0BJqHElmdEfT5u5RkkFNbL5qfC0O1cxqYWvODeXA/nMyXvSvziA
yeFONSlJt835HDoOaeBwyrAnm6al2hHoQH1XtDlqCMyDL+UhAQPmpubSEKOaLHHeJEZUQNM6Heca
pIffGosJMkrJeixbeoUS2l/+l4WF+tsCWhDxJotu6vjG8Z9jO78uoMu4AuWXx85dl9UhUQ8dWB76
Iiz8EPvrD5GLhlsZ98htcXQud+Wy8w9lqLOpOLcY7frcRO4F6oBi3o9ucm8shQ1/aQDNMa9i5+H+
1FaeNugIzlSqQJQd3foFqZHsRm6Gec82MEvwNfPyXG6GRnU56CTAzmVyT9C2cEJzjihHqGihrVi6
Mzl7aOtruTFyUV/jnv29Irb72WIYaJQ14xXGSaRXWj1ON3mEIXCddOObrJgwyLmqySTf+HaAslzn
jm+gWglrk6W94jL/1qOfhzLmoQIFt4rzUL+dA4dpc5nnFbGodmjuNBXh6tAdgm0Hhf1Obloy4gLW
mDzwDNFeipEQrDyUnfKKfGQHruLXTjpccpwaU+RztEHwPEamGIMxC56GK+6baioPcE8+YmKM97IF
yuTbKvOca1mkauX39rIydpzygO7zR+V/EWPlPAVDUJI3UnGvCIzxpc20NytJ9Rt89kLkXsWtLJat
7N7+3mpM+reuHvQbFW76XRIbt+Aup5fzWKIoTmM581gwpMO7IrNvZXGK2jEQWsQyQ2WG4pSleqFZ
k3mV2J5x2mhTlex7B/OzH+UC9ziDaD49rGAAW3RuPLfRRhHvTUu/VCpgSKgkFHtosMmt7afwhdzx
RQng1sNj9TdRG44v2EE94Ao83spWeZ0T2+//2GqwzPG2H6z4lnv4WXZubROqko/+/o+xkLVnrB5l
+zggBu/m4NeYG4+rKnN4wHcqTz38AQZEFjkeJ/R2BqJ1p2qib8MxnVF9sWW667KbmbQIpXl7LOCX
gHjznZ0gG4yqNWU/7bbyqYsKO050HkK181Nf9vtpCCF7zm2SSs931vyOwAKO0eQuyHoe3JCueXhH
1dsM3PTCb1hQAMxAJ+yaWT3qGsjvXiCSXz4lbvEgW1Sxet/kSvNkhC6i6HEx7KIoE9dmMxtzEiH8
9ueh4J3XoPC64mmM6gc3H9UriIBg+RejgnutYsbjTY8FxMrrSBfi5TXcyE3q1epOBCruTwqgGVlW
TFhuCR397rlZgG8JwmB09Xu6ypFOzZL41DWz0NNuyh7TUa3ObgI1yG7COPwwrGDCk6ogAWlPsF28
xPyQlaeyH01kmew6VvhnGp714SFReBpIlv9oeur5o5nsKTc2PnqLeiKNDN44DHUolVlyVAkmHuWe
qJD4GfO42GRAFY35SBYFuaL1JPf+ascaEv3LLp/WqjKSq5CNfhsrJqDbwCTbn8vPzc4nSjiRPDpX
ns8jy+TJuqGdYDjGKtAyAncu4sJXUxKiB5ENBDENhIUuSiKh3wtlfZtgkoXolywXBTJi31t0+aYa
WZXlcwe1bAqAUvPuGGN/dR7KIK+C9vLckaG0yuFNkPU3cmGhJqRMUmsa9+a8zsC/CKnvYpoQ1+JQ
YMd7mad2elrSjAkUdlPTTisWuU5JQOL5nhOeVjlaSzBeTOW4l5WFW/9tNEt43CD1QTaQA0b4suAm
7WHCy2AFOlh3cgH1p8ES35ouZK2eJuNlLBCjPo/049JkizxDonAe7fyHMpccN+VoiO1p6nWahsnZ
1XnaV6neUzJa8ea3cjkdPJed+spuRr8BE+BaeIJigdqGWn/bWwNL2358IyLBNAvpmCOJueEW4vMn
0q7jmw/a71T+o33LkuUtCcxq6Zp5fQxLr9jXlga+JbVu0K5rNAsV+7CyxU0DpUdEs53AXGcGFxqg
he9Hnb1uUAu+7ebNX33Nuqh5tKJU/VeJrJYN5YiMgYIoUnxhHF3koVYZq1DXLPgJwLhVu8qvxnkD
qBYBzLFjKiprOhDH6kaE7veWVgq5H+Ozv/cMxiC/Og009zb6XeNWxFYWepqmaxW4EtrGTb3vOmUs
FnLXyhp2ZdVpV5ZOivK9qTwknFzv40h/M7oWFaU/dpFDyIanLoOLVQGSxtF4iayRT8x9RBDfxhtW
fkTyo2n/UOYO5Nh5D1Ws8//6PM995YcpB/ipTH5nCQKLv48vx2K9j4KJbmC7jugSS/5SOUB+7A/1
bKkqZZ/OG1k2Jmq7mlRcb36rOB/Kvaw4FvNA8qD9Mdp53H4eSJsHikVO2BrF6mWoA2o+3VjIx2hb
5AzBtcs/QR7Hc738C+Xf6rbj9zbnj022k+P8qUx+srLiPF7ZKGL/P8/4hbB/TSUIzXTJIVgWatMo
1yHg8uuMX8ltAjPK6NwxBcv2pe1kB93q8gNrmRFMfBmuhOGTR3HLND/IarlR5sNz2ViG5j5RLkSS
sXY8NdOqPFmlXQJY2UzIKcsBZKGs9w14TIssdYudok7AznV8KNoCnpKonavWMGy4pKFz5XaZgvWD
cjvMR7JIVsoN5Nl7N3PNy3N7uQewMLxw7BptiLmXLDv373e8qYkFzFWyVNZ73pAvUX9z1781V+Yr
mLiC/6LsPJYbR5ot/ESIgDdbSRRJiTIt026DmDYD7z2e/n6V1IhqTc/MfzcIVFZmURaoyjx5zrsA
GRrmfPwKTstLeAIK+zJIvoKcpAKXsu5DYiNjplMm7IoGGdMgtmegjn9dot4tkFQwquc0C+1tPNHc
BeEo08cZ3uHmxTgjCV/3UWIeV2NDc2HSwn9chz9NO7rqx/xLQ8l0+y4XMJqZtl4W4CI3aUXfxvty
FbJtpbNvp3iXI9pwTABARV8d1p7N0Y0EQkwG161KDZwutk/rnuUVe32sl2u5tNkKPczsN89ahxQP
Qqi5dv5mRm5tK8KJnlZeqXLbIlR6rYKg+QHALzZqO+4u90l6qZ/E8RvMhmdyoSts7Y2v3chEoQqb
mrsC0pMfdWnDON/Oy5/pgkz7578ikG/UyotmGF5+8PKjk2H1uoDfrTM76nqBYx4doTvDaAIOWo43
HYwF5vGuiupNO4XJ+QTx5lbOkG6+lPfiYmfyc4BqfejdF5dm1dnrJdEIiptpiQA1iu20zNEHst2j
z3EonrJO5ww0usCo+rJODAmxfKi4GEY93fqBd63RCUAW2Kq346KkIAeGnTuDxA3y4AD4lFn1ap3m
j5kTc/wpa/Q1/zWoaUESNBy4yAYgwwrfsHq7GeqSqBdVZMZ3NDl4e7GLSSZlmLq0e5aIW7yzi4eK
TDrD28uIZ5t/CZyKDIc66sgBSs476hwkB6KCv6oPhr0+ibkLAwTJqhYVB3XCmtL+6CUHqFcvOTbJ
WnLgel1LvNx5fpLTmhzUshq+OseDTU1w8qVOE09U29qbU0HphKprIf522u3Lln9YtU3N382NHArE
ZIUtPUDAjuG5VieIoTShUSDUbYKDziM5oKAXUaxrkbHQIIY5axSJCRyY1a2NVspNYm+MVWfL8OtI
Myo0N8JN18M0epx7XUGIT0iFWbts6tKPmeemA1CRNUrPa7WhmfkRs6UGxzKoHY/YoBHyN5WHjLYM
HfW2jsf+xUb6n63TaTy9xslaEgdhCtizaW2umsBJHwaOSed+6SU7b82h21O2fi22nD+NWxm5vjvf
sPc9yEguiLvU27aj91TvGrLz/73I4ldXMRjdzzraSJGe/YQ+hJp+neVP1epX8PuG+rVvgz9H4VPf
rE4/PHs+7bEovIY/0+59EKWtivNEp2+zuric4Oq4dpIBbnRacJszGUNR9UfXpONxVkxxWPMIo3SS
aTwNiJlmC3eJPI6VUQVapj9cDjLr++D4SChMF1+6Va+/AFBHKTlCstuYk+aLHVk/9RnOb7qAqMVB
jh5NU/MFUmdA2kPh7Hunqb4cSIU0x1Do2YILWek1dEJO6wrGto8Q4gEdgx7k+wzl5WLb9qc8bZpL
c2gi0vux/uHkEZX5FewNzicLPtzYKYzdaq9/SO1DyiNR0jubZS0dKKyoh4htAcF9Rlsv/+GqjCIT
4GtcsK4fxMKbprv+p3VOMbLOWpGig25qcLzh0R7pSHDhbZTRGJbjI6R56Fas9s2S6uOjjf7SpelC
cyuTCPTUD1P9FI1DALtmS6tcMtntTia9zEYGhMVkJCuqxcY5sG96tbQsZiUNhFIpmIOO5rGdBfP8
LjMSnntUzB7pWbU/tLMHe96UtbRbtAPtUotzxb7eeXzn7GaJ/aHG2R3KkcaKtd4lHZSQ9Yx0l5aF
H+gQpR0zWA9jjqzEeVyWEFrBYgesF/DgWIFa8GuwAooh9VIixAY1VnLWFyRJxE8mHMU1qRY+hvZT
c0OB4nAKGvgijouLTdzaLmTLBYUzXYxffad8muoo+nPlSYU4MfzieUqr4VDqPw1Pex6KLv6K6AlM
kcjBPUM0N144mbXcaxG6djTcmwd7MuY9iobt3oj04GB67QIr/OgBxqZZEmaFhp6HgV5l9XnOCj17
PP3284YleO5b9+XzkqqJnxtoJ4+fF89pv/n3HbDhuu92wGgyW+DPTB9WTcf1Pf3XHXCcup05IRj/
NMfPzCdK8KIrbzhkcqRawwXiKrO8EdtxOoi16cpBrdBcota+pc+6o2UZeVbxSVw6zqbVpMRaBIge
dNbIL4MGKXfl13JB6RfVobiwDjBHn6UWfMQXReNVt0j2mWJzloowsbmKykqcoQyiJVCtd7TRzKlD
WIYWfZns3zBJHcuGUkGUKqMwS6UuFExdAs+8MVQ13U91c/0m5k198k34G19ZrhvT4yLH6iWH/OtE
Mwt6DFuPJgpvvNLabLoK1EXu5CITSdqz5VYu6BxEMCS++pymT95yB60pjifjaQmxyUWWCdAJRF9G
fYLvQVUP5tLpLpeyR/lSpXjkInkfuRu8Z7+jHCSDU4pogd98C0knEicq6DQhQ9jQ/LO4T9tLmZBc
08lvHoCUty9Lilk+zqurt0ue/N8tKavpoZvsVzcLt7Sc6AeONC+XBZkrKjHplY/gJzVLNYGgDJml
CXCE4kQ8Tp8ivNfYwovWiwLqQIDPKELoLjsFahL6mQxPF09JAJ+GxZzvrKDIr9y4B14bVw7NgSF6
mTekuPm41xVOcZVd1od//78MVKnpDZbTdTzTg1HLD3wEaCGveXcwbWlDzqGlaL5mFlrNs9UaB28F
ExHG49WQJMZBTH1v6wcZyqVTE3LXcDKCRW+8Eg/xhccPbQ0vbXa9Xm6iYfB+0BMUnZVxFzzxn0jf
VxYuV1NoB7cl8kvnKb0VXwejgi8hdGEqR9GaM7j/1PT9ihJVf5+iutHCqwqLXpNSI9MvffRH51sZ
OR6gTRsUZOx/i+wou9f7yqfHv523dMnZn9okR6pUD+K73l/Tj038p+zE07heDuakOD3UxvwUJMNj
kLckd80MjRnZM6Sw9bthniBRUZRZXVMrsCmqyTIU3iwcHE+xrCgH6oagScdvGSJPLpuuBr5ePe1v
cx1WBbIB9dfVhkxNfceWbn/rhmF6pjkJujPApNfInfS33dy9uELTdpnEZX+FEPd4UecmZHy+l2yb
CvGqY3JM0lmWl6TbThkT6KX/4xHu+c7f/lYg/gUHaaHOZHh/w0O2qzFlTr+EX3sl/2JbXnxDVxms
uYF1f7rMpb/LyaTenExuqYFGXMNse7LRapZt45hcLpTK9jF+prp2WrIxqxe7ifLRacmjXUUCj/46
0W94W0AV3+q++Zy5pXmvRmNnWseRleSHZoL61Sp9fWta9OOmfnGvLwgPaVMNM7U6VsoJr7GM7uDE
/l48TvZ1VpIjMyq4p4mZzh1yOsOhmVvn0W4VEXQ58ffCyNQr/2J1PfQsKo09zYgYOSrw3+g3Yk8z
euzjQKrfWQ6iguJr18H1S9ott0gGDT2FgJWN1cGNEY9Hh7xEdE6Nu5IOPZk2U7S1LmQese0APZrR
fpmy0s43LsUfSo22uDhNiX/f0m7yUnu2OK7u5W0n70y5o2noc5GT/jvZe/VClSH74jeTpxeohKtJ
A4bAndjTEl7PRWubLTLX9L9US0/bjmE8OVocbY0SGVMUco2nsOhysq3g6DWkWOHi1ft7Nyj2MimX
GL23oJ+MBwkPtYzDBXoOMme7nCFlbRnK2pEOe70MjRJpF0etLaGvaysdlkuKte55ZZNVGzKD7sgu
vJXL2IUO7KhL8FRqtgHpPxMcvujGbi06abRm9mk6hRfp4jX4GHJaYnG0N8GxMRbbtkWyxG5yKOCK
Pq+u42Q2d3PvXS4D5GARJA9DdT1E7DIPPszTu0b3EUtJ+z36FVvIUKvGXL6COUJUpa5WjuVl8TU3
35v7xMm/0sKIztHfvFnE00FsJQW7LlNSP+/zRTJejGg9N0aSsTJ87/Mmp3SaPwa+JqdkiQSti/PE
aXU62uLpUsD8cilKhG4z3bgr5vAF5C92VY+6sFsOYafmAZmAmPFgtdSFTvZ/WgPxc0ALhnVRrl76
qU+XR3mxZKt1WMGZfbayzr8Ikpnu/NVND3rhTZuFn/Ovrp29rp/NvuWraQLE/HL3Omv67i6vnfqc
Pr3ie+vE562Xr1/ZMUL+/atH0AYW/7HwQEyNA9EEyMdzJ0tQavR67wbhN/9G7izN8m5W5HM26Uqy
4jQxkn5fL1SYb9rp4biKeBstxOOBnfeb6DkqUtRWCv4xIFEHlK15CGAM9MXWTWY8LGnweRjK7CCm
OdMHepzrjzInpmwFJ+dDJbe1gxXWe+8h5mT3IHNQTo9bWozhyM/9tTh/XUzC5zqyyMr5tOMOl5Ja
yqUUI7e0EVk3Ply0Kn/1LpOFWLx1gybYO7MMJY71ECJ0r4Iq3Nth3t3F5tTd0WDYoaOaH9woKK/F
PvVedyd3c1FyEAPV9k/2k+urv6wjS4vp1/VPH/nqL+vLOoUeIa8E03xZtxlKPshvNpYOJb0ayiVX
d129uhfwmaMf9uvEaTgNEBG+mfYRmEBk7ucIV8sl+hb83dB/4N3EckFk+Mpthh1diN6N2I8uMrZG
3wTKQp5GnGX65Kj1L7HmUAWH2S96wIFkk6kMlKAEjNiCMeQ163SynbJVVo12FEpi4U5skqLi/P5i
i6X4J3EnHyelVXOhgWzfal2pJxcQC7uXILgyYBMKMSEQiaChiWlAumB7RFUo2IRMHEEVpgGbSJ5b
YCnt2tjzhqYcCQP217jrD6Fp238i43DBtxt/1yNIWc1CCx9HMiM03MIk5DdueMXDP9tGnW1/mBO3
PUcmov2qCBg8uyLxYRnHcI2fHsc+GIZSTbfoRI4AbAzaNnLr9bp4Bx1WEGQBEctF91MkFuQ2LqnF
WSToTyaxzy7niMhD/0USl1Xy0ZyL4U4GkuesBqghnQKtbrHJpYRpe2fHfnuERoitCMeF1q034WKu
IW2CdsHKobqEL9Na4g8CGpGLQEyOuBIZQ5W/Meji2L+xic8ppBMUymmsQqCrhQywQyho0GOwdH0U
P9fwpaktUP/gVfQBJyY9UDK5JKp3b0UWwqD550EuWZXy5rP6g4zKwGh2HY8oFSQWWUcCwdKEF28+
BUnso8vrp1gltFdo0/Ep4iwLBDECna2GDldp0+gFz93jEXLOaDXG5VFX4HVa0I9zR7D66whWtufX
OMOAVtWYNQ2SGt9wym1h09225xT1zRyL8NKWPdaoOmbgwKKtsJ90e0/9dJsbWz9z7Mdcobf8AjZ5
xyjdPaJxzqNGg/aOYlxzLrMw6qSPfg9fB3Mn/6jWkDpTyLBpQKAMCrp+myLZteM5/KFufT5NPvjN
1zA2tLeMa/ahmNgg0GuXLXvQ+gfEmvKnxPppjq75rGVWpgZGW1rHgVf86aw9++YXN125/TXowS3s
OujKIKHoug/wZNxreVwfEMdlpDoNlKnN719+TOvSVIhRoxi31hp64eoc5CGzbfVt9kGOSM2UzZd6
7y5HLmLxyBbjzICu6YzmXzDgevzQK8Y3jVfbjzwd6Ji0ij+6EiWwdOidmwXisAMbyWxjhlb0JWOv
WdVG+qMmowgPv+s/Bn5jbum99XfdECUPYUJTvbiUrGaRe/3Da1G0ltVGU6sAP6/ZhtOhvoPRjHa2
DVjS8CKpogLqi8z8oiXrI0hTWj9pa1qHHAleHT2kZnXXr6aO5GJVmt5jXtg9fd5FfjvSWrQzs3Gk
RGuMNxmEFpsuWJNHrUdWL0xN40tUGY/9DM/Lacm27u8qtWRugULop8R/DKkxyLMINEcGA37Mua+d
YDme64OM5Cgod4Jk0Obx3EXu8HCERZxcVBQgm/ogbif7tHbLrtOKfRtN9+Pi1V/6EJa62HPSXTla
zZepMs7ddpg/JjkayNXYIeWo7L6p0eKYI6ucdlbw8Gt4HVbZTlazUO6xwAUfw9E1287FvJxlCqQ5
muknfjxsOealRnYt9s9bheq04+JoV9D839lP/l63NtsXqDvUKdGVj2LNXuRwQ4U5CxSETC7tMJ7N
nu/fgpyvQpri7Ia+fMO99KVuJHEZ3TegDYg7Bb/G8eWtF/+ee7H/lnvxzYBfR+AHthmQhVEp0zd9
tFbTRfkI5dAfXqoZKDZADoKYiw3S21/qC2iz6NRWw6YC7iV3vT2C/j6N4Y7TjjNikzjTGcvzdxMy
pJ48bWzdQETPHeYbk63dxoUQG1bTjP52dQlWNN8uZAZ6Pp6gyhG1i4cXkHWTwDWSF064Recy29GK
3j/BZfRHn2TFd2BeXybHs56cqoGSVtPfOICLaM5D6IP50/73n6LpvsNWuK6uG6ZjkMgyIJew36Op
CzJMed2E7R9uFJo9HNSpU3/nQVIpGRPnWe6irHafV2WLlU3uxPbPft10zaEt2SH4oYSBYZ1KOn28
a9Wj0O+7L30ygGpT7U4WuoFnKZqisHSqVwg9ymc2CaprefcANDYhWGAoL59BDWX2d7HiLEuxM5+v
A7PrOMjR5B4uvEmDJNE+UJgKqfp0ZPmrMdiJLRvM8ENPx2k19oCe1SgtvPJuCR34ddWcCuq43duj
gR7S60JOE0wbK+RtK34yQfH9ZXGxHRdg8ShBj0hWKkiGXEjLlTRaEX/hNi38PK/bJM022RL9dkwr
DRqVibaX2JMLUvPDpT1yRpatn1wsmjQOwLBgcCrmvyC3au8ouFvLsJIDu/FjwDJTBlRwKGC5EmcQ
d9pUyp0sQ9n/rrRSFKJfuxNo45xvQlu9ICzPvxho03jpaEDkg7YG5ThCoHFuqOlTnMweOx9eXcLM
hItuXtQ2t+F079hAyJRkhZJ78kUGBIzdldmkm2M3tmrilju3g8bzYipb46pukuOsk/801tr8ym9h
sI0LipTTdhyGJIbYvWl2KEl/O1awDWNudibDpOTzTRcOHWTUwGRmuRI75ux0Dten6p9QXykKDy/G
4/d6/DalHUP8Y9pyju0Y8qPxgDtMF4hNVxuZOX7fspysxJb33qyb4DN/dXAShEH+wQoj8lOB3UAE
p0/LDaoEbH7/qd0gUM0I0q7geNN1NicoCf63r4UG9mUbtIo29K94ufvHWF8VCqcm3J1aI4xsROJK
GjGm4Yc/BTTqGxAa7o3S3wIxW/hL1Z3x4MBxM5yR+4H2qgH/KMa+JCMNvgwniSHJuJ2WNQ1vZLqp
O+OiyCx+9i4smkYKiHlwu4lNMitK8Ju1ZWza04JwGzKeaumTH6l64HO/sf3uK3rnfPrI1y9SFmZz
+h8FBct819ziuq5jBJ6nuz5ssI5jvn+rLVOUTnSOf68K5FIlKyToI7n7beZIpjs7p7wPnzAqpx7I
4aOnBL1JVL1bzoO/iLzeNKF9GUQx9HwKWWiGkE2Wna+f/w5oKAhE8Rt9Mgpef8QknsxyJ5fTQiec
4mlWbEVhNpeVk12GFEU4Wvbpj6E/QM4Tffdrxzyvaiu+Q0MjRxI+9DZ6pWjE9OJuDHy2t/b4xfOj
4dnVI++ysVyPVOMEuZlaSzyg9JS14E5EqMmPk/dreVN1Z2t1df6yBy8qf7zQjLJ8spPv8jr6ayAv
ozDRZUZeRX8NZOYvN4n5a+blgNQlu5flyyIeN/40XLMLJiEWwW95FiC5eeU4/YeON7R3JqwaKB+C
5qzHaIMYc3Bk5JAJFYu8l3t9sr/GC+2Gofg8IDaDpxFY+rZv2u6uVZdkoawRkvoQU7ZGb+wrXac3
YpKLHZtv/MUEVgZmW8hWAKI77tFX3GT21X76uFc7LRQva8uX4VcDggXdOIfPVZXNtzEF4uxmSEz4
Xn4kJSUbKzHiz51V7uFIyb+bHg1BEdwuH0Z7KK702EBxg3bpz7aX7QUzElXup5d3RNcWwY2rVDKs
IqQLwAMJJkO51J9Q8XIf7Nd5mB27jTVQ70GP126+WXmfscGKc6pCtuaf+ZbmXPaqw4pOzO4uc9Pu
7jRhq4YrL2khhI8Maz8a1XbQbePz7Fn+Blb+5Sqn8fkeRQ1IXGWDF9Tb1G/eesC/5v+/PUa6zy7Q
8/0s6Oc3AOsTLrqMkFGCd8SlyFxFfxyHgpgWnxPSWu7E9nuo9RGdnQMj0Mzg60r64HJy2TFE8TA+
lmUzPQz9rQwC9Msflwr27VyLK94+OCT2Eh/ysv8Z1nTEQGrtPdDrsd5IQNINCVovAL3ywn1ZLE/f
LxYudbU7+qvFIJr8iRb4txnaKTq6/uGRLo/52tB2ftO0+9PT+/T4f2fThgo6PxMSs3cT8ph/Z5OP
zZA170wXKJC88KACDHfzMh4atbtyZBPlJN3HwK/7naM2XzIhF0sNxeba9UdNeYjp5MF3p7Zif83K
xNEWmWDdX0pd/lAg/4CiBZXwcfD/g78FNqJf65VUMgKPo4EXAFjnyeO8g5xQsElsEhbQTKZ0hS3V
fmlBC3dhj+q4obU7JFm+DrqZz1tvMrqbvruSObRrk1udjIFxURrJBy2eh/1xKDPVTNd31g7ohyvH
1EqTWyu3YRRXd4WJLn22swZUJH17sCjkm/EhKjpvuhzU7ZxADCqX3tfiA6oSbBis4V4mDc1o4Jeq
zU0L2UN6IcGOM8OGqTXL09KPw5YOSUjhMsrIbpuANC07iiiD8yHM5+ixK819643Wp1krmqskSRAj
VsMKjuqL1aiH/WtQGybOh7wIokfDpAKo1noX5NTIKy9DPOwT3aIyNo/PLpXELQ0S5VlcUgE4Q6LO
vm0VzHvK7AeUvOx9KhNiY5tk8wSHDLf2gINdiDGu3IfWI1cG14DtXYyvPlkPA8Hia9Z9hbzfNvEQ
B2lV4VaGZdehgqFqvKfhaVackXIPb0qwazCw2d5l4pr1LarIAASyuLlN1F2kbDKrQSN6vPtf/eC3
/o8MwN+otDwTAi3dNi3gF/yN+va7zVJU2v2YQZX+sWl+pCha3GWl6533Vd/9obgVs3l0f0QhaLRp
1ean3kDVo1FYAsvqyjtbn974zoIl0GA6E99ibBz4duMX38ooDsEAHe7KKeKx89DVQ/bjb3e+kZn/
PFuhb3YRZg69gSpNsnhjfAWz6fd3QF2SnBt38cybIyhXp9BwXhVUcBe7+C7ZagkIWmgZVfjJJHf6
iEaDCpeR5LtlCbfLkkuxHQNGerp5iX6JNLpR86H8mFdIY5ucrfdkw1F66RtEXBWlCuQK93oWlx+7
aki3o7O+eKgkxhG3+RuPigruA7CMNx5WqhfvP+XXNQINVMHgesEZsizRTYrs4Y3cnS7hqt9Whhkg
AQYx/8n+zvfVTTzcPggoolMigKfFuCz1dL0tJ/fl7mT73d3/4KdBVvrvaRnD8BQ91htokWfR18oZ
wDctw7UCDqK/prfG1klnWFrS57KvDqhrpRtOC/UnAIrxRWY33r4bIOkfmuXZa7Pu3gKXRbLmY576
1SfNNIpbh8QOnKvEVEZV7qC8zDYSI0uM+QqIVS0RxJAQqyVCm13Z0H6kCRYG8jz7ViAXdBbYuv20
oqG8KclsH7ISuvWEn+emJ1v1ZCphE/IZ4c/qLGwW/6fETEVlPy3OCOJcxViI3BwqNodnUVR/s6J2
+Zx25R/UINZ7TcvyhyBvP6DUunyOewTgOHwPkPnglYX10SupnewhHuFXn5bxSxc35UXnNO3N0pXW
jecgHmRCkvhd/5Rpmv8tzsbyovWi9saA+RY835Cwr+OIitaJgqWd4GsASJ08aw4nPJpg1KwR6DaC
LKDc8GjMvjmkg45ikhP0V0mwqs0g0siuF95MocnO+NVGc7V2Y+U1vfh9hw6QBxHne9tr7NFFvJVN
/PqyM7cZoJ6bSQPyC/XTUzt1yT6yl+WyaabySxtM0Gy1yTcOSOWFB9XhIdCG5N6MPessVxNttryJ
rJPuJbImcm4Dh3+bAcnkM3dBMbOckgePrcyPDkUsLZnrz7GeRRuvWLVDCrvpIRr1boOqWPtJuVZe
7v3gTXUDBODFFXUWhD1njnLf1pemAfh82eW5e1iQ7Z9VYr27mWf7aFn/uvn/+ziwMA+Qgp/NXXwu
NFLQvX8OKj39VLiOf+EvoQecUMlyu0W27TiMPRToOqDRWZXfY007ck/Vvvu50Yq3QRSkEAEuyg0F
xPJpKMYbRw/Su24Kiqd4DcLzsjGS3aCGdNeEOz+eSHylc/FkVFB6DlBvwEJa1R/9INm6NSxXuROy
R8hGBSXIWkRIZngVm+lLEfd4KLvd+/n1Un4yQTshDqJM0xCVqqDN7ZJ78VldLM2lDLXFpkDeDN81
fTYAycYwYbWLBrU3qC0ZwnqlwTzB6z40m5fZTm0GTkMBdb2LPc1KbF3n0Au6WrWNgwL2TNP8UUTF
ECHdFcc3cnmdgMUIhCGM1dClRqPL3yW70wjRhNuxb+nD15DDWLKheiC/qHHg0q1vKVognhZpP92E
n5Wuz58kSCt4eM0qqPa6l6A65fvhBe9ujkc1MNzdJioqrf6sWT/8urBu7bpdNtFSjvdylzXz8P4u
hvLuvuQh/B9+dhf+aGY79ZpLzciyy8LiJJ6vVLhmxVSFzttHJ22Me/7YyqfCMTZiJrOFmA2S1ggq
w4J1CkLP1frEsemjHoT6fRH7JX+4KFJXl1LlCTJY8nVQJ8dhbimK4SJ4TIaAIn/jB2fuVDdfXGcd
zmmbg6uCktgz/8GXYjcD/SXcVm5T4r4Jd5z6czra193UFN/pirjsdc37PFQpwg65bl4VU2LdB5YP
17LyyGL76AH8uNosA/y9U3ijRVmKKDZ3U9S+3AEqT7dTmIc3cneaXZRN/BI4nPfHX9e0Gu6nEi0H
I1nDr1QhugvoAdcbzQdT0+tFvEkRL/qC2DdnPQqXAJ2zs6QIjcfcNN1tFy3Wjp919WD78HeLS+f4
57qRhV8juJ4u0IPSb8ymBU/YdPGmgU9dVktmfk3GUPjAILx01zozcl7q+W2rR7RcnDBBT1RNnGzi
cop4N6HXrn2JFp7X8izIVPu3WbrPju7HFKEXMEqT/WLXsU8QOz3mM6ko8df8EFzZL/aTvzX57/1l
fWWX9ZOw0dH0ifKdY80HD8UKhP08bxfEZnovD6gAImLq+gsC0eoBpcc5Jf258I8PqHEN6jsV2hgr
NFTL4L4J9UEpwrZCn1hk2FdV5TqPrgnjiGlA5mtORt6e0/5KC3z36Gg91XWAQ2iUO8kekswX31JH
bEdm5YJ/hpz9GfrqJOesDqHxdvV7pJbaYRfnyXAfh21/X3iZsWtraI9leJqAUwvl7ba9oROmvx/U
JTbN4AKosnMhvjLRm6l+Yyzj5vgRYotKpwf44fI56iPkAkDV2PXqc45LqQlxVp8TN7W192v3UDRz
/Fi6tXFokuwTJZ74UUyArIyz0nGsvQy7cTUORl98ktE7D4nKcsjVf+MR0nhzXKOMA9XsuqDQ85ky
JWk33Z/v5ZJ1Hj1mULxtu8yn6DoOrQVPf0caT/nkTrkcHRPz8xTx15wqi5j70gIMExrZVlypLZFm
9L1mH7r5wVIbpWSZujPk4ZKH1bbMvR4ly+VEL8mn33hwbEaQDWKwS4/88acxz96vcfJY1Bo+n9Kv
VXVRNYNOYZZHRXDm5FZyjkRefIB9hacjMkVdZ/TPUT3pd2bYfxdznKQhX7Q2b2QIM1MCw12S/FMQ
KfRNfez7jOBaCngf33ioXtL9P1/T/BPd+E0R34j9dBHbq5vYT24ShaoDWh+/upz8wh59jDNxbHnh
I/9mbiay1ED9suUzXQIR8kSJc5c4U/w4lO5h8GeIdKY42C5wy2/ErV6cF7cGsvd7wOfnbCgf68py
f0wzQGre7Z8L8K0XyRqUN71TUKxr/XmTANzg9/TiupbD0XXUYNYffd+7ikb+6+ai+9As4aqIscxd
Her0SBp5gup5Dgsmypi/jIPEg/iyTdZdOvMXBt0mzZ4jLRe3XlXkl6aO7rkMwQ5Xt3KX9Q1sIpn7
Z6XTrWMFMFqmwGKPd8qWik3dRVnP7MnvV9t/+DlI0TrBHJydUj+S15mdIYcV2VBUsKEXbE7TtpHG
h8V2kISS26O7ShzZ6M3tuktUbZLsvh3G8bblzXVLTWa8zWI0RE0UiXecMRCCWrvwUksXdWwEg2h2
ySe50xC3/FTS1XT27u7f/RL0w9CkQ/P8vV86NrsgjUbtUQc9tWULl547qB5+tKiDHe/EZimbo2xy
d/KTu8o2qo/v/Og0GnY+hITbbKULJ3P8B8ExJb+M4Dt8N4dse/BwxDX95Wnry9e+C4Jrq7PoIm1m
81I69OQCPumPASWPa+n+ExMSxGoH/MFUjYJrQF8AzQkPkT+5KVWeetouSpblOC6mBbG6BfWnU7xa
suyb5vrUIBgb21Ut2YaKG72s53NhXkkXf+vqtKY4axvuUV6rgALzSo6xx0aRflyQf9vDGPdizyrv
jT96sdRxaXQBYST0JejchDeS7neaGQ0rs6x2U+mMUIi+jqUQIOl/uTtN+JAcOGdp+5N8aLT3mwry
Mns0n/tsKa/CX4c8YOpzScgNc/0yK0NxfpnVYQ6oAZIjvOTH20brUgB53R4WDPvTgPzB1aKzDQpV
C86sl9OFz4lyD/zY+pQH9l3lwUI2QgDy2I8t1OuYg9btrqwh9M/7UPXZxx4MKNByx8bqPGmWjhSO
IuS9kGu1oirjl5H7FLpojBXWnB0ydekzHmKpCgleQyRChuNq5jujnsutNgEqy8GYXQ190j/4uUmP
T+7Sn8EoL4f+Yemt4DKd1oje4BBAYrVoye8ixLk0EGoAdbpso9lH1zWO2k2u3tW2ekWHwE9H03wQ
C3k8c5PnLtJiam4tU2+D3vS8j3otGD9mNX9sJCQvR8uF4UBHpJB+io5dogEb3Nmca8V9Z+jXEGPF
h6NPnKYvPhEPyz3CHN+0tDQPsdXtanpX7muTh+/ZNGtIlJtTcHkci8+SDEef2HCK+8TMyvux0fdF
NT7MxmDs5WusSss6QG2sRGUBypnLZPLLYFa+oTGI7EPezR8B5yLsc/xjzWf/0poW/aDl8GLqg4uu
DK31B7FBS6Yr6Tmmxbi6uXFIK/QxT44yEWmTs4/QXZthvzvIBc6K9sDBsT1kRjrs+z44Torpd24n
22tA2yH3R0pJu0jXAUqIuGuH/TSuf5pFU94fbXZd/Ah7z9jLT1wuSKQf3RANLg9J4V0Pjpk+GLBi
XPWDhX6GGmpjkj2saxJtRvShNmI7Tpjhj8jU42NUCxPxB2vdiPv/ug679/gKAk3FuW1DVwEX7w5G
9Jc7DUDxdTmsBrxs3EW1Z+z+Bz9NK4eLqpus5lug2etmopsKFcV03BaJsTyT2n2SDFbVW38GprE+
nhyMslqerbB6yjR7F5eJce7PfbmVh8WUJOUGYGC5lQfNWvnFcSiztBK9HYqzq2LF+V3sabZHqBKY
sn9oUo0U66xP51NULV87rfmO6HDwoQ4q8rLK7pnOfLKnWU15g+p0D/7y4KvjEU+56Sv/Yx9HzXbp
7fO7QxG5zrlmIDUWd3O8jULdv0IDxr9KXu/+0RbrcPBD17OVALmIr4TCbxSfm2nyf9Sdx3LcWpqt
X6XizHEuPDYiunoAk5aeFClqgqAoCh4b3j39/ZA6rtRdVd0Rd3IHYgiZCdBkYpv/X+tb1EdX46Er
df2TWanTrdqtD1nSV2dhl8Q5Wa17q+RuhWBQTIe+SOi6Z5mq3tjivRQxk8vloUq21q6sSTq5PDjF
xqb1++O8y4PGdi2h1upN0n27PGJanRP+NmajYwVm3UT20e5UyhfbfmzNNrbJWtCa4UjfikaJOz91
2qhcX46Yw4kx0tN6fzm8nD53JtWc7QQiOv9y+uWKjT4+RU557ltKE03KWg8KyiewxNkJvXARXlSh
2+OY78yHf1OmvvjO/1qlxqZoCGOzvmoGPFb1JwNsp8dJZrFdfm7wiRZblMafX5j1kh+Hq1F8Ted1
3F+evDwuN9nWMrcpctYaZNznMiuaz5btqmc+Z7Nv1fXyuXHISwBF2JwvyM3yeUGl93lYVfWcjeXs
Kw6AO0cQOdoH60IQs5nFbHKS+D5rp9yXUWS+d/ppovP8bVBJEnKUbH0o2jTa/3cvlfKsjMZ6XOGo
AneB1SGi0XlMDVPfJa1rn4Ts3OvS0HHIT+RfdWPy4CT1/LFm9UG68fRFNXHEoYK2bqtibI6qVin7
ZKmNewUtpO9AmXsnnNq7nETF9EOKxPykidEI56SedoXGxq3KSxt6Stk9xvPLFFX6U60r6bku2H1e
tCZT3jV+aUHCuOhQ/jy86E1MU218EEgkV07NR5wJ61pZ2bu1YEkvizpwxztFsZKHi1pdWNAB2Rj8
WBpSZPrx3EXjvh2J7bk/zvvHV8a5csyMRH4iyV7143Se7ynwuLvWcJdzTtD72Z61aJcT0nRv567q
5/FofHYV+dyoJuJtJk9JcYBK6qfYTOzPRVGqvjsX/+Iy5KkSbsenwNNkl98IDSwg2yfnePkR/zy8
/G593o2EHtfO8bLuvTx7Obz8dpdDl/bwQcU53y/O/FlO6qkn8/qROPD21uYz9ONxYZEiUA9mebC3
j6WS6H95md7QKLO2AN1a6XaV0k27dmyQNXSxAVPIFi9R7Z50BreHxLbLm39zC/6cJwRYFaOrw/0H
FJlcMO2nPn1sEVY4OkpE3T4jwErZGXObP5i9Zj5Y4Bz2hPUosHVq8+HyJZ6tW1eQyno5mnUwES6E
Qu9ygr2d1RWdSs6evh5nshu8yNKHfbpAaPSUkvPOUrqz3EMY8UvWEztZIT7gp3SexrH/bGwdw9lw
3vDqN09KRcgsKgOxn4ruv3sBgsfqcLnCP3mBu13BvVwhidBf9+KhmNWTW2jrm8qnAVtgzu64IlJx
nVkDXp4Yov5rPLvug8G24ojXbNkWP4QTbHSCZiKYYBkYGctytHeXpy5fJlmv5GgPCJIqwR03LrLZ
x2PrhNyR8qWqM1KXk9w9XQ4xtV+7i2rcL5n1HA2dvUPbNhzHPFcOjuzzG71OhlBdW/uRVoQL1die
v2CnvOVhLBAWf01TmPjUym4ntu23atmzV6QlZu1t826pY3uPNholF66Zw+Uw2l7XKvlbAU8jp4FJ
dFC6jqecsGg3I/nWmOSHOlU//uP8/sj2VJar7rOmxMSa4Vn+vjqV9dimcfWwOCmSeEaXLayMRM/k
Pp/uOpVcjB/TS5qLvSCX68eM1SatfWMn+S0unOqpVeS/m1GMn/ToDolYqmprmxIduth/+Th32DRk
b80kr9njwxhBMC9BkIbLhvO5fEla51sx5+m5QOz8YLnlct8TivrH8yRQlqftV6Nh/vs5l+uwdVnC
y0n/D67DrZUfllqH8rp5UC9u1Kkgr0GR2Y22PfSXxy8eVsMmy54YDBfK/e8m1vriUqQVrF3O+9O/
+ufJl8eahZjBy7mXJ37YWcUibF935KuroScAuyE2s4OOgKHsSVj8/fCHK0EAcjhMWWKDic4o52qN
uYtTZyKFr8cImroK7M7twZ9MoEtFPKRD28Tq2ntZVxZM4+jtctRVZnsPvcs85ZNDviUk78vjfzxU
ViNVpnzdqsl6/PXyZLseEywmeeqTBzBikzGbR7WRu6g1lGdbdPKaDjKDznYIyR2Gp0xEcDmkAmbS
V2qWw+UQxzAiIaMar9esUZ6nZAoVKVZgAl3z2I71j0sqCrEK+XbJkbYm4Ot/dUlF6L9d8vIdNGX4
ccnLT7ldcoae8O9a/cbPnX5A64Zj2ZZuWiZaO+Mnnr1uRB1jtOt8BetYn9dU4LBBEvBQqvm4cyR7
kBag2llhuNsZjWo9rNSL/JjcwrfBqg9lGZvf68IhHzg235Ykpr1Gq+FBqVowYNHw19N1GdsPCWD2
UdVp8heUw1GmK8/agl6wIP72WoJwfHbBS7m5Zj4CYS0fIehAIuNhq5vza6ZHsIzbISrT+lBbQJoA
IMYvhAbrwdBSyb88e7mkcPP1+vIsBusfl1Qn68clJ2o+jz/axnpHPFW/YVEU01kG9JL8dzYHqCkb
OkXEDqmrNk5DGVMLB+3FM5fXFEr00RRIW2ddH3a6BsrgT1CpNda/PfYn3zXPpmHnYHD1f4BQL8eX
87AvbB/W7fk/r5NVxJDO6hLvEvQ2u8lhxdMWxXyXaXPmj/SNv1XxcRn74j1PHSJoLFHcIn1MzqS2
RCEt2/IFXPAtXA26WnL+3OFj+GQDcvpxLT22pztUo4QZb6+QJsm3XGvVlM1+sBS3mco+iUXchcyU
P6h5ttxI6AX1hqy7fFHYpB1shRzq9YKlI3qSjEwqPuTYwLa7vKZTrDNeNPX6cqQqxnJTKPPPF6lJ
xyWghpPUxp53l3XK//mH4MPuEoT4DneS8TXpfzr8z/2HvHkrP7r/2M7641X/eM5/3ryN/UfzL19y
/bh7+vkF/3BJvvFvP1jw1r/9w0FYUVxa7ocP4tY+uqHof89u3F75P33ybx+Xqzwt9cfff3mXQ9Vv
V4tTWf3y21Nb1KO2aXb+yIbcrv/bk9sf4e+/XH10sk/kfznj463r//6L7v5qgheyiIuiH8r48Mvf
po/LE86vqm6phqoZtqYKtG+//I29aJ/8/RdFF79a9hb7ojqOY6GIc3/5G6Ksy3OG+qttC9cSNmMH
mh3jl99/c/JjtnTKH+/WP0mx1H7a+aFMMjVbdTXVQoHnuobx086PLdcSW6tDty9dM7BftR7MK9U7
27aVLZYdo10vCfeLrDqw+/mOOuRr1sf2sQb8EDmBnmjqbm22iQOTLjtzZVckyaPe6IxEpnR2eRIf
2nTIj02n3qxucxS6LsMqirRQNm7pzQgkNvzQVUd55zjaKDSka++MOm19HGr0L7pjkpRaOKrTi0pd
L8DjMJPebF/r0mjoRacbzNOpdvGYmMSIF8DktTgA4dDdYf5HBe7qQKV6d/YTUZgnPR+PDrAHvZ1j
T7xOVMn8OEtzPJruSdU71DdaYfgpQ7dbYVCtouKQViwxU4gzft580hIR+3WhjR4ksChkI1Ox4SHw
V0NVrc87PTuwVX3A0m96YHSMvCJBVvaKl+tGF6h1mntRZZp0U8cMeCQqi1L9stS9fZcKonjbvNxQ
24zWKDWqnWAZVIp8vErRvbmkgp9ypf+6KnisF+2+6Mj3GzJ8sfb6YFeyPGbZ3pyG/L7VldepJfSX
HcudqPVPYCnhA0nlXi9J7hJ2oLQzqIA1IQ5Re3F438CE4wFiv8yEAmFhrV8mB9ASf/uGn5Ju3ETX
Pk/qfd57suxDS50wzRLx41nuyHdO208KKQj+BDkiIDkKhx+yb6NvqSkgsfWLEbWDXr/X3RiFtllW
AcHZ4lFkmR3ooxoFUskPk7QH6K+6IPMcS3Sm7roEcZqLfVjBMhE0PXpcrCIYNMl9j6xo2qNGb8+l
ZfmRTJXTNBY386ZYxPmCQTxAYUiLPDLf9FhXAlackd+M2VeEEyH1zvzZIo6aQlideorCBio1auWp
M9ic1E57yMr5TG8C7fI63dWZRZNOFldjW2ZMYiM10ai/ZjpB5j3Q0smd2ryjPRjzznqWIQqPrCbh
13p/xrsQqp2l7Mymij2NBmI42t1H0i9d0FWCHrFlH+RMcSNJuxdjvYldmtmgdEFCzibpzUp1akb7
e1640VHQxVU79fviuMHYkg5DeU4S12OHjt4XYF8UxEpFzAdBVIGlxe9ELNJKdho3zCvFDTJ7uFHU
ZdjbRNh6gkC9vaSiPdBUWLBNUJLX9uai+loleh8GQIbSBlCjPSgnABkQQBVj9Jy+iIM6t8CFWk/l
MAHHLZFwpWQi41ne1crc+8QbWNhDB3HdoXhXNSoReV8eI4f9Zp69dimpBDn2UhtRcLCmeL+78WhM
SLvb6Rsrrc4Xa/3JFXYWrvpk+YNJ2VzVic42xfzach1vLYgbiHLiAmkRf6mmdeuFc2euz1lB/Ocg
WA4ourMQraxVngU+NJtN0EBUh5VlOFnDqYlfVqJzwzal90zdzt7bhvkojeWJfvy5le6NncH9mJx5
wSn9meWrdiiU3ENObqNPI7HJMM1PfVOM53XsY5Qc47tO9xbj43E2ATYKxwLsodvemBjY5pJiDuqV
ijp3wAz/s34hOx1NhHNoW/fUmuKwcoaXIqXpbXPat43+aKvXSU7hzHrUN/0PN66BSX0/lytenn5T
jCc23MoaoJWsw3hm9IXcfdWzzNLb/qXAzuDMog7d1Gq9VkzFHi/VVUyF45AJx9PNODm2OmHnbZJ9
1qaSWBE7/WLKtWZHM36zNWenyi5Usv7cx8q7U+dXkNvP6mqeq6U5UYzKPaatjywK1PHAIuuGjFa/
yWc6iFCMeRstRqJaL30YwV+G2uz3S6enSOKdK+IugnlO9YDfKN7NYr4vu+ll6k3E/bI8SF0b/KzJ
8+OMlUzE4quLoYFsam2+crPhXk2hVEVmpe+s1ZgDlC9BIiNc45HYLbrxzTSMNHDRh/p0qe76wpzu
ohYbZwMcCwmqGaTxcmhjwY1QZ+0219wNXT75FcrkMGO28hoKh5qV9oxpzp6l7uIxlj4jUq93nd7v
ijSFNzenARX+D30Q90vX30aVuDfGrPxsNizkutlFE1VP4eAA9kvjoT6iu0PzmN5I7D2Au2TsO42i
hOW1OhnfEIdmgUas+Y4q5YMiSgA5nS13W0u7Xfth3/ZOuS8kXcKFe7BtXtWlCMZmmcIJSC27qdve
yr9GfChypyq/ErG+Cm2fttVXZVoiP0vcmMkakGWcv9eJ0YbdktbbG/Ra1DiTO6RXJKG5b4qLvAHz
L2Ej0bmWlXtodcereuUzC9UyATrncA9ZdeubAtw55D2SW7Ao2J22c9HQDp+MLlfwizbtHptqfJPa
a+LhVCQ+rni32iIPtNI+6Zq4VWalCQViC29dZxLtkjLEBsFbvzYNycHzY8+GV4Io2q1KvfpU6P2k
t2rCsx7NRX52yq4NOtONHrkTAXBgBRqG4bOhTY+S2QmL+JNaG2Yo4upOFCvDUtfF3iQFxUHt1Gt+
bGYvmo3hFaGc12kpO3AkoLvia9RqLI8ipwnVSd/H4qjM4FMta0BdO1peYheOXy7qMzSYbVMGTzWf
Ae/PvMm9sAhnzGWYZyWRAysTKNBfUs4FthGzPVLyXEPDyNpgolLjmmXs1YUtA5jWuUf26F6L7c6D
JXmWXXLVEPQnppnfLhoiRCLyw2RQggmdVzt9bUZ/xvw5pv1ZU0NbLLbnREXpz/KZ0t7Z5C9PujoM
46bJvvT98rTdSr2cPliGfZMuoRKuIo8Wmdkt8iOftgrVRHaDfjN0b3XeGOGgO2+J+krf6OgSnhEa
S/bqEB66N40ysES75QYF6aaiWSuSkrJvymqne5QWJsbfddfE9uhnru/0Wn6si8lXaYB7ijORr60V
IZqEsGMZAiZCC0GifxcECjMqqvyhtG/aui+HlY6Tw2LOpim1M6r+yiRBzmcXswZtxGjC7ol0tVuC
kzr+DgZV47V4U9X6oBix7jmtc9OK/iHqu8xrs77zy6F5tDr3FRnofZcYBQk0KIvXibmKZMIrC9jN
7WC968OYsY+bGKUdDCSzGJh+2ow/L70L0qN9u3S/xLShTrSmEMg8GCVQKWguvlpWN0mrwE/ol+9y
LeB1j1JDWqiRmzvOcC5lkNf1raStf3aG/hktld+UxqHIIsad6Slpp/FgV9lbNlpLKCybER7NRVCr
6h2BVEjup2vDLCrfxCyCF8p8jlPhJ07jjZl5dPdNA7C7Lel5Fe13Yx7PwKtcP0/Hm6LJPy1ZPSFn
UQZvoObiR6Wzk3BPBCqfLr3PatPXSOX1KCPa3uDmR7Vt0c23JUsyixrroBzd1HgCO3EVu6Xtsxt3
M8L0+icSDRKvt+vT2NU7Xamtg8qfpRqJUS/r+2JIPqeCnGZaIbJorufUvWO2+wy9hKZKygpGJrpv
TiNxnav+1iz5u9n0JK8MmlcvWTAnSNk1V6jBMqlAtetDr6a7Qb3Jpu7apcW+W2b9A0ubbwwsv5gM
rpABXWWmedbFgmxRa16USt7XRvnFsiJ9r5QCVFbdIk0c0LnJ7/b80pLREazYcneNnPd5izmka9sw
z4fOn1SOHK3KmYUYmb3SUND4pIkGLEA8q/n8LlStO2lR/n3sDSDaI+O8qqUB20E+O037zY1LcZ5c
+1wKJKsIj0cv3k2ieEt626X+UL+v4/KtkF+bCXrMUhj5DSyDfSokynQnUg/D2H9xqLoH6yjOhEk1
PpbcfI8V9SPqTnicQjryX/txOaXT/GXBT7Az8u51FueopmVdWm96Z6FxBizEOGmgurCzG1WbVJas
qRUi343DxX2IFTMNkTS2gUyssFCmewmdwwMM8C2LU0Ym3Gn6DCeI5AXeWuWVqIAbp74TarP4bKqC
PEkIGMEv61cdJHO1yvxIz8Ru29IEFTILDz487pSadZM0XmMSs3YNsmFWriCjnKoNERdf6+p61zbk
i6Wyo4Ja1Y9WXzo+69+nscGTaupjujP75W6cCyuUenV2pHZAJAN2bK+s8EOKLFkD28y8JGZhvGSJ
45XrIxyvx3goFS8ZiIWD+VqTn8ICo7imeKSFqh7fRvP0hKUOqIt76kUPyCkSL4ueoCoSrNv6Uv0a
rS0TWxYWA8wt0rpYnS6YA8eeodFg8vGLZ/Q37xF0M18I5mp4N0dQ7F8cK7lejfG7qub7NlLa8LVz
mU7nzOaTq15zO0ufteenOOqId4qZBt1x3KmVfgN4nqlC9u9uSe6L1i1BcYuUyEDok4x+q0w3tEFA
zSsI+JwzkaWkZn8ucREfrWHIYNmXwcKWbmCzrKjV14xS1p0CzGBvFdGuXx3ertxkpx3PHsUmRg/F
/agSpphec6DeJq9ag+SKmuUtjF08Ni6tNALNrhEYriw+w9RMNyZBsV6LuZxCkamMA4NyZTPC7+nR
VV6bOpKQswSq98Rc0CxK/oQgA3l1NZxjpbkqu+Yr5g95bWrl8iT71uscywjVLHYDR6pHstAIuVvt
XT11Z3viNpow/Ow3wkBguNpzhTnEV8ePmg8dH9gVSCFQgrSa5+NiJstxjBL4V0tS+3A72LJLQsVT
GUKrT283Tdcw3lltBCGJusQe84hS3G6hMTiTzKPdp03guomNTCwL541FuDCE9GX/RgOs9Kjq+H02
gxdTTqtiZad0pFnVHPEOPpEueeiUGN1R3vhV6x5jVidVRnSkFg8Phsy+Te5KLO1Y0aGZKUvozuBX
ZrHP+fkDB0I2Yuz8CquZ5hXMlV7D6tyzE+ez+6E72V1l2ClvrrUvmzbMDOclRkzkBYl7xXrvLTXi
b8nMIgVwXO8ZlbmPapsoTH0IbUJkzKGPPfTVVTgm9ktBBoBfU7vajfSPr2ezQlQ+rKAK4QF6S0q3
qS4SUmQH7UEYh1XtvqkN2xLQtWKXOe1Nn494yFGSJOhH5xIIAIm0pyJpHge1z/0u2noYAxHmafGR
56IIF8NRzu10rcmzSKr72BCfKn28GbLGPJfxiNh5wBG/WO90OIkLc5V38mIsTylK9qiJuCqtHo1S
6h7ntb/VqMhuC7dwlCZvR/002dKfDF09OVMFzjRtd1XUoa4SpnvO6jZ6ZM2MwAejcrahNPWgkMvL
HMdfWGG992K0T+xYg6WTDYwNGYwVHw8i3Weya+Vja5NQHk2ZV7bzvJ/1acPMLs7VtEh5xBtNFccm
FNFd31t95frL9EkdJs3bFA+dq0TBNfrtPDBi66Ft7YH6ghKkBiAZHClnVa+R3EiC0TE/14D0VqCk
sCRvRqeD2TvaLBczbuhi6NvdonbH3hjYKbTd3piMiE/WYgXY4wOFrOJjVO8jlcrQiNspsAdiVGMg
dDgqyre6Lg+TZvJNjfqbXsZn4dYW+1bNDKQRm/7/vpr8PygU/48Kzv+fVJN1G1TMP68mf3krv6ZE
Kf+oTG/l58sJP4rJhvGrQ/uYtGRdta0Nl/ZHNVn7lUdROdq2Y1NXNqgY/15NFr/qumlYroWDneFA
1Shn/15N1sSvquOa8NeEisBms2b/L8rJVLX5Pn+xuwocu1zLUlXX0g3q3ab2j3ZX3KjusmgDe6pJ
mGwkKM24VXMikcgfE6Hu4ji5b7t1RFOTZYgAWwMYITGtar7oR5ucvaxh97NA52rN6QENENuVraZs
Zy8uMWN9XdeBgtvMM8fpuxLHQWa1JfJcBmGL0vLetrXvVu70J1MWTEV5fo07UoYrKTfeaEc9cyZY
RQOx4arlydXkwvxXWjMQghVYqQ4fogda3ozl9XNcJHMAjavwatE+OQYZl51tnOFBv1mSLE+WpvpR
WMQuzWU/h7Zq3Vf1rbAskmKnCQzpwgytzUs4q5Qch66/ahetOGVzU5LE5HDjs/VE3g6Yf7WKoCmc
fq86EvyGRtHaTZKPXBsQr5vdBwUwn7vbCJEOs2Aq6tQXvTYG4GeYZc1FC6NmMm8WEpb2s0SBRE7I
V9UUyTmfkjt1mxB6c0n3lBetAOTWt0QtNX8o6/WmndRPlRq3D46e7fDnlSGzINGmnFsWfXqruEwB
Qrecmw4FF7meyL9rXwccf6CfNx0E2xesE5OgfLhIqgRL78s3Wy3nUGe9lmjt/KWO922y6u91rg9+
wt4XflrqOVWknaaBjeHax+/xkomNFvW5yxqGeZXpvmG2V0RFpFMsgiVTbiq17z4lpXAOaBlavjn0
U90fo6YkS4/w6MF57AmF9nAvFftCAKuTTQrPBZ81pZtBYflUOidG+x17fcbDSBmovFTtdQy7jc2V
JGXHFnpA1ZySzIo5NJ0hrkb50SB7oE4jETowHDZPVey3Y5/clkmjXJcuFeuVFCjUNo5+OzEgr3mh
3orIfY/7mhBq2Wq+0VN2n9xoWz1FRyrQlaem9oc9Z8dKq4a31VizgNYJQF+LW0POlAeSoUcs1tTo
jO3pSSNXOhk/iiXpfWGV4351Ka6B6u1ye0B/WFbnQdiHKOruahcjcmfCElXTLSdn1pnaqzMuzenG
zdpnnOrlU9fb19Rw0ltU/9WTw3QpLZ85fTpAy8AP43QuWQu3rS6V0BoiyoqxeM2aaT3AOPtEumd3
tbTym27pS+igRz2qM0IeKrHpfZ9ODVGtVOMbzcV7XJED1Ta29TBMlMlrAHsAyOdDoj/jLrTuL19S
WWdMO2q5ywtvtZp7o3MztuVLdr/Ek34zl6BAtiN2W1RZy/wETaG9a7aHLo87iYIWd2iR9m0vcM3k
TZ9V7XR5kmwLuHUtpZixpxBStQhLNBiDt7VDovk0x865GZLi8xhdm2nyRY/X7JhpxA9nuqmBD2Hr
rrN6lPAk1HWYkUDGj3Zfzze54x6dOvmAUugcMEeW/pcmJviEQQztOmkJaamWQdEKjTGx2uPfAEy5
kv6kLnSv+pgZfCx368paciycW6PWknCZrF0yKKzPq+o9dbr3zEU9obCc8MtUml5XLX2QGVSN1Pyp
iZY3my7MobCendHpAx29vN4b1SGZXXmgrfdaaLh4o+81KVO+aWi4gVuVxbcmd4OgwpZTM7S0/sZI
0gizL/2JDEm8GJb2UJK3sWg91Qy7X8Ov1dhZXi4S7Ti5C2DgDERZPbjHRVU/2HmQojwaalAi01iy
c6Kujl/0ApifdjuSnFNjAiLizr0fk/It10FAFmZ3JDllVxXJc66ui6dTMEPlUYVFoh4mXRXcgxEF
n3a4Xdr6Tsm5P0TT3+tzPcAF7Qe8Pgt4XJHv+LjasGtrdrAWBkisWpGhP8dSZZ1ZwNKf43yH7kD1
sk55LZf8I48lwePCbrDnDHfN4g6eNkt+TJBDgyOBfLhpj2XDrwbd9OuoeW3N0rzRI/wglZL6upmY
O2gEA38um3UyTibWp659u5LIrKKYFINUvqQDnZO5sp7XShrnXJnCnDyjw5RrSM56gQrSYFLinmTk
CsfKfpmspNuv0FqCNAWpX5gU/GatG0Imv8cWXRstNFReLM5uWqpFKlAyAthT25sm+p/MsvENROXZ
C1wNcKxiItJOJq8apqdRSZ6NxB6DNVGxr8seHOzMxEgZk23maPlsAA/Cb5pVDzU5Y1yIAy2dzzEK
8KJIJpQ8t/FYNztosqtXYE/dR9YUaA153cQV+NCGt096tgYCBnUwi+YdwbZ2GixGPaIsSIbHuhW6
ZvSixdYVSxXMQ2tMmaXrfITReBkXdV9bSnxy76LIHvZNvWXbZmvsL1ZnUchiTF+W3N5liZHcueMk
Qjqwppxj5sfY8aSe2XuIXvp1bunPJYZWX5mbo4IIZpep1VEYpFxoBTvyRI+OMOivWos2WEf+9+oM
xpHeL7MABeaB5CgKsXvLbShCVWPY21cUW68mKqJwEUXlt7u5lw9app2ko1bnPh1JCYzcL2afnpdk
Ias9HeqAqh0UZ4ajnTNS98Mk7iulzvLI0Ex8huAnJ/V1kYp6jA3DDkHLIkLthBngBZFBoz2Va9SG
I94hDyuUdkSmG/aWtdV5+HaTXH11oGugdlTlm2xlEU+moFdpyXl13Zu2tjKm4YHcwnzrx7eO/sle
5Dc1kY9D68w7jEQHCnuYSUYA1JL9/2oOWtAnWrLH63znKDMpTNYaURRlsx7n4Sx110MZXXmpZsHz
My0id9sML053PSDa9/FqZLuCiEZbqrqnpPqH4ozyDq78nenC8pruQdJTl8+sl1I/N40glzWbAite
oCT0kOldaCl0wVzrENnqHHTkQOU9jWjGXo0Kr/wkIe7eJ2x/qIN9dSd7PJWVvI61Qjl0JnlgVnq2
4yMCLA1d2rB441jbezNpILGW5p2xsqWyEY9OE06zvnBPRWUiF5srXME1vp0or69ZPiUDQAqjYfAo
45i/cswHK6UuUpJz8Wp0AyP5HjKR9olJZd/a48T4ezuXgFvjLZve8Ls0Bg9rLXyZnHCiPyMjYzxi
C/oK15QSa7GMO6Udn/IoZuUjjx3/5lSup2F9GvLuxik645bhmJurf+ltpzlQWqdhFQUVfpqu1RiH
sjdrZAWw4pfwRktf/ZxdQoDwfdiBPfFGNAZBssbGqa9GCpGD3u2HNg2dKFquZCfr64ni/FhSF1Ob
ihJ7Br12WI8urWm0J6HR9Md0bev93DVBQljpYwcewSPAPT4SnHJI2tV8kuM2Daty73TCL9GHz10+
PbAoqZ4StBXUm8ifjzMSm7vsOpNmd1dtEAEYJ5bXdjHfei2BenjaEMtAi+xxJxmtUdNh8tCyA98a
RIK23DlipBDRu4m3mso1cHeKwXr8cPkiN7Vomfava66ysJ6yx8sXRR9Sr23nNiAqcPQahsLbbvui
CaKSySsY96rZ3Zsszk7QJyvTkwzFzIwpKkuW7D/+17Duv80dZ7122GzYeOCTPrbCrhU1Lu7rGn9A
ANzUoEEVWOm4s/qqAY7erTsQNt29nYr+qmrl7bTY3b2TdtUeIZANlXc+sZQvGTeZo7ROPAyx69za
9iJuY1QLt0vNKscWeA5FMJppdQ15PN2tWmV4RE0YN82GHMNLLkDzAmLnoKsoqEbCXPYXIhsUrdgY
E2/IWAQq0nzI/y9h57Ebt9Km4SsiQLIYt0ydlLO1ISzZZg5VzLz6edo/BmfmYIDZCJYsy2o2WfXV
G2lBcnOOBNwJT04vEkd4gZVhSEKhd1Lr2ASWlrWcYMqvdTS0N0bDBz/nkgsHIhvbiwv14Wdv2dLE
tT7mkTG5+cnONP0Zc9U1J2c/Y76/bTLh303uDspqQziYRoY97s1rtvZuoebyrrDkEBJCRMSK4g6o
asIQTZaug9sU6202MQFzUMrftGopb1o5b//5VCjOBS1i7ARw74boI2JZCB+yzd8cjwF80RvclbrA
lKeq2GXHAKNrLps5xK3tDi+9x8Gu+7N2/us0+EaOPSXVktLeH9mgX2rE/uVQn0CUt8BKMYMwACDy
qVzvwfdvOSfOwLdZyUNrjnd/P2zrQhBxClFRMQpoO1OdYlAzVm6uobATxya9ALmod4MjVee5YfNc
dX2+K2EvLqjEw1XA81zn95SMvpdWafcVlbh3Lm1XYas3Zbj1vQyGprEPfaGlIcZt8ex5o/+Y8p8s
lDmiw+VSIBR4VIZxh3DeoiLbmoIh379022/jtW9IT8bBK+1xPVi2OaKv4U3G+xJ7my+eMMZiKC/U
W4qfJG6lnT8ushtPlg0eji8FcgB1y6nZcZv0TSse5u6Fs/evtaAaEKeC1jbHOmcSEITEQJIO3VNj
Ozdz2m+3hpV1qBeluOW8dPP3szb/y/JYp6IS6u/lDXOC/ZKRu6SgWgC5FJR2QdtkQehPvjzmDqVA
TpHnsaOtjAMdN0dF+/jmyCPPPeFWfp0fbK+nR5dGkiF0yYv6mHxmudLmPtt3CFShH6VXTUHe5FWw
mWYeGxhPh6yCyZG6c+47eATSqH5gMKxujKJ5Au8Oc2q7T0tpUl89T4E0UjvxLVlTDbgTozfXqKum
g1H1abitJCa3vROmq4vnLp9JqeLlkGRnhtmay6DOMz22STtz8EgloDcboHeGCE6t4YLObt2J1fDG
T9/DBVZar3XTaud176qgkcCBGgBHlJv1pS2WNnRS+3Xo5k9ELZfCX4vjUsw/0w3tjV9YGdCvzdBp
ZQtHrC93sVn/jOkb0OYC9H6Fb6t4yo3y3GAk4EXvHxkk76HMaB+o2lhllFsOylmfKmy8s60Fez6/
No0T+ab3odSUY0f7k6e5fjPrOPBa8uUixx6rk5kNby+8N4JVsvyJDs2MKfmYJb0W6z22MhmKzAf3
gf6OiLEyInQ3AMMZ1nxLwufoZnXph5PNQpxTVLKbox6zImcRE9lxWYollqoZSatL2dBFsi6d+ijv
iTmAldnbn3olAV2x63VGqscmTSDQBQ2pOL5xW4BeR35OFbK+3mFdmKJ1YuKvVo3EJcmJfHRoEcOZ
kQAYk1u0RcqvmayM+t7fnXsMlwWAacb8OchPSyz000lg9H5z7CPUVDQ7cxbVo/nbavIXYazEFoKM
2zZxQ4vRf9v5is8AhbDuZVS9uSfHXuDjS+jtLO/6yzaq0CjBieTQh8qQCP/QqOt1v+E3TWsoXZ+3
ATqgMb2HqZgQesC7koaWrYfdgy5dOfJmM/+GChAS4tz5bs2WXxjcuIJi+IEs5k+DeX84Ly0sFfmH
RjiL5cl3rtxuanqhvTRHiRWIxWbKH/Ypde7b9BXdzEdVjy5s71aQKIP6wtfV2XS9H741kf/FVnmo
Z+vNU/0rgfYNB0znM7XIetfFGupqf2c9kCf7WoO5VfRFzZyCLGYFBXkivJtK47nDIH27adxo5D21
obTyB3PMYr2qbAqRqbfNlzzqRmQ4ezq/2vTaMewsx9nTf/nXfJRUuMk6d89kAheHNucDV9gkM+No
DL123PNVHCo/+6gwfQcqJ8Kk6SCoQeeiign3mJl27Cyv6FP0k602FHtFcywY3Qj43GqEpYwIpUg0
14ZXNxztxPn9dpyzX1WHglXsM8UBc5WMffajE2j8JnHYEIiefZFdynr8JFGPMvetJiE51Abzi3TU
g85AF8hc/6in7H7t9Im9ZbrOmOtp5XQZOGVjYB2cQQJtLdLLN3IGRyRO8szTdoSrA4JCI2Csln/+
z4caLYgLlMX02SIKEF3YdWbNCAHOkGs1ibP6FQhkQjzl3Rx0W1XedRMvgGNSLJyVsE2PX7xF1eCM
kvt/NONtt75mtbwrCAbll8t9qpV96A7LGPljPicNC9cGRRlqfv2jZ9pimOTIObLszGX5k/m8QkLG
uEPA0e58j6uKwcbUnWkXv1SXJzLd58TS95fOk0XSy3o/OvqNvsjHyRbbKW+dQNuJH4AjOxQULPQm
TkFjGf9ISukUm/ud1bxzGj9aLpZNWRHanNL1g5pvz3Qn6lPnTHkNx1dr1iMzTRnL6ZF+yOT41Rb2
3WROv1Fh/yR8jm63KyOWpmVD5Bp4mShwQ9IM/KHSgXm0YvbPreplraJVp3e+qbQbUQg6idhSgUxs
BaHd0WBNFO/XrNUj7IybHjW7wTRpPvm9hSdUdkgTu2aO5/S0LlKGsnCM28lwnoZJDVFmqDpY1PYK
d+jF5DW9EDL/1RfFKS8RBa/5gsNSx822e228mQClwKCvuviBxOYPbzZdd3vMRoZ1ZBc5YGa1RQTQ
3ObIUAQgNMppnsKVSu0uX9uz0y4H0jyZw9CEksnVRENPpUKmjWCczHxwe+eJEN8zyvlTPRU81qUM
97TMD1V74wtSopeCYOHUGNAoDOJaEGI4EFHw3FdrQWJQshbtMFJO75UR7Gkbtlp645ltnkw9El3y
1lmd6+pW38b9Ukuoc21x5aHeqrPRQV+2QP1dvYgTO6IIbf3JqZkeCJ0Gchj9n0W/vnK8Q/6SqpL8
kyI2KrlwbDsjOBzQFikZL4V1V3dtG0w95b72yCmb6JWwlnYTtXL9GipjDTYFVZZhETQHdaS+Og02
/83+UoXXR4okgThTpC4gLMtsMJnKs5fQsMCD9f7SKX18LNrqN6bO7db5I50ucHuOAWiG2xiDB6ER
TntZBI8/aHvYaAP47bIkqe18bvN1FoB7oL3FuV9WIo7R35FSYnF4szItrEtHRKN0LnrmeFHjaH/E
wO7cJpaXovS16glcEPDHEF2knJRYOzPa1CSZps37WUPt6WuRqKr7FT0lp9y8u2pg6XYYeGWG4hy8
s5mOWV/ea9LRkGQsSOHMT7Tk1Rk4UTs7yCy07YKKpyFG3f9DZrYeZQS+Uwbron2Rr1CEBclQiLdn
1k22rMfUBdhirl889Vh17c+mcb+xlqMMWwKvMQndtPWX3dWxDoj8FoW6OC48qxCN6B80NLrKtlZm
J+7fVYjPQaTJhDokXwdY/r7sDgaFU2hB6hDNZBl5q/hVXJVbJB1GncU75F7QWLIY5c43WQxDsA+K
ZC2gNmPvcmj4khMguh8xdWEx1e9Vu5ih6sVjS/VUaVzMDcWfk9Pm4/4s20EnPG/9AS23sEgrEMJu
+TW4PKtu0Ov7DizPichYciywPn6DgiXE0CcRoi6Mch1s0WNkZHQUJQdtfy64jXxwJKQiET1tblj6
n/20PYyotxOSIW762n9LbUAvff+i0iMWKIUeZX0moOT6EGCKgO1z6bZFTYPfHl8wQEWwge4Yg3i0
xrqhyav+5XIv3VjOpRgnLcTDHdMS9CQoIb0tfM6KJLwfGBtPboeIqShsWCHvA0lww/Y3BTOqhnA2
bQ7S/VcrEFD3difiqtcfGwmr75tJNaUIrNPUjxpy43T8VO1m/TDLJQu11ns1phK6XRb6wdXcsEJw
BthpQRbZOUBsTxJ3JmIIPYSWRZUHdgMAOSl1dyp8mzt1kcd0255M9JNnLHdo7Tt1SaleIjjxiwSC
kGGNgAFttriP38vJsU5bPbRJXxUv/V5pYaf5n+suiTqD/p/09b0vwXoBqWgY197WtHifB7e70Udi
gTqm4mbJqSclvH60LFZBBzX04oyJglxPWhIpw14RsVblR2M3n21PXIrdmh/NISGI4EWXjX/sSwbX
rd1F0pqRL1P90g4c4XTXehxMBFXK2Z6xidQPM6lkZa0FC8x66OV4sldkjRsaBd7UtDkMK1V5JX1l
pW185QYTREaZbalIcBs0roC5rUe6U46mjeKRc2C+jyDUPidY3R9eV4of5n75Qswhgmnk/NYhLYAW
IzejdR09mmsiqrTJeQf5fzGyprjzR+8W5AUAf0cZtblpUqOxwUSA03QYragt/ddmNJ/S0tnv+wWR
kkBEORgugqp+t4M2nc3IRL7g6li1/aK1Imk+9gOqV2lZ8JMTHv68kwQwOcOH8lb7dpfGyR0mMkq8
PVgZZVrYmaReQTLX4XlO97c6qxyIAMTPhi1f0CLds72UKJpnzn7am5vXcdvwLkEpVng/RAt2OPjH
wW2P4zi7gJrLmFTLsMSFi3i2th4tyI1wUlPsa4N1gIYqkPuRMjyS/oSeRf/s8+qOg/US+nwl7poU
OK/SLpazf7BxeFc9j0hZRx2zf3Oq5WxXrNGWrLqox+Jtuv17TrJyvM1ugYxEgrFo6Co998W7hpro
hf+82hayzx3Xver/pPS9YDlo62hxczdiwrtnHeizTCa5RaKf4pkpVhRdW7uoQ5HjViTZ3QzmBuDb
X3bOT/azQR7X27wOn+mMRoScmffWbp625QdQVp7YXNaEVloTMXx9I1GZhc1ylmNLtzEXnMdOG0KC
greVI2q7t5FOUSVHgC4wLKt7TM0hbAvwbloiiFjS7Ptua4tHPGLGWbKBdX6od4LIzCZ9M6bROSy5
Exr9wupds9jbk3bv5DZmJwJokUpj3c6gYIjFfmMbJEA/FShKrTLxM3SV3dr/MUffPXiT/lACyYIO
jTSTyqYJnE4jpscB9IFO3ocCmXvT3utoZZt9xrslswvS8qOqrBHcnEzavVyIgHJ++UbFMnG0uZXv
ZLc5IdFTaWTt5avXyjjTTPne4JXA+aDd6m1v3mbWeD+UVk1ygHqpegMLpsWKyltthgOZJuXUMe5h
24sLuT+rtH7dFUd1LW/RZpalHRv0Mo69sh5pk3A6/4msZgkwKP/U1oehs8Y31cNC/ZbdIPeZxRZX
BUCxvuNLTjqdWMtOVd+q0Ki40lS0L7Gd7r8Xihhl5Y1R7hZpADLFdOSVM9Hg/dnc7T9FZd7WukGu
KMKRyNj2Y0YdxoMctjO/syAYI2Ej+/L8ugzauYf+W4wxrjvtTre5WrOGiE4x1+KHS5NsU/UBNwHM
WjcG9fiSd5g40r05CXNeUc1NDwREfGhD/rujfuzQykjIvHu3nSfo+ySngjkc8QBzLGA0MJziVpYu
vkEueFV2Pr1GGgzpKn/LyQtK2r2jvmU81gAT1kL7vRatHW8aHDbpYkQWepOXgIQsl27SZt7mg++Q
mbVn8JbT27ajd9hJYO6y4c3vQIjgeptLtzXJ5k4flUC/2dVzRCydHqw66mLxpSMbHwbaKLIrJkEB
tkoyb36iRQbqmSBdhpjzgMklLNElHA0gVGtwrAdzwrzQpfYhXfoBE1qlx26HB54kMahNlF8tzyYw
YWBW681WYNlyrZ9Tvh19xwIWHngtpbB/0Xp0EtOywhvvFzZ9JwCGMqJ61qvLsAs/tDAeho7uPmwi
gBuSd5yeoeSmqkwMfo+gN/tfW6uzX/afo8JUQwzOGnlmf2h8sOiZRAU2XhyX5otudJSEdlt3zB0e
nKVd61PuWM4990Gy5/mf3O14ufMuo145NYMdlpqqf0Xo5zXeKZ0ddArd9pNXxdd56HDpNc1xbuV2
EIZ2GBF5GLb5Z9RaGH8R6mK34tEFhUdTiu/Qb4+D1FdsE+Jx3ns/2jSNpd7ftHO/aRczBYfXfMAI
I2vhhnscnK1/o4bCiLqljkY936JFlMOJEP3vJmvXSKDiJUPQ347SzMtIX06zmN8zmfvxXtNDVVgs
oOOOQcMNhaKdZtKLDTBC/XDR6pKpOoeypnemlM4hU+49VLJ5MjfjzkDoempN++fa8i7nSPmJfheh
kZovmlHe7+vN1cYSlqbjJW2L/l+zTl4BxFUEGBO1M4LxIcSxF+xldp8X7n7YUBIFA7nt1QI6UI/N
bbsXL9W8pWem4gw+anduUr/hZ8qHeRPj06r67tTkjQrrRvqRbFd0235hHlZrz5kaS5dJZscb6W5Y
bvafw2Cxxevbc0mkd9TWlI0RR0K9Wov8qqkGUju9oSUcAs2DsgXUrSXpTQFVQtYKJ5sGtFncSWHe
dCBJAe6u2brDq5cf92qPioYr4fmTFXbAuAgE6wetFXVkl74eUDsKJlcQbyuQ34cjGonYUpkfgwmg
MNb7inD/7mk3mfKmGn6eTXLdOnUgq4dntJwLdA7G0z7PVQTWGY+mUokri415CQ2y7aZnrTO/vant
kkpc7R7oSpaks/C/VTU/UN/N9dhuNH2tWh26pdvizh1+raJ+BGeojuZuPpR+huZUh84VtfqJlBP8
BYV6L83f9jyGSh/kYe5MJ2zwYxCMgwx9WsqjC6Z/FPvScxy166CsjedNci2a+YXvbmN7wcdiWUDN
nlv5ke7WeBqHt11vHhSi6chp8qM/GgfNnJEtl3YJZdUe9dq6iGK7twrosaZ+3kYr8d1RMEB4B4U8
Hoct96bdccDg3Dv5W5hPe01+IFUOmXxc0Az5yLNezb59sjpvQKzcNvGi5ZRizm84M8cQW+EydUaA
bXjlkGd+Lq2e1E5D8kBbFrFZkqJTO3dNJSXKfc2ILPekhIvWHl4s4A2zI3T0H+w0AXFJd2mOT4Li
xhtzZBrdN/iBEuMaBKNz0XJaw2eTsIZ1GJqD581Ax3n1jCBFwENKxETNds4x5T23nKfmYQep7IqH
rSVWCfVdlMm0+h5cJMzs/tenYTLDvEHWzFO7n00cbxEbdmK515C5aWweuurijyReVL6aHva9fjMW
LCS6o3s4EQWrn/QmIP0CMozemKJnSSgbHsi1UOprwTtn2V73ZtHvesiRSR/SYpOPe9v8BLpHa1I+
/f3QZjnZEq6XeKL/GxuXn5e1p7gnr9yb1Brdm79/+vshk7URuyVU67/+4l+f/v1mS3wLQsIu//zz
v3/617f2jbeHBRcp+tdf/Oub0USNZ7UP8T/fltn//cv987W//2qWHFZB1bbkX3/xr5+ZztV4MMbp
5//1bSiJ/+dLrwp1bh2Qof/re//5mqalV08ox6B/vvb3f/3Xf/3305t1W1gR//c1/tc3YufHjTV3
6f9zfUhbmU6LVp3/+ff/XJ9/vkYm8CNRjcd2HG2CO7F4q2JuZjyOfL6lozilQ/+fv60qYd/8/bq5
QpwmS61kyLlfJ66L0wFRaXvoeiJ/HZ1CReNoZMe/n26cpCi0TGNtkshl5s6Peq/GjK9jDExF+ict
njaksmin2g8TVvnoTkaVzBS6DGv9QElcc6Aiy76Ift7PC5IYa6+82CH5+0PTVaLsvfpSHe7YsrON
W1IOxB2uKOKjkZbXmdRe3bE3cBlJ6mRKs32m5v5O2SZP4drIk7vtwwXkxAtSsDVEU85bzhkq6jfg
0kotPcfyEvK0Gy7W+uz4RUZLUxER5H+zuGZ131kgeSB/NKc1p95Un25KwzerOhn5S1gYXxqg+MXN
upzR26YBud+JvRTFaTcL5+1oj+BBYEJHa2avZ1m7Ijv19AZqi75TkohF7MLodAsYhfm0uhgzswYK
rGqvu6K8dnyMv5h9xKkkUwg5IKQqth9cYtpH7nSksOhlTGxexoybE7sMthiYZXuCn0GDWkKtN4UW
bpAowbbuibnMX5pUl7qMG0szD2pHjHwdgpWFjXhqA4S+dCgy/MXoPtMzNMEWqsIEcVNaOLkYd4Vz
ssT+e5xNP051Ha8bpCAPtXKKgTPilHD6IuBmytg5pzzJ9cd8r+GTSmHGqJTQ4bxgXNBljihhB94A
LkWX91123COlpYsEI1ysr+zBbmpPR3m1/UrEBezpDCXz4tAgTzxvCfWDFG0PzHQhmbcE4h6W4UM4
ExdPwR9s26BH1BCg551q8giIB/AX/6NPWYezoUYvgWGeyEdhlpfMaTlc5WdbK06mcE8FnIGXEoMw
g7qeGctSgSZoJd8I5OmYj9ZRM41PVB/6hbLICOwIvdPudtGkPUoSh0LDcU4j+21SwdToi/O+NWN3
62oILAt7XiKMDHRroQSh7AXuYepksOlYick5noKNXb30ma3Y6dhkQqIIlsRI94+iNg9LP6qDZtUv
eOFvOSge0YPXASKg31j80G8UyNpyQv6wxHgrYfOqiylDXC7+cl9psj0Lw3xpG86s8zACT/hWUjeo
hYgQdWgCIMKNXbidx1hKmpmmAQ1kVdh/XKvWuXERarUdEcjtip92I/8HAgStFX6Ytm+/e5zKp1zP
nsjA5piHrY5WEeueCaJu2VnxMLUpLyvVDKKsi8bAsWYe0EJv4bR2zK1wsnFhiEdZzVoCaIZgcP4z
DttKCPeAgkIaVeAT+nY2yeLmHYvWsiY1oS107NYNwhbtRSzpGGa9WScE9KMPoSTV6ElGKDrjDjsf
xwi1yxiFzdWADg5WVqQgY3mhLbLzAjU040M/aXfc2y1JL/I4LgMMuuje9R0WHLvIXW1rS6Achh4M
TRJ3oUy5waYbvbFiCy7K7e0spnr6a8Q4OGsLLhxzhWTn6OoAC8ps/9BK4BI3Z/7yHPXUa8Awes7Z
UdDetGSmGR6kwfgzI6gK1q38mib17TYEyRuCp7vbhjIey2JnvQH78qHpt20cblr3w0WWQYFqilkJ
1jyYaLqM52L/nqZRP0ynNHPd26n2Y+kguJ09t8DbOw6XtHpy1no7T2A1EVCfQwbmgw+TGnJi2Y+z
Zf2ax/HHCDCAQZus5GYl8ZSch8lX9mEbixMd9yJw6rWL7eJWRx59Qn36pq3Te7Wy06tJ4LEi/kzM
3xwWv+vZWVE+VUHt+UZoYjP3FiToHiXshZYBJLde4qyTF3fOPeM3BOHe9Byg26iyybexHIODUa1H
lZi1A1qHjkp6Zn/y7qdrysPfu4yIrYn2K41Q+W74ff1VJqd9t9T+aZDWeBU0AJsa0MoKfK6ST0W1
FGdVLxtYMrK6vRffstCawCvS53QB6VO5F+8lLtf+KfewB5rZ9NxqV9AUmzHPoM7/a39O9tda/870
5UvT0dFjLEM1hs7U8MjcacCHW6gus+Ked2kyicgYjbWWiOh0lskoS3kkwvd9q/UGndc4HNsMmc/c
KyC0Eh11PgJzO+XL7OdPs+MgXpUsk52DqEAfHmZjfduqBoBJt2Bgi1uol/yjkghuCIp2zXkk5myw
YJHilFiTUM9X7FbO5gdyr59FlyERMsz3oeDEoCGyGsW3uyiik4mFbTpMA9maHuASSN+Ys5e+hW3B
N44odvK+4dfAl2znOF+xqRLfYoP+AJnDfbUp95J7oqFYferjsKy4Fr69XhSpOXHWlifFondU9RTL
QbxiJKbGkj0uMhGR1mD0fGYzYujDH1NRmwn3Xd9Y3Xnd0F34LgQAoq+AFfumyqRBi/EZEHgNhpnC
r3X2DtLr12AyOBPiCY48TQHQ+F0saYPxMFbAuPTVSe2ctOQVmCy735wuOHkrJGPEq0Ru7t/WOYU9
o+AhXVMtIsuJRN+NLKLRbV+NZfaOVWnd+CRxFsNCYMqEJA8hKqgjclqPgLfVcrm+04nyhFD0BdII
PV/CijATpXvuYd/GhpQb9d7whEe64Byu78sxAzAac8t/KAnHgHEnENgj2X7lZMZZbceBBCWHR4L3
d7LD2bHukTdypK9SYqSL/FUr3sYtrVjuctblhWw4VbZ7pAm0yHVfabedCxWCSuzTq3NxcHwNPq0H
fs5m64YeHJRUpYt6JtV+dbb+JWszxdFNJosy7QpR3RRgRbkmjLx2qngUtf15XeN30BMSATPtiDQr
qOzxjqozymlmnLvCQyw5wHgXCoQjhWBbq7SL/aGFTdOuCYy6OFrKfdMWiIB+NgkglSbl68iM5HSX
oYKnI8iJZog1QlW7LaBAc7f6WDZMc4SCHGyM5Mwckw8hOr61ZLtHJHcV6mKppiYoacgisnuBOWfw
L8bsKVTTeJLtclelNmsFAS0cWN9rwQF/3QhaINoimQiHZ2nhl8AafsSvcWJ/J3Onlj+axiCbZ7a/
d73/8KhtxcG7ncj6beg5TzolfXSpx+6aIbLkxk9uCdR07qPhDOs70wv8r4+ysM5wnMPQAdv520uJ
0r23yHVRcpTxmOukw6JWsHPed1NrngG+yaqxQQWg+w5Kh4psHXlH+NN0KfkBITD0iu5qEjnwk5aS
qgDMDkzC+9H1oLNN9qF3CzrryrQCuYIq1H3sDbWK3Wllj3LIW0JjY72d6ufcGbhl9houbiJ2YLYe
ENq4OEDJtFD4cLHd/RiB+EnDmEPdHnxwXTc7uDW+82oocfkctNm/QwioZU39IDv/sXDmj24X5nlu
GLGcEfTZr5vzOqS0zV51MpvWEGPlWw+XUdYi8ozcDprpj0kFjaZ2MnWE1R3dccTPbk/3RAZlB5N8
It4Y7eTpB0pr1ANQIxJ4M3bc3IoL9VS2FW+BUeuHfC0g1GotwkBKJK1DLAP4+ohjVg+AabAtM2qH
1fyzH6g5IaPkzaycB4EJgkQ0i2CYLo3bsvoBabGeZ00lA6ziMWU3aMb5lNO1RlYtC4elxu5ckYOX
ZCRtCPS/tPX2HdUW/IngXe/kQV5fPxGac5eNnkjcTJMEixklJc8loKcY8vksID99Jje79jhLTF0O
XgvjGztFsRzZSWK86WATLaEq7mK6xO+DrxmmPP/9YPaaPFe7nZ0ZLBhjm3M6B2Iy/7SkTCet7KMt
S6+wSTNHtks+zUwm8tlitjkb26bi1tx/a3SSx87uf1bDogN+bY9lgXy4LgCDvQ2Bz/Wf9JXe/+dD
SRNGYDqw1SO63bNhu6+GvmyJPdGD02VuiXG7GKKd352Z2gWCGvdNjytk53mW3nNnjFeYhnPI9eL4
RFIedw0LCgeSjaCFoj2DEyFK7lhI7bzUyTJDR1545ve2bkaUFnTQ4W1OtqIrrhzjWVWLCqZFFafR
aMBnPXhswmuKKE11ltJrhF3Z0f5DRU+FBApmZvVZGVN/n1nwXQ0lG7AQSp2vdQEI97fJQWm8rEG5
cJ7LbRcK0LTRPKSsYzbTTkS2DgqTwQE8skkBNHHYVYhPSocjcI2GPS/q77KBrB0N51v3x3unIByt
xtkfE5T97BszOk9nGwAEWWARUp3MlXjCjdHbo6ejj0ZIptNg7Dc6G3/jsyZmNbZrMWTHIpsSO1ff
NNU9gUh9I0DUGHSpxsxFiF1TZ05dWVjn+q3BV7gt5UeDo1o7FFMzMJG0VoKPNKr96ZcjORBZ2q+J
ey1enGs/qRRMJr4LqE+6S0l7D3pH7E0+XgY8XegZZy+oYN1jPIAFRqmd0NTGZmwFv9f9200W8uK3
IxIjGw+OlYr71CKARudOCWkrs+GJ/UCgM762TS9bOwTWug6RpTUD+SNx2m1sO8WIE5CWynDamzfK
b2lmcQnC7zYZXllGfSyRBk31S55ds/VvqJCp/r7O2cVlsZPfVXTMzlQqsdtO9bPmuW9GvzNaMA/S
bfqGxJ/EObGcu4U0QHMUR3jgt5QChEC7xu+6WXGLFimzKBz3kBpWSAhbQm3JK0GoZevw5NQPBb0S
sepQM7KYLqTc1Xhgc+T5hlsntjv9nhAYR8ZSHkpt6OPd71P6IjOOibO6aPUkaaPfbudjvYkydk39
O6tTRKVpV512JryuNl/omCtfDIDafiVVoyNVw3ZclnJ4jXZYzuVmtWHR8zIdz/0YDaLlcL5zbh2S
ZaDUZq1dBHc7gDU16JFDEcR1wlvrp3HhdpwLi6tvsFFOWoDAxb+iFTSALRmduZ6taKPfbzNJgiWq
7sDcaGjsiSs/ODe2O76TEQDLpGz0SgQPGhM4pI8MdL7SnVbf3Wklt6Wxka2B0qg3HIrx1Djy0x3S
CWR7yuqLITMXzsXtDow8qIWYuRKvktxIZBoSJWuRf8ixB9Ez2QB9/jbrqrnptKe6W20aesqbwVO/
URs9u07Rge/+gSAbEBpwuuy7B2XWn+jg4ZmK/yLvvJYjZ7Lt/Con5loYAYmEU8ToorxhFV3T3iDY
hvAu4RJ4en1g/0c9ZySFpNClLrqDRRaLJApA7tx7rW8577VsUEXIhpF54b4yocOjaDIF6YbC2bR+
hgQVeKcIBryZ/tIA8gukKCrbyKTjTFIBcbf0WDhIWA6KblrPToXCNzqYBv7cpIdxgnHr0MdluK/1
vG+t+jYO8Dqlfjcdoiq8stfyDwZduI2Db6MUNimG7HrSvMBCx7SXE39jh9x0rKp6w3wO32voPHBd
N0NJn3iRurJ+cEx1xxoOezPrg63dWExAKey54RY77ZJryfg2qpi3S5dNsO3XP1uLFBmXgsrN7H6X
VYgeK7esV23GzCTPQSenPpVoWy7QD6YHDXq+kiR4YRXnPqDUlRZyPJB/Izyc9gAqS9/F8RJjjdqV
CcbZR5O36uz0FBuUflWBc8ru4CeisqKFyC7htnfJGKxpgBxrZFS9Cg4GAd6zbdT7sQdANhUIUdgn
TZtIy3ynHYpQMSa/IqIn9nKQEyvarOg6Nd6lLVHQ1z4Df1cpb+fPBIMa5EKuPDC2YLKsje86LGvi
0WLCESgf2c88uXsKdg3F/tRxMHUqGZrg98oQ91NzkcKUtdMtkMJg3S5SYXWXj8EnFd1tD85+HZYk
lUesxycp4GH3Vvs9ZHQNOtYHGlqZd4EwHuLuXFOjrY3URfdqK+CFJMMdLKFfF8d10g+YJ1mkjYjj
EgQKXKEqXx1pX0heQ9tMQrExtu8N6/YTfR3S3TtzvnXHkTFtl2+Ykm7QIPpHx6gh8sDlMxsjBLSu
H3MTM45p5CB/PL3F63PnZwCpwhkm5wscHvPoMXOi5GCjTX3KmhOgyEeZQi4b0oHyEPLOXx2NLZdb
5XoI7HkzztVn1mHyn4f8gdbFyGXE3g9XqLNJyFSVPXf34S7w5W1WI8swigFGZgxnaQY+lhc0EbFP
VXniHhBkHTBoYi3NbjtgLbf00w/D1HAZRArRaoW/YEznYt81qOAiRO6B5j5eddabk6hqV/ly6/PC
Hb29Y9t7j1j7r71mKTR9k5G3OaGsliPQNNYhvmGhexKAlcQ3Ypwfp1TukUTZm9R8GVEjr3sqGZCM
ats4GcPrRqQ3Y59SqtQ1XV1tfA9dFJSGyyyejs0DLUt+q6Y4xxzzrRyaHz1EsL5HBWoL607YeJDD
iAVXIXVaUY6le6elyx0gJ+4z8bNuonekCQIToqTSmDCvKipnvcewvOBvJCIt6jZUPGG0oc1w02vw
BkrPP0mix0kQEAFXDlF9davp0oiXKfXDjQvKwPavadJkQFErvYaE9XN5y3q4/uswZ2MFHwDPeJc8
uIFzFEIa27BmcU9slEZZjtAcWS3a3meFhlo1c7FNo3HepV196QtRrh1PmZv9lCgU5NZEoo+0wRK/
uxpVm+IUXecIV6dYJdfc50yqyy7AfkGQjCS7MWpn66Tt4qUqM8AWKqWTkcHF4v5yzjR08sr+KfqC
v6OBE+Zy3Mgf5pIPfDaR1vgxdx7ZfZO/65F9SmTUWY64G3PmR2fKal/N9Mmcxvd3iPhAd3q0ittm
UYvEqFBnl3agt4U2zECuBiKOqUgylMAL7UdBTi+Kk46+vb0TlpOuO8SVVmWQuygDtU+V+X0cRg9F
p4EAxJhui6aBoMYRXQsU3myguV8PQeLvy+QWMFtxGb1g5wcYQDFxKgRt+6xv9laua5jDHL2iyuGc
2YjQmuEkloL/67/Qmf794UQDE8n1kUbHDNJh/pgLjWsgtr7ztqe3XWK1+0RTuk8z/CBboHuifmTH
T4swN2pQvP2v0uLyk9r7cIzw6kRZuGQWIA6RA3oLFhWfLQWSm13NDXEXlYsnjliRrmBkUQJ3N+iQ
uso5zDmYHCw11Wpgh0BTWZyDfkRLAOpqB8XirnPHGyBaP2kx3xLtt+Ca5bsy1aWS8OHHooTDOYVw
CT5aYKJbM2yrtex7xvzoYfzOAMc2xStrFA9NbbwMwg1QQxjl1nTVzQS0fkUQMzdj3Z9cpDizkxrb
gcUSAGh0rBA6bXJ8SZzblxa+olfb9iYmkoFbuPVLSwahOD6apbnyYRC6DGHkAi7qh6WmtySYn7QT
hTuZ5jepj3crGaAmD4KrbpDLKhWiJjYs90DLC9wKi4AA8LRtYt+9aXp0GoLu0NxNxzKuY6zRGMIT
1IKVCT7FCNM1q8/z7FGBWQzv/ewIfoY00j5pMYE099J0PgmIQWA8iiUYi/a0yL71wUeZ5QkoEIQ6
GU13JvfutmCTuKYR/hznXgQuy5k3XFQnT5x8D6/MoIG84PO9Kdx2J2INdPKHJ5FiNnAQEdN+M0La
TYU/Us5Lf5kWbBiyMx8rjfRotlT6btwZq3a0p52K0VjTj1qNjqZDYcA5K9FHlz04T3ZIQMdOqSEc
5sN043Qd3Gtk7tsuGpir0F6Pe5SHfmEHe1An7NUwc8+kEm7G8gE+2VL1M3LCxqrRenrt8h+ZWaAe
S1HUFPCJiyM7yTcx94u1Ieu7WNXZKQKPSbMsJ8+sOTiLtDVW7skVGAOqoT8IVxFuU0YvXYeDtWc+
tnOH8aWW/c/U/Cht7vB4zHzW2vu4Eihzs3uCBfHAkzYA5O99EuiWlGG/JUVnntphdA5+MmUgP8u1
hWaSMqm8pIPItiW94nHSLJVfqrCH1hj7I6aLm8iIJqrVFo2A7KIzi3p0NuwSjOgAzExNrnfSGJOs
Nu1P9ZzfZ+Q67gvTPU9+NHDNmhA8i3xjESGWN0LsG3diuoizKCluG4ZtK6Wb5BSbE5ve8JudNg5A
tZqreZqifVRivckNz1uraqz3aRXD+KGbBvs5OWaO82CThrFqazbkvUaLnAzjsj3Ur6zHT2lo3RcC
weMcnUaUOdS/CS5Ou77BFuJsbyIgqVXcgyOcDFhs745R5MfGA9TtsAtrwCiuATg9qZIGTZD7yUai
bFpDnOFWSwGyXOEYA2Gw+AKzuYUpQ2NJ2sTAvel/ILjo3Z+pnz9lpD2hCwOo6Yz2fRutw4RpViJG
uDPRdxNN05hCc4ya8aXQXBcVdDVmgMbaHmF9NfV4tLv6BW3UZzGE5RH4mRWO4brT2coKWwMWMHvo
wLajxT0XXMJ4RejJPVplbEUS46+paaqZfW1TqE3FNtm2xbSH7EorTZXhyqT+Yoae7EdhrLy2qXdD
4sLBD7kzNLVrAI+lS0qy8a60rSMMarb12j44ESReNY2XvnavgvePUWJQ4cqmEnIGtGZlsGRkaiZ9
zpScshKvUqHJDMgjdmSw66B/ErXkOojmZ+iTbBJgONCEyUuBR517TJEiGiylIFl7kWr5lJtmmUc7
R/+YFo/oGC4zcGaSSUW0q6hRzhhR/NOTUC7wRm3wySoAqkaz4ZZTgpB11hZUpUZFJNWod104zSGB
ZFMaeLX7bHoaJvE6hcmp8CKXNTF47eymhwfQ5Gcpc/ClujjD9MFbgUjRmhhxdtinVtgD3zDMHfIq
6w7VEFwwtES7istlDYtqYzopcQBsMw2rhuvMhJJxsUupicMgLYcbB1jianb3KQNG6k5qqzxA3UXk
AbGIxFi5ginQOE/wuYIPepKc73i+G+2/IAB1wXIwGoztm6S+6dAxb8bE3XTJAuhj5TLCtkFmSuvG
4dbZiOEdUNdDOoltWZXX0GKbQB/qmpkHN8yydVxy28AJzdAivViZe2nFVB6kpQ9hyRiid/AGdSK+
AGsSZzC8ZPyUe4+bakgLq0DGe7DLKN9Ip0u5zqlPDSboxsAHXay2eJoibscWLk7ORaNDmy5nk85w
ipZLTNcmZFCoQc1uywyb/WjdkLeBSki43+G5qr3trZs47E+99YhDHmPJHJ5ai11MlqDIMoKEIPl8
G2Sx2gg/Pia9/zD1HdduEt8tlFvuqiU2Ci4GqWF95A4Lbz5jC6PbsezFWAjD+pmdm73225SYz+A6
MbdcjRFfkn1j7Yiw5fQDjUWiOm0R2l2j9UtguuOmtsJ/DN3KGQoQX8EGaQeOi3TQWyZvCAP6Xm8q
uvsM6zwQoEwXp0Hd2DFwnKDy78wCTkuLTxdtPS5KC3V3YiX3Zdu+Z0EOeMu18cKEZ9PrzV04AZWW
c43qPWi3Y8bGsAoRTaBmPtAsf6otMgHB7kzHEaREcRuU4U+HViVtBIT4aVw+djVNq76em3VaTrc+
J9vWMItXd34MtdUyNCdhMX7Pl5M1NK2aDgm9iyJjOhzJe+XDA1XVglGQm1HE3nEKsaW7eJXclnaR
F4fsHdCDkI+HSxyW0qaZ4g9HAJ1Q9hyQU7CPZ0hcU+/fwAz6mdbNc0fWal6awD4p4Joh2iMZxSrQ
4UaOZc7s2n/OAKtieIL2mpqLT7rL1CaMrKfMG49AuMozka2QLpuznMv7tgNUXdrA7sPuVvgocEM0
QBsx0blshgemx8+hNw7QpSd22OAuMiWB5BQ23g/2Dssl9a0olIU9jhAr39aXFuOndmAV6fSHUBr1
ZMkdJ5wK+1bKcBfubVYVqkIz2DmWerYzN9sHZkNRXwPQZ+IwfGcL0UAqvp8Q+gOcAu3pc5MtbCbd
mZm2jH+rQzsnmzb05LroFBnQVjauEN/s8YYw3glyBmGocuH3TDsIuupgtHixAuxJwiSWiOZkgnwh
vO/Kbj0L16HhebS6pj6HwJMbt0mJH+m+e4Z/n4YJQS5heLCSFtgfo0baJufRdedjKpM1YNPb0Rof
iE46zQX85LQ3zb1MzIOT5Fe/S0maNYyDoCJknwek1sWZOCk8ho1q80Nk1KtqJm+s6eZglfXcoDOJ
v5tbQIw0P1BnxKSnlNoYC4mzHygQV/BWTuBRLlHnhXQh7JUABFaHLVtL3CEyRAep2dOysNhwzRBC
ugpT52zOgOcLY13OrbNjc7uOGwFnuvtVwz0iFDLBFicrQn6TAdEPV9ggomPs0PksGpZdp2Ug4+M0
WYvvzCa/haax2CIYMHqSWJCWX0zMBJ03YcWNO8awNiWHANJVhW59FXQbn9P296uYGSRRbAh0Rguq
+6h05nXsavwjJsc9ui2hihzZeaJ2x/aKXZ/DDGys8AIaetLiYmX8hNzaaYpXK2wsfCku1utEHodh
fkxq2vCNGxKqgGepb3rEZSha29gMcWvBApLEYwEU8jsQGj7CO5tcB6TzcB5yaoIApg1mkpDVMEKH
bvbuGVjWIql9Y3BgHjyXVcBL5hq4+IUuK3o3onxV4N/2KXwea+puR2+s7sQEKtmkjwX2bFVw955r
sCWhTd3COr21YTiGxlRv4/kWIMW6aZlGYfx8IYycOVhLprfZoWAPjL2uSZqws/hKE5J+VwM1r66p
30AXMOqjuCvHEJpDIg9l5TC3+cnfka6FgaEwC8J4rT+i5jLSpqNolfm9pBdSluWwH6uR9rqBI72z
anxUFTpyu6nxOIEg9gOmEYoEm3LW+ibNgjsD1UiZ9d+nKXxL29ZFiGoYGzef7osYxBbje3ytLRcf
vOURgs4pTbonN1ffGPEBts3oyLD0hcQbZS8gy/OahkrstBt6+hZVbONT6mU/2UJxDjQJMiaUkysV
oaXQfkJSQc0in5dozCcJzYJKuB4Z+5gHc7FlCjQ0B50xyyb6cd915EWWNgwkhtb7oWVRG00kLvgz
5/UU5fYWTgU73I5YgJU9MiJpAJatzUEcEj/BMd42VwzV9AcT9pPKORez6Zz9Ir9tImUu50JHyEt/
iIk9OwmwP/xiTkExKtV+pvMHmlQeS2j9sgI9ZbUohDrurKbJnVia+BNnYHVW78mTE1C/pvHwXicp
4wT6h5xPtE5iE/0tRPB9K+leL9b/LHaWP4CCXNkZbZE2PCvOqDYO70QACSMAZ90GAQwP8webtnNp
zjetZ/0qJBVlpMITGa18W2RodtLtbR7EzSaSJHuOeV5tgSBC82uezYJWFNC8kXtr9z4q8bOy7rhZ
IqrrN5n/AzvsecaB6LRVeagR6AsPGWMV7ttSIIIwNH7lQGSbRk6ISSB0rvMZfUxzHBv2+v1gvyI7
+7TCki3iRKPXLug6tgw5snCrgg53WZ1jW2uRJiOumXFVbDR8ARQBGu8AI5EG+c26AwG0I0vbpg5H
E4UwdFX3xbvnZ+kxdGY0hdgbVoRI1ueKdujEGR+jAuLwgZpuAotFhXmABaRb5NG1trv2FGTqM+X9
W8VqyldNG6p1oqI1WfH7Jhi/xS1BGWOZ612TD2/oFpl9WrcJAR97G0YS9sJ2TRMI5SahDdw3bJpX
Ot6Rl33NZ+vJ6N4TD+6COaMcKF381HqetobQ34fC27okB9Fbi/CtfxqJNxB5mzHpdVZxJWlHxzXT
HeOcobdaF5FvX4Sz7KpKeSMqVi+Zs5o6dYk/Wj1YBi3YoeUAmhXDH9qU664sHsfJOjbBLrDZDjWO
OumoUtSH418ftctHfx7+ecqf5/3LU76+8H/wvH/5tq+f8fU5g4AIfADL7/H/8jJfL/D7tf6XP+rP
H/Hnxy2WdUbQ//tj8T/9jf/lR/15GafcyHzyj9gd6UGSM8TY2pEMmBPyQE9RzrQSIZW0mh04od28
fJ0cxfIky3zpqi+PxYhc6fz12aGjZ0TGFE+gFz9B9Fue8Pu5//pZLHRoa5enxhG2WFaof3/8+6Wc
IVevfz5ZY08GFpMfv0bro4NE4OsjFRn8yK8P//VxCv9g/j2K/xKV0ubl8deHBoKmv77r6/HkLkOC
f32Br8f1Msr/8/pfT/96SITCv7/875f786XfL/fn8dfzvx7++cX/fO7Pi5ez2ZOOM363/KQ+AYdT
JrNktzqlheeUpBfxoeU2iIq/PtvByvzr8T996euzzJIJf8vH9qQtFe5do6vOCObfkC2/RomBMXf0
hlNI16iDuRhPM2/D8l9Has/vjwLHPwETYWLuZ+wtggFLfIWNqajAS7gjxuda3hDw9FGN1FVZP+mL
ZpuooMGl9SeaJZZBBgbcYnEKTyXt9CpkMD2gKzDc9uc023S4Fz5xU8DUZ0pUbiLM7NsyL3/O/fyI
OvGMxgiInmLWzmhkWo1xNcKYwmuKkes7Ridz1XTrMfIFbqH8PoLyyo9D82ELRnjwzpK6x6jErn1T
ZtFWeqALkhbnXx5ecRRbiP9XIO67VdNIyS7ytii9d0gOm1yV1a3K83d+4F2gh2lndHaGNgUhV5zu
ALaYT7SGIP+ksLrMTb+05c2ppSJsCAJiqFlDRkWkPIXiNkbPrR3L2SkdPSDmshm4JW+pNRPoUY4d
9s522NTDFsTjUykzl9HYiCJkSvD5tvhmpXMxZ+SGek5zcP3MwatWm2vbmn4VTmutswzzkWvTCEkj
49tIfO1QtN1b6HdUGgRlZdHoPcVLWVuuR0Uh3NkJJbj+2XYqOiN3jA8NUXhNHx4nLEZ4gYtPJMbV
qu9HDN5UkWFfX+IJBxAiams9hqTdBSFIkXYmeCe/oKHGNMAG6wS9iiwkTK+rpkc0X094ep2KOTMC
9/KtCIwHU1k2cjoLLbanMUSpflzlYSZWgW9UOxcBBaoUY8us5Q2ab/EWN08kQFiPjCr4l2N6zmA/
MPBc0cr6npG3sUEiY2/Q8M/MOaX9fdKkm9vjsnFTxjaW3jUY7O+WsZDISqvZmCJHpdtIbxMWVfQe
tgMnNxZw13BYdAs0s7YpX7sC22/oJRfa0E8+JK86mEERyvQyDQJCAwETExcKw6+z5dSviVRrrN8r
mi3Tneg8JDH1LNeuKrNjbBRvATozr8ZlKOKwuInivAStvU9jhsAodGggjOysR5d+MtSzx8yy9DYg
sXzjl4zrdbConooHRxqfRM2Q6wjsY00xEcK5FPdTHt4l3r4lqWTF/ut7adGkBkWtVwrQcwHT7s5M
JIeUPiYBnojTcTB2dOep/Ap9h2gArNOzlxAU4rWUG6luDYw0C6SRHJgXVFU4Q5v+U5fqJjfK+8CO
802WDk9SvdhZkm4Igl6beVvtZM64uJBHs1IonRDgLWiNRRkkW2ayxSGL1AdB1mwJLJ3vO+Yia6by
zPDD7uAXkHCkZHDTWWc81+Uqs5Nv6CXo2Ns0wsM2+15b8MULtF0LuSNrnFdDLD6kRFj0AioMB5X1
wDltr/uBEaBzMDsQYbN0T6aqEakL3mlDYwQurY0euNBaMAIO3wn9kuhSH3WX/5T4/j5zLqUVUNJZ
A/KTIfk1MvuBb84+fC4CxCS4FhvN1q5j5mVZBb+z9pgQD4V5ZWsxX7GhF2dMZId24eNHKag17UlX
bGQMmjbD9Tp/PWx5a6/kbcw3YT+vyKrBHCRdF4Xf8uHXf4q2M0CEf/r01zd13BOrzBpucmvRHf/+
3PJNxqwOSPLDU1Mosm8s2YPWbMbj1zNcNnMt5f3NVGMXEvAZQm28AvdB/yL6c2vaGPczaLBWfzPM
xb0P+fnQCvsStfJIx4Y7ZRSbG3i8c1gG6OCAVeYaCizGP8gkCa7Aa7aEIZXYkeaKFiUdQybMQQbw
Qgh+mnssapL/cOG8o9m5R36d7I1FI2nHyj7nBQhWm6w518Jq2/s5PpXgNNDs3hLZeidGma8rNsMU
1dB4YlJv0vixnkzeWOHRfuX8WZG/M6GwdD3OK62pjEfiWqPkHWxZuPjdf/QuzPsITB+bWfRMXOAg
nGwUVxGiLWtnWihNBK1kw4MQMTFfYHvBF8DSrTLl7mkg6G1oWXfEJ2gAJ/K+QY+7ge+A9hGcM1fN
sXHdX44xH0y3QnPSzCMjDfXaiALdndsdeNEeGZ2D/DBgr/KM/5v8j6y4cAze+8H7xu+zi2znl7DS
x8ArL84gyS1MwBhNMxFC+aFJ+QUtGWyCOr91COjqEoclZ6rg4cQeqVHzBWKQfRr6b34Dhc2FauRO
A3orgj2nqnsy2wIBBLLjeLS2lkTUK8OzrWYDC/wl6OltOErQDjCglyY0Ban3u7bAPxUHV49O/zKi
xAxkP4zN0G5NCV7Q7zmIMs7vQ6Z+RN4V0cbrXYEjnIyFcNL7sqMH0JOucyx8GiTJAKwZjTA7j8AG
tZd9uqfZRsBT2QaRPwp9Z8cmpbNJizDi8KFZsme0W9wMzjflkRAVUqbmTnz06I5MEsG/afOrED2B
Wji6sfr+yJXzOVbQbfox+2EKa7dAATuz/UHAbQQ5v39OC3UvS4LR8/ADaSjcqhqVnBn6N2yM1myZ
kSCmVbguhpT+nhqOQ1Tdd1E2bJtAPCOdqjZuWLxOLqeIoFTcqumblbvYkdsLbPxvRLrRkLlMYfyO
guGkcAGuYk/i5BmAkSLAfO+K4qyTPOG0tcKzq/S1I3+MxArvZUxydo1O61MjLV0psh2S7kON5ZM9
JUfPdj7LIv1gaGnv806dp5Y3N7Xcs+sBfVWvbk6D3jAhxkCkLeb+GdjgcBpmVv+SmKDOOOSuoBoL
KIXHDhL8EKNwSBoYLqKsEJXvScrkfPDfp+wxp5OysofmOJdQmke/PnoWaEo6gWSMao+MKc5pi3bF
dqY9sgnLUq5lnf7SDagtS0bQeGNMadhu0KAR8urFbJIBAFF79ZLcWWxaYfPC7Uoc48EfNijo1mHs
P02xP+76Xj4akkz7mHCmBFwJHBCmY0jX6/TISAS5XOxrtvx0sCbhs2EpmsXbce0hguyGXl5kLjHh
OSdAnMj9/UntF8cWWZRI+N1jNhozSVusXlX1iXV+1cPG3dX9vTllI4kfVBVwOQdJeg8+64x7Crpb
e0g2xeg9sHOAT2dd2miKsZ6XW/5I6AjQGNau73/2FhaXkLe9TFJxiKtoY8QD7PLgpq7ou1dpSK+6
YPijXRJTQfHeGfAHyxxqrWVEWKuNpURyEBUpE6pT64ynaf4xz/Z6Rv8J9gNcZB9XySogrBR5eL1p
a4pKam1GjduUBIiVUfYPpiCrY2JlGfAz+EgYY2VxNKTgXuvKTRG8SCP85YRhxNVZP89Vz8i4rz/t
TF2KeUElU3zONTbCQtOTbr0H8hsYvdjWPsBFsHXbzwiSkMnchWnEQC6zti4IGeGHePWerMKluh9W
vQfzq2MfYSfJjewqku288kdLzCuHPNviLLlOTt1v1biCVXfKNAnVnOw5AQktAS0C364T4ZZsLb/Z
pqq6CWSw74Ov6dhN7FJORzKBeelzF5DRRbcmsoruQ7Lcw5DsiGJKqP0BJYE/bU6DzSwWOuSemwbw
wZYGfRmXt4aN3LkONVT74p7Vu0Y82PxiBMveFjtaiYjDpXyj5k42Y9t8Dj1Om8BZwKBUBT0QqDUg
CRDkIULvFrM8XDIkQZX+Nlu0z0VVv4wzIpmpf24j+cbtNFgPiltOlJ0t5HJ0XUOfS6hyUY3ZM/P+
Z/78a52C7tFT/NPHbbMQdHYlDjljAakblfFJzmJ9q+z4UJjybh7ED49BBXmkPxIh3ucBZRLjZG4Q
ikZwFwVHlSOfZCZ4shrl7QunNval1z5Us/EBwpEh48Ir4PbKEg5imyNbJO59VEM6myOGuJg5tsSx
r0lQyTZkzRHoEf5So852dsMIyewsi6HhRz3i9zU8TesuLGj0EPpVNOUNb0O++9uS0vSff+j/Ev2q
7mCxR1XZfmUj/ajqBV4Yd//y8L/+/5ZkZTtfx+j3Idp8dB9/pVZdP4pf//jbt15lv6b/kGS1fMPv
JCsp/+7bAEs9F+2fb/oOOVLjr7Yj7sr5u+vZnkmkEZwd6bmkVcFC7uJ//E2Kv1t4q21PWtJxTM8n
XOqvICvb+TvYOCnIsfKc/6sIK17+nwKsPJKyvMAMpG+agLD9JRDr3+ofHw8JNsJ//M36T7XqMOdg
kV4rpsT7HrmfN3XeKQ+JM4CRbXbbhB3gR+sM2BzyACwEixC41gEaowzNaDen5vCI0q++FcI85v5T
lVxjOStG6ak++U6N2UoRyHOiG26CCcy+Cy3lDvhFfwpwITdG/FMx5lWIX3C5AwsFw6fD+pHpz7b1
p3iR5xNmm3f6TnnRdEFrgoShsCh1h0Dv4865//riMqTPi1kBBG0+xyCo7hMD5FzTFQcLROF5ysRw
mOi0bMmdYYyuzAvcNrEzUroEkQkqZ8wu/3QG/HWR/FvZA+JIyo7jJUxp/g/H13chxJuWS4Xomq7/
H48v6akCChTJo0VJQrqrl0TYrA2vSojwita62VoK9jfrzvfEifKrhVLhKR7G7x1mu462+KPg4t6o
kfF7DdpmLxqSVOM0RMCAQp8WfwZZYRY3X99IoKT81kQXoUr7SYtnvy66c6KJI6lJrn2RMcjCWTX3
9ZR0K60xNXGwxPHre78eFkHZHqt2hwxM389zyYCt0stHJm9DyJgjx/3uknEEKOyZPTS8g7yHGCWj
5FHWWXGMFj8eiSS3zq53MeDrsn4pZJhd8PGASA5ZYlphEag8DybIGCDqQpf62Z7iZDcBckBG1LtP
VQG0h7yy2Ml3vW17V5fC7Mo8iFCHUjIrSJY1hokM+kyVvnYpeT+gIHjZLkhek2bppoGidNzkGGbp
0o/hzd2DHq+KHd2KadMwRZnrcXhx7MlYj/SwTl8Pq1Df0ibR9zbNDLBdGrpUbRqXxmF7D353fh+C
duf44Cfzoo0PeDGxXthVhcgKiiF/LD0TcU3d7Fj6HVBOL+Z9BUbitG18QhPOeY6qMwCFjn0m6uM3
pgrNoc/haQBci98Msz+UcYqu3SEhNN+JwbQvo9yNztSek6LeFZ7FQXM1nKnZGa9SOeEd6IR13Ut5
KfrgDTDfcGOTgLRFpyP2gq1/uzOhzqwTAaaj9Dzz9PVWslknX9OsNgHWzF/gYp5SEzpGo/UBSbB3
sQ3bu2iCyIXviT0Eduf89d9sDgQ1oC3G8aSvMk6zY6ea6hLEEUQRnEZNLa8F4Zs3VCSYo6FEjfQQ
txUyK9inKsTsigHk0LfRhzamG0xI/pEMS+/SGbGzZ6cE+gC9/YOU/k6Dx739emRQMh+1L8m7jBmA
ypABqDlChGscRNzY2+s3p4fg5jVFfFEgQSIjeAPAo652mLe3GhX4MBn5dTDJohuSirVS/7Bj2JGE
OCww1PoC7e4mHVUDoRjdZVDQQyLxgxYsPNKVB/6bbpLzE0+Jfa7c/GVGpnCxewSGmEZuGjk8FlYU
PGZZfaSf/lPUQbdPLOWuczU7t1PUPPh+9tFo17tDNI+ngF3ie+T5xHACfXOq5lITQ/AAYcg/zqQo
ldMvb25fnSaIH+XcIUFngbkZhuBp8AL1nLZesls6AWeFfoQsk+BxbEAT4ol+smrSBBUKznqoLv7y
H+bTiVB0WjiiqK5MjmnxT0N2bP0hP9o+Yd+guLw7V8/enXZcY9eSzoEcFCFm7M0nV1beRRgCDvuM
rq2EZUCNpKxrTMbg8iBp4C4Jc7hA5fVguExiY+maHKTlBVOVZRs6pt5OcQMhjYg8WgxGWMYRvqNl
RV3AZLS/0ZV+980ouBty/LVzqf29oSz/joUmuOsqoUit1phP//vnonwAgCngjHw9hfjQaKVHV56X
lLwN9AJ7D7ag/GYMTXMMZ1TqGdXnt8DiT5VZtvv6Yj5N8b5q0SFWC945GrP8HYb6Xx/9/pxmz8Q+
wFzQdLveSdpPOruXHOfEG0poNHxlYx9+35GDFgWzoYTe6lH0bwUD1NH1x32gxLRrkN0/OVmBBjCZ
PWKP0L+lUNAeYL9DFJh7PA0O4MUqsjICdIpyDQf5BZbdvDWYAYJ1HLiFaJkK9sKBcff1Xz+Wb37Y
OSedEJrYGzQTWuOhi/wrGgnAmZIRY8AI0G+ehvYcYIDFbzW/thUCFplcijBg98Tu0CL8LI/PLVyW
GB1P3Dw3VvmAx23/3wg7j+XIkS3b/kvPYebQ8EFPGFoygipJTmBkCoeGQ4uv74XsN7jV/ey2WVVU
Mi2LGQwA7n7O2XttkJXMR/mthnZa1GynEulXIfZ9TZcfGqlvGbsK9lCVfbb9fBlF9qOUpMIUZOlG
CbI2r953owX2slgFBD9NaX00gPfn8ssCRtiGyML4VvRg1oXDwkKCUC8U8REjzlAYCRrckDBXworW
0wJ7NsyDofyd51pbK0PUhbCW1seOuv04sA2IIT/UcX4PPaAZHnpggt5AYjNdM+S9jlPmwAhUKRoG
95HldGtzKO9QS/r05YXrXDjnPKFr32bhcIn6EisDnFq1zgFWauCHZo/LHo0zdDGGlOFDSmIgAI++
cfBj+Zs6iii7FH7EBnR2swFjvEkVnrloOBOFfVo+xOWDmH3jZqcUMV2+70J16nxvE8/lmskJbgSr
/eiADuMFcpf6JX4TtnEoDOOBkwM55vnGr8pdZGooOITHR0QpsHBlebDNUnNbVxhc8L+bw9kBe2wD
Q4YovotJEhhmgjQZFrf2eLIpZ7RbbXxbHfRkbztjpDp1LvPoQL7XNDJp8lTpm6fM9ZxBl5kxC4nx
3EYzowkceWGyrRk+mNVAV1Wwb4wnY8re6jK49knFXIax/uSt4gY8eFVsEhxr9Nq3Dfpx/2bF9oqo
kA1yydnqKW8jjGHloQsJgg8PAJm3eREDUQBnjzaaUJS9Y+f32K43S5dsoMM7YjEgeKQxAsZv8660
rK1pYpDPIC4p/y5Ug/JcIB2jevZl8BnxtzGM2wi/YN/AN+YP2YOFSalC5xYJRkqYpbAKNZJ7EjCC
TWImu/paoWceRU2BN5xs1SOFAzSl1Sawk4egD56q+hBZwzbjB/uKYGUkWXDxgnwxeayk1N+54mAd
/YUDZ1uJ/qSz/X06IcUKm72tCaWmdz6oP23WfCLgPkxNRMeiXrOfb0AhedFe+EQ/4w0NCsZokKx6
5vRC6x3m+A1W/k1kBVsUN7dYuW+JaggmDw/xC0MJ4nq6jaufTMWJZ0kG8JdVT927xmXG616xrO9b
VWyRp6xLGB9daqwkLQXyLrehMp57/atqgn3U19sKmleYO+u6iXfL/Rw306Vo2zda2acwnm+ZlRx5
52u8CJxxNzSsjzEdEexCeDgbhDHebvl9WfuXNCjPVWIdcq9d4Ya7RLI+Jl2+dXmgO+gpDhmStgc6
kFRbayTelv8CTj6TasLFWwqVS46xDUfBJcRzHy45PiX4BqfCDYSrjWvcuFcB3kB7ZAoG05FG/HKR
w5jAo1yzATYra4jOdtbuU+Kuqtj9++YGy2FeMSLCx5ui87dlLczldC0pLJr3yLTWmLC2QUCGt5/f
F5lPZ5Fohz7G2haq5DpMVyhhq8DcTBPzVPPnsp5lJ3Y3aMwevGmJLyQ/LyJgi7uL6/qAyOqFQ9uq
pfGcTOnNJFlBkBM72no7WPaN+fuqTOW77c5HGz/UrDlqvtewUqo5vSxXoTXcu6n4jp67mwnSC8GA
SIluD7tgj5t++ddF+t+Uzs2IgCaN2vjJRrvwUT8aFV6BNZEa6b2GFSn3ptgHJIG2cffIIrHKc6hg
ZLAaMw+OYsgNlsCc6q3l94/kpB5U8WX7EI5K72l0EfgXdniNQD0NZIt2ifFSElhCiLmOz/incWL5
a2GEh4wgtnpSR+3ySXXTJRmHJ+0HSIiJ7iytja6BC0EBfXORRDGkO9k01azZ3iMI/HB7IrfIdWJG
bDXDGsS+euBYg0WpED+SFJhkVjGFoNlJKhxKjiU3cZpepf3apOk9DPtTJuET+XyYAzHE/ggk2MZs
69nWNYj9ldsSklh670kdFusx7c7AQqEdeTsPpkcB8CNGg6y1cSQC7rnp4vNQoM9Sn3ZzD5X80UZg
ZYLo0SuqS02WQWYyvvSq7SSR1zLnZylQH7lRvAo0cnEDsFTU/Q6XJv+381Wa6t3pnUvazWCgU+Gs
HdBnjvNiWBErIu7vEIWyv59c8uW9idb2HPiveqGDT84uShFU1ihz15YKuEmte0/sJ7wAYuyU/M1Z
/xxmwy/p9Z/YaTb9hAvM5VjXWDyFxvwZJ1sb5IqCQMHHn95/W5U8V8L79grloFHXP6mMzoZjb/XU
7hhT3J0Ys69RzCcGvYcAM1CW3a2Uzm1Kf381+N73MIbPzXgFU3NHD/HidM0trM2nbtjHjfeiguhV
guRINdz5mmzCXvTvJLzCXKj0U40mMIe/AHfmjJn1ty6sz3J+n2bzTWjw+j0mhJYBQx2Jr7jEau4M
b7YfVA9JWF6M1H9pwdfOCAnSWO8ps3d1M29MV+xJj/4qffVF4Me5GMudjbdZxUsUqXEkVsTnpiK7
wj5BCHgX3IRAWioex2tU1c9jLD88DyZHBfM4/oXLBbmdi2Z4pA5bS+zOhJ++pQXPuyOfrCG5GuW1
sYInm1CcVmYghJJffUr0YR3+ESmANYPNtUxuLrOJcdDoAmpil4N7I91zIjsOKbgjxQtMp3tiTt/F
iO1HSabU0WXw5wPzmOXpjGfxyhkXFaG5lmb7y44ppXLzTeqU0UobdCv72mh4ThI3I4cHnLCjybUu
3Q+6iOQBHqwECE2i36ugf+KeeWtL/WEanMcX1WyZ/ULHeSUxDw0wKCqPBx/6O/YFqmknHR8pI/CC
rISRADr+NCfvs5MezM7y19DQi4Vxf03NyV1VAf6MKt7PQ3SFSxBr5zEgZoXrbTApQWHn/Gpt5CwM
NyAVwkSpM/GzrDtyNFpyfQYa0w5XKrPnF4Pp9KSjcxuymJkESyobj/BmNI/pBG8BUvljnMiLg/mW
KbmxJ8O1NCBYqtT+jv3siFT3wfFIsUx7f6vaZuA0lp4yy0BEjU6l7MpHnTustBRgO+3rlS2Hdds6
gozkBagWmBjYyAs2OBIwPkipmPY6inn85Y8Z+KxgiYlzd68JpFwTy/6NqWtLcNIydd60afAxYUh0
cZZWFWgY0/+C1H8rHXfttmqNbHbD9A2qx0YKvI19dypZ9Xtz2pgaywU8GNm3ZOSY536sfniqvxtE
Lmf2zcxb9t5Pn2Z3i564F5e86ou9B7QLXgwWJVGTEBZcKvQ8684kcJH2374zZL8bR33qi2VOJCra
2MRcbKqcxDE/LlbwJ5sHv5pYCMhxsVg7t56qntnZSbFqchJARu9nKtFRhAkmUZCTmwG3mmGgfRzh
RORaUNojK1VRDwpEeUyfFcHeKbJF7d9rkiKn5DbX430cMW3mafc5Fs8OUCEk3o+lCPZ2jswf3gRU
qe4nzOZTCcmKFscd8NZ9pHjfFdgl/N587c3mOwApSAQ5BnumILXfndIgZpd5siZ9VMq4zngZkwt0
eAzgXCyyRjemkfxpXDxYYVp8hgjhbKp9h5AdJ6Pxw1rRGmDSDf9u5aQal/JEGNJTF/ePZk6js6lP
EdEDCj8coBROBEQzkq1UMg/swJaF6VkO/k7n/g8SLkhlgIZpo5C1Xkstj21KnmYKTz/7RuiJxklf
4DuSIuKGF0nFE4IObDkW410VW413z7Ffa4WyeICMoL+RrSIEjzdy0Qqn/iaP+t3Egd5cpkkenn/I
KaPF8kP39L2L8Sq3lFWiOZloM3a+hi6dlh3Hurw4dHO4aWWEEsDmZDU4jyD/6FHM5gdF7HPQ5f25
JdgFYiYNAQB90+Q/9aECjd4sVM6zNxOTNANKGJvdcMacG+E6cl+DEeYyiOi0z69yhl2Eb4+t5onO
GtssjgxDPZphvq0C7xmH8SPN3S1C8V2EEgTV2W5EtQ0/1mHfz6dfQUuFUc1HHt12tXC9BRjJkem7
LPAT4olyJu/u+LjINOEBHADn0PiDr2NLDsSFc6eov0ojeBtNsW1yRBxQAQcz2QjCbD3GSoza2Me8
Y1EjsKZLvI0TppXFUn0JA0MwDJIuPSzoUWKYX6A3bjvgk9K6GCNiZ8xk0AF+Gl55UMbC6EO9QUCe
l6fIqWL1iCucGXp71F20C2FQuXG8ZU7zpu9N/D3obD3+9mum9oxvWxejoMSNgeFhWWg+HNXsBwEW
A+l/L5AfOOFhCDwqQ70x80UIxKJcy10ivafYEmCLLUJ7XFp9g6++PXjrDygRN2XT/qnN8Gli2PRg
Bz+KPuVrfXDDeGO75s1IUe33pd6V+Ckt+g5AQdxd2gS7YGz2o5A7WQV/iA/2lt0IGKavd2Ej3tIE
4Y8OTgLtWoI3pQujR6dFu24/6c7bWfH0Ozbdqz33p3oW9INRM6F0SUwXrp1xgkWw7cv25vrpK3P4
Mx3JGwmgFEg8cCI6z4KVEXYQpdB72/+MO+LCxpB4hGgl8MD1XUIzB5NUkn73jUWcVb7p52qP4Qru
nSKCNrs0JrAsP6SFsbivdbzJS+uHgaHDSTlAS32OsqAn96b87pdysg/Wo4MEjzFaSHbzV9NOzD+R
DiUqK9egALdMkPuVEoQRpKQNOnmIkG/c1o08JTEAlqHTjzbD+4xHJrM/Oyv7OZJu53m+Q8/jzUVN
NiixIxnxMLm/GqTlkZoeAYmeEPWuS2dk7ff+cBX5kHO6lzPS3Lr4Htwvf/zQ+DBq3/kVGO2pYfZd
QRaiK7zNnem9Jxm4kbBFKxcZYuaQkkzLXoGVJS4sDFC/Y/M0YPOUjWRoTJk8YoazyWEgcgLuyLwq
sXukdv5iOD7Gl2Y71iZNLDtcc5NtzH5PuPWzjCDEaNu96AIjHggcaWAiUvZt4Lv6NJd5UuHG0PXO
qWQWjBdzSevWScqB7CX0vgrryD8AZtcj4byKpKTV4PZvbpLvSnvcloM82stInRS/PDpMwgHXH++g
C5iEEoxMjJvjkmrriRZrgNyTTHuM2/DUZsNlJk+bfuFn1QfOQ2MXf0JB3C3HXgxuEozB/DYDjV1F
tBrZoo/ZGGkgsZCj5LHrl6M0GTSEJB2nimzagONIhS7AOqdZiTUBX5xHUjnN08HTB9aH55bkvzhw
jwHPUIm/w5miYyNAcMkZnzHCXN/cQds/Cnfx2gCkJAhk29twd2g/FZO7NYtwoxO7PKTN2q2DYssY
/hpHBUBm1LnJRpJ2xR5q3VK6Ab7ZXBd+GTIV1t6GnNfvsSLVTSrrWowv+XJs8+X0VeGbTDv7aQ6i
E23sl2H+XVEqO0n0MZSwfsJwQ8OVIr855BXd3SzBi90ne8tB64CVvGp2nYWGZwQiKl8UNmfO8l84
i844+K8MR3b99O0cGgqJVUbwTWfMT8TIbaXWVzFBd0t/d8OwUqECHk89blibEewgkuqD0wevbofg
GEZt3hNB3kM2RqmRKgY04nfSYMrtkZn4CVGzmPZqWCY1ck+zDzZ+b6A2oPZz6mINb+Jc9/IzhtBK
6IfZwjjPjOui77V9hpe9Q5ddyOoCvaMhcm2o+SsqIgbs4DmlHRgzKUIICrkiZ3Ze1tjTp10h1CGZ
+IFcaK3ksHnByRHESaqVNC1yX94jl4amriGGPHgxSKgxPlFYgJMOFuP5Fh3Sftblxu9qULkYRLIW
rxSPFno2zuCLvoGEVa87Uu3unQaz62DcEotDasHwzNUXHDQrvzQW3sbGEPM60M/TQBaLQ96i1SH6
ehI1eTrnJml+wsXbgFwDJdfiC2nOfvsJwzcZ8lXL2K2cL7npbvyfafmLfONjJ4gZvVPAwy+kwYv/
TZuHIECRAiWn+DDMF5G8ivSr50f3f4WWvM2S4AW2gj4UD0NsbKSJdNokCeHg1dORpXgWiD5GH4kf
MylktyRNDrP/nNj+BjYHl4Eol6l8mNCZekiEip1Wz0lkboYxAdfz6sWnJnzLAesUhX/pOW9ZZk/v
b2ZGu8/P7It5A1Yfx3MwHA0cSlRJDy1CObtIN5H/zrjyZJmcEMhS9SIapa11U8Vna/xwqoMMT4nj
XOt+Xvvt7yGPCWsqWhx5/lX4BxJZmL/9iRNVPzjNO1lHqXsag3Dlu/bBEaCf0k+XLBjII1e6uZbv
Ha22fc/ycRMBElvE7XSQumVUfQz8xQ168FhFsrkkivRH7dhnajFOAHBzB2F8B3q+BfOZ1lsHhG+i
WRUaK2G713ROGLiLXcZEMQErEM9ozj1vO4CDCET6mGbGPcqSQ0DupJ/T/ctXLuD71mqfkpwiL+Xy
TyY5lbTscFYfC5JgsggQTdNTZoFj66Sz89R0tgUZxvlIc6lsAb5t+5BO3dC7cB8h8bAtCL1Vg8G9
ndq3JQfPrMwztlMTDKzcM4hu8eJa4T1aXmr63pbb3b2kD1b5rOW6gBpzrjkzcDAF5sutOPmPeTe2
T5Ajj52O910+Y0KFRPRQMnA5E2ASnSwMl7YHxlSag0cAOZncfUSyRTXW7rMwo3RTQo+mxDKuspDi
7DMpYSwC4w+WxqEah/B3M9hnWp0/JMCNvRGnzlUAOtkZfvOHseV0MkBYUqur6fT3y9oG95jmsPb+
fvn3pZLuZ9y5YLDM+p4Mbn7zjTfVV99M8dxTMVrrCqnH49+XeIjg96ZBtC5MnIAdmlgJNP1HBhgC
tkc6P3bpmecbmVxM0KF0MIsG4QJ+hLEZoc4LxZNZkfOc6LTaBP0knnTtPRXTBFUhJu6wqKzpEzcz
pTqx3jRyCRDV4awuCwJw7QK62jqasJt8wZ/INnSfuyI9QUFTH37/OuJxPxg+gmyXGpdQ8ZZliiiS
8xi21PJN82iY6Ecx5tUk1/5ycEPQTxwzGosB8W9+ro5/f1XQ1t0pK+c05TMLwJjCjNvQ5yCx8hfd
Sjwpk4N8FA7SphKB9ao1vtjOfQlURw+rLmrCA+UW/EH8DgRu/X/JLP4/IguJ+g0Dui1F4Fr/FFlU
BTrcrPe7lRF2C+Q2Zs91ZfbmJy2oGydilWjGP0qH4pumUKHr9GxrT51nsAuwoUKXAaOV3SAocyjC
YUnmS2PSu42sF5NC/r+1U/+QTv1DFeL/r7crbem5rP2WybzaXjQ5/6K5SY25tXHciFVlqxxo27xS
g56vRou7Uk1qI4ypuLl/xXPdMtr2av2Y2ozGs3BGtTq3VOuIylnnASyl853MZlR6nlMRMdzzB9DX
nhAnrAfHz8MHZs6biDzDx78vc9L+zs3Xf38BzP+tIpKOsATYLF+icrKcf/5EhDUGZFiQH0zVHpzx
ulSPNelfKDyN62gyTbBLqFMpVLqd72li7mGFrYCmvaY5Zg3hezBopFiVzjTe7FbL3f/x/hYV039r
2A6//vM/eD82T5br+64lJSz4v+//Xz7xXkGUMKwaCyUXm97v2C9UA5AbyYCWKQXKByiCvrnvGME5
6l8AxBHKy6d3/fui+nDz79+RhXbrn++Ij0rYjuOathtgSFrukX95R2ZkBJ1c+qO4ipCbm0YPpaWE
vW3187nQewZ7Hcny3BnCOpK2ZR0wA6TrHC8sh5ZBAw4/1nZ2JbZzvLgMd+uOJoYrK/HmVkDH6gS1
7L9/z54p/ue7dpeKxObzJPKCKBfxP9RMZVUAO2A4B7nazX/QoCbjAuKsoaCcORUjatPMwGVC4nZH
BBN7yw7mQ6O7A9qmtZUJ4FejvW0jFMpxA0IxMEPGIZCqJN0vqCQ+3ZX85laImguRxaugXrmkSa2a
HOSgQluSVGxujWL8mLrzdXbMn2UkETCb5Y8G4S9p3Ka3ppPTAClqLNpxmQ71cfaKO3jp8JmVeIUW
DR15h8rWS5pLNQItb1v0PHNWqDW6fyZ5IMyHSebY5/uPXiHFTkwgOR6G+nGqfsVafWZqbjepVzOt
avBZzxyJV5XD/ioduku2IjojWyVAZzj0tyUKW/u9zgf8ZUWHbrdccuSqGVuyOvl1AGyP81M+0XqX
iQFesZvOfVudvNb93eTOHoo3mJBuNjYEka2Ltgfrgnyc0sH5HZrymeA9iMbafcIa8mkE41YHFYHJ
vnh2DBe7XjAg/Agw14yYHGowRAYsGwCYDJeJfEVSMokWgrt4nGC0AbzIfubF9AE/itLWfZssU+2W
OJfKIYzUCJawq7l/J3mdRtYcvmUGMtbC+9F38jwavXwIGkRutahW5pBK6jAaE+FiTaUGhQdFa6Ls
U7IhCsrWih8cm2IHPylMX0dnZTc4CVQ6nXw5XCzLuTvZURbdBeiTv/LM6aOVDMxC6o/ecR9srO/b
0cOfxMZJYwn8VmHo577Ofpu6J9ux03o1QMFbYN709etNCBWeEpcc3yiJXhX1Vtsz/m0L98wYwzzD
C33JK0QgbY7Vok5ERiDrTN7sgMMaPQM9CrwyxJtZ1Hx5ik1PhC7oE8/6dFx6jCBA9ssjSuLGsB8G
9cn23T5I2b3yNjEG8Mhi7cdTqjlIw6t9DgpYtl68BEEamCNJ/LKr7JwpFW8qXSPEs71wNSWUJWkp
dzm9EqpbeVB+Gu0ng6CGTO5rHWaHtLTeOMz80YG2VsyYoFHZsXhu43EbJPlLPUbJTrebvkzVR49o
woQzy01hAQc7Ol1LVin9VoeUp04wTfD85nWixEJqgzHdsk5lGf6uOg8zhDcRmh3u4uoGayJ86Gov
e/OGNRzx7ksl8hbrdq1c5GaBEX75moCn8WDn6VnZ2cFvotdUeTDUfYzsdPQ2deDdasjRh0Ywgkz8
JL/WdJk3g4BhXDs3hKXmnVj14Ak3T8pgLp3392IsAupbXoZ4Cq4OYwMAJ9csCQ2IPnDOsB3KlR5K
n9QDgoar1ibSqo+CZ+2S11FVzpnTerAaHOOLIS/sYhPkHexeCDnlE7hvxuMRDvBGGd+IHF8i070b
QX7uMN1de6regTCia+QbeCHaErDwKG5zEX8QXAS1JOl2nun+dALP3COx+lELjrzonoCBlz57nA9g
y33KFfkXccjzFij3lKJJ9Ivmd6P9YcPg+0+X4oXiYEfKgXC+tO19NDbNWwlTa4acDAi9wjJTzBej
qdybQ3Kt4ZAFBKY7RMj/GAC3PyHi7LbGDC0eB1t95Q8cG8jmexnMRC3QKhejX0GgJ9E56tUlajCJ
mhH+oD5wU3KiOWE0jsAx5M20qrdt54pzToYryHRCm/C+X2tkmwRjISUTafNgN1Zzse0oumEwu2kx
svohoT81aYQ3ZqT7aKEV9BG9gsnM9UbF0QvxP+LcJqy/vlHg5g3hz4UA01bpm6/chAN/Qk9q9NMD
jSokbupBYXzclpOluf+bc+m78P8o+FxhTs9VsQTjHRCLSohgtnezG8R8ZP9B3Gt7lDFOinvS+LRy
5Z/InIHzTWy88TwwMN2WPTP+yrcqqOMCArcgB0ZyaKKTT/EO0Qotqe7XLSer0cf8ZzdE6OSWxRLf
v9JEAuj2WpcRm5lrdgi4huBWJIAfjDJ9drz4GfpdcxqKobpMhd62CTIfAdfn3Jh3ZWNXE5H/Rxc+
IQ7W6B5ojtHfKMEZZSz1NXKEviKW2MFZuXYHBTl4Krdx1ad7IrcIN6+ia8glqFD5TSUBmkXcXcdg
CPCU0emBZojuMVsXVai2PqyPC/6GYyvb6EVIUsljozyTEn/SIphvHtU30cU14Vc0HqsxferBQwpY
zVD1Qiwg5KpFdfDdErrA8sqKbfFEoQm6xlr7N/hbdGGt8aVE8gjM1Ir2zgT43saYdJWGT3y9Gg+Z
gfU4M8KXBtr+k0AQlOi2XJv0DVY2+SQPrlG7FztRqIyK9jrWXXRwC7ltatmjr2kgLTooP0Yau23R
HUevcNhZlH+d0attETWZRwioQH3misyOJTswqd21pNW1C8EN8ulH578vkUQXjuTimpssOSbzmE1T
pMM1MkLgvjL6mFvlPrL9druwLFGid6gm/Tl9Dyf9TYAgrfsWOULYJ8hqZ85gRiJAstvFxoRJtwJ1
F16NwIMBzS6CTTKQp//38ggGYUp0f8gsZBaMaZhmw9tHeEA9mNMk8uP+qrXZ7p3ZyzfSj3DxxxNm
pqCI96oX7/WiIg+Zha+iBqm+mTF9yYnR0HlSoKuJaZEkujt1xK5OjueedBqGF5teAoQn2KUpNNc+
K040uhnPBkoNJ8IdHLQXLoM5aDJ7OBHP2I4/GlzuuzZ+nTVSIK/IXhOrL8nac9B0mW20atPF8FeK
N914yamnSj16GEHxSI9wfGxpHvtxrl9b7Tz5+Oponbou1FLHPMWW/Jl0bnem6bymAGVntu0jrj+q
VduLtn2mykc06xf6+R2QQuCrxI7Dic0b2twyYgsbalJCIj1epYtoJlA+W2xFxB9qVboydXqxTP1k
FQwIm3A6ulaW3SQeSz/wwjfUndZDFWbuIbIZrNWWuiUR8xEnj5pTRA3FsHSdyu5QRva8A3anD4OD
/MwawWPbuiYxYmLyMzhU406MMKuIDRols5vTb2Fep9y8Z65z80dkHybrNE6xxD4ERlPfc6qzISIq
tGxM8vms7GT5mQvwieZOZ0NNJb+hd2jqm1X9xLN4NYUKjgz6vzqMoSTqHtsAT1nveD+hQIfbUjZ7
oDNio5ZwQ6uGyugAFboAdesnm4MUwLo9kc1njAqPZhQDmEiMS6DMDi8YoXYRIn/MWUzlZLVEGAAw
NKzwkKbZS+MK5xQbnGU6H2xGNcloa5RETUGrcfYDeX4PHk3cSwWq0Lsz8MrO8ERzyEbY6W2TNo3O
OaeB1FdXTn/GZfbcc9vlwx4ZedR781ED96MRCLqyaq9FHdRPk8WJiYPj++Qz9xjEz25CBYaXk7wi
D2O6xZrJ6WBv1Ml1rtkrZIeo2p/Rx1a+67C9HOwsKI5DTtXE+AvYBs1JLIE5k8ZYWQRGNeSx/H35
+2XJnGMrp/pH5kfp+e8LNoUWAybSyKmxgfPGBI05wfTDE51595E8rufWN9a9nRNewmI9OwY1+bDt
R384xZO6AysIUL024gi3c23AVD42WHlXTQlFKZVGevWFmV77rMquc9wQfmO6ZBiJBdzW1OlVLC9/
f0XbJr3mE2lEbLHJphN0dbKZuLHSc+RzZyAcgnCAJRDZphdoxpfOtE0kCLxBWncbhmY35LRZ2ZaU
QV61LReWs8pPbd7qvS3J9wi9YpdP+PixusYY9W13q1I6TDEkP2qyx1kBYB6BRAeGdh5EZfZHtygu
c2Up1jlke5Mtf1r+/JynEKcd7x7G3RmWMWVbAg4JeYCRPqLWxuyGHmIXxc4PL+8I1h1f00b9gXJP
w7p4cgGsrUZt/HGrHBn6XO5i32YP5JydIuoFlP0ks+w9NdBdi+qIuj8n/Ur4mwwtGMDQfFeH7kGg
w35wQVLBjmZTTYF2bA03/pZzeUqShXVKdMu5Z4pXMAmBbgCRGHe/mXgg/khoLwfmgiFK0VXvIhmy
a7rWkkmRmiHVVRICrT+rF3fuNrFMf1QzEU0crhef7Z+mr8Rm8ECO9yp7jkvnpxUZw67VM8Wl0T2g
GMPzoS42PcS1xBYlG1woPo7TsiPnGhyrvxp5txHuSbdat1N1jdPnasLuGXhFv6VHisrIRKW9PDmN
G+9rejPILMKNS0H40AYWB/MYHfCYOhEYe8bEYUgbtxr3BuK7lZqGrYO37MEjZ+eh+0raDMzlABED
3tfazfLvCgnVxhbhjuOBcYKaxWJBc5hn6bPLq3HFsbndlupO6swSyIF8ikgnLF/IDiyau2aHJCzo
iCEZK6zpNkHMjP5EyKR9Ak0HVNee8QO1LRMdLKRsS/VaqZmHM8g+gBJsvQZFmG3QA+DUfOsDW65F
Dc/Upx2a01vZQ4jaQkp4jofpVCV7r4ROQrAdmkeBpKhr+u8ibuZD1aS7eBj/JGV6I4G03InhJ5Xe
05DS4PTz5lU13uPfZSkd/QhIZMM2xuTKiStEKGkKEVwSKB8PV8mOGYVNsWkqs9wKboMdOwHfTJzL
KIHj0GnjkOEtTszgjOXn11wDWisNdzm+Zpcgbk5jpypsABV1bzmcOQcfxw6wiB23NXJi4K5a1Fel
CdyWQfOdSkbAnFe2pLCxKzbetU1phttDV3AI7d6RjLIcC7KdZgsKiZZvw7Kt5WyMa8cioyviQald
XZ/yPr4QyPapnUFsMqdH3Aavs+I38W0hC6xeQhBNEBRQn2UQRRt+1MwqiGW21JeFGBwWIiiFrmne
Czrp+1yHLZgjxBgTcY0nJdt7RyraqYxdslOwEhB8aIHTbyxuGlDewoRK7kzDs6HDEhVfyni1QLTL
QgGJL8x32sWskXHSDyKFM8JSH67My00xkzbfkchGNRg8sFWP+9EyL+ZETkFDADo58+ahdfU7/B7A
cEU1r9wHKhHGSEO0z/NfYe0VL4VjrCwygPye+IDSG6NVVo2/8zh9LSry+xiM5yq8E/iu0GuHZ6+3
/BO4e/sB3b279dL3QQcDo4qdSGPzNQS9GpTBazpO8amvwwE/g/49BIgC2We4P+tz1FFm0NJ7xWBx
EnXV4LvGNl+VM+6kjnZBaZZvTnFLxv41rTvNNkvKULcA+/KqNkFLoGh2CFUVblhvY9lj7mneJtHY
a0mPlTiWkdZBN63BeYOHN4uXPJ1/0vuvHtzcce4Y3pjiAA6Uv3z2dXojxmaIku+sGICqhPZaAZ/Y
B3N7L/qpWU9JJR8m14vQUoHibn2A/HjgMCsiQStqjyKbxwplBGVbhElmKkx89/9F1Hk1R4qkUfQX
EUECCeRreauSdy9Ed6uFN4mHX78H9UbMS8VoZrtXUlGZn7n3XLe71p4AFmlW/l65tKRe4Zb3GlHc
zz8Q2IOXILL2+QzdeZ5DjMtu/NK5vX0wLfeXz1l8ATv/p+Qck/FIpJ0bReupoi2KwEq5jjNskiQ8
c1lhWsj0k9ei0gsrUpgneVeO6MvQveR7x3TSvW+/5nUNDQgyR5p034bm15eXxZH0GGJgF31yZpOr
bEXdA/luxTob23RPeArfmpSP+lk7ttiFNnhSoTGt65B4LmDg+5CrQ8WNc6eF8eWn6RHNzynP3V8g
N5jrOfEvfk51qh1UGbQmWyA5Rz9DeTFgAqqN9OKS8fRas7MERLFOEOMoK79zJzxX2sivSG92zbpT
xksiyBzLRv0hlnoaWCiwCGfZTDJDhMDQ3U0oNmWTtacBeJAonW+FLgyQ4zLKYwRQlUTT+RgcN7Jh
H0R7/0SbByx0SI4zebYsxVlW5sGWEuhQFcj4LQzJ7HDBfzT5Z2WlyX1MMixRlbScyVcmtHuKq2kl
p26+5X0lVrQy+S7vIZtEvrxAHbsRfF1eqyzc4GKGyVlNLHnD+mQpxFFW7j06iXeteEz2WdIfPJsh
gyvbx5FPF9UxvJhYKNBQoL2Qm3T12srreNc3zcVasm35uEG/nZ/MGo167T8gbPcPDhM/P59+oyij
iXNVsJ8Z3DK2iHaxjO5DP91VzBs2SLqZBcnkLxEwEMLjvj0brQdP1JRbENbxyuko/IFePGNI5P+e
M0s2sDkC+NNHSDybyrPhUeXymTAuDZbglC/Pfsz9+ioU4Oiq7VaD5dUvQxg+47aqK0I3tdFzDs+Y
XTt7P+ImzKV/NEkyQ+Y3v3YJwUPYeRFFQ+z3NO4NB5xbEGNhgRn7wbw6vU5uei5cYzhWP43JeMDP
8BJUi9J9Ai5e+XGBrJ+kbSahv0ybzf9s/ymMTF1Sfi0C0Ro6rJqxg2zCI78Ooq0ncAtzc/XRGmyx
Uae0LKCI++WkElNP7McIUtSmhNcBPARXhtdydOudU1zS2sz3eWnkhDyEMG+rTU1iC/bN7jh53XNr
Gw9mdfYK7BDtoGjcARUeSwZBBly3fjiqyOuv+QTyc5BIA5ggbUtYVRsDXUoWJt1Kp8mrDTAGAjOQ
JWYjv92AeIDYSD8jd7yH+R9sFQAuOfEhszRhoaEzE+sCITRsKqhhFWm5tfUaZ8LfJ9+QuHZylN4R
RdV55to7iKSmdxfYlcL5yTY2cFX3sTGmzFzneG3F77UyHsIZu4TIHrKeINyGDYqTM4/qvc/WHvQm
YoADzoQAyGBCTuLT9EC5RkpJztZoPwQ906cQO3RFgGcCQWbjNchnBrdotpUrKG7GjtTuUSDqCPrp
niMMfKp+dSy6Yq7V32QKEE5gnkalm1NrhFuq//o+t5/wwzNBg21hz0JhuXMtEqiBTqFDqJNA7+LY
vtocsSy85V3dul+5q7MtC4m7IOnp4hGgrNsyExuziUHuldPRcbSzEnl0i3ORH1nSRFTVifWYRF6I
GpH9REZ/4dO9+1ArUI2JTZV5GjFyfS/gEG7pqfGlMoAjzuE2Gj6E86o4YR3/WABTzrIXuYxyYZ41
6Sd5P8eOQTIMdnkjMIw/mQ2PckYlN0ecUR7Wv7VtdotjnIozujaxeB+XqejFK6CVMr4dGghBFaPB
O4TWdI2w4TQyV7wT5PX2jbsCWI/YOqteekqOdTwlYo9V+tnskyOXLo+rEdwSLIIbSDn23qrnrySu
xSNonGY/of9ocAgyeEPm2xaCeiJc4iB4i1Mf1OxQqHBvx7ojNZ3cpxJhLUGc5sZyhIvSxnuaI65J
8LXidTagaRnsrUAAJBt3VHBMvFjuEOURZ1MEH6rmZsSKukHzO7T5rsgqrlLHehuq6E/n0cf7HahI
12ZA3TnDa5U50alux8+Wx58lr4+YNCTNZBVx4ZD585TEiLIlZKet1sWhVOa3b/sfcFcudsevQitO
bOojwpQD1d1biQUGK7SpriaQ6W44qp0FQG+NhZVo5DS+xtFo3qx2Z1t2fg5Hlj5q2QuEHFUFucRk
Mnio2kbnkmdus2Z99RKHgjHMaxmgu2/67s1vqhcPRz3QyggQfTWE6mR2t6iJIzjO7DnqlETeqPuo
KRbRaWZPQ2ETZcbsyYlwJmshgg2XTaeL5CJQ6zO3w0ePiuJcwUVczQ6iKUJdkIvKCq8he/2B0RaK
CwYtZjLSgDUA1TJNU6EGLI5UfMx7DRWcEuUBmIKGly7BHLD0YgTKqHjibVJINq+A4CWXO4MYZqVj
f2+RUyDGGsldsXXyP6gnD3EX8qHsycuJ0r22marZsBeTliB1VuIrMQHogS6za3Bv4wieub9Qj9cg
9JSkqZqRTYNgOldKrXHFMo/VhIpM3ofLw3wu6YnY1LvFBacJesb5R348rIUbPaimyi9YAcwN2Wjk
U2GTlhJS3wREOZsZwDPYC11T7psTI3cyoNN6AASW8QxbJ+W0xb32ynNIfGMC9hlYcr0VMInyYIEm
eVF1SBswRVNh+lvhknNd5BOiVvPRnDsC/sICIqqO+m3n+keY4tO1AhpEZASuvnoWmI8yzRRNt/su
JSeg6CIm04hlJzs+0IXkawOG3KYyozcrtLeeM5y7rD+OlnzWFegjGZBHQUjGpkmZ71Q3k13mOlNi
kSE1G0q7u9JRFuM9u9yGAolvC3OzC/xu46JVC5Ogu2R9O6IKW0cZan5P4tiKNDJYu+CHYh8Vbi1X
0LqbprdzxvQ1W0IcSzfFER++lbX6MwHWa6tk3uAPtKGI9tS500SYD9RDrlpm+Ww6Vd5fa9Pf42mH
fRa0OFAm/9WNnivbYGgwyDviSKadKXmOu3lcjzG/wERpMHxxC6ar+HYbC2B3ZwGJTpiO1EVzYUNR
3XuLnprIaYhBSIJR7DA8jryNKOpg1/gPzIjuRMjYombOpCh1xz65uoGb7EyjBLA2lO2WkEM0Kyk3
uwaJgVJD7yiAHSD7Npl/zujuKdcJOa+mD4lKIHXlcO2H+rmUyRLdnTE2nMN3URgfJTkrpyHU9ra9
DADtdJdhKQk/qmbPnOw6TSWFScq8UY7TKcz95057EUoOQUqiwWRjnDz7OaRvYxbjvlmWqqC01Ba+
IjwjThq2K2+anV3C0pCBa/HG/uTmjtitrPk2McQ44c0cIJqnD4WwjJcox0uRMCEdTKc5Ntmw99pe
3imMMut+tqDU0vhR1LLtKy33KKzkMEDbXM9RTSOo9KHK3Gc7YWFbCKB6fJIAhrNH7XMX7piP8djN
Am8VVX6yJdb5W0rW1xrQajBZxb4oPX2fEc7Ior4BHGgEh6DKgttQVB6sba0/xvDQJd7eJoX1HQHc
tNfyKGEPH1QzEJ0DwGFs6/jUXYWc6YR6IAJ56TzMqOdCWX/AHLb2oCYgQvbxe+U1R81Cpbc/lCJ7
1EHty3NpoJfk8xnQ3kdEnoJlZCgWT+amIqfS8gOTZJ/kViK6dpAtjsg3QaFWtyTICYekkR/xTqLe
vKiW/+KnGDeNJHqdMniUlkMb+kxFtfGdjJxbgjkINuaS7dLwndz78ZYYKe7Z0Vp7o072cHoe/AAM
b4WvmQPNIJphmNvbJGR36kPaGbIyGBd8NFbyOiKqE1Gfbn0amlU+Oe8umjjdlgJ/cTRzwmRsvjFT
ej3QA5RzqOH4ZM5Qdk237Z+pdLeexcY0NmrAYOYDFWKwadlvb4e0+ONNXo+x5GeByi+fb2sT0pCX
J8dP2LGTysybZX4HnchIF7ZgLPbsOke7XpO5B9tBpJ5ztmLz2Pi2/jBiueLM7pAUPtjIx1cEOmIj
4glSw3yIieCA/jZmr23Amc9iI9nA8boVkH/WcTu4BJeqRykSyYSTaoGwW6J+LeKkYS8cE2CuDMJj
woxg5Lr4Tx35Abn/qQT3uu9a3kpv+FvLhehYAEuxrO5+wqifMYPaRJN5VyYsRVVb4I6UAp4cziFj
6VJGlrMV2uy1nQeYywKIEXBTl/0sCkySeLqNXpI8RAvLoc2657R0hj0lIigf2qvRRpLu3vDt9OTk
SA/7JK50ao9MrC0CvFPvlOv3Zqx6lB9jz1/dnDnrIqbvAJJ99e2nvK9RmxQn8GhP1hj9okd4saQl
KcvBfvoGazXF+xFt2bSYu6lXfyNjiVUtJkZvFaM6pwJiV90K9ma71sk22Yw3MgMjCA9o36b916wB
WJDgxDrDH7/GEPMfoigrxiVljQyoSIwTtU0UrRoUCJHwNlt8NsuYXQs6x32DlMGffQzYBVUMhAkE
vMF3Pqe/LM4SkCbebh5rUrjjkM7Lmu/MFu5KN0yvDOe2QmUHpvNEC/A7zTC3umbEzrbMEqbBLp0w
57Xqjd+Ivw0khrUr4A5GW2EOR5e1B8uTregEzUgafahgwl16Fqa/a716b8BIXiRQa/gDwKM/qprB
MTKYuTPfhtBjJHVXcFuG48lu3ytLHzHczN5whSmbomZb1bIfDg34SRxVaxSBnyQrfk9D/aFK801X
w7si8KAVv1hiVY7HNEXUyboM1CN5WQx13OvcYKtyOjDFwqBmAv0Rv6kY8bFh7QZbbpUt3VVe0L4U
Hw5qo22+RNAAo+PvwphN8HxLH2Bi4LGpEQcmt6haGAN0kBzJ+zA4bQODNFV5tnoSxhhU7TggkX1B
kXAZIWyDhFKr3E/O/Oll9rSx+XAXLgzS2PiDGFMjFjX8jRnGu1oU97j470ByLueMhHOkRYfhRwxI
a1rNbUjVEzkYCmOzOnBBA1ycKNBDEWMFc9jwGA9G3X4Xmc63ZduZQGaTp9YOTuCKbXUrQ6Y3IrYu
QWSkO7Oh+JTEqNADrwA8EIWdSXowdJQoBUllJTAs3VSCpUjgTsCF6X1ViNdAnFFb7RQEeFYNj2if
LzqjeymwcG/cCjexdL461DOY2qhZnZHYmDT6m/vJX2swPtuapRBw2k0xIYYwR/xSBJP+LjJIuoP1
aZZ5uQH4eEJm95XNyOucwPlCfX8IHPHZlPazV6Eja8rzQkxI5r+z0TxF82s0yLfKntqtK3JW5t84
6Up86KhB5+Yv3QOtF9n0IrX2vsf7lMciey3t+G/X5PkdVhdROfa69lwT41H7bLImWc+6azZ+5Hpo
mBO2DwCWFI+QNQkS3h34H6wcpgpIt2w9c+3U4p6+BbsdZDCd0sC4Q/5ZWh46bgv9FN0MIMWa0kEC
ZImzgbhqRmxZSSsykuxF5mhNlFei70k+2drk5S0PRXjGcytrvpGk7r8iE+FugQV2BWTssYzCdy1x
HFWN/E2Oo2Kp4KFs6aAqAJnEiNR/tYVZ74Kxe49GDj+gpn9kUN0PM0Zgr+2IPgOP03btiSzQvTNx
ZcEr/buY6DfU9yw5gMIQNQOe1hzcO02f7ZY8vw0KxxVeknfbGPAo8OtLO+qTvk74dEQYldEsnad8
eMhrOo96aK9dpTmYiuTgu6yBAM4ztaTDxJkx4ahKbvMQ3OpSdbs6YT6TTOqtzCveYKsgNqhwD2lO
Xiw6Hz7byIhBbqFHmFaezY1DG3TSqGE5K7phF4Xoyy2VgjqBw3dz3DzbxgINkXQDsZd+8WHXFjGo
6ZF7mSxQ8zPos2kHizzE/MKTMVpVfkySLt0OdR1+UBPgDAIiB4V9zbiIDB8zgUmXQNwdHKbCZn4c
MVOEde5f/O45dHlyuhYh0IymUOMgY2vU/g7C6m8RI1XS8r0zswEPLLcWjzXoW/9a4NNdeaZ/gPK+
qhHOWMK9do59sFX2K9FvNsh/dHPLZYadxNfs+kJEKnnP4j/JgAYUFhgpjxJTOJ9Ynd1dDVJD+3m3
Ttgww6Gq6aPqgfmNS6y1js17HURnpor9vsjm7MnfFIMUBz8RZ0RTwUqxumT1p7epYd6g/OIPgV2x
Bae3aEXDbdLvKBzLdeHx/YSZ8c7MgwQJe2OmPcEtlE5pML7lkfeJO6FVJptm/ofs7fW2BKRFGckW
m4uNPJ/pNxbqP0EZfCaT21zcHBlsXM3A2LZTPdCDxDGfIGUSj0i6m5jiLytFWIHygTlaiDXTopZE
gtasfEw/y+mYDO2HFOp3MLr3SXlIdcr6aHSAfPl8Kqqh+iLbkaZnrUO7P7pD9mZNvMm64ZqHz4Qq
9oGpdLcKO3Iamo6NTUka3gQ2gai4lSaggwDuVm74SaJd4IX3JLnvSIS8DQmjwpZBr+RbrnDHrVvS
ts0Qpi8UYWcN8ODObczxlKcORHEPixAezEdi536FDHi5tUpBXeS4rH0khElBsg07dYoCKry1FfxR
YXQ0ZRsD/jG+aC2/Bh8OlhNisw8z/rYuMHAFLcizovoTNMTCNhzRK2WoX6Nqn3t0FUAbYGM7lF0w
xNytAuGUCPs4zA30n5pdQ1X6p2DI/rQjSZFT+4438J2YpbeQIvpF5+pvxhQCs4l3E416j70C78zs
MCMm/Z25xm6q/KtHeMOeOX6ydofqAOr6i+3EZ6GzK2r0DZsFsMmoFlyGQaauCibaiFjj4h1e7DV2
bNJARcSfdccTLdZD3J3K0dsPZIvXjHQAFutNuvy4uRusKid2zm0q9hr8EhSWCVuR94Rk6hT0a242
9sO5OYKPO4VODbdTMIOv4S6XmUJLuUlR6Z2i76CwYIo7uuOzgXq1kI9WIKmRk5vw4gu8oZC5xzEA
90U4JZni2GnbtS/LHaYkxB9GSAaX/6dTrMWX5oxdU77wi1TzTSpPCMxogbnBW6JuqIhfhCwMWnGf
dZg0DuYEThiqW7qfIWI6+sL29FcSGdfeCX813MYb5ulM61z9bteyXs61TzUVm8ruv/Xikg8vZsH5
UWV/u/GYGxQftcDkZNlMfJI82zmEZ5OuMj+MIXDHgeSM2u5+jZZV3+KqQOCafKYUFJRtQ7kOzEke
0yXeMmBedu/Ei9G33LTdFxXygXyoX8PAVZy8xghZjqTwMHB14L5XIQuHmRwJYhx9nEZVtO10vM/C
6UWgMOWKeu8VuQWcTizIRrmJWcIxZfTBJ0VPsiWtQUmdbRq5raQJziZAt1UIeztKsk2bVjC3Jbxu
R+BdNYnvGFOzK8hq1ol7R82xhCSHF49Iimpi5t6VZY3tzfko/Q6qmkHYBHovgtb8XV1Eb6aMGI30
zBUNCRQtJ9y2buxsSZF6593ZRWUw7WLQAtocXpJk/sj0/OgPw7fANp0PCGQj/FbLoNdBLbGkm3+w
xoVqE2Sa6R10H2ueN4MeOJPHFxLiYISSb5A5zMvRk0u2Qxzhig8QN1zAgrhTu86x/hSTBWcr90f4
AppilaNypOvamCa+2BEJiyqIU0zNWT4tXzmEkKx4AsdTUzj1A1iQJx8tWw8LCPmendXXqimeBiNw
v6IIlg3qnTUm6mEfqm7ZZvMSGZcyGexbyOCj9DrxPAx1duvM9qmP5SgOQxg1tx+7li+AC2UKN6VC
HwFsbvyQTfrahT50c/lVa/y+OY9Uj3TyoeCkRUYHPcRAgD21Ql3J6vB7ECbIr1GoGdf/XlwYQFXK
UW4RXIF7HO2hI7PfvSrCXUTJ+bvxyfkIbhiuSmaMGPnziADTQerkV9/4Jz1G0xs6h6to0KW5uum2
nmliKiwrwTIljl+06m/2HJVndCj+jYETYQsjlABAdDyaAiVt2KYpvNxSb6PRZoCcBpD3SXlLkuGu
LVIG4rYVkpbtslhe7HXN4qyjArwfgWcuTpD6FKo6e3BzIjrjGZqhLPrfFpiHplLBS4XVfcM40cW0
TstglwPxbK7KryJifrx8A7PhiufJJfZmC59Uqem9Ih6dIRln2/wYp1zB0h/G+3gSpon1yz2HCaa/
uLXm4z9flJSwBQikKC7UlPTK1ksT9N5jFnt/g9qLD63bc+31QNmStjd/Z64bPBpR0gENwm/rUIFB
UOK9M5LsHngEKPjS+zvhZ1wl5PBcg7SV/MnR2s85dzm6cnWT8XPZFFinx9TMmfaMxovAFbHLSWho
05xpTRYEcBiZjTuQkqtxavaFUoyzW2G8zhxQqzmpi4tnl1fbin2wfsgvzUZPqATCcWtU/cCCqbQ0
p3i5hHnDxvAX7KqGe7UQzZ+xlbOXmfNnGj4q+joFCj47ah1FBikoRLxarGaTBfMKLA/m/ZCfaoiL
mx9v4c+LZy5DDMR/O4FL7o46juRWjs0fGx20STwObnhSVSyeY1NzTeDCJfci2RWN35ymwakvRFZY
md891SAci9F0ABGtQaPUT3awHWgRHn++aP1g3jCD/kqtrsaZH75m6Jbhmb4O2TC9u4BaG1/Isx/1
vMWuFeCK4II/NZ719+ftYb9nYYbDVnKYEn8ZjJX5JZs+AftZeMvbV7uxt7kZoZJS9t7uIv2IdVZr
qs0IoRfgggD8jKsAKIXi/IM2LSSPlKyLU2OYwO46CiS/D0ZSklFdT2UiCYDg122y8jTc5GbVQ3Kj
RWj3/545e2zKrRjyc+6oiz136t52ukdXld+kqXJFkoaE/gZt/FuemveMd6aHYsk80YbyX4qyXPUj
Ts3RNe5+3tVYwGilsn3uja6+dF3vI+tnSNXodLgQKq5XbXGk9PhVTcX8MrfsW9OiAWMwqvdS/aZ8
7V+6YjwPEpVkBF2bvRp6clIUt44y8+dpJDLg50GJBCUk6VPYlgvMZw22pwrFTR1ZW7wnah/Qed6j
F/E2vYc6JKr63+2g8z9eJN9CZW1rPSaHsHWsfVk1VDdDc5twe23k2DaQlL350Ju5QrOREHDE3Vhf
Rid7U2MzAU8FHkAr4+56xsyPydCg+miffcupnrQ1c/gRO3H/D6FsasZweEX8lcjUzNFDULzNvjhv
YxIdk6i92sKxNp7RZQcrA99iD7Z3rhPxq8wc61KP+ImRaQJMqMdwpx3kqQFw4p8X9oDRoZHGm/Cs
5uzbBJvayz8F1nTXpMjRAzjNEDPHgZlzpmBl+izzed1on05/qCN9IR2AXRnApaHwq0Pf55Swk7fJ
lKQWmcZn8hA0HETAM4lhCpptjpDQMR/6jL04lLzrz0srMVb3NiM3nMDq5rLkv+pBbecQmQrBpNUL
i+wKAVNNKoMcsHGJ05TAq/DcYn4a03g+1mxJGFh4WCOiBuWMXfwdII5xEj4yxsrOPjbkVWp76O3s
+teUgu/IpcTcEdl3uESaS0JEq/YrnAVuY3xkKmTs5Y33/VT/Sia7viRuW+4SLyRlNZEMwAifgCVZ
xmhTo6q8pmCa13L2ioNh9XRWXuoBaKwldFZDb2cSMFa6rpJ7bkHzge//1eqIccgKkooqWuAHuovF
8Q/GF7IgWFvLgEMonemQKWwAGRGtT34cAwjMQMG5aY+OJEGnKpIGNiNVO2MtffBrRTRewiqvy4Nw
CWTprzjViEjVAx2cYJcyqBbjQoWC16CMX/Wzzs8dcpfzZM75OWXGuAua1ijXSYhvK1+coT8vaYfX
z+5YmOV1Cmdh+SxklSCNj/JUwhz4+V8ZThNdc8YY2gqAbwv0BILsvMefl3imM4bEzcceGW5kWi+J
XgasbGIOuaa97cpXWVO8hV5UHhMXVJIbp/qUmVRuljOZOyfsBK5yeKsYFdXDhAShGCKynty5glXO
N9fDYToxynpKKn+6SItgyUIPD2mNx2hBTgcFwBERERyYtorrvAtekTMiFo4bNFpxdAztTPxGagSO
KH61Xe8QSiW3Q5B2B7dPxmPodve69Yu7TtW/xAKUcDsgBVVwtMf5RDTdX8MnMLoyq+GE6nW8jxQY
k3jm58w9/33q0UcKwACRdP69+GPxYGdtecvJU9vTEn4MHgInF73hRzMANBDG9Hsm+3El0RzWXm+/
kV1EbVxWwyWvwWP3BsnczqU3wZBK4JB33vISDvlLFPvRnv2XOnlaqdPPP5mtqU6VqLLDFHSHNuz0
2WSq9e+lGGugWWkWffuKIbHP2HPwDkKZn/bYzdumhn5OxLJxtuiX4Uu7l5+XehrcC5Or2z+bcZ7N
8+G/Q4US2Nu4GaY2ZlS9szKM4c6DRXX6d5kASM1ROR/yYCY0zQ/q5OyFaUTfOxnJCV2PRQ5XbwPa
c+wzK0z7/PNlmCXxnpUes5GiusjlBSNt1qJsRXoZ5TAX2XxcQZ6xN14aPgRR/sVKmdJISLYX0oZB
ec4mXGB39JtdVBjjfnD0xuy8XVbOI6dMNV5czx8vxaSybuWBmdYIBjG5WNO257jeGhOaX1c2jxS0
HsrK7c8XzHfax6jvmwPpUsm6csZjpbwWcDrFpzZnjLs22ws+zgRPQyzZ/pTCZc8vt2ofYyyDT4rx
E2G6yRui8AyAXU7ITekmb6WfARijTt6LjBWR3dwxqm/vqrBp736+JKIdonCT36qWbzK1WYv8vGv0
lOX1v5d//65AhY/9lm2Yudesds8dSITDPMe3zBla1uhL2TTTH1w53Khe9dbpeofVhCPJ4LWR5JtL
5YESDrVCnrDOJlRBci2/lOPw9QOKKI3uHqiw3rd55b56OSzmbMEShJ7LSqHDPpspfmRU2XOe1jvG
pvHJ70Kq4HJgzprExc5vgviLPw5a1Wd5t4iiN9kSLZEvjqO0oS40Ms1G0AbSpOvmlvoTN5MT3SUg
6kCHhOapRALEYvBRz2jEjMCq70t/kVHqzLkJZ/fzRcBJQFFkfOqiZAlhkv4Iwdj8KL30Mutql7RB
fieWwAksFpw5lv/ANjE/Ebg4A54V8GhaP6fX90Ycu7M6VIY/7BqrCHamnY1Ppsve2HOT6BiFaB9k
Am1uAMjkhe0NDBt3mJ9h6bATljCp2z3Hbrc3Ct9Czs1SR/R1tf938oiep27c+G0UXdPQRFCv2/iA
I9zZ4FcodlLX5A8Mwrga3gBjOav/tA1diqKOeO4mrbaO8LOLJVmBFLHkHDKpN9IoPDnx8KcMTl46
JQ8/FWdpZ9meyQ7cd4v2eeSd+7mxPduGBdajpyvYU4K05kdaIDaPTIK2vsZ9zFRgWOcSzPrGYg64
nXWgsqPZhOFBSHmOUXiz8cjKwwj0O8k8cSkW43qSOeGuGHDqVMuX3Hso1mb7Jajr89B16qAyywfk
SiIHWZmu2kQg9s44q2WJ8sFa2MJ5vrX6EY58ErgIS2Y4dGyMW1YNCjl+aI+/3WZRlk89mtil4rfb
2TwGTvZlFXZ4Q33P7bq88YnZ/ilMebOcxjibcUSN7W481PwMyiMWKS1IcmIXWa6U/ArGyYdB+vMD
yxYRwM/Riqn+/0erFdjvvRk44MEp8dk8yPMcNiRN+D4M6wh/mAjviKWZLz/1gIclBH0dDcMPT8XH
dbIlWEetXCyb0yqu62FnxPG9WXUHYbvgPpuFBk8vgkjqmwVgeEC2jrlNpM4+DPOcdy8S5aVoRqL6
OndPPMr3f7UgmjHj2rZE1xEGcSiYDF4CAENdZmnMaq3V7UoEbqt6wW4EM6l+FuDqrQJeC3yoR54f
kf0Y1wTXdXRY+4bH+TQ6vr+RTrHxUhgfKyDkvmxZfCdsFCKnZ2E5NMGqx2a1j+HH0GN29yIjxLwk
9ZW1TRRePcxzMoZRGk3R51ATCWrlMawaPERqLLtrzAW86Ub/3cs9GGfNeOeQXLkai6z9tA296f2M
mOBSPPdMNB8SIsAYBbeBqh9YrGFhC+v5mBBBTnCL+2FMItzWrQRklLjHjpnLA1pGMOeaW0nX+HJa
ULAZfn0/ZU8mVGiDf6lRualY7cuF9yoZx66QJP5pmI3JGGkLofC4wOPc4hPxQ/0wKLiTXPJBj6lI
VrbADMzI0z2yCzz7P2MLNqlMqsU1x07iwQ1pj44/dCjhI+vspFgJuxZHWF5pnNaMepbbn54hal9m
+IMSr+P//xRTifcxLYr7RvPf8PwiMl532i0OOirN9c+3TeIZ/VMnHWzmsCYI2rkOjC7X/9o7uA3x
4ecDP9tjuAjsj3HDCSod8oz/Pfa4tclS6+UpdVRIYwGxJ80ams8kP/7cKS2/mG1JJEHooLHDSVdh
MrmvCSdkvd2/J3kjubACdSIBaX7orYcm89G7MhmkFR8RFCyBSPiR+rW7NP7AQeSmZZNE45UE2xCo
1BFKJxAOB71M1ET3nu3DZQuyOzQ65R1xd9I5OI2qTlMRjVcXRybwxqXEref0LQ7rl38f53CIhyNR
Iwj2KucQBJb30ldQabBy/bvjO1HK9ZiY/d6wDEmkNFqkPvCcnWBmRi5G3ZwYm1xc6ZeHpqPQ/WnL
sT7M2QBXsX/gRqsfYroRjB2sZJuqeZhy58NIVHQpnIHPSN3Ia4YRCsgP0a2hw2c8jOujN8zsZQQe
vpB4kZ/MI9/qn4A+sSboeZT8Mj0NfN7WqRfYd7SESHeJQjyF8ey8yYKhsZqOVZHlV6vEtSk62ADo
Ds/kbTYEKjHcmlr+MDMFhs6MUXpibM4/zYWRB5d/95IbUNITdrMddd89TpXZLDv27LVxxrepTxhY
uIP/MKgMCQz38s+L6l0MUBMJEirzXv8rP6zJYf8zg5hoIAxfwoDTI0A1uP13us9Y0jZ9EbFC9jiJ
Ile8R1HXP7lZev/vrbMG/FpUrf/Vr7ODXRNJdFlfZMXY1OnMS7f85T8vNcEkZCUXydaFI3Opu46q
DlwES7oKD9by7wKn+R9z57EcOZJu6Vdpqz1qHNLhZrd7wdCKIqgycwMjU0BrwCGefj5E1ty51Ytr
M5ux2bQ1K5lMkoEAfj//Od+x91GcPabclx9QPkCpdtTa3aQIu/dpbkF04Ake8M0pQX7TwZRDmpde
qVwyfxiVFDsnjoctiJqHpiDBZ5Vheg0xxraclf1MF2/CY7yM8q4jFaUZpr1WHhCITlC932ldBB4C
1orqPdvvDnJiYQO8FlRVcc4n0BLOGIan30N2gnUtnLhkG9d4MYBXHkVZZ2/c9CGTLblzo6bBWDRw
UYKQHWs7O18DLYoM0lYgmtWQpwcv7Vm81t0lqVkwZFNjn/NKmhvF6mgBoV2x93/SY9M9DJYZwNY1
828twDWAYS2vcjq/lBQpJa4yLq2jvhUL38zvOQvdBEaGRNqagto8AZw93072vQHWcBly2KoMm9jx
wp2JA2g/o+2suEy5X+apgWATMnl7rr6nQaqgBNhoyN/yoVhKAnQy3YdurzGm0LDRxK19P3oujVxF
q3ZjWbJZs2331BnJgxGjnNRhqS6Fb1pXT9TPlUXGqXEZ3pF/MJ+6YrhvtfkdOsR0DofiGsciuUaG
ujQzaNtSaKAwQUtGfdkUtLUFX52gRQRtS97FdBzd9TZDfjN3KEDrsh4grYAYYTJI2mNU0Si3XIRM
rvQLDK7gtgGdBWIxOw3eOJH+GVaGQ14sHNhfxj74aTUSaWcFSOkTj/PZ6wGhJQsSbkHNxUzVZLYD
b3O7Li1XEY/x0iMOu2DfwAJbUb/NyBJQ2AolZGeoBpOOD1FcOtC1LQ7AZ2PK/bVTK7Z+DoVtpcNY
VLhzeLi9n52pKcHpBYxWWZYd3KTZzcAJjskwiDMh7gbqDnNQ6Tbpoe+J+ThVRAJ4UaVNiemuNFuY
BtnIKt6JviWVnb1ZIRhrkoIWi3m4ZbeHROBTSDLRvisyX5xVlGAKSzJ1ZFkxb3ub/Tojn0f9htWv
0KDHLy7z46qw5GYAU7Cxp965N8Lyu1VPNY8CfjUmjsW5cOsdrptmZ3IeP92nDmlNxBjuR+GjLdzp
6rgRW/QGApVmRU16JGHsvd1Ei2FON8YA1x+Jenx02++RYRf7bjJ7ohFEUhttuMcS6ILR1dMDtRzk
G24dgaagwAtDUXpJdP6Nw3x+9Q3xNU1HY+vmsjnODccHGQUXr3MPmE7zFxDVJKP7Z7aq18K26xXv
VLW2B7+90l4ARSQyNM3NerhnG3zVEIF23e3fygPRrdmo+zsYBzYB6nHcD9nSxTsEDIZzkoOXX9xE
8yLo9Iu+c/t/vpUwmljeYzimBO6ymAZnDR0Hw4cFIXkkSTP71DhwDGfpgD7Nc5dbnLTzPdx+taba
QK/b5XjVJePHTSaxJmycDITGMhDOHT9SZp3HwSJ7uuhSaBXD3e0T3UxmjxnFI1NhfJO64T0zIA2F
CQbU3w8wqtTJvtWoHE4ZLXVEXimQ/PNqFff1a2e7aJYOMf+ysqiBqaMHRFRaavJ4eiQ7ZhNlpSRN
ojOvKweAvOE7NJ0qwSnfEhtt1y7+LU4dVkltA/wkB/NEUUJUmDD1REJZ53gi3tuYL87Sk+a6drCz
wkyva+MSMcr8yvzyM+gYLBg4/d1Ij1FhE2nuIF/sA+IrByW89M7l2yO3X7JxRBzdDI5qdmQfuVGL
8GiKqD5VMA8OyoZhMji8axJuPfjLjEyCv11a6GZyRSTMVQpmyHafAws+MTauyZc/fMyAzFdEgwve
xDsho+7IRgzTdlgD11OSBd4yYCTBlJ/t4q9frOgC8RM0H1G2wjxp7iucZGzMWkAHDoZu34whnz8N
GquvdWnjtlgORFi1xLFV21K7yxrZTZ7sxTZiOPSsThRx7RhZPuppAERRjweNfLDNR8zlPvLMmkm8
pL6ud9+ylGG+UZwDpVOBCkHF33gB5j82LHrnVwgOsgkW9EFSX6c4eNZjzllgZF/hB5jkMg0rJSJt
pep8T7HY+Jgpr7rvg0I/D66988jI7s3lqYf/uj+00j0mlICeEdDsx2roWQRZTP3ErtZuTJeMGb/q
pla7YpB3ZeMsJPZsusvBhxxsnnasZ62z41vlqizi+EEaMItLquXcReBpJJkOHpDBwQ8/uPUCmFq+
VIvd6Shjkt2YupOlCgoUYPnNmkGXiZR/uOCJfYwt239s40qDK5JfUHqz14bNiuEm+KWigdMCRT2M
rjPgZWLct1XIKHGyRGXU7w2yoYZowA0uS15SxxsjNNxTnVnl/eTlP8zCm/a2zsnML79S8vs1G3Hv
FwlbMkLchHhJgKvHTS+2kVu0F9WROGA7tFREJ9VJle1XGoTxz9RipM3U435qczau5vhQVB56mWsd
7CIfeQtmR5yh9sGk9HlNrG1+7ScM/XDzT4HreA+mp0B6ApY2khYws1eDyF2+p7LoPDwTnAA4edgX
SQJ6PS9PN7th+zKW0l5jWAa5mhcnQiTzyVdhtaFo4VzjyybUReCXafe9K9vvQzi4x8ymfsIAbQko
pRkvE2HYhW1Ia2ufw+eEndYRa7FgHqd5uE8crFXRQC7ptjMNOzvddSEHRRqn60dSprfJ9KaJycAd
9mJ4Tj19nfoInL9GOj0tH5rtNZlLG7/vOOLW6nus4U0FLEe32cGreKy4Q/9WI2cvBhKFNTbjuWya
oLRzF2M41/SxbksFOV8Eh9pAZ1mONgOI3oueKU01aiofeEtb5LU7dv4aCKtLn1aYWsbBsSIYfBZr
POAC/EEWcjPh7W7b4r4y4mZ121JUDPuwFcr2CGL9iXksX+FCCC602Pqkg13nUs5gp8kXnr3SdkhT
8aQbSzQKNksnbYfWyQWJtgmrPNunHd2GZT9DegvL/qFlunizJDe2zk3blddHlJpg9aX8EECr8KNn
WOHcZ7aQfJIfVU2MunTHZMfsQ3zIb7MdUVueXa1f3M02t1GzmREIorFf0ZuaUz9gHHXi5496sakU
hvMdpBdHSjG/+5aRAXQJoCVmAcQKf0z3o59esfxjP/T5JHMJSiZd/kj77X5Iq+xL3bs7/JwhhVXG
K87vleH78hRh4z9z30BJjz5bjrwQssYz4wN2vqA/zkmJZRukUhKK7jQZ0UDFdOPcTZ19lWXg74p8
3mHCzC7wxWgwMx4CFDIEs+S5MP3oU/qrwhFgCdLZuFgsSbCU/1jsKTtA9emZQOYzVH9xBGB4VTnp
GFG+ghEoHynebPfS0ul6LJbMVwiNEdzrHTnGEQHVAuiKHwMAdFCjgzETG7Cd0gg7aVKVrIyXd1ld
jtHeW1YZXT4ei1wJxgwxbaLa5ZziEvFTUWmQdN+b2tanwuHM3aHANSPvn+DaLjudtjR5hgrrDBTM
X0/Ly5Qk4tf/5qrWVrd3ND6GtKm/khgkEj1IczWbDlqWNTq8+pa9q4ue8zojmk9A9TD2LJin0fyW
+bjBkYunL+4U9ZvOlzDIlsuqqgpxj1sCNZQfdarlyw1pjNXqOLtYgvy8DtgL5dXJXpajrkyGI0Mx
azt5r2EqUO48oMPpo9Z+dBa6+urNUX7EfSaBeyCMdl3tbZK+ai+34U5nVvfYA+Jz/DB4LlO6TUcm
j2081Q6Zcx4pTgp/JJQBvonK+uBXtKmxCfT1aD6bRPsPA2dYYgyGWgGKqDftDJECFldybrwRfHaQ
ziiluM59gV2cA0m2ajI90arbJZhHOX20htz3JUDLTniPKdrExR6wl91+AcTz5DMInH7lh+M2QH/7
AldiaRuWsjT3t5Oeg8XorLKmY3PKfGMNb04A/c/LYzjXo4/sy1xtiMlf59gGVp3Rtcegbd8Tl5pO
S7XfQpddJjcZKpUy27+E+dDvXELgrgFfrblNelNEUhYZikA0yi+6uPd7e57FTXbkKbgM3T8HvrGG
dzS5u9svZRgGbq1NOQ3H3oqexBztBmGJ+1kG+pLE5em3SDEnawI3xq5aWLiwq9uvgwrfxPS9aZKv
5gjP4nZ24FYeHPOsn/eIU9hF5snd2caPARzl/Zisxewz/BRo/xyOyRvYXcLGJauehgzum4/hgO0K
+clucRAk4xyeonlEwV2MgUbcpi9OMb9HBs3U+CcaiiwGjv2DxfnmdnPtaZebsQS7tI0Gtf2ugI0s
V6hoODWy7j2R6xd4P/dGFuQfmPgwhWrEdK/8AOGzQZmVd6quH5qlMXlxh5iS1snb69cQ8Je2Rec0
Zdk7Z77C8eHuyAOa4yG3kJ7uGx8g1GNLCOyKAsiXJQS3K12yJrjC5tOAWrpL5wFQLsVXG7Jm7l2b
xfDMZ8yz0KAZ+JfjlzCZ35GeETWzoEYLHZ/DDsaEWm4ahpMqmkBwE9gScBNBORslYLaXxKl6lGHO
aqg07DvdWUeWYeVmkkF1yMD84AlsWMEtc3XqQ/dPJhoPDDsojt78PTRsMvw3NbCu18R/jZcINuDK
0uTXa6mvOZCDhyj2jiU1POld8tkU/nAhDhbfzQ2eMQQfpjR80auwmvItnFDiML0Pq6xiJiPWOD7W
WMm0MKMXy2KiwzR0iVwgXRi4ANJnQt3VNfcX38kBbOLaBO6nxnMb6s+qxYHhsME/JToxTrY49JTu
bVlmic3tTrqogMbYZY8RdSVhDEzF6dfxYgPQPcfxMhqyXbx4Pga6TuY+GT99j1jh5L9MwByxt7sP
ccDuSQij2VeD5nVFR1jrsYi2hO3IKy/vd8wZe8yNGSWt6UIFwnfg9v7Om2EI9oOYtoGfm7hBX6w+
Qz5OLWBWRAtjRADfgznNofvuhodH/iGLdTvEhj69bJ5ZqodCEj8fbHSrkKs7zBUri8W5HpG8PA0N
UhiqLSqoGUq9dcPmjdqHeW8MGtA++3wAwMEpjvpd4pRHjXXI2S8WxtbiGtfzrB7ECNqnTykDigG+
uyFon9DEEa+I2OxLI11qh8EtLO8Wp9KPgzmMJxixeivION419Ap6UTJuW6TofPUe5oRB3C4bn0Iv
67DKAY7PanGEbfppDmH2ELu8ZAarouWK7usypo+KHW9TFV9KXBx7WS6/tXZQy8EVg8xIeTgwjAMg
tuGFkEe4blr9TXIHWBfp+FbEs7GbLBK7WQer0yg80KXLpXx7kIVwVbeaE8TtYZGiAhK5RZzq6h4M
sP91ngdeEBuX2FvGKngZWoTGbcs+wf7tYSn9ZD7b1nQyq1m9VcG7xDq2bSbRr5dN5k0gQ118v4mN
s6JHMaelgZpUSr3YBlUbBCHuuJraW+K7gqp0eKlpCsK3irjR3pZCRYq5yR9prRwTldBlQb48iZCs
SeyXW+8WnwPfK+5ysjxhOX1TC4NPNdvb0cWYlj6FmrnzJvtwYpEPjpTXTkLagH68SkRzL/G/HMhN
NmfyYutxWXTUA1DWQtivnBcx8t1OQR0XpRr68XR7uVvbytY1V/ez8SPJXCy7RYIo7aE1OHG0laIN
9pZnkIxM/PKd0ZfzmWqTQ2fRgJfFyt1Jt6NVzwB4MGbeOrB6dRL2Nxu8NYo7wCKwf8VRgfQJHGti
7m4Bld0Q83IKUyxjix4hKCtRCc74iRpJBLh6V2cy2NZ5DFKLLYWhFIdrGatLaFOOMiEEstLQxYk2
huauB0FZTIX6fUx1fWk9ImcQSgwZvscRcBaPaAND4p7Fr3FpFJZl9ONRNDsc5eljFTewWeDAH3hf
TjSbhc88/upliIhPnTt/DHYZPc/gKJ+mEVagTVvQ4bfsUfSNByx6qClAKYstDU3Vm73UihNRumPn
G58dktG/FzSpQxeHUQy8WP4IWByuQDX7qMauXQPcq+vntjGXFWuFX4vzqgkP4gELESwdOgDPOph+
lUPRb8BJ1FdIza9uPov3mVb0VGNGB3XN/TcLPlwGOz16+lKBzL3EqQ3axcQBY7jmfUaP7qBfetyd
X2YNwXDErHV3M7/wSryoEZvO0LjoSKPN5GGar36P5MDKjcCXwt2XxC5wvmUrhwJxTyQY86FAaVue
wGz4dipLhoehJdbVTmPwgniAg30gmM5pI78pf64ZHoe4V7+HCfaK6gJREEPR88D7YV0E1ZffHQG3
YUNayyhsN90V9vUdDZ5qldDRfte3hns2LZWs49l2Vxq1fZs6wPWySXbHssoa2r54ZOIwBGkOUODQ
CAEHrESuOHpNbL9zkup5WKQHfmgsDHFYzfuhG6t711dvsTF8wci8wRWQPUEJ9U/B7bPqsnZ4yDHg
zGn9HPnDaxg21EnxVoZ9ka2y5WQ79pkHxKAdDyPpdVtr9uUMIJhLmJ5GXHH7ojXxP/UuSQjy+THF
lodypgweLUccfKLnK0p8d7i404eqTaJLRmENyKBNM47TdTLrMyTS8OT2uLeqbqD5dpmCC0JxFdbQ
LV9qOM7lB80otKhQkSfiHFxc7+sjM0zGAfZg4Jmelqu6A72knS1Fj921Tax7unS9Q+2gfHlEoFn0
8FTrMg/ETHgfs6J9QH7CML08KZowYs8y2Jtlo/FQkM1bY0cm2Gb8yjzTgBE2tw+ad2rdecFRZ/h1
bOF8lrVLUViHY9pORPilynskCvoWDFe91U40HwPgMtQtgHa6GSclM+aaQ+WPzMfw2aIGvxS28Wtg
yQu9wPuh5LnMnlprLt/Lnrb3qG1fGwVfOp0t+72vfHz7Y0dSjyobCn95It3Ghtv90VAslOcyyjdu
5BtvaWuj5FsRnRaLpmmX9e4GoSZTAk87WLjry2anthn+VEg8n+dtuvcdLH63o05rVoSzct/ETs/P
l1lBAyaTlFZM3IweqU3Ry3Q9BYI7/nL0M638o+FnOBQ4hArenmaaTmv6SOqvCr/s3QXBprxiKseU
5JbD5vfYUGaGYmEwQMgxu0PT0J4ZDhpwcqC2sw8LpWAy294utqaRTyrU+MQAer8MZp3fEWt+6ABY
Y6rhOWSRkt3Oy3a8jL0ft9+O1yAvZ1hmrs4AHrFzGQJv/likHahwixLkLXA2bI9yfbtft0ltcapb
hNpSxSwu3M5+xcUOiJyCQiQX874NDXnAjqcRGMlNkclbziy47OgzKGM0KH9QW0Fd4p1nZRTvjAU9
DW1UPGAHnjYC6+UprR4bI3KvacQWXXb+vWl1MAnl92ZpP4QTE63yhvju4NFEFauljoQkrJV3TzFr
h/1tE4th7dDUT8oYH9vlhNfE9Zs5FmcmruqrVdF+SGgE23adc1IDuNu4afBK5pD1/hgc0Q9JYg2y
P7YTzJx4KmH3k9zZwzOhYcjNvwRkxgTNQp3ChVNrSUyCLCXp42r6Jm2awDBQU+E53iXkA3fDrME8
JciX5ULucUG+24HP1lNH2zkPjVVvNs7j0GjyelXNKoopKnyqXpQVgE5poCZpD4qOrpdETPVsw9T6
bi91eRhbEIOGnClM5snxdinMfVydPJvVvDmP2cOIXHA3lvG5blvnr+t9mCPjiCIJ9ScAEOxx2P/r
UY3TM1/NvKw12B0CfbfRged3jh3GxgNUsVKGasi7wpFsHtSEOj4k41GEPbbquALu6YKQul0iiI/l
IQJH3UW6ghPuffHmLL1Wyk2uvRqfFg2d2onynDV1cOj8iN9DYT5rYev3UNx1Ux49BsmTEebxQz+T
6MvSWZ5jp9vPVWUDPsROA5VaP5MQaVlAkVDLgCjc3a7y37c3FsA4mLHM8BB5mWkOpn98PAypk9Bz
2Wxsc4gebv8T46jsJPRyKHoOaOgx2nb4cbfj3NH3JavyMFBOulakjzBNTufbOaOsg31RGvWFbRln
LgF/zs1D5+A07A11q6NXE6gTVSp8E7R+3CY21zIUBLMO5WIqynXsBNmOvKNtNd2XpKbIK5ocDATa
0Dtt4D2nohoWnYToWgxL8CSP0vw9KspH1Ufpu1+029jENV/Fif2aVinYCdrEV62Jv4io6jspgnxd
O2xwcuU/xYoFz01RcpRiZxviOMKZxcEA+rQdBuIw8WTmK1JaXWginwyJ4FeJWZbA8gtqbR05t/si
xhKzwkyaT6+NDi24d+4jmRBxs+5jQro3ArDVZmtfRywXe1avyX4JvFMiY9JtL+YNh4AOvr/hX8Os
u3Tg5rF4EaqE7QeqYHJQcHo7ohU+99Rb64WbfvLEvpXVq6d88+KWtr3gV6Q8Dun4ZPZZfN/0zWdn
0N3o+lF5HS1kPqUAkTdsk1FoPqd4JEIj5+vtzkYyKqJsm+7wyemA7A8oRVGsQM/HdnX569gmpXWc
Wv9NqSF8pw9vJB7v81ht4ZdOSyGW2bUcNUlUHXJu3hwnMBA3ivUbcNqk3reYvU5mal5KG1p6TTd2
GGi9h1fwCwlOnGLSCJuG5M66WbYICaepVJLlci0fwXMObYR9/cId01hQq64+C1U1K2w0KOxqioH3
jgfedEyWY5T1aye3pvPv997NRrTvMjYCqq8i2HIYMgvOgyvk+fmcQtFAhhDiOiZBdCz64p02h+gQ
1MknP030jJWou9OJaZ1qT1ZvEr15MxojvnbNLCD6LtsIK6GP2p/cZ699zJaJrxpVfzT8aOsOTXz1
8xnmiPfD1YLCi7Jtn2SUNxsjj3/4JFavPPnZDtoi20Em4blalFRmxhAKCjGwp3EnEBg6py9vauU6
aev5hL0Q1sYcAYeZ8++OKj/DmMozwJ44uSehx7uxzZtTX6fOOenEyRxoliXU13z6rHrzKPtlp7V8
Bz3MWSnxfspJvC0bh+0oAQfmcfVEuRAougtGJM25il9UgdN8bTY8CUhaA8gAv7Eyl50g0Zr0Av8Y
2wSIIUTZDmeqyGz1EtS5tYfNLvGGpd4J4xb8jCbz38GJYVh2wuib6I38qEzoQLo3802q+8Wv5ICe
KePygo6erHPBAp/3QXIdVfPiL2AV3eTmxhktfW4IiWw9J7jKxsvRD6Fa9LkRnofsp9AxR+JoQGb4
fRH7EvotHhGyQaF+tdmen+yKHMQcFWSAu/oS60A/ZG0Mkaww5r9Gj8bAInpb2ZF7QiXto2JHnhVy
KUrTIePb3PcWftBeWPEXa/CRorI8vVDKPL/DK0DmZHLmeL7WS/pjCPuz11Uua3OiIWnKtgzTzrOQ
xENKjKQvvhIFFFP0rk6HDgaWUt4XIYmU5SOd58W5SEkjcDR130pcpGvPYcsIDireyxlPENjpT8eX
VBTd9BYvcs63Xj8rxswJWlVkKQeWIn4Wce8/OyFB14gzUdGkXww3HS/RAve3yHTYEZvm0Ebnt/u+
3OeRP2+aIjCAzPCGuB2fkrYICcGU1MHkNCmPwhovms0XIKQcZ8hNhAiyj/RmJ+xcmBqDyk5On9v7
Mmn6k+3vxNRT87Coj9yfbXbFIJqWwZ760qGpgKK0I+Ot7vex3YsH11FvMytUGFB0KZlkD8gwg60w
+v4lxW1EI309v4epAsHA54K/4ew4hgaOzxbzjQoLLJutvWWbb35NY+TYPhfnKey+zosPcbDhk4Wu
YR9H2eoXEiwfHfbMDdBgwvhub7yNgzyGLNyvuq9W2OyJVzWd9cSTHoZ2mbFdz9sYUJc+BqSwuM57
mgea0toEfFHt9SOunfyQ3kZtU8VyXTZlerWkSh5U3pB5SbIv7Q/0tvGSYcj4rcNABCXWkpfuBXEA
KmNXGgeThdwaSiK1l/iNt2pJ/0XSLeGBaJ5IaWNtwigMrzwYPhnHCPK3tDdTJbHP0uzSo2We3EWF
S6z0F3xXhzvPYK7HbLreFpVzF6v7LCu/snoZzsYgWZbPG9gH84EZ0oEFrr0DPebjgRz6eFfMe0QC
lhIV2/NG53p3k5Ah8W90L9gEZgBXu27UO5nJcVWWabSKx6L8PsQVPpoofwv69kvFwvbO1Vb6mPhG
fCH85q0WFpbzGVIpUvB4K9k1UltS2zUgr6x9S5r2MRItvtzlo0xA8LXH7OhMVr3hppjxkKaw0SjF
czCW5it2IMoz2OfBtcu37NXloTGjcIVwWbzK7JhmVNfTlIw/zn5a2gzwVrKDDJsPqIAPk0Eio58F
vybiLBW+FH4GAo/KdUsMUugHDUJWYkK96usMaoh2rw7azQZxZAHfwmBYmm673O92ROHAM+OPTyLc
McGTawzZmvVaQ0Kjp7qkKb37Obc07bn9s0nbDtEPyLhGI99rBQWgKagxmjlEk9flWSXBN/oQWwAK
pKd47NanW+Pc//hbVWL7r//g4+9lNTVxGHX/9uG/7j9097P+j+Xv/Ofn/P1v/Gv3s7z/yH+2/+0n
XZ63L//+CX/7ovzDf31j64/u428fbAo6Saan/mczXX+2fdbdvoHwZ7l85v/pH/7j5+2rvEzVz3/+
8b3si275amFcFn/89UdLV6Gp/ksp3/Ll//qz5Qf85x93ZdcOH8XHv/+Nn9jl/vmHpf60pS+oOHRM
BhSbGszh5/IHpvpTKWnS0YGM5FCESG9fwR0i+ucfhin/lFK55CodV5gKytgf/2hLSCz8meX9qYTL
7kVJCdJUKeuP//WTP/6uV/z9avGb+OvjfxR9/lgSYW3/+Ydt/b340ifAwD/FUs/CHyVMnhB//OO/
lh62lo5BQ+bgPlsEKhL9Cvs0AkSg+N01Lul8zyCrC5lOOHn/2DMAoK4K1kVkejNEXiMYg/7eMzF7
HZh7qm+Ev8b+idNdaL1ELin691LZ7IIp2sjivT3WuX+i0YIDfj/7RvtuxRa9BJP3fQC4DArBbvoc
7lyeKqQzr3qfTCM3zrEwMZbbFH0YsFsRW3kzhuCnwtgbnZPOgFivirjyjU3AF523dGezn2n8BKdZ
GzVsSfLcMtEzm4Wf7YQTZ4dSwMhJybdlK78l28z5c9aHqlU8HGekj4+cbsWfsW70N8/XmFCqSMK1
7M3eMx89zdi61SmO7hdM0Lm3abRorZ3ERQXvZvJtlxxwg+ES6YlwaOsZ3gP6NWxDkBN0edRDbaMe
9RUuEHplGUUB3URXN6C/8TBSEuQjsLREGWx3mogf5Wb3hfOZsN67ZMjOAudxQicbyCFkZCv4NdYZ
kBPPKhQVXwl4XcvP4ZAkkhKzX1mkWvmtALfYLsVmQ/ypIUjQRB3NOv4JZJOzG9yhKWPRL+smsD7i
uJP5GdByW9D/4oGtPFuZF/intMmRxmYAvVZ8aOeARrxZ1Ib/WBvtmHwtZJOU3/zYZfsUymKIt3XY
+xHkvzKa904whPZD5laLXFKVqTe84VByPyWPEYjMqU1/e2/5Nc2CjpG+JbOl93hhcy5JtHiu0swA
GMDY0MDkpMAtZxcocucyGLbyt66ZA7IkgvqScPwFztQO1lulq/hH2vTj98KiEZUBqfKLjet5dvRQ
Uo8dQbLKCcToMLEeLAs09op8b2IBOjd9zm+eK8Y7Kud4BrNK8b5XhanluTML3HKuv3BaxxlsxMWd
hnSAn2fF0Y63kv0lmojkrxgS63FTp7KwfmC3BBTXh25svBhuEQG5yPEfYZ+YHLlKxsqfkd0ETSL9
8vDbjq3Z4scgMDCebPxB8rkXue2vekF126nr7W4jHeXVUHJMP3+yU2PMqNqcMu+IJlZT9kLQibDz
4Cb46c0ub+/6IqB07y6T7AjJeQC2iw+AvkUIMKS03IOLl/DRiekeWGdTIrND2+MBXwNM0G+h0QZw
3Usj+WhLzwQrbCLLdEELFnMVUSxj/mBBOmY7bfK6n3FqSx6yJkyvfaHI0p3Ipol5VzEtOavMKXA6
rAxdJOOuVpjNd2RcMXji4ydk3/u207xYWGlhHRp+Hz3Dkqcor0tsoGPoMBoVMpJqlhuR4Qc/xIGj
428wTqzhEOUjlzM0JdNdV0PLPqbXiuVLNgYLvrHBQKxAroj3WHZBslDyRTk/FmqyKhr6RroB0Yty
i5T1TFlPiQ5RHWsOcvOZ33+ab7KhCiXy9pDE3ya0ESBBKcKOwpg65oAOBrtW9HY1HghxhxH/VZec
re56k13bxixNE+RWH/LNxa0PUNJO2P3juRhY8/RD3fSfCdva+KQ7IyrWqc+lv2PeAoEtfGmT/Am8
mhI6zWiNOVrkEI3iCGkVx2YiXoOUcicKcgLzJSll1T8qt2vqO2kq+2s8xQ7N9ZTq+CJf4j/utDJM
J5YbgwatfhVCk1b3Qc7R4DJKuThv0bK5gkaWxF/mZoLkenQ4htnZj155KWMrXZy9Vx6KPi2zryUh
HsKpZCFH0V253mpKalTddWHIW9SKqEzUCKzGrp8zhwl7KgJYoFFHf4LYIKM4ePdW7uBO5gtSfUJB
nWlAa0snn6K4piNc/Fblbu2fIi6bpfHFUOnjYBX5zxjfS7cqcY27LxkgNByDRksDhutVdY9OWrK0
JenI/TWjHZWQIxK5ScIVX30SkxPi/DpRcwhf2zj7moazTR028iNRJaIq/JxeXoMqLt4iQnqPrc+S
Y2WUCWM+jUf4Ct14SNhROkL5q26UMxB13CvdbsppOU+8VrBrkqYw91kOCXDrdDKEReLGoWfs5qYs
542Q7Lg3ZmJTyzBr3VNPzzA33/8/Hd/+P5zOvP92OtvU/UdHj85H9o9dHxc//zamLX/195hmmn8S
tGBtI2Deua7v8ie/5zT3T8/0LVP5ruU40uX1+885zf5T8l9dpTxL+CTLGcX+c0wz/3SksBnPbJfF
ChKX938zppn+v7V523wRAS9IuLbFsZ82jL+PabUMe65hbJyOf85bM90q6Rsr2y6urXads6aoxDkG
ftmGd1ob6yRF6zGrr243HknbP3O2lXsd0jcbkC6TYA1WOkqKTfPYljlZVyHIqI5SHXp8dxBmHJh6
CxOrBY1zNwNPT72EmGWqNi4lW32Dhl0X2S9UEOeYAmCHWE0EeqQMKBN+vjX9BCyZxeZS+f+TujNb
blvJuvQT4W8gE+MtSXAmNVCDpRuEbMuY5xlP3x/gquNjV/WJvuqIvoEJkLJACkRm7r3Wt+4VUaFx
EdYWKpW2tTAj7Exd3ZCWQAZyAeiQOEBK8JCyO9O6s6VHgTTFuooUediSa6O5VargWssnB2OUxr0m
ULJqmxCUkKOCCbRarJVCQgejmwWhK3UzjTScUcPKTRPF1RJUh0XVhHRDnOe5XQojzT+SAkiIsAI6
iGmFkGV48IJVnaSfCokAa3LrHuki3yFvDYlE4Vd0QfuqqNQhOa1+Nn7mB2suabex0FYSGhBzvnZC
OJo/TJP1UuhEBBWMK6jbIBRKDdSFUqN81k0tg7DSPFt9+yrMHvc8P3MSEV0cmzWgQXYLkSrKpS91
kpBb70R6Fgzm6Wn534psY7bJuCOpaYa9IwNpQtFu+MT8VcSId4yYG0Mu8V+atiheB0a3ikv+hHkR
fscjf8f6rkJkx3TiR9fLq87d+dnsgdBHpkrJfP6cFNP7qipY+oiZXpmpP+0DDSxFqj9WsQi+UJTl
JqhvnVZpXZ1kZM+W16J07s2hkKdO1HLtxVG6hop7KdLpKTPqZzG1w7YLbikJwQ9k8swpkfuqNd5j
mxG2LxMmdVEMc03gaLTtkXAn1ke7cBTjZulkZ2Y9O3b1M+QcFWNurLqp2U3bKEMGhDjzPZIwmNOg
/2xSZ7pHMrIvAIlv+AozvZ4hc1ZBkiCL/4Njv4iqEvd/W/X9l6WU9kcQO81bU5Msp8z5X02o+u9f
0cnkqmvxXSynCzkIWrJqv4RIbh7qml+rxPaRZhWenXJonimCEwMTdeHun0/DsCS/5+fKb16ssorT
Lc3ShcXJCM0y55vc31d089CUa1a89ormHBv5Vzu2orU+NI+4bl4Cn2pD01IK0UqJa4Cecj/g0xpw
r6FoVdbFMHxBX1OhtFS/jVP4lWFsnxoeSgfdRp1mhY9B5MGCpZ+So7NLwjuq2NSDrqUY8iNC9/zo
zBumlOmqH1Lc0jaDX6B/+iZEQTNwEDLrnhvnFq3oGI+tTI4tsC5mhAUacD9H3qT11bGZNwlzU3DM
8WdsBWQVVmghE9vsSLRH03EEHox8fH5Ux8CjWcSdhnz8ULXuRgUMOdkSMDkHTsJBwJL6124/WdFx
QKnF0ayRf2VRzi9F5aPyVS3ei+UJOR+TYk0LBklXHwL3TFosjBbwcNwne1kxJQJZUR2XR792hWy2
TIrR5aydKako3j+odsxOQIhSUA/fhhLPTKI1qLsSNEINODtWLMxLEmjkbqfGu1xtX2QDfUCL22nu
clEiownSJFgR0t5+iudor8avyIso+r0TBUzOOr04alZXHH/tJpjNY1XfsxIkJTDN8BfPm+UR8+B1
T2fvkPiGegyznk1OL8CxbQTio6yPeuY3uOx49GsT63Dui1RFvx59Zl3Zu7bd1sdlg1D/IYpFsqPa
j9aXdq/ZQoehhPfFozhMgZJs4NZC8732AwBffdd9ZMpYu6zYmBebzQx1Hidk2CVxHGB6AF6RanHM
KMJuOgp6q6j/kvuqfkjjZjpSqvDIawKyyGRSHikrLIfx/E10nUJoYNp4RnuFdykkhjaYLLo/OXH2
Pv2VQgT9ofQKmIUsDvUj4q4vYcrNwoziH1WVnJd3VMxv3qjILyEPhLe59TOl43cCd2e6aZywgZ9G
KzExYklt52kpf01CUo/2lOGPW/VdiyTEKHDJVrsB5+SurnA5yk5haW8G10a8Fb53bufr3bJ9Lu7l
4TBfUyQTEq47omo167EEjkY6+PJIM7IVV5SO7/XQNfzVRkWoB0W8R2oecB3NV/ay6edA1eVRYmgY
bHSWi/p8Tf96gm7jwFJQQYSJ7sz1Ff0FlwMf1WQcdY3UBMwk1FunFopS34JA0odp15Imh82ev5Pj
K/zJln3dGHZO21tbnKEb09eNI7OTZI9+arcAuyywgn0eei6glOflJ5Q6wFel08Dd17guI41fRDH/
ZZSfTubprkY7b+U4xXXGks4mnal6RX0N2KLb2sFL2mO1dp4FMJQTKJu4FR9THL5PNv2dNDKf7Jyv
jGFwJ4oQtGp8tzcqWp11Nyb7toQCPOJcIGWXG8pAykU0fhi+8IkNNlkeNV8D3StdAXBvRZgooW9M
B/bpMCAujWvXIFN5hYIcjnUYgsGNUm2n+SRHoKPCTsjqf0Ol6sFuNilsoJVvD1c/VHDKofDMdfvg
q/VGI1eDgRXChGHym0qKARJenIe41rGmbxk08LhGT+zH/b0Tzvy0lMJJYJP+0GZ3aUR4XG9Oh75T
cre4AV4hx9FM2kege5RGfO7sCh57IoSVN0p39HvwBUpkOsZAZBwkL2ZGJmmpA6o7ZgYMlMx0EpTi
D2DsUey5I06cY6DFJNwTuGcRtOTTejyi4qJ8M89u6jYiMw2k71pF0eVmJhmkGUoUOt2a7nrURlBe
K765npPCztKm+E+g8imAXOIlIbi+sDoz84OocBHTqLtED4mNDFL9vnoXcL3hnohxX1WqSYSDUrz1
1QjZoMO4pJcPms6khnHmWy/KEro2udAoBYaTMx2EkYS7YVKeFepXVPPy78vp8tY0yNbEVGbBmx1G
DmdibrRJ5AjF/eeMCYI7Ti0lGScbV51jUXgrs+Zk+00EeXOv6YW9LbMJXWuLLNTSEm5gep1B9KDJ
lCoJP1MgVWcOhtMp3dPOefPSzMKzEL9jpEpdZOOA/agHbGTamV+ykmzPvQyz4Fq35FsRf4eVGEEy
MSgQQ4K8G3Yzh7nEonXGKHMTIao/bfDlxvNTILSZxBsjP6nTaS6mM6ALDb5aornCV/NLMZq7tEIv
Q90tdpugmtZdllFcM/twV2rmAKtdnJbPajmkJsbg1l3zQw8+TCm4jvzG2ofROaG0dypi5q8D8fVp
DtrKJ8xijtY4VknwYBD9B2+EOMQ+E8zdNGvvDBo9H8Z+jesTPsarBoR2kK+GZTR7v30th9o6gmf/
5o2sV+xuo+R44Xtwfm4N8TUkxg24tCSY8DjMB1HHi2PRBq43FeQ0U8jdKXb1tMz7wjn4tFSFwKzG
n8ys7Fd7xp8E1btGDkAwIF8H9LKP/fKbod84s+C+CY7t1CDOaqt7NQUJZvvlc2GIehVGZrmhjrQa
BvOmESuwqYZXK+gpONFZxEn5HBis0m0bHZieyzc98KL9OLIEqDvzQrjPYZj0izEU5R6gBDJvSt+b
NM+bM8kWrkV89MrzMaL0iqVsIW+lHXGTqnyyolPeRCZZ4WbsFj0Q/Mqg9NYDJxj04GuLYHDbMqig
1QHIF5EihVZiF8B3JLwCw2tSmD9yQx+wZIf4J4lEqPkKre1cEsr23eG2HFOiJFDDdvmyVkcztj4T
oh3rEn+uX7n/PBMVv09EbdUSjq1jpsdyYgk66n+0FmIJAb4ov9eGUl8M7YeBVGKrh5egRpfcdfcU
64kk0sNr6BUmcaz5DxVAJXLmD2yLGxxe9L2VFhp+qH6JQmlsYpmDg2GOUFZ+wdWS9cRxJuf/pwWS
31pi/7/0t0xqGv/r312k/2hw4bP8SL/ij/v8rcU1/9DP4omu/o8tLXTBwpSOZtJF+nfxRKr/wxJE
ag78JColPPtX8UTR1LlE4miOqVLQcGCG/qqe0OTCFmLSvtcpw6tzOebfp/d/0eTS/uxxCcK5WRKh
2BOk/+AM+H1FhJTfr+uM4b1yMrlSuuosiFS606PiM037YKcFBMV1XSCuTY6OssuBPcVm9WDXqEba
FqCaU0bGJiDlsFf78Ngr0c+y3G9N1b/34cTvi0db4xRt3ZnrSyzZNI1y0W+LNjh5LTBpqL8motdj
hdNwK0jj3qgymG5RtYmaV71gUaegpiHyFzOSleTfSAmtz0NsTjfHqzQ3SfQYk4gWkT2HQK6kxu9O
RJ5vojmTfOqn979dB/9lybtUnX4tNX+etSMspOP0JGlm/nHWgRfEPqZW2OEDCfQygdcWanb+XqvY
mUc9/5qastwMDYkkqr6r6UFuIoLSH1SNMi8ji/bAAs6hMFRuS1YM9BiDGxCk/qqNVXKCxnSzgC2w
+kQD2+sbcqiMrSXyH8LED9kFAKn12f5tjlW1+ue3Ni+S//7OpEHRT3M0XRcqb+zPd6bycQ4h4OzV
aHbqQSVtdRx17Zr2ELtZHQdHoyXE12+w+ZDy98+/W/vjxsnCnatfNfh8DaEaXBO/XwwFMyQSMelT
WrU8UQaBP2GIZ91U9GNgtxKaGiNriOb7kPou/S8XTI7yGJHCpJYYn/75bMR8m/7jo4BCQFClzTdI
0MX442xQu48G5IRV7ReYoHoMIYFO3h094G3S1MrKMrqGVF3SYxyfWEk1M6geVrV5Zn73FJmj/WqY
ztewh2En5PfQG/WHUBTNVhm7CCGbqq4M/I0rlcTL9T+fu/Zfzp3vPPwJSQMez98f5y6COCmwyZOw
GAbpziK8gEXkLjczbeX39TmPKeCPoh02gUCwEQxZtu8sxKqNxhX8z+di/Me5UCc2OQ3LlpptOX8O
h1Mbe3GdWBYk20anY6Pr5z520o1U9E2rFpiBRj0+Kw54wAZ9VEWJZxOpcdRjYPCI7yzMwSWVPL8s
G75Y+14myp48OYh82bHt+vC07DTga07kaGauBowdnChOx5VaPA+QDr6A7abXUfabZT6eYoVqVjmY
VyVJprupTks66iKhqIK8i9OTK11pjJtdxjdcsv3Rajrv2oKEQOQt17CBKrkxcihT+M+f7SrqDqUT
oEvX0UKOtk98ekgog2s6UfRTiPJ/vGWaIEf/uDJt4VARN1VVVzEHGuYfFbfMMBtiNw0ifbLo05hX
wg05BmFiWpsYofI6Nsx9FcuMEQ5l4Rh87bBCnGSd0Xlq5oe04HhYjnlzEqbZnJZHfz7jQw8BCkYt
cXm61pOLqlhUuilQ4dFU/rUptTZq+Y6wn9JEc/mksOPMr8mXZ9q/Xrm8ZnnGmPKBdX+79vJaHn/9
h8vxP1627PYy9DeN1ejr1rSuE3CswUzrMzGX/Bnr0t/FZjodU6O5GXTPLrndYqUwi5MvivGhiJ1b
Ji6af5CkYp0VVo8UQLAwepF8Gvpx3KF1s3a1DyOG/K7VSMfuOIWOCVOAFTnG93g1etPOGoWEjS6M
vRISzBkg679F86Z8wv+I9EIZMzKNEA3u/KDSjuGcPcx87lvsQ3fzfNfLfY1gr+GlHoNxm9a29ezJ
6LUxp/h7FIz3YRODCBj8N5tctZMWQSq0c8M+yNoSe6YS1JdRWBI80cJgIUMDHy1FwrQf84Pv680O
w3/yFAdkyyDayL+PQOjLJNsHRZq8+C51EihnVlDfJtveUl+QRx9/3CJEV4mb2vaerN02ybae0aXP
AjXbBbvxqA76GpZc95R2uLpk2tbPZUygT1064r5G4C+hMp672izWvZGN24l8P/oaljgk1jcng7hZ
xOpajRTzxcMQu1X1WRGowqJVRAY9RC8Peq9cpedPFwramJZp1EO2ktkG+Aey4QKbjBrXYqvP7CW7
9p8LPRt2WjJ06yzXlfdUWi/h2OU3X1drpti4FQszEzvs4LXrqWqx5j3U18bWumsPIJscm8n4iEzt
OpVm+0zuq713wEZsYbppb6JuVssLAOwaG7PRmxMcResh6lYInr5ms+zUasf4CK1FgINpjZfMc4Yt
igaiZufdoEbvm1DwOiy7ApPKKrdJFlp2gVi7MfH2tzqYLWy+YFWoM+oTZHld5NYM8tyOcwthD7pc
zpZnfXv8+7OMeS3HmTYsGxYHJ1XoqxCm+dkRvvI4TomEOEOQRSlV75EgZO+RLMmb1RrhZTnkOaV9
iLJuxOzBK5afCtPpO7cJeVoOKX0dn5wUefuyyx+EfK9WwQILhHqj5jFlq1pT7pN50w+xs0WO2pJ4
WCr3MUCxBziLlLgD7/vyiuV4WBdkPqDmXvaW48v/YeKErxo/vft1vAuy117CbUwqxNAes7qHSKTR
QyI7dQWgpWVRBAR3OQbVyV4LZP7bZZdRDTou5mMCgyIQhSodK8KZJkSZFfSmn/tpm5kHnIVk9ZUq
WXs2C89FY63AAccDDk4PvFH8uBzLW9a8pgbtfdldnggbe8Oqv7oTFfMSHCH41EaUyG3YNmsnzuWt
It/5RlYhIQXithzJPDTj0rFixguO4V10DiLtoC/Or1+OjemPPNWyx2VnsPxPU8qDB93hQkxVdD9U
5sRtWZs+9DL/lnqJSWNCQGWryfOxGlJHzAbvJ3zgt0xiV1BMohS5IpsL8pMIfnQzbVUnxfk7h+QS
9hR/ygqnnap/kjKC+clrjCcT9uS2VNqPOTzWLVrNemhsmidq2FngVmeewdg5DxUpWgwmsOqmxrc+
YClSdDSDdzJA6q2cmvRAtLDzlGfDw8+fLAiFGXUZ3WVFFl56L/BdHdfRI75GsfGDiVkBxb5pj5NU
uMh0YRl3RD1Tg76rpHDuinmT+0PqUjMi1hwiNwyTSAE/Qd5hV5LzSejh9CQA05MkQguBFmVh3QcF
DB6/9PG+t1N444Z7QB9hQniNuI78mMhmuon7hexjpuPw0FDw/LU3V3k6TAcbv/EYJPRJHDyzcTZJ
EpdvOMY/gVxO9xrG3CtK23GX2jBPt3geJBRthSFH+GJv1+rV6guJDZtNSAkBS0b6VqnQhHxgejKZ
ohutRaLvilM6pNgr5k2JL+XOsmsC36zqwZle495I77O5c1Fl40WmdAf4MuBsTwvtKgYJbrel3dJJ
T70um2F+NDIu7SDHtKt3z+6Dh2VDsF3w0DTKPom04kKL8l/Hsef8CNXxTesHLG5YxdGL1AOVe4Nt
bRtMbHBebCLbTp+zLrsP4ri/W/ampsAO2AK8X3bbJsKHiUL02I4GXyVpuCqdOzjXdnnpafA+FX63
G/02eKs9Cnn4bHsQj6pkShfeyCSwT8tG/vXIhAu5myRuqvkQfhcGyr+edIKBXN0x3PdjmVCMDJJT
hZUlX4kK1RTT0JriuHZoLd87qmrTXVlKgaycH5H+F52FKTaKz6Ffx5cnJVlnO8cobmnS7Fii5hDU
b31v1bdyDmIxUGSPuf9ShvYPCYWMIrgKFok49/AEodE1mBvessGKNpMRJbuUNKRbG/luYJfFh9K1
cbGBRzmsWc50AXLv+oQS9szko/jQHWVbpPabiHG1SUvBfaGbwc2xAUc7nc9it9RENOOWwnPUYeyb
CtLQ4n66OmbC8pk5wMpqeuWybGrc225PSfbZUcYSpE1qsAwIrH1kU8jvrAl/wzTZ59Iq7PPyiIwm
MNGZtUEMJZqm5eKF5WQEIW9yeWilMZiTKKHtqkI6sohoX96fBv27VsGCSMyUW6vs5Fvctq6HxeeF
6U188vQefPZ8XJvjwESNEi0m+BFckwq/Pq0n6NtIkwjhCO+dInipo649znI6e2WaZnJEj3jW6Iqp
qUA0nxa1dZGNoOIMUNOtBFhRryiZ0aec29Ktqgx3CDPttfWbFP27VdznMQ6KMX6WaV8eC1XswNz2
P2xyssB3tM+p1byQt0fSBlqw4/JFLYkAWGt8sZzJDei88wmDHGHZ88We6ubBya1+XaUmqq+u1BHz
adj7sN8FaP/Wy+eCzCG42R4UoNFJ75YrA7PYdyLhMvgSBrlsldIwaudV4uYjaLFR9zHOJR4WcjZZ
+hQ63kvsFNNTGfMbudzdZU8hZuopGbOt2qRbBc3pqTI9C23CZN3npP0U+BjJrveYNSa6s/cLYzxF
86Mh7HnUyI6QNOZHll885k6KLwAzwQpYSvEIKwelc0+nEiqyvpZdbx9T7h3HOoA00belvsuiipOb
N46VwBDUE74SAtCPSbTELpWl9QDAHEwzZtat3jXlfeW8E16jnRHi/2sTDURgpqPquaM3QnNFULox
p2qcESXAXcZorNbLFwuxb7QLcuOHZsT4Y2SAKM0qTWA8Hpw0Jcjvcnvsdr5edvtonN1UYGjKVInP
aQSSnEgnh1wxxoY+aFOm5sTQhoP5gBhbBRyjkmOYUwh3Cq55LP7jOoT0eW3D0dkW2JezHI2sINPq
HSP3C2686nP22/mmg7+zkCTfOkEAbDCyLxR4jQdKaB+RZseEK4LLaKZ0glVHrFbdyf44qv3ZgQb3
DvQ/dlsgP4dsyuhD9rDb5+MS6e62UNCioPwM3gL1vm8e/alXPvM6uY86S3sPo9Ykv6RonrLeDwFx
6cp11MwEQwpWtWAiSKBUE3MbCPHRlcCB5yn/TgfofUpo8R0nFpkzvLEj5LTLt4OBV1rS1dtEAO2e
1eaMIgesRgvGZyCYxQ37QdA96Ot9jmP7WChpex7jXCVrJ6kfWBs5qHud5JWcgGiV+P2LL2BChAg7
47oFn8vMsKP9NY8TIR5KvHd9LWb9d/qRdhVy1S7wXnKgqmsxroZSmi/xBDLFp6/6rakJslYRMq2m
IdgkSMO+W5r+I0zU4TWsHHNd86ldIgTCagZZEtV4sxqVkfhvq0welk1TwY+MG1HSyoXov26Tlqr6
KC3AJQ6464pqD1HN1dUbw/pKdaE/TA7ZgvPecujXJqXF4Ma92MQzcgV00MAgyqbCPH4ayukwVaRh
hVVDaG6jd2+ECDMxLMOvlWKXfN1EfSY0vbhXDbglTqKuBmNqD20T9oBzGYYQUPZXlvQvQosC8oRI
AFzuQmGtRm6On21XM5dg9sBuOe/66WwPD/zhijFmSxgEBd6h+SKq3PphDsEjigT1vbAJHmKe5T8q
Xsfp6xERXeNw0+lx/3y0HEMVCGRxfnYIlZCFt1LvTRBiaDW19EqDedqnGsKr0h+qs65IY1sMnYUV
mZjSiTbcS5zTNms83q7RYm/tJdRhUhiE2S1/PlJa0uQmiVF+LaNkb3eC9HNTuS8aja+rTRmwbHJm
lKM4NuOwBTUbfTKEPJWMNq9D2WL0o0JxNvSpP5t2BZNLTOGrLq0n6lDocKBmbKNKfaT9Dwmn9Ycd
01iCMRnMn1pN/1pHbfCtsIw3XTT9kzrh6NehQhK7kBfPuoiflxfoBbUcQ0w0mYvaP2AVCHea2cRY
YdGgINBGJSBlw6Bn1s+hWR/zUozvJDN5M2fsX8eTinzU+XhcFH9//V/HA+c//h+f+9Wu6dKWli03
it5GnYfr13suFSqztHu1NctVcgtlbezH2mOSNj9bp0LZ5Y2gwz/vTjQAdk2EGWx5dvC0fusgTPq5
25Cb5zojjM7ERJNDxt30xEzW2U9Mk3EDRBPlhBkdLsXLz73RKZ8yJtXzU8vLcyj3eSbaazv/cE1O
D67lpDgsr6jCttvGkQ+BbyjAscJxyIvGeAz9S8Ly84EZkvE4KF26mwb8Lb9ekGL59HmLl+XlTWig
igm5NSy76fxfFIJAW7WcnLWuoJQJK9ncrFxOR7OEA73sLhtsBSeFUspV66L2BtkL7wp13c3yZB2T
rZs6Cs4CYt87VhPXkILuPUm81n2VQ0KsBhjaGvPpn8cckxmiwRXuYh1tKZ7EbbNfXthn11SLqksx
NdVlZAjvNnoLAZe77MfyxLIJ9f6+U+zwjItdXnQazLrPUk/T/fzRsDAEqUOvu4BpohMBvdEpVsLo
pGVpv0e9i1ykJ+4T69r75IX+tsFBTwrCpL5ROiW0THljpZjthZTlFvaL8uYn2pZsMe/ZZ4CEiT/D
z7kINZtMD0IavpQoJPeDaqXb5XhO5/HXcS/BIEgddvrj9Y1qvCH2pyzeTM0zFFh9O3R25zZqyi4q
9Z2h06YdUr99HrXJ3k9T66yXZyPezrHUqVAuPys60blKYH/RONENybzlV5R13OrKD/wlLUC0Uh4t
qNYPBL5lq+UFbau8e6yYbgYGnoMhy2qrVJ6zmvSR+mNgfNhNp1+TWtYvTU/zWybho19iXdQ92IqB
/mo6SsEPq8EJ0pYBY1cBCpgymfP0eN0QArXXoj570q3k0Rzqyyhq+xBn8XTrURBv1SEO3AGy3y2D
assdnGtNMvLPrRwI1ehkDk3gm0C30Q3XGp74QppYRbL8x7J862nCG1oGITlMHuzRNr8FafgxKoyP
7YuJp+kh6G1gFlFwtxjsszGtyFEh9uolSLv4rcorH6mXr22oZSdvWtyghuqj7q4NKb0muQ7LkPY0
IxnsmUoZUEE7tQpSKBX3FQ7rtUfW+JfRi1+lTkmVMuhqANHww/TVD90ojrCt66euakkEivPy6MjG
/8JtcGvGdvaUtI0Pcz39uhxWgYXsgrSAzTGQhha1pX80NGALhlSwBjmt8RVPCtF/QfkcOIyz2jh8
UBRLbrYAE27ilfimEB3NaN+sI73B3xkO1S3y+GuWUEAP0FirWwGtBjVZvvUHGO+e1RsvZI5Nbk5n
0U1jBFUsh94jCiidl3dfkS1N2Jok1VWUci2Lh0RBmIV7B+FHc8I84eBiDrNdV9AyBA6HfFyZur2B
LevkNHgPzPjVg7v/Gs01fJLsjftFWs1yN0Seab+k5A5svOPy15Rka25EFvk/aR5zo2MNbyA+Cfjh
G4VW2SUh9F6JwYAGEUodpgr1OVFQmRolQSkiGvstSXpUGREC7ZkAnR2S3bQV5Y1EwatEUgg2PXEK
sAK6lbG3g1a9aBH6pDochhWX7Hgvw6KF89Ff1Mo/wP9jugzHcAARcwSCe4htGFABuclKv+Wjbd8D
UpQ3eYM2UjWra9uHaMvmk8HOQawEjv6tAziko33wxvclcIM+vC/Bo9TmZJBXaGespkxjO6HCWWEf
jlYaCqm9irjprpfgZMOOfkhjnrK0uGkECp4hFXB3aJX6hG3e20HzYUIJH4k1nDz4eKH10MhjVJ5h
cobb8rJQwri3RE9iRAxmyYfQj05D2/HBEHxG7mzTJm6IERPBOi2ruetTDZF14A6JK4ekx2XjGfW5
6lPytfuieDQc7ILOwFrGqKuHqhkwKPFrV5IBHNiDSYhvZPbPRls8pyUSrbQ0LotmHD8aHx6QyO2y
Oz9Z9nl3mUAKEVJ2F8ayvms1Z1wxtf3K5I+7dJHBuSaIEidix1SrT7C0/cylTDrfWKv4nTBa9XfG
jItt6xlslLWnIi1x3bV1tIUoYtxNFHUA1yr+vh8Gt7J8LA6VHzFpNe7VZHwZga+c0H3DlLe5CynZ
OO5zm3Tt2CO/pGYEoovGuCdrYkrU7tmQcXbSaVuWfTC5mZo72zpW4RgY00u7yO0rDBQmzvJVTDb3
qrELZEcz4jBRy6cgSssrgNY7A/E6cviBcK3eO+eKJZ+UksGgm42NQx02j+Onx13z0dci77yAsHNM
XfzlvO5rhCZQ7zProI7kYQXw2lPa20sJ21ALFMZVk7POSV0gCdEZMNHFHwfWTAYitMrxUMVGzIKV
4JFbq3VfFu0TdiIDyXXTuqkBCE+3u2ybZeUJqEhwEY5A6jo+pm3lHWv6RQvAdBidnaX3yQsjBees
QJrZE+xFJuR4tbvHIM3LNWdLWIAfFMNhtMwXA3P6JTeL4aI0E19P7sruFFOGVlTbd+nihidvfEA3
yCXaERpzLdrqacoJxcx71Tr7OLd2eRnlm7KKP4Pesi5znY8qkaC/ThxcJ4lpLqbKoqbww9SMcWco
uDiUjLsHHWWxI0svYLIJlY3Vw8yb69e0jjVrZQCfDOa2XjMNsBMQFmLc+o5QVT0MhjJesdCuk9bX
70PNWo+aJ06lgmq31kjsHdr6Dm3vtGJBp61IWHutJ2YmvZM++fRF9gJD3Qo6pHmuLO0DrXC96xKp
HGJFQIcNBmovYRFDH4xVVsYS1XNWyy/U2seT6hsGIlDYbxkiAxdFYMi3tX2xZEEZ0eLbzxqOG4KV
3RdUoY7ovB1UnUaxXRDeiqaltNdjg3IUOmOsOuNGpCWFxupe15iW5WHdA7kgMo0P4Q6nhnQ1K1P2
oW0Nl2nC8m4ysTP8+BCR+XMdrP5zFs6huTboFyqFOPlTwgcyNs9h7wQ7AUrnGCQesTVTXW0cydfW
s7VqZyygVU2mbh15pLy0kO+tVH/3SoNJZ4zZzx/9VxBJxVXA08F7Iu+5yuhAKhpRf0jmEixv24SY
jDrxxG3ik576LqS/OKVukF78WA83UKkgqgS0qMdEn1xgF5ZLlqy/tXpaR5SR+33ea+WGCaXnVloH
rqfOWu6sIJ4JB0I/0ha7wiAFbUCUItOqZFEC5KOPNPiLYQY/hAF203nlU90liG+ltVcm6NiAJ4qj
Sf2+AZiLrye87zpvDyUMflBlGFtZwf/DYrByvAIpO15N+HryMWmyT0VRSWVNy2Bta9aTTqacG47Z
G9MK0qJ76opVgM82j7H/pCsvD+JLYDugBUtzQkiJZUnRA4WEAotUGYOCEpp4wWfEpxHMb4LAJ/+M
k+dJsfNyX07V+zLkVpUZub6MjowemC8dTez0MqgZPcZm21lJeamVIaPO925+9exheshoCye+ffBa
YkW82iofJ1VcH7q0r546hEKrfi4NO4qe73TpQOMZasU1B66/PlWIpor19AwcdUPkNjZJtY4esXaS
guWb3+pJlFf0+KBStJ1KpwYSf8HaI270UyzhpVFBU09jpb6ULSFEscVwXLSFvktDPGITCfK3HEEl
8p6pAfbjUVrX4CZKFtW7lCnTTgT8+WptYA7t1e+pgo4UMyulG8t7VnXfP2ie9WEjRX2Ma/tNmTsY
Rg2qJy4pRUFL5U8fEnU0NDvhJc1ZTLJeaaql7FgUwQ+vmP15VVJtWWCsi97630Sdx3LcSJRFvwgR
8GYLU96QRSttECLVhPcmgfz6OdBMxGzYTambpgpAPnPvuaC79dl9U4YICYVUZlbNKx4Da1g/lSW7
M1jmIqYeOWD4UW65tPx/E/Y5Z8c7Yoh4mt2vdsttjlvZ7DWZfhel9gcF2A8HovGqDsR1YK4HPLsm
Aas/+5Z5/AisTfZmUTJXFJ5DwkKFGBrEZqAQu8rOqX/K1jzZuyZW4cmjvpZgqwmJNXbNQn2tjgZ5
XxR8E/931DlSCxBn1X5nmmgweqsljsN6Y7O0d7ziEFNlIOU5gwsvcdHl7Sdq3mXTWt9T8C2XzhVN
2OjDEObTeekHwq74HU/dNB2HsbXfaqwPrZ4g26pjIM6cZ42PTgONtlUNCOa75pb1YoyqrJlRsRbj
q4SdtNda9OlJ3QLkRRneT/Pj37U2KQISOMiEcNEIzdFmV3+keqE/8A0HpvSyyG6Gt7iMQbyYWjS4
HUOa4osuZTiu3Fo3HDUihGWS/VKK4uKOxRNE1jRIOzMmGnzM3zPwuAsgTQNTDKTwJiOPISt2bGWg
QIC5IlWM+ITF8z4rCal4c9bf1iwv9iz3Zx+qsbbrKsFjl0dOWgyPqTPSF0Lvu8VJb+tQx0Drr0vW
N3iZdeUF06BCsme1ANZsAy1Gm0N5wXXluAy+2BVyQbhRCned0Ga7uI0SZzva6wcv9Q5Rz/qYzGR5
HtTkYTsKhF2jJX6l1Zsoyev4DzOJqkus36K5UaHAsodk9IZVIbl2BHf74Df6qxPrX+OyJwlaIzBY
Deayrc9SWK8x6sHDYLkfk7AjdSRimbEpuK0Bwt5auPBK13I6Yi13P5xSIaBAHVhLqulDn6F/e6zW
UgbTJhZ6XmvteRaImWZTa/6KGgdiZhQ8KIFIJDwI73QQ2lktwNKoJbcMIJwNtOoow240e1DKwmZM
ZyzeBxqEP5CY9Ovqmlv4eREfBhNVAFlkeNMYAJTFwhfuhotOdEDUp1vgnqLlkdN6dmj1JqhsgmJf
V9hmqrSo31FcF/xRMGTxQ6PlOjJFb3nDp+bL0EkXtaE9e1uKDA+XNxKn4oAJz+9pqfsQtIKYmJwt
i7R3MWsLn/S/rBnJj1f0LEqLFEDg9B8bYyWwXDyxkuN/R3r2GQ2c58c1+SoKZR/212LHZvQuscQu
TiyD2lgenK45sviSs2vMGYv0cJtKntxFSUaksOf3WrDDryGaPKxK7KUyMS2cnOFPZ4uPyuu6b5Ox
zTB3Oz0dXoXa/1cC/tgRaeme0gocW8zqFSUeOrdxyH/NJut4D3KV0mvGs6vRolom5UKSLKcJxUfQ
ZfMzJoDiLHlcgbClb2pm/ENz/UstWWLaPD9w4lQvZU4nSCgEHsHNaKG7/9X1Eg6kGDwZFPZVl+Nx
s2t3AwowocFDWyNa6Jc2wef16DQ3e6iD2VPXKiZmEcYMhJ8+jWJYT4Oa72omjzuYmJ2vkN2paCv0
/7i4ljoo/rkp3u2VhaNBUDaUP1S8y5ICQarpu1BhaMdegRMxDXJ+a0cACeQAXOOEbDwQ8+TFMohN
ipDwJgkAUseBsjxqqZt7HAkK5xSDglFSpwxGo0Tpyh+VBpLzXgnVpZ4DUXrGARPR4jtVmd5U69uo
/1N1LNceSAJsOeWPVSRveQsfSxOkxU5L1uwwsRJ3jNr3i/MtNRoynCqys3qK4wiX5H6W0KeKif+y
MHnDHEPMfqJAbxWpVu7yRHxiLt9zcjoHo1bZkynVcw5h7XeJWiCYly6li6EP0OZS3U9b81x3zg03
lbtruIvCZlgDa2pilvDxPm/7mdVgLY6w/MI54dY3LO1zS0AGkOsr1riFbb0T9JHcV11yErrK1RXQ
IKel1Hy0r1dF5OYlHSdgE5DuDrnAm9KYRzWuuSfN9CBtcWs2PyYawj37pMTXYfaOVTwANmFjtcpK
DfuG0YDwTGbWXTteLUE6LC1pfjJasYNFkp+VEk4bl4o2AJfUNNhBNqJXcP+lGN+VmeVQMWofswrz
jFNjfWkHGEAAdfyBBSUPSlNcHZ2pL705Ccj29BeVLUTRIc1RPJZ7e7KB1mRuc1a6+DGNQGOUfDy0
lImfkpBSfFqZsCEgAZ2B6bVtZ7zigzSLYc8Oi+giI/k9lqFwyRAXnpcEw+KJQOe1lqnnBXPOWnSe
OzDdzGP8jGzpXBMRKNAkXEWNKlN5MzZQrNOLw4pd259sqL+eFX+ZIDKjJS4irZbvCDoIVJH264J6
cmeXw6+YWTbD1va31vc82mgEFszESJ+TPNCcPjSGJLuVgEW49Cknsdq+xUuOKkHQxJUUdepCrGP2
u1ns8tICjw+cEb0t22YaF7NUo1UZiNlTlb9aN1B82RZWDJ0V96wnx5pYV1LopuJkEouJzRywIWGk
3qAxMZMLijnWUTPDcn+urZfVVg4yhTyg2bgyKT3OtJRj0AFmT1enfYxt+nC97l0YxKNP8Q9i51cc
iBcDpfGOZvfFk5p+uDilxwk+iNctfChz53u2pvqJwteXlVFdVpKXEUO5QTNR8BejQtBecYbXNr+I
zqmCOm8naO+oZL10ZakECNJZdN8hJdtyXcA5wFsdtTuM9o4leVQK1QvtVX+e+z9dbP4iz1QPBzGd
6GATsrr1TSxZw9BuZtSXPJrWc6vGf13MZ5hwfxLvK9aSAS6+i0Orya61qpPEZmWBV3ZG0CtI3we2
kuHiJp8pW2Hf4+7B+pUEbqe2IYLGFFSQPYfEOSXHoZkDaLBYhIxWBxLI4ANzua/iUzqUmTK8kKM1
XAyMX+QJw/8bji6o8UA6zVcH/FOSleWXqVk8hE0OvWeR+Y1Pdg+TKarM/pWx4ps99WjovWw3GQS5
zdNIImPyizaq81WYL0RUcXUWOC0r2+khsBRz6AGD/FjzizWM4n0hTsqvEW2H5rL8oY6QpDLacTBp
6okMOMJHW07M+adI4jQAfveci1H1Ydn4CnifqpT6aeBJcgfoSlhRHy+X+EgXxlxjns4dq+2oXhrd
J74+5/03GwcIkxmJRnl2Oa1u1TQ5J9miWptU9mUE1nq7NK1yMqPyIXSnBoXYCDygH1wzwDnRhZa9
ILipnsp1KAOrdmk3b/34o2W4ODUXWGqu7uPp1zCQxl0UBB1zFRZBPqcftK4qDzxy7NE2BIqUh2zo
Bl4c8dY0vTxNHWwsJvNxzwSoSRTr5FkA6jXaPzBWHUk6BCvpzYYwHnjNJvSsGrOCoBpav+lFe8QR
SzCX7Tu2+sIY8xMaFKPL1nmtAZR5iA1YS08nHvesr7j9qSUXZh1eRw5qiZpBS8z3epqMECs6E+Vp
eChrdgNTYZHzFqPUnO+DNaa8v0kV2HFz0nIiyoyPklQoJmkMS8mwx8PK7ZKaSOk2BzqSz05WLBRm
uKsAvz/i/hrHrNUhVMLGraosgjlcH4ccp6wiSfX0Gnntrby9pJQus9DusyZwGlr0htmc7DBxxFiY
CepCQDGuR0YvHIQu9R2TnfKCMoDKd7Jv9ZTt3Np5rkpT3IG9H5bGbYKlGSXpnk6QWsqfWeZ+zb15
wCVCk8dAwMKhHDoye9KkadBK2BdXppg194Sp3xMiPOnljzlPhDONmxNYOk94Hge3HHFqoDcG00CP
Ea95l3KGLj/Hr6pmHeGT8btpAyx8FT27sHi/dJjQlrOeGA+WprOcK9i6c8oIctLXH1lLigfAYL7W
f2nY21IHfXzsjTVGcZ5v6RuWdhLmNDjktAE/qlh5upPDzFPbV2scpENvyIAU464oEwgo5Z5E6aOF
UnsP/6JhrsFCcWnuPF0RXpeMAOKsvTf1i7MIaghVU49AXNzWIQKZW8XXlPEzzuR5dREZucCy/TTj
GvDU/Dx2m2/Utchtsxs/Xgj7MiqNPPIe1FLV0A1m6xMuGDIm2f3jGAWGWSg7s6t2cZaZODiNAxRd
2tV1MT9UixAD0hdPeT4SSBq38JOKomb+XkSLl44HFMxPRVrMuwH/NK7+ChxINUBpmu0SntnWpXgF
dY3EaIBc2a8WZoVk4ZF+SrZY2vNtyT/pR5ibeTwc9NyJ+Od17DI86tzxLG7HM/RfXzO9J4WB1Ekq
QG2sJj5yRkJozVy8tiyHuKHZ97jVnTa+eU/K9FAhBUljCoolJYliQtCX6dpXhr3ahgojJufs5fh3
S4JK08Gmp1UOFcLOMC2YOspyfVO6i85xcln2Ncu+dMUMjVo/IytwxdpRq/ckEZQLKhKlzAPEFpeg
5AYv9c1R+FVi/fTCevZqpJ9T8cc0QSEwxTwmA+QpY3hR1fnRW0h6x5TWrzWXSKFEBCD2o6X6c2ro
COZa9afP62Q/d9Zp+5VYpEVJYoccD3+bpCSZabhWnXeZCeRi7I7sS1avld5/pZyOVFQuYNcclHAV
h8KeOIQBpAthAfjpuEhIG+uKBKZBjyBWFpjncZcJzTnDoCj9BRlEiJ//FSX1qSOTrMhyREPTF9aS
H95dMmjHkdUBD2PBUxYOdUxJnalAd7j6KrTZvqldrDhL4QWCVUfX+6u1ejytbnnbNxUwWjN2vsyp
6yJyKan03Pzg4X/xp/yde/6TLEcEE7G41+N/VgmIefTGPc5k7PwTfDYXQX6rg/z18CX9YxJkxhyZ
i7JSs8Zb5kJiWqd/HyZyO7Bp9OHqpr+Mbg5jTrJT6yLCks854qtja2AvVqYBN2pXWSdl8syTUoge
/ls/RQ68CYZ+KRoMz++35PbJXTC/gG/QNa6YPDWUIC5B4ndAP2CN4eKb4xOVdUzyQO76xLDgMfT0
fDexXMfjDrAh3ZLTx96Oltb6T1sqRnIpSwlO2xUGC0+S3juP40jmazlxwhhMtJmUjxVfzvGgb2gg
bE9Zuxin3NThARQzVVLeRT1Lakb4LWJ2S4jr5BiYmA38dga8+FCqODlMzArP+vYB+WPBhrXefDSN
F+oTlcSSVeMTy/IA0c8X8S/DLWmYj+ipkuEOogfN1fF5JgeRI/2hakobLdbqRDrR5C9ewv9Lrfdv
IbY3QUqHyqQyM87Nj7RXX/oGphCrAtJxaHTskjFBsU4v/z4kHVJENbF/9QMLYDl184uLbhOdHwYV
bbXxHKDG2LlTppCxkV50MZVsAdYedZZq+WNeMtQU8Yd0s/bEzsJDoOmmGBb114ZFPe+lubHREzLo
aHv0Xr3/++Ca21FueROe+/jDc1N0+PYyn2rX/FSXvMIbJZ6w0BWhEpv5jmwQXAZOdZ6vi925t95I
Pb9cPIwfpUqXVSUvBWptAnmq9sltYoSAxUOBqHxQYSe/Cn1SwvY5Xth4VliymBgyKSg8W6MjZ/Zr
Nkwk5dof5tX6AyXLuM/ODYcu948q113nNXcHkRtNZ/HRQ1+6jVZJ/B9SYF91yRwXunyx8xG8hJ24
u8kcPh3pDvux/JuyPzxUZvOyZll2K+JZXlU1nFU2yLM+3YXHlJavivZ5TtCWqnO+7+YTL07A7yWP
HgOrs4dqg0EfSfKkJt/i3tzAA8VG3aoZh5nDhSS990XRTbgS1MKJ6yR7k6HZPfnGRCfO5er6o0ck
bD0p3DEG6EPTLd+y5addBOP0drzJWulvy4QPnFxnUbevddG8tajkroke9NjGHk2pXXLC7feJlR30
jYvTG3lV+iXpdYW9fiDTIkzU7M1THcN+oWSsjvFaUpRX2qlgrUMeysKD22pJR04+pNeiVSsUN5yz
9mcF9++bCANva7WSFAbD/Un5VWq5G8alLh8Ww71wUEjLy+Jqq6+ZrBHt5j6VCtsd9q5oejZVF6GI
G8dtsE6it5STqrCfWBv2cZkj1pNeH2uUsuzpbmJMzFu6VIE7usPO7rk8mmzibkU997w2TPVtbM7f
cUfM7+JYn5ZBCS0SncdLwcFKH6ntiEDeQpLy5k++bQoz+0nDbRRBL2t2qLgJPtZUkjWBxVKzJnAo
xtWkSneUM/HlDtNOjzioefhOcuVbEu9BVltLRkAjH4i6P1Q8UX9dy/HFFwyV7rfTLm8C6SIbjTDV
Mv334A0QhlfdeXFroIyMF7Mbk5P0mDs6Ijgl2RmjKa9xT4YleWj4mGIPe9Q6c2NO3ZsJpUbJY2aS
WfIfNs32MRG8RtViHHOyNw6ObeLXHXrnYrTGN5uDcIzX4uE1LdmTQzkhiUdVisAdelWaMkRsxPsg
1G8xatWPOd2MqfD+tk5L0JaTIWQlB3AvG6CMS23XFy3r7LNQLSQYzeyy0ufRukAJ/Wsir5wYNRRo
W0bvs2QH9gGc0oZ5laMjkjeqJaZQS8d8vfT6g8Vame/gsreHB3e1GT5GeTWb706a/FaIyvqPdzOQ
RmydukFX/VrpXsZiLvc9xfLZyrQgVyjmU+zUoarBGlIdoz4tG3Do34f//5SeCNDtLJF1ZeoXPp9k
R2qfFlrMU/yqXLTXpKwJtJiVh4bV8jWeqq9mwpHw7zOtyiFuiYVleB6/NkijXpm3yZ1uCFw+26fx
hM+Amt5mv8WndQlzFScP1I34ioY6QXGv2HsbhYnKuXb//w9cs1D9NApUhc3Tvz9fDPl//0WTjN1t
Ul7dzNt13YIbrf3y2u3YTXP+BEBIUFtrfWSL80sx4QWv0jOiUk+ai14ZhCJs/9ZCfA6N0gIXJhsR
ajMDjHZRDR7uueGdjcx1/dVaUKxun45TEmNuS/lrFoTeGbkU585SH/79bb/9bbZZT2Zi3yPTyp2G
Lo74wxyggL8yVyUw1oVyM30v4+Sd3NX7TQmZnvEBEoTCs6xYLPOgHFu5NbI7w+tfTBQsMytJH3D2
T2wTJq7K75L72688Ets7Qc4UoGg6Djb7ZSirFMashd+sWQT9e3zSaI61ARkGIhISIBdiA1bxogDB
vS4Eo8pifXfdHpFz0iBFdJuLkhJ07Cg5+kKj+DIU5WZCwD4hQ8epGiQJ4+fFXE8830UwkjgAI4QB
RJyqzPK3QVeZvWmKujUuPLWBQATIac6bX0JTu09XZ8bGKLOpnxEgbChaEgs9cDjV4mBASd5EAmOr
S5WnUV6HnC+cGxoQH8mZKsf15GpIx5eU6W9cexfLO7M1xXVrdK+9yOTRrVjClXX3t9Hpi0gK7g/5
SK1jJX5TgHNd9OPIEWqx5Q5a1njYEbK/ltSWqJ21uxqP7M1tlWF3Q1fajhfNUYOciMqQoeukembI
9JX+px+uQhhVqPJY6TG09HY3/yK+I5oE6zwcz2s0FAoXltlcGWwXz6yq70gzdq7WHdfFOs5O80tP
8GMaHTIVFlRFUJq4bxMvZNXWBEbTEiyr68se2SbsSmD95Bh7fqtpaIDa/lHhDRBTi/qOXx+psBGM
cXmxt+Bga323xIh0rTXJezcCWVBaxso1K7P10GoJ0y6WAEgxvLveqY9+4awlehjPO4KyIwqkCD25
zeJ5SSKMEJzHPaLRhRSxdXavnkDG5nKgj8ANI7MnoJedTYG7OhRtfAZ8V4STpInndiZmuC2AZWrW
m+hNifOsLMPeRXydsjBQRvNb6it4SMA+zJ0tZqmIdOHcbz9P7juTW1xIwzg0JXBzu4pfFtaKsUar
p5jo+Iq1PAHEi4mm1zyG2gwjCE3V7e1iKoh1jykVbJovUnz44ZcdUM6nnF23Maun0VpvddPc6Pp1
q6CTzgH5SmqzrLhjqv6z0q9mWvbXzOK7oTTMHvKJkQ3QS7BbHPeq+bm0F+bbTjT2pqDkjpHa8570
3HpRnwUOi1ti9FiEZ42zT7W58qm6afpTXURxZgAH5HbHi8SGacKByH5ZbZSvAeAhqcwpl65+RM1C
h8zqRKnLCBUSDNHuoBkj5v/ehG6lMeUB6YqoN8yQIVbSXnjGUQIJPd0zgT+C16azHpIh0rajAggD
HodlOFu2EQc0rRUyXsidXH5ROW/BKFutghBjjzEvtAcwg3ZfRCXlJMzmoCsMe0evRxJYealb7TNT
jWeR4GBtcZT4S7EetRbJ21QWesj4QxfOc9E3m7g4JyC87H5qx2O+OFzsbH0xwLZTqytvMOp/s3PK
jhOy6n+1M4HAVbRmEK2L9L+mZXIJyOujmDPqNxnzZub3xWjEaQa1Gm5GCh9p+XOFPXhXDDYS8u3D
gHwkNNqs8b3FTuFyeW+DqFlHQcbHDYvBoM53I9GSVZ47PHCK59pRMGg6f3UMiQTr5WDnZ7mnamB/
I0UeCjYilapjSDfQhyjFEKxdhyKropnQtH5ne1jS3CSlV9UTEZn2vO9X/ZPMK8K5VQatVKdjZMuW
AUghvictm08YaX8aNuNm2U3nNZMfXTx+sXAlXt1b9ijT8pDbvCwZf6DM0b8UpdttVMtRA/wliYf0
k9gtmWGXf2vdGs7uKC+aFtchpw57rv5JEaxtamdkfeLkB1GRP2W+0YlMpLjLOajW5xHDDhkBPMz6
foxYXagkwdyw2h0SXnGsiAOgvy0aaR33eYMSYU7IhZ5eew/cDC9F/r9ou3x2Pb/Y1vh44VLWVGAM
+ZEi1fD0EBX86NMgsYRLTXa+naYe3IWeR7hAQ9X+o1LJS6OWolhk6tbmRzSvSERKLcp75xVlfjjj
MAtyl63eovFEX3ozIMn+qiyo/ppstsIVaQTXUQD3nuIkQewCppZolzFKufpDNZWsM3CcEZuJN7j1
M0XtjvrCa6ID7p7YEjKladZSPVgV2Qu2Pgcg5iLpzWVUj/o7fku2D9Z3m6FNUiXb5Xl9mAhEgScQ
KzbFTUCHxjJrAQC+nqcSId5AOu8yOt/cZZyOasfQdkAYL17KhWpecgvwdOYZoen6b2J9zuzcGwxt
/PD9yJI3RoZXeTDdeacmo50DVv9WZGe8xHrujyX1fTWNMhKSXMFcHyMz66lsp4TBFMcedWDnE0D8
EY8COUdNQVyI+iFRSsOnHMVeGxqb3h1Ogp62Pxk/8onFPiOI6mUiLNKsnEPCknjXaOtJJQmNm1fi
NClEdnTS+mjOFFsoKlRiKbpDViIWjTlJcZeGSSetY27JYd8p9bPjOtPeW2b0PgQEaP/1EwIq8tys
mMXvkA7KiYTkC05o9DWLVZ0l8Ad2E+3RTXs8hjaoU/Wo2ZRwHJcSTBtviww7snDshd8za/OV27nb
KY7+W6DnwzZaDjzNkr0G/Fmxq0dNsXsAiRDysOR9tWPyuG/omglZEOqlrYQ4uIJQhVGKYVd+c4o/
kqSg/0L3EtYOfVTivRjqUN6GUnxm7lCenL7dKqTL6IqTYTNP1636rS/mR7GuJV3Z8DZBbMw1i/12
Z3G41KVPcCrJ40UfkTtwUYkNuw4zGMhueE4rMILqVLs7SQSuoWxNgJ2KcCa4I6yk/F3zklKL87CZ
NfTlLmE+I0zAzqqzPRbaLOA7fjDrHOjB4fIDGmS2QRNFRdAgF/OrSTI2pKsdzJfV4RZqLO13HI87
3SavNCtuC/LOsETLiRdwH9cAE8u7pnVA9kz6a82d/ybwaLlm40B1iV9dYTe6yhMRJWLvwsOIaLue
1Bg1YGKcmsTo9rEyk9a3JYK2hDEtpHWEpYHVoWYM/mI4+1VQJZroqwAORjkJVbVtsns0e5cNwGIy
Qu93fVYC4NTqlzYz/hijRTlj6vmhgAnBGLhHNbfTe3c+mHjd0FVHctwiVLZK2rH31hDnx1Yk3K7i
p1Ox1RiipVdrcZsa74SmMMwxMIDOjTgWo+MFg9Vx3Bqkc9jesEMb+y2YhlAPOcxn1+IJvZnBTc3M
O+GlIbMVw1ZudcfcTAPZDn9qo3xR7Wza8csGjb48U4D/1WelO3BY7yCzA/ldkAu02Z+qGa45fkef
KNCGYA8LG3tVPYiDAaQuGyYI7cpkH5d1JNxPFo6/muHPMpGbjMETxLdzHoGz5wAhKbdI0e4TeK1J
Pz45cD7Dsvhiu71TdBetfWr+cgaslL3EjZ0UAD3NpHzUBV63qja0g2uj9FtnbjtLwaxP14by7iXL
8uaILiDqwKEACt9yZ7BYbUp7pGG12PedfK+W/EddjpTyn7TYqAAmNWyHQjIZ5i1v5cDvMhdhYXsz
NiBCxXXB0gzOGsIEjjGLQu2UM8XEjXQ0ZEwXZnPX5Pob+3nTT63kDylDFrG1AxudgXIYn/NRH3YW
beBJy7YuIUFE4/2utBbhhOe9OjbjXw2cLqPLhzbrn5JfzaeepErg11eQ9dtr2r7gs+sDnTnazsa2
qq4mUzoy2Pc69oaocaNWqFdCyd/TUkmDdoykGzNbMjfHn0YzNZIjwRM9aMbxueyr4WBaVHdMRBEw
zNJAwIQgtPhYBcZc8BWcLLmqhHPncAGolO6meiAS0X6C1awyoocaYPCDKE91Z9unoYmrAMEv5WKy
2uj3qarqjBMvlwVVcmn7VdPv05JEw3GacYy12tOs8q21TeuLte9UmiYi0o49u/pgDteerdbwuIlx
ba1cs4bJptfLOAWZuTc8Ajo/FU/6wlpkdVwKWLyDoSlJz1O0/3SBUADkpgfklbTHXEF5kxR3SawH
laRFNMsAJkeL90oxEdTWWk7I2swIyP7O/Jn3KZfK38zwNvlagXiVwXRg8QTeO2mORm8wiCd81vAi
bkmqT2umnOuy3DmG9ZeClrKY8XOkpst5VAqWqobK+tNL8IFI7UdZtWYXN3UR2oYWdkJwEUFbdTeJ
VKaZv0sl+eiJ76XNbJmAGfZhpDPdacL71tXuJkcF8cbU5TsJM5K1WFLu3FXe0WqBn1Cm6mp5C2Ki
Uu98sl1QpMyFhH2sBmovfwo3cSLPNI4O/NRBZZzluUwxnApwuW3OQYGR29Un92BJ1JWtxAGpOGdD
MIH3YruMnvhD9nYJzsd8i+tUM2gLE8lWhPcJPzaM35YnzLsHachlZM/+jKJaU/MX0zYIuc4JHijg
k4yy3ddqx/IDhTKwkL54hdV5bRSdispTlINq8azo8vom2x4I+HTJkVh+JS26NjmC0xdTclrgjLhO
yVZsGtq9rcrjXECEMPmGgE0SvPChYqddGNte4FDpB6SuoNKw7FcUPFWwlHGk1O05NnrlYNbMSEpc
XFYtgC7UA1oJ5rwoXCp3J0q+SpvZX6wQ7+4saOxyIo3azqUIS91IDK0Z2ILzySv0GpXPJipi463y
DHIK13qLlQc/QB9KqFmsfNpwHP9LNGAPSufF+7nunud1/khn9eol8XowxrOGEWJXmTPHgM2uhwzF
hnGxzeOlrX9n1TxeRTV1OLAyLwDuQHlaL8aRd2lsR+RwhJ/v6rLLImcbMTnY/ut0pCFGypeAM34p
FO8xKPkPmTH7WaGNNnH3Be2kkDLurQgrbTfUXNxHRcOYs6qMkwnmx+8Mxw5atsK+CQOs6XCeygMa
YhbvJaVRPzOcTmm3hg+iBDb6wgX021VYGrI6hQJ/ETuNWadu6GpAaFK9Axes0HRgEJuy67quItym
AnkFHMFpy69h7Ko9JPL3tQM3nHLpZr0zRmVdvuj0/SyW26vrLoxRYRUSlaT0yN8IWjDM+bXA7B2Y
qJCCXGWb3iie6RewAipmLsD71idTrTc8GmWGrUx5YOjDyQUnHGgT/UTf6ygH1+SkjWXGDBkRcmpQ
6fL6FitDO45KNO4snPTCPMK1963N4tmbynncTJ//PpNkkV+rzLog424ezlr3UWtIEeZolDsm4ztQ
0Wgqv3P3ZaQKfJq8MX2wCcmPHGc0xOtKp1Qk4xEmXvqstyqSArN570t29qq2GA8xkLnsaKQQDEiQ
7KVa9rR48bO2YKJWDKqgUXyB+KXPHcibrW15M7pRPJPkiKsnrW96PNLBZ95zj6HwZaxQuKh2bO7X
lOjVfMlyOCU8bVwvY8UzevdYV8fXTBunVybeuPahHGlSPVOAzTfXyBBN5VJFsdG7gE0w5c+rY2L2
QFZXkOhrs1gLh2Un1wG/fkdR0yfDePv3QYXesGMFR562vNbO7D5VAnKR6Oi1UBWCCEiK8phW4ZgY
r4Uln3F/KjtmuhpviWK/ie8yqaqr7OaBH7CPUg+eFgN3dHE5ikTM1B24nluag27qU/U/T2jrUy2P
Wh1fHLNAJpV1vJuLl7xLk36kB7lz+fdpQ3SaP1dI72hPq71r5wAVR6Q5KogMv8NxxFVm2jdilOqb
6b1NjXKoSfaCTDg7PptO76YK8wpOY8XnOiGHW9UXayR6GckzdS6dmknY9LtCuU9oFc9Tq0BdR375
nWBS5V3YyRdT0OpeTx3zmKw0j40KKS5lxpvreFIzsAr4mhAg0Inqj9iLu2NqECzPwEaZrfSms5vf
F2DaeWzNxm1xb06Tudd/n4xqYUBlywFzJWq2y12zuk49yrV6cU+8vyQSTPfVq937lK/OHU7jg9qv
CNo8JiNKm0/JQjnIcKXeijQCn6fqbouVIaSWD8+DXiIBoeRn3zXuchKFQsn7tQDhyrorOTotc0/b
jBzcYm5P+WAt8mpT596r0iEoJsNp8e/fkP3he7HKGrNVWVYn14BegVFlj5J3u7j69J5tH9r/oe48
diRnsiz9Lr0e1hiVGQlM98K1ivDQIjdESAqj1uTTz8ds9Ex3LRqY5SwqkFl/ZiDDnU7aPfec70xo
ntgXgOK4uBt7pZPHv19yJPJsrt4H0lgn36vCh79f6I5bGYF/Uw+85DkAl91UV9Md4d1dWVAGgKef
hz9B54on8FirfMMiSM4P9nIBRDOAD0Xf75qHPIXYZkRs0wt2XcoZ3+/UurHb/Mkfnf4hS8TaHpFo
CeoPTVPfmU7mPM1mfqD32DgQMEefa/zsse2Za3jwsw+pjyZFFIFsfqwig4aqDjoOARRmSMthaa9D
wrA3dkUBRFaTVy57XJxDjTLt2NapC2L6rPkwZvnY7RKfIGUH4IDlQojWHMAySsw/Oh7ZtIPJD8kS
8PHclqQAD7nTvlJcx5Gtsa+tBqkHcqYyJtg4xbHlfwle/KDuWYlQU1BUMR+FKv2kn6I/0jxAJ53a
wp1ZKOY4/iLqeIpvdnD47dxrJfvhIGq9T8befB713mrACGZ+/J7HylzTGyf3dRbCceO+HXYNoKTs
sw10eZOV84saQZtqAmcIcz6hqDo4LlOitRhpUqD6doRxrevxH1PiiKYQe+bBDY+EHuKz6E8DD9VD
mlO3jRP9JAPBeQIvrVLlvZ0VzzjCzBXZIYp3Ix9RvB83PfRcvkOZnKbYqtdt2IIbzvrN8uRfkUi1
EvfVIVP7poZ72zcOZIHuAkajuyC2flw+pmxAq1OMV3XnlPK7zjg0TD0Hmqzl0Oab7SlwJ1hRCKqK
g/HJUkjMxOKbba5/jJKSzKhA+uliuk/Kjh2v0cDnwzHPL/9+4YRb74I0f1G58NDbxmxDpof+CHxw
f7/Q902ilDUMku907nVZED0DgdCeo8b+bkyn2RTEZ8vE8/HVMvUsm0XVEECQdE1hu60vLBItUbf7
qG5oz5LetC5kE27T0PoaAo+ZXZBGqQLuBxByT4hioOeovVlZAceBoUfdAhPRrnuMrL1NErhWjXPu
5umpSrtg5xcZbrgz8KEB6u803edl9uMlw7wjfvqWwGYmcN5t4k5+F/b4hxppuLz5pzcEtL1YV2yK
HIRJWxKJF4hKrbUuNUNPEJwV+E0VDL+5G6FR1e6umo6zWU7sW7JbXOS/44CoUWdUn2IYYGw1ZuS5
hY1b4FbZUyGGScyWfJJlwrmYcE9c6JHahUqQ/+yAnqgRv4dtHVEmXwjAJyRdMJmobM9ZcVO0/bcH
G2NtSI99HqWrDZK8UzQGi+XFsxV+MtFyKXe4vhjKT8HAeBuhzbbUYLX0dwW+VLu2CQkcKLs4iYVu
VzAitYtdrXFT9gSDrvaJaTIrZqK/KWqqFs2hMSmfrZ2NLtWECRL4Q+Sum8zu12k2PtUkKngEW18C
B8rFV0y0kdH426LN/4QVkISxdaEoxE3GsAV3vzfJopKXxfFVJTDMliW9U6zTMUweTWl9Qck9gUE6
mLmziSoo3rXwL4VPzUxPcmkj/Htscg/MCrXNCIovks1pzCXq8elAjrH5cfpb1gx3oTWZK0ukTxkS
TNdQA53BiVrLMPvlSrkry+LOmnl8iA5bLKXDWO9e0npYpIalxWlH/CvZZg1LCX+oz8nk/LjE7xYP
xxfJxEcZ0nGSeJNzjNKa8ady0eBUdA1cFa0BD5AsbPQASXOcISxi+MO246PDDQ8MyLwpdKVQWSjW
VQ+6f65/ks5Pt8nik/r7JRgGZw3DJF3Lysd8uPey1DoZaSswh9KbbZfy5BD82AZWc5dnHi8TAFrJ
5LofM/vgVUgIeGBvs77hakd0XyVD3RzmdzX6+V6bAxk0NtNm+VW6yXgibMISQIgLQxtGIHfYhd4Y
3JKrG1ft1J0hQ6odmVC8ep3CR/foBG2zrUb3K1HurwqZJGmv12d03eRaS2HtMmuMWJY1vKnja26m
lwaJYJeHdneD2PBSYIHag+yOtnMdzs/acVwy6UienHnfharMQ5Swsua227tEaYKeDXHaPvcedkeq
iToOOt1Nbzm4x0LHW2GzraLu0MzhsAaegR5qNAkyGt/H56KyZO6cbYdVAUo8HoxloRRS+s5FdnSp
cnFT61Gy8V5Ndo2Hs3AO2PEpp6wxwU+0vDTFIYl6qKIFOywN/Hu7wN+0IftL5JrYuOq1E5mgdgNQ
NiMOXix24f3ss/0j1XxSRfNlg/Ra5XnXL3M4z3k6+Lol0WXkrbuqy8bbdhZWeMtkz+7G1Or4OaNu
G/XTEXvTobWdxzhA6BKeZCZQL76Fq96iqWSVVBilY/9BAKTUPofQtDP7Jyii4w6062EorE8KaD8V
SLGhhNBFqGHT1UwEToWwWyfBW5KRO5oEUam0K7bRaF6NXlJ4psJ7eMQf9jQTInUrotCSYVmMLxmB
8POY9SdEdbx1bBBSr3sLe7oABlO2b64qD772moMelLdLC5tkJmcDFuDZwdDVtvUwMvYc5E9lJTZt
3y7lfu1TQd7/PkjdDSKzcTSwhiF/8RyXRRYfeP51q1QoUqLCPBV55O488tDg3pU4e+4w7TmUPcbs
5zEGY9cfVOoA+4w4hsfqwe/Ked0BKcZBjVfAfO668CPBnH8/umOwKbWxlzERyWCc1LGYXzFdxhs3
Z9ciAismmZXeLo2Yj1hbN1042Zskbk/KrQxWa/jnVGH9EntYgw3LVlAs+k3Kknp0ks9By2HDtP6C
JKiPLVuXdW+kD2QwOETT6zc00AwcElOMgoa9oWuMqq80+4gI8EEhw3JiFiHxIQYes4q+6VXtIA/g
BunHmOVujTdokukzoEN2L0TxaEvpbpGDQhzIUFt9Ce27L+8Qd+xDmIzfWRYxstSi3YkGLIENoEwp
HawLnr1M2yzzQ2k81lS3wUm69Wf5I2f/z1Q1TPqdvSpsa2A9P1urgahV8jLj8Wmn4W5gSKJBG1B9
SVqPztxXC+rJ3oaBYbO3Q4MlPNyY9OrUDUvwovm2suQPCULr4vId24T5yvHsh0q0lNPkDJJF4+6D
ArGQDCb+/SzD540D3OWIZAZXnoTHptHvowFMBos4HgnXe4/q6SWNyxu3MO9KKw0OWcEdtpzllin9
RhD9XkVW+0WxeLOdqzt7LLqt7WQMhokbHPJxYnkxraxydrYeRBvW/vGjJVhOpdqjqadkKeGEa7Zf
2c5a+JxNLk8e0V9uSYnP+3MrI9PfGkoR7uUcO41cDfDNdk0f4/mP8ShDkl3CShaKsvmuScxBk20+
nZy0PLmqlaAEbw+ylyRMtx6kJ7ckqQbugYhkdhXsHY/ONm1vZtuLmG8Dygq51MXE9/F6z2XlGRKu
Yo5eohYydMJdYnTwLLxLKuN2lwZErrjYPlOcWnPrfQVAdDaFkV/nAvvFjNuTSNXWcpAKRhnQ0ZPb
AJu5J7KIc6prFMmrRaxtSwb7SY72iKRb5xsz3fJukjWq3HLb2YqaTgQ71bPdTmiqPGcIC+Vs3oGF
6Q6q5JmOj60ipmu9kS+3blpcDmu//PJ98F7JQqIi9VgF5qOF97X/7ufy2136kbRD7K9UHwVKS1CJ
ekVVB64H9zEObftiFPPt5PT8a1iMAdwGqnnbqW+7yvJ9UMtvN3buo/G+dxdJVpdAKzqL96x6kHH0
kWoqxZL+UcQ5OZS8/wKXsaDX2KxmeD/z+GJILY/uzE0In4HbGv6x6i3gVyXWAooINFnn2Sfvl6Jw
p/BQ3MHeRrGxjkM6USK4VGtdBfVa0SZg2calxqeXWMxISWSh9qwGcpJRzNK1iBymTWQGv1p2lJpT
nglrdBWQH3emXZNQ/opNaxfULcwZPafbnrswgUV0hTyXI0dGv+Vabc5kYVg3gkfFdrVJy+Lbgx1z
Z8UkWoEKLogZMs/kDVhpRjeEUPVDCMWWjWGm5vYwt+rdCf301sbYTq54ugaaFvfcmj8SP5zXMA7f
xw+vgRMrFvpPBPzHg0hJ9o0IML3yb1DTK7yJ32arD16w0LQnU+7CuNz7w4mWUWsXpd2t1dCIwDnM
x3tHuIf9PY0ZJ9fTpyZgiphd7hxFcpCyfjPnAeikUd6UrSbJD32iUcUjxzqYN1BQpVrs/aP66ScA
RVMQgu34rEZsCU1h3fVZX22nerjaoymwlxLiFDPSt5qNddWO7cYaPL0xNRv93EyA9PRTdqB+PkF8
xSBiBx7py9LgaRXyu7bjJgf6VmUQK4Sr7e0YVhzYFtEnst+g7B5rmZ4hwly6Bv+onFKMlVVIZ+d8
F0MRevegnmmVPRc4/4GSeNxaExMLFsfzjg6rrPipnQRqifloJwN3GeRqg8R2KuZsl/oFDwbpgOR3
1G1CwhLmCq125syd0oRS1gMuykaTevCQw3ZvnqKA9YrACTIntrGCB8Shpcu+y85ablVOz+6RkEAb
jQGPXMfHZUxwcWzaKxIEZVlxcaCrtqIoubxlu/HbAZ3Ee4ATAkb3C6ttDYCs26mODRQ3baDiy6+I
/JZ79OlHkY3daiqHnxFq1MYbSOIaFQ9xy4P1Ob40Dj12bU9bs47IclWDvdEZfKCA6zcMVbQrirsq
JD0HSe+m66iR85P8IxmG96rmo0P7WABshNMCCfhyy5F7l1bRfTv38rnmw+eM1r6E/xW28UeLX5a1
MNAr5D7uWdsKTXHf9Lo50EHIYrFkC1w6Z4INJZ8ZWixTAKvH0si9bRi/x8JMSASZBHI4/+bDtGmA
z9/BkcGSr4tNbtggsvxncfHTINuELlQ0I+6Ka2f5yyFBnjADDYcoYvlbZhpLDkatLMk3+Yg45rrI
wpX0bwn7FIeupVHJIwVGdomQeZYde5ZdaTPww7j3OJBT6jN5kSB3uSp4KIlD8Uku9mK2DtDpnVXJ
28lyDitfQHCQ/YsrKQMG/xuzpM/yncowoxCDEyttmTHnOk7b2Vw4UA1yxjOR/xLm5gWYBEnZnNlt
cAWX7J0R68c5qX/IEOzi3vqyw+G0QCWahsC8HpKbsR0bQLJjcqfrgJmx1Fc9McdSPMm1K8KncPJP
kAGwR5/7+Tjag95zHU0ru4l3pezpmvYJfIJgeZK6foCOmLD+2UzYhvcFw6LvWK+KziSk+BFPZ2tw
eLNppp4nUhoyjKu9LUnCt768TNCQbG7yF0dVgB30/DXE0dWTMCsiTz0ZRol/RZhLQueTx8un3dO4
UE/bpCRZ2nvspYDGn+Sc3MpC2XCUy32Slme4vfZ74/wi4eMcKqW9dg1UQg4jNiqyQyAo0FdVivjV
r43srNkP9SRTVyqc8lPtwketOgpLTTyIFbvqFXbmblc58cvEG+Vl7UdrF9VuSgzFtsu/I6fcoRvK
M73C9Z70T7/vRfkwZfzVBNs3jQwuux5/vmCNt7m3E/7+bXOW/SHVmutIeuAs7MtQZCjBAaAQlwXV
OlDlI7xl9xLp6mRZkGBjtpFuhA0/LgXKCfJD2lYHP8yZC3k0pQEfHq4gnGWpk3A0cagkDqBzZH3w
WqW8ySOQ15hW3Hkme6v00ziZjIkErNfNxIsyOzxcctJzqZEVGz8w/7DEvY/5tD7JALJckRl3XVTf
lrT9XfOZwp++5GY9C49UaxMpSu6kuqNbfT0H7i6dq2ClDIovmtz6hhPA5euq/CWlhWctMvun1YWL
DqOJ1S36ctBxtOJ+YFfMXV2fAY52i+KSTwK/EPECykG4WNNp3JdjevQ89nUdohMJUhZOhOL/TBPx
XKoY801al7ctHKINqO9TXgtnHxOfSoew3UIW2HZ4RjfmkhQ37PrspfcWvvm12XOCaJyZIouQNN8Y
xhkbQ8N8lDGQRvCDZsp5TpBTGIzmNfVx0cWNL/Cz5G8DK01dY6CuGAQMj6JEAc1KD8F7VTADdhle
Pbw9Wy+3iz1xjxGTHR8o6ZnlKxbszz7BMzB4kmBASwtIEdtPIpPYLALjLBvpPLqIrhs7JGkTLMnq
zsbLXHciOfY9cc6iKcQRG86P3QBLozOHzxnesr30BmfvNfGzy+kWAJHTHKhjTS/mGCwNJV6Bfzv5
SSM1nipr/NEJV2OgsvhGRq0gQDNvgw7Ei2kF9S6rC2fngmdmAQIO3HfK5AEsI58qk+YJExyoI2ig
r7qjQGCAddMz7GTm4kivG84WeFKdecr/VLbzOwTSPmfSHcFk6Wc2Hd1hMMr64DCAskroT2OCtxCL
ZE6zMvzRgYbWFXGk5I83qw9t/+TDBxmc5zxOxnekFVQ73m7Y39TL5AJmfJgSmEjPwIy5G8E3pnLC
vO2SfAXRlg8Zteq7jJ6PfWtY5dHqxHPbF18JY9xjXOevWWdIlDXufZR0AxXiFsMZ6mKldnENFce3
ce6MS8sGjWcw5zUpvfg5qb5x9vToC4XYxmMmt1YKtJ3/pwBPjT9DJ0fhOFQL5Oa9qMr0ponJA9b1
FD94eLmrBgddGB99nzuVgpFHzQ08GuBbr0a72DZdbgx4nB5DbSKC/uoKgXaUSXWYnfI1gGW6arsm
Qx2CwyH8qLoGBfQNj4nmGkAP2S7+aXbDbEHbPDk0FnaD1MVACzt23FRYHs6et9cjF1ZuyugWtnR3
HMo8xB8JjoSruEeL2gWflj2/RDFUdtddWi99P0B7rOu1HZfxXnfNTkGZbVEDUXihLVlhPAO/Dzkm
XH1au3fMvQT9NblP1JCQcFmKCOmM5PJ0u+KpVNKj0oz3y+Pxvk+mr2isnBOsB+PEHveryL2SNV8W
7Xy7vpEQd84+HClCA+Yt5m37PorKB2iLxibv6RBAIDRYR/XVofOtPxVnrPMEco+Pzp+B6p693Xvd
PSYe8zTP+TfpwQOpYo/9Q/9g+kPHVfBpS+9LJc68I2YcYvK0j7XS1B4Ey6mqkWejZk1uuxEi8GSb
d+CkJgStOx0SvhSmIzYdvJnGJSy5XN04faLpqc61eXbTcUMtK2HwWu0IF2A7zUWAfH3mO6LCQINH
b2O/fzK7bjrBFWPx38fd1iqmfgsvhiOgF3W7WU3vHnDTs+Fm21KQPkd9u6g2iW41tuyyK6azcIBp
Dol1mjoCrwFO5HU7jB4Ktc36tA7faoFRvIfme6sC1RzgDc04iMu3JGWX17QjXIcEpzCdBmSILHcz
excObf26j+VzEscZSRnO+AvTvDU851TnXxGV9nRl8MVU2jr5M0FW4EZJzNhAucXIHolRuXEYwg2T
jFtU4CKpe3Vtm4kpOoNtyZ00e4w6uzuG8jonnKe0W/q3fTFRPafM9wxE/g7kprcHQxFuveXWTHGu
QDl85zetoB47yArnrN5h28pT6WOTL2b/6LfTvuuDuyGAiwAsGwtZiv+1YZEG5Qx7kHS5q4ThMxbk
YDeQZlCN5Z0z4eBMSxAROA7lF2M+6cJZDE5M4WP41AQuhWpA9S/0SKw7kCFXKRkZY3B5pSrE29yg
Uk6W3sSRc6NrgsEZp8/bpsxeUSYo4tAl7t/yl1n21EJ6wvlim6CWBFsQh8oHVe0KFTgXN4pcLJTL
ZlbV51HUHlEWT65Km/Nx0hTPfhYuJ03WHJ7vHu3h6iaOA/tkFzlVtReUfjoRQpuyTNBVtgeDCc1W
j9SqUM4LLzHZejSqID9lT05nkyrN6aoF69QeDV6BauGzhgv0VTsJlVTTlc6wcAe4dIscC2IA2u46
c50jNFzgHRMvD5uhldZ9dvBBV4EfDM5mWiVrxLscIEICLc6QRxmYu8zG1ois+mlK+zE2nHpfd+S0
yXeSoUFnmQLzKEfFETArH4yCSdcXOaUS8RBeLBo8qpZnd0HucYMeVHcI7kY079vS4diUEQdqIA1E
eOQ5I1Tb3g5+CIocjK6edyPWsJJ/wmZgelr1nITwzBWleiPSeMHUtdgfEBTzsDiEgeJfkQ5Ljpmq
s4tRYvMHgygx5uQvcSzi/aCLRf1hdvBI7a3Dwn8RFWAjsfgCxuMIhuZohjvoyvHJjOS6qAJ1oOhu
50LGBQfJYCiZIi0dXfJUvE2T26xxnv8Oo3+bUKZxknHwBO+HHyv0roko3hPfWpp8iChoHO3b0XtL
KYXCTLs2I/BNhR72HYDppMW2aEI/xekabmUiYCh4JeR5QoJghiFmFDbrnMTlp6ktxSCLI/gSRa+N
HVpM/7o7uHK6mTs+5TQ/Qgzp6n04po9NklGVnoVqM5IF0vBB7nluLYugcTcRYSCpI7dYFbuTI4Jf
y6TeqHMvZNaCXZjwcgPM3ak2+kMv9UvJCjHy2+qqO6asIqito2lGajc4gyQc2tGvioiNfx4iomjr
mGULWlpEixJr9VXQgdCYSj7Qrtd+hFgk0IjojqMg76aGFq9AU/lkd+8Xp+BGGcdJe/FeGkJQS1KQ
8mdfsirUk8Ycssrr9mekBh4air2xZg6cw6AfswVKrJcvTQUXAmYEp9/SrPYLhBLYSnVs3OiEpGhe
8PeDwS05E2KNuNShUrcGYxuXEQ736ESKDrKLeTVDSx9ZMpTkbiSHB4TPK1QBqobS1FhbPYuHlnQ+
wlujTsKsyoMVB6yKuNvor1Jwy2TA2OqM97MbWVcQSrvX5kPM4gTlnmf/KKf+0hoclvOs5Q7PC0T0
CK8iDDnca9HQH0UGk1bnMcFfHZPHCOLulNaCXnSZqD1ngSN/KqChbxxoXZqDvfCTMzyWaTNz8mVl
1ZJm73sc0IjGkV3+GAVgO+jU0wlEPuTy5Qv6vN5iX2ezPTofoSFOgRjevIEXxZ1Y9oQ8xdqkPNlF
gak9jp9Gd0LUDTgXA8khybMwcobQQ9yEM+SBx/fKH6uDFsgUwdN1JuuQu6O4DwViy2SFL147bqvG
MU+u1NneISnDc0+nu1FgJ1Q43eiDto9hb3kHrIIbJpkFFYFcKEJCVl2zVJJOc47plbi92dIRZ4+B
j1986vrTv/+yC23sW3mCOMiHbleCXSGWeJ/5KPm1DY0rifDKCu2Pp3rqOAqPMJpYwrUnoIP1BpL/
jJgYeCe3Eub2f4QTeXsC2rBCG33rdbOB/33Qx97IxjdMqejbjXwq8PnesuxpVx0G+re2CtCHKZM6
/P1tX80MVMWtYbekF4zcPhi5dVv303wIvVSCUIgNYOb/8SVxjRokjcy3cM7+83/4+0csFMbNRFhj
HsDGs6E+S7Prr9MC1oezxztOtO3w9z/6jPD/Xn77P/9LQ2rztxf7qyihW4ZR+0+//bfbj779qf7X
8nf+z5/5r3/j3/Y/xe1H9tP8t3/o/5Mmc/u/LTIHXdPl3/F/bjFf/sLPR9P+679QVe45StFTDw3b
8Tja/UeJueX9w+dSdliqOtKmp5sS4ZxIYPSv/2JY/7DJgLm+5/gmAwuAnf9bYu78w5Hs6Xw2GpYC
jSX/30rMqdj8p7pbU1h8K9vhWymiNe4/tW3zD+DJ2JUvuffh6eRTcGKgt9C5cev6vmh8DecgfKN1
9JEqr+DQu1tY6Q9ElKbnFFKcCCR62sY2aHuYFCtnYyguhB7XXak5ky92pmksPn3S0moOb2ZdGJs6
rj8LLztmUGIrnDPrOtP3U4Yx2QJp4i5+OfijnF0Qb+SMVtFM6mUsGfjasoQFN1znrD6ZmPBINIzW
qmzIOftwU9N4IH3nmrhJPAcTpj09mf58FR52Mbvs9Dk8iEYWGwwy3EEz2OhJe26zqVsR99hpPSNv
Ej7k4ZHuup4tteF3e8PuqlMemy+U/+20VE9s7/caZ80qSPEAJxAacgnbjsPmtl9WztFMAZP5KIbm
7ES2WI8DS1/qRmFLNivVVt9a2y8mztjWFfh/HVbtDXXHeFA3A8gIstE9HpeMpI+UxqrRy2bVGi5p
1A2nJmedIDkmdI35apvODc9Ic4MmVt40und23ZC7196BrIboZU+s1ztKSq009x+kIjSSFnRQpnKy
T4zyx8lUv0kiyM5Z3jtrzbNXh85WpunzVIeXOQn5gS0Lody1iYj6PUzAaPwuv2var3kyY/CV3kPE
D30g7QwYOa/YGmba27lls1YdKfM0qVFrEAilw3RfWpD5Iyk2YGhXpKHDU1O1h6AV4zZNSGpPEy5r
klZ9B42oN47APUkaLO2RsaARPYNn6rhiHeX5ngPhkzLVt6msO9y48Ta1p1+AYt3iu3szsUzkWdIg
+W3nIfiRqXHyD0kwdys7ARPCGpj8yWcUJrfDzDUVTIvfD2RIOlM613TpH66k5gQXM4XETM6tay+z
xM4xJkTTSlw/QKv3OF2JdgicLkGLTFxcbf8UWMU+5q1csf8Qv5kun+NIv7f5QBVXiDsjQMeEl4a1
l2cZbohhP0Ts6oKWx008vUHJ9HdhzxJ+oj110AyU8R2c8XHnNuHjzCM+n1htuUZ7w2qkOar5djCy
kpkMr7Gh/Fun996TIH+IBKRNCxuSwl04Jl/446e16QwvY40oRwnaFldktm4kz2xccp8+wnkdJ3ex
lkvshfRwwyHRELAjDUFhaMAJK72HoyPXA9vwtVf6X7CF2lv4czh9jOY7aOYbzjAPHL1hhgVI4m0v
tpomPRrhKsxuBPLcuvmjC0CwGQ00iKRxByZ6GLdZRu43oDpYjY0++j0S3bisAK2G4qlEG69ZxmXY
14gwKuWuotVWVTFWCRlq4BPZa6m4D4xFiDW3pjwN+7/V13/KxLjXv96I105TrwJizbJXDFvWNbPt
/dQ58T5xW3D69vsMKslzu2c/pLqG6WStCwjA/nScZnJ3Cc9jJ/kdl2VQYOFTG8PXJoYgXRiPwViz
EUtlDjCUpj6ZNNcWIkIJgsJPwMZ5Vn1uSzd4NAfqj2D+l3Rr5awScisLcT29tewnVsDPiLn43a6M
l+k5r7ZOU5w9oernUd6ouD5XnriTUDHWSZLwrxiLLU4N7h8etWzgK8wTohzBoSYD8mIV3AHK8hmj
6rCtQXiUCZQGp1NgfqpuiVm1nJ2zHlZ8T/SlCld0y+S7rrbRq4M9JdrnShCjrQTl9gocUpb04uCk
msae8EaMZcc6zfuFmgISON9W7phfUzj4sW1ihIiZbgpq6rqeXFrgv/ijcWJou9NzuPfr9EcmxU+Q
4w/Kg/S1c/SfeCLlXYPhNnM+j+zZlJNABh2xelianOXITm/xpbw702LndfEvhbQ5kHGKbuwpf2s8
5gbf3ihegpWxryXVjyaY05JVQSuq3yijlciUbH1sYMbd0hbBnbdJvHuAOS3D8vyeOx9JFgLctnAg
OgAD4QZlK/scRMXayhWjzQgvx64uuZ1cwqZ46nrZHqKm3Jqj/6ubIlwb6Mur0nW44cMcgLOSGuI2
WdLsEDnesh4EFJueJUT4Z5TmPXeaY2shlabZjmMwFYpkwm67JXPdZ+nVSBecmxl82N1JVuLNFjVW
x5BoUVKfqjH4gFvKQq909doE77AAl6ANOJe47/8AMSbsMPXTpmI5FNWddfCtX6tmCYAjKGT8KPcj
CpeHEJzMyl1jcNjLKXtQkXGdKktvJxblvL4vlqEoH5J0bVcd8uuYNq/SUU8WXJSD6xJdKssTZEcu
JnMjEvFM1++iqoD8CZzs4HisA012fP7V9BQpacIX5Jusc9XTCDO47n4e6NAC74xajR8Y+gd9rYK7
MFu1wrrmQfIHuE2FD8Bo+NzM+coWzlYksLkqGggPyupnkmcpteiBHrFtwwRVUGYhQOMuRTHM5X3Y
ertej+HGnFTLwjp/nQEUXgA5GAdSiCVOYeexLwKL3XaTX8AnuQilVLiBhnqT6ccQaQS+Rh7rSrGY
dyaYQlSPiDzdpwncK+hz94Ugj4uHhZRpuTf9KF+3OW+fOQQH0YudPUGpm3T45M+Z3BhI3KNjbNw5
v2q23bxJa094V5TEtasc8EcN4QPPwy5M/2bszW9uFb/RdvvtTjw9HGP6Xdbbce7gnaD/naouKOPg
LW3kEzFHv71lwx/xQC1oPvZ7y0NdH8M3+ktmIg4/gtMG8+p0M3bu21S5NdFa66Brjhcz0K50GAFJ
uHSTd/ThJmkltsXcLQqxjTWxgxtvVsE9h9YbnyI6/KYQS+PXdjQJIsAKtEX3ZA0p4N+lc8+icSF1
SXm6Q7HXUgbL4LJB6vJAoGPQ6Szc/01Q3PloqOu2sp5N7L6ZV+1mM3kcuUynvLlk8fjiWmF6Nx96
JL3NWHv60USPmtiqIBrQKUp18MrIEEO6jIfmHDU7qy2OkQVOZ6xTcUZKKxYLJafa4zL1YtNg/x4Z
ExhphFIniY/AWXnmYreLR/EcxIZCRtc5XIfpXNvFsa8Zhh2dfXgTZBAzxLEzVhABIyJM5oz/u6ly
/Eqa4pJcGJilkKl9O/rDlu4cEwDGu4pT0Iz8d+AB2UjFm4+IvRrNYk90Qk14rUM/Flva8Or9iJMz
jxcRpBiiPSayGt4ydvSxOrdN/JjGCHYDhHIMkDaGTg5QLlV3K9VHJYKS+BE6PhZpfU/JCkXGCc1N
vCYbAlKasykP25bHwCYh2A3lHtiLtYATPW+RDex7bJ7HpmY7UpSeydGzfTQK/7OFKLA1aT8UTv0A
J3Rr1N6Z4moePiXPEd2GhAPxZQVjiCPKxKZdmM0Xqh7EyApyqfUsveYntKaBCrjuqbQR3WkgY+3x
uKikpo3gyM9ApEHJx/9N3nksSc6d2/VVbnAsUPAHGFCD9K4qTbnsnCDKdMEdeHeAp9cCr6RQ3JnG
GpDBjp9/dWXCnM/svTYhQeXGoK4xlLtKKLrRyaN858wHNJZt284tlq7pzQdUf4qBkTnsaJEg/CHe
TofM4NlLre6PhdVsSGI2T8nItFmHHrbVYHfzGtI2KPG/oz4+8lPW0ZRAGZwJNJ4sWYjOqP0plDtG
BOtQD//4vo3LqzNBkvuwTsOs3sWdBcbBqy+keOUbCm2giW60aXSbTSVxN8u6+ED4j2pVJ0klBUVZ
2t6LnXiY8gbIUfQaqeiYNaL+XpeWztCv++IV8Ty6TA0J0gWo59vfeaqtjEHdM5/BeiPGcmmi5u+0
foPTDuuq61+HQj6YVz0HsF628TzkdgPE1fKrc+KNWQNQNsyxezIP+I873z9j1TxSafxh8a1AQLQ3
08sAPAZtv7YmWDK0Sciz1bJNEYTafXcO9ZnXwvqecQ0gn1i95F716XW4KV3QH0X/GgpeRSTm4WHL
L1aNUj7oGhz7XfPjt0BwRjdyMbn3f7tEfWrFYEE8E8eiN4nNw4lELHe25HENV1kmyD5nU+DI8Gi6
Qc2HN2l/ckREyeS9pnrHdXT9YTH9GhYmhnBqyS8S2cIUGk7DDGmFZ3hgI4i1kp25aZDqyO7GJNBc
sqtEv4cws5PR0q3jN7PgqcyRyQYEAqYdl6bHua+NMBh4YBpgYjIbSWZIcM5osIahrRz0kld+X9xi
hRiNAlIuwil/xhMIsIXMvLQBAU7a6zKv2XS608CMeqRIQxVRIzRcjiXyKQ9AAhZ1qjC8NqrP9mOt
XUfGUdLglC5jfDvuzatVsy5H8Yr0mJrboUAgnArMdUpyQ58j9wcz8LeOLRsiFuq3OGLP1IEmTN6G
Di9b7tjvGsHQfEBT4tHojhh64+d5L+V08jqMqEDQwASLyqxhvji89zocxSkqRzupYIoRMT3F9n5I
4GyMHQN5rTOO6GtenKR62MjV1TCdI4sUDgshJNwkHI2SXT5Jw1zRYD+1rnlsk3rvYblaulEJ48eI
715ztHqdnhS06loV3iXyNJTRiX7RhQfv0cXJSnTBymes3jntMuDCrMGusZ4a/UvETqwamtWceIJR
YgV/CicwMm3f746d1d5Dl42OD36oxEPgxswnTdZ0O6hOQzhgQFCXdOgvYpaoe+ZbZqKGTczfzFyj
a3hxebDbMdtrGXu5lp1ukXOH1K61V1WIroZbMXfas2PyHI4tlhz6ufEhIVzPf/ssK+z0+K1M4h+g
bXBis4FBZA8HOZmxtOIaSsjcWr8vq/6JfKeVSDNnJ3vsmr0OAHoS9loJ8zsF10Khe8AzRKXoolNN
QNFWTvYaSDB1TdW/hT6QASDgT3rjfcZBZG7c7K6zi1olb3iFSYNN4jPwsw36SJ/NhYRxWFnhBfAd
5t26XwZhgp1Ey/de5X5T97Drz/8UfoOvDJskXF1PX3Pq99RiGIHQlwCLw5rC3aSWkd0tzMzdGhHU
DbjaerTkLrkZgsR4FExIRsXGNeqjHFrs6XW8rZFsrj0MoRC+6nxjpNW9Fck1yQTrhuwJRt9zZTb7
Kkqekza9NgmFod381H0Go5ksOyAt56ZOrnaSAvqM5aNq6x+HOlv/dPVGLcrQJbQbBXCgXrPcOoXj
j5X4P90cnznBJWtU9RWQg66Z7lbvp185jOdwQNJI3gBa6uEsyI8nPO41g+05tM3GtxsSP+R9cKtj
X6cwGyAhtw1cAhrqQN+BLTXX//4J0aNJzbtnTb9WjJe1gMeh1c17kqTLXB82iBN4A7Cr1iuivhoU
zfH03WagfxP8oexMNvOvAFyNKXzy3OfyYYz0yXZewb99wSj+EL6Duslg/KCWDbBa6pF43bjJJXSr
ZRYU9DRGdnfILlhg79wI7Vlo6jVGrcqZa7/kvYOOVz6XTvToU1SIxby9C0qGRkbzZrCp7gd5Rd4P
LccN25XVuZQjgC37C65N1Nzjq8bLN6p/bT959gbePSWMip5JStk/HLg/gzOxIPOdm1n1r/OnwG/O
3Upx12DhnOr+qWmza4Y2w2sUTFTmK673Xk3fNu028rc3v0WUmUkeVYtLYabAIsxiH+YOC7OgeNhh
xZM9s+qja4dtyzTCzyB11wRDhCutcW7z562RFthB/Jyl6YMWGFChSYcdlf4n7oSNGxISqJCtBCbX
SIdDW1KdC2qKxdgnB6ZZPHDI4CJNP3et9lE576OsjrYLWBSxJFxf0gZ4AD8Dp5ULgJfPSR+klGvF
WfFkRVH0jE4ROIvdLdkfkciu1YtRN2F+zRl6yrraQ+Uu2qF8l5ILJeoQCSAaNT37MmGGZip+ZtOP
fSPsZ+L9STfVqRn7r0YBYPVmRRRM3qPOK7mTbHgKwvsQ1USgto42nrpqBqj6zQ92TsAPXok7BzvU
pHi7C8Wrx6MyjWayTanWCn7QAjiA2pLCucLxvNUt9Ut7hu2vf7VzPGwO+Xmfo8vJbHbTuYgNqHH6
ryrybyTWyWLyQgiHJr7ScIifMYXq4AmSlzaZnmfnDqIZl5skmrkW6aoamPQFDIorTgtS8IxlN86L
Nm3Dufbpu/nf+fJBiPkaLL7tEiC47fvbuqESEKp64DoHDB+OSxG2711So0Qr9Q+LeIGR6cBUqjO3
Iuvo3rwNZrCb+unUIqDfuTJ9BMO4bB3nCVP5nXeTUmAT2xJLBZGIo54dq84TD+JmQ5THvmGeedRQ
x8y/Z9dt4Yxxr2X8hZXVPUv0RVC4fkupKMyUTrefv3jOeK/s5FYZOdJgkAhbsxmWEqUkSlazWFY+
REFTUgCVpfte9UBDNCxeI2kG63/8x3//H//enYR/i0shx7DI/8sW5r/88f+3pYzNvoSv6D/XVqvP
9vM//uZt3I7z1ulf/1jy33VR5P/3Vmb+N/5zK2O4/zR804AN6XuW56F2/99bGe+faFhdhiCm6Xq6
69psS/7XVsaw/kkFopNF5jPiMAmd/D9LGeOfrmOi9fY9U2c1Y5r/TzsZ1/DZCpX/eZH3P//6h2D7
YwqDICbqcBY9hmXxz78/b3EeNv/6h/Hf9MiVqhrNTY/+SSMSh7xcCVkLWCaKrxSYKYkD4EGnrFtj
FHkN0mGTg7MCUL5ObRUtaUq+jND7MqriSILBKminYNmHbrayS2bPEUSHikUA4HaAjdOYcY/bf7Mi
fO0QyKB/4GCXPq+j1kRMW8dsS22bwWUvXwrhT4e2qTn9LJQVUXXXbfIzRhf6PxPqzIQvKC17OWV2
+WxZEqcf4BFmuJuyDf9UPfTQWATIa8JdVNrgtsqb4eCCKOwM5on2t9OK17lhJZ9DrHRClxfBBKQV
nxeZnuOjTKs/pB5ki5F357YrWSVgGlgLhoQI5+m/7XiXTtm9CvIdRCqmYCWeo75C/6jHcF0sdDyz
DNYbvXJRDqnc+RlA+9Y94IXf9Pa+7lK1DByDrIWCcw9y+ykW9y6d4HmWtklahFhTsrN8rZxtPhUH
SawoZvUUky6Rp1rFBmD8LJZRSNywRC2/1DKiVbySbKB5Bmu0ocPmvtjE4B1Cd+7OHNCwJuM2WbQv
k8guNilsbJHxJ9Uwk0TtLXTDuKhk+guP3N9pMtjUb1ZVvOYm44Hi4GYTJGOPGNQieZWx+I6H8XXw
1A2+17tmjzEbi6nF5RduW/JOLTUca88o7mqw92NHaVpPHX07sED2MjbBOARtRcjGpWK4iT4Er0Oj
b0oFAcHsX8HNxCf8fZvE6L/t0SrpZZGPsHVhPu+HFx9htBUD2LTN5hr6yUq0wl4oGyDc3O5oEOYc
TfvMfMYVQDesE98UILmGe5BJK/pe5q7zFdG+Olt8xBnlr8b4BXy6/uzkj9EaKULH5peXrBwQS0zw
TC1VDkvFlG0Zp2WwoC8eC5OgvfwjyiVkuoGPn4zky0Z0OUMO89NOoVd35bMRR+gV2XwZDjV0Ualo
BdhoX2B3Y9Cq49Yyk33AZnfdeaB8Q9WeTEWOQVK/qjldYOrF0zSmP0nFSiSi/ZT8eIj1K83Pbl4Z
kkaSf5Zlvh84ql2xzqHV2U25t6NhSfDF2xRioHPx+bVu/VW27THrQD1Yclda1s2uNULSD/F8v/ei
KGZ7Q4jxdoP1DnY3qxgnTlhcNbqzRhWMiU3OjNR1Gc+8W+w9K7HpHSfZs8M5VzGUrFElKzY+ahU2
pNg0dcd30pi7eDTafaElV3wDpPfUyMRFVG+oxQ1Ubb1cZpOoFnWmfRV28oZhd+8ivWAtiO8Zn/LS
CnhPBDYu8RC9Z7mXNDK9b9DukjvNUBqxIEqbeGxfyCtk8K6lIHVZ1QXUnUuu11wpnERSbvuBhWWv
kTyXgukmsf1gt/wpagaCNotVwqwh99qr0Lz85gi5SzIgs61JIBLbSO6/tFnxBJl7ikhodpg8yEFa
5ekr+5ptwtiHJig6kG1yjKo22bS9xdDP54Vk/oUPNOesgaAbKsUY3/d5gfIZ7RjeKy43/JFLsy8i
kgfGFgqoBQjhj9cUF9KIntqk02+NqTHpHdLvKugvZunkq0y3vANRJfaaZcJwwPHcLaaPzuA9VbbD
0SvrIypMQRghUpqiP2vMaX5Rpa5cnuIDcPIn6QhzmeGRwxH+FNaxubZJCNiWkYPHL+ZiDhkJhBpU
/XWhK6Jao5FTIKzNF6YjAseKhj/CHubBQnGyoxI466JS6atRCYe9E9+bFcIzNgj6W6PiJ8aoBMta
2ldCKNmjpXpFVXgoqppAZ1bbeANAiRkiPgA8vOkWnIeiMBzGfXW6scqq2KOD3MUamTZGiwSf7YoG
19X2d6gTuydWgPkGCFZ/zZsXFfnxirQyF8VP7OwdJpbLTAz6tpggSQY8RXFZtwRvtNZDTvI97U2i
wQPz5NjgGLQRQ+Z3lBbpH6uu3pwoQSs4gMrzEsY5bsOTjWQBt3j1ZUuZXpkiuGfJ5A5BXpheZOK/
V/SvTrZphsjdMY9+y4T7rmvlw+UsW7t6fbSm0ltJIaMN1s/s0s/GBxgE0S5HyL3yQgsEuJH/aFr3
PtLS4DfP2601oh6aY11sAtPUnERSzXcOyrSlq1d3C/teZ0zEVoQsMrLmBtcMOme1VLZPp0CW5CIf
FOBDNAdY6HI2YQ2yS3+Lt+o1zJFXNPYtVWwR7ZqBuVa7H1X0lNVvEr05M//mHT8dqCbxV0y+XLkB
ODo2ixqA07ChA9PmQy5p6Ijh0giTbQwdUeAj3QuTmDMsC2/5IDdOYvzIFOiZp/3apXFzsB1ui9b9
hU91S2o8B26mSAGM9v4Y/7YeGFgVl8jz6+k08MgFDZu0LN9rUpBSN2WwNWLiVCTvxAqBUtPmO4st
rJ2nG0Np30WEPNyR2ZteJz+t/2Cq9BZDSFspV528yCXtzWN4jTj7J1Xen1qL7witWlJ4swqamr5z
wW/oGNLZHPgAp6i8AaeqYsuwC0wwT9Gp6GLC7YV2M7W8QMJmMknrta+0bFlAzfscVLpXgV5CjHR0
Vc6X4bOfaWuk5HlAnlIR3qQV32Qov1nYr9gXbWzinTeGI55UFj7jthFe6W5I2AKxnhj76paSCRFE
wxfuNBxadn9gQfElIn8jteHFyQBpBK666wmhfEl/gb1FTnXuPyEzY407HRq7uw8Bm5S0+Xa9npMV
3Go99DSSrH2iii/dkBa9+UBTkwMyTXgzL3ov/LVapLz8cw4LvSOCVjYHYqS5PCAE4ToML1GFga2J
nPPMIWYvekZCfU4tbkErao+V33F+FJ9G4VjkHxMWB6yNUDUCmZyg/K50mn8oMNPKIA/LbCUBj+RS
MO1mDNvSU7cBA6wSblc48idJNhrvUzBQdIg5enh4d46RfuFfyOgorfHFzuIvK+HJa8s3r+iYIYZs
YnsDKosLLKXUttV1YKeyHSXBCL6ecddCAfVKyJUqeuutJtlaDOA9v3nHXMNkMAKjEEeHdEJTbA/O
GlncPdPwn8bGiOKuJx4DjaLj4T9pRcUgt0MuPTmP3gm/feoM57PgLFvZVhDy1lgwdQtIZQXYgiqB
bY90tgmMgkU9jvfWqw5Fw1vB0e1lrg2KqLlm04hkFSWlRYFVfEx6fK8B/2RM7ZBA4Fll4P3Gjk64
HmJaz/00xxqrDljCrJ+VMSiCF1344UK1HTIcWIPhPsacz8Ref5vb00VZiGrZ1BTqzqOJpVziWQ3K
gzNUeMxbp99SLoF6YwOQhdk5zTm4QOs8BvfZ6O+hFZxKnxp24LvciCR/g0r4peslaGwy6NhI7XyH
ogJgBG9UIzS+2kr7ttN4I13e13Xmemu9FBNOknERzuDGT31o2eF2iJaU92o48kNL3E/a9Y4pi/7V
RMUl1XFX+wPoQZfRBrMr1KYwPzQUtxlxlVAUb6mL9iBHnosTTbuA2xBss4uCMnj60wFeSkec6q0Y
LzXH7DKknfYseax7l5Ki1F/YFK9qwyIoV1RnV8tYSofc1HLE4o2GqLRJnsTCMxwNC0yYQQa6ssty
VQuGWFXmYXuez/18b0VMPvyafZsBhw8K0DfDSnKHB+uvcvSDIvl3PxEeaDblV2mQodcy4Bk6484E
mCKY2E5jZA4P/dhLt53l3CVH4KpgjbKoIfKLVDvJJt/LnjEVrI98G5ukCek5RTyW8MnLcD8rqBv6
lXTC+ICa50G0HxOqeJzz92gbVLaHeabWg/lvdjRjhYhCatBzvGzDnC5DoeEx/NXofnE1DRKFvV5u
sf1zqraFWvsDz4/mC2xmOriXtlqaVizg/XncQ2kEqELo370I2rM2nSofPsogvVfiG+O9RZBbkbJO
SwTZN3VTXWRoncdcDXjTkbNrpQHtBstVmxEiQOAwnOFBMG4V59iBRBq3yuM1BwFHhuFxFBEhZsCD
GQCGN6tA9kF+FqmW7XnsqTlBtzBz13i0DH7JibocfaD8OzUaVkzsfxgFZq2x3mxN5clVaNwDCsuV
bzMkzbvRpPXhX2HsOeZ+fMS80MZjt8shEXCAls/qta/DHjAcGn/VoGYBbDGsJyC5MmaCliiHpjTq
UQ/hASsQtpmN1q5AsT1MjRdIPmScree2VdpH1CdPpd9dXd97wRb7PplcIBHG2QacoCs4wJ3+WCEk
IyrTPVUOZ3BiCgKdmJHXSNBUSqaibB6OImUZPUxPoM8FPLe+yZkCrMpIX46Fh/AlCzdt0+5JTcpu
5sy+7ExMwQ79DVPYCXS0bxwSHGO8tPFah2FLFCyNQVuU+YWfEbjRAxMMxgkMw5u8qi9WW5xJXsjp
1CvgAqK459Nmapmbtn256zhsCCc1iRrB24HTFeoyX7lZwcNhKRC2CEAqEdPzNNG7VcJIzx12ZUK3
rjpe2oJPHWR0/SOmYApFjAXUDy8IErnJgDAwGZDQlQIPykYZdC9BT9IN2dcnIGqngrT3NxFN81xB
41on2Vsnd3Vv0Fqbrrthv4vwBX3LnjFzuklj/dR4iASBly9rreH2g767Mhpz7xvDa2uxAcV598Lc
COYaFKlloY9QVA1Cxzz5YPtcLdzZ3s03vmaAjTkxi3DZLlFIk/XtIGUctNBde4z1SuwR6Bkdol5u
8OxvFdHET7UcbmMzvhtK0RQl/LhS5lflZQz/InfNko1DGrvySqtZPuSjNaddyI8eEgypMz77PiaW
RQcPZyT8nQs4gsyUe6maM0PD8IhxcRnFbnQq6hAX82jSniKdsCqWFRxOrBV46SThU06sPZmXwZ+u
lnhpg3cZ4YBH5r+GunIpwiTa6SVYW88i192RD3iYZH+6y9T0AMlozy0jMAhRkBpYZ68cL9AI/8Ja
ZIscLmAO96B5YZQCByZMplVWpi51MooUagHiFdOt7Wc4yKMV2C5/1bnyPJQpDzf3jYvUh9vyQoXe
LFTWgtWxrXMzTqfEHu9mLeEbNk8VXLGVcKyjEQT6MRzaHeD+jafSdZiybCcIAVpeNaxiviDUqhe/
sZkWS+nvoWqkBzCW3Lo8NFX9jURDe07S8Me3/jYuWZFoVpRoSkSPFadYaB76sDsi027WnkWQuroP
vlavAbqVx9ZJT6DcftMk7Fa90xFHknFqqqS+pJlx6Wa5Q3XwMPdBCMHmOlevmsGVtat36KKLMqmv
oTv/suApjjC96rlQbsz+CG/3FPVWxNcGP5aN/EpXfwawMYOYEFQg4TMtddaH/ugiF5g3SqBSPNwy
Xk1Bwwh6HJx7PTafQoZMwTvi2xmU0E75qBDbYeOkqtsWA1VBm6gjyUWzRtP+6svu0MCbSavkp9SS
W9snCvgmm0YoIUgtqRCdTnF+5J8mk3M9OjZOeulUv0M9KhbQ+reGl5obnlT+ue6kaJ02uhX/Fcpo
to7/qAfu+S6FvI388l4HHiJiStFwKt/IP46Xpu8w71KUC/qlFTSdsotg8FmrHqe8UQhxkMMQn0er
IEm+tOYXebgJGRbCNeFIHBWlnKcplJKoOSPPPJhDuCW4Qu1NV067wofOCTMuGsNdEabiTU6auzBI
0dtjaTn1cZthhorNK85RBHj22zTFbMmKliSz6iFtipu2hs7kWMVzpuV/y8q8xCTrLRl4Ouuu+7bm
jMSQHDfUJql+bODlG0h7tanA4hIq9xBUcN31ERFGz6roiGTM3CWkO08alppp8o9BHfdvMk66HZg6
Xiq+ZW1g/E/IlNk34JyNl/CpP8usaBdcgAA6OQUxA+M98UHpzm7cndmzg03K7srZCTHN1INnF2DO
s1FNZ3TmKyW0iLCBbl+bmbFXDcnjnQGF3XDCHeG0nKAmDRnqMxil0zYabHkZM6DpWPyfOb1SQjjQ
XVPEUa6ghpaZQ+ANVFGkNRD3oESQmIXnaIi/XGe6EwqYbSDQHssOXboS8a9X+09WAouygn4ICvvu
Z1O2DliL7MwseM7wS2wncPIMYygkczkv+YO/4FygspBszhHBs9il+loEhT2LrHAySkgshDtiRUXM
0JMWY4Vxi4Q5uEUipC0PsdWNngknvMkZlRJIxpiwCGZCmLJ2KjeIWESwlY101EmFJnY6ZpgeF5mu
IC+X1aNwL7JsNgmCx00YNGecqd6SVXC2tJhpIPoVhyECWBkRbDh2iI2rDl1E1Iy40gpEfbK3KVRG
fsXQ8V7oDomqI98Y+C9a0BQiRMuuzA3kOTDidTih+fBRWTRDefbyDTaPfJFj3nYsxPU6y3imR0k1
IceA+4ievRiKfRVDSQV4g3Bu3q8S3jHCTOhBAAfIkMkjxpjXEhIyz1O6dVwaHz7sx6CSP5Ja9mDB
JQ7BodFn041DeV8kLci7ONA3OvwohzrKDD1SXvwqPgATZnZQGHDSYGFpgTvyqzRXtNBE3dvKJgYI
e0XSLW0r786ZRkMoA+p2/jb2b4OG1IzcB3886ZGVLxubbyqqrmPJLM+Liic9zg7WCBvdTYeGO63k
GSiiN4IMgj85DHCvs2nXsmrjzRldbNHsxdTHD1TYxSaxhicbMtq6UC1TGIY3ugcwTym42tnL0Mz5
mHry5uWhts4tv7q2Q3vkHbegQOx3IKbO2JmHRVW1r3qO/G8I+dMwuu+jY1AeGKg1BD4EV8Asa5sv
p8t+LYSh+yQ8CSO/c5E6YreWIW3HtojDvW8Nu951LpJ/KakKF7/I3KR1MLUKihNKUyiK5Fn48jUG
hjorxBCnq1XiNdXViWjXQgJaWeUsUVwfESmf3YhIF960U2XvCBoNV6mm7RO/5ugFaXTMkpHOW1qr
Qpan1rH7rW7EztI5unX+w2iKHsEWmxFQEkNFP156RtpyElrnyK4VqeFAzmQGyr7iF9cF9UbLIxX5
ijQny7VXvSYeym+gEkc8WORK6UvRmiTezSqfJkO17SOnRjcOWGBon21mc4BfesDr1Z8O8C/xGuUX
ImkK41Y80L0DqoxB7wGcWFcRJgSfB4X6f84n5j3WMeMtWZd/++a0JvrkBgI23BZ5y/YHnvJCqeRI
gukPvZGz8CbSGHrOUDTEPs7kC/rSZqv1qfWCBWaJ+A3LEa1JWxfda4fqX4TyJxmyZMN3xqTP7A9F
tkv62aHi6fBwmtBF9COvdivhbEhJJroGNCdAIGazg2epa6PQGrEjuA4bYBt5Jy3rhxgMRYFfHRMn
/An7L77/+tgh5DDp5FZNPaLgswm+c6ygfifU+1krG2DtMyikV4wMXLgzpSOaVW7NzJmmv3ZxjhRn
NK4k9Xg0gRQRHoSUsq60pVY0H9w6zNBrBxlc3FqbDJjcAjGnWIclxyq++qW2Q7oYAo6hyalZHFGu
07S2qfrbB6zPYUm8tWqDNeIwll6C2QEYZ6Vaazn6w7Mh3kZejakYrl4O5J4gLAMSdMYBlTLMbfww
Xdtqnl5M5ibMq3HrstTzddEf6l5/HRAYLeM6pUTws5egszCg87tRKhBTEkHsYzcuTmNkEYHIPa7C
6LnFp2HHdnyCiP9OOxkv2WhhgSBcnc9GYECcQ3wbroynS37GOIPRPXU0JSNHrKV7G3Hywudpxxw2
H2kts9IebtFY6D81fvZNX/bbQsFmRgTWLYFQnKhTfzJ7jLaO6f8FF350uZq4TBgHEpnL7mua447C
kQTq+on0O6JkOxNZ98jmtQdDAHiRiQnyYQftrJnwgLfkDlYWOBdQ36jNSM3gBY0q0fMcImtwTTS8
zNJJvQUkLCCh7MXCS5p+V419Q7Mtkc2+SzNBOMfztwiE/eF67EfiBJmNgOS8/TUH3cSoHWhLF3Lc
stuZqWAcjmG7nFykloRpMS1a1j1QXTXZj7hjhmBF9gDmlBfZBIXHEwYSS8F/rKkBxzT+wTO2Lxo7
Oni8zVRh6x8VrwC8rpYOYbVnfL6rtW/N6Rua3zTaYZ3J19roGnx0sHSCZe5ERPnG6plT5QjbVnZO
066jRV55U/mEv3Ybudkf1SAamwpCN3KOQg8e9ujw/2Pd+8dSvUZhBhC5gpS/KplS6q3sr8Jk2piX
TF1TCa8MdTBlQlJ8qKAsVsUAJsDwyBnyL0rzzJ07xscAC1QUGxwjIOI2knIE686AxUmjoTGLeS8H
dG0B/zxeRUJDCMQLK+/8cqUI9BPdixBsjvL4wwoUgQA134iDpWWwuzXwC3Z5RpYfvaTdYhFgChEn
T57wgeFFbbYWeqytbJuphmeC7m2dYm8MdbRqCvsK7WFhEue9mIRkxssmKQo1/GhasMHthHx6QGyl
6t8i7h8RFqcFi6RyhYMufgoFdIKZ+SdwRzdZzju1Rg9ue+on1tNL22aIzEqCBotAHEPFESmxpVWO
9jJm/rDq5617zZ28oxvaStvYNBCICJ1n1O0MCHhofXWIAwHETZ9iwNMKiCvKOznPzCiuUkxonHvt
5LpZtxVub6yLaGc2er3Puiic2+996PcnKqVmR7cHVzzQ7r1tP4cJi8qJaB7E/6CrJ6B/po1fC9wB
rZOCszxk7ms+GC/RRB+lUbzzHZN0EUE9zIs3hrmSYFLmRxWSHq/fExlZs9mDTzKl2TunjODv6sie
6Waxqcp/CtiVmyhAQQdCC6kfqtCycot9EB6y1PG5rvbGw3O7NphnTXkIhUCY1Y4AEarYIQNB1XnZ
zqvxmbZ/ErwoGdbQJy3bCzS0M0x8XHsRPUfaHon1IGCpQa3lNxHCTyu99M00MAgl6jYwon01GDvl
IQimmIY8ZozviR6PWGvsaYXKG7Vnw9qI9fmhsmCKeoNPOFDX71zj3ggVQg2cK+7u2DsJrOFGpbvR
7+69v2lLPlEfC33ZUndGXe1s68h/72cnVZZrOLFK4q5Ejja5XA16q/PmLo4p6kkmY/k96ZDTT86u
BDgpRJjThkzM5KpyH5UZ+13W/cDzHcG8y0pb4nS0OVE2Y3woS8isNkKZrc5kjisbBWtAngWvivzP
UBrZjnEpyVlkqaPsumjOwKWLatqKR2CLl9GOyLmK93F/LgyqlBxiXdlhw6kPXWMemKSD5zpIxNvM
pxlv9gP3BKUiwfVuLB42Ijnf37jZgd2aKIZxgfEfsf+s22DzydhnFVnaPQ1IZXDd6W7mJDni0/Bc
cG+0TsCMhzdzsu8YTlviXEpoxO5TNTqcKd13NkxfBfUakyz7tavqcA3R61dlGH9t8zRPWZtOPNvl
TxV4Mb3RcPB9ti6Mej6Ybi4bC/BsQYJqYEqke6XHonI6snvheafSkP2912GS9vI6XxigtogFy0+q
miu6kX2n2t28tsRnyGOdjYcu8i8M45f+nF2ZJBxaUpxq8jCsrIVmkowHnoh3w7jVqBjcd5QZFYvu
WfsZAbdVT07U39yweItbccrj4WZ5e3QfhJkWzY1ibx1FHTRqv7xxbP3GQ6shhDNfCA8tAN8RyhKO
r0wiyJSLpmLZxPbz7BHwnWePl5ihIwDZstVC0coOlEYgemU+0y3NMJ2TLRHaA5LuZfCShPyPiiSQ
RRTMZC+9+6IR6k+t9NcsCC55ae4bvKaIVVM6boJ7SektCAo10MjthcKpjNn3irdnrHiPaU5A+PBA
zRMxSNBqkto65frzHvJB5g1zaXGoKzYoVkQH6rl7aK7rKcI50QZNvMLUCOv0exidWy01GE6Oy+uG
lhOV7q6PHV74FpJ0l9sscbOLRZbClGILDFv/HmXTe+xou8hUjxiGdgM9lSKmdlbGHAMxArskUpVg
gxjslgm9Rq+BviWCq4l3mB/8KEb7jvaCyrp9tkR70f8nT+exHDmSLdEvghlEICKwTa2Z1GIDI4tN
aK3x9e9gFm8xZW0zNdXFTCDiCvfjEzPuRqS3Bb5m2tEPlPbJ6R56kD0bWzk03N1eBMMfszVkyB2L
t06se284wkb6IMX+DiHKMjFhwKN6qvy/BrHqGobRuZr0QyijJzADX0S5TFSDvBFhggeVeIZVpZO/
SJjHOn0KBXVn0GVfLdKRtA8/K50+1IGz7ju5s4ywXgKbSK2aw4VTA/rQ4qJpi3TLNbbOmU2yEOG/
Rc/QOtTBZe2iJmbzFZTuxdZYYxsxQMjEfe7lVP18IkJ9jHb63ZCp4E0kHNQwDVDEgybtkSKQfI1o
hnfSJOPNSLPHlBOerZzJTWD/Qr/Az8FiWjp7v8LezIQAgX0KGzKiH6PG2tpM8tZm7dVYbrhIrN4I
Vk03vTZp+GJBvaU4USxX8eBrGKX53BJjx9TDjr275aT9Fl7/pS2y91jWe7AsGM9m4045vkEb6HLC
uLhhWo6m0f8Mm/m1Z1DH3hVpb1/+1U575Kw7R6FLI2HW69L37wmxueB6qEbSgOtQ5fzxxr/qWqhi
V7cZsacEH7D7H5OVTR4UAo0c259lbZuuuWhRftku5H0561+QvHvTNNZOWnJiK6yrzTK7m11EAsWf
V3sP+JWOVtU9dAZWYHO23kBbC2YjUM2ciI0ad9GmdVDe+ol/I+zjpZB585Da0xGpcvs5EwCI0+zO
V8LqAylww/CQ2f3E3Fn217BZkHYVRXJVf8X8ORgj2KS0uffGpQslfH7G4sD0sHDGbXfLZWRf6OXZ
inj0/oBp2mYer3DWmKb4H5hsuIiR63vDdIujKgJqA7/FKCLzUI7GgWrQBA/fteingnPdaGT2qU63
ljUDQol3mfbRKS8whdTPH8oOfWBzzareYo2HhCPVB73M1sfql+lqv2mGide1jn5IFmSlDWYqG4gJ
4u+7eGVhBlqA94H5qQ5xVGqHqJG+53m6jKaBQD+I9FoR2hwQCU3UdruSwFaxfKeA/ymg2+mHjA10
zrb5L/AIO9VyCna+ki9ZDZgq7Bb/ERz4EGcKlXOzeultIiHq/FiJ+ZgzsdFu8pzPUXg0qvKKWgf0
ox0y8tUV08Sj9vICNYJMdw0sB5UBwAqQjayEbL+dhjInJLEGRO18RLtWV8g0CTC9FkFFChFb103J
CLEzxI6yGSZiFOktwb30etPVZVC8ztrZht3fXhjs+JqTwkiyx2BAE9aAWmDzav8rw+I3YY8Ta/4i
Zs/rVLhrEdnfFdQS2pzkJTKLJxCd29RK6hfXLndZl3zVpF7wBnnfmvfaAhW36xv3L00BE8jq3SzM
V+BupzFHShkhRLigJ6BCM4JXLy6eRW4sEiLefyHiie2l80NYy5077tWhleGyhb5tILzQBFysIkd1
O6+NN5zsi+goYFPhnLuWqqJ272Ld8DZyVOIaxkcEWFxBoItiVKDAB3iIDYC6bsheWHjYBpguwTvY
hq6Pl06tE66WwO/qnYXs3s/4gjsMk0CawbgqookQ/mNmN1bVPKfrIDKPs2n+sEH8iWZBt2iZwdmN
wrdcptaxllO+c1kowD2srGtjNQczaH/weMz7WQ8kU7fzwTLn+E0x42Zdvk7R1I3a9xDQdq+gxHCb
QSAzjrwaELmDlVlXn+WEg9TqCoJzTW5zWqQyBcgMJ+8pzUNyWjz7N8f2dcrayT6VRmhtsTT+xgZs
Nzl6e90F/5VY4siu6f7MSN6cOVI74QHJVDlr3sBGVIqQBu1QfM7KnK8ZhJQ29ZVNcLZJTexZpWfu
pWOkh4zBEZNl2KORJklGU2otvxRqzsE1TYhi5EvLfKhggrJLxcQNOFXZMe7EvWbBvI4qeJVmJTHm
B0dlxO+zpZEeJlaxqumA4760CemxP3CPWgdWQti5wcjoybla5UzEi4KS5tbWQ1Y/KWzxB0OuPeBx
INvXiHsmMv/0PzYrWF0owuBVRqGhr+ROeNepnr2rWWePTWTgmnVAvHGnHkK94Apa80gOxgCtNApX
U7MAy1PrwANNGEja/NV6vts+4L3qSdXla8XMep3Za5nXr71OHlXTpAchpq/CarNVrXpG6E4T7Mbh
x27xEGFABeGQkmUYqfai7FsSqA838u5+3G0Yz58coIVZA+QjJ+gCWShapdXo4BuMkn8QVD74FC6V
KX8QE54c+m6awx/dEDGd2u1Ozma48Qbjb9Ky2sTIB4cRiSF+JW/bkACB15KdJsgxWyrGufwSGu6f
Z1q/BixFLvACm3ZdfiZxQguh5U8JYMsbsLvhF3zVnX8gcgvkCAsOXSjNOw+DszfbYzKV7wE1T76Y
WvoUwVNDgG0KeZL9aVjE7o6AYKmMN7+TzvWxd+LHBqV60Fn8FYhpQC9HSVGK3ypdpBAItXe9bF5q
f37EM8xydmCeUhpUJWn/UpF3MBsFt4gf4MCDstEBuKnS+LlTSIUkY+YuPhoMR1cxP17kDVdXExFA
5N1jSFBQUKmbBevB2tbeeBaKYt4iwR1eLYSWGuUrHB50DeQv9rjpc9ICoW8pBOX07g6c1YBEQfsl
oTxbxZa/jBQ+UNMjcTzOMiFcKZzOlcuG8K3K59dQLkPWhvVpaXlPpWqegISeOie6IdR86Gbd8ID4
sArsD3NpU8u5t9axn6wjnw1s6k9n36vfA21cR699JXdsQCzv2Iyh/Edbdq+hJmoix6Qk2xjIKpTq
wfjxh2aPWBK6AAqwQ+PBJkrrr6gfd4L96oSCOog4/GKKzNYbeH1oIIDNY3Txn13ZfPhRelAUEKQA
faS+va1h2mRedgG1MK5iPApkqnWUNPM6BZ0z4fndCkVj3yHQ20YuVJQJYZ2DGJm8X7h7qfVRjeee
Equr449okWcXsOa7R9sbzI002fFXrAWxfWfx8BBB4g1G+9ENjFfmUvI0ZtEtwcTktC3DBfI9ti6A
vqRArcwFYTTRPz2w6FSAr1eCQj4VBoEfveevs9z7E3EJ2Mn7RfgfX82+XkWpXvcGq5Qy54yX02+Y
4gY1w+YQ1fXJOXURpAzyucZ1WmZszlKYD93wKhPIlQwXv0yD1bhzcmz/I8rbvwBFDZKBcyGBLYOK
OjSlxGbZ16cm1OXBmIol4cj4jJqXrrPvracXPTr+Rp57JkfMXU3cShH9G2VH5hK+x12Fl9g54tuQ
W4M5IRn19V0ktsVqNzn3U3p1FDGyaIBvbeFURP6u8o6vB7j7yiZBbgtYtNoGNUG3Ij2bfpGyj1I8
hyQCrUITd5gnHW/vCsl8zEdXWLASjxDbn3JJ64z0FgYfeyE/P0KZea+t+C/xv/C1TZtcApcPXfPP
Df/s1GWX1Iu1GaO9w8f2ZYboZnysnst39TBrQifjtLkXv2ATikuP2zPoCHzHPuXB8qDwEz+mzXC8
kAX2DfFEDM+TV5XvIJzEecjcfMW2hZeCrRVJ4JO3GyLCAkuleHAzgPFNJrwNcTv5xvfJvu5hQTgV
7W9fMAbgkhm2sMKgf0auTUxA+0fJhzAt6eadX6Y9N7q6Rw5O3LRSx6ZjEDIUznoMeMwCq433yn83
MyQDTtNJdCPjLpuJuABHjYDZC3DJMJYxW/7qnX+ygbWiitIJjzvRtYL8yK4A9qo7wziHNTSZNm8v
oUVIS5DBTIOg+OKUCJRIvfJItgnGPUnfIZNLggNdX23brpw2vJVfOnD30vUZlNK2BhnC/8iO82tu
Je8wZshKioY/3VuQ2C25oguHH9syFdZQDZK5LTAEoH38X8xqZmoMDNV9WJBMM6F3+zAvNpg3MCJ3
dbXPRHTKGfv3tBdruOoDBwrAbN2rpwEdoMeOX2jCbHIjNOBEEoMVdGuL8VgYk98gR5tdZEpSUWYQ
fzNUhzR4xP6Q7WfV/vZDXG3azvoKxPBDgqpi5tEiYbGZ/DF0cYz2BzX9Q1sGF5k630nnYllEArQ2
UfmNkQkrkVxoWPxkaNW/mXQ+tAIdM1kC3WON2Ny9T723oR/q1rBeVrYNdrmZ34mxAQWJ9KKr9Uce
McqPQ/rqIXlzBdAgUdavOREUKw8rTMOE7+TU+XNWNyE7IFCeXfjJ5+uuwOsDblp+YyxRkgYASvVi
E6rB9S5ATJ+2mSALRlmHzFJQJKb5ZOr5iR7d7jt2sxRpl07beqNN64YUOeNzr49D7RExWelzpvxs
H8jpK0565H2mPiHRXKUVOWolOrxVnetzbDfj3n1FJN0hH/pUCRPjcqx2w8UzkuaSKGji+Kyt9WDT
wwEc0RtEDNuwEcQG9QQ+LHnhxOGsKmNBQYXe+5j72zaB79P6sKaGtt3XQK6mxH0VXQvoJyRGAOfb
Bm1tcLGlQR1t0ONGrsv8rPLoIVEeRhkBFqNrfFmlW8LgmWhDnOoMXOwpieroUgThfwhHvovC+eg8
yYxvhRMjuAKHfxmTvN0x9ob8BJeV3D3ObB4QYnNJm28+aqL0COv28QnpDSGFP0OOwlGV0zsuNAwg
5PxtS5MBgBVi64ks1lYRriwISttCo+4ye5euWrgTWWMhsSdtf5/99KkmE3HTpBjECA401k2HrGGo
QH9jNym3Dso2CRX9UuQ9f1nmDzV/KKBec4MREQRtNV1QVa4HI5oPNZ8g6cvToVXI7QfEJ+ivBrXu
zPipKxlhfUoC8S4iY4dfGfzowrW/hT19WBFDbd1am9yGKCAVayVmf6ymvEUJxkGARIkpWJxCRWrV
qlOBontSGAbcVkMcazgo242RxMPZAd++Il9mi+juP3ApJxs4+lHmnyHutRuxULcuj28g59y9l9Fv
UgRYR+svKKwrinaeX3OwHqtA1czbSv5DmgzgYLVyOq6/wQoRn4/L/rNO4nubKwaAKDCK8lEvruyx
aJ/morh2ckngMYH9DF57zNnpt8RtxPu6N97AHL5Fc9XCN9ZbAz5TqeHQSTmQZDNHzZ6+gFTOsL7j
SvM3Rq/PeUY8Q4gSMH1CtS3X2U7nBrbw0qKHZzBTY6WKUCHKmBS/hrtxWqf5+FoIp91xb7xPZ1dl
v6oBWsSmPN94piRNwhdYvYNoI4FtoaCjrwxkhLzHz1eDCwEFy/eTlNe6KC9ljvmRo5v+oONhcUfH
XVlFjW2QPy1zNM429uyItqAg9ZAcpcRCEJrVxKCwctYFQ0kgZEwtUIuy/wzR4j/UvpqOhLA/xarb
cpl+mR20575nlxexcqs7/0pq1T3D/+248k3G3ZfLlJ6leXfvNSmQFI6C+eqoMF5aY/mgIE8S/jOv
iHpPN1ke/ihRHRBHQjAiVXxd9frDScAkzDnUJBDQ1qifqzzFpTkkYIsSfqY8/Cq9IthlqXgawvRk
9MVvPujn2isIZndPBsgpzOe8uhMStBjUhTTa8zAM48YzGGkUDNi8nHMalypfS/zTB+6iGjSXDgrM
eED9a9BctENznCAC0VfkMUnCXUnegX/GFw3Fm63+KhTiHuPu5GKC+qwQCJEouCoGvvGc2b/psUUi
N2uTxxhJGMwg+MpHgbLsW1KWYgqAmVURLRYmXDSqNv6rLBeelZI8VfCmhYP8OI2Mm136TBNROa0D
1nTb0CqO0K+e+9hfqM/trxwZpLmxDa0F2TVWF3efTdkLOZz7oKpeWWv2257pYt5a8wZzEs5xhUGI
4y7bETn8aQxzxBb8zxrKP2XDghqeO+0CxfFnaAetPlg9WmDCOiU88Pihnffc3Wyv4odoGOa9743X
wRHbpILGkYYDCaFUEQnw/3Wq7AtyeHe1CB6Hqv6Wmf4uQx99tB+/2rwbGc8y81kK7zZLUTDJm+kM
DcxGG1UFh4/vcSnSNCaRPWxJZktr/z/RZTcVE2LkQbVZkYE+IDvwMNonnj/dmAbi3URzvM29ZIcg
+4jPMWGDxE7fm4AHFGyO54woE8MtnwDNFttlbbUh9fhZ9RgmjVn8CN703VRmt65Gs2TN5teE1nxD
Jgg7r+JM3/uVs+3vp6JawSNcnJniFHXWt2YSdS1QSQ5OMLIqNCB3MfFB/+J1cCWIpSEZvkqvCOMi
kjfSaQ2Ohm5+US7HmiBgewQtyY5H+/aHVbav2oI2EbD+ht7zjuHpVvYT/0zUylo2XABzCSe8Tvx5
DbHpIbOAGeZtA9ptQrdhM5DTywsAiX8PKXdDl8PAibk6ppAVSGqMjRZOM4cMt/WgFZAFttDGzPba
RRwvPGj4qGftuxHM//xEQ7bJ/WqfRNNWNAPZxBFpbBkjh3AJUy2NpXPPyIUezGE/+iQrGSZVzMKV
rUiViELSnSuLLJPAfrIe44pzBOk4qeDdtmtJXVWIy1FjILoJL72mC8mHgIK9a/droBXoP+bxWxT6
A9ag3g7GI+1uyJB50Gw723zT2WLbpKz50glnt4KIP7C5IQDQq7AfMYxvkvzGPPBjGnqTJra9ljCy
eXtHJKKEQkdJfSIwVWLEqmhRYvM5iS6zD7+oswzgnpNi4oAobu3r4D9iqy6jrieY3Lm/o9lgPftY
QvMTusHcIaEs1c2tQbuLGIA+S8XH0Ju8VTWY5xmu1m4oIKVloz9tHXcysKmCJ4p54bwIkPGQQXDv
qulhYUDEBz9Q5NlFo7su7bm7obW/QvwujybMxqsOa2dXdPZ/czXJU9CzSfFNS27mSh3Ypm/x75n7
KgtYRGLtxpXy4ZQuAF00PmvL9D3Syj0KkmDcDMy80P44lAZYO0nk4MTCYUvdHe3bzkZdHL8DRCKX
R418bkxo/ehDklmwnrlnmJo9tZisMyjCa/gAoJpmrPgOmz76dK2Pltt+9opriaTOU+ap77ZRb/Ti
HnPp/K/CJIHnWqwzIWq0FuLqE6In8yo+d0MErdQ8FphLmLwKsbfqetOMPCVTMlyrEtPKlPT33pjd
bWMY1iEjSWtP/slDLn2HgTD9MbeJscE2S5qtZ21aombQmVbbmk8AnewtNkFOzgNvTmLPLkGl+ti7
zH9bJPwbhoH4fhYe4GwiWGyHnjclQ3GBUCBfOMxRZXE6yJbpBlSQSVxidnW1P6BcZ+i2Df8/1MQl
xcG33PCoYvc/EHgolBFXpQaS4CGcwzPNLfdJZipSsJ23IonZY0tulTloeINneYE4NGwwyD/7Iv+T
jJIRU2YvpfMpBqqvsSKrLFhYXxnJQKfKojIkRWEtPAi6RFH9BlO1q63FU9E23s6aUVDNSkELrITa
ozHjZ51ZDJk+b3bi6Rgjm9+u2LzApZ3GnRkMb50gs8uy0wRsH8xVN2tQArTuXfZy2vWx98/AFb41
LIQRUxi7qGHTn7LG0WYo+IQkgO7ClhygaUAmJ7Qw9w0qDl/a3TaolgCeWvfPxPGc/rI+5w7nd6kC
qRESrZ9KlFtdvdiqg7JPYiyVcvGVDNMfsncGcCQtMcBvx5ucWn4GXfLgRSkZfJb7GXTp7xxivs9z
66sq4g0E8ZEBMbcuSeNJi1aHZJqrNVgPpnjKEXluijaZN0Fh76YgcrfuiQGXta+gDGIgD7+1U/0k
hg62Q40qfZYnUlceyIskIsfI3S2a8WBlu4uby5FfeaoOPOTnYqzykyumg2UAPmN83W+TYZY0oE6z
7TSCl9Z982BhbGVRGdsBIUQ8x8keUQE8Lt9/8CLjNIa+3Kq5+9AxO5jEQMJcov54b90RiaFr4Nuf
edsadfFaFNHWjDBRRtmvDJonpsHoURK+t4HpR2CWSKwuSQAIIVH2uTSSF1SvHwSJICCrSdMOCwaE
Bd0KWc82DQsoMDD/8YBlmE+bxhuChXSqfh86LGhc5dxGm3/nEJUfZs/VPqblbvmgWg4bmu9Xd+zP
eQDYg/9TspKmpdazS95WGVpYE9zhpe5saB8NxTaO6bUe8XBYTVRD511R4GHW7PBbF9oewKfm8GfN
stuPrfev8KpfZaHJq5zM59DpiZD1n3JferT4/kuu8uwyzOeZ/MCVE3SQcNI3lAXMSy33mNtEKsQo
SlRiGWdlR885ILiJm6uzsp4eWZ/hDqxZH51kNYFT6siziZW8+t7R6mhagwlMUlBAPqZe9HNk9EaS
f5mB99vEKF6zticguENLNQXz8zwKbLN+piEa7OoyyE8zvqfVkHwF8OnzlFswqeNXT2RnVSHEIXyJ
e16zjkVTQeEFl6+2TEgcNCWbuc6u0JZoFTajVZfnPEHVFWrk8R7qlppwyVo3/Rol+Z6wtH0R4xl2
JHhVqKIPlap+7RxTw4i1iZMs2U/KNQ8qKpp1FfrNOjZ4XqMlxSINHcrzeSLBOKpSkgdJtkK7qAtn
3gXDtdfpwO6zPAhrdA+0V8922hMbly8rLyYTQ/AnJZbexuYLzTr5lpv/4+0DOzR9chAZGiZbxNm4
lEMLNnxMkidPOATZu8SEkxiM7EfIRIqTK3PflFcK2lnmjz27/hC1ChtVrdaVVYlbV+G/Bxx/CCIy
PUjw2mX5HO8D0+ZnxFRIACBzV89y8RIOR13KN+C4j+6p83lyctu8pOrECYK5t4REyWkUtDV+ywQz
RjdWD8pKOK+yC5/Zrq5QCZhRzBwQOnWvENsbYbiylk1dMPVfeU9Oly9SPiIER3by6qCSRmUGuGzA
HxyBCZ5Th2MqW3BeUqGS9l55c6Nn0UqipLoZ/xlmpGAKidLyrJeM7dza98KfxkLJk0Exxmhiko1F
BC3xQ6m69p7744VMQJKNUuM9E+kP6qhValV/QRai7JDjs1V6p6GBf4NmkjIcykOBB349Jhy2mYOl
2ifMpYoi1NGowQaSF8mUcQ4ZFkaU6gMZMiT81KjREdezFyOuKLYhKQs5vbV+9Ofm4g0OzcWJC83u
ey4hpsvd7FAZiqA/Gy1hZyE24qn9ZpwxPDQlGCyYvSuTH+AeUnRCASBYoF4Yv+AUW+WZB0c/Sjtm
GpUA+BrVoZ6NeW34NedCPHxUjVcezLZ+ZF6gEUBGVzmZ6SFyvE2lW7oyc7q0fnEsfIBYec3evNGz
QU9q7fEr0gJwb6ysLPVuXJfexsh8UlYz8aBiTsKCgT95U+fSJGcI7mAix/pIQNQmDq1oV0No3whr
ftA1is6modtJKFsjpBgVKhaQGVwEXSZZfo+cnJxzLSartWBqfQgqhpN2E9rnwv3JBfoXyA87hSrh
1FRiG/pufYqCLbgUez+NycMyQs3chpDhqRZnZFvDNBC5Pc4g2ljDKG7slRhQNwRlEDxjMUY2ZFrJ
Z8iUqDStqwdzE9sCv0nYjHWH8l56+i21egr68DjOwzNDvGaFBuGUGG/KcF6rdCHU/0WkMDdL45+n
1TFbrNuFJCpQnYiN3xqNfeer/p4SshclMJWqh14D6g2RP0xHFYpun3vxzxT4fPjIGag56PWgr221
BV/ZINKHoa+Kz+h++B87lpBW2H97DO1ag1cg4g/wZtvYgLkD6zemYFfGAXTImG0rwdAdTWV8rMBH
r+O2paI30IUmYvqVCQDG8nnE0/8EGshhHA8pIjNA9YLNwgQyNbthEJhSTfPDrdN7WtMK5lTvOziq
DW1qFm0EubOrIrSNLa6uaGthNpkzRNos8NeZx2hJ2aOPUg45Sj2+xCEb99ndLy9fO0aQM+GpYBFC
SHCAA7ifWrFL+ulEWvryHk+6HbC9sqGyAAERWHBPJjrNZmBsgkN6WNlL6l5tdOe0C16JoQzAChA/
UIecebnuWSmYy9oKMu1u+zw4I7JhXozWCUHNNY2xNieeeFVSUZqi+SqD6MNh5EKSILz5w3I65HP4
1Am+mTQT7yDxwE3o/BfbJ+iIGBdO7DqksJlyZIeEY9NAIB00DFgpuvmmDoWfsMIllvzsZt0uozQx
qXqo/cOnzJmQyfP4W8PwTBlLBlyGORLyoCURPVbAx1MbMFY4/WuI0FNaDevZXmzxc/ISdCGhHEP9
oS21wfh6s+HfjGnyGtELhz34EVyuMx8rYlpAJnis920oXtTIv6bHST+Kdkcs7jmHwsxFbGwmgnU3
EG0O4cD633UGHszoV/XFayzkXz0a/8XLtHykAD4XpslxWMXNpSDAZZX1pGhCgEWdayKqTaar19HH
cqKh+QHaUOXGAzKBZju4bxgojnWAhK0jCKTVzq8iY7NuJI58ptUBqY/K6uBXhe5b8JmraRdV5cfs
FXue7WXH4Rgb3Tcl3O52CQP1EGh50a6orebRKee9VdrxVrkcu7XhXwKjeZitkB4Sqvy6o9lfIb9l
hDlvXbvaIlZiYjwQGmbS+bn07CtXnoX4tlX5OZbALBOD4U3S7ysvfM9ipE1Eq25Zf7/1wH6jJVNh
9BB1qzOrlK84sLZ56LzFfAtjJGjwGEeuaf14w6u3mMUhQwgc/Bn13RDQlg+diwfCCl+w7W5JfhKU
0n1FOAFauXFCdGRC90yqx6YzT51h+rteM39wjLB98JB8hr7FiYdsaGAmeJQui4GOLL8W3rlZmeF1
zrGf9qoTlFU0j1ZDXgJ07nQTySE+JWnNi8egvuV4TZ2cNydpGLorYa3BSUV3XUdIBKhAyNGl1Fwa
0Qxl80ZXWt+LxoG0i77JVXTtqqzoGd26AE5lrguhvh2sbf8hX9zxFVfoXnn2p2T81mQ87+0l08Bx
qr3oY4z4y5ZDsf/ZD1UiTnY2PI2Wgc2qaKZVQSYvopHpQvwM8w08QnSIBIOiE2D4ip3/x56iJzFV
jKc7UHctg0UO1l3VsFaM2fF6ycNSVyNq/Y8sBc4MrlErxmJWZQaV6JI27iHLR6rYvkaB+HKNCLpB
esqG5BBOQDhFq1i2OJhxuWRB2X2arMPZz7OsEOlxGnzEAxamk47+hTIBLX/FoooBsP9cEj6wyozA
O5Z8L40wmTmZGLpIzDglEnWFLwiTNJd/SAexWTYCgArG17HWMVZG+lXcv4/mshDiSzyomXkUuNPu
VJIAaHvApJ2SMklGQXVqKPqUBNA7UR7fUlO95UZUQHnGsH9qOwraJDGWwAXnoc2jGTx8hLtZ/FTK
+Cd9+OF24b7B9UKmHqMqwyyVWVLfrIntVBc8NOGUoPqtXgCRcKZJfkxPg+aWsR/vi2l6rBAmbBLp
kKEet/giC5Djcj7XNrLkugAI50IfXRuu+isF7Z8u8dfP+bvs7WMdQRglta/fRz0wXJ+VGoEmSMRc
50YjC4sHLRiSUoTKKM4/Sl3SQ3qgpvtyzJG3IL3hjkcOFR+ziT1ZXvzZilJ1cjQff6+vsO15+rHJ
w1ewV3U53jvxzwxp7BRJzmxc2R0BBE8LSjKY+uusKoCasCtnjOn28YNRMhAU80X443PSslUZs/jS
CkFEtHUvZ0zjlcepSmzim6HNaDc2aNTG4dUjkgXa+m0c5WV23HzHKggtWvysJ7D0Bh6WrVziS6JC
MG3vuMyYqZOc2q3jCKGaUTOYyxOCC15NCyUJ3hJym7XzveS88fHEOMu8XmzGASUc9AGuoqz2OJsh
qhCkRSBhEW99crxXRL1QIiPIj+YSqDZdAHjr5fYe9qY5DitSEvE7jVO8clwf31AuDi5ulf1sq1s/
0BaowoqO2FmHU+2IR20g++p85+ohoX12a+FuGKmOmzKqUeoNfUm07bLaVyVbY+kz403Y2Rsiemhl
454rZJKRjUhH+FDgnDRrHmen2MZzEGOlagk3GiFgMmJhxqbyn6aZBbylUl9ijotHYhTAUYzGvanH
j15jwrMMcG0dJyUKAvvsa5KIpzlEnu8j1ghnxtqgXZi4GcAb5UD0leh9FgJRk+/VVCO9Ra776asC
WUNNOGLhB/IQKk+yY5rxRTTV0QJdlG1UF/4NQZ9g7UHEmQtgVVNJGkAUO69TnwJQwyDPUMsBmE4o
5BTlxBNH8EDSubk5xagfq9J5Coepe7PMcWXLSrw7jjzJQGZXI/a+CR5lcySA3Ue1NleW9BHBDXFL
NGSPv9fK/iJzOBgFxthu6tj9YapZzWKkwW7GKN6nzA5HpdINCgz71Z2st6FKLQj2khQrGAXucwxx
4MiYmUlle/CcnlAEg9G29NvwGgekTROatHWVUX6G0J2N2Qmu7B7EQfT9vR66hH8IPw1IIYhjkTkb
tX/JK6/dJE1T/RSU3RS3VuubDwIqxOMoJXSOoSEUg3KcZYNI+l2FOwP6iMFXYhXUSmTZb/nbcDTj
zaE1ZCS3ArCT3/PB5kDP8vzcz87ZnhJ5iFtfr61E3Etd6CdT+M0tisXWzm2LxWrEjN3Jm1MZIhUe
sNKcnLT4bpFbPeZoIXB4Vg8IYP9ZpMyvqA/pw7VdPUTcP2skVOS/N4tNypm3zFCDI0Y8b9MiIDi6
vfrpDBXcQ4CC8L9zc9egSLwAA9pGATTyZPllUfZOdXxWmKDW9PHeLfnfj5V6LOhJlAi28Abtq+wd
vfWyQYE5xSo4Mg94Tpp+Zt+0iIpBjYnpWdrDP0TZ6Eyr6M2vO+NWRgUYyRkQjevr2+BhhJN2Vtxs
k1t0Kp60hGPU9pQaUXTAdIGzqGgPuajFzVnAQCIq302nzfYkSoqbYedoYNvy3ard57agbHKM5mkO
Qmh7NvNNHVlk4qB9ercb53Gc2otRxfVhTI3sPtcRfJL8ZocjEVzLN1UOGA7mWKu91FhyXP8/Jg//
tVNivI7ChIWCUnY7/h97Z7IUOZNu21cpu3OVqXF1wxt9BwEBRJJMZGRCqu/l7pKe/ixlWZ1ucJ/g
DgqDrD/JIJBcX7P32h6e+yJq5xvavRv12vQmACeBb0qs+OQEoXsuZ5PTwUQmMbAiPrmwcZkKMcAR
fdBdS39mgeum6a+4665JFW8cNBg/shiXSj5l891NuX2ipM9e0ghoEBOT8FrJBcwuusfAK/XZDyqq
Ur/rPsxwOKhwlt8ToTm+63NZVsXjUCr1ikzWXXuGoQ+CrqOPx/Aaae0/hwxgiCB5/vuFdNDhwSO+
1mH5mhDY98KBr156B3MavK2jBhsT1PmErPLfH6yMuiQrTgQ2a5BfSX6NUeQccKUR3hECKrJV/ODy
qo+JyX339+ZzRbpzKiHOqIKdRyOEHfyve6X322PFGYCp0YPjM2W+/6BNVmllOj3ZcT1eGgKaBUbO
eDOwcMB1X6CD3jbY6wDcLT6Cym0uBoC6YoTlw8OyDGGw/a9PmSGfs7r3eL0NowUyQ0a2L6EZ/JwN
etLMGXkYZtTJvkc2h+yIDKhflDJgWnrzschKRKKyusYBgtoSoWyQCntjZPop68HyATnH0zr/DqlL
baSVFg3FiljLFn0m++EShbwxM/EjfCqaWRiIKnlFQP9YMOuGK7txquDZQGINc4SHmMngi+KjtPZm
St2mNH8GymgZxPRbfrJhlVVkFDbzMoDKoaPGIkIA6v/SKCG5MqGuODE2qgFEYGICiFvCh9kXcNYW
h7laokwEqnV0NMmOPTO9AU5csqVfWZpygOTpouv6TKDn04mfU2W8yQAz+x0bx07R5JnG8MOPKfqB
2obNIyG/OCMJ16I7+qMBo/+oKgabtbPl0igPUZ8ghx6W+WIXpW8CAvzWQ7dr+3Z/5qEKti4uD8xT
uU/AigRSs7mV0/7v3whi3JyLya46/f26ECB/azc/QFpbGgjR1WQN6GjDUMw94XxANeUDukkYqZPr
iQiFZIHUzUEv9kPNMRow4BQezw3XGjf/9X/8/exfH/7q24vow4MMcZxL6GqiriWphs8m8we3nyhR
E789/f3MmkgHTRrFtYnL9iRbxjgGKgmI/MunHEZMDz+w/KePHcl6/cCGR7tpACq+I3vKbY5KyT+b
wBW0hEngVCcqiepkszzZZ62916NPbC7Eu8Zld5J27cdoYO8nc4FEs3qL4OQgHflSeFSJIyNC3oyc
eJLmXMelRPXe7jtDG0QmYJJgtbsyXFZg2PZbiYUH/mW0Qw+1B/8fJvkxjtVLLgD0LH+P6fS+XKCL
WTP/tGzi83I2TEtETBqb9E9JcYf0xYYBgbNfkDfUqglI2mSrdVmiOXBstKR1c/D7kBltnTEVK78q
Gb8oK/gWKBvyCDHVXLPBirM6hdyVP7BAso595n10nnwu+o7JIBdyRaPL+AsgCzZOQ+LbolP9rIqR
XMANNviXiAcict7hLEyFoHYe/pTj/KCXLGzABTFgx80wO3h6m2nFtYZmJBqe8oB9gzHMiKbmO1lo
sBtmsbMlJWud3+xJUJB4An3Qe4XcWJsjK9zWo/iivfNL9+OvZ8eD9FilnMvBfgn7BkWQXC2miXud
22CS5SNKVTnKbpPbg7sz03nX2T8Y/+oVEOmHoLbQ3Zn3xBm+Md5fddHvsEcgEEysD7CyHE1sd11f
PUHZJCtwMXLG9Skr/N8wMo9+gjvAcshAKXDtsnddzWjuHaCDtXtx3ju4FqqftshZ5Aqlr4CprX62
xnhjvfnuJh3O3qxieo3tggo9fqh8ANDEm9ZMGfmuSZnAckZ+FGRHWz65FnSsABn5qkT5glGDTvAU
BMWNvfkz7TPTqtz9EB4+nJj0FbLaFzaOa3ZwqOYfvOsPfglRCz5jGq7NW80DF2WNbPp3XzR7ehHq
BgPodAVu1wDVSmDOfqrZdxOxlsPTthBOlxMtRJQ15/c5Z8CtM/x9GopB4BhqjdHpggEO+1c2AmL0
vpEdPBmK3j4tj4vbfI26y7WWcqJ+D2NEQNMeRJtaEeB4xbyz7VntVKQecAizBYPpzAFnol3SqHm1
q59ESxZFBPIkiJpfo+cM+8JjUFkRcb5kvKZhR2Jualyj6GIWcbTB1FFih1eSJSsySdNgs6foZBBN
8Tww2/CPbhomN6TjaGbuaQe0uWYfBsv7K+TEqjV02J7Ssa6RcdqxecGtOAZs06F4+IHaRyaeG2MO
TzyxWZLYPcv9L8X2lpBC5o1zrfZI/2tQXzjqOXXoMG3GBk37WLmocL2KLMze0AAJh46I1Bqa/jRK
GioH309GiE6dNrRcVkCx4joPrhE+SvwGbIqZ1rdtfQIlqFdx7cl1LCXdBAqbIJCYE4iVFAxj0XSv
yaBgidwVxyh4Vr51z1IM1AlTgFXA9HfNwwrlthgPnZJqo2t0+8n8FKjiME0dPuAo2aHaNDZ5BlSG
fcLVr9M36FW4u77mGaVX0vAAhPV1j+vfbRH8cNU4HtC6EMtbBGLXLw8sIy7I6wNGGT6YXv7WFLy+
CLTeKhkhDHowZQo/+I6sEI7CsGul0ayRBDJHc2Hq49dJdbgPY0jqfpgyb14KKlBYTA2qxc965Tv9
KoLg07bKK8v8Z0/Lr+4IWoVKOr8OE4FXrFLQ3vUspNxPijSO86g9uvn0LjhQg1lu5inl5YCmM/Pp
5zDtktactxAIl8Q7rnLPYTthGQAnWvNn0/Edvb5z9q17buyEy3N0fzd98KAWDJOLF6byOsi68cek
ciYHgz6NDoqUrvxo24BI4wUBQYaR0tY9UuV1OQKNGQ9pbd9GtpN+ZmLp/Stbb95Lpznhon7yNKJV
Uo25K4xPgyhG13s1w+CH1TdI7QKGPlRh1vSRFBV+00a+yBJZcY4jgYn0DIPZt9AfDcGDk9IEecN3
PngPA1Z7uEUz2oAuG56smuV3ValL7KkHT+JiKN3fAz62vrMeK3SoZlkrnibhrsm8vd/mAN+d+Ib/
ZT/L9G1JKzClA4LnWMKY0fixnf7JLZsDd8Wl7ft3vbBmMvMyVjHrTfGb6LZx0aRVLttKqlB73ZB6
BQpuY6Y17aoPTWSa+hcnML4dTcEu7Xs0/zTJSY2GClQ+acKDhgA7QDQoPAwl7GlWNEVPxqt2lc29
yxWD9GUJ8Aa4qpp93/i/bTd8JciMOWUAJq/HH9CH1yxpT+zfvzyH8KI5hgNgqOE5TEw2FwtXsZqt
r0yw3wnYhnCcONZJmGV+nJAmpKRsmVleH7ss6CiCfFyfZG+icfPKxz4zxn3NXGpr64IhjWO3pxHp
078+xMuXyaRu7DFeMPAvw/5q2IwGVaMpMfS1AVqfoYKM+7dAGpdCChkQZ/XfT8lbOo/stXc5ygw/
GdUmzgbAi7Bh2CeFaXMSy4c0wmyuHJxPsYO0sG3PBBjBkcqwJQiLl1WZkvYBwerp74fCRo4y8Lti
rUdpmKekwskegNwURCeckqieBJopQJxrPmlPfz+YNjqxvA8VQiP3WjbGo17S5DAzbru8fu96RZY7
Voq2dfagq0+h7f1u5tE+DGYHH7BzxaZTjMBhLm/M2kGraAOWGYznYdlzEbj0Ki1Bt13SCibte2Ci
GaS4A4LsOr9njLJUme9OObyEDlUBaRPGjc1MvkpzRmvRJJNtokIHGFy26OHwFNk4tghB5TjtY8S9
cPRtfweT4AdWeGaLnEb+WFx7RlfMIJNTNszUMp6+kUm0oZgFB9tcAj37iMjZBQbOmy3T+tkMsEZX
PNszvPihMTPjFvd5ZjqYjTpZ+3569IrwJwJ0w86SS1TluHQ4wGJEOjvUMohx4W1Q3c0i7DY8efg7
kM9Nuzx6oXMZZ8bVgp6Zo/Y86uDB7cPXaHFh9cAvJp1RPQTyTBLzdx/bhAV8WSiLwfMfE6Gw568T
LHtVCKe5dtN9MogHT0+/Lce6M9D9cqmOfKmRprRij2GZ5O9Dl0pMwZ18mSuH1s3JDqOdTEyYgA5D
xV0LrnV8Z8DeGHImYxfujHF4n2iu+FVzEvIQ2ooCM2Q3pkesYOG2s3GF8LOQXcX5GLeHJKnewoR9
YdmPrP+IO3VN9lMjF2VkMJrjZN2oiJ9mcsxLU3uPUP0RiUjMsJVd/OnJ8PVrOi4eKXC+w55YaQbH
I5kv40gp7kmdP4BrevWmm+vzGzGpBmQAnNjqWxZ0dzG3PQYMAcXQdPhWFPR+ZYy0/Pq3VyA2GkWG
ftrvL03gBhul6qORJekJiwN5sAWloKEOrnQZ5GiNFBmCFPRi9tkbOXYverhkYVq+deO4by3nDrEV
WztbwZTsz4pdLv+AyONfcqIdBGYlATIiS7XScqMwxPBoRzCmq60bzx8+Yyck7YiHyJji8RSwD8S2
xhxq7Sxh0EOnVk1aOKgV1EtdkMUes72Z4857zJUBvo9q3QXqP+FWQtsTMFJiQ4v6zNwaHeu3M57w
RVSBdsZi9NUa+DDaFDB1bcaXJhOPbv9lpfI2OyaS9mL4lB39A0nX0UoRWmc57i0Wzpub8c8xxcv9
Fo/xIC6h678MuEn2Q4VpcBi+2EG/ekipNrbNS4o7g/2Q82sSMaMJ7zGaKX4QXsdBzgJGsHATEJjb
z5bR0QpX+MdY0pdFxTPQ3r03V5vc5T9sJEAW7Rb3GTQiln2b5SVXokullkwIfIUV60c1CWjWWHGK
sWU6V9f7yqIxwnZ/mg2j2vhNSbOuzaPTi10UhdPrZBTWLjCih3rSLzjDb1kJSrDtvgbDynFjUxDM
itcsYS6CN8JuId+BZyBmCO1vqRLGiIRek7rKb4ztVr+3qvyxcmJ9MnT9GqXJj1H72TZz1RNjg+7g
glnrXTKVY8MBZjAS9MJ45lEk127IqdPslsdlU32grP6YArYwjstLaFowgHIp1pdRFlE/1iawKUCy
eeqxkDDf7HmjZ9mQSVGmIONy3h/HcnBOUuZ2LPNQRBj7uiSnw3ZJDhSO8ZgG3cabcbeguBJnMQXk
5KbEEhgJD2m/PYChYALbDEAkXFfxNgfV1sxZBwvJVAMZgll/wkJ7VzOtemdp/LNO8cDBS0BBWlKx
6sg5AVWvRprGhALEaTFFZQ7dqXDFz8Doj6A8kR8rlt2BaYMwBM+7yUxykhiwXY3yrlUfMq+jVc0R
hLvD+AyamMwBOwUnlLJy063/XU+wLJBofQ+dPFOxt+v/n7f2OjUEp/2uKTi66fYdp/8zPc11/595
a9/8rc/iH//3T5f+/qz+cftu5K8i/f3f89eW7/Cv/DXb/6fwHGEFoYdl07IDktn0dz+QbSb+KQiP
CkPbDYQNNIZktn/nr1n/NE3meCEXqSn46P1n/pr9T9s2Xcs0TaBE0A18///8Oxnuf2Tn/VeW3j8w
wj6xWRnIU/PNYMlX+1/5azYvwcQaYpmW5yz5bP8tf41lsUJKiTbYA9+LR2moVfqUh6g8c9vHMpGD
Ss4h4ZWpvjNrmp/BWALmtNTdtvLgAe0vrtmUbrSPnHnfG/bdJ5pe5zo6ppp9yxCPP4ox/uryPDgi
hkDaMr17k6E3IavDdesU8Z2FiXP0DGGu6QZ+ocQcH8vRZ6k24yFw5i/qK4iYTlPfE9SdW2mH4/7v
l+hbcSJyah//fmkumpYiRz5ee0CwLOk/tzUTEBIl3+zuPvIEe0SzlP/4GE1azMGljTLL6agA9sAk
zb74+YjB9L3jCAfgKU95aV1HPlooqbRRP+IwBXQbjtHb4HEOz73vbiH5sCrIBWo6gc08z06Oj7Oq
V2xxJAwosggoo5CeDGS3M07i4RLtCDqGU8uuGCsbHwxvJkgjwM/S5Gm6GRt9BWQWn9iGm7TRbbhN
K435wWI+ExXl1bZQKLpeeSuzcb5XPiudbJu7M+jxbh9bqtsFuP/wZrByUYQ6b2YhbpGJHL1gDXHp
ILOvm86XJy+CJa+D7kThQnakzYYzjszjlCooIWSWrd0A0ILvZFthE2nmCAZuRjo6sKlx7RUMCpGt
0nDgAkSNynBpPRSI2/GCHt3Qt455Q9tARBmEQQSeCIB8jKVlDdS+pCPQTiHOQE62ZVuwT6rFB2p5
HogADI7mMCB/yz9dxmSRSsUvkNlbPy26RxMcFQIMBVH1T+f63UbZ+UvXNaykXZack08U+uzgfjPH
4VZ2lIygvrcEuyNjKtkJj4a7MRIwgXngFVtkI9itUXdgnV/Cezjv6zrSD84ys2uMZjtNiV4AScYm
ZXpP44+f3sdsbS2/DGlgh0tGJMFd4mybPn6MMhQHC3I+ovd6IJwCbjzgUb6Hb724wikB8VFROh4d
V1ihubPwWa0qvtlaA6Nij9L13TnnFhiNAEYAAM9Ac5nUGu2hfUf7DLlmin6j8XlHlsCtZDMUEXRG
Y5zeMl1ybeH4Dd371Ca3eXgvCM/C5zCQz0KKXpb75iZUM7WFxjaehcKA7X9PMri7qkev7ZeH2fuF
6Hgv4wxcEfJWQsE0OL+GtPbKUNe5yJ+oF+DLBsCRzPgqahwMvlDe0fOMu1eGE1rb8Fjjp9sG0GxW
Uey8ImlCLuc+ZQW55FSsX2GGsYIrDPppwwoi48eYW8KdKSNOkwMTxbAEBa4T/W6hCa7GpG3Y32n6
k857loCGd71RftiKhsxuXvu6/PAj3Zz7nv0ee0qC+sKACetMjd4iQN/UnnXlm7bSB34UEMwKhXId
FcUfNHFn0tiTXe4GQK9y0FsqwqtQuqhJ+C1fUE6/SkCJVo5RIbgLrJrrhsn2Gj8zfpKkBhm3rngL
H5I9y55sO+iJqmVqJyBR3ltAoJQDfwzbJAuu3EjxFdGGrWpaRGLtZXVuBAhith3ZIlnIO31hHoIJ
0p4rKsDwV849i4gFK7yr350g+EJxiBuLSt1qIJz0/gf0suLQowbeFKF8CaeZ9DXyZ0Ol53VnLf2K
7PaYqnBENf5WtflTxnl/SXndxLKRU0PqslkP54n/Vc5MUk6X/uRwHK3tDLCZLQTgMcqjdztG8FCP
gCjxifKa67MDERe6FXZWO3aRRTLSKsk6SIraPBZAYjZ+BKuRYQPRIQ4ycoQdcJGwVNp/ODNcKBtU
ZXFG/GA376pJhxtPtP7JhIY/9MxfyHDjj4tyYz31M7KxnJHcWPoHYZIQQeDXDzPuDriQ6e40Yji4
fRsnQeOMfj6GPAqixETVSSqojc3ZvtRW0OxbEABa9meiMV+jnjm2ZXePtkWBaxuwIZwm+lCwyjAr
TwVNlMDy06tbiDhn54fd4yyHH+xtofZk7OPykqzL2OufRq9j8J6fBkdqcN8sAvrZvydK3OoSoYos
9Msggu9Cc6nbrBFkVqRP5mAVmxYXAwe2tw50/BanM5rigKwxr/6g4KbgA3WE5jf8qAYInFHosUWZ
38O5+PKLlEWXcQIyHW4YEwjumERKsH14lku7Yo6VJQr/ElTzNmyenGooHpKH2A0zpIXjD6GQAEd4
69IIMX/dvpo5Uk03uzeSgxQmVpXTbRZya0UQlqspWSgDKC9aW97b1Iadq9KV31MCFMI5a/RgJBNa
82701Zah/jHvUvoXch4K1Zon0AtU99M9EcNLPoonQ0SvppnzhxZIu5TnC4/d/or3AxQ+PvckaOdj
2GXFOkRMR7SCcUHNUNActceohg0SqPmtQtuNEDnGSiC5Q0b/gcCdaO2zwTk6upLn0MKQ3/EMliXy
SC2SLVMTbsbEe86AGCD5AS5TENbg4zhD+LmRxbnCKcqWlvOuQeQaRZD/DLbSywCsPc5VfpVh/ko2
Tr5hGPcUIYA/z1aITxI+0C7wZnVRBRtSTcJ1WtLfkS2KdxTVcw/9GhGeGR3D+WsMSeAJFz8t0e72
XsluC4ZPk7vkRRysgMx4RAOHBUlEG/tndNqdwN997gEFcLmyMpaCJJyUE5pAn/YQ4KhNeiNcjZPT
btsIe83gG/aqqIsLzn3qtLqqD6DkDrMt6H0t7zBJVsumOdzTbvipGbjsq25+ZrFJ+5wo4oMUtv0p
QIRpIJoqDaRk+aAY0r7p2Zq2HJ3JyjZYs8do6zEqjvfQFvFpesuJqnhKcFg103cO4W8bpjCH6ZOW
swhnVzg/tzwKNqQEXceq7W9YCvFwS7/dD3iCqy5jRI3FEYKlvBDiI4EfGgyNBomVpXiVQIPeojb8
dBgv7lC1PQsMYjFemHXtd9WFLxaOydr2SvdIcwVVptVHnVg4WRbhKE/fp3ia117GM79yALOYYKdi
pLBMKPTVyQqyj3p+BaXfHZ3C/4pFjdtLn/zeHE9Dkl5EOMV7ZkPPpHjpfeglCPnz6RHXzGsJj5nh
EBbzRiGv5eqSroeRVnwFFBrXeB7orcV3thwEEZDso8o+ZT4xAeuQhHq7IphYa7UJRCJWPdB8KsT+
cPkajSHNYJC9cmP5TqaSIuBTs7b36mvF7vgQkUNM1XA1qNFRbKbPALvzBwr4RpnBsXhSVmdvZWcS
GkESTOn4d7rddU1sHSOWDu537zEzjvvP+DMZMn3wVUqknpuQZ8e0sXIHi1V36q8LD9G95fbyMbEa
i1lSAv1msRVqslmBxzuUHRRorGtjvLcKDLmQ4mwSFyRmynLF0oQTC6ws04OtPwKGR25j7UySzQh9
7HaKtxQDG+ZsmNrDIfuSM3V+Unp43UsLqX8HwTROlL0vCDwq0orkpG0SL1mNva4YuHoPrrCHR/Iv
N8zRu3Xqjjzrh52lkV6WARL/Ls7eOnzSHKWKoAWiF5Grd6XK9qnhPDZtLJ608dimDymCGRz22jyk
PaSuxtPrCFHrukl7OAdRYa7FM8iDlLOOegJjbY32joW44rohyACkN0CwxnROJroK4PzNNg7D9nUw
hlWRTC/It6I1qxwyTwOF9BJiLuEGF6evk93o3nKVckIkPlR35kdtiWiIKUKXmaC/hfU8F5+VLey9
3ydfNk9Ewuj5AQE0pxkqGdf61aRqiZzF1poXAC1CMW44gRFJBRjQmpSY4clZNx6QTt5JAhMxN+HI
QfU4s/fNoUQjw/e5E5AASDdEwTj1bPyR4F2c1kr2BOW9A59kTqNkeyDNCa8/E92wEmw5NVMyhPjJ
3rMy2IMReandDhDquHeC4gUzqbdRxpIdNHaPck6BHYgyv5VJ9zoSdWOE44HzG4BXMuEZJAf5ZDcb
1LR/LCRHKPJACrZmztu5DH8KtSiJaU/2PRA4GoGrayT2No5C8kTpPowp4gmIJxLBHN4DFGoHHaZf
MyPUSTOKavsiQKsixLqVTg7i0mZheZ5YNR5RH54MUU0n4t7OAy9pL/nt7GSvXgdrJD8wIufbRFRv
5tFzbzbg3zJ4Ayq9Nd7cbVyju9qT8Z42Vbu1PRQoxGEudqr6BrtTr13SzA7NaKHQIJUKAu+HY4zw
mtXv2MLfMGIzJY6NxjDlTXHi0Nt1DfAfjU8N+PmvkLapCE5VWnPMrGXbwHfL0pvJ83Yb4pRlL74O
c6EOQ4tOkkHWd4IiDnILTEPwb9vJIXKv4X2x+4EoZws6vcMSGLOuQ1VTp/IwePKPXxEUq4piRuev
1SEIIXQh+TJ2nuldezYyJGPPnLZm8MapgCpoTNcKhPrilJvh5uCdH1FuoRtsHkGtA7KbPYOtTEeO
kS+OBAYy7a5ZV/KgxW8H1JAuGLsTJnFsoZfEfRqLSKB603cnNdt1eZ5TtG8avdrVIZBoOpRBTj/p
cVFA3AAPkmZvVta+aN/89EU5HgYxxc9hT12OGBzzSVpfPH5fSTPsqtx11tJFNN0uHPHc5JcChmHb
txRWKse1DtEk1uo9Cu3yklzQvLRl6F4GONicsjSsAaflOie/ojKiszTseDP7yXeXki4wBUCmzIHK
hCcVttIY4YImBS7rKa1H8jgDACJ+aOhT6rAfHzE/2sjlgcxQyvnkLOGaYlsb1MVuaqE9eEH+FM/i
yRKCIs1cZSZP4C7kLS1Fy5ViR7+yil5jdBB8EEjFhSNZFbJmIGJWJV+d4Tyn2Do3M0HkuyqKH2Iu
8pNfQBMP8mYNvJrZMvuTwXKeECfZbS/20dze2nNXd+es6/WuL8Uda/rExJJdhuASMInrY6GCD9AM
cEX6hXdBh8FtGQueM1Z7EeQAj2y39zWmhU2fzzfSU4dtJ34EUINJp/my9SU2y2idkWSzn6z2lE3e
fcppDjzccquKoRz1i8Uhg1C0z0npcNL8Yy4Le6dpt1Fnvxk176fhsc3G8u2Xgg6wPhauQVxKZ70E
pXwa5zbeMs2AH+Lxx07/wXAd6h+MrM5jVMMZzc281LRZPh+ilq6i70Gejrl5mnyW0Uj52Hj0+yiO
k4sZmZ8BClvrDUHHFVQLGbs9YyV7vuKIZgTEWIPnj0l/hIIMUNZw8JxrGVsLltckvKJ2UJz5+M0r
n4vKdKnmOtRZpFt4bI9Kd6+6TRnHaPWc4FsnUYYqC1VQi+iflIDhRMol9thPbl+U7lWoL6pWLBvK
X1gmUa7iC5298ZeKD+TFX+DuNnv0Ku/4FpEX4Z5OPVIssB59aAYhXAtDuMpi+8hk29mwPvM3IcOq
0BFyzULtcSY6Cll2xhGg9k2JMRXB+h4GZg9ho6/3ZlFvQpQrYu6ooWOwr0WI4Ad+X7fBb70uA+cQ
4ITgSZNspftepyFudZSBddQbD7b23usgXRw8/Te67o5gR/02W+pp8tKvmgct8BTgNUVQxjiosCYz
oGE33b/Lqq/XWYlZiQTVkxxI4bGVxVyF6ph7TRJR8jMoMO6zi3VI9jJWHWKvDeENCiTH2JwMTqc2
DcU62jpeXb4xceKJT6rJ5M1YZfEle73POKv7qQzrwRiXXyN4KB6IJV1+acVbEVFBzqpHUwZxKs/D
c1EGBo9IMh2yAD/93BD07MznwgjPVt+lB4dNUNLwTGpMaoTA9pIdHBL0v1ZU8ttCycAbPfrj+2Qb
aAHkvMXwW+yINLkPxLITPpbADSvFoUBsaWLVG6PPzKQTt7o0hP4HEMg0WPo1Fzi+bJWHpbfoxgPZ
yXx7862CIx9Myn8YBkjMg2C34T67/qEv1LANPMZbCDmiTaQFGn6nOvaaZ05QHOJE6nU8PpOHiVVo
dHvw/fLOGvW3b0V/KjRRGKYT+kU+rjkK4C72z0sMQoFiZCsylhtwaxINub5MGJRBmGT3RoTqnNt6
Vxv4OcoWHNiNFPmAZ0JlbeE/loJzxreQBiCB3zaLUSEBQ7dnPPodEiyp0QAEdLqrcR53dFz2JnbI
oHKMbxTrPo1ss4TMEOmg+2k/ufRF9Qyb38AYzatBdWGvptl8B7j+aZdw85r+BdAHNXzDv8Qbg8Tk
J6xWyLZl5DOdrbhgZHEP9Pinlyj6zJ5/Gzk3/AzksODl+m29rMWr2JW472My0DVIL8MZHwxpyl2e
cCJOxCjiwuIA6HbapaANWiBuk0UP7fs+bqcSv7QsQJrgPbSgG22ghj+mTl3uzFoNBwYnzPli9yHL
q7cOfdumor2BEsEAWuU4IxPsX4bFDWl5NwthKgr0kDiAuXwrGU/a8OTR0s0bDDJM3pfLuSNy2zJI
IYmI9F5iQEpo/JICr2YohR28jl3CFYlMxFaldnIwVrk1fTkRxvE+C/TR+k3aIonXHqL1pppeCtT+
rG1xuA/OpzLdblMApVvXaffHCaW5JcSJi8jaWwSYrPyGFVhqqfeB/zjyzJeqH5lDjdbjBNwr6kbz
wcJHv67D/hTkB82pUKTsZsuakMvF2dBcMLIiDu7c8MYIZhMSkLcNZR2ulZAbapG+HluMQwQXE+uW
b5LEe5VV/Kfxsx+9bbGpI8OKUAN0hNJQ+oi3042ZZ5TwsbmC3H37I47tbstAl8wBDmcjkhNrbGkf
ItqpVW0/6wa5eOYQx0msjuUT+Ny2A3bIoNklGRUUqcAMsyFqnok73pTEp63ohd/NuIHIGY5fpDNn
/NBN4bZnW2YcXznnmEHX5+VkMagqAVsCVKFUD2aEKRuA086J0u+06Wl+dYEhEpL8NDQPavbqvdA1
QC1ORgIPyAyMRblDqn4zvazbpSPWU4EGk6kE2Kaa7bAQywNZMYZ2uCL8p5I2dM3r/8PzgPVqwlOh
yYxtnE0/oWqO2ci0vJ54Q4KRsj/uL37mj+DVwG5kJjBQNf7IRuBRVHcuFm/KKh4Na5XkzqmrmSQl
dY3lnY7RSwgZseVjEyq813nK1t4X6CM4J/u8+KPU6Gy6Rhl70dOKBo5YgXVgtmpW9O49Ck9PqGrd
ANbaOuI2otTdmxAKlqbZuCnb35dF12/TcOaKJ8gzT+YfqZGaT1bw5uia/rWVLyl3jN/5es8rQrmO
2gQ5Knmm3IG32LeoEXJu6DENYjjLfX60Z67+eLGbYFAKvDq+SI+BhytfGsu+4E9GS8KGhHy9p0wm
FzHqS4lmi6y1joFeWsqDNZyCFsCWlYmIhuNnWGI9ch2n2Klebxga6oz9zHzIdb51G3rDqLA2nhqT
jYEXT0mDUCYjfRiT7qyL4pOsp5d+WdZVPWa5zPQZXtXUNl3R5NtqUfM7+gUNskaCBVDByYG8BWn4
6A1UA3HU0CIlqFCsV+FCaygY3OZFnpx6naP+zeMfCI5YOS1g3TTHUev5oGYlFZ6NHIsIX+cyZNNu
wmruRqRkIYxj7Ni1txCY/kqEXJpJb2/rgs4XBg8mYOPatsAPfJYfKSqItzxCODgF1s8pfjCTAFbI
5IGzzxhn8S0ucY+4kLvmtR9vwmPkG4rw3prTbpTxQ+1MhHAwnANSHzw1afnMEgFOcuFCNeP+Xs2t
8RwB6RNtK55mCaqTHdKhwbK0MjPyuzvJz8ZxsgPpdw1fAlnfGQc5FtdzJIx74uMHAIr42MeEFcom
PfgLK981q6Pn9zyAimMXsgsZq31DqGqRtXSPML/WXYZee8yI17M6oJ9yOEeU1aiDNxaN8aru/4Oj
81hu3liD6BOhChjkLXMUKVKB0gb1KyHHQRo8vQ+8sa/t8rVEAjNf6D7t/4OzoJiGeY9hCh6mSviJ
aoeg1+yLGIYr1nnss1qvEwZoU0a2DYq75VQwT9Kb/m656W/J0neFYOg1Cs30lTlGsQ0hLS8G53Os
Zi3bhFfe41UnuQiclJHAcrdwT5q8gvyQ5o4MF+aHtsWkycyIuAm2VcUJPmLJjVKhQ0SQX1MuxFWv
Xcb4SUYz03ITo3aBPLioMFMsrKJa96TjOo2jPfsnc0ysc1ymBxMn5TQT4kBeUO6V3yJ9VkG+Z8nM
DqwWxjq1zFsWGf4TmGgijIcrCsLrVLuIRcAjBGwmFmiZi3XV+ahyhhPuV2CyLIeJqYn4A27iaiBP
gP2jz8hzq4/2GzhntmCcAm3x2Y/iW8yugSjrCU/NevYT2uUYc85zZGuCehXNcGa9SHkcpoYf16fY
SMArUfoPiNJdZbKVBX/oR/JF5RhLncDbhHMqoVG+0jDsTDioWmiepnTAJ1BLgLrWLxpaPWdqJkyP
/V/NiC0Gi7AQy0FasNj8ioVgFP/5WfcAR1Gv8NpYTBsT96hunVd/qgxMHwibpRHE9bYC62Sl5snu
O9yLGu217MWKzkiQ2J2/GiVrlVhgPmXU3rJ+GXDu8ltxHDgzP0HhR5uDmxeDEbtPTExN1qeb1HAe
KGczEMpyQ6QVXsMqIxVCC//ooj7pr9h7cFfLgMV8Oe18buKtk5XBDpgmEkgDth/6bOGxALYtA6ej
dnfAwZrAkfcqcN/0xvllwIlHYg4n74y9bZFdmMFfmKBWHLCbf6ggNraNzvR7sv1lK6gIgB3uodGc
S5FjWpxOKoz+4pxxOr0vWY8myZdG/9LUzVnNvMyhjW6ZhjZSiXuIFcNx9EfV3wdr+kVE6G/i4TMM
yx8r6rRTSdnumnQQE1gyxHOm2OSx+xcE+Z1mrtzLIv3HbxsTEVSYSLx6cuZVfhQAnyt6/IUVdjUR
Rs7eVbyBsoEGaaHuRCllv1bo8VamzmadKqdfGPpwbMduM5XwrwMEUGzSb4XePlHoQlCthdxYLbtR
I1NXZNUU+7MOaM7Ennr2KVrZP2+6KEZ77fobK2cQCSnknDhavEzYjpJ2H75l8UQHxm52Go1TVKMi
9EL9Xo9zTJgPBj0nOyh1fqkdL32hfRNpcDKw9EEvPrWzIXtohwdLyUvBkBzU4pWVGnos9vd1XV8g
+rMInenDfqXdJ24gTBfA8V4EKQRMEvFJ4GgvdZgbEp143tdcseaOg/ei6XyNjYr9M8O80FOIHysP
cEF/5M/wzgpm2WP+2rZIRUFm0qbYI2BpimgquQVuyAvzny89yhmui6eWimltlfKRO6ATrdQ4j65+
rsip2uSSxB7kLyjyDr0TVVtbiodbwYmK67eq91/RINxTw731CWrajJYiTuJPrevTtVHNJtXpA8Tm
xCAJmn4vzHXtxrd2nKZtqr8GjOLrvj8S+9ot8syAHI/8ua3zjdHxFcK12SG+4vzwX2yQJYTa4KUr
tRQeicuiOAVHYQl1aGaqgvnK/I60X9d7653gBRbrVxTSFHoMrGYecGSdKNOhIo/4Ga3iha1Auk5D
Hg3LvIeleJJAzLAKa1uteIl449AgTHe8yw5rseCLvMxsPrHykgiThNQawdUctNmGfJrXJg/oDeaV
tG1QPg3ZwTbTGxwvxrM0AQbBu9xyeP572nDg5et4E1glZsj0J4YwEWJQdWJFrK3GLzI6ww/F8hb2
gb7U7v+X8HaCA1y6Z5KXBBtDqCU891kkt+VYvfdhZeyLlgrLHLgVJ1hKtIog2KhE8iw4qNoBfg9k
LyWlB6XyZtSdq+VgwJA4sdEr4U+Yr8M1Idb7OGc2gyWtCcnOa9cxFf8W6cYTwp8jUHeSGZaYnOZt
JbNQZpRtD0uOEzBZNqDFNM85T3n8pUoaPiF5wNprFCE0woL6YslXP1N3yU0HPmJRG9M9ySgCAN79
3cPGbrDexX/DlDxNScEYu38OBJWR3rmzYOgXDcgbRHMSPdGBMNzht2wStl+C/9UNpyJMKetmVu9k
v+mUoouoHY6OBPQWaunNtbXnmkFD4/K61bVNMAWObU9n2lPb5SsIB4An3oaFmLkfA/eZ6dQ17NBc
e+Cw2iJ8Ag477XI7qaAuv1fIrKCxMkxrLbSkia//TX704zXEHrKpjElrWQb2xkvY/8ysXC1dkwcg
IVxyBAs7/YHkunRF+BQPP7lwfi2nfO0VQaV18mIkiEkdijZB+kjp9Y80Y+9U+2+UfXcYFwnixeBz
ntswBv1xe86J6Fq6I/g63OXGpK5RyLdfIYJN+uphK+bm4SMv5keLd3SVxkD0AeXgqgp2svbPiNN2
poNpsBX8a+Wm0os3NhQMFjrjjVCt+4R7C6B+fY45yWiTKK/Z+lMFFLI4xyk3hFsTctF1976DNGuX
55G4KNwE6hqUw9sw5NX2/6/JyJM3VsvzKOCapadpY7P1IQeG01jVCJkHYBpW3sBlreSHmxc7z1gi
AmAwZKKLnuAmScQTf7WN7B03krMYovo90NNXpLbPAM4r/p/F2m1ybHz+GwwHYA7+DNNgJsyl8G7G
1cob6oNr9ydoaZy7dfyVc2MCJdH+tZmii2DKNVTMgqDH4zUYCo7kxLQfjIZ/lRGsq5hGVKcSyrzv
2OQl0tjWaUb56cwC9vkb4vrAP/7SFwnRiqveralwHGDVLL+P81uEEc+BqXbQ7HBnpP65C7LX2BUo
d8HfVE51IS6ToWbZHycIoXAStO805xSPsar50B0sbyntfO+3LQEFH/rUH71GHio3/LFURddChJUf
cBKh3C0zxgN4eddtwHGhFQ/lWMciyBlOqcfYp2SPjMY7s2qSRQMme2kMeyJ0fyuPH2L4afCKLRn/
TguSXkJsTYSkAxggVobkxBBfQ8HeJblYlj4voWvOEi5YTS8vTei/1kQXa0a9RYeIHUWVOxcXAFa5
N602NrGTXJ1AP5ltVQFxPJoOIUIo8Th4NEDWSpMbAQprnof7FRvS2sHhpcBBIJ6nvP4uow76GfsI
McN7X1RDONKDmctBNP0cDMsXGkavoEuJq0iIIsanvihMTVv4LUq9mcNHDvZBaHO4QZAv9a5mp8mx
hgH4WPcNE5IdiQuIBsTZ7ImQC28lyVvy2ydiC2GNihCUcNa6abFC6fRvMoNwNogAEx5g0eXDY2oL
hraiObcFqwjHuJciXZZmc5q4Tws7vclIPxmshuOM0q6P5C2ItV+IH1ySJCovuoa3DITAIrEFmwp/
lbuXplKIlLz0C9ZvRBoltDCofnq501z91HO1RK23Ny1/3gnxMWkcdFgD1/hC53MLkpNklJHoi5ji
BWXolXH3mfoiK1rCkOipWWZkSPCIOCgLyh8tpErXs27nMFdQhvY86uCSivHk5wwDAy3f9GQYq9q4
ykyjpnT1td1lvwhw3wjNS9H8DN6MNBNMZHR7gtRMG6bmhlNdzSr7QWQoucuAXeomqqoi/IlFdGtt
VFpm3B1rjdY6EHCx8KkAt3+oyv92oIVQb216IS8lTKW64nLQA3oc9IY2wWo2DSoq0xrW0+jAOhrs
W9no7wg8PqQosZjuI7I4kGRhgjFYFNbnsFQftjTeXGmfrY45b4dkPrW6HRSV58HG2dXKYxmAaMiR
4OvEieTBsG7r4Nd3J52PWkHMXsbjN+h7ueyp9wItoyJAt9QzXXad8h/y2ZNJ/qdGxJ6EN85e+0tE
2g2vzmXQiduNdXQb3cNggbxqIfghy7sP8LIXQ2dte6N8wbFwJVl5b6GtQ8mIty20PupGEVTNbdGP
8Wsss9uQjvyNceZDJ0uzVHeW+ji5WNiD39GORAJFFiXM4E13Py+IcRxYpcTIzCrfT1ZJ+BXPmmKb
4gzJFZ9E3y+STDEbL9EC1NzoWjeeI4CKK8htn8qevw/jj+eH5RH641oLkjVm8p0ZarvJTomhaHAK
K0AwoMTsM7pD9IiAkzz/YJfSOGH22Lpm1h+HfDr3Xcgk1pfoYPXE2seCWEdqRvzw+CsJf/GZBv7R
58uTYLlM0vDVhMNsgPe9TBXfphoMH/GKandtQgopz+S8+cmmdeImDgsJhVRtG5dDfmETiE+5O2h6
/t3I7i8YeOuCVv+GVKXxTjPznceeWacKZp7To5KMj5JJ3joDlGWs5n45iQhDabV4r8WaWpomGBsL
eoVyWxOrAfVu04yXvuUR9o3HfC0UqGwWkgaKF+ZD2kCqNFu8z+Y16aJUZFDjMQYY2F3MnrB6uoSD
/qwnA7g0INfLTIb4V1X6HcFDXgyjeEcEEW6Svuk3Mhk/ks4IoG+d0RKaZ7Y9i8p1LkXaYbEo/f7i
dHJnuGV0C4uBKJtB24T6I8tdPke/CQAc69uqpPVjq0VtBy4gYK05aaN/HlxafxTk626eCvrZi69T
etrUokPqRLO48g5Ig7PIwdbvsBFk3ORv63YqYbRb1jpUDDGK0P0HCJ05+Za1YrxPbO98KdlqHyo7
2tZQCNANE08w2eWTjsIpjYS9UeXWwLD8JJ8aox3Xw/wAkhD7nZtY+impvU0StRuT4QzkYSeCwEn0
TqvcVTr2c9QbdCdNu0RmD32pCwU33EiqQFNy6NhTtb3Au/4I2JsjKPzKQrZXmjlcM5ZJ69R/TQyO
LgSjDxmaXAuI04kOhAuI92cVShYIVaOhNfDJMTBo+8L8H9Aam4m48zMJBAr1gO4Bm+sS6CNJC0P2
ySbyRiJkSdx2SAiGCPlcuSBlcko9A2iMN3Mkou5UOSasPx5C5fSM+lI4YES/XnRc5FMM/w57M5jp
O9MmD/Ua7UZXODtwchCy4vSHP2/LCP++xnzJCdAsS6ixKduTVVBG58F50kyqklAgvCKjPlhID9dN
xA7PReyzVFgQc7ATqIytbWy4m8o3gH7H1WXM2DQhF7yhuNn7ZfqZNmzkWEIeEq3j6ZDTI+umXVml
nCmpv3YzdoMF42RcuN6waghPFjKztjOnm6BqVDuB0azi1t/UXq2uZe+i4WvYa9sM6ku0HqhHf+JU
HmpKtFDMwASveS1KCyIuuTxAhDmp24saW4gDo2Et2wn6fKc9G2O7jbBL7Zr2yeV0XQvFS3YT3YeH
Mpuj1QMDz1YryPyviFQJ2CXRP3L6RnbwWPyBeCzQs9octfJDOOawHpv8OCAszzlGMc/t0IvyeKkB
PCph3sSlGnAC392MyR4//Df6xIC7lndaoYcLlf5hMvensNNIIzTCZVrl9kkrPM4J1HORrdie2EDG
PfgdK0PYvwxyioXXlns/Z6/TlK22ae32pJKOVad0f6eJuqcG28+RcHUi/OI6264l8CBM901IhHrx
1WZxBziq/2c7SbtCNfyCYsYnchYtEqh05oL9DwIAYHsdwACXv+nzH22RdtYhBny6b6T+vU+0Zfal
IGHyPUiWhk4aFSe2dFgBj/zC3rqLaPrijM1bjQSRHmGGSNXTI7XngSFKxCA+2G0xbAozogxuFKrQ
AZtZliEzF8VRKbre0mfyYekRZ0emBUtLXdwIyQdBjWSYT0DGTEX/HBYWavD6iQDL+lLVNFVwTVAZ
ciop37qIOKaboIBEdf03mNq+T92EvdS8sUmN57UpoiczYsAeSozoRSbQaGB1s21kIVFkEqTWbw2O
pTCdml0vCrnK6+rQKqWtg+vkByiHEiYOAAZS0stJttWhKscoRSz7NXe0cpfaYwnC6Q7RFWCB4wE5
qPTrMKEOIo9GX6JI7fbOjIRuqmnDyhPlor6a8qKeHQBPLGz5fGMTqWIev4weV1IiPxxUSMwTch2o
W/zsNJPH0Bi+INXk66DBYrT6ITpo4ymAjCMJ/4aJjcSXesJqKqqdZuvkbLRyJ90XeWgvusq7lcTi
bOw+e3N85KkEVl1yL7rViv+I4nfMDFMekCVbHCI8T68SFUXD0NZJxIfK4NsGGtL3iQbeSAe1qCPd
gUod/6nRp1pFewt/hrsGAF7VP1zDQ+pleB9+Rp03lWwZUv+jbNzPJqkuqtR+s4wxIeOXS19j8A0Y
zllYs8uwc461BYyV+2ed6AFUdCZnlRFxdAW/eOx/GiDJi7hAty1ahxmN2R3Ddeu3IWUDci2Ntiku
7U3WCzCAk01DhOofJCgdVJu9YgxwVlbiLpt+hqykxtGuoc0IyBabODLvfczwrrKgI0xgQYFtAscw
tHeBQqMjWLJzp7njekWDohHZx4Ks7pwnq/QfOvGfvQq9mQ2BaM9A/Z0yFDO1quRcK+VJV9ajoUdz
uaSUorJSkcHoHFsQAYubvvcqMEAFqxFupFLT3X1rgdDhQsX6RSCzNaDfJ48OVgFaiaMBvXPKWRll
BSHjU6nsjRR6Mn/jV9FS/fWejYGRBjuULAqpw6+unIbN1BM2ggQOrsq4jy1Q7jW/BEYEJFpTu7Fc
jC0hOFfRVHjN0Vd0MqoOOc7pBQtb3OPmGNsn10GJVBW/NghoxBx+u7brBvFo6rjrwkVT1LuJWOsD
URhDRcBdCZ69f+HKYV4eEdphNslO4V2oCnpxO9a/cIeRVZ/DeDCnDKyUJEuJr3RBifY7lJCv5QPo
VLrTM/kTQWOmq0d4EMxzTUl2J7mdIdpR1EuOgZ4pQVrgQU6pWi5Rra5vCf8emevroETRzuruMxge
ziw37tmjhW7x6nk4l8zy3dJY13vkjaeOOjqB/WvheMcXG6q18B9uyzyj7NJlBIzXZ1rJVG7O7gpp
ZPW12wvMCWVnLUMS0onbtbwjNhKUQpm/ylRerfqMxpmVBpPpX0+fcS0J0xaLjKiNU52EjXC55/Gz
alwrVeJ94PC/WkbPkh8kMTcCId0lmHXgzOiWyGRZTLI+6ECrQ6SXyy5kppAPOSFwwzl1pL2mjx8X
4W8Yxz+paD4rB3ZV9Cfn+o3Q5U8vQZisdV81J7ASA2L2niFsoa5WpjvULrDeU+SREx0W9LTmLQOJ
7wScC52VrPwYiYfI9GnradGPjae5yCAYRqjKtEr7xfVrEy1Zr2qBA44delDkXx2wHIKBeSK64Zk+
GFE0NBPEvkwuhYncpI4nREfpc0Iju8iN4nUcqW9gqm3AuO4Nnz7DrrIvL2cb1DXk+Hgxg4m4nB52
Yu2Uj1zfSoPfmmEnecLktZnOsMWqfIlSz7qNuLbIIOuZeoxW9ukjnIttib9A8sBS2jWC057ml3Ed
EA6C2RhBzbAtpuuPkkXOWguKT8d7mGMEq8M1EWXF6B7IueMkyfiQcoxDYUBcrsG0AMESdkVtAVkv
5oReRDK4xU22dg1M2LSanpf8BHZTbDwXcV/t2Ax53+VQYuO0uo3qWGvNPX5eORhPFBSXgDOImEN2
SiK5kRpDtEXxE9TEwsweFDmOd1SvfPql/ORFSrdeLFa1si6jDP+aNvmC2XIq8/AxKbV3yvHNjd2H
1cTWylKBRJDDiNfWYxKNT21qNnfTdXeTRiWJVH7tt3TnmeWe89BnEFt3T6jm13kqbn08ZKtwFOjH
ZLZGqwyMxeC15K1aGZb95iXzOxoUyLE1BMkqGtdmxvzDYUkIQlZbpj3IWtnOMakIswazcOlf5HvR
xdse5mBXYxiURPDUuC7TgrXbiO+ikbByaZvnwAp/S3LyscWmim3KcZntsVhw5B5O8qoe5yfB4XCA
w78yw+mRRGiYJCVVlefFplE99pHAIqmJgORmuOBtQrnkwAnK40MvuP+4tD4sE9JvJ/W9a2lEK1nO
jTHsl+NHO8H3Ef3/KlgBmB8WYk32gxDm1qViFY1PGZBdzlte846oFJafQbbLUk4po8L1kRbfJaXq
iQqZb8Byl6XCV8SgEhrDEwRzJsx622151O+GZO4UEDm2mNiOMtz2fGXCMn6NgYpt4o69WCxsRn/g
HVeNYiEfYuMsK+ZrElyX1YE1pq4Ei18wZmqSyzR/pU6JmpTrBM08QBH4vxZx9LlbOUezxiGPdWNf
V0n1nBXGP7O0eibbNiJzaytSWu8S+9xTjnjL98J4awvulxysJLqIRTmW2UqbJ3WoFF+S3tYOZuWe
Je1CNOTDto3Us6t5B9DEDlI1qHVZE2Mn5GFJCcY+ZXmHO7BXXzo+mRwjEqnrrLltn3mKNbTAD2im
LOysmzpkVFz5C62tDyDr8VKBG8Ph4KLMlRYUTsaXZjkcrIqtSqqfEHvwzzNOncqfHQc5e1MWKPzW
DjeeKgjVcEOmABZtsRbE61S0dMus/Vd6yPC0bk248sbv6JTk4zA/YXgtd70MeFJsdqSa70hUaNZv
AYprQ5w9sBzhxHiCxF1DA+ClOfOPCJaD523ZJsD25MhX8CPWLnSQc2rZNCPcNHiZaAPKggDINIu/
IsuAxGl+R2N06HvegGxMnyOwYWCWu9WgaaA722RjadGvkyO2CV2uJhP+BB60H1Ghw4705h6H4ZPR
+Mld99SfGZv5skGfvEp6LNMjSU4aEd4Q2zkPao3+QrdYYkqxkBWhZw12tcmynwi7gL9vD0/kGvLE
VNBe2GUfJbaApdmUgpxKXrBy3Bc2FzUT3+ciDXJCgyC11LHHmHQy1yTDjUAi5niTTos3bVk6SDVu
dT+YGz/tAmTArLKLxtzELSbWynhyZWld7PCYuLG+QSjznkxzfJ3lIKep1K4SU3NoJ9av+6Hyux9O
s7a4mxJV0eCnrx0zz5BAc+bHVUm9bCSFYAkDNd/OpueCOmPPoN3bsqPaTIopoqmGfW+rvUASmqcI
M4IwQSyWzZshLpwl5skXK/fQLkASJbEDJZCY9t3YIrNs8mUt1WsmGV9glgkvGHG6xWcRk7AIgnkb
g1fvDfEZ2oxnTYMTFVobXUDE62sCs0nIDUUaTNa6sZIVZF4f7lJPsM4imz9Svsyz5kFQyWM019LX
b37nv2fCRbsXRCyehDePFtPlpDd/ZTpqT1k6gYYzExLN9LtfZuz3NIh2efoF662++uD2OqIpIb1u
VTH0ZJXrESiXdWvW4/Mop7fQnL16MU4KPhK9YXuvQiNfa9AxTwzq2XY6z0rhq0YU2STaZx7Np5Ab
O2srir9cs0VAHeMoETqgKqJmO4GT0kVTtSUGdQ0s/dwHOCWIb7BRlMcCR9Pw5ULz2xKD9414deOx
vgKd45OW+y8oVHtE2Q5ZvdGCjdmmHDGRwxy5x1wIzpUDCfjPyLG6LAAHIkmh4zPIC8nRgmw1C5VV
ahVbfo926ds1Ntga+WbdilVlGnILwwqitwEMm8bG2ui9cUzMeNrCZqMBdG5mQ3EXoN8J+uq5G8Sh
zcQXK00fvVUqZiTWahxyf1ElApxOm7ICMVG4VwYROGVwVK4DONPYNCHBikM/M3OTbdeZH7ydb3pg
VgCPSLSPK2pVh55TTryPaeRnq2b09rVXEQPVqWtt5dayB/RHwNe+kLCvfDMXbwgHn7zUY5UeWcnZ
+EOvt65qd9ySnIjOtSe2TMn9IJJ30qqYEYCiXYxu9uoPRrvJMDpNoriMvoUiGvA4M2+yf0iFw+Tt
Mq1h6Tv0pGfE3oSAvxMlKUDMq3OX1QBkUaKSNeZFlk3MIDDWmoHKsUrVasi8t4ZJHvE/3NsJ268W
XUJjsWXwgAFA41YrbJlYtF34R0NPSW+h4vILfzPlg7Mrh/YmMWTwLZY4M0Skr3UC7I0chVPJu4W6
CdlV3ASXaEo+3R6dqGMEN4bruBV1Dh2ZUeDhZzZWmgs7TNlHLdffQjIgJNwXLLMkPGiPSugfrYlE
p2k2//9rtnMOgbTe4KnVrVyrvmRinKLHaEV9tZg875rmo+uFdiiZM1htvRM2oZS2ABWWSnnOcHjL
zmn3eadeZdrMz7HhLT1BMdMX+R8TSx4OJuc+hnUUUBRZmX7nkAEydGjTLLia069exke3abXDYBQu
n4uer0hEXTQ5jTOMylUzR9YKcQin4ovYP/gTHT+rIUcdychKb7yAjCutI5mMUQ1CBa6bwuYWyncC
3jVrmZh1KTmYbaCcW9io1+qFbtR+ZXnK22AtRAJ7KvcG/9QhwD79/7/ifqRBzfT9/3+le7nZk0/i
+Cd7/gM3PDc4dRrhWGgPUdV84BBu29h6owqCNWATX9ENHda5THxwGT/jl69uSX1I6754ihE8zp1s
95xEzTsvO/AeM84PAuvco0en13jpQxvd9KhmKvvk1tbSTJWHF8a+IT8ixGe6C5yUu8b33JsohueO
xuzDdVAkkj037hCDiV0nXA7TTDujkL8mhqxfIr80Duj+A5RX7I+jsBtxj8uvulI/fW+9VKMwnmPE
TdfYKP81Dq16HKtx6Xqs1f1WW7oRE3O7GtOdJHyaghaKNwLrE5L+xEnVUxLZwVp5xdZk63shM4H3
JSEEIWDw2c3Jiq0gS5nkY8CVxprgL43os/RoCAx/pTXDu7JqBdYhoUhRxomMpBOWoQceUn/BVlO/
OETDMfG9pSqsTn04oLZUPxUacfxmvLSpd+jQbp48rLpczfUAMaD1NmM6MSGNYKF5ODKYZ5rjSDtC
xRm2fbhPRCJpSCft1sJW8Wx2BIj8Tl4+GSvLr5sVK6oNs4bwaHT1q/Br+pfWenTayEVLd7lErxRf
Cs0IDpUCK678pjv1FFY0Nqw3wiYmFg1dpWuiDR4dKg+saCj+Xf/Okh+WJnloK4epmpLZdGboeWhd
7vAMRSjNMnafzoeOrRFR72X+gxom2zYp63KdyHuEGuSV14LsP0lUCrFSDMwVHVtkhqRq6B4Pi30z
pSPXUQ2LK3CcWSuWbApmeSzw2ZG2IW2AZWzcwlyPspP8cjr0MRBv+0DXIKyMXJ3cNSvmir2O5d+o
ndVgNC8G38JhaIkLSPDqkc2+wSVxiov6PCJ963x/ZQfaU9sAOFYDA6WpyX1AJjGx9T5cy4BQdz2x
iSxipAeeKthCoI1zkChZ47brPMrRaXYbKx7ZhDTJ1csFqBWLCtrE/iyYQS16jcVowkCqQP9KyyDk
1ks+S6RaLAjSK40YiOuMAxyI0WxOyzBVTjohDtxejsraXQm9JKzPWimYSyfVlT07ET0QT1Nq/xWn
PjnvOEnIOzT3LC3BJE+CBbgefxMKQlvr+2/92lH+tPXnLAaQPKSXj8ih49J99saUAZNtrDpnSg+6
4Vyl7ogVxKUE9sajx0DeelychrxF6C93SaH9KwkcEPoIl20q/8byoJeYa6m+xTaqRtLJ579qCmaX
PcZhGMlwF7EfFTPajUVBHvYbPWEXThCrvrAy7ZmhtzLK3Sitbw1//fxB3byWAzUfoO4mKFjd1mF/
LrnRooIFhKhuXZuT3ROa+14vyBf2W+oKuXX9Dp2eoJpGmjHY5d/8vEERhCGLUcDy4mJrldCOYzGk
S9HXGwNZKVi2FzlkQNebYp06wzHwtXPR2dPuX+Txu0MS3xD5glwQs/o6D3FCht5bOa82seyVRJhp
WHAHXLEd8gqYL4VH79m3/koSI8RghZ0/6UGPtGH7WH7WICxWqnfUyirNKyp7qAND5pNGX76O4FBR
IaK6CP0d5iyIl7X13pvevcdJgAfobHa016JWf8hnoE26v5Zpg6Hqy2apD+532SOrSDOdJGbn2/J4
mNAO4ZEtvTftlvvej255w5Zb6Gya0VNhGRoplMFbyam+Ka2vxMNG7XTEmEZl+9ONDm9blOo8lSvh
GHSbsuati/Byc3Cv3L77skLpbLsqfMraUuwMkfxz3QQ2se7fUYCX4cXB6rerGBOugN19jNlTUIhv
LVXbDkn4cjDN51wH4Dt/HgnuZrz7Rbom3Gkzxsm+c5OZHFebB/QVB5h+GQma+EjG2jzzjeEfnGa7
mBx2kUeMZ5y7Gy03n2CGi22TAQR2+XAtumjF5BLp6fTjwQVGqUa7H567iQ5U2OTjtkRnoP/+VvIR
GjwN87uP1pdBgFO9kSbzjxHLHU3iMajB8zWJcVXijSPhn89ka9kp6qg6+Umn6L3QsEhZ4RkrJflN
CF08zGrzPxyb4EG40r73HbHREnvAdTTtdTfnWwjYHUu5mL8lpeHbK/r84E9qW7EIWCUcvHjpiNXl
vR0EQ/c4IBxtwNxotWJXuTl2QaZP9uDBbuQu9vvx0zIIP1e2wtNIfHFYxIeIONR7Dkao/k11edFq
7P6MtPBglxlkT66Eqm6vA4IPGeKehGxcnAyU/owEnruuv0WKEU4VueRQET1euYDTeWl57V0kabb1
HVeyX7iZT4ZFfLSzJy4TxrghwZ+QwZazjb8zG0RiP57Zv5L8iF3bZWSQ+ofE1Q5N24lFb9j/xpDC
OHXJja+C/fyZpdjv1k59nuaClHL5OpkD5hS3WZu9fXSgKEQhen+EiWIV6DmK7EIu0wEIw2hXaEHb
G462S8lok+1G/lMLUhMpeU74Un4G8pqW40Dd5PbZq0S1ZbsZhEPpf9V1dWldYx1RFI5JyAleWEhT
w3+WJ8atkvi7CEduzfCZdvGLOO/XPjgG1rUK66vZmuO8LGCrxUtBTZdAEGnyr3BC5dr3J332vkr0
sL7RnkA9Esibh+++9Aif5+cV+C8XdWu/NZMDCT/z/uVDTJWTfgaYjs0+/2waGGgxxePYUWiPzz0q
wqJDUV+aWjLnn+7bANbkFOtPoM9xwQ9fqC7ym05a1UoTH1C2i0sVoOQzpumnoSmfD18cxbl71C0n
X7CHmCGlEofCVC8aBOJBEftYDclpD8sPNTF0cOCFmb5GRli/T1T63PLB8pUeGqOytp3sHon2H2Vn
stw402bnW3F4bbSBBBKDw+4F50mkRJGaNghJJSExz+PV+0H97XZ3Lzrsxbeo+EoliSQy3+Gc58wr
nOk6eqm+6tsMx304PbZjdE7G8SUBAs5RYpz9wiZOyFMnZ2z3xLk+BSYqX6aLrGHowwf/2/fIW22S
is96eR0cy9xbI7maXvhbYO1CLzsEO6sen0wy4xdd1L+p1hq34UQwdG8RSwaypy67x9oTH0LEX5ED
dyS1ASQpxBNT8GvFLss0D9mxz5jh4H5bY37pRu2cYv4uQm/nwj9birz+HdX0QRvuxfaHHZbYqiYe
fJg8o/uCJ/rmEtXsVc7doJAOlHijuKRUTP09hyMAtDY/GFF0ieL21heshUCAEtwZvdlD8FNNyZUF
4qFsiYILda3Ygu8BFqeVD0wDaNgGhVkuYe/mJ9l7bXo/Am2JtCE8x6Z8ZfRyYm83rSzhETgWvtdW
ebAUDqCwxwBXJmciVvH7UoMuwqo9l7NdxM37bTo5FyPUGMsxydevhH3+aWGTx2Fy0ssH/jXsO02f
z+wCQkPq4V4SRp90PDKczcwl/H1gVq/8J3mUIcxnMGZz9LgLVSgouqa/awyGNtICLSg0213a0m52
U2MACAkybEHGV5OW+ooPy9yD+h0FDRoJtoptLqCgs3lfeBVr8/hGnuHH0PKhRSl1qzLj2Qm1Tc6g
x0QITORSd5WB2a0i9iX64H6qv0zadDiNloIaMW+epeOts1HDEUM6/FRhASKkjPE3YvUFJEWkeebI
SN13f9q8wa7Mcn0WAS4dK36Fvtz7/Wui5dfBy+44t85pUn+0IYpMRFFUPOndmZNptVi+pQxZWJ4I
sOMBnDTiuOuQAUI4NJvJSO4pOZ+dXcPc8B+Y/qMJiFilWcDU3OFtQqy6K9OQPGIOdj67JPAivy/L
d0Lu2WiKaVpXjHlx628HVmHMjPGNVNqHVmIBzEYs4OSQv/FqUSnzzpF8tmozfNCFOezIJXyHAT32
k3sTHsDcefSFNoHKs4RZvCyCyt+ijBopA3XgLy7G6oE0xhwdu1Y27xp0tXULiEzCP+9IcMmzytkF
TLdNdzwYwm43NnbKMWamnwFcOiCI+SHBXdR5TekU3TRr3nTlqDloB7KhrDehv1PVkB6qcZ8qCztm
OqzMCNGHU7KTU/Q3CYoxzEImAzt0L4bA3tpbbKFNgotYvocnOzr1NYQ7I2bgbQr8ztQWrC6MxwoV
Oz9P8etA06b4NpuFM4lLaaMw1zVufxc5DPsOrgGj/FGbAs8onPSEFAFGJtEUrrH+8nlKUCZl2M2q
djIQ5hSbAdUpGUsvE5wVzX2uZBttPMf7HjDcpC013Qj5K9O0FwAHR1Zdj6W/0XN2Qx7y7oXjdwdh
9PbBl1mK9KgZDyaqj7Rpl6Lg1RkqV23jxv2AFioXrMd3ym++PBCYtPPJc60FhMU67slUxpuXtcO5
x+sjbaL38gmEzYjEfhToOPUOLiYdQZTSJBj2zDDhgkiwGq/c2bFWEz6lcwN7GUoZ/ZQlJAuGrnzg
XWOzqvrLVOKq6zoWRVaWfHtMGAEfUU6iw4tE+JykeH8DbGpuJW+elZ+VYJbAZwqhBdb7TE27cMDj
iPf7ucdfApplvEJIiGkSKibQUXiKWiF2ptvcwtBcpBkrDc5oa5ZNcWQ56SayyZpm+TsndQ7BOs7z
ox31+dFjuoyYDtaE8XNlNn7L+vzPmFVzZ2Y/2GTA6SGIQzmZ9br2uecJt+MCYiZqteanrsdXzmKg
SNCaEVjEQGtiZbyyij/0UUpCTICZd3RerGDYxfOxpSkm5LxJnmQJUOO0kiMse3Pq2ADboNUaAaQk
C39cz/rQLX1ntOeov9cT2dgWlLXIG6+6Gg9yAr3cV1jipLi0KeQ2u6eTSQx07X5yja242LYzSu5H
Ov0zsz5rr0fdxpiG9gCMgUyfuFswWnxwbfVjTtOBtGneC+b3Q0530oT661QfHQ7dpdNXl2lAlGdk
4ZmF+i/vAAVYH5HWlp0TLQJKa79rjMF4eNbMG8ZNYiKzF2F7RspMmeSpdSqqm9NqwapHwrckbfZA
S4zPIDpEBg42wg1AhBcni7MAnapO79Q9VnF4NfED0+XcdEfu64ExE3CuBRnFmwmR+g7k0k8QDLfJ
KCBv2BtljwcKMqzoDr1/7uywvgRE54JXCuzx10F0Admmf/cLAxWTzt3Zjzw8pbfiOX0LIg6uYfqM
bOTyUYBqUiOyIG7VsXXbObiRfqitxBezEh6Ljkra6b96Tb00a3C6nEXE4VZ1eusr809beFdGDwdT
47fLG+CKLA/+INszBQCVsZtWELNKVsIdYqvq6HRsVIX7wuv1Z4rr/cBpz0bjBEr3nrf0wnTXY42g
D+AQQFQ6wdoRj1arHxyyWKDe3nTVvUTVyG9L6CDISd59cG6q2xERb3D1xWe2EHl9jiqdBEXFh2D2
v+nsPPXMfR0zd817/aSmUkeL1d3g52OmNiQeGBt3bmHZZ1ZJz7VBrnQ64PjWvVekiwZz/BQKbbwm
/mWDo+iomvhBAnpxpTftRhsTmxObM1diJ2Cfr9opi/Zx92M6Vb8xyoFkc4VpiCMWQMItp/TiplTO
aa5qmxG2xjBmCIDmCZ4tt5kbtWtaeyzs0VfAXgw4w5TtcAOcfSM4IbZ/g6z1GEXsX73C8nnlkT0z
J0CzsWja4eIgBJe6921a6gFPI8eCSn7JvaJV/h7KR4ivV9xFqDgbyp2ij18jwac16n/zao6Jkfqu
HZvfyUhPuc3gWrI9MnC0zGkB907qPmuUiA98hF0qsfh3DHNE0WxlzGqNAsoJ8layBxeTj7Mn0eOf
sa+3ZRjQ+Y6fimUmOwvUfJ5NKCDvmpvnBwU8OfSdU1r9tcZM74r4D1gK41NQZEeoF5QcqbxhVRjN
ih1QglbNajDSsTSytfKPFE8CdfLJdtwP4jOvY8xpBucLuwDbPC+AYl0RBlp85xTVUN2O+G+/2oQ2
ywpfJzKd+Yguzb5fKYaxYasTpozooh7wLpooK/UBG7LF0aD/KP1dJ9toAaXx2aAip2EBfd8qJpkZ
4yL66dHnW1XlQY441PXsKZCIl4Zypxh+LpO82GcZn5csGB6D3n61ws+RHgzT4D7j9ijT+FSyglX8
rCab340smnPP2TaWaIXSa0D1DoAj5NHEqeciNoFxcuLkQ9tNGs9C1uPVFvw8APDaGqd7IzQObJ9A
aFZ4KNj6GH3j3zegbXnS3EasJ50A9JbGShMFh2sKIKHzX8cEeENvsBqvRKsvXXX3vETs0uQqzIRh
NQEQ7lIDeE3bjwi6SQHh4QoG3EpuKAMQauEycxL0LdqTHoQwfJjtt7SiQBdaTK+ZSaEAfYCX5dr6
3px7ZW8Hri40U+ly6osfWza//l/JGEoJTZgZRnP4KaB+0cApbYd26D0GjchUbJ90dOhIZmcnBpJ1
Ku98eOa4Q7iYWd+jxtSxx09f8ar3yitWtuUDLYLD4YRluDWi5DbUODW9GejBtIwVX/9haZNaA5z6
wUvH0FJMB+oCvxhPAlQ1Mz6oah6myVLEl6gDQgEO3CmQXfiAM9pRpxZ34urZ1qBz+oN+Q3kB4Mhs
sUprCW900YPQgkViK9J6tBnRO1mvmkQK6AeOue40i+WdGMdjptNreboFTXYOL865AbUg+jLbMD6K
proaucskrQEWOqaS8HOrrtZZEyK+jCHGEsFHiGLIgLURT5M+7jonNoBS8ZPzWjZm8UbqGMBuSwMG
XhJE1k64VXN1dywHH9e8mXFHUBUgJGwNK734iBzP51rtl2YE8ILKEIZogakKEylZ4zOrcx55ubA+
PfyP3nRqdIt0H//BqIJXgtsfvB4JcD2EJ7/NUO3Sd1WdeW965CPMWy9pL0HTwC3XgvduTJkAZPdU
ofeSEv4isuRmxYbprutzFIqEtOYIAPT4hzvVoqdy9wykwiVSVljktob1iiC32v1xLXcnuIB6T1lb
wHrx1h6e9Ugdq471Ccu1SfYMR7kL6ulU+tQ4hQ49r+/viJEfEdO8TIAtl3GjvXqK0poqEROgrE4j
70qGfpuon50fhGvDaV8chlJ1o+2ryTPO+pjtE8ZEtkK2YcAPPA0Oi4OxNp/jCGElqY/31iifChAu
XTVnLvOMkgd1sweM5n2AwocPL1u/WJxUSBekP7QrONwXbtkUaGuf8WZmfJ6EwRNecPd4k/YTSoJN
iUUq9Okt1aIr/ssSFR6wR9HvMa5vSvgdhaVWnVl96E74YQ7JAyXFwvGOdgVLqANnllZLzcE8nJjW
Y5Uhn7DwHhYG1FLpe18kzTIIZDYrkeiEUVlvIxLVWnTcxhl5yxW2yz406IDYeNa5fMeDhHQAKwAE
8HuFYgEfefibM+/ibplLPdS4pfE9ulxkER8Yd176d7GJRfYr9PXjVKR7BlhXC6xJIpS3TnrtBqrn
T6aNq6GBLtBXPJ5l/VVM9UBEEDeKn9/qakQBYmg3d169loh0XfBgnVefJx3DRCw45htRU0tF3V2Y
xPaUDTNki1w8MT72uviJGGodGv+1qfNyC+OAQyJMd3Bu7TVZvTsyjZEVFv4LXv6fCpyfmBSLifUI
hmKnCe2W5AdkyQBZYoKOTGbqwvLEQztDpGXxVaYO94jWPI2a2E8j+1Cl9kFsPMyAWy29OG35JvJU
QZXlzma3YsNjB7ZhsgHIiLFWSF+NIbxExqxfwEHStfZDp6ur70cPmFAMtjzqSqs5wmHRuJmIltOL
BgOTB+ao87x1Gso9bA65MNBkVAS07QZnk3b2e0EK0NZ31T7JywuaK0gqjnYEJwooGxsEJGN3NX9r
C01qUXPr1V1wphq81Hl7bBrvs25IpLCsYaEQdCo7hbmRI5g2VtSsZw2jmVPkR63TEFyq4Rlv+aNI
1CUxD7mBmy/To5+e384JK0R2DQ7FwnnG0/ygVV9WNbsjtT4AJxdfzNC5l/4DGxdYoNOEwcX/JB/4
PmSmyWdlPHgacrayY7IZFpB2WufHbqdiifgQWMLJm5WnQrgXwUbWcINmMxbTWQ42Ax50zI3Smm3L
4I7pbW5v0lB7qTqAYF3MCIIr2YycNxZZJCx4xVcflh+jzqwtS8BG12b0C37u3rhg5FSAw0tEoMcx
FwchBkt06JTICi0rwUJtRRQGQ/RGMboqwo1bM6OjwoNCKfVjORR7hkXlhm+91yXqWNmXnDTdJRjd
asfwksRAK5WbPhn2pBUjRG1mtn9wtnvZrVJP3U2TDt/W4YVmNHJpbWKOjiGudezYZWwuh0ieHR3m
UJRRU4bw1v9600N4pD2xhrVf/ER4htFf969UqdCBnPBV2vrLaAwvyDTe4iBbkU0AvsKs7E2bIvMV
kX6sy+SQDf6qIcmHjLcZCREQpDo2aEVjk8C/pEUsICMs0dFXxAgL51B1CQVbzQFolipYVRQ9mbrF
9GTzDK48BwDERGSeOyJag0Nqj+GvW1BqMP5YCjsoj1wLxzyyMD5rn2RpUxQh6HKjZuuFE9YqE/2J
gQ/ZsylXO272EJbTDY/7upQutR/T3bhSx0A4e2A26TRmyz4Tj0EemysBHUAvog/fyvZpyf2F7bmX
A7+QEQfrgci+gfwNweBukYXi4votroxMa9kkBt8g0p8AYyJU+UpIcdBcxnjESw2LMfxKyuIP9qE5
c7QnobM/Tk2+1WaDSCvVH2JCd4BC3KUD6D35dWNN7t3UlVsyS1q6YuIv8LYvfD4vJpIfbkkCInx4
uMyO5FvBeHotewDv/XCIjbbbwKFwtjWrzjhgkV/37c7JnCvmrXjuOFAVD/Y6LBKW5xN5D7AIxg2N
EbmI3LRZu3ZVna454PqQMUldWN5SFv2uS3vrkM6Zu14W7hLLfSzDGHlmSzdRy0VX/e0O0Lt4kVax
gLIRURcSNF5/aWL5Pc0b1qF5K4HBQnxl3mbmTEAynR0c5EwOYoC0bAp2uQRy70LlgaXw0ED040LG
3hPD5YarB1bsFbWbd5o9SnVvuNuTYF6Nj4tYh0IaFwfpmB/G1RmVUprp7hbU5QP1COje4Ui+3E9F
HivQmBfRercO4rASOMlVyLjAI3ASA3m4bKoBI4aDGmUG9gD+3WB8mRaCABecVMga/lo0v/2o/NAQ
gbUJimuFpRWa0V5PdAL3wnDdh3gvAf8Oy65kg8kYwrfrGfjoT4dmLuqGdvr0GNGsROkc0EHfNAcL
ptsgTe+iHf4cj6r64IIyP462Hu0QdR/CCc1j5/oAn6Xz6GOZe1YVp4wZFz+VMLrN1IIj7jE/kdl4
FDbGS4MN5PwCBm7OIOS9JWaqaLG4e/1sInfbkz57nV2XeYG2boWdEaViw4gJi6eA9G3LuzsV/uKa
aFkrdmJGZjzlfKxaCMgILx69uHic+UWLyC09GnubqVpr/YKNOll5P8dJ2+CyXvTcIOPRZg7lQGFy
6f39eSzAqqPYobXex8gwi/wHzcQ3QbFgud0vZLHOKi8EdXMIZsp03X2RjGxysugR9cFOmPBFbFhB
qE6TDTE8UAbgLMb1jj5IP3aJOFLg0rNM5YM/RQ9d2b9V43SqHONiDAU4sLogqcLJHqXNhCPHR9AV
MdKS5EIvjsnFZWEV4nyChVIaabId2Eu3lk+gBYEvszbF39E+IyhfmA7hMq0VjxfQhtq2GSem9r1Y
I5a1d2njnSPhbgPWSZ5ML4ITJne5ofUB1Ski391I95rWebIeZLSVsUtQKItajBcOxz2bOLROPkzw
pkJ17prl3RD5Y9ETnAQZ/IH8RnXKScrgi4PjoJcXc4r2JS9Q2GhAc0OClwx4y57kxa9sMCwAhl6j
FIUdn59yHpaXK2dOgrBz2nVvjF+8OHmKXJouFsrmsiQWCgbiddTN+mHUsqsVXakbV4adKO4rUlgk
Rh0Np/amwd60Al2b5tqlEgjnjKyDxmtQtltcTGMdfUxNh78/H3Z5Tp5mbijGV0TY8VsTita1t8Ej
vI6yjPU5u84UpmUsyHHTKQCRZhJlZBMFFUw0sQMkpY2pkaHqk0hiiuQOtmhmngXPfRul957ZMIX2
yR8T74Asq30OdKGtuwLcBleVvS5MZINaGj1DlWjBJXKJpgFrMbZnYIymYzeBX2etv2FFjmfN0IKX
NpuN0zWYi1AxZicNCqlBNGNgeoSe/iSoKZqY8AEJFYHtL1+6kW36hsANvUkMxoQp/2Wqikcr98tN
WWnZbpS1+qBTg4vxyGMCv4HBQYl8dNV59JGeoxsHnlbmhQ2qeVHEWx8G0NWWQ3rFILfPQ209+wsI
7oQKOD80tdfoG8eQzWMYnWhqwH+ypUnM8o1IGWREJXPkuHQoHau1ncnTaBbNUhX81kVvbyMU/06y
0Qycb6XqX0rLfm7c+qkxFVimSHuNzkQ8s8maGxgVpx9+zEPfgy3HzoAhNaKJCQRKIXeOknXbTToQ
gmHUNr5xQixQjMt221xhrZzTgvanpjrczZV85oXHIVi6BeMPdIqCijyHjS+zdqXpb8aABoBuod72
LeHowew7Yqp4slLAKMj8qYq4fTXdAqcGCGlgQoucBIeuG65EjhWLPv1qhOhDIesyGQ2CI46t5IiK
DZmyZBxkNd5l/q/L2ffSdsCJtmqqKKiGRU2zPmQD9JrAvMB0fQwxGB8y5k+Led+DKDYkvEnemGEN
G386tY7fXGpH/0Y+ii2TCcbBoJZljoidOtItZsRgTuI+gksfsuF1OZKRmxRbohnR15bU3zrVqumw
22rcbmtNGFYcAzRoCAm714HqD3C52B4ke32qL2E2+5ANzrAQc1DWTCFHtP4UlcM9ndyULgbsXfal
RBxtfcQA27hLeRFqMDqh459KdufBLGudfThtYb5perTNfpXLcWmx4i+Q/1q4VnAcPCW6m2xTmX5x
ZpACh9XVy3AjWvrPoGuwTOj0hoo0RYkXt8JwOiOa9gx1FkXqPtKgwywC6o+Oj/K39UpqIknciJnF
i0rSiLtJCJEKUXzJbMP380tpMCfiGYbpMT4jMSLPMY6PQULS08jxWLj9Yx1CGBMZm2ObGWPHnrmM
GDtSIj6mTiHRPII81NLhWqYY9CaorRpRaVySfrkUD/Cysk2kM5uvVP6Ivu8LSSj1VmR/6jJ57d3b
2KaS2RUGDCvrPzUe+nExFQ7q+9R2kUthGjDjkAU7oPPA+NIsmEyurHVEymi6stAZD5MOeb10vmh9
70HXphsm1qj5mM6o8I0ATiTAH1HG1CAJ0stoqM0YoOHXG8l7j2B51bIXx0CEgMObQKUNb2H9RLDm
KreQEwTlloYIv2ZsffQtoDM5gNIPXicJqYNCEeurze4RSvNed+1PwBViD6S0VRDaSrhHwmLMAsj2
OOrh29Dmr0FUmPsKEVOKzDDV+uFs8WBxE6ld7Zacpv2bVlG/Kdfc9qVPMC/xCgwyMMNw6pvgaC7Y
EAImCJ9DeXZi/2uY5EfT1uuBpefCCPhbtjevMKL2ISyGXap8D7RF/eZYvVxHk/+j1AFfNJ+HEKCw
49UvIqBcNqmh0O3dnaI+JCWPjyoJfA9siqZM17bFky6Vtk1j+7s1rnrAz8MTxH4pAaA8pR+Eh35F
5jjjR77DjWXE8LzxTtTEIm5yj/CsuOYn04ZotkH1DzV6WDAb/IlZQwqZxV4aaOyRcoNnxcq1YgiD
B9ovvnFEoYbmnBtQ4y70XJqrCPCKh6FIqAbZPpSsdswuZSEvQrBDVfISlC1rca9/ZqkKcSeC/wtv
78BRTvaI2wM5b5AmtW7wG9rIIBh5LIK+4WOU4FYNSkq2Oi4X5YyKclXOPsrtHoe4/u58TDJW+2bZ
NAR9xKjUe8DuO/vFh0eXX1fk+puVChJDtP7ZVt4GDt4X+sTuoALkLsb4FdE5cMbp0z6a3ea2y36K
itOr/QddOg+mTypa5osNX8OJmHzT7CGAh1JkqoFVrbNyYTMVWQgpkm+6sOlVEty3foqOMSoaY+N3
2lceihmgQuCw6wBObDmaY8lT267AOk8Sj6uXHwqAx5QEwDNGBoXjutJYY8T5VQly1HEHhW+1st9r
9xuaVUT74Sj7t7eHE90wXm1T3Wvv42/xmszUKRSo+qB9c9hshC2IpM125C+byFvjaxJ2z+WE1jPq
BfyWNNvz6y47encCk05ekKLonOtkKbWftFN7mQ73bNJAzjCFyxr7lydTbc3CuDraLxZkGMaR8SeF
6Y6y6aph1sejI1F7Cntji555DPguLKyUxJq30SoUnta8jEG1ZSdQd0hQrtE2grjArVW/MPRNWeve
CREij/Y1yGHsIBDGF1uIa84gF1b9TTO2pp5UcxGJA1Ol5WEyuwcyCxhLWnwEwwlSgxwubXClUrfW
9FYTqvFgOZLKLPQEK32IpLKZCIa32DvQhggmJsA8s2Y71La7wn3/Ql75HwcuySV1p3BVdHOkR5sj
s7GYCsVOojZiKtyV1KujHBnGT1rxkTj2CySle9WjxIdOAQN7G0feS0SCzyPiE8Kj49a+mEkSP5VF
+aVPmHHxsBVnh31g13OiWioyVlgh70Gcx+9e9O2P35Zl6mf67VPUCQMDH53G2Jgfqqg4PP2sWWZT
ckkc+DKcydBPPSZibKZmcpuHDad+RoXZPWXpjNSIrfbBzixv1+sGk5gGC7HSEjDrxNowCc/3aKmx
6OTY5SdTjTOQ62oZTsiyHCKTNrr2kdv7GA2HKtbLzRRr1TkqrKcqRuPnuMjKWpWvBYSHJdxZOV8H
tO/4t35Nhas3pqw/1VZPbrXWfOpm61CkVIIHdLTWmT6YhH06wbpLiTxqSXxc5UqyS2QjsdVw9a3j
Kn1IEi51yWrRxeSICJGUvbFb+WJsf/O8u8TCA68ZOA9OUQEoB19q4HwbXz23bkkGCvtDO4ctJ7rp
HoxCkmrkYwvq4+9KaLA0o1ZncM5X1/mj079TQXyViDJ3RjffW/lSZh2kXJROaG5YgTIU6cqh52Sb
CKzm8weoWP7obDalb9GTIG4PTIGcVB2wAKANHwJO7luf88jN5EUjjtmFpwIbUlyvejZjteBlI9Db
BhCQ7Gy2fVeinp7CvOOr4OL03tZsNPJUVYprBVNm0/GnlqPUjuAL9qzUVsRU9B4iwxTssss4v3fw
G9qiQ2dwqVAyLf4R3+7hdCgsc828bQ/kAMr1o/AFcZEZcCdpBJeQ+3IxDtous6J7mWpfCf4P1vZ4
18MGqHuFB30D62s32MB0Mo399Gg0+7wWeHVaSM+VYW2lmWE/HHkzQz/aGIF/wUcV7fm2Fp54zytI
eCHUYPRh47bJRhB6ucYdR2dZQ6ogW+l5MHHdswJrHbzcapZtZMCJ4aHlpnmtTVy+APlyKAAyLb7C
CdlTMFn0P8W9J0nE8pl0Ve5aEhkZaEf6ij1K78+YjHDfS6/s2eKeh8hRab8KS2M5jvGfsXMekLM6
K9N/bmErrAKnOqWAsxaiHd11WoR7h+wEUh2AqjpOss9KiObcy2LTDoDx9RBFhZ6dha85aHlxSyoX
SiDKwyLikgI+rLZJmrzGUiOMbKnigu6KeJOlGPC5jNBb0CsgOy9WhML92rNvypDv4zCC7Zyo/BIB
CMZyXsGef9Vh6qL5Cd+JQ4hzDlCig1akv5inxAsMyi/t0yfEVxshJfVW98duGE9pbrRKLFE/wXR5
condbQGPPnISQIqLwTPQLq2IMfg2dH0Tiwzplehu+QAfQ9X6Bt0L3OFkIPtVn14dgEu5yULamCR0
q9aEnxLpi763MNAZnLlDf/wbVf3fv4f/8X8Tn+u/idDfeTFWYaCa//DHfz5/ds1P+T/nr/nXv/Pv
v+Kftz/5+TP9qf/Tv/TwvLn9x7/w7/5RvvG//GCrz+bz3/1h3kU241P7U5G/XbdJ839CrOe/+f/6
P//Lz99/5fafp3kL3fr7Gv3jJZr//X/5uvk3/F//9dp/Zn8+/214998v+Ed6t6n/0xzcTWifR+Vi
Gw4Z3f9I7xbuP7kSZYFrm1JI09OJ6P6X9G6N9G5JSJPnuSb/28VR9q/x3Zr4J9diL8n/sy1Peo7x
/5Xfbeg2yeL/Jr8b+BY/nCk8x2H67c4/Cv//+/MaZgF538Z/k01geoblPPtxNUMXmFeWvjo73ldT
MR7pEZGs64njQI8n9H6oHXLPe/A8H8i9eYokJCeqV2tR5q++V5AAolspgyC1GWCwgDy3YN261aNC
mk6yVlrtDMurF7IVJ2RcDf9+9E4k5bqr0h1GGdaVHnOIvkQAT2RlzWNMwqWKj47WfctyguRit39i
OysRvMzdPZFap4y8Zkfrj1bh0p4bEVylok/euQmUwIuldycpSCRTJhHJTbPNAkoyw0Lplgl6NTWg
3tXLPbaeAueSumHIgiXLgG8T1/ldes1zUzTPRmUei7K/5a3d76Rb/+jirmmFuUCAu86M+rs3sFtx
K9GRMryMGmrd0QG+oVclZLXAP+ZwkA2ruiqldnDbuvXkcYQ4QPh9wE116nnLZGz2TMyfXBRUqURT
lYx5cKazb0iO6PEHBvOtUIfJUzFQgEJVipnX4y1Lm6d4jPbFaP64nQIRYXH+VPqwTuCaHAKcdbON
mg6nDmf4D3sO7nvfrpZ4S9UWCacOMxPUDLFiW+APOnwbm40sKy8PqkIIryAbcpKXaMCV915QkcD0
A9LFwOSowKVZLFc3ET3S2oPftWBStxTTkK4G1RJsBk5gG9OVLTw2dTJOP/tKpusajkiZj0fIkwQJ
AHxjriXupFUsGCfY+3yI9lmTMqJSMAj7Kl01Aau0UVbVXgO4tQ6++irR2bVEIX1TvsdEQrpACpEJ
rwa1CjBsjcT0wQbQplvEF1du/NwS/7Uad5YIkkeCrV8SZlwnsycwLHpO3BKFJ8LJybrLivVE1BbF
o58CJfm7fxhMfIOMwOs20NglmTkXLE5bwPcrkL/+qh345DvzR+RvZGG+Zej6iqt9ofh4ubp40Ev/
qWoBtriZmZyyqWVJAjpj7eJWXBoyPkrXsrcdduAaVsNhpqGHXVBvDdd58yMWmEZtEgz8A4GeVXb7
5qed2OqF0W3b0m6XUeJ0YNfiX4cEmR2YhU2iJvJKWV5AAQe4gs5BGr9Gy4x96pI/Vhm+MYN5Q3eK
HBy5f1drL5aDWDojfMPR3Qv3Wg3Ckg1RcqkHS8P+QRo1Rr4hDm5iFONqIllC7yEtZ5g/dY/0Mxd5
5TCMayupEOrp/dPftNy6Swm+6CDdW+O5ZPsFiaKG1AO9VyZsKtaN6s6tDp4OsU6BRnNrg3AHPZFl
hxo+QhIQ5pBq4MRTVaztgsVaKcxgpSs2ltYwHeCTfZC8Yq4kqj5mlBrWZ20/Jd1wMUC6wqxzf0pR
H+B3iyMGm5tA8EYcCuKAoUyfy+4nj8zflkCHtcO3WFSt9Tao+qUjMGHR2MFXWmXPBokLq6Zqfs1J
YuXWrJPg7Ipk/CYV8yRCUhWTDyI4k6B8hmzJVgfHmRZ9ZEGxa7C4jHNWucH4v6rqZ795L0xGh1mf
PqSi1ZYmDnUaehtrHCvj5EUGebqeaNEWVh1C0wP0uMxTIiqCHlocoelrpAUrq7YYfOVvEV5E3mQ0
8p3cGiZ6BRP5VmUhSXScP2XeE18ggK4GmrOGKUh9CmnSjxNquso5Nn6TbUPPfQ0twGsh1SRQCEw1
Qj32BMPRIaTLyO9ew5gVFGwXcisdsCDIiE56so5Dg5Fs9dqrqbkU1mcf1ux+BHgH6TblhnSNYZuF
I+sOIqMOaYz4RkV8YoLkJQqrDy1gHWDFKUgR1uFWgQknb/43e2fSWzfSZdu/Uqg5P5AMBoMc1OT2
na56yfKEsGWbfd/z179FOgtIKxM2av6qgMRnpFPi5SUjTpyz99rljRPTSEK/m2btg7CNV8Z1EThz
gB+Yx2qfVEVpMKK1RH9hsEM2DZlM6KZoDXMYn9u/PL7gwo6foSZyfCOHw8cI5ZXavnOw2jWdt7Wn
gZaNBG9LaHzV53tFBksNbiFEx0VPkKHZYJKmPAmYfW05reVkNNuScCDHpF1KONKxMIk2Dmm6shA+
NlpC+8Hv75uogAkbcIYcU05FQ7FDUvU49rT1UglB0lTtMcqzvan0Oz0oH/DPe7s+fSnt+tuoq+GO
I3B5U9GYWAd1T3Sr8LKztNQhIsfhFbmgxQSbhxf8xoRjjx8LBmy8VJOgp+RK4rXIrbcKlsNCSDjQ
k8/UL6tve09iAmD2lrkM8ZJYvnq9ORyClmCSym70lRlewdAzDJa0JCzbKrf8RQSTSR0eIlHVxyjK
ih2a/VM+A6hI5rvicn1rGXztkTrRdEglkwPnjY76XTLRYdQEYIrC7o5wd3JedDS9RDMgIx5e0xlv
n8FnAo8JiMZWB2Nyz4A1Y9oa1WubQ7kYvAwRj4zBoqqTxCy+DaFT1lr2HZ4xIzYS7yCGqPs+Dh+t
HHWMNdwXrcGv1LFIF+hCiNBdBW72SdWDxrrZZIRXgp6ZMkRuqq0O1pgcQdEzdLDzpymZHqbuahRR
vIoE+FVPyLNW8W/B7SkwcmoM0S0vecMG+uMeP3uFtHaXZiBMb+mcgIx110VZXEM9I/cJyYSXPIIt
2HIScdhn9U9jOH5nRs4IIrkNnezO6xh9x6O+xalc73ozV0wgvqq4ezKZWxAZ4WxMUuZWfVN/o1rD
n1ihwjc9QpbSvrr3/BTXSmu/+i2peZi17lLZv4O7fvN8ENhSc0k6NAR7Ruciwmc3AjmBHgOVDjhk
dAdzTEMUsohKHnoTWde1pYTi4IOmbW746ijhQqqs3Ms/xfK5H7RdWpJOZThmefQHyQwWlRFDhGKn
+xwiURBExPVptSM+gWu/82oLlzm6orz2Ik505Vcr3+WDpTBTdA8l6Q7rFvYUCraHmGQXGm+I/6k0
kPFrd7PWsyhGRju5wvmbtu+lPdrYJ1Gh1wbDlGqMvg55/rXvjkoU33qqOuK4pxvXofIiczbdEJ3y
LMoctzZbeUsgh9mtDd38UWGucH0L4Wbzpe+YZ2IA5/iazBnQcfQkPcKGJEf/QBziMf3CVRjrsMKa
lJ08Qz5hvEeSHJN5bWrOkZy+GcMh8LI5X93RvkUpc3bj/E1Z4FqL7BGoypnoXvlSVtlrZ2AahrH1
bqZauKlzJ9/hzgu2XR991xiMUEJVRzuk0zEPe3CLtSAUe59OSCo3eQ6bw9DCu0TRyMjC5sGanoaq
9bY6UXW02d9iXMinTNNPeoxnoS6BJjJWe+gdtIFxpr91iJu6wCT5Z4QJZuMEOw+iORnZtOuAcfQk
DfbMQxjaqzq5jhV1WNDRjRz8yl5nzLoBWj/nVLOcTh/MWnjwhelgpsilQPml+5K59JYuGbm/8cmF
eEvzmRipTpjoTbr4S1BxxK8mRi2qaKZdrwCDNBbzzZ7pPxb0XaeSHxqDr3NCwi9fNjueB+cgxVEe
juRZY/aa94DNBG97njDI7bzU75ymx/BXtNRFLcYRR7uVFfcI0wx1G0wEA2Ooa0XUFCjwwHwOa6vG
h+/RmLy1Qw48GRh7+qZmtXbxmp0EQOuVbsXoDjSXF6CMwbBMssLT2iBmFuPOrwF318UxF7Z29JT+
Esajdz9kxZFVx7OC5jUrQ5ZOxhi2ikoiXXoTp1iv1gzJ6fobECIHZRbHwtPOXo9OVbQ87KXW1Jdu
yN+qXp7yapLkYrTfoulNGxiqJ5+r1HjwggyHJUi7emIsju5vNGZTmAMJ3heEDOgtfLC2HxiU4q6m
kL7BUIJ7h6V8P1a2i5MevCm/bbwZ4qC/FiZzQitEXw0vq79JaawzX65ozIjsDGkB3gdMS2pHYZwR
L3ib3AQL5cKOPgdahzFRz7cVJDtm+T8M3YkeyMZJDiHTNXC31vfazWir8yTf6XH5PkG4PxYWT3SA
LQh7OjlwXFmzwdJFy1FYRxO5GqeUujsB/DUYjMv01ZaO2MZ1Siq8Tdz0ABIqb0+caBCRuASlg2Si
wS1gPWlorVd6WgRboXsPTAbfPMStDGsV5I8pKy4hxYHhrjI0TExhkJeTsHBxjSLdp3cd4d50ydR7
h15k1RewI/wWGage878wgBikrpQsDGj9jhUUHi/dhDnN1Mr4agLs2MgoDQ7+OLwS1CKVfq98xK9Z
i0ZfOOZL6XVb1Ov2id6zkWXDk+LfuiLaq47vw3OmBmBbuqt6dr+mhWBtM99ks7pwakVI64Wsufo7
YDuTnLRVHbGX4adF/59twLeDsqHw2ha9RSKCYMHX3G4VsHF7dnZLUma011TgME6rDgSQVg8dHcw1
7X0kpp/ZacxzOxcSni+Gi0jOIiLjt8gydBANXFR+VAWipHNIVIMS3x9sP70nwXOuJtGR8sC+crHM
Ok0NZW5MQ9XR+MKSe28UN13vHMbBuww8jhj02hToToUsJbtx7WF80EvOMZm7lYbt3j4yIMDZMkQv
iAnpVVcIC81m09mMFKwmuVakbOFgF/1qajhBZfBpeHgY7FhsZ2qgfiyunsTDE8HhWPX5g1EEEAG9
5lSXpr9zW2oeV2BF5SHYejFnXblmqm9tdCTEnhbeVlG591zOuFixn/uOdG+8z7Mq6YcX96Sm2Q8z
IrxO4GeJKNrEnXJ4dOlkktt5yPDVray0QzFjEEkMlKlkdBXN8v4QX+jEjrdCwkM2ke0Bjk/8s6zr
lLVdbTnKcqwxOGoLgCxZZ5p3AL3P0yAF4X/Tl97sviMftlnqmpB+X/3NbWu1NysLpqad3U1UJ5rN
ec+nby3Nq2KF2aRO+QUlwKOYnBW2rBH1N5sKeCfC1zEZsYYM6wZjAGZEBo5NtzUcsFuCjYXxxLA1
Sv8z2q4zO+st4LT0WIi8vcE5N60Rsu5y8cUO/VvH8Nh4DdHsNSO+Eiv/mWHBvarpqTYsD4Zkq1Yj
IzdXOntA+J+q2NsYrvX+/1uUf2hRKuN3HcptFTbV919alPN/8LNDaYn/GMKyTcfkrmPAF87/diiF
/R/+pJRu8pTTjJs7g391KA3nP7ph2jZBztD5aA/y49BmNwEdQ/M/QrrS1vkLjqHoXv73/7Zm7/Jk
9JEXffjzf2UErEG7aeg3mr92JxWNSRsVmzINS5hKuI77a3cyom+oY9VDAhqw4nSxb16wmhHc6Jb7
Ugl1D0ky3coRTWHWfUsy/JQjuHvYCWG5w1LCFtEThgWDFTxTFWIOJUJ1cvetDRXTLtz6mI31cyLI
2zXTodhgqrzjmLT92/3+62P98jHmJurPT3v89j//vXwM4C2uZQuhu8o09V8/RqX7gHZswL2UlOMt
oVKr0maMCW7IghrBeZLswKDOMGNIfU/b0bhGZQFfhWGe4RIPlc9G2959tmSfH9vSd+gMKnV0y289
4umtZdP5wTIs1vzIcP/7izf+7eK5lbi6leSfkh723zvEboOR2bQ1PAOjDqGyMK1d5EafQ4MKzIrP
EYZalNEaNju61Vim6i/cXLi2KSwj3c1+TiB+GUD8/V6K+dd9uJeOrqhfdZv/1wXN8b9fDsmvNgkL
+OdEWXLYz5B4dt5IsWu8q6g5Olgnj2Jo92VNmFGp1H0SyYOR2vyjJDoEfpkfq/pxHHXEBEq7InOn
t6i1GK4cxrPcXTI2MWFvu5APWAyhfxj0rCcxKJ0l2vupza8hPPmTb2YXkK/uuUGh+Id7Pn+Ijx+S
N8/GDMYgQFkfnnsi2epIxBFT+3Qqz73XfS5o/6xDhv+T3stNm7TFrnKnM2BcAYi8eeAkx5F36MwH
He1tVQ/5EZtDjYaq/PqHi5uf1o8X57oWT4O0GSCYLBl//wZUVUFjAY5KpyaJNjrRD8utWh6IOAQA
EDvF3q6Do+lGt20XNn96Iv/lEcC6RotVMC2AY6l+vQDI14FnIuVBQWBfghxhhsBDVzgBpRL0ujUF
DI78Gum303UAmuYvt0vZXAV56H+4GQyDPt4MDOl8V1K6xrxc/XoteVoU0DvgYo+WLc9mGmfbjHlf
W9jZBZ2mPWddROmooIQlCN+p9kFzIdqbX/kBoe4OqfSf7s8/31jFou4IQuJYchjx/HpNRcUHFmVI
I15NiD2Us83AwAS29iXFgrryaQmdndA7t7GFSEoDkEnoNV0FmkRQP+TuD7do+X2/PjDKoHVtG5IJ
E5f04YFx8oKMkz6FMa9IfVb6nBNeEuZoDf21uiXEEDIWF1gEMzaRlI81+0JxTkpR7HidIXfOi1yF
vIrGHe+k1vUYQrCur3WT1CMPlBUBdtZuBDpe+jdyGJE7xrl25PQG/wrgQD2h5QPmRjIBEIOjCRnD
ljrK+uEUdZFzT5h5fqQrnKwjjnUkPeFPDsBnDjjbSqunr48Mi05QPMuv9VdkDyuVd/CfhUWmET7j
cmiel0evnCLjUCdxuIEwysdCtuEZKDmS/ItAitn0IcUh5pZi/v7RnUAWs4ZqTZIgtZPSmp2J6mjj
wmdYFtExqK66/DHlxAEXoe3upXNVYnzPjEqeYY5wFiqKvQJgt8lj+9ggQ90asZEexzF8FYostTKv
tsiJswe0wXRNZAsFYwgg1EfOO+eWcL+8tsKavEPHCAZE4UbGEMtHTirrqpnIFCsK5170CLJ6eKmc
7rdlg16lRS+B4c46Yw4uD65ZfFa5K3YNtD/yGrJNltovf3iQ/u25dk1J9co+CErkw06EvQRiDU7q
nztRX9UXzTNRoCSE1bcJbEPKVuJ+aBOO+t730uquxvm5HgcbgFNx+4er+ecaDdLEYW1GjoC2Sn5Y
hVTpdK3sfAJCB2zMoid8JLZ/RKkk+3piLOEKEsMV7xvSAA7cAVS7OvPW7ROiPuTnRwCmEyYm2/nj
+/aPJUlxNp7ffQZ3zDbnoupvI13Xy0U3JqNEwaecY+ThrhUcWfTZ/Gp77mckzA+Za6dbnchUiTjr
+Ps7My8vH153k/XZcaH9UEIuBcXffj8ame5nwRDNdZXnm2cppmkHv+mR43W8l0ZEOGlXmTjBeEJ/
/8v/pVxhX2BnwgCKRsI0Pyx+Qeqj9DRZbAYDM+9U2ZwTbe+HNbrIeTP6wprv3bSWU25iBc2uKNUL
hjIQIF9zEKB/qFYM9c/9gbrVcHhedcX3MSsAfvkycprOY6n9Va6Ewg4huzbhPq68r02AnhtLaoUE
pSO8Z8jC2zz9OsEHW97KzkKQ6ZHiVM/buZ7EV80Y0ONLNpmlIPb7mqEOCIg8dxvS5eUxjrXpUMy/
QAw6R3BPsw7Lz2q7zDsbAoFzaxXuJUZPfk4UBn4zZ1MM6bVtC00w0aM1DH8IhJEaGftTIRVvThCH
e9XHL2ihVlmElQAPQHpqU3fckBe/rih7cXZVOmU6cNUgI0acwwGQdaqpC9Y9DqDjU+pW5luXwQzT
9em8LMR2G/1wSRRck/iRbCw7TGcMKgDENh9Pswmoy4V/ipXcQ2gN4ea5Nwxpwm0DdHsdaWeH/s79
csVxLSmISv+geezFg1cWbz5jPD3TX01KqXsSOOgCYiMAdbgf2qHFECQCDD08oROII1hdJtJbf3oZ
MDgAxT0IhndHAhx7YB+6fpnjJ5bNXDNPsOXLg5/u0qoz6PKv1BCBUrCJbeqMJ2pPcPXWbPCR4WnE
2raxFcRFxxOMI+ZlP6xcsHEJnEVScYLmeUAUKY2GH9FgYlx+qONQwThFLxnMaY+Gjow1xAocobV6
zvk1mPS2dH+QWQQFcolK7KOj+eBHczqTwira1mDfmuQFiyDcgsG6ToLVOiaJMLcQZ2iZq618Nh3O
39B/7QkIa5tE7U4b8ENEZetsCjP6XBX0BOjonyTbN12CeezWZtXWipmENZ5fbquofoZb0t7k/bel
Hs/hOiDJ/F6YGV0GSGpbiF36KXYifOWGeypauvOioFIzm/ZFV1V+bTPKjtI0rn9YCP5ZJSpLR7pi
SGEJ21bz+v23ZSgZvF4rawICgpisLYwyxdbXeI9kirgNOlpuEEkc2SiCe7/BzD1XiXGEcSHzpPGn
NZkT8cc1EU6oIwxTcZC11IfNwoUF7wVTYDPtmjZ2FmS3rTPqB58mzsYgYQdg0PzezXtqXuCyMdv2
S2Wa8k/r0b/dFAe1D2cnzhX/OMzpbe+0EWjqn6enitiHY+BOlFlEZEogH4B3NxMOhPn4dr/ckomw
A1trxP/9iDNvndSnbOjz0f5DUQgAcahKeumrdr7xqLGbbQogfL0cxmkKHEWN6g8dPBFySIEPPpPL
uXd1gvJCoKWsro7ilJcRCgVT4f/87Dg0PSS3yNXZSuWHZwdDtN+35ED8LD2zZAr3yxeEtQA7goOM
v9cKKqmKN9AsTsv3hhbhOObczN9fy/xk/Lqb0pXRpSVt2jOOIz48OSKIQJZnXEo+Ds5mcEOX3LDc
3Vcdctw2Zxddvqbf/1Ljn9sW3SBFg8eW1tzHmUuxv708qhGNcIOGKXk5xgfNlckNJX7xFlmp2FkS
2rNU36KUSYLt6u+micE5sxt29NK7IkRZ93lv3f3hmuab/uudcLkRdJZ0TjZo5j58KaUcInRPLuO2
/vMgUnkK6XOPCbtUPHPG0MtgVzPDvQ+IGhG0vy/6b1475ju4LcXGn+n5vSBTZl5Wf39p/9KUcC1q
eRN5DD2efzR4hlJ3qz6l6yqGur5EQ/ZAjo5hGCnNAZIze1UmW5xoxIWROkoTClv//KrjsVw1+lRu
RNjV0Omir6oNs23ujdgUBuuS2KD1WotWt8o4B00hGrWoNLV9ljw6jRt+UvgnomgOro7A3JE3nB5G
jYE4SZMYH/A4/v5z/ktxxed0+T+Dxcwmf/DXxyLgUeO46MApLopXI1Hf1Ozapkkhz3qBhBWiJlPZ
NiXES/aCTBEYq2UX7GtgNmuilf7wbvzrfaeqohM5twlpVP56PXHbtVYneu5751y6AHrxsprkHYih
KfS0PXOyl4lD2OQH7EvEjOiubNd5yN5rBBMxLkED39NxCGailvIHmFmVEez7KRcEXjLWA2x3jk3M
S5W6RUFIA6zEHAq/JvfjT0nSfm00/OTLm9B6kjacJBP793f9n/U0nUPknsbSbBEfDxq20aAO1Bhj
1pMEyKvUk5WR2BzmxTZu/N1yFkynCIGFLp9+/6vnRfjDKyeRlxmOTb+XTvCH75vZa+VFIZI+Nbf0
3PnhXI4Ry+9UMX4+3Q5tsjWzP9bxH3+1oGHKA+YKpRwUqvaHOh5bPaeuAKNLDh6N2hiUtQfm1knD
757HNr4ct/V5FqPmo0SUJjnAHOO+iCQjsLk3OAZEmfhqcre1Xn5xOoXUu5jUHw4c5sctlSaUadiW
xe2xWTTtD8+gwWC29gTgl4YYrH0oVL1nzkFN3w9yP41DfdPUho6ojpJtuayx5x0Jk+Ds1beFWe5r
Yg5A8Q23Ht2HW7SGj4Uam33JSG3bGf4ewpEw/lQemfg3P3y5Ah0xp3gdGbLNVvexTVRjt3acCgYd
4/F0m9U3sZY458qDmJZZnbaDybtpYobAI/4gLbuISO6HHl2hTuZYxVZNVIWBjyHDXKCTfc7+AFFH
j55yExPw5JJc1NXy0TKqs9Xi7lE6uOK5Ro9jlJw1YVCVV6uTh7DYcjSiAKZblBrx2ZXfvGF2cgbB
97JiL3HRxKfR+IyAEPSbVE/ABzPSatejMxwrOHD7ehieDY1eX1AFP/weo+9YP0iz2AdR/0ZzB2s5
zgpFWNNKJlFNwlu9q+vuWHcl0QMivxBt8Iq3x7oMrbIvtgOay67ooUwRa9lYd3Ld9s2bz4phGSfM
iRMijMLZdeiSUHUVX3Q0PRd7svrHrisMmg+RhkTPeiCWLDnIRpBd0Nw6ON8uhOgRCldRGec2KTyI
A7YlSwY4Df82soLhnbzITcW7hRxJWXct5fGaKIQHXyXVeukvxvY6nER+BVa88XufYxYhcHXp4g6K
tXfwQxBqIIxDj6dXU8RZtc5E6R712EFfjZgZO30r7rLyGfCMPC91TS5zfozyH392g+LAud/DC4aK
3LTfNTW+LG+9GWXZVqOzS/LScLP8h8p0GbaW+rNJTg2NaFfs85znZDLt20Dp3/ISt0/KU7aKqvRH
AysJNw7C0HmcQ/8gPpA1f7FkR0aHDlQtCcJuAz2eBVW7aCMp58E8ZkghdGQia3eTp7MCAuDb0NPS
D6ZzkQrbkxRF8mm+zF7l2TYlVZ3Ibuztyx+tEM1KFPfbpYyra69ZTym6tIZgVkgVkTz5fceoQDwS
89E8+7Kytnk9mYz3QTj4A1JqJ+zaU9M3N7zH5Dx3r0nhomgq4l1XTd7Vt8zh1E3vhRdUF20O0vBx
JnMS1cmhqiuI9P5uOUkOSWGupQuOtR6y+2UFW264jTtuZRmevR0jYEdaxqh9bo0UjbjKsYOpHLHn
xgNZz8u5OdaZUdkZp04w8fVx9IbzHAilBc2lcia07oZ4ntQ9q7R+GOjHbnNsK0mPqd0bURZw2JqY
8xrD2RimHXF0dBHmf5QGKiP4d9o+mUuUqm7JLDBKwTG1CcChB+TeksZFSl3q7+pei7fE31wjlult
Q0/+Mvj0DAXdbwo1RdD45G1LAw9SnRlUKKDL2uNgftUJVkCUYIDYZ1LnF8N66tvwe9C5Zx/rszWI
+t7JIBSCP3u30ubWondzRX9LYDAZ1wnyGtelwRHqd4PwxWawz0YojEMYdeE+q0Z7a0zidqlGw7Gs
ADk5HDKajNiO+W9EwnkLQUywZtEPG3WeItcXz6ZON46JD4QE0x6PvuzsnR9jsiOxKy9nmwOZEBB1
km/+NNdqwFUhxeX0z0zCNd10L3Gdz8dukXUF8sTa2hYuDtrQsW5dFCu7hISGSxjlW8R6QnHLrKl3
d8LOPmU5e2szlRCHsnQdW9BH5jHCpMYjrVzECshlpIMruEXSJDRlb5Tlo69NsvcMRcN20uv856eB
oeucA5f29AT3D4M3pg2dVvB+eWpa5GtV1ht7AGDkVmrATHITFLHfYbweULPqytqz/bylHkP80YGC
ExcAZW0w3p5l381IrzDUocJZ+UvtY/Qo8vKHGZBfvawFA/HlhNyjYTDLixaJbO9QlC7/yvUZbEYu
ILOelwG1RPSivKo8ChgoG8wbJf0iLeO24fVLCRnfIdPJd3RRgLzZpMtU8HXHvQ9b4MYPgpveMPwt
jrnqZHHdkTGRZBAihA1ubVVZt7kWJiCApl3FnPCqkmjHhpqe7eHIYQEaeQ1GFT7hGflSd6fJWxIA
4kuuwyLEpAFAZEzS6+AxR5r/hK2hvgssIsdJWFz3Mgsfo+KgxyMJBFPb7weTKDDPdlCsVzxPzHkZ
CTz2JtHYVpe2HEKSfufboA8zOcE2HcZpa/gaj9AQc7L+HpZufKncedGQYX50gElivUl3ZlhOO68n
wsIqLbJ+gDHswxasaogSaVPGcU5sLoirUPgEjpG4VEUoZlJ9qC9IuD/Tt0GlWoSPfeiytkToOYh+
3Tp6ySgc285FTPTdUsRZ59B5mSQgykgmp2C2Fk9RjIcxsmlV+ZAehq05WBbhKKVxRSFyikbDuSuS
NJdrKNba1g+QFwIcG29E9gkIY7jXRpZWv2dMM5UM/0lGPS/r3Dx5OOY+B4U8aI+IleRmmAhJrxtt
E4puDlokz8fAaBGRKN2VuTwsh1vSq8mTjDBaaJPDJAgBsIZz+CI8/c4weKkT6d1ZYDJWXVIT4hx1
3cooAMgliMnXS7FKmMuNjgzu5KR8TdrQ3JDxUG/ICY35iqd7fQoxAZuCdlwTP/peaxwJ4+6hipD6
ZAX1IzAY+BecMtAHfJ3EczcNsHaL9mly54QSyFXHVhUFWd0TyCifdGMbcr6hjZyPJG3noSkMyGga
RkUlvy9rPyK6eG1Uk/HoO1C/ojcmdEXTWqdp3ifyEPxjZ8Q/ljcIOsLGG+mS8S1wVdF5+QkW21Cv
T18TmQCM9RrnkcP82a31d73WiieNAMgLCdzpXdvvlnKgKg2DF04PTprWsf1p8iw9gGe2E6DXZKwT
UrnGk1/fGmzAgwbifm6RLqP/5Tp6xWFqSGmC+jdOjqaytOv4mOuQvUHInJfWc9c5J5lYGvDYXOOt
TZ3dvFoWcstpQdKsHqAL+oK1vsadQktR7gKdS2CVNTqy3kYcryjGR5hOunsIC6ycam6IJqCFcZf2
6yn/Zle6ukfTAr1jrL5OhhlvoTy0xFnQTid7IgOUEl4YKcYHI3IwMM0TM5/DGeNPPNbLdcbco4Ms
Gm9fRe1dk0bNxkgtesED0RSmqK5yeiB7kVjPeaps4sLg4G2MpNzCgypVN+tVgZfNtcxSTIzxgImr
Fh3Aw/GFvYLBnjPhcuEvTJFJ7ha1GPROcBiDnH7+VGwMLwNCzZ/fZ9B2wZky9FoF3XAQHP/nEnVP
i39YdaDhrksdRkuG8RGWK5Fk46oAGQIjR5tv/7Kn4Z/pcTdMxynvdmlqDTu+nuzYTA44UWs8V0pE
aP+an82tOqqPuj2Hr/Pgw6Uigk/CwcRAmkAPbvr97EVEWGl9Gci+juVYX+FYPLlZjUAug9AsYBut
OQCkp0jTrsiEdjn5VUf28mkTyBGGgPVXH32+lV48HCOLQYvLRHUO/1xbgaO9KLBoKi+/JRLMYzMA
8CuEkSC2mF6IkS/PPkrbGG1LELJpL137juJ/rRXyk2UM1dHvICmXLqe+trLo2zvW56hWD/WEQSm0
hy/LfxKbEhYQ8kocBBwpXZboRJBQQh5BfRBkZpNlTdXFiRHhZaGQp7fpV8cEhAyjxiDRNM7uunji
KMmBc/mJhtOkQAP9I9ff3HhjrJEjmcd708akXQRIgNNUVHtEAhRz89fikNJ+jI6gioe1jmrxaASM
OUa/zrCMeJtBe4FDG1ytQJz7oANfIqK7waWBXxm3HFzim6iAmqU6coPnpssyTxh6C5oB3RiwYIR2
L49iOQEONrWBIjuCW0Z8+drJ4pt6pnS6cXYNhMJjWJV71Lv9SQfNTcXgbTDMfrYGNz2pCFZSx2As
GghNVqXZb6ch7ygzXSDZssQAM/qvfRk90n6RR+LZIEMtZZ7W+v0hJl1wgqS6CHCC1sC8BEdIf/Y4
wHl5Up0mWXaYAlNM3DH+ITcyD6XnWRQc1bzXlRi76+6hK7r82ln1J7v09PmI9JBi98aQGRXX1JV7
TwcHxZZwXY7eYDx6IISMsStDAz5pIanMOnX0naE/Sc+7LHsQhwpE0km678vSXhUGI1KNmJrNMqUt
jKk6a0F1GElkLhoyu4BAwmTG6LgP+5gREJk9P1/crhnCPWLJkgIUNPtM3KrHee7dgbkuhy5git/s
GJA0u9TEwU2XKI9KuF6q7u5UQ7Erh3dekg6wGX0DrZfBkTnU8qjEg3XiDN2sCmaKh2X1YYRKZ3Os
iF6itbYOxuxcdEa+jmoEohh0ltqTsJJ+JTzcFYNNtwPZw9dByu7JL9wbf3C3QRKhEA0kelf+RGa6
uilLBJ6z7Q0zB5DSWR5hOKJYE3Fjn7FDnkppGmfyKRC/jzpCEcMBvjWiB6Zq3y6X7gQtwcyYU1Yp
xOZNE2npSopee0l7PgIa300LonwXt/od5XkCFEGTp3F00dnG+TWOxbVzFbp/bYMrAjeNrG7zBPhn
H/rHNu1wwfRptu7091H/7NZDuVsW1GVrL6hJAYpgA5q1abNvNpxcWnv1/TJk7fL2vuD58slV2i8L
gy9zbSVny9Zy1q7pFd+EiXtcDuSRXX/qXdgXsYFCe15Hlj3JJ8IVvkNCIJYHqhMabrdnIvuwtD3p
rPy1INVTettr4zuHq4xikB0D8oDDq7MvODHbNVMOLQGTWZoJ9g6+csrWfddqcrf8Kt6umiM71iej
i4jdccJiVWNVMBP7QrSie+5hFxxSJ3iPWfk2WJUdZsNFvcN+YW+Xk27ecaGBaN9qXT7QnDOuy10Q
ofm91SloHIZk+H9IMLNTDhc6bwJjTPMNs90nWovhUVPDJS1qdRNORkkcCFMYhVYeMK59CvNAYBbw
nZsMJKCZ+Q+YRvFamymTTurMybbFXYVKmDI2PdIPExDOOCLO6+ENLFeqhumQ2dgjCybQP5tl4yxX
DKEc7ONnq6qfR4UySeaAUVZm6n+WTk5IHwVxZQL/5rDh7zmi0/XMDQ2iit8x+jSBaxJuuY0MDV5w
NN5FNDVW4dCGhyKGa2hY/XgOG9Z7LAZMRpGkoxeJnqKR7A5ym89ZZ3yZgD3fJg1sBd0ZIVg1Bqco
375mVbluIjmtUo21qe9CmFVlVT95xZfEpkPjooG9IEthqICT+jQNyKdDELIGpdQukeVDrtry4BRJ
tyv7Gghcpu1tUOFbjhPqDcfXqqpmTN6AsKg0g+KQGt3aAcgJNxqNRCynT2bIqRmquXPQsJNtdJzj
K2BV/Ynz21tZqPbeH5K9Jc3XcFYyBRPImNmgQiJrdIBkGa6XUodSskmtHUfX8mcNkWvYJqMa5BCM
ImhnS6lnD4zMS+sLBRiGaiWmE7CyqzZAeKeJWD9RkulukwJDafz70CUlYsIpfqPrdXFwrdQ/K/oU
J31OEazEqQAosmlGY192/g3PeHxFamnc2OB/BfrFJ+DHxVNETIMApPxgjYW4041yk/t+dJmj5qCF
4oigAxaOzzFSjQpHcYVg/aGu1VcIfDirizmdq3wK4prEAyC32jAkl5q3uIjElkoflkngHfvKCW+S
IOEYFj3ZOlYJ3NF4OEwTVYNiAOuEpCkYxBQaIbl9CaYCEwlUa77G6jKhW7iBdwIgjQiu1M+8o2xG
G1MEaOzKwq9jdOPe9f11q6XvvFfYjBB2Mf3f9i7u+zAnW02Frs3sHCipVRFL2pEupUYzvBj9V1tw
lWSM55zdxmTfjv13yafka3Gv+pS+myGJuL4lhjWOObZpuO1kxeXBOSs0guLLWu4Bhb1MYTe/Dt5z
aq6IlAG+najngkPkKg87zv1uACWL1x7KEwupVRxAfx0iyLO1NKy7ya4cygGhPzVZcG8Tq7xqjwG1
Pys1G9Mq0tOtZdEASYrA2gUQQ7em6d1FFZNkcC/WvoDRgSnChTYYHv8fe2fW1DrTZen/0vf5RWqW
bm15BmObmRsF5wCa5yEl/fp6xFsVVd1VER193zfEgWMM2FJm7r3XepYOmn+TJA3Vbgn9NOkMZoYR
5m7bpPdJI6THNYQrNeybQ90a0Uke3HbpbtYEGYZNXsKN7d5K3rG1k9YuUH+qzKQkDSioJa2I+MlL
cI3pI2Hks57dYw6rzbA5OIv/3AGIQjjVYwPeFFj5qg2xDI2V+ZVI8TThfl7CmNwjhlD3+PspSfLA
7YQj1uPE9Tg3+smYc3lDF7OR7mCAPOWzpKdZmXb7OAZT1hjDaXLvLZcXVTaD7hsUoJQ0w5uKeip7
p4AKl7f2ugERscZVZc8NnefOJr87L3OfETzxDIa+2C7Z71Sw6tP2KU+CgBf45BpkpxbjQhiq+XYr
/aOH70bTXht2yXApFYkqh3KZMQQ2Mf4rBbEiM8i/SSVWyiRdMova3B+a6qDZ+gtnsy8hP8Y8a7Zm
R8/AwsXVN4L1q+MwGdsq30p4SWYLBckJ0mcV9z2oxMzdLKYf1wLYVdBkWmspHXMruTkKnhiDY+bP
Ht5cUKEDaR27ygERAG7unBk5GXJFkT6AY5cwI3cm8Hk2nWE9Ei5y0zSCJlrZmvuknCgXlClXwhyj
O1ygEKYGKNShAQ+uIww2RVsydfUhsxnC9eMZFKI4yaZ4wuXTLezFbJtMX4og3I2B9LhOg3jbNfJr
SMJXEEuvBgtNCgaDDROigwHDx8DGvzLBfK5TdcDCV6ylCZ4aVynNt0EeM133a6dPt6iIm4OZpyGr
o3RPs5s8ezjK7mPOfaNn+E7NkILzHcwCaW6o1dBRUTBkCconjDoa5qTURCbtVCz0jrTclQuv/s40
Y7Kldkoqe+Wh+Vo7Wc3Bd34k8ewyB8Ss0QvcQVfrA0AW6L9fgPQES3YppBKWwDoki7g1GdkI9y3m
b8T67XL0qBwGY6m3GuPpqathiqS5/qg87S9ORnurDGIePLf81hfnGqJ+fJSufsgN70R46kvSVi0x
cOULGUJfxGnCANQYcqAznB6Q/4tdVBDiLF1318zcyFpN25/f6DSOXcdRquShlvFAmjRj0yAg+AP/
G7Nics60v270B0lpejfNJxuz34VxqrOvNCx3gUePIIS8fbSnpDnZM/ByY24eyPR7783eOVilyZU0
ElCh3AezpGsGum/YW3Pmu9pg+qh8/3jk697XzfAqnswG2pxK4XV6PfNSuM+tn2e8VYzvygdPtvck
hMqdO9Vb3SkYI3mfxHdtiEj5hg4q9n1MxxvL7IIcPzc0aUnV7EjFo9Ml2d9WQz3BhYVPL+bDlFnd
hwzQGDZR/ZTllJA1nM+VIUv6dNWSk1HMB1Ug9oZRuxYxjgI7EofJs85lFTgnzvf11TZHeq4RDJOZ
mLnN4BFKkRSaceljyz7JTj2QPG1c4rA2LiYnlFNHMJhOrauad6X3R4dzL9zQoKVWZ3vXLcdnnwKQ
nziBL3Pikl1vF2FrfB7kkjHWpcz1FhJWi7N1G/S1Ys8dGOnVwU8r2OAwlsde1D/Toj50AiVxauGr
zAbdfGkk4ILAxv09ZbW4VnWz47Y2jmy2V0e12V5hv1yQJtHT0Latjw7pvre/K5OiD/qWfdHmzLm4
umruVejufr+USkTejg6KxvRssgRY87HaNht9suKTCSZ5yC6wVbXLyAu5asARbrU89kUEPKiy0TYb
PWuwgZjuzqtC+xGgssgysU9aAIPEwlF04YFn1cz7R7Ip4FMHrrdPFVgJgcBog5GiXwf8c+dgRY11
X1Ax3ptlJJcu0EcyZemuCl7bQKs3dh+ghxETF6t8sWf900Aodg/cgvlMA+Q9yxVATtMpD0bV4qGX
pNKVlfnMPj0cHU35Gcnyd3PfKkJ/Z94uep9/wtpO2KsDn9gDfT+Wxmvq6vOp3rpmpx9/P2RijA5o
Dn3kfc3WInMIhkjd3juOsndeObxJWzGpSsm6a5l7Lf9OkP9u8ok44Ahp553X10BE5rnb2ByTT3ZN
SGk7ecLvYIOS0AS9HvFmmCmPc2Ma+l3NdZQqm8vEPnhNz/pvQ94r07C9N5YfPQyFH7c0n8IA8PhU
1Qc9hLdiElOHzNllHseYKwPwQg/OG1z3MX+IZ5qJsQHp1TPTewmuYmOMsb6PsxtGdT+d7R3GrEHk
zwJfS5HEVyPvdaIt6gMpPzftIdLtUxQXdAuYjFPDFdepcV+HBsBJEEZvda8Kv07A9YAnyXxYUmZP
U9vjnFkCC06i9MnxBGnxwceUBCGtKXeNFxsA2yn1QIJHGdiFuU8f3NRCOxDS+dfJszBzV20HGsq+
nI1zbaIeIb+Xkm8maaEDR7FSI6vRlEfRMlaMNxVn6MJeTum5frPz6t2j3U4PitENGLvNqBsPNmmC
bP81DKzE2U0EEBWpjkCICDEmU8Pajsx3M4IkAmOdkB5BNJLX8dtZAQDxxRO18tSIBmcUX0E9v3uI
92wURJuiX0SkCFWLFoKk5y54qiGC50PYCdnqxkdvROGRqcejJ4dLYhg92eTGnZMDbMC/Ri7p0H9i
mAWGOrOP2Un7QP1K81d3NqGNRpKUiz802p5NWdE5SoHKS0RXDCd1XzJcf5Rjdokcc1yTOqqsxHmJ
AYJ6w41mZIB0IHhSIzzxocSu3ZndhzPaUO+MDvh/R8Ro9xdGKEGCjA0d0QOnavXX0fU+ZBfcsJWR
bgwnsiGCBlE+4A4LsEOD1SMJANdDElyXGdlxbFvMCZt11bJNCAAcDM6Y5XdpsrWSHr9Yh1+Qf3gx
Z0NXctDlRH9xlerWQo8PMy4KU5jApTWSWXuq4lVtDIfOHnxF069tX81GfbY0UtYlgZNl0lDj6doW
U+s6cajbonKvh+F7h0PMd1P3uYzjJyR8t6yMrmWRvuWV1fmUud+pkX05nItt+2oIYOcGPLDn0qlO
8xwxXnNs2inS70d9FafY7IGJ0LBzXSBeZCfy60QhHYjZW/BN7y05BX1tpg8xmmdQ0skJcFfKRVlC
jI8GqEHij9QS3Y9t5y5RKVEz9KlZzUggLdZkbryLPH2NrOzmcYhDyIHX3Y49XOfYsHZtURIS4+EN
FrpzFCDYKBo4QzWuQgZcETg++WRBr8iPu5SB95g7w1ed2F91ntWYtVnHQ3KIxiTAIojIkSMNy184
X2t9UhiMAxM0zeLymXGSEMwFjGxQkNAQMqgbdY92iSq5irF35dRBMtyNHceG0cnV7fchoJf+ouXE
bL18KSj79FwDe/999t8vIZrH0Ty65Wb+/RGxJPPAECbAeb7BK3M2Wk37+OcnWIXK/LL3zO0/n/fk
qDt5W13+eXYvNQ51Rg/6P5++GJeTtEjV/vdrsGDCW+v6SRzZh3EakSAZ3NiZRvOg70kqwvI+tl+1
oSCiG+PeHViIRg7sLMR/e+67PGh2pVt9hb5XQEUJ3fTbg8mghZgA3WzeS807mUVxmFCudOoNgtAf
RJC7OkF0g1z9fY7Da6E8SJZg2Uubdz0I6K1BNHutO3FXG3RwM01HDx/TzErnCf0sJOym/ElF/ZpH
lvBFl5JUANzWAbUBsNjdV04LrikcP6Aaig0LpKO81NcdOz25Z1iTSHFmyEGec3FGazwXOpS/mlOr
pmv34JegJXe3IAHcPw3TFi/ezGvx0p5rye49zs6XmV9sUXqUToTRDkbwkgQlWkczOKGr0Wx6FQSj
cBIb0A5YEVcS/QRmwxBOQWjQdTeHkl5UCLZ1/JiTpt/Fj8aEIkVgDOwy2HWqccQWBXbt5xrD5PZU
uyPxmhWxJ8Nr7aQ6vlv7YjHIJVQVn2ghq1WmO9uoRLWJ3541JskIVprlT2aH6yAhQj5ZiRZ1RBTV
mLdKAChoOe+yuHPIUv9TRnAvwpRKqYvAJsyBuYP9ya3jDgdGHvmutwqyFxchokR5bXBIXOmF/i3J
ot81yN/WTQ+YLAWTNSdE6czYq5BvhHJlS6JTjPieM/5emd5FEe+3L5tyl/JGMHDo3qOWe7Sy+/u5
DC9Qf81Vk6O6cTX9WJD5XZDCSNAm23FbsdYaHS3RfLLoUmRHw/Wmq2WkB6tmFBtyrEm7/jOgIKhI
mV3RF2TCoMHxmwmUBLrFqZ4sktSM8YDJGdeIwGNREmjCtkaZNZR/EMMlvkW4w6ZyEFpNLiT1OmSv
NUigDULxQbLtn0TUYhN15MwaDuW4HItVVXYNETFUPCnxbWxCGyF6Fx1R3K0awwqOYUrzJ/GuEqM0
ixjvNorzI9C0caMaUrS94oGN3X3MCJdAmsThD3fMmpnZwBlev4khZRdOILKNDPasXhLnM6NlzMYn
24bcWAdksA91lDKoIcVEtVBfsEUM1nUEtxZU+Cw6UrHBNJaZ7axTt3teYJs+Lbyhzv9KQRZJGGu7
BuxW1XlqnQnhtw1AoSpO1kNAwwEbpFqHgXtVSRqRn4hMDLxdK+cnQcswqWyOKb3XrQSIRD2nox/1
UwVuMgq3MdmSK9BFg2bpmywWO6+Yjoac5YqS7J2Uq12dsquQ0cvQaeTKZc/At43pMRl1GLFAn9bZ
aG50AJhILjLuqCR8mNVYX4cIWMoAoLqvu3vl5dqWOSC6FTU7nNJngt86l8YT47t5UW9EDl02YzIP
WHNOlSSlYahSC0qQ0/2pFs702xwAyQx778fz7tp6Amuh83BT8J8LTDiaPRp7IxlAMIEq60CXGvGf
5bQUMMv0PA5e4ON6vBekQUTAMPVGnRMBmE+rTRp3GZqIDMGvNCy2SCm7Fbp1xicCAxzKkiRJL0Bo
Pl2PpQV3EcEPXC+TIyjHy1ViwnkMjL1pAP7JZY4vJM7e6poZMeZBZATFFb03pTM4HGrc8Xlo+j22
mh/dmGn55FQNjaI7gaxCc/28yd/TOn7RDPGNU0tfUstyWX93iAjSKxmAwU0CgecalVfwBJ9aAtYZ
xDFMagf4Wq8soPB6Q8iQY1B7OuBTMm4J2eV3BSQaLY1a2M4OmXv5TLs7FH/G9jRZjGqtvFPvNuGI
JCkTql65QhyZ8wJKnpMPJ2u/saZhhyZrRlRZcwpNWztboXcepVkcfz8b+JkHDLqcYzkzBrHeEusJ
uakYdyyxCDrpmWxikX4n/XAmUqQ7qB5BTzDb0yY386dyIZ+HZNjtFEfFycoPeqm8g56RkdL0xHki
6dk4DZMYup3hnrhZeoHQGJM4fozAyHWZPJSzpZHtpRsMt6ybbQyfOFKhy+rjtZt7v21jwHiI13QI
ZiQbvpAgEVCSaRqWL9pRLX5aCi12Iy3I9gmF44o7jC5SHNFWztUpC5mANCWC4lFvb0WG1SthG5iy
7jk20NoTsHbBLzZvmnAHaqzH8sVXvZTnJcNYLlFc74GLUrauPhUHlWKsGNJpGve0CN4Fsh9tGT6L
aZuXPwmTQ8Uqt5Z2+GpEgjZeTf9QPTaMEMbEoyGA+W2bGtMTh+RNH0usVRWJtza4+b3Q2GHQsFeb
siOfMM6z8WTi514Zve+2EQDe0A4eO2PZNgghx6PVBY8hzFnm12XmO8unyO7SS0JQmaR7uYLEUuzG
5RIqZDaQruZmjBt1+27SvFfNCNvH3w9APb7qQIR3+iybx6QfjX0U85r+/qfutO1jk4U+I2D78vuI
qBXDBnQnI8TlOUJgeRfTBe2yfDYvH+yAASVeMLH//VoWQ0bj8WRQLM/2+7XOUlQVQ3r/z3eNnr2z
LVS3v5/+ftC151DK7PbvD8C7FfXuMmC1iTIwi/IUSvuzo1HyRMpUgSqjIaytmZ0nEdZvOgizv8sD
StXWT1qr5fsQAcH//QGauQQf/MczeLn3OSw/AuBb/j/+CBQ8ppyr/+kB3Wz/8zv8/pL/wzP87w/4
z1+yL4j+6MaEBKImrx4ie3wtR7emuIr6uwxdEtJRvXlx28E94HXQGBTwv7w3SBZsM90Mc9W8DNUi
a3UTYnqX/3WJnPC5kaNDoSwOq8TUMOrLDpHZFNGq78/mEE+g68nuowvZ/iwJazrVM8Gu+ncZ8VQz
SnCChQ92YzOho9W0SmD/go9ekssmstc1lTxbiV1/pobFPK+0uzcb6uQqxOv/3FsWbCiEOY8V8hw/
N4W81CaYeqRj3Xm0uDTtAdOZIZ0Ka+IwPHeRFp6GnjZEJpzhGXx2dFdgTANdz/96KKbv2RKxty6f
0pWtzkDE3r0mHp6bYB4erEZefz+TTmJcxjg+lUDqMAjLjqBSczwDJxjPKXnza7QTOANNmzCW3y/+
fqhwzeZ5/65RHLywpEZF9G45lXfIbXTYddrU7/a4DDVU2VzoMZsXZvtfv1/njxU+vrv5UC4P01/B
hUfvknPhoasbgAOZV/3zzdo0N5ex5BDa5wTkgLZHQund+KvVppcajLZuhJQdBLQXoClv2gJk8jCd
dJQmbTX6YgYGJtpi4MfFb3k2Z49zDWIqcVBrLWVIAFGSU122yQYWx8lS+Sn5Bp0Xr90xGp4KQtB0
CyBElZXZEYHMZsh56hBNryfTfVFO0210UMomlq/bdcUrh+QJBVzB3UiyD4Hbqz5Q2cbGK6o5TK4C
NzR2YVO9z2Hwj8Pz/8Po/9ffsi+6BrR9GJfFf2XL48T7Lwae/wajP8fhd/PfHv8P6Umz/oVrzsZp
iYGOZryHT+UfFr38l2bb+mLr+nc7posb8N9RT7rxL0u3pAEf1NYkSBFsOv+BetL+ZePQcTwLMpC0
pOP+v6CeYGMvXIL/YjbSXTw0yG1syA4Gzp//E3qDdFgL+6rkjKHYTjnelWE/Qc52XwkoA/XY5NnF
1t+XnsQ60pzq3BV6BKEn/7by8la6yAhHpB2HLBQP+d5rAbkGooL3FDTnirjuZDwUKePxSHFi6cr4
SmfMU4hY4176Mk4OgoVijw6G9itCsJUwkCHaODvW3Z2u4k3f18xuA+V30SZuDO+v7babLg2ObTUl
m7mMfhxIJ1e1NP8A73G7NJZELPespUiJZb2jwQIyeRTNhcF7Ba3YGfzCzAUO4OVcLjB0SXpjK1pn
DT3q8aHJk7eaihh9pR7cF5A1dKTqEfPFk+Xwt6OmVJvcfQ3bWTuy2WlEMmWnOk6svZUT6xlq4hzM
MtoTtbeFaFKfWtHNiPJhl/TlC0LMdkWSotrEDgIJHZwCylX4GpYNR8QaxlU3pe62augIkoE3WkJ8
m73Gao9qFr1kc+lzpjjFHLyXmncI6jI5htW8DpkLbxDDMmqLsEhI2vK1mzCGsGEGEe7pZ7BOF7gx
+boZwwKaKt9jJjZMmkkynVu6KyZFXFx9paPVHUhRbC8TdPW2odWX6u+kUgp6f7p5rHtjI1XuvjkD
A7skjB2iKLVmbdVUdW7eb50w3EWD2dw8XT2RpNntocP05A9ZHJE9pFzDYG5V2EfvMxHSEYvrXDD3
lB1KLgLPar8v+j+mXNAprf7F/Bk9ReKYTHC+6QdPG75942RMYu2JYUQShQwpElD9RjP0T2JInthF
YPXlKtqU1YB8RDNNH1wM4T01sOVocgDTZ68494izHTrCsYtposKzB4SMo3NPiFqKsZyLw5Q+2X7e
0Skdn6LM3vdWe+9NVbBlUAuQFiD9Vrr6TZmJSNGxkPTHba2vUgRbLRqQQ+XFE4VSQ8bXbI5HNtHx
WA1LDoKFdKswwr2Jm25np8NGmdp+cDgd4btB9RYx7NLWdiHof0B82U7Fuc4+sU8M9wWFqy/SnqAu
d/iSUfZTD+K7zS3n7KVB5aNsNR4iEknRy7ZHDt2oH90/tdbp97z6Idl1XcLUIlKz/gIcnWEae17c
x+Yf6Cnr0QqinyAznkKUBeCmCKElSxuAQMAMjtFidCzm8ZtjYbjXiUPbz3HmWzNtAzilJWfS7FxZ
7qb1cokgDm+JbJv0nObB24RbcB8m3lqCC1mFDTFYGXVdmsoYfDdTaBsmtRMhvYXs/uSQ/5NaDT68
AFpCUnndfVsCqaV0IPJrSqqjDK3jiGbtbNjzHq9T4SQ7ewRCXtu3obB1YKaMVkOeHaP7nv03OjO4
ic6zR0ejS5jIOlq6a2eiA7SJEmXgGtWbGZaw0/0N6LbQxSOqkhm3E8KLVU5zajlqeTn8oYYcActx
enbg+2bOjE0fJQ0OedCjHsHtgDHIaXCgN34AGSJyMbHkxgwpFXU0xisjKabNWCwmM4FMmujSdmXX
Y72qrNDexupvElHi9CEt8VgPXzLjr511wVZTAZXYPB0bx7wT8VTtetQT+7w23ukiepzsR1IVcqIk
zJ5uK6RwlLXlzVWEM+P9OXtan7475GH7VOhT7nSXqsqOeURSrGfrAadEpJ+rSdfdrWHkmKHd6BhM
fAmyLzG+rdFdx5wrtcPgt2+GGfMzfwLyR31TS2CdlLfCxzBcwyAZN1bbqYtLCOWjJxB7W7GDZbVO
9iLx7pMsNe85BW4LJgWolokaE5HtPk4mavoInw6KT+9SeDOjS5oz8J+sNcBBz/eC5jLXY3rzgi64
NDHk36smzBJgflddr0Bj86sqjyG73UFFOSPq4pj2fXolD4L5EaOwnRuS9mU23fX3A5EmtHknwnvZ
GYjdMx5y1YVQhgdjO0rI+EkYkebco4TGtaiMmkzh3CmZlheb0Jvr56KXaycJxrvSIWEBqAXHR7dh
m1DORz97+zGxngpWV4XU6lhRyrAwnsNFfN+jvla6vqlMnHg0LUkuoylox5l1EEhpG73/qEJo/nYH
9Zf5Y1JTFdqov3G5OT5g9ydtjh6xeot9NY8aobklKzE9zVVsEzncouvk9h3H+4a3+skI0Z470Xtq
f/QtqVCO4hgf6Sm5siqRqzRL5u00oy/XRE8at+O0e7vuNL816KbGaWkcsH27B7xs7Uk3sTENeU+e
t6ID2AR0SeO5Po7o7H27dFAE9QSbld6QXtvJbjdeLdrL7BIEWaRnIGL6ReiUPLStbzUzfXydqJUM
JvhkyTIoG0qCpLvgw1ayodM4vg0hMl3RH5qEFnubej8lthLExBl7qhBfZkIrGXskZGHNC1ApWOkm
rfpLlhjaU6dPG1vUtzqZzWscI5istVunN/eGbp7q2mhpBCSvSvFbT3Whdo1Ojo6VPHU2m4UVafYf
HTBh2Cjvh40NLnQs7zCNEZJiBsdgcBTiH6zsNm3pXVcP+6EU+TaYYiwfEeX2OGn92kiapVdAFC/K
3ONMzeWrJXw6Ls5GazLDJd+e4TTQXJMEUB3FxzS51Zo1wWGdwKc7EpmZ0qJBBZjfWa6T3TcVYZvo
Hk0fFfqXnWCksdIJ2FjylnpDw4FELzcBPc5d2xAxr0XywYoB88+EvSB1Y21oW4/3fjx2lndMYPga
5lrXpnIdzfLdTNiGx+xdqQoNuGV/S7vrT3N/JaeBJgXa+e3IyItUX4upeUit6cVtQ4o8tGkdtpFd
SgBE8cEsc21veOnjMKb4l7pjyQx5XxPhu0lzDA7FY+E13yrQKohD+ktItiFvPl7y0bR82zvTS0lY
puklzwb3y7Qwc0b9WclqPPN6NQ+FhxiknojNCyzvatKWZJe4acys/YzheIpeaO01JDhwFuo8nVW1
ircgTwCkEwlpo3KZfgJ9aVx7mQl3+D6rxqNG/GofEt2rgTlELPBRdeKh9aR4UwlSPJ2T8aa05MFq
yVecmFOfoNRxQ5CwgFIVzV9K0J6Kj2NYXAiUeqqCPr8Tmm9OgbE2Ha4Rjh63VoOQ77X9WpC7oTLC
ejVGdqFJspOG8XuJHa0s4zIU7TOtGYUhJWOcEI8WZGntD20+Xm5JrGNSvbfVLnPyr042GimFBQmv
Q5nSKGj7+7TTbFBPKddHtQvETHChJrVNU7V7TtnnCkQq8B3FAdd4LMQhlMP9aOU4bFqEsjqziTHh
6JaH6KZKOvVhLsxtgc/NZYN+iEgTbJO8PPb0+0ISS4OQnlc3myeFbm3FSRWVMWF9bizuRxNwCwRu
4ksn7p6APMvajnZiCnehE7sw8VhbKfjRPiXC3RPZfGQFB/OgSnojZF+gLrFXBOZK3hKce4Y0iLfK
ZbP14gsqyJWs8M8WHJj8YSJGpZpJXU29bUQM6XOCnTL2qq0epMWqrMCJEnFxX7X2SzyJkYQC2qiy
7FzuqM/RpauJGPJE5x5mYd3lN/Euiu6jNyXpytrw0oF0PI42xpfa0cla16drYnocfiL7ynAeny4n
F8bIAUwx2LQ+Zd57oWV3numkD+EiRICw3/mliwNrlljHB0GTMEdIYHfzaZbprdMQ8EVTkyBZVdxc
nqbhR0ZYjIGB9x93/5wj62SO5lBMOG+VFl5SSdPX1O031jTNrwWjiyqCsDpUnGumWxjyok1zdUX9
uwkN3h7bGV+MujDpCFtbt9P0c6Rp/YHBQUwxsEP6+1klM1Npg7Z+TVRDPC4X1GgiOiXuNHPHt5xx
2MxMZ4vyMqYHVmxrbbnymiZAhp+IFTr4gYmUHR+dvtM3Vg+pPUY7CkE02nh5xOysGe8cBYUM/Dlk
lkRFeNHAbCPFeZFjZPqZW+6V53G79hxPi/isW9Uz6uF6iz9AHKNk8cyKqvOj5f0TdM3HCduiPpv7
KXNu+HHf0rngGI5sbx8U884OmbTZ9bWVTumjAN81tnpo7aO0q0Nbgg3NmuEZCkZ/dBEU+sIpf0y7
Okk6K5kgCqLyZl6L6rXCuLGOCfHYVp1u0rbKs7WeRZfWNhAXW5E/WoyassSd1oQjEezTU/qpUHKW
zosfpbcXNRn5np4potZ8Dfwn3fRMZ/1geflCcjh7A/8jozb8xq1NBzy22CeqcNcM1ccos3obLFTj
xNvWrnUlEr1fO10B8juc6FHauPN6PO6LC7cLzbVs4S8PXo0gqe5CNLp9DWGluueeBU/APoTFzzp0
0zQ+qSb40nrcElrBumEj64BBxPuYZHvWsuLJwiLt26wvj73RNojOCo99X0PEhDYfX1uzFqFF8KPR
3ksx0vPf1pHhskeCkarDJQ7SwRunOOSajOx8VBQkTUm93LaNDPbEFdyyyvgWZlw+Zkb36FBwVJ65
q9Ukz+TUYUFrH6LQdHbW4MTbPKmekbS9Jo2lvdQZ9kat1jk4IW8mhVs/CdVM0cp3SI0wc14xExPb
HGgcchiGVh1kEN0hwgzG9VCyT0e6d5+P+QPRQzgBoZl26Mg1h4yLVDBz6E1tZ5IkZMbY9OaRvrtt
D2ipaVm0VusuihSyQOFqhGH0JApmpm6KBrkypmzjMW0YDQcNGJaFR5tZEx4+C0uezNb1EMSndjLk
ulAm2zNoFVKrKAwaI8RMs9Lm+lp5+FXwnp7NWpoHuxf0BxhvS9Uuov8oP0Wk3W1snMcrojQXJXex
DEYZIbeDuUuG9kbp4ZNx7vj1Ej6nh5StLMfyoOLqkmYoy3Vlm5tBZt0tNDK5Tjs5bPVmi6Zgydnm
T0igpmbsWJyx5z2N55slZOzLwRAw8PWLHNzXdtIEXsMoOOfklcX5gKM1pg+BzhRVlUp1f6wXdXGQ
7yO9odRDJjtbLecrK1v3HiirPDFGxJogRruCrCWLgVweBGS7ezNyJDd/zeboE8tatG1lcC8axi1Y
RnZlhNsbdI5JQRPunSGc9mk4l6e4nEeu0h7yq36WdUjqSo1nshVXEGCoNPVLzlBxJ+fhJ1FLyIEl
LoZsnn6L8d8PKR6PTa806rq5InRIWDvLLi5Fx1uVK0xHVoIYO6vKI5HGABsQdl6JW5s2vz/t90O0
3BMGfM51BA6jXL6J/GCLASihWXVfQG6JUoP4kyWkwSl7vHdEtdUGyLEp6qr7VkoiL+IZUzkSFsno
YaPymhc9ehiJp6KEW4s+eYuU+xXh7btD5QMvW12j5iapPrZG7T5wRHTvI4M9P5rc4QQjB2YEcI1t
sp5wQK2cHjPDvGxLRPUO/Si3fYt/QdSssXmggZjy+LXjUoAiNK6aW5wzOc0gRFjIE/zM+5Gk+EOg
vNe2Ep9TZPwYncnhTROXhrt/nbdkn+G+jVKXIAVtlWgkrY05mB5G1DlU2Zxlknxawlp68qAWI0zt
EUFT77yxleux/QTYe5ibcH6u2YfUsrtKXWf8urh5RfNjJaq65Cj1G4y4f5s4oYtmpHKDdARh3lQf
0SOGh8Tpf4yBDZRxHmc25EcbA7dcTpjTgdspkI9xSq2tCCpEBSIaTi7aGDW7WJTmXS3dlwGOYA6e
F2WE9+zo4tGL57eif8Iad8tb8zUJvY8eoBsMMa7XpiB1sFFbl6EtRR2qx5U51Q+sjShxkpLfsYut
jW5XxEKM4U0XJyXDT7dV9UqvJo+3H8fiGPZ7OnPHIZs/CgaELJ3ZFUMap6N1YYp6RTTSH1MY93aD
FsiNP8leJLtHprtAzceR2QQl9Bmj4N6g1IXkYLwUzvSNcXFam4q5MBZ6Lwl/+hDdTROIi6VNj3Si
z/kQbhhjriJ7+CSCL8wZXkb6CbxDSZJLneOAYR0fQ7o5M9eGhsCgvw6N9lwit1jhNeGvddBNNB1I
Sm1fFegZw+YHgd05yv/UMwr1HJQZTSrDInAsVQ+xySv3b0yd13KkSrRtv4gIEs9rea8q+dYL0RYS
n/jk689A+8Q996WiWt27t1oFyTJzjpmgkMsApk6Cqj1hUojQyiI7BA9dNb+R+As7R/K38JQkqLwL
l/Kk8bZxJC+kqH94Y/vUDLAwmAwewEDucq/5Qb70LTNZd0NaXvifZGp55hfP7QQhoqKRMNShJqBt
66rktx82H9AVmC72TD3jMbplGp6Q7Jkn/fLM6egjjKVJYbxMJF3guG8innbMnMNVkbWnMWY0YY7n
NqCFmdTwVMyWJMsk2jX5z5gIcLI+RkZ0tXsa8NTkcR+t7Il4sT4vkBSX3da3ip+gYF71rH4RO7oe
uJfphNoZFa9bG2BptohnEkRS7pnYboSsg09dHNBE0xQJD/1QUQ+MMIrknHpAENTIlDznuaVdA0lw
KJ6taAniUiensn8Ng4lEk0lxFnvrosORJssLS94OrXF/F7lcgyXdyzJ51RinMNA4LDNxwcRJEHAu
ra0eQlA7/0rriJBryDJNMe36bLqPGJgYlJ0qP2CK0Wl7MzAG1XY4btsIvVMr7r3rvermjYb3maxY
lLXo/u0aFRIjEdQO9bVikLFyWWxzmfbN1mdWM6P132ETevJ678sa7GNc218xzflcc4CiA0jT6clO
s6ubMd/wsgez76euwhdCiPi7QWlcpeGZ/NZzFLb0OcK9jIDD1CiBnI+E26hx/mUTKJS0/iZSxaVC
zrCWAp+NYK2YVf1HlXf7pEBLqIdfDFeQFKKTqsyOzPFJMBrTfDpWIm9DgHQzK/VZOOoodXSJLfa3
mCvhwkAc0S56iDRr8K3xPK4bk6rdS5mn2Xs2I3dAUas6d5Dezua5Vd6ltXwSB+k2I8/cOeFL1LAf
gB7EtREpjd5jfEJCRTJkfEEjeQyC6gYp+Nl9Nw37XJrZLdX2k1iIaG39BlST5cccbyzWQChY7hhf
FiXltAOSTBvGXGAeuS2dr5Iqg5mCZ5FEpQ8C80ULCWU1WvOf0c4edYOAEXX1b7vH3eFgFJLDng5k
2xJrz2P9wqxoN/jdv4yByXpi8JfWzaHEobfSSIYlow7kfFFab4CHf80c2jW6NqnF1zQP8ZoiYAT+
MVPwYnDV+Q0H9FWq+p+TVI+4ce5kIx27OLwkWBGgZdJKAFJgjw+EycK1GbxyLxwC5E1wU6ZpSzl/
zVHwbVJlHDTNx4Za8RnOy08qHGsDVtZEeehEzJSQ/eD0Rxg3pz9E15x8yoMof5VK31HZJus0XNmx
QS/g1TDxXMThsCbRVSTK2vdbZl+PGNmVBPD4UjGgJsxjMqt6L6vhI8vr58yITqMZnMCGlStjJA0P
nDqN0pNlT4t1xcPEgC44qiX7Ce/JC1kfYF5INXGTkmPEGPBjRut6IHzBzK0LTmQ0VKa9tjKGheNU
vKahcbGTEI8u5C9hVF/+4DVb1SYzPTqnPo9PaUFURdzniPoRO2zuku65x3tGKPGe09BZO1QpBl6S
1nQ+GnumX5e/E0DfBktFwiisnY78y9gNFHzgQqElfVYBnWbH9VpL1oXK/jPS8+O03SkoRUNPfrtz
b2r5DyTEwC0aifBKEPLNMAlQGEV0zThZJazirg4OiJeZJJQXKwvP+WDwj2feLKhPOZK70qe6yOsV
46uzcvQyTP/rteFwWB5d6EyrFYkd6zLm8TSYDQem8l9d32M6LfZeNQGxKP3Lclb7uXHJZPjmgYVg
k/HPSN1/te28QR2LtzRje9GapyEbn9O2RHIEzCXVFPM5AaAJzKdVbhbAnrvXmuqB+vcxcjEPs4MF
45Ejz13hHBqQn97dsRrWTjtT2XHjkbzwKiCzJJ35G4PonF1MUW3TGMu6xGgh6ynbFx+u6f3AFYkb
Vc8HIiSvFHC7sWAuVBbxyodiwkEf/9bN8Ncf9vn0Mk2ETmauuWlS81kgcdIRxYLu2a1V+g15Wrlq
HOBQOUVIHviMKtPqzGSXOb22Ln3R4mZo+FHq18l+7ltLrVFyZ0ATifho1Ucoq2bFPoXQa9rlmmAE
/CT1xbcg+cT5rUwyVAmIth3Tu0AW+uoTJXfSzaqTJJniZMzYYPy4KFEGhk+oJjbhxRutp7aes31H
BQrV96Mxmp9zD+pBGw1skeQ3KXJs99yvMQeFmOJ+hYMjQCufJ1U80j7D0OsyRhmCr/CXnsSCkvDS
lV88rKntTnnkH6Qr/Nv3SwmwD0tEeh6hnEKPYYYsjEVuDL1gP5U5Gc4RBo82ZlwhNTOtfuA8XmUJ
JuHvl8i2DxVb/r3VBHc5CL3tO45tVDHO6pWAHG9H+jvBp31JQmu3GJlsDygZQwzRtbQorNwQm4H6
teQ/5hn+NepdTuqcNWUc3IbiNdcquCpfBbc4BL9XOHGzGZNjjcn7lLJ76G2q6MLQ7M/Kbl+3jbOe
BlNt69r/7IbiQ8SIjhndr4wCtGQcyF96CBD/1ZQHhQGpthApulwc5l5li0uVmZdK1w6+UG4S7Q4o
1HPGgLqkvqEqkRvd6xAj2vLRTg7L9Nagh8FOiaydPcCQCdTweG4xyT056IyAJ+FGyKzqV2Bm9aGU
9cGyVEElOWODLhnlIoj1NXtpK6afbPDdBm58UADWdnXF8qVV0bL5NJ6D5m+czH/TsNMHaZKbwpp3
47O8yLA8nVy6z5WWtqKDYthvd3TTwdjgq4vqk0LEdUgiwzgXMWOldvIZC9U8mdIW4wJ1C+nXDLX/
DgHxKBpOAB5a2u+x/NDGuA0a4e7zI4/PfwCFAYS21jK6Z05MSN9+pAR2rYiTp2sNhnf6T2ZhI08K
RoNpzEwoz+j2WLntPCkztBVPhlkEFP/s1JOO9j12Ozha/m9syL/Dgv6wXPz53djlT6xgr9RqPwDC
M+cR+PkkG9wz1NPfGeHFae8egV5wLxK1vQ3sxZ1TymcjwFyhF3vJTz+D4QRJx6dnb41DTiLO0eRi
vFoMKbra2HZ9suu9VN7N+pYp/Ubc/dpErLe3sm44VJgB6+wNO4/1im1w8fuUOz3G4sMODIdxpTXt
pwAS8aDbPfCmas3dTMxmdiloxk6l8sytHR7r0vlyhvovFkV769jqQLm58YTeq64fnzA+LadJG/wk
WwNpGyyGvZOTOctMs1Ieplk4Gau2dBjAZOMGk/1LWEuShVp+eLC5z6mhv5A0DHOV/ZysKl9sY/XR
HcVK1Kb5nMfRq/LZewQOeACOdFiSZqvuXtIk55GrBpu73OSmATNumtydohuIy4efJD+MDMmBq3Fe
irEND268JOPwD3JD0jS65k+XQI7pjCx/RdlIk1hMB//QWxHXsHeuTMUipYRPwyCIyMtw7U2k4zb2
o6d225UljIU0ESWTVBSucTSnxJema2bB0ccies/YI6yL+s5m0njlVgacMMzXhIn0DbUw2UGW9yKy
gFKQBFOs1ngtUjRrzOWYDy3v2iFpN4gYnuIg0keQkVfDpOafyAwP+9p4sPOgER/j36TGZoeZxAxA
jLGHMSEq77puNOghnlW22TlwnmyUyIaxC/U8HGWCUzDI9k0YlYeIGr3NrZw7qCL6kxwEotWjYDeh
2jsQwRGeooVOUSfYxK2RKR/V83QaNMGHRtlXByfQ7lXP/AwNgzhRb7bvlaXEJrRs4yVt8ayx4Sa+
2Ewk1FLoShpVSAl8rOps9QBCgjiJgXaS/BGzearSimeZuVzGicjTFV1VVLlvQciZlvAYtig6f0t3
gIQC+O4t7E4KSzL+AlU+M4nJt3waJEOroGQ0VF+yPKIvCKjxQ2Val1QP4uBNVnZWdcZm3JRYuTuq
BpZcXx3+5g0cTBwi2iBuwxvtm+H1ErBM0N+dvkq37WgqLGm6xw6ZXVSLGTpaHHZy1JqYnx4dJkAB
oFJp/EN+93UukQ+6cO+KnuhEO79Xtur++bN7KLvU++tFA9/FZJ8ZeL3MwvHWtv2ekMUGeQ0kfuf4
jJmiwrpDA7+3ST//IjnyDwbQ4EecUfVMoag/ILqQ1oMcYhNETrSnjsA3FFfm82yW8Xbs1XQn0WZl
21V3Qpddnku3Ls+hyHjTwhxyNfNf9DVdodIjTTcMn2g8Nu60HAXolCKCVQy4kCfQzPNJTNW/2m3g
IMl6Pn+/eOIAOAHDl1u8dkRZrNRQw9wIa5wU6LvGpTZhamw6XOipbZ4FAXRIOQFwlDdYGvmZqc7/
//J/X1Oe+9MEBbn7/hOdJkjOqupriKaBRXkeRCeUkxkTqXUbM3wKYtylNZL+c7m8VLHXHIvag61k
sgG38RIHiV2dfaOrzgLdBq4/COD4TnPiSFuEsEpsbc1qwKvj6Nhjw5xct0DL4/7GPtBvLOUfvn94
JYGruBEweC0/SlJGW1A2rrmGbuY6B8N124OMOqjW1XSOlxcZF+IUmgi7i5BGFcPN9zuKyfDUch7u
8Kf+FJZdgLHgE/p+9/13p+y0NX/o/34vWv5AamDm60wnBT9aSjCRUXLu51GeTXorhuegfdC2sPx1
HUbcyd/Wa9SOYT5jBEsk5+93DTnxiInB/DbdK0Kp+DIaOAZ56q3G7jemB9ZwZWRSj5nhGtmTfykc
quygd/u9Jby3yBTnPJkigk3sNxOGMQZrDIzMiFHklSlWOZXRCsU1KSbfL8UyWEwxznQW56YroR6R
uo25JKvOHqv0wE2vpg2VzQXbviuXxt8cyZltm/lS2btW0IRWlYV5pglBbjRxR31L+esFBOyMLND2
wpP/pB97l76mZv1+JwmHGQaLgXQCykLGxmdUotcSZbAMpfzJOnnsgNgYJizypNwgnZa3kg8StFua
7bypezCKY6MUzFxqHVtEbn6JXGmMrqLw401kGWQjG/HvIJtvbjek+wr3r4Hucp3mFU3f0BEJLBgc
OVGwzxBlsoYxvGe/I/JqVCxVWm84JwnQpDLrKO/d+ZeORc7Qo8mvzgiqvm/jEwOI/gIJethPbfQx
B+pU0BNilQr+QWS2j21srKtOQMTF/hQldc62y2z2jlDuzuc5/KP01DkTWfw6mPZ0RbZM+PXYoiuq
qpLf6FeGnGym2448a69Qn7r/tWCe3323rTDNg15hCtqiiglgSasswdlUs9+eBSF9XTF+djFoOrJj
XmEWeLe+tpA+Ws7wWYUYQ8jXzQ4+UfHLn2zbeDeTAYbqm4LN9Krob9onH1AN+x9ksaXEPfdoGKrp
CTv3fJhjaCVMJ/doQKynbGAp7DNTWuSwF9uajDsKTAaUc/WzST2GULo5M3dGhN5MPyTL8V2ax+2p
QY2zDaXPCn+wPpzo3S0G65dUCxQb5OoxGBnbmpF7CryCxtbCA51TSV8iqrdDkDokUadNClklqJ5a
QpPXZqf63w6oqcZ7T/BWvwPfljgGP20vbzm1XAoHB4xm2zNDC8BKNQwUNoORUox1wYA8YF/G8a+2
JQCli6HHq5FGpxICa/hd5ua8TrANrGXQ89jrimCDEPXa9Ob0nGQcpyai3PeJx6egLtdkiGs8lnEP
mtdODXHGXAc1HiZTHI/yK38S+AN/gTFnRpLlMevaObl3k8UiqBHhA9ETdM3APzeeFi/zMG28cdFc
TPzkZ6DtXtqwXwrOJHKzsg7qg4Hh5sFiAMGbXY/rvsqI0RQLHqUJrWualO4ah3D3Kw8lsd5z9WNU
bgmcIRJHxEkV1R/c4anJ//qYO395U861MOFg103Yb4aOT09rgql7yyJA0A1G0PAWyUiF3jHnhGTK
pOQxJuaRR0j1loLROY8YH2HL9MVX34u3IGoe0tP5Me6NveOBg57b8ueYfAQzYdbRAP9oWcnzQFx+
bWOS5dT5fv3+Ks8KRacbfzpO9BW1PIBgbY2n75dCQcWKQVcXRmYxyw+QD/+/d99f65vhc0iIsuq7
6Y1NSng1cGlfuIzXk0VQ9rC8fH/9+93glCaN/9jiTgQ8lTsA275/I0xFeXXkKdN2eqH5XOM6jjY8
lloA7EF8Ba6mGDpznSbASkXFvDYnydeL25vug3AzM/5D3JefI1c5p8RhL2uZIH0kBr3Kdp0lXWEq
bmjJils+dls+rOdhSLv995fz5ffcqmepinviqjpwGjV92/fXpe/z3yx/IlvelXXzMQ/9PYP9jhkL
jMf3y1xIFFhmAAGyqijpUvpmBYUZj1xYNR9VGQ4319PDbeyr/30XxB2QMPK11kHymankYfrmSI3k
DocWt9tgtoxxKJl3ScIt0YHYyeop5wmWx/tZKuOltNz8TL29nTuL8cg/1ifOUWG91U62RzQhNlXh
3hiGajK/8p2wreFBrRXdO1Pv+yJiLEsyylk6iIm6wUL14Jrp3hX1sCEm1ntJszS9wWBbrMn3jqGg
MzThLg3ZSGPPHF87YbJDt82HWYXTS23c60p8RWylAa2IY88uGVXxC7rbYDumFQCkfDp44zzdIgOj
XdV8xVZLyMFAW0ZdIF7zsXEe4NI3tlFHaCzT+FglUfBUWorWNr0bjfcMuLc+laMRbRoTEevUsHES
OdTfPLOnXTPm6avrhcVZeFB+E6a9e98A+wHhM33FDjlAZkcwBX6oLuozbst/tAvAYTE2xWHyBzSK
c8qXALncWJs1j98AVDowM59hOLvEnsCD2JjonAznA0CR3nh4AW8yMoFCNCaUszSFp0PcWaPIVUvK
TN+kjaYos/RPtxPiYSb4wQthXWaX+7cTxs+wnG783f2jN4Gq14X1oPYIthk6MnSFDPEF666hM4JN
0KjmvZceGrBYbVykyjt7wL8AIsNN638KeBQYkDp4A79bAnz0p2tZugOrDLaBzvjIjUy9kAX0JRf8
eRgTHk1VLPZGhLlfD38HxUApc6fsXAwOiI9CZrggCLFiq3saWlU+hrrDdEFdf2rIzNuACEInEYXu
qYL4+hmiTs1qp3svXNUBQG/fstncC7c+1wk6EIQTzbYy1PTi2iAep3EbNqLfsj23HnnT9UdpU0gJ
tkD7JGn/Gar/oYOEmlXb1TbOs50zsJq088rcg2JdB+1UX6yqyG7CZoepw/44dn77lHtduwUswSK2
GHnwG95ErJv/aN2xPrlj06zU3LOFdNMX4nXTfdHjj8M3C1W6r2ASqdph6x45i1KbWDxL6lv+YWb+
Nhit5Izioc4NuW3Mmja/fgHVo6+j1Zi3UQzeIbLmr+9fpVltIz8xfxaeNd/65Q8MrhmgZysa9nh8
DfUEWeU0e2RWdYdRl6jk1l0vwnU3oY3RCI6H/t1ZRNYa+AsbawNwaQqz5Zbavr+mHPjh5iXJT0FD
xGmfmuug0Ox++IYcaf+xE4AHkw6xqWD+F6nDUd4PeFmshpTZHN1x2VzzYupu1EDdzcO1xY1J7+65
xzaqoyPYTaLII8pcmqcMflwDK2mOCTS0+/g4Td6noC6FUwaeYFWfqQ2pu6WpyJ+t1a0ICmvnJeFb
1oxbL2IVEFfeK5Eqe0TIBRxjxTfVlrDf2dZTHHl7066amz/XHT0Bs1BsJ2cbR66larrz0Pghh+lv
MLMz7jPvIxydjZEyk06Em14it2CYN6K/mpko9pXr4RuZU5rlzOe2ISauTdNou7Df9xP6zZVTNPnN
JXCRnrAAmm0xEHA8PV50u8ULqD5+NJOX3PLewrUYl+E96sZXQHUBTEHV7KacA9czXO68flS7qQOS
0gO/OooIspvMzI+gfi1krd4xenhN9kRGwN/RyCdwNSqHJD2TbwpuQtfj8OHB7FgjBXZONNcKZew8
HutIn3Tpz89GWdjPXDTYZtzp0pt4G5KxL051yaK2lSx76pbTb+7A/HHGsh3HXHe2DW3f595/d7nS
jbks32LH0U9dX/3ByzW9cw/yl5t7b2h8XEtZ8FEHgbUq2yC5MmwixcBvnbMNOVd13UfIRORqTmiq
Qvzcr6M370w7Ae2JwGdPmkn6aaRMvAPEN2Ka+rVAqfqyhLX0eE62rQ5chs4MNzuJ6CodU3ESZgE2
RErCbmUxnxqs3p+M3tdGyog3H53gXLE4uA0jen5XBPlnNuITCmZ2BWFC989DOED9aZI2ZzcwgyP3
ZZwsdPt6o7xYvSWK512fJOfAsYINbiDaetkWZzuuz63s2AI4aXr1y3OiTbBlYv/92RQuiJWB/3nh
5ADJ7AoevIcmKYv6cUOxVxDHNkA4lixTi6m5pAZzffbyYt9OzfBQqn7RkytftcvAKQj6g19aoFJA
bayjpugvqAX+BRH2mHL5tEIZFc82WUJxWGZryePg0g6td0hqXOuWgZLRm7PPWJfBalh29jpA+axk
/jFYrzNWoc/EGl2EisMZdhfQ+ia0PzyfRzk//iMVA/L3Vo+f4AHXjhFEb21cWnvCAv/g9Vt63zL5
ZK0itrQ70X6effvkdGQppdJ8cTUIynYiKCUQXklbtIpc520ObINvPQ3QKEeE81TZu6dyYzMJM/lc
Oob1gFeNBBP+5sQ6gf1FudiguAtDVix8lmh3fa/bEnRZHsj0qnd92Tb7wOJ2ixFQFc27UcT5w25N
75AXKA/D3ruKjrtasOU4gsva4YWzdrVBgGo69NVnn83EHpJFAZy2XFJdcPdO0Y+srsa75f6OxeQ+
KSf9FGyXryYrkZXT1v4H6TcSKj7ngDHW0V7bWn3WWX2HbBugte12w8wm226Nr7G2xWc91+PGdt0d
5qRuH8sh/3RZnrZ+d0bQpR90RFBb/LE4FH7wFbeHEkfGY7b6vzlsuQ3nQrt1Rfg7wwYn88A7yEz+
m4zx7rNoeO6r5ZsdrJ9OQ2ICc5EQnIAE/9rn5X4pej/pnd7yhnuwQ43ty3h4CAaCjfanT1IQjd3c
569kWaOoKlycS/DDSE1wnn13uDal0507K8VHynfdDD97nttbnXAptIH5CpeyfxAbec18Dh29XPZB
pUAZzd1vr671J2rkwZTj1nWacC9laXzKbto7czZsZsR2+8IJNU++luYotdvPpAZpAg/NYDoYrXw1
u/zw2L63c/VaEQgA/JjSVPD8ZW3Ht5+67t8gKxJSp5GomD6nuOzVeMu4aC0IgoM/WE9lFDoQXLMZ
sQIHwOhl7a6hEd441LBHnqKCvMkKuA0HRtvrDxkk4ZnhV79uZ4dTYIzfbG3W6yROhwvClWIPVMGk
GkXO643GRxNDNxoTRJizyXVvsHVmK1NfWhD3K718d1h+jKcqsYILm7Y7ZsfndKrFZ4x6f0+Fgh7Z
8c1P5LFvHPYoW+iRD3Oqq8Xp+W6k8fTZVEtkSZPcGagniFS19Rkl+UtUTdHj+xFSRDwEkqH6IwrM
iqzi8EUtGcs8HHhaDeiZmWez+yltrqVGHkwAicQgsGjWXYdKjocobRE5Lsun5s6s4U0oiQT+YYRM
YQTxvCaKT3nqze0K7xrTUa5KRtufAXfnFkMJT3TM8cfcAhmTwVj0pdTvAtLyeWiA0pedvfOYrbxM
5V+noQ0RSfIF5AtJx/KPWZWxGgjqCMwb3WcDlpMGCQ/E97eTmRPPY8jQZeJeiFlx3+z2F6cYYw3n
E65uekR8PW9KZIyUbD90Yq4ZAF9TYAGPIm3ubhaq85QGP+bwJa/xe8IPJ3+Y4cUWg617SE33yS9L
AFGie+kcq73MnYPsoMneGdCMb8bA3DwejKfJRafKJ+o9wnkh/oH+M2ScvzNT2FhkUnzZiVrUhGV0
gY6XacQALu4J2OLzZzqzv5nS5DAEc3Kco+Cu+3g6mUXzW/ZxucqxtU6t8beD1rF1M550EyqFyhPT
vnsPKOYZwJoTugd/OAZRvIjfik0jcvUZGdELM7HmH8JEVkkoOoO0iF5m3DeQTf3iLQ/5TLQ3Jjev
tfSxsbk557oGKTBTRo5EJZvSxJjRGPccg8fCyNx30OteG394CTzb/xdkX40PDqiau/Clz/MXactq
lxFYerAKZvxQctEUCGLVgpz1LotrNnVE2VSAEUHejvVa+onaw+SuH/SvQN3wSD6CIHxPVH7vzaD4
587MZZRf/oLdH6/NEDaUkq2EdMmixmNVCuk1CA8+bSS2FGefdbP/NMaDt1aqOSlfp6+W3zxbcKuA
XuUv1MAI5frqd8UNtBoLcQ1YTT5knfebykr1U4+wgv3PgBHMj09M9rPr6NJqEhXkbbSw6t2UpilC
iiH7wrl4x2sBqYXVYKfhxK8a0VLcPzgBph/Chkk0elP84jSGt0Ui1l/rkQ8K9j66ZKPzOAdi5xrU
DpxDuxuepQPDsA55eKgowGQINnVVO23J0gIRH120QfQNc9X6D5P24a/bmH+tQBUfKgCOjnnhbVbF
eNKdjEiNsItT5xTFtVhcsD5WiRd2B0uYZ5uc8rA02W7hHOhgdq/4r4neWf4dvXrKJyP5qQQ7uazM
ALr7jkkGfEWaLFEvSM79cO9OQpyUS1mZaMo6qO3OjoSFiaeTRHJj81Dw5+ynDSBoPVpTfig4lsyV
YKi0bSxcXf/9ulRjth8m4GEZherVrPr4zBx4z3HPr7TvQQnHurK24wzUl53KWyaiu9qkQ9Ecy2GO
D5Mj/3CXh9fvF66j6DpirYXUOEDi5GzXqCKRSyXauJZ+iQNnkBVTCUkWlsQt4Xf+NXdGPKvaSn1K
t/Q4TqlzajmE+WMNdb1RFTdHOOYF+9tKqSyYOTPx7XaiW2zVfN//fTEVrxlz24uwnBTnQcDyNfeu
ScjjagPtsKTB42RJjGTBGxWECSz/Hrb8AFuLXF6H/g2AAs5AI4E5bjGpGMwFA9VmHg7RBCEWOoL8
JoqUlsZDCTo0jY1lkqcWGkkUQvFU3b7f5SM/mD7u/jksbcm2NhvEWUZ2+++vX95FLS6nKDSvqFDE
juxoHMoJA5TBrP73pZT8xIuGB3BnWj+QnsUwDDFvq7p4a/nUdr1M1GlGSZavJMxWY85ZYRG2SUpI
iYCqdinhm/S0BMef8k48VbOYQXOyCypbWf73gueTiBfqwfUMUrussdmJlBKKPpA2UqIjZ4wFJ3w0
ECkzljl9v4jRfncCqG0kwpHDprE1cN3gtw06TKB2tK4WPr2VRnvbbaK90wfqMJFSlea2MrfBYNzj
nIg2VtfjyXPLtar94gjfW8WYVUAKrNwg/eOUCYBWdSgWi7s0FD73aIGQL2J5wlkaHDiT03XotYp+
kyuPlREzOxaUdh5SwqoPVsX6RJZfu0Mc+9p6aleyUGfJjP2lDbpxQ9lsr7zRfSu66Y8baPCuEpdk
WtAmwNojz81Yaz6701TXf3KP4SJq9AZj7B650daqcVhjfbMOKcNjjiZ1Ctv4HR5tTD1AVCJqdXsl
8DlmUAKPokzxatdGtinmsTnxk/I3NZ+KVU672FDdLmHEV/DDiIgeW+dWNnDAFYAPWlQypijK0/e7
SuPOQfe4fPIsmZ0kC9e9N+3Ic5138Zg+UF6qU7BEMcHefbRjg0MdxTtedu/A9U5s+FAcUbZ3C/rB
EWiuQhmvZyFIUED4t2YBjFF0+fhbadQrIAHzhvyG6lRKJloGy0VOdH2aEkleBADeNROHc67idGf5
89v35zS2/q4domjf+dm9BLC+C9gK732Kf9smLy6z5M+pwgg8PLRvAE6dwAP2dNwOAVuOHZ/jLhpJ
lHIMxEmYiQm3iw4cHotR0UeD0XmC8ZXbylcCOklE8sfm0HaUVK4hrAPbPucQt5ziXL8pLmgXntQw
O9cQjdtMvsZoOVACQ8eC3sBCk6AWYO8njZuBGykPnjVTjG0WhNAelD6BZaFxi1DoEfZ7cpdJ+/c7
CIwsdIdon/pdt8Ws/ZcpfblxlKanClZQDuksluQyU+YwFit0kN//HYAORbR9IcgO4t7IE6p8MfSY
omuGgTI6Nv6E4KHGkYH+dogtrOL2fCz9/r/Pd4rRr6Wye8uJWjxZ7vRZOVYOEA0odhEW2y7oX8eo
fskWBKBTj+bGjTvm1wW5Wn65LcPuzSg8mjKzefemFlX+WO24SnCD2SzYrSgihjGXJtBJ8GWgLPJ9
bxsPhrPVpc/sJXWBjRn7wIa8paZ+IE47Z1Nl4gqDXpHncoLZWNGihMWGDHO13NwUL7R8KkS1b+ag
Q9sWSEHpAfJQxqudDi+4uc2tmdlPqTxQxGDR0ZRZOY9erhN3NUaZf42N+MkihGYbJFG8thvgDa5F
yi15paRfOCRRjqPdHQyDp6FJycqR55+hhoFp6eMnN6+vJR6OE5f3Ng25WasNiWxMVvNrXTC+E+BH
wQhywmFNoo+BF+9UCJK6YZ0PAM4XhYRNT0r/NaDjdKdz09Cc2UQE51/OOO3tGMt2UDjPPLyIaQBf
sO57s0SSAsXOrTApj+TWa0+Eq9F0JtbS0jlPxbkfRHfwhPOGHPjWkzRFzG6CBcbrt6hShnXh5+Oz
kaAUngub2bDpH2w//C2g0mTZoP6O8/g/7J3HjuvMlqXfpcbNAl3QDGoib1Mppc8JkZbeBxkkn74+
5gXuX2igG+h5T4SjPGklMmLH3mt963H0+45k0Do9pBnCiTZGFFWDy1iIBlWWstA0Bbopd/OPEJzz
sas74V7YVbisE7QmvE9vsI0HFAdsd2gA3DC7pQig8DCcTQ5121Y8NVOzClKS3yz3K4E2t4UMiSKj
M5MtvbsGYQ1vopzekm5Ktp1OXrJW9sXhn4fJY5uanJiJBmhVhAXFNWtBow5C7QJmy7bTfMASLwk3
QAWzKGHKLC2ankvZsxxhiktXyvH/duFxI938AXER95e4MmQeV6K3K2Q+7ImkY7jwYVnREhHkwJqL
mStbKoQ5CyEt7UBRHO0AeB+qlmfF/FAb3j4Jm3rrNRffcbFZevxx4MLkykuqngupowhtk23Tgv3q
gG4Gcc6bN+JlT20iqnr0qCN6OXza7pZZVkhT2/waRgW/LYSfjGhbZ1gC3KzsXCJEqoUjxupICe4Q
+2MSFzh/P7TBGdcxJA+VzKY7yPdw26U8gvOKFyysAUZ8rhuCaVBnSRZ/UG0monv72y9JPY4y88kY
xy/Z0cCie/w2UfZumF1eu9oytjDgtKM7sKzluPH+vpOJmBE1Yh2v0ZY/jkmEwTCK21Pm5wjifULm
VUprF+TfNXCQb7qJfPITUrYL7Bgc1QZnY/pgsVt6AImQap1Uk7ODvrl3PYzCokd7PI3UAQsOvMHR
wSSlEjPGIKN9qYC8PKMZSZ5BKZfi/FiUfvREm4upzPwQFnqwSVL3UbfgpwdiaijJHsmBbw9R+RWg
690g7MFxOTuxY3Mk7ml+qJkk8GZQhMoM9pNDxkEp31UemJu2EGRe9U8MvIptH6YrFlYdjDk+v9wn
8cTQG/+g0LPEHvIaZPFHt0S8nQADcHVSsAoaCPuRlLPKSgdyeAZEnWN7MFusSHYKRgPXGuHTlnZq
C/ymgRvuWkShfYadOArvs/SgacOzB5PH0es52Ak6S+YRbaAGDdBrTandGK5AFOiv2HqdLTWPOgyc
OyIDrwZ/+QuqZLRBzEuXChkdF6d+gUBR78sxRt0VMcspVL7mykXG2XE+zkua276Di1QvL6bKB95b
Skv6Y7+5SSQjYSy0H0oOt5XReieTHsCRAOJo5fjaeZpU9uibj6mLnCtNPFDnjAsuVbEFpH9Nktp4
nXrOQ0llR88ewGpKVpapHijkwkeDhzVeIOWAerFC3WTSAj5V7WRsJ/RW0QzT71KMnI703p2uSY9G
5PBqpZhRGfIuswJfckyMCmfDL50XdDMOwwOEBrhDkHOdTH2bGttIo5HO5EbpqSirj1GZ/iEc+rcv
uB8g08NqAgVlGpgDyIFGWwAr2D9OmdC2Rp5+czRl2zVocaaki8IkuKcn85abbbMLwx+vhmeaaUm0
bWC3ChY8Lnkug4TgjJXyIm+hOQ3dc2OoL2kkisXgvNkOSBrwuGKnXL3YzPGUyywwH8H6xfuZEI16
tb5M2a8FPWSHPvR7wrYOiZNSvEK3ux79X80ey20/2s3C0ARQ/4TBpUKv5q8lFdSy5PyPLpNJRZox
UEm9CxKA8kAzC0yjTYunis9swPQbkLCsUy3pjyn44mPEdnZs+vcizFhVxx5hsQMgGwgMgZcWZuqM
RItd4JtqU9X3yn6eSm26qwoUYwOhFTnvvBLACe2emXkToi7OuNuS8YOh2Kcd4/luy8zbZxEiytz7
DqTrb3B/IJBxslqt+wITKasbzgIMRjmGgnXIcZUOzuxucyCtNjq2Ca0CuWEFgMSGiqNaHx+yGKf1
OAJ1cPr8TKAHboXIg5M1igfLEjVHd95bAPwYwiw/uEOAoi+yzHx03F4+qhxtQpXSmjIiuUW0g/6C
aHaZOQjgmvye5J+vjFilXTEv2yFszUUnf3waKVB/s2YnkhVsAcKYXB+7GJl3SWB9FxGJs5lmPHNA
OMN3TO84uCx1D+d56DdPgADa2Y9fLoDtmw+uilda0zsrgXNkPerDIRgoJjAVhptWNN+1sMst3Y6V
NiRzugP4y8jRt2EtM6ph01n2efEVxiYEcEyYyynpxSr1QPBORXnGSpCegXjRruGXi+RE/lmBTEdM
PrCPyIMSm2Y/sR1kRy20vuxgKqC1tCesu/RgLH/datOx24nW/qElnyzMjr48I6JyokGfhpjF25it
3eMlBuNGR5VcnSWBFKSMA7NVlUmLzcA8M5KNWKOLgdAksITAsrAnXLuxfenDn2EYqguvLT8aJ4A0
kmYrWdC0zrhxM9E0svMNptqGDU2SXmBGCwhRJLxX3lXF2lc2ltzBCWZxO/CDZZS0d1pDoLBsjadR
tjOf2SGFnfETJgB9EWnlg+z7X7vvDkicFnVAPpjTQ6ioQ2PVU+g2kY+AY7Tqq5YHZzMybOpzqGBw
M5a05YLNlFmfY+LVFDBENEFT5Rw7btMh7hdBbVurKYPPQcgtgZqzm0QyM9sQwnq1iBPb2wUcfHns
mY4ueqtz18JvrqOXc1WSRrLwwoh5eBgSwBCUZzuRqLS52ZeEjYJkA9mAhURcWzzoO+mI3zlcq81j
NI7Kj4hpwSvZv1WF5a6Q2GwxSnvbjqEL+CFSHmzAHAXmE4/h2HbM1Y/v9cHZ8sVTWFvaLiyKV1mm
d9UogTZY2Kp6zIIJl+WqcwN6/IQnMSi3lrlRMum3pxVHQwQsc6CYi1+uMWry1QuY4K2aNjHHtkY6
v6mwT0kfo/p2fntMhZfYgKsRWemum6o7JR1957XUitP4RlECKq+5ojfCzG0hFig0C24ao8UV69LS
RaS8BFyP8ouzdZ4DQG5zFJZj1OLGYbS29ioaiQM90sU0OMYKW0RpVuyRWDBTkFSd0PKzDGNY2PAM
QnfQmVtOLfcwlogUczPW4Zc4bj+qSgouPsqmfAIp0BT5I6QOyIohwlal9rleEFeRIyqLfHz7RUiN
kiQrrrbXMYEI6Cc3xsgN1hMX5mGO5WxwB0JYEmtZejAJK1g13jFt2mfRhLuc5tMqmP3Xqd4QReAR
N8OxwXPVvqdVu/AKJk+9Is/AGa+5772n0fTumgD/gToT7Bck3H5TwpWyUmHFMdwmJ4VqE/BM/aBB
YtjQIi6XAQnxqpaXqR5KPBFIAmruXth6wG3dnjJL88k/NGE9HJjBzwtSiBYfxxI58s6u0Izy0Ggu
IwScU6vMLKGw+4IMVBmJ7T/NI0xdr9GMdvcsyuSAYzw2A6UfmkL8RHRg8OZjx7D1jk6BOV2x42kr
8h4uxVRx62GtowMD5sSNfOSvk9ZTBdYPOVFizuRXR0m8yEoGOpg4s2N/6eIft/OQwOH9tW2TCN/B
OHh59mNY1c4qMctkOKNWLubtdOzatdW0KDs97xdVU3CHioIFPO7j98rS2PAOLfiGZz8LX4np/nCk
u1e9GK9BemUx5Ub71IeabCd7UeaV2CF7wQs3LwhjlIFNiuJmSa+JYsivq1u4kQDlVOW/+WienyuW
GTy/ciE6ZRNgIr44vAGQ9wg6rFrdoLvJ/t9hSrrkXvZhOOWj1ZJqinrJw/3egCqfuo3e19ggfM24
jKX9yMjxs2r8Vz+HAYpfkVNdEPnZcSAndJt22m1SEudNxGF5FOF6xNm80JKhRXJd7dM/j5vPnFen
/btykjDd8XIiyHEq6mkgNa6tLsaEIhez9tmtgJ8n2CgkXuPKyN+MlAzqnEzbXt/TEGjPiRcgxsqs
aFubIn8FqX9hSVymFi6aWHfwhfn3Uan9Muve+Sk5OyR1UVt1yb1Pog62a9tdFCWfGBpYumLTN5aa
B7p6An+D+1goXmgXWww0BiQ+OKrmQ5CP9aHpjjhu5BbOAxtTsx2rCaATl5Qks3oZKutJUiMQpE3m
gQ4ExYjTF0QYww0aIq0WBechjIJd5rcmO0RDf6PV6pVOBhw0nXpZuhmN01AguiE3b9/64K8Yd+Wc
4rJ6xZFq3RLPRFUKXL6Y4eQ9tbfOsWMpynAfl1az86tu03WUPxPG6jrND4jS2ym4SFNVTEf0YVOl
vYGPF12ZlQ1v1Mn2IkeLtkSwcR1CZvdRnmzb1ID1SGCsNV/JaYvTJ67Y55uVi76dgyxIFJpa/J6s
n1nq22u6fbveMpAQ1RMX77HWbnmm0n1odNeQknzRJd5uRByONc59N4Ov2uEA1rtAuCxM/JF0ma3P
i6OBOWlgvrQG+XghA/B70AFLg45fRvrEbQ7YvoUlZ5AYQQNrHYQjgj0R0xdiZBXglCk430EkLC0S
OiP33miqYTF5/cFCHF5K/9dyGOSKazzaN0H/Y+X14N2m4lOXOOPdUxP9yBjJb46EZdt0YbSXXnnr
Qpc/u2gd9AjQ3f+4Ej5wA0NHWKVVe1ALqy4iApWcsmqPFuC7CrHB8V7eobkj2sQLk0cvI/iy7LVo
VZdtdGehr25DHxw3Wu3NGKOt7lJf3JfgO/Ekcntrqi2OQYcfYCpv1ijsz0n3kJbjvr9k1Zge0az5
4EKIGDAtgyKRqDmrUcEuiCneJvI284If6VtFfSmYPRqdTiRc6JPAIuwNQ2UoN9ZNh1FUyvIB2TjT
yCa7YvU+DfT1LN5hIp35nRM6pgiVyyWXuQBQBpHtQWARDKgjdL95MAMaXvlILloy27dmWXXS0k9B
TObYcxNZPWFTRc+pmR/6Opbmk+0PrJNzakaPH4ax+TqMkMPb2W1TFh6nMVoloY1eJ506CuQB7ziu
bVrB9fPkeHRcWsFtgV2BYxu96YAsFTn/gj22+I2bn7Mpvk9E7/LHAGUXAFI35dAwXrCnN0IYh5Ov
az5iaHI2pqxz9p5IzylDWVL94pGCMzJOlayXWW7X4ORbEpqCk1txpnAdiC99X8Jgjkk7EVU0LsqK
cEAx0m6ADEjnI/ZsUpdxkIeaQgZg0+oI4TjJ8Dykxltb1VCjGH967hN6Wc52Fd7J+DM0yOGAFOYt
s7j5HL0HZeREZ4hfuqiUuWI8xAblTibS94DEI9c2N6lpsJ9bs+JmPuyqgCg4rvetHev+omw/o6o7
5NpDTYlJx3oYd07rvqPNP4Z+JnnnQm64kTUO1Ty6bkCuUWV3a9yuch/b5ptZ5Re7wUGPq25No0It
8ppjTEYSqRdFJ8hte88dbrlbHd47zdCRvKqBS5cFtTXQsPl1q+ZWgkJqcbNCnznhVG9SpO2EUhFj
S3W4DlLMZoGdFfuo8e9aKRz8Qkh/6fhFazHmGGLYM0Lz6HDRLf2KdEGqhTuntvfc0dUusNXWg9KA
OdW9puq7BBTPCRjHLCD88DgUY77pHP2b3TChu+Y3ayBQzVbPKnM5A7xWOdzvU2fon5PjtPRXG21L
vxfWFboilhsrXMUpfgRVaCfdtdOV3vGCMID1t9XobUNS1Jeuj36U3E7YVP5wJPaEboBdbKIwSFey
g9iTjIp5+iW32ncQk5DPKA2PDbfVolXtQ8tUpkEuuC4jkVMW9Zumx0rTYimF+IZoJZZwMYpjLE5m
cA1ES1o6mdkuaP6jHb7RC2WaS9lc5n54dGX75cl+jba4Iv+r7jbLQGcvz11dvgQ9sDOoZ6Uc5rM3
QF8ibJDSpMjqWDumAuwo4QDmzYzsZ6VLDtk0QW2zecpUq/aFind1qS5NZ796eV3ujNIQy3oKdolh
2KvCz4slzjLXHodVAhsnCyHepQ26UDqBpPy1e0QAWDtEUu5E09tLAS5djUzNZDGeIzkcmIAt6tLd
6ylwxEbbqJgWtuXb40paDX1sXcIYDTAtwVXgljX3GBTpc3OM0GUlrgbgDFtsoQMDfEt7Zh6E/plY
gzeJ250pv17V8NX0bLpVRmZZqOakVrkhDXJcIsFw0GHbxwmFATLGaufgHXcSnEehMHHFxwUowZp0
iMgnn6tMCVOesYqYr2LEDFM6Pdr9NmCStUGO98n1ZS78JP2t6ciCsg3uM83BJ4dDldeQpAkl3juZ
VxeIuCTrFO36j7z//9MJ/s/pBO7/NZwAFnNcVvHH/8wnmL/iX/EEtvufvucYmOtYenXHsf8dT2CZ
BBf4nok/wmdgIgzn3+kEhv2fnm/ojm8bJhusbRMp0DLWjP7rP6z/ZOpqG6QdCGE6Llqj/6d0AlPn
p/zPdALLJrzOEbblo5900Pzp/P/Xxy0uwva//sP4XwPLsLJDGqAR2uON5T3V6L1EjC0Y9ZdC4ID3
MQPWit4RCZOToPpvBuyuzWvaMYlKHDX7uok1L2Gj5wo9Jd/6SQhMsGb6heNo58w1cw3nPaUDys+x
fzuHc/TCPvgB1kM8sk+6kjT0HHLCtTSNrmFm0fw1Z1i4kcvNfCR6nMDp740KgLw3pcZjPNTa2fQr
/EI8wzbV3/lEtBO0sPG7wv/s8E2yyrJY5krs3eCpFyxGeY8ff5KIdOEiv8mk956yCZ5yI4xjobwf
J4u9J9bI7KyB2F3Y81MOXP3sD2zREoi3vy/20XIfdTTg//qMJmWvtm0XfHhdHOvfUOGhKUpkfrmZ
uRwSYU6rKCYBSqHJjuL+qmeA1cia2pp5vqKhPpz1jJoTDNel7Dt37m+e48w0bgP8ohsQrBemp79F
3YZbrwzVgw50eqO1pKhKePhxT7vK7/KcOZL8Nfm+RA4A5c3b5iFDtVst2RZ+Mb9pRync7sEBzDfD
IQjQ1KzhUsZy18wfz4ufGjfm7V+f5OvGyixiYwPc5eAGlYJ8b25ED6IFU+yF7g8HILO31qk//VgT
9OQJhMbOZOFbVwA4kmyythlTobs4s099E7zDSIBbSkTbJfPo3Epj3ORO7KwNA8YFTEdgBh6uPkvt
3MgaDnkVxtveih4qQ5xVzwGydam53BYvfNqjyNVy0jGyeGeSs7n0Ku0rZ38G8zPuE7UrphJcRnyX
ZyNDXKFem2lq1wmSdhT4g7MUybyxEJQllW6RTd2DH9O/3JDlVxjRQ1C3IHeSozFM8cGfvAv2PNw2
EPSFgvllh+9dibYnZWcqfrzQtRdW8my7bXZsfPZQzQyR95r+yUQfgUPPvuRBrW3RKp4LyRaQ9uZ1
iDtS8pz4Jiw0UrRkF3mm0W0mB6wyiu+QfAKUFxDgB6wU473NWHPRFxyfFkOaU1VGHOgCeZ/Gclg2
Ib6uzq+NhZ1EL7ndv3Kn45XuRvppyTqeTRgOOIwNDVm6iCUvs4dQe6EcTtwuJZ6ZQcK3nXlYjEul
GnFbuJ2xnBQyNk1pv5iZnNqDKTyZl2SmMk40Wcr217HjWYjXPpZO9oRZ5WFgnGlzxnX1ul7nuT4B
p+y+HUR0hMLdm33/UE/wkDy21qwkyo6hOaF1D4kPj9kpfsloyzeG0xySZNwSVDKjyeQhzHn3XUt7
aNqLXyBa8XC/2FV9SDFAopriKFZZHgrL9LH0SMtrfMFfE8CXB2g5Vu17mpdvDfKXeuGZ3uP8lQWg
L6fIOEwUu4T+t0PQm/LXwjR/QnILUpp/TPY4WbjPaUVE8ZcrvJ0hvipJp1APlLEhiY+LIM9JVETG
7fU+hMKVgQgWVBQTIc1COe5lCLOKOsWWpD+1ev0qiakji1F/dsKGqncuygngRGWJdL4zyQdojfew
j9NV2RSXvBFyWeAmcJmkXKg57tF77fOMEIcCAwgZACYonJ5Dmn4yfASojcaYBc8IOlhlweLw/bUT
2hUHLfCz9ED6GtmkjPtX5QacdacUfl9469S0UL66p0F4Jo/rm970BiC6Gvt+18UEhTfeTz3ZDyYT
wzHF6FIwSh79z1A/O7LbhhpTjgxFhkFfYpko7wsH5g0N05N0xwdTYyA8BF89Uq4+4vzLmXi+9tZA
dm+d9AELCvh1eL0yvLbD9OmE/n3v1C6HB/8z1girlMFTpQ2rssp+aSY+KwwHDOpH5mzYKzScLIUT
HrU2PVdudEwjzsmeWo92f2hK18HDywgw1533CNDUJB4T2+twPKj32NiXeT3PPm1S8VrkQaS+LJ1G
TpsWgu7FnI0R6oFLbW3oOuEbJbyBUChC7z1m2uhNZ3v7+F51VL+aWeHzUU8DymXsDP2rP2RrJo3v
wNcwpiAHXSeBZ696IdcRhKkI3NgycGkvZe7so2CNTQKoUzYyVcxodBlx1RicvAK5ko5VHDMbtVNV
v05IJSAJ1IAIoNNPUVfsigpjQWCRsAM+oyIk3XLXoImHkzsz7QPTxZqMQqfWxRbqFtr2pj2Vql4T
iMWvNiUBN3Cyhuoy7cbSZFBV5KiuE+/QIpFfcYZCiObUr4lHgz5mj1rqcUfwH69YL+OXsKpIecag
dZOqNtd054i4qb8kevJbFd20lg/qAZqxRpdLwBnshTYoslSPHwYHVUj5VXultumHOwLb6xUKLLng
XqsOZqZXBy23E1QuTFdVsA4CkiCSQrV72A57gbkI/atgrBLrLdAseDud7Ig+bFW4UgbtnSArC47Z
wIrcKgnuirIgMamJ12YC1dWvmOhSJDf8Zj0ctG4CvYujbx0SSbC3qSTcOP/2Cas4VkG+qrx43NUx
Sllp+k8qVWDwM5RFpMSgyMenX98chk13Rec0DCOzbRowDyJtW0zWa+rBgXPmzw/Q8vatOfGjElJs
QByy9jZbcwTlVU6/uIvWST5ZBy/AyAnldkaei+SgSVTPInCbldN5KzEr9we7zfc66tm0Jb7HtKzm
paqMeEUUogsdhCzgYtIYN5TTN0ogbGEEET8FRfdiRrF2V1lteyrmssbs3UfLs507256qp7JmW/DG
wTn9PfUCdc0r9853yNVVTvxliJrp9JjSV2unamfPFAGrty4V8YDXqfNyskxZ2saxXsdtld9x0yDw
BsR/H4nwxxFedmBNSe/56V3ouxfYWuEWnZ2GPMJiXP73QWcmvQ2oXraDX3iXak5OMAOofk13EaNx
GrueOwL93NwqNLuLMsVGZFqLbZ5nNtbR45COJ3+o76qqdNa1JMo8yaGLe5kbHtGNh8e/f/09VMXI
gZ7C88hWmKz8XCN8M8Y22SGnPXaJjI5/T0XrceeOtnFt8kmjOz5/yvy/f5/3z9NCGxGI/+9f9/f/
zfw1/3zmv77jP8///mVIl168lAQE/vtH//NjullmgSBwESJgv3DqG5DFBck1DgCET2Ehb7IkoKgF
U/AgG9Ne0idMnqhDSwRvrnoGKc/ssnPCV/iukqIgGd56H/n+7IX6KMvovULq8Vn0wJWzUH5jLDqW
qkt+GXJushjRx8IBe420BFVTlZ56t/Gp4RncWLMQbHBI3LVt5k4wH9aIYIzf0CEoxq2Db+iMl9jU
ii/0KS8I3PUPZOa/ceBTTKVszfGUqVel5eZCN5PwZb5MmPhG4xPV7LTUNdQa1TCwNarcuVUjBMlc
IAr3wIqty0Ar74eqD0GVx8mlAOwJGi4kXWyo1db2cQrU2ljTYa3EEUNwvs9SRxzoQySHtqE5lI1W
fKzTNNjZqkiw0dCTSIspO7f8Eds89ss7rg61SYy4u3gzxylPHf0+aE1EDUnv0z9hwdHNIH9QHXnM
EZ6ax44Z5JLqVHtSoTPHTlfdCw1LzDYy8LEpwWDVwql/x9T8RepE/MmO/Zj5g0W1YZ9dLvcfXRR0
3234CxNxrMgs0Qaa8jMpcmAUNC7/Xn5He6kxVseL3kFZQjJCyJzd2XqtPf6QlHHmpOl9lTCgyAYr
PmVgfBYI8N8p+rJFp5XxW1JBp2rLfnxhKhbQMm+T5yat0V2WsfWIKJ0Ic92qHyLV49rVk+iWhn68
xvhr3+O/tNYhDuzLqFNhjnXK/NpW+RYtVHkeRRbuevz+p8xs3Z07osDBT2fvU2T2Bz9R5mHqg3Kf
+IZ5HMgPJEjEtU5srONW9FQkJkfrjaukdmfMsCewDdn9NGBOQ/Uur1o52isrd81b6QSkZGll9Mjt
byx9UkSf6oGlH1GS+xyxRqE36ZpX0O3s5QpCExJRqI4IDT88FbFhs7olBeFHTii+W6TkRuL0vy2q
YBGC11104wQyPmKwnwkmDPNlH6f7XjNdqGpM3WNT0R10g2yjd23560PmIrp5+O6iilq/8j4TLXvz
hVt8CBQIhDL0xht3Ubsg1yFj2lTSMi6E8Rz17KxaYRRPVlewEuDpeBAaNakNpvKGl9Kl4V6UxC5b
oBOx+twblQH+v+5ZwrvM3wg7Mc9cMRgnrWk65dJFg5ig6pzySO6jzBgPRqHgdDelvqfGrI4iJipa
d/36pBTDSHK15TkZOsSPQA/u/LBpNpZ0zYtqQ4NlPfDvY7jahGhOOaaSUK5Cn9IfoSS0ffJnH0Gy
NJxJ6vqZNjyY2ErYL3qIuLRTRfUWMd9eTFPhvtNa/6hk2X+SgfgQZF3ynTfyRGXl/ID/3A6wJ2Y4
ECIhLwUsKONb6ju0DMoP5Kojag7yTFh8EVRMHOIiZCC/c8fBHcb8x4z0OxEG6it1tadQde7HYLjf
CXLgdy5qsO05pfNDJEBIqiHfKBUnt6J3zc2k1YgUyt7fKQRli6wn/KS0V3FHeG9XTxjL661VIEA3
J+Vd2eQolmjWrP+e9nptHrym/SQNwFqkXrttzADHBXPxhFKsBQaSeO0+GUzn6gapBFjHG5Hab5Ij
xiBJG87HUXHpGeQZgEqlUTydPG0vet28kB02Y12LcilFHVxJgdoaAUzkLB1ehU0Y8ZQgPdNqTqgC
X1FjikubfuqodK+SjHmY7AZmnLqOr9FIvCkWpK2dKNrGAYFiLpTDtdmH/X0azAKhZTngiu9nsUaE
sBd8Wo9phJMWi6Q8uWVyDKtSblUU/ASCGCBPL67xhJI4z+OLVobldYzgMfi0TjYtxdfMUY751T2f
DVkbyDtRRR7N+vsf4eOhiJvg1BEgGDhZcWplqt3/PbgNM99YmWqH+ns8sl891wYwe71AS0PUEhdA
iKneSONdDCr95hhGdTMYhMKB/ojRRuxdrZs0/CzDCXcOsgXHPiKANK7h/ODh889t3bqDgefs06D5
0vKSwXjun5NJsfg4oJh65+LWXX0SvptdxTykrbzgDk6Hfqe3yAB7hA+VxNDrcdiGIcmgvKLzsaJ5
sAxt37nDNlVfkRl2K2ff8y6Qsymqq2Gn9VUECBWQSNXrv6clmqNLTTnqTn2GUHbSVn+fG5U2nYCx
UzvqrJ3tN+3W60B0lK7eXmuvx1xiEkAw9FV8wCk2t0mq9qqB/ViatVRbJMPOklr52nmIcv2/l6Sh
Fj0g1/4eTc28s13oeiptsH7PN4HU1baunBTFU5UuVVIPGOlIedOtuNlHlVUyKs2yq8ZBmx6jd0bt
le6IPmC0hx9Gj65Fqm1mOuhymvUbtvkwRaW/kSQXLXVoXte/B6flXUwg12yaam30kXUv+6q4ztAX
/GB0MP6eZpbVHt3BenL9pFpP8ysmOufC0FuHdmbbG+Z0FA0qOxXKHbG90BA3jQJYeBglAN2t5Fo0
ZP/JanivqV3X4t+3r+nQ9CdUAzh96m5D2+zvfQQRZwWeBwfGuCnm1cDQUg8/h/EYgLc/wF3y2mBb
WsNLVzZkJgKMYBSM/s9DpLnNQ7pZBH1cOQRgeg57b2+66lZmpCp1HFGZXPVIRwKKavvcMHGTcVfe
JzXSvFpUzl1Z9Lusdz5EXDavsxWlJK0pxjB+V0bk6izCa5mBRySReR3nccLISzISYWVauI46C+ga
G4cda98O9LJ6yprXlg7aQoLAfI4qMthoFdLMtKbopHmgMzLlRo9dSlIKxGsZDa/wOgmh7ZgztkVc
PjNKqpdGinh5ZuMp2yVyqXa9B14YhoSimO4HhI19Hx5F0m6oV2iXpM2HMuN+K3Pej7k7e5BhE6wI
YGEfpcHk3DPYtx6ClElr5FbmLupZjEazPwWe9sCW2qDB7tWe4NvwEHX2G8b776Sppgt6McwX/iY2
be3FgLxoWhHmUQQjB62/rxn2P2AqJ33Lso0VJwRqSTM5TGnNZiABLWTFACg/QAWhQ7unbXYXBWo7
8BrPlweHGSzCq2Qo3JWZGubGTwh9jpMP4D3E/HTaL0JJfWsxYK4yhLVxOurraNLBkbRoBaWPSHHM
qI+ryQW0FBf2GU+ADdqEh0KPOc2lnLC7MCZywmNoWAomXVyqH1UOkbFivTpHRr7VTZHs8i41nqWL
d8PL8hEfb5mcAVBlC0v08LeUjTaF0M5VVNMWRfR4BXj43daoUNRoE21iPOV5u7PlQK9MFT/pQIGI
xJvjeDT0W1MpdH7pg6V/+a4hbsSailscpr9DZpzgMdULfeB3+/twNE6kSk4agtUwsG/a/PmVFb3Y
8+/q57x2vkISqUVuwTJ9DRPwa4Nn0sSb8sNAwenZpzzp1NYpZHgXHjp3IA0I8dYtjKW+hKilvQC3
47ARZzg2i3rXDMV7OlnfqeE2G6Tj1SLnw8dOMkqfyC24Y5HCIhb7wT5VFgSM0JG3vwfpYDbGa8tg
LelXujU1F43mJsIyu9vkASqoHiPnTotN80ZHbgvquV82dvwekYG51JpKXgCd0zLqZtzZZJ6iPsD5
gCu9LawtevCdY1vZtsSQuhqdOzNAvFGDEF38N2Nn1hO5EnXZX2TJ8/CaznnOBJJKXqwCCs9TeAr7
1/cyV+pPLbXU/YIuRV5IsB1x4py91y4j42xwI966olqqk6LTOoHZBEWPtIdxCwwntjN1I2a9Hbfh
DrcdOTZBhIwkdZJrQgdvoVl5/lTU2FuGQWZtM7DFAiLgAFVrMRAT7I9dTV+GQ4vhYHwZIattxDAR
GkAK75Z7ELtzIBnUkB0K0ovqyQ1QANnSGI9MPDOG9QuCIHY9BuAV3bGBwE6rPbBGKSutNbsLYv7P
LtOJMIiLZ0ro5oKoiR8Db8U+aKL2xNGzxXxmMZSgWcjZgj9/ANwmmPwgVaxtN5sZy+iqpkEM3yL+
jgLrL3kUj2Qug0DpXfvOMk5VzeNkcU5VrOosiXNBCQXHrnLbBkC0o6/CvOKc14uFpyJhzepU31Q5
OoxRob8Ws7cGFbFUrvNJfTkB9kKIn+jmFsf2IWlAcAVJeI3zzzgh/05zG0goNSOnbqTX2rfFBxbi
RzvNJRRekVLXSORA28CM2iLWyYX8RWrBPpkTJMIRggx+CJMVjp4pU32iIvG+XSXNV6M5epOWQevw
3Euk9B95wTgsDuIb1wraaR584XabFkpruBwZIumnRI/2euVSI+5QIc16VIphiaxkW08l5kqD07ko
39MAj4CVRg3xHgjfp5wQHRfEO04AfH8lkoieiRGr3hdaRuQFc5dNI1/JLNFEDTWQXEUnBrfEn0PI
HS7Zep4vYIld5MnUokcb10bUJlSMTzAN5dJVkLLZ6H8LcoD9OMBqqzGfmnpEzjbtdL/sbkYG0IWt
CGyGWDNjZsJhV8eyzqAPMVLvwnzraEz4pJlfcGiRpuIo+HRj8lECb7L8yYqIS3IsEsKTb7SciZ8b
1aZiiRjKmkyuxqmgIB0HPUEsO7AsKrDtK1rA6HW9t3HdaZjW1ZxEscEr3jqgulPBvL7HvQ7ssbNZ
kuVJJ6dhHYI+aZsfjhcuzK+fXBKEozqTdkHCPSIcDO8e6drbOArWpdkfK42Te1pvdRCeSxN9G2Lk
hxwymopddBkUnBDmrB2PYrQlLvgS8NjhrMbG/bx3nFE7SE9i1JPYiW2A5QcCD/YhtqytJVm1mNI7
EGaTPGLX1xdNj3LU04J0V3XMPhSHemzARU2zptuHnFT2Fov6pFY9BP8GqGtpL9MosA9u3egb+loF
k0h55kqzGydKdxnnD/h8d1YFo1Bvx0tqx9WKanecB0PAaNP86dAB5caJGS4F7tEEwEY0Q3Edw9bd
IUZ5T50i3osY705HtBl8iXDXdZ21NMqAOHG1Fzc7ztEom8qmV/KH3ihMDdnh04IMerx8C56YcG0h
pLmmg1hnI7F4Ha1jHyVsa3qnylZuihHPWK4vbB7TqxPkJ7vHyAMc316Xdi/RyKk4jgCZ1hq5LBVJ
iisENHLJRC045JCSRjjAeLPspd0OZ82rNgbIGzb2jHYtDOxU9zw/EQG9vdh70adkNo0RyeVUzwEH
4X7S6EDkBpQl5HQGYUZKiHc+7g5eqONKHNytzMeXEp3tNc3sf/ZE9ybJyE5Pk7tZDD+WnvOySHf8
gl7GCtKlXOhM7xa2p4EtDM6tCh4iLbOfqrffqUeTJ93jp4WpiymQYvF4m9MOjbWkfoXQMnU2Pr2I
O2kiVHDHUQdSnCAPcAgbb5O4LubI2sAXAemdMn5WtWG13kwsVmwsVhAUO8Dnw65Owr+FcNYuZ1p6
PTMjhSKAW8k59U4WEyCWY+Vk1rdk8FLubZidiHx8tRk25O1Nm6nVonXdk2HN454sxxKdoj5O4srE
G+5n7lXPrhbWEmO1t9MgQz+Nd0749ZMoo2nXWxY2pflT7BvfpuaY14j187//+fff4TcTNYsJGMh/
ET3TD73svEeRd8+6IkzGaeX59wOcBzCLbSLPahYSyeKg6/6fL6gMEHbAo6mc4vig4V+80svv32yh
3hrwZ4yk+Yy675k2bXXus75/S5i4Ej2Kh+T309JWgKR7XnTMyYl/o61JwznSwsPvV03VqdCRI3Ec
aVMvSLVrz4Ig4TXZXyqRxolLjosbvfALW35E7fPmFB4u0dJu/2QGgiZiGeu/+pC8RSMzTyHheU7g
YBaAsBaOsNlNkhJEJ1oAYkNRorqt/s9gdWfcu1bskXQ+uLoWjy2NvO4cm4IQVxfIYzrPnsvBchlL
9tEO9g3jCJhsD+QTwXqohLkapko8EEWmK2NSNRQZfFVFmOJ7DecPS9PFIzcYmia0xY6/X41t+Y4I
uLp0MiHVoRiHVUTvZqPD2mfsF9avkWr/7fBvfYVR/UcRk/PKmA6RpuL+f7zA4pz6GtnKX+So/9fv
MMw/Isi9/3mBbubO6/+8Bxaz/97D//kd/p8v+H2TwYic9n//Fi0ZW4cmsQn361x0WVLYS52kq5dI
VbO7ob39fvL7wbFQQKukAW9+P0WlnZ46a/jvFYbTNC9DQeWJWdE4/L5CyQpl6wR0X9T5O/73f7nB
MsITxeGEf9J62jpxo/TztRHILzz72mTYvObv9vuKOEaXx8jZ2P6+gmi48Oga7vfvF38/TJr3TkwE
U5mOW1NAvD+0MywUDQhNoA73WKpy7QhzvsLNDl7cqcygp6A1tudPjUmO+86Q9GPI43vxmih4Mbul
5UxzWqg7HMIQlLGRmxyvsxKFvtZp2zIh6qDLyALznI5J2fDqKIC7gGj0K6Ccr7XXvoAl3eqR8qn2
wWPIpxbNhGDd/5fm1rgux7bcOTgk3Kcmh5LjBh7sEHViauZ/Fbc5FdH0bJFAL6IGK3zNk7iYzKrz
e6hlWOpXTMWvozPHT3v1Wx/UizJDsTHqzb0pW3yRocOmH4JbLOIIwz165ZSQCDrlKNldjb9pi+9u
DOjEISNFng6YdtGkD4Mw1bUbIrRom/jaTd1S6PIW58THOEb/t+6tO4Ma48C4WAPJqO5idpk0ZmDJ
P/YRZNOwk+HWFa6zcbNy1XQqTegMWSVObG83WRA/8FZGKu26quRgBGHuVZnscSU7fG0oZNodT/I5
UdJ/qtnJVa/hVijlpgefBPMP/C5pDAs4HpHviMnYldWgnaFaFPssc86/nzm5Wx/ckdrEYWAC+etf
qKTJR29AgYV4voe8qhbD0uLsB2r/KWHlrIaG66x8RnNlKFA3MK3hFppmGidKlmMjCGwbJiJ44ZUv
MR6jrFGRZDkwFiIHETEMm3oh3f5vVObqDYepbwGjvU/prStJrK7/UUijZMnW1hD/qFP6CKzyWcWr
3K57H53nQAKoT0+a1ORY/lAcbnPZv1me2i8TAltAZt9ECpWmqulXFDTFdYQL5B6Sf1CMurHlTIOn
jM0SJyiyERTaSCG9QBIRlf0l8uzapgMOLoQZi85YFCrS+0bgWIH3DQlDjL4MpsYnDh0BLrmXFe5z
PPvejmamR4KC81BTprOS+2sJuobfHORriSUHJAGPDTEcSgT6HhZUCUl410IjobA9Rp33Q4ESrMQz
S3EApXX3Oc2z6cwhHKAZyEY1eLkbcaxp8W0t07paFnHrHiyPKJxhgrcPbmCF10Nbo7I7KczHFkMk
n+og61ufhBeavMxpy8bxq45ZSx4IPzJUniMPiKlp92vUBqBEocYt6oSeuJJHWy0cnk5J9RAU6MQx
9Q8aTWpIO3E/DzJqh3QaDowrhicIysuCtDsydA0BnGIKuzWlzGsUVSsomkuZpNG6dG2mLfngI85i
yCTwKxUQyJDo0PYwB/7s9YWR8Ya0BMQdWvJVCX/yPHXpTuINWYuDdgJ8m7XPoRof2zH/A74faS2V
NOqtmLPgQKIeRkaVvKSZ1tVl8rUkfXFhd+omgw6mIz2m60UXo07UO3LonkBxVNIagrBqwJouacu/
VN55IFp1VRYhD1bu7oOC4CRNcMM0kXMzqR8MpDR7QwlIOkyECz1TW82Gt7LBL4wmUSxcTPCO4JeK
20T3UwUckHC9vx2hVwVoMKANrr2wYk3Z1E55xM2frAwHXhNyNDKxGO7Agko3uB2heTG9aDBvbOue
I5ps82OrcxtJoqlVrSZFqaE9o2B6cCFEkAVyyIRUFhlJH0kzjrd+hCGjN9ayNyuFgwQ82IJndZVw
L0xWhtdV3zd5TYxjSN2sluG1tlEkNzaiBMAXEJxh+ifFxuw5nRFrcRXEiVtGfILiuGD0zpnXKbn5
sdhy58J9arr8pUG/TozMEDPn0P+ZOdtGJAGJejxvvVVAOovcfNO6/U4M4M0V1dh0kUcnLxUmlQ3r
Y5d9ktOIHUydjkE5e+aiWdHTgpHGA01SLJIJ+BwQ8WmwIRaL7NlW1zH90HFrq+iZ+4Zfl2PoMmvs
KwWcvkmm/r2v9sKVdAUQN2jxOZ4iTDYCJm2kpuMCTJtvjlzt5KWvxm7jKPIjCLdWD1OYJVZZuEYh
mQSYsxiOqz/0NMpJJYMpZhsD6TPH1AwOShtX68EIHpHD0lJjQ/JpaGSu+W1bwY967Dt2uhw7HxpM
zJUcsqM7HLloqevaSbQBqwNSfFda8ux6zpX+RHz2aPPi+3bs9OAOHubDEXWWqqyikI6008z3g+Fu
WSJYf+FsdMQ8gh1UiK2o35tM/BihBM/AlhrH4SrXIE4Lw+uwp8JiUJJ3JWgVzPuJvswqNsnBm5Zq
HN5yOTxjGzzlhCjdcNRPikw0/jurKHaa5h1qJm1bPew/iP9cRG76LygEJmvaMNV3EYhNkFefQfY1
5vWMmCWD0zbkVhgDyWWy+TYyPA/dNdfiBH2ROqL5kOmi10xr5xI/XeoKLfN8uNP277eiI3GqCBrI
4LY2EAc+uvrOw1x6x5BUXVnb/JHsu9yf5c9rcNM0134/V9Ppo1Jo6/y+WJ80Oqque/zvW0ldLyG+
4ab//ervjxtrdByAyxhb8t2lMfQHhg5fw/xWfv/JG0wcVHYLhPL3J2g4NpkAatfflzgVOmdUothR
ft9t4+Qwu0Z6S7/f3Yi18Yb7gG3DPY0JN5FFPuU6RFAyuoTdicT+LhxsWoH3EmfpFfM8PLdlV43f
jTuAILSIKQ2JLaJt7+w9ptR4FMo50dT0Nk5MBmWa64zvQoLKWqe4h0X6HhDTS1IOHggVgsREIuOQ
fiR4yjSNK17lyifScbwQOZ5+r8JJMrTJISEwIqCdemlt3PJF9mSG/ycO5Z0zxjKwd0xAEj8hA5dZ
hYfBXQJSxkjloN8g/K18VHBizMlT3kwFaZ9l2zfXmA0N3wY66aKy2mWp5n+qEuVJ0t6rOH71Uvet
G3N1aYThUzbVthcZoQY26W+etq4Sca+88d5G5IdYAHna5r2UGr00qi+j3/WTZS0abdZLKUhRMWrs
QiPeecNABGERUDBjAQrgQ3LKgjNetPlq/g+nTZO1pzIjtIlRIwoZ1izDg0hLnyFyWjp6/N2MBqNv
0La+21loTx3mhQ2UFmuC/E1KpFsBxnK9D73R310kAj58wFUjARLQbf0yO3F0Q/ENXoCBQSE+poDE
PWD3dIdxgXS8eOPRfLZhEY66/bCzdVurEntkcm0mx3xxmEAsm07nfB9nq1LGNZGp/VtluZ+KRZnI
/+WsVDyrMFnFpQ3TT0XxUGN44m8MZWSD7jCgdacdU8MgZ1nlVGGFL0HB0FUU2keCcYveJPVi4Fbw
FZqIDA6bQIcOo7xjEK8Y0N5U6ulZSeU7GIi1dlTobXbgYrqbhVyl4jKZV3gErYhhrROZTzSEPXcH
FjQg7iv6FNRZibNRjPoICjFGAaFdRF4kq7k7GoUoIZ2cJgHbMo0cwj4lfp/cildj5pHRO3TZsssL
ZUHKxnCwZjRKzYQBJ7x2nmyCG0IAIWtDrSK0tBIprQodbIwv3Mzkn3ihuuwPBm3BVcwaFM/QlWT4
cD1OzqRlvnaamJD1Fq8mXAeU8OzLOLsID1yMQuDDUgMgOg0hn4r1butwmWr8hC3b1Arf98E6WW11
t5oKUnOHoiiJbzQrD5ORvs244QrNZJXjAdayzSSzk9p42bHTm7/YE+qrMgzrzrCKUxBOOKHS5hr0
Y3WngkksO766/KtiJ+Lax2F5pO490tpd91AULo5V5C+IPPDVGe0mw9/ld6b5Q1h7fXNoCKlpdiEl
kWeRnxI53RbH3z/XNuFHDBP23S5PX11W+cb2VSGoqOsXvUgmIEtYGjhoEPWHJz5EXWgk3H74gBZ9
WKWwHvEmeJgA+wjjK9LnMK2Yy+fNKuNosjNhF7Tk8cmxsGh8eo+hAohVJV9JqZcHy8X60Qwa4TaM
TXchvpGrqfWAJeyyX/dJ5PlQc911DjX0xI66K5v0TzmRs12F5IBbtCLjsb8pUqJXtjLAO0l6tlwi
iRhIs4nYsD8lBlq/r2tYq80JSNFbIkaxjSeoAs0piF3v1hpFcEtcWRyEEfzFzh1vwsrRlorOEIOV
kL0KlSPsfCRNma0Z2zKQLx0ZUes2sMCfjsbcs8aMmWokmfRkZzFPRZUb1gxiQvdSYgjYlIifOBIE
5TlP/4oOo2Q9GAlxYoF+1UaLWIwsZvRRdNtqyD9SetKNhwinzRJJMz6J146wTE4ZuQALzay4Z50R
pqpshyJrXuOMTFZCNhf2WGR+QOHpIzqbuBCVva1SUE+NaiJcis3lYD2Yn9IYSNJn1YEB++8DXqO1
1jU3h7aRLzJZLi0h1CWA99znZy0TxGO7weNE29YagIaxj33b4yRKvpvPDcIp1CK3OaUzjR4ZT3kd
QnITJclvUkn9Mk45hlk1G1t592IGWgi0JU3LM8i/gw47AgnCIu4ZGriSrcOwy7cpo0HZs2csdKfj
OGu73E7kO8gizZjQpLu2hW1Ye2TJOxEvRev0QxnMCcRCRzf09H4j7zbhA4YJxPgEJTB1aZISZiVP
xFLmO1uUF+TGxb3WkDjrIYebASBSJ+ryNEwuh62+SNaj3YfMjuwGtc5Y8XiYOJgD7zTFSerXhofx
r58OujRsYgcA/qaA7zsd4gadx4jdITqrGFpA7B47Id7j3CGrfuje29g4TSEZQ0CCl32GNzZvmINY
gbx4jfNWswIti1zx/kjsSgBFoStXTV8tSbFa6VA23lWpHoZaVf0uCPSttNCHyZxyjgMb921c6psU
eD52KDrZofoOoo/pUGBGx9IrP+bBxU1StFyyFtuVllZnN0B9ZVvShT1koH7KxkvTe81rbRO3Xj17
tCukpzMDYI4sGGwODv7jZEC66VJgCEXgmjURygchrCPP69n8y+8A7hztCuuSTlCJzVdDEeBQzJxx
qghXZmG3a+zV8k8w1PTAxPTgMGsfSTA3mGXljeG8keKSbUyPmjwe4isgPAXzK1GiktB2upmiOWiI
R0r5MioSNKSewq1Ix1OQsaxMFm4zgPIU1ylxaagdOYlDJ10yTnqkkQtWPSGkiRL/oQ0tmiLH/gwZ
d7ZDwomZWONHH88ej6n8E2seLT9ZE6TGwytdlWASku26pEf4g7aQdAF35aXhWvPIIgprR+V86aQr
D8fOZmiGL1oU1yDV5J1KWUN1HiTbum3+5Qnaf6uugw2m2gugCPL00pB08fAt6TO5aoyA3yqcb+KC
uOIic6JNbgSX3lB/GnBzS9uYmo3tpt921Ek/qsb3JuQJ2kOUTzllEmqqOd27Q6bUuskde69LF7Nz
wYgqLRRlX07Jq1bImLpMO6p5QhOIJAQ37pS9kQoIOonZbFotY8I9sPAHaJ/IPI3qo1lMN9z/6qNI
LaaKDayNJucE07Y/RMQsSQrQVoXEm9PRPie6ynsz1yYtx/eJwnLXdHjv2zy56HW1FcrAgBp7vzTo
iSvVGD2QIdKCDKxPXkjdj1wrl6pCvLNprhSQSanD5LlBdyeI5aO5Rj/GUOqN0sFgsThsXVjHgotH
/bd3yB9tnfwCKgSWq2TTwjeGMSAIIKcNan5XGTtFclL3Q5btqDLeon5mXhRRv8BL6weeILBsunkt
7SLrPBb1DYrQtHNTdY60EPfand2Nc1oxCdmn1mJI5cTjm9X1FjO+MqBW5bGMctNBKg/ePej+tTqX
uCzQekU0b+ouQcSE/hL25UAKhdIvHbdxKSTL41Q7DjSL90ixwhvhx5uSU0hKSUbmwcrN256JUdcv
SZSv1uOc8zeBebUcKOhax+OcTQgEs/kX6QnHpofrhV55TIJbK7t8q+UBxPkG3L+UPznYrE444k2Y
8gcynH0yVCPAVX4wgsT845XMbpSsXLY4oknCrd/GsbxP0nV8SGQLT1bmNjUjfeVOpHyD1XmtIZYs
SD20X/tCe3Fz+d9pJbemilC6EdZwFibvERk0rt1EyFmvxKZhNZdjdEqlxq+XkQ4MzGlv1OUT8bl1
zbToLPSUP9Q0tU+KWD/Ne+BP1nTNDNpNDJjsVaiRbNx0kX4MKOIXyTCcwSA9QDkYFwOA30PP3UWj
RkShpp7+opJnn3Wu9VG6xQ/qjXifF8yvaBYcRKieQ9Wz//j2OB5ju925wus3xuhZB851SwxD+U0l
3kR0dDEizWUKPtelndFeSVn5Me3qJPKR8rRy613PmMkzEcJUZkFBGhGMqNWnckIC3QaMWzXX0n32
7mqVlAxwqoTQ2xDfg1sXfmYxS7Kc0doUdhHes4nOJ166eI1Z6CKRJSAYlHfVzBggxXpaXNtWpQfU
CsBUZYt0wnYjKkWJsn2AqmpV4d6IFVJdhLI1RA2mPvKSDfJYjol68h0TQLRK4MV78+GkVwnXSVNp
gKPM+wMMBzL7VByYoVT3nh7ctV6Mh1Zt2Qo10OC0q3XL2WdulhAk4kDpqVFk5GLScPWPjC0apSOX
lO7xTAwunx1/vg2XlnNzA8GuIcjbdAZ014a77KeuXhreuEZ91p/jfABFWGuV/1sYT24ebnKVPXAM
kdQ6Bhpylg+XXEB+ah6Ksxlq7TEM2NnTNlI2uHdfJsvoj1Aw9HteoaG1yODNyvxEh6hZxdEwLU1c
L4AM7XjT3hsjz45mG1RHTA3V0ZnByK1CjVQUbn7470MoOSUoICsA2NEuXdUwNWk5ZgTvzi9Cggm1
YszegwqpJNCexNddfTo4WjsdjAQLEpw0h/zLcEBf55jk84QOFCFH2fc1fUETqTk5Fi5RyoXpLkFX
An2A/wrQLA+PfTOlfg6mwg9lLzSw7Yjj4FV6pBiAIvHpgVJFI6w+mEpWrUgYqBayL7uVmNFTPARw
dhNbX04eoruh6/o9Ctt+//ttjLRtlqOQDtAvWTPbdTbTiH0w5Bkh6wcw0Txrzi2TtC60eveWSA70
+c/WAApfTHNEcgPCtT5Zsi+e44SjrT5RUOeHOoqeSWEQm06nnFBjxA5oFf2GHc2v0nzXmF8ueFLI
RcVrkmsfeC43TQz4XYvVLwOmnF8mXAhx0CO2Za2MP2SgnIsxveWQIHzTqHNaylxhQjdWklCYkFDN
zhh/uFtbqm7Y4SEo2fzB8WXb1bxDp/wKbX4RrfX+QqMAuTbroYwBzoMCTr306MNhdzGJAsNZlR4H
w/wZS0Lj4kg/J6BrtiXGCJght8LqdoqGEZGK3AeW/5U4oMSMKFihS2poykWYbRD7tyUEOWSMXI7o
Tp/AXg9eSfsqv+m8aUvcEQa8VsZrRf4m9CaSYr3Yug2J+4mh+FaUOv2LnP6jVwBuGOqaPQPZ+dhD
bay+PNND/kemPJ2lTCwBqrEHTjSoa+2FICdAuYG2GBX1Yo7FZ2XFeKVz2kb6wDwNdE+DC6AU4iyN
uN0kAqImWI4Q8fWlKVHu9sjtUgsdtcCMaKtIhHpAzltDb25ZH+6xzDqcf1yoOrduhnqlMKKoCJih
ADddDK6GC6b9wGvBSqSX/wSIrcUixI3P9Z2nR/qs/yBdewjltsJGuSKGYG2i4VrQPSmXhniQU1P2
Troe0G3D8LHvs7LIR/GfbpDaHgiYooOgwblUoYXV5vBAcLrRPP0xUuytTO/Sk66zTbv4jRQtH3Xa
JUrj1wam7JKy/iTG6qZ2DPSIzbzHBm+sAIC+oJX2Epoap2PSZxd9bh7VjD9FkUXGCkH0H4Xa2EVQ
kZjIUEzty530TR0qN3zTa8dpdkBM3lzHs1aN2xMDFNhXZEvxPqoB9ykAdvOCxnxVvhFWeWwSpT3R
F9c2UvtLQvarovbbsnS+QnJ+FmlHpL1Vm0s7d75KFd6dbUY7I9DhdOXUOZSH2zQb/mYJhR7rMAWY
eyYJFt1Lt6B2QM/OPbpIAF3VpsnirMQvmUW50UMw0s2dGcb057kYFPUTEy+mVWUx7OKGS8FqVAJY
wid+INRpgaEEKjklEBUGC2FQGMQrj84jwC2XKobpjyjhREe/f7LkPXbaFxsjtKtnb0IpTtlg3V1r
ImSrpi+YEtlsZIBMhUX1JYUJP4oHQzdRq3f9rAjVH0rm7eAGrVuWjXXZuH8GKyUGKYfHYOgqaaOa
Deg02bua/V4PJir7CP9Bd+hU9kGvCdZRqzwUQuwtO8NIXas7Iu8G4IVX6MdPuGFkFDnNG0NLH539
IyvAYSYtmCviBCDRCxizZiU+Nfp5ikTA7nE4ZZqCPtL4UpIOylndQ6xOhgeoiJTprARmEwHs7QP7
XGXNOsAwrHTnLoUmyLm7BPLn5IyMp5ekrzS8XNUqHpgHKZw2FQ09Z9cNiHZabCmiKQhyK4rZBE85
VakYmxpmfso/HRl/I4P9/Dem5II8VSCoG5RghYuaA7iTkJcRr+DVmj5I/QIPxRqE69s0dfEBybaf
2pxdHclBmWZ56VfaM09wIlkovHEXt6+We+yM4SBUG9uGcu57qusYbHKaMORW7LOok5dmZL7tQglG
6n61XeRHqkZlXwJsmke2UT1+0gMZLmleG2umAiRDmNk2hhF9yhpj4+nOO/v9bqA16zFlBhrHFdbe
MLU+yzDdGdBs/KAqt0nmsCQGzbacOHyjczVNVISK4ny17sgFkLcyZvZUhcXWTeofL4i+dbXYWIGS
+x6RUVkYLKvJe61V7eIJCw5I82pZ/XVQlEcnUKyj0FhCwpv+jEKlpUZdz6OSfbPDo5CnkaUfdaTJ
RtHu4DhYW1Uo+O3QXTouKHwwqJlH6BiKLJTsHX1U4xR41a6LlVNWJm9hlH0GZnNAQfzowOyX6Ylb
xvbbCdO+xyTAZ+JM4kcMqzdPsItl3V6L5a5r9YVuYleyNXz8Ia69uMQu4UpM+gpe/gEPK8oQDQ5k
FxdcNTu9G+mqm/grIyqLFeoy0eAwgv+GFPfW1rQ04uDEUenDg2a46qf2Ag/wHo9INojEOE366Ed6
+gEs4zNXxJ8WYkNlG3/AUeCsMo6iFyf8i/RIu+yiKsjfrEonN9ylY4lEaCFxUXmt+tajYSoq74R1
7TwHrmiwS8Mk2cItPgpZ7sx5qBL12wLoqp1qV09vPvL2A5fbto3Em1WH91i3iWa1HqM3g3ZLlmYW
+7vjIMAdDHr6gTu+W0y6kKhJUFGZyfuQWvitjMVPqikPq3YQMOhv2qgkmz6oDD9YDQXG7/Kltjhr
u+YJ7fuHm7UHcgFAKQHDhShAx/6idc8AAc4UcUHDCM43ySm6GTNR0k2OF10KIi/boVWndwpFHF92
faltec2nrzIEk9vX2qPWx8KHLcNQTz22BS+dO2i9iF8JTYKqjJrFMHlTY6rna/JY7WQOzTbzt5AG
PDGogbdU0I/KYZZBcoeO5GB53MVZ653mxzhMtKMTDAcg0+twTgHPk2/4e7uxm1W7NQ9DmFhLWtxL
iypdjUzCBrHZK3LdNjSJ2FdORqTR9NDxcqjB9N6CBMGv1mAppyVfETLZN4eEyN4IekpRgu+O1fhu
q6QUIAMJSu7TKQnvYJkrmijEMnzSF09WWJx++viUK4yHRarPBZHyVAU55AKb00Kf+p3paduOHRhy
Cl6EymvK5VBeo9FgRNfex8l6IAL+7qNuD7CXP6Iib5JbTjb1rtUBCYXFnfVsWDpWhCAudJ7EiWxw
5EAed8yCECwSOSL5krXmP2KmP4qhQEMC3xFXAa2CtDvVwlia6nRn2Kw2PNZRhAtGb6Nz1+U/Xo8T
n7jcgZLNR5Z5VMipiGVsouTWPzLH+Nvwq9GwrTYIJBfNaAVXthNfqfqtG3SbCbE4YwX4YsT4otW1
ewz11F4pCAU2OQwJEyGoNXjyEo//GNy8vtwhhSGrTUEnM8Gy2cBWtSiPTB+hDf0efCywdM0FKdg0
y7fO0KKhGlEwhtpm7KZl3zfZ2psKtP4IXp1/AMh8TU/tfVWyWHN6NtdvOKqLkzKXo176XaaANVGS
w/O4jrRgE/BuWCHO5ZyKhuQwXtMyXCowJonrxMPWvgi23LUdM5l30dk0A5pAGm4kzvUfpLU3c62k
NSRJjJA/hejIuud56Cz3x+C7zfrFOeOEsXxSIhRBX7SyjEAeoQ4TLGyHG3tKIP5J7w/cX2CjC+yp
361SfZSIiblptxnZDWAflD/jhNDFljz/lvYuY1KQ9ew79LRkpeu4SAseFOLF4PiygFOw0rE0/uaB
M+DbV7eTADZg6jVKMeZTMOLhdhOGvAy/h9akQWmVO3Ju2Aaubtr8TApoGIeVyGq85YD3Y2g1WtwG
pnmQPHUC6zbOsbupmL/yEVgLsLZgKZXyVfZM23WXCmJIRio+7jO3Sw697n60WQUMw1sGkfMviLQX
3Qt/6CYyKS0usZf/lCJ6E0F4xmSHtZBGeo0obTOaU+iH1cSdmiyG/8XemfU2jmVb+q8U7juzORwe
khd9G2hJ1CzPU/iFcDhszjMPp1/fH51ZnZHZWVW46NcCAkI4QrYskTzcZ++1vpXr9lHH+a234Xws
WU7WqsUAZ0/FcCtME9avKA2f0Um60SaN5IIgYxSGwkQMul/F1cbtPXko6yHzBax6EDfxiYhAXNt1
c933fACKs4++yKqMcaO1/bUGs2vVe/NLh3SU3VBG89BlJjS9BOWwxb5znejeizLS49zqM0L8xN5Z
1WcS2OSxpc0hYBNCY2w7RPpjppYcvSfXdO4iuqDcyeYbNU6nAbRqV3hvS5wSYWGnMKbiVsK5tmvM
QGaM9qkMH6fGXEZk5zw6TxrNUHpHhBfXh6wdb6K5uq6IrsIo96zCflOVaIsHk6n4Z2MkTyq1bPLS
6Z2KxTLjfXKb3loxK0NtVfMqSQwNeljyxkz9O9ARTkxNP+UM2quehB5USQem1hflaYwvkBmmHThT
BvmNcH29a4xTVrGKkCCNcMatafkTfrAtA+z7hTsRagTWwAFVPjq4IUsz9/wGrxYYenNtpgGN7Xh0
D2ER4NSmu2TFyVlJ+REJuoau4fflHZ27+rO08TzP0wVWtYZ5Ree9w5x3c+dCqYoCy/FWnYBpkRc/
DN2EnYF/hLbX1BMrC3pyXoXmg5aQEBJMYeZXJhG8qMTZG0cKBngEUCdv74d+YOpnA2oQyrg3vGLj
GIeZmChEfMSyJhSByQBcYo4jPMuEBdFbz+pzb+RbUldgSS2J7mg7U8DSrO9QQ1alWLaNMvAjD4t7
k/RQWvVXiwHgmh4IVOuinIpNitba7ibyv95kxu6u9MYb1IvVjpR7ouSmbDvwcmwLO/bRcIxchGds
oeF/F9GTju95PWcjmi2TyDvSNhtWZZcd0jox83Weli+hZDZB+hxsidQ+d4Y8sJOp2EqLu2FoZ16b
KjPLgnfPBCnipUBa13ww7qFcWtJxcx7meWcIurUYcN4I93mQxDIZsZUubqJbZ6SzK0HfhDkRK2ig
tmZFNnif73tkJ4ewLbqdLYrvVox7vXLfDfR8lofxS+mKwOQJzWKLsZ8c3RjimmbdQ+3U1wvTRA8H
bw2kScdhI4fd4FhQmJjtNqxyEXkHuxB9HVnnEA8a70KVurBMXy0sJbKeT2Q5nIlNWZZ5iqdR7z5G
JMqzU/xouuogjWjT5WV01Vcgflv3osHqr1Tn+SokcrqfCRY0NsbAGsbg/WAO2p58EQdih4M09AVO
9nUkKB+tpyKWL3NszDvi+Npd7bKFAwwsF/FclKCgrdhpd/deaD0W9HfXQb4g3LODqRsuFUjcfktt
ylzLyzokUjL23bZId3ygyLD05luoWeD8gdhj1uW5ThgepjExH1wSCM/IipfhnSVf6gpmpcb9W2fm
HcyavcnD+lsWkzLuhD5vA7ZwLa6qqCSKXqlXc4SZng/KOkqL7wV0GJ3sUH9NkMaDvDKb4zDWzVov
hUfek9McOEnvopZIuoY31ikzvnVL+cNzYS2RcV3nj0Wh3UVkblC2des4A7rPuHwFguQ4Wt3z7Fag
Tmp9L0IBTQ84tKF50Q5mAOvmaDL3rRr7VJNDuwnFIpTo8/vOjL1t1FYkXDXpvkluCteUm0hDMhq4
RN4iR53M8krCz18AQyxYSGXtcdhpU2D4WR4Sho4uLbQDnKJhuQFqbLbNtAsatsNVad3PukTLWzgE
knWus1W6vJNedtck0WnIuj26imIrEvEd+VO7iRJieVkisKaTxLBswm6tlma5WE6h8tqtghbrP/4g
4jpAYhmFj3PorpcmM2JUBJCgIGSbcUvll75iJM25Hy60a/Fgtiw8ZghoG1DsSzrfFVGDYM3WN4V9
Dyjllkxmdld42daBRjxJ2V7iSpf7AUCVDEZKqvE7zfJ8E43EHYSXvKU90VMaZBTpjk7UkUW70WjJ
jfIUtHGYHgTmNWDtCU1rsvm+kSUwkYTCkMUvB6BPe/YwdwXyvOSxM4p3u5YHL2Evkuve4KfzxsvY
mqfFdZ1Hdw6V3CkK7oLeyfdmFe7NvLm2Mvk0Ep67iUfDwYHHktSWe63jZzCo7jd1SGtRH442lPmw
GcSGNF0W8LmdFl8aU32obJ3btBsclI9xaJiEuCB1kIaJ6PZbMFbBtimyVy8bJCiFcO1UbMF0vT6S
7xDv6cao9T4P2bbmDPWxaebrEXlt29GzmU0S8YrUOrSpQn7AlMZvhHVwdXqpeW7dJphlMcTjP4nq
gfMjtR47EIyr1CCZiiT5K1Rt5tHI9Rck6BLstOFNa9XhgGxiwjwKmb+Q2eiBpO3oHBc1iQmsr5YV
gI5gZTz2mqzJ2kI7hHZh2LBEWWTDkhMYRBXjjcQzgb9Ms6+rxLofvBbfDuJWzXxNxuYCWgfGfVc/
qsGKPqUTvrErSl8YYIs1TB889Sfyzt6nqnoFZ1IgSMFFuADN99KgA1EgUxvJ9tB69NkSuhBWWe3D
jnBe40C9Q4qfsVzaRFQOXFxoV16SqAzXEZyIRx2aKxbED5064JaWOXSJGNpANt00ufcyN+qThiuG
VM1pjwho2MAxqQIUjIqJObK3zuACH78eJNs40gqy8QXaWH0ipbYWOerHRVzBMDCtfKxGDl3CZiQh
qtyA/KIGNKz2OGmKhzrsjl9f/v4AMPZHg2XD//2f9OVpX89lCLxvW5O8kaawEcAO9unrbyhi031k
smnJixQcyBBGPvPDd9q+8zHXuzanmHamY1h38xGC0nwshuaZY5Nsv76KZ0A2QFMoNUcgBYl56004
ZCxmTFu3pkZWhM1dVD8dSFsK9rRi6ZTE4iYOMgYBccLMNe5/kBI2dCPXuvSOVrZQ/NVtZrd3Y9eH
GEMNLsZ02vdCvaDLhQTzQYUY7DszSLexkHzgYPSqrGGLU8o3rXzEbWqxkaWwxX8XPDOGQfBWw8eO
6B1vmgRhHDsS27G9w0hdxALSH3UvYr8WN8k2tBIWhdASKFcvet47j8BO/QTtw2usCf6Gw/xQKFc9
63hHuNcgOEA0QCRSIQzptzlM0aYvaKI51ZVGwu19S8PmTE4TnYg8jV4Tbsl0mYfpxi1MuSWfhHan
jcXKa6bolfyQdO0gw5OkBhyxdvsVP+wgaMrSNHUOnjMSkIZEuA6zD5h+0B/T+sl0NEBLLd31WmDg
SgM6fKVhvQgShg9m0f8gyITLM2SYmNVN5itz9B2ll6siBSQbhLq8GgRtV6IWzdcgQ4UXJqG6sbkK
rtKhRbKvgfWAj1HvCDmlfUtu3S3dyP6ST9wlv75Ns6IfTmEhsZrIM7HlRGbhQEDR1392snrpoxJ/
jCdhf8XwOWVlVlfZrOAGvNE/QoiZgU4FCrVzIrwO7RxRIaP57NNM30bkunoWBAmWh24rIlVvTbMl
H/2ceowNcMQLcLH9dWKO0bMcyE1K01SsikDiTQwSfNlOcG3noPkLNWySBa8ZN7DiOuAcq44uuRly
ixnHeKAJYH84rXWtuCSQm9B7cc49SpOTjOHIiIE9p96pN/IA/agtI2CJup9RNSCdWtqomAsDpp5O
UvWnr7/9/mCW6hG/R7W1K5tc8Lk/67Z9jMiSSgbrVLv0jys+07PVaNdNknUbHT0GhkHHYuIZNX5B
IE8n3I88CJtNN0vWF8Yys1iGOWYQo5xklYgJNLXYbGzYx2IIHsCbJxaODXwXje5zyYzk1JtiB6ex
uh6S8n6K+h+pyUJvKNrBMxF31ijQQ7qbgITXMWQHw+JMaU0u+DwYZ5Lc+iNzfOBVRY+oXDf2LK8s
VAuqsO7VAzdOmKhgU+IwDJCz1kfX7CeOqtSfbcKWtnWEjM1FyHmkFGtAyrceg5JqOFpeCK8BpkKx
zt3gUuYMslQe34GAB49DHFBc/uAutUnjUe2t2jPuh3YUx8l2CFIIm62O+o2wi6w+hNozg42d7Zk3
USobSlfAfSEbcsTWPgZP5Qvlvdc5nZ2Z0QgnFLhMHdzLvFg58K6tSnaSdvKqW94PrZrdrSqOroou
rmY6R2PC8KRP9kcTNNdtrHYyxA/XUyG7ylglkZZv5zG2DxgyUYcVPcm60UNSOONFDvP0OJd0W8jx
MuVwH8ZjtmsUDeGMdhoJhsUe9Ze+y+PxNQ7m4ES7pSY1BknWNNjHPArVplskHv3ESt4yuzRldTLi
eD3YMK6J8k7ryW8CZxtHpDpG+rchQziXoPEr2yDYBkWi42zhAeKNgNKhXLIRuOnMzXoKkgONzHAj
GHMcLVgHK12b023v1DdzzcKsKXxcqG6KNSDrflXMKcPQHNuWFU/byC75Jebq3ak46WjNAY+4/Jsh
/zBVH//1jxnyYN//x//6n+/jf4Yf5eate/vbR9HF3XT1lvNd/7tR3//Aj+fZv+LjNen94kpbCmlJ
NogCa8N//G34aLv/+g/N0X9B78/9zRFCmq6n/wSQN3+Rpgkk3jAc+O7oUP4vQN4wfxEGTi/PFoZu
2NK0/zsAee8P9HjbltJwDZPgP7pk/Chr+f+f6PHBMI15XlXOpm3DOyFclA3ysdWrfRYuK8WPwPae
kWg+//Tp3JQZ4o/ib4XKb0qQXWDoxT9/VfEnZj3VbOuQlu1sIscBK72vyv74//cKHJCf31c+RC1O
jtLZJAlayfrUY1z9568Awv8n7v5vn5xlmkJK9C6eTmLAz68wDZCD2o73MGNZnPC6jmOzpGFv/vnL
/BHv//++zPJR/nSAxDR0vbJ4mWlkqDs+Guunckr/xXtx/vK92NJFJWR5puQc/flFPJCibGB4kUoh
UQMtj2WIMmcTJL8uHL9eFn9x4C3nr1+Kvr1rC8eRfz70epJQgnsgEGGz7DK2KabOMJxsd8UAzSua
cwlEe7HlBGLbSp24bxBY5O1o71r4DuNjZeIPzodLILdRSd5d3W4H84Wt+EZZBGLN3UM3huzfmflc
sumeMR4Zzh8O4e19gKGTeR/tsJSOB7WsX+TOC3yws0ZUVqzFh2jOtkVCpNZ+BHjQVPYm8D6X9jFK
7Y0mvgbDN8It35Cq3ttMfdqc6XYKEKVFcyV/9Ehg0/llgeEG57qjDSSjvY0AS7f6rVW9VIyWBhyf
DgG22Cv8PIfUASy28wgyuxVkwkEjj0FaE2bWBPp56N1VWlpUTsh6jGif0yqsgvUI9XMc0l2KY9DG
U1yAZBtqnKsujEm69VNEGqO6twjZibOERGlzFbQ/yuLJsi8tnaCajddQCTZY0BOUt9KnhhvTu2ls
i+ai5E03ATQ9MX5je0a0Nw1RE0KTJIxG3afZsUfjUpFkeO9Ib+fp4VL/oOLAOis6m4+J6ZUwTjQy
0PnedzCnS/2lt1IMpoXPpTjY7zYUwmhieFSoHZL+SVT70XkVJduNxzF50YlqqVqHYMs9O6ElNfCU
B8irOkKHqHlBORlGeO4wBXXDi0yxPjTvZO31s5+aIQfyXeI6bmdcH2QOorqgiU+To8oXMdymyQo/
yV96w9kPmkOoVnBFjurbMN5KhqRpxrLn0CFDfOP0eL2HRG4602KuK49RNW+sisGMmjmpjG2cz6se
Aya5PuPSyeAXYp05yaE9z4Hc5OZHYzyixGFRPY571AAIQvpjGxKhpj00SYW/hT6itq7CaCOKsxba
mMHYZeo+LfST3lgfVjRummgJTFYnjSNH4wkBYrVTJDtr5NlE9d4AQW4VCHTrhE7EhC6eOiBhNmKm
R7xN+A8w17bdndGYKAbVQ1Wap7zf9Uh6UGVmsr/XQwXcZuFQiRvMPFstVnepaq9Ho9xxdkIrLuF3
arAlaf66w9bDo+UaYK6hHKIYwZ9e+FP3HNu4vNMfYTPvbAph47udjNd6ILhiLyn0HRFvg1xbe+45
oxEWZmxqUY2AEsj2ZSc2TenGq3TQztHieIKMGKqIYT8+VnWpbI/gXTYktL+o2TmT4m9Wz3wZC2lD
cqVS2hlCGnOnQPhE9+IJpXxGR5F6w3Ex3jmo+MI3HO1+DcHSGTlFZ4ehD5uxGUM0PjXayj4+VF+j
hT8USPW1TydSIJ5IdR1dyj8ZPjkHjSOuJfS33ZHOperOJZDEyTAgCJivQ1GcY6TBSIjQ7d4D2KQf
VUUSaMsJi72L6sfqT9I2r3NmLcEA7AmZZCnpmILO6uvMp+20AWkPw6Raj61aDz1JS1zgA/1eHT/L
kN+mMZcZCmcPwBk/JQLHbY33y2EoaAil3xVunhRtTBp1RD7BSRr1bQmIPknlSt+GA5hFzEZJfOkD
61/cqv7yrm79vrT/6Z47uKEVMhdzNlZLx/0QueevW+G/k4v+cdXpUg7847LzIfr42+4NCNofas/l
e34rPg3rF6pHxwVKbEkY0YQN/b34NOQvrmEJnRqTWvLXCrMomyWiiO+if02Xx7Ydg5ux4EC2uA1/
/S9a0Z7Jv5muYJzl/LeKzyUH6eciit/K5o+0DHOppGz3T6cMZ69rNX2GBZX6DDPZC7pZTFeIFYIO
YWx38hQy3K4WTyQKHiNCLRid0E7S17OevY8VsiBu18xpmB9muCFHaMwkoz5qEw2ETBvf6gn6buCu
ew2FoxFVr3kEraQUFQEybkZnqnkZ0Z13Aw2/qPbuErMoKUuibVHO+R7CYXP0mH4clxHI8fcvo34A
AYXvi3XO++0pvz4vg6FX1cC5gFehWy8f6Bhco+dEX7Q1UhTwAMQ8wjoypJk5/cnl278epEmD1Eur
zK/dIdmbyBx/7fypcqY529CmFTrgsa8Hr7WmYzQ23+rR+57gKq+eiVBl0dCdm8KOgLmFZXNUEH/X
NVRsBIaM9JmTai8FYQVr/BPRBvcP40F7yWb/SmLt0HoDOQQNgWIav20tkZyImARkZRz7WddHEnj5
69dDmrHBLxKU9940n1pJV8PBMeW7yhuvuupil9mPfnDLvUTVeYtOIko6ukepdS8dszwCI3pJwtm5
0hAhuXpL8CB+bVzxEyI/p2QRnapQMk6kSNCM5Eoy/r30ZfNEslpCldDsdbuc9y0qYCdgoSzDZieX
X8KaS5A3rfYWWa1x6NWtDbJ4ZeRxuReopeZID3atXtJQak1ia0C+diKC9EGb062W4RcaadXnuxnc
xKpDFrF1ZfZSW0Z1cOWEt1DX7d3YOteWV9/GYpK7tMf6aaHXRuAC5qIfmAvCCL3HNfgCkavZR7Nn
72MdZJeSz4T+iJ2bGIc4CGGTIcjE0zXksL56huwW3TVGCo9eNppHZ8rFKk7oRQvh+IAPP1tVI5oy
N71UjCPL/LWuGLFOIaAET53tLO+fNH6PwGlpiw/yAhzIWHli0T11SCMqqqC0rMWhHttgY8AxWEWN
7cuoeSDMrDr1CD53GDcf8DC1jPQQSoaml3y3zOgdjG2LDl+DicqCcnQ8IhaU+UgX9PtgjOG1Bdlj
aIkXbCP9+xSoa9RLue9F7xJm2zrqM+YX3BugKJEs5dp6vrlNxjF6Yrp9qQyKNs+igx1QWrqF9tbJ
hHDGGjb0LPmYLZcBZR49FjkKJvIc72Sia+dCEdFE8MQmCqXH0Jkj2/T0fgqneMzNeslwcpzHmBn4
ThcO8RxVd1WZYe43hicQwtCRhESntumMu7vJY5SmJM9GTeTPE2RWExzeykPTcDD4mUmZMn5sZ1Dd
XDM5+6Scvg02PoLAQIwgaMQomdTuDqu7tk8lGufcMz8bz9yWC7TIdU3zSp8UDtGYyMykjXaKfuhW
K7rrolMFP3MoL66Fa5MTd9zPwY8QGgZG/+w5aYnPGM3iQjxWtk01qn+ANHckx3L2kWzYM27burpL
4vsY7mBAdWc4pd9r/fZruBCLXN/nES1JM2Gtaa+GhHEik6zT7IYoO5W3MlyMk5y6q4Q7BfmSAS3H
ONlahdGd59JdQlCJhJcWzVIyjjY9E2BEKlV8LqNrTUMl3uaGzofFehKa2euks5+LSo38pNazty0q
fHz8jGQqw3uydZVv9YKZazFO9mbocxKEyhyRA/J3hMnlGjAwLrvEuaLl5d3orn7V9CwtrCNp/6hH
U3ZRxvRQ5FX9RA4dG6qQTUcRnCYN3A0WgasR0bYuE+2IRR6FXR9pDBE1oM+o7g0LvxXYRndkw5Sm
1jaI7dk3Rg5RXoe+Gs3KrysH/VDvsvdJmwDZiXaWkTPeyBpH/lySWs6WHBdxNG0KcRhr1FsgnMuL
1wl9C6P/kLCHQ6jbyDvTsndT2x+rgG1RhNxyQZ2C1HGBf8YVuH180y7cG9S0tQqbo+lAaW4JcifN
hkA29jnHBt1m7p4BIBIhVVdU+qN208nwNhradD+bCNJaNIf0KaqreRpQlGvVLcKtXeNVxOA2mlgc
8B/DeJIlQQ8y4POvAGpSMOoTexmTfLMitDaSTiYZ8FF0k7ocX6MwgQcP5ge3ORxYdzNT4hs2U7ty
6pudpXCqOVaD8c5AIiPkCAiicPemBSWNHjjz3hyRxACgDO1cCJDdRQMbciYr9IHbvAwMJnZzuDWb
tjllszswI7CsdRgmx7K3wrMl5iPenHQjp9zygaHInVWD7cPlErHpxHSdBuFW8onDvgIY0Wq3pT6S
J5Ro1yHl0MG0pmSTperBW3I7q1wzVrYReNx6yHO2HY+oJDIozABMfLPswNN+jahqTxq3ew4QO1f6
51A3PanoaCcJjBo3Kih2A1uPK5SD29h1vyPhAfNfnZLEvVOm7R56YacEQffxjqkE1T5RtDZSJCyn
mKRNZm1p0Xa+YdT1ocI2swJ88K2ui2kXtilxIRJB95y54O3IFu1Ft9XKFMvA4vMO5+GxH+dpozvi
yRnMeoE30QPWwkeDaYMKDXmhyTczC23vDHI3/LhM5kurNcdML9dJmMVnCJPrtnDeDFYE5nkPNlde
4wj1FMahdp1F+j1cwWcraMRtlMPLlc70acva3AIOjVY428uzCFpxCOFvtvnwQEg0Hp2E+2sTF9Qz
yBndJSXNWcyjDM7XhH2hOKr8vKe3kwmwP+ASwId4vl611VFLpqd0KgeGenqIscBXesdgibn5LbmF
ape5rIgIJXahroUXEwsz44byoKgHtBL6UGsREzVistqTulwclcetdxwRb5QAXWNgVL4wsG55RQDH
As8VuU9NvhdwYyscQ4rxyq6rv9syqraWBxHALh2yrYMTU5Z8h1/E3rmz2olGQzmylFP98oCKgG0+
lspo65Tao1cGmIGUMTSIPT1QJElVkRg7Y/LC4XisNDg4YVNYK5xyFfNbBA5J58LRRAFLVbKbivGj
BwhLDB5+xc411oNREBCveeDRtFvRWDMQfF5XTj3ja7cYL6E1PGouBoYK8BcMqLIvjl8PMXSk4xC3
RPrIYJsuX2V4GjcNqd4rUQLyMEV7l6c00DCFLB6iFmE1+IWCQQoergowoUpNKjllwbXHTE1SkIKy
y+hXZC5zl9S97hIEU3JITk5RXjGtuc4NkEBfD6ntfQtV/T00ieQkBvAB7xomlYVasYxHhAeMrYIw
WDUzfBdioJWqj3VvNj4XkbVq5uYqHvB+SHN8Qk49b4s6/q5hCDqNmdgkNRJUIinvva6nu5GW1RY6
urmWOPbyxP0RhehZuYlCogustSGK/ddXBnthNQwdoW7J58DZwvhff6oTxFFaAj0qrZ6hPSC1M6D/
YZ1cBdFUbtDYQ1C1Xw0Mq6yJ9XfHRIgYlMCeAjqSCEbcjYgaHPNDX25is4lXiOnwZQDHmoAg1Yob
UzuBnvNoBCkueJBkS4wEn5Wy+CVGmisbKhw0M1nX4ZpKLjojWX4eaz9VlQ9BiltLybSccI6dDe/C
T7r5MI/YqhQT6bYICbectu3oYK8qWcnrXrcO4Xxdq2Bj9xozJUWRbljaZ9YV7TVwh0cdXC8oDqym
1NO7wQPnbo43ZhJizTF7ny42KuJ6vHE+u4KWjDnbD3VVoiSyS96AUVfbueSXj+fwqjAEktQ8h1Oj
V762cPmc9JhOtbl2e/x/U5Wmq6ow71zVg75qO64Z4mENfZd0HsNUcPzrpLL8Qk7fv74h1UnIMcV4
0U0Egj4TTtZ4Lf7sS+3V9PI3iwyltS2dfZMbTygizLWBk2FT6QBnYvJC1gzcbNtnmnsPPP4zIaHI
MrzOt8HBKaO0IIVgMCL2cpe7RDuj8CIcPWZ4OzZomZJYwXAS7gESHuBaIkmwIOVUVJWrbdOjM5Rs
fnAUmEUHbkVmD41lCBpGMAnJtkRqhtQhrRaieAcLJMy1XWC00NEh49YxgSOzZbBwjfY+SRUNHLMl
TamrkTbwUdkmJViY4QNNJh/Hgo3mb2pT1l7QEQQl4YXuzPXcjOPOjsBDc60Eekk2bXpFdVtuxuF9
+aCIssDNzFunbtxPc+yig4Rdjb5qbeeocpDkupvWAkox5rD2WHlId+XsHaQYfVplRPmUI/ut2Vr+
sfx6nnnEyve9s+TOmLGrVhME+zlt2w2+t8uMxt2XqbOda230pbvrFOdiN5SQEdxmU9utvU+JUpka
GzPPAE0w47JBVP3WIE6l+QfqrMm1j7rRn0TNGlnlFNdDA4WFMDuE9eXGwUZZG7mNcmpokW24bx0F
y5o+E6a6GeB0kXwWvOWvJwezvJ3kdc0/rLUucTbAmoB/7AkpxjsQZSfjkuiJ8GNtRkCG0wUH1NSC
Ps040Mly8FgWD1jNkWNg/lrbhKYlPfKrEGv9HH2yIZj8rHg2swT9R8KUtZCYp/snobeHHNH3v5O6
p381ZTXpUP3jhtfxLX+L3//Q7TKW7/it3eXIX5hm6p5h6a6NCoVu099Hre4vFhG1HvNOaSMV+HnU
6v5ic++x+T9h6q7n8vP+3u1yfnF0B8ccW1pPd01mfH8fAf8262r/9PXPQ0/jz6M8fobOhJUxKz00
6TjMdH+esjnN3MZNiw0w7fPr2eLEdK9EUn6r0xkl73I3OUzE//WOugsE5japsyOrc3HnJMOV2Vca
i2qU/YvRH+PiP7TgbH4rg2Qw3WGizPsUf5oAayjOJUwJvL9jfy/SfTJ62G6dq8zRTxN5ZZYI33CB
fOLVvHjZ7YjVJbSnt2k0nsxxeIJQB4WXyxFT1ycRQm8i6FhhioAAkZS7c+YiCUHI10X7n478X4wS
PfnnUeLymwvbsmlGLtNr+afmIfNXA0CvhVTMJY4WvdVrJtPDmLUV+yWigFU5HJswek91xNTNcuvN
CKtIGoZj/VUYD2fLGy8RVP2UMJ5+wUE71XWqPMSA1k1kzjBjuL90znkCyeEM1haYyLNmVGeFr2ed
MxjIJ1YtJ2FHT7jJkxAgJ9NgZPFE0ZUT29HO4cPsiN1QDdtuwAfp0Yv1B0vdeSXtQC/5tBM+KN1A
pJMJVlVN3GbBMVAZOR3umgy+dZ1UzJ2ie1O9oXvcooLfdVIew3EDIY1YA6RzhU5v5XsfMg8R3M9C
N3zR0VUu07WrnGDzuKL6VsUT48IDGSFbR9KvYHQaYqpzYAWx2Y4EM5V+rUXQI2tOvTxCoWUvTZRG
tNMmRCxjZxU9lCwwtl/PEGP2STzcVDKYY3hE7q5qL4VbPARtl/kaNNIpwmT9dW6XKn8dRX3IgXqv
bD3BiTtdJ5F+ElX8YuuLFdh4qlr9qXRolWAdWveWAKGk7gQk2BWpurqsHpa01Uj+qIwTnjltrZRt
7y2GlTVFMJRZfNF1QnU158TotihwnPBHaxZvStRbN7k2GrmnP3WKeRsbE4MpMr9+x2aw2bukgQDE
xFeV4wfegs14jHISGJOheyP4DGux7JGpec8GiUuO3b1GqWvviYoY5mXuGfMGCHU8EJX5Wg3FG6AC
TJwWDg2RYoKBvgxUkt/MkQsVLx9P/aA/FuSirotY2xuQ6eCMvC8dtSUHl8nZzKc0Y/LoWjwRoTMA
M9Wnb8IRqxRmBxcb/cSuyz+8cLg2pXcD3nm9iBN9tBjsV70nC+MU1vNo5zY9LI8w/uAvHjLsj5rm
/ko0rDeDicoNfBIcnzTnTS9VfGCMZ/J21o0k68ZwOQ/ckns0WtxPMPqnEX8KMD7aethKN/3yTmmb
pGzF/FjeGuGs7ZDLnpwJaE44TIfSNMlQSRjZYmEnfqVk6WuC8aEYaSyC6d3VGT9MkVwYxAOZXAnJ
LF/V95iFd6DEcmyY9IBLHEIi4yyEPbV2oOete4SovipgYReFP2riSTTdU2Xg/csiqLpOHW/mRv82
2xSjZcWpWE2CjSeOiXVY3lRO4iGnQ0EFTx+o1BKvtFg2+pKye5Q4RZka26q67nr8ztP8VGacyG6I
6ajp/D7/NpRJsw06qN1R0l5HmZp4OYUFtoYgJCTDUsU7GWVz6xXOs1tAHZrZvELp4Spv0PxbEsSx
rgCLFnybHIjEttJn6AEI+Bt3E7ucBWw55kT5fbg8g5IpnaenvKfKnARFXQpXkj0jojo3BoCUXHPR
3mnO9KQnjHv71rk0C1JztJZDy2Yua3EUWcUbQ+O9F0ZvPH30uXBOS3xZU2i5T5DY0wztjgkAnZpi
fErS67DRrI0C4LHOLXlJaujukdlT1scx1v8cM2KTii37E2bG9jX+67cw8n6EKBKnLwZPrBDjGogL
OEFGd5cseNio5kRjZBWj+l57NInYF3D5pTbT38SbDgW/UNZga0+9rMayxcEhdOhzJnMvijFyaQOu
AOEFT7FYCIgDrMGSG05DmsSq8+qXCAdlw63IqWdAWZSZyPXvPANeXK5x/BCQEObCFsYYniIM5aSg
rOHcBCQEKWhcywgaF2RZE2EDFIz1y24f+tm40UJK22SwP4ymestmLiCUnMxRG/0SqfimEhxNgx+/
KjJ1F3kcwDFut5VgL8nhzEF4nuyyyTemZm7/D3vnsdxIkqzrd7n7bEstFncDrahAEqzCJo3FIlNr
nU9/P0e1ndtTp6fHzv6M9ZRVESCQGRnh4eH+i8pXcHqXuKqM5YcRLwc//IJD1i67itsdVXPX93xD
kvKvOo5eACVQTzM6yMztQx/HKLL26L7JHpvPdYV+sQ5XkNz5NuzQDe8snUBBoeCsZf0ZTZUj0uDn
ArwoJnQzJlMLWH7UJHRORFbW3s0pwMKpPcs+X4zNmar/l46SQTAGP7R0urgpzqSzesFV8iOP0IIZ
uLJ4YHKN9KwaxVz3lOMWJfQaqA5BnORrRZsvPnpyC7PXD601nbqYKYtpOiw2CJuByifgW9Bvafbc
F58BZPXRY0Qh4+WHuDmqCeSMMZtftdCqF2FmnDC53PoRaPKwZiFhLnPJ0+rDApoaGMm7NhoDrPjs
nVyvXRbJeNGq4N1U9U1s2Hs0odi3eIJwOxGkpk5E/xBcx/SiGtwCWHhjn9TBVvEa0EcJw1IG5dpV
Ycno5CrLsa4g17ra1k966C7Ooz1yIT6KC1jDm4cYKvcKWyb2qg4dwoAj6W163I5SyHxtA2pKCJxh
0BkBA8fdWIfhaUC8LnCsx7r+MNsDmvJOEWy90MA4ReoUAXlFACo1bdS7NmbdOQVgYKxxvqJE32AM
9KlIrSKKqDxQfly0JZPwNiEMIKaLUmlPbVyvVbOivOHYUHY7GFY6a9qn/LZRetp36qgAw6EzuxnK
7tvtVI7k4LuIoPJlWJHySFKVRRIFgINjC9+6WVXOty9WK6ZsrL9rRZHd5rCTpu9GY9xnkX8dIILq
lY1tt4XZVxLBdqooauq4qcFdh/GIuRYy97hmmTOxqfMf2gakTgQtVJFGhDwDfE1e02naR5KStAm0
ozz9bMoSHI336fD+ZRsylx3PPw2tulXgoK8qN3t0VGNrG9F7FDLJ5S/0cqcV8jpEZSYSMnw8jHbU
t8NADYoUrpcCDSfAS4bn4mKyK3cVK5AJG+Nn5ihUGuPSXvfw931Dga7TtFR/yjBemdWwNuPJOUxj
cD+OMbgHrV4GRo1+gY19Rg1WGqZ8sR/GxlobASLYegcmmg1Ii1CEiXVlG5mI8IdS7ejScIfALnQ9
dJU3Wgp+Re/uFc3ENjog+6+Jg4gjTmkJNRMQJk82fQ7mDukeuT+a4E8hetSrAFGnFRBtRIVLn8Kf
CPuhqqP21pfdw8dXWpyfYJPSuzonrJAtqm2nKW6wFDTOHg7Ka6914KzRhyBzqYONmjhrmytFOmZ3
m/PO0GubIaEpU/AUAwdhYfYevXaBGiUmFmVNTamIlbzpm0YM4dRFiSsHaKd0rpu1lg5bCNnTKvOY
QUb6FpX0kMA8gcaB3Azmj1KQOjo/zQ96fJ8EDeLzyC6hIy234DjB00qiFmU8c1MkLn5p0vevXRzH
OID42PJQgmUxDlP2PkzVMcnbL4Ma7QIxqn1h1oRHafzq3h7U45eB2lMu5wVrjN8dNCEWmIW+OMgb
u+h0011I382WTUs1UDsp6Lf6PItcpVwAwC8bsQ+pDKniUDsvQnD2VE/6xD4joA3y3uEVk+C7TMDg
lH0KVNyMaHoRtS3XeIz7+RtLFykR6iQmuQf7B8TUiZl6q4kSViHt6bSrJEf1Iu2NzPV1LBvEV2Yi
KP7mpyQLjkbBvj67T6OV7ieDxR/RiDArfDZcAJLl1oqqq9RKElnKiIBgRGVTtY24a6MhS0XBfg3k
HedrzEpQAXl20fpZKy5d+UZJ7iyjqDngMTJw7daT7o3otfcq5iRv4iOGDJRWrtPoMo7VRAv+EeUw
5BcgTXUR1FWppc5Iwm30Dn5HKvpRE9yVOGdiu1jMUDrqluUMLg8TnhAnxNXAEWlRVtzySMSmpziv
bSpTfhu+3T5NVRCscZwEw1L2QC+mWOOqcCFT68318XswS0jHnVxqQ2PCi/uro0B1r0uCdhmSRLn0
oxX4f8eu6EqUUbI3lDFvibAbuz4VzI9BuVV3OSwYFqEXZSjDQukPuYAG5c1V4pWPXlKhXzvO7qqM
g5cwUF5sPNDGnM3YNk1Wk8dsNRXIS0O3KpRkWoVQo6lsfwtaVdt4qXK2A/r/avQe9JxoDLPYWJ15
NCf+YRMpyGqm5x6RdCvlYNYM0bvJBudb7YG9EDRjSfR3k/RzMtVkG6DPryicAmiOncLB0xZ+wkTA
Jgu9iDReE09TczoyciQCzTfEwhX8mcin+GPG9XIRFi9mxTZy+0nfaRqWVg5iBuO3sWenylqal+PE
wdd/K30ipNkVnAyNGIDfBEqB8xutWCnw6Z+9tIpR6oUFLCW/0YDbk6XFJiUfBkdCDuZpyIQ7ADwL
J8FGsJtpM5AsZEXpPbRwqJDPbjcwQjizF6RaSbdC87hZOd64wdlN2qM0/nCXQS91HKZDq4TrzFHz
g5fW+zJONujxAJm2UUOvW/NI7cc9hTQR2CEfx8HElcfTwZwo80vgBZsmciqY4eyJQda/WBHgHEjQ
EHGahppLAoq8KLVV76Gc5+bRNurVeqO4OEW75fgN31bw39Jxi/UJIbeZfaXJ+xczCo5ZpQzkx/ry
n0sf2t/VbFzbM0wwXaqlCafgr5WkVHHS0tMRzs+wyVG18m3yMchEx/zgxcydAtZN41IMD4N23Ex1
ukVZ953GjxB/EdhAz3+BoPWfl/W/+Lx/j8/zqOH9+3Lltvus8+ZzokB5I4vsf/7f/yO/8We5Uv9D
s1wPvWrDBYdnYhDyX/VK6B+OiX4EBS7s+GxHXvoTnWd6fziGoXpUJm2IjKqUGf+sV/KS4fE/BzIm
hVBe/p/UK3+vDFJQcByoJvD/dcNwNOu3ymBfYyyTeQlQbZi3sY3smI6ocrqKvMcZREeuVUvfviTI
bBuPgYuFsI+xwY+ezlfFyjeiJzn6m9PjnO/Ye/AriBdU+qPpo0Ww7C/j+jfFQJnwv2gmMqYwCf71
Uu3fCCUBm1AIdG5c2P21qU/NfO0tjDGoOijdCbXK//B19O7/7gtNKsqsQPCQqqzQv9Ay0glrlSlF
x0TGpaV6YbLXyt+F7T/rp5zD5K5H957jvpl/1OXTiDhb0p+wLmzSt7Z4mqqPjLojSIm5Qaa1xl8Z
2LCymnBJuwzR2zAo5CsntBZQfSSv1y96S9/Te8S2G67JZaK+OIVvTnTKho+Ed2jWx1B/gAupFNx1
I7jxOuiv8DRolJNoxMqndOVFB1aSnSqSrgIgICcGLjQdP+AfxMqRSucCLHL4XLWbmiqK/dGPwJH1
D727uFawtvWP3H4cRjgot8+ew2RR4XIw+hQ4/Q+uLhk/Av+RC6lRwwsd6ILFVlHuGIPUuGTdyUhO
s9UAcgoQ5BVS7YdGXq3yOalZciwHqazg24aDUnGx3YvIO6QK5VU5Q0ABOXX8jFbbcHLUe//Lai+F
/ajMJ15ECnbhAsuMy0vYjasWAjotqzj6cFXoDeXFsRUo/2s1O6U5/h/To8nRZxouQqwMglPOw8Bi
BxsnpjXsgupUi+gOukiImSkIbmebCllRK0XCxP2htfFW3pmNyjpFrxElOP8YTx9DeZK1IePYs8HA
/hAlTxwN6kudvslvUCT2w53CyBjqxN6maydMHyGoHEckoDhTXibt0UehvjylyaqAatu4MD/tY17G
C8g53K+MmMF1YN6yGGAfaT5cahLNMQOUClILH4tFpV6wxFqU7rFuP6zwSVagXL9q/8i9Y8SKVsBW
cZl8IXJpeEYsJg7aWvzE11uI48v8s4yPGjNQ3lzyluKJZ193H/LVIei5xLxEzHi5Lt41BHxkxTOj
XhWduHrugZnJxGnLk2p/ECRgB5OiAcgiDewgRx8RTCKFKokWfHjcvOi3GcNa4KnxE5w4F/hERRQR
KBn8c8TQaev8t5ABAlqHREfzXteIy39dwYYSuanTtCO4NlwlaSdPr7p38vUr9AeILFxCzvoi2uF1
hqKVBlO5h2FQgbpk/uq1vzNAMfIkYrIbK8f3/pqkV8CW/yHWSJT9PbR5dIxMnMBs1TN+u84Q3Evf
9oS2HhBF0Vz5b2zPEtpaZ0m4A776H77R/j2/uIVTz3XRIWVvEhriv45N21YRkpDgRFz1oIEK8TmY
qFMG2nLrl+3CirOdR5arkSNlZc4uAPQapTjFRQnzrMG+zqbbSDS+BZqbcmAHPgKN5669Os22jk3o
GGf5Lf4VNccUeYE2W97eHVm4lOVLrz8rQDvbNl0NbQZuF2e7yUCjgicAlmASjY4Oy3Y6JJlHe7nC
b7C5RgaCzgNKNOnzjDh5qp8KiO9OeR18Pn6+jsg/4UgLzi33z2171Rpsuporb0j9q+6kclmKyn26
KicubhBVA8uHhIaAUQhoFLXuhduDHxMZj+BdbknGIzDObcAFArMJ4me+x9HOdfpuQbPqXUr8XLRl
nfCFpdLCh1ba0ualSb32pbZkquE9tvdDtHhV9izSc9QhGd0aNSb+ylDG3JbLAMGoXhH5BgAjPHhe
CON8pXbUWnidy2L8NW47q06Wc+blWuHG8Y5Rz6gR8ex4ODJgLrpuFaxIrkcFlC2XTSqy8etg39c8
yfAnilddRnCkRlZO3BjXpSUosfAYo7Gl9nbm0/r59qhz+pNoejVbGQ2kNEuhLVNGTShIMShcHoNa
cS+8y6OKDJKkG2G53VZc4Vp40VmIPtVrp+TT+2wZoOiBHvsyhEkvdxVCie8QlZERZStQZkjp01XG
3aB1whFpoW8NpBzk2rmY2wRV+UgVrXqwfvLvjAMiVcrbBcnP5d8jnoBt2m3z6QrsDdvapaW8o7m/
sOcPH5c68Kk/B7Va85zlqdUaHzecKgjnkvEo6kbGT+6E5y3fI1NwUKMFQCXr9u6ZyRJ63BfzVKZA
A8UhjGGcDycea00g5G8MIk8tQiaQgzDwrqVGw0te0OqtXlxlbCR9SQRBy2qLsUcYuE9mCQ9htK82
h5rZPrOwZHJktJlaLinRqPFNXDBGxIZs5rv63odDn536alviuo3ydIbIOSYRi+AOT/OVfPAtxPFQ
38zmKhcMAo6H0y2wGaJDdXZcZl96nU0kXTVThJoXuCGuCEZyhVxsywj3SQ6H7qpzrfxELjvwzjk+
FiFPNkdPSR6HiiAmt+nklEZ4tsy0lDUsnzJ26OVb8LgCZHTDWFZW3jCtmi0HLEGU3N4l0ngyFzts
3GVU3RK/KFaUzJwacwUuNgXTycDWBqsmOykDv8DjmOCIuOymRhVskPHbsCwU9xpw6K0JKnJXGCpj
Agk4j8lPpOC5KCJu6j5wJYk/cWyiVnmWC5DPBKtI95DOY3T1IS9EPHmLykbt+ruO/DOsGf5EWzYB
mn4MW87i6y0IcxEG2jywq9xEKgtl2Mp2k0Cqk1Ug99KxduTlLGUK8yj5HUqLtmIvMMZZyCdJUJJJ
rWjEwelcmC1td4Iz8coPfnB8RmB4KYMpV8vlywu0K1z9S6W6LC/IvsY0grYuYWfOnrmqEFmHDv+D
uj7JdicRisnVKOdCIangATCPZCiRAfJSCrA4svAWi6KyrJ1uPo8EDQBda7lM2aVyB6lL1pyMLqK8
nPqzlYy9PBoikU4IDspnuVV5XqwKj31BvkF2WpyZmEIyM2ragRJQua4Gc0VHr9YIYlIXkIFPQEcn
lIks0iKWEHuIxYHekTVSmibeYs0W90/8LiKjXgd+QqWdQeIXuwHrrl+TKY5Q96DHGpovlrIedE12
BvBZiD3TiOTyTIiuM0gGNcVQlZuc2RCrKaMEglyRvpLRlv1C5pjsHzqZIS9JVJztR9Nf5Qqz1Jk3
dpChB3YXNN+gpaLvoVKsoCHC3JUh4hHIWEx8kQRBjwAoIx/5FDibs8wOl3Eu2HWrLAWDyJgn6JKh
Gi/bJ194exwMlIROdona/BWHZev6tWl0pKuyKUOWWso+c4uv/Ey2ynFkj2Xtym4U1lfWnezXhD5+
VUnB2lsMuiZbJ3RaTCPPCUuZ4Dc1J4mBKqMvH80L+GLyJ/PSYUHIopCfo3svH4vGL0PDJYI6H+wU
mWBQZyiDXZg+Fl9UnGQusXvJN0uaIK4wMs1li5YbkbiWdObKJI7JHs6XydPhgekMtwSOf04W/+a0
56rYLTmQM00DCM+/5kPJgMeD33HaYzRYtvwnk0ceBiMhu9w/f93f5aauCjHOdE2H4/fvOR9qQYHb
R7++Tzb3gKMNo0mYkAdGxiDhGbFOpntIl+JgTLuiZlhYK27xQIwiWkgWxXTgadE0db8Ym3++yL87
Ars2ubMOakg1jVv54C9H4BE91MHDQQ7gPh7PcCBkm5TkjCtVyRjQBZTdX65YUldZZyQg8ldGkVmQ
UR2YgufZPMmWLjHuFu+mVBIWYs6vFMPT+CTmsPw6DO+rBDOJpzT38ITBD2lF6HIxDreYAIR6WZmy
BVZZjYMKgQBlPck+UuJozV4x5FeL5H48y0yRH1aEHFZW0LJ8mTj1nK7+eaAMwSH9lsG7oJOEhamp
hqbK7PrLQOkhNiIqOA5QNcFG7p9Nn/UkiUgbR9u+/t5hEWJfrfnEhkRuIJmFxGabNEZigvxdJQO+
xWsGWDratI9APS9kW5UgJRuBpF2MqwOfiYX0zzeh3TQg/vtduI4sAgeU3G8VD5SQDfhhNHdksfG0
udRI+54LKfuWy/LUQzD7jChJmNylImHYuQJpw0WKiKZeJRPibWRv5U/FOXeAT27TQTtLDuDUJGbs
aZLkcZ7ia/QJzLV+lahhNcYt4M7Bc96EG6PHnmS+ytsH+yrPeQCWLpNP/i+7iCwbvgh5yZUDbld2
a7IqyT7kFckamF+yzQxcheRebBcmc0V+JHvvbV9iQ0kTWkFr8FXyCWhccyJX1pItSWLcNeom94n5
9lny89td8zZJsMnwmHX8jZSPQxOcIf4pW7DkC5JX3EbqV8CS1E13gI6DCyD+S9Jn2PfoYMiGJ0mE
TFxJHFpEwiTLkr1VNkXZSynT0Rv9WdPwr6wry12OUmycEWMuZ5iW+5M1qMQcEPi/5+B2lKF+zeB7
/pqDlnwyMVeiB5oTsusRfWUrg3Ek16PJwQhMmPMo68Q4S14ge1LJlszLJIAFTQAaq7Kz8esYaaxV
9cxOLfeILLL8ELsLyU7kWQ4uYnfclWQTfD0hVB6/7B/8yj9P278L3I4K2pICJjKmUnz969IL/c4w
Ex9kAHNS8vSWZibJj2QQ3CrffPu6/62A//sKuAsq8x8q4O8/ivyv5W95+6/yt2b+Yam6YXouEM5f
OkZ/onXdP2zKqriy6LrD1uIIK/zP4rf+BzxxqiCC/MSziTf8V/FbMf4QqjpgXVRsXIN4q/9Pqt+G
aUmV4/9HPBcmlW07LlhizfSIefZvEQ91xbgdqmytTXZ+LGn6oaW7rHWjvx/37dijkNK+6KM3nJqI
Xt0Ypg9WRM0kLajyoTJrgELBCLFUHaokESb0k3pAfr947kIH+le8msK2XJYW7o36xBZgaEc2unBT
GRlVua7EE9u3wGvU8E/V5iMbsm9OjKRL4PXOnTIoT2XbHQq6C99SBwxLG47Whgb3uKlyICSIyTrH
IrbmnWYMP7XMiNZx7IUHp/VWHa3ZO9y/obiYY74scCVEMfMuSlDFTumweSIINdcEjroalFU7FQ/A
2/VNEFrjQ9+qr1UU1FiM4uCqzJmB6LJaLocOHzyjqrAdqFD7SM3iq6Q1HFCnnVRXuUcKp0bZMrb3
iPM/TB5Sxkann0Z6XPjIz8V24OQWWBmQhOaZiseMnXWS71i96mqoEvK/bNpZnZe8lWH5MkzRoyV8
Cj0wkbV5i2AZ7SksAryxMXUIaX+HCh4Sld3u7NYFcopRUWekxl1ZFeGT2aXusrTDZJk2tAfxnUgh
ab20mhHhN2yPG6s1+D19OE8mgidlWaPqgc1g56rfRq+LNpk+Ll0kb17d2eZzESHAP7TYkAsmLxqC
p4tcoaYM/cs8t9lLEyjAWWG4AwReelXTr3CkBaWFJkkyhR9OYgkW1sdgYnaWrq8BeKpALCJY+hZy
QDgZjk1P2vK3arIHpEwZy9SRxwuzGXleoNt2D6dOayb6s32xbjBE3GQuMoG+h6rxYNfTBy1f9Ufb
7AObWQiAt1+PXYf7s1IlWJ0Q6fXyLTKD1dDaDqBdTV3789qpvXrfJeZ7gBj4XDXOBR1zd2MEnA66
Pr4wPbPXIYsAcQakMBDsy52ZQ1maXBjJE/vEtvOQtgGzv2zVTBNiIzNj0OHVZu0SZJhC+ar7NEtV
OySD9QCO5ZA7GnLMPffX0llduHEQ7yzMB6yIWlxWoSTb1+kJh+AGmyl9ZWkde6tRrCNfi04IIK6y
Tutf0oRMQQMZ7Orx/OxZxjGuig3NNhjcqfFQq9kjWQMuLGsCSrSMG/CJTtHDVnRCPErJJdNJV9ex
WR4Rgw+fa9MOn5UQfexWMFAwTgEf1kEBCTL30OA5ufWsL5pmau4nIF1jYYcvXdbjb4406s6cM1B8
tXmAZTYfad6j/ESBCXPdDwWi3WOZ++rjfEbU2QMm+Gajndw1WFgFFuIwRd57G2RH823B9p0p1r5J
M2tj50m0aj3U7hNUKOfpJ6q4P+1JaXeDcWiAVCzISZUDgJvXqcccMGlUOhqlutea/GlO7WwRpsND
hOc4REqxWLKeIMTipFZZu9wC1oNMPTqSMXb3OHeQ9gU6QGZ9vsxq669VBOI3qdoDD1WYdok6H9wB
1/Wybe+aUlVWwzSsRqQP7vDDA6iDveam6RFdnpKgP9RFzOUFM2305Dx0RnA3BcEu6pDyD8JWBSM+
O/tBK199te/w0cGAoCn9T0qzX4PT5TQSHDxNYh02lQr/Xgj22EMnqOE034zCNJApRh/TLQ8AaT6d
JDc5AiR0hEj5Sr0Ld2U4PGlulh0ngPyFh8xp16cXxBpmHK9LdE21pRpHxQsiCrSjoPBHnnnpYZmt
yxAFzKkXTLzYZGVWcWznrBO0TrKayOCDtrkziYJPrlW+s2aBBaBFznBg6NWj3nwH+w38ZnF0yiIE
zg9dIBi1h1iztVVhqfvK9j/zNMCiBLxxV+v1dhqrt8ltglVWFT9xoQOgprBVNC2Cm2FVwHEaop0z
levCxK5ucthNmuiYiacVlQsrSbBBw7ywirI3aDPxNeUwPjp+vdK0hBlutMAbkAGNNJof6D6PbaAs
oobeUw55cQWYG23lCaeRfK+jFV7P6LbiyHty8zo9jJnbH4Kg3cVNHT5kbXOPm1e5VQi5NBItK8Me
iz/CDhsZJwKC7uTPDA6UWXBJ9cEIZsi0N1mV27+jDo3usZ1rWGK2to3C9vuUURqzvuq6f9Kgv+zr
oEWUK/A+ArTaAalcW7X+2eXh9BiiHYwkP3bgbaX70PeiA8cVMKdt9NJJjROdKmvjzHaxn4+xgpx1
MIkmXMMxnn2TdDhw39ltuSEi5tFuIAQUXnwA6kMV0LeLndsa4N5d5aeK1MWS+OFs3BzbByvVPwxt
Mh4mLS92KI98hjqG5IqlY1vZPqMyZX3vAhLgRpnF/xLvgwJMkRokX32CTWFQ5jtF6d1Dn9S0sPUh
XLdW+FkWyrxB4h3kO2ikFY16f983tCnnYOyerLo2dk1hXALEZ/H8jfdowSIjNardFhkJjY7BfARR
RvM9mcxT7jl73/MrapojbUXI/BS67e2oMWip4dsHDBgg6DN6TaV9uZ29z9uqO6X93lfpxlpGrQJc
NDZDjsiHMTsw6GpbQRU/h3xXN3dl038vmuY4W4a2RcUBgkZa9evsqPk+UjwNxJQiN0+iAq5jIPKs
u+W9qUfKCqU1WskIEq0SBbPQxC+f+j7VnoGFkhTBvhCsOu6jcwy4kuq1xSILe+w+0pSjBKy7gzgP
KYEJ5rMDDqNlWoW+ANbU7pAraz/+ji9EhsyghlfmUGOaPOWI91eQFByF2hHfai11sGZA4DnzWO44
rJRioPzutrs2KpNdbnf+Y68QA0WLIppK7WGuqnGL/DOMKGxiRX4IPPHIa5OPd141rmcwTkgRrLQU
p1EFsnsdJ/reDwBUwUamqoW5A0DYFnV2Pbnz2xq4llNSiYBwSOBuT0DIL06FVZdv4tqD4/U6nNCm
doPJPmojOnyNc0Y2lL0Py1L2gWk46Blsa8sBk1AZP4fOh01conowYUsx4j2chtQH+sbVHiEPdTMO
dHWWYWrU2AFuM8GwzIBbrVTo9hVZiO/UmFtiJ7NSdbxD4hdH7/Nt3XZ8IHTUkyp/4FGQjGGLjq3+
VJbd3kIFBp/t8XGy5xe8c4dNMZcd8gAjAi5Ne5/1EfuVgjwcarX3CGd4T268U2bj6iWgYCdLe8oV
41NJOER3atOt4hpZJncOjpHPtmAEAF9J31Zh4d5p6J9s0wLqwWy313io9TWq0SsghB7bgqnfZfAN
1jUO9xt/YKbbFMnMAda5FXXquinx7WLED6jDDd/NOWxWo2tRVsIqbE20PfhqZW0GxI9yfzM4Rgqq
QneRU1RPsarlrw1x1izMnZEO5kdSfHHKie5V34kh6853ajW95nUfPRZ+NW7UGA5voxWk8sEeBLu3
UXzkc2YNf0eLaOo3sb2e+6x6hPGAJDZyDjpBV3V64xWVFj0By2FCwT66mV89T153Keeiem3cfGPM
bXSnJXp1AHY8SV8fUoaRFDXSL+qHhj2JmylYKUB3gRVC395pcfmLvbrZWIovHlnP+mDMbwgC/YxG
hd5Vb27kwiAS1695OtyJyuki1kjAC2V4hv1THKIQVfSsZiRRXDhGobP1W4HzQRCnIJl+9LU1r9R4
jy87pV/X6R5dZfpRJ5DoQD0hLAX5zDdwo/At96G2QYc6j8ZM+jRiXzG5qblTK21bo3CJUmXymlcB
g5XpK92CmKO7APuswVVxVICnonjtXRIr/WL2aBC1CFAiJ2WVwO87hCPzMj3CbasuukK80wrNvEOJ
s92RhDSgTpfQ4VmqRs/+6wDjaZvuYivehx4bd32vPyO4gauU1iI2DwFoRECsUaZv2H3gQsMgbKFI
ad8w8Vz6LejWEF2pbWlH93PHr9lugnfGjENeCT4mTtU11NDprgvK/USOjb6z/6OYiu+5BzLKtgCl
VA0nG3Jyr+AM5eMLAfFlAlSEZrWkYdOuMzYjm+64UGODJxAVzhKj8A1AjfSQ6oCCur7cK4V1qezy
HLuj8RH14WMwdO7WUkFU24l67+ZbpBtpCdjVd3CWxR7J1epJ0frvdV2m340ccwrVcjFeR6GGsDxj
loxXfVCHT/akA++2aRtanb0Mg8zAOb2+6KWl3Ndg/FNynb7pkn0669WxquMHlDfs3agQC91qztcZ
lK6V0o0HQ6PxkZftuEbJq6O6fTIK21p6IZ4ASq7eebn6VmvoNjkYGwJEWaCc721Gl2Bkp/l3v9hQ
QEjusAe8mAWH5ZEHDcLYoEaFIXg6wrMLALMsXSuf77HafCgT+0233fkel9Zxn+UBJhDVdCr6WdlV
XmOuonNqzNj/BNV709X9KrKTF8QX6SyExUVrEWyP3NK9bxLjzUyjjYKV8iqpWCaYC3e0PTr4hVl7
UBDcXJbm+I5c2rGuQO7aJjB1i61DsceG5vc875tpusPjsVzPI60h6XQmibseB8SZevMUxpG6GZvo
QuLeLTSkvk5uwCE9DnFImxJkeV0fQ9CpmZ21D3N+gQlgt+2wjLP88rvi+f2TMFlRyb1XWS5DOwV3
RtkDnZ2jiejozrBzG82998amRUAi3I995d3ffqQkqg9aIkUnDfGioyZ/zAO6ZLMHtxNlo9nftBo8
Krxz6kXpo/DgzVOEAfBM2oCOH/hZ6PIUIH+4RqsfOX/oT3WQdSsrQCopovppYkxzlwZsUpGj9UhQ
aKw734dqjIm4i8b8usxaEutu1J7Kftnm9nwwAd23PWomsdre6dZo7LPwOTMy/WRW09to9S8qlD+p
Nwe7Ka08HGJR9B9S4l6q7k1s0l7babyChUUac1brfW356c4Lq3tVIQ0Ow4RDcupOq3QE1ZYkcXyY
EvepAHufY9eAnWr+0sRolRj3nsPkSF0Ufx3U98/QqZtDxqaXGu6XmTQVqIImWafEBXoKnHOtujC3
LXxB8BMBDs4NnVYRydc/7VpTd2rsvHh0OA63P7TefyyR+AQ5afWxBqEjQ664J/EcUH3Nq/Cp1Nee
mVNUad3oQbURtG8K8gWtNpAWGk1K73E4nmDJtjutUGCbwQTE570m6Ebzq85ExsChgvnR6VCCHq1m
wv86nqFKZwg4YYGCHYxjLe1CqkW9ttWnWVmasHOh/GFoOuhohs5m+q6PJLZ27Z37oPnSSnBjfkiG
mo5ca1ig26BydCzVckIPRzloHXhP3VM/bS95h4larpoY3kIZwPfQvFcGYd5oOe8xYsV+skbr0pT4
dZlMA55cMOFOplfI2OhJgdh/lMK0xXhpyrTdVOr9BugcrNWnaa56xIVwVFPN4mwNPp35Ee3ZwF5Z
NSsNt8FXlJkg5WiCRMC7LvLN4+wP+AAqOTAkWGK4eKHvUu4byNB0xu1x5VfU8cbgBJYyfa61M6Qp
e1n17kfbe98zxJeB9HB+Mu3saFWzuTBQXaIwgw+uFUFCKPvgQU+PrkuzG/tOUu3evTPgMSxrL3xX
TO9SjnIM7KMAIuuDOxX3JGZbPQ+R/dFzb+2m2cMUag8ODdCuOBQVOiu5Q54/G8SbaP7GNevsXOOz
mfUmqinpR94OP2gB+RXpYDwl33Apb9EzfHFcfKM6k+eo1zEEqBpnzMkeQKT6JA8QTzHrw3R9rp2H
xGCLoF6JvJiJ1pMhXbbEwf6rQyAwRdw2f8uDvhc2erjURh6dbXjd0ZreDEgYyCIvE8xL5apqOwIS
REMjKKD5Dc1uqLVq1YbZK2JC8capDe+AsMkB66wvI/GTr0Df5nRS+sHe9z7SAnWv9ZjAYrNbIfrV
4+RwCA1Y6i0WRDH6zFFm35XlUG2SusZ0s7pXSNyWGVriFvyPUPmM6talMKO4iMf4j41iWU+VY6y9
qEBCUP1y2umLXRV705TDA0YOxFscM3t7fsUv/rHzZnWtmEO/7DncscetrSRk8Tr2HVwHm1ZeuFQb
XB8S9N9QHo52fmZfTY/JSV5cBJr25hTONgaC5SGF1kVtv+zoMx7nqN/02YSWsTNoD309vgNaU6fX
yK3WpZbOS9OA1zPS4DH66qnIlNfcaevHoAUUkEYgWvt4PMZdrJww6DqMevscggfoSh3zc3M9tHFJ
2Ib4X3j2sHBUjvMcv3u7b8DSJtMyRTUhdjr6IjYU2UyhmBb1x9rpfLjcYA2KvHuox3AFzcKmYtnm
axxQgQSbD7mrS11iRSkh2OZh+lOJBTfaEdXmUampAvpHR1FsfGWgg012FP0/9s5jOXJlu6JfhBsA
EnZaDmVZRdskJwiSzYa3CZf4ei3wPunG00AKzTVhkG3JKgB5zN5rb4mqQZ4nWEhNfsPgmOxQ+3Gu
IsRBrOq2cjpMk+XvrTiC1ZRmf+BAGlt9uh9sEIz2IHdKOfqDR8bj3KvbAsHYlEInUFch12VKZIzy
NZ2b7xDy44yKAf+6fC8gsSkrmISI/oRpuZ/0cGt1LMvKCTsWocg9Y2WUHnZqwdTxSYQy+rdlv5k0
IsjEkB4KnNJrzzDewsg4NZkW5In5Cl2RTJKZhO+6bSlsmxzgFPriclSoJYvHdFL3Wuxe9ZL/LuXd
nmW7nZDvQhSF4Q75j0lUHHdzMOk8IPoBybdN/hdixYxXnSPKV6QbaUW2lkk0bgH4fhRmj/efpeJ3
0TGt8ZGOeBzYLAkunTl125Ag3O3c57tZ9986YuBpguWrgyQdn0t2H9kmNmw9XXuKQWw9eliY6gZy
D/FwuX83NP33rDQaU01HKGSJqz+bzxrQtUOnPm1d5/ppCxdzsf/KIOdYFNGm1YfhQG5Ji0DMAR+r
JgZmKQIhP7+OqjRXNX3VStM/49F66wtinjrvzVRkICJKfp8K6yvMYh5ZJX+vVudYu5Gzk5DZSfnQ
hf1D1LfcX+GT3rbObmas5OiaCtohvkT51N95+L+5OBDxReF9iNW/8AGpMhU9mQ5Adjie66zKA7vy
j3indQZv6iXRqWVxKZ+c3tolDkyJfFq7DSHD8Vw/dIm1zxdvsjat2equK4eZGNnSl8TubxjFqL2K
cVPBkxhTYqcELl+e2X/wdpYr6S/b7i6DdIQlosJ32s+HVkufpVW92o55qT1+L+QmWhUGo0pu7Hcr
h9UXpTQKqmK6bRTL1CpZVwVVt+sm17DnBI3JgUHi6a7G+iOtw3vG5+MqJnAYWY5L1z5AriTlbKki
w3e7BmIk20etmhjtDmdmMB2VDsPUOnq28uk7YneyQmDHdy7rQ9p1NxV796LlFwrBtiEcnbVm8eJg
CYFhF8N+kh2NlWV9yLE6ds0DzFsibbPyFQ/lR8MlsKVYBofvGyTGlr/8yf5Wyl/W1NNNp8re2njp
hGVtbGAhVpofGV62d3N0iZzmZiz/MWBWhjgt/01DBNM2izoioaP82H+ZY7Efs3TvpNoFLNQmA0k8
TPneKS0oEuRLumZ3S6gnsuy9JNO9MMydKukUuW5vAsnZjB++n0PmFsQEFKydod31q8GNksDIDCgb
w7lM1Es1zec0z64cpy+xqxCTwl/Ry0PhqEddE/eWvfglCAqSk/pj5N+GCilUjOKItywJaspsM+t+
6UvQaL3gOjTA04ksed9gs4WIU2ujPY0917gVjTxxMGFEwH2II7QuhUdOYVTdA8W7Y8AB3DFvWdp4
VkBXgBmkGR/jvjgAtWCClr/WU0eKbFM+eybnW2NCDBvbdAu9HnioWGMYw6tA+hA6STI8zPzZszYF
BUBWswBn5krUqPelsERyDZFdEUOmSwbjRZtiVHojg1QmRsrXw10/DFSfic6brbe8NYa2TeBR85qh
72pb+7OUTCbS7EGLyFsgldlfxwkUacGsZ9Cy4yjiBw91XNxn0VqN+qMD6AL+B/Qs6piUKGGKsnmy
XpwabLOfPTsWcyqzaR9BQb92on9ELcNkql8GktnalzwVa35cJ+o/RZ2dunD4xOhHAjGsN0hQKzm4
ZCqWMtsgW9jpBO6dfW+h/WLFmbeR0Z8dZW2dusLm7N4rZD5jXv52fyWd9hK2xk2ZOCagirN3w+zX
sEtYddqJS+4UW+WRwkNHjVhggq763wyTzkYOQI0cvUndiu5rrmGTDaxgyyT/rLjLYT/dh1X+3pCA
PpQGoQDUia19cGuRbmXKqSIKeXCA05VEd6xslhWWpZaYSNRzgHcKO3tWfbnx9PAJQN8Z8z7iIXPZ
iILbWx45Vut9ebn5kVcRM7/saGOpXzVx85iLfmcMrI2zJF6TNXroZB0Yo+Do1SAOaqp71XvvK2JD
6OW3wRnx8w/0B/hWihrohcfNJ+3usa/8DSnGRziURA8o/2zK7CZ6UrvNllVf68YIkjN4csPwIog8
L8rhEazVs3L21EUrzyYwsyMa2gOBR3wVu18AoZjowyQ6lphDS1tdpW/AVhkfSaR8Mg0JuhLARRQ/
d2ax1/36FUTino65IvLcOy5/uE7879DTnoQLwC11sYuGOdkt4b1Rg3wyk2tcR59MWB5DL0rW9ph/
k6zB7H7UkB/5KFbKxWa6gJug8oqEQFlJuK2172KIcdlWX2RKGlcgy2RaQ8w4LimPq8nGWhO7OFiG
4iB8ym3Ra2DimBhNhhsYEYOntAvhlIwDOq58vmXzE5nEgGZmzpCW/3yumfbqeXpVDodkQm3cWOw4
9cCwvC+YuqQwL2Hnma1eSBRLCT9lPn8gC/c5ctxfQ20dqmWGnWfPVeq0a8uA/idyDuCpBoQPl90u
34uQ2iWu6Js6CO90vre0UY9zZ2xgfaylbmJEBwIUe9ae87fGxMGV2jXdiXXdTVRFxYDvrmNBobvy
lhDS0moSuk5pXAwgQpkkGZZM3NDzUFtiarXeHHvJZ5+KmEGe+QK7hbLDv/QOCeVLcTIS0on6oyHo
rj6gHEB0RRT11jarbq3oLZcZh+OVrBgjnlTpxLHRpU9zSORpXhDg1p3iZUeRO6/sFF/LQb5SPHcB
AJCDarlq4QfFs3ZvNAJ6uOSVB0+zY3q6FbVJ7HzCw4DN2Gv0LuaYBMSu3tMykUnO/YWkFPFB/keP
+8+qZEM0exdvfBtL59wJBcrMKZCmG97RalAoMVCjLzvENnoI+tpznbZ3DA8uUWVfSuML157M7H7d
Vf2pFOKkCDulAz1Ag8RspV9VIm95GeKgBDhZdemxLtVj2lcNA/1vd37I6uok5LCzB/x8Lqm6jJjL
CAUbkIX7sugqyC+kzwN0+a1N7TFttGvNA1uX7TvjNR4WcfQsGVrWSyxMbWAHCHvIB8x6mYyYq+g5
LMabxzoWtACFb9/1j7rfjusyVFBpKJ6j8hDmb2MKhHFMPl0j+QPq8RGZ27gyEt4syXrUrU0kyTo4
JXtB+eYNpUy1sqTx5WMTIyftjKr62Erq8B7vglvuldXcxhHoMHzb8JD19g0r/6NWRM9Z3QShiB4I
JkWulzKZH0JmS6hWoUCv2YTc9TL5BDP7pSLvdYyJfynL4TyZFawpS94sBq0BMQpop2frYjjdt5mI
U6s7l8ElEprAB5aIA2udDXumM2/DY16gt0vz8d3MkbnZ7oY5BZwf5xe7uKcoP02z9sFoFxnEOG/L
uLv1TLmroSZrnYeMcFRA2td7k6Npi5l7RfOLOWdX1jgvOs+7WXkxx7K7QYnxrgQbnW4kxRgeTlWF
b65v0h2H+xFVzspXzgVC8RdxEyCIxlOSZCJo2gazfPFGlQjwUkREti8qOc3DBm+U/cwQaScZ0Eal
v1EKVK0794jOUSiI4ZVSvQHP7m6G0P6wGoEXYdz3in9xFjwPk+gMt8Npf9fKuO+JCi8878PIww9v
jhnP4jlYhHxpPe49H6NpGFHkMnAOgEdtHJtnVtOx9O+1eq2bcudzf9eJ891H4Z8cCahmU643OTZJ
TyXPg+5fimV+kJ71mQuzkgad1eAyFxL1tHcs+1dkfzIae2GpRqLhjFez7H9nZHmXXMPulFzzFGyC
q9gKJmG8m1VLNzTkZGlON6tXwNPqgVnLtNcc5ol+T4p64i6tUeL7LGkoZbx7s80PxsChpcrYXtv1
oxz4/nQx3iF+2MY9EKXIge2hTaw/bDOugMQ7kISnJGD0fzfYtrgozaU2J8SrFCWhRYh3ueT7Hmk/
1Xnd0i1ooxm4JPSysmfa4Iq6uZt5KE12AhE+Z24oQQciagJvFMafRMVNV/P3ZEpJQ9xahHt6x1CR
jJUbDEHrKmCG9lF024KhtMUCa03YNrT8Ef+mXgA34O7uCVlKW7heoy32CpbvVKNdafw/TM4gnRQI
awxtrMmecJbR7I9swivw9JCbWhhnP/MBA6PVYhLQ47xJT4WD19gRXQCJ7dMOGeTYzfA0Ov2tQCqw
hvLOsVaTysIYYL3I5lgEgqWYna2t0it1IWHFLBZ5ipRu/uoYNlwExFelvnZQKbWdsS3b7hYL57tK
JyQmOC0lZAofQDwyJQXZY7nIc47cszmWp1LRI5mkyOfNvImS9NYkkLIMuBZdSM0D3UdjQW1X1bwS
YxUMNYWiqfzVm/HQRsyYQKQU89mS1mWESpInFOlhQm+G7iSFLs6NHqL3mUsmCqzp7okHePBZ7ltF
165++TNTEMeocQb1t8lLDzk91BBRQhk6eydYOptUQvee9fAcOQlHPfCSv4uasKlfG294gDX2NldU
c+Qi8PyVaitNtW5fxCTOpTE/6ozdpyXHgqHWxhQbL6aMoy48lIP1pQ3F0Q45OJOqeXTc4aZrhrMx
e/3NHNV72f0AwlnZ5fM1Ed13WIgXv0Lhwk9r+qTOShMuyrwDKWzvhokoV8WV098B4GTbXhVW4HC7
6y4ojdQI3M61dr7SnkqBBaOw38GqiaCwF1kKjUZq8afgXA7mi1ga/KzK0Mp3xLaLHToSf/fz/NPQ
54EEJ1SvuwHHcTYUKIp+CyiiBX2oDUmDmwgkhuds280fizKU8lgSYmbzBszdI3oWdx6OivEG8JNF
TVDpRH6tqwFHfJ2FH7W29Ay2vM+UeCfEwzjIlJ0P2F2EKRortaXeEVRCs0f+axM+ZOLLpTxae5SK
GMrKfR8qlJfmH6HMYd0OKoGdZXE4D5xjAtEBw6uXJh+QH5rVoqGuj7o5Bkk9v+U+iRxFjpAFxYHe
xh1klf7Ri1HfFatONAEJveEuaWjDoHrSsaOVIzA+Hpj7i6bVNsvfK1l8rEw0ki3J12O0cBS8hGKD
9maksmWcCJOlo3Cow6+4bd6rBWXGzHVTOTOpupERNDzUgzb3Tj4E1RP0H55dFuGysP+JDupiuYBK
PILIf74mJ+dsMz1TJT215ctXKmKL4IkatFBlxuNhpJezE3c65YWpQwiIXAhwqNhbDV+jz1lgtSSL
5xkZ4yADEsSQx4JJMHUb4O6fXy4j3ToMyWubUFkUDjsKv52No5AUJBz6MRKOhp5BX9DxiYV1Ht+u
3CIr+9AidOedW/gI4OuyP/p2gYjSEa+KtO21MZb4sCGylOmQByPt089P9PMB8Nm4HbL026jJMZGG
uSUCXB7/+VABPPr7SySCTIYrB1tEOeqMpWz9ONDeHuLlh1MEHTnLh5/PRMtTaayktdfaO3vJ2SWu
viF/Y6iP/3yZczLG0L/21L/I/0fvCexXtjYdiNkAJ1a2VUHIiTklar1/cWUa2EIxx5DsIsNupOmh
ZT7GBTzwfFYCXdX0RZIVu2jG32t3vg9ninW2kaPrBb2SO3NJG0gFC/2fD/98ael6ujiJadt6Jm5j
AjZW9jO6SoZ4sPmbbqkcog6vM43F9ufXUjujjvn5jZ9P57tpdnnmLX8ehSxRBMuHf75MXJvbZ+we
VaU+fFmcOpiUQbxEVBUNV9zfn3kODd3UwmXycp8JpvGbNggZ1z8ZCdbyQ8SLEQ64JjQQau2jhyZW
oqIjnibcqgK4bb3gbGPrmzRwnvBGdrUnn9rHnKpju3xwkro6mvFdKeXWztl3mShXCTs0Ru/YuAnz
YEtC9EXSlNgV4LTkM8z1r9lhwVFN02sHT5X7Btf+hJ4WROI2doEqxh3PjgTxGMld8Us0tA9ZDIIR
BvhnOLfnNmq3NEXHQsqzm7nfxtC3R6PztvmYjXckk+2ib7+i+OpMQtITm4FYlPDu2xappLXD+qLk
l5spZeRfBAU91m3KDHTWLfI5MGI7ZcWfOgOStd/a3YYAAHZWToZuEg2IR2IgQbNPrEyH9WHSXG1H
JiTVlWRqVI4NcfGhPCOVmDeOZfjc+3Gz7xgwevV48IaSpYDs5ZXFJUw2e2a5BVHL0K6mZ9Vvla/h
uaww7KJZWVXe2ASMbbObOfbHyVY7rZUE/bCUW8FLZgAdR9sQnCvS3oGVheYIcpA4SYq61vbtzBZe
FjnjFI+3AMGg41cOahz1qxdtcZY2tZabJESqCGiRsQXA0HwN88SCu8xWvMn6Hl6TVt5F2mcaTum0
I6Yy35qd6V6aWn9CVEvlKu7HNsYMumQO0CCrg/fFfaEE1lSAsLjAtXLb8qimGS8/GQ6yGpvZ4MZV
W58StH5NDq0vKyPjrJnWwZ2whUm9G3d15p2jjEAfNevyN2xT5j6yKnZwNDAmSv2tFYp9QN2/GXpu
0jdOV7fqGGdSXnCGuPfSy6w7kS5zBcsdnxyNOmlqifuoDZ2RiMWva9L+PbQTA+Sa/XcTIRdx0+ad
GyJopu4F7AIYgSWgoSnnvS36+BEhZr8V9toig+iEQGjGCX3QzNR7FABz3XByoL+QlOqC/CQNGGZA
lfMjaw4LlwyiYVTI5F4QM7OMRhFTtWl0185RsBCu7EG3znbfH0Y0kDcEq1g5B60/uBmyu8kJvE45
TEMifNxz7p9LlGkswplJGU4cr2rN/AJC6d6ykdHkrKWnamaPE6GkYmAemfc9waia5WZBG6lo10r+
hMPiFTyDau/11jpI6ZbXydThjbGNo+8mm5RV3BNEzGo7CLLWDI2nSqzi6g64LK7OWI93oREmJyeP
We3zepdpeuuz+PXnmlAz7gWDZnZPstU90LweC3NVPBlF9gK31UbonssNc6FyBenji5DU5o0kuGOT
Fc01KnJxdGqH/L8sM8ntMmFgRwgbdk4xODtt7HgnzeRdG61PFnYpWAFi5WU/5bwf+Z4HB2LlUVSb
nwtsqPxTvfygMe4AFqwtCmiEmxwI4kQD5hz/5lI6kXHtcXgFho7MrmZZD5DS3vRuVV5IGiCoFnWl
HZvIF9LqRev6nYysYlvJIgnMBaHXs0o9l0W4KBijhyyPJp4hybA3bfINVeWHu1ymRVBqg4XYNxXP
5NGWDGh6tcczYzz9fLPhos8I++3oge/7eSVDk+OkoVWrqsg7dEh+Dn7lyd+ek1JVu2TwDJVtMUDR
HTAnZI3k1XhCSa1dxtJ69grHwSjBV2mR2QeRyLtKdsm6m1N3aycM4uuQxFdXEqsKVTo7y2m4Nb44
uQm/EhkWUTC+bDGP81+Ookcv1JhyKXimnbtgEWQsTcJQeqYDHVFsdutf226SiCroF5hOVqefDwbS
qb//kZl5/DbP5xDLTnoYzNTeGEVbUHgbzdkIaypBr3/CZBIdVNht/cal7mTF/QLWudp52mWYreik
APvsnBE7QZZA70uVER9Vk2db9n/E7fr1gzkkH4qH2yQqklam6i7tXaCDAk3D6MmHOn6d4CSfkbNL
SDlrsLTiEIUNssGpRRzhiTNcXv2MA2cXu504VzaVsQKad5lDJiblaFFLLjejnJkPcqQcpxguRynz
fNcWvrNRpX4j32Jtdg5PMp7UEdFwRMC221YCKE2kv8PTJB9Y0r/IJoR5Nzrx1huiL9aN85l3COA7
HwPYs+ZB4GYOkjbtNuT50Tf9PMT8yAJvbIlf2b1rmsRMyhIYoZbmgVWiwEta5pCT+o6rTm0dEKTz
nOxlr8dMCcRXao4+LWLHcj9v6w2jTuNkdUa9yduUJ4IxTbzAA03HFO9+finOpH/z5vJFxMUlTPx4
3yeU6cAnxcEe/SSQcAw3ZtZUdz2HQZ/zHfODfXftcC1SIe+jiCnjzw9f2sPBMDlSh3p+QHyX3Am9
2+QVQpNUb577sf7To+s3W0WqyBRZB1FG2AcMg/s6s3eT75qrYehilBi0QwAZa5jVlnfIFFYPVZVk
9GDQJ9XQeiPyYWX1obzDUjuvRgJbrsMovvDtDge/KfyrOQzMeG20nouMCp/XJsmvUeV1X0RDDysl
8uYxlkURTKr7jhEQIsAznV3dNH1g1j11SMwYsl7u6B7zgdOxQoy7Kr41uUTLFJKMZg1KXiYlHidc
ElGeqVchVbITmm4F6G6pfKzoRYuxQ0XZeMtn58lNKnNXjnl3JuzR3/+8/s7kCypaupspcU6+4ob/
OXq9tMh3gzW5e6tDrdj79qPeNfMVVLd3NiP+kt/xv6nMdvaJWAohxMv3osvSYwjjeGeJeRuTkfaI
6PPOyzP3S7ra7zrAGZe9RoMHO7Ir3KehTcmymb3sOiBnMkJz2o+a0+zSeemB0QxrBnsgyHfOgeuG
OeyEuH+0aVn1kCuEx+NwUmg4V72tDo4zZvcoaBDKLATKDgE1I9/4aM3cOV1OPLSb+8OdTrl25gGe
HZPG+/j5qtVal3S3qLyMbnfsRZ1sG2MmTGY03Vsq9SUIPla70Yk+sHWbH4pPxqz4+5NIK1xg9ZpO
5TLvELV3rwwOut0oEbJzQpbbsoFvTTpDfvznMxIdz1zWA+Gb0QgarDIvoa7KXewRfRf+jaII2yBP
NUo1150uSUr2A4nv0bpyk37vCLK1M2R3+2l6MlEgkFTLAiYRsQhIJ/pVOtWHS5vadrYBo7TBg7Y0
lKPUW1TBuBhmZRZcP/WfdKsD5X9oC9tiAG4Px2msiJRzixfbYwMws+jqdTN5nacYvTm7PA1hZlsp
6xCWkbaTGZtV1ejmlpFOf0dkYLw3OgwJpT6BxkVCT1ZTlX+PGdswLe11hHZ8FunDr8pmdjFPdRfY
PNDIQu+Cshn9TWkqTJLLGZJyt3H7dmqNtInRuNdlgXQdVMXVrkRVdBd6+F3acSI0LK7PsyrLF8Pq
3W3DiifRJ3fX5oN6F+5Zr7vxLfZzomBrNa5nP3v3aPBf2E08wEd13oGvEoLm/mqzsXlhpuVtLa35
cDM8T8mAaHkiV22N37L40hKEaZZLqZ1qz23OyAfV83Bn4o9woJMcC7vRtwihnPdxZL4eFS9V0V0q
HQugldb12TO96JZhGWWX5RkPEbRRnvpq2/ed8aW0nNOETM8IVeNrv9RxiBju2Q6845QB9Awn/xHJ
UrzRIrTXiqL5FC2/kUw+ajZdY3oHsHw32zqdLeoPcFT6kos2PMYeUwFmDBbmsPBqSUZhoYaURCXA
pRPbECeK/3LDFD8NVGV8OMY2103jaUBu6/c2oODlzmHEiqmc/sfRembuIiEFsqLCGDTvV5JN8h7b
/hsCw/gdB36VDq9dgvkoIgY1mqv8tZ0sFx+b5e4rq6ivoZlcEBlDHTGd37bg0mlz/y2OprfZlJ9z
W42gYWd9X85TeRC6rkHLZWvANAP6gz6Wj0OILpHoWI1TMgTmPnJ6EPKGSaHRznMJyGcmOOHJZV/F
TLr0Dnmuv3u0EgHc2+o0VX2ykaFEuhSmGP2dqNm1E7A+M25/oUsSG60I0eFxhhHdgR+B0/UxIoAh
seQc/H2EcXqQ8H7pdSX/1H31wUiQdFnRqX1vGz6jxNa5OAx6ggY5MZdYuTVIE35jhXCfuePEmzYm
0G8y52CMvHN2PmrH//eo/y+pUh5Mvf/Box5/lP8WKbX88X951P8ydUgXEFWFEBy6Dk70fyVKib9M
26bJxqlu42GA5PpfJnXD+Mtwhcnf8qC68nv8rf8ktP7lWo7Bb3nEQHE6COv/4lE3wYj8m0cdU7rQ
TdvjW0GUYwn3v5P6pNcN1qB9lFPTPumExTbLk3Lg9ArixmCeVqhL2nsJ7VA/BfGNHHJFYhAlq2Gq
MGjws+UzLOeftEEiGf1zvtj3WjJ0JpuunENSW9VCz87UK9dRetWdDxWMvmQ0I3VLjAqHCVmn5yE2
d4RMmUHv+RenVuouNclNcENiDX4iO37KsiHUUSNkrDx6e8O9WN5cRj5F5jXEQ+wXBRxtoAeHhUCS
3EISYDaKmdnXz3eG0zu6H60Jb6QZ83ith+SUFIhca2/vklqB5b0k/3ImsHRgWrUuWki0PunumxYf
xQXh8EWoKDs2ZSkPQnM+ycgtGXsgPgqX7oNKftqlBhGkRpPk+8qfkx3NxLQCh5Xt3OXHUW49HIhW
R85qsvDITEkD1yNjSvgTiSPfJPd7zfAFLKYjAZkypdT4YyqQVNZbzF32/TizYDYIpZlTfXjsKtEd
xUJ5ahnFZWlY3MXtpl52pUXUQEG1tfEO8mE27RKTUStZ4ewrBz87pR12DQeJ32iHd07IeR6l8UNG
HPuAYMPptjMv1bntyhRNZX3XI+l/RbR7LxoZkJdaXLWQ3O0CY+5ac2UU9Olo7aJq6xrtXiO9+x5X
El4iNMo7Yer+waaN0GocPVNThker9d0rr9hbnLR3XQb/ahwEEdMcX2Yp/DvHZ9oZjot4pGZzxguf
XKVmxNdcFIJgJOZykanPmzExq8toeqdl/7AThhn8XCh1OtQvrWQFlR8Kn/fLRx+NO54M7h4Lo7LR
u3fj/GSwqXJYeG+NqrQ3UxlPiIFxz5I4MOwcsomP2lQ8a4LABc3/8f6NzlkqPpACSgBOGh9DErUy
RlMr4n0HClujPmqScQr51VfdmLUjexP7yn9+YnbSHKIRVO3cl098D7jRiCIAFesTVT1g06z6eGs6
wPf6tqeITJCKZYb36weCPpJq/TtlaGpGmzqezXuboKJ1Cxs307PnwhAoNvESRlZJzTP1l2LM68OU
obMhIH64iExnPDKx4637i+OiSpc5QTH+tZiq32Df0+Dn1i9Nkry7oYd5J5hY+zABXKOxb2xZ1YFS
knxdJykv8BqY/Kc7KyU5+uf1ELXjnHsEmu5giX590l3acFd08pRMkNHmBH/W4GXqBPiLgbo37X6+
GjOStAZhMYxxij25UPUBNHl7jiyGqRWoGsV9zK4AufO6iCbEPGIaiATXq2dLRCQkWIzoRTluHY9U
FsJ021OtYXPijcy10T7VvKIWC+t7u2hfvLxesoZV89TqzSGb6yLQEKTsp8oo19wUap0gOFkZHYbr
aB6Smvaz7SiTJvOK4u3VM0y5kS5GNGHOtHCqTy9a0X65LGgDTYzZluTr6CUcUqLdsJCzcNayUzEx
n7CVTeKa67qr1IrM51NEf283VX7xLYLhPWtG8JvYG4YJaVCGaNQs5dSPRUnPr5r70B0U0zz/u4Wj
gzJg3iRl9DuV6uASnLGnSLv4mkex6+PvoSxvVnB/Jz7rYhRTCypHIuxoGgFKJ+uaQAI94DWUL3mT
QCDIvnxHZGzneLeVtRm64Yka8uCKpkRcbfEKltTzyCznbceSxqLAvm+kQxhA5cFMljotuu3gRyWf
FpZCDsy4NvV9LsdvnwmmSovyc+VrvNMNUfW3nsCTsFhs/46ojrm97Btn/COqxW4OEIzsEYspZ9Z9
6yzHGckSEdK0NTUt/dvkLvkKFYtef8g+6wSF4KDlBFM18SpF7RjYpXOUlOy3YuoPzcx8J88OTMYb
HY2jPhKKgjGDqUCmo91ufOQYUxHEGR6VvEUWJgvcUbRjC7YSKerQM7U1UdA6S7dQg+kg6QxN4uht
GyZGk46+wXApfNEvwEtino/lkwVj/Me1cmJHU+6r2XHWZthXOy7P1TQyHWmq6D7FaYigj802bWiV
8sHDV8yGjFCo8DEuWwimLt41Ln1IlEBJwql6NkmRy/NCbc1IkJSRrek05Mae+2wrW3nE8mXvpYhu
c8Z3xfTLJnUKLz17u0LidZj6U9uqJ60WLN+LSu7Y2D0YMatw8qI2qCrSlekDpA6LwKheS9/YMCF9
wPvIA3FGBjM/WKbz4BMkq1c5O72weG6cJhgbtw9YclzsOv/0aAj2BYeqflYJqGjFAA4bTblpQg58
vX7XzBqqxPhq5RFm3ibClBMLuvymWQAdM5lZJlJFN7Xe+9z51iZ15pbT9mkyBMXoEnnEkAslvFwL
7Jobd4gQpzuov9BDBn1IMC37NNQr6Uzaj68HLSowvHEoptkx5VH5IQRLaDvWqJMzQYxLvNh5nSxB
hyDTbWxNpLAV3o4suCtvwGfKjGdjknohuyw8T0n3OFVcGIZtxkFi1lw2Vjxh8eAqdf2dVWnTua04
QxstPKJP573tQB2aSC3WQ2rN6LqYR2OeIx3F8Xd923QHg3XUqrW94ZL5LYk0sX1stdo+Dla67Q3F
0eJN9tHDcrhJHfyblos3bcqkuR/r+YOs2WrXh+Mfb0Kjr7d+ui3ZBWPawHoHG+HMiK3beG0dbeuT
i9fuAqwCCHeKhjYBc8p8WpBFhisT14Qc+mWkfJY1raiLFprvq4BYPmcPOJkGEo/rjyg1yYLkbppa
+sW4uidOAiyaF5jfuo64E2qRWCdh9u6ONl/BJUgs7AIdJ2/rcIuhn6gZPDTeXYNhw9G8r6ken0WP
mJ930ruz8cUYeh8fh1HFq15HkRzKuUViACsB29h2ytmBNezgVYQS2Pc3XmOwUVPzralVIGAfEaCN
widi3akK5tOpqnF6uCWJ7IQVHv+DvTNZblxpt+sTwYE+gSlJsBUlSlQ/QUglFRJ9m4nm6b1Y94bv
9cDh8NyTivPXOb+qJAKZX7P32jNyiYKt0cr+JzcxUqrBwV7FfXx2hUbtUy1fszU8z1n9IhCJcQ0g
VRWsH1c9tQJVDNdQha1eGGRQFSzEU51HgcPUDlsCozb9nECbTOobjc5pv327ZqcrABujtg1b0ALV
6CO8xnWwV4Z6L3jpAzu2z3pEF882sTJGKxrBz6/NW8Mrndy4aSKDeyac4XnuLkNASBsnAwvAXqxs
4qN2OSKKCcbDnVfHR1H3T17Yovvs6pfF1z+t1Xvrzk1gIPgWSzgh+HRRXHAbk+K8/PUqU+89EyQk
uTUX5TOnDQeXVOd8507SfjQ9hNqGfpuqmxV1fB7r4m20mB6PjRvv8oxSI66o2NBYbIwKTac2Hk0n
ObD24iuhgTecwMM1NJ0Y9lINs1wigWgpV8GUnkJ+sqTMAxOwMp+1wqDblcY2EneA9v0OY4fklRZX
ZFlEZedeiR4lJeySyPvZdR/h5PCZDd5ajzyq5uLC2B2WC9yiY5NP74EhW85v5H9dw6vctoThLV76
7FjywO7j9WbZmBp9WoAW3vVO8z67RHZZHod6687s41ZlgpSkDRkKqV6f4TJQ7c4ZO5YOqF0CqIP9
CIss3qHFig9JY4C8qfpxo2cWqaFQD2mSfc0cTZ6BZ2YYsYC6LsZD2bfHvqixBbdFFD45EHCwqi1X
1LPpLcuPMqn5EHH4GD/gaATuMDLmT5CW+Pkr2xZ4+aP/AKgBIUD+QyJsuBaF/GIGhmNhQCIlFGT8
amLCaXXpJ9Ksio8LFfiwWK+Ba7CtBno11+JjKcuvgUsEPo8HQhgGUFaj3Aynzt5D9YqcqrIPeREu
UKrYvHdqXLttSH5TgJyQjdi75LrACvOth6RYb5xUneIaBkK24b96sOPbBShGJPIdH2BaO89JFoMw
wthuJJtMQvCaa2q5dhR3Be2UuUzIOeC8oIOzvg2TGlbh/e1IwKRS0Cd/Di6h8UghyAM6i9fWyd9S
nvyZC5WTdlR8WUr9sWyYUaKtyZyArN78gDEt3dV6fhJu62OIqq5iciMaY2u3SBxQs4TM2KHMX8pP
q7Ovlp1f1dGz8K87DYSA4pVSFpAV5rfcZFiPUCu0SIF1veVsled6gWLrMy4fZ+enGOWx8ZsPFc7J
xai6LxkbZBuhmQRgxb1VqxuTbE6nuwxI0GIZclN5IUIGtFROract+Mcv3aYLVJ1zzBqC3PsDIi3C
sqxlOziv5uQ/VXKkBbIp64zbbpwSEiWI92oSUxmNQH58HH1ues38vjwo56irRlCkGfeKueYuTVAM
M2Xr7jybPZlrbls3EftASS4GwwdwkGDwQ/aOPVkfkSSgLGrv54aYJcwgl0qq8aoK88vrUK1Lf9yE
1lzsp5nDMRYmH1Tzt3Zs2npsfKiCXxRFDNNIqAxdylEPum9jmh2LJD0+NMKj/syzXSwbZ0flBn+n
tW6XyHvD4iVvpbnzi+YuFNO8HkrsgPSce3tCYzk34icPypvjAum17ecvpu++a2Vd6y4/VyhgAI4g
jukQO/Hth2V2ShxjRApoT2QePdR532z8A2tU2h2oF6tyrDdOFt/5+LeVV1Px+96b2+7RBPZrb0k2
tslpDxuGexOhsikpKceBmjvWoP8bYsHQRmNjaCxYLsZw1KmJ3LwYwKZVW3Qw+DzqotvieX8hRfTZ
Vmy5aKPZlbIcIfqR2wG+1UtFDSJ8ave5G3/0sJAuHAZn4kEvqna+MwuBttfX+7Y3GcZ6V36uCD3r
NMpVm0R9uwBa5uXsbPEnLJ13j9yO2TZoSYbkQlpXvS4WpFlES2oX117dBYCTRh/kGRpvCE8Xx+VF
1N5tvvuSafPo2LTuvVV+MhD+ZGd1aYgH3YyG+sS6s5ls62LGnUcI79pRlAIlHAEZx98Q9WCghmG6
cVtub6gvl6RL3ujB9qaZoPmFie4Fw+ecy6OtUI8FsbkbRvelqzRk/F5eMG9twYck27of6T6BbydT
3EUgwPHwhOLsGmgxJOgIJlQby2tPBs9jiuQ11dPFSrnDpO1dq7T9k5Ql9ZQdv+Cx+fBK52HJP8QS
vCfWDCor0b/ZQEIth9ESdAg2uIIboksYVpmfbvrTgOiogxlHlTEgt5GvlkQhQLVlRcn8nBB9TZKN
s4dNgTmMWL7Mlm8pKBEsD8nR7+v2UBjFXo3zj9X4FyLnrq6bPBsm0hV8ITMLKROXTge3Ym0F1GSA
wiLHinllwhf8Yj1/SmBEAsDcynB427rQu7eqx1EkF9an/n6sl+qgGoJokgQF9fg9IfTBpEUaoQdi
KFu+2+5WKsGRiXFsw3algPGzLVr8M5GdmKTJhOM7bjfg45pjA/d0a7ZIpzyKD9+yAJBPnCduXBsr
gFSRtfetCc9qWu9zP39Tvnm1iPxg0Wet6AZtdg0kf7Qzz7Rsv23DPc35/FSQneHWHcbf6omg62Br
t6qIkGxIruju6KKnMXp2foAMtyaL240/pYwX5wRGYC31irEoEesPaYnYYwEzxHJZR9WFJY9/qA31
VvBq3QRtIkrM9I48u5W0UL8EGQwI5SsUy/QtzBTIhdPjStublvTCuWKugi/RipgLCcB9xyTt2EYX
1WPDlFM6E5blMP2TQImIRas2i2heKsKB/HpkBNbbT4zZN1NYk1eZKqhaBBqzuopSlyacGvvBGalo
TMdh+5XX0xpRG8u1DErvY/WWSR5gJjSwITEcwlTPkJAx/Xg0SwgLvBrQvJso5jQwjOGdCnIf5saG
BPGdPbKgcUeYidb8aS4NsipiIfuGjkqG8g1xV89yY3lwechIGA/E7Sm4E0K+DY4mysHF7tZhWs/A
hlSo5pEmIesZWV3PalOxPqbDavd8bcVog3nZvB4r80V1gqZVOj9GaXwZQxEgHif8ojf+xrGMeqPf
FfBwGlfee1m3q+XCjMYycv7s4qGKg48SkblhBdcla79rk4Qjyxp4yUCZJtNzc9s+BWNqrJuqJPXK
3Ne2+27WIyPasjqYlRfVzhlvIq+6DF/xtr4vI5t0JBHTrst5M2NFMrVfMFTNzy4aiwNmtm+37jHG
x4BRJgKg8Kn2C+f1YjFcLmYERb5uHnB03yqerH3KKJbceALTNzGTWzJy8IiMokel2r2dylXCdxCG
N7RqZuxKOR1aL34m2rFFQ0UlV/MVdeYowpqnb9guCI4z+9eYOUsWo3q3MkNsHBpUEkuhpOXCPTRT
BwLQW7p1O9QvoHOgKW6BfV61j/jPALkaVtPVVB4NSC17Cmp8d+7IuiyN0Ws58bjmMT+W4IT60H6Z
TZpN1/HemRy/sTr9rQVPcxUQ6SmZWC88p9lUEh3/svTEXQZFgicN5wKFbvNEWrlD9EP7ILnn41Az
lGufBByr+yb4I1I8+zomrKpqWEXjQMixJs6M8zBEWCPNHBCXoCGD1szRSQ4GTRZU5dcA+v12EfE1
wSDr15chDF8d03JxrBNClJJjUul5T7WDfBTMZXz7pSPTFVFwBj+lzdboISq6QvwbJoT31McNY8YB
yJ0gPQ7URYwqYbcqBJaeNvCAQL0bJ1LTe0e+wmQfjwWqoiTlYHUFC+ygyZ7SW9yKzfKbNRkulbz/
W5lWFAfZoyAXcW1NzWlOmEuFhv+eOsBAHLf7SZtqO2QwCa2uvwaOb0NYaesVpnC1N0yLYfctzJL2
AvqNJFfGgWnFOoCKinM3hw2HpoP+bX5iho8vwrM4XDGHrEZgvmSLuru8mU7zuGM0duchHCdF+YtZ
+ZWsXuDXtE9d/+MNAzOEhG/Rs2jgE9ldKl8flQgtYH1W1DnLvciYdSJ997HykeQrRjx9nfPuBN2V
zPMkt9nVjhzOE8k9bjEeqrJ5QWGzQXd4CYVP/NywK5Lyq68XY5fcNpb+TZXouhSPI0XJmNHtUX7S
5VqvslMfGGLKVdvZBFDHd7It7q2+EHct4evnIWaeqhpUZozqIktZjzk/KF30QYTHcEujO0Z2jQck
MCA6HAH6bV3uta3MSh+3o/wj2m7ZDaEADsJCJ8ZKjaIbwWXBmG4BlkFiC72E1YLRlTwYTEs+VIv/
DG4AZvhNV4f12mmsT0tyeLgeE9N8ugwFMtXSxjMGa2CHi4pRmao9prSkmNSztUN899qKv25BSAIb
FLATCSNhb5DjyVCoUZb2j6Pm8mTTMK5Ek8Rr0HS7JJ7vlRHs3cKu1mYQ1QW+gImlduEuJzfgKA56
QB4W4+0Mc+nU1yJC5n5IccgidWWGhtt6ZHRLDxfZqiMVLHhuc/glxcy500+fNtw3qAqwhwsrQkyn
CAJeHI8b0dYPQctR3Lz5gGrFkCXo0wZnXUHQoDMgO1vKguol6bf4TGHCz/wAraZ70MCRrG4CA7aH
FOezE8JsNTLGqXtnZ0nf3VWY6tApWcWqm/Jq56jmuPTZ0c7HJwoz+2iC0Kk7+UuhhS2Uky6IQ4iA
WCmWxYJq5xQPU+eb+xGsGBqqBOvAsIlzBB1Y+AiAUWWwr0D76JpRDpjnNoJkQmKHNSaISD+c0FO7
SS9HEHDNSfXVL94XMuxpHriSawC2/TgfYJFZTALqv+z6joFvikNDB4KxmRS9QjzPJGgfFFwKwx3u
bK/UUSqolcoqfmnAIm3RSKkjAswbFpvDZ2yyvyF/ZxQp3Z1Z41YCON8OBa6eAISIvzym8DF8zO06
+bXNsdtUOcgd3ej2zvA93Eyq+uwhje/In3URgPngKywIKXGAhGnUXhQmHow64b1ZPHSbHENo5wJR
Yg7fHmvRP1Tz/DonM+H0a/RnkM4cDNwEAnz3tROvW+Tzm1JXz/3Q/8w2QlvUUuaO/wa+Mwol7aEO
72ZvuGSue3Et/BpKy3xbZHInePcPsmjeSp6SVet5/OcVTtykGY5dzthFxoyAmpm2WHV8Zc8o34u+
wiELlvMYoM8+pgmrTpN02Y2BzgUTxypli3XCFwq+R3LSsbxwh6U/ZmEVHG0P2b3TjncDCZNKZvwJ
hQ+CB69jHxckjtjInNEC18fk7t/vTo0Dbm3u93poszt08F6W4VErQkCbGDjtXFLjYXnKVPim41qx
jeu+NAkZKXvbjZMXzwSgUBVLe901eK/0gKUDnusFwvSydTRuBw7MDmAlO1gfMlZgMm0EPc4qlS0s
UXEAXyYpXlXTfuSabQHra+v47xev2PVAZqKiK5/rtD61sfE2sGTfwsHceeBG4GgNOxk3t3RAcyL3
ntJBJt22KeyXLO5vIs8kkLvWg8iDG2tH//RQhxUm4GLLGDrZ4OsnjAOA2h5f5ZYtL3vyW5r2aPAp
LW77lsrM2TVVKgGDn+ZFcfyXW0e2XyXqWHoFiarSvOtj820QoIPlkF2V18PjnTAfUIvRzFXyRZdF
hZCo/UDh+gFDgNRslNNHW9tRyuI3rFl/OVbe7Syr29AEPLM+ZNRrYX5jnImZFE8bEc5QabB/K6xF
BDBX2xp/Wj0uEz6KLN1m41Oh0NTWHbMjxWpmp2o8O05m/7UytcXg1jyIDuaiWRbHzM/LQ2jlX66D
TlbRpzSW4hIwjTtakLcho9mekuklcG6DLBn8qcsYe1JZfGTjzGImad7R1iOt0S69Pmzc0UTuJjL5
WE8+bP0Cu06xh8D2CgQXpXvHWNSjNndV/t65xDpgHbM4MHq5oaKGZmzToCXxM+uTHhq0HzWd/VGq
DittBR5i8rGezSx9WdE0/aaAJBs2FPdj+LeipN3KGLwaqMtibfSFi9wNNHFjaLzMNR5VXfLBjCZc
Uaf5HmYTC6lwnmmym01ol3d+Z//EpBPu3YzNiGICW8/0g8VAcIhrHGLfOse+/W1DDCUybIwkdmQe
/P1Izs2GVwwg+yzvR7lkhLXl87GorrEyrhUASy+Yza1OuNsaDMgxJvExcIJ9UTZWxI8Y1ktK+aFG
jZ2t30KKIwx7hD7GohOeKgivZTr3JgzOKYB8aovgSfNULYb302L4nzG2+qjedktOt5lDq0yQte6y
BpdIoFD5424r+/EjFQMz29o/9wwJhnEaT0Ph3PcjYywMpUSNZIDDpsY41Sw3ETgQwmiR0rpWMiXQ
Bp72C0ROCNWvKveLAwt3msil8+7TAIgFCY3+YjbnRMeafdNyHqhp3ZQfhuXre+k732lcIEusvxwt
kIibZOHOx2YZQ8g+UOolhd/kTbvyplktbiOCTn3nWDjWC8t8mHlNuU81I+CRFMHJkzxcT4Vpzvca
84iob54KfCEDIhBwIDc8lrqlmUuA4A5QndJKnxFg5ptYoJXxBU9QbS8nxaiiSyr0tK0+odfZT5l1
8wdXP63pJqiJAf6OWr4IBs2XUlMp1P9w4G5LpTj0b7CSrU3Tswq3wlIcho5JkbKA1HLph1N+CjTy
GCNOQuo+ypM0oM0FFAYaN0+/Lbf/6VJFUqhFUwFf5RT4aXxYBn1uTH8v1ACdaKxQ0uMbmyRqIUfl
v4Zo6ZuNVzSfEIY4JzH2wcceURhk7bATbc47rAtyuGyX/U7NN0GmpYJ9t4v/lDnL3KljvDhw4bq8
cniLCatq05ZjW1gvVqi35E6Ym0DjvG7YQ21Uj0uPJTxsYAM43cxoucelk3ZrYGAuEcAto5lmi7MQ
bAV771tZxIfz2hohu4vMHDcQqqed1unaXXAx4JKY1l3IHsVHNE6lp+7xmOmj29LndLbD8oGJ4IwF
nQM0OwftpmSzZ7PtLy0LpktrX25Tc2vu8DLRMDFV4euNPRMQHM18Yny+ZqEBRho/nR3sXHFD31aZ
wwKASWuME5ih7ZPbC7rvwaDAAhQM91keC93Q1XJciJBMYW3+mH4wRGEgECHQLxstbQBtOqY0A12O
tUUr+jlJeaQM/dC2+ye7jUnajASK2s2DrWmBV8gSROZGA+hKfAo9ZCczRVocKkYbjpkRMeEoWHZ+
Bgg2do5TJhgSTopLTYar2Y733pJf0pL4OwZmT8HIe1kV0wvZORJo3hjQwEJlrI1zLMaS+6n5NbqO
YxkkbRDkTIXxDMzmdXR4430myCu/qv+kSdHtMpn80aZ8IBllXbQMmVzMnBtjxrjE3LFqIIfz8lQF
wGDgx05SApgJzF3de5K/a3lTnnZbkIus5jTyqcHtkqi6DYPylCHh7Zeq6cW57uVrRUObUNkUnXEi
N5FoUEcHG7/N9mYrhnOHf5UG9UzsyIygrJo3nZoOCwUb8IUl2Q5jba0U+2PDdKbVIIw8Mto2Akin
yeY21JZgqo3jN39lGy/HJAbVkJnhkftbYH5gbZMv6hGTu7PBnPVUDMD800VdjNDWq6HvT7HHNIlr
ao3F96kTgAvopOxN51X1a0482x1mOUi6fE8g4ocHtxnsyOmtg88P1wIAZRK0sKDcWzdqKI5JM/4x
s2CVzsGv746wQ9Xsb7LshyE8zHqf9UQFyaXgzLrklruzCcLCYsKk8J93t32IS5lGA2FsQjUM5vLP
yZhe7AHzE7d6DsvW+PXiIbtkBdXhAsgKcZKxWf7OGG/cvB/vE+z5mQLOo2774NSUGNbcVhGNwoi5
x8fIJjBuT2C1x32ndDQXth/ZHdJaFFNrIW36EQt5nt+32zFNTBoz7GK9iVEy8EjHLMKaRNSpRrVL
+R9iLLUdEjQ1uhQA4M2vl8pnUF0JAfNsBES6HGnLG9RWbN1L9453g0iEmtqcaICHji3a0txEjEQr
0CCptxA8y2OLjZPvv9zy2bHMbKbHORbcfAgfmcUJJIBj6tA7LAU/qpSJQqid5ymPMWKTnipc70uT
Q37qa22c/v2TB0yHC8EFdSvc+ICUq1HUafZ8zYHq7UT3V6O1ONoG+4JJDCxnFet/RMu4HAEnHYK0
efd6aPgEGqSo9LP2brG85i6fwmafjcu9qQSrW/KP/RxWzCj5SNgU3df+KAj4FuqQ9GxqYIn9km2Q
fxk113voWE9MBqDyjYlHOe+7V6jfF46Y9Ljk03Ck1ouyhR+azG9OSgryCdwEYu5+esAYwYRy2hWD
YJ8w4HcaUFQ5caPesA92kVFbCULLXO7NKoANnzOqqf/Gpviz4Jw6uZlzQbAhT7MBDs/DAfRO0TlH
XE9qn8Bkfpdi3gVTrZ+9vPdQiIk/hWT52pT5gcanOcQz65DWRzpVX0vlmdf8th0jm2ljEO5AlgqR
HK/GxAShdTH8EkcjakIO08W6sx1GVMY29H3YjQoyqV3E4hRcJ5fBrYDKOQlCHMTQGlvXnG0OOBil
MTq1Npffhl1fRrM897X/GLI1ipLA5g/Oggda6eSkxJScslLbqxwBbmQtZbsLOgXZLY3LBwmB+iEl
AwSXLaMsxE5XDPT/+VvWUsVIcEjfqCYy1rTP7N9zu3XfOFCw4nUPxDCadf7DOpppG8iSjWsqKpR2
9o/SpB5yAhMzd0e4Nk3dET0RChGbOMARKg3tE8ompyKReLAfx9lSL9lAG6fHNNzGKb5JCnEfX1vy
gFWqOdIe4MSQSE9HZgNnnzXyKpxUGXkCJAeCXhozJElenVpncD7Dvh1gx/s9BA10O5fY5Dq0XAzn
hJlse0/NQOtFfUPx3AtOy9mdih0SyeycBcNXlev6mdCIz3RoxPYfF0D2f8sONLjMziOhK2t01zgX
7HoCcd8jAgK30eMAWScmKOzSM58Mm78OabyvTruPFedo69otATzprgsY1tb23EUZO3QYoVZycPOu
OE+JVZwBMq56JN0r1mibyXCY7ohRk4uVX4f85A1MdLGYVWunZomR9c5acNTpMNMwMZ0P/Mx7w5YH
NNWrfET+QGLNcqyac98Eb1aYvmUZLWzN8zRVNbydzAWmsF5ENOX5dBR4cUh3aJxtoyGXjCbbuOmD
WfC6aV2+wZn3VHIVMIsJNnVB923l4Gb8sT1WYYvsCOd0UhhfOWj2iXbEaLs66syp38/h9FWN6hvF
Y0N7IO86O3k3w7YCcR2OR6O49eaeOidCq7MxBd2WwrBYcyPhaUY0mMgJbZYQSZQmrhcx2Ewq+31y
ZL5zZuCwbBj+dghcZnSwKzPIUOSMzn0lRpQzSHhjnZ9thjb0uiYi0U8Do0TUtghxRcP3WdCvyXjJ
I1/QHEvCbqxkOUwocxD7TEvJww4jCGMYWSJ9fYphWZhTRWWv+LxUSyHsuTk+nj5KhxLZstiAhRph
lzknP2b8N072JQbxzmfl4nNPx2siOZwVmCJmc0C2dlkSn420htk825fayB+SJNwQDIiEyQOJBRp+
o7R4HVRx6PRgRBglk4Tk8uLsSvUYNvlbgF5z0/FwhU+wxEEUGSlDOdWdkk6fGtcm/Zu+EuXcdbqh
4Ez5lI3O2a0UVhyX8ZmDYIW8lWCuzsgrcWSTmyMkEKOg7FhrgmJriTGwasClViuf2prFsonOl6Hn
JiXSoraDL1CE49rQNM6Vep2S7J3ItV68hCXctwQ197H3i2+h04jSnjAMijVVDJCKMiZXBvkRXsW7
ZLK14PVgAN38DmHMsIrJgO9N+dopileWEsmuRTmRKU0GulruwhByYEavp+LhhD2mjQLodhy1xlbb
KHW922K8fqsTtunZ4CFX6wwngjMeRqz2MXUz76dA8YFXGg3ARiK7lmR8161W29pjOlR5JLBkrjqB
C+spBxFML8MOgyN+mfABpSqHUmtxh2dyYfrlBYhox7usmriwy2m4//eL8GI8747z6nGh/sdvlQCQ
MQYvASrPWpyB0E2nMCEV7Pa/sFeK879/kmn4n//khmjsECMz05kZ2HtNjeEsw5m3KUkuV3Yg7nIR
O/eFm6Ak1zyfvr3cl5JIuNmRrMJv//O/fknb4d5N7eQY5i0o/kTN238edjcA9aRwn0ejAij17xeN
+l0UNxSuz+jL6zwgkdaSXTzOdD8lB55D8ZHbDeCAHRtgNbeSq+eG6XWQ9DJwKzOIEfSF7hmuMBPA
7O2fv76fE1p9WR4wd7XHUP6JF1ldkA1HKQEoXpoE5yWcmg9M98/tMoPF/OcRMSA6aFHdp/bYP/i2
u///NqP/i83IcokX/T/7jO7S798u/d+cRv/+H/9hNTLE/3B8zyLa0jY9k+EkJqT/tBrhJ3IxGfG7
ngdH3Xf/y2oU/A+cPzdfjSOoJoUn+Ff/y2rkeL4LFsYXdmjZXhj8P1mNXJu/wH+Lw8RqZBLJaQah
ZfqEqZJSxb//bzHGRQViNyXfQjUszHsBXCu5mVH0DUqc1Q4HNn/TlS77260X/GGYhWKWWRBgH0tF
3YKvTvvkH9b6U6X+mW+ISegil11a2XVUhsXThAWYoe7EOCPrNK0K6DwGkndel/w6ofVl2TVz4ERc
/Ww5ysUxARTa8IL8+cNoWnPXZGKXIJ0KLqvFnnjRUvWZOXcgR9gjsjtchWZ6YerFZGjxUCKm+jPx
7gfHMZG8tYznZ5QtKQk/onzDeo7vpT0JXK6p5yH0GzqMjewZVrZu7C1RGGY640fW4sxZt2IZ+qlu
sAxnkC+hrfbxEj7WyvgFef4tTGNdmqxkg1tNUdOKpz6OnEWuqBfRvXvTfdYGd2yWqRCM9MCuQh5T
e8azPc4bGWQF/ah8i2s4L/hCHdcJSIPTh2ToILDdiC4vdmW9cPt1uwDlqrc03n6x7GtNT10YIEvV
0H0StYoH2LK/NHNSZ9GofsgeY2TNiBhFfRgm2FWEfJ8LB/hcX+6DDjznOFm72ppfE5qBBkF/pCAs
yqL8oWZHWJy2fKxDCyqIeIAaN21BDBkALxRkvTNvF6c9WW25FyCVJWngBgOXIbmFmLY7KPczNtv+
oU8e3SF9UDUa9RB6XldCzEoEao/PxApWsLatFvtyYGMOAQkNgdaOKrvaJtNESOYQflG6xPs+mE8O
gUaO4MHKwbAhxkFPYSUt20soz1bFbi0jCXIaA+LwpsmEUIdWdkfv8cytSawcXyqznPccN2xR3E2Q
DlBU9oSv5E2xDpnolxUPT6VpksLq2Q1KvOc+z0vK9DxHMy6zeJNNJm9GYnO5aG8FahPZsGWQkux2
29bBd9Ewrol944AtvRFAshFD0IUV82Yg/GSpFY7Y+pdhmWe5h7IZCCtMmOg4QIQQQjEgdfZ2ljwa
djutmiWjsAn1skoz1tv5XbZAMlvcII90Vf3KcFiXNmLtcCSuykTYQ3AcyijjEo4ohVMRF9uyKe+R
dxwMIO2bIXjxW+OTwV0I3Y1V0zCPz+e4vXGTjICwM8wlUPjpMEGpL+IL/ceDlM5rrYpfI2XhJK0S
wFdV0d7mPxOS/WgI3L912t61RfI68nAx7A7XwIVIupqZAo9NELLNLj81bnZyscFJlgeD9VcUo9S2
w3SkbNdX9ybOGA1WwpnP9HxEzm0kvn3bqEc4hV/wAAvkj/7zgvW8BbKsm6gXPdlIyU+5oFYMVByv
UnAeoupPXY4+TMASx7ANOw8VGOvngzBZr0CTNG14RmUPaYo4IJjBGMNDLNDHzmLpAjSZVxLRQOGh
oXfIBeq9K4/90cQVJYzuBXDxcUQd1zboLb0b7Ggu9DXr7Aq8U0JVFpyCHL0G4m6E34H0NvauoeqC
q/oyKDQbwZS/iLi+yty5BFbwR0ETWI9Y8ewlebr9Sw14CaILAzkN8GBM3iRzQXbdDzCgia6LE8hL
iH9t2xg38GyuTBmCqLM6RLDlQ+kineoth1mpm6+Eh1kUuLquynpnWs4fNqW7Lmu8zYjialPSNZSy
207mxC6AeKHQRdoVJ4QNM2NoA3eIlAgY9wVL5MwjPYLLeE3BSALpjFTq1WdkwiTVjOBEvcE/66Jg
1J8iDjo8fMrYQDt5EKHYhabh7pCa0atj/Fr0sq3o/7bdyKQVyPHJ6w9kkZVIbdlyNRaAwGR8UqpH
g24H74T40LujuLXFnaP7q5s0y81YBzyU1PHYDO4ABt8BEsD7RlwHVp4LKUQZhDv7d+rcPaU13C8d
4YLYcY9+BEX2mMcmRHLI3XAYyxLv22TkzrrR7rNdhvsESRlrz/nK0oeEdoCpZJufglBjXBF7Oap9
77lXBP8oLpAdttP8ZdZEkw3e8kemKE2X8aELuk9GKpcydt5FDE0Vxt3em3mry3jqIj/+28UQpRQD
3BlEg6Dnpv1grt902aY3zK/Yax+ymBdb946zhUDTb9HmwzUjacWtqnZFZNXOb4NhPSHDrDHNFY8g
5U++fmh9JhFhGX/NM6MS/DBA1SQ7qpwAo97Ecgu4lsiku6YyeWukWFez2JuKfQgPyaWq3DOo/Zlw
vePoOn+Y51bkTnY79jDExmY2mWU6w6JjXXQCOb8uFJHyKIm7un60U5v7VV/1Yp9TAwfD0BOGRkvE
LZbg0hSE50oyxhYWeSuOiU3vsaS0hP4KHSGvGBsOOZLgfILfbns2hHrQ11b1a7XgDdhRP9fOAuD0
9gPtaufSEXgqbrN+w+R5E5OGPkmeCD5mHLnNGq82nbh2bkk96SdgtZOZYRcuEY+IgMPGaBHWGNei
QLU55uk9ks9gj2cSDx2EPEQtnW2fKTNexzg7Lz6AxRjADsYa78qEFS178gBF47ro+DyVzAKGCs/r
7b4ZdxjyemIlahMqNItX2+ClMzz8AeWDf6MmprbRnoLE+k2X5ZdgYeIP2Djy2P5P9s5kt3Fm29Lv
cuc8YLCPwZ2oby3ZktsJYaedbIN9//T10f8B7q1CoQo1L+AcwVI60/4lMiL23mt9C1uutjBK/Ybg
nz1L8A4LZhBVhgrH0mnpudShtDr1RWRkK6EnF5mPV3j4AOZpncGijQg6+4vgHJAbcWtLOqpPLUgK
2EboThTFrK5p9JWmlUee9MocXyCgdbveQQCoqhuGIh0wMbP4YufkPlAZEjZqQrPoObzUWf9SaIlG
WpH+TTYE0lJEni0GD4Jg4t9rrqUZsCjZG32b9aDRX1xmq5yKnL2RIH2UsdpPM1o804ylThIiPd7s
OUFQxIwzexY9GVrA5sQi77xHVogLZJECfluUbLvCsfjUp3o5TPbaZsGoa/4avipObhUS1SkGpDOm
Oe04hlQ4BwtY4MO3D8Rh49rI3Lx5gMVgupjzmhwNqHiVo9kkLQvhwpGgg27puMhaSOH8KghjImYE
Y5WoHSyBX2CxVz2xzGvf4U0cjZitkDLa9vS3zEl2oSM4JnrtEajRHQrhq9LNq8v9XsnxEkS99aR5
GNad4YUpHKfMiCwMyTnAmPBOjPqAmV/748To9fo6WpuO/zrvG20K5y8YbvjeXuZPqKxmnUmn7zSA
PSvUZG9ZrvZRIc99peOYihmzQVtnD2UZl5V6CntbWzlj+1ZiMMEZYIHmtbDVofZWWXpD1M2pqXEu
ICp3g5/shsSc8VUlsZ3cofNHkrfDAYvcKDgPBt5M+59vl9yJXo24/kY8vrUL8n87VkNf6PZDF3IB
QFD+6bP45Bf2MW++jML+cTtOQslElJZhHGuSa1eJiRw5tJbeqKAtjaZYuHr47DTme9e2wcYK2ktT
AB7W43d6RFvKJH/h7C0jqJ5lvuoRNuRR2gA+je1tM5IAXalVVlXZrtSjQzx06CCDpzBORwZ/1QA6
BPDV3A6crBhbi/bk6i4QydE+cAVwvUj0IG5zskcNrCrNAManlBIusYSNbAlSNcwTZccSKWZ/7Iry
C+fhx4CimCgoDI5RfPTAS26jyn2l4iE1tnBXAccqxtX0bdhI7DLAcKaJLYBcSNs+7gfCIziMMyyh
zZ0sWjFyS5lMrWArgTwzwVTDrQIi6iBqnAlgdG1sfrNyajaYwgkpFiQluzFuq+ZaGL/IOrWvB+yI
E1k1cUbMkKqFvQ4YKjDqXBLis1Mo5phSy/dCYxdhPoB3xnQPQ045dwNTNi4sFkocLxdhgVZsDwC4
cCw54BXNTH2XxiEjcajT4VMbxo9rtEenJsteu04tWHzQZCVJHUu8l4u+hdOcIE1PUaRE7bMbyecy
Ju2wdhoS7wzC2ufkhBASSs3hAMtDsiBj69Wu5vyFF+4uXA+G+UY21+uEOzAmOcBzmCZPf0TPoYA9
CRwvhG9syE6nNtqQX/TZwOtr3dZ0dkLViNPd8q3X1o5qrvlENkfYqS89N9Gb28SmeO6LmbpqQ5cX
CeDEgYQq7Hn+QZXVvmmqfg4TPBC5dQ/t4rnxk6/fNbizRkTtxnNLUxPPiUexqfaOyY+ujM6jS8dO
AUiZEsV/oed1dUb3NL0T3XOZ2JKB6F9TJc81t69fEseF5AmoXZ4/laN6m1wD4Lo27XVi4j1OeSlH
CMUUX7qHpigwYqCO5ea1dpQ+RI+HkbUiNolWJsH2vD6CCeYeHli+kARsk0donPZZJtQSEQJIOckV
fbG/lRYijGbVrBgB0WSjudlG7O3jNbDkn7osnr2AxBZBrEs8/AXvPq1J7GjoBWCNTCMEaZZxm5y2
X7QZ6pjgu5RIc4Th/ahAx1Q+7VSf6yCrkEVGZQB7IlgQlORgDUICqnXUVhNGfCRX22Ggs2i0byDd
nnSUiFnCKS1gkYqHWxARbhK0OXtAPJF0GqEOVvxmy6nXzzrnGsLkpo/MJuldcwONrh6rSMM5N2+K
Z5z+x6bqMbGlyKUypb6hKXG5BxlRubNdQpPuhwm2rn5K5ar69Ar1ZaPwS+zhTsjwJrGozfRh7NlM
rGVo0/QzJghhobglttEv6EVedbu9NVgfCOjiv8YGlNRbmC5inHG2fQ0la2OvcYVS0SEKj4Jd4Nxx
VE8LZPsfYAphY4MPdruN53Obga5kfmNW/p5EqHzBarl1C+WfCd178B0O7XbNGyAm3gpzsF56G0MI
sgsbUHC4GUw+43GCCJCXwzMY4OySeukuK4fyYCUAXBs6yFNGGoWbFcvGI8i0Vmh7UZAEtlw3xp+q
dzYdGSwzjeqhj/Ir+tuYBjXbR8MsQDaLMeC7e5LpiEIhLmbQSyQ+pRefjW6f+Ew9Qww5rPDhN6ag
e17YI4oAGHqRDSiLCfNjaznnLIy7XQ55AetugXQoSL9lB9LErL1FNTruATcyh22rjT2wjJjNAkY+
kxZdTH/+Vb3yXOk7M5RXzsbT1up7eEoIZ4pv5FizgqF41sndWJmwIQfrM2BuAc0Mu78y2KeDDM/X
lJIuNRsFUszScUMOKtTGfMCb1Jpyw0QIJKvWQ8IwN/zwAtCA66LEayvYkwfLGSGKBTVwqRAN/LjS
8kydHZ9kVU00X1BZ9wO6VDkw45xChIz4yXGytMGWHBbi5/O/Qt7aIr4Gjv9iBtqwKnX34nZIorh4
E1vbRLZPv9mfzOsQFY99V72EXqDt0X9eCBiiXsaBiQq+XyK6QmnvcLn3nHZ4Zy6GwZnILzlKRUQD
dET/kQTNQMbMt+lIprSfhxwd0QktkxIWgjG2fFypdQwhAjAkfBqz6m/LhlXo4cnC8zNNRJm4E/yH
jDop98o9IzvwZsFnbcm7K4rnpIyeKxPIJ7EjIO3Yz3L1ZGF8hQSbI0tFTwLgfZFQjjWkkmORWPkO
95Lsy89gtuEx4X7SEzDOlWbHp2rOo2/Eow4peFE5zKYC38t33nQdCWNeZGNjryo9BctYM4zwNA6M
sM5hMI6MVycWdQ82by92ujZAt7agqcub6ppT3uRXbDPLwCGCe/J5u6oBx1/cXDCTM8Wf+nFbelfH
G44TbHggrxbD2/KPK3LWYA+HXzGVh8426juJFRz8jOlQiIgODfOzQyvZLpqs3mI82kzE967mytbE
z7iwPn0c5ns/iT89YIoJm+7Uvjgof3dlMIfGSf/ck8JFJAFGEbNC1WJpL2RTrGI4eQxt0BEnmPqn
nh2/KuPNMA+8qmgOYo29lZ57T45r5ZzD7SfU3OEiL+2zOQ9oKJSL0f7J+rpGZsUmbvZb3TP+GKN5
TWVxxwoObs+uXtLOODieGe2m9JU0gJnZoK8A36EKUE+6TaZYGWdbFxn4riJLsWnwdsV+QZc3fZ6L
TDMhMTFvca5kLainVrODVZ92OPJyQtajwV2qUMAOZD6FjnrYeYiVVzVd5vXk5BfXyf4OcUeiUrnv
J4cMndCZWHrAQLWw4VbVpL8EOlrsyjwNMIjWTo1+HvTJl46jZFnUHucf0V/N0DeJJY/Al7ZfVZ+9
pi0zMeIvZ+adK16JQPH0CgZOlA6b1EPTJ0z5jIyHhI0cA/rAz14ntIArmNJupK4d7N9UETtvQMNf
dsZ1sAufgFLkCZAS1pVFqwhh/iEEkIexInvMA+dn8Dr0hE5VbprwoZ5Eumc+R5nSO7uqcY4AI6IV
kWHXsAB9YRUTWB4Dng2Cur0OJjRUBTKuxmH54DhB3BWZNxkjZD2JX5A4xVg5ZTq8SdFqG98Ithg+
x03rGMTTB6CXHJ25W87W39Xc6yI/Zpn4KjJzwB6hzzNPC1Ajq9Q6Eh84yW+Elrz3NXhB1wqRDqfQ
u1rG5AuQI1yaUcPthAVnC8zoPP9faFQ5MEX7nUOO5khQGvDc9sqcmm2ruTS592Ba00vppzgiYibt
sfFqGv1GdVwICe7CSvX90tf4D6JW2Tsy/G5D9y7GI/xntj/lFlvdp8qt1AaKEPqiyH/nbnt2fAJV
E9re/Qb3LwlQcxelmTnkqZD42ASt7AljETzYGkk/H0PnmMiL5zXLuoqybld+Tvc094dNlue7INcf
LTfDe2gNxzht0fR6D8LnRilK4sKyiXDarmZ+Sgm4PFcG7TyhsfzEuTvB1MbaV6phH7ePoDiW6Li3
hS1OuR8bf+AT4ht/DJV77EGwLDM+S0PLa4Io5TuSRlr60YeJ+JL0rXJfV/kLdw+JY8EhV3Qq0Dxv
u6B61Lp5mazz18ZJTnbNMu93nOJDLmb0ZlhRS4EsP93LAhUHcUrlEtHWLQn19Eg2pLmLK3wjrlns
wI+xmknt6uYopoOGhnUGgKZVtIPaEQtcfOoqem1eTc99KtUb2ZT2gryWV6dXLzHs2W1iY/OH9++X
BmNoiVkDiV1YVoSOEIIx1dFL6KsfZQlrh9boIRowiVhFemZUT1KvhOUdNRG5CiRC0XNqyb/hsw/K
Pke+oJ893SAz2izo17jtmWhxmxKGCPq04wzMcaixWmORoutZi5HiITOsL82F6GC1FyDfz2QpWqvW
s58aE8ojNRW7BnOuhT1zhKwktbGKJcd+Yu/Tq+LgFARESwsid+WE0VF4Yhv95HV561Kd6UWdMXJP
auIWGYK5366En6FPiKyn6a0z1AH5ZZEhbAnbj5GWY9TVeysSf747POF20V+bUlxZOqJFQp6UHurL
jmhv+khEiAkt/dBL71y2OH7zZtgZNUdxU1NnMIR/+9+AMCQ4KOoXxGISWeek6ywGxmqaODbGdJ3i
2QKXPyE+ybFsjFoO2a95M8byjPhIUhYO404UE2gdPzwDcn3NORMf+opv1BO0hgQdIr7EpuVS0GqB
2ttx+w1CCMTaj4mFdo6A9Bf+oF4yfCJ7p0SO7SBTCr30kcbXh2Jhh/7pe2uyLx5b3E9xSfHTp7m9
RRs72/6HU2CnFyHGiZ4cK3bv7hFUy5kfh9Re7wPePgSD7fAd9xbdeKdhpqRFEGW9hjk4mCjQHhfX
LmeZVPRgp/G3Vo0cDTIIPsk4QluNVoXWYhxFu6Mznad6UnuaOOMeajH8DpkeHUsxrZnzaNy43EUI
F8LJvpo1/2spMZv+LOzsAmQfLWXonHOBJm8gmbknfHbo4HMAZvwTY05hmaElm3BzlS5336hQg9tj
8UrLdh/RLZxNaH8T9h46zMSsNA3h1pGPSBLjjLFPRfPuxbQcJ9sLQeYDOM04+NsI/Yl0WBPxYQxT
BUGgEnsmNpztIap5tKF24/hdiugjtFNCrgt35zi5AcLpRCFdLJmlDrT98/e2GG+8baz4QZdvbLde
Ctl+SoVZQ8Y0O1ojfs06tmSSpvyeTTzv7R43TfeiDN/fdspQ28ivL3qws3RfpxeR/w2ns56HHgZD
T+MSK+a0+3HjxzR/lM9F6bEb1iCrT11cOS9eX0KHtq035cBYM3A7Ss3o1mUNXK+o2VHD6RvI0sax
zWQrW7S8JG664JvRU6YKDQ7uOcJKMqAdl1FD8FhYo4e+VR+2VkFPpqk4/lWzZWlsm7eCUYmEQBMq
NKIuV08wZPre0hHImHgvOGfjGO3j1Ng0eslxrflSjp0dPOQ8G6xXC5sxjgjXjt5GxAQZ/oJ52ntX
24dUteXzWMIqQ8jMBbANe214EBZ1dtOML3rlcfjRxu3UjOQEjLfR9n6iugpAa+0C6ODznAKNLsKz
SNBXjhRB9PF8y1ckqwn7pes4YWSzSEfzYOaNwl2JwsNxGnyOTUVEXoCAmKRgIrkGI1mVHq3JwtL3
Xdbeh1r+0YgbXhdjdOvFwnG9eF21+a6O84Oa+6a54UfQ90xqp4jUQ8fK1oXbvVUxs9uiTD/iLLwr
i8qloAkb0446cTq1u3kfDsYH1gy10qGDlSb3Ejf3W+cEdGz0lS7EVwo3ZxOY0ltj0NymlsYcyTVX
MjXr9Vhhj277tTaKtw617tIOWcngN02BvvNJmN5wbCR1hOU9XeL3pBtYaTstbZ9MFUOEQBKcO/Bc
YskI05XwukJ0dKJqnpXZvNH53lXQcm3F0VJSYdFJQhPlO2fTs7jzi2IXBOOt9PvPBOakrIt229SK
jiPXTQynV9pNsrQMKg8jdnFOzH5H74c7BO+5gr2glDiTznUbFFAopyYdLAmiZ6QbNC+R14ZPWY6C
qfQQJaAY3SYVn3PMmhIQo9EN/W5yk0vTc4AfzXsbkf1hfmSOTkCz9ock1eeRcxDJACxhhbbwMsSY
yuBfGGT9p064zQfYlnzGmN1NeER0GtZrLHc/Zsa2XM2dPhHUx9KlxEHzGQ1In8FKsEkPDyqT7SzT
eEP8Tq6zPZ44eCPLruoHrrPRbd4SN/HXZut5XJMl7dBCf5n0bJVzVCN4kAl3/5fwupvElQk92j2A
QcyJQiSubtd2NsRSYIj4yGcbjI8djJWDcs8qIa+l/lGHg7SNhuDbgWdARHfCEHE8ayarWgEjyu+8
fDb5PXHVHMmBNXd+yMtBzXQ3zL5D5nP8ItmCsJN+22K27iq7QoesmiVQ9/YYaBlZWGjkUcRuyEA8
md7U3hEB4mdnpD9606EKnJPqXM5bU82ux538jE4S7AMdbt1U1Q9jQYlTQ0u69qAhVb8kuvNoiR71
l6EhwBzRdEIJReiWzJ4IIyq2MpZgM/WBAqPjBFDo6hm1KvNvJ8TyE2bPbkp2SKPzjqOLY5PqkzvF
ZnIf/e5z4o49GU2S3OPcz9el1AokyjK5R075OZKriNil+3a7vLr9PuTF9A7bF9rD/FKj1dWukczB
MospmqdbzyywhOvg5zoLs3IeRcIb1/Lzi9xuEVFXtAlss7v2ZukdCcMgxM73jAOK2X5ZNxDRkinO
aAiX4cmXyF9kRhXR2DPyLizFqSVvU40yPSGSe+/7rDlYMxY7Zly9M1L2WYLL8Obqg1iiEChvQY2i
Q0d1xjwJVTKhUdBNSmyTolwFEmczuJBx2zYhcgvmeeeo8neVXvNsfomEDPMqHHufBwYMUsSA/7xe
FM2m1GcvshsCKWm18EmP8vDJ9L3dVCXq4fcZZ55xKSImOz5qiA1axW8GVOKs9/YtMmBuOyPbv5f5
EpW96WNs62vMgzi70ylEx5ztOUaJ17jEFe/bcri0IvhEQGOuzFJvEUsaJ7yQ2/kuN0R51BHGd4ar
7qmrM3F3pg8R4ByETVMfjckMVkCYIEB54U02CansYWctm9YnjKExxqXnceyhSZ5v3Kn0mQ8+pCPv
aVcB/G7zqDqmIZUT1m7J+AqpYK28CsVPkO7NIJpTT81PFWiMqUev4EIkw0FYIZu/Ph0bhulbsioB
gzZNt/ZEvc9LJqqdtI1t1xtiERedsS+ivtkQgg4TI7D/jso51uje6chk6sJZChFv4fc0WItT1nrD
SgM+QmpxsSdggz4LKOgXmJzE56ZCrVyHUHCd09vNS8+AgqqPWmkn6Q/fg4yt64g35Aru8668lrjH
wnwNvR64BYc1WI5zZJpTrutLV40+LespQsnxGhuedk/97rHVenXp0zcfKRMTQFmdM2abB1RVS5Rc
LgUAFnSMiIx6R41Ppfsjhrbhrx1JJcOrIzkoEtfSyIi+PQLRC50Sd0twW7qpTSY2QeGOJ6Cz01Ka
Jt0HggV2rp1T8hNavjYmUEt+Fw4r29HcHe97uslTJoyelm/GejSWdMqp9dyk36Z+LWeV5rAo57kv
y7t1Y7jPLzaFT4GGHCL2ImNHitp8oo6/Kc0ahGCcsYPiFrB8E0ooSRSkYe4wwyc+gfFYUCCdDnTk
N71drUhhOqImEKesmX08DZJbVF2YWzXjIfArecWRrNaJbVsrqQfyqkUlvj8jRIiEKH2VuLbGcL7u
7h214M5S8xDC2drEIuYAMbcizlHXGI1GlhkaLBWh5TM/hzau/7ZRMXcXwNIQZ8hpKwgf2jb1ljBO
1aYFerhq9Wg6hqHcW+ZnZgQO1doUPjoty2tkWyiB/OB5gE95QHM3XO1WtHtVERKCkeXGhySvtESC
M5KNdIE2dURpc5d4km4ODgj+G4vcDT7DIAI+yKQLf7YBhSaDc2GB25EjVNekoWfaNTmJn2xTXci9
Y3kgi2v6z5cWvwpRbDjOAGM9kv8YnbpyekO24Fz8VieCyA2MjWWgX/bT0ToIH77PKMrXf34Ri85a
2OXFltH5MhkD/UTzJUAr58gV6vxsg5X1o6oZHuK5G9xFGuNrJOVJPDRtScdl/GKOoR251dDGJEzh
5/cgzMx+LdFyOT3jXRQNxWNMEytC5nkZXG8fIA8DkuFWpBchuA5gpIMIojK2SZ/tMu2psHIK45Yt
yk2mjb9OgpYJPMe+w+i9Z1Os3R1YFjZqBOTOGc1bg0aK6r4K4G+kS8wzt+Q9ianTQRH7R28q7xyr
ByDRcb36/RUbAVXg/wuC/6+CYOS4/0dB8Pi/yIH5/n/kwIb9L2EKm4gAqJWOgI7zH/+WA8t/mZ6r
G5ythe5xrrb4k2z2Y/3nf5jmv4QjdaELxzBt0xakBdQ5e+h//oeQ/0K7q5vSouzxXFO3/1/UwKaj
81P+mxrY5XcTnOPJOOCnIQbm3/uf1MAepruYW4o2BodEWneBAL+IJqVA94KlB8TlT5I3zUGTojlE
pjwbhSsvfbCvS7vbedBb0YDa6hbND53X7ZuBwlEMNOycViavpL0sRiJoHoYhv5GxMzwy2XtQJpEw
ejWYmzRIQeqKgUakfYFMRkshcqAiF3Z/6m3vSzd78ybzhEjgrtqwl/4YfNMdPEGz9PTkZbC7bFeZ
FIpvOFs4uBrpQ6hDo/aUBWQBl9PkleJud5U4M2N4zytfv8cG+bLKJ1ukM304UYnY4dkqCRgLvasW
C+YhWUaUDzW244pDTVJTXoQ0jmGdpcfagrmGVPvgjHLcFBB8l4UEJWn3kbcmRqB7nKTf7OlGl4ui
cuwlpCVjo0l2Q70pexiuNKaiadDpNxHGlFgjyyCiN8ag0HcmBjhkZXEgCaz04maGeog7kW6dTrRs
IAlbmR/U+7Zymn2iOmeFBXdDxEDwkklc1KFUYu5hMLaoCTxLRo/Mp8pxrlSQxtKugAtUnf2geSQr
WHGlfzVKXwuRf4wx/FALMzZaiRSbtZsesxpY59Bkn0nvf/eJnl0TA41qg8uKzp//B5RDuAgckS7N
USM+No/LS2olBApa5WNS6fiYNDBdrr/LrMFeRWVC5w+YwLrHFrjyTSJpSlU8GZJJXePNlVoa9Cvm
q/2qBOYNGIutiDSJHZBUvK04DvuC9mWqyafGyi9ECAMBbtGay84vH3vOWJs0HzTED9VPHhXjIUzt
aGORlb4gFogQhi4019ZY45ixNdjGfTZDP7tPJ9hDAsfmagP/IxVsoRpD7WKvbfZjlLzqxJ6t9VCA
fs8d86kmwfWh6r2H7NLYgL08TsQZucyDbd9awV2gapxTHgZm2VoY8qhMVw1Ez1WB2YaC1bSxplDY
WPkYoUHzr7+oLRxI7dpV8KLbvuaQ4hd4b5FrhmlrrPCYyVVhEZCBSeQ+QD7ahwUMH1ORsOj4Yieg
tmwszZjLujF71TDuVp5yP8gXDArMedSNV3BjVwD7+iYfW2cV9n35XhuKGMEBlmUcuuLqK2ziFMMw
ynDSwlLQN30gb/nwSU+k2TuWmROJ+NCBUdr6Ovacitge0/CeGpJzdjAgfFo/2grJ2hNU1fDJq8OP
zkPI0JPvg7dw7B5E2MZcKOKhDaxvx6yjJ07oZNV7vvswuDWSD6g9O7rNJWlK2lZ2/WfXRM2TYQlS
8pIfQ4UYd3N5t0xEIcRs18QD64+dW8WHuA66e5YxUKBRQUBVbR2FryCpmqQf/D4gKa+PWcOkvlVT
tw6iobm03ktos6X785auzZt7lXCyRV+Xb/TeWQcdIeu/D37LV7rKNSZSLYryjlRL5dQKTYzNQCY0
6ksyBfUlChFUzgEiGBsMQoI3TtrIUwFuFhBpHjRHEdLdmV+z/fSam3I4OXNwKKXNTOaU9uH3aWWT
jJgrbABV7IrdoFnZVbNpYeQRb4UeWve8xMLHkS3i7Ku0nVcW1kMdEFw76tlzG3K+6Ydc+NSwGVEJ
tbojLuWpj1DybCGsam1JEFbrfbeDycmx62VI+Eslph2+vKNZGOnZI3zy/PuVmJ/+flVrDSUkc9Yp
clls3ZHs97j2o+aY58RYdml2knpXEj0DyH5DFEr0CU33O6cHsDRbJ95iWfKPoctDPU63uLDqiwhE
vwTEok4mWM7VgLhvMVAXnMpmSved1SJj8DvzOShzAtvjl9we5D2JEnpwg+581WCcKxPhUWBWu6iU
yYmBrSQMsXywdAG4dmJkiqUkXzpFY550l4lEb5Xp0oEP9YDZvXuA/YhgcQpefp9Zbt6SC+CiZZ8v
DtJOocPYZYPqVCYrN2qGjTeX9CiJwMF0/FUx6dVNQnk5VghcFx5HuUnw79Y4Q67gycKrOcrXvrHS
Qzpk3tnAVcrMyX7sdKLQB8fsNsizrcffh75jSJ42w7iPZEZyN/pdmi+udoVhw6faynLXEij2+Psa
8ZwkIAxkNxJH0yymblSHXnfHW8XwepB98PT7TLcBxCaTUWwtQ01za51NajKMg/IkLCKXOxR1+aNr
z7gdxT9pMErZND7NNc9PIpguWMFLz1vXuGCfJBfqCkP6uB6wmO7GwvqLGOffd0CSkflAwMqdkF3E
BQMqrI0XZ/mS703XnuNnyxFnN6ZDswNfRxDFg1aH/n5s86cRC/2/f6A15TbeanqkKuu6kKaU0Na5
bq58S4D4DBP3Sl1EiLJRJXcZ8elaaWy+RhkTzWSwxk+TCTtd1zngCZgeDzl579cwv+q0Py+/rxgF
mJwpO5lB5Z3KoaO3WBSf/WAPHEJ6vzuhsQ7raz8RPdNRYT5EosHZF1p/WtW4D9IwIXd6vfgCXQE6
mktyNTZCewnok+Oyjvrt71NkNi4JSDI6/T4lYI5gRuR6pidPrmKRBQWVrjzVMdqcn1ItmYAOalpp
KhcVcqRT5FgauQ+EiBKxMxz83L5HbTNc0k5LXqSBmh354OPvs4r2n1062T0WCmwwDMv5e1JFkpEW
jU96Hz81hGx+RTljjhojyWOdKnWIasxStukm7ynG1DZm7m6lCCmMxkT/bDDBZnlvCWHkr5ZgcoPx
q+sQQsedhLRmL+IK7G0Qa9qGpDzI1BR5qzDRhrve+XKRE4Twnhr2G4l+4Q/qi9VQRtwpEQUpmuJh
53Z1v+/THkmJrO+g9eU+rwiFCMup+xRMtfSp+8j7ot9goHV2Ler7U8SisJiFNVZQjW/CK5q9SAlD
rsDsvOGPAOjvBYSflqJ5LuS4KnA2W00+kRM5KJATvUvPdf7y90ERRnuqhMbJgUSEAR1MtHbyCuET
UFCmuPNz9JacVRnZkzak92CrFQ7rPg1+MgtUUp8DeXB8FcBD9R4bzPWPyuqGpylzmO3a2mvVkT6s
ZGKtQuTMbzEyL8A5JEVPnp6+uOFfD82xpjPF9bkGmdrn7kpKQLZx3Qw3k2iJh2lMriYfNgqXIf2B
hsFqR4jOUkWy2+ZFzzUqAeT5sr3+PlRR0V3Ljjl3gHBs9/uaqWxri01tAp5i/SFyfrqgNWmfuasJ
CUnMV4dZwymA5738fQpwcFxnZi23qTGYr1Mx/dGd7n/7l1w7itgf3iBf+u+kJd/dTNf+WIV/LFvJ
2GK01igZEeKMLtyTsBVEYK7iEtbgYnSQr8gRfZ0wcFllof/jDiYhkiGZfWnnniuP3R+kwQsYHG8L
8kVsNSToGJeGg7Ba9ZUU2Lzw8jgPckx62Aips/z9Azmzwq2yei2Cs924Jrn2hM4YfVA+x1J0pxgt
3z9P8zqpSIjP337/UKLRu+JWO/0+I1W2fyJzA5cxXgTkKs0qjMSEd+T30fFDvi5ahW8xSqBIEfPu
JuLfD/98z397LrLhMAMif79PS5vneLTHtS6yZ0jSRbpOdLJCYNMTfaQM+2L5lUPmNV+lKvlWZVzv
qyh0LsX8IEa6CskE55HPi7igOSJTGimTlTJ40cc2ONioSNfCDZC0hRn8R6kRlWPyeu2T0kbq0kdS
JzszAu4flo6xs10z2k9Vmm0Ktyw/h53TVimk4azaNLYpd55w4eAkw/73j6kEUfwYkzox1xaPWQyl
tJr/XjVCV/OnLLy6UAjPQtpXIlleANGMbzaM52WDHhsBRT++Jc9GFXW3wgxOnjmgvSnSaJcUkXcb
CkKVAYWKPwLppyVU/lprdK5mlxSKvmDDfUx14IhxO2KaWtVtyG0o4mxt9R6mGQ/2UtiHUIjmp2jv
o+vvV3qXP0nf9zBB8PrvQ1UBprST6OO/XiLDfOtUBAnQp8RX0DHocwy2/CrMyQ6nVf8SCeGAACVl
6PdPdTboJU1590CxfDX8Lj9Lg0gtO6VhlpoVgy6al3jV0Uqtp7kXTlBWfSlJ5xlhASDeacJdk7Fj
LVp95tJpXU2TEl7fWieKyWE3IIQNuEYT0RGrGNItzF6Eu3+ea4KpRCRAXfbTnMhuZqw4Y0EVJBLi
81R94T8oA8XCg0hEtk408jjqrIKzlfl7rfdatL7FEJ+7xI1B3YslNJ70+PvSf73++5VGodkHVfEg
0XUbulagCspLF8eNMvejY31EVuhenPnK7SBWqLzMkSHxK8GqKabj/+DqvHZbV4Jt+0UEmMOrcg62
LNvrhViRmWzmbn79GdS+Bxc4L4Jky0Gpu7pqzjGDIcKqM1+DUQOtLCR7KCDcYfV/vvG6y+uCUQRi
jxRDvZLEmC2SrGmxVk7PpvRHGA6FPL+uufO1182c/ufObIz/7vG6f1MniMATC9Vxa4Fx0RJjV843
ke/hWiiI9qBYJ5IQRfCh6Jn/tX4N+BmdbJQBW8daKHbCI3tFr/RqYbSNe3aGtPgcMuLRSW19EJGn
7okdXV73sto2P86+uCXhK3bZ+p9ZjaA5DhPzYU7z+7XxiOZWDemD5RgyC2oT8vBmQEdexmuwpeWX
DFAcN1obnhrH6D7HeMcQrfzCiuYepYVw4XXTJcF6JZOQIAVET181ma4skBDbKFm3U4Hvre1+tOlQ
PBOdLKEWefHrlpHF5tUV0eN1a/Bd8FuqzGE8YiGNVUIWY5lyxoIpDmEa07T7Oie0w7g2kd1+dkQq
EgIY+sSno+GoofSWLsUWOqYwvTas8alTqpvD+efmlm/YPqyVMO381xzWInL3V6IwNTicR+cBhLwo
l2iIqKS0R/1EvgrshKkjKckKa88iVwlisQnvIJ4v7DBvr5bVqh3MSJR2881YTKjth8pad1EY2DuG
euFBJ1FwckA1IMR23jQXnCPy+3YvsoYMj2gcLpNtklXDLZEwehui1ONUnWXn0bSzM2ldP73BIQHE
6zPyDv736zHenXVbTpiwM8zCiUpQkacUqmr4y7AL5YYvfuL1JlBSq6cHBoRliDBz3cQ6DE5LRV8Y
Ez8bVem3cuRNWBv6rpgs7TMrTW9fD5jnRJ5HX+3YARyp0vDQ9ww4YvBbGzxHM0utGTeYFOnWzbwM
PkrslPPF69rra6rxDqMQ4LI9928dS3HgNTLeYM8jpImJtTUV8jCIgffX43o9QoczBaCo9v316P//
11/XCh8AVlTE+WnUDbmTSUZeQhBlu5L9CvWIFb+bZdgfIH4sR5Kv3lQnkkvhyqM9OPLtdcFMICde
qZnWUV2bW7uHh0hMC463UnggPmtPW/StzqhivqD7Xcyoa21T8HY/vy40C+NtE8ueNJa0OefQiZdR
bcu1gXzEWwzhWjFdv9Z24F+R9wbMEXpt287hNgSIcw8vQGllqtImW4+wRueM/kqcMxF0564q+zM9
dQe23HyV5v8eeWV0eN1TGCZred1tI4/ugpcJ/1gzYvrv4nVTL9IRu1xY/hwn1OX/5y6vO7fA+9iS
2AmYWcdX4vaSg8kZ6HVLFh7j9NfVftYwT7Zi5+NutBDGbWqakAd7zV12XtwdCC2bPmOXYLHeHN9M
czTeXLzOGHMmYJSsYtNYOKixuAm/xVv1BllkdhZ8dVZfPDyJdCcZNHv1ulnBMTz7SfSVZAxIs/mi
IxdvQvH7ZrYWgydPu2r6ROZC7eukARgEaICY38k53MAHrkDnlcnKQI2hFn1Du2FQv1j/CJkZfzsB
f1HGrbsXjdSx8YboXXOz3jVNrPiAN9lTMX/c6H2mr8dWi/YwJbWNCUTC6ZAj9pMlNk1xUIgxL8D0
qRNl8OV5X76MCSYR5FgUpfvN81Xjtp0tiRP8h8h1gDcTQkaIW0bYdBhzgO8Q5DetCyCS3q5WK4KB
3HRuPkfVrWCyS0xOau7Tdgz3mTlytJ7hqqyKndKsVaenZKYEorn780wty8fxEPJPaqpyz+muy1r7
XKeUgqPubqHsPgvbwQTpofLC34ZiprTKdQDFOpFaQMy5xh+e4Oj1tvrS7fCf2+jh0hH5j0Jf0Ypu
lxBgjF1NotUR6pWDGg7wsEufAI5Fvy5fQeBh3wA4JuWhza30KLNqWPPybbuQkzzj8Y8kFfne4/Bh
NCTrBJ31LUyn+DKcasKFEEznMfhVThjxHfG3TtriSyZtfeT0D+Ch5Xxdh3p76Gx/3OidbWw9o0CV
XRTyWND3S7PPzqL+bUxAxShbViNzdewGl6zsvQuF6L/WhhY09fUAaZ0jbDta/FD/6RoIIRyV7IFe
rp2+7S5x9SdhKHmBfACatiUElgZqfuMFLm4IW3Xkq1nL2T5kdk1gYtvUV4Af6Vsa2DMM2HyOBgLW
rmlWntCGS2D5+aGjFbnIzUNDxAFdWZhjbb/kE9ddKtCZWHyoXcgtM2qiYEVlvzvCnLZFwvkyyb0M
8wwCo7oU71rbPQPHTvAkW6Dqao/lyWaaHRbpDn5StkUvcC6ziS6sdE+TaOkC9oa/1Wv504hS5+7Y
cEw8kd8TPpLYwz7rnOYXMeGnxq/tG/O8X2MyPvWs0mmOheqA147Dhi5DegbZP1HL/JQj4dJb3Id9
CrIQdLWPXzy46Ohd8eYTdoz/8jYGUMST8K81msleh/oZdjDUsGYjYJg42VUtG6WnRxtYL8cg0PfG
YOGy1KFJWMyubd06kqAo0ZZVuL/rb9tz/xTIdw9Vnu5CIqu26ChRhdIJKkK036QDMmXGoE4GDmQU
vbiMuXUv2qTYTrqXLvOmw4NDbJqZ1huTHIOV23rILqk29mwPwLED66pVf2vZ+juMDk+6iJAlUGSP
bFScxxugeIH3XXSdjiWdnNYJlffKrUg54KxiYdkUsbEtrJQZy7IPJuPa2nl2JTYpcQvG3gbpmo1K
jin1B+KvON8w5MLrP1gFFUxZ7lyCWjlGApTM3fAY+XhrfbVpW5aCIUtRdUYDTRokkoFIqo/RHn+F
I4y0ICVSALMaE6GwmSmjO3wL3Ql+ExkuifsdKU6lRoyZzSjHrdG3xlrGbrawCg82LpTRxhpLCHnU
PTR9z3Rfdhk+NruM6kXvJvHNSI1NVzrHhDnyaAYYgZHtggUkowq38p6mAjOfaNwNMc9YUGd3Zn3a
pqQKqwMn2gjaEkvfrhmLw8Ee0/pXi1KRqL92eiCK+aAbnl0y254eWtKgqi5twrWSbJcZo7zoqXmz
C4hAoq9OubzTPN0ir10jJUruxlTFuEUZoNlZuac6PFhhV58JYNVvTuE4VxmcKsVYjKyM/chYk35D
p+29tDqnsv3WCADko1AEGzAdQeJ7t8LB1W0IbdsHNMxcVztQaL51cq+LdFf0RGw2zUQ1ZU8bQ7r/
ID0PV12npPKQzOxBWUA2qeZEST5sCcLHrDZQ2WMxIDFBkrxA2WRkwNK19kD6IlAjhItwdqwN8zFr
ndrDMUY3++akHZthAZ7TB6iyrdrcX0sTDWGbyesU2OC3s8Dfk0+wql0YHmFvmDR+AeB4H3kcuWua
hg+A/QQnqWADw9fY5EJF312kLV1Aqgb14s9YAlErrVq9F/AQg9EA1FJJb4uCaUD1dSdPBrUP5YVI
808EMORduJG1qodx7ybecE4Zgm440ITXvv7WkxEayFRb79J+ANZ0Ds7s7emGyPisbEBu2Q51yYDt
DOGpn+ObsuroA/e4tjUn11iNkBeWbin0QwZwbd37EwIIM/ymLFqEYf1HpeixXZXczQZc79h5DE5V
s9Pd/l5NRYPsopj2mopWU41KAtIoZD3fOPKsXnVbl1u/j2HZImTcsKWE57ALNoT8/YAIzo7Rt8HB
xtG5FaAelyNyvdK9jt50NZ1GvYmc0pQU7iWhvyTT6z35h9IlNcnR765s8n0fuNU6e+hl8ctg38XT
wsqcoiovOud7TissCDwlDUOE23nPQR6/zjO44WNUgKAoDUI4J8SbvDNI/WWJJS4jQEiNs30c+O8C
311GWL5JHY2+g5AYadkPu7KRyT5JjV9hyDDRr8aPQdnRMlH/BhfkvBXk3iLKrZ0+2O7JNKA+OFFx
dHwI6TraljoUNniRpD4zPRw3g5Tqpmw0fLI0YBIx2Wha7clQxY9UfUX+o5aVE50Szcj+pZLNzQPD
l9VQVds8lhtXYxnPcYiYZvnVkHPy2fXWryYP34L4Lz4Pcu2EfG+Fe6hNy7+VGro+MxT6Ns0886k0
E9eG/AsMttqPeHkeajDjRTvi5TXcsdniT0+elsZRldiicZfMN8M+w+lVQ49kW+eNgAk1xEulPD1Z
qzYzsSp6SJVA5xAzd4hb44hMyFqUU2WsLA0aeRxnz0ag/UrUM2B4fmwJW3s69M4Yv6X6OSwaZ4v4
jeIj68XF1ZYmIvVNRJuMEW1vXEQWWaywuPgIZLP05euLmBTmj3WQ7Kr5PkaYGkhzrT00hgTMQk3q
iHMv26bfxB0z4qwy4CZqhODGsj4VCGzDUepoZDXnnERSsZ3Tpov8QR5e18gAl4eEQfwavEKxGFtZ
7ioP2LdVYQQoSFnNk3dAB/2h9gqidgrmPGaf3v1OFERrz4HAk4/Jq3XYaZwnFF8I2/ClnGifA7WH
WXXMK+ykEanCbeVvxWA9Gb0nR4ii+caMKsI+eMdeK7/71/jZtK4xNxiOKY5uXScrJq0UBVESneqZ
caxHfbeRxvRbmStf+F92X9/MDJW7RUwgw0ZttlawNJKRiyJ3vsCb0B9TC/NIJUU709KXYaq5VwWc
15zWY5Tzogd5eCijIDhULS+v1cpilYSeOvuNDYojy65UCfT+yXe8vrrkr2sdjVPeZBN2NYE6xG0t
mNl5/C7q6VL37N6NmHo8B2F3JVlRy4rgmikQ06QXMHo3/Q86cuoU5ddkbiVUtK4YvFjxrpF7s+zN
O19BfWU46XYHjl6dfLd6pyP7aduAhFXgHpoe7wAiCUVXRhClU5CW0ZCYeQiiEPdYE2iQUihhKNf6
jXLSaAMp+G+EOSyLxvRCYoY0p78VPU9mra0H68Ww17Cnkg0RwdtuMH60rbPNEtgRfKrkLu9PTgFD
09HtFfLKkAl1w+pvdgu3qOv3Is+OBGTdmcnn+/ELiNgKnslAxUMmGYLaRZho+CjomBG+cO+boDim
RnQBfXabtAxZHnBbWObhSpMgd/XwF2L4futrXrGsCTchR1vTV17vghp3ZwZ9cUbjri2HGERGp3W/
rVFvcQbU5yzy3qu5bxMKClND0nWMJh/zllWQBDGsCIYybyqBSmBrwT4yMSmHmAqKphKEy5BwKaXG
lzCH6H20SzztDrsHIQPRF63Rna2EuNxYgP31R1gSWXWui/7dKnTvMmXaE+Yr3NPYgP1JeoTVWPlR
eNnb0LCyhMi92WYwwkvP2EiG0SypSXHB7rxLHJmuRKQ5BG+J5pZJHO2i/K6Unq/TwXo4TlNcrNzd
YukGGz8A4NNUyY7i7SJS0yLLkx9KGx2wbx7izbAKtiMHR4B83XF0gKmkpp1uiDr/K80xvBowTHUi
g0E9S2D29XQldHNhm9A8QhYhuwI235rJh8r04sZg84aGx93jRgEMNMYABeHMoOYuGDO4AUB7DQCc
q/vtpjXZoKrQk+R77Mdi/Ay0/l3PFYFrMcM+GZn6qsp61KtSPcdiGN5YRP5wgDvx/rWO7kh9TK4r
Mh8n/RXk5tGpbOMt6N/4B+AZBAK4+2BzrqrEmaOvRZ/aKljG1TGmmjijP9vAuanecg/gjudrzrpT
OeL/bYXj4AOGqVznFlQX0weylnFscBg8V3TNl0nhGjcrtX8bqoRox3K9MlKSQ7AH7EY63/g2Mtr2
TcLwhhDVYuRKMnqchDzv3TPNpxw4Yk2F/bsNbW0fdC05HAgZsPQfIkfX3+YR2RaS5cnoSdIjVfoz
w5e6Ll1WUF915ZYQo4NZDaTsldpnxRsvgdKzaXG6S9TWqyTPxl2q5k6Q1RNkmWv0vWI0U5lLbRiE
fbFkQtstKov6VnbTRUVlfmFt1hifobRI4yBfpGXdrIg5G/c1pjYKG3/jB618OB7oqL7pf/d1d5bx
Xzxe2tWt/I9kuGg2c8baJqS7NuNqbdlGevJ8Z4tjrFnlqAQ/ZFV+t0nSUalL0Ih5doJQ0HwRs4AA
ODQaYnb05uylRIhYfvppdCSqFsCiTc5wC3JE8FnrAZaxcthr+gj83oiSCx3SAKULmcEky1ZfFFHH
gpSpR+GZP2qYVTQYULL5wruY2qgOoWr0jeaSAw3XDSUXjvZnUM8gLNAweX/X/VC9kd2o1k4kP8AO
k57kG3+nVoz3vCU9hTJD/21aE/Z5w3pgFF6ZA8Q6LHobUSqWQksZ77xOdEziLP8z4InVE2GcWo9y
I060bDNkWbPPIkkMFcamveHZV9M39Dn0F2Sc3v0lueh9CnC/j4DrtslAGzth8d6rIqT1LEMU6Zr4
Il6WmCZmHVXtf9c9DEhehKCBZKhb8UlP5EFIj0iwJHoOnlq7Vm4d22TArAQxYxoxP3dm069gAK2a
kRMSS4+ejc6W81yFCwW7FfWAUR3K+aKLH3U+R4eIS1PqBaaLhHn92Yt3lut14O9LA1pBEUG/Gcic
01PSP5re/t+r9DYTili4fzoU0dqIureRYY8ujoJuTQNhyBz1P+mg0vNkgR6x42BTkzI6wC62vFE9
NDU0Wx0SM+geb5ULQ+1ig4oyVOGVLRaqk9WP28oeVuSXaWhs/vei86JmVZmevmztNFj27paFu1o7
ZGEQaV371HvlcJ8beN+4guRNGDlUTfJ+FrDyGeIBnatV3r1j6NWWVVNRl+GnXU7Kk8+O+Dwp+vqH
4UAYad0y2IGLfIo+BcqvaZeKQw2+FPDuHI4ag6LILxMGsCinOdbnJ2PyBpo1Ll1JOpsnjhe0M81p
T/AJcyvcGx9qWWRwrhlTiTWSPvPu4/3KK2omLVq7o9uxxAXV3gaxs/DcQd59zVJLPhtAGj1GslgO
tqMTpJtutP4ESt95M7o5SJV9innJc5pe+7Ax/JvyrYK9RmSkc5TjjqMmT0AtszefcdobK427zJgA
bfvQrpeD9IMNQJ7gGjdEHuKMJlyriEbUhYV7e11UxfBADIrSwQlutqbe2hhYx5DINxdJwx4k+Kl1
GMMl2bnwkt2gg1pNGOT6nDVJeEWNqsNk1GkZlvjelkGJlKTumk2I5uHY0iawZ0acFOM5NyK81/WH
g+viXg45Mj0OVNvE5pFnsr76dfaOEJOHm6Lb2NHlR6bAKCGhAboySk0/pH72Iyz15mILVGDz6xlb
qNxTXd/Sds23Q4BpqTCYirUi/qmlAOGasrvGqjSPiaGbSAGdH1U1S75sK6fnIWhqdcco0EZkOL+A
ChK1ZQTTVolm1Y8MZUqiL8Dwe/+sLLjASweY68b2Sgjgrj5HrTgR0zqGTDso1PllZLB1tw0pN16R
MpVNf5UehhBDC7V3fTJ+TmHlnypDae8TTYI16lVrTWioTjEWgUYoQ1J+PfljCE3glcNfQrmWhZBf
8O2sY07NCaC+/ZEgTVjVZHy5QMTXts3T39DODPDK8OlVyMTcp+nX1g6wOZ0xYWSgElW6jdoOrEAR
/TCnpF9CYHCWGInvXtuVn/h6frdDsbL1ejxHqjwJPPtvzTkFbbGtTLDvNZwIWvTQNfMfRq7zN/Mu
pNcL/F9alCLxxD1tDe+TbrjWbrDtv4kzxMcoNU7CNLMPDa6rRkyzbIntkSYuoTzqg3ViIqvosLIu
dA7q6GbYH3QoG6CyRLaQfQ8X0s76s96zmtp1/Yu5NhPPVvstJldeOKYtDHkPI84vNPS/mYH3O7MY
jwHZfwxv/Y07CcA6VtVcNMGiUrZg70o6HHzwa3o2LJFNO2y10n0QJ+Ze02Zc09GHW1SYG9cS9aVM
9Bp6bV5vquNA62qhk6bi0l10v2KrZwAwRcYls5j/eA7OR0aKGL3NUl1ZCxhYO84+wOfzwsmTBPf/
mPJaATmMwyAh0mYzeyuw3RmpzalyR8eSKj+u9CW16Z+g7tXZK9Qq6EH9uX4D9CafeddS+04sD6aI
L6xL4moB+NBszvl1InfT90/J9tnKqV+2vREsy3GJ9vZXIpiaSWHDN7LM0wsx7xpFs+nR9S9miT0n
jVD/mWSCl9BsdCRk04+BFe6/W83IP6OL91oX9pIMYAzzTIFHMz5OmbfOPpWZqIvpTvYF45l98WbN
p8S5ie8/hl7DBx+WH8rqwknfOU7R4R4bPqPOKA5a6N07zaWcK0a4wDk2z8yFUDl0HqJVFfRAGOxP
oyqyi9dKjGMsNmY+J1kOiA4Zd24KhrTo/YhLDev+OyIIRC/EsI0tE08twMI98jvW5QZOOIocMJbW
Hs+RfBdkeqw5AkRsW+KYTiwmWfuRo6fcof7snj6AJuqF+ssJUb82iv+sbhn50hvrDr3Ap9+3dXnX
zNw6tBUAjCLJkKyAOEypSo59nWPTahi3UpTabWFs/SibljGxD/Bikh9EINfvFiuiFzfbonSGw+B5
8kxtBcy3E/6H8EOgkk4q/o1MUzTBL2EUH5hMXrvE/ec1dfPsOw0ETx6AVoTuB146XmP4Ile2MO+d
bnV4BYGE+KW8tIb2Uzl98SM3THrAyMXsDkkMS9/P2KKEjMpMXepaipUXpP25StON1eg2OZUcAJw2
nS4V6oFVZ2r2pxbKXUeZqts+6Xdh7x1dXzG8FPoKOGc2VgkGQ2EfND/+oyk6YVbT7McgwmzZEIAX
s0/MApCxXQIDCdMH1u9yFdgswCiJiSUnKgN2gkwfEsvkJvY1HpUwafYGtPQmJNirojeImB38t6zO
bxOLE8nzwTVNmmifhh3iYmmtUKDad+H15FKOMAeJMyjXjt39CDlkJGEgL65Uu0j09rpQKdVBb3Xv
fXkUemXsQ4eJkmP9MOq73gv17nSpcY91MNnAex4IYdQyaumhisxflKF7M+nuWE2XXjo78d4NKmrw
X1665SSYHBKeC4bvrnXsC8pByeP0Ci28EdA53qMIKZPpK6Ta3qWiMbyC07it9fHGamMzZQRNSaCL
GMt1aiXFUWtNUhohpmx15G9LJ0KTM4E4IVs8AtamorUcgIj4FORKbxKopHQP8zR/i6qqe6BkcGO8
16hUsl0vxh+qhL2Su0zE7CQ7eW67MYb+kvlhdWPkcBJ6/i0T7z7OT56V2N6j82Ep9KXvr7C+eI8A
TtkBPM2a7KkvZbSHuQS/OpqOrhtt3tg6DxVo9gPU30nmeoDgJt94oIs2YUDqdCXBhTRtXG/zrNoI
pKXvlq+CLZ+BMTSp30YWVt5z7xAEimOLqmrB2O+7TgkRjQ3ORzSA1QeyPN0H6UcDVAeHyd1p29aL
cn6zFT5HzZzt5BA4ibaZTDLTbeeL+SDiDR12JEXqym1c64Iz8cMbjwKv4gLGIRgkLazgqin00ZxZ
oZRER0VF/uhaxnhFGNNm0UTzcEUhjnZDgVdN9JdZezk6MZEfi6rbNzZUxCrde+ivO2zMGmcsaFeJ
Ue6cwrf2SdSendw5TabijFJ5j8zkDFehFVX2xkPDutFsktuAFEwP1aflZRIp2kBuIYVktm3R/w7X
QZjoj9fFRAuHY8p4UQi528BgYOjDUxiQapuawxbrkcCc9fhX9czO9lnVTiuw1O9loMazWY7mUeFE
ZRE6Z06s1nVPfe9RCL132h9k7u2bUTUMCzwr3auh5hP+nBoVXIgAyR90HPIVO8+/HEYbQ6WfLT37
hxm40dqupbeBRjg9ksx2d5LT1LLNCE70Kmdnzv9TODzhoBJ9oBPuzgyvJPDQKynuyGHPV0Enu/cp
+W3CsRiWXt1tRke099Y39UuitYTsXE0UFkyROiLmIGITq148OMs51B48iXVo5A9/djJOGUFJRg0L
KA5otrJrJBEWUQOiAZ/k2NkXOgQ4zLkzJsaxdl1QmmeVD38it07ujp7sHXxdN00rdp1RRSuwsiPi
4+mCuLF4DJ62I3ngNOG+vLC/fbN3eOc4GQ6WZQU3d5zUR9NdRcODRI97HTsYG1lNFYDemfOOD2yg
lEbKIoxhazaIJrN/xJlZ97yaK8PmzIVteuWmxvRWYuwsKkuD7E37BwfWcAvLF/myvajEeMfSIB8G
SotlXIl/cVklSwutS0vI/JXe7sHuY6bvoGszDfcJSZnFThCZ9JHkxQ1lQn91PcbzOnvIosp8G7cI
32wg3vWdQ//GV+FeOsp5GJZFGnmE3cEvCufh2r7aqRjVhQuCaMUyx25s1PKE4DFlR+Mnwmh6y8fy
V6U1jEonBIxsMdrDka1LYANyxkiBMMGtrUWZBn740iKxebwuEPavtVIY98iBqpWiqdl6NjXRnHEU
1iL6yNk8GVDxskSVhEVcdNOHyVwQeAt5PEpMcB/40oRRe+lKxlZGN33ZEIBOrZu4rFn53u4YgqMI
Lz5sNx5W+shq6pTYAV9fy0qH3kqV/J3pDF0c0xwtTfYC32NnH/qE3dy/IPzXb5D69mYb6e+2/40R
Jvp4/YMu8GsiJBAGzI/QdvN7XvYArTJW6yLTeeBDD2PFSLZNB4IkI8bjQCmJ01lgyvMnKbdTHkEv
iiaSbo0oXPmJT/0oqbWcnqNQ05KLrve+tajK8UgQsv6wqcnoxXMEbBRghSmOPBCYQ31UcwruLAuE
x7/phKT7kVTBPSXBi6YwLjZBNBV6dvdam+bVlCfVZ+pRlfReSEtaBAna2JpKc1Xy3oXnY629oUne
0mFqP9q4P1mabHhXRt0HfriPPDOsixd13UcsEFvHgV6cX3ftC8g1Qy2JlZ3v6yIcW6a21x1e380c
AKh1XiETmX82mh9p6OM7f/1i0K/1mvZcAHqA79JQrzaW4sD/+tlhxGHd10W8fv3mlATtHXP9EoMA
/2Ku6mlf5CTHvH5VYnT+AW+3v3jd9PEgktYeNxxNuXPNNnH2IBj+908Znri6Rv3fYw1EH97y0Nz/
9y8VnDoloK7XLZyX44MBjZanOumvKZIO0T5e3+r4CIf0Vd9et2IaO3FcurfXHyCo5B3Odn593bJq
60/Yx/p/zxfWiHahEeF5ev2g3eA2N8lwOryeAsy7CCREOe5fPxoahEaX9Bl3r6cAHGa6Lizgrq/v
oh2KNhgKis3ru2Pqgfbr7Wr9+s2klCY7XST96vWbzU7QzbAJGUND8kRe0l3HwIp2TV2EK1bGEbcA
MdHUDtlWju3wlIzLlqWvnD36T9jLsdYc0AoQ+Zs1NXKpqf/wB85JuY83HSvcpkP+/WwkZT65VdPh
dVNywl6gp/GPYYjeM9YlMwJeEVyfUXHStXb4MNhFFz3kv+PrplUH1KdOWh6EVOs5bPKtGrWfnSeP
8YyT/28pMwKUC14V7eT8We8oazCYPMq0ZYAlhkclivwqNHSMoQWdrUKR9zHmcEDKiXdXE+GWxxe6
miz6HkVlwwyH2HuXuUuCRhOvja45jhUn45jmwSqeMsQGHeLCuGjBiTeoacfc1MFJkCdSdlq6zWrX
+EDo2zJYirfgosHLmMHnC0ETx7xoSD7EglLHpGulyKd2abVFUaNtXze5v71ky537U+m9pBV2TXM+
zz6d02BCGv7fm2Hkw2MgFtvG83u6ahL2Fj0/dRpNDLKP7bUxqL+ay9OJWJdjTSOZqNmWd7S94a8u
2TDRPC91QOsHM9bND4PmwTKnbDhM+UijusO3Ddnmb6nDN4Q10y4co6BJIsriGBEkSQxQSjhTZ9fH
oKRJR0vmp+ZDcPSDrN2OHgELSavvixJI3jgHLwz1DzLuUBF6AOHonwRHYF10b218djSk57SRakP3
xfmoO1JbQCruk1Fj1MMbGESeCi/9EbjzivekoLLzH6Vj2etssFlqCQHZ0In32b2Z53bG3iRjA6QI
osyadiKb2jMowMqryfnt+9Lcqkg6wIfVYbLD5Jy0/P3CJNWiE3Z9UmXQ7YOcd3xXi/AjcTmnqpxj
TeOcETidM2VF30lcrqUHbpK+nk45i1w/rpTYi8k0lwp+RtZTLIEmJ2tl/kBROcr1UEF50XLGrO24
a6WH6tOQ4yJyUJuVLpwPodJ/ftnDRCYm/dDD7VoUGmt+plnJ07BdJqAhW1w8pP+Cgbf9NLhoGjRI
fB3wFQ7R5kG5OOsqZ/yCJI8sowlPSp8egr+l0GrcBSUtf+qDD1RwaU11bSV9UdARtpaWbx4S2T2A
Kt4KpN5PSdwd08wn7aC37SWVLuDJbNhZDOY+XHQrd7IuSYAG8Srd4T1PmuScuwQ1+uMIzEQlN62S
ajW5c8gQkqo4cP7hNMmeoAmqPSYQyPkwL54+uczrODOOmQVgpNYIIHQFlBqV4RCx5s9Io8Z03Vfu
tM0oS88YRkG7SBQhPh3KfRx3xZNJdL8wm8+JdzS0+XDndVp8LwDkir5EO9YX1blw9HHbTIm1kL78
g+XWS3SYz4b/EzwHQ8T5L3PKPdcApG+vPwxIYFWkWEli9KjbNoqKZ9UtwnRCbxWiniw9JwVJRfDB
6Ia8FMy7/QssPvGsCoDWcZ2cyA5g/xvqZ93aoNJi65drG2tS3j5j7K3nrqDN4IBjo4BZ6N40PkdJ
ino26rN4Jl2Z85c625w2HSRamkI8vul/2DuTHcmRLMv+SqP3TFBICocGeqPzPNhssSHc3D04z5OQ
X9+H6lUVkZFZmah9IwDCSFW3UKOSFJH37j3X1NtllwIKqlvFfC1H2xHND3CEbzbp4S6MThr7b1rk
tUiekmmXQw16M736E/DWMW4o35K8/JRN2fBqKvV9aoR9hgYMyT0etUtCM9JvQqj4bn/1oBK+jFwh
dAxspLhvtunQI2/9az8PDQSFR+e4AkgQtVr35uNTZFRheYGg06R0I/uXaQD1g4ZqO0rYqP+fGfJv
mSHk7v33zJDztx/fAGd//1ZDCslxsI/7H9A9LP7RL3CI1P9muR6iSwNngAOVY/jZtP/3f1vm3wwa
IJ4rDOaEuqOb/0UN0YT4myc9Mr1siTMIYCm/7D+wIRocEukJXae1qBNhx7rgf8INEX+fIegapkkk
hGfw4ST9ctfW/54aMvRQkNoA/3QwwWVuAvQOpxo7RUoqwISMc1l1OesB3/s5C/z2GtM6NIY5kwiP
UBcFaEJVt7pDHY1198tWX386l5h0x6DI/1feZbciouXBeQOQ8ieqyfz5LFtI23U5Tx597r9QTcwZ
Y4lsJFkODkNODqZxwQRkY5R0hGYvuh3BrKTicrEt48ecO4oE6Z1h461Q3aHAMO6WTPij2NV/3Qnf
1f8Jfhb/5JPJfzxzFkm2wuE/IiKlK/7+zEkE8wGFaiAZZDdsWdCzTqZdHZpZvlCRvnNV1a4QxdFZ
EqxGCfvdGFWLYq8itq6Nm3AHGCpapB75Q6T4ItJNHQSY+kuWGG8RRrDerX5WhAimFRpXIax7QKi0
locJkycghJbMj2j+AlROFHx0K/2eizOSfHLYZeRgxjOrpUl5vSA0l2gJYI+R/SVEgF62oiliDpDz
UTMuPGC+aynMV1/YNvyBGENgGbAOVfTNPUbVbmjbla45pxgMALk+xBPSkDsDfWpXg5rezMi9TYxt
y3/91XvcAH/56qVuQc/hygSSY/wVaENU2EBQCpdmSRrBBhuNTmFh2o1N3xGrxzmsRu06dqQANJa7
Tgz3S5RRj2aZ6kw32jvB0vSoRoHQrxULsxtTSuiBvxso2njIVkpH35m9y58rqaRmgXEu87uqmaab
LhzfSmkUzHWNAKTJmg4kOhuLhP7Axq2YyNqS5oaGX5klFqVG1lWbzrBqMiTzvVe0DKRpsIZplxxr
dzx3Zg9mwkcaLIgIgH2XH0knjNcj5vClnsoEJ8b4HloGhSNnwjOJAGPU5HjJkQYOff8S9Xm1G3w4
jVUxXsZ+j74bQZ9h5pBsCn8JukEtJzO9yGbUT3WCAJMoGTKLdMb62qbx5IDqXLujba4ywnRQeiEO
s4PmpDLxFMRhcc8N+6YNKSRCPNZ0mdKvfGDBrAVusg3acFnqsbZ1LfuDtTHqLGc8mGgEVqIfgpNl
5Vf42+r2ry8B459dAo5JEwzkoW0KZ379zwmnrHngFKh0mfRBSiEami1GiYtZvdSYGVe15jRr1kFF
pol9MYpXCh9kL1VgxRro4HWdgEXL1vS6WgTm0iC722yg+8jfDMewLinpNw2Q5HWo5f/m4jXgRP31
4hXoM6Q0eHI5tj0/Pf70yfOmdbXYpNjM6vhE+KS9z73C3tL4yDeSMC+d6JwlZPJiL3SL6MU59YEQ
leOEtbBQ0AD7TDGLZ92EmwfHCMnsGOV4zOEaWVXVYAHlh3UspxfQuMzYLeh7rYNw2Em8cwLMYlkz
S9796+9DzE/bXw/peVCbn8YQJBxX103dMKDEzE/rP/1VliZUTooWN1KBTh/eXj0lqMpi8uqsjtqR
3Z9oAH7mBaXUA4R9cyGmCusUAQRo96ALGca/GSDMeYD6+4/EaMi46rimy0P4r49hPjCOM/xwS3sc
CFgnZAuByYT/J1ow+E6n3o83PCZ/aK1uzx0vmBsx3oHSgtaoYZovc2jjeofsLh4O1US+qmYULdJU
/zgZ1rB0Ysul7k50fSbzbTwH/pmV7SMTHi9tWL5wPgi2CnoS0L3m353vf7iKLDQcDH+2jl7Yk3ME
8Z/Pt90pVePmYXQWDjanqHqhOMuyK9zFUewhiaH9Z8eoEOOEZQ28mEzRyEFp/T20LGeZ8DBH7/xM
Q8WmhUdeuSjV+l9fE94/fAFcDxRi0UPwCRkH/zKDSDBBIK3DtxDE+EPJqnhN3KZfEtpy1+XkQdjG
UKLlw4CkYhw3ut6MBw2F7qZrEqwe+ox3HuQ9La3mXJV5gIBxTpPqOhiYZiruTvabKzTjLmSCJUrD
OR1pSFJCQVSLPjgU4qqnyfXGiuzA7r22I3lqhMjeMsQ+Sx0l7GFEIb6Rkgshcuwv1Xk5OhFA0VVl
o0nthmzdqJETlNeQKbxPxN+HvC+hao2ltQk6QmrBhdApxdDHKU+bTURRnPUBjQvPPPh6aV+hPR8m
0sJOgtJsXmBnC02oPjMv147ucRPFm6RG8Jah/9FcnJgHVIPBuUHoxnP6SH0Xs89or6hJWDuNJQkd
nPzZykSAdoC+VmxbzcK2u4vRGiFBGGl8ccd4WOJ6ibdVbjVblxZ+SybxGj7Ss5A1yO4p3xoEMqww
Fm3+9ZeOItD4y33nOo5k+uNyfQpTus5fHgWBPniIgELmCbVDPEUbpGdIt1AVW2jBzAWdg5O3ziFK
DOfgpuU3rde19eN4GkTYsmG90qpiJJs0CsGUGOpn0kXCY+cULcC28uYmBu6E2qLpUQC9zSLScsvG
KS+oAKynpvTuj+N+gAypC2y1M/Og+3Tzny16ivcwiRmg4oEpmGjwz4+Dtg/GjHBaZYhNVAXNq6s3
rPIiRCmUDZpXWlJyC8cc3T6IdwgODtAEWSBKnV8FNNwffIrXZLUW5b0umrk8L2+20hZj6NlPWZra
T1jzm3VVQ9h+HKtjZT/ZOfl9dAzvj3eQNIRQUgcz9XjxsfGi/EZmcH/2zYRbnbXxxnKN+IKVO7nQ
4tiCrE5RDbD3OPR48bGbqg44Q6BTWdSn3xywwpDY1bQuHogqOZOpKt/wTkHRp2svY/iMB988F92E
nfPxI928W00cA9PJJljLXDdfRe/0W6gTAUUt1Fp/7E4KQFlRz4GZLYk+qQ8bSJYluAdvWGUgb17r
WB+PTYbCc/Tlopkm55MJFouKdLa1zbZEx6dTxn37kYxY/kj9g+MtxKmLInFypxEt1pymAyXavk2k
VBNp2GyCFJwVkHiCHKSq42MLzPYIJPo7fXZaMJOd7twwRTSVt+YGDOx0ZZbcrTPKg9wNQ7jOpvmx
3ZfU9PqgQKpAwGQr3vwMul0PRkSgr34D56KdMp+WpDnvRnle0hd3khW6SxjQJCbn9BHvmLDzJQtu
uq8MdSB8NDxWfUS2XkwJ5p7i59nr7Tyf7xTtRA3Xko809VkVhjylrfshJqN/HrFOPiex+LCBu9Ee
YM+NhD6HE2hLc36HnlnNOmXBtiZoTot1+fzYhKOGT08Jc//YNaSu7ZTDJFV3cvms4qR45v0qlkgK
LPHE9LV+FcwkHDOp6QmJ+pVwXvq9BL8+XnOs+MlPrPL62FOt+VNz8v782NOxtksyKlc0GWsqfaF2
fmwC3ERnt6q1c0sZ5dSB2Cc6mpRO16N8wgyEN0oPC28OAWr7ePcf/9ibXzXB2sRD880OPXFpCk5P
1JBpYghOjyibuUUxbbTIMF+ziZ6GM7HKKUNwaI4M6Sq1uXUZPGVdWv09RLYPB4Yj5Iz+RkNDo43m
OJe+LquVg/pqha1qnoiMKaC/qHiCMwWye0Kihn4kpAVn2AfmWBc9pN/+xy5kOHLQ5402Hmtci6cE
ffOvTY/PbRkOfFVo9WjxjRIB+eNlP5qskl45DyebiIoZz9tT5NFgbQm8oo+BzKnRUsdmCDImjuxo
WZM7oTemef61K0lO8VVzf7yXjPfy4gz51p6HQCfWjXvgyOBoedhIsnxTYTF47cAJX0TRvPcNZ6yZ
90z2Hq9JPbUfrzXzOx+vdXr367V/8u/m1/ypsJZGGBpbqtvjPUQNjRkjrZhps/vYVAlfRksY/SaG
X/TrGPLiAAsx4tk/jmHKL+iGIehryR9GH8UjMhnDC5Db02PvsSGUNFjl1BC2FZCzvdU346IWznA3
lXchr2iC5MReO2+qst5KvWf4qwJCNDN8mRUlZqRoJbAiuFbzqYNBM9zLItKuFQukx56tGcE5H4pT
0NvqakAia0U5YDYMzOQ+9F8sNJyriqECLAtwVV2np+dM1Mm94v9QS306J3rXbZxIm8vwcXZNY0Gc
hZlq+T6srN/GqMuuTJKMU4ecJ0uh+ALs1I5mJ6c9cuyt7xf6JkQGtSwmt72ZvWpv2fxTcMz7piTp
8j+PTiwUlzn8nM3jTY8XNHodmHWJRfuvtz2OS1N/xdlsHR7Hfx0Svb6hd9cukS4iGKuj+uCGlftc
RBEd2MS/PPZGqFwk3E3jhlqW85xiQTjpfvX7HDiC83Uy1zYD862sDfe5SVW0CtH5b1kbfqPh757p
JpibJsS1NMXu+ArMIkMWWmVr4J7jqxcRfpKRTEqCE7sJ3fNdNQbA7eY3W3LcoZjX9mZm5iek8+Yy
jbCpBGXvTBRJnBOdWpr9rDGBOrpHy/S7o4EW6aqMorIXkrk7HYvL4xCMXbk2MTcD2sZp68WD3Jsz
YRTwf7dpE7NaE1QxoGfyq2Onwm7xeLUIXHkn5gDRAC8ijepfjKI8ymqS18ehx29TxXTLstpbTnU5
O8rJHzpZGIVP0/xTJ5ojD5fpnBbhLmohb9WZVz8bqYHBJJPBuqrK5rmtpXUfMYc99h7vcA0Cm31q
Arue3/Es56FBaMXH4x2PQypUP2zwW6fHoQAB4s5OgK4+Xizb5qef8WkbJe92N5qY3QJQLDgyLknn
0lZj77FJBjr3ac1E0dHq/zimIWpeOmHW7/44Zhr5MgY2f6uKlPUyzWF0nax7qFK5mFfy6qWz53Gq
j3889kjkqF7IQIsjxqXHEUVo7wIEMAorl1pHX/FHJ30rngmoh3uZCCy285S9RMq4j8DJLjhp4jme
N3n8TWflanpwFyLwTNhhQr4nVKzDRvYtEcCtii7GWJNeF1zSLI8ujyNuYQfHEqO7rAznXqv60MeS
wWDek+1k3KLm7bHT+doWP7l2dn0S8DpLO8gqTXl60MSGJz+qbeCF5TKREisNwZtKWp+pAElU1eow
iSECTeovel3KM8nY8iwaM6Huo7o1PiJ5NubN46eaJ/Sp5V/6hWnhj+SOawKBbReKMVKYD8erfvYx
TFOUPmFwSlTW3OkEIraChUDGDmiq5R/7MsafZgR87W6UO4dYhLQhICK/QyDGPOkF3Sb2VPBel6pf
umhu6MQw+xgNbGFJKbEfIH48ZEODtsus/G00z0hsZ/KfdXRKt1JrNhVpBVfERuRPWkOPeRC9m80g
+0QQ0pKaHHuCMLTK11xu7xjd8KTEeig1da6rcjyr0XolFcRcIcLDVNRq6qkFcq8i+sqOOeB9GcmP
7FwAtrl4Ajkw7vPAjNdwEKBMZcM95lNcUPHW60yPDGNBbvOp7r3iaNgVoklRr43kgMI1v41ZNN5w
HoZ7y2s3AofpOuXjo71jkkpm9qqoYlK7xdgsxqJzaWSHoKG9Evm1ygdSBUaCa0jp8pi6lN9qgxgY
HzrYvoEbQigXHJIgk4gzyjg+W6TNIIlqs11hexrO1/kra9qhOxV0y4nNi8IrTJerD0u4WVCaxlZs
oVxwm/KOZolEer9pz/7DkJQDVwnM/t3WtXiV+y5ApyANN1WIPkkbbPMqhx8PaBtFDOQJfRHdeCwP
B6gs2xg99kaXlrtHHy3vNMwIySI61DNaTrcppEIlBlaDYb/OyvKVHTuDWtRPXnF4nDAqYsisRoLP
8VO+pIDknqyKRt68h0JHvJg7Z1ArUB32HUOSePEbKyHpJatOkUkeYdtRPNvnvbakOhFfu6w/516Z
v2DXHZc1qM4tcnzr5qkEILNGuLHHjP3cZMH7FJVkOOceekn7I+ic8GvK0Q9Glm8cqRmwniZTdmSu
xPWFRsMiDGbCDq9XzDkT8xBYU33SLBrKmRedHbCy12Cw72UUm6/h+KIK6pf+yLQMQF24VSlDL4pf
o7xkRl6tdbyLx8ov4ovDgy5pabiR1YEImECdhaPc7CWkJ73u6Ods9ayHEsWvZQax0rDQPEMgjvmK
iflyL343THiyzejJQNJEIS4KLq1dvIPFCy9eij57IFnTEYNJrhQf2SMwFitpm+G+maIVrqjogDvZ
2vFkBuI68ceUfhmdWeYQINV0m75B/lgWRBzG/V4nsOtFb4J3WQgiCQjq2hGlHW9GMDfbpivL96Bo
qEVZ1XTCqhEvVcbfR3QYD9WCvoK0hQXqiBjFeQo0aowgdjs+IWJispRMk37IY/UD3ERzgp9714NQ
PIk8yulsYgl+7GKX6zZBU6lVTGtiNIb49pilZSC+d0lvU1lk3ZQTvCVf0cPnW4h577VpeFdD1t4V
5wUFkqhplo/dxws+6jxCFJrvZV7KdqsVLgMSFqBViBRlm6UCeorWaVxZwGoHUYjPobZ3ZWFCKcma
T3DK6ojCGHUVy4oTQ7S76PmV78xU4q1ZTNoau03yLgjSgW4DQRI67KtRyYlnvdKhLwbDWkm47L7M
mytmtIvehOXzoBf7YAqxc9WwiLUIGYvoU+fJa9516MYv0iq85+rQEg50rGn3xkEV79H2zFcWm8IK
8bOMECuI1mCi2PNLLL0HjWyRzOJWmnU3vUreRamXMAyCnNYPx0okUKh56rDbBzLwkcHL8IruObqK
JsKDZTD4mhq8duqB32EBOfvBOPY5nj+7CYOf+NXa3m7ewYnv0trUT2Vdvxf0So6DI6n80KGmSoZG
AKfBqvVRNRPkQeIs8VQDgY6icuuT76TN6fFTwkC7DCiS0cFuPgusZjcHvPwCJYa+9mwqz1DLUOuS
n8otMpClqcx1iz7kNNAQP3FH/gywBW5IIUVlY+bCI6mF9CukofSk9FTf0V2EZJMLUMTjtIuApOFG
Ex0KscZbeoJsUt20KvwGjlz7tcejaT5JbZtirGKBxlo3bzZJP/mHEi/DvPRNV3gdwk2bDTzoEQll
2VC94Q39iiDEEcLmj2uYouYxY7pRwP5DpePMyY/Znmik9oSuiyt4nqclRntOJ8qFJbkrzJKWXJak
HGgHfC2SZSOtGd0bKK00pLikbbPCg5wuGkLQrxAo4muSoUOv6+5W0exZWKgRqLAmxVaaYk82qn5q
Bi97cWufqXiMAjRpkxoAsoHyqw6fiX1XJ2kTvzjOp/KPXW8qTkYalfyuRNtOkXYuimn4of7zh6D0
fh2ZXwpkxGCYimiNtkLdmq6dGEn7nHy44KU2LPM26o1gGpUNW59OysqG/UMUW8pQ5/Ad4IwtoMAQ
R0dAVPHSh8JZ+7LVD5lv5YQZFLhZECNo1E1mLfDvGIGfWEnrJ9KTok1ZGfWWlC/0TR2sFs8Q6XOj
VeHdYtWU42ih6kkWkwN1illOg4Ba5wZPUnUgOn0u57XBEZmi2EeawT1cW5sq+d7UabQKqK8fmd0g
SY+N6s2uwnCHlXs4PzaFXaqz5kFliKgnr1It27ZyQHMp0+KmYILfYDR8M43wMLgxs0VRIE6T5rS0
nAppYA56ADe1szJUQE+m0LQ1a5eW0Bzbx1rvQkbWYZ0GUAFWdpRb59EdzfOkuSadPLqmFBD6NIIs
gJdL4ttHP6QXB7o254KExEOiI+MdWwg2QVZ1BwNFOtdt/VqIbnYlOF3/E+tJeRLY9ncxFzMuFTvZ
1nXjHlwJuwBbNLYb4R5Nz442uekF67izfq/ruFnHBbV+t8KJ0tuz8+x3VlNI1SoKjFKK19hzo10Y
AjQZh8LhBtO1ZV6hBISfM3GDeh9hmX5iVaiO8H8v3uCTydYNP3FE5x/00c7Ulq9lb8Dc8BhozJrQ
3SbxkktUqKfRqTdoSt5z1fYHZVnVjbYEFlTLe0JeuIa3WH1aZSe2/Fs44ZkQ5yzloTOE6PnSyvvA
wF1vtEmpfdKO3aVqw5U1sgRY1EWOKYnlfpVZ+HnEdBaD2zxlPyZQtU+6ym4hUpezaHVI6Sxo4Zz9
QGmnto6JfxOLUrF3jHRObkImxw2ioZyCTwX8OdyPdTXeoPmUUXbtBogMEyupI1mzwQEAcXN7bPqm
OgeJ5/zmh8YHBZcvv7LrI5K8cWEgI9hqA+SsGn7CsYvy7NDYAw6BGaCchDTkRpWNeybz+wAXwH4Y
ZYTaF7/P6KgPbSjHXY/sdA2YHL9Gb007h34gX1v+rnGdbg0vRPvt4u+w8nkV5bvmxZorWtVUH5T8
HD0fmRg0bKYuWIMXIiMki2jF8Bx4LigSFdxMVQdHuieKxV9XkDZkE7suk+ydpj5fjIf3jc61xIJy
NyZ41lQxbcgAxj5sUwysAPnqNvu9xkBeEQYxSXmkJRrNZN/WRdQYipxJnUUI3ZhkrK3KYJUNPZM0
PtOH112tCL6LTHusRhpEjOWjuVFnGkNR15Ek6zXuShTk+pqQ+y/VWJwcQ3bHIgKVoGFrN+ZNY4Tv
KKooPgaJ4IZMOqKcHVBsZgPzym8R6UckNYNJUEgYuub7EJPQBeid6C9N7AwhuXG84KWcN5zh35Tq
tVPUD/nu1/TQs+pmgzidxXbfgXGDuUP2ZCe3rm2Suma9YQcKz9XAtIqlT/apXC1ZaLl3G2oPS6hB
9cuoh2pPlOxXh/rw+NhUY2/tcCzsfGuKro9NBaqsIdB2R4xCQW0DKlZaViOms3oAM+lcLZV5W6Px
dEb/Xq6djixJffLhBdtm8JOaPsW66AgSJV8ZQnhnzWqfWMsxvujSv2WiIyGTMt0q9Mf+UORVf3B1
pz+kuqDlzwJymcfCpY6t189xVW6pUiXLrBmLXV8P9hrIu0U7v+0QgYSfSWMkm7ROm601AjumCo4L
qJEZQV+EcRUyOtStfrUwMxwKF/c1eph+UzXGJgSOdAltOOZ6gafVsgkIVyEiHY/2X1zBnclhXx8S
O9+kY0LD2ME5nsjGPutNlnCNtMVpop/2QU5LYc1pWtPZsGS0U30MJROe3Q4jzjEv6+Q0mqxIRYfF
UprbWDoOAoW+2JaaiZIlRBnESJRD/o2jPdR6mp4BEfeW1aLZ9pLnbAzMg5VhXLImu8dkJBcpNvVD
N6EcLWZ1yUgS+yJEXLeIlb/Cc1h9c8aF3XXw4zPWiCN3EW3QGAWIZx3rIcBq7SfaImLWYPvV2RyE
RnhRhx9CT0m7bwP34BMHnui1t5MNzehCVgJHQigOxOvtJsUSkKW4cygiGiFuIZ4cJkqHsR7gG7Vq
acOtPXsuNycrnUPfEZKeR3cHX/ip70cXZj/kpChMz54sn+m12gcZNjDUcyLxBskXrYisEwAH0rRI
9kLiSjdLaFsEN745kllXiRM0tWuDGSN/RwAmbZHYTb2JA6U9NXEx3DPfLkFV5p95heARSND7MNGR
6aPkCfcP3XXyN6uqi6+6zUKX8mdAtZVyr09ypQXhktWNj9S+knhKh/lHb0bZoWLkZICgmQJLO8Zt
q13VUIPYK+ItICCL0ai2Tp4pFNevCnZYNXS8nahprKkpn7pZPOviQsacGGEg97D0p6PO/HWGYEdj
yjnQVLvI9eljtJzka/5hqABXmEhrl3lBWWQKSv3J9VAph92L4yaDvcjt4ZbprKJn3DidoC2o7+7Y
p92wNADAc7c11UZVWvRSIys9Iut/z1v1ydO1QJTEtVYh+SKLe0qP6SNfSgZUTEa3+Eh9h6ZCbL7o
7TCnNZE6TOBHeCG9mYfs2FQ0CQSoPtQIC3J18Hj1arKehyoWu6CFKg4ZVz/LhMRG1C6I3lmZLAk+
plhuY/fKzHahiPWCR6owY0UjpZ8RIptO/N7R4okb92BriOyq973VG69CxPBBMgKXY6NUOy0mJiDI
pm7T5bm18f0JYjc8GMAp3xsLPwFlSf1mNQiBis6HfeXTzQvGMLn6Dk7hsHbm1L3x1hv2pZkIodXd
MDnr6jiMY/tmxv535FEMy3U6++ao9aUk5RzGSNMXBJ1voVdkfMPV0uFyPJPUQyZYgJfbb/NlSwNu
0eOO68ZYYGbryxXJO8gzGs2GrojJs+nx79oZsVFdlJaLicSGTdnGpB617UImA1NH8NU7o9xbtVuC
jvPDdZdUR6cVpNNYjHlK3LqUQU2P8jcvqUEkusOXF57R5fRfXMdfqiqsl5rzu4ULHMDBc/p9OkTB
qsiy74PPKi2xY7JS5k3r0P+XKHujbJNpmfMZ5MQrFQSAMEEpx9+IpHeC3HirycTWGLBPlqBH1hMS
8iIjiv9dEzGvaLyXzCusTY4KdIkF8250WvYNPwH0ZStuzvnk0DPouePSQLdfiB1Ol8VYDNeA1ugm
rqfhGkafNmFsd/gWWDnaHDzYY52vjHwDW71E7xSo58T3Fjru5mMBQWGZxtONOCnnG0mw6YLlovYe
6Vm2rIu6fsHqhkvKscN7p3OV6nZ7fCwha5CTy1EWCdKkJL+RtZWQVGwxC2hNK9mEmvxet5Vzy4wp
PjfASuNQhJBos63wre6LoRvle0WbH3gYtt+qPjDKBDvu1InSGpyntE8CEiJg+tpglb4nuC14MTyM
LAw+Q1eJldQhLTeT/zRMrXbS4/YzZOZG8Yw+ITG7gPDnjZmbxor0SWplxIyd0toOTg1EFDH8MLXA
ew5Tr4N8DRtDqvYVKUq27Zs2fuvkz0doBmjo8WTzPGFC7E8LI9D882BZOHCqKrsYXtScrSmE2TYn
rYj2ybPt5ls/oMZg0Nk4JhcR5I6cz/rR9zI78X2jZOtT5GGBi7cuqEuoQRiSTX/c1UX0fSj74mJ3
LSCA3hx2qMOXlZpQgzQEZWTMHDd5JChN1HjSO/w9Z/3dJcTkXigM9KPM6s+5jAedkNhgv/8hIs1d
OrLERgKjZFQxI0G6xDEJqeikNMT4ZV9bnwRu4kwwmaN7nRqBMTpQfcVqUq+diCU5s7YHfJiyHpiU
7gKAEVrGFLJaHf14q7uFvvPkgGUORSd6sHpZGl1wh/ZTPYFm5tZpYEwZO0RN07K1w+kz8nRSYBN9
3xq+tbYdsES99ILj4Krxgzxg/iLsSuaoqJYJ6Og1lQWL2athJ/4WmJg4JU3kMBnki2uA+C/0qLI/
RZ/Qem5r4zMcWQOQbHsutFR+eCH0jUn7rmI6+Pg5+htFen0f9FyPfp0XL42NHAF2NLlURhzeIYuc
p1S6b27I/dg3drdv07h58u2xBGuIb7tVYbq2+5BZAy7UM8uK6q2liKuwUn+oJrIPoZSoqluzJNNw
Vmkk01fp1+aWblF4KlA1AqbrxYtBJPIipW38LBKDkGH/6taVAkIzGVuvHLvvrsakcBIAjcNQn5Zu
Hf1OcF3705c2VprW/socuLqhhmk+DF3mP23YHOKw3BDXMYeCe86dmICWeUfvrDEBFVvSfNRdDQkG
PcyXXVy/VTYrkHR+q5PgIyn8mClEneCmxn98gSjQ7POqQn0s6vbXzD+Nf+iaYx0zSdIL9szgh+X2
r0FWZx9gk5mIGyt9qklMa0R+IZOIIlKXhG9zOokW8/QHt39+RFXZvU5PT4vOTCyaeyflE19zmUCT
eeoIIr4bhvXT8Ir0wEKEzpka8adjwJzB5wYuRG+W0kKPQYv0QeO2fYpJOj6kHiyzvtd+64ZCvrp5
cSIfhNp2ZWYvLCnik8CxvgAW+T4OxtWcYyYoM9TLiorJznYxB0K5dg/TLKxo/PwpcsW5nYRNrXLE
J+mZKXVxa1pYMrZu2GFeaVwTOGIkYBTmSkWs464n32BKcEZFM1hIahn34+NkZcBXr2mbyueq3rM+
c4EJUD0WlOGWWm5C52T5fBodY1jbYDP28M8QXYY/Q5llT04Od7jKG+yoQGGhjy1iTV1lhJpbMrOk
IR28SLst7kVYv2cFIsAxd/kuOnFWvSVO0kuimxd+cMf5iAOccVt2CvBG2/uXChsiNs/Yvfus5D4L
ZmkYmfPiGoSEZBejRnPZ80pK55Z+QgE/rTp9ZhHGboZiB5XaaNlHZQeQ44lCOTsF9WI3ZUgoTZqY
TeHcCI8JrqOCgkR8k4CXbpebxLeyVeZo+SXs2h26MhQAczNpbJVxT1MIHzi649ndQlLnc4SNMuoZ
hVJKUmdNYQpo+0ojtQEIMxU1enPDiekDAw4P0pAVmAIlP8LSefxhfanyQ2yFVNQLuHtl74ZHOzXR
3IbpjjVg+5511QoBSbZLYcPvoSe+MSWZvuYfilgbHz/I+YjZJm+PH+aXXA9cheOhy7UVmmWZt+Gt
MxPr0NqRtqaNY707ows1JRXf/SZJgP2NGwdk6dptdHWQa6pR6geWI+qnkMxeqLh7a9LW6kVI2OlJ
JAMoC8343U2VWpUsoojIScWzweMIcG/3amZ58epdwh4fqmAAXBY2dZVdQizygdx7QDv03MOkz46P
DenJVAn02L541aAvcaUzMhqqPtbV70ZGx81HdXDoq7mmCoNinj1yvsUa9jBqgDmajwVMQvSWdcIG
H15ESfAqOeUmS2WnfxmgZkGp8HaNHuwSHQHvIgla81IaaumFOU7w4MPSW/Hepx4sEM8ZlzgW3MDv
Ln4aWZcYBRTQF9idbuSQZif+H3tn0tw2umbpv9JRe2QDH4YPiKi+C84zRVGjNwjTkjHPM359P2C6
Km3fqrxd+84Fg5SlFEWCwDuc85wOmnCrcDqNHGcz5piA/VzKBVww68JsjiBApYn0LaSnmNG+cm5o
c94R5ltLzUYemJtp967oT5PiD3lbLJYNUrbDqOMZGbCPvVJ3kzVpUIAQ+OO8gjZ5i/SufojaIHjS
TM6NkSY3+LbjFYhKZoShmp6gq5k7h8XDSnP08snyVUq6IG6/WJK88jIyGATGPdyNaXpTD+EhLGxW
fqp1tFi5fcuV5jNRvPzJEKlY27JOZnowNFyrx/rdTBaVq7vvFPvRpq9BRI8MQEBtByt6RZRz5K6f
ELkVG6uovXXEUvvdFmRZsEvyoDNH9Re7lcpOhTQFq3266zcRl9fequembwYLu7O9I6oN/xgymD/e
H6q+JUEiB+cBonHXOsbXuPfWBIRAvAqxBN4z1WPT3xu1fDTuMx/fy7VN7fn1pmv8m9/RBqNMHvCb
Wng3ViMuewwL0QNFbH0Ef/bjhmxunu39i4BpKjNeKzL32ejEjcnevMy3iq0xsdGC8d1lujDqQ3Ab
hgg5i89lC0t9x+XpAC8GUpXXzwIKhI2l19ajzqL9DGx6rbY2F3sAzeqiaTJihw3qI0gwzSFGdcno
F6gYqEHzxS3icqF0KfJd070Y0/n7flMLDIUzMQT+IrfKI5lmm1GIx79mdNPeopYaELYgtvOtKn1x
rlz5qOdJv7s/ut/YkiGW0ttMxCogY2PR+U9S1b2nof8eNUYH2UFxdxoHHitwcYrAVV1Lz6wpUwVj
66hW3t2+hFU4eNGDY9BCAB/yFkMIbVRRFOOUNuqPe5jR+xWDCXKMa5CuPrX/gfocALO0n++PYjzj
y9jDElS0yiXP9fFjyLCS54b1vSrYczRVDCVBffAKSwMoCCbGM3Rzp9uNuZsQ+Onsz7vTF53OOngo
8zf6NJFugBTitkaadn8Yd+J9wLfwqFnai85y/zVNFH2h6XZ0snSDAI18gJmsefswiwvYw4NeHgI0
U7O+SXAwNrl30s1wfT8FuNN5AAVAtKgjUuu4kK6aMYFlVJX4WOkBr4qKXNhiBfhis59GKBgr751V
f3HwQalKpz3lxAFsTGzUC6WoqhcM6+oqkpq/aqBqvJQFRNF4YMQq0prMkKlraptUP+cCjXikqY+p
7gV02bJeE9SgY4UNUGMbAtxjUdF0+5yrPaIQ33+7F1ki+PNrGJ6gqPh5u0obWzvfbwqrteY+5TPN
PV8bp+CTsOcEVdgO4svBTbeNEP1Lii5wlrY6UZaN3b1A5yLkho5W5LfSMj5SS4uuJMfIbc+2fUXQ
oXzvDIvaIE2fq9aFzSsasvra4IFUTOMSapY8mU61vD/KIzpGaUzRKiD6Rv6eLUvAnatQv5l1SeIt
fnK0t0G/KBuOHD9z2k0qhu4RIKJ9Kfz1/UEnk+6xVDykYgU5Lfn0DbihJ6pcCmCXhWC16sfY5UBp
f9ykUgdPUAZdtnEcazPqhJLU1ViuaWbMt7K1jlpWK4/OFHIxyBt/QLIqYuhec1NDJkoBbUE3S7Fw
SOqPpcGodX4/2YHZVXb3e/fT4P3e/WbCBsnQXZZYrODbqsVbjj/w3qRz0iOT5j+/brB29Q19+NJN
XzfY+FKcaDjEuGgt7UjFikgMAmmRzlCx+XRy1vwtScxRE76y+f/uGlX9qRqfIagcb1Z4yJdACaCI
UN9DjPILE7DIrC57eWynm/s9N0l/3GPOuOJwMtm9RnJXuJXc9Zb2495fXyt03AegSwEFREed3v14
v9cCFWc8GBiItK3tX/94//pf3xZMP+WnpKi4PuaRv/4BImq4FD49aF1VPYmhLnOwfFCePN+IH4Qx
7hMyc5+9VmZPCYw/l+zZihnCKvUTl8ViKLy9YtnzXI+qrSbEsNYtL7lSimJYKQ3zw+0+GVu7NyuN
tq2K9In31FlX+pCcnbIpMHqzImfMeGM3W4NPLsoTcJFPJwWxhh4C307ta7dSQvx1w/iLTju5rEGq
gHeXhKp0IxtGdF2H+03vqD/uQVL7cS/nrwND6jFUsq0T7W6+0+O8OgfOWJ0ds/FOJmtzZowMdzJC
6528M/djHRdrLCVLMBakCg+Ku6DX9r/YzrhjS791a0N/Deuk3A3s8udew0PdSduFoBjvHbJ3ZN/c
Il4oNia49pIW+7cNEucYYuCatbGerGXTeyfRZW8qWryn3i3Kx84lvNRx7Ke4Y6fvZvm8YTy6d0w0
cPcbL8SHxY8T91C3w2vvCygfnZIcwH0pa4X94P1L9xuTCx/+J77DQyq/zDWdzXqjwUD4zxsnrJRk
FiJM3skuFzqgrcmUMuhbhtBONutKPd2D0/qPu7BcUsgdcbq/36M8n5e4qRZDw0j6vl1sS/OLYuXV
Q67n2dWA1p6QnwwuDWjPANt02jaxUVd2rhHb8zbuhre+x7TUEdI2UzLP2XQFc6IA6cRJyarphOP/
xz0jPsdZSwpi6n3RMzc9ltPqPYMET+aqSfdO6uk1j7aFiVoCahwsXbkoAesT01j5C5ni0Kbb/khT
n8+1iFngqwS6p4WB7k9Jwo+xeJZKMt4UFchVynB2bzr63Jym9H/d9NnwzcKEvL5/KUD6naKteSYr
jvSZitGih1+JD7X5nSN0hg8YqVapvpklB65emDiCyftdgk0hUs8plJ2n29+R+2BZ9SxlPjqe/qxw
2tzEjqvw9jv6GtGQyZhZ7D2tjD/TTNsrgF//uqNkw87ah4bJjrWZZkqOwibGZ3+choRR2a19oGW3
6S2SH/cY0tuHiInHVlca1BtIsQoCKJ3UUQ8gQKA+3O/eb+T0xfs9FevFruL77l+S9+9jbYpPdSxP
SWcXV+k+9rJqn+43o+lfm8SpTuwN2yfOFtq876awsS6BsRi00S4YUu+hrnBhBbJVv9WEtqQGUc36
xpXF18CK7JdOMfNdrkwTc3+wXypf1KvYZ/HcTw+TMYSSx7ppl+auQUPFC+V0HDXMdpnaonM43j1R
//sXR3j1j3/n8bcsH8qAeva3h/84fW3rz+Lfp5/5z+/59Sf+sf7MTl+Tz+pvv+l4XT39/g2//E/5
xT+e2OJr/fWXB8s7hODSfJKn8skIpb4/AUzt03f+v/7jD5TBv0IjmBhy/w6NMDAZ//yFizD9xJ9c
BMP8Q1dp+xyV6hiJwOQw+4FGMP9QMc8aNrZfGzmKibcszcra/z//pmjiD0sT4DrQqZiCYRT/vypr
/vw3/Q8Y/CjNQCfoGtWj/J+gEfR/MrsKUG0aEgubYx6X228ONw1XTZH5lj1zkEeZxauZQnHuC7m1
s2hTt2TPkUP92HbxS2jA/wYRXE8aC5islBfvHcvq2QxFa6dYu6aoViwPdY9UW71eiXZYW9LeQUrX
CDjh7JA+w3vgshgl3xlaXjQE4UYV7uHVXjJGd1bz7ac34uFPf+z/+omroP+Ts1TYlsZr6HDjsOua
/v0nJ2/txpodArdhGYU6QX0gp25hqMnBD8KLm+orb2RauQjjisVfOO/KL4M3Xn2lgE6Q74wyfFY6
uekbl+TbeM0k/MAQqnYftJ50EmRUWhSuS/PqiL3En13TjPp0BL5Y6GpMpEiFUAmBKhTJgjWSzL4H
mTX/+7/wn/AM0x8oEaU6psSaak7+xZ/+QNxJnjc69PZaX7KeCB78QW4t2RwH3aFYMtb5JBXqIX3/
/e8V/+SH5ReTmqxrQgL3UK3fuBAuA7YcQacz0/SXzCvXWp3uS2LZOuB6evsyxggrQJ1n2bCyyWkI
UnWvghhNULH6tgkyHtYXQb12c+oAv0fF9e+f353o8Ythenp+NiJk1eDDZxvGry9M70hUMVE9xbiT
0Vf1b0U6rBN119X+EU3KoZc68ztWYUhL57Q3toTDVEXAtz5Eq60H/PJZD2OueYvRRLJxXUMK2nZ6
8way/s30ggt/1UjfMPNVd5ODKQhZaYMUkTnqEjBIAvL5SOCZltfvguqAEqHfFb7yqrUhFPQQYQTK
UGhnrFp3rZD7niGoPIxTrsYpy/VHXbPZ/nos0FXrqwiS1zJJzqFps1WSyAJj4ErdybHisxq8//2L
Z8jp1fn91bMnZIoqOSlwWvj11aOzVcY0wnbtjMXJrJmVU4fWvtwpEcGiWravjVujGhfW5M/CSb+F
vvvFGYw3r2vPMN31LH9KVAD1KobkcTuqcjHSnteRuDE/2RBNCCbCXDAYWNHSfYlY6QfVyo5RmOTj
PMYVEeI0xLuyQss486xhb/TBkhTUJQuVJ1i7iU5lAEo+KT1qiPHJt9qvbMyeWy3ZG3jHe5nOcARs
hOIsvNAh7CMenyxgqymp8rGqvNsYSLzs5pBEcd+5+O2xK7KlqpirKsxPfRKzpAyuEYeqS11pMgOW
G4va2jEwfMf+NvHeFY9skYophps/wIGeAUC1PszSooAdScCx5lVorjTCS2tXO4HE31KIbZ0G+kiM
wcE822qGnznaEeG5tYALhpZ2q7uYx6hphn4jWQIIFU9Hdey65hxU1ob+cVW8ybIleooxdegfWw0w
Wo1saWShHFpz4DeL2kTk6WYHRBf7lF6DMRqygmyFjwLJoZbPrJh8K40NjloseiL9ksDZFFmyBwd3
DhlW2fG487CBO1DPPscuP+pheQqMcN35WG/racZXMJEO7K+icL86CO7SYy2Di+KLQy8ShorMf5nE
V6zzyRzf9awTmEtgK7D3ca8sdeyxbdotMa/v4Los47jaQNQ9g0KZJl7IUA9sTXcgkeFkQQTxgIwY
+uozabIHPKKrsZZbsxtfQsv7TlbnxkXun5sryh/7SbTZg2uiCGIr7Y75VZJ85evGWrYj5lhTvWB2
nUcY9hQl/JCttfU5/0gHurzmPNWW8VoC2MgNIF/qmlShddT7H1ZD+TloK8AR81Qmh7FA3yAN+VQU
5iks+xlggEM+Rh+KLN7wDy9HYTPy4qwriagZ5batXhvDOhkukb1a+qUSOOGG5ICt5QQuPcpgU78R
NaRxjNCOCH2mOCa6UJioYY0OrOETLwveUE1ZUs5fYQ77JZkEiXUKmXkaU4q98pzb4Gtr+8kog1vt
pteCEFWJYi1Kh5e4Qp7Cy7syptoyS5bIRxYVdi1/VF9qdPtZkdwUhEEwefkgFtdIj5ceY05hFGgR
lY2I3KfeCW4h8q1UT5ZOHd6moTqCpGIWuV8912YT1hx1U1mag3YpCzStjlmdWKisGqvctDbn4QjW
6rQFx4Z3LdH/AarZjVb03H6lL0PY0eV0HQRzONGiif2ZMhQnQrBno/PdKorPRGTXIu1eUmUko8jD
DpxwXbX7kM/tU65Ej93eipRbH/DmlsaF7cShibtjBT7bLItrlRgv5adlkdKM30+bdQRmnnDZvNqB
c4kYJEKmY7nKZHsEmh+nxVsW+B9+RnWTutEzvAackcjdXJnvO9PGHBJ87ws9WmROgu1bblQje4ir
blkG2p7p+JfMjw9WZoKPJojI3LJ8verNJEwR6gvGcBQQYq3GpDVKZsBGYy+kMZC7NJUSUxRDOBIs
1wr1ux1Bd/cr1JqlSfwI7u+xSBcsaCHIxfYeuBYxiYWtsCzDhuMyeJROOmulsVZDBgzqOEaM5peq
HV/Lqtzg4E5mlTAudIOnTITfmdOv1Nx66iucSbl5o/vadpHYKjWZYWOqz8KI8Xqs7ETPGca2nWwe
LLQqfIEMs2ZGt8mYH3lZB8nicbSwSeNv9NUIi2k718v8GhuvlQwP8AaOfQ7tALSSKi0aYJ8lQv1i
aMnG9Nqt0AIk/uO5bRx05sT5RezZ/N5+HVL3uxFga5HFpXS0I7GGy/DYa9kjagryBrDSJ1+tIKZc
Vc7akD1J3VkqCFsVzIezAcVkZwenUo+W4wieuxWYjcJNgHIGuNI68IOLSrZOH7/n4Kr6ms8Y7E2n
Y1NDRG9gtgzrCgbm8UW0zl4j/a7VmnlRsWFkpZAH9qZ1o20g1m7srC0n3DasXgDhPzGFfXAbyIFc
B/7+Cq3J/+oCbVHWWtQ5hm7/VtgmOWOQFD/VDG4swWcv7DQWbntO9QGQPmSoHjghePcGBZva6nO7
XnY1HrxbB1UYlUXu0c/Q8vz/tvDfvmUNKgqaTC/I0l+aPJti+79vC08BsLyvXvP1n37mz8ZQscUf
EqKKKVXKLIPzKrX9n52hYss/LBs2k2rROqKFn/qaH62hRtcIdZ1gZKHbREsJ+rkfnaGm/gEdjqLc
NG2Dktww/yeN4dSY/lQDmvw3tYSWTmvh6DSJ0yH4U2shYxVgWUxLx6lhbRB/02Jf7F0J0dKfM8Xa
u8nN89iRTlm7ESJ5rT90tlKzF0HT4nfvgUwZjJg7lFf7OAGWpDNFS5rkyW1+ABt/GUr83Oj92gbd
nyvdK3Aey7BsaBC/1asZqSxmyMhsBbJ3iykcw2W01tOHwvDOHTAaY3yo4a//9H7+F92lNn3I/qqS
p9/Ke6cJQ1hAgegxptb6p1coylV76AKzXAFaAxuQ4dBo5pmO+X6Yx5G1q+pmKaovtZYu8mgnGohV
+tXeWthqnTEArctiWrNYM/2L5/Vrb/bjeXFAqRbNmWbZvz2vtqxMJmw8L0tzV0PjUWcpQCGQpxZE
QBTLMSCEDYVoZxt/Tof+2/fhflD8/pIIMDmWxpHILXOLn18SM8/KEKRzuSLkdZbnNVY/k51sgMMd
ntZAMgIuyGQ55O7SygYCyt26wCwZokhL4PB1/qc94FhUVDTIJXQIomTDrnvU+uGqq+N7Bp+xecYY
dsQ0M2dL9ZBUsQL2QzzpajUrB8CrlF+ppc6dKlimqra3BEcwUAo1of4ImrXqPAcaWREUS1bjLrFK
L9pRPoOhXtf4B2wMO6lVnEnR2jOiRIVmrXOlWOBfe+bHYd/M3bHYV0ho52BzPswq3w7svYmp6zaI
meajzPg/qN1hsEp6oeaRJ/dikCZtCXdr1gP8EGv45lWU2W0OHsoZMLq0CdpuX8tm9Zd/cSz81ghz
MFhcI1RHcpRKySExfXR+OkhDoJha7LAob63HIdqiYNK8RxoIjPtMpBUS510ga8uYIieYwfytnn1/
PrxQNWfOUodoxg4W0TQrgGdtyjZ9sro5geLia0nExmtgM9eYNf1cgZKmLb1go7mYd0ATktpydnaR
v4mTS4ITBjVCqM+NcLLtVjOvKJZcwJYiX/XJG8FAAXg3ldKJ5mQ44/NK6BggbQh6sOAYCxRzZzX5
Bta/boE+Tr8R9natzFHox+kWLbZfrhhaGXLrOjuc0wRWCeRS6ipGhlnOYQLVyZq4ibSDzrDxs4fG
3vbhFv2mol5AaOX+tsnOOHtHde30ePSWLL3cghPfgqVggS0R3T8lbrCL9bUod2oO3RlkCgRFZ5UV
u7xdhMO8slEoN0tS0Xr+ntzbDMYeLIHiPmpy7QYo0eaiwiS2LoIzB12Qn0RMtftYjm9J/9L7Vw8a
E68Sy7WA/XkduIsxPwDVgeBG90JtKoOd1l1UFIrtaSj3FvgMJL5k931g7W/kvzqVaP90FZgOH6aW
XIoMLlHq9O8/HT695zcii+2IkmkfOa+yuzrggGzYqEwnAh2d7DjyYWpn0XA0k5hIUTEPxHg0veoR
is+ZVJU1oqWFNXDeATtSGEg562eEZzOlv6ZKu+gLsdLqpT2dEbFUaN0ro9F5bH0WrTkXOmpLrIeJ
t6iNjE5JRW+vbzIyKBXm3QWmWJ3jtY8/yZ+aDTghnPgTk9ssYf2GA2oxoT/9bj1gq22ZSUWQslhm
RssWckdJvtdDjGEFGBm9Wupdwvo2AmBXTwJGZnJV5IMTr3p7I2Jkj4C3EdPM2d/bPeHcPnvesw++
XCJ8UeeTTjYbzAUKl1WnjwsyPXToO+6DXW1IMkniC8sVtb4aw6sREQQWzU3RzaT5qgff6oKRK0vw
TubAqcZdZhXzWl0Wgbkhem9tlm990sxy1/sXb6/+65znfnJgOAZ9z9QkRbH52zU+IBrLN2XCplkZ
v+LsKpcyF3IZpDpWuhR/FKrWeGcECsdfop5VTnuLHm4LvqFgCefuIEBqYuQ4Oo1zk25bwMDovrum
aFCoNDuzcr/FLMBNgT5OL7FMWfJbF7T2MjbGcI160wZdtYHJEOPlmbBYqXZTbEKcKsU//f2ZkCLp
9+s1NZUuBOURg0Gdy/Zvx3LIqdkIsLavMFqQX1+RLt8oJKaWCg69ykB17zUfiYjplAld5n0luql1
m1UvrZKzdr5r+zABscmpPzc/7DqixSmMG24XvD4dUB556zvcSzIZJ+9WTZPQ1LNaibZkajwoRicB
3PZ0lsoWqQYrJoi6eZBpK5hhCC/s1SDeiReUa5M4kmWUngorRRwllAThOpPFGLxMqC3NojpYpzim
1EonL1rsKRtYEhtVek9jhT7bJiu9zUe4TYTdzh3QTT2fqIg04hWq4XGushwin9Em2ithFt4NvB9J
eQojqDFI2tTkrnRHEEfY08zX+1WKXJidM7P9tGDekOUdZqHiObDLfTa2yk5aHJrKBJxn0aCcSjAA
qHJvmRiahVLlKL5jJsUOWLermnYXoahiZ+cI34iwjvc18YezO6phCOB7eo2S7qW4JdZgPgjVDh/N
UFlkcC0OtmPPhRGIBzc2xYMp7GfLs6JNMa2/47RtlzJJqxnRpTWyNRivlVJyuSaKbB4qJi+r2W1r
lUUFJyFCAA37EipJ89DBUWYhDPisg8holkjqWW+C3fCcZa6rZ08viG+cICayrF71pAJwoDenutPz
VV5k9aMc4R2xZHfWxSQQicLo7Av12dNj7UbSNkA0D++R9JqdEW0yTS+3BNnDjgwxDd/v9Y3AZBVA
3FFg0cytOvhMe6CoCsl7txrG35YoNRUMqRmsxOQeChFOcxx5YFaaEApKUCKAshIMfV0BC097sXkz
ViHMSi7P/te7sZdpERa1huim2rSUVW2D0SBXYZ44yXOJNJd9RwcxNy2TdVo6H27Ryq1TZtmKk3+V
hw5zZ/VqRRoWM8RTiV8h5KquFHHrMkJfbwpSpc3e33lWVfF2kUkxmLcxBh81JiGyKf/ZUIeBQQSF
XjqkjyQjMnjLAgu5fums9U4nlIZUeTNFUaNpXBJwiFziHANHHTvoo7wbWzb8pR0DmbAjYYDrobNW
AvhcUynZYiMMYgqP1KX77ZG39SxEBdeBwGheK3BXqWrGjIvbl86ziyV053RemhgFFTzRtnboYq6f
5PgCB8fL7g/EKLvmWWE6M089xjr+6DgoqPx4poSf0sY0lbvYcNJOX4X5Z9EkOHEma5iIyk1APu2C
Bcf3QWWbEMJyZhFMWRGDLawyXVvGHGy7IDPLXdyLBxHXqAO0JiGNghBzs9L5bNiIhcc88s4sk21U
oBlXM2FSyavJDVlCuXf8sd/FUYtFyVWSa5atse/WJ6fl9BOVPh9Jg7AiKxg+eiOMtkkvWeaNELZa
dR8hSl6yH1Hm6iAvbqa8JALjoq600cJkw92GXDxTF/eh67aPeTnIJWmihaTssbLVoAdbrxzHtZs4
wwrsyTJIOn/j6yJcxUBhVsHAnAvCMjV5GfVr5MHLsonCzRQsBCimeEWx6u7Yju45X2tIVydqSEVc
qRdz2dSfQgxvuVu8ttHkevSOYfaJ+sRcCtd9L5NK3WSdsdeTOVSWBI9l4yGK119csF4U072/5lM6
rEz0SQzHH6MgstZjOuh8snCL1yCc15LbuYddfBn3nCS7CsKNWVIBhnm+0JQVytR8V6RtuhJuvAgn
Y0LObIzcdXQsHYdAEqHTZ/hS2oBL+jxnZEVPsQgLhgKxamHVhMRNInA87zieC2yJayBRGeuissTZ
VqsU2/jZzGo/umTwCAy22Mr6djY4eCN8uFSzwKo+7JALrFc/Oa0SzzRZQzysqUZDq9xiudoYBJwO
LVrBHp0kzu2KKpng3gCoIxpf/g9jO2/IIW076AVcx59Tn6woDCDQV+2llN0rp23yUpH0LQK2zQta
uxXA6wHrQq+j2SrWUeJvgyHy117fPFOS1HO1JxJFMQLgNmT+LCx9TOfm2Cw9JKZzZNmozVK514HS
IZGOZyOi13kziItjh+S4Z6T59pySE6eASoSfsBTomy1DXPume0OXaG4kYvEcM+VWiXAM81ng7J8i
UIe2EaYwV5Iags80xlNan2PzA7mosqjkeFEtl8g7yTHRGeX7MJIRWRekjvaPiu9/G9V07ZqUjr7V
0VEok9ksZvrPS4YExJK4CONmGZeSzjEgo9iLyHhOMkHQdHKMEoHNinpbLScWilSDZe5V7kpy0YAv
ILAwoRyKSUvrxxn6DgEv+4DNDD6azQ6tQXerBNU85vM6z5MIKo94Jte03rYEGK50O1+TbpUitKrd
rd8iB/SDmVup+tHwXKJbQqaYsq8a5t56s7a4/tJ4kiBoQfrIxlUTa3LmK7a6tg33S4kMeY6tyNno
AEeF/6lqsXINFZqHmJeVraKyi+gXz7HZyjNYb4tsv2Af2vrMJv90S8qVtnPLUdsl4aiBH8y6edxq
oHdtkqihEWEddvf1h0UNclD0rDnc71FnY5RSHioz0DjOa8lZf6nHjnrEYxvuTISWTstirx2sYTk6
yqOLp2sPR/jJj4S6jbNSnu43EeXqySvQomka2fZDnJEqACiGQ6VOjvV0c793vynC4alXVT7z4wvK
yDZepNnw/U+TaViCw65hZ+479G8LpwAkUESRtgKbh18wY2afuzYR6GFwSMv3O21TBJVYGOlg41cG
elHlQl1Jy+F0RhLUzu9pfu+gltEtxqUoEhA2BDdbQZQd81I6K9OPI/gn0oUjwyX36E83sVqtMX1m
Bz8pBbFFXru2ML9KpOP7DNDjxncy0IBeWJ75Q89uiOy09QimQJgazCvDhKYA52jeJuElxnS2DDJJ
NGPtASvN/T1uDZZ5WfS1cSx3zhhbTnAyRv2dFgA6YBdvd/FTGlUjGs6ifbe9/KLp+dLugR/C0bP3
nRPvbc/zyI4rui+q15YXzzexaOSddsQMXRMojLZTxxYXDWp4yah5nnKOXf6CtNvpjbwBhY2O+UTV
6xVO1U43EuwVers788VrzY+elL6Nk5UjVLHGntUiw19dBS2Bk7Igp4fkHnTfVEvYXHszdg6VS5Op
KGo2Z6EbLswx7U7joBzo6MaDhIEDbyOlUi7HUzIYcK2heO77Olrf7VaR6RzsQlJ+dcotUZNx0wye
fSRgTR4jqaabMNS/NMO7OdospKOMgyTP97xIBtLe0HwkRqlahNMlsmqac2Qa5VPDPnoduuMqMItm
kWDQujaF/lSlxtzCd7mUNROTxvWMFdCGcIpzCsbAOaV6+UiaHMHQjMQo+11rHlak1hhG8AIvoF8j
MGTr2TIdGwLocw1db69ybiEMcZYV6oum6tbG8L9EUeFtxzLYKMNZsRkz9pq2rjne0YCJtVlNSB35
7DkDkpNe/VoF1MXq8Dr2abkkXkNRuwen1p2N6g6nLtO8pY5iwyCCe7T1lR8n21Loq5Q4JZrzbgXt
i+itTs2nJF80m83EKs/mFvgIkgsr5ohTlwR3ZwQjverIVZzhpvqM7CBbpuCmx0ulPZA8li/K0Iip
RG2wCWN38MNqRbznYSiKd+HD1y8mrl02mjOa1Nexxf8di6Kcjxmp5O47662Lm/e4HWMg02NCIh8p
CKc+IJij1X02hUq+rOAeQ/ervxNdZFZgIYyWaKXavkEge5fizYPNMPfshopbBBdHpePUPPnZdjCh
C+HNAXodBOnw3YBDIoVUUiF+nutad1DrajMOfrv07XZXx+1b3mWzig5zLqLuJdcsgBw+ZmVeqzKf
pI6iuVGgli0XRbXGbdrvOFDI0gat3VeUM+FrnEY7ztU4LoT4ljY1+abD5OTa+al+U/NwHvQmDjNP
zgaruPBuMvPqESYGEBa5DtFUAEApxVL06NQVT70C+780XXEdtYyLfuR+BnA0SAbmEqwbAYFm7eH+
q+XgIQNFeavk7mxUAtT/6fSMiAHmQ5i+UylDDcF0k4r8+/jpT9EOaoiWvy7MXUeVPybmyoKOUasM
ljmCKyW+WHrQzZL42Rv7t3AwXi0vnFKGMyaanBuJAw4AItDDfTZ6T7uRfKX+PcFcf+7S5IR+mrwu
91mYJoEsw1zYZI52fbbRu/FJ19y3wI6/1WNDrTHaS7bLn6DXlXk8elCsxm/CwMchzVvZGdfezBdN
mYazJC9fdDO65NjU5wkiTFLVwWC23c1Q00OTp+2ugjWjUPjPwuDDRbngavpDDFNIz0soLPbY0jR8
MyBOAQkY443lV6/Q3ohVEGGKjlb5NIXBB9nK5oVnLmm6NwQR3tQIh7asGH2at1Dnt5g04bght1bB
E7n2UXTRugzlrWuTepVeMicgskSFLK2GdONMLDZjMd7igayTRrs6TnY0mAk7lCxxUncrx7T3lcWV
iHwyGOznkahUxWTCxe/Lh+Fs25Rqotyo0QCE37G+gTq6mNkLwmTmn20K5Bmzs+KF6AK6g523HIG1
82xawfn/sndeS5E0a5Z9omgLLW4zI7UAkqSguHGDovDQOjzE0/cK/jlzusdGvMBcFFYJicwQ7vvb
e23NtR9p77k7HcfMPNu0aXvmsehHIBfWFd7Pusjtl77lNKwK+iVaPSJ0jitHL81nfMWHKAduWCQ0
0zBPNWK/WFtut2KRcTUaeCpEUn5VRCBNl2WzyZdX7ClWAAtPVWeHlpEiC2YsbwCsAKhx/9g+eJDS
hN7Spw/0+NKlmNVn3dTkKteHD+JPYUdVm4vZboAKv1oJWagNVuMngvdvqOrFKmk/jZalJTCKaQWC
gtbreiLZzaCA++mOtW2/dpyJ17Ef+TVsqtLLaDHyD8cgd+LVZOGlhTQOQ/XOba3czoK2W9u8DUaN
VK57Z5VHr3JUv1jOf3cUXDCCHfj9O7kZhuEwiPyFLiFrBfV7m/Iv0YaI4E36iHOYXb5Nv2DkXl0s
A+u8Tc/5EqomBPDh6dpfIyb5JzVEDH2xDEnGEgSUdyKhG3Uo+k1P/hGqWY5bJMrPsQPINCjTdTuX
DU7OUI6dpExOh4hLwbmrSRwKvXkd5gZs0RjBk08xaaL7j5OJTiOYzWQUlpdltEtbxv451uJCNLus
nD9//ujCqg8JAGffIYBOvO7STo7BMOXAzpkQKE2Z9EUQnE/q9sQeyl7rcsTzJqerbmJNchML1Deh
KX4erG8m6fMUqNbs0HrqxM6xgIbEVdZmdlM3DxOV8blX/J1a+yPn0lT4WDYybeumiB2a9+YO07sX
9F+EUnZWoL8XdvzuqCtHPYRo/dkuPcyc4zumw+ekUE9pET/YHmgD5X84hYYZNaUtnOEOdZY7mdY1
EUafA95lyW1l2XXxHfhWjQ0747oVsf1I2mPqiVcalMGoXiThYXx+GzarNGbP0VdnsrF2JlZrQfWr
F/HfhCT1qmfN2KYt4L0O+VBElDCWb5ymK8utP9TM7xgNxRt5ibUeUTva2O9uq31bXfXoDFjgSDBF
DDnmbutp1j6o8L8Y4EwiOjWCdwp97BV0hAahiFPCqmjClsH4qcbuiisBcJKVFuGooA+OpU2QvzUv
Vo1mtgxgZE5uROjRKosiyH75a70rUQvMLqLV25xWSP5YoNqvxMteEvgLcdzQqQrlM5Znwd3GG2mV
BBYUrdHvX7VBO1faHdjiHNo2O2L2X1jlKEydMS66ittZGs/sm4S/xttTpfifMgSWwrS55MXW50Ci
dkGMY5iU7dbx6veYQEMzmtWDXeunkeaS2JmrlaQliW0IgSbBJBFSkcDPE/OLY3O/mCTZNHLP+wE8
QVhAbR5oF9v5ifU4Dfptytkg2vG9G8QZX5akFBhrhAwai61XDkEuOeRtuysrtSacyPjWZ+VFUO5k
TNGi741bBaWRC4C/F/6nPeXGOrJ6e9M288Ht5+/BLx4yd/hd0aRbuAujfapVCGMYXq8MfrDD60li
eDHa+Zk6nAuZeNISNdMGnKePSTx9wpvdN2Z5oMQBJhN56VWsOdSCqfaiczhEoryNE7xsdrbceSSA
BqaZ+ViHtf0rS0fzgTb4pQaceYbXvKaZO4VGPL2YPSMKmvvWthB7V2Va6JvGnRabbK1lwwfBS8od
IT6sJ5MMudOcRpJuyN7tXtnk6+p4/Fsk0c3Wu8NyPVEaXdRdUqOlFJq5moti2/ZFQNTzWtfH1pyI
6tnBadAWK1UpfgmJtKkzG/e94U7+fUHrDQNpFwtWsmljYOJRqtkBcwV5rOJKPTptByYrO3ISyLWi
oWPl1sOvsm9fPd1OKOTQJAYXYq1DBTFFaxwis/GwIdq4T5vhQVX6owWpcOUnDRSf16qBsEPd+GsJ
0N1n/82MQj17c/m6vGBCIRa2eNgCwuvS2Saj8cfzaBNDqyCmc4vFoPM6eUiJVbq1oQ/J2hfokz7J
9+QjGKrvSflqh2E1VEJ1x9xiBb906m44Gn8L+cdOm8vQNk4I8RNTfLfrxrbc1NIkyee5jDy2aFhD
aMfyVngNqToASEf4yJvUNgR+LED7HhxWbxCrvreizVyijbVjfaCV71uJEZhHY+Whk6t+BUlQ2a9p
AJXeR8vREa5HU+Laje5JWX7q9T5O8mcXTlTjpl+eqI+OTEBw2iB6zCxAOIJtgw9/my6VBnQQD+xR
/mrtFK39vKaArZ1erDEBsoqw7rEWIPkWP+Wu+ko7pdZBBUkW/AR46emFDkW4RAef9Ugz1Mj/nsly
M+Cw15l+M0MOG7CDLeV1LS5OQZlM2n44jjwnItfWSfGVW9Oj6QEQUOm4qmA3s2/uH5rG69epW55t
r733Wf89u0Voj8m9r6zPSDVq+XNSb+Chg03uOeutl45MPFuLaDf4DUs57dHLLeNoAevT2t9T64UW
Tpdt5HDX6qHRI1nSv+yYh2xQS52y9anl3SUANabrwYfGBiQcjAR9hTVJoI5kfr8TNmOH3AIVAKcD
AhCOe3clk9AAUzVnm2au6CYxf4u4sYBrTNshiw8ZRlqMhfJJb2pv5ZTcGAZi9uvC7W4URZ4J4sKY
cb+UIdhIGO/OiJmt0ap7FDBszvLIpyLKYPM80nac6+4naKSzipwPBxL+rhMI73psvbGYAJdpNFwP
HWMtzXaniAPKciSerdAja8RTPBnwedqpeUz7ifKFCi3JjWFspTnVxs2u65LvvqEY3SxUEwaxe2g7
/RIwPFkJK1AbS3LqTyj5mhkHSIvc/EbS1EK26UqETd5tejeCSFnbX8qWTzXxVafBwagVIKZYFVLA
WHDKS9i6EzRpy6bNSvdOcwHKyq7MMFbzcEzSxl3NrYe4zEG8ij2K45yxwI1K/67TqOchFb9dFojg
QEFqtM1XT836yrG71zHb4eR5hyvQceCLKEQ6vTS+AMnN4RVY6MlD4Weh1TjUDbJHBxEmGIrOuUUb
ujjix1qgc7J/TCY94FCi9te3KDQ2E/nk+APfJWfrMsCMp8qcImbn0Sl77Sp988VtDG4JihmgyfUS
/sY7FV3PTSLeCo34eV8O9ZZLF3dYWHk+2bNl6nNuC370Pkqr3aysQyXFZU65q7ilS6mz3fV7jbMG
kge+izpn/t972yi1eZGH6GiL7MNtqt90nUK394An1LTvavYLlHLSkag7KT6ZOH2x4upRN4UbEp9l
U6FP/gqB4jEygO0PeNSL1N0QiHmrdSA9k2Z89R16z+TzQgsjjQEY7WbCaSyz6IBIglPaVs+CRNmW
Mc7KT+v+mIjq6BKzP3hm1O4A2D3j/qW/rQRip9WPcp6qDRiep8QixZlV6yrtPcbC3IDclhu6bLJp
09pYjg0j3uqDRymwkzQrtqt/DLqcUSv8SyG5DcD8ymITMFsEyJXKmHUTlbzKQBE6qaOSs+avu2lj
Uv58LjxqtqJ4yzz8NKWYKbrgg/jhUnwNuC8Apjcx7KKUbDvireiCLMRF7Yb0AnjrIuIkNBJ2bPOU
SBJDjh+62WdXUAXQCQCCbJ/yDWM4TL3xsa5YT5Tjm6sPFosN7y3YxXphrfNE2/R68Q26wzg0g8Ee
1oy/0jh5cXs5bSfN8jhO5dOCG8alraG9KAwTCLUclK7mnZSDhBTMnGP6XG1gVqc7dIsv2wm+fWtT
OIxBppmRRYm7fiUnioV8fz8ZxoU1VHbg7phuwCzwIjXcbmea2TVcEcJ4zGuy5zm7nEjPb2Sqd7S7
hxhAOG2UcRtM7a0SwNB6M3oKSExPrgng0HC41E1P/ahfsAyAsYaQ+NgA7D6OpXYro+kjMZtT6mTD
yZjVsmFZmjk49isd/bxPpA+EH8mIFgD8xyYWD+KUddjHQjLiqTgr42ePImvkDuytyYqWIot0x8KG
M/D+SO0DC34cehrW9cFrWK2LZbHYvpfQADbg+u5O0BGlcErrYqb+GbN+zP3BN1a5DVNnblmHwo4K
S3v80BUphKRTmJAFVSvBdJzKh2ykv6j2WNAa9kdbJ98y454AGn/VxL35OSfjG+OrFFPuYz8yAIxt
WjeUEyfrqEp+G4WrDjoWmLwzPyYsEr5ipJmWg7EXBXJk3DxSnJee7cx60hOorCABt4OuPn0vvgLb
kaHUcxIhvvgwJFQsqDt8s0mcGoiCdfRpTdBvYl3R8oghfIoRJhzwtpMD1rz5GyTjSzckgLM90GIi
vre0NBkWbgUKvVqjfSvBhCbN1+x596LMXQyJ3UuajM/lWNKqCyZ/Pbveszb5n35ivllWvfeihX3b
RTMAMeygRgInQtOmo+Hh9TPx8TEDus8uyq8Yx62vzS+gfpJqugWUVGizHxNybQ/zrHYmpMmIwlXm
l9+e3d06GcNn1RIml5O4MfRV0QT+VZ/2dqPKfZ17T/pIhaHSAZTjUl/5snvwENQtYzpAdii2caG1
m9FJ4CRSVb8ZjLQ7GjOmw2HOjp2j2ydseeOGS9JCXezUqapMjpaf/8ZNT6YiKx+qxM1Y0KXIW23a
/a70i8rFl1RR/FD5qt0VSfNdjU3IywzfFq78ysBRH3ndsAr4TRdWXFJ47/S5t4ehrYzHiQ5IcjMd
2jG9FyZmiaC2xmswd+5B9HJhlnfmpqvzb3a147VP7bBMK6prStsI0wKxAKh5e564h/pNpN07bnJs
pOXJL8QvGD9GOPQypdA3lscOFCwkFY2K9XI4J0Hw4UvYwDLCrRC0+nlomEsqJ/1lQ6m7vcTUtZ+C
OCg2kOXqXULStR3q/A/8n5eZENOpr9IKdwbUVnhVTIDdOvntDvlENGyM6aHzfXxwaXBvsaxMRdG8
xcgQ2VzooZM5+c03qBWCMxKSoZmperDN0LGJYkbHLvB5KUuypLbhFIdcJcm+tg+MnFlwUM9ENuAb
bDidLxmkwRBYBdUlOm0YESxQqLkGZDIj0ldWh6tiIMOyrWI33tgTZ4HrNMa+z53XjjjTHupSs/Yr
cLCFXxuPkNBZgtbbOq/sl7nt4n0w3oexHjcut2WC/wz826p5nDRprcbB+nJyVgkmaaQVQwky7Inu
Ew2Q1V7VPohBFJZf9NhiMsm7e5lUzn6UmnfHEPpcNm29AyzrHycWCRCMnRdGgqysS/PNdxKCfmKg
yCJJ175zQs/HTidIR8ii/iyIgK1Thj4bx/YWe2P9zqD1Ns28HAXZw6jyXsvetWkZYTTYwg/ede58
rUTmrswYMcuuitUi9tMinYaVsgegXRgcEoaLaz090ZNurEDaKpyr6pcf5+YhbRzGfu7ckyRjAbef
2N3dEc4S/NMFET4FDy6Hv2PpTbSDKGuec0mDwJJ1MgDQ2RWqtZ/4yQNFxJljsIpZJtsGvJBPDHSM
5cdfTZte1GwNG9mZLvmqSr12tECsVEv8JWPAG86tFdxarXsyAGv/7msJukgL5K6VgOx13XyZVHwr
fXbhqo6wnlJ+PlOahT9kHK611rOqbRMoFFq2h/1k3xNBlMYxnVtW+cWm9oz6peh7ygGZJoSWxCpE
zlcQfaufYHIUWzGZPXvJWD9nlIlUFk3FFhjTBxvIBMl969tzlf2LtvgmTeTOW/I/U+QSBxs4F4HQ
rOkH7d891qjIqO69Zl35osVetcrd2njQakDxmtY/61bQPNTIjeAWqodS2ay3SiCbFnsfb57K7eg6
YPtoGNi0flXu4aGaG8QOiPV963KAd/I8Jr+i0cn/pL27tWbraxrN9D2O54d24lgHkTc/xQU20lFr
45vFMdw62B9m7iY34BzfQnPjo4LQ32Wxc4Ar23FDyJp9T68OJyZU57h9c6MRsHAPLzfhghSJDDWs
GTmCgYCctPzHTutscke1JIL43aaSc1Vx61rJMbJIyrXnAWVjXTdFfKjGPlSa5Ty4dZZtF0KUloNu
EGCUNwNr4FXsVH8qoxHH7wEWwhQvNPScNzEk12L0/2g2riO9Z3mpPAx0ft88pLZunSahQzPvZrEZ
IO2HOVa8K0cUfjB+qUBZ6rHXk3Gln/y51K5YB9o19h8ZNh0RqEIe4lhgVXd8sSvyxQBe454qmBZu
NRhUWICKL7Lln12u1L1yh+jAfHwFUNkgXKMb4BiMdgM6+YWgNrN/s09edKcqNlqOCmF0OZHTqhHP
4GvpwO1/N4wPA52YtB5ktKjTZGJWbUFrJk0cDStDzUAuMR0BHqijPcBFsCyimLYYgX8ApxaVnA6s
Q2P6Tb4SCaaXX5bePzFee9CCOb9gS+8YdQavZjbvnXI+W7Cl1ihh1RXJbG/GnR5GKHXsQi1kRhKx
fWSFaoiTmw0i8zaJEkMsLXC4RnhfnhViX4jsr1a55ZFKxopslHg1aLDduX59H9NAe5kNL73CKfvy
b1S/F3flyfaZ/ZJvDPk67X0wS+qvNzGiIkESisG+ai6BCHuCJewKtVPm9LdoY2eHT6NaU84ZPNXD
HDzNLhHVuUIq74gx7vyZAKGTasGTn2OeCQrRH2unFk9QMJkR2+OVujIuhmCUkcyRuV3MK8JKt0JP
TTy/hnjtgM0hpgl5+Xkor0bmvsrG7R6nOKguJKde29LY9ZlvvbmJNoeggVwyG5b9FmTlapTFpU2k
enIAAJ+dhJSsGqGOl9a+EUkcMjaUdNA2/murmFs3QlgnvSGUW+aFvtULM3vKTChDWIyiqcnWc51e
agXEI4N5uI5gTe/MaZwfdf9eIhGtxjrzDmyI/lj+VB0Go7LPumG6Wyrc4M4fcnrHCy5WqDeUD0PN
Wpmgy2K2GFAOIHDb68wovgOJn8ZIKHx2UT37XrJit3OWzFV/bI35aC/nXtU42z7AuRXwYlnW01AP
t8LhADNchBvAeL/Kdhm6JfqTnXpUthADQbbt8K0sSgtydt3X5Cw01DszmfdRTMYyrw2Gh9lkrCcv
2PV6DVnyARn1ySC7y9I7jjd99TqMCC3+mKKIpqxa9V7unfgUzR70XgkUKf4BprT9I4jWS+UJnF1Y
h4YHkc8PBEHuUWZlK6HLP7V4yeinyNX4HLveR62zk6uMEizgTZ8kIVWHESxhgXqqX7Hs7geNSm4d
iJVNhRBepl9D12w6pstUOPhvBCvvWoYXf3CTP52D6E1qdmtPZO28JN1nVnmuPe9F5Qxocm14yqy/
U/Iw8bNU7TvClXESZletDafDw1KKj0FLLxPdtdgEaSIMVPvFDe2LBhp8bGNwkMxBMjyJxYh+hf5g
rkY/fdba4Ab3kdSm7qzqOMtpQuaGqfst7QMxVs2IgRARZAuFnH3Evh65RqFJhFWkvpNSuzt2hlXM
g3mV1sRUauu7V/pnXQPz0DmaOqO5agjiXeuhqLNUThKbcTiL1XVtNiFT4Q61PXlG34MUm/1yOnjB
rF3WdPY6dZz/Y0n//0HC/0uQcCG//J+DhJeP7GOI/1uKcPmEf1KElvMfS8LL1B2TVISl2zj4/wkR
WiBkFks/6UIHSgcZsH/BZYL/sBg8WAG4EN80l//9zwihZnj/sTz3XzCd/5GC+wcABFznf5OKWz77
v6TifMOyiH25IMpMwCAEjhYX/n9JjMjJ6z2ZatTSTGwFyfyVd83PFMXlo7Xm3Cnude+oB6yaFP/w
wZi6KBZYU5jjT7z8+00hWu0SO26xSR2tWf/7A+nyvMjP3KMFVWbvtfoVLcbaJ4S/kSPKa18z3S2d
4U1vbHff1iLnnOZhVi+W+dSor0bdunckyW2v5eNblA7pwaMtPGR5+v+KHfjLi/Pf/yB0s7o6ljWc
iuAe/P8lgVVqJpdT6oBWaa29RGOC0U5xJ2mYghFGcYGMLG+yNiLYPdGwZtOT0KuICimrHACWcMFM
HQGtOD4MiXotrYqNr5f8rbUilIImU/xn1EzWETDhID6kQ/bO/u8lIRG9chmBTl17xi3G1rH4pkAp
YcaMoMMC4QlDj8pSMzQrB6/nPBNLyOiRlMSbSU2jyllvWldn5wF3a5NaLmzYMsMKv6mbZBM3TIJN
atIDYO1s7dmVqVGDvxVsaCzkNiMVvQUurq4s65kqYaNAHeK6V+X0O9ktbu2uP4xmtJtnxK08Bfs4
1f29kQPV6/ElMBtMgv60djIrPVdQumAKkgnvso3wJ9xV/s6P7IMS/OLk5QGcap9eh9Dn9afGMMuz
nyFoatwLp8iHNdHbTNQM9KekZAlV4Sdj6ODRTLBuHeA5EWWdDATkF8UcPJvuDlKKZ1O337g+c3Nk
udEk/QR1paRHKBYPrtD+xDlzsLmEPfKgJzl9ihR44DyZCSQ9lCVHojNBaJiOxTIOMttHSuSAlmKg
C0sj7C1tW6QZKXqsvTnlkEAYQKmhRLlJw7AhLo6gUYuVRnXhaur7g5cL9FOQByP7Fwgm6VlXuHwy
gb+vokfBSLFQjS7YewUez0u8PwY2Bg0pBnx7zbZS+MDCDOdlqLjV1jSJk8VzGLkP4GkGoZ0Qg2mm
q3DFouRUTmBgVfFBWndqF1fiItu52CSaCtYVCACMopIxGVZDrgcbbYhHBoR8v8LGQi8688be9cGh
k2FlxBntRaKaiMNFVyufNvEyaoFgaxAsoTXO+MW0JuwpT0mGxVfFkTD2FXxeNldR1dwCLLCHoGPM
mEnnQpxJ3/S0Je7ssoqZWzrlOjJlwAXkVPURjprlnt0rQ62buvkdR94hhc0I33LbORa+OT198ob6
0qKxhJUWTBsRlP26Gijwc231m3ruNd6olT35MMIB3iTDRPlGmjghQ+GC5HXoGMaaXvDuzGZLzA6x
0Wpm3NpaD/ZsjBtVZl+ZhZ3dTjS0hFI8zrFxGGRwAyVLtI+mvIlRFItBuUqL+svLIT3UQzwfsB3c
1QQXnBkqyLkzkCUEwwCzIS6hYzFzopNsQgZqcTCMwYXCuKchTbHsOPFLNnonn0QNAzMyLA6WQr2s
ntyh2i75gbh78/DTGVF2mnSMUaNCqOBKjKE8hWZPiq43dZqL+MJM4eJN2dm4fmv9WFakdXHMtGtz
Z8tRP5qadoX4DS+k1NYi6ulBolbbbnBmp97s77UexyJexpkf6kJE+rkf6az1/GoLrl3xY5srAaVZ
2hOdG6wxNDvFl4pyETJFBFxAhtZpwNj3mzEl8khA8E/eVydT6N/wxqAD9/oF5fV5UD5t6ytJhAJN
SY853XGOrWNDRKc2lR9GDQSrMYc/qiIoElt0hQyIdc1QoP/6bGBQJUGZEC7sVhbu5FPbS3Eiel/s
DYVnN7GCUznq1vIH+ddH3aVjY9Y0POHLkwP6ZHghaB1Y5cgQSIIOTT1sqkMvA9iSm1h+neV/rp3Y
zJcZiOlW+7t0pgLhP2U+jfVzK2jLgyfzSRvCvEWM2yp4JrLjPiUr3DDWvCSJ+R8yO5Yp5CvbMAlN
LO/69xuqEUK/09wdaghTrFRe/TjuLjNxPema5l1vudwTUhlJ6PDQnEwkdxHp25+HNYzTMrNAUvkM
KKqyNu9lmzeXPq4+fx41iafdbJPmLTMw7p3CStyNArpiEsmtivVPV1FuPhQoiROMStRgeOw///v3
Q4Mi1SP2ajtM0Y9XrB/W1sLpqDIz25VaDZ6EQ1C3WKbPAK1l2Tp//Ui+pzmSi+cT6CUj0l2sBXLk
pj0htixo9hnSHT4+mxtmNF8XkbRMAK3lrl+9ii548920/CY5DMBj6uP8y4xRb6JS+c+j7pRbkzaN
01S4xVkvgddEg0FTJGfKEnbBKdanwZfTX8fOyL+7Qf8DeGn4lZdRtCmFrI4UaR3o3uiPsEqrXS+m
9AZcM7Qr6w/AZu8MvWMiH6szhMqtAwofMXxPVjcjln8lsR2ow8twu37JJ2XeIxEwWE4Ah2JroGq4
s+cLrFD6Mzzz6qYyOviZFl+Dou43wWR6z13QMrXHLPYe8V1HzDt+Nb5wNazfx0/ynuDZ8v5r8pLX
opxvowQOquNzXEWJ9mdQ7Z9mDLIn+pQgig10CWfIqEfToy7SZU63Kg2935E+ctc2AAeSMHImGeE+
poANatqzPtTU02ovZmOLt1ECrzXFkZm1udFGz3mjvm7nxbL9w4upL8dsS7Fxj8Oh6TWqjnwadEfc
zuCprvTcl06V7azikHjDxMvPH8rQOhmODVWlttWyN5oHjSMT0zijJgOUnFPBQZP+4wCDJsQ1kO7I
WjahW6U0HGfmfMuNhGL3d98t5sc5n6KtY0bmdV7WKkNcfUep5oc6zqowes0k5T/mSAIuwxKXszXN
jaOGVA7+NjvMiWvRFRrbR/IJVKj3wysR1d+tleRUbikb5y6NbmkKD7DKoASyILxF5rquLfdSpuXL
MBTVXVbjgUCkXmjNlRnztR6xdCTjt7MohBZLIEbGYM2CNF/nXMo80x1OEaQAusNKNybfMDCXDzwk
HExVv8hgdmditVxEMHg0djOvW5FekTXHdZTHLBJoADiNQTkfyrFZ86Obupns3AabHyz4eTPUdge8
dngYQPvsDB1jjZovcxzH18Iun2PHSfd99uXPPpYBu33LXAlPisZoBt3m/GzgC0DSxQzoZPq2Nef+
OuXpq68IB7pO/VDU7rQVpotXxLvOw2Q9NJn/0VWgoKhdYiMg000WIKEl4KCx0sUmnnONq/HTaHJ4
GDRs3qE52/s2SKFii0fqIavHLM+4NuTy2ch0+UCV5rRtLY5UfNL+FSm995DYMvEstaW01AWX5HcD
vEYWZ6Vvv6XuqI7Cx6HaFeKVCPGCKeCeKq1myXnyRmX2JWgqiT3jszIYIrEMMO8dhV8MOTE36D76
Fy/ca5WXmBCE5YC29JtzDzPq0A/JOV263irfVxCbNA8TbI3uGrX9yZpN9ayczAjbwf8tJxDJcyX6
5583MQYj32ekrrrgolm5DUHbfLaU+5qYmvUondwPxznvUOLJHaVj95h7dv2ckd7eEMeqNw0eots8
UfiJdB5NKC+K7heZY0hHDWuvblJ92pEGe47PFbrubKKczso0GVi2aiaJFav2nsrljVWTqEyWwaM7
cSdhG5bsOaCHi9AUqi3BXe59Sb2RmTqBj71mtte9+BarLRIPb5K/0IkAM9iIUZdvkYFjxI518FfL
R7UeMdek3ISS3vHRaMa3n2e5hIF3PTL5RuoA0SZZOlu1gHzFAvKNa2bKhc335wFugI0H2fKoqMG9
6PGQXbQ8zy75hmhmcjGXd/y8lzkLKvjPs2omTFvDx/b07+e7BtrkP4//eU45WQBIDJNWdb7EPx/+
+cr//pylesaIKlCWy1NoKTVPvs/Rk7DwWgJkeJl58/PQtjLSBGnRNKHfzun65yM/z4mSuYefv3wO
Izj/n6c3PactkfERUwy/pL60dTRyOgcp4vLq53357JRXvyATsHyge2bAIh9rCxw0/WHiFJnF0n9Q
PP68oXEV3d8qo8OAbMqIvXvJCyd5juMSSY1HKjWtuz/tarezaCrJLxZUmHuNbeUF0Og6InVkRJ53
i2PXf5Yk3iagQ08/jwicTWtNiWH/89Dm+n1wCyZOcnmuwrFHMGmVxmyfRr4VK9Gsu3CmxGGxjG3w
o+F7VLgq9Qib10Eaes1Az1yPHA1lpeEMBi6HUyx/byb89Y31XPb2UxRx5Ukk1lyLUOWqMsjlS/1T
mYDbaNE2HP3qGe277sgLG/499YRv4+zaoeqiazLQKUGrmAIf4rt/J5sAZ1Rndei1BVdcIY4dVsSy
hJgFpbo9+ALkua0LbCh4qxSLhmMfDZR08VPqtAnt5jQ5KKoB1iXhkxVlEHD7MOv12kQNS0cF92hS
IG4EJId7zduOhk27bHEVljZBl4geiviuSiZbiSAaWS95zGTW34CRf/cZDdNDL45eX59TR+H+hbtL
ykaePNYMBJ+D58wvGSbmXBJkNxzEUPt7rtFDQ7e913XuppHGoxMraqEG/bkrjiRYbtx1Dr0zvHq5
/oUi8QlPbZP0MXME09BYycnDSIlT1VP3bOnirNfUlHQUeqbuTNE4bSRkQSiu6GJA6xoeO9Gfaicv
w4aebTHja9cS8pENlU4y9SmY0ZOPn6WPAQR7bertS5pl736dYuJLhhUFLz1fWlP0c1BsGHT4Dirn
dS5ZRGisavseAl+NG2gj0pn45hfUyDdsE5d6QiIS87ug8F53og0JpQy/12+r0LE+Tqv4cTKIWCU+
Q4qoeTe8qd01uRWa6fzXJERM8e6XWzUvRjuCLykfHKP/a3qk4RvW7V1QvmDR+y1J1M0l3ANGgQoz
RR4qt7+BqMv2ActvZrHW1Y0WxCghhdCGqpP7NRfKggB1Bcqeq+pmaDmqrX58F2n8JeWgcdh6+0S3
d2lvHI2aM6SDgbxVTf2XFf/KIE7Av9ssUVYcJzj0ev9GcvYNc/OpljgnaIs6UQuCku5EPq2nzOwc
VvT6wFWgsB8DLe52So9vmblEdAUKc9MVDzMwnqDQP2VXvs9ujGW/RiQwhDtsZle+/id757EjSbId
0S8Kwt1Db1OLytJ6E+iq6gqtPJRHfD1PziMIkgsC3HPxGg89g56uzBB+7Zody0I4pa6PZJ0O4658
Hh1GzcZqAwLQe67d8Twx1pyHKy+1HHrCRWlEDrnu3a30k9/SAjRIqTUlytyGDaE+DMl/UbtIKGc1
J9O+ardN5n8IL73ASAWEiBF/LWfCtnY+UMD36EOafSuxbEs73WuJz6LI3ykHumd1bmi9pxSsJCng
xs8JqlUzTwMBBl3wo7bsATT56sHqzjjaKBfJkzs1+P3WF7hXg4A7iaj4l6KgetcYYpHzyepr717M
C04DxfckJMUXubpwlf7KVp8sskFkVmq9xbsQEdxAhatJE/e2+gudaBrgJXUpSFadfzfCIlLS7rwR
3CFm+4XDyLbICtxL4q7I79lV97uk/OCc+9uGbrtx65BGnUMSKOfhWn7SZ5kLKI2jMelmi+KL4iVp
cYcHOI1wfiG5gYVx8hhTj2UV9HAMej/M+vkapgNt2N8tVaNQAGgzxzgDZEi1bz6ft71kL3ZN325T
z9eTOxkT5xDI/Jp29n5mbj9osx45WKrb3SU5KJrTzwVBceyOmCaqu7lj+pn9Jt5btXfj1tY5bQma
CN3LTUpkFIVN3MueTWRlml/KyXAjhJy3gIxycG/557H9OvFzSQebPi2sFveyJGczhXc8o2nlpZN0
fWUTUFYOXsv3X/NaE9OiCat2PkNXyRN+zOQhT507v++4qq55ovCKTnKc+kHDgSW91j3m1VJxSGGT
YW2c8ro50mxX6AJlnTadGujM2J+LGwY1Rek4EE2cO8nOTB8lzhQWY/UbS5ibwfDaCCbvVdBTNxJb
3QxlgCd+UVTYYOsw1aT3iUmIBrQ5XmlbHesY/4gK712E7NFP/I20q4KjJObyQje/bbYgnSz2jrBv
8JQTxVHSfXYb6ilpr3ikiC/dFANCZjlVWFRY3uCU3oTXuDG2vZPvqeZVYaLN0yA6NThOvOUdv9m5
Kiknge5itiFZeYxiKSlI8dnxO/BmxmrDxJ8S4e4c0k1ULEzgQJuu4OXpo6yBsMAx2O+6fvRX3cQ7
csnDQ1izcgo7HqNlidnLo+vRWK+ZP8anSXoE9q3pTrjtc56QTspjLKFDtLxO3RORAx8rbFjtZKNW
WgT4wTpeHy2tEqCbL47HzAA3YDvE9bieBZG0Puf4QaLRLGTFrCZVx6HMNtmEXU2OvK+ERNri5I9E
bXWnqBlR1xrxmHneS4cFoeRS3pmq4IYBgDXCq1opp1m2RngX4/rJrWi65yV13lBw/b0emGl0l11P
95hpUQl5uw+9TcFkz2jc3i1h91KHxD1lUJNXivpVlJSgMjHXhq3BIALkFyTucW4zfIm5/rTotbSX
cloHiXu0BhpM5pCue5niLJjQ7OIgAMKcJ9YK12U/yeK+8+YnurWIm3gKJiGOQJNh6/Yn7FCdvWuz
ilxBW4YHy/OfwTBRYjI+9CSRzSCeBLVlhyI7+lkGbiER+a6mJyzx+JYGOnpW14YQCAKoQeyJhd0Q
DQhMfUPv4FtYWq89SZ86+4ckZd58vwNysbRv8KA/EdmsdZ2nz6bosMxhIjoK/eZYIwG+lF7B3OFY
kHtfKK4rQpLt2fH48Kmkpex7wjoytYcE3vUBqIG+La5/MOrhCv1DAVvlVGNlyF/STXZYs/DqctPg
WV2PbSr2YgBuje3xRWZTzJjrfLiCQYAbjwbtcJMNEeGJEKZbOx6yRjwQPL5asGkpn4Pma1AuWqJi
Rh9pcM01/27hvXut+oHASjKDjAp1esmeVOAtD6LkMujusR3FFg3UIhF2Hun3JoKf/Uw4XreNlg/e
LF5CRWmTVRf0O/JMXrsRbmppTRIPLtsDLzjq0HgPBoDxHF9VFdIFRfhaglbofJ7x9TDfp+GnVfBS
iyiHnkYHXzwAYEAyklfQApiuQH0Xw/1YIzgINBM63MkzVyFBay4dYFnhS0+ofUVL2DVg15v+Jwzg
dkQhzZ9xYj7yqhN4wP0/nocXgO4utsu1t3xalXzAuI/lLc3e/JGhslkkTczJnVg4/afkOck+6jua
SyAjJd43kwE+8nOdkAu2QmvetIG38o390wDE3iR1V6wNCY6aq5+HCNbqyBEf3RQitUjAEmCj7ZrQ
ns79I3QFkEaDhx18yh1M7tnFnn2xo2X+GUkbHZpHfZGobRmE37nX/BkD/WCzgII2BLQIy3BaHpzC
ykn+cjQocGYZTlUgQsjHgz7adCb8RTsud6lUHH7+o++qqvOTU33qUNM9iD1m08UNa/c42jcj7wrB
hLqh0rTnp8IgNvUAe1We34EVG4CdrIZK3M0los/Cj9Ia+40VI9sk63pcjnndeyBLyp3qerYNnvW7
xF6w6ZAIczQgcvI8oyVre8qvbHsbdyNzKpQgH9J/mob5TvEC6wih8ADruU01YDgru4D9qs7NmOJj
7attpfxh15K9SH88T8/4P5K/U1D3gF7OzeQE266TfOvp9RtKaQiwYDo5RCFaijI2zpcJib1dpSMF
zJneR6M1h9xcYkkjep7Uotw0tpuuHUaB/jpPJdcFQV2pWzyjcI9qUOCqPYm8pbk1T2EA6GwzjJi0
ErTDCjc8coWL1xEJ3xGPXeZwvRaTfcRcC6SRw1HOPMDuDDZMS852mfsFEGJ+yeg+wvGx5Ly4hmRX
WtFNHc+YcAiCb+yZZxeFcZsU7MNuyokUhdjqof7Y/D9JImjkEEnukprmrLrBcpDsOVS0iG3pZwQZ
vazt9FQXyekajbCifjjphtgC8b2S/l0eHj7dAak1cPHXbM7qcdwkwNq3ugr5LxW3RTBe/rl+fUX0
kYUwpxJgWMB6HrNG/ormI0jdF8zUI+5jrIKWLdp94fYvPZIPcd/4qEL/S03Rc+O3wZYiqpd64V4N
qhKogHEe03iSF1lijs7U0a7jkdwPi5imAIU9J+JxIZIO9y46aCfuNxBCvuI5fClgC9Gkixk/35OG
xE6TW1S1c66dc8io+fOc07HZ0Yq2iZbsPZvY4fEZkWcPCPWmTdqvZBkW6yR1/5SR/lum7q3V9F94
/WwKRz3YMboVG1MbFrGoqCMYh40hqhymz1BBgi07ZUqsPHqn3Fdb2MVtOiGI2u1vSJp7nUG2ScZy
HwsMjTSM4i2Nl6Oc2gdf3LQtDrMmaNMdxjdg+D13Qx5fLf0/luu1t8kEcDa0vxvdd2smueYov6Ys
+9PQKbuMHmy6paUKgpwcQ6VDMVq7ajzSZ2Oh+YBsAO82I/BdhZaxWP0bM/aX3UpYK0AbPQVWaQ6F
vdf1+AezAIKmV66c1ktvka3J/Qj7qMiNAI7k+4vcuV1TRUXfBhMNZLziUqUE6VxBKZgRY3j655eR
d1jkBWSnY0znS3uyw4BC0uyVV75FcybjYFbKpwnPFbxUcwQDRidcLYikDfFdk4h33PIs4zUMEmf5
GqJV62WXORZ0PRUUldrxuZ0CcSqnvYNUt+ua+CMbcyK+DQVrOT8Aa9fvagZwW87WUS9Yr+zM3llD
9xBXc0FKjUaMmucmJaOEeHwbyArru8VhMWuiQy3NZtAzt0XEJZLFIcpCGL/PibH3omusA8yosKQ3
jjd2ulcDv0xj/RTa/i4g07MfAvGDTHBwkHyAQPQvMV03O7RW8ptk00R//Zp6eig96y5guuPNjnzg
yuUipItxz/Jugg7nYEHhgicZHsmd4EncchJtj8Ka3nLWUSEWqtVUOp/wHQqMidVLzn6HVGy8T/oS
C7j2Puy606dpHHeeDcg3aK7St5O8a/NiIevcdWRS79OEbV5YFIfhGmhyY9ILkz09Uk1D0VYVATo8
Ek18XJbpt2LpNjCTb6d4+tH+CG82y7dxs/AHMJ5UNevz3HeI7WjmvjKtpy3B2PvK46zh86SYSg8S
hpfNm4AJo2N+3w0J7XRNHbJv5MqKovocjzbvBYopsLXSn6QitF2CgqEcD0Y23567iEM+UtC+2NMm
TiwmA/VXw1PdsCjYMKyBCZVCrmJXpxvTtZ+DHXsr1/QgHfmZF1nctWFhgXLHLRP6rGLosEdYVKuh
jY6Zsfh7DiB8MWQOmzy4TboMNKlxqo2Gmr9kJD3kuOTbiiDv1ouomuX5vVL4Nf9ME2vpu2mq9bt9
9aHwMvUQFDjIBiPtCsOhqbN4A+hLwEWcniRaaUHPnOjzs7YKQiBEGBlv+DRHLTcRQtmGjTxKVgVp
cwzu8rFtVs3angYF4TT7g5HPXj/JuHulbxz9RMUzDduICTEbyZtK/o68K7Zu7b0XpYfBenxJRk66
OcFV7ZnHFjQS6VLwOjEOarKhe+0u75gDHFpqZHbqWS54BttE4KqzkMO3N7l6E6uvyYmnQ0EJHZEG
J96XAyDbeur+tF2bHopOnnmYENBzX5ZGVGtcIufIMLoXLW5jnhu82UpGdV6JL0FQnv3+k/pFhE+q
BGKvBPM2WxuybPO6daEm4kqhYy4WmCMSHJQe6mHIoI4xb1iHxg9uSsQXYzAlibyJ1iocSY2RKk0B
VCVEtTfzWHi7RszDyons21CFyXFxWzLT9aMCPnBD5uIjNAkO9TL0TiLmGCtiIO1KJdviGlpImxpD
fHCgJaY+W/nYrdG4ypXXxMl73fE8JHYUNJgG6OTwXYoV27E58N3EpypDPXEtg9WFVWfHeYPSO8y2
2ZKtEWGClS2IVSPy3hd6Sul7pibVCp1VKqbhgNMwX2ez7a+VMz53PhW+S2HpPf2+SJQBM3U7VRcV
E2xLsuxp7oA9hoG79dinHeike4WWAa25Kb5IbGbrEU+ImWe260N6YRZ+iFO4v7z0GD1t1gViaNmw
kaKMqs3oSjoEm/ySh/4N1VBEXbq3llGk4SRPIHCzKDiZc7ccvLp9oSeiLv9pbUfGtFnEYQcq7VNW
mxdYfPzwI4e/OQhnDhXWzibojdrEUXUOkz2MqN/MCh8tK5+fSC7sygReV+Tb5P5Z45dFm24jDNk8
4/savOsaq5l99TtxJkXxA+U1UP5Zjv0lbqpPPKRX1Afz8ULanefnGK9FGCU71Z9pC58P8Sguwzy+
DVX7ELVhtAeL1W3pXS0wBXOldCvPsPyEqublAdcvi0nDELeiAg1XrarO7gQjpFZ0dXcRkX+LGnI3
c/y1P6Js05N2B4rzayxoN+cVF2AFxjIaVB3F9MyN7CtiUruBdVb2Yh00vK4CFFghWtqzXO/ZNoWz
w8HLYsCjDdTnT5lC+opdF5s55bzFUpy9TB5dszR7RgHEVpmse2JLp2DhcGCx8EmtIvnq4uFmbvSK
1El1i7PmnISWdYgziB4GK86ccyKqjYNHhEX9Rk0eS/c8OzuZ/2h75EqEyJ6yhkdiF4N3gWC2k67v
3HGnkcloAFTZCqtzXHVrQob8/THWNQ6L51fSwODIp55VzTVhyW8uZ2dhCzsEh9wP9gpwKEppyRdH
cGlPfM5f2fVHU7vHjrTXVhTqd6KwuuYYukE+ydd6cIG0Uky3ywOnBJlV2Id8kndjWhW7ObcRkjFM
g9vKcDeyonPL+Mcs/rhb8gBnMiiAFgIxVon4LZG0ZDFobDOOq5vUYpGs1AaSWb7xUyQIq3d+YapO
OxAq3irhilsLOZ9zNZbbsYDC6dnuT0nmwqSoSCwUgbKkhzJ/0EFHaj3Jto4XwVIpJW64JYfeZ4f5
LXfZz2AvJwJELONNzBjQuBxD84H5z5fRHjO+w66XY5iXn6M4v5syNFEDI6qy3XArJwtdzpJ/bRRR
FMSMsqlAb3GlRzwy76XX8r7qAcymZJqU42INIqAtAnu++idCKON9cx7EI/YnfH8OzBXdnRq6zlea
+N3Vc3VvvHrcySSW3GrNHo4Y8H7c7YQqeRPg9lolMRoofh1rpWu0hbL1vJNrWfeFDcCqp2ssFxTW
R9796IiDbwTFQy26ZiasDcf9ZmMmYli2zt/qK2gDf/0i+E/bLmZC9IfuANnhYRrXXYoFO6+YHbAx
4CzkOb5i0isypGt7zF7riXAswUtrAVJUUCvFF5U+uNBCpDWyw6b7du3OCflpa9qxL9vjkUfminDV
i1G9RzHwD7xDFGcBLFX+87DkJUf4z26J4ZamIQrKsJxQkGqnPfb5aPaFU3Fve76zjt34T2YEz2b1
knu0zPpgMtE7uqNFgg+OUX4iM1XwEUeMRIrTvzNYl8wLqY1dwMHW8Pprc6046HJadwexIbcUMxqF
74s5gk/9bdvl1QsrqAM4CZoSvHoaMxl5VYYtPw+31C3WTETZUxJRsgZUyjqWQHe7EqNrN8rDUo2c
WOPiEYILgf4h6vYAnqgWSZyP2A44fCq1K/MvO6eCgIPhPXjvdjX40JEI0TDuTvVaAqi3dPs8DW2w
qSBJANN2hnevzri4ewyBNjvrK+cOellZPraE0a80BKqioDQi17SXcPnsOF5tylGQ/8Y1J9G+DpHx
fxplHmYVrCXIlV1tF0+j3fypcMxZbXPk8dOj4sh2p31wWVoKe9MDeRoSn+0j5oitP1bIH/QJaM59
+VgYqII+HsOxno7KpjEShCOBZflqW1AN02lPdiEgEdj/So6eYauyY2fcPe0WEO5JD7oNyoOW3xFI
uUPKTHBdQgddsuX6yw4+Q9xajuJPaYqnagrzgzKI1QItrpwKQswN8g3r2iO38tTSKOYlXMBa7LOw
7J6S1sIJYig8Kiu+8ljV0akUw4FzIJSg4RSgo3N9jCxR8JAMKegTIe67osTWECGoBPAnLZRHEYw/
2sHKwgeDg/uOWGO6rxezz+t2TerQ2ST5bakWyLc8o4H/fRoy3mvtPPW8uQrsFEB8OGb4mMg3VgVg
KSwF2pDjio23TfzuDScLZym3SvfgW9a8u/PdwFK44OCzgjBM6GpZPocJNQRSEd4e/Kqr2V3Wy1DR
/QeUcoVV5UFTMrAU2I3BMN8Mud5q+9rZSTcFL7/W5Q6W18ZT0r2sMOHUc+ocH8mrviiCsCvajk9+
f2OPOFrSFiJwYPfvukuL29b3noi97xLJgS6eoIc5CQuL726Zup3PEL+qibAfGEtvZJGx/7tYbkSU
kc04bEie7cKnqM0rH6/sBV/E+9mFSw/mndO1rz7bqt0RLp93riEf0yTJZV5gcoMEbDnaNLx+Vt3J
cm1u9kQrdGpaSsJr7pi84LVIm9VG6N50lrBOYSM1omG9sSgqnSv5txo2geEQE/gD1SfVA/Clbm81
i3tU+KXKCIMrnNvHJG2ZZhC47BH3opdURz+HCz/1C5n6cCClKudTXadXg6F76NUVmlM+ZQFnPswO
J3wUv9gfyLx1tbfzsensZ8N5c8mn6hG20M0wIrDLwHprAxY8CXt+wJjMICncOCuf+i17tjVbFIDa
BVYyr1EcWHlddpa77fHIs4DhfyHmpYhAYdvz8tRxfQwtDmCVrjE7q885xwY+OxaNgAZz2RROT0nT
3VtL+6QI2+Oec747dg2q7NINUJuzrM1j6RLmhJ2xrsgfEnAYPoeZITOyt8zlmMN691tH3bNvO6+Q
G4sti7mtq0YWXoxczPBYAZvNwujNEVC1a8mqwRLtsda8BQOKRGuvf1iS5SaWRBmVKQChC3ILrFGO
hR1QAifJ3jAlzo2L7oT04EXpxTG88RLDLZRC2czixF/PPG3GOXzOJc0sudXuezs/zkXgr9lqcvLB
aYio4lQk+g22KauRYFASgINSU79DhzsNGnaoNl6lrkfz5ujRMIjRkjpxKhxC5FKAn7FNd3wbZprt
7/RMXapdQ9PMyTztY7v+a+yg2wLPPkJcPyy5VrcOXE+tezBGdG92CaitGSmJr6oMcHDaL/TgQdk2
6SFzIJvojHl2iO9ZZpBalhzwSXliqwWbXWbFjxUGQDrj62wpiWfPrMfiWO9wFX/RYRf3JCAgnfFC
zidl9qVxN1Ddv2Y1vWHgHM5XvTdljU1EeDj1Y/89Y4Vb6Wjot07m8bjoIVu2M9gDb9wXKp62ec2M
4/WIGDRDacplcNn8sxW08m4dJnZ+ojbrZiTjGCwTMeTSJv9lVQvnRVYBShsCju6PdsMHNNGHIsvY
xLly31bZLlADqySyH/iTrc0/iaH/T1X9b6kqolD/a6rqf2Sq+Nf/o7L735Rz7bqhNDjABCZdekL+
lam69nIripRo+/J9XymSV/8Zq7omrLr6n4puitikG7oi9NyAPJTj/58aun0mgv+WIHJ9nschRxxH
gb73A8e+Joz+S6SKcposqUsILWNerHuJVAPQDX4pk/+ICbqpo4+8tvw9dJAG70rhDQWPAH/YwKL4
yvDKNryWt6oMj0vFvoQiDnC9mAtiNeL0nZ91g7fKwj40ZsUIIWBSO9al24aigQKcxHEMog8MSv0e
M/xyjDEYFyWxjUw/IOFXGFnko7Yc2hXZN2eIQltfzuySxEBKwnA8Mdnt3PMkJN2MfS15s9pK7VsS
ZKtBpt8wZccLqM9i14yIiUYYczBO+Gt6ZwdGYN07oX8Ri9BPFImteO18mqDFtegBuI+d66SKnCgy
QZpqIRlfwyWMc9DVydJMW8unaaodoj95+eTjfm6H4AOmAPORN5i9Gd5D2gV0wAKNbACkZ6JPUTrd
eKXDrqG+roSOdFSCvIODOBac9AQQ8FqL37H2H2sxfzqMyWXsg/sywd6r8Wp7Q/9UkX/rquJsK+fK
HkR4I1Av2msvmj5aimVZpu4hZeT7unrStuZzdhk2K9b35WQe3BYD2mgAJsr2DxWlBEaoepBNUWx5
ml+UN+CVysZtVdunme3/iQD8qlDdZxDq7ypqjlE9H1s22JuhLg4mGTAmNeVHiQdyhcXe5oihb9py
eDY2EbDE+Zwt8zU7ZljVubdJY5ov2GVVMe7SWTfH5jprJxHGqmpKKmhhY7OdB6G2S4VRaUSep+6i
I8CDiTkEQ45nZL50KGiYwZdnCq+xWq8cr8ccpvFeA4HPeTNd7Rri4vCATyJowQHAnEPhBLxt45rQ
eH4IU0n1l9z4XuesRvZym6kpph2hXQt6akcstUyZeKF0DL8d6veq1KV5bgynKcdiIPDDA50d9IY2
5csYwJ3AsFDYeBqgJ7ScUYpbf3BQCmS0nIa6X44RvsM0paJcQN9YXXEI+3G+lsPm1q7tesibWJ1g
t6IgJOOtcAsUcRCbcCGdv/ZIkRtOsiLNw71Ic0CFVXa/sArpedVs3Xn8AIQRn/Dir5nkP6rgj7Zy
yaQ7wJ6ryJhlCSIjj5ibcKqfzdVUo6r5LhmPXe2+KdgZCYuLSVaYhInnoO0Yzp8RZ5Q5PxNI9FfO
NOKDt+dXBTCM8mb40TQpHOes2RJ/3OM5OjPJJysykgshK85LmYrvioHdKO3cpJ3OJQGCMLVfyaej
dNXW0Q2LT5uCCjI6zQ0lcuXo4vXADCYIYgFKYmmxjBxL/pKiwO4KfyUt9A1ADUIN3XA3NOattsI/
NXEUVC8Wdz6l3jUmsJXfQja1kWv2KcgkK5B3VzKRVt2tSvv4CBtnN8zJsWcziFYrLk1HHZ1XUebW
foi6UNtiqD/joj/XvvXe596B8CXB7mvLIFvuLGeKqEiWQuozKy8IPgxwAQ9lIasogAp72lmX9nFc
qq+ehmr8JhpzcPJo03eGWAJI0zaTvwa3dl3gk5vplwRfnn+TKiYLBP0yhmonY/RziliZ9X0Vw8wL
79qxPi1J8esmFHsUy6PovNdhCGFcBk13sMgqqqBEJRjT+zhJXvtxAYFnc/aN2L+6lP7aJDCJPp4n
cKRokBmnjXVb6O4sIw6v6EFLwrDsuO1FZtG3CVgfs1JUU/AS0NUpr9xtI7OXzqOqqp1Kao6xQA6E
uijH3RsVHZxqvID3QvNLkRxtVb/q/CnM2Meij4K0C/ZJKdmDQ4Df9grRR+VQTCfKPDMIrjNNUGqJ
/6Ss91WN34f4195vzWsYtkwR6dG48JwxYvRRV50aAx8NZyhoF3wcBEVT4FiMIj5+2HohsKFxGQQ9
EO9Y6Ho3VdoBMW/qLQ+qP8rvhkNeUt6sQtYNNuYq0chjy9v7KKvl2FswOuu+U+fOFe9xjy7UIjCt
2sAiOUaAspT+AepAV8Jgrj3eZ60Dq3sK8U8gsTrsk4nly0NDKG1XX1uJqkdlg+N1Ehwai/GAaM31
3hqwMFXxC49KhM1FHUZ6CaEzHVPIl5H423OAYw1Gi90c3Hc+Ts/KMyifHZ00RRpjOnhyZPdhy4Q3
56Yp09cYd6rLGXGdi2FYzbF8GlNCZZn64zuFvYFJ81GnrbtrqG1c01X0ZuEZ3Cy6PkXISuOYPbO8
YR+2xHcAQ7iLtftsSnwmzZVybSgVIQ9BM02Y3dOlxCl+ctjAJc80GzAoA2ZmVfpdMUhmzIBz3zw6
dkNsbh4iJG7TbQtqlLOAlq2YbWVg3dbXesou/QeZT5yzL4gDK+byQ8pNYytXboRCeRNy/CN7onw5
M8s6yKe9NTlbMY7AX2VcMHwzx6nyneLmFANMgVg16YQAmftm/OjcLpsJvZ1dSP+KenBumampBy3w
1GD0mjKK2ny9J4LErmf66UOemNQaXBnrsPW69KDDgJHQRovx5k8ziws2pAL3rkAazJNT7eMbMw3E
GHxBbVtF6x5WcTQJDhg5O5wipzOlq2eCUsMFFhUnfFFuZVE/Dwbsfpu5mI5JnIuc50N36OK3uZhP
qYhBcTUlA0gff3gZ5zNdTpRk23F1/tcvbkJQVQ1veHxKFu/tRagU28+4bNLag8tRuDdgNtg8pDSl
x5DFgyj8wnaTKgHSGdxgvHQXqsCBaOf0z3cG8SeJLmzq90HBAGOy6UN68g2/4hOMD9xPabrzaN8M
rOpCvpjJgj3njr8CPZ/dieS+eClGOK/aVv3WKgNJssQuSCS/ZynVEmr2bsP8eSLmUVmmP9Su/+RZ
wZnf/xyQ2TuyRmSC4d70ZsB7nwWf/VR8YTgvzvnkMo7CPcNp571JE1JMaXnlNlE3LnY1nn0OZ4VM
wwb1pb4TVRdSqZDdly4O5ED1P6rsCYHVlM2H7YNH6RggiuakQVrSpDHdamL+EYe1TWIBygsXD2Zn
ZDCD+u6tn4ditxRxxjXS8RhCtOwTfV8YHWymGg48H0W2lqR8Y8e29i1/nVRKsc8n5y243iVGRkdv
muuzX+Koj7D3hDHrxSHFABywSUkTEsBjxhenriZWXdAUhTkcGB8U2Kn2MOXGAE2dmX31aDDaLEDa
ND2JdHmlEKJoEPnrhLwx2mK6p12L2M0pafDueXb82GTOZS7tNzO5R2OCdMdZ76emJ8fUub4p82nt
t1rvMheTexR0r3o0GzdSrEeccefnMxDP8uKUHIgs2d771nzspHmdcux8evyrLbxkFM4gQmTpE+gE
HjuN2XkZoW/HCIIg81+tfHm1GN0b7LmrRlk3XEiHKJ7pNin5yV1iCOEYvNPCom5RA3HtTHThUA2A
rIS+66DTklVQK5YBVCB4CP2T/xD8+hqMM1vblgVih1gk0Sk1/SYGaXn+S6oT91WB9FFbzo3wDlgZ
sPIMzWW2wuTQhM25dco7SPsQy3CjqnA9sILMvHLfCu81RkNduUl5mTRbeDwKeI/znyQH+ZDpt9Bq
n4nDY0+Dk2t77heM30fT06ThkcnKHoYGB+ilwxmT+MOrn0QPU4v3TETDsN6HSB6r0nWP4WD9pVMN
1Kbgb5nH710K0x9u1hKPr94sH8LK/57r70DW/HNPgTZHMPXt/KnDKw34rVhR4fEXR5CzImRE4yl7
oUC7fzG0/7J2yHaqMHSZShYXGR8bqznaS5JTxtrDtyd4PcXOl/K571jZ8vL7dnt5CYIcSK8jb1HA
AAMA06G0ZG+MeNB1chshsroN8ptXvBmQMYrbC1PZH82OixGQ5rNRsQUd4ZHpAzV7P4uks9ut9gJ1
jPpZig3n5GZxcACUCdY2XQDJR3QhWUEBGodQ5z67J5gJ1iiUp5Ro5Ubn8xVvO99PvfxsV2Ip6W1i
+gNi+5Jl8a2a0zNANHxlNlmJauJp5Il7xzIhN0qMOlk99YV8dMHsi4F0gDsj07FSBbNNriTgs1jK
ivyBHy1c+PmTmvMZ72z1NsMXpQvM5RhbjDakxPpFTOljnNDzaNMczG6FXLr2IJGKcedoeazBHa87
7kTIqYKMvDwuKaSuQjboqiEZG8ZDO+CxkU7uk6i9fTUy+hC1OvkhnitEeepiqHeiepAD1GCoP8LM
GjRq2U+0c63cJ1/zFXcmb3lo1D+z6910IYCA8WqWsRrEOxGe+4JC2/A6uEm/vPKHgT2ZDm9IxPOO
FpNhiYvtnLR3AsNvLzV1BViQgtnHmORNtGok8w6wCEdIa1Pol7l7Ew0RcI1TX0eX1DNIsWQhIvYc
STDOm95jHPZT+R3P2UcH7GjXcsWu4KhRnCNqe9t4BTCtzNkMFcl//xvTgN4jhV5kgsrbaSTXOKWZ
hALvY125XMz5fCfDCdhUJ909Ruqu1Sj22fSzKJd1O0cqgBoHN+erlDFtz3XCKnjuvJNqvojEYq/n
7UQQe49jJULqj39Hbf9yht/4bpNuRp8NRGTInLOz2F6xJA/4MKgs4Bs9p5Kcq4e1Hhf7tElcxnx7
zh6RFWkvrSIFqAqMEnA9DK68Uyo7/taij/cKJui66P2Y7RI5vKUPd57kHNPwc/47TefVHKmyZtFf
RAQkiXtVQVmVvO0XQi2dxpsk8b9+FroxL4ozd7oldRWV+Zm91+65DRpCINqcT7qaMytKzW6KkI+z
KsE4RjYvn3CHJanK4BCQHXYHnWJpE3WsRBCpsfxARg49H7/GZfQHisyasBVirza6VD1F4jVGE81R
TRxBZgF9C1BmJmXyVpBf8OB1zG46TeZYTSwlDK1vn7qgBMp+P+it8qvZP2SY9iq7u8hS6RuzZ5Ew
+xoPz8yhO2Jv2JL98hsjCJ7tYQ3N1g9YekGHShFo9IHkSqKCISFsxz6aVs6lSW8rQLuO98e1CMsW
fpSnoN4XsG+h55dvQ4GuktnnFLkJ02ndeNO+nxJFfTTyWMjlMuf6pUwamn1zR+x919RUAxwdgDpE
2JZEXHrex+K+pDjWd2XDcrpTebSFK15INLipKolrTm2PocOywIPlMgxcNil4jpRARKzBLjq0DEqk
QnNiZi8GXMRt2PPg64Ss0bXbN16Ko0SlSZi7OUHsiEc9eLw4sRQPlkc67jyTyCLlc9wwjrervg5V
i0pIDlAe68WAYxm7aJgsXey7pEQYGExJNMvV20YNyGzh+yt0YTcJKmlZb0mdzfRZV9iWE4thQUZu
KmL9+mlsnJmAhBVhvUo+kj/QDJenhYQS0ji4G2c5fnupjPq+Jt06wCrHZgXmF2Nt0toY5qtWOLxt
iqK2oPduFuLMN5t88mcR3Dur4RXPXTned5QV5KFABjWnMvRHF8wAv6xfvKfUVlS6Du4pjZsrhZ5O
Nyu7Sxnge64MeVknXnCTIxV+jIyQbjlpXu+GaYUaOVkoVjnKCzrIXZsj3mhtAJ9z/0XTrfdBPL64
HnC20jwkuZG/2Cuhqrow2WSX9XsbW/mxNU0YjKuKrMw4xqYuDzzi72lOGie4MpOsSPE1koTjiWzn
GP5/dodWlyXcV0BzJIgyGBUAvlokmEkIdq2XVJ+SC42/G2oXewISs13L51kRFIcwzfvZoPBJYZan
37mO7X15pmRrH/OlKEeYBTJ402YO+MKujp37F/LBsK98bi3f/eDKo0nL4vmU8BQxd5J3yNnVaW9n
/pfXzKTb2BCJFzuf6Q8qG4zT+MTiYZf2MZHEjKoy0gMGgTvJ2BbRwvKgK9Gg70s0pL6onjgJiFAL
xMxKjB/sb4cS1fpb2j3ZE6wBqdVpVW1FIF2CUz9jWtpxLm5g/gVeeKgS3TCZFPd6kAftsrFsBoHe
lZMkHYV3aGuSH6qpuQ/mqomgGqiQ1JHx6GLoQcHXcGEHC4vPmcfazpEh+OJYaHVWpq6e5sA/jXWZ
7Vmq0GGBodjzmKuoN1Ty2QjALyzDTavH80SYjJOCs0gym5jeoTz5agOPdvUly8XRyhpIOiBq6KP5
dqxHp4cyWfvQDt4sGI0veVXss2mOVtN662GX7TzAQLuGRnROxqvDUXCvV/uVufLX0ClxNGou5dEA
JVgEi8YjEf8tMC5ixXGQx4nv3lV/U0FttObvFKg6atMHXQ9TNDrqccqQP4BN0LvEoPEL0HDtqnKb
fA7Po6jja+GXJ7Pi84Nzvjt2NoLIFBWKTRHWLtUbH+U7uIXpZSTrFNxIb47OvmvTWyuwB0DBIGNi
KEibLaWIMJLc5PhRLl3tJOFUoHmURmpckuqQpml8oAT5KOQodoPuH8hSnvawg3BhkJErS8/a83mG
vIO9sfYF40+qCW7TKAY7uEPLVITSF5qJ2H8z+hy28RznOeQAKIvc30j3wEitsFT9woT97tX7lvzz
60hJmA41k5WRaY5M8/t4aBEvmCdfZtPF1frkOUDy25Zit8N9x3QkBZa47Fp27jf50OZ7qVvWpGuD
F2reG3CzQof4pVMPrNaAOhXmWtMkZuoTBc2/RGk8HLh9bibtMRuiDk4seLNkLTDX86a3aXH+5ps7
0B3s56AkP9DucFd1OIJG0LLg6fewlD9MD/nXwEoUaVP2qm0mOa4FhD9fQY3kJKV0S/6OGJTQC6ra
QpTT3ZorlG9k53kBQEIGbf7FzklooSReQlbbX3KyPli/bqCiWB3isSVhd2McTca0seeZRMdI2xXS
i8DEtlEGl1IG2Clmk/rDVWGQTP0V7ygrGB+RXVJzDAAL6Yj3oD1HVQith6HerDAeDqO1U654azgq
GWAAU7Q5TofGL669OsN6diMKabKS4FoQ4ErcXOGC5BCOcaS4Oax+k0RWAUHez6Dde67NS5S5IS2n
jbzZ/nQtdh4IYM+j9dCbVodjQ6vnleCddWP8dtw3N9rd1DOD2PeJf8gHJ30o9SO2C9fb/DtgN6OK
IWc0djwfUlstiDanjjTID1g1PF7aIx5hccZQ8XCAUXPvU28hKSA/Bq4kvd7I1ifZ28ZO6ArxLyLr
yvfY1qRYretVXfJGqPu+kU/xHMgrelvzFpPJ37hFuaJtCm9T7mMiBfZ0zPZOMmk5kYnXMrrdaZuY
s8kY0Y6ulflkZubIQIAiszclRlbDP4yjYjZgaR8z3fTdMKC/caHuPaDfFnAznWGvJ761U47kiPuJ
+6BNdGN5nfysc5UfB30r2tWkPK/yQ24x0U+tLH1kwD3dlWieSEYha7irsLqMajo66/w8gme4Eavp
HOpAUIflSkQpm5PE4uR1m7U+ZKu+sw0G7kU6nSEztMgnHP/SLODjBY4fwxteF0vYzybVLA3tbVeN
wd3EccvSPnCPwLjeVmqeqRSY61fxJBb6R/bZ5HO7NQE3yfoyMkl5TBIL9sLSPq0lXgZMZpDVjBbf
xMwUd7VBjxCodC4r8+CqxTrUDdmYiV3i8MNmtzQZbqBeozc0KWX01CouLqLomUvfsnvmH0P4SFTY
XuS5yrz0YAhmQNBJXz3+fuGwUbt+yYz9/I1WD6+0l5cYJA2kX2af7mSTn8rOLK6ZjsMxscY7sRFv
qzyJuV9Kc6fMzTzt68vgTVT0zMWlyXvlOfxlpyTBvLD0eVXD3SrtgidXHALD7HZDkniUHn7/yM9m
5iB0fSL96cfVjF3NwrkUgZC3YExu+2mmgbH9BzRDLGb8KX/+/dJDALLMFJFwhmJ8IBg6rrw/RQtP
m1MuCsoFJg14bWB4nrPTJRalxX9uUbUdPWGpaNgAaUUhvHONwK6Uztm9pjC0IP23N3IGuo6bj8CB
2vWYGtNclwMFWiCGkmG4D6UZLAyPiv9OEEF8m6Wdf9uFC872K2LebwD6DZz4eY9/W1DiC+IvuCV0
Ra5kEayHOX0ltGo99DhMdr0Y5rAzgVk4cc2UKwWVlWVyvJ+ShRbYS87phHXGmIdjQImCyiTA2Ckb
fewd57Mmk8HAgPRe20OG0MLDmoXPHYUZ+TLCDcr3eKXXrqf+JgmgBBgze6YW6ysniw1PsSQEXdMc
HCBYD23cH20HloN0wNU6df1uZrCRIUSEQP//DTot72FdU4Q2OHuBACnCfXBHDjqA51d1oYIvSEpR
eWrtdN8PNaLUAXtfTIIeTMyNqokGbW4vKNbbg4OL7kh5v88rWZ+91Lwxkmk+p2X53aHci7L+LrER
Oc0VLgNtCrAETfUetPhp48wyTyrGEWCs9jNqSHTKa3DHO842LhEk4DArBoQfRIElr8Lyyw87ocVP
ysW59u28HJmZobAi+ksmLJOKqbo2KiZb2GGUzk4UF1vHKBtCh9gUMWKCd6AYIClC5fdjNS9P2ktQ
r0OPmvQYCq+d+eZcn6IgNcZehn/El0MehmOpi5dEUyro6mC78bKLcRPY2T6ux/fMJJ1z8Bafm8OE
mlCPFKAkEs02KUFspYuD9jFqonblVg996ZKzNVMyjbXxT9sw0sdi/cgc979m7HVYLPNpNVJ9Thf3
bxHUDZ3PgC7Rw1g7Akhits9GuPCdx2VaOjLs4wERlNGidkz+BiLFUFb7RythOFmNJROSok12K5iQ
OuE38Na4OQeFf+8Upb/HSoHqykMpu/0aTOq7IKpIw4hMgh12A+nNGE3ZtuD4xJ9YRLNFONjiVvrW
bEF7kJuEieEfXZYCT+CHcZ3nJ0bnL6jMGWoqqp7R8JwjzR3sLoKSKzbdvjWr+9jtxpvRB5lhrGaG
zxxkp+zx4ZLcTfDc1igqWnbD+KG96Y72aHyapvVAxOXE6Bf7juWRFVkVP0vpGAeXuU02VjdDRqSY
mwiWB9tw3R+3ZEpy1ZdPlzyDc+d2X6TQFreGiWOOHUHk+suPlxiPGp96uMDPMr2eFjGuv+k9cb2B
rBmmhKGA7YRYwBgwsiS/KCP+Exurt7lLJl4O69ho7L2GeasFYTlCNCxNcqCd2MrjXQ5VkB66s0NN
CPlGoczebIX0dfRs66OO6f6GA3Mmfe+7ybajwAc556/ADMuXxYbM6WxpyppBdt8L/9ZTAC1ApG27
Yk13hJWFvTexw0yj51u93gNuSE5VUQb7bk6acBwW9pepqCI/bR85nvNoUbY6jblr3k8tUdEVmXcp
KVQX3Jvv2MLw+fvFofJtbqzehVw4xqERF+6l4o7ZScEd1ZqIUX5r6wxm5lG7wwk745ujz3OaPMz4
FcKO/T8HZWGhIAH6fh1jZupN6yOGNJW4lDlO0ViqY8nW96IYyUIsHE614kHIfOyxRpNGaQ1g0izK
9gKj35nN4Fzl9nwBBLZgbaVoJu4ilPNSH6Q1v3JBfiZGYe+1M/6JR0Y8xDDSaySsiDtk2763XH6/
1NLvECpX7btYGZuU9nfBlvacp68iBytZjEu+fRJekgKoecqYhL6aLyBQyOChRpn9lVZ+MV8k0p9D
Y2Y/E813lFnYtnmxLnarXNIg14bwQZaruwJBNss69zg660Sbx4iomtavgNJp37kcCXNhJbtaj68I
H4wtveUx6QjiUY2Z7OcAIUfL8uZWYRvCihe8kFJEqYhMDpxBJy9xwNAT0ukZjWZyO5ixdbBX9Yhn
xoNQOH+m7G6xxFnfQS9fAXzxscq9H7fmbsAttOV+UTL/fqeGgI7ImRr2wQzMLwtGJcRHpOeMhBJE
xoJwnFIeh5Urul0+slFznKW9zKhKB2+8jDlWHTgnZqQTVurTwnTKHsU3ESNkNrSud5j78n4YGX07
rJgpWdL73+9XDtBbwFCdGorZAyTAq5e3I9YUwEVU3v6N73rtxevu0cAouiGfWFDbODfbF73BK+Ei
HrfK98wia9j4zAAvIXcxCubCdRkrlwGbWSZoZ7lhAWkKl5CT3UOaceMYzbPypmV7SskDZFIZOvzD
zznrl12tGgSZ2EzB6yS08Uk/fAk+IZ1KZ7p1eUjt+hGB93CwY2Jn7cHwQuSzNX/7/78MLQVwwXrk
MKyf9uZ2HFsOr3UIEFkorPF173gH8rO/q7478AfC3nm112E4ILAqSy+79dHgp0mMrnZl4m3EX27V
f7pF2+AvYNQqjSw9keZBurqz3omO2z8RWEz7jI5i4fVjNgKWl0c3DUd84Ge33JQEKMxMEav/gKlE
3pz8WMr3jjrTNnRdRgbWPD35Kc2SjdeQ6CXjRrgWkzl+hBu7r1UV9EdrvHTbE4iYZMaH4QQ3A8rt
s0VGiiewAcSWxK43IZsPJNMv/PpPnsS5isn2ACWhIhOImIYX3v7lgmBvZC1jE1YDqDk1y6OG6YGn
rL1rF6mvEq622fTn2YhjnkJUZko21RWJqs0cLe/OVcnvWVcM5gJ1bW2Z3GurimY79i5FPKLiIq6r
qY3+KCWOPPa/I2vHFHRyizAeREu6q7DYRYmXQXQdyYJNC64AtKsGTTsqqsbBWHckEvt+hV+EFHV8
dpXxYmzaPVvrjpFfWYTUjQt1FSuRNniYOVfQI2f85pl6aq2SzNdcLhFPFkGNU3GpJ9E+xi7elTHQ
7LUygOCLvzS3NIdPNawSmiy/Z73EsERAOiQmBsatrHpa+cRmV+D2B7bxb3mfLwhbple7Jy5AFMwR
J/NmErBWmLWyrM7xEOQz8+CctifAcYZPb28780dlCXUusv6111PG6r98ZOPK1VlZJ68NzIMldrJN
ndBuWdZ1mJ8X/ucbO6MabRsGIu0aHyoDdynYJHXjMfQ6QxnE6pDxxEgwwzdKIbDgt3bUAm5t4G2E
Lfpf4fVoxZcxPnQGncbv31vj/vz7X2CtrYNAaq9ytZxLn+pnYO2fl+SYdJja2NxNaAzYhEPtSjKD
eRgL58hA6u8wwlQr7a3Zpt6BsFrmwr4/49/z5bH0AnHUcbnw2Mnu2G/7EKdwshdn8dhPEGy9g737
5t3zmMRHx9OIQQw8RcwU6R9xiVvSYlG8GUoGJmaekZ+np2BFfwjF8EtSQ934LEspVrk1Ze7uB694
6Mc4xmPhg5Ff63OaWK+V4m4apm0xz9ZjSTHCd95C4o6Bjb6zCI/res6foFzDnjYS2i1jfGfIhx3R
1vWmcSYPPWCPsqwQ3QWIksjdic6ukHyhTEpzF//S75HenifffzQ9E9mW4arz7/sbI/6vknXvpEWw
A+aNBmz7/0mVl3zQ0bH+AoF//2t1Oj5CyGp2ccWgtYLj3OM4SGEi7kkO2Kveug96zrx65Q1xaUjC
lkdnS91TJ6qdmy6TjGY7zNRGApG4Fdkb0XLdeSTHtJKmONpgzc5TamFmLTHT1PtZon8oE/2zLAHf
Uo8GtpiEQRwVQIYOFHz0wCfV/HEd7zWtBYh8XAocDYQAMylOj9roWKFXL2WW9nvDblYYAvrdMCht
SySu53nsPAJQgw7sIMhONrTFnYNkeN8bjwPd8+n3fRpk0Zzb4eig8o3KtfopiRzFrUZl0z90rVed
XF4MR2YzGpZhqzXTR7DtnRn1bJSSomB6SSTwwc4BoLQGkh2Q+6z2jGOjKhUxCkFh0OCml9WM3MRz
3mgF+b+2LxA3IBQw0gQfwUX0+/ZTmQAN0FBz7IKIpRn/3EQE3w3WPi6b7UujQdPLFsZ8xbvC3LI/
Jzrf/nZ/YAXILz9wEyZmaQF890MbzzTjE9HCHLEF6xXkmCbDjrM5UhgjI/0UwJ2gF95NPMWnJX1d
6nS+Mqr0wmBeLWpKY7zL294/WHI4FcCXLBLhr3O+oiXtqZyyYFB31LREq2d6hcjCvKddWnBF2BuS
4jpXpnWW4KZa5TV3nHF76ENQ7Yy+YkyU/4VrcnDAS98xQagPHgKlmzxWTHoqVkHbNn9TRsO3MfTV
css/unXU0VyT4GqVuXtwjOWnZtBwmaYWn2+Gcmhx4PySIlPYeYb0GRnMahZ4RBnl3KVk8p2qoLrz
vYT9GW63kO1aeeH3268GcZqImp+k4QW3aAN2do2rqhUMFKoc9yFWrGa/BkUPU9IhJjwr59sWo0YZ
GMUdW3KNbgijl9eVT2u/HFdmC9nGJnxC3lSGQ4IRzfExbXaIFAx/AZpuM2JPIjzyPrt81HqqwXg6
TdVzUQKjMW4DH8eOU1isngCOMAmFAZMVUb9Ad8k7vYSTQE3SA7v3xmE+Smf+27DHV35O3JHG7s4/
Cw9/lI2+ejCc9gd7jx+PiHUr6zKDzTopXMbXwBX3/JHvzCDgK272PVASMofC8sFlYpZQNzI9uIFc
GW3mcy9JnlNnU+mtBDFYhGsLTq/B7/JdZ0Ey84KnQnLPmm511sLKD4hND7NKiKTOST0gtBr2ZwXq
6aOLmV6kFnCavJVV2PguAibjwaZaDnk/0zCI8z+D0bLV4AeyXBUq0uNfrkIeXUMTb8fkis1hxZhC
JbdJ2x3IUcThZ2bxrpPevZN+AYjg1kK4FQYCXbjlv6YEtOxQMjCKrsSuH6r/CuJs53H+UrX/2Wfi
rzDMU+1iC9QFbWqcASPMEexKXk+XOTvbw+qmYFl9M26jZOHe5Usr8KDhMDmh8alZYhTfcDbIIIBr
eoPdba9oRrhKrZ8iQaGwih+uzVW3u6xDL5lpgYxqJfgchf9qtBdb47xXlkkkbu4wF0zvYdz817iM
u+qJfdTg918IhLBgY5ADd0AaV5l/JGWY5tabAi7NESbzXd2wYPeolFHZgd230rVnfCSY5FsvFrkg
Bql6NrGIjo0ZDr9d4qGAi5X5CBv9tEFMQi7LOPRt8t3s7ruKjXO1IqX051DUpL4GC9SQGc/X3qfX
pKx7Gs3bxDy70v7be+a7X6mvZOjB6UO1t+TB9fRbDByThh/Qh+3+58Y0YvmE3EFDE2kGFZkMB9au
v5ouMa0U92ZnoMZoTYXP9JudXhVpdF27Xqn/fKrngzDGBzdwABTV2XOA4/MmXnzzBETuJRMQ6wyu
8QNSaXKBKz4vjQ8Z1ANOR19IOF6JCnFBeZF62GNZ1UQFRlSSy9q+IP7DlGHXSnI2Z/WcFAeLrVwE
eAyrmo1W3dG4jqbMKw7zVO+JFnyZnPVR8KnceQ2EURbG+MvBcd2ufvpCPut4XNPFY66Bx6/vk39D
4YionZ+IXie0PDOCXbf8bWqbAfHwybY/JVWFg5Mox7wr31jenpEqFiEKkn+pkUVejC+Wgad215MQ
cNmKzmRvv+WVo2vwWC3dsGRFA9WRkGbBlOoqSDL/C7iPi6sEfb3vJPeCBKF7trS1ZxBi7dIJfnWg
5xBTDNAhMxtubG9qWEvIg12uh8xp/pkSUo8/1XA1LHtHnk4WueuMNIghLAINhrne8OEIRupDEHeo
k3pY/ubyhRpVcIzArjM+5kTupC9vS66AtnU++tjpbyglYq/g8FGcUWgwQczyL1BTEMWlg9CbbEEU
qeQ8Ym+EkTU+5Ra++rwCXb494KPTddd4Lo6uP1xU70UjdpabVfClzixwxhP24MImOzybW0K0Yrha
ubWymavnk6iW5XalTQq7chOVu/3MYATD3iJpjZOCFiSzKnXJRHenOwQotaMiPsNkZtvqHeFAc2ry
y+o4DyXkKRRJvP3wtyp3/iGq4ctQm+LZVd8ydvcsPjhxEnGZFNnP7Qxf3INqYdq3HhXiXkJjiDTp
Cqj9zhRS7GRi1PcVcLC0fcAocaXJAD21vdFjBXuVcVTHQnIXDL2xh4FyWLPkHvXgEnIQOaWR7gNr
Y5qW4mPJdaTpvIEoy8q/Njk7IGK2/5ijjIKJpXa1vHX5zDg0fYhRzRP8QX/EEdJNkKedhFfLnDzU
dQdr9o7TyKRyDpyvZXXPshuOUJJip3qdxhk6AlOe/d3sM4Fn0NDtPMnDBAk1F9kWwAMclwCPLSc1
9i/Fn1H3aKXa9mxVjG3MynduYjFcEWCNh0KkfxtGDnvr0IN3Ck2EIKRdsp138fV2wYcy5kuhknaf
zAWATueeQVZY8KLubPbIETjCFhgrRHSyFD/d2EfR5GQrkYAYIixY2eW4kOVXr69jOQUXC6EXwaYk
uxbxk8h90OJZjNp9OSSMe05T7NW3o+80XG9l2JGgdGvLgqzuMmW8WXBVgrZmKMQEHrMo7iTtdsau
M+I0LKylD7EXIRUejqVhATB0mTfUptlR0ZZwFfA6I2VJXF6WWeLeddtdytiHjBS8Oq7NxiXHlLG2
XfXM5wz92XmyrM9u8pJdmrqPg2EDHVhafocCCVVZF58wHfhGY+SQSRoVC3J0t0VIMKVuWNtMyafA
H8Opp60n3Qr7Q9CEyBUvegOu8PChojPqw5oyvkT3jTscLALAJdRiELwwVqLgAY1K1OFjzVtIF6NO
Za/HoxjFV8rrihAf0RGyv/2ANv04WT/mOEkykfGttaBY+GdyTnj5PyNVd20KUqG2iMpJ64XjJTub
wzxEK4q0m0RtHmoGq8RFDVdjRm3OVokRPTPYm5kh473jw/yqibjaT5hH79QCgIdZwUiU1TceMNBp
hTqkgW8zRw4I/6gbBjG9daQPC0eozJd4dG91O3mwIqpLAYJhjq0QQAJ6uvKhaoPgGheXKeWlwndQ
7ZzBIXS7Gq9o+I85yZ9YB8B7oW+vD7NUDWtqc312E+Oy4Ar6tKypPMwVAZIWqr5LbLtU98m6nSbZ
M9Rs527ZGN0o5tLPsdETHgGnPJcTh/1aATsYL1a+8kqPAD/MmvyTdMW84ckm+LBZCqPQmiiSTIMw
5tyOiVhzoqWclo8gsAGZYlEKfCxDbt58Iun7LtfFBVxt9A8DiB+G9I9d3c6fsy8mUlvr8YxLekSO
vbJoz78DGrdPFkHlSQUFmDaqTL9M/cuWd0oJ5m6h73N9j79luhSr/ouo8YkMAPtjXqqndeYnJHY/
0fnxI1jzhwBHaiSJU31QCBGuS8MT2bG4vBFMkq9JRaiImXBC5IqggHqavY8M11jqVp/d9lLQRIoY
YeDqW/UnkTalaf2Hzsm+TyGYeXCneP+/xna65ERfHWhtk0M9p9SZBvZuZIDhNGT9S9x2p1xUB2TQ
FNUl8o8k79+90mmOQWqAR9x+XrAa1o5YUHmZrDkOV8tlD4bA7vdfJ+vMAa02m0Avm+V+2nKD6zUE
snLylLauHfut6+9/IQIiEiVjmwBMUvsa1VAKCm0wnjKE4H9EDGisnNS5lkN5LLggogQp+o0ncWWk
y3TEcFN8aZZOYHXRAoFFBodnMPSrOsn02Php5inbze7597EaOX9vnY7nIWmpDpuJStPgyE75ZK38
lHVssUG6SJSwZmDtGQA5kYX5x255O4e1xEVN6J0/x3scaqQ9jOZLAMSLJPQe5nL5pdCEh3EGEsw0
kyDSMwFq7VTqAxt/M0f/WZjfrYqtSwaWHNscFkLmxLu0ORY5rAyD+NLILyg7Czn8Q6I1nmyDLVSA
ESsqNId105DPmuf3VNEE0pOpcssdcAwm/Wyt2Z1K8yzKLXw2ojcWCmyxHGKO1zkxvsXE6+DDo78i
74eR1zTiileF1V05jecheDP4BkZpA9iOBdC74S4TA2nU/I2L5/zp6pkQ+j6/cBvsrfyldwfYmYGG
0yWQwMlK7deRZEN2Vejdp7S9M+ZbF0G6zNvuefaRfsn8roZdFTGeUA/2JkQeqGS1yU8RGWFo2lyy
c1z51Psky/1hxMgwDQ5UoBp58SdNpLKGYxiI9mopIsvE4haPyeC+1MLwz/SJ/1ARAFzGmrzr0t7f
e7DwkRHzcJEN5jCz82LXuOBVvs2X7G4y8SHC5cxwT+J88LS54t8fKbwFgdOszGjkdfUvLpsvAGVA
Jgz4xmrhVdyU37tsJZsxKTpiurYFKW6Vq7ZM/dS47QfwB5CHrLkuRIMdMRAjkQ3qJbK2F2cjnz4P
lvVWmHXwB030DOC6ra8FsrKHwHuka6a07yb3M9XwH5y+tWms7Vf4LaHpovSEOsZ7P290HseKEId1
fwih34xGNTWknULzWUkxKLL53h2jntvWE11+y3hq5ObACLcSmG22yZNVn/wJMFI+scWVHZxwBonH
EnPFNomt/US8G3bOjnqKm2ii+H03BNIg2wO4NTivlk5QUm6Ffps2UekP8koWd4F80jnz/EFeEK+w
XBhjz3ysbZvhCgvomQLGTNywXXwsBeQiMbDcWnyPUsdo/2baOju9Jw9zbWIJnMpzZo84lLO/v0dt
YfHXS2vdBpdEWrjtHUyE5SQyymBn6u/ivoj/BBLMAV4uiMfaSqKa9yfoTXrXlrGB7NUBmkFyKpAa
ovtjP92TsnOo2IdvyVrxzrTpcAZJv+8n5rNMwcEo/eqWjGiojoAI+jQU+fYM8N5t4w/jn9FAYivS
V3tpcqZCBeZWk4YFYSwXLxQmtMPmuyFjbogaVU7jIhm1aoPkQxG8u3J+d8rhYLjDG9UNuZJrf176
5Em6899Uemg0uF7njnK9nzPK1ApaSEPdSWKfBGnnPTmCN53tEsAK1AINhMYjosiMFWjXndK+QOUu
IO0OzrPA+jlDwTx2ZnWJof9T0LMcIsrm0wjaR2umaJq21zgog/xO1bp/ygv1msa86dLgLBZZ6sN1
bsPKiV8ysogic7PzYT/DTtHf2xZLIom6lWX4qbNwU6pNv+DHf/2CFXVJduMnfNBzp037JWgC/zKO
FHWDAh65XdizgdRLdfIjCehwJmnC3RgnrlLdjHyGiJDyS3IJjY2Fo8yKSKdA2lGl+u5YZASDTR50
Xne13lLiO5aFj4E5T8ykO5LUWmvDyO20EyMT7jnKOP4ZMpbWc56tzRNznO8R+NyRK0nfqNFWnwEe
FUYibZhbXAlZrmFwOBUZHFNDZxPjHCS4MOGSmEZFRpznFrdrzio9W350yZu0GLigM8jLa9w+Gh11
AxvJv55POLQy3tfReVYJPDCvqu6SJksOGr/lJ/pooAS4rPoRi+NYyxcIIHL3+ycXDiNzjOKBgcRv
YYUagVFca8Alxarw0U1vzjg0byg99/m8fnYdL24Dnwu1xpfcbsIRFg9+bM3nmzkBT/A5RmzLAsLe
2Z7tH+WYWReObgMRCQAj0/xYRE3nuRRm1GzMtbiMrY/5f9d81z1XqZT0ZByFOYErLR/BFFvJp8z0
A2qh+rkY6/nauyvp0WrkF0o4jgb2ZARKFSgEh/j+989nFpwgY2ncY6e9a700z2YyksfpeJT4lXE7
O1eLzNFPEw8MGQGULL40BPhU9OYuSnisZMM0MQpA1fuUJOtzLefm0yw4Fkme4eEQRvNZ827yrqFB
Rc20h+DLhTgP4uStxO6gO0VWPnKtm1V/n9npjzm480OWu+0jd9TH0C4xybOLES2Wh/CjSIyPNpH7
hWnurlDxlpEu7yu6MTRK7bCXzSgZMJvzRzEsuFE7jxnWCvmcj7rxf3ydV2/rTJZFfxEB5vCqHGg5
xxfCvraZc1Ux/PpZ1NeYO2h0z4tgybYsSySrzjl7r32jx7Rug+kDDkVEZQiYLmJbavGfvZPJTr9K
ec82ip6QuLdmrRdJ+p539WccEAFZjX5IP08+Gom8u55RSjcYbI1kdSaiLt5y7fefh+NG39s2vdVG
YvnL2WGLKE/2Vhe8k4Hn0rIP+stAW4o8och9d+0kXxtzIW7yXkUPRpveoaPI8g46ekWVO9lyonbn
9XH6QFnvx+S1gJbDFNt5H8b+G0SyYH+q36exMTOKzuR9p6FKposdoCZ5q/WWGZeWoDXC+PeYZvNj
E+mXGqTSVD8QvzUdmoLNbm/JR8Gwec/hMhDKMO+6ih5INcwxmbxs/hFSBW/iNW/c7jlW7Z43HOGE
m6AdaTIiXKaBRTj1lzR3MV/U/IDWOr4fEuaZbTxnF7PQ31VcM3HoGMAQfd6egjah4pBcm7F6qw59
MG2pl5a4H58pOL4gxSecITkjVt5FIu0zeHCYklxvhp6R1X967Prdv9+4/tzfx/7e/a+PXb+R/O8f
ut79T4/9far/+teuv/b//9x/eub/+tj1qf7+tb9P//8/9vcVXH/j+sP/9hhOIVqHYiQgFdosIc7l
xGU5006uQUNDS6FednOVbOa4GkJ6TWRPF3j5dRGosGjsGBPJ8iU0puXLeRhCzFNYbZLyMC6/8n9+
5v98ef1W3GDe9CKiTK+/1xhewEV7PzLQPusWluOp1FHlSch5KEtQTZrJszRMGjBL94MR3IIYjDFN
q6kKr49hqq/C611/JsNPwNsgHAGR7qzHU+hLKvtx0KMtLdExHN3mtxqQY1hWH+1gf/0h25sUXx/i
49R49Zne8goYD6392PxJhw5wazTTmTForSZaMQAgsS8TWYBGXmMpc+ewQZvvKI8TVDsqDyQb4cy8
c5PDspm99cqF/2Zb9E+67GaecvMgg/SBpJlmPU7Qd2WbfEbWF4FgGKhneI+mk5CpMZ8FYINNb8Ap
i3p3O8qxw5MhEWXXW7tH/lEtf5zPy8UrtAgLKLrYibjwp4INJsVig5KyJyYNDm8EQlFprOvMBPUt
lfS7k9LzsQJ8VE6PLRJ0iNVqQq7W9VDNMJgne8nlPhvNOG6LKHo+NJDrthHAHnpI7X6YxQ2EdRNC
aPrdE38Q0cUv2z9yxP5AP8k+tQKK/+zEEGmyG0JyBhTj0aInpaTwZHkQmf7G5VAP/VbHlp9o7Ptm
gooUtUXat5u8a9hwRydpNSSKx/430qttZo/BgWU09GzpbDzmFDkFIsTUpRU5H+CXPsjGQnvD26jz
GbkS6ybTSRrsCoYicL8NiXcDfhDNWafCvYPXdkaT1m2rXGQI6tAVqiZG9kMHb2T0zSQVRI/S2sca
atE6CujQOql7ww5QoVr19mrAuKB7yT7RSUcpYu9pLnzKCwttEMNSOrsUgksPAoVP2/3iMr6QNRof
Etc6GPr4AMgETINEQpUUyWX0DGfV+ulH0U5kxiJR31yPWiHEGKY6iiF4psiEgTXsnEp+cnAhzXb5
JYMBvy4Id+jSDKKRT2FW1e7RmaFjx/lIgE+JrDPKOmsX9QtwiFd4Y7Jrp9rhDXag66+t3ugIMul3
JqKOY6c24IKx2zrYhG0vTWhWOnGYGmprMXve+DTbqBTwE/LTj3RPUNsw6eGbIzkFMt/PWfwZRBoI
joHU5dwrAhoK+sdIjoZu9N4pXc5gn0HpukkXGotvrOysOusBqd5ZSZ85Tjhhr/9/0tkUG9f7hVg0
vQMNPQgtPTznrR9/YD7jPbe9ftuZxABAk3jUJAkgtvfTtkjJdez0/egPawgxnHEzHyXVhLMZW3pu
osXCzaJqn6YOJIQKDnljfOMWdDfKTNIjB8Sxb+j5RNTKnUVnzrKFtp3leDvWwTFyYUMXPcLAoNB7
Ln2VCCll9hZnhsugZ+MmthV2RLRuwbOONFT1ngHa8qYjdw55adauTqpf3x1EiHWkXTkQBXYDrRSk
VMRF2fNLXMOV7vT67OgVGoUccjzlwwYEouBE6xquksv0znul3fdYYz6ntcjnoS1zfEvpG8NWOhPW
JXxtZkzIKssUXQy9Qx9wQuIE0qFLcQqhw/tAXFsfbF0L6YaYTd+xVi96yREAexK5G7wBZ3qbW9sv
Jcq4bAyt0h0gPWQb1QSPAxjuVTQzeHEJOLxe4q+X/ckgSAWKdk4F1YHbkeDKzgYXnJhCZpPFpoNu
Ps9C203vahtWLhLWlo0sx4KF0DH2NQuZc3uCtYkQo4PpEmlxHmZl9CAaJuDsGYmYa6azASDtQJ/r
bShaUkoVIyLry5kyZAUOvYRBR0dX5MzSEzt7mSbMdekSiuByYs/+JNf0DLYVlJoVxgQDb7t4nRpC
gTIw8Na4iIo+ECmDNOi4yoJoeW1KQPT0t/KjLcX5uixeb/LKWtRM0T+LpufOCnQAS+Pfn7h+5TXT
n9pIP+2aM9lk+hhGE0ZczQMRdL0rKLjD61eFPwRhPTbuHlX4c2CLklmzHQHFNm+HyHnX22E8OOPB
9MqKWgoa6FDz1hEPRcRDh1ePk9151vTpqxvAVk2e9idJ/G2Z2bdRmz/GGnggkk6gJHKlbAOdYyh9
RAcW8EK4mmXMJFKbhViP/YNTcDh3jn3vj8nL3CdMiqygD+VyM+kYyTUdJerIE+WYIUTtgnPVB/ap
+lOVtNkah+O8tc3BRbFWPcWW9uqV4puO1HNjDFvmwvEpgFh+9vP1LNXvMsTaO1H96jso4QAc7+Zh
+ioXCkjXWe62hVzb4tdEVcPmIqdlO1UjjQmyplapdedkHiB20zyZy4LT2IrSNINPUacdpHB6jQY6
bUIMVlEs0q30y1UA5z3B+I6cHKNuT4ttp9Cx52n1xIwaQ7vWQEYXUROKegT+FPUb3SzccFpuSiSZ
K+WU2XY2SbcZ/TLegW0eKoPgOq/XKPEsQrpptRK8ZqwNI1ZhK6HYucS/EbXIMFO0eeh6cx6WWpMd
3cI6taO4UXDoGD+RgxUx/wvZySMJSQlQscabqep+2sU9en0WOdATaYKn6x0bMdhasaM6MC29ZD3L
j9cF8AqCxyYH6uAuQHgGuU2W9GE6WV24uORDNTrWyXGhuSzvszllE219HU8VFFSvwL4GURqIQt4c
W7qncxI329LQIPv9mbGPn1WgN2GHpIW5lbHRUhpXzXJeDYb9ZPQQSuwgPZMiEdgUDVPJkK1DJxZm
y5+GEYzlazCfWvKaptqJUfaww9Dn5dPPiCEGPTSvgml8yObY3ppWDVuPF780cEWdhtc71xvZ52JD
lCKWUGxwh7JL7xXR7bTMAm+dkWf/z9VZMQ1pdVB0pkfaH4djwpUd0/uBV6lW/fK+Yh9brlYxeZJ8
2tfFaxq0MiSxpgrt3OvRuRWYirqGiJ3Z3KOBbI+xFx2AQMMXdYN5QyMKkPeUnNrMkmG93JhVe8bu
rR9a5kt4ozoWIDYv2Ge+u25dlIjv6H8h+5hgkQWZ/ZnIgGBmkLNsSAmGostNtb+Q+h/VzMIb1CgV
xjk4jmjyw3GEDWMgRWAkP27yechPMgnzYWIqN1G9UaDhd0WBZjsfCVBpR9N/XNPeo0OgnnW4+rF1
Btqup2GvxI05sk+B7LJpFghTUUK+Qqknc1wKcX1ru9DYk1R8J2xHLICxiANj4jSWciGYYlyGBSwT
PSofSnOkYebwj2RLVdnq+2bWXkr+YPj3JoDlEJrsPQlHih6sFEg4Owos0hGoelvIGsZu4R6JxMZN
39w0qXaackmnGI8vJgKAM5n23I8am7aoPY29Y2/LeXjoyhQ9XOOHibDviBT8GDTiO9uenAqZnRDL
Mrlzb0uM0AdWZj2Uy6ZKlS8ZEtV1AeGEooEF/3p0p57PNgVj9AFBbQiAhkl88d3oeIohfPhOZDPs
sz+dwSn2ZgxfKJD9MUjnTYyydo3QgQ25Ex2ZUxggDYPv65MCmm3C61fXlf3vY9e7pkkpkXvuPz87
LufY9Sf+/sK//X6zHJ71zkwA1AdG8VYNbr1vk3raaXpqvLWV/mrBGb33VdHez437cn3YFra+a2zQ
ENe7k1/c40asEVjlzV0p8u/rw3jtAXOwl9uD7+gOfsC7J5YJaOz2wwVdO0ZhC0OiU1rD5fqNv98V
/nmMe/vm+qMwLqh52OQ5h8RIPv7+lNsTQNjY3iWdavMy4f1cC62jAb/cNUaB/cp31abKIuPSll11
MeDAL3fAj5iX61fXGw0LVYZqEgL2BHIajRI9GrTBlXUx5fSvG8ng/OAmaGywec6dEpfrD1xv6MxY
lx6Y5KbNwIhUAmtOYvtQDpTnXvA4PHe+estiQmGCT4UB7JTmFXhlNGdObj4HOg4QvbNvSodqBwfp
y98a/tp8QM/HllaA2HQp3VatQOlcpRg0UtCHpvD6MyZ9ZrQlgDqxPD3mm+4kDXSx/3xlSYSQM4mi
1z/uMQ+C/rOrigeSAGBnd02w8Xt9PF1vBhYxUuqBZgZtEJwWJQJ1sr4XWJqYibO7mhGfxVUaIqIE
MWclRAVU19vcRF8rEq89kUK2zQH6Hbrl3vUhv2LcJVFqa8J1yBP7sBY/hOmp5gQ7jEI26O6DwXxm
Ax0mBgLcsi1xoi1fXW86q89P4wDycz42kpZw1XQksy76U7+Eao+IxyC4VLJ8xObonYAxzQBy1Yvq
nR+qxgSDcfUzGhStxFMr9qe2POW0wbepab5dH6I95eMg58MpUVHsC2D3p1GW3gb4ENyV5a7Hvhoh
bAnyBxfPEqVI8ykaU/0Qi3HvTAKbLcLgXjbdJqG/h9gOiELLXoNFBaxU4i4JccsvcXHAb88H0RHA
Y+XK2fzXJs7cum8lE/PtuOi4TdmSZ3s9RuLauXG0jikSuJVtRiovn4TOEQJgOyUzyWX3a3sJ9YGa
Cv7u4sCzqqo5pT7JdaY1bsuqZaq+vB//vAPucyMAn8bWXOwYfj2rBsrR9cbTonEP4QeHI/6zMkMo
iq/y+foBXG+IdhW7vNRfIic5OnCAkSF31LdJy4F36Gfnxh2L7ICkNa+5K+8LNoGIRK3XeFQvoFD7
3fXdZMNfn65vNjRPInfqwkcubURbIhkB11tvkY8JdMyxhHAIO9a+7iMu7RJH/9IY/NsZa2XRggEx
XiM3+C1quop2gCa7A0JxItxsM1p0Z8Y4+jby8un6p5lA28dc2//zOpbGn94V/bw2AiUPJTKsf+uV
9YKGNt1zwFFGnZz1b2GO8yKml2AkHGvnalo412REZPA7S9s45os3h+0ocK0kfWUSX5+uD4nlK1DB
jWY9WQU2lCh33iGmoB3MsyrZzVwVrtcCibsF/93yjwYZ4A8GONaRUxaohh6vA2ijVHYMRlIf0uQQ
N/Y6Go3qMuGrv1iGwDk9l97W7FKkd60DJR7ZGc2J0dK+hUX/PbVQrjqZifQ/aw4WxORfak88PiL0
Ojd+y3TxHCWB94kZ/ydXxH0FMxtxjJysHOYEomuGE5gJaigNTdA0TpeqJgsHs2ca+KHeZuYlH9ng
T0tJwXm1DTygZUaU/etGiemrYBIOKQkK6tD74MSmGPqA5nzGU/TkOzBGomlMzonOW24X0ftA/4Kc
KRHR1XvvA+ke0TPukyxKD00Vwx1TYqDE5fJ6itnJrPqISoCxMNppQltS+UvjhJFMtDQqnnDfupzf
M6COCbAz80ji16Ac5Qya2FgfDBN3Pz3pz1piAvamxTY/gveYoWhGpcACUhMsyLW3o02FU6tI5T4e
yuE4Rd1dw0ewkzhm1p4OaCeIZyTbc3AycxM4HlE8gRMQEkPTfV2TIbFOcwH2A9od+8tTB9TiSOXP
7y4LxuLTjRqeJCpusr4w9jbC2Evn+RvX0cxLknvywjVjN9gG6E8lgcEhjnhsQPLR0Wj8FXwKi+nD
jO0TBbn/W5D0bavyTx8rKD2ZRT3asHyVKuW1A9pGuprTAiRvI7M+SoVAky0tmWomyGJ1sjSFSiP6
thmJb5EEuRhLelLJe3+PFjM5jfnbUKLHJM4NLp8Y2fb3zWfsj0su4L3QIQOxeXpFQzjuJwL7dtUY
jFxzb8BZZ0yP5a3uf2HRsghSXZXagnmhc7ZJoZkTxqdvJb6+DQh+KE45GYbpB/UMQm6LsBHOFlxu
4PGaHjJKQgqCsLs3ZSzDkbk2sB2SuuBiailmZg3SiwbW0t3Qc2aNRnPbOfqeuu5WI5sCwcfSHBk5
PKfkd7BJOVDtB8A8rojMO4c52dm6IHhhaOLQX7hLLkZj00uOlT2fiJkKkAVlpFmV5LSmxKxmaXam
68i1NJEPuC5JkfQBqFe4iW1pnfA3TbsCrFqpUbDZznQLvJk4jcEKm35E1lQGL15nDGctcI+F7KGP
KJgfbYCs3HXsbDtgaWlGXICtZz0hDHqjpX2ft66xj72ZnDgLll9sO5ASaay3PqkqUcNJoQFhJGGW
tMWM8BPNfmEJQGxe0ECdNQggJTsKGgRsHuSdZZZkxiCpjowyODeqOqmACfGQ++euTx4l3VXqZiR+
ca6d85zLA+XHdKM8CTmG1GzgjhktMTARO5kGh97s7oVAj6YJzDqDcUzQMcDWJYKuWwhcxSQPepCc
mQz1pzyHzaTZl0IHXdwj+vis4+DTsuzqriF1UmQ98qlSnoPeIuGEKKgbD/nExkCOipfSI00ce4Xf
ip8OPsyq8iIfChzKe0W0+M7o0w81Sw/9r1OFeZ40B9HQAR1jWj16+TvnjUcD06RZvbyMNByi5A8x
khAtDEThsBOA2zXxM4ERIaJGE4BJjB6kzokUslTEJB+ELad5Q91KTDRuHLFaqEd7QOXleojaBkhv
ZKwMkldwZzBhzFGu8E/sDApU/uOWFB7/UjKmJKun8k+Twj9begUiUvDGRDqTblaF1JrJwamNj8ng
EgmnN97ovf7c98o4+GVOJUkgJgN9sJP91vFZ3CvFNrPyfYq+muYNbBu3THVcElWz9pVzsHr3YZDD
l5O70ChNQG0lnY2pyQ6xgo+do2ZDJ1v1+6K6tNIeVkHuRjfJreBtdyvt3gPwzEmLVAiBB62Ysdj1
jDzUQCNNyR3fJmoVSGhlzDr+Pb/fZ1lC0hBmNn/48mtQFMwXgsUWfGrpsa4E7gnUuTm+QtJ2y6i9
ITPaBNUii60fDK8ltHcDTg9qIQMSrUmweusOt8SadLesUrllB4wgeHV9lVdri1HCLh9xd/ip9u7o
7nSYjPmXzwL3Xodd32CYveI5ueAtPPAWNd426TJjN8ju5JXdPmB+dqTxx6jekHBgJH7nNFhYNsNB
M+ihGbiX9jkZSS7ea2TbwGiT8YRkClWANzOAgl3WsHnyNEut8mFJaXJy0r9H775Im4fJ9V/QcHek
NS/w9pqxVwbhGpn4nBGa1qKbxqb4ggHhRmRL5X83tBRRNH9fgrj6RIKTb7SFhElrPMBBvsyvv9xu
oXzRKEb19mGLJtlpuIt5b6H3Dhbvi0hbKIZtsAcy3t6UenlQurWrpINQj1hPDC8LRsrSbyyVPGn6
bedifrVy2M9TDHRgRu/NlQ2AH3UFnyBxDOjpwdeKvoHAjGKWkN0lchIJ0F0E7jcfguqiymFHO37k
Sj/ra2m+xJhRWL3ld4LemnbGyCwcX2A7/0kHMK7eLJ612U0u9tDeUJa+aRHjI9eycNMa5hkoFOK1
GApvoIlbTP6YvulKAwplI1cS/Tsk8bS2NfmsC8i7EXCUQrO/6WLdDYGJfKSCkCCbdVTY8lyB3H8V
aPLiIrghQnJ4HQz3SbSvCYq0tcL3i1WtfldonRhjF4fYhKoX2UiPUWeSVSoQVzOAwVJZuTfNOGQ7
v+qOhmXd0A0hk8tHeTvV2o1JqlRdut/67GIyAu2HMkUdpFK3LdqPof+dTWFsDZHvJhAT/SIwGUZK
jsbVQqBkfxBGVscxlSfgli+227569XjbHqfBeSpjn9OiSG2M7iZ6qRI7Typ/XC8uT7Hv/9IKjWX/
xhKOBMhDH14mGkWmcT8M2Z3HQb0SuvzMACmumkxtpJvfUgZ4aL4EGlm9bXegPG/bToeUDG8DYbfG
sApdfqNM/GXaDYnzJ5ueqG3148ruxmKLGTl3k7uyte6iAvEaVhcJuQHju3HOef9TPcm3uKkeEcTh
xlAcjtaj0RrGjdf50CO9dDqImBloA/JZEtajbL1cm5jaFMUOYEy1jxr3Nh2aT4x8TxFHIO2Y8TRm
2m8bnJdO3XnMrT101a3KX7yJ+hZzZmh7p7EKDu342w35rUWJu/LE+NVr9d5FnzARRyuFDe5owjHd
NJDCRElaGwO1AN4gMmPQ2bL6SUvOUEKikU180WqShbzLGc/ag/gOOq/e0J7NVg36QRG0EMEdtXX7
pr+/3ujirrWNbJuRopyYmX3oKlLYE7pQE17nwyiS4MHVrQc09D0fDFHdiuKQXvAFvbwTIk/eE1yQ
4fzSz3PUzWEn8p9MzIikmHj0JBQDRalhgrrZ11SxqumW053diioHEy7BG7UD9Mhnwta19FfNQW4t
bHhwCumX1e0LB1z2YuH/Tn2A0hm9sBnh8np0IiynQOYS5g+r0UP55traW4X2EDqOnqGKZHnpTMcE
Ta43W8LqaX1H+kYMwbj1RPHK1HHYul7ymgDMU/a7a6VkoqaecWt5wgGeSPCl6vpmz6dHY8CFv4lw
FY2sBSCx23ieOjCfj54729tKFyYfafXfXM/qrWmAP4G6hsQMANluzCZoCcTwpvH42CVMSGthRxs1
Wvld28f+0cPvrA9kZmDXPsRBkMH/IdfYrkD3WA3dPcFcc+MYOEeKBJmEcMyQWS+4q2W/Ax1L3ybA
AogSiLts37hxti4FUZb5vDGAS9FmIcckF/z/i0TS12Ryds1nGTjGKYgtC9hZd2MnOBcGlaot9OdQ
DtNdEOFqZqvpr3XIIxVj752agS7M2A9bl7jWUdLCzbP8EcJW1gUPkXmcegtOTISDsA88Z9O2KNOZ
hisXBSZbhY2IOaUAPmpGcdTiZcUzYM4TYrJvy/in1Mdp7RMJB8UbSaZhcRnrF1xllXxpNt5yr6d/
m7IjhWiYE6W8JUDidiafZBA6G5c2+yYQNz/5bvNJVhwOhY5DyAsZgTJrlPUfrzXxxHs9gGg7KFF4
ekjEQByLAVuZb/w4FmMWQxKz0dAQWOVN4B1J/6FMKdVdKz+7HiKg77ORBk4J/+xNOsa8/eecBIWM
cCPgmD7FdXXrCkQUZYkD7l3ZzpHwb/KFWU1WjFruSzs/QYh4RX1uMx1kn9INNv8vOMlYa5dwXYBo
BX1n4tiMxTDLb4OcJx45orrqvAocCUhHBGdQjKGsHTDIbLUl1rJlQGx24Rj1+a2i9rebcuMTs7tu
2By4mc21SufEqYo+BJ7V8NHLXwtsEozg9yyJKGcIgOxd8he1MUaT2JEKqPTsxQc4uY2Le1m434Td
5nyI1F8tE+qGPhEUD0yiszKPHWhvSdQBSr802oF7/Gnt4FHKedhFEanmi1MR3IOB4GCDmiUUFdgz
kblrgaxl5/VodjtBtyB14VaP3bFUUq1HZl1AGPmH5/iVrv/id4/fsRVkjL3650kfw9KJ+WQaiaW0
aNk4TSeaFw9JBaMsnb2tLRne5+qP3aZPhjG+WnFPtEKyHuzhN7MqbRu96BRLEud2JfH9+DZM8HTa
GcUXTLRTRHd3O7NNg+CBVjudQGMU6LdZevQvLHMffdocvP6Lisi5ifBkZ1P+Mxssqs2QIATXT2M9
MO1gu0V2yi4xcM94yNgdHxE5hpJdGVW/8ZDCZU/dbh1NXOTpnDCFafn7GJjG3ASFPNDwiS/bFDmP
lxknI2YbVjGUgvfyg1vwEsfFxaqSEF+UhurdAiWrvYKSxh0wxyTxMuRyHYd1Ub6WOfCBFhEddil/
B1vvsSyltgGgQxemoG9d0Vk20lNjdEyVB0a/i0i6IjQ2sH0kAzkuXsfsgnUNqo1lozpSWVta/kqB
AwmrIMPZ5Omm5nVITCrAgoVKjxdug3puOwQJWfJVDLxEHHxPgiv1kHkv44C0Ws/B77sIQUkp2k9d
0l2wW5VriNIE7SZWib1uXKSDEKpoUBsUmEQjLebZtvYPfnHTju2zk0CAKI1xX3b9ngv+3WTWBN9F
bsi23FuNTsBOiNmgNzgfAbzqAQcSkp4gpI3y5bitu53H/nBIRXUbdRhWHTO4ZAWozCZN3kl33+uO
+sGd9duk6XvadIQrjtpKFXeKet4i/HPjNBWIITv6rINkIoEMFUGesi3P6LNxus7GBxk1v9M09ayO
MIzUZEPMM3cNqX6Qcb8tbVjCQUG0M5I6+c6vTaNh5ejs85djwGbB1Rd23BSILZr4P66q4Q5O1lsx
4MRWM/KyolDnNGnajclm3q6SAwNm/KMRafRaWW6lnTEzBa/Ze1xqpYtYBabtKuVdaGZ748zIECY9
vhmb9nuwUrAhkFKKwtyjF9vmtngs3GbaUOnEPnGOzSQ/WZaeHYFyd2BzhrdCW4JFyOFF7WJ9o/V5
TspoR8QVv237bCyomwhBr8En887qmnNJtq2Le8bHKbX2PPGsl+U3Si6qRFG+THgfzL5PVoTcPPWB
3rF9qNFaZ6zrY0VEnSWzn4UuFczjEj8um9CKmtVEH6bTW0hfHbPDBO5AHIBv8TMONUhEX6zJuykW
/XFyTLHTm2ZfpehUbNz0sTQAutU4DkAMoKDPO8TrArG5n5N/6htY0QhG5QUt+FzVd1DAzpa0MZCg
n10pY0xORCOPqBA6Ll1q2MddcnRlRmMRr8q97Z40S5v/RNn4pjn5RyJ67ei6Q/8CTXnJZwr6DYGT
7HdAyuhCLEeov849rT9YQ9JTWkh915oReCvdindO05KX91Z7TUisxwkFNdICy6fSGTVENdHNQA98
iwbvOKmJeiXwX7MW4XKNE7W3BDIt8zdx0ufZtW+Q+DCEBoXnminBH1TbMpmep05+z1n5XLGLWK61
X43DAWOp9qzNxsUjXQo02c53SR5VwBn9uoWqbHmXIpvRwbkdNZBnbnzPYrCvmi+DSrJeKKXx+Gow
b92xMfI5wkHr4ApyWsQLcYD6KJA7U9Bcjub55FDkAMd32IsZ76lZgkglWlM0N1abaTtjaHeypJXN
+rkiqX4JOV+M75KWmolCSJqbAeTMxjWSe9vDUzKOrPumOg4Mf+gSBDjl3ZpzUHs0rJ8y7/O1bICU
JSzOdU65wEA8QQik/0Ha8zDacPH1CSMl1AvXLz6DouvONRwdPq38Ww7JiBoyex6nOj/YgXMPXcjf
Nq5FPIM0cNSA+652c90WRGgAah+QwtGD0A/Ka61tgqyO0Gck89F+LuOwLYgOqokXGfT0AlKOg8iH
gshlGfSz5Chz2kUoVb2PnUsQDgFitZ/iOai9dAOZzVrDO4k2sZVe5sGgK0A642Tq335g8U/U/kvb
AsKg0ieMutD+EI8F/UrjE+mG9g+B5vzbCFWVVrz3DZS7LP7DAI1rQkYwTNThPAIzAqrrV5X01arp
BYzsxiyovLOKvGQUQs/G0ksxFrInYPvDzVzXr0TB41ZI31vlgRHItC1tmZPujuhhDP+jLDiz0abd
6Z33ZDKJdZxvqCn8cTRrUJTu+tKXQEW4Gvj1fnbpk7OeIbU3K1qPIA5jEtx3ntcdhA3aN4esyDi1
zwSumnI6p01/VIkJjd5j662x/1hFZfJkjRBDCVZ7oFVIC4q9TTZ6DvEKnbdqS5JXaWpqGf3KyV62
KMnKbF191XQNWJYoCp0CwxEBFqzvNn3bJEAhMrBznl1tjXjs3DbFZcRGenFxz8BlejSH+KNj6rIb
2gB0f3VrJEy1YQShznU5QXL1lTOuXgM1MsnAuNPxT2gRqHb4YjRWbusePcUQwaINfEgeUKL6RAX7
SbbQMXXAjcROCE8uSBuiHOr6RqQ0eTq1N0p8/XOB5s0kTSumXKBJ/dBN7V4LuOjU1Vuk2/EpQ8WV
LrkI9LnuEPZ+OedSNwneTMcv0Fg/9MaCyf3CotVtSbmj6aw0QgMy7wG51WlAPrrqmvqZDgEACO9G
shC2MAf2+G4YuGlTGCi1iyxD37rPQSxe0S689BoMVYuNQU2mEsF0+pcD+P1idfmhxJ/eRGTGs91G
5b9THWIKD8e6k+kvYieMSK4HiUqiB32wrLurXiTPHtkGia6np4Qddq5vOsEbOZi3SJZSMsizs3kJ
dIBqrYaTsyovqUKuTK2L5qidz2h0tjE9/n2WoAplno57+67Usn4/KPNDJ5NZxB2pdQ00Tz11/1RO
xHg6+NYblFueU8PXrd1HiIIRg6FDoeqnPnU/6sxP2ULhSk1KCgC0hF+ld0MT5gbMQ/rZIPpTVraB
J4IyVU07T+Oq5NPhWMilsqty6I/DdCTA5ZE2JC0NO//xmITQBNCsrZ28xzP5RTI1KeLSKKTLMdHP
zKObCNmd8MSZke/iO/ZguIr6xapp5FYZm9/RYz9iUSTbyfw90LksCXCx/HhnW1hs6QqewKE4oCgB
Pbh+bRPXo1Dg9jb7hQqYTU+VsQqkVUKRp09nYvri6OW6Hic2OZkba/B/cnxbjq4e4maqafQZv0Om
XcwAR3ZTk3Za/5itB7jT0UIRLN5AcOeak8H8GJPH2GGvNQTzqyI2prOrJ7AD/SaKuvLcGA78XAu8
jiRZ++hh4/aL1zyWD6NWgfKuggfGrrcuco41zINsC2jjp+5pBM9jxVbUJ3Rn8pYkoGIbuBDiMfLr
UyS3g0cPwNOxcGYttp90oCf/CjPlpVdAb/AWX1hkFT59Yo+kMrZ1Nx2GBoZXQ6DmIW6DO2k4H5ha
0psy6v944/zbR/6j7Y23PurEbn7JTKHYYqn7NOXEQNly6lP6+W1vng3tNDZOCIrvy+7Z4TucRjJ4
k3Sb2EVR9y60ZCWNleJjYZ54nJi0/w9zZ7IcOZJl2V8J8XUjShWAYiipzAVtNqORxnnYQOgkHTOg
mIev7wOvqOrMapGS7k1Lb1Iygh5O0gwG6Hv33nM5QnMQjFvOV/mGT9zeU+2HZgDlg8BwE3lwlmfQ
ecrXG69tbxuKmXr3MaTxctVS82drFjEFxqX14LTfWZ2kPHCa+3r0LnVIyVyrW/jZ9g6yDfZAWTzk
pbsHnG5Ki2wQz0qzCtlJAAsMHABtsiQQSJESATBq69kijKn9TnnoqgjdgkyrxWPfLO6mtA/Xjbin
56Ke3RcqYX/OaX/heX4Oyfhu6KmBWNf3h7TTZ/BH7lNA5a1kx++b0w2Q6pfMSNS2GnBrQRm8NtXJ
br+7cebpCuo3W6CttlgSfVQaNtLa+Z0Jls2qHvuk/AAOTpyh1+fKDTgxyFXXmpoX7g4oH8JlcDtC
bb2yq3lnNKB+INTO2E9AkaQYEJhZny1R3yn8AxUtXHrkDk8AMFz13MehNvdrC08rhRRsH2Rl3yYT
BZFoLM1WSPiiOksHHLR65wXCAKzln3VBQYsANREX9IOMFDZoROs2bl+q3tl69OSxG6akxGBpUrT9
OvFJNgfi11BWCelLpCJzeiiD/i3pUvvazlDqM1Ryy+BlzLjxBjXuOseFjWRid4Us7nPTjVeta3Fk
UFzJxqB/uZFke2yvDeojN7lK3XVbrzOsUFib5M9aG5zstF5Z9CgbJs61RpzUEOZXaFSepV8Qgfsr
2x54WDXtbdDQYTjk79JK95VX3WuA3a7PpdVlCvg0qEpJlB1rER9wBdvOcLmO5XAMZtqevDvXVBpq
zTCzkP3gLGLsco5LyqPiIlR8fLpoPA1O84iURXZitpCJlXPvNfKc4HFgqjfmTehbb8UmglYKkd+8
on5458OtgZ3g0CLaymPaQ9B2+yeIZcmuZIF35XNz95xHewL/31/8tON+mKc4YOmNHHAOTO0FEIW8
wiETsHuF9s0adWuzwGHxqmmhNfwD0U8eTCH8wTBs9klgwdGiwAlClOQ2k9JrZdBkiIbrn/paXLCe
c0GNjbkNwlxN8DppbEoms0XTiXF1Lf/jSCofQreZtmLKPPykBeyvgI8mlC3PW2OF7YAWhsDkU8wB
rKgN3oNhzVNpG3JSXqm6QLhqKNtreRuMZtpkKj1xzkF1sYoQVdxEm/IIqI+xVV3aKvhFUaK/ZhCr
VhN4RlzSETGHe/JaCznMp5Ymxibr+Z+8I19V21R7xO8Q7ASirt80x8muxiv8OjDvciYcmiJJ/bCW
BOM8nAgVZRskFYVdkk5qs1/HASfWXuN+7ZoHZbFUNGag61F6odaKQEiPqbAKYprJkKczuzr1BdTY
yGu+eQ9gCSZkRTrVEinhvt+57RdojK2RW5e+4DSJiOjeDG1/Mh1wqmGfU/mVvw0zAyitYAZ1nB3g
GZvFlYriT6MYilVIvBiuw/3Uja+mZ1I9Qs9zgDWFJMzGa7QHp/6Bl+7ObrAzEl7ij9fpmzX14hQa
8d43H7A6DFdtMN4gsU1X/ba1Q8g0FihuizOjqNjhtckAOVjfcwiprtrZuZTMBa1NszABra0IYgDp
FQA65jLFCbU78mmqd+3Mx5VWcr96Rin395T4so7Z1nNzcWDJmfm891VP9xjmq6vAWdJvU4FgRy9y
XtjngH2zKSfrVmXmLfyqVczzcV3BesZ0VELMBuhV9m9gmnlxGeuLPt+BmvqF6+IxTVHjPQ8WnzdJ
KHkUtTJ/kyooQ9bZDRFMy7G2PMgpNjetNas9i9Sm+4FiXoOLwDBGCSdQMIAZCl+JSEPA+cFro+kV
yJP6ZzkV37Rh6BXldw9qEj3ZZAJzc9P5O7MtH0tBgk97ahFGkFsTerelP52qMKjWoqMoJYVqpKL+
gRrRnFsHU70OynSbKP/WoeYzMtxNLVGBurh+MuvoU3nhuBY9JclFAVtoUK+zWXsQ1yB6RPK1sO27
fDYSCFTWPk39ayMhyDGKLmFBWe5Uo+2d21TBmo9iHz3HDS47Gh9+2dxVRp2/9llAZSSbwOKiovPc
ZC9+hH2N7joevjgGdP9NMvbTiPQ2htijqahMGvEucX2t8PpRhaf0YxJRwDwGzC+/W9LQGqSBlp1K
kC88ljRiXsVzBBEt53kOCswNfg0Do/kQMX93hI3iYPrJyYMlpsstofQyvGUZF3SLHMfr3hzSBBa/
w+Yk6cHAj2jIfm2WF7HxNYVp4VC+hir9WPIVawsGaQtHYeUyQW94brkbVquMKsmYMQTPSMPwoNwg
35oD2zvpMP2ChXwMSjZxQM0PqTuIlewObvSZcNlAgajWBBg60urUQ/IJxFMUVjjayQW3Oni36JTD
JrBxiSrdjm8DhVNTWaudx90J80UKIynw8c7Sk0YVlHuTF3f4QqAAe8mbCV0GF1BDTWVM46ZynGOa
d8G1Y3GrGFhMa6ehgMWctuB370Hj2BqEdIO7bh27n64r/JXAuWuMZnlwsbzBvK3TncPNuk6Gh4pS
07qRt0Y2Ibx4dwm2nU2kDLoaBdk9T6Vfy/2UwL1L0wqCd+67t2aKsWjQB0vohic6x31SQhnzCJTO
mEIKimAYthG++M4UQcvB32kqUFehB27KdaAV9WTbbH3O6YDl/XqBMlfiua8FfrhwvCI3ZW0qNla7
rqo+pfDPNISwLvL5vJaB9TS10QH6iqIbpL1vmu6OCuYwJaNUuKa/w2D4jp67xsEbH5SALUXBe6v6
4aJz5hEXbRhFg+KHoiKhYcy/pGZLLpj1NyYJ3XxqV4PDJzJJ+rvaopmvlfE6YORee8a0US5Hs8jV
+8EY3238f1C/uPR5f2srdrYRhqfA5Uyd6946uuBTeOhBwmo5Ou0A+oIkQhRjSqQy1wvnU5PB04uC
weeKxzmha+ClfbbzJ6HRC9G3RjoJVwNzN8aUSjOqVltabOJ9rl2bFBlP7dIOTcSmemMHLAFsS9tb
37JyvG3JTYeieCV8gXWhGc2bshMnYOa3AWzAuKZGqgKAzFow5P/1YMbmiK6nuedm1zNVNWH92tkU
2dCEDqezSW7dJNrLpY+l8D8ALdfXaQisM1UUtYVddo78Q1KjoMJ/z0717D/KFhfWxECTptmvXgUs
a02sK3b/ZITdWWeuXNdB9AtnbHqVYBVImtuYtqxZ+8WKa19deT1mCQD8cBIDyrPHcE/gy9gU7fha
VeYvXzrcYttiFU0gj6vojW2xQ9ESjfD2OwcqtkRUV9bYjbKxOhVttzem9lCbwNBq4yGp2mDt1OlN
RrUYJqYNfeo7gqqs58yPIQgf4T+/hG74GhTBd2F/CFypqTF8xxZupik8C6UILOjolIM8ykx5U4bx
uR8CREQMv1mHlU3Gyr6ptH/L0gjnDJUQbZFNmyT1WCw4BlGNAOFhHk2OeqRHurxUV/Df+6W8naNC
V0cv1sIBm6oHDKgvxBpdroj2Mx1QpwYPkloed48UshE/N6Y3xJAnHVjzNSUFn2LX27yEFcegGzFF
r0InX/y2WNvnUGzbgEu3pnd6a5vqy+TzgcrIK+mCzMxzClTE1Hrkx8qXfEa67rrrtPWGm9//I0P1
jU9y2JpGpRmoi31huduMixGDdRycDOxeDTCkFWsjtcp9kLAXWSWgfVMRb2h2YbEFXHhlGTXML3DV
5zTDDAaM9cGkQ72RF29Kj9wAF1/TfKg1H8m8AucojMNY5cY2r8RXHDkflWF2N3an16nhPPWSbLtj
w71JXNp6yjsPE8DJlMZr7eAk7QaRbx2L6BeVMj8RsNNN7DOKTf7blGsuFSpDIytuV+M8vJGdAQqX
2r9qWYIQtDM2CPxI/cjcmuUpBH9R3vhu8aSwXh9Vf6hg0ZytBhuuYVT8YXFvsZ9bwxQB1UtSdzW6
1ldqTFTRxSG4pxbpsAqAcpoaENGPP/7l7//2L5/jv4bf5aXMyAsVzd//jX/+LDVVZyHL9n/+x7/f
fPTtd/X7v/nPP/Nf/sjuu7z5yL+b//YPnR+2j//1Dyw/yH/+pXzjv36w9Uf78U//wMcwbqe77rue
7r8b1li/fwB+heVP/p9+8Y/v33/L46S///bjE3tIu/xthAuLH3996fD1tx9S+b9fo39/iZa//68v
Lr/h336csdl/fpb/23/x/dG0f/thiD994kTC9xW2Mk8KZbs//hi+f39NWn9KV9m2b7nYjihNkz/+
KMq6jf72w1J/+qZp868chzyW6zg//kDmW75kun86DvX1vhCmcBWq94//+OX/6f37X+/nH+yRL2Vc
tM3v30b8+EP/+xu9/HqKCnqfn8+l1lC6jpKmzdc/P+7jIlz+/P/QSVNWhl99z/aQpTxrddsUwUzs
msr1mU2DxZGPpmTqmrpPGUKZp1BZewtcV0RNYAOj82Qo73ly2PIa211Xn3qzl87B87vee0hF6izr
v7H2QeLYlIVTlZzp+CYP2cafOBgNyTMSnpcfDU+Bmlmkd6s+aCHmhYpihRwH1Jwip1V0nWdbA2UO
k6eQ1CDbcgaIbAxJpSFTODjnijTK9VXdDGjqWD3UTKE0EQRAfkY7Q0jBKpI46jsxtMLZoesMda2B
VUSUz7HDk50O3o6canoIihQncig4Gw9F5OLSkM6pTFnjjsTxWfcq9LxcJO3FZVREDS6sxyoeeSAP
WcgxG07d2fA6Y+tEcIPrwvfJaTUTNqWw25eKnfAUId8kI1VnYa30aW7ksOf8mK18qnyvZYkWRmiz
zLbCpqEUr4F/ZxBp35hgL3c1KvhOJAlhaDk2z0YGlL6YzHE7To17alwadEjMt/CFmuqWd8vYSC+H
3TrnET71LAt3ZSEkIJ8GW2TtDCl2p06t5pw49BQwj1bSreBh+vMtpN/irczjipttb2WXjAwF3A+n
QC80+xvYC4T4OrCacG2p4exCY5cZGVh+Odp7mj/mS1vb8QGocAe22bSPXexZ29jKJ46CDPr4uCcg
SWOVjYd60hC+I8rBKeqzN+TcuRmm5JhWClQVXhF7oqsjaA65JY1N0wImZXXRDOfG0dmaYnFvI3lu
nZJWW48udheym5F8wH1IljNhablrhkSBxk+m58mO6gMJ4qLDRZJZcJUwV6cOGdNU2Wx3EkAPHr/r
lmiYeB2Z7kmnZaM28ZJV4tu2qZjCJDmJae3NeV4+WWnuxI/1oCkJJ5rlGI+VWfbFRfa4zO+bMOVM
qtAoQasrj3hFSOYgzOHys3TAQ3CVDLUZniuWGhcbwIO+7igZDpi7QHr5Tka/eM3ZTJ2yzIgfMD6y
2MJ5Zr6xEkveNFH3k+BLt5PV4hyxrL78OYUexxTbpBcCan0aritSLBB74xTLLc8XNuE8t6Ckp02P
8ZNtmFij9ZRfeQmOHqFGDbBm41g/KcalQNOIYmasauMClxCcDSz0K8OcnJoDgceGSFqgCui27514
Yy7dNeTFdf8y03CXbgMnCB/GiiFqLRleQd2Q4ISunhJFy6ZlYoS5TKVoGVZqq5wWCdWnbxzDPJ8g
5tp+mDmuuBZF45iZ5aJXNU+VOc/vGashmjHtsZt3cqBo/TYeW5PmJOav6d2yI/cjleoYJ2rAxtRO
x3Ik5u8kat50xZycS+LjG1v4LamQTjQ32AeXU2levlQB/PCW3rYT+BlvRyfFI1l2uI5tEO4cFzJq
F9HXWSo2kETsh/G9paaAmtLA2nqK3mLOIDTvJKV65/r1r6oqe41U+CsfxDvYUoka7xdHvsG4ZNXm
TakMuesrs1v1CRbBoaO6hh421rZB/Dlh7V8xTbItjbzg2UBZx/sx5XuHT+AQJrBMAFKlRkHTCRnX
Ned+QYeKDNxNxqwWspCnYiO5d1qp72nA6B/NppufmSkCMPUWO4Fmmr5rQ381EH2uQIL1BKnz/Rws
sOGRO3AZjF+yJb7mR0POFIyIlYjQPLb42O4qDrb7tHHvaJpx4P2mYPSAvjKS6g/MWd4OzTm/TXoW
RUDvzpMrH5PUfxSut0l779YiJHcFTXKTLq4gr6SVehodOp6cPZiOi1iqEqqIlgxjCD/AUiAvau55
/XjqbA1pL6DbGJV3O2dILGy/901pH22/eDYTuNVm8Jx74ED75JN3+9sa0Pmwjm+nCCwjr3kZl9d+
ZO1NHX0WQAAMWx4BUGyD2XnTATmnsdDQpL19B5+CrJued47sw31W9cZXndWLMBjxPUkc9z6YSIo5
THy5WTOd88K7JoWykbgFCsgjNgycAttSQve40eOSBHDtqnQvuJK4bG9KWYCVt15xPbIgnPLhYx4Z
3GgsoYcRYYuktMwRij0eEnayMzH+0Ce1HSi/CjzxkPaolsr3/UsOOuDIIIcgYiYHMbesBGq3hZKi
bhHGt4JDb0cSvEMF7QrjwRJxshpBwXtBu4kzB+dHk96beiLSTT5dt9OzFSfVQ8dy+iqqKh9bp1fv
QsCvW2skbxhzNn5IckqqnBqGuuZKrWVzNHyXYneJZjpNtHwvL/3kYGABoVe+FlnktNjXaHbd2mFc
HCKcGzuqnVatl0afWeojNGsNdjfHn7eJ2Lds3YUfmc6vU5qIm8JM3005M4yWYMDBqR4jPW09E5lX
EZxLi+IpEeZTIUni5KqhrUCXwW07SXiHlUyTV9h4DedzojVzwUbxJZHuGvly3Ul+TtNjJZYzuxHq
ohK3ZFWehs7Byr+TntJitOhOV6BOsuvUNV+yGuQStoSCggOPHgdQtzehfC1rA4KBWqVs0v1FIId8
pehV8BUyTOa8h+54wGjGYj4HBzWeTSrZs+gpqD+y9L1sXqs0vw5R4Dm/lKtC+c9sHDcIpXStE4dq
c/CpId8YuguzVhYDhejN3QQsmMueFJnepBH9BVFynbuAisbumdg8GTuLj8j4ZnAiS2jhNcv5Ee4y
CA/jOSXVNM7BPjT6LcaVOEfCqsVmHBXm3unoa3NjtSfFErNoo23mH11zeHEaiOGu8WaU1o4SG+oh
iNcIAboYzEb2wVKVUnDvKUEoTOr5UToVTVLyOFA3MrvPBiOkyzLQarb98Fga1ptfU46XvqUCIW5i
62/wYjkfgCd2c0hqZvDAb2abtI0vqsZsaxobFM+VpmSDB9l9jknY6dSdSyGqcMURPDezU7nJ03Dr
Y8/5ba4h5byY0niVhIGxGhOiTT990Fh7wokVddq1IpU+lmFyLKuSJ4Fv77VzmnEiTgFiJBYveawq
4lsFqaLIYUY/2Q6N2YXcWxqIE1GkdYUdgCTiy2yLfaZZfkBzapEreQasGrvdsGFYmcCxKhQoAlbT
kJ5n5Fs76Sie/Tnj2s/KQ40mPBP0iOQibuhrqbL1ALBsVVNVrgZ0pii6UGCYA/vgvMmprsJL950g
4I19eDbS9MQ9nXppoI9u92hUBGwcJLh9xQp8JadD3L4P7fMYHGdyKxLzkKgvnEhxLHLhL81flf1o
6frDSV9GgGuy2+uuWSs+y6Xcy6y/YJ1b8UBf2+6l13fePKMD8X4K/C9ALarYXdXUJDjx01JiBV5t
o0gmWOWriyw++u8ebu++HnifnuaGCCCbHThBrnxqO7EJ5v4U6XPavc+ZsUk45raMy5wWwNUGV0l8
63f40twaY5C9ttAf+s6480rKadRNQ3otcD+GGFJa426oFGEdgUTewGgDSpUJNlQsJc34GJdfFhsJ
1wmu+uZBJHiOKuPGji9GBEBtTM7pdDRldee3N2TbrwbnZ9PlqwLFwFLnGIftSGJw7g5SPUdk3QWO
g4DTiukF21BYN0O+1+qG28UeJNaRLuAV/pmNNzLxTP7iBMbnCHCWQ2G+QDwcYqsuTzL2yCqn0oP1
djsh1gI0CrA7w0xCayJAu9zn7Edlnyr32MuP0sLlyic3cK+SmQzLr99rfgd1I+E2S1AJB9s+XHhQ
Dj4F09y7GPIXhHwc8wg5xwgdDpsxv/2ZwgKyIUy5w9pp7xZpVIYn1T8bJd8RqJgCTcy5jhFN7xvK
H0X7NSR6HcD6955SZwlv071UUr3COMHpH8no1uRqptpxM3pgltrz0DZbhVaRethkeGyTa+TjOK/C
HBJ6lK5bVG4v/BC00eeOc0UEkMuEgg+1CqtbM2N7xA/veE+BE4FkoXnHzxG5vqqqvzLQXXRIAzQN
IDQcjMj5A/JeVEAYjEn2omNEyb1RDevYGvYuvregeCr0lxk26wjdNQeZMElmXTCwjv0a5ad54FSo
WJlx812AC0sgxnBfBS1TGRoTm2zjozHe4rxAEbfWWky4Z5FVMnudB7dZ0XJ9f0qHHWOtD2TaN4JC
QPrjpfcCHWsTOI+x/YXdjwMO0Hb2Rx1ON5sGbVNjznLaJ7O/dONyBfHGZe5P4msnwkVrrgzWq+Yx
Ny+B4BhiWwdj0tjzM1a2AXXtxtZO3krvyXBf/ByWvoDAwy0kRDSfYlAzsGMASvvbDos53+/Kx6AG
2OCKlMGWsgv40wQR3Bc78J+L9l0UwWmstoNgbIFTEPOiBtmtMd43IwKl+3Pyvx3/vWsR41NasDBZ
xefWdA6iuk0S6mzGaFWxhDVH4y5d/Je8bcS9t5EnoWl9mv4nRzYjpouTNPVWR4+kSO097b9bU8hr
7WBw6T8RIPfgJOjWoYOKRm6vPipx67qPQ4VWFf9sgveiup3bSxsBzxErvzBAJ40PXkvHdpo95sHw
vFzpsKfWdPhytmIzXxUXuhXOHpOYbgimArvPvUNZ4c4Vr0X5nIDVtZCEvGYc70D0sIvLvABmiGVy
/FY+Gw1973XqV1sHxaZmF7gCeXyOGPivsqG2drGI53fqhncuxPOpxadHjR1UaAZYWs59uTWzxl8X
ZhKuQ7sDoe8T0WQww3cL8f0Kvtzn6BBfp9SS7V7Zw7VJu4sDHjn1rTU9tptu6CARsGCMFKylTNkQ
W3rPefaA7T5WaWBdp72wEZwj94m2qeSjrdm+1iD7Ivr1CLJwFl35LXEbYxp5PBfms5f7rKOpPseZ
esut++RF4SajS5S4of8W9uyHx1k96EXXTQM+9Y0wANIb2N+7hnNMMoy3iK53kRXJeyMg0k+N2ldi
s3HqBoXy5adAmRNvONtC7zOouVE9FltHUPaUcyokDD48NbQFXzXUEBpJ9VQX5k3vkwFuiGNodcRy
QGSocV46T3Hl46Dx7f7DnvlRTZxHQmDxyoJz1YBaSHlK4/Uv3f5oIf6SRZ+/476fgX82OOoFSjJb
FPQCZUKZSFgiE/eBtxfSo4wf/32a5w1U5Ra/yvDgoFxtraam9VX5L2Fu3AdqIkWPhUNX6lM002sn
Qj4awa0PWdCfXJa5zmriUJhNAfqdXb1GrfyO3ClfJy0G7Tng28Kt+maRtEs8cTdTNY+gOCGRl+wZ
0gKXhOGxMrJt8Gqe9aJHmLFlwD3IkQBWKYHindswVD6Ytf1ryD5cTLMcQ2ySiL3fUM5M6rjp1mhS
D2VC20WWvFUkE9/8zuBeXju0mNDbyufUoMFnsrLvUA3EErI8yE99n40IvD0Hu8GDEtBwjlwj3Nc3
QnCaTspqPMkuR68jEX8IfFCtC7UUF1pjHZPJbilmwIPdlfkMD9RD1WYZh0ORZrciEz0IWnrJLP8x
6diJkVHGT0B980DMPDualtpVGdOGOe69qbeuipRuHMlVZo+SBC96zAp7/LgH647E4EdvtGXAgeqb
it28tl7iehqODvYPxvFcXYpUvJg9RuWgtsLrZsLtWiRUXuTmwhfR2n7rvGQ+d5wLAwpmONTWm6Ub
iYI4ytpOlSrmC4CbN/As3o6twS+WVP7KBjZlZ0a5dbwq2rFmgzaZm0W890R3RzqcMUxJZ2NbSwlQ
alqnDIPkbnJs0CIeh3PuAg6SJ1Ou6Kj+8KlhzmybSFTTH7AYzucAtxsMnohjZDfjcB8rteS9PoTT
UbQTBxuvs0+pjLm8WMStJgBqQKd49KLwsq+YrtIOkmDAHLL0jhWc4xtqLahF5DpfE59cboMlPsvq
4BJp6OKI1pBlD0onSq/VqdfG0Yhr4hFz91Zg+C39fG9WkGh6zs91tW5IX+KrfydAA/+lD8aTiCri
VS3ubYYVMAM7A/KtAV07t0diTcE7EdL5QtBtuUOTq3+YKndtiK9BYdHD+SFdqgiAq7fGm8mj1U2f
qLGy0qdGvnScps1h+Eg6c09HPI3r7t7hbrw1SOU1AMGDnACsDF9926c5MO2dp7SRG5bw5Ee7VUQK
TIDCVAmTXNj8NDuMTKMl+kNht5d0th4GCtCN34/Tu5xlmebeCQAGm7EkZQEjVaf3sUtSa8bThrGk
pE2Ks2x1Ioa5qnDqupl70nZ1NInv5iDhwqWcHuIfuWI8deCshGQYQfsCBmaYj8CO79ymG/AM5u9u
PXNxt81mgsqLcRwEihidK0NzMkjj/mIYalPBAq1w1dc4XI1+5gPDeWMe3m0cmT4rqCKO73olTiyz
sP2b40MZT8SlrOflPUhMBkZLXtcCWZGVgQEoQgf3TBc3af8whfidUnd5VynuMSTtWmpP7c51yP0O
1KyAURyeCmHuuoEmKAsHElv5QP7SEiooTm7aNMm6pWS50ra8Llv3MlpqU8MadTxwgv5y/OPM7OC7
T5GEZwzdlCHgZcjQXN3VXJAyqsC2xwTpwMa4BX1VnHxywkN+CI5nIndsMqInFHWY7fBYEfUBFgKN
lCFYs2tz8dnJ6DqP85/Ihis2DmvcazFNNC0ve2I6lM4k644ahwo6NJb8/AHULA4fQahf6XLXB1W1
yTHDsAyJxB4wplrVeT8fxtB5d+0GzzFBpqxZlR7VYUxEdotzK+sPfp6dOZltAxBLAmIfQsQafxCV
mY+6J4fY55xC5KaPMrwM4E2c/Gc+KzCXdXgbT8iULGN11ZwT2VIG5BFbQhje5M2AO7PljUs4Kk9h
9V7DcuvNW1rqw2jnhUPGI4zsWMwqVHGvJ75EpkVqLXmj6wSkNIY2V+MHt6iieknCdsR/oVnsALVP
rWowodco38DClySkAWvgwbU34C0ZltugayI1aBwx8EbaK1JsY3jShJIziB6h+ylmV77kE4IWo5Ge
KnUDioA7QWP02JY3mJvb/JaA6ZgygE02jsbExzyORWkY84PFAT3ceviZeAoWRRATvwPsR+nKjBO5
Wec9t17Cj1RpVodyeW7wiqIoQAVMJgtBdfASxivlsmrRQYw8gFAbeNyhojxs5z33Sc0iQRd12B/I
pBaMTWFrGz+TsSMbJCRXzJ0jfYaijBAb5Z0lmnt1FOk4Zrsh4bZ4FXQqSO+NNKJcSOaNQ3CumdRg
vFuxa2GSGm21uH7mgXakaFVXVL6c+8CwAE2xdufXWJVo1621C7tgth/8CnV4mcmMhRriOX7wUhuD
6K6hEGT2Y+pnZJKgH/eCMVXNGZ2mVx4n+qJfGZ3bZTRu4+3sjp6Ah3lqPaLC66wPUv9igI0u/99K
v/8/KruO+d8qux9dHbcfRfzxT+Lu8h/9Je7af3qm67hC+KRopHBtvvQf2q77p3BQUz3Xs5SDKQYB
9y9tFwGXTBlEYYGCa9vSRvb9S9uV9p+sXIhc245H3HL50v+Ftrt8+39Udl2Ly9WRhLpd3/VJ2C3K
7z8ou6E95IUbide2Hq1VmWYK05ENBDS/bkw3umnTrr8tKkRA22DVGMnwK0wk+VgBtI8SzqQ58YwJ
bnI/8rFozABTqH8Frfxg9sTmlXZvotlJcVQEBsAojIR2fSgH8RzTVX/0fBYQuMlOQzjMZ4rt4Ewq
Ux+r7lhGhNbQl9DNhoD51fE9FLncPxLU+nB8YhaBusVYCQB4SJv1P7yJfyng/6h425bp/dfXxbFR
h6VnCTREx1regH98XUpwFZObRzdOoS+j6X6Z1rRNHcLpCjTJuDBKRhxeBMmYZiyHBcdCMlFef9tZ
Q7wZE/51IM0Tkj+Gojaz1iV2plBzvwaBfFN4/ZNT+Q4+RPlJxfEh1d54bM0U39HwBWebXVPyUsFm
YGylb5qu4i0DFlXZQXPnBIZ9iRATrzBrRiyU5ujsFCwpqxJsnKMjTitSQH5JFDtFl5NZPYI8KQg0
MHPdzhSYMbVTMAUuRi7cmDkKOFg59jY3in3LqfQ8E5SLkjk7UX6FvSnHVJtIlkkhJr/trLv3znJf
3IVXU47xz2CAYOMFYDPqiU1unK6jPv3gEPQ8LtSb4EKMk9BLqM+T0z5ng7Q3RYStcAKY4wLOEQtB
p1lYOu74NYPWyUHsmLN/13tsYlK7pt6rc5lxEr3iy9nBiRBdSNFCeBiPEniPu1B8MnA+5sL14egL
6IaNjVyYP+5i/eYEeKPGDEf1LMcDpZSAKpojAAq5razMhEkRsUvxwm5lLmyhoYYyVC6Ox6k3f2Vd
TIR1iogveZRHwiphquF10V7AWmry/VXq0HTV1cDBUD5bH3qZvZCOTJBHZhmcPT2T9WZ/k8BN3ndm
c54xaa2wI2VbzRkjtgMsZgww8eT5Gw8VhkF+/pkmFOXM8TH0ITCVC4uJ+W6JSKh9h5VxoTXV7Gtz
8E3WwnHi0xCxpoN2zEVw34BTCm+9hfykO1Kp43hjuvDQvQrYTNjz+7LoharsXHdixCsmfCIV8fyz
Hrx7njR7J2NLXjmZuBoXApXf7+oqybfziNbS2kCyoS5OdspuzhquxFhSCVlYEvuUyRKKZXsscPix
C1vWPBhAAWFxEpcLF6sb6YSvlpiqpQbvmIcsI0o7uPH6sAYt5rLHC7cJqK18YW6Jhb7VLxwuzlp6
My9sLnuhdGULr8tJIHeZC8NLLTSv7DfXayF8yYX1ZS7UL40fLF44YBIxnGbXnLwojLCeTaEPNMxK
b8qFITYtNLEOrJjE4rZp/idl57XjONak2yciQG9uU96kt1U3RJkueu/59LNiZ53JH42Zg3MaaEKi
VGmUErkZ8cVagMZSIY6B5iivwwqFTAdHxoVrvI9iCGWFsMqo6hs3HviyQDhmhhDNOEgdXNMatpHQ
zvzOMimBQUDrQKFVINFMYaOV1PBboaVlwk0LhKCWZndeA1FtBa02CWOtaEldxmDXosagBzcZJ12I
bB1ottYE0ZYER1OYbQxJ54dOOG6c8EFw0AC+TYXyRuWYMz7ct14IcGOlPY0g4QYS7zckDs6B0OKc
gWa18OPC4SGKGT0g3MvsDyOblrDmEHaA12q8NwKh52mpxn2W+OW2DnuaVY7GEBcLNc3yHZgm4AyZ
K+BNHZuHAMhdlTgfnY/By2g5s9jDDnFqumOYCH/bWGZcSwD+WXv/NM7hdMkpizdC1Bvh5JCGw4u8
ZCtVoei1jvX7EL8GrT/n3AmZryB/vhSM1PXZ9NQUunUD8eDSANXS+xwkXFC0NOSpk+FnOBcCaWeA
i5oTYyf+El0ZOANjYCX7Ip4Z7aeO14zN95nyhwNUEP5PdMPwE5OEYEg0wIMdAMIFEOHcudapg8vQ
AharLUj+SwC00CMOQ97c2DFHxwglaMNCGIcVsENiKRTtoR9GwkFMYhbZ9vS9qdrkoINKZKjI30a1
sWts1qJuBE8xF7Iih0uCvVQo2l9pMd033pIC2Lptk5iDPNmFfd3r8yFq/HdgjtqRE/yj5s2HVGt/
eEJ2DNi9GYX2OGUfXFsyspfr5FEBQiZChowYANz14W9E6f3GAh45CUUScR9q3gYE6fcqAP7DcG22
mYU8mQuDcgVGGQiVktWxdrQAVWYAKxfAlcgM9X0pLEu8PkK2rIRxSRohe27GYSH3waQCw9OwYGFi
OkLHbMBkkq/p7pIOciYVUiYtHY58gDXLZu3Oab1sGuFtDivkTXO+h1ZGxBjq/qYmwcEAQVrRIGi1
ywA7glDm2VnMhUQyVM8eMAX4Tkifc9g+aCRFT8ySEoSq5+NsTi1WFcpoYUasmFDmvPNroDk26+ep
dMheGfUPx8asXc26d4TQtqk4bjFbK20UiKTUKQ+pxcWms5Yva/MyeZSSKMv8MVc6Ain8BgaHOJAK
7pcBiPMq2FPDmYkHEFFNj6A3Dl1j0R5Ovi98JG5GoadSgPgOMj++hLMbXzou4veUBF9MoKssdpJ9
VeTmORpJIRfCZp2AtJqCbFWb0IPgaoNyXYXpinJ33ZF3JSSQBD40MujafPg6/S4RImwGGrZaOTw0
ZGDATpgMYdhRzlCkmV3Mtv6nsFr/x8gCBY1h/BFHNGa14eSNzvSHks8xJ4cG1tMjoCG82glwbSwE
W0KmTCE7twX9qKKLvJ3X8LrSPCruzAr4d9VkePy0QNuAnMguTgJdzxRm7sjszBDxyfKFp8unhayL
guwyMAH7EvBuR+iRsK/HNRJxx2+tzfw8zd+XXE4+NcZtgfdacgv6OZeXtb9Tu6o5Mk9Je1mEAMz8
1W0DEjhQcOBOOMHr71znJZ9Tf9m1PYytRL6j2oBRqc4N41y6kIfXViDE6oFZHvCT41BDKlZ3dODF
uR39MwnN2ANr3Ajf2BLScSbMY44KwPwnyrCCQwYuTIhAvoi6xcgNGQ7wybZ1WJ3HwHczOtaCVw6s
jxjecgwOdZd7DfN2GZWCTNjMiWw+fxCBNlfe/Fb6znsmOOdOnx4BkMBNSdI+Pbarczscp2ys4OLy
itstWOgBPSUT3W+zAKN7AXirzVQMr7lgpR2ds7uNwMoV5DTnADIxsgHe8BoRTd4HZClOTflWCrxa
bcJggfwjg9CxkK0Fce0J7LpR3GtLENgpeFTq+uCimP1jFoThnZwMGnvIyghDm5zarXpRDAXYnoS1
nQt1G1bkx9ef5usVVPtMIXcTFIdqqnDeUE7k1Y0U6HsS5rcr9O9RgcAjAL1CBm8S1yLcDRkYSXAg
9HD1cvYEsW5MYYvTtQEzrl5tU9jjII5BRMrrnguZvLOqy9Jz9c3QEy8BYcAPP6dItEzx3xfEMIF7
BwDPYyGft7n/T+HOb3AY1z0VEu/sCye9FGK6Vwg8Xf0FCiGqV8JWZw78FPBWsmCuR4JgV5tciOzq
lgmknYvE14AOJD0vSmCUls/mSDEnsr6HQngvLNhDHj3IjpzhuZFNKkT4KmF1o+6Z0OILBY6v1JbK
HT8dWmVYPPRRqR12wpz3hD7P+u5aV0V4bm0juOEzS7OMw9RZbcIWgj0fcM7nzqN+0MDh55BYACRj
Zqi2RU1vojfA4Q8NdHx1a5ZH6fCb1AMXOMBz1l8St/uW9qz9lnQazm7hQEG1B64xhL+vjgbqL/75
weG4QKU9pIHo3tZyyjB6+9UbsIg1/HHUNydhU1Hk1erlw5yWV1vL4as4aXFofbqlbhQxf8/JmaEe
37ojBhkwWWI5jGozoRlPzPiFawxEgQfVhlFb684zwkNjMIcO0exQ9tS/vJoGxoLRQG2yeP17q04g
t4D+VrsRx0zb2VraLScy4NDaDFYwqhiflLvBGtwh0czOtsgYYhE05KR6NH1wjmvlcg2lHghS0751
8uvXs9RTjTXGHENv52AKNOvrUX8ImUgU+0Nn4IHQxAgRGQlHHJAruZ3VD454I2iSPqrdjTglGHDV
P58FffotEPOELQ6KFhmFehbUMqb4xVRRibOCRNu2BoqFyaLtsV1B+aqvnngyvu6qfYhU/j7Kium3
Ja4M9Qz1XPWMr3/wtU9HvQFA3dh7yDhCEouEytweqoTOrF9/oq/tH11xeLjIPAKxelCFbPSY4ii6
DzztJzQ/1xQNSKqEIOobcb4CmSu+kEzMIVPxNvYwHPMWp0ipAXK0Mv8+ZCGci3cELNYsHhISTj+S
3n5oGPS/dhCDCnN5WsRdoonFpJ+1TYXWxBK/iclV6irGkwb1SZq0kAyIlmg4URyxo9TiSdHFmGIn
TLFWIlERm0ooXhU0rvl/bKDbvqUuHhaDGF4tZpYSRYuBqoUcWwf/DHsLViMayLOP0wXfDtPAzk2C
7MVxtZogVHU/Mi7fc52yL4qHRvwwHaIYS4wx/djfopC6LtP0YCqpTCN+GQ/RDBd5//RFsS8Q0Axi
oqmZ/hczjT/SMx5xzomzhlXLFgAFuMmZdQoh7eLai+MmRHYzrVz3x+hvIntuAbjdmOLFMcSQkwwB
jHP7Ry7unFIsOkWBT8eCudfOvyk4MBojxp0W9Q7RF/1oIeNhcny4trLhpY/P8KKIyeHu8cTiE6Pz
qcXrk/oYfjgkvczi/GEKHweDvD3XCSNQKmK7SCO/IbaghtUlVwo0wDpxCdVIhRLkQnaafBRiG+rF
O9QhIPJiPHGQrG5Y63gbpPY5barkMfbwFq1iMOIH7rdViudIbWoxHeFiUncsC8W9uJDA5j9ZYkfy
UzxJhhiTGnEnrWJRatEpTZP5Upqg5zIxLXXiXFrFvhSKh6nwiILhZTI5c8yGjX+J4nKKyXdTBea2
08TmJJ8xXQxPevGrNLRfupifWjKRurigDKRQvtihMvFEcU1wtoh/ciUwUyhCJjWJVSqRb029vL02
8uv4tKIofIGWyeyHcdae5f+sE08VwqppwFzliMOKRFR5Q3vzZWTGSd1p5XVdUV/Z8+0iJqxCnFga
0A2cDIx/QbkClYc6y0OhVYpLyxOrlgv08ZqKaevzqxAZMw1WoZ74uEzEXJoYujyPP/ks1i4t+L74
WLx08XlNYvYqa1Jjq9i+DNnoMhQvJjBHjkqZ2MFy8YQRgmT1ToY0xSAWiEssEasYfDwimQUX6jA0
fDGPFSjInAhDtTjJaiAVDdMfF0t8ZVFpmmcAPnTyHgH+2Py+uM18sZyxlqToYmUR4/zbrsWEVsrr
rE/LT18kaQNqKBdtWsTk5kFHpBaITBSvGmn76NyIai0dX32lXks+AlRsDIRgNxM7WyWeNivVX1aL
4ssAiYOUR04enW/go3db0byN4nubZcMALsZHM3nLXOcRbSFHDzRxqY0vjnH0JyK9cCQiK9h2SOUC
scvhtGeNj2lLLig0BHRm5N6z3tkZRfy7E0NdpK0/wzcT4NHYmsdAPHazGO0YWyUlpUHJdOej0WC9
qwaf/Kh139n48EJb8ITl+EqHyT0U/hRcuZYKMDlh0lO3Ip/YvSaePXXXEfdeVOY/fGR8hohtvza6
OPt8sfepfWoOQsx+X8+gvHFBE5mdaIJ2hyjx3+0WNyCrgW5DB3Tu+52VtjLySdMQnWBRVcYNiyS6
p224GxuLOojYB9M4OazKRwimtxBD4SxKDWJBVKAW/IWe9bMQn+GM2LBHcGiK6ZBU9GU1cB+S5wNp
iA5REy9iLYbEwCIX3yNNjImpH2xeuVF8iq2YFWtxLDrIFkOTTiirTprcYmI06UOP4mYslaYxckno
rQbuxkVeCGNF9UtfEkYiX3oWqnY6as8u8ke7wAKZMtd8dXy6wRmKSMyDl1ackRHHpEkskpb4JDks
ODrGcfFMzggnuwTzZEsWpGJeiyFGaH+ZElSG4qo0xFpp2iA7+Z+vhNGyE7dlDeicbGsEs+c9Fful
OrMXPkbMgh/HZOaCnC22zA5tZiz+TOwMbx5CzRm/xtkVx2Yrts3AnXrKhuUfqE1M3Hck460JO6ft
4OksbIydnbg71dHZg5WxtRF7Fgg+CzF9hjnOz0Lsn5rLCX/hyK4jBrVtDKGduEJ1sYamjofTKDpN
4hOla+mSezE4AwWoRohcRjrDSGIhhUADG1XMpKM4SnOxlfbiLeVnuzLs024slKYRp3Mj6587cZ2O
1GJ3jfhPg+h771Iun1e8HCH85gJVKoROzLGt6FPh+86Y/dhgQYXUCV9m6yBcLSDrEhKokLThYlUn
L4O13HnRabojbM3F3MoPxmFLbK4ltsoSvSsc72QzifHVlL9HOeTPhdhgiW1BmBFDbIoqthBnrCP2
WNPBIxvZhJE7Ie8g/JhRzdodNSpX7LPrwotuiZG2FCwTwS3eZuKrpciE5EMctu4qrGa0tr34bTsx
3RqyqCKXdB5cmaUVH67LvBTzwhrcwKLZplT1yDjgz1W//yxO3RrjJrHJ5Du5XlYxIt4dWKfUHi5e
hPJPXLlhAuL00znTXZ0Nf2ILf68uJt/GX5frKHbfkdmOGxrOL4mYf4nIHiZxAZeDd7Ajdzy6iXur
iS+4HvhTTiiEGdjDbi5W4R69MO8HjHXUNGmJ4R5mtqOFBmkzMuY+ZAOzGbqYigMuNmim8jYQizGX
SQRLcXT6K4uXkeqpHRD9EPdxKBZkxoLqGP9JzcjHujjXTHzJUU71yg5/j2JSnlAq56iVCTtBHs/X
mFnp34PYlwPxMDtywhnIGcYeUMCuzR7jgdRVKP7mFpFzLkZn6hgkY1ubYeGoOMQFQEJOjY773eST
QbXE5MjQ32Z2c9B4a1CyNqfdqUAibdL63zUhcdGYFn8tpum9zfQ26yMxUE9agB/QYmId2lsbZN88
sVVP4q0mBA9IDJW1p+O0TimlEXQJgLE1LiNuE2ZjFNimuLCrnqKCI37s3K+ZFJjuocO0Bw36cy8u
7Zpe6tb1L5ZYtl15GduagRjN+jki4g4IRJHJoeMxIunWxdZtpG1624vBm3fXrxKlN1pxIi9Iviex
fU8xWFH03w2lGT7Z69VEDL7yN1oRhVMl4e1JngaRIjRqJus46SEWn+gwYL0C+VXjHIfHMzNgFCEG
XNdftoWZvIKPxcBf/Ue9a5cJf3kgJnNdnOb9InrzgWHwQIznsaw3J7GgD7JRdz1xpNesZxhIYt9o
cCJOUaknDCxda1ZU+1U864Yyrot7PUfiJy52dYincYrtAgoQC2Q57Ms58XP9/x831UMzyvdMx/2u
/l0Je3q4+Tw3yqliCKR/Eog7HrU5Egz5ap2Y5aOUvKBnYJsPUz4GBf75VKno234ODqH46b/KMV+1
rH/t+7pWV0/5evRfBZz/9Xnqga/L/q8v8K99X19efWX1vP//ff+v3+3ry399t/9p3//9J1D/4n99
IWZ3cW+IBK706doDbSG0SBzqdlqrvw0tNUXydtUuK+hpZimoR605T6IcbKXGUhjmt3kioqnTlVnG
305tYWJ1lluN0uOzXWUPWh2v36KC4YGeGsuxX83wtYSDWK9brarnbwTvRwr8bbGPG4JhzK47GysM
bzNrLJ+mLrvNOgZc8KSkdIVd75ubz8FmdAzrkjq02agjnmLYxPRJYBbF6wKrz645QNarsV8GfRPL
P6JwxihIW76nzLKdB1Ozyd+H7jdN999SvcGxssDhtXR4KWp/sUzBzeBlmOSBpAfEpzZeyzgDK64b
m4n5b1HSAQvTO665tSfoVe+T5rdPAVRLSg3eW2bXnOfaEZJ36PofLhMKUMub4urrmfEm08w6PLc8
65qPwYqCHUIc7CggIk2t1z40MMlGFRVvJnFhzvYa/m3Zv/DLborESK/9Wi1vPvVsW/b708ix2CW3
zrwb/BeG7Zl58l9npqiegiaf7ibB44EqaZ+WJnpa0yDeLR68FqKq3cbXsuCbT1yydZkYmxPkUoBm
kp2m94znMsrBqTiQNwcMFD1nZW7kTyVTRPKb6WVUn+PV7j7vrlpGoG55XFb/Hv+gfugC7dQ76XLX
Ld6zM8y7zKRf0sYJS3mLSJxl5ghRDHgsY54aoB2TbTxMGtMa3VPktMnTUC3tg9n4vzLLMT+WlLnx
tvBDwoUlNeupOdMzIxbZh+4dmQXCYxUw4h4EKK6uf4aeF6x27ficBEt51FvG1hFS0sCjz1b07VEr
AfjFDI7NYALHgt5vqiUuJ78x+VaiAKZux9DEYHoP9KyOzMcmH8BtOEmVdFBYYoC5Sb7PPnM+1pgW
H5ad/4g9t35oSWQ/+4FzaoZ63bvE6G5q8gG4Huj2Jt7kHMN1ME91yCwTih+KHaDH04SrO6usmM1P
rCsATgIadhV8pJNnbry4mC4V9LJ3z3tUL71JK/SUr52+9dLe/xgbTn5wSZe7MXf055HfanGyid+O
6atZd1n7UOrfNXGCH5y6exXmZ79IRyBodIVnW4vvlnHKT3JmgjTo/kOD/JCysjxPNUMlBTmbyf7Q
ehlWtynDqb2Ln3jMjo/RJukgrUFIsN7S4JsDEOTDiIvuojOGuVF3V7fLt2Aa54OVtEffo5rng02o
m9Z/8TFO3Ts44UmQsH/y62HPGyY79FrAGX3gszkX48+5qZKHNg4A4bQR2UYt/VjLwjzNPR1wyU2c
4FtOW6d0GCWjdsVoFR+Hdi3d9yYB8kd87dXKseEYqfs71ZkD54pqYOpNLonosVFee9eF/p9mlXFV
d7PpZdG78c20ua7OuY7aBhGnUpZT+o3ude61TZzq6LagyPl4p+89/7GWtrNTN1jjAyX+Z2xJIJem
2IAs5yTv/fiP7XnzzZIl6TVAK3qvpdYf9c3qGj5YIs39buWggCXPfqcGwdF5tAXDM9vvjKDhA+ne
iBoWlySdT4PD4jPV+eB2ccjcCP2qPUNPNIDK2aHO0lpXJHLWe1T98EGStclYvPjJnN+3tv8HJLfx
ntiJczAcmEDqbhXXKXQ960di0EQNnEZ/z8CdtjPjF/3UR9cybKx7r9J/+UXrv5OkWQ+618OgGqni
Af58j3waG6Sfo1uXI/a7Pu4csvrva8XMg+uD+45jUuhc3PgXVCywvDLT3asXIDVh7ICfKu/aVueC
fzwt1Uyfy7O1LfD+FdoBn7TQ0I5NUHF5t1jMD0xpul8b862KZ+tseRSVtKKyzmOcQCOAXbit7VZn
GAwyPZ3emWxCy2izx7qwWEuaIbPkE/qsCg9mWIKeYyF90+YeNbDP2+px9Xx163+6u8hX+9dT8LXz
Jb7+yde/U8/+j4eLiFfONcpD2EhDHE3ZWd3qqchxKGMz/vetMC5ineQ5O6NmgiBtZ1jbKp30tfwa
SPnKcxQ1fGeuV2+DkdYuV/n4Z2XzJR9V+wIsE5vK5GTkSjuzpZ5zJl1B1t1AggRFnJ9D0znRU0w4
WroHewRn5g1H8PasNhR//t5KED62FjqPRB50O36PXro+3syFfGVQsZuSoTn7AaNnIJPJMsjdnB7l
OQYWff66C92wOE8PjNGNe9P3Hms4Z2c9mWkBD6BZ/bjwINXFy9mPkpyTEpfzbrQiFaka9s3BcAiA
fZN1LG76qKt3qXwPRm8483TRT/Udv77t113143E1jrQjPKmfv7Vrfi6vb/IbdZP0LAXZoim2YRo3
cJDofn1t1L5uRBjSr/MDSR1QwWlx8kffPjndjAZY/SAT09u5NiTHr194WLq9XyWCQJemmmw8HZcY
3DkGAqJ2hdUlHc5ghG7bQiNUulpX+p3qVi59Qp1yEAd/aumLaoSN8W0yBkRCJOOgNkvh0llMiSxx
mas3WzuJmONrdGywEyOxR6evrOPQpZugmIvz4jjFWd362mhJWJw5977hdvV26p2GdbU4exErvI2E
uhkS46qmaHrI0RAIKFMn0n5m0//3rSrwtBO+qpAzB2xg+WbxMPgLgyExB7J+DbfqS7vqs/n1XQaD
FqcVZT/Um1htyjXQqJ35fPbUxvdh9aJHPNXyTlbv6cDRTUL6I1Rjb5j/vqk1pvqY332onWKgc7jw
Pqfm/3ejxRWzzQVzmZG0BWvs284a9p+3PM2mS+jGV8bV9JPv5KFl08B2ubxMtN+uO5b6jjYr0YCy
mQ1IbD2Yg44yL+3p/vPrQFj6e0vto+5PAlDt/NdzfPnWM9rwG4PT9TYgxn9Wm4WpyM9b6q7fCcdr
5kq8SukOGx1NYZg2wEfVLbUPAuhBt5GweDJt8nmY6ebmFKR/rDwnSN4Vnnum6+wSHpFR3848MlLe
tPPeZl72bOtmf67z5LhKqCt0kVAMS/teJij/nCCpz6w7gv0SFA+LO6/Xr00jCGFdQ5SKMMK4FIj+
TkEHKsDJostsmtHFWrvHyohskoId3YTCINYiwx3AOM1+BNzEpq7NEEVxUX0QsPf3JTrVS0dI5rK6
M2ghuaU2JNv0nS8/nVW11F209GLIM5Lc8y6RbNQt9aCVIKTxGRbpdI8wXZ/sqJQZN9oY7YpISquP
lfWPgebsUK669cia+iHpo99TP4FX1WXWPUjRO9I13UIwivih++wKSyc8osGiCwfxm1BZwMB99Xse
GWqhs+KfknFwDpC0tQfMLD6flI3dsYada+aubYzopRb9jAzd3U5LO124FGsfV8ekvG9MNCWJvx7T
jhRuNSbZ7dRAfrcKG0nQcnGnpj0CLy9AAs/ts42fhVEerO0MwhNRM3HFU4q6T2zNB9KIWEjdVZvF
Ge7WPtNIu8mgWZ+2RxL9473aAH1a74iQkqLmFLranGugd29NFyY/XKtyo8cLYzkBQ8pk9CiGuQaU
pmCoXoclno5+WN4ziJwdQZNojUxhMMy9zPUubgKQJvX/2TR2kV8NrftFCJsCquxnJIz8E9T6r6dS
jmHULCoyolRNd9Wk4qpudV0EgIqSeilNJLubn4kkTweHSzxCh2x8u/QuFtNfXMZRN17WDAWYYdBz
bXUXZUo/zBu7bKBrL11x/dwJ2tK5QCw0pWaZS/WSmq+wxR2AvkxUagN9zqSho1h497jholMTMOjS
dowwknijzsKIoOZfGFvzLzZsdxxF1EEHBvr1NUbeNJKZog6Y5CMfs1DLMR0bjAe1VRdfk9743fWG
z8A5KSjpXIw6xbrYQLToGoSbYLF+r7Lmm9MO1vVzkyc0Oeh2kNjGJJAUGkRweFlAjan7yFn3GvXJ
48zSXPdzzphZMH9uhnLvGF56dgdqazgsYKHK6WVcfUacKbnqpqBth0E7G/ZkHmrXP9dJOnxu9D6J
jE0uikt/9iKSlv03cnS8vhTQz3SPWafJLb8yr/pox9C9OeDarU3Ul6oUtFEOvZrOvq8Vh9o3mbW/
KS2cZGqxoTXdfy471N3UrIZdkDm/ShUpUUuOz5teW7aHNctIkHAaDwY7ZNpQliV0YkkTxQ/41/6e
xKOM07k6f6tbahPbJm6Ddj1yJibBykzFN8AbCDVK/0V9GVu+1mz0D97gMCqeDYmB8ZgvVACWvGF+
0KZYa5gr14WsE9RZfVzbjTGuTBYRsd1S0CQuUQs+d3ZoRedkXg3wnRsylrS3M5xFRjufYSIUDOBW
31Fv97vI6/5ZgmQ+p/KYulX28OEc8LHEoDmh6nLi/rzZMQFxdFp7u1ozMwPq9F1NBqbPQE69+Od9
EDCnr1NsICtIdUpX+6ZyOJIWmw65nULfUOtLtW6kOfM9zoeVqC+LSgJnXBCFzhARmEtn9Cq5zvRQ
2jGfoU7Eal1pEvLf9ENM4WOFvw4a2SU2JRt1/jDl7O706w9zbnm5ZGPIK6IezMDsYRKH29Do+XzI
rPjUS7RnlA2IFOI/atXDCsY9Je5RrXeUMR3PUXdWt9Q+ddeA6F5r9XQ0YTS0x3Lsn1DI9Puy7Xua
/KYJH0ZuWp4BsARVEW0OYu+xnAFlf25xKle31L4GviAg0RoMjjygNl3PqbuRjbqrhT4F6oX8VtPT
5dthSeuJ9AEGNbR1XwKOUMsX9WqqFximJ4SS7Job5lMZ6FC0hrh+MGr9bqGbQhUA1nPF1V0UpeOd
u1ofUzAbF3PEQTWR5uk0/2mg6b6xhw44uKkFrPBLlDOhCeYg15YX0GXIoq3wm2FSNE458ky0yk6d
P9Mqi3qfplTMwKBsjKC4enbT3lDPm3dJ1FgPdd1S+OOSI5bQHAQd3jVySw/4dgzHmvQJO/tuashu
+R05ECZnUhoP03G17A/Ps/jMMrt/9AHL3ZKsfl8gKh2ZHq6uKeyTgevLd5+0xrAGDLZO1zBtqv2U
tf45I1h6Y9njvBkTFKF+sBw1QtusY5FXRGhcb/yWpbNvQJCbkj+lOx3HhOozeer4wUzJ85JcCc4Z
J0s4OTB2fO2j4OL96KdNcTB0BkWJfyb349RnT5WdvWIKaL4RCDN3Y74geQlDGDKZz1SxNfjXVsv+
bkyr+I51aBfRdruZk4kipL5Sax+Wx4yzTEew+n0IBw5gJW2toDRf2sJpP4ALaiCEgnYzY+nZ6J1G
+XKYwuWQzNP4PHfAd+J0uKp7eGPDA/PkycZn2tSFxPdhdlhycsOzz1aTex8b3ozTo4njeavDWnLS
hENfbehHc3rwO494cL68w4LU3sp6YPRSC72russwwsFMA++JN1r6khb11rYm7c2G5R9owHFq3zYP
jdmXzJUv82Mf0Aga+/rY+HDYKo6dG1ycPlwxw3jMYu2nFjvfI73on/MGJmwKLvHVYR5+x8LHu80H
NzhV+hPLzfr+c7Sr0GnUV2493/J1HldmjriUw6A4rkG9mZEfEDwyjmkeppd8KbIrgoe7Pk6ecllr
ZzmB78DWIU0ycHjv5TRqpzpZvjN7TH99Wd+yjBaWM83NWx7k1yI2ikdGxJq3CIY0nJLhZfaTE+7c
4bas12hfxRyrKq03Hww7MR8Ywk6vy6LfVtpLC9Lv2+zmKBaN2SCKmTEZUkPtW/IXTonW60gWi9WR
QJJtKn+1W5qXBtWGOOmHfTa4N7NbvjXzku9XtGZv/KyO2RoPy+SfnKbVbtUmXAnlpjN9sxAn1lKY
2T04j5U1MnChMh+YzvBzsucchZ/GKH4ihR1u1xkbBjM39p0NmcaneAR7fFy2xCXnj6j06G/WRb8N
azBhGH7aR5qJXASZtwm9NYaYn7Jx5bdZneqOaZrpNOe2IXAeazgyr+fd+lzS3C4vVV69RG7bPK+w
yvaz3xUXEOoF3VES6UVd7SsjzX8GJnDDtfjFJTgx6wIkTTf5LvZTHAG9DEcnWfzs+4TYPJuidDBH
r5HhvIyBvtype5xCSS7ZHdFXebAvyoRRftLbVl88U3CvybH14dU0bAr7y2EAf7KxxwVW4egwu2Ld
paZZPX2+vVaml3ZRq6EOaHznMvVrz+r+ccQhtqmZwridl4eMUuFtbgfR5yZYo3/czA7OkAwYkEAh
iWrrFCINem5xWJxyT4PRQuKxNPz4p9HB9XHLp9Dq9Vd7cZ/9JG2ffbfTLjZ1MITCEYMYROkhPpRb
Sx+WDdIuCPh5wBmlM5mVYz7lDcpt/zguPrH7ab7zMpr6Whj5H5OXGNu1LTVy6axqXf7q1qBrWz2r
D3qmBc+Kuh7386vZ0RJxGOxgpfxaldH8Oo473xuKFz29r4vRPPH89AqWowewtyT3pruUmwJTdJL7
2qPapCsXOBTkhsV5cBZjevUyRpuHbnpyu2R+NcrySHtkeFSPYSu9wgcYLlq5XEYouvfREsZQlVw6
I15Fe1juRs7694ECYOzZXfVbtZ9KMPMeAwNnI9qSW7VpgZhKkEs+La0UtA2mlVjMhylN66B0i6e5
fSXP0T/bsulXzjextzJiNXndc9XPDtGG8UPdo4xn7mA2YlWyh9XZBO4QntPQBXuKGCQ7+XTfBwaY
z2m3MHWTzbfegtlsa0vzGzfOep3dlb9hcPSibLpo1jpzBSE3q6KfLuqW7rnjxZjMP4ynh+DtvRxM
eFETioPNfQL5+HmPPkZ9UfvR2yfbzNUXxuYHQhCLD5LRZFl6O7fWW57G/ZHrqeU2qubffW9Vp4Wk
xoOL8nRb9Q2HGrm7FsnyEI+VebbD5F3tyg0XnC6zT0c3LbQrpVfuqn8GH+XvPzPdcd4alRntc91q
uTxIYqaF+v4ZYnR0lzPlihulf1a7bJmH9AhLXtQ+huVL6BhmtFGPqn2kRVlLhePDusT982qyQohL
5PTqwZEy1kNm2jv14JhEb1HMEiaxYzJiXKIXjn+r24H33KUYAjosanswevYpGKBf+ES9L1ZDyUo9
pWpN/7mngw71eXpUu+rAMTnhhdUxiBv/2czJrHaRS3kah6ibBrd0HhoyBiVxSS0lAYhrZ2sb+XRi
fHCkAc/0BaLvG31Mlk2QZfV+zrXiYWaCaR8nLSN1M4Nppel5Jxr65quuoUs3UG1Y+tQw2ef6d146
+Xdc83NJXRXjziwYO0SadalC9HyzZ8V3AGpjuF7VTFV07NcdohdYy6weuP4qZySZtbX89sIKQw4r
jfrmnPwZ0xGAE+exj9wwqHWmTb41uvIt9axHZ14+egOVTjkSge8ZqRnyf1IW6UAJ1qcgB0uwOukT
U4B2vlxYC2pMt2TndXLeEGSmm0EjYDi1RBcXXssqXl9cM78bQ5KrYUGWyNIITHk6zrrIdo1L9FSk
WFDxdm0SozG3TPZn3tvUNPYmJwm45oLUhBBWYMctyL7rw5A8ZzWO15U5ipI351p6v5wV0RpoMuwQ
/vzLnqPgSCql2y55dfAnZ4Szyqjs1DMomtCJDckQEhW7AGscKAW6aATq+bfPolNSlpirATXcaKxt
ILjlA2OI2d5PANJoMoencb3OUXe4YBSW0GzVbn2fabyivhtJDZIbLeaDPgH5rf3fRukBIbatehOM
62NmMs/crcVutgA2pS4ML314t0qKI/D4NwSy9o4bn7QuTOC2pCHsy+mW3tqvBXVSGWgebEr34Pj5
c7Y4wSFpnXucxBSxQT3USUiozn6drJoUeYNlvZp+ocN8HjXYw3WU01YK5LBd0jhffPo2gIK0xGFs
pCHYG747o5Myu2dd6lXIbs4BEe96HNvyp9Yn9YlkEyxJIUfyYh+GTPs14b5AgMsVBsyq+WQHU7vH
b5ocu9RCNYFrj4uWq9Yvf6omOknnzZiK5p4024/Zs+n9Gsav1WuSK/KjB7PHyUZM47/IO4/lyJH2
ij4RFEDCJLCtQjkWi0XvNgiy2YT3JoF8eh2MfkVIitBCa20YM9M93TRA5mfuPde+cwb3WkfY9ZjK
k8M4ksDeGXIikq3ezxrNXoMvO17633SqSduNa4g3lXvOywDjMMHUrK7w6jFX8Dxckakpm10rxNVV
sK7aCtopKeBpETQHNbZfcypXpOSaf4wIhSgjeTeW5V3lkb0gY+dx9umUoZVfy2p4VXJML3geHVA3
8G/cBmpHAYBGNtkDihb0lteJL/VQF813E/uHCUb86lo8/GMGmeKeGFY7oN9ftkh+D1WfX3DljIDb
MwqPxn9WrLo3Fcqj4+j2D41nPmf1SOibSHZAQlAhMsIG/qpswhQI3eanmG2lML+jlvYxMy0SHWv1
mKn24nUemXoL8F+jl2E0YRSuat4T6eDUBjXk8fMXRK0qFKEhG827oovfS9ABMEkoCUYnOBvFnDAa
mhhY9u2hJoZxQ7BP4trlLtUZr13FVzCLfWIkCMj9/A3Xb78Povg8mtXRnpNrZZI2RyAlR4i/jeYi
fsr9+SWDBtZ6BeW3uJo9u9rR9fDkDAyB5kwVG7uvzBCz+QFP8VG5MAqtGTNUayBh5oC8a8Tv1DT2
Q+wQXSqaojoMLgsTa3j15QIOC/fjRmejH44UuLIzYvYGy0qjQWkQf6SVwqFKWscGT2u3wSmOwGHw
EUoxntrmybuymq2jn/1857s8+hQfwNGsv4SrfMa1/8dA2MbsJXvpFNbDHouGBEHX6eE3nXnl8aS9
V+UQH7sUR445Led68vA6C5TcunE3ujPt0O2KAAreY2EHy9OcW+ce/aK4s4wK3hSVK7PC4aUN7urS
6KlOzPqejM0vqvTJ19yeUXp2+EkxRlVsESeOJILtd/yF16U0ZtSbFFByzjc/VGjJRk4zOEnPACPu
QxYC5SN2RYcEDCBHaPfBY5sMHyVG91tYAF91717FYP9qQwCEMKqHxu/+RNSTygQGi2Ku8YZ55y0A
1gGFvUmPz4v2KykNOxRGWdxl2LaD1EgP7egHG52ap0zb96Xl7kbIjjtRezinBiKDCn2R9LCkkm0B
5EU/euD88o1wMrryXet5X6nsYi/1Pm6dQ+uCckJQk/p+Hbpe/tjMkoRBljGLdyot6suudziazJmc
BcaRKei+evYuos6/4pTIxzTPvmVMomvivvlljYRdOJ9dVz2bEU7fpXCujq7XLig+ILdA7in0l1M5
a/Qfep1Y7HrLfasoqpapvm0jfXWZY+u24eHpSQ6f++Ja6H0huNsab8zIl5PGJidqGo9/OYdBOYDY
MeQpErTtBU/5BId6lantiWXn7Y47FCEZU1+RFg8dzGLT4iknT96LmFAEBju/LLSykXdenBVqaSgh
PNBByeqQmIgzE3N0i5k8V7lCqySOjCPe3HrmaF6ct85mFYAw8DfAE4A3C6FqnzIn4GdRaGDcSey9
CnWrZAe9zeIyWdisObjLew999DB0bH8KIpmUNOtjMkYfZZ1ZBDjAbrOTYzqnz7YUuGeQiEfG9BzM
XY61GUamtOSdMKNhgy+FGAZG+dl4qAJphzJpF6b7wYDqVwe3r61FwYk0l6alLkJTlKQnmYuPhxsy
Sd9ypPeIDkPGQuCA8VszB4ItGJNxH9P75DCk4wDmXzHHfyCe2VwQPLSG/cicTW0jBVNJOsmZkcMT
oks0f0ULO9fT33HgPsfxmKK7PqUqnp7j7ikVPjCsJr3Na+6iwNi4VCKGBqBm5Ujbx5apY65+Mvfb
aaertPD+M2cizVBj4eg7bnVUR3AeXczmesVYoa0xTOdct0hrfWX/smisicv19GF2iM/M6uaXkexe
+yo/pTXafvgFOv4hx+7O1aD/tIOWIjc6oih0B1EMbQIss03aIz8IVug4OIC9jZaGYsTZM5oFRTIS
3EAqUM1hN/1Zhi4jkouBOQ3nxsYDWdrUbBUxWUN6nI320Iz+mRZc72BonLsgROzCGDcB07mpsn4+
KOH9GEV5LCzH2/cmR5nlLX+H1OKpIPpg5ZTACO2+p5lAlLlkNV3V6zLUz88ZevcdeZTetspjAh8w
y5pBXuEfACnVZTwHlV29Rk76aSYcWz4TtYiJ5bZA9NrhDwthOP9ZUH1hTLyaSNM2fpHcO3p+KT37
1QGGC2Lf3fRD8GuL5FPnfM6x32dYLXnyhqidQBooJOgEOM5R9bq4HGh9UhKbkvP4uemdmpQTZqNz
Q0TJNW7keJrwK5EfIIlFsu5J8/sBhmlBXcXfa/aDsU1qhgKxty7DUcfAMBb+1o2+REJn1+Oh2eb+
pHcrwMEOhLWfdPbQ2tbBCOCBUwk9tDkJ5QLxcmsRZohv0sR9juqiy+1X28u+O69/JYxy57MLTmMU
gWWWDg8D2Ff4gs5qwuBGdImHLUd73gMwJVRxIKjaJNaDcAjiRAg0VXX7t2urs5upPyiZwPeBfkvy
oAW/R1lbG+3CVT4c/CFVKIEGEny7jsh5g+rNgGrRIhU+QPBj82jAdl2Sr9TB96HZnI68YkzW9SUe
+Kvjproq5oIH16rfEBOFBEjsy3oMyUA5YgFjZVWgMcir69hO8rb17Ju2AXVZFRb2QWvAgtEjCJsF
T42TfLDe2I8GomORmbdLms/XlhTUeYk+1qy4umddrVALWdlvN3sMDTOUO9kEM/7J8KYRtSRYRVdb
84PxbFBs7ciqw0HUUiz1Ne9BFXPvlBZ+hMmbSTGL9nMmXnzX4gtBrUZnFJ87Xp0bhyzKuIeE5hle
v4uc6mo4+WMJsOndjpkeTvYBVVi0ZVMJhc9z8K1NGGJrSuyNOGJSIgKyaapwmtikAlzbkPaAdU8W
L7NIqptU/m07TBAyI1wBKFCFTM9yQvY14HEhxbBE9bOLgXp54znVzjL8hzaFKC3G6tcfJ6xo6iuS
6rnQ8ZtpwYWZBvuPEcwDHBw4nSgHvIPnGDgaPXQ6Y1sOO56Iik8Spu+YVM9pdLImQJNkohDakMdv
Wnq3gTIVPIfh04pp8TLsGjk5go3fXmOPuUo3X+bkN8JE8GSuz2UTFPXeWiufGS6Dq83yznLbD9bn
2bbUBELQBM5O6r3yHd3qZLBOcYUCTS9V+aIz4PHsjO7G2bxMlRPiKTtE2n3NmP8kmAI2M4uuuklZ
RQZZG3J6WkRAX5p+uVYBcQeKDAMKPII+++jU8vTYCzMpb16l6dHBLM2FsAb5MjZEG9HVN4xoXJeF
j3cOTPszQbLRrBP1nPJp8ursnHb95xT5WxPpU2vYZ9yaRGtvItN+tME0hURDcZCX3n40GZK6RYZ2
HGhOjYxiY9Sk4VUp9nhWT+OMTauMGFw3ayGJN60qvAPLBo4uV27SPIpYmuDUIH8AFr4Joz7mz2ld
n5KquGkdv95mYDpXZWKa/ylGQlW4ndJDkPR656jJgZ2HzH9Kq3Y/106y64vnjCsKhYFbbbM+eRBl
au4ymOdh0D9afcAPH9EDSzMZhHlGTa4CdBCLf7IzaisOp5NBT15G869To9+jgtpL5X+bsyOPUFRI
Q86vsVGXW881fwZVgGeVHN1dv7xbU7KbO/QK//zndP7DKIRs7CQnyLlQX3EPiDoj7B70l7OcAsEb
A0eQsR2sz7y54XZXuCyqbxRKDS1jDszaX/bVTJISDfMfOK2wiYZDLgZBEiE/B4rHdFM1C94uH0Au
l+zBNAPYwdGHtPKVQFA8Ke1dFrUOVTsffBdM8IHNVJyi2yxY9B1jx4zQhHEdGgVh5QHx8NvAqLik
6uiO1D2ibDjgTkibsTbAMaTIpl0IOFonNeHQMiHEz0UlLr7zmZhzESYgkPK+B4dbwbpdXMZWJoT2
5jICa7mf0xg1g4VFzG3IVajbCV8tvl9JO4G24xvL7fC4gMlq+IymyGmeiiAhGsZgUUK4c7e3Ov+7
SeYF0y5nFvlRriIkkGAn0rnNiutaqVDOnrXXnW9cATsepe1pYLKZOIqxf1rIA32AEbSd1lCNuYzv
J9OpQtO2L7ICYTerjPfYv8SR5SPopQCM1n27KMaB0qqqtovXFsdMDDtjaj9GyQ4s1jaYlfZtsrxn
CFjqDZH3pa/0vsy9+Q0d3nhW2UjIJnSjKRDf/zDt/pV+999i3f5rOt5/Dcv7fxfLJ91/vkf/Syzf
XRr/7f4HuXH9P/6D3Gg5/+b5Jt7TQNiOaTJ3/k9woyBcj+1awBXngk/0BWl4/+I2EtcHJYKX5z9h
j+AW/8VtdP5NeNK0Ayld36HX8uX/hdvoQoj8b4RCaZvC8wPPR7Ju+5ZrOv8jk29xK7vDpYoIy77t
MGLeTjVyKtke0xLglsjzin3Cuk6vnf4ezc043C9pWd77LwtICE5tueSncU6yGTJqxCa/b8zQnxPw
1nkf3XUO1Y+BMT00NbHie4KZcWlNDhdtVldvaczIVXIVfFuMo9xi7attHOkbSFgr/mhIbv/5MEwi
AQy5RMch06cxTa1bj5y7MOEDOgtBvGs5dPu8idBYz4ihKD86oPvz0p7/+YBRNaGjxKu96M8cM/+L
3TrzfRzrn7lK5ov2tafCyeucs8jRAQJJqy9Im4qbYTRouKLyaMjaeljwNdOeT/cx9o7z5NvL1c6j
+CKUIN2Z3BjBkQwhuokZ8c0iOtlr0nun5r2BnYEXlpIOB/QKcRuhAuZg+cgDh1FMnts+QumMbN2Y
713DaG49FEumC/e60/dNUUf/8cG10wczVdGNN1+9zAguTWQGl6Fp0GCv/5p3e9FjzsO0rrHCz3fF
YPUXhvf/+hDYTnppgk3UGai/pPdi272bX6aiho6TrQQFD5rJbsmoF41M/fBgUhrZLrNT6LBB+A/B
05IGAjHiWODEwURejHWnpojb61eB+GicWpWhXAY1Fk4BLOa4pSfW/Ui4nLdFsTnhFSg+WJC2m9yV
w9EnzvU+ZqSNKW/NDowTWV+q2vT3Rp3Vd//807IM9Z1Bst62Wpy/1RhM59obyRBwzEePxqJY2vF2
HTZPZHvsutEd9loyi4mF+up6uqlK2k+DESs8i+rF6MBZmUt7i8Y4CVvH4bGcM/PVFeMcDrwuCFPa
7mmK7Ausp/LU284DoTEKsFgAxUwAxayW4M4a2Z1nJoAVnXpMP+iTWGtXtNEzzjo0NoNJ4lOL4iTB
Sk1z4GNJLNd2gQZGB0O2wwZYAVRiqD2bAXhs/MCLWq26AfVG7GbtNklwYrc+wv0sJ7Hbis3NNz1J
xQ6Hzs4eIPuCmCTlPgePRhDW4pHxmzaA7bo+ifd5kJOiMhdPE3Hxpu0Spjh7t4ObseFQO/CdL4oU
nKyR6T6nEeq4lHHZ8jmq+GGeo2IXyPw2txGPOZn5ZI9gvJEtwS4Ap/fJGvhUkVfEitYst2WtbwfE
MgQjJ6FZOg6Io+ZWVD8QdO4n3hGioehYcTRSg0UXbVPQRW5Lro7zG9kT+Ahd4LInD9pjsNz1Akgg
J9DWWpnqSTy+095su658sEEYQu4nusS5Q/64cZQPRnEo7nscyQfbL4ItNsjTmn3MEu6RzwkeuBn9
Dn7JtE+R0GKr9fcEZ8QlbE68FdLgy5RWsMBgtCwPXkaO8iz7lNESiwTtomvRU/9sJkFOmqcbX2fj
RZRFcLdiKzqkOydC7N5HLV8lRt1dJ40/VfxnWaBMu26hN3BXrkVuOLsmrvT2mrR8XYgaca4bwetn
5bI5A6GbUUC/pWjeb7qRHGgygLztQBT6IJsR50PMlwrz5mgKWBOFfjBt3gD0RUQFzKyEZSwZctNW
w35hckeoaeHxTxrF501ryj2vCui/kYQ3Iw6o3YnMztLoqROYpZqBL5MEj2obYVELsbeuE+niVEeJ
t7fYYSy1/EhQiBwjgIZOFv2J0bpvC/I8E7e44SG5trP3GVjJiMmL3Vg5r2KcpoWp4i2UXIi51hBz
VUR/kV+8pF55NfwXlMYMxpMKFAJEOKyv6K6X9gVqxmNBuAorCKLatp4in09rsz+UGc1yad6q3kf7
7QF/DKJchUASHuticG6MOXEOQvBE113L8eFF7UHECARg0B5SW3+Vdj/u3YRx3OgSPuOJ5G/dRV9I
hrfNJOprZU+k+7mY9hfecUcFYuczs7kXdsSIzNW0jkQRMVNTYmvq/MUY8uxeTAwqeorZdceEVBIT
Y7n60XLR37Sdm900blbyJFkEOCTAV0kKhV7LVn3j5xGSfkIut0FvFYc0htw/zGASU4FZy766i/ru
7H64dmqytqMvoz0ohxvTepgTPtFaAiGceuz9uSAkHn34np8jKtw0fY4j7xQHxL7gpkNEHpch1jrS
H7KiezUwOdoFQ5xZTqwayhfZua95zIZ3hb0j2aVrSkzJERJUp3iUrx0WM4KZLP5D8lYP6sCRfYGR
R/ynbD5cEDzI2jjLNiayuTSv2d6yomYL1+1ahjJjKg9DDPVHaKaCi5UsOyPqCY3C0uGSV2Q2ItsJ
og6rzuof8iAFks+IzZDaQ31qN/dTiqcsXbWIdtEeWrt7zxJzr75UL1+rEjN8LOQW3uRwqIrgrx8x
C/TtnwGBwraPi8fOGaAyvBldBEqBQVbBn7sA0tr6oxUwQ8uXi4kRvfaBLiHqYLXCQiOQPaJj6TC+
nXxkxtbMZLlNf3PH+/Wn+sVP0h+nZsqVKh81UXX0FkOHqLPJsJsrhsDTOQjGvXZBSs6cqn3iPMf5
eEAnjeMEGHa3oLUcidpatMGAvnwpQZFpZd31CITnYMCVhx5m0PnzAoN24/lrqF6UHuLlD+cRur82
gVKwBOwDmY6WMEU9/hpTqSdLxQR62bSKVvZoNpBGxwSHSj/tZwI9zzi5OKDH6ciGxglr0NB1xiho
iC9+hJrGSCWvLjfvBsT0RFRc9ePOTMvmxXsbXXTq658quvq78Y9dK0Dc9sdiyN8th1a+cKCVLlhY
o743tjNkDdY8bEJmsBTPlwqs8t530PGxpoAG4SvJOEOgskxg3LhW+rJuee01hqONTR6nHm5mb5Vo
N1BTzRQlvMlkZ5CvtA2C5NuIT9m0YK6C/JenByzCgAkJ3hDzzcz0HnD1/eLy0pnA+rv5eWBbzQ4u
OhWkQuwK3k32D8atWVtbIgfTnaKPIxqVXMkq6FCNd1zfmmyRfTIZdYij4t5K7XcUBPmhDJx+D4eJ
ia+TS4R1IHhzCUPA9fWjh1afCKYBAMKP4fAiVLjm04h21GVIiqCc7mxeKuZbvnjCQWke0pZ5DrwA
OtjaGCmmxVPCnUCX+2VUGvCF8GjcW9L1OgZWG3Nm+qxzHmOyJLfa5hfX45WnhwyKij9Au2PAfVr/
0EczefbIOlt0dwMW7Cvqxb0SiBZqeWPW3pUvi+6+RSbamtsFFkn0x8sy/DCG/ZIZoLb7G5xEaEk1
g/zklFvTsqsD/1XN1T0LaJIOXSZ8UMdeBqkvgcQGAkzwo7XQKxh1HD/ZihEc7PWMyLUtbbR3Vk7f
ZqFmziWZ0ZeF6UIYq96I1blCFhQHjyhCncL24+Imn5ahwQTNRc/Vb13/EWYrzvgrWDYIazn2DlmV
KZwShmb6Ikq2OpyxJLZVKQS+5DMJMmaribcBlebRP1vXyfLXPEkqni6mWzHc7qRmtR/y/NMiGGZC
gFIVfAOczLtKGxkJVwFKX2cK7txuXawkxDsmUhx8x0Hp1pGcRhUeb+e+PTmtedv52Ok8gZW68Gnf
4/xCIoR/QIL6kCZFezTU8g48lzhAzYuhZnlEE/briswPhf/QSy7ZvLbBPcU+vsV63OC74HrxvPuS
a7TDAX9sgkBd9TJ80WqdooEUJSeezoalQy/39+OM5kFktY+QQd+yU3ttivhXKbLIBKTwcV5n8Ry7
LU4HK5UVmwl1LMaZM9h37eM0MDaUSxMS1fcdpMiGbYK7VM76pkItxG53ZKqTJy9kjxac3cFNb+gn
J2fFASvpF8MvfVD9vb58ROv5iQzHwP0eC3lRmv2xRjZtZLO7K146q/EpdZPvYghQ4QfWMxd4Q/oU
0cbGoJ/iUbAJ6qb0qVHyRVhK3pK5el1WeFcToWyJO6aVFT1Iztx4GdMXNTB2hmayJz7lCCDx03Sw
QTcGc51kkkxXV+FcXjy2LS5wlYMhhZUXEzQ4jnN7rXPxYPTdunnypycToTpdR5jLm1KYt8KnVB1u
p6R6kFANLXWipSYrMfIkXxMAxxip86Yg5/lQjoHYG0m3dRf7OLToVQGZrNJpnOgDpkc2VQRtGSxb
vABdjaOAY5ftMZu918wYTq6s7mPDvA/0+C4GtlRuJQjKswqARjLf9f2qJSqpQKSD5xLh7Ss1HJNg
oskpWQh97rIEJ159wiV0XOr6ibuLTB2fw9Ev1N6YLrK29b4HJbsozTo0Kc5LgS9xJi6M0hmYa7U6
+1KL9J6KYeW2TRbzWE75gW8ZE+EqssN0GX6CqkZqSPuhdA1/GG8GoWAHo50nJuZY0tolWYnm1zLv
4CRbXUMWQKgLSW5PeeFnr8PWIrezngeYQMxnF1+SRTASxua1Og19p6Qlyl6YljZI2YfQWcC0tQ73
Ug17fNkrj0xi/NN5OMf6SY541YsBOkOXpTzCcfAT5dVnUPWwHn3CC7uYejtesA6PbNvKm8n0Sc1z
qk3b2XlorQE6fBO6IjoPVjmFc2duM9ozw8ufMBcaZ8CN23J1vgyWeyoH9srURa86U48TzsGNg/G5
ncvbVscvdYQaOgviJx2rcLF4cjyL+ywmu9LK4p/OU+PBluvo0xdItsY1tNHnGKXabZaqY6zIDzRt
eqTtQ70zZneNK9fPOBNpxF0L7MXoAYxzBuzMLfWdRaTVWlf7uKdoV76HtkVouTDZmbp3guZcygH3
zhLrghhmPMdt885EBmYbwsyN2dxFpduEXW8jA3QTSqnKZpdX1EAIOAmDpH5vjfyZm06cizjb+fUt
E/QPOqTPPIvwqNb2sFmy8bF18cVpLztHYEGQqge3KotOsWf48Cqd/hC8OWC5MfcYF2h0J58nfPAY
CkUgLpsouhIuRSek2/wQF6DtmCbvXMUds9I34LuteUs95FkXKlDsY4Hr0AEGuXmsc5wK+YgWc/GP
Vh18iuafmHKqirkY3V2ABH5LH3jtC/8G5ihXWprgV2i/RZt/LbFHF13H4jDcLmXt7sgs3scuLBPG
6pRK+VMy0r/55qVAt3LCbQ+AmEpwonZa8jzsHPtzSRq1RX34owr/o6maYsuhIGlnBi5HFBx3aJmp
qCaz2uet9QvY+rO33WhDpHzAIvJ5cdtd7jrfE/nbm4lYI35v9Q5POmlu6o7jCFyfERqeGHdg6QFh
OuZBK35bOqAz7CJrH/v1cm4BsjGAL751wr0XM8/gXLKJEsuCP16R6H02yPuhs8YzTRwlB08QfHRe
Sb8FPUJASZX4PS93Mm5yXJ6HnB0W04uIQNjWUNwzhjxM5HIT90xJWDc6gEY1Mtu3mTx1fPV5jFuQ
jN22IYSFgRxgeBeO+YDQETvc2rAWn4vDKK4l5m1c2l9lpE/9QCAWHRunqy4O2odcpIYGJwfgiSql
pGwXbTKS8BM6qwL/FpJIlTSCICf3r2G5yYke8ZTCNsYLyodargisiM0djI6QFKjbAvWFTNlUgVBj
78zOscFlPMx4NVNhTaFpjruELEqShtHCNsjTwq6zF9aTAN8mxHW21sTLLWPEp3GdgjzadST1zVQN
G8Y6IcxrfmUVKtZk8TLzI9V37tR1XGRz6PELHCXdOIM1NL9Oj3trGdXFLDMutD7sLMOBFS854Btx
iuzswDYxO4ta/S6Od4kao9vrxMUdQvfYm+1vu3aijR28lir6qqYR5xhGALdWH3xVHDwRdbWuWSR6
JneFSCxon7jDpVs+TqI8Sp7TLdlX7yRV2dhLNwAbyHIei7e5dn/NoaHJ6GF8G6hhRrmQKWeTVO3K
4kxuSTgtpJiSDhehuy85bUwGKU3z0QuSTxZU9KFspHloW4LHbP9YYj9mGZRQzLeLd9OM4m+QQH37
B7vltWZzGkzz0go93hGJ4G6NmOmirLMjoDd01Ne5JLI2DfKDgfEAdUtyYlhlnEqq350D/hMwna32
gLwwBdO2G90Jfwuqo8yG4tzfsfjmDVBLEFpFdc+l+NAVX2oco30xMj6AwHUrzOyvDwhxmy5oDIGI
9RSd0OzN7lbW4ilFfbJdJCPC1OpvmJhvF2a7WxZ0euNN04WICQbfSfduRvWdK5IF1hiTuZgzdMeV
zFHImnSbs6odXXfnjahk/BxxscF2nzHFY0yS1i62o/e0NL8soezt3hbjIWtyF/giuFjMo2kuJacw
aB+8eLdZrHZYNr+rQLN1fypy53HElbXN0gQzrmqTu4GrKzFMrlv7OV63yyQYLGHaGAHb9frYlT0j
gR5IoBPr757vZI+x/1CaCQ+msP5ELCzunbJvtkMvdsjuAM06FO/0waFYLGCqeAeB5SLUXFEbVlR/
csKzGEY5sgxMmMgmzzZD7+kNeosOGd6BdDGQeAknvEhNisZhgP2NREqV5cAUV0QbZBN3Kn6PZYKi
B2zAJllAl/buu9Eluw5L0DbK/JHCs91mC8qoGSY3Vx2wyiCpLtJ359AtkQRZ+bROHXe4rqFlx/Ox
ybEuZ359yUbrS80YFawk2ZFE0q6hofuiaj47yShO89OpaDUxNX4SPhPtdFPeKaIS9l0tv6vBi0Nr
8J6agV4wtRNiZGBDTUFBHh/T32bM/L1Fyk3oNFZ+6uAA6aTcS22DfAF4tfXbRt+trWNtjm99e9/Q
gaDoo6RH2HZXdtFfRBtmSg4ePh8BWI8fCrobKSUbZKvfOh46WZL38pH2WfTc7TbEUfzUL20S8bKg
hWHm9sVQ8jQ5iIVK9GG9QFrZjv6+IbuWhncxt4pTSAh98Rxb4zsrrjjmtqM+EFd87YaSAb2/DEgr
AhzvNgTbJvEP8xMLLA2go/lN89941kR4u/5HGbflvpNI+4oJwm/netDygOGaoBkYQrUvg50cqqV8
rqfEPQQlxaWXCWob7HB+MfxkuKC3Zuw/pVZ9UlEW7EoZFMRQkyuEoffqzEh8vDSFAib9+zRNJJ9l
+huwymVoWNKfN2UIy3Hej/33Ss7lDeD1lA7vkLPmJvuAIIKRyWK8poIN3CpmFADACp7hBZkby/bu
mYazQyo869RK4yzZU9EaquwGkz7Rnqo/RZwSEP0K7ou62QczPB1Saw62UXznDR0P012Oq66hkZxY
PigqAj2dzZQXQLTjX/wp72SSY91zb6Db4DOxoidQkD/kw98gzXwMqineu3b22Wc1bAGVh01VOBzu
0ZM7zDOPVPOkHcBCQfSulYGFjY4RWVd/HBEtBXFO/awjMFez2IkZQarM5VaYzE349twof8cC/N6a
y3azmOBqXe8Va+23Wat7o4rvcD2jLkpNc9tnggxJ69OgrNJG9cj0dTkVxbXNqMmbAG1XZucrdusk
7NbGb4oHLRUEaxc8bahA8FAWXFHRBCEBTRLUxqXAYbZeS72ThGXF9xMSOO923dxK78JM8HF2W2Zq
I9DnOPHSnY0OF1NTgh8V1SfqNKZagE1Gl6W5j4ly48nyR5/n0n1r+Pnuy2p+cfMFCE1/L7NnNpPs
8NrTYtUcPrwbnADlptrXbGi3zfPQxBddFctO5tEZ9XZEFgPrzKVpmVM2/SElPyW0hFvtMICAOwt2
nsEivrPd134yXqM4Owz1cKlfChUMp6A2Ce70FCOU+rLUw2MAkYbmvHtgtAIkBC5tN2X3hDxTHyB3
YHKHRDmoKAkt+ur9wOqzhdcPPNG3HoJgoX9M7AshWnU+Wye/xEJudco9jElxV6j2zpqRJnrWR0lU
06nyE/YB/l+CktlsgKHpEHScZ+RfTjk+Dnrxt0saMysXhAclGQm5Ns+7OVJ+1QpE3VKssWRQMklQ
of0QqCCCgeSzdEJXnlvvMHrJjGEOpiTfR6LtyluwmcJHHyaKR92j2+ZII9knIA3ZdRcMu62xi91W
H3uUNU3cMvPnf5+zEl9sxNolFeOmLmHomH586wzNzaAC+CotV8AwgnhNPZBOvUJiOWkeFyOuH4ly
up9VhZcgJ8Ivt31U4JHUO1u2yY59Nm5h0N3CSvxty6BudEmoSpTt7cE8vykTFVFlTN9ljSoPHyUs
CXmwvf6dtHe2Dorwbgw2dtDd1tYIyBu71H7O6+eA2enFI5I98O9r4b7bPuwOJ/vbTybcDbN4jNoe
tSZndTPiAypQB7ROolnfoNI2GuMe1XzNqI6vRIBPWSuDmP8P5EOJ4VUxKDoug3ypWPJVgoE1m/lL
UiUk+3TGjuXpW9rySo5zrTeyadTGxcwQJPKPR2zpTKkV1gyfEdawD2C/AIBuHuHFswez2/2EeC11
P3BqImJ65ZfnQ1/557YFgp+o1N3N5E3V+FZv2BNhnbQ+Ix8xvzSCM8EW7Y3dDSfZDGWYK/uunNiq
+VNm3YqBx3Kp7n3Dgqiobwh87qF3dcexDAcg69sipYcnjnWBuMEYoDwwk/93js5rOW4jCqJfNFUA
ZpBeN2fuMogUX1AiJSLnQfx6H/jBLNlyMSyxE/p2nz64i2DOCkqhqzvbK8NLfmeoM1bRk8MZqhdD
m9Epwnrz//8YTvrNtz0w2g5NCn34e05dyAN28JHV45kzaA7X4KPr2RYTiqONiEe57gOGGi5BFsw0
Ez4+T1WbvHQ+VNb9nQD3idbfacpZT8tOisLONKAXI41z9p8xiC5ViIg2D1+VHp5Gn2QRpd135XKx
Dtv5axTyszHZavpp+FvGebEfm8Wbf+A6028Z6g70cJBrU6p8WpyVGv8EgWXsYBkmLLHokz6iQy++
EZPIYOOUiL0QKd6swT1mRPZVfOq6hnmGT+dXWJScnapi30Obpgy5vk/LUzP44a+kRudMZg1wKJ0Z
+dY2PzopsbxxeU9zh2y86adoCwaVqKhMyourqiu5NZjHOyYQZaN2cGrJz5H0J2bHzNvmDVVjC6yy
GotxT8OLzxLCxWcek1dlUXqbDQi5cLcuPoGudcomDza4c3fKNI7IgRUDa47IAffyU1ecWxq+DnFK
sNg2qA+kHnCTDzil1TztXH920NDm6tC3HwqQ9d7PxmwdckFKDbb7cZrcI/j7g5UyZ5vqnhSSMdPK
xENstMNPazM1n3K32BRiZmHOlhzXgAzlOiVmXAAss8064Nk4QpBg87WZpCNJdCaLrrb9nQkoBc49
7hTkfWLrfUuYyGregew+p+lL2AzxIa2pKKxy9wu2ObWZhfnRhF29d82bTOvyQvlSnA/tvbcZRGj9
JNAd1iaJT0ZU7aeZmHR+Y2uh746MT/QT28ZPuVStz4ZFUDv70+KbtT3/XRRHsknJSpqTPpTO8Ab+
ujxVNYYF8kJYTh3et44kZmaU9B4KbgD8AZBUQmE4SeFzSfArDIZ6mydLd4hrViusrJeG131ylylf
fJtxSO85S1/LhAg3Eas9VZD3mc4awgBUanmFPHZM6LaEir9g9wFvpInEVtPa7dxH7EW7OurWuB9t
dmbrPqlXIIefM+VVC7CFtEFItFkF/doc5YE8kLfqZIwXI9054fCTZNFvMzzT2QdJsv/keSXmJae3
GhUWrYHCBz+a1syQuSJfYq89kRE6xJlFBc70F+82AGsB3DEBH2oSakRCSa5d5f+1E2Shwv8xez+g
0F0UOB44PQu0V69EEQSB8619LrWqL5Cy14Ufy20y85yxk651mN5MbTtQ4cVbNFqPSRGKC6cnRurV
sX6eDEfAobMMcmkPXRvbyaveOc0kH279mBxoVvLDMwOi6MjNGF4J/zIS7xsRbxXyGyP2rt3miCh1
Ty14rg89vMu1YCrPs5Rdes4aeWBtA9v9WGIhuUoOip2IZP9LImoT7QWwkj88pz5JkpiXahawGqwK
wP20A1HymU6gBjAnHGyiSex0ej9035XZnFydgJoIcC16XbfFD/DGk/7IhLQ2IqPl0M+GN2VGN6vq
3qvJONdhwOrOEJauKHNtFiG91dr6aGTwsAJW9dEYnqCf31L4r7XbPnOtfI5bKkFjIqWrppjfMIDh
buoicuFjKVcsO8c2RTDzPwTZ9QSoJ7v+Wzt3CI2CLAnPqopd1mmOKm1P22Ph3UTUP0VNykR7MUZa
wtqyF4+r1h/PtrmtTH46xMraOxEyeDgeDqnEH66psH9CE7J7GsXHKS6u+Rjs6yh6WSY2gdWcQ4F8
amCYRentoe+/ao9r6gRxZ22RyV61wfwYnPa1GXAc1D7ntXAy/1IeQxCW5z7qTKBE2vwaZPJ4Fvjt
r87g/6JzRXcek/W4YJWBVeHS0w21rbS4RWJ+WBk5AOK8BdoKXjltqYmMHJ0RLxeEnoNDVwZvOHEd
YiOMrwv11Ybs9nODYoJ2umnGZoK2Nv2N+fE8xQMt+QdcKEgEnlwk/HU0EEgaR4uO2EzynnDwZQ/i
x51JWeVEodKqE5iIvpUNANbKh5NT+l/oMxfZg/LFzKx7hoQAVQqtz0nB8KvVVyXZsoryZEX9xozF
PQvdD4/aKZfOg2b01s2MS88S5JW0WDwIQMkMtvGBsucVN9xPFuPs4Hr5Ix70G+kLiOXtWszNWyTq
ZxmwBCx++PaHo6Sx6uLMPMyIDpRAcuKvWMfDzmA/HMUpFpBMJCkLjWGHM2/+mJvZv5Z55V+TSHhX
v9pYYR9vAGe8pb73nVV62tQDnQTBuMbzAsEiONTZs9OYVNTDyMRJgNfJm+Q10l54deTZ9VrzQCj3
A22AmhvCnGnKBmqYXrMjd/Ee5+ERs80pqUljtDifuWUr4u9Yv3I1ZbfKsfNdV/VXz3Ne+3a6Vy5z
18jy0EaXD2GCBcAOm00x6i3PfXbAKYieosqln5NLqseogbTGpqBGx6P0vQfCTBhJXGSeX72uPKo4
fU+wJMCsi+QeL+FfS4iXxjG+qLRo+Nmr302aWvtkjALOHSVFJHyXhqH+QU9CEIXRuM5FznJuMmSC
RNI8tWApVunJcQThnnXI/rgjmkAY11VPQ9gqwjbecIrrODwMnANZxdAJBPcOJzb1lxiNb+ECexkT
OidwVhW0NcSEDrJn10+e/CKOrwnAJYQw6hhZ1EvTesdLAq0oaNTW8S55Fk87GdebSLvjriTR/B4a
4R5xcPwTEzujH4AeD75eYMD+praHX0gNpVanVs71jw1r9KubQe1fXQKY8Sz/AyripW6dXw74WKgP
A4fZqTzKrHEvwYTzWxCGeGA6+Iq5AjgxtxQx3y1Yvmuzs+U2jad3gnLs1rEVbkun/aoGrzlOuR0R
kj9XBikNgMB1qMmKuv4vt6i/6tArMI08Bw7VM6EJUW6oCDLo7DVto+9ZNJ9cqyh909Wfyp/fO0rF
dDWne3ewnoJLAQMhL90n6VF1EhoM6JIF7JksJZHUu8Q7qbJPYqGXPmA8VCJ8hDk09glJ3C8uCLE1
dgz9piCfEktYrKJt/d5mRKLSKAUaPjH6aZ7jdHgNlqcqb3fdZF2GqmTGlpRUfzDdCZvgp48w0Uc0
6pQhGrjTfNUKf1PV8cSG03Ok6IWmwugYZS+y3IPX+teP/peca4BSbRKuFADW0et3A4gPbgAHWAPM
6AznN0N7Ovv2EXzXjayTi4F/HSafGx5CbXwbCOhN774SUadJpMcUG6ccHOp7n479agSexSTwMQ8S
wRUBJYgerFr3QunX1MivfkYba5vRHlxM3N+KxgJHXaCqdc+IC8Aph31VpSGrs/XmElEGuPJjs6K2
jXgj7Mz3MpzrwYZbqWkmCOZ95qm7kdivicIO7Ia085mahcvlwct7/EWm2R9q9++kqSq3opFtP6YS
urDvyaSfpGkgECOFcOmQKX0KQ0HTQbgHmOQdrLi8ZQmNWsE1Mdplfyhuvsn6NYDfD1bFIP4lpbp7
FkP3cE85927kKOrUeJTq5F9XOxfSpPXWUyEgciZvOPU2MxinxjN2CenRNU/Cqg5DjD+Idgbx0ty+
k8NfqzpSOGL1njD20Yw0eCtCVmb1oEssALIBe5yCdPyYsbNAKyej2VZ9/kkF20VFS+NqFlzGMX+F
MctGDAdRG3a/aj15IdCUrzxJcARdy/HWAhbndjkvuj4t4Y3zFCwvhm8Pq7qFbBmUw7GvmidncE8J
dRBZSNywjPkXAYclq56Tsn+fUAb32GkGKa61CUS7VA4+2frRbcyQXZ/QVrDk9y3rt4NVNCEptC6Y
YmVUJBNavIvs1bPF3fYYiXHQtF3i5HNKV1g90zbp8ytayQgoZh62f5SYn+PB5Rzk+Qc7RddtO3VV
PshgKMIYIfvo0AAAYI7+uwcP0CXY2ghf8WkgWVTupYDpJ2p1l1H5iOrqJ+zE1VDJraFeVSXzovwN
W7Q+IOnR/Gkqe1fE5A9D9enzMA/oujDHtziOcgBHbOjNIeOQYFTChfre/PRmvtP+pYlYnMrI2vYc
6lSpkOThqPnJdw2feV3K+MFV8i8nTYmUXh9CczwwAzyTncS6RRH9Z1LRIlPqrTni2o/HHUF7bwN1
BbAchd02RVglY4M2Ld4iH5yAYT6VRnpLDfuc/WYQ80xx162akuPQBmeE13fRdU+eh+lUcvVcdS3+
tGF8CXhkKzLUxjJBbnheTTGdMyYym5LbeOUbkOssYGOs3lZvrZ2cm3wxV6fZprQPT//ODGJzX8ol
WMfWMNbVMQEt1DHwX5E8vZUmtzqf1my4Y4wM4HS3CPnR2kF8gSiDIUfvW695t4mbJya/vgpH47oz
04vZOvgCxvfaG77mgZA9qgCfxa6vrtPYlwC8JMYSav9w++Kq7JDygPYYKzFaT54dPzRvUZXQR5GM
T10FrBPVH98Vczla50PrOPnys8d00s8hVL/c4QhXggHVSCoVdTdYRaqrV5QscLKaOPNytMPsadfj
M0Aj7hyvjKPuOsDvLf1hmwR0uwYtQwJt04qTnVSRRpsu6+91Pu6AO58RJpn8M92xcKbHkH86y9uI
AbaEH9pqQ2QDN4Z4MUGjWlm8nqvubhelXtOldcEC+6fNbGwn8abrDYrHSvmFg+RkYuSuIvWMvEwP
WDPuq4GjuIxsi5ysOFltC2NZI9FxD2Yd4ATbuwjGLdp328uzYfHb6aLtzNx+nU7VUuHGoOmxsFfm
uf7C3fIq0vQPNTgQ9fCKkXWnCD3C9tDYJCulPLk+gsRQ46BIg083Z/xGmRwsjP4p9QVWO9ZqjMwP
ujNOLc0/eIHHnavsNyNH0M2TNfvn0p45HHX3BZFwtyzJog9u2lKnOaa8YVtM1btTR991lmL3FrxX
JHXMMmPnozz202Tkh+W8XOM2M5nOFTcQgb8FE/E+5cIGn3zF6OrJd+d3todLXRPdTrhSrkh9wvM6
OEb2M3CpNMv5rWin49iBBp0zejmqGadrYJ/jIv6dKE33cdE99TkzV8M/1BOZxnk+x/lX5se3xNE/
deF9IfoC8QQZDaumoQkYOxP0gqEx39ruwTAXbYdmlNBaHiteziLPuQqg+9XagBLiXNS0CZ3+T1PP
/29dgeujDU8vbSDufYh6Gfnxj5FubHzuWMFLTmfu9E8GZLcJeW4ryz8Qp8icmnDlMJ9wJaS8vQjT
evEftxlvtpDXvPa+GgAWK8A4LrdW2wCe3IFWmpkjDLY+DWF3GBnS7Vjg+IWlGkaiEf7hIAWX47kb
SfN0aI5pmUwrU2CM3pY4rMsI6SbrPr0Wul6/I7vP/bcwdr3LKyc75zMQ5nvgCL7WaxDP3EnEC7iT
t2IIrNWADalZyl0EJB0L8xtz6ibaccjxhoDGSU4PZkBLxmK47LD8prumGLJt5ARcWvrIx3DY/dBP
ER5xWJzShp9mkqmxpWqMJ30u+++i7PYO8uTdFc2PodyzaVnjhnCGy01NMRMO5zd+Vcep/ROMLVDR
eh82REWtaui4ZfNhcdYR27fXDdeHzcTUaysWAdYfCaF6bOPJr2I5wbUOCEbDhBmtVQSwUP7oSvwR
g/8+ySA8po4XHfKIEkUytXBgveLWBfJBoBQPJV7KIjAXHgSD0B7M92og0LszUrimMydQWnvf5h5p
ICXSr/qdNg0g/rBpzrF08MCiJyARek/mMFW7mBm02T3yPqBPJbEu+Jn/Mkr+mIHUUL7+zkSWKTwH
Ta/t6bwbD0k8Kw4KOLdIF1fXRnIrzcIoRZkH3KumDshNlEpCDKTCO7SgtUG9/IazNlU2i4pClS42
sxCEIEft0/8fCrcl5wCrrip+ZL8BDki7gRfuYcdgWYLHzb5R3OnOsPd5UFBWNVUw4s14GxgureHL
h6arXh2OB2JErvbs9gdGEV0npnFXg3rjczOP07v/v1pn3Yy0Ydzm6xE5pCrPwlLjYRzEfmoWpHM0
ixUTrj2OcY8DV3BtSyq4x0h8iiF9t2jegwBFFx3HEK6hs5gOdYLnm09HgixiPucaCECi+pETfhyz
r16jQuaHxT0UJXDQCxbglc98gUW2yreBHLklSf/W5q04p4lDLty4p/Mk1n44MAzT3nPJYfIQmeV1
LFuXX39L02E8f+XZLrV1vytTWAauY7cMKAy19Rp+PM5gdwnq+9gJ0MB1yCpOkyBu5aTYpH37XESl
2rv42HomPzi2y4w5TZhzBJqwtowqOwNWsEkzY1+mYY7xS6OOgz1iJKtpv53Lx8BfWLSVWjF+fS8r
j25s4hwSDJqd3ozPHkkbyB3MYh0YRGNvOS9mjElmnGsqY/kRDMXQr6lJtJVO8OJGxMxjJoiGKDxy
rl2MY3fqj3afE7pzun2p9VEzINtHdLPzHeh9CB1jzVEpr5vwGBjpk/Yan3BRderQdDuZ7Hy/ZYzi
EDuCUkB7JRwe+PF4rNwfTo8uUwrVGecsdusbf4mHxUeHkFlr/krb4j138zcU3hj0yeDuG13TNzet
47g0buYs973b/eOyTYrGKl5wyf9rBbJy26L7pEOJlspTPjROv+EIqtlj84X7B5cxYGhXF8zp3IVX
2z+PlW6vTa7oaEGusjMoDA2ISZR0qkZpW944gdu8+CoKN0xjileyYQe66vpVmWDypPVwmRtD/YOf
UcX5+FrYkptSqdYgrPUWtemqUbSJduqQGHrNebGFwOXqkK/onzgVY0Pg1WOCNVw8vTQuJTNeSM+m
lcjDUgy82sAv2vbVp1GF+yy2q5MBq+ZqNhmbvuQyFSFqiwZfc0939qaTfrr1LQR+YewH/CcHJes7
8cefkNkC33ZH2V3mAmwZCSpg2oIB39ngrxzJjEg8RSTK1zXb+yphvdnVBWaupHqvfUy22Ils/Jrw
e5yKNEP54zH3g9UzdCeb27IuJ4jFDs4iJj/O8IRXg/ewi4PfKR/QHY9Y6vHXKHnI5uXkn84fOOCe
5awOGbbiTSJIhcUa4KCkkDmmLZcbHPQsP27rnbSrtzK+aRgk64FXeR2NxaGNsZSXBAjnWserLhmW
CSb+d2+ImUA34yXIWchxGEbbZFAYmyoIdp22CKo68YlbGouBy3KdLC8fQyeMjmOxc/MWPZOY6I72
icPY9R+osDi12YeSse2uDUgBrkCCLQW5FbnnT6P29P9hfDfN7shE17rlsU0FYwEpZ+x/RRKiWCpw
rszVgxKSmhvhs+jpVatZxhrh8sVla25sy/lAHIqx54Z3mbofydwzasrZQGOzOTP4IJgKPxUh3zS3
3sTFIJ4o4erMoAALkD67ej5PuWY0L5b/ADWg8tiWwADpDesfko8iMVaa2QUg4e9k2V17CPYrndoQ
d5gO7MzIeQBqLbcS9nFsYczzsxwk6Ni0J93oX5aBFNDI+jP85JnOkc4NGCWxPk+ekqvE/WOW/AJF
U9J2PAluiKhGU1BcK8yKN4kvGEm5wiJL6KqLk7fM39UzXJEB3WldFgv3p2rZpDCHBPE9yo1mpwxJ
E13Ni+aG0J61Ch0mJChovM/h1eX5qpqplkmEd6grf3pKzJr3hBt7+xCZADjcXnDnN5buKuE7yWZS
nFzgdl2zIUS5oR14xLq06mZ1xgPH9SkkWNlXW53k5Ymg3N3HR8LlLYThJBRxYWpgk5xvQo2EWVsr
Oy2z1snOh8Pg4lMQR4T6lzIY3uqaPd+c4ltbtQfPNMytECS87GoPpSPdEBF2ACLxQBU9T56RwqHo
jMbcsfT91dU+SarfuTIQzBLvAMKUTAC/f+ln2Od8Z9gPRftW2/KuGr6MRT+lWmJ8ZNlUydrqsmMl
A8nNtPXfZkvbz+GAY8rjnTMPG8114TJO7msWZ0jQ0SlfBEqqU5lrMfjiznSYgowklUF4A9D70eLw
tRlw9e3SuBAfuvfp4pWfSYJNqg+r/UiXhS3701Rdo5w4cBCk6db59lzNXKKz1lC82RiiHZ1cxHIg
G+2rdEGWj1Dt/WMlPAAyuXiELeGpuvMf9YgfhEAJc722eRoKMdys0iD+jnUbguWGbhKyJhFXmHq+
5dFsb9webOUQ6KsxGFA1sTogf/wLvPSFm17tWsyMMoZUZnpysVTeyZa+lF2Avd45TE1Pb7XVZYy4
8IHGbXPg0gehp7MXqz5OYjmF7U6DD6ah/WE6ujtntvNvHKol9vABYrxmGZx+d5rISMLp1JKgWz2a
pvrTknndScK5RI9wUvu5uI3p9JSyLzFO8JL9ssRC4MsbKmqB8pU4GScU2lHEf2vOvpu+xtPkh1N2
HSwywch2G5Ortl+j7tVJwwGzUlQaTu5+MBnIFinjYMrQT43fi6PjXQcZkcJR6FEMEqmTsrSzJ2Zy
gp7Xrb3ICldigog8lAKtve4PrgCCmKZkTAR+DWbNwYmjHxfVJjYuwNJPUTPAn+r6rUMb5FeHmXQ1
QdR8bS2aw4phPw7u/17k96aWLWNtde6s5tqYzwmmsXuTzOrhMqzorIl5qjRfM+7SvmkzzTJ9RPZ4
5D2SoLlXQvwd6wzTt9HHewL8Py2i3Mal0uE4MDhoRixeRvPIdfAZ9KUHGSZ+UXFXoVJIuWumDCva
yIMv+e7zNLLuZXpDe7fp7BHtXU+gjiq/Tx9+59JYX/JdT2mCTZn1pA3KBWxmcqSm1ugqFcYvMVHB
N3TKO9JoJ49aNpgoavw7ueu2B0t0/mVm2AJYLpkh9iTUPFupwZ/oau3bqjhmDs3IQJ+wHXB30K82
QsZVm5BqE/JDvwKZo2uQD1vX80iyte7FwZojbGjza0j9iMsRDYcL89/KJZ2Ul0Sd8P62VvcZMo+Z
LE8d5wwG/iDKF7/k9NW3g7U10Us2FMMxJmuIzv8pVShPs+pX2rNeu9zDlux++h6gvUhHUFxcKPRe
EoyXcun79Of6zQ+L7ZC75dOI1kxldG0fXYDSYbSUWRPxKWUvgRjqkF6lJ+yC+Ci5S+HPDgkXq0Y/
/v/AWwpKhCR0Z9QDV9EufYAlPLGEXyNfyiMtU7Q85I9nMpjVw+L6fE/SRxv/CgId3I16TJ+Jb92d
KSVFMtFr6uMFLf3ZvVdV699jWjhnpb2XMHa8lyjEHll6hj4ajbGjeEBdQ5AtpI0S2qcpJQxEsKd3
0nhxWj3cZ7o0PV/V2zAfUKTRF9YhWaUtzj82M0ZvY+X2h6wISAFIfh7pfHe7XLcICJERnRLQqo7T
e7syWf6TCqEmM7iAJ6ASyO2DvkMT6s0UZKId0r8cG7e2sKs1YhiYc5aGQXoXJwFjRMpu2HsQNlaW
Y/wOvLri/VjjgE/l5f9SNpvUK+T5YBeV34kV/upDhQnRxFMM+qy2Q2fn1nQLck6nGTBGvpqKAnQj
qt82H6FzhKM1sMfBKFM40C/5R7DgOtKiWmWVrE8WsdlOUS7UztRbx93Vcd1uYzXdkkHO1ZljLOfx
5qzoKdvQCE5fHNZSwRtYuvpb0vEy6G7LYgQz3+BgXHTJPgoJtIAzQd5aOsHBXwDHpkAUGxb4jTr/
Bc7YOlq5eoYhci0KrCrfczcdMpwYN6OTJy+g2aQP6NQ1bCen0GjW16arxzVJpZThU7Hx3fC1CBAF
nCLaWSlM51TxyUcS14Rnmk1bEddV3G2cyS8AX7gfyyDnpivUASMPjZ1vulvDTG7J6BdbUjwUjvOp
u8kEMJ0u/gmn+xeOLb9qApLkDvH3KbPrd2HFlQaE72vG4fgnIUxVjzOd13gaGxdKo65z61dkA4MY
qvFEfsOZEgswyJc/p9mRr8Ppls0i8Ab5VBF92bRm597A0f1rS6QkyjL/NoUmvCW4lBh5f3XmP7V/
heOkdi7nJTy0Jr/dOuIOxl2cZjKqcA7UCW0Hp7T2uQwPuQ3Jouy5LRLsH08zrtZTRFc5JnMGuV6c
aKRdGrOh1lDCmWesFRPTXObHzzlde7v/20gqKw52edRch1DYB6d0l/O5zxBZGRtmPCRl7dcgL1zu
UnQUVjmqglPBi45RvDdlmLzzYOMDNGcWp7whlEOlj6pIo3r45rfLJ93xQ7zOXty9Fm7dbYTLqS22
4mYrpO/t51ZuvXGctsr+q+dBsY5jgXTN+a9ycIFbc/MVCnbhtIkXGmbgbrM8O8hK3EDbRb8nq8RJ
EMiWMIHamnPRYWgK9QHh6NU32+aZSNAOp2q3MxfJrRup2yt8Zy3jMt21lnI/psba+gOsgzFs8FeU
v70So5yDypUAtLu39aiPjv094XzfWikGQhXL+smPgq1bmNY/SwQvaFwYhtBqriWcNgZ/xFt0zVEo
6dUL20+yy0FLDlwstyWGlsAW8YlU07FJvN+B7WsEzupulE5y568ZokWMt4i8Zg4PcQS9aKd60oDU
MEA5ZXxjGoaFHZg8GIr+sAVS2XKiKX9VJgE6Yp5bI+KdX0XDzuLgQc7Ev6ncSA40b9gHnF5nEDjm
SSwfMu/djulVyhyGTzoYi3Mgjbc55irWtQGjSWsE5Zl8JMNImNOrmYtzlZWcYBl7DTaHykiwN5D3
iVuv2hijaO4csIDKGEZN6QIYt7e8sY2b5cfpoXcQyZ2yCh9TGf00TEmICHn4YqAapKUP2pkFaRP4
NmPxboi2OLzJoOI/p1iiki57jmfNZ5K+82GOk2MYd1yB/AEFHhN0/AgBj2zz1I1PJo2vbKJyDprb
FEBk89r5mUqkUFAQYgnsvoVNPjl/1nbyz8742f16rG7NkgJyyt8FI8x7KKndaEvnvYRCf2Q8wZ0s
GjZRHu2briNbXV7w5qCSaTmDwHTNDfWECO+t8dy6CeuKHz8kkJwVd1rrwARlJD7kd5yl8rKZblZK
W3g8DrxRK585W1CQNSotuS44Na6CqYP+7BsBJ3u5TGFxwRcmYVl/VLe5UTPEOEwvUJuYH7MFsd20
n2ybOaTNrnnzrIoAhzOCLcP4lSeiXevJaOEvskF7BjPepjR4J8b9S+wjAyeWSL41QEph31tbTH89
jEma8eMLHIJDiI14E7WGefWLZwJa5a6a5zt72QWbA4x7BRYoi455YlRb2yowkETQI4YyBTJSPZuh
UMhGAZjvsflwQygRrj9wFEqmK3PydyPv9n0MzceFjMVo7BtfqX+2qhQGcEkb2ewezYAo9RDlE3lx
xkHxTP2aJqlqdv60KXsB3MBmXWtpC8DOnOssO41p9TXZNhPINCZN1BNgMGI6Wgd1N7PuXz5C1pcq
4gg6t+s8XVuBrQk8Uy8DJ+6bu28GcIJXecxvsIG9begJ9IMeQxLDIiwAjqTrlQ03ceN46xI13Urq
c/jfYkgOLtekGSiimeYXblVnPfEuGCABeB3KaJNQu0vsKpSYaJ2g+aLOhLpey8FH4/4d85ljSLQh
3WY8vOBNhy6AXHoKWATKU5sY1oPrJpOcY+78NF10VSlSZox6iI2J5rN0E8ngglJFMoJE0iqlC+QB
/6HcNP5MRD7Rr9DSliZryQHo//yPQgQPhzUEzIC8PQaYQHPWCVkB8etzO6utJ5TXe5/H91rl+lGr
/o0mh/mouJRh2MTdKxzM6pXYWppJUnYuZrpboQJccArsOOHW624w6HiQI15WzGGEWq7VQMgiiJS4
S26npARCK7WeAbRYzwgDX7Mibh221r50GEyadGbsoma+EFTmUoKWdpSGk6KC4GoJtXcrcEG/5pYE
MI4JFwM8Qm9AKtkuw72vCMMjV75MqXGSSaF3WSlvPQdNCKQeZA6s9t5cbzIj/6QGyzzIeTtYyGmA
pV0u1Z9cuw287+KXCIZH7dUPd2E8cWo6xDo964F9vsVvtFM+Y4TZDOkAT0+xVVoklhc2o5FiMmal
VkzWy7IL94xkv/KQPwxR92J20y+pMUkrW3vIDPmDncLcAP5IdmFq/x5yE1BnU71NcvhyQmrcAB2m
66LlFo8tVOVev7e5c1If/CpoReb8QsRPKHvtmRgubeaXuU00Ku5zOKEVxiQMwvtezD2dbajmDdWU
2PgmaAihfTGKJyjN2RF4GcAYhJ195oAnrrCvdNlSQGHwWtgBJQU0oGeH0ijWvPG8W4Xg6VVhvKvT
5l/mKFZCe6j2MKXh3lnxPUn+zZQZb3HmURPX8hbhRsUH1b2bjjNs28Z460qaPHxLTDsra+7VXL7B
d5l2k5U8pAUmqauw2481UkUIkhTJG35AsLCRUMZ2ElzOFqbdBSXxzySuLm1PZ9GFnDgIX8gpv1Aa
/0qW3DnWgfltKUEdx5/OtsigR9b4HPEmDHIZbzu+4Tj4CSssmQEBxripyDC1372JLRITcHqgWo/C
B9p8JS6uPcgt4g4lwN/wO2tmj3ogtY3TOX2a2FWoJgrASczTzZdlyNjyqXNjaxeH+S9DMxpgWXWx
3UDXinF6guodd2JxCpv4YdVc7OHiu2tYeIyJUwm4qoEkVNDVMfYF4yIaB9Cik7+EEXhg9N6xrfR9
kCjUYQc0wJ67V7dpW1YoYqRyrFBWbcR4pyueZZRchsm1r7o0967dU2GHXUXCCl41tKH7RtbvA4vY
elV9L4B1pUdzg6b/F2LYExboEXZv3Wx1LnbjUNLqSRpdNX5AohKx3UNm5fjKmSkz9bOlNZfkuDpn
/7F3JsuRK9l2/RXZGwslOACHO57pacDoG0awb3ICY3bo+x5frwVWSXUr61pe01wTGpnMTDIQgPvx
c/ZeO+urlZ3fNS0iRGWP+OEbiDiBb20HI97GGQYgpxv5AHdkca4AiV2i4lyONr0e1jUkICZg+fPY
BZuJjv6KJKKDYSEYQ+K9b2swaB6JdZI3p6KMixWbQ6y6JXsr5QcmD32I7nY2y+tyhKIgWrkGzAfp
Bg85piX4adFDk6NKHscPBGoG3hfAYV2EMMHVHMjMWhJoJczHLsq2vZMdzxDYH2GQwY3Q6sXhdI0C
m9qfzLS0YBqxVNy5DSrPHebDIPF4M3RfT1Xts+Bm6xHunqXHn4+yGO67GLasHyT7PNdU8T5db2Tp
qxxfWtvi1pldXJ5EuK0CH0thbYZfeoGGC+bhlkKGttlEJ5hmIm2xJHW2YTZeHcJRkiKoVoljRWsv
jN7aDJF7TJO7s9B3A0GjqnJmdJ840syAy4Wmmxm46W1kkuOO66aLjeFxqRWssIS3cdsVxFfHdvY4
VOhOQeSkNytEm6jBTWYJSbbkh3PPxwm2NgtBExOx3Ywcj67YfDc72MOw9m2ELt8CmYmbaMgxT/r3
bV4eaFLG+7E1z8WUIMmZgM4zYNuYhZkhEUfNx0yA6bSU22AqsTVT2LAFYDGFIKAHL1xmTc6uK9Sb
dIAgD9yQaxKefpqZ5+1nkWzwviO9UjTIZIYWIa19xjdlvORRBweoM6R+ZKz5Ycd+KVSxUyPtsjwm
tpkb7QY/J8LfMiRsLuWMRE7VqjLaaisWi8kc8xN9TgJNnC8+puxLvAQs9o548Kz8HQMmTvwFDhpV
/Z2JfPumRYp6YyT8JXfG4cdslM6Bka0s1GhriLmQ2kaGqDU9486mfJ3So1W/l0tEaGVZ2xqHEUE3
TwJ8XQMZrFe4YimTxBrhf3cNlDQWxeOqf+hTGpzgEnBwLVj7oqqRQsH67gGKrwGNjitOQDdNRZac
UYUg9pP4Po5jSVbBokhCJchgHf8utuIzkSRyTaU874RkasF4d1ONzpOkC70SZuozSknfqtJ5cawQ
d/EMNiilUzAsthLCOya/VJz13O+ou4ddBBeKhQu7bZlr4CQ2amJLYzpWk4UydazNIzMh1lAZ3lYj
kku2ibUD9BdNfGCeMBjUlVkdwiIf1mZePWelw1kLgaUK7WeQaNydE9mM08pFlrlKYxtplwqJTYjQ
xcKSqdx5qcw7fewS+yeAVLDGJXCMCSW663AjLBb7PhlInnTrGW0OFKfgq/MZfD573ziZ+Fuzyl9S
9kZGBQ1HMgDazDKQoyKI7lAPjA9zOJCw/flBBYSzeCapcd9SyPSHNsgpoIPsamOiXDUnohnRpCzj
EIGRlnGQ9z4Pvbz9/CB6uS3laOzrPj0VMw791IdSNg0u7aUGJwjfZpZ1XfbTGyqx3WIHTqL6dkzJ
7kN/tasiHtIpqLZdIB5Dw6AiI3jR0fdsdtEuH5Nb2VZ7aaCuMH3QjVbNkXRW3yudHLyUvkbOaH9F
ttjTTHec3kxHwjpSGg18DHcdWgybxvgouuzUpOlOziDq5JygHmjVQY2Od5jRpZtVgN1txHfuz/Sg
6sTLNoznoFv5HM+nsKe2yL+NOR2rnFUxrtyfOOq+kcO3qSXHJDFVV149vPLQgFTjnVM3dNe5duJt
MQX7sIp/doyEeae4pz2OVKjFvnq2SZFtA0yttQ8sLg8RCfTfKuxpuyJaU8pWRzBJP6SS3mOTbjtg
mqPvB5y70mYr3I4BU2Eg1Jz8J/7yMoUMw8PsqVeQat4RxRz4tT65q+yy3bb9uWwKcAX5hE6ttx76
ZD4mWJXg7GLGdLJtvMcgOR1nXMyuM0TH0PqSzUNKm6NIN72HTi0fxnsr9DGYd8qnpQJt3CkKLmUz
O5sgmjIU3iUYi8gnS2H5QDEnT5UxUQHa2NWHHt7S5zfK6c5tAnL4wi+5ngt/Y9NrPGLuKO3956fE
3dX7YJZbpAT8ntL80km3QZ0RitPnBznM//gM/8k/PqtjGtzw/XNzB0meQSDOCAY1olXNaV4+OOXU
nD6/NNNmgim+fP35HT+Wxg3CuGgN8Uociyy1ju1IlxxHK59+/iHrlHW0bHvaezVNaossg88PoEwY
H7txRoLyMk1eJN1bz7S+TRk2faxXqMGG288P44jsElEAX9vdoQoGfbbzbESZODH3Eua5qxN2s88P
pcNnk7fLi6Q+tuhabplWcbrBartuGmhv//xv62x+A9NMVOryn/3zz63upSD08p6JQW23DywBZGT1
AbBbiyO2Y0zhWdrZ8MIJ4aUs4Y0lGGZGzDLXfkzm7CiTJLy1quCkPMPAZyj1F3Mcz60KOGxYqDrA
YAQ/sGkA4e1D1lcjbtbgMtWVV0jc1iTATKVVeO67K8a1BCQlmWepY85XK8flBXBZvhO/cYLnav9w
E0ZOTTa9I48IcW7P3TURyPUDILAYE5zwlGuzOURxGJ0Cq/nHZ59/Fix/9vkZgqy7ppDYhFF2vsA7
2RaSV+I0WbWG4GUcexe19mfi6+eXNpxaJiSW9SxznCqf3/38smtb9zCk9zNpgJvC6Z27MXacDSkn
vBYqT/D1cjoGpGCtrMbhapIMsBVc2LuYRb4jN/QBIMhbZ0/JVdiaI7UM8cKqceVr03utve5nnKfJ
91aamxMtCK45mJN7ViOIMgYClgJ9WSlEfdADDpe2M54InW92MqU1HnjaPnH2WHlmApGkcisOuOIB
+o+4M+pG3P39M1CHtVvV69ryG/KjJufBj8bpNLbT98+v5hlHLWWLi2tEvwjpFJfa940nURU8NrGj
jzqszJ2sJKQbHEe3NXtX4Nft3ecHG6M3IG+3IZ4YS06MyJxxXfaU6vYjt5uIv85XFAbBxumluQW5
RrTDXD550wgczTbqS5Vk1eMs5W2dWMm7oQU1hCdehoRwgwhrw3u7cIuoT18lp+gjnQO9niBtv3tx
8ZygrnmI2tm6hQ6VooUd1Ox/GfpgT8FucVIy/K2eE2gNQf+VOQn0X3vUHJUHc2dPluLpBNkGtqBd
NzjE3yKDt7tF0V1M8HSnmdmGlnVAdmubIGabIkZYnDvTaReMtCKyzK12RFqp2xCfpy4lQV4mnuWI
fT0B5bwdity72DCskVwkzo7dd474vx94PZgPpnXjqGr///H9T1P547/+49tCSKunhx/Mk3Po+3kb
tdPh+3/9h/BA3v+P//U/v43/Gfwo1h/txz++efnI+He7Lsp/fBg3UdN8dP/27/4O8TeE/TcQZFJ4
jm2ZrtJK/B+KvyHcvymT8BKtpasFB2r7nxh/EP/aVNrzHCURsLj8Ik3RtSG/lPk3zB+OTaNZUuVo
T/+/YPwdfkZZpFNQ5MsrxOTgQl9xbWUKfkfJkZnvf/t4iPKg4Wf9dwRenk8oyVW13nYI4+9kTU3X
GvHbXFjfe8QhN4zo/aNGcztZF99NqnPaLYkznI/AqDnRtq/oOXcAbxGEBO+tUNXO6dDVW2DNb4G5
HBmSuhs36TQJLC29ybGOT26h7W2XATGK+gLrOW7yvYPc+cowfj33o3ngCAEaPcBOwUgtmzam0Ym7
qvugB9JfFfF1Ep/bypbjonPLs8Mf3sl/ZFX8t7zL7ooob3mlUv/7dXGE0hYtEdcRDJ3/9bqg78wN
rwmvje7iLWYlur6kVa5F3XwFGbazLEr0oF/TIyz2Oirve6Z1tiYTJ7agx+NXmTFYabEtSCfeDN4k
1jb+j4OjUaaXc3eWpfm9JPnoXE7+B9jQ8sZXqNFZp07wZfHo+318jhye53AGnJrt6klz3JjwhMsQ
Eymg8X2icgIC7WoETfXVRSwXkUIOr1VbK+KtMWBGcBAjqyGpxrHNbecM21I35dXzQ1pIXn+uGxMd
ZIg3Snk/oGdax7hGWG+q6rXMieHSuLMRjNz8/to65p9cW8uUyjEtCaTWItjij/cc0Dw9965x8eeg
2A31Q6MzGBTENTutScDUSEsSm0Gyjiq2WXtjkE/6arjmk0IMkFZl8jjSMy6H0ViLNLRvRimTHUtt
iQwuQ76VYZ8uBM0cyCQ9AuX4dlFf7UU5j2uc+QifaFeSNBnlmG50um3QSHE+wueUDvLo4JUFPWCB
G+T5vPNbh95LyPnVaV4cHpbV7y+GtdxIvzyAjoOtUpmubUGs/eVG85Q9TUyMwbTEG1W5IC7dSkNi
/elAACZ1usYSMIjpRk/3EM6f6SRvOaGTLzYyDkAdS+iYhZhoiykSKj1OASMk+FVZcbklG/dnxSx/
PeqS68IOvfn9Ly/+ZPVwHGXDL7MEGZb2L6tHPwsDHrd3ibPKv4qO4hQaZ7jowrMUM40ZASOhkUHS
AWkNjXvCNkaDf4m8mpvm2+9/mc+l6pcrKS3T4xJSLwo6VP96W1GO1Ox70dWqrJztlbm10cOmNlyO
3Rku+00eZAIsRVo8gkC+aWCfXKuUTFmEDyCGi/iZDeEul2oXkm+87V1167ZoVEQz067CIRnR+j97
0rjcASsZqye/mt4ijSZLofxctzaFPmaB8WjLDI9uivqgMm+R7fiHmAEZVbH4ivzWv8mgqR6YsOdb
X2r0uh6PmkFtvR0qGtPglYF+RtNlJWzQusKcMJYjtjh36ZOkGA3Rev3+ytn/muTyuQm4SBts23Ok
XLadf71yCYe93qmdS1MM5bbKqHJiAgD6Wss9I/1NNaAklQhHO2MRwTVLjHJ8yQzoIzLsGbwN3Q2k
5dskoS0yT/60m+OS+Xo3rMvm7PIAzq6ljkQjbVHaYedZiJn4j8b9ZFk8vhgqDWUA4nFM1NoubfdH
1wZxIxcXG4tqdVM43NO/f9GCjffXB08BbzLZQm2hhfPLi27QTyOXNi8piv+d6BFOm2IX2yNDWRTe
6Paicju5e1+ho7rmven+xTIolofjl/uVbZfqwEWvaFtyebj+sPWSxRvZtW9fWFkqutTxT7vYu4aT
QZfP7nMTZ96AhcePzSeu3FFWrGgs3H91Hew/WYBYe4RpO2QL4NJcbo4//BqkwqmUELlL2OQ7uw2i
Tev88LOA1j6x8zdGV99aTUUgXuk+wBN5S73EObYNlWhpotfyc3qGUd3LfUe2+xlBN1RaBilz/Bpz
2kEDR49P1bO1yQZKeaNgRmsoQiJmwp69jtATz6ad5HrBB6O4PZxz59IFRKW60sY91KLr/f37rv7s
9QrLUxLFhYcf85fXG9qGNTOmulTReDdgrkB1WuTPdbArpZ4uqY28iBJjTUiXvq+OxJLhH8tmNPhD
spM1YW9GNV4ynwf6c6UtTZa9EQ5YUujspsPv71m4fM30e9Ni/zDr5l7kAO7GyfgGg51Ttx1gVikC
UIIlKEg/tbYSvPrGcUpyZoTcW6HzxeREFWdEHYi6vCtB8NAFRRigOyejHyn1KS1AVNmTC5ch8MZN
53ovcudDZj5wEEwQ/5zCAt+B3w3tOlmUpYbJvN8iQYQOPUkdXRBFp2GO0zXDpm3ve/V9pO6H0Ixu
dXNRT56+utCO4eriK2mdYltnfXnQ+Y4JfLlNI8wGztglf7Ub/smGoizPWYpfm4fPXUqHP9yMIfS8
IDK6S2MjejI9Yp9JtP+Sq746EkfFtjGPcpsxQ61bSJClMGAMy6Mm2zrRdb7uqrLcFm7/Ekdpthg6
VsA2oi3qvXyH3mAN24RlXPftqvHS29/fWJ+b3a/Ps1wW0KWkFhRp//q7x4M2HKymC8bzg8qjPvfo
0/qeQGtfDZoR4fSkxQ5HzhLx16Ek5qTa8L0WC3wtmGMU3BiFY70WXbJH/pbt3DpsMPeNV4O09UsA
ioBxldjHdU4mdr4QqQyCwZGQ4k+Olbe3hhTZRdJgh7fm5V+Gw/H3L/JPdgoOHY5NvYLrS4lfHh5k
69bk1+VlGtgJHNRCAVvlam6mj7JKHn7/s/7sQeV0JGxBfS2EXkr0P9wLZaqBFdX5JcnGcusb0U8D
SeX29z/j34oGZzl98cCwGNAFM39dhLPCMslpsS4JOpeb2sLAihvGQwkeHa1kmYGlvHV4J6kBSbto
J0QG1A5JM9c7aZ2NlHLaoVcLSYVWBNH2Dh4zE3HKKhgYXQUYHBmgOgfCKh218TvysY2ZNJi2cx6N
evErLg7oKbqDf12sewEPqA0K6vGlfqu50W5M74rHANPDBEFyzvgLY1M+hxyPIBpK5CwYCHdz56FU
qkxKSDs713KiPSvHhxJjRn7r9w2HCln0f7GSSsUb8Mcbnmun2ToVB0fHkRyV/vUNmkuBCySrLp5R
PzWECJxc3ySQRNT9opLYNQqmjwc1BB5lRFDVgjXK8/nFTvOXyU3FOcWnrU3b3KMFOoQNz6jUaboe
ssLcVhMjebte2yVnvzkejRVk8y15rt5OQfRdzzZ+7MDVr6XyQcq69LpcIzK26BCJvmrhcdjtLjXR
3oNpME+yKO+LJopwZvjM1g2YZgXP3FZATdqiEk32jRmzx/XmplbtO7GzpJwHAMgJJwblSnkdrt34
nVO0gv+lv/dlWOHfrx5i15Kn39+TbEZ/cmEdKn8Phgxnk1/rsaLB9Kus+qJiILgArsTDTJDanJXA
d7W4g1wPeakY/74X2xK6lp9g6Oyb/B6lR0e7mVdax5D1zNiRm0j66gBroZQcJ4MB+VBFJtRBK3sX
xl18Wzd6hYJuoCgHOBngwbzJXYgSNNUxHTMtt+xFRTwnr43niENG7+1MCw+NGFGaoYthDh//CvWi
2CSpIrWXk/+6hEJ00+uGaOUap9mov6L1Wjzu8HcGXIDJdLQA/IFpsWgfuJF3Bh0mtpUuPpLMcvdJ
6/7QqjQoKbK7YO53IS1QcLTefOrZpMS84IjbBuMH0cyLSICsqVIB7O6SSfA483ICon3KCikw0W6H
GuH4msBqnj0JGKUK8gt99ugcxsW3aTlyRZhkp55HURbRA306j2c5P1YDfDZ3yMJz0apvGhgx9BJF
KzswjwIprGsfG3N8o12z4lDxAxVAuWauVENQSdeknY3HCjWKK8CkhTzFYxA+kaGSXIiXC1a2GRUr
FqWDncf9DuC1jU3Fn/Gu4+cnNo+hryu9Axl2a1tl2VVm5c/SMvY5idW3ZYYEi7nnaWpILhpG4Ill
c3GR2tquWH1WiihKgr8om+WvO8Dy0DN2d2nBmjSfft2h53J0AKtlFyOJh71uWDX9KRp3hLyg9pbk
60iC1DEJU7+jxjcORAc8+WYT7fragbzg6m49jjzFZQDPpjQvpKrON15feWd7OesisTBXXtpe9SSS
7YTdjO7Yd0696jjgyDcM6V/CLHZ5rD0ulH0ARqjPmtCXsOvHg0KqnmXQZS2rDDcQN9u1x7FwMyw3
4hSrR99l4Gp1811icP6IPDgW5MPQF2GS1DvRD1QHCPl5z6osL7d6hCAnCMiZCTVcGwZBsqZDRjv6
zGj3F0/9r10RLqznWJJCXAjPU7+eR6LOCKVdG/TjicHquzgDRtHrtZziJSoT8nOJsG9+Nqf2VgK3
+Iuf/mu/a/npkoaXohlh049cNuM/bLY1aYW+IfUtQLFVHdbPrkhhouNXY7AN+CJGR1HE7m6CVYcT
xz7ALIt2jTBRrUc/Bo8e02TZV0JM9BrqNbac+q9+wz/ZbTw6nsqi+2lx+/1yXsN6WUWd590OIYFp
o/1dJx0CkWL8GFp+lSIz7wOYNgTJvU+LFdSb6BYxIiHtgGVnChgYB+gV/Ivnu/lf7IQcFv9tyfZM
02SUTxnheLRyfymMSF5NU5/kSQU1lBpxER/O/ZM0+quJspzbmiSMRrnJ0Q/96RBm9d1Mi+SmFuwt
tVHvLdJJ2VDI/y30TT03ARmWrX5JoF1pKLrkwWDpiVNUQTD4Uk+fwaD5mwnd+aooa/elEx6o10F2
G0L8YFx5SFCwarn7IEBFlHMex6eLAHBy6+4Uz0X2ksY8gLrujTNic1GaNqqwSgAqaxf/Il86ofD2
pkERjYluPcsZ9GHbDU9eeQVp8JyJHLg0c/rDYNAj1aOW71ohVGUq/HUmViCCcnSTtBFGRYs89GlO
21WXYiAQGd5TmXnb0KXbS1gBkAyL+aEY1VG0txQz/kl4U7bT2A67ud1b/AvCDhEMyaHe1BPqdrOy
h2NjwOJrXHfftRD4Xe+iOm87zlDfSIe7a4ZygOrqDvuuqfYkTsQP4URcmAWPjEF0WL7kJvqwupvC
2x5X7Qso1yejj29Hyvu3FqyXM+lk7/Won1InYTaTR+FuSp0MTWP2EGjxo6/dvZkIbH94voSeCdWA
aBuamQPQqsG2uGSPKahwg8J5B4ClzqezE1gPiSa/VXcz2ljo3709EzWIPXDvjJnYzbh60EFJ5Lfj
F3SNP5D7IYLHS72F978wJT3Q+3dspSftgXGtXZLRkRkzayMje2wcqMjx3h6tO6yvG9zWCHYN2tR5
1DwMZCdBS8OnbEPRjThpyNj6Hgpoj9ZMC0aV0NSldW2dDo5459NijJyfrnLqa5cp4qcYLkqA+y1G
KtYyc8XM7j6FZY/Pnw74nL1Wc/xMqWp1eAI5CDvut8JWj3qYvpOdfjVm/vEw0aFzOJyMC0aqt7lm
bMEP0AVo86OpSPsvZeN/QdjD+pOhAJiHb+4ADhcDEdND/ZRkNY2ZjhRI0tHhOp/91IZT4b/30j2i
T1sRZICjt0OU1g7BJRy6g1/6KJjb9NaTMTPS+Cub+msYu+eFpIt0AaIxZqPBX6CyzfyY0oyHyfd1
xOG7Gmr8/9g3v4ymQ22kIv/iZtNLxI0E1otDqjczoe+VcXR03e0zqFWTbSSbutPJGk8/DBJyUWK3
AA3WQrkIFdi/bPbmQxDSKsVAdovMBk6H0b0aIxpuVsAZ4NyC84eOTwQrIxOjCcpVYiB7ggqxV80o
Lx4jzQW0WHCdYludTcWTE1ckApT998GQ/aWVXMleH3QnQH8UAiM06UvOQFp6MQdb1aWENDExXtlz
81jEON9BieQhFMCihK0yAQe1lThOvd2ek8KAxULxue4ZPJekWo2U++mIi3hAzJWV6E0YTl4qZypP
FValwpDwQnWYbfAm5it8gQ6hTwukbjz1JMJPY/DWZ/gaVBS+K/qyK6vKrjm9C+gRgPEFOLmZCRSZ
epxjDH1umXiu46pUhA4SaO9ru1zXs+o3w0y25Rz/MGWJtSNFTDaMEJnq8cVt6gD8RAUUp1gpVpAJ
tQB6EzgD4Xej0s46tLrbLubkMJhfjXQyd17wqgOJpDGL8aCSORbmUM1if8YCQOxLNcHT7VJ5Muz2
Q+IT4+T9ZiUPmcsgK4pAlxrC3M410BOjNn8OofMOhC1ZfL6CownVb5c8R6CXVqoE8OfOFmc+P6bV
hjVsaLwJWpB8DPQU7/2JfcQktN0Kim8efiBUwZD+2nR8ZaV/9ct42Jo9t1Iwdeinmvdaq++xRf2e
NRhfs8XXG0FzS+ejUTxBz3wH6hZsPBIBoiR5tTsz2yhjXAMHYqrgEnToijdXYEDowppdwCr2eQPQ
Cb2k2GSY7q7oJ8CHLAglP4VktiB0gZEPN6p1EYiPB5Yv4wHr7VcaSgxOHCCHUWmBkiLXDUXHe9QG
5K045c+CFjE5LO22QXaNTbj/7tiIt5qxWulE8OxS2sI8HOudK4wXJ8nio3CvNRye24gEuRmQOq8u
sZ7NNpXbGT7j2HxYLk7Dyg8ynL/1qcD4evQhTJCUOZDRl8TVI6NQj9MPjEjEgah/cXGyY7Age5nY
TwAo9qMNLXhKm4WZNNx7lectq8Mpmat3OsbOqlikuwEYxvT/fqAAL+Ca41DMOGmsIDLMiGJ5k9XH
1Iwm/X4GHjYObDAZoTndJEkK22f5R02pI7R0y6ef/13Sjq+0J9UmXhiPnx/MGnoybG6ofwNpGgPw
j3n1+R0n1fmxST9q9Bwbsy7f5ESfm4ZxQME4Gt7NkIcWr6fbEKLjVO5jONU/W/d+6sTFFzjKqYdo
K/PzZ3s8ZMQSYRMuUR+0k3XMc2UdJy1fQN3Atresd8DBiiMhIdnaCM8Aw2+aSLzCUdpXMMpv7My5
fF5xLxuzozvK3WDxD6pCPo1LHKact86ECEgYQ7QRUWU8WstDPoVmfVOzdq5xzTnvETQBqPO3A+X5
cRirE5XW/DAJbya5tIJT5uEhKsD6M5NiWkmns0f5xDFXEQNkD6+pRZfTcxVlgTXeQIKTqO4JlyEq
j9ZbyZhVDb1zEf6wsc3pqVJdffB2cVK+eG0XXTS2SO3qaaVh6kgSzjGH04YwwWlWhnpLM0rOUJUP
HY7IxV7806jz/JnZ9oyrmHBIY6i39GPvSKcTq2oC06Js+SYVYvPZtF4y8ON3cXNWDu7Hmsl1H0bt
mtMIamTHzhZ1Oz1eDrW3VLuoiwmz23ipu3Wb5iuWTl6nA/0GUSVT3/JeJOlLZAf+2Ww1mUaq2kZZ
T2VT1O1KmwFAnyAAYpnJiyG6YQvBZ8fc/N0l3+dgGvAy6a6RVifFnWfO4X05Bed6tpu16uXXChMD
kPUz3cp077KH9zXhTVPT+eu0ap/N3Mt2zjfRp09D3iZbox32oa8IPAnUq0l0KONKvN6D/V26/ryG
nYcGUMaAw9AIhiUnmpEB8TPI0RMBHj3ni/PUKY7AyTGIFM0wO3ho8+FCxNdKQKfGKNvQE+WeZOUf
Li416RzX1tqfkJbXjNQm7t5TiDr79PmZaq1sNTu0h7nHG/D1bFQEnbzqXJxkk0CvLWaikOAXKUly
YZ98RIvByQXwyT5OhhApcm+z6210DGvfRthAGm2xF3YA7ywyDWzz2SGfunIX2OOjhw04m4pmV3D8
v5kZWRdRKcnIsn/EoZmeXJ6nkfXmqjAc2aTcrvoAlkliE24dCnqF4Yjd2hyeS42235ZR8bOtnPK2
6pJjQ0ToPbyxRzNHaC2muH8b5ughKsb0CKUE4fqMCiiHgHgLRQAJchKdg7wmn0RV1lrLVJ8S1PSE
K7x+SgpDO7vNzMzdZbDaa/m1Nj66Pokh5Q4XvvbPukpu1Gi+x1E33GalYjBvlcdkDh8GojRWAQ0o
HJZgaDwD4rnCvY6nqD90NfpTKyivdpuZPfvP1OzQP27nxjiqSY57bKOo++kiHlTN6zVk4j20KvrG
RLTckvOHvXssSY8emQLZao2rU2/9FJct72JxU2CATCDX+D2ZYW7zAkIc+XbDRhcNzZ6G4bhOZ/to
DbG6WL11TTkfnPPcslaZSVmtqbIZx2IQHk1c6yV/LpsGKEnnR6uWvQx5lXF129HcG5LnrPbNbk1p
cvXRxWNtI1q+0VAVTZccx6BdxTa1ItVEC+1htldCR5c0g706ZeSEjBJVYdwZ/QFhyNpVkfvcWxNI
DZceQyKTs1HSv6OVfE5M+LSqjR7zoe4OKc6FPmpZwAv0IUGD5iufrV3tOG9RP1bYorMvpD00R1j7
G2OaNk3QuA+h0Z0iV9/F2vCvKP7PoQJmYAx2cpkqyjKWSRukzBlg9EMrXY7MQB73CdqM1YDKtqq6
o0Z6SIxlj8JSee42hfV7M1v0i+3OEpsiKeEVtEt3jUns7MrqLRvRpPtGe4KYbxCbA92WUesSdyOm
XZo/ABqLnpNh2HtMvICvigpvB45QlbgUqgbM346gznXlRQjTQ3L5ZNpnn9vAfZH55p0Hit1qa/1B
y4FwYN6eyLeB4wG6WdFBeig5WeJdaF5rfHzLaXjc+jPrPUzH4D3s2WO6e5N8nI/ZvCOEszv2PWLi
oEt+JuRN020KvFO+JICZYfVd8Op3pm2xYHeQLJ1efYuwDCTgQE9NEkCVl9Nzz1vJ4wttXYvgKsnv
4fxR7B1RgLiDh17J6NTj82pJZC3dfDxRyUykuDorKxPTYU5Y9+qQeiqiLciyLm8dA+hJ6OZ7Mzfb
C53/HdHnDK+s4g2kR3j9NDQGbnHNVBdvTFSt52JEiSga80ukvwgIQOcB5vQxVUTHzN6RLr25S2WI
89IgWhKBRXlMK9qg4+QkgLPBLHqWT4ipWW1dLEW7VuaPCUfcTUmboEg7cipwAm7apvb3ztIrmYIB
Pyc6fymd4SldmsP2KPtVZbFdR6wkqzj3uPQY2Gk9BO/axqYwgqBOzeLNVr25D1z1ZFnEiXKXNtSc
bXSx0LismtLwrnS4z3GZXxo5R6+6ccQNktk3i97PzlkWBcYFEYAcQjaidWgwa/J7JPNMpfNj2hJl
+DOh9HscSbbQ7pKXbvgEEUGIuY89YilRYK9Fq5mgZgGkEJYivLK8erw7S1rTHWq7+VzGBnGP8dXO
8FQkWegckxFzKMQXrD1NDT7AT84shLTNYQshve6cmwJ6+YY2mcWNTyxi3AYklKQCKAKIDKI8ZgPY
xTydko5mSA5pmOZ0eu7M7jUY4mEjS0Ifh95IznoGmilJzMJ67+1kC7w4Sxr/0tHSVYqWaujdDy3R
1CxZ02yFB2c4C1lFF6Ow5Qkny23jm96Ja7np84hGKeT6NUHTR2+OIX8b8Q/iQoAHJwl+LtQxTxap
4W3dkIEg3Pxk1zXSbtIQ7NjoT0XVbOsIUolMo72ZTsO2rsJ47WbxntBL9NIVHm1nQkw0U+6tHSdH
4Jb7BmHQCoPUGEmMx/2wm4bxIernS6ADHLJk/m1oWGYr2kh7E8nrQQj73omGYmHaRLuyi3YOmI1b
xgkPiVKvfYz6eGDYURt8q3WNdBXXLrcCbsJmOg8MQjcjRcaSaAlHv/zgwJBt2GTJMwUxssr0176k
TxkcujKJLjVyoEZizDPDQJ58+bXvUkan/5uxM91tnNu266vkBXhCbvZAcIGo72VZtsv2H8JVrmLf
bpKb5NNnUN/J6QJcpH4QpuRGJZG7WWvOMTMBfx/ZbAXONKkwkPiJ8+lznW27Nvmhd415LPBJMBgj
Yy/eknL0T9RoLqFkG4z8yF2HUajtiLFOlqY22bv5zUd+r2HBW/sNOztTN880Ytn0Ud9zKcGRYYaz
0nGAWMah3FuZ+Y5zhbolPprd5GNpxCsReGSO1H5dbXSLeOMswC/AhYXFJNySCp1/hv1Smrx2LTfO
eVKSqRsRiFVA2gL9sRP9O+t6/6Qj31gQ14tfrIPhMMr0D5T5Pw0I+UUIOsq2G7FV5QCmodS3bRQQ
0oddpcpIAMDFUS318hB2FX1Px/8OO9Y0IbM1RCDIT8WkEfCH9Wldpe+D0XabKCiaPRyKV0hX2UyR
T8+pEX4bGU5fdgsDfEQuW/FitWQ+sEsa2M02PkNfs0mES7SVmC5QAX8ZBcAMZOb1KqT++WQgcyJy
sapVdSVryx9F/sSOYmercgb+uLDw7fIAOyBHNx3AlkOEtQd2utDVoM/hAuGaIlvC/MfjMfQWCAPG
ya2N7jVtXo2KZZ1WH2VRWLscM8cGr1GzTe3evYY6DQxShIn/m0p/K227B9SsgfpQCOdLlq8HX4l7
EBjUE6V1wtWoM5Pfkr1G1WkpWckdtYJPsjEj0srNlok2VsdRhzCApRxBKwVpZTp45tu6X7kN+WMC
E/Al7po3EC3BJnQ0GKnSvo1pHL+osTwJMmi9/FwzKO2mFiS4LPonDTLS3rAIQaB5CoMMQsHW6cZT
JcpmWZrDz4nd1SppmK0dwrMUGUx7JKVPMMratSTHhOJagjFJV8bRPLQV2qKgktXGKdVz11Hb04CJ
lZEXruVovWhNOGBIzlOo/MMbSCda2z1/TLfQmGYM7IX55dOh2hW+9qoscKG6mQf3sFczjzi9xkRH
LCJ4Mqh6Unh2rfXsDNwiidLHg4ffNZtp1k6T00bIyJJOp+y59jV590BMYNFq9SvgzF8JSGtS18Qr
dzcqlEMqGv1nV3tERySMzsQEsXlLALdM7Nz6II6uI3M+t88xS4sef0tRUxVxNswj1Trux2ENXQKK
sIRkFPjqeyogWHQhlEbiCKblUBlkBQLGo2bEJsqvZoQ2k1ZaueaRME/eEkevdqPU9oEkyCskNmxH
+5VQh1DWK4W+G5FwfAmG6IDUN1v6pvbbnBgzxzTy9rJG0qFZHk4ACmJhAzchltMmDcZik7ERXVll
mq2pOCHGtVVCoxPQRZ04R4+F+I1YinOdqPldbV8mGGPtEMELaqJ8SW2NJZ2nbZgejKXoSIiyJFnn
nlcjnRbjk093YOuFrJqm0UeXBwG8MPD0w8wOV63D0tYKNXU18v7ZGv33WKWMf9E9KQZnH4Yx3ea5
pTZptnnIC/6OsPsfUZduekmidAEurff6eleZYQTPFs4/TnV6EREUOvQPCwQB2F0lrT89bDexMWzj
hmbgqE8aK5w6XeO8DJeOtDHSVoDE8U68pvZoHjIRo6dR0003wKlllgFh1ic5y/NXbtoXz1jJgzIi
QUZ/lb1jX5DcLugrdAc0x6SM0jL0WvoUsaI81p1jgXyh4zYh0ijDLWezBgpFfRN+TSBt2bwNio6v
nqOHBxgh1nEAz2dIia4l6ibcyJwoq5r95KmrxPMIBoOaJLRdc4hOaZU9KewBa9PQknWYYrPGT1I9
5X3xA+2Qs+p0RzyXrb1o8PKuyhxqQSmScUuHzQ9q+9gSWoZ0Y1pAyTgYoCQQ2JqbAG/RyfDhHIKs
jnL0lll609jRrOBNYIOHc6DlRNsG7Zs2d12J6P7FzAmfXJ8LvLVAzOb/8QeJbFgrgh1dpGU/gXmE
KfZXV+x//mWHePpLCSIf9ohfZTU2cRi1/3H6X5evvv1d/6/5Z/7xPf/+E/+1/V3Ofgr5337T+b55
+c9v+Ldfyh/++wubfRr/drJ+GDpu3e/Z4yG7rP1XR8f/75N/d368/PeOEeTH/9J3/X8cI/fZwvE/
/vefJv719a+GkceP/WUYMb2/6bppmhBrdBRWlkBUo37LFjOG8zcahzZ6G4FW1DLo4BIWMFtCNCH+
ZgjH0X1PF/gVdJ/u7d/tIprl/M2nC0KNifaJKeZf+H/////2EeJw+fv5v/oiXNObZWz/VP14BjYE
00abR91fGLbp/IfMzYql7dmkbEBzHToCQtS2yILg3uZAO0e/uZdc63jyWvtkU4LUsOVDz3kZFGY8
5IbdCsTK+IkPjbSPetgZgSBbVOuMp4li7yFMnc/HGV4UdiEZSj3Y/doO1f/vDnH1ViEqPUjWN6PR
q5p6BzKKzFLtvmhy/d56TngYM7pEKDt5Gh8k6Ed7KUPD/ehLLV7meUCQMgP9kvAEE8RBgXcaCaam
dR7A6erlseVg/olWQ1+WW8MK2Z7rhnatSWAgDee91dAUXjA8zjHdaLs9rwxfSIMNtoZCsVGNnnbv
hJWuhaXw9kvGDir+9Zc3uEsUzUtyz7HAR6hpw8S+dgCgYDXicHWgyT1NaVE8eXQeTlmW75JiGg9N
/yM30+HokMhEbJqrjrEm6kMgIN52VBPA2aQn/MOI79XMgtdM+EJiZK9joxGTUrNfmqj9UbdadJns
kQSbGJFuH+JSo/HsvHjt8Ae2E5E5upO/FhPJQLQRn5FTFq8kIJ0Yi+wLewVZNxIaspBXfaS/3fIe
bXqCa1dGZzOdSqWeXdIdbLuEdD2nEENR8HdeCYI0GysEOpkhi6d8ct4dcOeHjsrwro/FFxMRaOn5
oJywqlCEuYhXWa+vHaO/R7p1zrshuD8OaPiuAhIkC3s2dZYl+2XcZ0+UXTEgIvO5Kpl8V9M3yWrN
gksuxmtXV3jhIbA1mJV2QdtH254V70eX3XO/z9eZG6LShD0zrTzGOPQOsdqamumCfvCvWhKlVzdu
faYhLd4B0x7eqlJ/9YbyGaB9p8b+ubGc6J52zERWdC512V+mKgcw78jkXerxJkMaSYtG1G+xwVRL
cc1ap/Mp+cQ5/0kHinaDoglEHisy3r4D8UruQbpzv7WwEm1XGSq+FayKeRecLa94/NGFMj+KkMWl
MLsvlcViG5V1geqXwwjHA4RyVBx1DJoAWfCPz2PD2rczpPqG1kdrVxHP0ykYwf9yLudzU2ELtlV3
h3uCTGE+DKSGxq5KL16NcgG0WygzB4S04+3okjyPgVBH/R+HyG7VkXClAdgzXz2e+OdjUOM6fE6/
OxhL+0xFaL6n4JjOh6qmwjS6HgGexJwIkNtymyU4SZLCRsUb5dYTWe6KLq2WntnzfnXmHJqUCX/h
WeWtpKvwlM8HOxvypwYs/HzSWwHWWWloTyN9DpkXM6CS0A/wrPVJSvPViKxhW09OdXo89DjUelv/
dcpVmG3dqfmYvGREsDj6ZEYAll104QCM7nEP2pUJm1TXos94BGliYeZZCSVY3EsrvwQJHdnETf7+
lQ2qGEA+RbMafiY0tPlpbz6g4o42RQW09fFYButvDWmWPbBlEmyTAFlf+kNSrBON5crK7HuT0tO9
HIgStwp1szEx8alN5NJ3FTSZ0aDp2RKb4/7j2eEfz2L68LCjl98OXrILtlj/LOI9waskQHrveAUL
gHVRecmrIDQWVSb40tWo1aOMX+tuw+kwvSBMdI8tMaI1XqxL7bg14MCCcd1VWyAm3k8rHGn2RsZH
Wc0a1VGFL7xbxibBGXnoEGhesFlCSDM+2RIxSugTlqxoVhZo2QAKs+zlrm2JFApsM1kZRu0TGpp4
+RMh6wvwBw5NG7j2kwsaOELE5ADFp1ueARqjC4GXH6WZtiUUaT24sn+JGxtZji/2oValT4+HKpQX
ixBA2gGiWLwDSUuo++TH564rkrPW004hNEasHqf/fMJLa2NXBj1Leyc6JkMSHw3wsnMx5B9f5iV9
IDvEC2RllbwmEUJXYot+eEHmr4g1NEHZtheiaIsnQsu6V5OU52ZM4QVZo+EeHX1Y8rba1PdK+VH0
PtrYKfip63gqDFO2VxJWIIdYrCZbWbVfgHRKCl7UKpNlbBh0F1wMRYnDqWqFsUPfbJEprWMw0gB+
oC0IDm3PQnO27wQHq84Me/n40tDMZ5e4yx2GAXF2fM84R0MYU44Qh6hs83H1eMyJB3EuA6tfM2rO
Chy+73FIi7FfuD6TUgIqk/ZGZFkbzSiKRaSJ6pzaUUkLEU8U0/bVTMoNw3v7jGmqfQauq29aBzV/
G2XUAEHe/VGqyJB98qz0dYA09O9WQdR8Iil2XvSkB3jIVp/51H55PGQQy6K7MTyvGrHmY+ay55kL
HUCxMc22hEvMbEbsKfCohmRi25WAOrtJvyvfHreOn+YA4uP8ZsHdIMZums1N+hlza3azctweUdbC
bJtPH4e50rbsRD1uH6cxYICIRsiJsvYbtDD7HbUUXsSq6raPU7KWzzkKx3vosLXQwuySW9a3MLzs
PWS7taHZY1A+7rP3hLIknZWovcadVC9ApP963GCfdoB9Q77l/FN+Dx8KVH97rOWULtIi1i6ySUHH
VDXsejPhKkNRHbp9/O77erRRWYdgrPWBJBn9xyTc7skssuFupNpOtxsABFWOD9Ez61Wl5+LSpkZ2
cDTCI8t5i+Oxt1kIx+2/aSL7wukOoYe/smD7e+mEvifoibHHUBPpQaHQKLlSyR3b2L8onh3MMroD
F0AQEdr2Krbxz2VWaR5zWHtPOjv+xWD2ZChkTgaSgEmUl9yh3RiCFydunwIr0b8cnbR4txxBCwyW
d4lTtnFwUfSvtIKHGkKfigp9ugBFpYCB+AGMvvRfmhLllDA/7UI3X8l00NaGPQA96R3xmqe9tlZF
IzePdeE/T8W8THx88+PZeoJEzzixKWoN6ygS8CeLbvCuJtxyB945RMrEfyHrAN9aXKk58Lie5vxW
uISMh7ZCpdPS4uxMFrKEnlRfY0a9naST6aoFjbkXRXJKe2pWsTfZ71rgPHUG4ReD2VA3i7OfkpDH
JYHg6XMTKVjdpSEPhUQd7gQH5dhAXAPkcSIN5MHsjGEfTnl7hOKpA1gK1Umoyto6pGGcJ69AOVNl
bJRNF6JFPv0AbjAvgER8DQLir+Jisr8qlTxPpOqsiCWgaAFDnLBeJW+xDQYDFZA4DyrUd2M6IvsL
bXomsoBmyIo30b3yQFZYf+wre9wQkR0/s4JPUYuuwlrKQ5u35psO3Mjo6vw9I4/FlKa54HYY32db
CE4q3OBm2Izv+US4uu1ZryV1qThvqzVDkf3hVW8kN+ZfehtQ35b7pqjNW0sXGmfMaP4SEyKXXIWf
+Gs0IpWG5uTmyJTiEbwxoxY6IlFOJGpPam5Gw6MY6vbMYpFQFJPuZp2GP4CfyH3eTT8rSsa0vrry
tRqp47taqP3WqFX1ov7sVflpmN9Tovf3uat9rzxahX4bjbvHKcYIgXsTYdQwf8vs1808lCjKdaZN
5O+djj8A6gd4nZ2559Rr7BN+iD+pjmLfAIF444qgW2ASCUrLQGLhdquLn1dUt9yMzMGUMJdC5T3l
l8DexMGAeK9xr0bSdJfHgZ55R3YRtxMXIkIOZ/w09b763es1UWFGDWwFcQau8eabYfD3qCUa3S0o
vnGXyGcb9A09R2M8uySe7b2esadIsBt4bajtuf3do91F07YPgD+LET3rUE75M0KyYKnHpg+BHQKa
6/bhp0AVket+92166day5+4cOVk2yW+Lzhw3+EiM71gzf2TIMvfSZHRgtobc4o/6JbXD5GiqMqE9
nKDbMPQ3mTrDtwyQcSZx+Y72P1/nbtKfes9Iz1EfQNBnDPsolNo3Vj181yL5aWP/fe11AiWjSfYH
kZnkU/XUY7Opobxj9eWnUowoRB7757LpFRB3+xs6Zvkpss5m01mWJ4LX1d1ozFuq+eUnAUVwpBtb
HBi5qT+Favd4fPa7ryNqiypisEvaIHhVbn5A+Z5+2T5tAbqLPkOfUT9nVM7/ehzeyyK2qGBZ8Gmu
iHqpeI9Z9iV07fdI3/2ZfIJdJE32fkHyaTWFeGvLPGbt3+dLogaNt2Zqqe6XTb1+PFsE7GLoOma7
x7Myh67oOZo4Pk4jHZm+IbXr48yh0t/qbnTLDGxsXUFLnmj5YzNHEDkU3w+ZzewTOba2n5LIO3BV
wAG3qfq5kYVxT6/Fida6sa0RvJ9Lm5p27zOJyDeJMhh/SoH5sBtYLPV1Uy/trDDWTZ+UzxQyQD/U
YU/mStCeushipy9c9iNBp28GsD+vzRj+UtJV3wjH9jYK14/SN/FmFUV+DqDun8bAzddprxfvmpGc
SekC4ebSghv8vF+EOJOe8rAVxzBEkOuaScZNfUXBHnxaQPzWwRgWB65bn1Ql8/fjecvHodo5Y/yM
HIhF64j1jeyVdZTo3TEqEnHUZpgn6HLjVvcWjBbHDt6BvL8GXgnPqDkR4MNI39DndNJpeo+glC+j
3m5utISjrQxqevi9FMeSD3SJSfNHo9nNZZiDNRwSj870Bc1tq7fGydJC6Gd97R6hA0Z7bTBjENfS
3BOSVh/ikgE4snCBYkWkL1qm/i7tK3pEI5wKORtxcpSeS2jw2d1s6IENJa2Gx+njIGlrRpMln5Lc
zu4EbOKOom+yCr8K2w/usVtMF8Lmn4A+FS/4l/IXJCmbgv3QU1dT5jEnX0NsgiHLCK7IUOqtCh0g
WsRnH1oMwDtIrPalk4zdjS7GO0WfbAmuNv0w7P6D7mf9O8dE7rtlT1ZHTyBJEzjfaGd+wuI23mPp
s8SVeX63cNmu64mRMbWUC8qq17b6wJ7Yrkr7EHsj+O6xjy8E2QVrX+bOLVCYg+zKv8S1wQ4Q5Ypc
AeygfA4TL1u7PuICN83N7VQxphWt5zPsRz+zwdSuCVi7F8NvqSbycJeG9iEYzE04MGsT195/Vr7+
YcMlfNYSQhBGxcKdYL70Uz5XcTlDovytASqJGIFY9Dv2eTd/8HyJHL97cQwQ12Kaogwocksw8HwI
LcrHTpOi2pfRzmjIR4Qy2l9b0+6uYv7KEQHcN9MEvz4/9s8nGE+zjTeGzfI/nqgbv17XrctwbGoL
lu3kMyk9fy5GzAUjL2zzOH0cRlJLnYwhtSzD4ln4VM0I/KQZVjKizw+lBisqVZFz7DM/QI5/zgrI
spAOIgSiAdHs82OF1naQAsz946yL4/HZFExiPcmn68cPPA6QZo+astLL40wTzSJAznAEVRCc0N9p
DaEk8QTqeT6QXDY2qyoztXWrGuh7dFDTDPVwPBFPZ89xWI7Z7rMi+W10jrH208A7aKqikt5aZFaL
oT3YOBhWkuYhWHl/OKTwAReMpcQh+3qLjl7jRg4IkvbzDTc48TWhCZF97PrD4yCoIJJnO58LaKWr
tiSTsR+nAp5bXBwQr1rLiXdm0UbgA/o8X0W9IP/IF+a+B67eArvDl5JmG3si/MxxUgAvKCAOZACu
JwIxIp3Y2ZJXeYunDtEDDgyUi0ToSOc7KFG/AGVeRoHjrnwHfAIKDxYTWP+WI95PMN0vzE4EMSXV
wQltikyjhHqpAeDU1TuOV5T65Vo30XDadcAgrBDeUZ4j0BN2NqlFgr0XPkmGmIWdUm6bcVzo594a
Kh5nmJ1RuQ5K98vjqmw1SyxZsV8VkdH0j3JTjhta5Ger725tW5T7BAxoM4zFsSZ78NjaN7ss7F2d
gtz18TAjzLdoSwHQlnlPKLV+GQRFYAM9SkNvP9dcY28ls0KVpIoyL5zjxBZ6FVOkXAxnc5po1rtC
OwzxXdY12RZRsRRsKI54c3/6YZtsIKeuuFXdHaKcaGtmzrUefAy5Sc/iCyHpAg4iCPQ6vBgpRb3J
GdUiGLqbPVS3x9XCvQRI1yuSH2VCNEc2RZR/kKuy/ehLRScssg8ushmoIyP3qV08aTXRwX8ddL8h
I7VdzTV2AL8DIcBobgesSfshTYk8tuKFHc51EwniMKE+GjUbs0ZOEBOKsJpQzhyGOiarVSfIDE1o
uKl9893Wu/Fgee5P6vRyqbxg62XVNYNDz27gSwoz2xgDUTtC+6MHYXgMMZVQrcj2YPLJ45tUfzOr
cmfGnUB7eTYojqPXVq8Y8I25oQhoOBS07aaeyCnvRhkS2iRQR3sw8ARURDaQODEnHMzmU5y5XMbe
SA3qcYgNAIs4fH5R2llr0YbqH6EXFtE0FfUsSuCYNftyhaUCUm3v6TAOL3Ys/CWkPO5qcnnofFxr
D9l+hiTk3kgE3gQMkE2T05dns7FwM0/ftXonV7YVvzcQ5hDEkhxIPAjaUCvdpC0KtsFX+dEXLeEN
Y7RJ3QTZbNmT6BGM/bXqItaDxsZHQbbwKyQs/ghOp57ik2VTNi6tQaxLhzlUo3+I9xo7prFy+rBg
9+H3hBHHPwGzGzuQxAlbxjjEqTTgEIgc0pczquzTSIxuLcoT4NsFsPR6EwAluupDfMpK+ce35T2F
Ur72avFhYQkCPZIA0B6IG4TK/26nmKdchwowYlo2Dcka/AEajLIeNmUZJDj8FaM8gimHUvBCtb2x
Er53Rn90BsGPCsrr7mbeJQe3kM0ZQ0eETWRheJCCe0JV6jYycZeOqOHMp0LWcL7id1wVGSs9oLwB
OVqMsBUzNwcE4jvkcwA/45RtRp8e6ePyiWOQ6EdtoywvXw99oJAFhSdsCupgkqx4CrEOeHH9Aga9
peHAZDFak7NpUC0hKPiByAj5P3tMOvO8c5Lqg+1gArdxd9JAwXFgtH+IsNgbFSY0pKrRzkzwYwwd
i1snYXlY5HjOGPt+uERudV71DBoUnQvJkMdKCz/Mlup7Z3niTqy4uypd6DRl7v2AaxwSPR/hRUnk
kD6RER1CVZpeIhY8S2rLfhrWi6Cr3VdHehvUGESQO4a53NRZ6L3FrKMWwq3/YOMutwUd4pWdOBit
2oaL3nzzTHwVsYyBMhpsJ4zYPBC8BcvJ834rM252fdPHi16nuNO1r0Vd1ucsecYCXa8sB7F/lWrh
GtmyXA7BngpiTh2vwhrnPhk1qRpu1uD57XapzsWRISayet3dlaazb1QLUVgG8XdjkFPaF9YXvAgS
J1AhrVVLExyNHFs4jZ1Oia9G4QyMh9rds99qrs1E1neRl2zDWEslAh4VO4MVRutj57SoX/SRKIXQ
vGUlThZCFfFN194PVZPaZ1GDXnZ6crCpJPja4AAjaM+VP702DSn0YBgWypruvjTBw7bTpRTNVuRD
/0EQmdz0yRNyKm/bESAYiLB/qS211eC/MS8Gs4HkYpnoF0an1Zj7KTZmRvnc9pDF/WKL56BZV4no
9uVAnhnmwYQmn+NB+M/PnW3/ktT7PbbKK1nkz7ZnVOvadUl6k1k4D13LtlHOhxXEaysd5Fvs584h
rrxXneB2unxN/S7j7LcjKONwsZ/HIqUBFuuw3KZuRSGoYHw52k7V3ZnRUOPwW8sJ43mROFRGEfFX
Kvtgjl6wTatWgwwMYFTZqh/utaQhRcfzp0o9skmrxLhVTAiEmxarTITT1kxkto8n2S46jLgJFtKN
m9DsQSNwd8BhTlVIHj3G21XrI1KJSe2lgrM2WppfpU57QbNdWONxx7BpKYexs3Q3ZaUL9tXY1I3J
qq9gNZfKTd80P/ns+LcxdAQZpo8SibpCwG3CcjxcVAZiYRV66xmWte5nfP9AYR78OlXQ0D7jVHJX
OjnkK1Rrd9EZzVbp9kHvPOuQxMPZszDHUfcSxzj6ocyOErCg9pzajrOo5uRRhb1xEUbKQEZRocet
LcRdQFJtekCrtAWr3dfZh0mpc1v5pAT4qPgA2rT1R+r7PjpKH4d4S5aVFjcfjo/EFNnCqq7D174u
pkPZkloogj8OVinCl/V3M41OscOnZ/d5uDSmlN0Dbw7DAxAeZ64nAysuNsoFZ29q456r/2DU5MOU
/ptH/WlZdiWMtkImy5qwzq2lqjeRBc7CHfJupS4+Nqo9amDIIKnYN021S4yOXoNFvrNlylNVue9s
W+XO3g2DTb2KQWY1dsMy7FGq+KG3o0n3O2cHH+c6a7IMWDTkZAwLIM2SRt9KNKYYw2k6S7hArUSy
7U9rN1Yhn1oRgT8IJ/KNq2d3cMFoBMY+YKVT62RzyI5Ob6JZ3IOOeUcI9ZNCh9y4gbGxU83Zj2Wy
pQjIWiqrk2WSZsExwKyYQXbeDX2zyMderBFaDWT+WESpAEAAHwHxX8l1a4d4C6V+pfKbEJuRnOqp
E0cXsZPeNKTZQR7G6kbYC/2SF5TaIZRDSeyN+pmiASY6N+zhqfkrM3TVKvRg9ul2djFcGkJJvEW/
bSOGvSZY2vcGdyh6x3KbyvK1pvd9CWLPQe7SzG7W5qjlhDM4EZm/kEKsU+Xjk8lb66mEiNhT9Fp2
0MfZ+DmHoK3+BCqtbjAxYcnnP4qYuNesaci2iqzzJFICj/qG31rq71WsQQHH/gYmDt09meRGZ0Sn
lvf3nA7hS9fx9mQl3lX9kPRjQS/R8NeFDs0d3ZR3LCWdDkuSgIdw0sZ5JyYSodhLJlui1plTgQmv
h0DAre8DKISkiZeTv5+z4I2A0cn70PKSTEodoxpXPcav4mNAKLLnhOphuEZj7m0LfIZcvsYH6A2W
UvPuV08ClgEO3QQ40SGCvXuGtPnYyTFdeKXjXpOk3oQIlJ5biga4uVNzVRFatsCO6mPUs8JVwHbV
TQUG7zo/Pg6y+NVp3OWCYAY6bATXQSI8K5wPsw2e7cFpLIS9mrq6WGuJeG/boUI07SP90qr3Euc0
8Xiu3M22rws9c+JAm/BdNIzqUYtrQyPUB6YlpgtHJeJgWO6+7srxmBXZ2muTCL9rd6qhqbBaKtZc
8NVRq40PfI0dtESayh2cZVI98N5CFCsBQLB4ri9gN9dVTTgBznzSWrA/UZfClAhnSY7M+U2s7xyG
HrDA+jEeEVCjBM26fJcnkkbZ3QCKuMpC1awm4RRPXCDVaKJkqQsgpjy0dGEeagGYLOkSmKQKc9/h
4Fh5iYUbzvF+DdpP4SvIhFX/jC7YO7e22ulT8R3boXGweq+7DaPXcZ/rn1NunNC44DPwxWcHMYPV
r2Qb33fgBUgORpHPfd5l5k0NCQ4/a2T+HXxCzpqzWWP3IXWgWuXx+KsaHLbnQ20dVDL+YhE43Bpf
DreYZhFRYmm7GFtrwIoBqh5b90ZPEUhio+xhlBJNVF2bEPOQnLwbhV/vlkiU8mAe47Vn4JTv5MaK
wWNkVdMsiaIIQLl53RrtZn00zelN+8mSg5S4ljYV4BkfmgYf6or5mPchyWY4Vgx+TRF3gshy5w8m
q0EWCHFA2o+OmZjXlLDOoGYcV357Nrx8MxU+aQWoTkg63yGHihZemue7kgwAfL0veetrewfK7sJd
d8RAIFUvtSWSy+eYQunT41DW9Mkx6OGBBdvCRON+dmzIVm1otKSbOF8ILrw9bHx62LNqupy2rt1e
Q0VyQQ45b4wJq5mVuaWUp2L2LCbdcx4YmLuoPGSZGx8A0z+JUN1ID6bhRKZw3o1fXZLi2MiTZ8eD
dR8ocGG9IB7crUkVVYyYNgHmtF4/a2UWmwhkEZ/SznXUE0IrMgZGpjGKJHMcE8uOOcY0vumiuxWs
t0+0XH5GSd3vIcNu8rQ8YR3iN0fpqhez7rnATihcUlczInfzfFw0QB8WIiiAh1GIRVab7J33biSC
qcmwgtks7LLQ32tMYKGHYMNub77dkKAQlwT6erjr9VKtlIL9k/fJhSoPuWiuWvcJKbjIo6k6PcdJ
aWDSbq5tXpM10ZuYjwIsg7LKtnoYkVIjQB16lWyWnZcRBCv6t7ZO9nrWEIrQAPLk4jipzFNHehM7
mWjEaBtoXoeA1ZhUtbtWzd4cKLaJgPVn4AMBsKgy61BiyKe+UifBA5GYXOEpcXYd0m66MqtQSC7V
XnLH1vaalNSlMrJ8k+ewKcJWJ2EF81mGG5vYQZb81DCXuvwgvAO7JWC/pdMI1sY0WlaNN745Y2ns
uUYNOnBTsGscFHPuhE0fQX/Sgkw2A676qkfOghBwC66kX/n9cDJxhrOtotlJiwZZcIojkL05WLJN
q7nLIpv1y6m8g2u46DqwworyOBM5zQasSdtAFiti3t6pOAYH1z92XQm/3lEb/KfhtqqDm+vZxqLT
SkbRGPzOSBCQCuJt2n+U6UhivY5J1/LUl5l0xhrh8Im8jE3iVRfNr9tjBmEu04lcSIMEfaqtjuUI
o94NohfEqxReUfjmRJ7ug2aYlhZ/B9f+iNoO/HOBe5x8dGohdGc65OH+AahZuhz8CodTxWbfHkTG
hmNCrO8nb6Hr4X4JKegl2fSqu1gxsxyPTWjxRj8OHho9zJa0lYSVz9Xdp8Kg/s7Gkq1bgL9aKTSI
c9afSr9xyqulXbuYo9tj2aPCCgg8oYkMP/2NmGCLdghoAT/FYh8H29h2zGVE89CaqpbGOS73wSNk
Dn1fuUvt4bsI4h0idfKWowTgmuu+5tCFlkFPc7kOVgx/w7kA+JI38R5OH4FXkQ+KxRQeIjl9xVqF
fT96mqa6A+4/V6gEF4Cmqei5H40WbsNkRF2cjNYq++FNwI88rW129asn9T8ByT//h63z6pFUS7Po
L0LCHcxrQPiI9K7yBaXl4OHg+fWzqJ6Zbl21dFW6WRXpCMxn9l7bTMwZKNiKaFbJTdUN1kZF1Z3l
tpib4j0y/I2tvP1ABMCmGfUXzYW+zbuKW193lwMson1Py8bQCidcT6iQtvQwk4ZK7iz9mqRx9dqR
kJ4jag0YnPwhiG7vJ93LaFChdiIqOM7ebn5kz5E0lbNVs3irJu6iCcD1wzKzCdfoh0qXscF2ZkYQ
oo/h+Ar/kGdkm7IOeJdVrjFzNYadI35ybOTQcZgBKk/fT3TM9IG7WAw6RgVIMbk2PDL8pRoFW7N1
9OjsZMLdoDQ74iZqw5I18KWWxmF0o3sdaROJT9yax/kV406yjeAHblpdosHH0Hu3ageb5HkCArb1
hN6cHad6VzVno53hHC+J6UHXFBBGhKq7jNWOWmqPjfF1gGdyEuT3mVpxzXtLPyC7esfSUPRnEjqb
EEzz6IlyMzoFTy7G2LWO0sWS8W5sluquxw+7EdzAPcwoAWHd01FqOVKVmbHIoNrwshJrgyxnFmzr
xc/gVp+jbo37SWd6bKH7nGpb29VqfJexfPeX0ntciKopPf87SiFaNIiOWFYSBpSm3GkZMjLCNkN3
ZFjUm1HCrb4+ioYhkjKKW+jHAqdqeVMttsHjuOQgxTVBhy5FbV34+WHUISZZdLVbAO9mnH7k+uTv
2O478MI3XFUkDZqEnmQeDlbqap9ibggNguvbGksEI5HA9VgBMmHlVo/HAx/dg85j2BXGfGdXty2a
owCVBzWeo41hIWBKyk49dmM276YCfle2lMRFtWZ5yD3CTpc1+BD5yMUblolwQgfHdstIxIzGNmy7
NwlDdCsUvs1eOxf4ky8oTnymF8T2ZGCiNiojgocOsQ47JlUPyGiOPjbpag0jlFaa7ZGvyA1L7IdW
TVYYdV61Iwzw2dON7Gbp6nDJTnZvfng2oohCQ2tQ5P1bb0CnKeeDXhdfxXjTGdZnp7USDmH/2sVm
cYRgpbYT1dBQ0awLZusnucxPS+G4x1lBmlGZOA3x4N+X8/yExPZcGMaFogDssupxPTuHGRSflVhP
SWF+lqbrn6zEKAkCV/upiPFWMxRMh4+UJ2PAw54Jk8mQXwi5i137OPSsPUa3eysNMhh1nuvbCPbr
xsIlQfFGfFYdtfvG7+OdMhE+YRv84tDbu7jtZNh66ilOHftm7u9tn9La1MUBmF4ciBPRUkTEkHPs
6W+Vurq853ZLCrmrN94W9eFXFE8HptwiLOYV+MgTLV++0mm4Jln/ziaG0Em7elDVjBKkSy4m45VQ
WMlFEc603t2fvcrNdpOlvxHcU11jaMWROaQBMiCqbx783nxGrMsjub/qLdqKxvFRFmXdm76qlU2K
sHHuzW2j1fjeIqLGyqnGn5kxitGjhuim+TVV3uOI931aDCjx+khDFidHM3vPYttlej7x7LFiNj0K
zIvV60mQgTG0a8B2KpneZtHfI8+nd1Hf7ZS8tNi8++rN0bDS1ZZ1yBseH21dnewlvdYo7tBtOPHG
wnuHYBXLs96+VjHBxk1av4+tA4ZFsB7NXP0PheTRVoTPIFG474wju8zlWlre6zRyd25wkejOyDiq
RfpQCxTmPpEIHeysDYYfF06s/iotVOMzsZSnDKqTsgkV7BFe8e0RVNaNv1XiiZDC5ihY6WMgTw5Q
+v/g/NvjX/rwHHY9k6fB6sMd7g/aq+x8cajs6ktot0s+7VpFpC0JKl9e6sMJwvAUpAVfKeK1JQKB
3USAZ5026Eiyj5jEY60a3H2SkgNumLcD9pRGxfdww4yagM8s7b77YaGRn5sEmNZOt1HoKdeXUI7d
O1kxJFu38RjGlnci50zKRJYq1ffQtsPBWIYSWR1JRscUndfOjq2fkXsZ3bqBY9r2YDaYz5kdf1kD
n6qL7rFFgsUpycakhmQRGm38YacdNBdffugyUpj87a+o22ZSXsp4eB+d5ondzMCxG779rnjsXeQF
pdZ/lPy2eK/0l16A+GX8BqDH6d8MuGGwPJ9Qbn8s5KsxsokDTev+aL74ykjTQpVuMQfRv7tKvJVx
/+l2hNCYdOOj3YfN4NK9RcTM9UCn4uVWtdoZmcbygX962pijKQM5i1u7M2itCVsfCyKdRYYFYCSb
oiLnQFRv9aAjvE7ZL9/hwH8vLPMNacHtlCjq9LxmXd4gWHX727JZbYVufOcV5t6VYn2W6sNWX6x+
47QISB3jI5dZuUkHWF6JRPCuV+WdVVurUrcd9rVWT4dBp86zbNC3M66yLKmfjDY6pGR+bEYwV3jw
Vvtx8bo+tLI0dP2E+rfVNyyJnrzYOnQLYCO5yKfCwis7xqxhZucxbXICTtPnZEYi2GgFo6Iyuude
dU1xk7CfsK4iIX3Wlzm5hTzUC/EtEuPO7x2JEDY5EbnwhxYGlUhSPtSu82I3zCOMvr1PNS6ZWR0x
sLk3+CwOg/fGtzzP5JzMzpPeE8IWE0Bc03/u0pqBPjQ6YwMeAyW4D69WEFSpJQNPPiaPnqefWCR9
jnmXsA5LKuY0hLZ3ZfwKQ83Cb5Z+as54SaBlBZpI/qQMDiD5cV/psreKFCbljxcLAgCeRsjso6la
dCs8jdcBmpnL1UmPPz+ywKRUv0g6EV/IIifPu6QAd/GC2c1+gqcvPZQKSKthr9n1TQb5noAXphFV
LlkWgMgyjBrlcqyMIJXpYzXC8FgQEtPSsvpdXDbFypz8YDESY8PMCS6Vb72nwm5BfURP+B0oNPzs
qmfuRzuDjURrza+CLVtnOnpUvXUD1PWuKSZjqxvWeb23ljb0d/zP1QaLTx8iwo82Q8bfabVvbpE5
gkek9ieXmNun4+EbdrNN7Q+nJsW7ktnDvVm/kyXAzZektj1uyV80UYFcz1xfEkY+L4/ZwGIm8qdH
neVoOTBcEJq+Jc924knNuaUVLMInIKbssy6luXp+u/Ixpdklhe4Pfp4DjVUTzOZ0nmMQXbENDafK
adgL3LFcK3qLwJjJiwYSDJ9iqri32fg4WiN57hFMsIOFf1jUz3lrm7u2vW/jeNi7rk/zoX4apTGg
N5ZNaWXPCxg/nnTu3my517LlIpQOs6PWEj4TL751iJsnV6BO0obxfQYdAqskOaPqasIIG2fkuXAs
MqEecNzXh6IgphBszrkz94Uw9S/qRQYzGTg1pMmcDfXU8UdXbXO83cDT+j0TeJAG/AwYpF3P+jMR
qRgpICs9zvgoasaA53R9RrcFbpxY4KZoEN6sGqLFObmdYKbIxYXPFxpesxQoolR2ro35lY3f3usw
Q4/r9yd4uHEZRHXWATXJbz2hbisPboJJHukyXTy6xQk+9E3SuvqN3U5XLA3U4DwjA7ujCMWxv+0A
vZRu9ZPp2YUG29iPMrNOyp8Ybibohpg0bSioaePxu2qW8UvU/N4EhXZfZ2xxzILNl4G71HbSiEF/
ua+NgqXolOzwZfYhfKNAOjUe5hr8mby4SPFC75BqeXpiE8DbHpchqaz+vqgHciwmduJle2m6jilQ
bz6Rez6Qxb3O4FTe4lOopnOW4zCOZqTjZJOiS9IOCc8NaGT1I8Xr/dIil+1m9DxNgY1ORpV/Z5LZ
a+jIdQPRzs9ayfYay+shx53HM60rw4U41/uRTGwdYl8TL/fL5BF36OMwRy7+A3OsYb2JEAe2DlwO
6joLtm0vm/xZeW+1IHbbMuvXykBuni2Dce0kzW1W/sSFU14tkCTcSvkDzxLTv3rdYi7TSTN1l96y
7wO9E/vMSdvbjv40Hi20ddVwJwaSbfUc5mEr6zcZZ8QGjA0cq4GkFRlD/mQyGQipyKtGnPMcmaa5
n+YFt/z6ISIG2LKCYOeyY3WA3nNv06P0MwyRVQcbSGY+587popeaol2TuKCmfrygbM33XHgg+FHa
83Qp5Vs3v3c9tTBbFn8Pep18Vb13QtetziUi69Tig9lytp0GPBadJFQLt701c228yfDCb9ymcK6L
cup9Io0oKBqW2FyW6ENQOMy0w0Ge4+SfR/WQIBzft8orz1FFoLM9Olm4OE/47zEDiLPjRVgEs+Qh
H3AW+fUd7VxMqLrOiSaHU5uAtxjMdlNGDk6Wxv1Z6Rcbq9X1izv1L8WoVoPc3WLFduiAKZzQIySI
5A/AI9D5Vy8i5yopelmGGsUhib6oIXzzLscOOE/s3SvU/TKaAPFx590sZXlrS3Chuf4R93MXOEvz
p46LjhFT8VYgmdsu1noqsFTU/XtniGFaxx6jx1X/OblYkEmA3K4Fhmz1j6h071Q72ZukEA7gw9WO
0Vnujp3cO3fxnyleiLXOMA3A7gTx2XpPjsrDwgRfWMUPaLb5rIncdZ4oyHEki8lh2aVa6QCfE8CW
MORbE7ljyD+xkPbwQ1PyFQExFDzgZnatmcx2fSIPJkfNd1Goj3X3mE4dL+954zzYfvXyWYjyntwO
52yU2OoSFtnJiE1o8HexLKK9YrF+kH5nhYyYAJ0YRzeWoWWjGRiWe1MvqgcbDs5JmAQqR9+CKKNt
vfCSrg3SIfseTRxPvM9MlUgXNJh/MDAMJ4NGWvqA0UnKlgl51Gg2XirWXqSXP4yeu3e4L9CB8JM3
3WVomwfHkTgmi2PBfNxOmVmQFVJglAULXbPLCdOIPbgfGXcaEMb3xfhsu+RTlm+ljtyhifxPb/CJ
idYUzZ9+sRA9wRoW6JKit8EAnNbgiBxT/wahJKHY7vwzizu8a/vMl9cYol4uERxTKX6bRsGELXvl
2z9oU/+Qc5dqRrMMxaJfJBPXQFgFY3wJcVYAN9QBtY0yeUC3CV8rTkmAirxjZI9EMXf9ETNWy5g/
xTUgbTp3SgWjIVVdn48Z+fZ0cS1CMU5oMwMr1/Mwqm6bPpcX1fmv7QCi1m36ixg1b1M3Meh69j7a
+Ex8uBuMs/Vui4JumPEEOlzSP4rVRFKsfTmBbA05HCCdUAq6bewHQ3dReXNLTY0Q6UGLQRRjSwnq
hpEsrP0vb2Cp6gxvKQFN+DfVTdw311kwsREpweFehyxrPbzOm5bjZ6VYVMlIs10VrAnmZFOYbCan
+V3Z4i6Ojd98EhvQqt9xCftTGMajZ+a3ne+UO5MlAtAKM2iVC1ERnc7UaEHlx+fJ8T8rFkkTfnGc
sSMwMmYjKf1/2vpYOUtt9UsU/c1o6b8croDJGJZMn7gvi92hP/tuqOg8SYPrkgEIafoN0Q9cneE+
UgzAOipP7kjdIlniEnaNRCOeN3Fl7Ax7IGGCBry18n0c/yLypzwzTZRHk7YtuU+ki01QeYYzM1F3
aWPdIYokLOENCeRv3RuPWdIHrVFNUN9QwCBBG9Gko+XfSKjhdtVNHDvz3OBYoOPnvifQm1mpRp4m
/XSee3FgVjHUXO1zVkRKCGZ+tlfeZ6xIDrMzgSMkQCJsWnGzlFN5inbKa3EA+A7CTvmVElW9KSRq
sIjHrSqKO6+fvxsvpj8X8QOR4osy70uLwQWe6t0YsRMQRn43gZfI40e3qu9yr2m3iHaDelhOnXK+
q7VAjFiJhqXO0aW4/kA5Ssnp4Gcsr2aLTrys3c+yvp0xT7WTcZ47/w1vMNCT2uRMHR5kpUOohPKM
9n7XL+IZry4DsDIKLQ2vYlIepRn/zqixqXXRWiBYQNMj6ahbd1+rxwwW16Zytxn2LGw+CGE6HF6e
i4BLQhaRpNpBEOg2ImKhO7XZaej6uwpLTTjUNS3X1AOWtGuDVdNTTsgVs818obSkLGBQ/IO0DAL9
dCF/4h3SAJhoK6Tex284tMhxTDyg0cmXxgWVUHKsS2p05hPgsfDQx7UxHFC6M+ykAottpkUdpSCy
tB5XI2x2dH979P8vs4fof1122AYnlaV5a6L1o5CTuPY+hqkJT/SmMgaaFPcPCI6tShCX0R/8Ub58
0kaMgwKP0IwxCvAYH0mG753ZfxS2/9JM0bDNtepMbBU3y/UygQ4zAAwAxToNMb6RGoLMkBenkXk3
Dpl0M2nIbUTDfsr17O+o1v+0iAUCapbmELNu0zQLghdrq1RYXVg2KEwArF5rUKxtvUDFs+9jm5+I
OVUSEGvJaNNYHtdgRRllP9nAAZjzmMuvBlaVJcfISchiXMeGcR/9mOoZF/FjMelPxZi8QvHcONwy
dVm+4F1mn2+/p9nc3s5Aw7gnjawjoy/ABA8VeoGwzRRp4hO/RffC15/3KPvuEeS1M4ptqvkaXe9e
Sz0c2R12pAWuIhuTXa418zZF64JKOClQOJgnz/aacG39DrBCO7Rj+qMT99CfvS8oMq+WY7uooibm
5hbMqjll8OSv7fnC5S2Hx7geHwgLTBnFpkyzi/S24FxjQgrjJ9HHUCsYRXr1wBi2ZMfpvBBQX+tq
BHGKEYQY8E8eXj723ZmYetv7YSO8B6QKlanR67Cu1X6QyImdAVu7Q9dVNt2fidbeFDHSG3eKdo4l
eevrAavXCj6rtFf7tnDUD60r6nCgV3rU30knvq9l3O+SmelXDwKcTtcJx9SCl0UwE48K18J8nO2E
evbr+N0atzyeSPmT+TNayRsTFADRMzRqsmHOInBidSNrymrayyX97g1meuhesm3bW4xt/BDkCwA5
coOCDuNLaJp9cbRL8QyBjruoQhrMHXMQPrZq2T41mNFT3N56hJLNHtB6zFOUBTFnJNKR4teVh9Lm
BmM/Gzqi6zY5Zs34ZTdtt/NRJDs2Cs8572ou/OlBdjq9GK10GNk0o539qAmWGwzrCd/+Lt38gQLL
MBHY2L3DekIxy1mMXWEUaUjmxrgxkRIV61Qsc+yn3E7/TDbaIGJMiE1L5jOoV/T5VBpZP2anEhq2
vdh7yzSQ2Epk5qzX17xpdD/CdHeNVRwcThz6IYvrmwh3iQJ/tHJvl03ZmwdeGS/6ucyINasi7bbW
ERpR577pkECoIwqNYdJYEo0C8tV0vyYiszd434jdNth5IF6E4RoNQ+jpPLwqPT6TNfqmt8ZTOqcX
HzFAnTn9ztGZtIPzoBikWJpbrrWhe+wX8FHm6L9Bt1NcH5aDtyRS28VWgALl05yW9skovKcaXs/V
FkZgYTescVGZTT9e54E464wDJabhtS3tcldYEm0NwoUhezD1+IHYawoxhIjlbEdXoZkh1vo/vbYw
UO6+xoq6ucBtyNySKqWWxa5qGVUrxT2617Vr1k/tlv58Y4jiVOSjeYpisiLIyw6jbDS2dgr23B8H
CEt49/q0RN5CRAxkvnuGRP0Gl+exYt62LPHrPBHgYrEc7EEob1LeQ7iT4VzZtMAVqX2gKEgTqEe8
jm5f7gZTToFU9MaoaFCJIABIcZElImTF5YApHbdlvt5JqgH5uYNpSaMBnRHnegv3OF7Tn6wuOTCp
hChoXJGRtIjIjCj0QZlObCLDcU5ctH7zPu2Mw2QrK3T7rNs2ljzJlmswJQOsJ3QpQKnHmDv7yGLt
UdoQEuul2yLBLWp+fST5+QWk2UjFlzuCnQQVwJlumLWPKZ7KZAL3zjlTJS18kmqdTlsXIqqW0GTo
vC+VAvBgxlfHYWPdwdDIGaLINqqv67fKAR8WDoWz0DvEZUXLY8Cjn5qIawriiEypefapHSFchb3S
oFYarHnz8Wth0Hdxo6reoFNNwnYAoimLH5JBrWB24UCztyKRoeYHHgxrr7lFdgQ2usbVYtN0CIsJ
zQahV27QdWiln+5EGX/MhQ0egGRKnjgeUq6k5awkNhep5iWtHmdEpxvTAu2qUi7ZHhS0z9Sw1ep7
7ixoXGN3W7e6tzET1OWto8S2LblHSUYJtPUXkOtvZauDFreMS6czDBAfbqPraEFh9YL1lrJ+4fqm
t1I8aAsWjCl6KpXM0+Pk1CBwQW+w1tjybANHSZoD3IHImO9zN2PoRZKLUeWoUCMrpGt6h0PAtiQj
vt0Ri0duPQUJgtvbeJvnLdPByhSUc2Z3WhFhSDZy4MYPDm5S9rLFj5Hon9aMoteYNdgVxaMb1Wcm
IJ/L4v1GiwvHjhN5K7bEiRonbCBZ4E2mv0eWgH9q+HLhc56QYL76nT9tCjGgRSihApejFS72hNQP
uY6XvLDHv5ON8SulwnUNZq9jCNKz+Xibk/oQETSyyZAH9BNxTHJJrt785uaae9cav4nfNzeeg0HD
jkhotkbN3rQK/HtXkgCg2ckjiWPlrXRQ71rGwqxrVVDn6pF3poeSGL949p3gUr4npELdqzTrT3aa
PcBIQ9+brhGiLgd++KhFfrbmW8ZBexDVX5OJsN3CS3du2Oww3E4/8J0jvPG0CW42cUumyaAyM6IX
vWAeZbGu2srSfZ+gx+NMek8pvHZkIeD4iBr9YIj5tSlGileU7ZwI3e/gP06xlu0NL35vFRhinzGp
jo4OOxHF28DfbTp1qRz0qZHpQDz3jG+//k6KBTLoiHS6rXiglPrKUCgKtIvKf8lL5OaJ1nxpJB6W
jgjGuOKcNKc7i/ZUgn9ilw3i0olR/UlESeEwknzSk40xuZp9NF33VFtq/6AlKdtZs/xr5TmUM3EV
yqy/gDo3G+kfeqhNez8HCJ/rHcLrJPVCHCuO6EHR0B7gg5UhRsqwScZ0g/w23+nmm22CiJ11dkdz
HH+4k3E10+LUzdF4TS1VYG3Hxdh1xhOWO+IxBO+wKthfLoa/q+mhDHZYrkvrZJV41maHqR+TXRS+
zlfT9A9dV+vBpH/z0Gy3CVUNerfBDsD8MkZ0yHjsOoKoXPzRprHXe2Jm6NndDc6uXYv1jv0Lo9xE
/Ep7+R1t0wE/7m+plpdzYRIePeTSC1OXwowsUOaUbnax2YnhjFVmgogh7z+9vGWmgm0zYHHFBm7w
m3vW5WgnNHKH7GUBPsswhyXoQ6Rjv9Xqrtvl9DVBrayAznJh8mvu44xJJYRlOgQTLJ2rFQjiEepD
yu4uiUhuwWg44dR4V73RfyIWUMqhIohtAda9RFeG3L3068epFuqc2i8zDjGtHEiAH71sRy+8ZnWf
0BF8zD58hEw99dHiBCR24BtGQds11zL1ORtJOA7RmPXVIsPFL8LKy+cdSwLASLiG0rn4NfQKzwDR
E87QcBMHKoRoicatNTpSgfybSBahubgvLPSXfaUxlGe9upuLFKHOlB91qgdwzN8WmeNTkR9ZCbx2
psfw2XG2qMnJGGGa0bnol/BSe1srS0gnauXVRJG/z6P5PYYmFdSQxnKdR0ZDyvIiLQRT49phFgbD
6QjCtd8dTY/rFV1N4IBBHcElHfWp+pm64l4XenIU2rLTVn5ZgnasGZilFfX8Wnk4XWOA5K5XYtgc
6t+ib9pwrFBai3G85kN8hfXgbmSRPIGpJbT2OcdJ+pCoezsSeG/wz1Abiy/kWoi3xE067oVYEWxM
YEfj0NTs3DTR36D9xY6dZVuispKAO0MdzNWz6gpSuNGEGdzaeQAPFMKFbrFRTARSgfaukPhkh1E+
lyI/+Bo4QrzTNmk7jBL9eFkIbHiIZrTaYPAY5w1sXToCB7PSOy+4AqJsWxH3vZFjdF92IE8ro79U
i3nn5wXy8XH6ni3tV2iSy2QZ1sGKfZj7hI7E8h5Z0gy73g0HHnDBovz3qnH/9GbmbEzDMh8VZuaE
7jbAXJ9cWMWpXdfLKazZERnJn87VXzGEE8aE3YnxmFvmJ4RV5AYzLAuzopq2qkvWCUrHvGTdEnCL
HxtjH2XzA3X7wUuTa9JWNxb7hCXLYpRMzdOgg2smQWXDkzDC5MW7TyLqz+CTAiMGjZ4zxqZIX7fA
WFlETyqgnLZl277aPaGHPrTdlsYzxBz8rd2oBsfezJGrZuNUowQ7jtM1yuRNNKfGgQ0y+8uCFOK5
5K4yej6hpA1O8ujQL1gYNCQrhUKubdfzEM6C3EZfL5lWzt6hrcRdruQfxxpuRu8lMhL2Hdx9CXjC
5+g75jspiA9Z8kO1gzzVhOHdEz5EmoO4T5TNKNMSP7ERW1D6Th5GNuRPCXNEDazYYoWdmt6SiA7D
uJjAETGxTy+tRZPsxWHc+qQoLEQGJVcKp2e9KNixI3wkL/KmTJubzDTxcnFI0p5BYC63liMpoF22
HarXEBEiHV9067eVikue2Twk6U1uMBaYJ/NnHJ0npm2Q+PLdOLRakI9oxbOx/MpVdkHtisWdicgM
bMNoPc5FEaKcJfpSlRdzcNqg5e4emg4dGpI5DkqJgcq28x1pkTB5uO+n7TNJxU0oy0WxuKRWY8Tv
7KeOPswsGmyQmg4xn7Pg5FVz2E3xR25afYh4YwRSBCaf59Q5H4Z5P7LO5m7sbx10bEQZzrd9g4C0
yKJdZFendYPmVl/rfxZo2Nnz30lHQViBON2YplXwXvRI6fTX3O4/UR6Si+10oC6o6OcIoIyLsas0
lm0+6DIQGa7/dMV1QXQNRqFsxCaEJY2JYMI7Rzsv4R1rR1DzsSEe8rFtjhMN4lSfEoS0d7PSjS2L
NjRz4yEfMCk4AMg2LmehJ9Lfpefc6jlw26I1HsyC/TRRZSZegPKy1JbYRqpKWMhwFWQaOulyNV2P
gr5oapuLXeTarrMJ0Cmm6EUSZb79+28StCa2k/Vlf//wf0gWkSccZdzYchM9jDcnAACNYv2Kcb7j
WiAzB1M3ZUh5Stf/+/eHbtM8mNbygEaYnLf//yn+vrQZzjkwiGNUOdVpSf3bNo3nnVp/JFt11Slb
k3v+fthGRPpJG6jyWF3zlmnR5u9XqKAaQAiOqpAJDA7yNv/fP2IYEJaxCn3rcTWSaw7/oJuYik3u
PH8/9+/R+PvHv3+sf/zdv37n//aav7/lv1/9317y9+8Uyn+cqOuB/8dr/v4M//jO//Hqf33rf/z7
3y/x72/9Hy//b9/hv/0dewV+HseA7t9o9u6fL8FjXJBlxU+LogJZ3b//3Uw9PFJ/P/77Q9lsERdu
o//3i/39v4LM2//9bfHOpi0Izv877f7j8//1qf/41f5+qP/9Jv/6+uO0FIe/n/+vX3Mmuqq2Nnns
ANIYxgNztVuI3AoEBe17kSbPMeyrfWEiSBcd6nczIb5PRneeNpOxF6cvbM5z+kzvALNdA8L03mOi
ChSKIVbUqCiM32zlY0uF6mhRUX5K6a0Wm1gkyQBTEsYUZgubTBTOwhpWc6+HZxyTLRuWswsNHVAh
2G663s1Mr3iw9IqqpQqJTPL2md3Zh6pk9YBUGZnANCGh4yu1qz+qyT7GKfm1YMEw2nd/ZDdlN+wQ
XimobwyVUGKNUm3I6AvVmL1mLVVD0Y3fmanBah+dYxUvHar11NjF3+3cWTumNW1oAUPfmvia97bv
bf3Scl8hT9H+6+rEU8a6zm70O7Vjd/qIV9RM7lewBowv2tR+GD9R/zGYm6tb5dvtUQ5luvcxHGJx
qL4G9sFWP8sDQElWMMPQ3Ahj3CGAEUCcqxOksTsc1TU8UHZRmTfGO5xb1Cpd++koLtoO025gWf0I
kaW7KkJTdp469g5ayKFcZRdD3KN/FwejXVURcsQTLFx7S/SKvzUEzjC++0Y5Tr1rUvS0Q+tMq3Ef
H6NL3UVOOfzLxX9lqjYD2jA/4ywHaVqxYYB5RsQH43dnSscgzt/9mgVVb7LZYE3DZJS6OjDwJoZD
CqcXCBqhg87Oy62faYHiTqbj49LnN7kcf9kHJM858hQyK52W4s/4iixU/d0IibzRX9R8G/ukyUiJ
FTQyRrjm9V0zSQx5GeNY1qNpECV3PVSxgMDk4ZJMOolZiUQiw+o4cdkmEwq4GQw61fIyZHiGdd1/
x8P43djab+GAtAYyd25cFKHCnVgRWKMIrcjY2zi0OBCDhgzf3DXIw/U+ZunWUA538IfWgBWLGRBn
lmHqCFym5Etn53iqU+C3WRZqLmpLIRjIjxmbZATtBjIMQvFihnicVzeTVg+YG+1PsHHHRY8+Id4O
29pGwS2TT6MS5kGlBFAbSc2n1z19PVPXpWeE63uPpD164YjCchsxlRQurWCSA8QlGbPc4l/xgrnJ
Vv0rCU1NR8tdpUo7wNKlv8x986xlfNUuVW0glnXz0tMmatlBH4sXGuDXDhTW0Y1eWWeCK0KZsYnI
uGxrNw/LCMCJrln3iaRwsReitUiCw52Mk+wsCkKfWPRXE9yLukt9goiKB5+IkR0EN9w7MCZi9Y5n
bMI01u+rvjduhZN8263oDlgcgeU6ME3cKMJOMrPQkRxcaEFfscO91x3dp9ggmnVqFoigVrWxi9IP
JpFj8LuQUiU3DVOmbVGpF3di1DWRiIYniCOvvnDBguJI0IloB7ABaAgjrwhcNR9qKbXT4NunhVol
yOdoW9Xo6jU4ZK/mMStYPswQircJOrCuRwjAXqk/sDEg+IRLdortX8PrDqgS+g1mmvLM28nx0Nwd
vP4oINOiP7GvSF3jrbcX0s/o2kP6jesc9wuCS6wdOV60dEHyZtrjsSVdZaOp4ok99CuP73pDZBXo
drvicxM2v8m3z3Cu+Jt8ZC0X1epdqDBGBjOzHpF5CXZIQsIVF+vQ2dWxQMoUGHTIuj6d4+qPWenP
PaK4rlntsgibzYgSPEu0PVDk26yX3wMQXOi1utpmpD0QeMYRYKiuO+IZJfmW8TSpr5nsNsrrbxtT
vbatz9J9BkSgs/newwwnjQqRUmHq/8PYeS1HrmRX9Fdu9LMwQiZMAgrdeSjvaYqmyRcEXcN7j6/X
AueONHekkPRS0dVFdrOKQGaec/Zee2sM3Z4CcDhbw8hivmaN8JZBAm7YBVzTbwDNWtupTd804nNO
FKSPtm3dt31BiUATekGcZEhp4Q/c8JaPxMmpyZsRsXXX2aRPVcPOCGLGKzr+D6ZD7hH55Lqib7y1
LLNaFG+67x2sgvb8DCw18gkGrRY+VEW/gQVirYsh9xEO0RlKiAukdX/t3ORJegTj2CDutmWMdIXc
Razm6rGjxYGkCzVc33ZvYSn93SCqxyxJTraJ8tViJjoN/ZupbiNbTohBmceAwD/aaUp2iUZKpWjp
HZE7thwS8uxFaySLqIjIKyFdrSj7XaUxxq91Ot4ZmgWLoPaySodDicCGSx2VtqWtY2Hiu8n6LyXs
GxTi/uiiTw8ZYvOLeCoEuCUzcsi+Wns28m0muvUeG2OKubSoj9Qfd55r3nI9QEYztWultzsr3Yx+
PVxCu8wxWjfh0mG8M5I0GhNkgCaYUrl08MoTnsC2aWprjXDcZZw9aX74DKyh3waqWWQrNZpPmewt
+jSUBgBP6Ptr0d1gW9bOq6xNFpgjmDicYDSyVqWg0L6vpJ4dNb85ppn2ixmWhYiLHyNXxutL0OLp
sdOW+Z5TTEunM6e1j4VIiniPPru8MNC9Zdi4sKripa0S56DamWPNiaWRs4Z7eHQVGxiWdlgf2U96
FZ/8WREQxEaaIg6hZvRo0uMTYXir9sXo32S0tsuccDJ0YfoiyTQEOEwjpN1CQWxWPqNUxpfu0sFk
3Pl7D0r9wisRhID6Qk3eB/YdAzLDMh576TIuiCZrHzals3UKOh22zxS3wJRC748+bKIr6yZLEK7q
2g6J1kgzOFkqadn7ghwJbAGSHyG5h5H4YRus83bwOTDQ35l9+og0clhEU6mjfq4fRiGDdbOrRsc5
qq6HlauBgzA9RDJm+qWC8lSN9j3WRLEJxpEsye5UYXI9myNGY+Ic4o1voDuAm0SaXVEwKFmUg4UK
brLWEVIby0fPUoAVNrp6wbXF0cqQByvDAdHrtC8+UqbafjZembYwWAjt9ymkJVRNdIFNQwSrUh/v
4jAhFPkhsJHOEOyhkcW+7BmZk7PIpALCKsYR500jFIoL8gobYd5kqPLtEDuj0WzDAcs4eV2nQSXJ
vrVIwQxz8Yx50apC5kNmLbD4MGLVtPjQWv0NUgVj4XoMgYcKWr5hg06hn0JmEtQ/qiD3F9SgemEK
D0KpMHyuNLbPLqFXV3TUn+A8HCYLiDI5jsREUnPGIkE1Kzcj+y8XNOOlugh3uW2iD2He6lut3Lky
+CnNp86OnmRzRYZNK63PbwMzBuBnMdTPhfXiVcFJ+uja/ZEOkDVwVJ/ate++QyckIdgN+2PkcpD2
0fqEY/kSuNNJaw142eNEqAiLh5HmK4vk3r4MaTgOGQkBvbacevXaSPlS5t2LPmFDsq0EHXSokfnr
o74qOWFygW/iksaUWWDD1WdMllxJY+QMaSE0AdttoW3Bj5lpz7NZ1h7YhYnuAo3tJhsAgs1WyeGO
ZhPxKHzHViXxUzJhk2Q9pG3K4NtoI3gvsUGUQZGd7QRNsawtzFJA7MNwyhbuXZdDHkkcEkUkqeRU
E273TrQNWSq+vU+T0TzYdkfbanDKmxiWEXPf1nyYAH5iuqmtQxu4wRo9yBdJqjbyBadad26IUN4c
sqP0UuyCPoPiniMeCb3GIS7p95LwYs3XbmMdKuEXm6xFoIdsKGDh8b27tnKdY5fryMUI2XpLtHrr
OoH2lFr9tmgsA5VL311rxiQ3nEH2hXS6K8bV8NYxwrNgu829kEN23vXoM/T6q4DJyHS2fPFnBloK
dWZby8RcCYP22vcDLRB9B6zkoNsmPfAI5TNBFPLRDPEEKbPRWAoig9zz/I+nbSC6I+g+mu3YXzGd
RfpZs83uuXS4UGznuRgG/5zZA5VfzIze1/Vpjwy4uHMCl5FypzQsxjyl2VbcAUgqMKCEQH/mvyvm
B6QKcsmVYVDs8vT7oUH9t0K1RNP8P/8OlOWIXU2MTPv+/nVVWtYYAPRbwQ236eDzXus40tG4dO+C
jgbmLWvcD1U53phaY10NO1QrGQZvlejEAtVcj2xO72++/+QO2Qu/Kp0QsD/9fVvYBxIWEMxac15b
Fj1BXSAUmrnHxgNj/FS1wlxlqCd3Yn61DntnWVg6/UZfEZ3kE6Q6KCO45Ihgju3scJufDbliduVp
j5IeILs5lSRed3VXJOVrYYbeS48MHZis4Rw4WfpPWU9+MfQz8Bii3vjVEO++v4zs4D6sypeJEfHO
9Usbw2Dobvi/POrsMj55hQmYiQDLEQ/H3hWlOvu0L9caWI9ra+ocu8gleJ1jESq6BE/AoB8shVlc
m38plueSQzA/hA0R9sbEAb7F2dH1qr5aWeBfvfpvT2w9a64FYi/8L3GKXXJWFeXKPPaelxx7H+FL
Gxf6raERyJcF9Z0lQnNXKlE++qX5VAOWu9TzszDGm1Z6jjh9vwiIGOBBRfOMPcjcNakfwgEihyoY
dOeYVEO3zXQnvik7rVyrzrTvycrWYTkyCQQXROUYMk2MQ3lLKigoR+xrVLfKxsNfEBiZOahSyumz
wmlTDtOvwVbHosHpZ1B5Qt8tX+n0k8hYGiX+Hpy0I9A5dkAOHFNZuHdNRFMZA2NHozJWiMcytOak
ou1YCdOjYZeoHIQq9542xKcpplbUSspHr+/VHVYTdQccYWVa7IJdxi1fVqp7ykOYMWGrXsChK6Ke
5Lj9fpoJlNyslYcUAw8aKFnftzFjCFINCHObn6J7dbft2H3mQfXsJzHwacNgNJJr1A7JIB6SICmo
OhB41h7ThZjrRWQ6K0h6I+nbP+hITfmB61/4Zr3j5JvjdlTGPdhc7xhWbbvyG2zWLFfVRc0PqR1U
l8npYb0rXC7fL9g9eyOaGV6BRHE0A2a1fTdsO4swyxjMxtrzjeHUdQb5MMO6AaNySsXEsaXL7mTi
YMMs0pLM0fmPYR/cVAWuXGIULlFeFndB0H3lFlRSMOUOR0tDO4KQnAswJwfmKx9bYx4OlyUacE5f
Z3pc1j6votsEqt6a2r445gRBXVxCd0jT8xjBh27GOCr0yPk2s7XfhhgX2CcR20FCWSQh+3cq9OA+
T7uUX51bvFMpv8lQNLeSJPZwTEZ2xRKChJPGxq3j3qVVHt9/PwxGZO3J0woXdYT80w2Lw/cDE4Ti
QFhQcXAYBtD22FB423P2UHCpRyOjMRx2Z08zKG6Yjp0iEnxU7Hv7EWTgqeYNAcZ1Fjaoz7N0Cg8x
TboJ4XWNuOQyijvaAyvS7qZHj/k7YzDqiWDdYTm+GRICKkqDSaXdfNiIfJ9EQqgQpynGDhxrdODO
W+H6xqPVZYKr0xIoX03Kg6GZtlqewLiKBnki6vhn/J3p4dbOkzMgq89xJN6mXNuJDWQOMggSgXDk
eA9U6TxpbrCjNSWPvanrtFgqb2/Dkzt6pjHPWXAltfW0FT7rYKaQJ/OLzN9FbKJLL7wv3vw1C8Fj
V0zHDW8Kbr4foNK9cMdTZba2doecxSIwL7U/++diHAaclIgzS4Axd2OOG4GD/pJOs9qbrkXiramo
jqrBvurQBhfGEAuAdE15LOYHvv3YDPLZKQv/sXAdd2NpI4K4oNcesH1eFGfTRTcvyi6BdYWhJ0+V
W5iHoBLHasw+6k6LLjipQ7nCIk4Uu8mxxZ+Gi6YX/R0LpNzFZWNgdfX7lzQp7wbo5SsGbEDBQq0+
OjREJyz2Z4zo+gbGcn+YOulfGje66pnwH+o62TJ1J+BZYSvltGA9jWG+p8T0jjKASSEnTFzMl2Fk
2QrtQMqQFja1dkhzm+C1pMg3wE+0e05BuORD5Bd1F79EY9Fe05DpTRJFydHMwp4YGhsOrFZpD5km
rB3+PMhiuqk9FChUktq/ioHP2e+xGSuuVC315+4XZH6rplltw9CZdOsIw5QSPuWmalDeXkAkmuQb
iH5VX6vcHC5B1KD3nB/03hgvWOyvmcyGvVu8ppTfKZqtJC3AhkL93dU90eZmzu2FlgWNKpfuPZ8n
DYOuxUtEtJKBJWSB4tC5VKae3qFp++zzUJvTd318wSklmK8OcRZjsZsfckRDjq5Hd2OfgkKgiVpr
gsts9MMb+un5MTewuMx/9f2AwRrOfhoLpNq9ffp+SCbWvlDY0/r7aeBX7iZFL45yMtYPvlc8fgdI
0QzPbr8fjACJRp+7w66CNH20dGtaXz1u8pupor9HByDa5ujOtzZOqeUYJXu/CjiQY6kh2sVuzgZ4
GXgn0YCXBAOSSUrO2iHMCaUISQLff6Krw4nXxwvdO/55KLmBbddwN2CNKSltnEVrI4mdtTCI11aM
I4m9t27klOr3aVm0+3YAZvf94hijkrCHDlMuE52jlBMt+e8/TvNqlLdRA6XeBLVt6valVyaR40Np
7OzKxvSFyK8Gf+rCHA66VexExVrACbhNiP+bJSj4TI2ip42dOcAeTpweuXVjTxyB7HvPokN4A/nh
UXWxR8tdEhPmV9U1ggKwAC/R70OviI8jqvpFUioS4lvG5Gwew8+hsYoVMl5AiMZPFnLYkO3zEEkN
Cm9C3LFZXvwx20W9Z5zzLsatXpKpAg7CPNdT/sdDXOspBys5UhxM2VlrUmACWJf2mUc5oFFIhChk
dhXSo9WIR+vIYYi6uOWAP3X1o+s60ReRyuuW5j8ydSa5JgUgqtn8NMShuhvMMtqERohtvLNvoHEU
YFUBJBuAxW/7Ev6LLEwTHMrYi63qMOt1c9OCMystySrfsB3Bd2M9GpGiQS/QR4pyw2Q+nsV7E0sl
H1fhHpDJatseRdnFj+WOY9J776clLNKSLua/hFUz+hY5RLAM6bP3AYdbFDMWFaB/5Dr+TA2BvmiK
dkyP37irqgVsd7mqGo/eCcZNdtOtGu1qH40Y5fuaPDHwfxT62Mpaoz1Per03nLTa9O5oL7IOfSpn
SYFi8kJ7l4lGZjPMaLeO4M7Mp/pUDVSnBvJ4hmOrumLJNX2L2Dk3WmEfAO1pDCkdLq5Qwx4fazlF
J+rXDzJG5cZMzMMw5vne0Ud1GiUekQz683bm/NY2AVYcU6+D0IZlj8Vy2eSc6kj+XDYMkww/sw/C
Kj64MF8Ju32OtQmsfFpHp7xd2fF7XFTe1XRM95jThKXsrTZOP/eKDakfBpqTbVQ8RHgfk9Cl626i
WpvIvwndfWY1ziIInJOfptGa+Q1q5sz9CFoOeMlofbRZC9SB+IAuKs1jLrtLYDiPdViwhB3r/jwZ
SiMI1knWHUBPA0NhQ748lIyG2LugvGpxcEh0JC0gk5iAk8HUxt0uVsD40XxuROkZW7JdPuN+F4zG
fZkEKIkRAS9JAQcfUtPRmqZYW0dKBedGSWczDOihImE8TypFgNg2oIttQB8BUeuycu5kZm4bH8JQ
kzpMIZroM2v6t9A94RMFjBwz28rKal1a9raSaEqxwd5i2VKB+lnZQqFsc1lhTERhtLJPjuXTsFIU
QLlJwR/7EIRSES/NoriY6L63OFg/mQ7dxzZSHw2UXV65e9XwmwM59A54Ztf3xYPt13uOQ0AgYvru
/lGz20fHcuiJ1umiTZu30HLWfN42ZLkQRwO2StpUaIsm3dyXJH5hXbzpz7EPBw5JWbWkhdndko0M
l/bGKfOcAO1dY4xYmG1axoPtcPmYwbgnXnbYZ/z8pz6fTmWtswlzaA002ia5ic0FvchgIHdQDBmJ
7W6PALM3nL2zWyfnYBShA2wUsOiC9owl0vHBJBf6LM3sPdDKU9P37REBBG02LX4I+6RfZja6rjok
kLf0Aan07qRtjVY7uZFebNwh7ddhnEwElCPtps1VrCNwGWYuz5orDyAlcmg6/o2RwObwdQgwKlvn
AVinVHO/SmI5F8C3MclEFtlIUpC5BVRVOWKLyMy8HYLkvUO0PnU2xF30f6gsNtmY+3vZ+T9d/R5X
ek9G88JvqiurzEVlaAEbSdeAQGVRj+DutZc8bz7wTaK2Dk1C2eD4l8b8PYCL7Fo9os7Il7LVz+YQ
kXHrtocc2z1QnUmPt90w/uqG6NxX6auD+HXvVM0L+qGAKUX4Mfyk4mb4Ibtp6xtMpTybzyhGY0cn
mzGbYO6U6u8qhJhYWjGG80p7HtDOLPwaxGAavEpzfMA8QWtXwIGGDxc574VmghAxaVnlDe1dNchr
q11HL1YL163YrwuU91GAWniq60VSDFs0S5mQu54jU0+a1tpqxlszlOGGDAxcsJH/KNJKMW3gU+q7
clGWjJ+EPt0qHbS52czQnYwdDbJToJfNhpbgC8c3n3uetX0ezKgG24DLMH9Dml6EPQWrTNfBUaox
uHdejIwLF7Gm33aeuKRW8BrN3OmaIIAVs64VM0+OIuNnUZNADnT1LiO1LevYtjXPDNeDe5+o3F+n
Xo6eutABnuvJRYY4p2xOZd9lMK0P9ZaS0uYmJzOuXybEwaSnDa8cMg4t7hhyN9YSKmRYfGVtHeNm
B2rHhn7sZuhb6vevnkjFzu4AaISoy2zy0y7oauQyzd/1bvxEnvwRjYJ11knegs0YFQBLHO6jfHSO
Q9U5xz5oP6MQux5t63BlNRYBGiGp3Wb2y9XJmGLV+EBw99TIRGCU5nTM1FNB5RRZvGBLQ0cTt/Wy
qap1UmHBKZkp6S7M8FSngi21Z6Ilf0kdR1be3EY9dWMzJ26IrHj18/yOQ/yz7HEEGxGIiNo7kVh/
knP3UeD9L0vrK8C7DDm+PXveZTAjNMgFEcbUcUTjrkg7r9dMwhDfM9C1SsbvY/xBaPubdOhEaLW+
JDwMB1+EOr3Uyp9NqN3SNjorp6JOcw6BikhHuItaF7F3Je85j1i7aig3sNwOCOcCjoLNQ+1GJ4cm
D+d4EfjnoLQeRs8/NAEE38jFOkIawiGtUiShDWBjOOy8H+YtdXgXKofrBFy12qTsZFz/EV6vsSbC
e0yRgnUXaiIoGwnRmeqXFrB8lG7mrpwtK9Q+VCiWQxywyPctGxMwWrJs5iWcSRW4F2gdWwepvLLY
ioJBG9eh9N/8qu92Rf8Qw0aB0G/CPepwLtIryQzzGJF9U0YgrGJEyag4H82OYW2u8ln8jGUVMOWO
aeXF4TZjBIonUb93UegSMdMfVOq+ol8ql7YHsthhfM3EDv9Un58MQGcggqGNy/wzaWRMCjDJHaZP
W31ouRMDI9mZUXln1u5L0pbXMsJBnTbMXDJMkl2G3hZQ9GLSi109JW9taLDuhSmaOt++8atl7c1b
bRUy7lOwz5TbIicmOM93GP5RcVpUcFurElzOIDZ08GdVa/7Cti3WGpsSEbbrTiRr38FWbzQg04kU
XGaofPbIsAvf7tCbC05a5IFVU4BARCWfRBgvAyXX0oNFVzV7y0DSGhnTtgrSF1y7iDiqcp+Er23h
vSVFb6xHv3vLtTFaZlJDYpcQHh97BHe05R4XB8ir0v2sc/KfOUu2zfgw2slrYcXtqirQKUaRdxTi
SYvRrVgOZz5dB9nUcJeOwKrZY8whJs6wR7kw6dWXOereqpZEJoZmhwc7OtEEOOo+1FyNqS8B49ye
hZZjBSOMKDfSvTSAVaLn09m69v5EHnJPL4RtVQf3WzHhI3QnXxfC+UJIWQBgkECoc44pjSQTxpFP
BDyCpPQnC01lt1ZZapxQ+cU2YUUqqNayZPAUv3eG2W9ips3Y4tBcDIW+14zouUYr7kHP0tAOzHrt
WsPiUWv57VQYJpkBD3mPX0yK/orJAlY3iMEgxDAQltpVjpIRwpj/1N2rm2sFIiBnaQwtPhzYlRuL
/ze1p2s4lYAgGweUp5+sQVe0cEYsZoEDLU8hqBR1k4QdmuZB8tEV8K0DopkXZD74F68sAcrVMd6F
RyfVzoVdCwZycE65HHw/+W4+VvNhC7J/UFwSLl/tZynVIs8zF9L3ccoEOEiXUHlRu29VyfIY2Php
3UK+VPhFVnlAoJ8WfYQIaA6ao/m0yEam71X2PnJE6GEK8Jm+uwHltBW/c0LoblD0sj33a2ABiKzp
X2sNvcF8j6g4JcS2abfdGJ/T2s7Jik/rhZTGva4FNaEh8Ean3vhMznZJyoZFjM8yM5Gp9nV4YbNY
2DG/5IZDI0Cebu0ESbgz6OwuwaylP3MilMqiuxGtc6e67ktnPWOmOZ/vGszPyJXMpn2yB1RJXqS2
ukU1VoC8CR3Ap2nARK6p8ZtDWbhVRVRxSnQ0pjnjrqJ9tTJwYKz8tlvVhHnf1oZ7y8QKbje9RbYN
/RM5yIYjNvkCzbRqPGdY+UGAhTuk8+tE7Z3MxXByTNAPynfe8VvMqt94n2P3w+eV7owpzFdVLJ57
Z7jDcoSQZ6C5NCXQIZQ6DfPBvSnMZos7DtmUTJd1RO4BuSwAAeJB30I5xVtvAsgir3hlOe6XTc3G
Elcepsk8EmF35Nhyqn3tw4uaI7bItUUmmJd3n2gair1ph68IePQDgRdcJHGwxMAb7EnPpa3dlbtJ
xx7u9MnWYkKGVJiDJuKyM8FPzwh4kBST4VVMxSKiliGkgC50Ayuqcn1u2YnfMlHBKCCgZmTWZrCu
fpw+2XgfEv1aIHjYllH6ooVUS6Xp7AD7Hxog4buBFJs6e/ZThOPCqwhWMMAvtoGBw7wCKWeOxRYa
c00cBpblinyCtPnIyBOjEEBQpDr5SDetWpK1SZIG+NI2wwgQQ59NqpGYAgsefa0uvSgJGBkfcHhd
hdGj0OTERos48ckafMIbqILmoBIZHDRNvCax2if1zDSUCkmP05FByURgGTbT00i7M+2n+1LSOYwn
5McWkKxsJnb2zZxi6mSL1p5QustZ4ZCIaE2O+aMoGQ0LvfmcwMUy2N/rYXMzVpO90pW/A1s5HnGi
v7AcbmrQtbE2TqxXjAycyDm7ZotFbMQ7ncf5xnZHBhE1qEqZdxtjMh7y2HqxGy6kLhyoOz3XXZWO
e/AFavfBAy460GhYGqO+hAAqtnJkshKQ6ZNBJEgIFSHsToOiVnHjavUl8yE02goc3zTV1G3C/3BL
+gGB5/F7hcVlS04wFQCAqOgplCuGMMBYKL71X4oMagRk3r7o7F9GrCF2RSDgJDgGcrp7ZK5c4CA+
915FdAmhWXpoxnysIy4QmyFo36Hc6Ln74znPJZTNGin/MSP9Z2kbDhPjsMYWArhg8ozbkrg+/tWA
InHSG1DvLT8C+VRNikldB1oZEFQAUcQ59V5znGnltZfr8AddD4iVoOf8oUQenJEwc6M/DaRFkmf6
3hSuC3MKseTgmW9mwYZPRxrxzGx54pcsoktaWd6hRcfQxW11lCNgVNlgHwuBZuOua1cAzOyVVVvr
2E2Q0euRzgSdrj62tiFnPeh1ptyq9RC9Qogc+ytHSwk1hwGDt5b2u0UG7YZIVH9ZDWRroVvJd4gs
F/jh+lVUOggwrPzRZrS5r/UZy8t9vQeIsU6aRRAHxbaiOMXuRU3n8htf+3IV5tlzIJp2VznwbYIg
ASJtMiIcnz1Lg2WJXIWx6MqAOdql7p3rxekpBjeaCvt2qGgN1ZR5Vt/GdzHmWsZ8eyb79x3ROUVN
Dp7h3Y5aPsOHqvfAn/yDTeKzLFR7qruE7B8s0x0xXRuDt0iqVG4shEVmbaa/MqcB0yYJ02w7hISi
mM8I0qhXQVFQmamQsfO0HwuPMUNX3aekTSRwJmm3oMgVAZJOzrYlCXuSa18PYHa0Lgm9DC+wYNmb
OvOSHY7La2C4JMYlxlLX+N9l5h60MCTbADroUr0wRyC4I0OfKJu979B64nKms1RPOBQbwEPoDWp2
BA2KQtgvTE0Z3CN6tikypagBxnJZWua58CGNY+t0cHq1z8KF9FbF+y4awEMXcxMiZ0zU2tFNpXVE
zxvy9P0f9ykH2so2qU8RgDDoKfbULdyJuHAdRA8FMDkgCSy+sMTvxyLSNpnOocUwzDdZEkvZcipi
QfCINtwHVvRCW/gWFAYYRtkQAa+H1SJUEkLABPUUiRdfHtFG+/Hbv/713z+Gf/O/8ts5HCzPfsva
9DYPs6b+/Ye0fvxW/O2v95+//3CEY+i6IymjdRPvklQ2r3+8QZ3y+WrxLygm+lihp1jGQVkeXYAc
lwggqWvR+mfEO5wDgIoeMK510FknT6PxJidBU9cgVs2oaGa6AH/DHg1kX8GORrpr7EnDu1fjbmij
6qaLHXXb2CZvssrw2BuzTKLzbv6P96H+/D5MfnxhKGFahtAtmPzOP70PZ+yjIs1AvQNv2ehFV++w
dXcLGaTdLezaCBitma8kU/i7MoqfIUggM07rsyuVdikdz90NRvFexoN2CZyNVeX+KbHDa+Q444E4
gwxMhF6uMb5hPcEA6oheuyo78y5izGAgBo1a/e9vyXL/+1uSrmtIQ1J7KcM2//yWevYDrCBuuAZs
FvHBMmlPqTCY4YRH30v0Z903tz3HV+KAAmMF+3Oi4qrvYEgmX2FfbkWnWBrS+EJVYAzCvPmvB1J/
aQuE0WOpkqudNO7p+2ECQ3GiXV/j0ksGs7sBeUgTGKX9w1w6Lcu8sCDzA2vqOhKI+hSP2VAP9S4v
6mVVp81tpY/+wuQEP99NySMyVcospaYDo7zkqVBcPzQgmEaHw76RbUGrOQovreDslARkTX0/VRmL
/mQlCEGS9MZKDWef+ubD97PEav399yf9r3+6C+rvu+Ij592HftD809O/Xt665qv89/l7/vNr/vwd
f91+5Ze39Kv+X7/ofN08/PMX/Okf5T/+4wdbvTVvf3oCmI598679qsb7r5pByN9v5Pkr/78v/vb1
/a88jMXX7z8+YKY387/ms1f8+OOl+caXQv+Hq3H+9/94cX6Hv/+4fsHqe0v+23d8vdXN7z80If5i
WJZDX1fq3M+WwapCufn9kvqLxZKiHMdRjLS4H3/8lhG7F7Ca2H+xXWFLF5GLcnXd4IKvwcDPL8m/
GLpCtmE5tnIFiZY//v7e/1jE/vb7+p8XNTHf7P+1qFnzvWJbrAaOtBTLmz3fWf+wqNUClrnWaUhe
8uIiYGoya0mRD3MW7fE+s5Thn6CTumvMwtvFYm4tiYT2fWThF+R86JLHg8ZsMEzz6OnYoqNaic0/
fKL/w9KLPY/P4s8/p+Lzcbi/+ThYu9z59X/4OfFEl3CpghM32TmU9W3jhcjZyuhl0kbt3JbRu5ug
6UZzOA9jOM1IuuVO7vdgg2tmeSHR2qlvPIi2sndBk3wm3zmPiXysQF8jTY0W0mH42KZrrc7J1y2d
X/DzACzQ6XCxYR7onpOHaUU/CTpcJdhMH8ykeUmrEEMQEXx9SJNJphF6ongbmkpbaKNxZPAO8h3A
95os7WmTPbodpDBbVjd57Y7bfCKbQwwKvk3G6YJS0fbCmKYRBRWUmwPnx3HeRJIlmFVaDp5zzb1b
MJDNUXfyfYz0H+8isC/dYlU7d0Z/PzFGpodjhvsoYFTTtL2+ttviE2apPKXVLATxmZPgCperxJnu
aPjdGXGU7eB3fiY2qlJUEQkIL8RIWjyjYylP0C+kZzGY6xaEwpw+Mg8aq1fP7e+m0fK3DTxJw4yo
dnKXiE1HgP/Tf1XJmx+xORR0d0cZq3WH53UJSR3tsPRjUuiGm6AnmVVxGDl8P9jBxDZOTNomRehX
I9zcek2LrNtz1QXA6c9YWYfYQXDJ2I2GgOVzoOSHxGq9CrXu2E/4l5ES4Bfy7Z+haoP5IvkoodXr
PUxan9zK3Kca1wOCX4pag5dEkoqpHZyUS8DUoOgh5fnE+oGIVW6i2thUzDsRsyD4Dczi1xhOr0YC
w5PZGbiFbiar9W0C4a0O3u0iM/Dut9mqdzDIJLfCE9QeRbXD7fMSNu0vYXVfvtlu3cn7CS2TcbBS
F7QL7jJqsht85jVICKRPbTS+h+w1JHjC7IHe7/TWK3EquBbCcemMlLWWcE6DhBJf9+4tcopt6o1b
JN8VVUn56Cbnrsydne5pXNo5qsgogoqKsV2jNY77XM32D86Kfd2kuNaQRDV5u1UtyLoYa37i54zt
TfMpIP5ID/2HIIXa5BHsbucNNtzxEeUnwj86Pl2Avkq51bOU/rrKO43xMutAlT1zMBRWle0xdy1N
WZET45jR2kJ6gBKo2dYOfbBJ9emyFNVehoemm8qFMVHA5YX7liEmW1Vaf2U9ACYVBesMn+/Sap/L
3pXALhFmqcnfmXPfgoCan7E0luZIos00akc/jS6mll0oFr7ycbiXPpqFQtTiYDf35/kiEHp/HGOg
gDH9n2Qs3xWHThoO2qJo4ZGbKJnW0ih/BcDXbUz9tMxAEQsFOmosNoLc6UXSDhvHlwc3IwhdUJAE
XvKVNnIZtwmzO/WuNwDOhHgdXP09bXBHRCMJTGiRfMwpGlDqMZfrOu4OMnnnWL8h5Is6GOp5GmQX
x6vurcfQyLS16TW/7NZn0Fk8SzE8W2X40MTdhwVZCi0BqVtMdU0GWmE1HtScSa+73RHkH7MvfTj1
Vv3Y2HhY2jp6Kf0Za+6Fz4kUm1GHO5J1/8HTeSxHjmRL9IvCDAggAMQ2tWQmdZEbGMkqQmuNr5+D
tmdvw+nuKUFmJiKucD/OM+aPCENJ61sngDC9ZgRPURrerm9ZanWE4mStAxeynzbYMXgdDsLneCAc
a8B4q5+ryv7Xq4gc+oQFSBMWa3Tr8hgIXElxyjSiGsg8YgTBRZRc+9T5iwdGD0m6pV18A+oX7Ol4
l/SIFlcE6WCrJPRJvs0/7MUC1ne/hsxLuqPmQjAJUO3YZvVatnvd0X6nTpdt3Ay7hZXc/Ka9FJU+
BkO+mlsGbYQnHdjpwwnlampY8a28RdclfHhkVryX3LXwbxAnJSa0ClalrDKfxqGB608kIhlGS6CB
DyzMZldso6mvkkftMpQtClL5Bgr2jpuASNp8oW8U+Y0uYTyRlnT2R+xHfKB86rotxOg/dkAORo57
s0HS4IhPqZ3uHkQoLgjOOy7a0pXs0Lo7VtlsU8/81xGeyRRgZycIQx2bvGzDhUieGyMSCJX+SMUa
dRrVpQruzA9YQRT5l7JVTDhl8Be9YwVIyocHMdxg48EVSQ4TizSOTCx8M5ieefrybJf0JpRya48/
d0W+V7fmH8j5yYJ/Ge5NHy8Ok0XU9oFMkXtvOz7T19lsGWwY9gbP5LauSIvSLv0++zgMNIuLAPtY
rZ+Y+3NdPpMrku6cyALFMzbI2e1wUyNj23kdKDMPXGjY5yOC3elOKXEZ+6jnoPA7wAD1FVWmte+1
Mk+ufNVgOOGOsYqak5Z4wb5ZS4eM0nTe5K2NQNcJ4jXym3jPam5D9kycGltW3u5RzzjngYZfeLhI
STGblm7axzbFYBocUYMFF+0G0BqNBWP2w4PFpUFoEfV64MFzsJJ72drsAIB5ruNgfO5J35pAn+1j
v+53Cbacld80zQ2IerHtCv+vb3FfWq5Hn6z9VysfD3D6zIJwoSru7V3tamCg0I/mjuwbIBHJJm6I
6g11Km9Ypnh4s09d9XfUDu94bDBFqfy9G/S4LbW5qdscU4YHFMrqAmsHShjCk6XiTTErb+Xa4s/k
FohAJeZiMivPmCwBbrNJJ8AZJxb6YCDKSHQcEb/NRfWWxPbdBvJ6SCSZef9FzjMxPXhoWtfkHxDN
HKGuSFymVg7yjge66W+4FzYJGo7PNDN+S9q53xGh9U9M5nyZGnkmiBYEth/uI5GrCyz7hwETVGf4
clOgFCMqyXqauNmf2CQEhzhcIOg5cfYythkcegfyo+MtalaquObxvy9xgdW209WmisZbTxbfSvWo
mQKn+ut5UBXT7l55AKCH7xaE4MSMNO+Wb6g7+LmtgbBDjl2eyU6zx83qiWqktY8zHbnb1/tWFKDU
x+/axzSUG9GtHn8n1g3KPcFyu1gGhIoheZO40FCc7QvtFedan6dYkDbtg+4GUm9280vk4+grnRuK
tP2Qs0uyyBseWOGu+0n+qVlhskKEoGBU08GrvXElKx6pybOe4Qi6qjOoWf1n1u8JxwC4+8qkmFzF
Y4XpdeoZLZTqjrkkumsGaGO6LQpmYnZrrcYRMR8y/sAm0bTKgJWb4XWe+c2Oq9QmccN7jGJ5V+qB
ZLRidrdSZjcsyRur8Ihqz8YvMWYaXmF6V7WFcS0TGweMRAZTZhms/klYsHner+sG2Snu/hEZTzaF
4hMw6xRAVBYS82a5L2RoFiP+1urdity3dmxOA8/d0Z+dH1iUl3EkI6G1Gs2WMSGOBkuFM9NwDM0v
g3Ka5tuQ94fe41I1Z1DHJcJZy0NnWohr4UFvHe2BERaBn5spC+7snwK6EI4eNdWPCI+eoyiWBw/d
4JrwuANxpeLmjYBks4HIUzMH+TXEKAYJqN8VLRofqAVVOE4XREPfbZVTxwryjAmuC8lvs0scBAm8
VJLKgrZ9wl/w7aGdLAGcX8olAImR4ImkIECkEaTzHjjvvbpWS96YmpTAE+Rs06bRRIvor8gYSWCz
P4kFlFfPIIN1QIa+7RF+rxWWcsZJbHlI4dhBtyqYpvvWkkf+4IPr5p5GyYUuDhRwxHcU2gYKax+s
fBip5UAjPL1H1hYT4LeJeFcWV5YVxc+iI1c9b7wP09D7mkDAveOpPVOAEiL5jHIuRK2ZylZuctdv
0WRsLDBexYi1oYi8CeQI6RDEieJ5zHmBmmGTkq408TutZollkz5FWECQrw9ZKWwwYo3p8NWHLPgS
TgE+uz8c+jYCSIObmH2V5fd/xgpq1X//2VXG31CwhyiTG1KQmGQH211kod8xidWq6LOX3B9/A8Yi
tWWSeEFBHqWnQiuxInaqXM0xY/o+LgRGPt1ulf2UB+Ryd2XB8d/EjyL1KRPFXGzb9GUq7JCeDQsb
iSHAfIfe3vhhM2/jAXd91gHyEVHyY7bQbclmtL1i7TnpqayU9w7wBFUrAYMFZMRemhHpvb6/NkIN
+gj8cj83zt5D2BhG6RaKJxuuujtHgLEBP0f/iAI9DOzUQPT53sYhkLY3PB9pcOvs6EPXtsP7IDgW
ezXxi1bOrM74PE90f8BMm0/XEaCQynCbkgW5/c9vFrPVKflVNAmnfiZjrcvd+Bj7LrIdkOG97/p7
FxowBpHXeuHMNf6xEUG1IRuVHSgDfHhotzFuJhab0KbKalOWkb2e0GhHoctLkOcH6btv4LU5zWxQ
WcY1iH3CbgFvwVHKXsN8pE+AGHVsGhDeduS8ZSz8wWEAEJVYl6viQ1dV9lCP9LwSOU8FlnZnBlDi
RNLGz1P4SxIFqH4WxnZzM1AVFAof9mhKrpz+0xuMYW+x7yj76J1rGgxQDmFoyk5Qa19KHrj1WFSA
bys2Bb6Tj1cuwOSEHszZZ1M+3wPipdhiWT+mWWLsov6V0Yxm/CupqMYJMfvFbUoyRigenUVsBlJ2
G7KhutYZY2VCT6CtRmhOU1IM2ImisSNqmVTK6rctgZUoN321Z4rcsfOwOvbJtS3LfGM2yN+sQ5nm
uB9MHL9sWpO1X9XjugPbsdbkc+7t4JR70fSHMKgnYec3VzjNNmxGtpUctryg3qlGJRiw2F1RBfFT
x/K1aLEXE7LC2MXfMOnoVy3WC+wTCz29p+3nkJu2wSunKvmzYqng3L5jPfdsx/0neIVNMzpy35jx
r0TBqwWaFISdjEo+IgwaU4lzlJblIqcl06TNdzwyHx0BkmiQmmLttGaL7FAenRKeMJTwE7xS9+Jx
5BfK2C4CJ9LD8TynPZrKeseqmJKreB8zE6t0md8KGWAkZEdzlezQV/mw4eMG7DYQn6zW0OJHASBB
b9prEdNo+DT9CHfrNW7Kg8faksijBj4JAemhK9oN9o5qN7MzL3BOMPdgkWqlZz4S/4TjbayZo3Ww
ajp5crB9g78aZD4BfQroimFSIE29fe5qssrzOGof4+Vzqe2UVm/YMph5i6l1RKfe0IrwQnozEjCF
SziUJTRXFkhOlDwG+GzXHE5omOPHOBtMwO3xhvpsZksaIRPzcVRxJlJfsPLrTEYdscCvPA42nQY4
FCxg2QrKiUmH7/5lGHJX4LLd1G23djgD91cSQAHC4X6wN5RwD1DgELaG2XVWPvegn78x98Ld4g7Q
fCk6CjdEa+ai+ukFgw64p59tq3+zPIOHSPGaLzEJdf/q5eKWUMhSCmW3WSRbPZcwqeHGZugGRA4n
RTvDoYlYyUPS/Cys/C3HW7TGyM8ES5NTlXTRsXY9CN8xURM5A3UWjgmGJpbgaVEiHMgieTGC7tt3
4RagQtp03JdQsKZ/rYGMe3RGZxe7yWGUkODjZtzrhO0fbrVTt60AkU3lGT8ShCxkO5p5WW8jb2Ws
TrbPyU4QNjlch2bqbOeW5yCEOtqqRffaUUKQaQ8vq6jtHdj9vWt5O59zeBX1vreqhYI1aYkDKsz6
jiAFxIed3pxZjgepMXwEf8HboznmJkZsBgdF7JKCUZANPnimatn3JnJIPVi/ZeUXq8BE92W5Eq4X
Iq1+gO+jEywqdb5m58zIKarA7kFORkLXEwT2jc/sr+1BX5BUlIFRIFxHIeALXjdCf0iFucToNJCt
PHM79S8tCHucYKsi8V7CXn6LtFIrOyv0XlnDs2eHZ8alWPFr4lhrz3wqzGxjsDwhXk5/EzXB50Bb
xO9g9SUOIjj7jUtMuHzAJRasWqjUG2537mlAY+s8t+Hsa9Je7KlINwapUevaHO932N76YiqFlnDg
cxB3knziuCOOCj0XBJAsjNhfjBqnBeT0sMINKkT/ks1hdbBdeYnH6MUODyHjmXVexOY69d2PIW+L
A0xgRAZtjfmBUn8dIB2c2Omvs9ScQY/WmM4uUeC8lXZZQIIAFyDc4DR2Npg3mCYc6r/5yAIcCvS7
Q5bCPqryd7M1D7PZHeNenW2HFsBI6rOfAdBrhxY3K86t9ezJs4zxlMQbPJE715/1Fl8+j5Mz/Qp1
7qL4sR0NGAxoddZIpULE/fWuJuB4G6VMDjvEhmOPSWAqTWrGbNzgNYM11DEN1pKrvZR2vBkbIEvp
TTXoekSFRrYltXNyzVuVgido401rqvdQbrVDbax4/cH6jF9Yr3AUE3lBm0j/Jh3rZhByjtP8xZf2
p84KVFCheheVu3KGAGpRHxJbFZKWZVOGLjGiI7bnFMBKQ/xDzi5uPTtHDQxm1Tr61XGSJzZ4gE7V
plbIglEN7XnPd8jGMZQApAFs9SfyqK5aAp147v46kJE9rp2Oe7u04BxL3otM8k5n2JCT2bobEabl
DlfNiLx7n/dyY4ksfYgyYeF54RZ1CD60hvfKZPLTqnzckk1BQSKmE5qcyqt/JpE/GgLPr9Vav3Zn
3WTVfHGRm5cKGgDixielSZdmkrBusl5uB5KiOapIJvRQXtPooTb7J91xyTsZobfgp0DgcxsqhokZ
4apWwywscJRDzFp4roNS3ULQJFp8ugS23QN3Ed9yBKT1ax1S/EtBy20xKiWhLzHPmaWnZ2I1WRXo
jVEb1macOcr6QS7DZPtIaX/OF2r6LFOyiFzCKmdNlJViqpiwKY4b+6saiOUw4ldyjVFR5N5Pkbqf
2WT+8/FvEeGaf7sJ9uaX3iQPG4CyGIAd5AjC/ZkPT2fNTEt9h/wFdv2bOvhgKgIBuJxOHo4DeNfc
YXHn4fvBENMoKF5+Xb8pakw/97N9kM4zBbWWj2326xFYM7kqW8mR4eaolrT1QB9mHyZUA2pxoqng
gu5oPxU5BGaDYUXLW+2k4pSDlDXm/tUflQDctx5jD+GzYTG7HMNbx0qDcTtDMbtBAR69t5l21mSI
IJogm5cn8oTUjAEVzGyV9KugrfZEJpsEX4zhpsfJYo/snnJDA0Wogz++Ix9wbyHGlYxPoiWgISFU
kmRC8gJ/sknSVrbOhildf3I6lELCKlBrdU/9MABWq9BdONL4Hj2KpSHOif3Fr1hMD6YcoQ84PKnB
Nvdyop/n6UXa1eMsk+AwGqCe29LD3hhHmwwxMJaU5Br8J7EGEppb+uBSosjWbc6zXnLoiDtppbMH
cf3dLcTo1Gpvibu3yvCRYfe87vsUUw/FYWTX9jlAE3jNdLXYXh90x4Cm1xzgDia0PsseUqI5H5ja
bke8l4srlkaqq77QJCGKgemTzzkNLSDzWspbbLjl1nXQ1Y2zt9MpmmypWgRbSEK62TrXURju4wU/
EU7Nb18ySJlAjVSyQKTlcjt3NrY5V+IiGBVU8sG6WW1qPfhdEHNnotTvQuJjg/lncpHgo2P6kkNW
3aiEWAuSQmn0v5y2HrDvNeQahRLfhhHSVPWuqwZGg0SAB6gix3OfiJ9ezSHTfIYnCzGH6608Dsg0
7dogSVsolJcEl5fW2ST6DJK7/95VlyBGnegW9iXAzLnK8ulaSmBQqRLNhh2IxB42P89z+xMXqITG
sD2ShPradv9JoA5mR1QByLubF0+aXjh9DoXDQAcA30wASZc0P+G8cHvxL1HSkAPTBscoRZTm8ZbF
bbMEmL0n7B5M1kkUiunWY4y3Ut34uHiP4W9Bt9bNX9ZYyI5mMezrJSs6aZjs422YU8TBoZLIiQuJ
z8bykbJwJDUVQqEMqZwoINnNHq2SNqlEJ4m1xS1LEhum7i8HRAHBZGCMQefn5/VlyvMnEC4WjTCg
4MbueuzUxb4wSO4GSaoP2K5/Km9kKeio6WCN9o/TCvNkDHJrdBa8oyh61ijJVibKbF38NVIqpIxK
ZGS4v04c+80/kCRJuBUDTD7jw09wZ+pknkVegHkW3G0aoxCVZ1puHS9+GJzhpSJODu0dwjVB1kQZ
wBwSqfXWuATnNIM4WSmxwvMKRMZTCD9iw4T6yapzf+2bfwucOlh3SKdUmILSZGD9Zz3KhioX3tsm
dDp3179VDrTqt0R0NA+zHUekfTpYvxLArh2P35lEMp5pWKlrMw6tc+Na8hwZoj/VwKfzwHFPQU6Y
7bqypL5BvdW3AIl6r7P6ChO4OPTy6kQMGwCTjS9FbOh7YmCJb4PpRWNauvthehmY1zSiG17nSri3
IiZQJqzn94BTcz3zeqyY+IidmzXFx5iS2FOq6Qu5sr/JQiMkKC8wn4Co/WCPFK7Jnq8oKd1z4+rY
4GlUG40AWxBmMRepv/PuG1n4Lezt/rEYm+kOKOAH3of7B/myvQ0dJP3l4kqByFVdRuNg+5n7oXpn
2jOkK9DBVOFr7GanlMASVAbfREqnGxfX81WZWfXAmsJYl25WHAxRO3sjekpyt/mVCvIHBMN330yI
c7B8m6SYkvw1wz+YVV4d7SHSV837sMhnw5cqdJF1VoqgB2cKLmxSMDaOs3xr0dS7gf3O6NS+DQWZ
Sb5wwb+zV+tdPezirlP4He3skPSIZKMIKLovyR33epG/W3XLjiHBYlnI9K8cguqVLJhpI9KBUxW/
06sxtgawpgHWVJxtEjVokkGS8snK9q3tIZPL62jL4Si2ru3H24zV085TqnjOuBj3uBgQQdfpD7Tn
+mBn4qYbZuVs0y4M6m5Q0eEzh9Gpm7z+RNI5eQQ+adxQ1QITEv3cw4ufLetowjujECbNK/E+u4T/
ZWN9HCjzHxusMouYN28JCmuelfdrCkWGfBs6u17Fj4XltQsl5Muj+mEkZER7lbGhCcldWHm8qaue
UC/09+/WHPJgiuSXmb5eOcWyOKXvxiZR7mcHuaaHdAA06bM50D8AWDl2BiZzFp/t4sYj9AZSZBhF
94Y5cSaFcZxbDp+kjZytsE0PkLW3VLPdc6cpZEsz3hiUPcck9+etUNlX4NB3Adkj5qZMHozwo0a/
9oKjBh2g5b0gpBTbEKjYrVF4UgxfrdXYBg86LF751Bb7pFfMt/mQr4K0ac9Jh54v6YzrCOkT2yPw
djqnC+m/0wZP3ClurRJEPZMQ1MJTCBVZYi9iWanyO0ylv1UTnJuS+2NAo7erKsHoKHePLiymCyQ/
uwNwGbdLnCeHauptI8QF1wT+3zaovdfaa56GOKquuHcuGPHx5ZXjK0Zyc+eaLmYkx/6jYLo5dHT7
zJ5ftW9Ne3OeXl262fWgI71vkzTfylTDL0vpphxdxx/02UWdPTSxJ34m79M2GCeR8xofIaS8Wl2e
HSC9hOvexefdmhjw/I4ekZIAErZ+HlAPKqPeTVaDaSpt+k3tTs8zI+26hO8cwjncY099KWtU9LX0
P63BbB44DlhbpQ7C5konl5QcI3TwutumQW+dnSpusPad6Dg+YEZ0R7uS+R4U7l0O1SWKTA2nHJaO
lTkX103ZvpDUqsOBVrCD3tggUmNTYfJKIEglTDXeDgxFaRFK5igOcxvVWtYpM5mKpQSvJVFBbGQj
UGn3ucUAR7CXodKhfVrBRK/wxxE5YTjAtWcHYf+ypMf5NWwlr9uWWB4mAIVPwRZvSeSC6iSjgwEe
di+a8ZabVLJOZzzFGdluOGhuUR7C2I0HVnzpsmTsUVBQYbHifcJCyUhw7D7SsbQ2aWbcOZLllqUv
DlOY0R0DR9V03gEuHyxrKsdrlnP1WyX67N5PmcXBLe6WL9D+wIFVHgltpt08sUPkLQw4sIj8LYmg
CSBT26HA4tRcquXfYs8Ccr18Mdn+JpRQPH1CDq/Yoa+OF7BYas0BH5zv4v4UtD0aAa9J6o6LFYOn
t62O9aLICYx/lpnhZbdYLSY+vBDILfMIryWIanKfBLmfDCHVKZpndXKxoAFK49PcVao+KZZHLPyn
8E0mTkhKWbPI3Ze/97+/nBCQ+mR4/d5jv81j0md7E8COrQr3xJ78S6Nr3JXqu3UsSv98ONqzPjSy
zg7jBO8MKiqfBbEkp2Yk0EeDa57TzD1n/swPzB0DDIjsZMMwgTGVOLW6Pn0AkVEcfXauQVeG18Ql
kaw0qmvXlt2enNjoUVoDDNcJMBRHNRHJw7bujDdDG+XJbEu9XeJvcPEzo0UqEKD2yqCYknkcrmtX
DofOy1B6q2tF8cJ0Dw1quBgQE/xgfKs7uzJt+AhxeYkEC1yNu3bnmOZv63MUMq22yeXw38tMPhdB
LSC7pP2bZkXfR6/KFNmhcfAekdAZBWl0SQzA0AJKchHPV4N4h2Wh9eRilV21gcmsPFvK2eB1JoqN
6AUHy3bmvrkeTEgxDa+RIjvCL5gWYbhDWYKmjNAtb+c47G/qBAl2leP4rOePolc0dmZVYeluWnZ4
KXrXGFeLVJXaSvsIBtRGz99H+85WCfk2yjuSvfIEi6GEgLtlhfetimTX4zB/aP18T2jOuHFy/FU9
5oOrWxq/ukQFOHgXS5ALoBOWmHQBfH8PpHK028SOqfJFC2g3J7PQpQtThiYTqhpeOsuKN3aS2Mch
DO92LbnSmaunbg37C7KKxqa3o+4AvjKFe3xsiGUZ6uzVlFnbDjjHRpI7khO1dxEiYr9lcW5Ac1qZ
dVOfe7YeO0L6zE07mWIXI1jGruH1yG6CQ6/c+ehkFkZJH8GOaYmesUDukermjBhUTf/kWPRoHQV3
PrHy9U29n3zN4fdk4yfas+/+VxJEtG7cmFFQ2IQAAWz85TK1NhjgGTMDOt1oaJmrqjVhG3WRvbWd
sxOW/yYrU/u+brnRKEFyVh6PZHVdgjStHno+W8j5xUGHBmNOJ3qMR3E3k0HtAhmbt9S7VHF8mMDP
n4yOgXXcFJht4+Q1QkN2ahn0LbIqAHc8WIj8kB1K4RvM3TxQ2r7N9KnpT6bF7ZTUzlPEnHE9ZeHR
4xXfydYprkOlSJJiLjFxo5Z9Z90nRE44eSfSot3xnpUCFBjwI7P30BiU7rgGM0QbuawbDRIydAQE
Jk6snTsiKVvCDca+fO2VRwxR4B+GQAFOUorRjuf4J5NenCnWQ4WohqmsTxdv4zEwiZJLvPJNdsOL
lxbptYle/fKxNx1wGZ7x4N/zBXilHuQIGlsvAy+vrh+mFBOJbWBtcgOKQK+Q4b7N8JK0lfvWpHhM
GxiILAmkwsvmlVgb4nxtp/Hnkp6Ec8YkJYdw2FUZ3towoHc1VUQkCddaKKA1GH3IJUn8nosrjLWH
F+2MUW9EZAFmcNl9L+JHC0spxyewYFOebcPJdmHzgFqhPuXhjHXNn7H9+PbZKR7d1Pi2M5scnjHY
a8NDaxeOxo4lNKRTV+1ja3pKCdpaZbGR7mKzya85XnWIDe8FL/3G8P+CKxsP2mIgwga+uBYtNO2g
aG89XfBuQHK4V1E0bc2p22lPyoeyo0hotNwBLv9NHbgZUe6D8a68vSxjynrgVmSs2jhx8X5hje8O
GWtJ7TbzuogL9vAAMkPsdBaqflpapDyad56CER1NExKtZpibSM4dA3Dow42pMXrLIEPa2T6YNn9m
jDAElIHrvjLhZgDk5q9ND0l8kMbS78NF6gaMlV3QrN3YEJfGVAu8DJJ4RldieR4RN8VjX+HfwEnC
ApwFHZAp1Cq8DMfKJLRW59dkHMO3J3hRGYKZxbZiMDuK+lSt3NnE0hT+JAR5bme/451mzNMgA8Ns
xzJxDEBSjd+9fPU0DB/lGSA0BZnJ9Bl0nzL8CaWOvwMQzqD1CiAvlf0C6sjhmDDKM67bl4gkN+kN
msuh8TdpUYHkYG8ztJOP9beP1uByyf8OgExRtrNKGlfAc7s3K28vc9DtHVVzGdvxpyvAx+kB/VTA
jLYi1Xec3C1F7Fo4EZt9SpOTX+avmfZ/ixlqXBxwERJvvUx56BE8kJYGa/J9H9nvkcVuSQLAiouI
BVni/Wla23weOwacNXUqjAmmAj6RdlNNWxfr4lF36gbbQu0N3L23aWpLjor4j2rxgBj1MnPi+rfB
/7/oskVsC9TPDhdXQ0qyy2SuEztl7hHyxioBuTZDZudEXK9D9xhZjXnsG/Fl49TcuE4dYRwu9/lY
kFnc0NoFPC1QIA91zK5s9ou3ipSSa+yFD3nGusoZXQXAlvCkKDJQWTCP5tIwGgXeGl5MMLsPQTP/
cV1ZnKLEeoabggutRVYVm4+1ZxSHdor+juJihAvVzOFkaZdvgiN4Jpo8ZgtjyqObZkjKli8zSpjx
8N8/EnK6JWuQcGPaQ8adKXF4VDOHNODvcvhWT3lUQ7TgaA+XJrRem+JPn9NNIG4ghfbH9yogULWo
qPYcH4WlexchFJa4fO9rlKTOdzTWH35jTSdldP/3BdUJFhzw/5z3Xg0Ehveg9ob44JMruYVgCJrV
1BQWy5eCbMQTtD+msQ7UAQkYpNzmtUsujBXemNq/AFEP91UFLTwV7GCFUZ/++/Lfb2cKsKy+BkJL
l/9DwGg6ef//S/7716IgRKOMAhyYQcEGRT+hOmOPxaxJ6HfTR5tZBClilAZhUTlmn51AaAXPjIDR
+UI+2pcb++wf/exVZ1PD9iEllg+AA242VsuSkiL6AWKAchMVEFg5OUanprLfvI6WwmvPVp72pwzN
I7aklZDk/1kRuBXQo0evv1vwEXZpOtQUI2WFvCNlPpPX6cWycY8y6DoYlgd/jMUe3EuurYlkehmY
h8lDU8G4ot25A/el16TF1rdqFlhN9SI0SVZqCWCHKfjQi6GHTlQNO6sjG6goCGbOrBFxE+c5od/G
jmjkbp93H741UPE7CWz7nnmPiwXdGQSVj6+ubEnvTdXvnOy3tEZ2xU2xAwWCw32ALe718THMuvpf
zwZCY7qY6Rn2udk/hoZadXyiTsDnuk3h5HuUPXpvSqiQcISTh9I1f7WbBQcQX5fSaixio7Q41eW9
1zQqvlTxntONCm7mqDClNOkMJnvHno0w9EA9qJrmlXiNZuz0Js6CeWPF6AAbjRx8QTf46wl8i/dR
lU7xGpsV8UDLDWCq5OIitnv1iwW4ViWKMcOIid8s/SfiRzoW2ORmtOcmnMjES8o/eUTBR9LjePSi
cj9FpX1VCy8qzvYIdV7ziOFlgpck7TWcjoBAO1G4r34q/0z9HXMje9ISC7qtY6KWwHosnf8XJBag
oinzj648FUMZ7OtkeAqt1t8uqW2kihHjLMRHmMbTapQcjhJx/pEAq99lYMLybrkEp26T8zTQcSbd
OojzdtMN8x3IELWXy8GT5H11yQuBKsLu1saio4EYAFJZt7D6+vJe8/08YKDfKH0oHYXyeTY44GyA
VWaT7YIaFf2UDA9Ccp+qErh4IIxDwPOHbPgPkWe8/jaAMGeY3tpOWKeo05cwtpPjRB5GDvCVyac2
IyAi3DKubaN6KaotwABv1TYx8e1eyY+QibUqmnkXjDR3STiRo0qyYBQxeZySALdExA07FAEVi4vB
hdgjXRFcX/aMtnvE7GgSea9KYnKKTuzTyZv3ZT2ByyTcjpabP2r5gXOHgXBuV8ZK8aisvOTJrune
4x49quG2Dtnu2QcYrlWTTO94FcAnTEw4V3HLTAopanzqnRy1L3IQAMziysg73Gtr/Mtek+gG/y/k
r2lDJQ5qMmpxyslTao5qxzyfP0feOqJ9TnitHpESfzvVnNwskEZFaiBXDsVdlt4HosIZh0D2Vegy
OWUgNpbRQlLk8kAiOZI1p3vP0CXQpAbfaecWnFcmnhDyVtelkzwaVHQrRIf51Q1nvRbDZ9/jHzI6
7j1U747QxRbX7CFkyrFBO4zPeFg6WA8JlZVdSghRR3MWzxnyB9HH6GDGiuWTdu+WwQA3SZvqXEwu
LuHO2FBrfsysZFZ1NLJyMhU5FZAgrIEZnTZvGehllkzVJVRYLiYBfIHnJT6xf7s4Ix+sbp4OJPGM
qGHTcsd4GmfR2D7C77hqRlD0ly05KSmBqx6h73jPSE2kXYs0CjHQPMYuB2U1sAns9ZdvQ2LJO0Qo
EfmTaZ2iGJutL01yjp/46I96/c/ueKJ7YzybVC7Mogb7waM2w6yR/o7RHO3ZMlibQKD/UBmNZ6SY
iRQxHHtaIQjUGZ4KnKU1LMGF4MxRxj3nO+POT8z8QcMiXX6XDPmJ0v/oAPgoU5NWyo0wCKP92jTm
QMUXzzcrzz/FjJupkNTjVCw2Gz4GxW2XCQYNHTAkk/xnHOg7iHAoh3rbZBQ7MmDy0eE6fzBBVadE
wUhx+yLYNHPYrbFjHZ2KUChcFgDAsuy9goa+TkX2adptv0YgI9bCOBVC2Jf9aHFhodeHUkyQbQv3
OKE3hUSGZjxYLAqJPwaXInxSfc1Lwyu/HmW7sNatZ9EHT/kQ/YPpn+zQLvYjIyC0oocO2cC26Bhq
EM+8tcpiXg0SafIYcwVlszz6bN5AO9jRziUMvCisxwLB+//YO5PdxpltSz8RD4I9ObX63pZsuZkQ
Tmcm+yaCPZ++Puq/OOfWLaCAmtcgCZOSlbJEMiL2XutbS/DjwcazCjimDQCalkVBT2KOPn5EGrwH
SZcXIAla5wCCMzAtoumNIl1Z5FgldeU/9XKvNI3Qwh6/PZzFaxXexqYlTJLxPQBFeaXGVSV9enCP
nS4VoMFgp3Tj3TTh8FI0Ligl/Skzkl2HEW+VD9fsqRYi2mU0cbs+xcrcgMGXCk9nEAQbGmo/nhJc
egAC1y0+VDpEyUs19YJec4T7WyLe9KiVR5F5i0fzZArjmf+L2PDhWLUgFkQ/fsQ1EH2UauXB170X
lEtq14ZwXujVXQ2JHcGjSgShhAxSOSsx4zDUdxFJAsuZbWdPeNHjJPltYQ5nXRqsH5XIKALmENXm
i8jnNXVGezeodOZ4MdRS6Lmmcp5b6qMHP01W7diCqGvtW29E9EtVvqGYP5xqoz4ZufVuIU7elsJY
aJUx4n/QL7PZy3F0CAx4CAVQNkQ46VsIYpHlGUON1JDOhoZ3LHvW0XqCYyJPRbXKIbVYtKazUaRL
XvYZNoe/BlzccV6hTZWa/WpaLrGfgU/IJtIpQdLzM/FjEdQV8yhNxjjeYwgiBfa+b58zwTnZmOTc
9BFlRvixks+RIIdAFeazJQTzHeM7zAYHUS8atYFMaZKyKJ8H8drAdLHknC0pQZMs4vo3aOD2duqm
NZeQu6xTzq1Ri94UVo49RVxqApB2F+Fu4CNtOYkrdCjcMM0DmnOSTR1umWlCxcZlIc4JRGvFdWoW
IWLUd74FrquUE9gwMq16i9eAeLuJur+6p5fHpo3JYIjiG6qSz6Aq261ersYuH5fcmSnxOS5Yhyd8
ZjgAEDColRkyJ8sCQoeCDAuYPg88o5zByWSIshSkGJmk4RH7Fp5QZlt0vqkrVozLSUUyM2gCJHoR
UfBkU0yIv1y7Yg4gep+lvcMl5KPmmirKdwOCVta20lsJIFQI7vWIK4Eryw4QXVpzhWJigH0KhPel
q74Dg/QCciNeWzE3PmvQG2bvcAOyfvpsNAvcoZ49G0lvLPu4BHt/JtwsP/rqyLoi2RVInIomrGEq
DG8jdsslrOx4n6j07ox0bmvc8yRoqeq1EacKUL8elSeBtILitpmuZZ2eu6GfqPBSb2N2C1cYCcNq
IruB9hIYZcMm8YLkm2VFLnslNY+ln/VUNvF0KovJwC5aJOQKdXBMnS/hAdZqcvmpkKQcCvwqQHRg
l/o7u9eBNMsvtx6a1eTafzIflFtJMPISq6e1pYGEOaEoj2iMqMhjo0btmeZLIpvk0klgaiCka2ZB
66UMNYpGhnp1kER0Ld04dQDJDmFn6NAx4jH1VZrspDAgUjn7zMQ9UlUN4Usj89fUHD+w9amXTrMv
QPCDRWtMs4YxOTTzbANREj29kKuyndCXMKouqJ0TbRPa7hIYFGJ7yEXryIK8AWxqU5rIf2IC7la9
AlmOl1q3YTlMAujQMNowSSyz4TO2ViGQZxA8Xb2JaDKjKL3lNIU2NdiwnPb0TpjhtO+LckvhJqRW
AomuCILVFDYfWovH0WmICXJyPqcmKrCakF4YWxu4tOi8a3Km3EI/hGH0gSs9eQonH71k42KsYILD
EJ9nB52w1cPjJ9NCpM3IA+CL80rWTGpiENfc+0ElUKms4hzeuySficOESkdXK/Kfk2Yv9bjfBPUR
0xOjo9MckFs5bzgjCUMEYmSbyt/2kw+Rl3D6ZVj8STNMCZODLNIP3fcQOPiceLe1xJSubb147f/W
tK43w9i9jYyhS3K9xqXT+j9lLDM68bV1rOJnp7N/2TmlwZLGMkWQ6KW29Weq1uQCaEH0YjdKkKlr
flahuZkk8YJO5FJXqPoDobqCqTLiQmgX+j5zKeY2nraLzDA4ijS7S7N66XssjJOlLcHTeZBu6l+F
DWulorXgkFEIy7LOTiMKavQG1J2w+1CsiuBx0cIlIk74J1M/trC7nnHv3pnBksWTeR8xNRXkhqh7
k1B7TgZTrX1hXpzAmi5o8CmUgTLF7t0SSeerazSRJTc2wYdK5wuhBmxDM/QthfIsiMheCLdmzmjF
Z61Rd4YxTr/d5IpXO4SZHTrWue/nGihayA3UXf5gPXYQl3DPlXFJUo7lkyg5vQuCW05UdNFIYyNy
9YhpTdpUq46mK6E6ChVrSmjfTNymR3voKZ7svTA4zSVojVHhs2h0dykVg7shWdBHjaHdBsOIqYhz
C0fHv+ZXlmPnvnboooiVdDZQrPI9/gES3VP7TCcP2fkQkd9hvgsbJwfmg6PLhdTY/EKW25+1OeA1
9uw7qdwsCprR2Hc5dRGWjPDuJnPYZTToUscw9sBmbk5lnmvnJRzV37L3bjMbjau+KyJjOw2aD4Av
9HAKM3QsJlV9dC0wI1F/P1qAsU0KZRcHhIT0PXaHYZpobGYUSB+PPDaBgW0qaYb3dK4JDTWRs4qR
DITR/GOSZvnSijBeGH1DBSnLMB4MNTfZxP22Zf7WIy3dtwkTbqSfsL7mX3q80mMTz69ZaFjgR4/u
ftx8qiLCY5QH+8EYX2ZEMEr2hGKmptS2moytn1hX2Q8+NQ2+Q1KoXSwHDvEPSSKJliG0PjCKlib3
/Il7vjqgK4AFxMJvO9bfIzTfqclsnL7WW4EWWawwh3KOds62mAtNj03vtrz040fym2jblYecU5Lm
exdOh8cGfCV3ZHQCZWZRCXPUR+QgbKrhMh1GhYOGOxH3GBRMB2FWON6SZldGsCLTLHkKOuSCElGV
5SqmFdT/e4F0jrS4hdmSQmGhSV5Y7lRT0Vbke1Z7WblvbTdurWKI1hJuXDDBLCBY3FiDr9+k/hQT
JBUcqxSXu5YQFy6IUX3ScA1yFn2gEHgeWPEuNL8m99zB8lJb61rE6zpj/tH13jZlTIVyyw3T8YRB
Sa4DpoSxkKLTH91ixBEW0H2bCC2FL9LD/UMPDFRRsR1jxHp2vhwMCqdjazCI6BgDmYyy5iI2BFT6
NFtLVRUDcaQRlVZYEzpZYVTo3YMvnwZ5BeWF7Jp+d91pu2SAaVVxFS5inQyBoQ3fVEbvJsH/xnru
bXI9NHTpax5nn2lFaS8u4FbEybLvIuwhfXLgvb1y88GBRmBkg6t1JIl+mc2rRj/jeTqLWR+tq4u+
NyIvkfb15K2qjhWBOVWr1gY+MdjTxZXmh6XjRGni7mgz1K6lsMVWs8Q90jpCSUiRXklKzFWEv4w+
0QsoPNS21sfgqW/lKsIKXaZMUyaepyl4G+g9AqmttqzIwD32sPTzBOEXUocPWuAd3bZwA6dXrGN3
QiaAaM+SOexiehJW3z75ZX5PupDylle9EXfxg4njt2U3OGsZ8RU+At2O5FMDvqBGkrBSZARSFaT5
bXjlzh6KV7t3ylXphUDVvfg1VGG9psOPRKbKGuSoizGlf0b0VLjLkWboeCQQv1Dfbgc6+zSVNFjw
Oq3g9Szr2agw3BOTSFm6c/gwYHix/IRK7ymnfmsAJG01Q+Kt9nEtmGRqTYyUIzHg5HWYv7VI87dW
l+JTCZqjaJXaDUG9kYZiekKSDDFPIK6dlyL0gp3I5bNDKMJstc+2tkKsgep6UQFrIwhuGYbJeTB6
Pt2ervQDyfL/QUD/NxAQxK9/E8P+TxBQmX9n8ff/DgLiN/4BAdn6vyzddKCGGZat664OaOcfDpAl
/uXTDDU8E7j6/JDxHwyQzkN4n3wXspWwbYeXq8sHBkjT/+UgULaFEJ6LXQW40P8LB8g0DV7rvxF2
PJ05MksT1PK659GLNP4HQws9n+61FriGzEGNN9qghbO8rr66kChhzLPeRXRNfSEhm8Lq/ADvGpcw
qYLnxiwTmklU+h4P2AR3LtIuMI4KL+MVV/Vb2zjVF8Y9WhKx9tTVgbaH++G9ycBeEzOmfTooGdZU
cFFA4Zn/VDCuLL3/tEPN2FbS9AFccDgNx53pdNMNtifsDQS9vON0Y/V9/FYL7SsJi+AHINAlhSD+
HlM/W3eKCzhr07kzmAZvBBCtu35k1lKDEzaqdEkCWbSa8ja9inYYjqkqP5UDmjEdiy8YMzrOXTSY
9RjYqxLoLpriUVtYFeHBtRhJH9XNfp+YiAJszazvhRbcUp2QAVsmr5bPsi/jT99PPfRlliyzlyZz
912Rxpu6RX/txFP+iVmP0E6WZ6avpycoAQcB9vgn0SFbl2bY3ECXqK3qGwzyVh7c9A6ar+Wlxk8V
hWemKtW7puJ87Um921dBUj93JgmbJiH2reP+wkahwG/8gQaSICwzI2JKABLGlNYPLjKDk8WEYdVR
d7t7xfT+eG5IDjq9hv7b9mhWxrXon1PSTLZaaDbbzhziFzW2Zz2zgaHoY7g3wcHtuh4FpOU12SrH
oLBpk2C8w+ilBx+TQQvQ++41ajz4CogkEkLjRaRFu5rokV+GGBQE4Gj/VAzQEWIvy49GlxKIDRB0
76hu2j92Hw+MzC82kzD8U2Mlw5o4desiKXZCR6jMlz7RaZgkmn2raf4thl5F9xJM6lPP+PNh97jc
ACA5wu7fVYzUlRlDfXUq21kVmQpOXaVhFcqndB9rVn6kJ6WtDbutnxuGwiWUjvyN79ZgDmkZX1nt
vvRV6f0NtHcuccwmTgeIQXfcn3Z0//ajE35gSe4W00DuKNQeKCDkF5iA43sXivPUJsaBUTXZT1Tz
d7g/HGrIvYcoSfrYQEdqlX6nblZNMw2KZPYOYI7gBW+U34S4XqlIOn96LVsmeGiJ7DSPGdLo6KnF
UWrYffeDAPp3X3vpZ2sqOgY0Mt8MVcxThnJ80TswqGWN5pfpBKkMiDVrnGf7cmjaNbTv5kX6pkaB
ENVu1oPXknZq/vLVtKttE+W+727dEsr/k5M2z1kQ+l9yREBXCS9+S7F5L8vBhEoCLn0D/cU44ME0
957bJltltvCcbPKARvr+ZzGkb3ZCZ66sbfnT5PGeokzwjjksXRslhVo7ms+4eSLXSckzhLXOtT78
9BQaGBaO85+mOUtmAN4+1fGaOFCUzi1AoFXR2+WV9qu9gHBt3Z0Kf32a2eZ3aZpnKjo4OormA3M2
FVuIAKuoIX4ZvA4GPNv/lSXSfe8RiS9kb2YvhpaFG70MxAF9YXVI6aRsUAmYz4HlRUtT9fJda5q/
DQCGP3k7S/FdET5NhUfmjOl/IxrF1ZxL8YqGmqvEVt3ZoeqwNcnsoLpnxk8oxv1nx6KorWzp4sGc
7W1+/82USWL5lOMJl928Csb2FOi6/PJ10l4n1/mxc5w8yPKoH+GZ3IUgATadUUVvXqV/CabTx7QL
G1ZqLrPtMQpfMLF4Jxp0GZeAMX5NCoU2UVXhS5h07imXtGz/xwN6Ybv//EYi0umf3zCq8rOhUrkv
E955V6lfMbFen7obkuMaptCQhyb9dEDOlF4cvttmxB1A1PTtWjf91FTvPpkjJmBNt6pXs5p2j+Np
WYP+AkixfrwakRcnP/wuEr84C6+2bkWFCd8gUnutw3a8UZ3zj1Zofj4eNOZnVKiuvC72wTzxBOm5
TAYbThStav6OLigxCp8k37GovMDkK6+j2/CP4wPiwrVudZJ8QXbNQR2bMG1v0D3a3WD7d1+Q+J4z
hr3bkdFzoZjaugowJUUpQ2DVGiVRtnH6ViHeqi2stfwvOe7f+TcQVFPACkgSeuz2GIbsQXS3RA3G
M6l174/DbV8FmxT5xuqxm+OuZBXZ56fWlQjn74//rUkJHU9IQCOhJ9cXMtSsr1a271QXtauvRYit
ZEgK9Hw8z6rn1HSKV5deL6kZLhCR2j+xyG3WjoCUbEOIWCHOElfl6sQ5BaJ6GyKAU1Rg1qkfpp+h
uBCWnvwWOYFsFJbsZwBgoEqH2l8nQ1m9NV7z1aLC/iSf5voRjUNzb0unvmYpUidLtXfNt63z6Ncv
5WiTJgaoLNUG/RnzED2Q3scCCrz2KWmH8B5GRBR7YaZfcJTg4OTewJO9/mgxoae+bBTX0UdKkppl
/Jkk8d2x2pZ++TBR2Hw2NZH8gWtKpYbIrLfCK/uVAKp56kPP3JdjlW+YDGkvnqEB/ieS77vOre1E
ZZC+cLUzBoJYNZvydSsdNKShLQjJ5EbYVo79moSYM9Kgs+9tZZFqUdnuh+2Swdx1IvyWpv3ROHX1
E3nyHNUjZrfCsw+sBZbScwa6id3EIMIwH2IBO9lUQqiH+fUX8QPLWhfaTzQbPcx+qK7epKH5Ywio
XQgzQd4Mu1EN2i6HEXaQtVlsQ2ynp9739bW0ButC3Viuyr7IryW8PSCFoUtHAAZ10TX6e/YYOfh6
v+qMcdCqvB8iiMFEwal/KjsXGAsBqPimYTmRK/Q0MaAaLB8W4WilV9sxthockD8oCFGMNPUfqewD
XUH3t9FOJ6ON6t/wPi6FweuO6fBSQHj7GXNxm/zc/xU42hugruaXo3W09fPgG9jX96iP3Xdn6z95
mIff9PX+6mk9fBEcCXBhMOKvIsG+6FX9dKhYUi96KsvLeJDNkQCK8RIoGS3SdBp+SV/sbEepd25E
kEMMZmxOq+NWMouLYUdUs1IZ3YBGDQvhN+V7SgwHlTbeBvKis4kDIcTtH+F8mpOvNWUu9HlkrWrj
5uat/YXhrH8arba4W+j/qHJUydUaUX2GTkP/30nmtCVaiQGzoNSt6z2UN3CZQxEQZUjmTV759oUe
YYIxxdGu48TZztgVXsNk2gskF+hi6vbPoF6ImYl/t2nrPAVVra7ccaF5pBjGo95uV3wT3XswFT1n
fvIwT3XvwstRiVn6VQE6uCpL7h7PUmmbHmoBGv2x2wqNJn3LtOyxy/lBDoUc5PmxC7VE8jm9d0Wr
nYsCizjTBRAhVXdDADzHMjThpnA69TFE6tO1idIMC3u8mkZyfhyOCCbYUrYTK4t5yQduEaqVpLyi
Y83ODZXZk1SyWyaYuz9TI9zRw3Z/03D70JmW34XTadBYbArI/34qkx0gwhjGdhFZkP00RL8bjXpT
V8ekQqKc3hJLkW+l3WY3VWOHfTzFk95ajOb0STmbO10opqMrk+E0jD3GwNzFHkEn//FUDIHTU6Z3
0bVXfFmkIWPkz+v0tc9mnR+ycrfw70ns0zzoAHcwr/TvOk3Rle/OKhdaQgsEYsWXiE6M3xlBx+O4
1fANrB+HZzJFbvvjPQxVug+KOFz9c3xi4ky+0KseSOLPCkv752Uwm32bg+6+TGVqnKCQwmaTU/Hl
hgkm+8A1LlOJCII2d8OAYq5HNMrX0DHMbSJHtSy4Yd15NeaOBk17tGPVPYpL+oY6vEmDpsl9YOG1
gKJXY/sOf9fCzU8xc4VV3FgDpKEaaWPnMe+lzPI0FFn9KoskfHH8FICXPu7xI6snqmryeRTo9AQ8
x8deUBrlgWLHkRTb4uh3BqbvUmz6NG3Pqm/bc+1Z7TmBedHTYSTAhOM+FGTP7WrigWIC2HuJ+oiv
/vrYlPHAIKUVz4lFLyZW/cTHZ4Chk8x0i0GlN4/80puZA093ZPD82NNtC3GdRCHjh0a0DvFtrocc
qQZwoGyly8h/p2o55ycSyxswDr4T7vIk6im+l1F/00Q8bqeKsFm71bxPVAUGtHZ9OAcqH15KrfyV
q8H7TEZPLU27DJiS6t22HZjlxsg0RJ8lnySLNlsQOJjwoJ59ukbzkcUagowcEdjo+nRk56clfct9
AFnCBinv1pKtdtVmfXGnBc5vT96nrKl+EL9WizhKxbNqWlICtdbYlORVsxxtrW0gusPj/bhJa6/6
jKwJNEdzQMPT43DXWvXWk3G2NovE+8x8Y0uxu3iTNaXFGs8ujibVgh9hhaaLuN0pAxEB5fwRW4g7
0aXSUSTbVbnBfTDj9UfAQoDf6P+Ns9ph1nsmFizIwDHP5RCVX41vXvI49m9+5AYHpTjTAEE6Cz8M
NOKMsFVug6HjnmNJUmPJr1jVnupW5M06F95+cVB2e6bI51wQrZjHsslOMYEn66rJnMMgdf+AJoWh
n4CYm5Nwe2yCHIIDboyldPxfuBftD1+zs4VZOBZ2NXIhHD9Sl0xG06bHmmJYGHApALeftoVWXVof
Thj4O2DoDLwO3cdMZBYxLfo2wM+ChKO9hrR//pZ2cHWYv+x61FurPuidc6yHK6yfkhOePc/3ul3j
AEH2E4P1ncVanRbz+KFJbVcCcL7p8Te31OiE3NyhFRfan51BukMc9hpPp2eS25gX8Xh4pzbBAWli
Mb90ZnPDbAiBLOWaftxkjQGQqF710F4JQTMm0JBUh/76c/9Saul3p03g3twaywun2Lqewp1pCv0H
M7/EbtQeuTd3+Pmi7JA0/VukEa2D9bQ6TUV3dJVYRcaY7K2gj9hrkaNmgEnhGZA8jLcQkZQ1ftQj
SnCpb1JyZ76tAVbP/EPDYO6RTnRBioELo4tXdh+MvwgcwlAuw/5cDCzU3cL9VUYMQRaT+r0b9sMh
1DO1ocSePJcF0SjIvnejENkpBIdyEQJmUOc49E/pPA+FtxcRhWwRV98JVnu6Vn72XJQ50ZRzQYo0
TOAj/EenoRIrwSxshfKQYT8kdqccHyIxb60g86+dtB/fdQ+zdIUy6PjYJTj6qSjj8a12w+BSBeXX
43Ar7WnrsT5epk5ztzIEBLrnFNcgbMN95ox9ui0NZ+navQ8CI0EtzGzcwZOBZYn+wHGIuu6YMU0/
Pnb/s8HmzaP58AuleLzRXPXbKbsRgY8jXtLRcWnjBifdacULlWPxAmlb7oOE9krs2clZmjnnicE6
rardU+R/VcBtjo8ds6+7tUZk2iLzC+cF/rNtmC+Pn8MxldsuY7JXjUZENqaKXlI9yRaOkgyyyklI
um+RO3S2u6nsDHefVr8YulbfurQwjz6WpgVinvCr6pmrI3DINwlkiSdL6Paz3Ucp90uAQbW0n435
UNnT86yzIKXET+Ckn3tIbRuFv9oZpuM/xxizl2YPGbFFJ3ASnPzIHgXYlMY9UKVxj4Up3Re0+hmX
LqhRkhVKuhfQhg9qDN4Dy65xikT1VmakQLpea949t6KJH7gZTiWP0DeTBoARGGuQQdld8+JbhOsk
Z9Z0pRK6xiJUX3OFLcKcidOPXX8m3dE7Bj4Bv3vZJHX/geWup+TRCyyAnf/l92N8sojWE+qziPHR
Txiqgc8uQOwYFySnWBW86A3EYjZrkmcFA/QUoqL2vpA1NUHdXDZAOrMMEaVbQz1q+xmkbCxspCzn
1CrLC43I4qLRgtolU/9dKe3kVfVhCEdjzYrEXQZh2R/rYBhWgwngErAiuodW37mTpp+6Qb5pWngs
SGY4wvV0TnSvufiiZAcduUoRItNl7Ozw2LXaSVVBvn3s/WdD/gCp8/RkmI22BTStjI0yiwOCi3CV
6QyXhq38SzPV/RlsKk4DTPTxEL2y7HFOo+WCGtTceqlzpr311ST2LBS8Jxtl8ro0UdjaOpmTsFYI
niQD+CAMExQG4c8oxuPm6kwd8vqxDTZ50TbXVMqvGCbZpkRlfog1t0GWIr1+1SdJvcBpR3soZaIw
CN16hckabSkAIHIjQ/jxNqv53dlF/l+jEsQ+9NBzQkviSudTNOH7YMXlVdpudLZLcpAfx0OmbouW
ht8uG7QXHTz1mUBI4MGcgr908xhXLmu9SPub2RZsLvq6eDg7MHbEzj7Vie5txyA6Wy1ordnF8ZqV
Sb/wM71f2KpmcOxpRdFpTC+CTya3SNrQB5mS5xy5y1IkCD67UV+KLKS1E3NTy8PW2BdzrzubN5ON
1DZCD7G3E6Q7GQWItVT+9F4y4j1Nw1CfzA45j8d1Ry+tnk5pDAfOY6EJm4Ddxwa1PisFhHJbfX4y
wifUJ208vXsYHvLMabahjg7Rdi3e9tCMu1rkzVtnevlytPIGMJNdv0HmDeHtars6K6qFFsGgIEGq
cY8ww+j6MT9YT6F7hOETfTkeVhSZaJDndfOTnkNwfmymCniZVMYvDIdIHjEmvw3DrAl3O1amfGoH
OUBu1kVzr7vJ+GkGip6yi/7iOVqNuUxvkYEL1ka5DuLCPQ/DlN/bHKp+a8iXx57sfNRnXfg69Y5z
Ssr2YnrdSRErx0LY+jP2vH6c4oupu1wAxNHqXUMJ1JEaYOEg0teeHvoOXV/yCSPRwc+RZJdWhl7/
IPgp2zJa9/PFaXttmbMlky+NajzPI0poZI7iuwMzcjJ0p3k3fmJfpO9yMoNzmwV/Q7rY5Cr7f6Ut
YXOkFpAKe5z0PW5yaBTNc+tb5bOLey/WTfjS+V2ZqO8Nu7YOcbuJpKfxdessMUA8HWOW746rtWcH
sNQGl3+3Vnn2Vzn9CFZz+vGl099U4P/4A7GOpD12d2OAjSe8NDo+djvLuGM+rImz52rZmV1uvxcp
9HXH6k9kBAH15ps8NVNpneI4/F2SKrbBch1Ti5xDyh8P+AF6I1Txq8chI0IWVvu+vRaFprHcUSTi
IJhGhT5pLxX6sM2YIDIXrXBw1Th4Z0VV32nGqjeip4dnB/FB2ITqzXfgYfW2gHSALP6J7z2FdpHV
l8cmMfr6olIEO48HgjiXoIdoyFcNYiJsaDq4pdEkT6F10Hp4OhTFNj5GUxpDc02tDaaImFGkTt6n
uP9rV06A2ih8ClVeHoW0y6PtdP+1eRyrimd9RI6flJQT5pW3V87Shs/cmbludT+upiyWhG5mf6cK
lY/tJzq2ax3but5Y8Fmi5BJq9rTEE9zfTSgarE+Z97sjXWbUxYizddZT3O/T9pjpxFWgeTPWTZ6+
JbWubVIXvz7ob7GcyMBgTaL9VY3SD03xx8qpTATIGBY14jemEBUk7CzzD4Zr+gclGvBclBYeh7DV
bCQVrcUIOW7Vmi7a0JHIMrCHDZ0wETK7gDy79FwH/czYdjsDleHbY3fwXsMuNvZ08uKb1NsPfH/x
N+21amGI0TsZXZU89zC3vUQcgmm4EQEWAN2glf7YELiat6Bi0/eMVJuD1VNYA6bl73M/9K74TOVR
H8XHVDk4bXR3gJfLJbJy4vo1rML6qwy+jboTYLjAFWaoWm5G8iUjvb16qW3dpsG+sBTemib5AjZ1
iLT1grsGgGRDgMG48RsXHiDjCL7kYTo/Nk5E0MKk3CdwNXQKi2A8yJG+lxu1zrNnQtWaOrRZOZZA
jMn99BrEeCvcQMZwICv3MBoMMJE8V0mF6E4Ie4sShAqb/5bbSXvT0N9LU5R3QwU9IjZ5SUyq1gQf
f9r1bGLKk5ke1BR3b6B0bs6WBxq5xd2xqUc7BstqywDrlJumD1wywO6iYR4+EPS9yAqzP7m0/dZK
l/riQUsRLRmdjEUvjz1O+6tyhpoQTxNDCA5nbvFwxgdzIFJDTwm3x9eHqbrrs5Uz+ISMoDY5JPBr
1+RaRY4MD1h51b0OaI3WbfXudO+V3ckT2YDqlEM6O8nRKE71+vHz46hKCE/u42RfuFYIcRYxVhe3
Kb/vZyzN0wWUFf5SbJFETwNhNG2H1GYXqC9kQeuj8onqqG2LMmljpTQuA8rEaRmvJj4huNYIhL1m
+sZGEK2IRGjw7RB4XQVTeEJbfWx9bdyWIZnJiOcOuYhW1ZgWu7qw1AtJAcUaghjcqcwnmc0LX0tF
FkTeHxRRL5fQwYoT2GwURPrI1JyDBaSpQfiBmcAVl64Jlg4hdJBU3dZZmzriDjoszsKtScZLc6d8
9wdkwbWA5D/68bAv6ggbRPbPdmIEkjWSHNfruoNUVb8mfaK9ZWalE01Qip8Z+Qx1LvuryZEbM35R
N6ZUZ9Y0OCO+973t+95r52r6gw61KdwlgJvmQlnWuQRpxiRRuBuV5x92VPufBdabRaZodFKYLl9J
xT1irv9VeX63jfIBiuFEu0YvynsjcBf6dXd1ntx56q2hbD5kkqmhrGMc1BkA7p1eTQWQTq84UK3+
ldOL3FIntDEJ23G9bwyPfDOZX7p/b3T8VDVlfWFMoMSa/76p5t06GI+yEcbGsnsP/Rsk3MnCASeY
2njKjbdqUPaNkoGxL1looevRrFuCOH8rOrzSnjl+16au/qCSnk24Mbgxz1vXVa9+TIR04Ec0/U48
bDLXz8S+MsxT2hrBC7CpFjK/0e1yx48B1iD+yMDJoPBMv4eKu7rUxbiqKZnvxqx55Q5gfhmUAjCR
WPLYUTi/kmT41TaB8eXZXItJqscnb3Cnl1GJv0zwqLb19ZuDWAm88fjlxhjdYKc3n+Fss4raofqg
Xmg8lYmZvXNvg7pO0vE9aHK1cCIPlMtI+F8V5t8WiLLfOjCYti7rLy0D96CHjX42sEzsaXEP64lF
yGsf8+cTVxf/kgjKTT9cG9Oo3kkFkNvJN5x1NJYlrKJDk43lNzyAWbMeRXSs4xsgqvw2tWmyxXY1
LnxSkG9dMtGVQ8HWTfW4+1/snddy3FjWpV+lo68HFTAHbmJ6LjIT6Zlk0ojmBkEneHPggaefD6mO
LklVv/RPxFxOdAeLpJJpYM/ee61vpSRBLQabZJCwcR7dStEOZgEFTZ0idYPfvV5e2oOJO6CwxyBm
eugGHPjN0XhDOYQZw47GY2WDd09ACy1ATUivzll4arA5S9vsvhAdp630ASKtKzVrMyo6qA9Qr2hc
xW0rfG1XqHa1LmO9fdIxwdOELg8avbUlIfPmUbUS8yh1bEitaY8PVtSvqlEnJGGKh21Jy9JjnKQ8
1VP15gy1eaOyiLsxJuvl8mtW+4ZnsZ+3okmCZz6GF8tIRdoSmcfUVpMlqlQFQ4oL0Lxj5lM1nf9F
wN+9/Dlzl2wX5lXiXV6TDgjDRwlRypW+f/bFV1UFJZKW0D5Z+G3yaIhWeV8bG9cBwDhLZGrkMxPz
2SWD5fpqovjau0n6lVYBlwtdzZ6zQZ0L4lc8A+21SHTFowwhzboC4RZHwvH80tyVDgs931haLmhn
WsByGTSoSTSTNtRAa3kXlZHcBCKHravMqK2UPmXlMplOShiNY+jsRQrgvTfhCeuBUO7C+h2nq9jS
KXdWA629Z8WwYFwmfXxD5dYvcg1/JGNtQjxp8UTkomxIA3bmbnnxoXc5N9BJQTeZl+zcxj/noXEq
RwjFFNPWarBOeUV2C8L5lAMcCGOdGxulrHYB2YgAxY5pO/memZYTZMuyuQ4aomDlDCkusw5CtSTy
Qddv27YstwAUkcAHol37qZhWkzFV134UM5wrYJTX1rhDBdjcXr7EPfEU3IrxOdngXsbOIN614eBP
h1weNEm6VqxxuMWT8UGZzOwzl0R0gT8IB+MjEVJ5VMJGBaBQR7cNCNK1sjMxZ5zSuO03te+IY/8W
xVO277l6KRGNg9o5U/TlUO8Liw0EkdEItQxTAekfNqCEFjzqrT8pNTM5FIUxO/R2GjSsi1orFyxo
j8RPfr382pkfr6vvDKKgf/WrKRzw7dAx8lhcgezv808D8PTcOdvGgfbQa+S5ZmhYhet/mHp7DiRk
/7h0geP2YCDo5OmLEBX+AllVfIVTfgSlZ/vIsBLty4TbmAKRt2pN9VWRCfJn8/A1N3lvUIcrrwki
iJyJDqaRe6xnRLm4Mucvl++4OtUewmb4SnSIEEQT4RlManMKkxELJYuGJQ1TqnFXRfmqfM2QvCzM
KH4l2wWllkYK9sCNrtfCcFWXA7Oggm0X+P1GBGV9qlxSbQIMa1DYh5XgAIEgJ0+TrseAeuyFNIS2
Siu4mmU7JHd+d9NjSgOkgrVKzfSbkN7xY+KuLaFkq6gqp2vLKT+CVjwThB3ss7Hrd5Q91dJ1Zul7
dwy6yd4wJESanRS0dAosf+ZNg3Abxy2+uIAeWV0aiIczkBmdHnUbkVSvkwmcRIDmakGc9bjmXRNu
vS8hyIfSdu46gbdWz1zKQhdfVV/LZZVHxZca18vCz6LyVIfDE1TBJmntZdLb4b3vKNrSghN3dNps
lr3aOeAYf/pSlRoGc0z1T9UAQ9w0g3QnoHWtKSm4BeK0UnQCn5AIxwsAOpDJWUMpN3mIA4Lorbmh
C8YswLtIx6R6YvzzmpPXUVIlnSIkdYs6aosbqYFuEVcwpfHIduNeaUqs1XgwVprd31JJODuSf7tz
NH9JkaeRZ4lF3GEZWhVWCDS7qK5yY3iMnBrP4NZVgHQNtnavKolzzhQIDH2gjevOcXH6Cf9KMfTu
xmeGsYEQy3QIe4A29c5Z0AM7l9aYeBwfL8xIYN2DKDr3QRifqcCoI3qrXGQ9+2Pq0+PkU+ParRBr
HqFCjrOuR5r9K8uNMYEMxkNiGPWh7soc55CqefC1u9XlR8xrxo2k9dywGDXrsVnNcgQuLs0kkFwX
7trQ71Awq2tp+eUyS0CEpWp4brfMlsgEJxlvqwvbuZppCZgz0nNQzmppI6qoVtrk3MVy2FRGmSzL
0kpwiJCLAMKbpk+fMJuyJapzaN6TGIix69I9o6MJe77T48o1q7NlYL0CJsYfBdCQ6ZLX56HA5tZ3
XOB7HTc4JCV8LNT2Z+LgGAW7VY2DEIH22PZ418lYCisc/Nz/SYZBeuyVTDPyoS+vVZHIc2kKSWAZ
W+vy4+WxbWwj1NrFNjCDMuuBIhmuhe4L7Ezax6tQC/OFbWCFLpqkXiptBXCaEVJA+XjKS8c/kV2x
RKeYni0J+bXvrGumS8NVNPVXcZkhZYFXScfvfShja5cK1TjZVe8pdqGdQ4cvDjEohx6ODGaCo3XZ
JCHXqp0q5Ktas6+7gooXtmW0bQJ8YQxX0G2x90qctSRRxV9qpx0PYQ9QjGbKuKiaRGE2xxfXSvNj
M1SnPqr8I6LPrRTJZ5eTCEamGrFCbmHNV7xiaarritQMx0i19RAKMl6KoDiHWRZdh6B3Y0fNyRNW
dkj2PxXILBuriA8ljP9ji1+iE9j1qUCwNCeFec4HVfJUpI/4n1oXdDeW4yLj9Nn4RkwOxTjOF6ER
JAGi23M0GzNqpXV2F4tUlbx1lW6yTMDYxVIXtYO2Faxs0FMMT4AOOEvtfIMczz/bHW+96Ip8IzpV
R5W4czNjOmL2PaqxBv5rHPt93+QE2Zn+OxB+ZHlyb/k086NBt4jUdpg468CSCemwz5ffSd0HqO/U
m6ojic2u6rdWlfr+cq5OpjmzJkqxuvyoz6duJjd0JAHMtS72IfZP50Y3XU+F0hSdux3nK0HWcRKQ
rxnfmv0AewHPViBLJqt3KXJIpXCLl9QXH4GtWK/O4KLFb/t3PRtPgLyyTzOwt01U+F8NjOM4nkkS
9QF/4lRAMCqeHL90SJrSz1Wp1vxagymrSoJDcgIs6w6xSKZVR931o4+csB13NNs3LoavHdaxF63P
Ey62ZvHM/QxHsVmJxwSwLa5LMFiGrwD3dFLnPlYy2N5G099FA03zmGPoNqKjB3Jkcm+K0lK9aez1
a5yN1RqtQI+TcNa7ZGFDHEvubBwJ8tXN0AToMDEOCjSNHSWZJJe5Hpn1mfjt3G4gMmTqQe/I6Shs
oW2Aw2lXYvQBzZmJdTIRI6+RrCvXAasGDn4nPwM0sVYid/vbBmQXN9HEvqvMyFjafUGsaY5/mqRQ
DQUxUmtdqMkTVNaaPJxQe3aZwi1K2eSvXY8yMEGT7Af5Wa3k8DE0TPVUJ//aWcnaImee+VZK473M
mDZHzjZ2IQkvwsljq3ArIuNyoekqnD4nVz0zl91XYBB7ox7ER1eUN3Om8XuSKI/5pLWvls4itWpU
+9nqkM2WMkSaotAdBjBnf6GXntLLVpsHPhfrNJVqX3APhEzY6bcVHdVVEzr12ZiM2mvGgTystojW
nR8pJz2GS9EgQ7kyVfpGCpzAYyqUeqtwMTnkFUTDUOY6Q6EMuVSbih0sY+JIeF1w6oibI+krmx76
5NVkoEcbFbM6yTBvUf62w3WcU2yEuRQ3SWlEHmCQ4Dblw676vpJ3ddgRpalr+r1hpA3oHCX6kskW
8pcVjo+GmNEQsU1Yy6yeslF+vpRyelNTP3srmvheQrN8L2uwa6IYP3vmsWVY0l62CTEabQsUvxwf
v213yASsE9CLIpTieGBVj91o4EpJf7PNmCQ6zacRGFehiNCr6/Z9ZMnoree8AmHSvYwKo0E59u6T
mGh6FZrdPIpAJxDKJg6vLXUAA6Uy3PcjHfdaHbM7vUuGlexi96yrPUECfqve1JllerlrNNdtTkOk
hW90UvEcbOqqTK9UiWG9iP3oKFNKJTKTokPNzWfHqD7em4ir97S8s90YBeZBokLaFhkq60rG/UYy
D7qqlMlgxWVE14SIB+seeNQNimcCL0urPzPTJ6luRBPs9nUCJyJJ71HYTUyl1OGhJV0V6KCufBFU
nQvpGN2T7gDHkGYXvIwc1oGjTa+kyTxGXATeCSa4Lmrb/QC4ivfNVL+qU+75mD7QnsGvDrBTwNUn
6Oly2LsWbSd/FsPB6i3txkalxp2xN/zoK2XFobX6+oMQorOb5/pbIfxnG+31a6Vgzh5DrX+u9InM
I6cO6Pagmeiqtv+SuSgbm76MH8w5RJJ5K4tTtB4rLj41+aEAIsIBKBe3ncETBGBc2w4IkS6F2B0q
4aGLm/DQRvq/v4O9QW93dlf9+bvLd1btZMSf/OfR9fwn3/3Lnw+HS9RZyz8f+dPL1DRpiKHQzt+e
8c+/uzzu8qOfwXJjQoTPNEnCA5DM4IDR4t9f7P98l8XgXJdVg2Cy5KY8GMUpbWk/lWN4MJgtX6eq
Vh+DXqwvP6EvtrBzN1l+ICv5qAdhez0hyT2lIxWNa1+nbYFZIebYJrDXhnMSIWcuh1CZOznB5vJL
JzpCJ6AWhhOyb0L/I2QVi6E8VgDHDKUX0tRe5JWacVstynPqJAa3ZeIdjKrcWkZA0m+q2GcBWWxA
YezpjYnmhAItzMsH1c6tY19iFLn8iIjQOrWFeX/p6WLrq48c2f4pc6pH7HjOQyLs4FQP/UfV2TF0
2ak+NAbIw0b2gCMqWT06JdYR6Lq7RkuynRa06pPssL4LvVoB57C2dc95ZeUJIJwRV7dRSWPPrcPT
Q3P8mhEHwgi9hjWBQgUzQCz7ydN9WLpNaCPl5PrN6PNpQI5dg3NsnHhjy6E6WNySTvIG5g2gNGAs
i3p+PNlETGvsB1RU2aJh9bjVKIYoHJtDV8cfAaIF0SLPxXLY4gPAeaL0Vbx0JPGQw6Anno/1b6mR
JYXgKj0phnBPYr7s62OQb4uKiw1rTdh1AXS9zo4IctHJEy06jbFzCdqqsJKdAq4JWYbEKiK8oc2A
eJFP5+kDxF0jBUIruw5MyVAj0M9PERY+QkbfiFU/JX1wF6SQ6+QIcLajB6aGGeRbBH6epp1N+ge3
kf2Ws47xSoAZHv0+7TaQaIkqtPKTledLJu2P6K+aZW7NMZxN8UTHiQ5an8tVPVh7bg1iFXUjBqcy
n/Csxh5nr08QUlksg670sETWx1Gznyy/NjeQPjNgW/SWmJ1Uud0foW4BHUQVvciHVIJzKom+aLN8
m9ClaTGJHgiqyAiXeyyTuNybqGAPQjfpC4xSW0gyJ6nFuwlN9Dht49k9ndHCb80GeI/LtHiO87G5
g8K9ESvRm2jfErhMhuxfSrJiIGx1T1qPBTZ5sCOr/0ynOoB92L8kU92sA5cAihDXzjJW3JIMpIEE
c7fzpqG/M8o7oBruNR6Sad2bYM4yePu4coNN0WaCqK+dFbQv+dTTQa+N+7T86kfixW6maWnYk7WR
ebtHe0pWTb4r27Z4FEbXrTK1EGtNjrdIaDSoJqU3x7Gx/E+em6pyvJkSXKmt5DBT2mVGDCbnI67g
AIj8W5vYayNzN5k5ZbecIPUekDoOjXsCZY3HAaZNjy7UZjjyJiy8oc5YBKcyRNFjqAyRUQBVb3rg
kmAn6yeY9kg8mnzTR3q77SM0jH7DsKSZnJdAaj0WLWVaNZmRLfxcVW8tYexL8BpubDavhToveVAS
3wgK2aOTs2ho/dEGEoBpZlCVvVoK5cGoVAWhtC/XBB77L6W1GFj00FmZGJy09XWGQmoX4bF5CKLg
dPm3CPjaMq9keVUUqDTbhgajrOZsBOW5SKmxpN2ZZ6NKlIPiNnKlj7IhzbvaJIb6BVQQCy4zfUfA
Nr2kBmTWNgFKS7zh86S0u1AwTCuTSDyM1nuAip86zFzH7Bn8Taw+dJo1Xzn6D6Gm+e8O2v86SBsW
eOQIgsPjHswNtwnLLw6JB+/z4qRulYLWYFPd2G50PVmsTtwpeRigD70FefZG8LH5EsCv5kJLA8wR
zrAmvC3bo6bJ9pfvehPVuwMohBb9/C9/fvnpMT/93Xd/cnmKP/9Zq5Jgg+DzqrFlQPFMFhfNFGCW
85detAFhkf/5+fIdGb8FhG/+GczKqMNfdtJ84WYhUT0s5ce9TkSgNeZAMI103HeKM+wTwwYzVrrV
IixMCMKtrNRlQ9LkqlIDeOW3VWqoB9XX8Oubc+pjSlNqvBPpxJramkhtC0byFxBdp3Jfxs17YvLC
w1iEQMO5Se1NHMrT8vJtrmhgEOZf/vwvrWn+zeO/++23b/VRuSt1Ta59uxv2kBCHfeDArlL5SGUr
uM5aXbm/fAcZkffzN7/78yEsez3KP7kt521TV+G4n0YAAW2KeELtuFewMCKIawE4r9ob85dvP8MV
r/bklFR7JU14FF501kFB/8akjxROZOkEaF62zeUXuaZTXhlgrwKwyXnQ0A806r0Tm+GKeMyMU5oo
0D6uIIG3uFZ48suLTeNM85wkF0e/Ma8uh0eJ7Xx/+a5gzQbhYAF5sjywB1Z5B3S5RifrCs4T24y/
baXLptLmTdWcexp53JDgLLgalKWCAIUBzIYopv2kEKnVhnaKdWGEMO5qzd6pbZYc0l+IBCRGS2/e
s+vkDNMWI0PKCrKpmbbpHXM3C3nUNjfAaIwyPRS13ntkD4FBJA1lX9jA4gc6paEK9l0hCjOZv1y+
awaIzXkwbtFntHuQ/u0eXhDI48u3l1+So+JvJbRkUGcClTfRf8zZ1LZ7a02FiIA50CwGNL1xiyzb
6tJGk++UW/Al06sR28+Tqj1Is0KBVfTRcVRIlAdUXT93hr02Uc69EzlQM9OPh1ttFg4M1jZQHcvT
wsQ+V8DP6TSSBmoaDATbfmmZTs41AkiG30PxiUQ8PhlaupuGLFuVo6IeC/rmpGVCjuCwJcdMZv5V
Qk0xQ4iDd5C6euOLV1MD6UfncZEoVnDVZtFABAoz9CgdAOokNm4lQAnMfeGVCrJNzKx6lg6AiUTR
5ZWLXeBaa8gygzHkBb0cnonjWzlEaCwIHnGvsQ6S+JRPoPEiD0Ff7dlKPwd4k3Mk/G06VlcNQvxl
Txrje2WeVJexn5u5LesdHVMKYh5PzTo4IfMRezlsmfM7q/9PCbgfy89//YoS4PySEtD849i+/4wJ
4E++YQIUS/3DwTevO7TxDEfYs+X/GydAsbQ/VAYcropVX6gY1Iw/QQHiD01TBeNlYeq26djQBf4N
CtCMP6j5VM3VTcz9mu3+X3ECNO0HSoBpujoIbh3priaEYWnzeyjfX2+jPKj/9U/tf/TMBGy44yml
gInW0lok8VPR3SpPLlkLOcAec1mhjm/wuX63mW6KdISw9w+WlTcFi3ee60c8wV9f+Cc8gT+Yeh7C
XVpN7rWIHxHSQVJ9sDhhfvM6OryF70AIl1dyXdeeP6Fr2vz/x49IYyfSrPkj0rCbAeG3il7h8A++
MDpFwjBtFHquQ829Cr2X1Ya3joUvVGOOk7KKNPNjqTU7RaEJ0KvjJhnSrz4EmYpFIE/LFJUy3Hbv
o9K9leOG69zJRRhn+nQUUpW5L861mZqatKAW8Fwp6VEf4n3tm+jOplXXK18QOz7NAa648DdW99IR
0kpWS064nKMHjxQBGxRTz4gj9kTzbtDiLHqsyEHdnVo9OyqxftU36D3ajPhnYmD9Gsib8iVx2wOD
A0i8xl4vwIiDYVOT7IiOf1URdVm1RCaSpUTL4TjSfgxB/MaGIJklPRsE/46ptcijdikNlu90o05m
PREm6R9jmyWqnC+GwV3tkqlcucQUAniAX5YxEJzG5O3Ts6GdpQSropalLUybOz6rdXbkmL9NCFuA
sordWdB6h95W2OenYIGqxktqddUmybYnVixE9R5bVIcDGdqE9VGEi5jMkHpNi8kDkgbPJSRn2blv
g3Y5ofuJWfo75VpktM3hfcMBx3VIXX2FhWdtA8COLGbolk4GTEo1FDz3wNCY1JFw1fXroSfH2b4j
72aJ4M+TRN+5cGmYIxytCABU796DXj52TsDeTRDx3eGoXinY5XOKwcm3DqTKLZrktdaTr4kRPiv5
oUnKHUaeV52Mk4JdH9jJWcJvjEPlSAdsn5sK2afmPpnZb4JbYsuGY7YEOVNYdKLYUoQMAvEVe8TW
S2b6hkxXGAaWhQqEiZyvDK56q7e7hC6XL9yj7gyrUKDljnrP8gkbE/VuE8YWWIPBI1vIY/5FxuNh
YCSXIwzuoFlytA1De0hTa692YgG+8aQW/VrE9jZViKWXZOWRg9uja+rC7Mx/VyiydmVNq91O11Dr
lXKEhJFsmUfS7oXWYC0VGvHzX0IJR805bqAxHgqDJJtsWiEk2Wd4KbGk7ugVITw36FG5q1ZNjkZA
ngtnhjbDSTjkYlm99i5tCu7XzDI8Pah3skGXnSrbYbhrfVJbtc5DonA23WmFosAzs35R9rQzaV2H
cU6TtVu7KBqc5r6ZhieKNTJAI1YU+RFY5nXWZi/zQ5tW8Vp26ZizSd1jAdzSr8P72eGbqpx8SLtR
7WxMG6mOFt2SHr3tE3Ovq4rXReYW0/5dJZQj+icP4xUTNpCx2ckqtRuVarM7zGeeCZwkMDkQ4JS7
znl+KTx5d1S9xyQg3aEYloMgHYJa0JjSbcH7sMN028wfXi836G+KYOQm36/1OJmDhLw4QgZXG++X
feu4HvqFdq2XjBRDdRaZr1t81eWAt6UWWxlXuyJIzpWSbhWtW6WkJnXYeQDvbQbL3M6faYQ5iXrh
ulEb4CyBJ1tYRIm6iRPUBX69w46yS+bQjjg/9tWwIX4NUMNDr0cAS24cEPaMSMPuujFGwhS4vBY+
QEFK+CTeY5F6trO7MgjWkhhRsN64HTmao/5M7bQafEx3Omd25dsPda08NmCcJ7/D8ULiPJdPsphe
WTRfRxhl8sqYSScfEBlYWQe3TBgekqzZiYycV8V/5MZKKjMHU5Ssgt45OUGwVA9BxyVSxkejTTdS
B1JrATKUz2bMpQP8MMvNQ0I4yqLVfG/gv1Vwz3Qeu3S2NEidWWQuIwjfD786DJoxJn5lmqw0M3eu
e6NJB1LNZ16Zib1MQq/mqq7mJbm2J+KFVxH1XR31MzNyn5XVa+PL68hulikZkCYwQmQqW+m7R9Wv
r8uAlBsk/B1TtJxTJdHaQ9iMmG9i9z5OZyjJhyiglLTDCZ8iTGlOJ4s+eMvWcdJ9qfFp4IHc4XTZ
YV46pilHYNgetGg6qVECHLF/axhKzYmEUoo1G+NuIq3bBCwh19mgbAMiMcqMkLKKpJ9A7DUSfpkf
4r3k8mLrVy4aZ9LEbsoIHjoxRvNRGV3LMDojLIayzNzbb09tn9/Y+Sey5K0Iw+cc7jEZ0QsLbmOm
l3edm8JIYzuU8Rm91VlxnbvaDI+Tk97qFbHrXNfa2Lwym/GNjE2aDl1Zv1H+0IxzHoqKSVT1qbnt
nZVz6LJP2vRFVsRvBCdH6Ais6l3ogip0y2ttNK8mVvFsogUoZ0JNN11KREaX3pWaAwi/eQvc+EVN
FIe9RgukHLibSbHHw35KG/Z9wi21TjE+TrAkcEZwmZrp2u6NWxevUSqu7Ci5GYb6CGF7XbGnR8B3
Rec8YEDx9Cj00LEeKv/TmqwPVgAfrhkBXJAbGpqsJLTnnFCiFupjZS6U9FVFQmsXDKO6ZgeHYB/X
xnZem0gfQ0pl39KaznxixEdaqcY9Bl+IYxUdWGUlCU5pg2AjFLHFvbCHgbpxU7ixSC3HZNrMkq10
ghUeFUQXIv6aopeQHN2qljvoQ69tbNGzCamz0AI/s6RhubcWtMOh9bGA6rKOeJV6lbzP+yFUgmsd
Pmr36oNi6UIXphbYrf/XaLLHKInKz4/o9fLM7ziGaKmGzf/+X+/D//zzp6u79f3PD5jfyX8eUf/n
nc1EsB9+8HIaseMZoPV4+1m36bfnDj6L+ZH/3X/8x+flWX5bdbDi/wWbrP14zX8kk/H4byWH4fyB
m9fRHc00Tc02bYqRbxWHrv3hCINSw6SsALCssxIGEt+E//qnrv+hq+gJVKyZczEwQ8v+XXA4f1j0
F1TWzYZh0Qfm+S7blM/972U+m4wt+OfP3y/752X9t2Jg9/Gvf9qGbiC7hZlm2cLFzaHPZcF39Qaq
CUkULqtExK7uF2aT+EAc/9sR81++yI+1xfwitsbT2/NXIRDP//giyGgVZ4rJ/kB20nguWiYSAZth
NVVWsSrCpP/4buP/tpbh9dicLkJ/1TIs23R/fj3HDS1wNBRPLqve7WTnyGWYcr/PHrdVT6L0069f
T1N/3orCYm+p7EKhO5jQ5pLnu62oKo2P2mNGawc0+RiNX3WatmO3d56sMk5MVSdkI4tNj2t0AmYW
veOv34L5N+/AdgyOMHrQlnB+egeI1TVQOFgXkA+v8fG7qyKVvKZO1uGvX2kuz344YgRPr9kUz1TR
qqn9VCjqdT8UMKfRT1qEJU2l6y6QE3plpV2jlSgWeRjsf/2Kfzl8hMU2dZkrUDOqfzlGHV8DHDa4
5qJyko0h2mdH18altPAT62i1frMl/3JGzK9mGirHqWM7nJc/7sskg7IuC6aCDgKSlaPY1hdDAdbw
m5f5mx1mmqqgALZcrg8/b0ZjFDXLCopVd2BsWeYmvjtG2KAEssT79fbj0vPzHqOTQNfC1DTLQRL6
4ycqTLt3k1yzFhU+2Cpq4RlQa2j+7LCb9cj2KsNK4ShF+5vP+DeHyg8v/NN5jzlGGa2YuhVNj7rU
6/psJUSnhfBzQhVVMjPR37wi19K/flQN/oatWrRqzPlE/e5ENEqj7AwFCznWQMo0tytI4VMeIACf
fIt7c0FVGsBG+PUG/ptDxiJ8jWu1o+JBMH561S6JOaFjJoTgJPOrIq6t+wDjpvKbD/e7l/mpN0TY
rD/70yHX4Ls6xLYlXkWNbf83J/hfj0zbtCxhs+o1aIO5P30a/JHDPJAks6KcQwVUoyPlhEhui5QM
va371a833l+PTu6J/I/+mc6V8+c70FhMCD9zQW0wJi3Rf7prBrCjp86jIyziZSkHuLAKEsIwaOuv
stHd33zgy7n24yXtx7cwv8XvjhphuUHocptcGMjil4QWPSKuizdGb4qdAwt+PaXBq97DPXDjTaMN
960VkihQieeC3IUF1ODxNxtF/+sdhQQPDKrkv+iCruJ8oH/3lqQqdKXTUakz2KDmRpL1hFaZeK8s
ajY5QdrwlwzoHW1UHyw1LkjxzZKrOkNYOgUqFGYiBbBHMoZIFAAdSQhyKakigC6q5pCi3NWH3FUU
+ZtD9K9n/Py2HdNyueU7pjEfwt+97ShqS5jiLNNdKzmiEsRSO85r0IQQC5KsiyG6/fXRww2Wp/xx
57GNhObSflWdeR3z40vmppupWmvcS98xmRw1bpZORM0opmt8DJHMHQS2fmFpH7g69HgHeyLBpkOP
pTPIWxuZrkuk7kVcvk4VmCptL2gjNaepB9i0qGVM1JJhAbtzkCubEtpCzFXAJ95Wr0zqMJJnGxju
Fibr2rO43g0GvkiSyVBwN7a9C8MuJozXj7N0tPdhlSXNsijRVKN2UJxx6BZopVNqhNRsUgPYg6bg
XCknpxIGJgaKadRp/mCL23ywCFReVQ7huvlGR+M67cspTc3hdqqhiESrCRBxIOdYKEzxG1ISfBqi
+DKcmVozOaa+4nLsdPjpSjfo1HUigrDa4mDNxfuAOTYgQFCEJUf+6PvOZymCCimmVWIIfO8tkUJn
zR3XmvJ10qMhO6esA1rSKWxAfuGq6QpzvLKskoZd5CeBBmuOhh7Or14RyUPfaLUC208H+LmIsCrY
e2doVPMD2BEfVTjUebZXJ2poI/GB0eOGizxLQuNDT9WG0Hgt0iROfNkHtvoZYi1JTgXG6egxM4q8
ejQt6BRrJvcBXQKM2JTZaQaA74O0n4RW0ZAZUn0aUqRg6UodpAS+4ahljrbIj/tq9q9VvWNeKYNi
pNHSggGbvYSmUGiJYdAT79XQTkizB5vAJ3ORRAkY+kXQB1Oj8RPitSdN5CZ4hdFXJSJJZ/bAkkvQ
IafVosG1Hwc0sHiRR5ZI93psA6BYAGAr8h7VSDiazaKIlASLgl3ykSTC+hA1RCE62jCLDhgGgKOS
gX9O74C09myVDlxAyAA1Iq5NiU4LX11YMQLWg4UvM771B9UmZdJI7FE/NOhKVI/FfZI/Krpu64e4
U1O4YJQo2KfbYkhNz5/iVgFiGytPIB9JFnOp69au1trFNtTLOt+rdUXNHISMBJHJtjlW3jiCkkHk
7NgHwX3TqbUPHSp0/QbPBIgX4nUc2csPdzLjDFC/g7b10wlzp604LGOneHXDdgyw5UVW+wo/lxS7
haYhIqGVIGmtfNSJMpXrMEJpCjk9FfXbpHZkYw/qKH14V7FtH8xAbezXQGgBYvwRVCa6zViLjVWd
Ih7F4Ju3kAgUU8PlZxT0YvLQJ3+A7DdhGc8EaYkyGhjycekRC2e0SsyOLPaj4iVSsFBlO1gFguUi
VzRjJOgojMIoX6V2P8E4zKxGccz0CddUgvh+GeAdCdU7PZd4DowD4opY2HhtGUwTVBTjmeU4Kks1
eLarzvGPeqhozZ3A1B3PPTgUf5+50cX4mvEx1uaJJNdg9iwmM59ezXp1Jf1aW7cjs+RDbteGvAmj
tMvedan4uwLTSrR1irAQUH96gC2LahJBlxMLW7RdiTqUPiBYdWucCE3I3AIgIaqbupy91kHlYvDp
bPrDL0MYt8U1l1+3tJe5YXUEq9VkCNEW8YPar6Cq9Gp3rwF02DTY4KqzDRF5WiRJH/JJYqno00fm
mwmBaxOSHOfahL3Vvih465tplSFOju+nQFZko0xZCcZr1QG9DONtkWnhUC4qVJU4btx21B/twFGr
27gZIcksShUY5UlITQ2fOLB1saEucT5xWVKJIfXEDH8c2N1+fPj1DeevqyNuNy46NovFNGO/n27M
oHKGhgDI/0PdmSTJjWRbdiuxAUQBULSTGhgA693dzLz3CcQbOvq+x3b+qAa1itxYHTCY+Rn+MyJ/
iHwpkZxQmOlB0hqF6tP37j1XJ/x4lHdp0pUI/CXaeXL7r24i//yf4ihVZSaPlEe/P9mmajKUxMpB
WokKNEmigb5GHelZvPfnP39XyyH59RDVZTDnGDcoxb6+K8x5i8KXCmiwI7xorUkOUxIa6z//V/5Z
dcDAj9mrpQjjeyfk5+pgnKmWbMqGldRJZz8R7yVUQyx4uESKanF3mf/iy/p6c1w6DxpDXiqo5Tr3
tRwx2xp5cD0LBlVtWrxYRtHyWAty7HnIlbwbpPZEpsLyeH9/p//TPbLNt+L6NfvW/Dt0wATL7487
YHcYaX7XAFv+898aYHS5ZINeFv0f7mTWUqD9mLjLv3JrYnXLsir4hqgbqbx/dMAU5VdFWEAH4Cuz
LBWbH/3ogBkM47Xl0TNlZvEyl5W/0gEjMvtLCalSs+pcdHRu/kz4aRz9/kFr6kQpRfY5OQYRdpfe
bsPLjLBokFDHYjCUHCTshdvhpmOwauc7ey7IxFJNxClKRZBQCOqPGrffmlKQrGnsDo4iGdpNDgfl
mlobN2gvbkSL1hnPOq4fBQkyYYiP4WTqhP+GtdtkmD6CqZd3Ck/3qlfMTeKjCcug8u2XqZZGViEn
WllxGs/rmtOK63y38HtoI8/spX3K2Yp92aXORfQZQvaesBvlhb7rp/BoF2Tw9FV8kbSycsYovov8
qHcy/9SRsbrphoT8Z6LcDeqVlUW652qsAcOYZOaOpW9v8VXurNL8JAvEGkBwXY3dRO3aCt3rioR+
AjgOoekPKv7xXdamm9lSnWpkQIi+DJYhDfU4WZJdCw8BdA8Iy0qdXnJSMq2DEFc292fCt3D1zzei
ELi6l8Cnxog+JKs6vOhS8sbxuSTmEG6ahuaTAOpqYBX28oJGUGtV+2bAcwKO2ke6GE4ukIJXGeQf
w1qylO1dn82nYaq2HTOi2MbyE61HW77tFOOht6anKccXPLUHCDTYMKZyP+WkYheEuyQh1o9ZWA+6
NMyrKEvOebmN6/yeo/8+muQTghMX903tNORYk2YiBoeM+ndKs8menzhlbximbjvqPVeNxsZDQ0Y1
5cXTyCpCARdZOErGjg+QiN04qdUVRL0b355PKqYyHRrFqlORgpcmjNHK32Ude2gS+K1rqThFVBBO
HcYvsxKeFcWfKZAtaCDFbhzz1/kYjuQ11oVVO4mtbwqdNo/VvYclVD/TB9JHgrQUzzvLEh/hJF/1
mUU8C1ws9OX2c7YgwNoo3IWZBDieWtm0CFeNGRAB/Jtinx4cmhQrS09aopzsQhhO1lLUk+RpZmg0
wiHFD59/FiKuCbrkGloTxF630jorjPt40B/IPNdckrZxurWT8bqU5m5VE3w3RZdkBEMjZc2AZl0+
qAzbV6o03dowq8lkuUAU4y9vurdQPWlppKwajbjUQEE7rBrJpTCZEjJ3xPOkT8XergMc8AMaRTWM
Dkv70kWo9qBFNPemurtLR775IGrPckDmXm3Ay5eo9HsrXiuE9UaowiG3ctTrZNdA4nDrfDo1ke+G
Aq1eQEXv1aVyrMYuxgWK6be1a1dHEAf1v122E65CeIz2ZWkd/Vq5FZHxEBtJisC42TDIs7cJESFr
fW5qL8gZyZuNBF9i+d1//s8Cy+NGmYyDXPT5flp+UZTsx+90/SgJroUtUmceKzB1squOvpGuiPzs
9+ryCzE72qaiL44HWd8Dl2xdbiKM8rhMHb//UgU29jT8YY5fXlc4OOTquaysah1aMxNd5RTzjUDq
6CS3Vr0lRxJYw0HrpMGBlMfUT003OrY6dA9jhTty0DjjzQFvzxARxqDSiUCMT3gX80t0yPqBxU2q
1qhomy5DF1mrXbz3FdAjdnwA7Z4cvv9uGOX4x+/qHAeAgHqSF7CYlOZpSILGFW1/RKo95RDf0mvQ
C0s4LuTlXHAJxlS1ishVP+D8Sd3GKgJHBfrURKm6DRfR7/dfxtF4Y8qL/HKR8wYtwZEY5mMXjWu/
H5WZIGmzJg0iRE2cymIrpfHsSgXOIq4KJWTfhDwyqTCKvWaWKPgVG28CSiEv1xp0IEwBEvwkDTFQ
iFRh46lZ6FSpaToy/jBp0d1XJU5URY1XsqRCQS3QQTRBdM1S8yqsy9z5RmldS3AhzSF/jDrruYRB
gRiZpGkZGQ4gzXWZ3jUsImBaIEKJkvdQET8OST7uQ9JlOFNcVe0XNGsV79V7Joe6a8ARc6ZJ2diG
3mwzJP6wunG6IqftgKSXt0pclGs4mYyUCYjWIRse4FTcxL1VbfiU8XeTFAv8GCMDI33Pr3Et0PYe
9l0sjgJ/xUYHguUQd/lYKVzjZcVs9hqe1dzNa+gEDBM1p58VjG/fA5urXVCpKtrZ6hK0dgUzfRF5
tcYbX5jEsJ2brjk1eHPRfKojBIRaNc+TFKBDGW/RuXZ3sXFTGTo8R91cZ7EkXL1OyX5PGO8PryAk
RndEYv9gZbTLfAamTKn5MmamxV1nrYzAmtbqIIZtkcCkaLCULiYOsk514rqnnqzOOeWY6svqjYnI
4wxlfAk+rGhQRMu8Wp89P/PXJHrxlmTrDWkvW4fEDHmQFB28HEbyvEyna93Ob0iwuyLL1fbQpd/h
EZ8dU6trZx5PQgPWDB0AZfEYrEdsGVsjp+mIAI7AOUkPr8hnBRRdZnyJTfUyl+zPBuONVScFB8Ug
69lo+o2sDMTT5yFQ9vsYgszaDKYKA3YibiPUybXddq4RDsCZSlO6YC/FiFMpQAETlqyVu9OkSVhl
4sSdu67fC7tcsBGy15p4eFGyj2i4aJFxkvUwNy1sLLbJUVKkmyxExjQkRu70YR+4Iki1VZ/HOlIG
eV+FRNSwYTenSE7jzUDzcBPhGYRd+9Ha5sR51sZrgI5PJa6/g6qrJUTvyMsIHzi2rb/r1Wo81MDQ
6IzSk1Unv77uwo9YK4ho72aMSEhVYAJr1cLH0xxVkm7nuSvPipVOF7lJrnpjjJ/kGPCoIggy5Cvx
rxo5YoYfhvfoqyM6FhMMEfwpj1FM5HNMHmnVt/WWkW/qNcVyJgFKJB3RPLR2eTBw2jo99mCv5iKb
gPTKM9VcJVo3rfUYiO0YBeRroxKYhb0xJJZ7gmjbxXMsro0IcHff6OMbCddrJiTtRtK7BlOs2awt
u6xdvKo0wcJEA1I4bJMuuIRt9qnJUX+bBCW0S77FS5mzNGndIEcus9lrKxuOfJITQyuGfdK163LC
BJwkWutJUKk54athpZlF4dhFeiyHqD1GwrzPsrpDnJYmR20q74uSkZGin5WUPM4itiyKAbA8xOtx
H9cG2j3o252mm8BYyviauWsKzhZ9yawsNLe50Kkd9wSP17XUHoySijOzhxZRRvQsQn/ejin0vxAQ
6kaEKCUkqXjJASi6zFYkCJxl6Ra5F891/djG4TPNzeZS5Jz6OtfViqxNT25T1evy6hU+h3I15rKD
o1VeN336mcGMXakdlpmYdIt1RDcFTQwevJWp0O/ocpRKkSbeyajWVYlkHsK6CU0aViE0VhUD7cqQ
wL4D75FQPuUBWnW1d2hIDaQvaxxqUE660TEr22bLaxBTqs3KmDUQ3mk/b2X9rNFrK60MamHY1c4o
dc1eqFHhGFrPiWjauLD92fTmkG9GTUH4MhQdeXKYrWaJ7oKmuSPwcx3Q4LzpeyhDfMjyPh5HEylj
ATqjQahYqsd8muWN3ulPdgGe0wL6j3qkhQ9fXqxYXUPQW5U23DodnKEn04/2IovImrIN1G2WBQ8T
bOGA8K/VHD2HveXlYDWdLqQgzO/i0lJOmkhgqN/3tLQoP/PdXIj8OgC9cS2qad4T/sm+0yJkywVp
vsRboS2AlthDM7QEDJNYlG8lE8Dr779IRny01bLazfboSEDNx/jKBn9uIHEkd1l/N+U+2bZwxq9r
AlBXg6gIFkvQ5dVTIZME3yDiK4KtWWcXdapDr1XH51jqbpKG7Y5uFRtgblyr5C5jPUJ5CAADxDS0
MU8eFOV6Mqr80JNhq1rZW13EpJKU43vBDBGsXuP5Clm2yURTFNAlPplRTuiRURaaWQvHsx6mowJI
BPAYCKVhyPZTkq3jqPwIhTWuLMl4GgODVIyRjQGwFE2O+MzAwqOv96lhLlcMwXbSLfynJr3gxxyc
geeLdg/20aobyIJNHjS5ih06vwj4jGDbdIO5tprRa9COMRSP9jOzj1Vo8H6JhqO7LfeuRTMa/CZ/
Dgtr7FZZubKHWtubyy9lNPNkUCPqYLPz3HRqa9TITzYfMis7gauQFOtWnuGsNrP8EAawgcgyWoqX
MMMbVaaIqcbBwawGd21AiFXZFABYq7zasA7C9Ndp+977cn7t+/mlydR+2wJbsYubPJXEOg3Ki9rr
VDZAQdmSdNUJtbs8S7dxGuXrgvJTygQqQXt0TbP7llTDo1aKp8gAGkg34Z7M3SclHvZ1Ojihr1Jp
wCIC7DVgHS3CxklUDFdWDv2y48oOEJazP7+Fym9x6USzeC/rc+0UY429MDFhB6TGTp3JcZZjsLKk
tz752AaJyVS/zWkXuTDO3qhjOgKICTjiMPZCm0FLqft3aTjuFKKKN77NnTmDSAxUwloHojAJmYeE
MKP6GPsRkSh3JdzfL9YYV5c6J8xV78ubZOKvnJShdOtZ5qq1YGSG8RhavrymXXzf6eUb7JtoF1/p
gLhWdrdcqROp9YZ6HjcTbiZCwc0nWMsPUh2MbtGCm9c9I1seTEJW6Y0+5fa0baf43RxoxBYd0G1p
uBP4ymVlkUtz491ChH2bTf82HXgXWAVR197oipQ4WqlW2GiaTToRd9kIwlWbjY3Kt5Y++wyCE9No
ToJMeq2Z1YBsEE4xqPdk0aPe5ngIw9dYr7dZVXUOcJp+MIHBpMQ1mVOEr1Y7UmFSoGsJ3IMsOxpm
+DjG8zHDmuZA9hnR7JKJGnJrC+zwsS6DgiKNMmsB5miZ8iKGcksDul2hW91YEMBFAG5vqp+ywFwP
vVl4aVO/zJkGaq4+R2TTq7XKi4ap3sk9ERDSMXs0byH5UpIMEMMTNL8WGnkn1imRpqi+CTU4KLa9
vOV+bWaZ2Cod67TEVOsX8kUvBjjuE5dIs7z3WTDuoFNoFcG7DUl6lRb2Jl8wQ7gGXakuMTlQ2YWh
4pEwwi6TdW5MLWr2qwicg8OUz3daEvxkihInWA4nnzwsaY6OAvukN9rokoe5efTT0NjV16rGURvM
s+mEGcPJ7gawyE0LrJHbdJB5+ojraKaj4kqTuSZIvFgLufnoDcxxEZu8D3Pc08zRWmdhfhmCahPO
mjuFA8B2cQjD6q3GuGnI6IhjWtTrQVNWKlT9dW/It1YXPUJo3WLGmlby1s50j1krRJ5egSEZ8vlo
ekKKd9Uwxko4WY2ghCNZuZKtZTCvoh5Ofko0WbQGM4Ej38B8jIbIWFirUL9YkXLpICBREk4tK3xj
kIXbnw5PX2ApzukXbHszOIH1AYZ9HXfK4IosBbKWQ+ertaDx9OE+JkSDYVrklTre9apW4HIT647K
4aiF6Y4tdx3M/q2Uy7dyaZzaYfpI0GMbeYD6spF2dOVKF7jCI1SjJ/yTJPDlXP38kL1gvKO0Ak8V
pqSlt+FD0PFk5tZ0W/hiLaIPkckvDGKI8CsGvnCrvmlZ1ngZV1nRfNOgWKxEajxNybNGukPe5s+t
6t9LaQZwNqreA1W/lSN28mjoTyh13k2CeMoMQCziDHeozcQL1KOfUmyPmfymzVqNH52ds2R9q1US
rPMkBSkchieSOZwxV+8zdpaNAGQ6JyEa9PqljmByJa1/Z2TlNggIqZzrk6gULue2Hbkdc0W4Gf5b
6vdnfBMMlqkzzBmxvaqcgqhwe6l7KQIBA08XJ9R9L0mavJBFzdByyZaM7mf2g7kCEh8mIXJclcKr
1m4HCgi6LFz4s2CTwedGF2cUztAGpxmyAdnd2hsEj6c+0N/1iBZWNcvruGNU1RCU5Q1Dgn1Vv4VF
cas1xTZSaOO0hXjL0u6U2tZV15JqMUXzB5IxSHstMWqhEiNRVmgumlDWUOTajg/ajZvkXWJL97OO
rqLLmHsqHY+J2u2HSFZXQmr3Mh/bmgHWNqVt6tg9aQp9y349gxOkFCi3YBGwq9DZ9RQ0GGEH5WCY
tlZmPbYYYF0cKk5sstW0JWVCz+2VynWl7/KkKcET32iFOrqSSgvFymL8QsswGtznZG0yFcQVXMur
rlNuZ0PjaIruy6nvVrIPSiYCeOEPJQ9Z3uHJiHRyssfJAdd4jLldbQq5dUM/eYrgE0O69R07LMWG
6mJTmDoJBVN3Q39hPgpFc/MpGp1wbJMVwxlaumRgGxyYuVBVbp7lZ4efI215Pse4TrkuyQMibban
aXw1zXBgO4DCMREiGQSQN/wYb8l+KdsR0+PHnBaXv9mFhouwwNzWZD5r9DmiOa+PEZUdoedjR2q6
fV03PMJ8+pIKIaOTg1uyc1CWH/CdlmAMBaGn9KbSSLvuVUEkiUK6UdJpl7J6KHsuWUrXOlKy46I4
Q267qlVtOooQCU/Rk2Y6CeABNigeRQqRiyOn4m0f8w4zaDJoBDjafDOk6liun+MJsKfgVBjlMyPN
fT+Jj6WY9vK5OcrZVRBOXL/rHhwC3RdrXmHfjVFxC2eyycFQabHyGfrbcYpueT5vuT+/RCQ1rHpS
54QEUqMZlY3U0bdN0lvBuJyEzuFiSGlEIneMy804BpXCxaazQbKHy9dEdTZbZunGqnyMUD80uf6g
QPFnJHqOZuPEhfJQzXGLb0vmOsKQNtamNz7fBN7yOK6ylrY9oR8cDhVNdsMGi8aHyT1/kKDBh8qd
CDVGqCaIMzSChlPa8o0duwwQ9jGyIRqFVuIwtHiz8+wpzqonjdxJhmr2wirB4VtaSAJSlooKNGe3
EFWssVa3Ebw1hxe3RVfjew2sW2fKstexMJ9BH+5MTap5OmbloS/nVW90OT2x6CUbzcGR2MhRPmAB
HIgrousfvlpFaztEe370LGloRDd5gZ1ETx7yADdBnutHhAT6yj8bvo39oXxuq3FHxFvkSMF8C0qc
4+RSJ1RypLxfG2FT7RNNg74+9C6Rx7EzwpEMg/iVvLHuppvYLXKkb1IBo4lYtV0ggZj0CZ6miR60
nt/WHLfxgz7EwaZt+quSx+zI5Yh1wd14wvmjjxj7NYnER1E+Tcyhjq09HBZEoKL7DzT6d5Me3ZXV
ZAJFbSH2U3+vTCms0POMT8t5zfj0lKQKBBi4Vqu51Z02Y9g9atqZ6X+1M6zQ8aMp28yGqFfi3BIH
VbHIPanOK2eQ6QClBLyhEpHdvo+IvGPO7Sa0iWYuLtBJAvBHRpas0T4c6kDTHYb4RFFiHmkqacvN
38xQPvgNT7ZC5wiHRL7TjMFHvBOaDpKqR7Ad0JvAb0v944yOT4yheo6TjYWAB2tPji+wUU6KiO0V
gbfgLNXhM4Po2vfptChDoLMFQtlUWrAtlYZkeKP/yOviHugfVXpWXVrV2g+o4Y7IyV1lGoNNpLBb
ZiJ0R7KOrnhYY6IProZGsYilWYqPKOIgIo6TqB2O4FJwmR3qV5O4mqskkFet1D1JmSJtZ02OiV4a
ie2CkdNIhB4QmYc8pnqTcjVzJFlHoNPfoaAJV4jz34n5SBji9IccsedqRu80J2yOssX+IOsakvrE
cg1r5mYVF/dQg+/mHE+9yXfWzdaVSXPZlLjBCYNGhe6TyYL8Z5+MdrEHbKNvej/lnKhaGDRg0WyN
2xAGntIpce8ZE6OHYWRgn2nYPWtcdtBPW+jEJl3bTqYJroJc2GSxTHbS3MPlJjx1n6ImMGPMV7PP
Vp+G3b0uwSoLZmiE1fL/mqWDsoZsiZgNGbybR7T6vi/ZyThEyP+eBc5OyLzKNzCac07UAfSe81AH
JF4hUpAilVC88hWvCnlrc3KpdJaqEcjSisJ3clqzONYI0AguUTxu677bQbZcGiAzYke2rOK9nzL5
qjiYVPpeOgKIBMR1pO8MfKbgoj3XduxxA4ZYm3SfCG+KNRvG65A06laYTMMIuebebSzZJmGp77uF
axJrdOCTUN8XJQkyiVate33iIW20iKMuandoJu11HTSIK+h8m+B2dhk6L2eoE2RW+eiz/fj7qpiZ
5RYSgEt77Wt08EZhDl4VYmwNzR4fZ8/XTvPsFm6lf1SG8dInPMpp3r2JUrpOuJHg2LMcrHostZhH
c4Qrg5UFiYLto5vD8GUj6kxeA6D2tC2LF7HAEJEebyYRQ5A2MeO1C+IWvvQmwwywgry3VVvOrVxp
nHyquEs1KkUZnVT07T72h+GoNuKbmJQXemTcIHWOR148N+RxKNZpxY1KpAGXfh0vZs69QCbry5ZP
jJVcYp9UGpa5fSgs+Zg6RGX4W61M30rZuBorkwMbdGSpJvdzwb0lLMmAm7ULd7bL2My3BCY5atVc
Zp8dsACdm21IufG+x3aUJAy4ctg8AbK5pJTDMMiMHhmwfBfifiWnh55CayHDWvpUTFZWU8LmGZyk
LtO3LPm9xiHiRWJsXJXDLRCUPXEweZlqEAJQ3C+QPydjU6SFM6yCvM4dAKK3GQ89VC9iRAZ/hWjJ
5/MFNoFjlNHYeRhG5kdsApRbxbrEwseijjeoH7GB5+FnRrRGmCbe/BkCB2NPb0PYUZFE+xyBgxcR
Ao9Cq3Z7o0026J2JRefGKUw+bY2BopyrrCWNTJu2p3Np+7AJNcKotQTXKhg8BTouFWUp8zCZ8YFz
Gb5kcaBy29WVqZ203NhHYZdtAoictPjT14I0LMfqkzfI7rmD2ovbYzfaDlo0oozmpc1cAbBO2m9m
pI28JHoEY809c6YtlTAZcgdDMBzNJB5PJKpl2+Uni+nCyh2hub3R2bpKmuHbGPvy1kBrdchw3UJV
MyrkXzR0SZHmjGsMEiWgF5zpurk9GkFP5Lrm1KMWeoaock+dp13X9nej5pZGMzkWI9J10ifvSRXd
1XLzQF1er2lHspwqqrqyoSK1aZiselBlXm5yB+8bSu7Mxk48zsxdhZpd0ZWdthF8/MqOPkAncLTp
AJR1+5tqK5OnTc2ZlI6dQNF3SyBZ8pvC6P+X0AcL1T+cbv/738QLZy8yHh05zh+rgdwi+Sh++V+/
3L0m3xqctPjFfrPZLaazf/z5H/IggUDIFAh8NAPzBJ6tv+uDlOUnaLdUWbO48FsayqEf6iBh/qpq
KNVsTHWqKTSBDO+HOmj5keAlwuSQVbQRuL+++OH+zB+nfNEGoRnTcVOhW5JNvHKQPn6vDVLlRexD
3vs5yD5j7X7Et1InDW1J0xnT3CvIUCnCEqAPCCjkA0jzVz99cqffRHg/O/SUxdbxkzbvv7yCBRny
k6Y+9NsEQjSvoGKWnc7jqmH6wDPnDlfTTq8T16rOUffCUUjbiC1F+vj+Av7SEr+K3uuiKT7br0q1
3y3g69e+/Vb96X/yb7LGVcG38Mfr+/Zv/1H8cldkf/s/v7zmH7+c6r/93/wdt+vPy/z7X/HbEjd/
RUNsA9w2sCcgZjN4eH6TwBn8RFXQzJusZqSKizXl7wI4uDKyLEiTURdIiqLzin4scUn+VebhMMCo
wIvhT/J4/CUXqCJ/NU7xD7HOcWBza7dwaPIKf15kwsICnS/TeEp8YvOgk+nxgRvIqWrHe4uDi+Oq
36HnYNPvp5NBmPWKecPdFJsyt16G/Yzkz0IbAo875UZtEKPFJnPBOi8J8c7Z/5P+XSuyKykNc6+e
MRCOMVyHAO99l1uXkhwBRlyzh3xqFSo2oZ/MsHF8e9Zgn8nea/x8R4Mbvdc8XHJ7J/XWNumHlwxa
nks4X4tCHuslzwgU0RGQNQc/mgUIMP5Gj+cJWQmdOyMwH9M8LQlbRQc9oLkfSwZbAcnhko6SxVTl
YG2F9X0aZJJTLu74snf5Dm9LbKyOkHMa+fZ1ZhsnKKRMhkpwXxUMqEqrLXdsks+uq9ZiSXyqc24b
EoQAa0JAknANIE7kG62P1q11ezd2BEYENfIqrYaCWFX3fYnsZSiRIarQx+bixuCGji9pUwwFyjEj
edUrtCzEqkJnrnl7jH1ah1QXrPFNcONz8HZJtWiSfS6FtIbQAmHBmJADEb3w03r/Z7vSYlv+eVtC
QaCwvZrsihodZdli5f68YiAv5qUB+DlLHqYipipFgehGXJe9DBoCkR7Dyg+mzyLG6BtOhhPXkFEs
f+JTSkrmfFnLJHSSHkoJRCkBiLD4B362fKh1omqODeDY6y0E83oonVLNOnLBQJGgViHiwfY+nVEY
jU20KyZ0IszpJ6+j8cNYBAWG108fSCIeE7M86vogrQOfwhioyrZoFLozfE854XhOWrXog3oG47I/
OVE+Wq5mmuQghsqzphGwmdb2Jp6JfFCtJ2aCWPMZSQ3EgVddrzpqG6zbZmnnt+k+W1qBzK+8PCsp
52PzQCrflnZxuvKHpfvCIFY7TnmkuboIjxM4AVqQZuEO44hJYyhVZwk58Ef/W8ZgqFDAPaAsihky
q7uqmfqNpLAEyS0SgN77d18f32lWHnIioUK53Rl19QK3jyqZZdM2jb8K0V+S4WXeMFK+4tqaOaoV
SE4ogtdyKAjLiMSLSKbPMojHjdmtjRk2UdjxjHdVQ4yaVjKHUye3D7sLXwm3PiQMllHZnig/4NjZ
hywmatsu9Fcfj4DTWlFFJFQ38YVDRSGO8lNb5H/L1aNvFi+mKb2Ar+oc32DlqgrnZyl4BJPhmtfa
UcYymknU/l2WeQwG8NcM3LHriIh5n8GjHSVz5chEEX5fJ11VF5zEwomJT3LaiGxgwHoXusGub4FO
kJrpYGV5vQ0kRr5ynj3GipFtBUkoqFvbb6rWBlzOlueaa7Whg+jvsq7fGLL80cilvtJCWOaJXgKj
aLpL30pEdXHLCeg9r2JpuceTzG2jyl1X1AhckZm65KiRIIeoT8aQ/wsj9Bc62FKCgOUwkc5jcOfU
sL6UAqKHjRFYz2OWg6NvW8bLJuY0k0xf4YqpICsklW7ZKLhnENj5/eH567XAf+OU/yNd+++qhX+b
UoCd7Y9LgTu6yM0X3tziM/hR3Cq/IilXjaW21RcywD9OfvNXXaWwtClwdbTsuuC7/M/iVtdkEwcl
rTioDDJ/6O/FrUzdi/fTsilJDZpIf402t+zRP5WWHPaC0luFL6Gj6zPlL+sJAyNByFWWcxQ3QHA1
azrIivEURkFEAhJUr1y/MeI+AM1aXwr8uQ4DBusYSuqDHiVi15RT4f706f2zg+WL85XXxBtWddY6
Q0XN+F6Q/1Tuqk0EOqwTJfP79l6RhHklqWHsIXZJN0UlVxuLEKFVYI3jeR4DddMZsO3//DV8OdoQ
B/B8GXS2FFkT8n95zOYwKXzcZAjTFlaRgJcrI6c4JCGT3L5GVtokDVZFzfz4838Xr+3XL4TaUGWZ
6NA9dNlWFgfNT2+evNe8LCz03kDK74py4WLHtboGfkRksInSyGirTwZx2VUBEX6fk4K7aivV5lIs
K/vGCIp7iWPK8Qt6JlplXKk1tJ3VQL+nuwnoZeWI+a9GtRlvuiS9JlQyxo8vTpBbJ5pPNmKPhgBV
DSMAJz+Seu0jacAKpUvyYyUBcdPoA67QgIutYWXNTRJIqPRl+YTnNPOGqLM3SiENaE3aamv0oubc
r7M1A2H9ASuc71SFOe+UB6ZbS9e2K/dSzteZm23hhqX8Apdzg9ZoPE02ncG47g8UGeMp0optpsyI
GUJp6wcvSkXCc1d++MzANnqI+ng24ktsCbKg8xH6+EMEimof2doFSQe6jkKgcL/pK3RcUSfP6zYk
gsMQ6M3wzr43ndLcYporkOOA7jZJzUQqHVypUtAz2LFPbR5i+WsLr88maYuKKKVzjzaqkvF6aHMc
nitRkN8EG2stB1N5R+Ow288K2Su2nQU3f75O7C/OMEzyJiAH3o1GB4n95Uu1TtxKWEx6CJQ+Mm7K
Ti6uTcli3qcULmKmMZTJy+mVR0WqHwUl1znK0rNSc9IWUTBdm2HBaKcgdrPpBT/ISZqfMglXnh8x
EZ5o/OLJAgA/lNS3YeNijkGQ1GNfkQMRg9hLiyP6jtRNm26d0zo8BlFnbGTAB6ukQnhIOUcXlSBI
AIGMt8UZLvd7SpzfBregldJCjCef5FMfgbdZqOFOUewNKOnPcZaQg0ehuVfa5M2SJ/No5n27waET
U9MYkkT/NdrmSzgIAT+HJIgv/XQeBGltJCOj0WtpHSPA2eZ9c4VUfSb75bnmK3SAKsNY04PmLJRi
l2px5bRKMZzlInkulPIcocjadFXpzk3PREOO93KQocpKBcF+E819NKv+oczlc04ptU7yVlxamTFV
qpXWc5R0Z3TUEaISm+ReAu/XxqGach8pa+na6m1WQ6H982WgUm9/2S9U07RUGUcd2zhmN/0LYaPQ
m2nsNOM9NNVzBJsXk5I8uwaBd5vOzkjxxoafKWK6cPW8oRw3brRN63czApJBYS9T7H0pQV0Ton3h
WVobo+xTTSzxNGFuuyTHjsw29Zt4FIcU78OujxGkM8R1u76bd4NV1ivZHM6a3WxJ0ZPodMrSAXf3
eYxbAg+U9mPG/6TGqfTcRco66VBpGsEk77Wsn1AVBqo79IW0qRlqy7h3iTwxSQEhcHyVN9sgJoDT
b1nJMlg43Kr6Pk3vJ+4kt5ZOz7zTnqNI9W8E9821EaXDVeSPuxn7NGIipmtKl/8/8s5jSXIkTdJP
hBGDgV+dwDkJHpEXSLKCgRs4efr5PHt3pLtkpVvmvJeQzJLKTA8Ph5FfVT/9sOL+5AExXqU6HWEl
rsgZeDtNDW4o8WE2gZxfOLhyCjUAm7uUWSofi2cWqy8vzmXoOlFoDPyNddW/OmXhbu3qnTaTp8KK
5Inycp5ClyTwnAcHEPAzmNFhujEEe6kE8e2s9vTO6WC8d8tMELwqxmcCySdaQqxt7tqhKoEYy5LH
oZQlqGDaRdePJPVaSDjOtHbLHo1Y+SO5GvF9xKG4Cpj2k2NryIoJnEfY/W5ycv9isVjCtlm+gzmq
QlOn+55O6sZ8Tl3XOA7sA002GRgKNAPg0me+vzaI2YexQBbNpvYL680lNjvjMFkBZnyngyk5+9s5
OLuF49wCpxZ3O+rqSzGYR4dOX7vMzL3EJ4h81SZP2Pm36Ma7YoJu2dPcDUTETOWdUvkJ/H6S7SkB
xs3biFXOa30lkZVd9bi8tWW7vBLNxAOGDU1GQC8Duz7W3Hv5ATlxWGUwpGcIalGdPY1qgGODRXyf
4T+0S7yjWlOT66iFHwWQ2DnH8+C7J0ezdTqduo9DWq+QLSloS/eg/oG0WMvVwqC4bplYNAMAezOh
y47bPOj+cdoRUMEg6FDvXs8+ZEo2xZZg4LkeTJCASUsnNPYZZYsT8iW6dEunrxqqt3ZqcBaP+QCG
I7+Bi6lXwgljmzR0T6PfqTIpY0/6hD7NodyXLmF8XTsluNIyD0sf3aHMs5M2kEYSLrAY84+NnWe3
LljM2+Ksczr1mqWi1rdH3D/UwIOuw5LO8IKB1RVomPemi77yuSe7Rss89W8g97MEPThp3nEy+eic
v82qsm8u6awhTeHXITTSxQWpYS7rOqQkbaXN4X2w6d7pOwSKuHSeEkI/VzCUBOCs10IgCEZzMIbV
HFEEQl6CxnLetTwFY65x/3vur8r+yjEEkL0VE8gL1nUTGDovOJSD1VEpIg+Fis+PGpkw1vh1JXRS
hAPabzsL3ZbAmwRieaCrDVogPPXZv3MEY/5pRunWTh8lUR7Ow452r8zEOaQs0jq2i3+9Lf/COhGd
RJ7k20GVC3x6IbAJze/WEv8EeIaS4o7nxHTGtTNDbYxdAL+Uw+GVRRnpnacM/Hnv+/5uwOyzanoP
lONofqjIuMStke2qoef5KgM2liK4GtStEfVI03tqDe9u07wwDSHTFMT5tndmhjYkAXdm575ob6nP
i4Ofwauvo8W3UwW4s33WDRPzlmXz/SvjqCx+OrrOi+Mg9Xh9WIgocAi24D7eyzkggcJP5znAN3Mz
7Inn2dgYghiSnZYi7JIJF68qivsSe6BWNQpV3Svj2mHQdCW1nw6Nk56bHNzIfTOG8aMdyB84CRVm
/Qh4M3CJHejuLywR3tUsbtXcuifLz1C1mmY3pZwkhumj6FFoW9rOrL7x1sIyzJ3u0okxQkArh+gp
hTALRKXcrE+YPorPzvm9VFnyNrY/y7gS6K98nLq6LD+he31Bl4zOfmZv0lTnBzpwaX9a/DCna3Km
5XMLHiXlbPOwpEYs3BU71MoadL+tXbNZVRUMEQXfsxnK9pTGvrmnIwdFVGxcnX/zILuvs0XhuyvM
z76EwT+oFOyl1tHZYZbWlFa5tawI84invT1AIvbyVL6XrOQMBIqVU0r7MhxSlKQLJIxVi5n8GJQx
KVRiGU+9oBie6IO1WZYH+RFATCJQx107Okx+Iw8yteqVZGJxp8ttWC3gyfHUYJ9y88UNg4ExWUHk
Y/DZLxvluiu7jhDopFGfLDHwN0L9DyPpf+VEZbYCdPTK0mx/RvC5xEWY0MR4NfpjRDttiCpurnpe
5ALNBOdArsLGKkP87ISf6LCg0YdB9bhl06Nv857Qdn2brSvdRcA+SL5tjFSU79q03hyWpJtPkCAk
9aFDwajOTvNvEQvibrJdTnjG8s2fmxriXevzCBDaZSwjLtgVXmapvYusxF91mRpvSWPLs09iIlbm
c2b0+l48vqhB/JqqBDPcDKBGjUqj/w2vfWB8zb0XXAyuwxuyfL/jzq43A6XiL6MJAaQZF6KSdDZb
TmGGcdYS0x7kIfepqCFJlRy6IoziUYdenQ9ExGht5bS+w9n2AZxrFxlZdS0Wp7pW1A1EyxJcM20D
V2VE9GMeSY60Ovodj+77glO/GgNzj+1qPv35Mi9taIxDe9TKBUTc1xdzxlFpjy6l061/yPMloXHF
vbWD2W9dulbyelJk6CKMN2ibRa4s1s+R7ubRr94ypz5YmkRHtsTtrakbSMvEqC9ikbv0isTThERm
xLbu/EfQ4urjwgyHJMeywHllK8pAbmzZuGfNcpJaAndMpH8ofjrLTEdXY0RniLIL7YU4z+QAXzYq
r3iZCaxLHHi2jssTPkRyh10WcKkXpETtgNaUHJeDJNC5fDPn2juhudrgkOFLd7H/ayQ7+VSUBjGW
jB8fu9i093OvJYmRvwc2h57vfs0hDh6zPi+0lUZGm7+ndXuBsacgvHOAbIyguPbwVLnJcgqgAhHG
H+4Et2JDlxkBJ8aJDwF3vCD3PVKfMT4hXtpiF/O2jJyBbzXnyJ/0O8/S9bXk5rTpu0aFTPpcqLsG
2bh0HD5bRf9zxcN8KtwUYDS24a10SWp5aT+8ySgFLTNpffYAE+HuqT/SPpk/ezSbELhPDCHcHvgn
inHnxkeuAxSIOviAylaZb2akpy3Jka1DqfPNbxyxAvuZ/WLBRsoQ0/eqjLJNmUQpTyjBrNEeqeTQ
0w1uaPlmK7d4bkikR3Ah1wPT+y1VT9UlV7rC9CkvHr30e5h3fVjo5q9s6OaTbeq7lbfGznTx3g1d
R2DQbX4mtJjsRxW3YaR4wweFwaKLgo3l9RXfY//dITET5LHxMpNLI5HUbOYmNjcB8eCba8+nyJnL
j1RVR5JR7UVGZMirLqHDKXE5foNp8rv6MwBVdSwwx7T4EmpBWMlJPnzFRy8qzTdb4q3GG0tau19O
FZ/ojW0CK2ojkT6pvt0AdjgDmUp3hh/TyRqYyVOWEHlvEufJXS5tNT0ZSz7sByNruU/47joS9o/O
pVkJy3sURoR932g7+hnHBWPoeQpzb096uHzhIZ82/aKpg+IxO9OhBUTe9ffwSIpTbVen6dONA+Ni
J0H6Ynf5OrPzZ8fw5CGqfRfIdesdS2GwBlvJ3jEwinLJZJmleSWsJk2Kq7YoaYttEiZRb1+5MGx4
OD0OvW67KcxKX7it362hjE5+k6+XnKIq18RvjEdZdpN1dirOl9FjTC5y09mlaWIxUgAaQQa4xfVI
OpWsgXlQy4dbRPUJjYtISb9LjUgSxowFa5wqcIzmPyJVZUeRiLM1zs46jqiPS/hAQ6joYGX1XEB5
LfCBm7p/VnP+0tJ96SikEcZbywoYNzUETsQleAH9H9SBsdG66M+MCbd20JdfKU8RG9EYb9Kxtdd4
ceVN63xZUWtzUyPb+IIMTkjyEg1tvCFPie28h9VXyvgn3C91WEy/4W9Wv61hdp+15+2qlhNgOrtF
6Gc0CGgYbEc9p88IQsERiWMOk8W7YqDTrxVOTVFfpe+pS5Fn78WAh2SZFvusKZ6J0DBCYbgkIRxj
X49D+aIs64KD8MMfDOvcd0KfIsy4uOLsbF/0wt8OZkLzKlY1ZhRvxlgZp0F66aabZHqnN3TTVNGL
b3Tvjops5B0Hh26SBbsp0F/4hgWAIfg400CIGTJoGg5qzqCrc1900pEYaOdiHnSTey2mdg0Mjlh/
WlwyS/tkz4p+pdpq3Pkp5G/IEwgYcs0bUKnpiBWtDbOi4YEye02PnuccYkyqNBweVRTYR6Ob6Sbz
41u9yPhclMtnMzv5VZrFT1PU5b72aIAo7KXZ+PjRbnNeZtsHgwwdUf2ULQ1cBlixVYqfynYL+5AM
qf+E8ngePbs4N4H1xqmPMHLLeebR5Ki57HgMjc8tdJFt7edw87Pm+GdzKhT9umS74+PSqKMXy/ze
DPb8VJG3oNr2F4w48m0PE6sGXrBqDDp+MDti6QRrbbG2xqucoW3X8d8p9sH/F0kHR7zj7MoGgywX
0h8pu51prXykmFcCkngsEwzaE1otKeQE6lxMtCr9XS+63fbBPIRsW+kp6K5DIOXBZWC9k4nGB8aN
AuEms+4mAfVD7FtfCZEoKioKnmpugEQKTH0JYDjdmjaat27FsVAYI29Mqa5iVt3LaC+/qMFMzkyx
xErZPeFEr/qMjCJ6ghge4lIpdp1Nn3xfmjjI0NjosDXPRl8bx9jqv/IynvDQeg5TkYuGdH+ItPmt
i8dn22kznMf+VwlF/VwNLJv9PKuNaad8WOdcXNy2/73YjxaSqiagtbgg7x2OENm8nDtUv56GysP4
eClFOz2Z9RAaMce4ZuwNNs9FUPwrzHUQtcOxSkT5MXKvIYCZIFQxHLGyqjw1dhcwyxEOvlEi/608
mOw7r0WbeLvOyJKdF9n6s4el7H2yd4mflNSaa4cq6Ktd+s7Jc2x37ff1Pk/t6MG6gTYzemh06fxV
YVN/bx/c5zQfzRNpedozSiMKrbtWgb83Y2N5dRlCrYPcUNfSUzuoBSyNbZ+e1NDa/DnHPdvd4J6r
9C/AgnvKbdVVIxCsU9vFoItN9c8AKxxNR6wTji5b0dJSuUSBgWObdnHwFjNutmedywX7+ZwQqIym
kARvdKla4H9Sjbciy5KT4rsM+dyANymW4GS4OqDolNZk5WQXianw6tqd2OBVYrNPhh13qwCLJhMf
2RWSeqzuKxIWBaawDiiYay4tk/kVvpACh6PSpDXbehXZE4a7QC331huHtU+J+Uq6s3FpyGOGQ5vV
W5Lz/mHBCrwqHBrEWKTOLsXqh6DVMdnQmBClV1e3gbj7YOBLjpbe2A2de3F8bVzSKT1oHP/nmhFs
RQX7PTFQ0/E+5LucrtCjdkLRlo8iT4Gqbdjvvjvw4Zmi6r5M3+KGgWrKZR2Y09vMBfuSUot7ESo7
Ucct9j4RiVNXeNB0Ho++787nofTHVQEv82WIs1sywvKgfCX5oAAgWc+AMzetynO6KpkOkXG/F2mO
c0M782sDMQJ8dNLm6W9ul/STieLWRKZLHNT2P/AZrw0rYoKckKhhzLSZfOapHLtCHJj1SyMkcS/q
CNfKQ0vP8tH76BP+eS9KslXemOLMPN4/9KSUw+xhD3UD8601O+RRM8tPOUyBVdbQ+6ZUwD3dbIku
ysdL7ScZNo4uthS8fcMb7gIs/ixcKzprI38vIvpcLJfpbxWc4zTCnIophOjxB2r+m7XQkZE+SihT
Ps3HkQ5cchaRu6aCxj6I6DnF2wunQ9XPfcsQ2qAUee/KdgOMIv4Yg+aJ0LM+BDzcpxkpWeBcH8s2
eRfd+Neg5+usHhXaF01N0r15fJkSXNNWBLvDMNTZLA5LkUWXhGgHJ7hHRYKp8JjyjBYT+aJa6k+r
x3bSpI6z904gOJ1LbafuRS+/a8g2hMkXWuTIJzIanVdO0N5TUQenAac2p4bLEhXY3haGATS37xuJ
U9RvA7n3sri81QSZvbywDktbmMdCth/1gEE9m3jNQ1ZV756Bv7Okwgi+YXZiJZueK8e9V3MN5CQ2
v6F0gXiwm2eZ08ntMbauuCjcGm96s/u+u8sFfgRwdxT8snpxFuenPZFNHNyEZpYFWMRoUhaU92e2
4PnYN+IZFgCxLSf7iwN78Ox5001ki/lKiqSmWLHKnv748b10BziabEXmLydFFF3mqP5Y2G+dMUxn
KgDba8EcGYojE3AsMWqftnif2gSjfGLV9YslOZfrICFEmVMMmSZXY3DU1Z7vGO4lVBjl7QqnE/fR
Lg/tACbRpGBjYxvjvHUSkXCwoRmmf0zuSo9JN9bV6tRpTYf3SIYqjezmIoIOvwWR5JPfC++pBVvA
OIyClwEczrnS8iUrE/fNA2G7E5xCrWiZ2FAK0tXzHISmR7y8wI5E/sUEmcl9MDa9U1Nmdij6GshA
TxS17+xHtMgn/O7AQ04d4ECjyN/oy6OptFDv+ayQZ+3J3SiudCttLVAOgn7H1fdSOiltjH7E0yWY
CpYgRbKOLINpOIRTsys0twEjFJZtlvlLReSYVcw5BBk+7FlmGrcyll+piFfXBJgC7FsHuyUyIJqe
I5/3Bqr5wVNtyNRn0dfIjWcbN4CjMwoVqac9R4u9Hchnra1GP3uR7DemGX/zfSBYY86CnEQj1fHF
daBqkBBg3YBiK4m44uWB/ymOY06HFmMX4BQ6pjRIkIexJ3IwjBFOSaJ+P7o21G8ZE1qYfN6L/JxR
c7nudfVziedz0O7imGIZLyMA5Ac3B6s5NNafeabMi1GAUcgsBkTOCAYXg92xjNSzdtMvvGpJCM1j
iGhgCTgMbXRJWGopuZJQfjQUv6J85LyD0KUSKiNz+ADkHXYgFRiEJvmpcU5yyBdybV5BNCrhYEr5
ok88bHnIKbmkHSAh9Ld2Ru4fsd8Wh7GsjkQr7G+aHmzU7nb/MKpn3ljs0E8fqFKyT5EeT6q6j9WI
tUxPe1etxjqe35aGkinACU1I0Bh3P9k8WkP5oMubh/iwm/h4rZGTesm7G1Udw80hJuzpmIdgMnBQ
ZQENYCMnPYSRGyMNbPlVS2IZiY5FoNy0g7HB7eL0S0/M0ef/w8wGPKnzYB0EgPbGY04JyUoPCb1m
dvRh1PLMcv6LotRpXdREsmyDzug8vRL63eQGR3fWkWtRj9FpfhRoCdxV0wxJljZiEOfnpvneBwTg
+zjoCEUbZpi7PH9sJ7w7bPlm1ocJ99jQH1q9V7J9L82kouiB+XpbXeBwOxs+leOJ1Lc2FH28fQem
Q0BtkdAikjxnlv6QYSkUWztAmFdItSvZkPDLuw4tzjP/qpEhlJbmpYs/iiF7ITNrhrohLDQu/VUL
gYzTMrCHTsrRQaeIIyU/6zm6FeTwe5VUz6qdbyMtWX5jXCZSva9xEtqd89Kr5ZkGalbLofzJeEus
3dr96h7Fl5WT7oKZ+XLaMVBbVpVTowr68t0OUoa5VDkNFttjUaIXISvwd0PODtvcLHkDx29zD4/Q
bAJvZxT+ZvaI9avmt9tR8prWPIJGUMlNOgwN3tIBGKH4VrTaotlJ3CaUvWRJCoqKxi+nbHbETUVI
XPsLqo59pKnqWvXQYKYq2gIHEHuL6tZVb/lxOBBPK1IkW7D+m0WOgAvNOQ2nSaxz6H6qSfwTNGiq
8GqY/7znEYA6n40ICChuZ8QAqkRWuSkRARjFb7r4JQ1Usc31cHEnukJKt6g2ZuRVj1sB/VNaMgPr
YTTygTjVcbpxOJbsK2P+VP1j4GZOYT9EqNyEgVdMxX16TGt+eM2pK4t+h+Szoql3IpRPG/1QuAFL
lrEckt7+K53bcW9Vefw2MPoV5HRMExxXQgwyTpyTI/qF+W39ZRTg4Gb6jFakGb2NVnV+XHR8Bz4h
Cr21neJZADq4mrUlnzJyf46l9zCfu9vQBWfDbsQBnxkZFLZzNUk8h6kPBm1Ql75WZTiSWxpkLzaM
1bZcB5CuoaVVnO3x8MLwYQ/HgGtSomi2FYvn69x5wdPj2E8MzzwZfvbWW86rk+MOYjujf8+iJV7U
zR1HX3/wx9HDRLA8tYsqzwm9h/SnkTajuS7QMrrMrZe8JNGOUHAftukzcJ0kdMFjthDm+JFjRYjF
xpx4KKfA0odmqkivxWebpi/WvDh+ruunAFiW6ZX+S5cVn4X9qNFKBaGbGLlT5OtkzuHtFOPXnPag
JHPOV7FtTDyxw4WeptKk206PPrp+9eiMBKtu0dmysDqu3cedNt0mU/IXT5+1zQzn2vBc8MDOAfps
cU9nImgdO06IhOptTE9woW+TZzc1mAqM7rVqGs7tTN0JnjXppoCDs6372KImuYu3idNBCyF3yIEF
sLFDOe3iOtMuNTPu+XV9n02kCK062DX5FppgdqwqPqhTLpFAksbjiFwWGxzQAUEA9v7RFa/40s9d
3rKLE7BfCdt4gkDEuxzzo2iCZs0dpOH2Xx4lITY09WJTmZDoWNDHUNV0UhcwmAxvnb57oznfK6P+
NeZICCngBJB1j9PBwAJHzi+IDt4MHPNhYtYR75rdLg6LSyE3vjAO6iOK7HcSnssR+hgtyz6+CK/Y
RLJOvyOHM9lz12IQ3hpTEDHnIr+wgReoe903fu6PVuC4u7Sxs34QKM7cyVjQow7mJ3dccq2phLTi
PxJC09VQxNhFkC0Hr8QXMbLnrY12qS9or+iQP/x4EntwwGsda+dWZoXNRVMevCz/KAdhUTzamUdA
WD+snGHnAMzcZdlbUyj0I87EluBJT5mPfPfNruOTCZgpEvmPMSJ9nUXZMcmjhzpL3yfAQ+MscEus
KxdDTechwRroORV34nUyTXVo1i2wESK8Z/xo81bhatskk34BAsrIo5DLk2utI7mEZBkX5Gsbg4Bn
i4PyYfhFpscDEjCezeLsrHoBANV8qrMIJLrnyCOd1b/Yo/NtPXDVCoT7JmkOABJrcTp7rDnQ3TBa
DfAYZZo+TbPgYN+SYh4dSDzpMlItl/6K84fnXDLkyfLlTlP1Zmgwx0QSjKzl640B9qmvXwojhVUQ
5c65n/XPouKcUxhNeoYROJjTe2o46ygGyWcmAmv3PLEHVmQZKwSWJrdDLAovXmWPZ0pzXiXSYSEl
UVtTdCFFDd7KoBpxkwGHXfuxdRyIzDHttaPXuALGRgqp9or6ydNiutUV2zuG4fq9VMlWUlHIwdop
733Qpkczqyi3TaK721TirfH6z05l+S+sw7e84pRTdAqPBQCPo8aJcPzzqz9fxrS0j3OqEB71WIC+
nLBSYHkDZjaYzR4qZ3bJ61bt6i4wAEtV3tZiEsB9MmAkzoAEPYI4aeWqg66K6Dg8kKJRU6pDT/L9
jf+Du1813/78bkzU29zZh5hx6GmEUvjGP/dBPlNe48qOw6KCo6GKkZCFTzfpqqyMbDt0ZrFHN5jB
EcXDe56qi5jc6UcVkRRts7m+e4GBlWfC/E1hxhpVavhRPb4kOGI29jLJk5b2cJc1LCUhXftQFQYy
kCxvcTt6b5OGFYQJwqQZN1MvoB9O+k+p+gCLBDWEfnVl+vyyqyl99bhaLTgtN0YN8WcpDblxofXP
jBdJX0tqRy8eNEEDH8lxspIz9WHjvYT+cNBBozd4AKOPnlvUuoP6cFSt4oyH4Is7gVByjMyCjubc
auH8rPI8/kz1gj20xW/YWXP8yfKCzN6bTIxoBVnbIM6Ps/PN7z312Y2TfYp89sc/v00IqG0AzhKi
F437nCXuiZ7Uo9006YvlpvbdcKcPqzPSTzuoxI6JirEdH+BA4/FvJAabP/enPSw/481jcCWGtPiM
UjM6Vn5srwnw5p80kOE2t/LsSOMqQZKK/yLXo1eMb5NXdteu8bjz4CX6TLzO37YA9je6IhXuAQre
dKP/FAjZfGZZdE99Uz2X1ox5r0vfuarLY1pyqJ/4TJygkJlkW5wEj0Y1eJ/06syYidgxCL4Wrmqu
w+TJbTWxnCGEO3dyQXora4D8izE7ANGrsHZojKh730FAqQAFdLRvqZjceTZN18AB9guCYIdb7GK2
xPSxIT7eX9tCL6zq9UAKIRIEnr1eNPfg8aXI7IHD/AL1p0RfGxg3JGM9oSiY040PJrL74j9sNHJX
ilaF/mhloBqC22RO4qQAhvaBMM4z7EMWVHEbZEP4nQ+DAbwr+zBkI24N8SsKyTq1U1CCZrIotIva
YJMVc+ZEZuX9H19az7/BqmyaxsMUBJ0aIxeDWOtYpz6cijxAtCiCmyJRegLjdQY0WwTec0+5+AkM
9rDGDlCG9shswLKbbtWK5ct3ESe5WKyhsDF+p3xtYzbsyXFDa7IXW+btzxdYxPJmuPULzlBKrWtw
jewFQLp1smviebzWAfpgk7Z4adAbs8CqaBbA3+VzYTKDoriOFbWwqgSHVT/sWMOuiTAelBXWLzFZ
8pYvM5dxkzvuXN2xDD93qW3d/nxZeveNgGzBcT7dlfEH70N+ddKoulGDWd1ybdJW6RkzwAk+ltlP
VunuNr7GXvTXkiLs+CLtju6yPINz9Vc2BuawgcIg4R5dtUYcMarY3JWsuIc/Rsf/VQLx/7vUAZ7e
f5M6+A4povx77IA/8o/YgS3+y7ZhV/vkszAKP2IC/7dzMvgvS3pEB5GWLevRYvE/sQNShbQmcnBA
FJDY/GXgkhf4P8EDAx6/R+SAOKL/MOdzMfpfxWr/1bjqkzjw6BCUjxoI4Zqu9TfjaiAU5YjjA3P8
uOkEHuk3YPWDHqorNy3avtvO3QsXVk1XiO9dBfuirOQ6z6PsFs0EMf/nvft/ZQ7+tSfiH6/GlyRt
eb8sKv/+FvKtK2UgD7OJujqJNxlZg3UMy+FZG6nzTH3Aq+EnDkoZu6xfrGHIVRtE3uIZNTDfzhVF
MP1IPMqqu4ZNpe93//71Wf8aQub1BdIWNFr6jx+ow+QFG/A/xQI0rFQjHRSjNsZ+W2GqfuXNtmTy
Jj9ryW5P5L1I6SPAToIjDpMhtnNQ4o8aQ3zH1o167Xo7Kadec8CFWZQFYLWgUaZUG61G32JNqxrv
jJCr9rHb3+pZPTHChHQ9RL85JZN7wBC/ah/EPJQlgJFWvHYZNP2H71TyMfrnSMo/vlWyqATBBVMx
GuH+9VulwCq1QQZDm4Nr/A7L87IEhX0TptHiXCB4F3AOWecOOWhRG8Odw3O99/Epb+FNvM/JKG+D
a/4oZfu9X8zx/udLMfsFQibIGxF7hwROn8kG5dfXuCEKhnvFg/TgTGtNL9ImiUtCnlMLgGPqPdxR
lODNVttdGFk4Eht4ZF7j1LLXdvvaRWysPjbCV0SYczzW+gm7dL6FUTrdZev+jmB29H1/tenPwPZn
+Pu2Ys3sC4q2S2P0T4zlTpXVqn98UQ14n3QSzsZucH8p7W4xFlXbKQminVSzXnMPEudI1cfSW6b9
nLO3S7cKZxVVv4bC+JHwZz7NdjwB6t97S+nuO4klNQar5eIfv3u5vqoWJaOED380kt/lCGNFebkf
wgAd7+DRoH766HXVxNyux091a3s6ij23JoWTVRvqHuojgaZxkzcdWcY6jo7CWtee9MGT0mxssHlA
teP43uPNb6NEXQsOwyunpqe+xxhE9TbypT7Umfc9X0r/GPUcxqm63bmL2Z2zoQrj3hN8Ct0Ph1ar
MG9SpBObXCNFDubTLMZDx7EWjc6dsfxajxN3aV/lHqNxdElBS6w1Bjk8J3Z6Y5VJb7rykpXQdgJP
3/7AS8e43R3aq44s/9jVmAKiGXRXZCcQSnhp81zKHXxkueEynzzp5N2N0y1jze6V1JZ1qFyAWQZk
vhdVDN/TjBSzUOWjNjwzmFCpC1yBnWHkXAhcQphRTqdCvXDUzXt3/Z4OHSa9tGlPnUJDYIAJcVLu
OH+Ye7vtBm7jFCUwmvavRcsf6CJoqKbL4Q/O47VDpNvWQa3JGUdF6NoEfNxyOHtJnPK4cx+FshM0
RsE9H84Z4/Km2GCwn756IqVc3uYtKaZgtzCZ0SgsRFHBi8omfeW6DEjbLOtw8pyLhm36qtKkvtpp
Q5uJZkjS9R2uBLPz171ZMiPFGnXOkeFy0b+5HepaI+M3xn8bof1h27YJPO8meWUiWYT145pqzs3y
3Ln+Dy6uhGyIVYklJSGhuJf3SgNNdEufJdYDINLTBOGKRT01nPj+/ZJq/mvGy2eHw7rl+oEZWCQp
UQn/ts7U9YxLmyxTQF/LWpX5cqQewl/ba9ZA83myxoVECi+4VpO3p90r2tp60d8Skl95SIZ9PVk2
L/4xnHO7Lmu4ElrWf0pZ/31jkiyQLgFB6fmPhP7f8x3apfwhf1yjedJIeLOnHzFPg+BFeCrICGTL
OCNQanym/iqup/2UZtGeuMq4BkduHoZEftE4QhX9lL79h3fwcVT4p/Qgb6G0TFuC2hCm41FR+bcU
Uor1tMiWHpAqWLMbtLuYbFUUfBIUZJwl5u7dxCS5Fqwor1JU25QkyrHHsLbm8guhVkYNo05ai89G
0+zpVnkulG1efeU3b3O2A4BenJch+5we1+50tOeDT1E9iav8gslpOqU8FG0duBC9KwzJs5W8eUHy
GeFHWpUZzHa/MduVN401U4s2PYgY+PPDXKkGHUDEScSeWxMA5M4czxMgmfVY9BxgtW+9IFN+9Llt
fheL5wITaCsm1zak1mppnkcJNjTtmAXWymieEwuw8X9Tdp67kSNbl30iAvTmb3qrNErZP4TK0ZNB
Bl3w6WdRNZh7vx5gGgM0CGWh0JXKJCNOnLP32qHH4S61guP3peui8BiFdI+TedQRuZG8uc6zoBl/
LfkD3WvTm6IbsMxZeV/jeZiP0MhhOoKuynEHsPTdeAaaWqxMKqB+4dnupzMZKEzwcit6GWdajTXz
6j9jqHv3MUK+L3QUVBxE26WqXWeNmj95wm8O1To0nyeE8FZ1HNqs/nvpCnJRWlof+2T+pUw5TWs/
NpK17secSVKhPSb6WgeFjukC2G1ZG914CScJIDjo+o2NRJ49DJVx1fr6LmynKyaC8YywXicOqFRH
mBHuuR8E/aVsi+tDftWFe+xwDyBNMH4EQe39dsvhq8hb0J0ZmuchGO0ng1YAGNy+Bx7IR+6MWbRS
UH8WCLqeHHIsX12JU9tx1M0pJUtKLj8YQxcbHtzixt9+6APRgWQEMCCR+WaMI+dJa8eIQL/RWXmC
RklclDsRWeJ1MnLUpyAHgzCqrzIzF1P76dhgJCe0letmCIqHw4IGeYWT0WRJ52AVTbsrg6Y//8sT
9c+iGIMXQA98vRToOliQf5ShGMxi0wqZraKJgXfqyuCBFO4agm/d++wem1JC3HPyvNliG66gqBrN
ubXi9JENV28K3v/l/Ziz3fQ//uD5CXfxwuo+7+d7JZoX0f+qO9O2lgH7F4mUWKbCYmx2lgrIgemM
4lMYxqoFymlC+PjSEkpFvdVRceebwouggxSNsZ3NhA/dsp8tbfTXQU/bLwfk/piwh668xkwvUWcs
FBrKpyhzXyJMY3g+4/ZlzGiXV13gbkCVR6cEpgFEhXx6KB4VvgXQm73AVTC5J9IAKUzpFL6wb32G
trZNPP95lE71ATxy0TrpPeG8/IjmiwMadRozkJDzqzDUiO4sh3cvGKo1QSkd86Rc/AgRdxIDmyhC
rrR1Cpvx+H3J55+gT82Kp77YjgVNahpu+rLsjP4RYPpps5HyZO6tjp7N0wF/C3JcMHwmbfKSxNgA
aCdDSS9BnpP36qHW8MebmaMCQuiG8g7oN7XCpXZaCklKDHodGGy0N0/W5ial6LmU87TdR8K/MuMm
vRR2f6cwiadiY1kNyUkdmM1R4+6o1JAeIoNJgJ+0OIxAjx2mggSwmJk1FM8BNRJThh3yRfvSFEyk
VAmOuOx4+FI/PsJFdjdDF5R3w3jPZTs+p/MFkolY2hglOCeNybH4QUZh+JQ54DVQst6jiGURYMZ0
jmaNaI0I/x1qc/msJoiq6LH1zb/cpf/TDPv3JvWZpuCanjlS/9wjO2V30IoxjOfhQo5W+gONOFHO
XZicXFGRUZm4t6pXX54DSZ4+0bG2mLmY3viZOKGPTFn/2WT/Bm36v/ZGy3IDT2f3+t68/3mMqT1s
z04NvNObIS7EQ4iNgGCxd7ArrYy6cD5kR7dm1AGmFqal7aKEgf7o9+P/dwkBOkv3LccjR5r/5jP9
fz/DroeMYbDm1iJBknh69zMkGv2yqs5JU42bCsb30ggG/anyCe/qm6SkbeiyPalXoTLvgty5X7t9
8EzK6+pfvru5RPgfC4zl6QAS6CbY9Ivs7xLjvxYYivZQD2ITSXzilxsC1x58LGtfKWZBgfhBT3Xr
MjJ8o3Ub4dnks/OJGFqYMNPdIsKK53hi7ZX02DMAgiefs8mLWU/b0oG69/9+rzZBgf94txbv1nMc
psKzrNHy/nEMR5uIX6fqyKBQ0b6AoHnRRXCDj74BMew+JYbPrFfmpxDgLaM1J1477r4mCGRdKKte
5fnGlkwGa10+TZ3hLb3WuhiVf+9FC6YmNs6gyQEplWx1TgTuyPObZF0AdT6w4CZEUZxJgIFCLnDq
DUADx47pWscsSZiD/bO1QDe5YurWVVniisf847yJZueE1QHrJOlJWCFpE/QX7Ac/zHEAj6uQRHfy
Xmt1umA1s1Z4cF+7nEJf2DFempQessQvvLAkWFHH75hguDAlUTIGQwDLj6onFt276+rPPfu3raN6
pRWyRzWCoRYSgZeHFk8meoWK+B3dk2Qx2PVC558nsAFuKOwlh2i2WqE+hSJUTycwGdMhDYYXWASS
zLiJcyzmDUKOVxnjs13Sx2/KAPmYZkF8aiQaj6D76L1tnDvdKmaSuajbP+YsUE1WFPL5MlbXlu+b
pOqMFRLnFpRxuDa4ItJrQbeVgWmRrrK+BOs5AMUHJszRt7a8Q6ZH+dNQx3cbHWLljWRFZ+RaY3Gt
aL8kLqd/t++OJIougn3LmR2usoXuechpqOaTeQhd2uCtvkgGLhUWB7oNTC0xlgeGOKStMjcFCzNm
S+iZZUIqeKZ/TfqY0ehgtMPIeHgljUdkzfDmu7Coctdr1inSkSFlwildB6HrALKHBGX0cYqBu8ww
fyebxCQ7rxUS40f7CEihy31QvSMoTNtFSRrj47pbXUxeNTO4sm9+6LhOl5YxSAy0CIYaAKZSnkaq
nWc/x+1YJrg5ZTSBeVDmXtmQlvR4WPYk0uxNejErygnYGL0D0RxlhtCwDWAa8xbKjxi4RMlKaszE
ibW0AMgjDmWwfmdWm5ydVHtGZSH3kfwJQvsPrZ+fQRP/TskpJmZMQYNCQU0IYkrDnFwJ68E/DAdY
N1dNaH/MOF9lYjl3g9Vs4xPEfEVomar0wWyjRUztXezRMIG0xie7w68r/GbnDS058SPxzT1x0s/S
zY9ZE18xhzFBzkHDqym5WEZUnmrOKbGKyeJzxkthViBU7eFBgPTyXaA53/VT/GxGnonSbTwRj0xb
6M8At2IFwuSVpLS7UZf1nfbLxmwZ2tWOOOouGgwE5uOBgwc+UsQ5U0CaWChNBFDTiC3c/tOYfb0h
gb5e4IctqAcOBXnTC7s3o31rRmeTrDa6YHCpO137NWoS8ZWV6+umYouGP5osDfRFqM+z4tQNn5Y+
jvxSebUtkAEGnAiJlhIvotK0VUYQkjkHzekemYUqSpdDXyM6JLJCb5oJoL34DKqWN0exjUhk2niT
+7BwwYJjml6HMFtbTVCtOSdj1SkJLMi5O2N9GnYNgRhlRgMlFUfk6xHCL6C5PASlQcR7ylx6OTWY
RemahMuO2BCIkuOSJjB2Bdal5Yg1oUw/AS8BE6ERtxXqDTE8jxDt1qXSaxUtiL8pNe42J2vfp77b
dQKOrtdFz3qG4ZFEthSJV75lgpiuPAM8rut2v6YGvxkB7daqsZPx7EtRYbpEatlmYplahnpObb1a
Scd6S6uBXonbvxrGMO2G3qfbY785VoJI+e5lyDSGKCOnEL58AJv4gKiW44qYWk5DYbNmHJ1hKy5Q
Oo0K7EYRIgapBshZnJmbot6WdSEPyh2e2KyTndTFKcKive+NVUX2y44anKlQ2dont3HPRUH7Uu99
5lxdET0pnzkM3qDLlLyGKEaOHqNf6p+16eB0xcGIT85b5QKZWyIahIA+Yd0BjIuIzxrjpbOSwfxp
5cGTObaYMWypbwdJJBQWy/gowhzhjNNVn3Ukbg2a/l2sfG83ls7WatU7ESv5Jioi1FLzOdVvJDC1
oKo2Dfv60pu8rdUBOg6MuMKJ2hYrUT/6qfZ+8LlqyAFEtXGIW6WzroZTK5MX4Zd/xtGerjphKTSa
f/vVL6vt46ewDkbizXJ7R9pjv7TMQUM55rwbZDnSnSZdK85RTrTYpJ0iJ4UE88x2DKc7jZlt2ad0
JrEwS5ceZl6iKDXlHWagduYMvCb4anjpO2guuUKg6JVhSmQInaFEBwHmDTDGazL/NqkqXmOHCIjU
rVCn+PojTTCdWmyIaetaG90mU6EyFE6a8ipnA35GeBcxk6xHCnbD3ZZ3a2xZfie9YWQK36AhB0kH
Cs0kkhucD5PbiW2pRLjr/841T1t5jtKo6ckNEHVdPtdo7WQKF9oyg/LDZpqOdH3R1yj++kbLjnU6
3kIF1d/HXn7IO7AtjpeilInsW6yL9eRj66Hj+zHWtbE1J74wIwNLTMqBfxCFDChTut+sNw+pNxuK
6VUYOhAOi+mtxRX+BaaAhIx+3DacR+5giemaZepVdiJct00hWebHcW3pnPndKlmQeJWRC8XX4NEN
L7kNUHhehJ8zF53Rf5AEF2zcMxG+PFpAIDYt1L21R6jFchrG322TbBneJMSUsWOC4OvSGa4uXXdT
Jbk4GMA0LImelPJwTyG2NONSu0IcEduU1NJlD1cfC2DakxRrOojkpxTRRu8evaGeFjmnpq2PHGaL
0mZ8l6PAPMfhhmBWZPxZNxClucFHXqXxSjF1+CJNBpHy1N5hUf2M8sLc6qNygdyFndwlstXWIBO+
wpLJtGGTQ0JCGQ6gDjeyqrXkMYQsjmFDii/ahWMjY7U1BrPAQxqF62rGi9cdh0QNpWFoFzuFFhfW
04R1PASML93+XuQDVG0ykuK9nkc/o9BbR/rgvsPJGddFNYZg9CLyuiP3YJEKoL8Ishgiq60uAgT6
Ma9CQhn7PZ79+trWdXLr58vkOQccisFJJ9jmpryahi8npKElKC4gUdaeclJcreodPUi20Rxj2Moy
AMwYjwTXyeeAXjmpgN0KOA7FUw+pxxGYvLC/BKsEe+OxKMOPiUf0MLUIBUjNMBF8OxF1og2nW6v4
mofK8c5UOgLwOiZLQ3GWtXMhL2kwyYvTqRu3aHFVkW7dWhfpmtkmw1bDDnMsE+FgUaWb3iDV31qc
pC428sBtwmoFX6WJb4nPJKXSs6tKaCwkVlHjJ1bWuhnxoYg+Ms/g/hgCtdr7gI7/ifUsPDQtU5BY
s8pzSDf7Ao0QCDoQBtfkweOvkbdDLb4ajQwfSJ9b+wKpNjUzehVY6QhASRGCwZghFpSEA0Rt8OXQ
iTJByd80EYR3r9eNTemSv/n3pa5Bj4Goko5+vEZAA75cvuUEF95wGZkvgxFta8cOb1loX0y/YXpq
2b+UFTuv+kB9TVXuRhF6sWlpgQe6ZDoUmdZ7dTPh03pL5Q7BI3Fu/pA/KtPtqITz9lXwNOPBCg42
Wr9T6qbj6fun/1y+/yyP9Q+tQs1l6uVPAB2o24bIuCS+/NVAEpl5HcWGhAV1NM16ZxZsKbI03oMC
I/SkefFLirkJ4qpjHIhtSF50YItZBzTER1h5mNWVBxQdSAiC6DNpHHehJrZbrwFiXgCnJI9kSh5G
aulragRnWSKnP8d1SSpu5Ps7GPEYoZwqeI4DzGFJqyiM0hiHaWSybijzUMepDmJ1LK5x60WPAS7e
0lZDsdMkL6GEvHZ659w9gdR1iH15a2uDcA+oBldqyGxlIhStFqYtsGJbz8hGEEyQgHSmSVatsiI3
dq6Xd2cYAe2ZivqRF7Y6TPNWNHXqrMUeZy7XSlaOEdqL0PW8D4RN21FZ7a9qoGeZMZJfuHo47V2z
qJ4chuRIvE1CH7Pn2nzWBSix70vYmAiDawQmQ2y111EOwHl1Hz152LRX7I3RyXepXTgchs91EL5g
RewOZSDKR0jxuqEvQmR53DantKMXPmjQ5zHXDhtpGi/NYOb3uLDMJ80iMEZ3sv5DR/O1gLRfz5rJ
9klIgdPGIhzI0hyX+Fqgt10dEB9F0HXiGMlXge5OkAb+K7UJwKXFh+feQXjb0gq4SJU6F/mpyYJT
c5LFl+z7YtcjWCHL2idGwLRl08vculkZEcBlJqx96XzBjSe5Qjs1nqh3tGafu9wJT64ltdPQfiUF
pbuy8XfJOX/h++JNxVusIJBMefRkZDI853IK7qneY50knblsDJRxSAU/rImzkO+00cUvJWPFRo8O
cmBakXS1veUgk96SKkxubYit2dbQq7bubzIHuzWm1QEPq47umMr7TxvUEO0qzuVZ4fyqp7p9JGZa
Poq7gXcJyR5lUh48SCo0XlwrfSPHNvhJb+GZVlHzSpXXb4qhLg6pYTPGddAJdoh9DcOKnvrKNPYA
RmpApXG6nJQbH5qEMmUSrrP9HjOofhS7yUnx8GJSuGIJBhWQdfbC4FfdOqGZnV3QI8roiuPEgg+h
AA1qkLM1gHR6MdxOv/nacx/wD7PTeriA2S5hDmDZtI5Ge8O0pFYRGL8NbDrjwWTc29mzi7P3za+B
QvC5x9KNvCD5AkvbL+zA+c3Dpw5WnKNyC9x+pWz1wISsb4K0QuCkOT1hvXHH7FPIW5bdpDBguDRp
8uySz7WbczLS1L7mve+spWL8XCVhcTGrnr1ODN1SU9pGzok7bWtXJz2APSXYFTZ1nqS0XVA7Ojig
70E4UVdU6UYLFGF+lu5e2/lip2O4Iz6BHllTLPpSxdTZlfvU+sp9auYLx4V+MQxBuc0HazgmFhlt
2eDvA8gUq9HBfUhP0XzpTaaIQxDddGKCDGvU5uyIgHRZPcSSY6fOJq8L7zTPeQEuuSD7woK+aWk8
5VPuX/Dve38vsY9itWTAFzYJhuW+zC9BoLmQkaX+5RDlVUlp/vInso5U5XxSDbZ3DXfEggK7upix
Q5A0nXgnrvJXVdObpcK2j1jkWhMuYQJc9oVE7DXThubGQRD2w5g+5WOZPqWkUiRDOpy+XzVCTktq
4/iAhf1KsqLxqIkPG3p2mEIO3h2hES5JLVQX/1v46l4FnpCVFav6aMyXqKDZJdFaOyXihXlHcuaL
HDt5of5axz159Trh3aceaM/JwZnaxmO/s8kWXLe1N326hJvhrix+FnHGwAv48oXhrEto0R9Ibbea
IJSekKYTkyRzO3lkrPfStEj9wwbV5CbjauhFBydn2uXIyDiyqOjHtsGa4lGHl900s63UEbyFc3Wa
lgtHUrQmn4QvNYfe6pt3AJMRqh+ANEZOTBMdfFuMSJNi0rgz1SRHmdE+bSPnM/P7CqITs7DEMsJz
ULo5/Gplf8rY/KNK+Az8T2s0NHX11I853fT5uRs1nLJdWe3CPsnuJVnKR1QT7Jl51V9i03c55+jv
uq6OWaLJ5wiU47No9oqIch2d6kXThXv5/qkN2nctd15aNyl2ZjkmL+HY45dFhL42oHzsyTauVwNk
u5WZeJjGzKRZRymZtdEQRrumspsNXj97b5pQ59qsLbc2fQG8aD7iWdcQy8RtOcQEwdWI4qOTGGcJ
2pzAzWLlIq0496rOCO8BIEVMITrXWiakeHjNrZRnexn21nhx2ZkvnVDByhCQkEaYbxeTIQSYU3Kh
bHqd9C7bLEMJBsi6LED3GWV/NhvWGDWm8SZzG9hd80XzGUKBSD8ZzHQ5ZWXDdnC1T20Q4WbQ/PFQ
DgMhdT1PL9ACdYBhuDSDV+pM7avSaOfFbq6uTjaUp9gE0IiqGzFVbca7MHjtawjluD/Xgx/Daihx
qgVpytJOsipV3UZzVfjpYiHunP6zsBBddS05pBSh077uRo6NqmnQYY5/SuH0X2FKj9PBHHpNfL88
1wHmm8xj/Gmk3Skdq+k5tq2FaSFCHlwnWOM3jr/q6qslGIXNKWy3Vc67i6ktP4Bm0BrsUVP03kvY
2gBwKpc4XXfi1gr0tcuHs3b9SmJ4c64B0T1WkLifIwSjhcjFdLHAKj3FeFyxNUzNWePItsRp/Cse
Jo1hMgi3wK6Z1s0ReHa/Jn8i/hFnD+VEEEbaMdjbfeW+CFvuR1tanyptvRWrg8IM5a1M+huvAcGD
dmmNH36rb2j+/VI987SgVIh4hXELHIO+XHlJ7En8FJq4tdSUr2U4pMhqynxZW0rb6jqrmda5X95Y
HwwoHE+MCGuWkfBmhfUXh6rs7HRjdoGoktHxSiqwKLTxJsd8TWTmLYPYfs2nYqYamMEyruWzO/jT
Si+mUzQPKeO21e+h12sL6ljj4qd2e5qNSviMku5H3j1ZTAa/7AT7WMsSRIJk/kOGfyKRPeg1dYcq
o/GLapgcO81rFxOH6avGb+bO90ASkg9fh31JRifHARKl/O6zNuq51HYLkgm5bSDZoT18dJmRXGOy
lp7n1SESeXf7ftWJHLSkqdP0clLr1EfpO/3VGB9Hgu112GEs0Ana0XDU4VgM/Cp6SJTwRCaZbzaz
0qVWZ9lKM4bnOA+nVWsnzzDP60ugnbKEPHVaw9mmJLmzDppFGdS/Sd6VtFUXKXhDGiTNp5rqao0A
LNxZAoOmsn7r5Cc3owmCz/pZhlN0ZrLh0w1va/eAz2zhzGNXO/OZ+pNlieLuXRk5drcIamiqlXsj
/cp940eeCoTj5NafWmx24DiGZJVCMeOL4WYIwOCl45BdpxaWa9E1v2OkgCEl1gqr6rRRTIY7Pzq3
TjOca9+IjiO7bRGsI01kp6hM1jURsNDJyh9NAdUROkCHWD2VgiaYcfl+hXfOOIxt/EaoUb8S6fiu
AC48ej/6u0AQ6jQnNBnXiEntHi+xco8ZZ48gbQ2al6P5kQuX3oVbNBfSirVrOdW/C0szP8IOf0VF
SCPuRSRMjfsae4VHHkKjo26Tv+ikx09TAXU/jYt2nWOIKsAl3HtpJXepnPOQCusNPoa76ItE4pVJ
n1nGqRoD9d773DzmkP6xBk4LcRfGb3VB9BMe++IYZiP5ySK5dsJMbgwF89XQuXKbtfYiGakYsSVf
HUM8+TJcpgVvo5LOPcBa/9YZEcu+XZIf7maf+aABnLSZuBEhKXdhWftbtALJjBB+NIE/K9bWnYfB
RKM7+VYS9UsNQ2+Mr7IIhkvKuhPFbrtr2fkIqnJegrgtdmRG1Ku2olM1TNWbAflsGUiZH3vXLt+k
3Z8UKMWbKcUFFDZLCjsJp2z/p8x4pAMVjofGmrrl98u6H9NtmGLmFGaM8qBoh4+srZ9lbPV7N6DP
EmQcPLNcv4ZmD3wCbQkZ1hLx6SYd4mmFjKa6eip/IcN4XE0tqzWYiGEHml2sHeI431s1j3mUYewt
Sjtw0ONrBIKKNOJmP5gVPaveTm+DI96F+SJVKB6dH/wucTzgYAjqZWkG6t45+kUR6Yuvyor2YvRx
JVW8sXqc2mMJ/cSJxhd67ColJh2CETG6LCpmXe89vR/2gLhzoIJT+haEPe9riIIt0Pb0rXBrIu1j
nvIkIxW3IpjzyRujryn6QGGDt3So2yPo2ujKP/n1jceo3cBFH0Ef//tlVCBuchvvLZkCeAZhbQFX
6V6YeazHCKiXG9vijFWl/XubVWXjLC1ZfqJjsTYuyJKlUw7ycA/6gVWLZRQpJRCLRBvuArTDtWhF
ctRAPi5nw47Gu88Hl3iUcCRSlUhqIzFvk67wfCeezcmHbzyf8Kt680s0gNw4QqKbRU270LJOO1v+
JjYJ/1UYOxaN4HRKkp51iy3vVFlNAuEmgN5AF5lKOfeOCWCeZecA5a5IyV6RzntvJcTNQukwxpg7
kPS5oNEw4lT5DT6OjqzUogORmBwEywG6efQAfqidK9BsTDNaCzqGYbD1agk+PXCNqqMfUCWAxoq8
I5cWgIGAsmxRle4TpGdvIjOe/VL3rjWdxkMR8fdztj32DBgRYBMTFLoNJviTSQgdggy/e+vd3NhU
c9ZG1VNd06KKuC9n78bK9kL9UNreSYtoNCPP0rf+VRSOfFN1ZD3Bnobo4DbybSIsahnGDnWJXUKX
dJ6J0UzPTJqXZYAPqSGb4OCwLoohvAkxnvIsNI5AvRFm6faLnMb4IgaCcL/vE/ywUFUYM+IWJgbd
5h6npYzoLdfxyQalcWChSN8dPtI6L+uX1BXOU1zStsE3fR86hfjYW/sD9B34r/VKN636MUweYNxs
WJoNvO8uL6q31mVhKrOJYsCcHjIhYYVjyN4pBoexAdu4lzBXNhv+pja1bz6Yy6UQpn7wM3BrlUyM
Y8caYnZueverZnyueFi/FzcxDeaxlAyNMxl3b1GkZiTMUG6rSv6sJqu/zt+19PoZJk3lJnmXKUDt
nZCA5jGMOUnHmcietAXTaegVOYhBs8l2oYjcrUptutlp678TJfPWC+ve9MFEeIp35tfZ6SP0yLJ/
oYbGVmSTjGKH9lZLEywD1g6RpUTiQ0pz+am8RttU07olNHqhGNOuatf8WSSo7TutLg+jggeRTQrd
ajreba0Y9y4aqwOfYH1og0TuMCqu8l5nCqApnSzeVMJRG71Vj490UZkxyFOYjasmVQ12+dr6ivIR
Me/kXdMuNRCJBNRlBijJ1m/3vT28+xlccKd9idJK7SetgwbgmMlGNeqzt017S2vgKwtIp4UFiAgw
LrAYhDc7q2g7Klqv3nTTM551+5dRGMkhNIqSPNO+xFfJ5fun2MHekWNxXrSmQFg8NAfmkVJf9rXT
HJQGCC1yJU0T3QKebFiS7iGXqY7avz99v0z7CXI1mRVN2zIbzv73xUSySfJ78KuMDHMXTSCho2g4
1EhHQJen/WrI6PGHqt7oroM0h/+njMANf/+EmQzxhh7/oS2vDuYQK+LrQUsNHiAz0E4/hy6l6Qbj
ca1ki85ivgz/56fSTz2Yb8lW0OPZy+qGTrYVVn/gFukPuur6A5oMZpcs7yvROBdsyOa2wdGGwxWM
EJnxJGjTJDj488f2/TLiZEjS+q0pk2ARJuZXSDE7jqQ6usaA7tbzktXfe8IWiDe9Ft7D9+vvi6KZ
bNmd2ExMcpCUA0GTUmnTsp4LObtMdikuO4d2UZBEBUxhvlk3T/ionNsgh2xVBLgIOStS9EVmdTDK
Uhz8CYnJ9BQWQh7tdPgx5NMJRZKxUpa6cYRnMO4nzA+S7ysz4XvcMcfRfHRo8ZzKFYE6WX3fw838
pr/fKXFK+YqAUYtUhSo+lh4+w6quUvoOLo7s+VImaff3J8sWgM0lrE5wKIemj4jQnX+yJaxmfGk8
qKaqNimug0PbiRXwod9lFNhr2iVwtAMa39qE6aipCFka941BoFk6QhPT+LMDCbTckSYdg/9cvv+s
ZktY1pFxTjy2jO9bW6XZLsoGtWuKST9q2DWOlg06oNb9vd2Yb37kbKVvyaWcWpzJcJcWdEP1VWQL
9/B9CS1+wp17b7x2ONHZOGsV3fwBQdLCsdXPBiLILBx58MMKnFq0SvrhoRfMLqVtXrEs4UX3ffTV
Do7OMBOHdSj8PTofXDzFmADtEch3mrCHooe8cUYE4VTHzlw+uRHIGEKNJsDDwafDbJORU3tGQMBt
GQUf2Sg+HZFXuzzTGdJI3DmIaNGeMPrxTmh2apyZENQNSz2N/e82mA9FyIa5Y+j2aRxdl2NVMbNY
T6JJmOTZx7I2yYYVADNU/6Ty6Q7K+1H6WCLwt+7drtlRjdFICBnMj01VcnNT6UdB+T7CkQJxdqn0
gGgYlg0a1DdaTN6mz8hbt7hjjbCYuzSEsWnl73jApMrit9Y9fMDZrDEo6QRVJTjMonkrbJltdMhv
NOZ3rD+s0k2yyU2en1Lv3kry3yiDxJHRNGMkt9+HVjeA7HX67eDn1yj0P9rCuUsH8ipeXpj9lfdR
+uZTWekAbPzhkKSlYO7USDS8MtkhTcmWlouwCjg2Dym8BSj0T7WLUijqyE0OBnPcZZnzVgR4wGGf
0toKnf2E6vkyTNGushxWIUFid8shTQ8cyL6TxXCHxepkGR7fomynHZlyxX4MG3uTJAHnQtvbCfSb
R4xUEedTJLFuZNXnkTjbKweaX33x2nQuVa5W3jtfXWFcbwuyAEwI5MDx+d/GPRnqVYMBBT4U7a2f
jhba5yAablKjdokqsDW6fQQKOc+/a8TLAyTSzidxo2/X5qCWTPtRMJluuG6yBL8Hst6VtIONBm6e
g2m1bWpWecv5ycj1B4Ec686f2y+1xowwPGSBuYB2ZyyedBA++1wQYZxaZw6NL7kcTHLL02wlvggK
OAVaAbofeRdgKUS3Wop8h7C5qZveugzlG1a+TLf2Qy7PlkCXngWg+itRboj9ZHtW7aeWvZJDweEr
88zX2kuKQ4H/ArAqwHsbHu5mMtEf9onsTpX91ccTptnmjT7qSP9urVc+z3CQLrPMrXZxxtk6Cfu3
QqcpDQf8xETpEhKEqExh7GnVdgs1uG+jX5T4cxzSBRKmid6wdFNCGFFReuuBfTLB6oVb75eG2GuV
1R04lDbYloW9tYYM0nZOFrmCOyjtqyQNrRyDZD0hzIP1UW0NvyaZXSaCnmMEMj6qirV04Np1CyN2
z/A85zgApu/FPHsmdnoRtB/4Jp71hKFRNPEcohyhJ7dDlfFpNsWL4CBaJLp41nzIb5OOdFDO0mon
e++Ccd1X1gnUgkLKX/8RgR+vwoLWZxl+ceaCkh9LxAP2O1hOpO+mZq5Fav1p+t+qLp69npvX8kjR
Znr7sELbOALzOQjP+T16iIhAJo4XfBfsrjDHaOSytsfWijrk0xmng0GWE8mPACs8oWipw2GEWK0W
RcRRJiPew6q14uAC4QITPWZbhgnYR0rWwP4phOia/S/2zmO5dSXr0u9Sc1TAJJDA4J+QoKdEeTdB
yMJ7l8DT9wdWRVVH96jnPbgM8khHV4cEMnPvvda3huyNu4/JPNS3OIiLc0Nzibag+RjbzAJzh4jt
wencs6yyVwTe7GPQ7fwyl1vlSfu+10gTBB1yBwDJRtJUmO54KAMQlFpdz35ta8ZeB572KJWFvwyG
Ud+4qB6dqfbLIPkYmwsT9pjfqse9j1AfpKIf6E7B4UinAuD0WaFlEbN5ihM57pUgEkov7zgMBs9l
dmxUWEBHxtvCFbpmavAcIsGbKWtDm/3RJivK6EO+w37y7OqVYhA8VOvAWpZWsuZnxDokB8xS6UZL
vIuc4At17m6Qpo2gFFl+t5zzSvpT3NA05EgdLP48Tpt7p2OqDwrWz4Q7+K6mPpLh7LpovvQcc7/B
EruerOCvDiTyPfZlAi9Wsq5eYk+9JfkRSfBnkHHjtX106fLIWTt5r90WMxCxiTmQyaYzhQXNUuPe
tD7GCFVKbmvNyrC1V9YRxvbpzFBDHoG/rErCqIO6HFdJi1yIE/lf2IJh5KPba035lFsJY0SSGZjH
9rMFJTsq1+bJ6rj9rN65bc3E3cV5GKxz8RmO8/uoG922Sdz7sQR5aMA63jVnW2HO6qqmfoz67o8g
GGj6oXyyzPLSHDTpouf3UJu52sGcireoEdGNUzibeax6nBUgyN2+eocIHz0gqp9XubJJ7m7Yn+YA
lJLnYH9p2jvmGedOpB95kL16BWoDOyl/4U3TvAt3dNTu+I1OIXU4/Ts/X7KPbIdc9ho0bApoo7JV
cXEp8eMAAp1w/2bFPFuhJ4RNcdPTTd9jDcVMhGNyouUATYBYuEFDVCqOOiMn+u9FuNL6jRAzKoNK
IeQw2GPLlHu+BKe+rjnZN0E8btKoeK5tRgyiT+KVY2gYohBZ0ze1nXWlFoTMSOxCxkfqOJmzjr3p
bhjQCTo3EiXiswUCURY1vFVw7cLx+q3HPd+i1cT7/JaYTGelQV3TNzh6SDvVx1tMusGjNJsTzVzc
hCKgyY+uKrGby+iYO+KosO4lUeeH82PbWPEGM9pLDrBv1Ih8sJK/WGvQ6rXxjfCmQ1I6fkavaI0u
Abds1z9bxjFV+jtBBCcaUPEOSefOGwbz0sQkEmUZxDdMTIigvrvIu5d9/tH07O51dGu0RLHwDcDh
5hS+vJNsLekNa8RuzoY5UTNXqAICtHCD5b4yFGo2E823dTUSfmUNaXpwDHSSWd6tCmfE8KyYNpTM
P1dMUZmzNu1HkbeAUF0EKW2snqqaEyw5JH9xzhUNqukBAtINlIr2B5f1SqPwvHVn5xtGjUGnGL6w
Gyb3LhTHLBU6RnAboYXPcHRYTcHU7Yo0ulP878wg/HLzsdgnjcWMjf6Nh+TcN8X4EqTmtJ6Sbxdl
tGcybUCmc2PJDF+I8x663i0ZLP0KpER5GCqaAoiNOyZDjaum7UQamGjDxyGBozbJGG4m8N24dg7o
5mrcUNvMGN4wJB7DmRF6AJCP8yi3tomDAft7uNIdoLct/Ww4yu+5mz+73yWFtYfuPeiLHRce68LF
NJvnCoCaK3AOkfMEqhAHQte4hJ4IBNqiOVvIi6ewzG6jsWqPTZ99QL8uSDCISK0bzY1o82oVhskt
DYPPxMmeRdKeUcVCegfZ6B31MfhNPS6tBOu1QQix3b/pBPOuGJT8kYaVbCoXeEcgfqRWPWVatoOm
sa4cBCX43uZ1FjqgRJD4JWEACrZUEE3H25hOpyRvD5S4Yjba7VOGXYcQRXdYDjpSUesY6311CHJt
r7p02moFh+ZMNWuj9uQWD66xyk0RAVDTnf1gOg8ZHELSI+ydwVS5/zHshqA3OUY7ul8c65PQ2k5m
cGLje5ZNKDZjJWkSOe+a1la7Woo/Dy+0rVUWug1FEkpu0LJhzvGQU6hhluMjUcUDyScbCOzikjJf
3EIBL7kkNN2fXSRXoaa/4rpe6x3BN3U2Un0PZ53EEWTqJiKyhnVbR3hu1DSfJRRV32gEoYw02qQC
ZZ11e93WX5yu/umW9PUq7thbxj1iNX2devWp143HKlT3vbskQs3M1RBMa4W607LY49gIkZNkmR2W
qqeerEVpTS9zktNTMbqdaY9QPiV5aNBz+D588MhCtpXdc9Ml3cmzQsH62O/ckuw9sZ0r0pv0hRCr
wumij+PTAMqO84wS68hGzqrQtW0Rwpy0kHXAnBIAfKga57q/lOh6V1mXX2AKvaCunlaJzcxPJ35o
CQXjMtdAYObVrs3Te5TGpPnCj+n7jMFS9pWNMeYYivigJDoqYEwll2NMFmKTwAHRyPyspNWuksG2
kb/6qRQPkeBsBEbguQiqh2bemLPr7UmhftRE+FagCt5lTXWfgGpqHaK8dBV+zd0n2hIivaV6bQYL
BGDlvOBpI226nR1/dlS5zjWNChtKg1Mv+dtVlK7tmfWm5/TigwPn1vJidbw+k9GCR2KzWisoXvhc
6P3EkkH/vje0fFXX+BaCqEhOHdfgqYheofhPN4giaeGHMQVODlsuMiWX5gzzppTeY5pG2k5xxa8N
DqyPMs6iI9GWYPPmmf2yH/Zj4JFwEVKhVTLL2byFOoKhf7XqkpFRF1TAs92O0TNAOTO3w2M/u5s4
zYvbyQasvyq6EeYqV6J00ZcMQuIVcBwLXSGRkIBTYx+gUbTBeu74ah6sO4YE5b4hEH2FB5o4wbl9
ixG6MgFo07t6rO8SYuHOlUyTndkIi1ofx0lnIpjP4ukb1RnYPqdtWDLtEOAA1q0mRcLTtltKHlq6
PVnaLf0ToM/GrWqhbuGVFKfWAkltJM1ZMUc8hhq2Ht4l8s469TICMFy3njHe0+NS9yLTn5pOb/0A
pjjHDRP0rg3xw56RIegkoROIeDPbj/qsCu7OmgKKBpYO+WeWVnSb2TZtj8L8TZA0XxgCENnTA22i
/3UBYjqfoENOp+szMmRCJG/Z24jeHnDcAJPEIoDGbaAxqoZOmjLm8my0DrdGFM40/DQmJ1Nz1qfM
vTWXh05NiH6gGaLS0zkdOQb41qU/WoVIvIl4GoGopnoPPXGMf3Izxj/Oz98mmniDOkUMUd5TaZUu
cHhpWSdF/p5PWx3NVBAfEEpF93rcL5iPZEP+Sbqn3HoqRPzllA651WkWbPXKLB+NDogvusmccwL/
7pz3xksKaxOhNSlnL955Yfwd6l59TwD4LqXKfSlAnB3gYepgHjXzY5yZPM5iYPaFbYhulbOijVXt
M2LnmHGDT6tQDZSGkaylruy9qZsfdtjt+jgZfjHPwaSWxsau+KE2Oxn6CMO4z4JE281T0hyUrOGh
iJoufdluitKL31F7M+1Lv9vSiOi7TCatKUJy0MvKrUsh57dNc2kYuH/PHr5IIFF/XTJqxzEriCVT
RrhBsm98OiaFm+O89ZahHSZiQjaunjJiHM0/R8vuLcHUpClAzNERv+/0aP5b/ChV1cZU08HdrOVI
T81+ZqTjlHepybHCYXPkEIHCTXHXrCMSvcjAhn+m6S2lkfQueYaQRwe9XwTBK8eVhEjKY5LSkSj6
3Hhp217bBrAtUFGLT8+RJaezIoFf6g5n3oSJiqDVX3ohvL2JfsS3uta9Q3pxMjws/EkcMg7JBZ6D
ctqgHzgw77PucV4TWLFEEZaza90P2e1UW7AKuJ9XWpAYpy4wgl1A989H9iJ9klLIs0zoomTjbK09
KORpQvB8qDVPvNUAMYZUQ/RV7M0hsZ8xR417r4hq//oSW0e179PsS2v0j34Rs5IFbdB7QYchZghJ
D7EzJg+O0+WPCX4KuimusQEiXp+CnibkoNfevS74G0Pg3jil6d3HofIuHvjT69euD5qGgAujdQ2b
UP+AuFdBZOWogmvhdlowYqk+P6Np7fom+xwL5z7zoksUFv260pxkr5HosnWwSm+iioWjSBp8EhEy
/dTCi6wF7u1oFJxKjBEl4nSjo94/ll0uNsiBbOYp43Rr1vINw/ZrzDwVNO+7m2bRY9UiVctc5GbS
ghoAz83dIj7bGrqbPFwf4HBORf7pxVN9D0rZ2SGM4cF2yeSc0psxbpov0m5RNRIxsanmkno8jC9Z
7bIWMFrczY7unvSxwXbOuDrxmv6OYt5bF+kppHy9s6TBTlFOW2NBC9R9DKs0d4xVlveU/WGPX0fC
TNKqIP0m5MZXRU2IklsycW9nzAwBkRCWWhZpLIw15VswQXKJ0kfpIgTBUJfvetOg6o4gDmLycE4x
p1OtROOYM0ZdN9V0DvqpvMcTQisQJp5E+VX1tt/FaDoLZNQUWseC3oVPCALK88y5RTeFvi6JN6mT
Q5okAlBvTfRruVoNfQnhSfM9z0PNFA8vgxZhgSyIh87jDndp9aBcN34uDSoglg4mqOuwp1nfEWxR
llxRU+PC0gSJRR7T2kIGgLrZ4vMmRwIzCu68B6nNF7D8Jyup9mnCHRsimqNAg2ijYkIuM/gNen7n
yfZllhkD7ZRIKsFkTYyJR16KWZDH9aTqAhd8ZjwGo52tTIrilTMEwz6X6R7vU7jOAmRcfLfDitXW
OzEQ6FWbv0Gb6LdLYCozuU9Ph0fC1krxPIu7KpnJw7Ky+6Ruf5wETWWgtAwCPvGcM73VJMuQv4jC
3rYjdOUuvk8sbGMF5qV5/rblBNlIpynJfGqN8L8hpqfYTPx4X43Gw5wMMcBlhtDjVDa7xVfU8fMm
M8RTYJdcsBXK9LihzKN3vmk5bGxMGAn0CmVKtVcjeE2QIAeFlfncencFrbiV9HrOijnvxQRmW+9U
tCed8bbF4RBiy7XM8xRVtywkqzRSG6Rtk185zWaog3orwmBGyUQTKW8GMB1onKhSSI6b047g65yJ
TqdPjw2bDfzZT+qzZt3pHG40Nuo1WTcR6jh6/hXCQf6ttednUU7GUlOVhx6V+gN5k3d5TuZIXzmL
vno531cBQMsY3VGX3ywVW9NSymGwgpguZ0aj6Km5H72AWCTghewhOPJ7cxOIQ140jN9NcuqCmtn7
pM6BkVzszH6imWetw4xDm2fhEazcT8YF7iHoLBKhlHkQpXfRsJZVmRvt6SbBL8v1r9lq3nl/yXRp
+ngnbAlcupvPkbizTBe93rIk9NbwykkRxQgm6sojWA1d7i4LsVtpo/oerKQ9tHo0gVJj/MREmTvc
O3uU5niji03gGQYDa47/RIIjQ5fasTYTkojnyoORbN2nk1Q7uMPlntxRwg1LSD2eLTaupCs91FSC
EFuWOAdIa/Ogpl2pin0f+Lgngmbo7+dy+vQIAltpMucfvEmqZwxL/b1XGZkf1X2NJqZ091MU/bkA
q0JHOJehUNkhZFq8M8qp3M8GmUlVaz5BzJEAdNZ5KDnwa/UuTSrlR+Rvre3qQxU6EzWz+tFb2rc6
m9RWwIigP0ruFupFW5d3FrP9dYumZa0Gj8qmI1utlSaikWo+mf2oDq6bHOjT/4CtoqJ20K530bR3
xKeKteLY98N5Fv0qKxb3xtKFn5KjswhCbB2Kskd17YMg3Rn9HK0sfo87HZkTIeUEi8iK4UFFrWC5
e7PXslWoqQetqZutyCHfNHTFtwhk1+bXqNOE7EsCBJyxptXoTU/UbG/oD7ZzV+Ynt+TkiyP4xWTm
tssCukeFAVbLypLXij1+k6YWQ9gUNxyinQ/kGl9TQpR6V1w4CaOsMm3O2Hr84NIB4uYQd5yi7wQt
OU2P7YPCpwFcF1EY8UunKmTak0QGguL2rdP7t8i24TRDD9N1+cB/Z5fBbd/Uv20EOYA1tCMYA0OM
Lnbg5/aahhrRS+Mfs1cfQ6tjLOQQqrgXvYI+Zkbznls8P5g5czs7kgzNc8QWM7WcCIds3zv9g4C0
Rk9jWGmep7ZCxqdAde8qo++BGYTOSbQj4+bXmfBU6cxlp+6ZbsqPQR/RSEmBIe1al1PLMZ3xB7NP
nCLdKn5AwbkyC/0nSj9G9uv1DOHAU4tKdIaLFd0mnPlImH5z1A8kMZigmD460ndwwjaXqUzpu1Y2
qg1S4kPu/MRBW0tQBYt6MtL5TXkjsuzD0NtnhTV4LUkkRHSTfGqJqza11flBQjPCm8fIHwjsjc2I
AsIj4CbRhm3UxWc4q8DPp/SYOPO0kawCTH0w2Fh6cC77fjuW7sYOogNptCyHPeU/alsuePOL5eOn
z+ZX3SLZrGsfLAQNhvmY0RXAfG3eWfrsbMLenTepjntucvdCkjQuGtdXAmNmPHqPjsEB0mnDE8Bg
hEn2QCZ5X5+HPjh2GbHdaDH+OHe9TQUd48FQNlsfW0UePzExufRhMe86xclJgIHqNbmNNPpaCmzl
Bj4wiGjboWVrBygq28PYoYqfaVOtwfseUPUFO+7LdReNLS0BZlS2YBwKQouKhsaYaLz2UJQJi5Ep
wMkFzNgLpqg1Mheofxl+MOeX5cf/i0d0IQ1GACT2wi8j860Kck5x4Y1jtB90Wm45BWDE73xwwl+o
lLZIdbifGsnxkc+Ak7i4rxrrsZ5ITfDyj4TImhXsOLEaG/U28ktqOhd1XBwc/tkM3+fhwQiPuRu4
X1GAOSq1s+5mDCnAk3iqznQ7+2GYHrXIcR/tQni46RAqRjEvgyEY92iE6RwtL5XtCnRdmGuXV3ok
5UOIVRLG0bqyy/7Z5Fp7cvObitGEWstp16em9RTzv3omNmOdFXbyeH2FBWRHIETEhlNR1PwHHRya
BfrNNDgh3yjuBJ7Nu/ZRAe49S6jG2ZIm6y25ssth1qCY5QszWOPrnwU1Cb91n3GOipU8WeQunK7P
wmSm8q07R54IEZQn2c70bIqG8sTKOEddv+n6lev3XF9KjE5OAKN5XmhoelTBSA7wlOQg869/dH1m
Gy5D8etrdzQYq5UkUfeB/e/v+deX//t3dBfQXCUMe3v9nhqO6L//trH8X7oySm6yzX+///pdTkFx
bQWs5cs/PAmxAETYiZYX/UJzpa1jb7WZfkKnxZJKlRmlNiIK1rkapMrUXYRG8hHGyL5O4ujN4mB5
CI2BDOLlu0iC1dfa7Ma4mvmqhFSaCsnnFUYg/p2G/cSxjlGlLKKrG7VSccE2ZFg7gbJFZRylWuB8
a+KrdPQORchMyzBDbqtUcM7vYve3AJC+yat6PPQgQYKJjA6YDskW3HXjD17uIjEgkBs4e8AaHQ1H
lCaYCfGfe5IRKbYX34apTlN82miRUGcyLfDytbzIC8bJisKjn+nIAP05ttlgHxsNCplHAvIKUPZw
QFlTuku2gd4cTbYvfJ/vIXkOvuli9WTAd7w+WJC4IfMwDdrH9gjNlC/YHWB5SrydAg3CgD3+GLQa
TQIukJ3IAkj2v3aAFjeD8MFC+wYs3GXKBWIm2yMeQgLQAMezAvklZnBesGuzW+Kfk13tzO+aY4PB
JyaL8uGcDRqOAwvOAr4iiJWpCMBm9JzredM6qTqQJouYbvyzvfGLOL3Eb5qN5tXHNs2exoR1OUMl
wbInT/2EatquucrR6D1VaQj7vcNoPtTHYbT/1AyuUjlYLPPAlwv0s8XMFxKah46l/0rn/GnG+rfu
U++Y1ZzN8v6GD/Ns5sOPptl+oIINw07imp1jEfVwgyr9DygLBofIvJ/6vznLjJWJ8GGj9PBrqCGa
6ZZ6MNtHrTHqNcQxtL2C9Kvp08Y34GtK3veO/GPCuCIrmZmVw/uJgfWGjvu0GRM9oSdkXkYaC36b
JMk6w+qxnsvxOUe8EkfnsDmjCX4mNRjJPcRafJkhgSmTg3UwK1BS3ww974uc4oNDeEEtvvoh9ll7
SCaKaCzntgd0glKK1vmLIcqLxbu2SmbL26QqeGP0CpKrDA6Tpo/kiujdEbjuXc1BQi2BFCXTrraO
7WMctGjgSSVg3sjHa/g1edINjK7cJXlsRu6JiM+FRkGjuJ/Tx9Bjz2b8DZWsMjHe54jwrDZXcL+V
8pMoHbb0j+/4aLr96HDoTNOCvJyKIJOkCziBm0fEKoRRTkq8OpJWr9ZZe0Z4Ym/xf61TbQty2i+G
EbWPZ5Tcp3dZiVyog4qAjcRg7VRsH1YNPlYtV19be0c45IsdC6Eh4uOVckcSRHpyCKbmrRnLxY9j
cnEaoPwN/aB5NLxKNoKSty1k8BJ2Cv+VrsoLG7jdliXddZdcJofUXTPbwVdE0NddXG+Rz0jPIyF5
RboMd1Vhz1vltn8xg13iEyKUv2H07NHz87rC91iDfEZl9PW+aop++hSIRfvR+Gtg6J6yvDmxcsEq
IAeNyg4Q5lKpgRLoUInICmZi1oC2mg37YA/B0zQP3ikUl4rL3ijhv1gTXNTRZKI96YtMJZNrq5j6
k+ccNLpTe2/MsIDt5BztUeSf9ZnpJ/c85kaCExNsJ75qMh/THnSUmRIdB9SMQ2YELrDnXFSur7is
/89s/8d32RddMz384uwuIK7TFuimw8///MMUABv/wx33P7vPf3/x9jP//Z9/PIefxc/n//UX/kVs
t+x/6pbDtB0BBPBHw4YEO/62HT/V+6cNKV14rgGuVtgWqDkIWF30P/8Q/zSxXBDjbNuWoBnmwW/8
D6/9n8IV3OX8NNORsGP/X3DtJmT2/4N9pi8/yLYcVzcXXq6xoCL/N1KbxJQgsiR4cPoZN8A4NOh8
DFQ9+a9G+tamFXG1DTIgpHnvfUsLiKBjVq+mO4BKmF2EFIiDaA/Zc/1uhvYJU+1FWu7XrFt7BSx1
ZWguMh+PstNiYyRv4QmFbDxXzzX2i3U25Z9jJ/aopPwMsDGivKesg20kZC+wV6GkbtzPyCHGs2hY
znXzL53NYU1774QhE5rrd5bHL5RuuR8ZgwN80bgZYaSsHKv6GQZQZzVJP/kXzVaYfYmGTFqnzJ3l
+F00uDPJL6PT3+kPI7MBRiceikLgITOnVJmUDyZx6Ai+4EmZ6qEAi7a1yq3ou6+yRYmG/evGa4XL
Pyu8Z7Qo3ixUiNDaSHWxNxoO7W3F2KLsmfhHsVajvUFxwHifSeHz2DRvtdtt9UyjMKsFLWrjbLYM
fXMaALce6lLfIus306nOPA7om0RUO8hqBdmUKA075pZp6S7htx6MiTBbJNTItvr526hZu4eJlD7H
fc1VBd1s7O77tGv8qMF4g707Wg1d+4NMtViRh8HguPDWTjo8acmXUK1c4CbtNpn0Ta9gtkducSdF
dqErvIul/msX1lsGho1vK6kSs8espqArKngzpJAUATlP1uNEexbGFhUfmdrVsV00o+PwiydiuqVV
uokXVWkhz+qq90FtWmbzjeoEoBavLffIdCETee/EYJkMcYcbsahWE+Sr3aJjJeQyJn791jFcE4Kb
rXyRh9tILqSfYklBzczY99zZY9brHbCvdhU6TW32uSg3CPPqrWuJO+TXjDON6Um6cGAsD0/drD8N
qo2QExvfpSlxdy0qXYlct5bodjPgUyb+/KP4z4MblGSXLYrfZtH+ogxsYTjQvUYWDHXn0KQ5OVAa
Z3kLoO6p9KxpT4jWPliE8rFFqAoKxptq0Rxz6iRZb1Ek//fh+mfB8gXCo3AFWrQ5JPlX1aJqJpOa
8Q+ZQ+T80g9C+TwX+a8CGMp8GoYO4mjpTOmeqRWC6XYRUFtxVR6vz8wJctmisAa6g/R6UV1fn10f
ikWTPaMfo6BS0Wma2PqyRbttL8aEWqDnrhd3glai8Q4XtXew6L69GafAvEjBr6Lw5PpYLVpxeNP3
XOyGT5jlWVjTl1lP7Uld5KIy1xe9ebooz7UBDbo5pmhlO8S62AzsRacOT7I5uot2HVs+Ghcol+DV
9xWTcRqTCN31RfOu5UPnJ5VRbRWC+Otven1QV7n89Ze+vhaLmt5edPXjorD3kNqzJH8OKePwInsQ
5IT7jLPQ5y+fkbeI9K8vU8Gco150/Mmi6PdKeWk0MftiUfvPi+6/p4Q8tstDEF7o72GJxCHA0Tun
FbtTi4VgWB6uz64P4eIyKEGAQB9yvofFgUBlQtt7sSaQS8acqUv/CGNpN/riYmgWF8P1GRFycPJw
OJTN9NSmQASrxf3QLT4IDQDhEsTG+SH8DbJ+3rD3dMfrQxKZ+CCsTbw4KyIDy8X1AatR969n15fI
Z1ufk//Akolod17sGroeYN/oa+wbdl8T4IZmFe/05CeLKj9aHq7Prpe2wpt8tH7mxSVCMRQNJlMP
sL4rByNJMGf5ehFJ75nVHDvMJhDOxQ7o2Udw9aFcHSkx3hTDeXYjGWx7TCsQqbvD3LrnmpbRJl6c
LR0Wl1AzXDoO1md9tb/YixOG5CiqXJvMy2DxyZSLY4ZrWP9Xx9NGP9QuvprrNXy9JqzFddOK/LGK
qDqFtK3j9VnoZsWmo2KgAdM4a1RG7rrQz85s97vGEecUOQwcm+vjVKRgHbKAPzAKjtOa0e754BT5
kMPoHkMTQ4yHjW7F+1jxl8gDOGLdcZdBeWFXxQmbp41JZu/0GqwfwWUos3PkMSGyVDxsU+bEBy2p
b2A7EXsQZfT9Q0TGoZHRWuFBErBHhUrdQCfjtuuAlZiS0rdgdOjjEO2IU5DI5eywtyAeMH3nKtMP
1qSfRFfdEcPiHqpOhzmuWD8ja+5QLwWIicpiY9hqCTbsidLI+PDctnCBUdLg9ZCOHByeXuhlvdCV
1f71inLR3aMWY1w5JPezYf2FRZbQh3vMEnYMzQ38Rhfot7Dgor9BElfKsN/alSE2tsFQ3Kq8z8Ea
ETSXJ4T2vEfg4aN5PgzXHOFIKzZayQfDZD1+DywiSrNCzIcCRbqrYWKgAQabx/THufLbyjVuNcFs
SbEzojtW0cBQcyrUrjXkizUz9CuF06Eit7N1NXMSSkN1Z5SddkKbgMTD0O5LVvB16WnkqefIkcwp
9cHkzHGsDpmT/jRB9mwpqHxN3ZOkZDRcgbOOSyGTDZv1RNtSX8C7KeEkqIHO3WD7Wh0fuzTzS2Ph
2zCf3yBsmbdFFCK5sulSkuaujM1N3dXuVmQo2uzYji9jIfeMoWsCXuwfHaGZ2VibqcNsHc1S2xuW
5r5yQloU41D5pidoTBFVY9ifcC8rJzqRoUF+BRql2DJfhtwa0eN6tBC8MqZkfwCTZG7qpZDJ071A
r4MrgQVI1GRn5tDrl2BKPW+ZtSEFka0sT6b3pqNOXI2oETYlElVYPBz7lNjE+lD6MqwJ+1JxDUkM
5QcfcSiGFrNEdNPYVOOzbXybgaZuOmL4CrqmkGVXeucsCiJmHY2e0etHvHySeQeRAb0TjbibuKvz
J1Pz9onVHfKhqG9ZeumfixZuVNb/VMO4mmKrPEBA3OkJUYBmoFvbauhY6KHn+c7oLXLmpU3DNVJ0
pCQ2Q3mIOhvJR3B0+1o+62OcbVvknKuea5N2vPkXu4RCWGGJDbZ2V/i40SdKF4XnwhrXg2lLwld/
Fs04rVMX7WZdO9G2I6CL4i6w6R97l6B2rJVjJjSbwgLcqj6yy03wSVVDzTpViwRzhrQbRQ9e6/4S
oJ6uq8jG++8232lQ/jrR/CML29pemwEk/oDaTdtwZ6GQPca53LMCWitEegdQRc7ert8bj3usEHCG
C444SLvQsrXQZHGsaXhKVoLR58opy5tEs56rCRaBCqX+jpPwmfK5ejBRNIQUmUXV0z/oSVQznVmA
7IhQwM3IW1SQ/wkNDppcRpF6kN2IZrrQvHspo4bpXGSfybkbuQRUQBj4uhPmAV1u4KMzPad0GwCJ
vDgjJATLSb+TRp4q6TLt4VgPBWNAny5EfddhGlmZqIzJzyGbpR4kFbuev0NeP2te9CvbeFwx/xmY
nkZnu7NODMebjRQ0jAvXqDcunQWtjx9T0qbboDr2+Fa3U2r/9Hr0VMdvvAX2RXXluend8aWpOgjH
dfYqWrrJIWYNfywoQoYEc8n1IYyHfz+7vgwSbziM0jr/988tWXAoNJe46pihiNFpXyGWvs2Qt39T
mPUP+QgQaLZhL/YpE+/2nqNbfGDDeEuG5gnp/HQT1NXRXNo8dOzvFO2IMYkCUNn2g5kuV/9CQrgC
EMwK/ndP/wwoFdrkY+61LOiL0NUI4fTvmlEC8AsJkZKm9u2688LHQiGadt+9M1rE6LS/w4RXH4PF
W+uWT3qqrJvMZR5gO2jMhfuNfRcDVyKHTYBtllVY3OaxCFaWoc42N+BI0vpaihBUh0Z+aZmawo8c
OAY1kp88OqQgHlcFi/QKT8IXaLkvw8DBkmUPugpelZNciIwFuoXSmpEujR4oZYMyP2pJlTGxFd6R
5Z3e9hodJjdNzI8gJ1HRSpZcZXwna9okClE7D5oc1LHSvT926WHbp3Dw7OSJsM56a7eJxfSNIHf8
E0CvGV9a9fAz1u59kHQ6wZRrrvbnUG8L2jEdiiF5idLpfewabe+aM/CZqqHJ3OIT0sx8l1ZLJeYC
uXaT4KC08IVA0niiPYpO8S5imHOThIC3+x5i/tJQd5LhJk+K7mxwJws2QSfPN1M+f85Z096mMmsP
fZg9VHhD/VILGFbm+ps3p+5uZv/G12gv4qWAfULf6dl4P6SUQAO9q9ZGr9B4I4Td7He0jHfNdJOj
PTBtzSdF4yztm/VsUto1G7TMF5mgmvIMGyFyiid70Jm5WhRBiMeZ79SWOpat9Z0keMRT8rqVlwV8
TfA5c9Zam0YrbpNESzjaIogJm/kCaX3VxKXH5QG4eGwdXF8ukoOGuc3cRDGOhXjDYU3s/xd759Vj
N5Jl678ymHcW6CIYHPSdh+Ntev9CpBO99/z181Gq7inlVKtuA/NygVtACRJSmTqHh4zYsfda3yqr
4sit+27mg7PFx0OZlcT0+of83uiNcJmgJuSCoQSwU+uAUodZv/I2hgnQuI79ndSmNxusO2CQ5lQS
ieP2LLDmXEhgz9k0YE2OVUkjHzmKWmE5B3NtiR2t0OBY6sY2TkS5N0pVnULwaWGY9FsyQFbMzRNU
lclpwghOqVKPOw2797G0/WPACCwO5uFrvzZVAMO11r19TMLHkiFbm00oPWt6cL6LgWvU1NlGgbuM
EETQd1/pYX74YaMu8WsKz0KNiUiHXB16tQ6sulBgh6GpcgVzdYE2EERMeJa1vt9XvT7w6Nn7wmfu
5yAjwy4Tc2+0I22GESnYnMeho/5bAGYdltnk7kvH/+x1gggq+7q1nE1VcGeZ/i30jWWi9GyvDdSH
eWZR2VrhrraqC9NnBfc9jH5aQWwZyZ7EqBEhMejmNQz9F+bDagszhNbmmG3MgDdJATii2+ao4hD5
Md74abH3Fc4NxcqOmhewPnmvu0EJHykgWfddNJ6TSmPNbvTdOGtkTHK4ByD8eQ5ACVAv1li+5Nc1
eRZBUuDwaJ49Dre8f2tlFiC/XYYBbU5icIbrOIsjsXB0/921ofHpEyp5eyzWClHukoaxWPOs415b
504pju5o5cCPsfv5FsJQRigO7sVXvoGyLbsZ2rR9aIOEVZ8gNd0F7UZrjB/qXSTOe7GPS+nh4inF
ScA4XTSzicxiUOppzkPjYd60ozZfCXNddZW5m4oJ4kmlrzThvBiAIQ6lh7YyNyjhWS88BkuK4RD3
rL0AVAemV6vvdclLLeW3MMN32HXgEaTPCheXqMpCWIqHPtAejC7+0NpePsAGus/pjewHSq0F2Wca
Ysc2vTeLgQIct7HmhidY1GpV9SZsuRIvj1n2RzNmChGEDCOLYvxGQt61yM34Ve91BgK27O/lyHAd
yyCNTXGt+N16aGr3nMi622VCDoepTvsDxizOmsGqTWAJTZ6Osoiwd8OLr0mqE2sc2eQdWAOdJyLz
VNQT/oNzcnDQUJZ2X++hqw1HEr6HHbDx9jgC+x5j+EAaKHq3G9SKAKRh18rxRcjQxpXS7Ix+DHbU
eyS9+7iaWsxk0IrxG2QNVVVnugei4smM8Tmq+RPIuLwnvYWBxWs2dBNq7r7dDv1p8mtx/P4LlKvf
fydKYa/KThf0AXOUewgxl4KJdZak37IpaGGDLnK9qrdd0rw3fR0eQ3/dxDpGfpRgqp8Absy/OBmr
eRGwfLg6PBKHswl2z/iMgLXAxZThuUQmU1p6ugtzDoOiTe4nhl9BRHMECgCrheq1y5FV7pS6E6iF
LB/fhkU5wqjQ6AgerVkQafe305jtpJdHR6dw6usyFg+M4cQTRE3i6cISj9iQiCdsVieKW7GIuwLk
cDWi7c1j/H/gpy5bY+V2QNyAUI+XxNYiIcm8JxK9vTWetn0w2MDou2cCYsTe6VAYVjkf+EhHfTEF
1M+4Q14HQNBk/sGGLlj+1kZTdPtwyjdNTwxF3EOggAeISZQm+LKL2Xz6ODHWo2N2x85suiM6oflm
Gb65TtIdrmDd0elVQ7pqCeaiuViolZVn9S0av1VWRv59kYXaBSDseFHxtD4Z3WzCoJWyLUqthRhe
mvvAbl/Jvs2uKqarRK9ne5J+kycdBcd+6vHgli74FR1E3khlkQUspP0MO4JO+u7Uc21fYtuOmg+n
ksUZWmEYSO0UsllRc1rXOJ0QTQl1wnSTqebUd+ZFoefVeaLa2SJSeW1aSY56639Lc+/CNB/zWM3c
fBvN4sbKYv1gZiEieeZVtPE4zkV4pKVzLQYMKsgN0DdhTgRSVu2D5LrBS7JpI6j8Y9Due2VHa9cL
n4tW8hRzdm3jSlv2bvbKQb849N2jJBmLjb7fkIm0A+9Ub8LkA7lTtKKX6C1xPURMDqvojCTuYxg8
uVcAraI6JefYUXdu3FjrzInTxy4qr8Mm15/6WJ4mWZ5KAHxtgT8tmCmWdpmTwswkPnTE65jb18r/
JPzOPRvWLvW1h1RrmIeCbpoqd5qNkTcZUAkNS30EKj9OtdshD0H1Ywan9tOM7N1G0CREDZGx9Rat
q42nLscVT6DRcgjF1eh2zVXc9jjtyTcHnHI0xJM9s8g6yeLszlujTdpGQyDpyvEGf+m61T4SpKik
SCuV9W64/r3Icf2QaoTxVOXXQdzQqMqLFRFAFl4P73mMo7swc7qt4VJFVHTY8gI744A5vWE6unUD
UIaxC68gI3jqYFsuzPRQTvdMFdrQ8h8GYVrMQ/WKHoTDARC6zRSE7bIBH0rOl2BPwrdbgfTDlZ13
O9OGWFXYTrUXYy0eNY2UEanUdWhq4kav7UPtIKcWpjiTikEInpByLTq7OBRzQ/b7777/4irzxhur
HewD2r4pYkvNI5A7YR8deixaKhX7nM7WVd4Ldn9+VG4KhIiMq7aTjgOwnB6qUi4QWDf7SK8PxgQ7
vWM60MlH3eFolqVIMOLk0HTGjie+9PAUW9FOmHm6S+O5SgcCHMd1vnUi5yFMnwu9Qp3QTf5BBM01
LC7wLU5+Hksy0eiLwT4TKR+3ZrpIrV1GrvUymdNHDGW/SbrUa9qWl5GtrhRtFQbtnBGnpthW5tkL
0/6GDtdtahXrcEybbcrobIW94ey4RbQwuzI69n2kSAzgZpIgqtc15xzlUmMWajeQO7CvS4zsqg1u
0sjI13bf39Z4McHuIKYMiM8ccJAMuJ/WugArDqWAtBM1QnisNXUnczZxR9XrOEs1cOU1bx+H6i1h
9h++cWHztsl87xjLQvTXUxy4LtquK31jODXdV4xeW6xFaqEhL5iTRnnCxbKZJN4bdyXLAbATITks
/CvfM8ArWYQaiiQj/51qF3U4iuHALXHeUV5VQLeONmx6102rswVYFUC8siE8hMZStwMeb9ncG+mg
7elKoRaoOUsnc976VQMs8cya+iAaCrFrvWGXVl5Zsek/J03wAUprpsX7nBVYDTdDi4HHnk5sWt0C
DiAm4KB70L3iWTMq45rTTU23MyxW+MLOCl5V5UvzhPv5UaYMMcC3eOtirsPD5NVoYkWEm88d0NJc
4MB+kVPucjy4ExDd4QsjMooCCE3YPUBEjNBzDYSMCDzjMu4vNSte8xxwferyOjWyI1rdlopNExt+
snP1/ZdqpIiZdOoTKfVVM+t1B6aFR6nR9wfsHhlPRc2Wn4RwYoKR+6zpdUTfYKBwsEbdOmrIFW5t
89aYzOIqqP2NOZbzWspwxEtqYyGTtt0mAwQFrEkpKktnj/L4ldd5iCbzs9XFVVo7zG4AK3AmvnSL
bpvN2VKV7b7A27HXGXLaU06puewjZBksIlAgJ2jUzdTS3MvMu8xA4jS5JvsTRoDe6VxGnoLj9ujd
FTK8Rox5QBewc8t+WCZBSbBKD6KMdollBQ3d5HhbN+2dB6JgO2n2Uji6zfzIPQ4NitIozp6D0Lwz
QNI+aBLeKE9qygm1RyqYlFd1R4OiNlCbAg3FxbHSEJAtZpY6za9Q0emiNq3Si0JV9U4yFgF+3W0w
DpzxkWvrzG76La3OlWjD+GBwqwIRy2S870vt1fU4MKHx3AUEPmp6tMu1qj6Ukokx3aglEUlUyGjL
lppEfIkEPd3x7O+aKirXnjmRF4HjKal91LZNHD05NGG9qOpeUCHXm25WxxRkj1wknXGM0BZS3R3Q
xiIn11K5Jn6rvYxMBzuobY9PWZtgdRZWtgstu7n47oOtnOgtZtV3RyxWbtBtDF03lo1ZhstckBIS
YXu8AqPtr+NRJrdljeXX1zz9oSbPYMFw5pqcj+Hx2dGS4gOpNVIXfWivKs0S+6a1NZIuW3GnLOcj
yqPqA/jtvs4YhIlaEdsNnFInFAI8tW6L8BbXdrso9dD68HnNyOsGWpcpdbQBrg2nGp+rZZ9YqJqT
ZTGBZniWP6q6uG3q0vsoDQuMHvE4nDrahdeZr5VibE4cgAaB2UXHj1GE7i0ztQ5kglUU6QdueYI5
PgosgMRMyeYqLEdit5VwyeIsmjvERva8wMVR194JWMJ0fmV1SnRyY/FxoSZwDXy6SZo9GpW4npQ9
flQoBXVfdsumsgzC0ka0Tdx5C1XX4X60fALPwlrtY11T5BG4kHRqwppajGKLEZ1Ajz/8c4yCZwh7
3kPoVM7SFvqhJdspUpte2vcFq+PSN3Cy6BxHbdynO2McNAz58lGzjXrZpBPj84LH1mUUO3WYs70q
vbFS+1Sb+M5p5atdnPNhjRBkefrluCpDmPA0Sdm56nIPi6NftuobXcTVUNK3ldLG+U2CJtviOCxE
HjzZGK1K/BfU6yQ+thFO7rjb+0lQ7xmWDUwMPsBZEAyG1LYEgL7uwDmskqb7ZIFo5HRK+QSRQW2o
uGPugaLhtNluivlHxgABVrbWv0WR+5rb6QUJTOmcpIJAzbxyJLmAcERozjE2N3wEWJH5jvPRJwxd
/6RtfaMb7Q5XKzm/YFXWQTU+1PlLLYlr1RyKa+A6RD8GnMAzQSjsiB673XSvdhBm7KNcsKCfPjmV
78a0f5AqvZYcUAyHetQJOZeOlEeKD8GryYCxPe0sg3CvtYNcwXicncbWR2M4pylNblRqfWJnPlui
e2FjWg+5IhHDZaRcVMYLr2WTC8ZBQ17fkpZVL7SA7b0EB7V0rhkC3jYKCbYZj2v47ci4iukbCbyX
VvRUaeoZdHqBA79HIw9uxEme6vDUaWKhzc66tjn2ot7k0thYNZuQH7/Qf6PYYJakE48nJWN6R/kH
Usvm2ObyaZIxg8mExT/8aDyi5buKLlVl1g8YZq8SFISZHr0zjDmMBofTUB/qFVDvnLmHe7RhbQB0
MJJNUX14kZ9f+Z0FxbWLNiJy31iNT5XReEe9nQDi5vXlUE8L/Ookywi1YdyrIjNdgTdl3/IsBI6T
ceiKkNQLH/aBqz83vkuTEXhSi2nqpveip7RDFdtx1o/Zyi/5ZGjcVcTbpRDP28mvbjRiLXaVVdjb
yHAvizknNQNuuZsa/14Py62ShX7BvXPycN0dXOmPF05MzT/UfrwOkXouHSNHyqeil6qiMoH+i7FZ
25RNlF9OhYU3OQyOJvsPfk2PktFghXEcSn3fryGOQvTpS8+jM30ZBqa/rFoklyER3tsUfi/FVrUw
dcIvit4mJ6jp2VoMfVy2wRuw+pIf4Omr2O13UdFAVCuOQaUe2ypk/NbWFnNUnIGlfUyDqwl2+gIe
Ub1EFvzWk5a6qgMgYcbY098k1Whyx1cf4cwKCV+acftC6W53sSdvsf7ZTPLIfgHZJBamKLwjs4Vp
5QHvmic3EaHq/e+/qIJZvho6sf3xhRq03qoX1B+iqDE//+Nvf//ykPkjtvSe9zzEAzF2xT2kyAyU
p01a42BUkmKKFioJEd8mZoU9FIpNSRLIQoFcrxUyIdLzqBDb9JnIGbximcPs0Az2UTtuNVPfOm74
iq+HyhjhB7UAjmrSh+gMkpLrSko9fzWZTNqdLER2m6HbtIL61qRxskqJN1wBoy5pdOxpSMTLxKZ6
CqZ15rYIGeMDMLySnQois228RxOsJIcFZIHybS2Uuxe0Y8gpxefpNeWbqmwmru51gVuIFd29wjmX
rshzgxbmkDhmBrDk7OyjmIVRrUmEaGxloPWc6zzEZh6jfYFNoxQADA5gXst4a7AY66oEoZiOUxul
NJjJXs3Ue5ygYXu0R23VBjo47CZ51QeVHTIzpU9b3Ygwu+0Rb2zRkexM5qyHIMnLTREVDKR9y92n
2IFxgrDIEqALfiDtkxORgWo/IOv2ddQ6Au4/Z9My32CuA97MiHCVpMbTUHJ2jY1n18g+psE9pyF6
hMBCiprxxwXkMbZpFGTrOgzwUFXlhZdcZoH5YEThuyXi4jzqLJFZGN6S9TEsZNlGM4r1Bp8I6aRj
ffZEtKlxMy3H2rKXaUklKRjEBumrpcZzURR3omNUG+a1sUPlg6c+emWQ8k0nrWnJMMO8DLTkxnT9
jwxGCzg+7rUUzHGK8m0qGZjFOdE+XuAm6JiTbwX+5k1BfkIYeO7KFvjpfH3adHD9j4nr018MstfJ
pTdPAyug+0t4VCrd+FA2iyJt3LXeOem2SlmGPGpso7a8pRTDje80N2B/7h1rfDI4Yy7dNInXMiso
LSMruYDRbnu3eT9hRTQ/iSYkpaZBg5KbR+Y9dIgCsraiXD/opvncKbTFqOZvqhIISF2QX4ga9xAh
04RTGz5Pdrvqq5bkz+lOz8LmJnasRW1o4VWWkymfipXV+yQ1oS8hYolb9v9LaO/GAinsP5XQ8ij+
SkJ79Vq9vn8m/7avE7S09R+1tN+/84eW1jDM3xyLqCRYtYhWDZ3U4R9aWsMwfjNc+PW2g46VspaE
39+1tIbzm2HwTYjZTSUkYdL/0NIa4jeH/3Qy1XXXcv4lJa0zZwT/d+Kxowh1sqUODURYSvHSvmQI
V7TDjEAb6wMRIZZ3KIb+wwZ6sgB8AX2idO87oEThzEiamCQA2fuGIYdal+D3Kq4+cjqTC38oONx5
D4O898cMVyixNEl2z6F4lc8JuJzEcdoBYg9htAO6VSva8IRnGcNqaOU+Sjtue4hnS6dXoA384sqx
tCOpfjQLIIQt0iY4JWZ3bqZFGb/6aBvxgc5Ig4tO1NuiL9+rpHkai2LTtM1L12wboSjXUWVCi6QL
jiWx0+/cD2aXnzbS9DQJ2BgawvmSC4zNDe3EBJYODCI3c6/trHoLSAvok+5a6xrWAkwmsxnVTH88
UO/Df/if+dWPq/xvkB6u8jBr6v/z79acV//l4iuB9El3hVKmOX/8fxQxo0oUhl26UHeJAPa86WKw
h0042Aepsou0hmdedPVi1FiDgW17ECvZfPtlmHjpJqgkcyxJsA+3SrbPMeHqmv8JiG2jU0iOZDTw
0+99x9/I0X/A+7UuC+3TIYtrmRtFzhjDJ+7+o9JLjbOr2HOooBti9vdYRMjI1euWtgzU9hRvyx8e
kj973z+Lt7/fdIo72NWRbBG3/fV9x+if6zD1uoPhdpd5s1Ge823qwDdAxOYowyZZGJDLQyKBj5XB
TJdr89IYHJLtwbRpepa4/s6heLDtfTl6O6CbR4PQPiTZMHraIFgV7vDItoy6RUtJPQLxypjVW8sm
IDqXlPmF9owA9y+i382fo98d5eiOcLn/iTabE7m/PkxxhKGrHfQSPPJEDzG46mCBQwrbdcq9y0uw
aQH2H9O962NjU6IyGhNwTXGzcWW/bk1Jee1/yMBlFPli+aJfkti3M2NnYypQYQiSPZK8cj89//rz
+CKm//66pa6EophxJPbD+T79o5i+gBYDrANjbfUekHSBzOipMPvHjgx4IybItCfLz+XGiSiIOpgm
HuwzOdAddS/QOzpISDlulQmFtc5AyOaUBb3cMh//4nXOov4/Pi9cX2lYrKU4u2xDyi+vE2+vaYuh
qg65Zz4Mzhl62rVSEAc9RsqIt8uHvHWfCoWljCkgIViZ+65s2pnkkgEyqOmqW0trZp85yVkUPplB
3UuRTkTNlzukq/ZErIsOcTawX71WrX1VvP36LfwcMP/9Sjus66bu0IJR3Lo/X+mJtq3mTJRqWLau
rKnetpB8oiC7PbXkoYhQHVOz2v7635wdGV8vm2NYljIxLEjFOv/zPwp+taBti16otshL0ICHFeUN
c7+PkAcklDhzBWNpqKpTT7sYTFJMG6uhcd6Fj3XrfEykxS3qjnYqt+s4VNtSny6CajdlwSbq9Ick
7t/MpNuXmnaXauq6Em9uUd/THbvR05kxIf/iQbP+9DJaDosHi5tkWvDzO0rypmxZHKh4cXi00a0z
WQcLCK8VWTuvTF5qvbmr7eQC6suNjbs88MNnQWOBrYqEDyP2OZy7HAzLA9oIGhIWxAmY44x19IQK
HVJuL8lz1Jthmdd9sCzvfV+nc2KHLUlc9qkgQySquYeMkGcXrFw5CNR05Eijn5Oobz6dqd79+mM0
/mR1cQxBa86StHlN88vHCOUk4EzDuAbOaYuPukAWioguTS7qd0fzPj1e7sL9DjZPc3zK2imjkxP4
HskMrfupQnH761f0pzcWhQOABQORhWt/uZv9SAF/jO3y4FT2t6QExzKGV2aa3lqZuvPtb4rkeXMf
C2roiINFy9DNegSaCIRfrrYBjCWG10yLJ7Z/AlsKrrZ/C5+kRsmo40AcJucuqvCmhdWuLodvXT3E
ODW9v9iP7Pl2+bKuOJYA98ZOLE1L/3JlVQ5mlmiWkuZAcyzc6jFxwM4E7r2dR8Um6ZBwJlH6kbkj
uIaR2XVCcW2inl24sPmh0jI2ijgf1GZySc7OZ2PAs3XdiWTzdrb7cwOaUl+mhGEXNt2tbrxA5UZC
Sf0SW/jX/bFgHNB/tI6RAQQgOfE7QcILxaIxMxJfqqtSMtXSwUetAbVXiyDQL5ikLUINvVnnAtqN
GMdm6soep8OvP2VD/5Nll2GdgwuMOoR+8JenjZsc3UjnIP+hoV4TcJRp8DsH01ppMWB+yd0I1zhY
ZY6CpN2SeDe53m3TurRQkArVY/SG5PQb4kmGEJF20U0UMfSQEsySRFenQbZpQxN5FhPLTZTbN8XQ
McIYp0ut6h89PXyvumaeoZdEHqt8C1TsUhEnQT++e+jtzN7adX9IEowoVVI3yym60mh+Y9ME4Jxn
DKOR7K4m34WAOK0qo0eZRT95GqdqGw3OQ5DLcOVA17TpgaxAs5rLTlnLdkx2jHdekqDptr4AOsoc
5whmg0wpUCjEf35/w5Atg1VsB5yNy/5Z1F29BvRwV5rjmokGqhfH6ZbJnOziF2lPdazuBjSxKy2C
GWGIGaLpE0/OuBygMtFRK69/Ssc03Ba6PIXadB/2Zr1FkknTNIG1nDK36YJkY/U8Nl0MXTEmHrah
m89YFRVQdDfZMgCbVZ4FzY0to9n70ROkvgfBc42NcylRwbWSFhSAR48J0gQ07Nf3jPknCzTeLs4T
jsESjV/w5wW6tVwwFAO+EkJT4OzdV1F2NvT40inPjAoWVjiu7eqDE9HazOl/pAiUWnhz3XNmRsUy
8J+ltzNU/2QhUQbUKDcNw6FRGYwQ0K374yxZ4ojfnEMGLqGxgXv6F4uC+J+7ptLxzLsuLkfDcb/u
mpaR0lVuZ/dOb19lrbsQDBARd6faokxhy9UQtOni5zyd4CankCYsHGvqTChLhjfeBxbT/goUCwE2
dPmcTYQxZ6E1qHCcrJsWttbGV9232B0THC3VfU3rC1iv1WIbGOhmG3DN+iZdBKV9k0+9WgWwhBaW
5TwRjJcs3X74EL1+WcZBv0KoT4RCOIKN5JVN2KSZiNC+w/oCk+I2nNQ5gt5YEFHoqhEc7UCDTVz9
+kO35w/152WUEsPFAOo6Np+8+2WdyPJCb6oOlmXMv+NPL1MWJQdk4INZPkc+E2x9LPpV6eZnMdXg
YZpUUq3Lc9Gar008fBKKehhiF382vbalsp/I3WXlTVg505Dzl3dwdfMhxWKlUI0sOM7JdcDJzcRQ
BcXdXzZwp1W77SeeitwiVd5uIV1PLetTxsM2xzjnSXtGYI+cWW5Fd/abdPUXV+FP7htUooa0Odfr
OlbFn2/9KY9oa8WQgjLPvgsN5Iw0csJFNW58BCvLONsOsfTwuRWATeKXoYP0ZyIAQ95xachm7/fm
nTIKgtxyxitSgaUVDLmy96qabaWN+5bauYEmAwdisC2U/YqE9aXNopumkDdc+CJ8bd1dYqdPUanv
p/GuKAhL5gT6IQmEq+e9yRvUXVvmf1WhzG/tyw1gmewPOi0PQ6JQ+fmtE1Y1YVeC8g6IhpWXoRb2
TlA6OuOoYNaJ+oMN0zD0bnXfR+EZH6OEs78Ymq3R6+ShqmTl2WwJvdvWi95K35oYn86vP6D/UUe5
tuLFObplm5J2zNfTzqimyK+soceklhESUW6HFl4Touujg3USnGNEAjqGBlRm1kesxD7tracqzs8d
2lNcrhAmfv2K5NdbhlekDNemEQOrT1Lf/XzdutqvsSEYNWnj4sIStAUn6yKsIYSQA1AMDBESLwhX
JIptYwAMS71n/UC1fZ1IOHSV154oWuhayuCmR+9M+lmx+MRL8mwxVFzaWCzjqVpXWLQYd8+HfHRw
Fi3JSRLTbfmfZck6U1Z9TOaiuASwlvok103PnfSP9CtvgKe4JAUvXVPGK720MPRZ605nwJD6Jn7i
0iVy2z6PAdzwwCJTwLqYRvVok1uL2AEcU72cCKJY6KCx52HDyxDSIAVPehxRhGITfOqb9vn7Rf3f
Nvw/hgRLfn6Er3+bf/J7DpUBxGPzn3/76U/n283d17/w09+v//P7l+n7zD77n/6w/m7Iv24/Kzz6
dZv8+Nm//83/2y/+7tz/i3alKegg/XPHP77/8C18/WOb8vt3/GhTmuI3nt25BahzzLDmLfvvXUra
l2ziOup5dFm2zu35e5dSM+Rvc2MTN74tDfA9khfwd8u/qfiay3BlRgFQP/5LjcqflxY1vyD2FMM2
bZqmqBPmGvUPLQrf9YJAefT/u+Rs7R0mj9gw/FcZaGtLzWI209v/4dpc/Vi2/tidmx+6/17M+Bdp
hyjXhWUAcs+2xJd1fBh7vwIA9S3j0AGaLd7aoTUu7NGGhRH8xREdp/qv/zX5pWACHFdnox0Q+d1a
5bCpKy92N2R9Z9TPadnd6q6Opj0ILJ6x2Cu7dhugWSRki9DqGIUB/LozdtPEOEJn7xImAY2DJqWq
23FP52mGv/s+xNPRC0bzzglE79+RGZDLY8VnVx+tCG9XWW8oTy02XyPMbcIPlg2ooAmiGlPy+DYb
RqcIz51eBuRpdqV9xzBTi1DI6ALBYUViATiFwLQ73DJwmFIdbSzhvOLUot0IEZPHrm0lH7hGTa08
EH+R2c+DL7V6PjzLITtrKB7dWeYfgVLIuzHZhB3DGgBGjl7T5vHHcYaYDHZ0O04FDVA4N8K+iqrK
vPPgpvpLH+aCft9zJIoJe9bxEunCCoEdumkew+CB7bwW2Itg0dXgHYiL04JsVY0lNfFowoJ/K7Nw
NoGVGpFDuIVY30RY5mpVN3r3bdAy6e5jIE+vQY7QasdcKYsuezYtYqyzmsiFGvAqQZGNRTIFbrji
yfG89jkKxHx4tVqD6aeFZTle+Gkay3OJh7FDtJkxy5Gazxg8Ac1VP2gGBmWx8djKWk4GJJtOVvup
t0atGCD7lgNQ0xoyqR9ct372rfwOJXgZbrw6CZuHdvrO9AS/j9d8SLLhQvfy3LkTTsz8zG8y41Pz
vNxZBxM11ibg8tBoB0zHucf31cxwUJEMKFWAn58ajpnirCRT/Ys+bFPnTZFI1n1UTKNmPF+VBrd6
Mao5bZeMe8KPUMnqnFeDyUUhPbunW9XGIBcMipxWj1B5oejG5xOVSTMi1cn0ctWJqYXnOCUQtq+t
Ip1zD92xbU8DNkW1SCg6tbUQ8BpQEyS+vSvSWqNq4LZFF0ZudyUZ3et6BJjGrUpH3nZtWxursM0b
JqU4ZNBw+0WMpE2TTb3NtNC33x0MOc0Lo3Ay0JpaGCUSi9HIXyAIBKS4DnQzGXsy5nW0+9LHZbD3
MYqgXmFD17VjjapuLHdVkzY29BDuUqwtQiSPgAZzeRUxqexvaWiKdM9+iWCPI2WZQtcxJwMwqVJ+
WqKKCwr8CYtGoGJbgnMOQ/bkrmHSLY1Kg/ehddJC8uFasaWqJY3DrnyQY5+Q36ohhn+2e5LECE6P
4l4HkgoVMWeM7JJkToRfqt/YXmcEJ6u33eJohNachNBa2A72CETUdOmANiWONEWdZIw1CUtOp5vJ
3hJoHW4CcJRYbdzSMadTJXNie82g01x4eKGzixzJdF2SnHt2W6PFBhVarb/ya2O2CZUD0KRnkllN
sS8wXRGDFXIVFjk56OQntKIsWo5Ckd/gCIQJ7W+aKpPBWlddg2CGlzER8EhXXSLOK4saXFGZeif0
dxHCEQEa8xjBv22f6ethi5ZxYTu0e2v6JF07dpwbHb11V3o+TO4utdzRZlBQonfS28rJNkmEIv7g
d5yn35WnTcEcKV143R7XKjKKpjBLZlSBp8k7M2ESse5LTKU4aSdmXMYUJ2rlOkORfqIorutLhlix
c8I0ltvIat2sQDhe2ZUBtRiDCKCaTPSC2CdRoKOw0DaMNWuYq9rQfiOkINhWQgvMVZxaFRRVpVly
7zGhA2sNvDTeavSUyRmJw9Fema5DU0wP++yt8AxGOGBJJIMc3SUDp2HKny0HCRoQMVFhzLOjyu6W
eeOG7Tbtu440WCt1csLENLta136IFq7AYRQjrtOL6luVQ8xG5Znqxgn8K54S3VLtPY0KWRyicdCD
+0qTvn3N+EXLTgNoieSRXVti5BO5FZMmbUfOXaG1drorTNB9d34wtfG4lNM0jvQqNbPFwxozWYyQ
clk/Rhr/29Xf9jOnKPqs/1+o7SSnqX9e2932rxNy4+zjp+pu/p7fgU7mb0xO6DLaFo08g7bM38s7
S//NocPBKBkHsIJnT+nx9/KOmpC/KQVsISWYaM1NkH+Ud85vYJd0V0nDoUhirPGvIJ3El+EZsxCT
/+fZIFRZBqLzlPyPFZ7Ti4kuGRzpulbFsvAn/Kd92wTIeqLH1Byaw4AsMFnYQ3GtDe21zvqH7XPE
yhuFRPeIudOK0JboCCQ5QxofkVJeJtV/UXceTXYCYZb9RXTgzfZhni3vVNoQUqmEhwQSEvj1c1DP
dEQvejGLWcymQrbMe0B+5t5z7fxoT4BsMe3y+JcI1bThN9thBFCYWWTf55e1eOHO0y7mtllX+bBm
uLz1yadgUcq9gv5O1Kgt51RUJnr7JjaIKDuwK/7ZafeciXt7heoSSQu0v3nYwsBYjm7XOqe8fl5X
EIPa6rXXOWdvTrvPCm16clzvLh1x+2HYPGAG3ny0ctTm4ciQKfWCX0YOoijsl2W8a7f0nWQ12HPb
cm/vo1erACG6tGaUgpytDPKlJzWjZYKRCYWVabTZxYaueFIp89Iv0I8rnswmRVw8WPV6+fcBRfR6
2RDhQjsfv3VTRcaMmM/rJKTUtd+PI7lGlCEYRt306FkGq2fFoK1vs3MLYZX5UoCgTh8mzEAEl4wO
TlWAROSP5Wo+W0bHgJq1OhZPkoO7Ro6nSTM0wknW+SY2lNelu+ivtfE8l5bxhGEu1kcbjS5WG1wN
1aH+qo392NpNeRwnpyEdPdIL1BCmgWlGQc5zzzM0IKBj2T5oCKjjiSQgyNYpaq/ReHA6L6qkmV/E
INDXHeaFtA565ZsvWG2vNTkl1CLGTTr5xTSr/tyq4ZUipD8aDgRV2QMRrHPR3WHw7e4WVb1Y28w8
PkOLxiOVEYf8JtmEfbX3upo6GFnGyEcPoizCU58AAvySpdYTyZNiLXJJ4WLCvVd2d5bUq4SnKy8m
kljQhfXZkc561AsTuzvkQxZ6+lOXglE2tOm3i1j9ONQvHvguo7ONeGxBjzkV1EyysD+LoovntnRJ
GMCHS3GUkMJ7cF0xvfi8fQ2kTh865oSYMyEUPMUhPK93BLmfZFF/51RLmNA2hobCfyuDBpJntYzv
TlrE06AIyuLI1/fPOngeQCSmU7Fsm2eMGpyRjC3J8Pky2uZuTV0cZQGh9mIZkLyX5kT40zLEJnqN
iSunMbpnMpW43F2pRSDcqmiAoT6O4DuzPDgNtuJUzObXucURl5Nxp8rHqurGBMno/CnYjdazZPno
GRe1LS+gkGkddPkHFtHbrA13uYOxXVq8tBURD7vSeulXFAOB87HsM1QHaEC0afoTHmfrgHjSCXM5
XgPdRn84p5EEJ3ntSKXkmi3jopPDg1sW3lkxp3C2AKR2PvN96+tdRr0Rth6Le0go/BiebRG2uRyA
vxdo0ohOg+N/ztZxTzclMkH30hPYe4qQlIkT+39twlMxMIHSuuax5sGCxj80JodguQr7au+z7lis
pw3QA6nsb4MNCMVHK0saGyd/ULrfK0GWB7iZ5sVkL/lPZV5JdyH+QX+Hv/1lIIiLPQd4mHAUu6ii
+1uQ7Exu5Oq9hwo4Apa01SBHEIXBErhvZGESebj9hPIHLclXrxWQ7EM2euVjVi5XW98DqUM6de+j
W5ejSY/EtkKZL4Oke8DS80N1nXUVAjEewtJny/O5yRz7owFb23cYpmTdoOc0wHVMmp+d4EXN0TA1
59zv/5pBbT4EFgwSJ6sjdyTJkq+8cysJm8gdko306cOqU6jTo5tY3C0hiGx5hhP8qiCMeYKs9Roq
+YXYi6uhoZ+wU7OJ25UQc1dHiIx4t1QcDHSE8F/QXdRzcApswSbKN9b5JHob9ppVX0fjw5vy9FKO
j9Ccg6uQuXWerOyk+0MAYcsidg3TDBikOxOAw0X608vsKxLxtO3OCPy7jEM4WiUGgrxyjlIYxOYR
n3mA5LTQ/vk82zynjLc8nl2gDMHc5UBf2x+a8ljxGGlJ/4VBnricz7ISfuw74wu3wd9tKW6BuXJG
GRmxypU6IMvvbitAn7wmc17kLoFkBp3mxpzrNJYJFBIXMFOZFr9zEj3CQviYjX0dsFABtb6BGIVP
INMHcHRU4xCEipu/oij2BetHv8bO29tG0k35OUd2/KB3sJBLrxT4pNY88ff2LlDNtZR4KgmeB12Q
svDas0h6x+6e8Nv/GPVpjFxc+yelWJM1IApMdmdJPzpWXPHwfxEwKoB2y4fRmxIsXlpsF6SgVBPd
mK0TIQIqB5/W1ucu1LCSmEeAKnHGAUUcV5K3Xhz42ldubE7ira16+vchVQCDqyFxkP/o44B2WjDo
tRcogqikb1apZSer9p+E3CgizIwM0sE7z2UGK9tWb3qnQWqZ7ri5zBtskhNPkPmJGTWpeulcn2mg
j1uaZVxqfwVPR5D/S51UhBGRrRt6taCET4+mh1fD8kEa6xy3IrB+VCQjJU7q9VELOwN514SVroY7
W/qopskaLDb3B+qoIZFBRnFu0iipqiIAC7sRK3fUbwRwaX2XRQEiLRjknO3/QHvAbR9ZuMHiZn50
mHwGvu6ML+z/yWT1f6qt/78crO5zzf+5+P5ZNL9//Vbf/7325r/879rb+g8Gp8xOkFqyn4Oo+n9q
733mSj1uAQANzP+ckf5X7Y3ME1GWbwZ4V5kX6gYDyv+qvc3/YCeJEMrnsN0nstb/Te2NFOi/a0uY
1jDvpTvb+wPH1/ms/7347oIOh3zPWMJOxyx2bTGdBx5A93pVw+ivTmubNtelrdYox81xGPFOkME5
saLc80FNfPJpUAEoAgP0kJoet4E+9g9mJ7pkKa3mIZ2KlESL8UPOQ3/yZ2gP+G9s5ZVYsNaX0cXo
zHp0IQK+/mgkyCpLkIXqgFqJUlligFY8U7aHOU+LZ38GDj42W31XC+uJiPSADCeszRmb8l2jo8Jm
TFziO2IJW4j5MH8yO39WJco3yTyEsCvEFBBQtZuCyA1pLhcPlPA322kuGlHNBwGU8TwZtRdDeP1o
ax2sfjV8TZaJL0sTZ0ItzCOG28RxSpJx8G0e8rTBQu9hFDNxlCzsNraprqMJPeAdROilSTPyuUi6
3opl+SxHNOPpL7/56zfpr15by58Bak5BgiR+MtK3L9il1qMYx5lQ5PaUGctwmvJpYoTZvKWVtoCe
quzrusABd7PuJxjv/dueR9KEsESiOPcP+oySgWis6ey0AfbzHbrovDg4HCM2guWz7fdVLCetg10+
28nS1SN1wNBfnVaPi0HXiYZSxR3p5n7oTvo3ZzANg9F8Z7ssZsGQfuLMbm6TpYELbIkr0fXqre9s
+9hLj1A4H1CBh6aF9kl8d6bSz0OHNaVVfnlGpoXeYcAo7WVr9hIYDK0Lo3GosPMbdIMGZdpkvSoP
ii2xB94bUPezNQ2/4Xv2H2tNoasxzmcVlXZHH6pQ0+x2QrEhX8vyn7q9fjCZCg5LP3oRtu/DPFSv
xUjM8RjoMd4sCkcN1qZOK9caCB1HQra84jPr8GOtWQECI2NKLO2tj825cs9M1I0wqJ8ye7iaNJnE
iAdd1PVe3KhMxiW0+w4s4JEsq8uUlR5JWMM9BXcLlJ6QYJmXP92N7ocMKcRBvpcyHKPor/dCql7W
A0gY+BwrYldCc24Nc5s9mMg++EqJpEEXLVgSFxZv2RIM2JU0EsfNldAOqF/v+Duw0ZDf2m5ze1oW
lu1t7SUsNsmta5AF8TtKRRLCB54B0QbOBclI7z+k3niPCfzJFfV4z/2Tv6adfMqVzY6OpPYJX8+B
3WR2lOueJ7eLE1YMboRgvZbbVgJPB/W7Ls39gAFkTj/6lClZ78LokzWUByQaEFpTh1GunXpohqhV
XL0/kWh/KguhP7k5cF9MJDGkhSOtJIYLEHbkwL9w06WIonkw2BXbwrmFbDel18zlanTyGpuHkH+V
jrJT3hZK3Rvpew7LiQpjRrDBjxueMUayzbX94Qgb61qY7D7Jz3pcNfy+opv7BCbfryWzsCoV7xrL
gmQtSaxyWKwz/x8vLbgXyLpuy1UP4MhHCS1kB85xy8sP220e8LE1EXJpKzFqnlS6RkxUqpqViwll
ZVbZn7Pd7wHx4Idb+9WV9X3KMwZ1YRrNws/Ortzish/ua3v+nfXp74w18K4leZZl+qo3xXSv0uKh
dI0ve5p1yjUdgsXEC6n7N0RWeC4xUR7RVXCjWcB2MlS6p7nYldwTvprUNj+E3dFuVd0xWCP0GWXi
VcPz0qavcrfS1JKGwFNo7mDVMF+2qqPnnctyuvI/8jW4NHr2CkuySeoVhZsjqocxYJUrkcg/GqUD
CbGt7yoe5CHYyYjR4AVg6lfvsvwoh++0qF5K73EG9MUwlIJuRZ+yaLjou6n/u+pDEVJe2RGs6hUh
B9ysUevRdzQYYKhwkqInb6qbn4otgMLTU08rTHWhDDBTFyV+uoo9gEGisSxni045e9FhKUV0hftz
/BhU3lPOMKYUZqxt7TlYG2yGmM1MEwIPWxQ49eDN7rsyZdjcgYPpOqKp4AF7YgbNUVPWZ6QGWpXm
XqYAi5m9Y/t5RIFFgIQzQgXK3jfXuc9m4tYWu2M9LnvoFGukJJENOuUccoKSCJjPXmuxJYAEOTf0
7EhRBwgDwr6OgnEpcTMRPKYRnotHIklDL+/1WpITdAZtg2O5+mXwzOk869hy4S7Kp13ryyeWdNTL
g4jTNKXjNlV6IKsANIlSn0BhfjWtti/ljTt8k1VETJnS9TypDGffObHEgD4bTQDtwl2YSN4mmqZs
eQexge2pMC4Bt//aEza2CfUNewEfiDu85LMO10pN4AjTOY///SrAWxt4eOyNf6F+rOJS7iVgAP7f
uR3uy9bsb0KKk7lb0RjQP+R+xbzEIUBnypm3WcrtD2B7ZtgVLqmjGLYxuRYHvSRsIJ20lrZVhkUz
GxdX8cmbxYBRx4Q/NZjQCdyhWhdXyucU1IP7wdSIaiQGHFPY1iSZg9So8svfRHlfWoOFDB3+2nTf
Dg7XfgZibpUGTnMfNDiZIeSSvenKPfKaiU9b0x+JgAyhF4rjhJoonlRzm2V79SZ59pDx/8gNeE+I
vMYUXYTf5DvHZdtim60UwA9CmAKhRQw9D1zqGZcdmraicJtTOU4DhtVuiKYFRy6iXwJgLVsDXgEh
tXLnK2mSerR264NqZjyMnfk44KhM5G8aDxqvFafGsHjfjGUonVD401yxtPW6F7Hk6tzLKiHQ+44J
pnvy3OGH7R3nORgOfm8FkRzLC0qS8mJP/RWYln/OA/DNME9lP947jW8kqbrkBW/1argJDE7+VsL/
Lv/MK4azRtY/AE7mFF8r76TVfhpBxYkwKu2u/mMv66dGf85tZf5KhWHhttQf7HyGHUe44L0uvc8W
Kfyp0LNjPt87qq2eV5mDPsmJkZcBfNuJh3uKkLMizezR0fo/7JBbazAPPHxU5PnyWuwwAZKXIZO3
JawqtbElhqRGqjZ2pXZaEgzHFZoz0KYM1yziKL2q218AItgKpy/jNmf0U3A2zVb7zbvTgWthdANF
ViveGpVnd4xZdaMYw0D0PRpxTmMjADuamhA2cmGRK9hERm6xD9vDfr0GGkwxwfKRfpuiV3wlV4rb
xqOE8BDp3toXaGNT2Gxq/YkQ8IujmCGUeGEZ3Meks/wSkse/mrDcVuKmnIos6+UJftiTNrh/NlZb
x7T/bh/BjyqIm9sWkdcbZWIj7ciybp3z4kkHwqluDQflcCT4wa8Sh/YhMEU8beKPn81/0jdadcru
XeRO3oyjpU+58wVrk1QVM7fuml9rzcuW5WeX2LuMpS8odgMGSBa301hdCWQEhAK2ivu/hgaqidjM
WvewdrGg2Iq8xVqiVJivJr1/bKTeQweu6eGuRd3JCAVCBVtqRJwGDmGJ+J6hOutO5hcac9zShmck
/a/GYd+bOr9FM4MZcgvJUOxGThH68czOErtDGq7zn+jYw2D2nUjPaPKdoQ0NjOMhF0SR6H5kB5hT
OJ/TI0Gex951cDm4vhtDFw8xgIQGPcUxxXN+IGX+4Jpk+mg9PFnb+tR5j+cN7lFaMPiSc1Ed1tlL
tmUlXL4oeG099+DlRoBc8x5kWEDkucPgHFae1Qf5S180GECJLw87ETYVenhLJwBYVcVLMA8TeIrN
jscKO7mjvy2lk55sG8nCpqBhW8ajDdkploP62lpsCviZ7npF6hoP5lDisj/VnfUo3P5OGvo7ka2f
mDBwL2hCP8ix+hwLCn8jfXCdD3qJjZFw85CBtYGeDLIyM92jCxXusO7yGce3nqcdF+OyBqiRWd5S
s/7pdOOfcRiZtlReRdIWqN3BVWc0BIlpdOROOfpHxsIfUZwmofuM8bSqR1BUCTLk94V4DJQQwuJT
5nA/Dxv6kr7Ofjlj8F3MO8tAAjPUXvpc46VswHX4HMaAqMZ7Y9wMpiwuXygTxilztz9zplknAoAf
nbX5tlgjku+B85fg+ntNQUzRBxYxm1u/OUM/xWopsqNJMQ8ikIvX7PM/eIm9SBmMTbb9NCnYcOR1
8wuCP8NOoVkR15oDFUDZbND9Uy219ejl3TNcNBFKrvrz7DXvCnYrGKHm91I5Z4AhCMs1rgYi6AhS
c/7uM7akdSYNp/R0mWbLihTPByvIjJd5aO9Hoh5CY9czZKBEI4LtJ831zl4BGJP8oePqLCmRc6N8
mqfsV228DYMLoAb1ORmnW7g1wTN4MJLJPbw4cuBaLyW4Ivq9l8BR6zGHinPFBMIx2ObwRHWDCo7g
aXLL8Ix0TXEqMEKg8dBsXMzgkzQoAmJL5yfLVfJ1muVHD5BJdRPfvU/IVlb3MVvj5oRJIWw6C8qQ
YnQHcB1Mjgc6Gc3qj3weAUv6GKt8Ymw5H0MKrUvba/XVWPCFyjE0GS7GuBOITy29XxB7njwtQOU/
WQ9iBn9V2/BbG+SM1pJ9dmNKNpA24HC0mqgj1iUC4PlLTfZvYmZ+W4t/2qxlSRxAZpTJajtXNpG4
AXmccAUmjSZwCdrtKur0fVz865pR1jm++9IVSHZ6az0LaP0gGL2MEEeLPRpH6R3xp3i+Okln6OLf
JxWAQT3OjAHSCU80XjG/G7/0ybqQyM56JU0fZcsgxFxtPByQuUKL4GnsEodac+dbq/pL7UOwajos
alU+E27bnXriY4QhzQN9B9A1D86mNXSht+jUr5n+UsOgwHZvn2VG+xXAqrUD82zbErmP29rX1DW/
WrtnoquNZWi7gwS4BcdlyKdTml9SVqwHmPSgQFp1t3bM15VPfFZDpOaU5khcAWiXKDyKcvyk+sNd
b2ufwk+zHR8Ea3zItjd/tPIYZs7IKktQDFrTnayxssOsBxi4fGzz+NKaC2AcSpZkpUh8cCHZ+Rkr
sLDynL/D4nw5KQVwYb3IbPKeyhbywlrSka7TdWjIo8z9Jb1HD0FJPWsPbanrN2NkcOCUYI8N8eWx
/jSAofi8kUf9k6J9PJW+joZi3oeekHuDntXp2linotb9Y+ua5gXydtjY/WOWzms8+Jl7kS655HOj
J5X0jUuarFIPsNti5prcgfwvXuHLf37QrToWXvc9zClht60OkTPt4bpxs3hg2nI/OPiS8DCkwxtk
4EqFpM/LRHM8LPf45x6wkzl4c+Hv+6t9dlmEHthLvmj6/BWoFmrCan+nari2RGkfuEOpPRLAsviR
B1XGa/A+26YTGxMi/43k4150j0M9PXoZ+M4G5Os8+ux5Nx5mU/mam6tBLKf9OLnz/TbAH1TNYh7m
eTqIiaXNvLutGF2smPCM4EnlbBMEDeNh1INbgfQ6NHGNzKZ72mbw3FxUDYE2LwHNYrE0od2kUNGa
Dim2UdQcf/RuWoEEb5UO0+q+AYIn25+AOkEle9xzRteXN301v8a6r6EwLK8SXVu46rkD4eRUCw/P
BuEjkeMRAC4GZ43p2ee7yqBXLVTVY9qu3WhymYPnsIDYf+r3kKC6yzRmNmYrnWuHnWYrRRt1VU6K
cP08YRigmjEiFkY9467fnahEyKmlMe+nykPHXXLgnoOBI1zI+U9fuNFm0ceibgaQ1b8F9vS+z0bP
U+otsRIchxv9Z9lVCzg0wjbTCcBIuVqko0G6EPtKEht9S6232aGpTBzGTc7iQ1VDjALub9A097oh
1nMznTVtcAD/5FfL3v76OWRf0mJnFD+UUiFxMEBIgKodau6fZGH1pdIFj1j7e+yqRFjLz3Jy/7jG
xHEQMGRZjB9BqbZkWMpvWvH1aSXkJK5r4oQbft2miTmq15m6Ds22t4TKAfail5JnTGOEqRjQFuik
67Kf3RLkn5fVdutQrXRAygGmuPTbV1a3GXW6TQ8Bv5rmpSJfWL3LrAAz7eZN7I+QM3LeIrRFUU8r
FwmwE9KwSXEarT9i7uXVYCJgb2yOV/ZoJHG2JUsf1exgz/1Di8t0nKGjzhURVOYs3jMmbYks8v7y
78NgdB157/vvTRM6ZL3//6xnC9ZV39JdqTKckRAlbeKGHvobPOQatpkhLxMtSdKvFEFjAztAuH8Y
O2chBc4dG+binaSWsNdVfRVs2RG0YeVrXSBApBRKZ0sPvkZW46qVj04x5fDtUCMK3zgaM/caedMM
uQcX4aK3JKgzXnq/5geezDcChCiqEBcnPBrIVQ6C+86ADlgxlWFXhWloNL2DMbHVKtSeAdU3XNaO
c7TReMBZN85qJkU5NZBiud0rOp+ONSTkeTcneyJTC5BwjD1n1XzWPBViBxsFQT4ccmUAfZAcQKBL
LUDQZrcVBYBAV20keNjLrkUa/JyKubsIIAFXE9HcKrtnJ+YWa0PQ2qRyKO82uTenJfs4gHaS1m53
1DVi6xsyahN50D0iV9ABx6OzkhyziZtYJZj4cQqr2bGu0ILP2zDZCTtBAmqp6fRJf7fNwmRH7jvH
lnUDcGxO9o54lLYn3T0f88eesjzRBsKXwYtRgpTk5A7ozQB+utMxfewdLbtMmPxGFcCeHEe4dwyY
HGYQvLPWTYz+R13KDKpBYTIntNsYLK1xkW33NTLZjhaNgVfGAjiyRUtAomGjq9mjhryFGBlzO3Ro
dpOWmIdcx0aYp6EzzVfDC0mZxrfabzQpoecbJ4/MjtDCvRLo0x7wgA5bsxT8YFufo9LU3rZ2ei1Z
Ce56EXQ54+3gSZQAHkuN+45woYjIZfydptSQOfNzKF+7g8Idjs3kJnndvhgskWNnZVhbDGw9NAHj
LDNc3Ime9ZF3Rlw3Zg/swDy4oiPIpdyeKr/vT/ArSYtOzStXy3uBzxTFrZv+RPGYWPX04PSk2kmL
5KJ2MawQkxm7Dg3eH0GLnCQNYTudb93LufukmrLDieElxPgYqyeQZwOoEDN+jEsBpmd3fLTwcYU1
2SERGc/f1ah95hVshjWDOLEJSusSqu0k9XevVD9MjZ2Ly4h/ng335FplkgJ/YoApaH1Jewirfnja
Rbe3QraP5FA8TIsL3GAPQMkNoPXw1xF2Wd9joVamQfl7yaKXHKtzuTcVE6CgZvWe6gJEd8n5Y/cP
giwjsEYb72B55dIgYMOCodsCeyr85VshckVnoBmHju2Jvzg6nwq2xxtalC12Bdc+3vvL6PTDaVb6
rcMmTtZHgTHZkPcl8G8obVNYG11SDjrYJMsgcQ/GRNj8WZrcitYq/yQ1kfPcZQY/OeAsOgY6+fju
mmN/EuS3Mp1+LawhGtpVYkHrbI5oolbIYvFYrI1fsm2/MhoC8J5OsuGZiafae6Bodg+lFE0izLux
28gLpTCIimCXt3QMZQ2GxkU1N1GlqmOzEq3sjlDu7zfLYmLtVN6pXVM6Of/sZpq6h6D8XI0ECEFl
clDK3ORWEGuUo0Yi40xB2+jLM2ziz0G/c90Nd05ruddg0VFWMYB8GFq2M4PLLcTgro2havF2mk35
1KB1vYhW+0nTxv0umgqQqx6c/v1lsf+LSRuGR9M7/+c/+Pfnsi+ACtQmsn/+wUAI/ZOGboCxh9tN
TVKIBmwGFOynfx+C7p2C8YRoK/8BmK+kKpqcZ3BNexAKw/Exc9OLk3b9seqW4qnyRrJTphp8tqXW
mKjUP/DsxhuJcG8zz+ITHOFPVMEinsdCi+vg3icFhYfIqB8KWdIsoN8ItTsz0JvXdjPzh0q370pe
9dfcZe2i6+qeIOZ8BvNZBWl/9lVA/+XCiGoyflKyA/CWNtfKkNNrjpoeRtgRuut0dOqA4IBu/Hb+
cgGq12ZsH2uHmB6Fqv7ceGwLl5nbQ7OmMvJKR/7qq+LsC+u737MUs9U/Z6XTxttCnZkZHPEKQcfR
77yvmbjkB8LVj7mmzIdZZ/XazCb3HZSAu9YvclKYmM/OsMMuO6Yi3uw0yZcSo1sLgVLkp9bWx9Ab
aIwqVqjMGW0uqT7o7zyFqyRDlhYNAKKZdLqXreq1Q6OtfZR1Xnt08ulfoCBqTK0x+cIv+QpVbLAb
coEqFrQ6KXsnHd657p02Lxvf3Da4F7nnRTTvzwy7ATkynEeNjkioschOcyB92MHvzKbnbyfDuDj4
KSWf9l6anAZYhM0v6SQGwSE/TYKjmCgusf2DLZjE6zwhz5QQEasUFruOk/YEbTw/2UyiDLbHBpY0
v569+4GokNBcioIFx5YjNM9DQ6gmhmmA7k3vn4m3fTNRbNxTDhnhpGd/ak1ycjnY8ogpIyl+1R6g
LOcwa8rfNdrsxNXm7Qgl2b6X+mjEy07e9CsFHLoGekh3QJo7yn703QhGMsyZNmWcAHO67jJQyFDT
C4oieRxWnaSt3ePHFpO9J/c7mxqkTZmsL5M5IGBkCW5swxpPPYkXXYrDfvStB5If+s16MnCAAIVN
madtpnmWBgsyz9p+0WxZV21BcmUIjjBOirzOl+hxnurmDvRHlHrDtz/xTugztXsmUYyTdcbqicTv
jnKcRZbkNORcdK25i/WqunO6mhjTypMXN9v+6gj6xZmlfAzMniug1sLMlH/LLMAIWlciylnTrJxe
otQSzc2naLTVc7cyUdcIbY8K86Y7wjx7gnFmWhL34eMOQmU3zBgxtMehN/TEY9pnCk1cLI5QVIVs
+Iu0Ttq+vamRziW3cV7bGnapHkyh3f7yV2mcNjTr4agW4JzpN98h6L4Cf2PJVZO2zGL7LWNvQ4hE
W7hPpa5k6ECyILkqP29EPR/A34lN+9V54zMZeBpyOCSxnrOnqqPA1SBZnqtB0McJAT5OjYfSNH+u
+ZdfuVWoz+YXZKhHOu3TXPviIRPaXxrNPd4dmWK3pgnCkMd1zf8EOdHgOsaUxn+DbQPZtu3cZE7Z
GJlS3w7Yz68DrIBq8PxQZvant07vCzYAyE0fmkTSN3bLq6lyYLVoqqZ0xWRjYUM3SxLjUonc12dE
GnqyirOt/etxxUeMFZ1jl50NKoWUuT5ZL/03MXiITmk3MDgscVnYX9hbmocVY01NoRVuacDIwEvD
cZxIWlcGBHsruFfNeFQG5V6j/ZQTEofMuuk5QG8eJArHFq/sXLg3GZCxZgfHmfB03zb7uLY9IriB
w5LVPtaRvdKJUoLtARQrn/2wOWKKzT2WNQO6N86EJzb1lyPBpNtFcZvY/qTKMI8d05iDAf6W6Omj
PxDVQ9renWDFF+nOTHzwOCXe+Ddtsi1G5XzEmYRhY/Se+2ZZo3GoCD4AA2sL92BzomWz+KvvqeCt
L94ZAmVnu/G/zfnDQ6oT0d+Zh4JzMEBcPM3QI/edvkEEmderZ2vnJUryiMpUO0jBQgvMOLlyBEvk
PNS2mb1U21pU4ITxbBuPNXUZdfZdjYNADiWwooJDn9bVXIpoMs/mkD2ubtqGc+sg69X5SfuOIeoY
7ClebVgw7uyK0jx1iChw4xZ3yP3+6lLjr/SiPEIdiGW25o9jatxNfvWjVd4zX6ygvJCHdSQDTuGi
h57hYxuzfhtrxa0/PU0Mg5PeRZlmfxOr1KH7dskTXTUHx3ns2wA+rGEAAQw1zXIuDh3hYTDMO1N5
TWL03j3GkD4pzZWVFWPLinEQ+jco5baXn83STHrT5TKdELcO5tNQ6LdGmC/uaKhEy/03xEbUs/4c
mWj7z1r/oRca63GoQNHKkMPPR2YhC6u3oMJF7ZvlybSznlUmeBDkJt88521echIFxN6HBws1Lou0
O13ONmgSio/FFzi2WrbxuTgvhNhAxn92AuenX2WUusfUbDu2un0bNnO+wCAHl+cje2hckzGGdurg
SKmtYC5jKUah2/ReB2lUs5cPvmSn2kSXPDqVWZZx2bD8E1bLqNr2Ey/jJvMHCy/dDPuFZdbKbkre
BJjIXaGPDXut7+Y6+B1I3zsKsfDt+WE6rd4PAYIQAa+KJD5VfuQ3zhkzKdyFk08WCFw5sA5NsI98
M3Xr/KFKfM8wnyfPu9VLGnYWynOGsD6dGetk7HdojovXBeva4zTygvXWgdGnHvWS1L7ZgcjXGOmX
l1Z2qLTMZnY0/+EpfipEtb23TuXES5f9bFuPUITFINJjyGuiWyWRWYtBmCxCjGVYwnRg6WaqDrET
fFDG2i7QkIWl2RCy0i4+3RqpifTRSaTeFbX4O9i8tQwnfkUQbspoimDPumwxfph7KoaN/Y0gYQVg
YRl/kEZBmmKv5REK7vXU++sWk3WwRLLZV+uY75+2ZrcbuJwuKVk49T6QGzBZCUc70pobBwNgPIk0
UWAFkjU/e7G1l3OU1r1zcJ0HPWCd2CJOPRJuZSdm4/4v6s5kR24kzbqv0i/AgnE0cuvzEO7hMSqk
DRGKkDiPxsHIp/8PldXoTP3VVahNo3uRiQQSIXnQSeM33HsuBXnl5keohtU6nHuSn/L+rsz6EtNm
xkIRkQ5ZiFsk+kjGi+nT1dmVGxvEbSqe+7B5L9MlhZP+uRNQbGxlthzO3DFTNus9cuQv2uaOb1p6
5cLYDjH3RRUS5QQ0Yc7wYTRZ99T3jMVoVkpuhTX6Fm/XCz9cOV6NtDht+53dMinzRfFQBNbZHiyT
xbX5ai6+iM4J73qRV9seATJFS68PLrpdGkHkryU6pprZCygt7zWTozpx75NukUkeh5nvcuzdgT1V
iYiBBYTuQlQLJPDWfvXTjJiXSfBqTB93Y+J9VywO9j0wGZ4d/bMCfXNYspoi33hvIObsgq6ilwhS
hIhcMcAveyWf6I3QXM1udVXsqeeX5jal+LR7JvSoPVoo4Ij+WOuyNksgMTvAipjTuQddVCjFhkem
KpwEvJ/B248PFr3YVsk23RJ5tm1zMOhzV8QbSyuy2fvhGmkfmIXL5LAX2QcE4wNG/35T1z11glc8
GjYHquxH8EwBQOPUoiinY3su5Dyf4NE+Gpxphzl4DLV19pPMZCGYMX2uHnjZ8Karo2e8Ed5+ckqm
N9N41q0bX8yceJ3R8rqLrHgH6HkxPcy7fOTRbHV2tLIYFJS7qsOZsNf+Cbu6wWAdimzRJf0Gy97I
7rjf26LKLvTR2YXpJvRnEX8JmJ1u/eEWTMq6r5rmIWlBdJWt/+A1XyJVfpMkRK1IDOSRIj2C/tpa
TbLSW4+BFurrL2OJ1JvIOLlueiy8LLoYoLSKxbNO7k0dJqe2xe2K/uTTDWwWVMkbxWrzlPfdDhWA
2klmaMfBePRLm2jZ72yU0dnF4k2V6L4osDY9TRfd63BFm7abTCZRYWu9Ck5RI28vrhbODjkgrhdz
I8Lim12FGRPf5Car6iHgcYgJ/4V1MeX3ng8EvlPh0fOID4yjLXUHNUcYtleUcEReijuRew8OaU3w
3wNjY3uwtWJB7JyBeWCNu5VVjZnoPVB16W/GiIVl70ljN2bGp5nyusDN1Jwis9uMTvOlR0y7GWwT
XVOniU0zsEQNPlpyt7nzKhbrvsp/YHw2Gff2e/Ljl5GFR9Jc/QbEx11b03oecwaXtvVcTgI2TIh5
KfdjojM9AiB61hAgucqdG3V7zyoIGRYAmfNbgRVsZwxNu+H7Ck8Fr44ZT/JKk02ym8WPtEhQRGB5
A/EnWmR2oIP7ZyknFlne1feCL7md30W6Mg5G/CM1IGUrGwSR6z0yonogz2GfzeauSEOWqHhHVsj/
xcpV7AnoYS9TMb3W+kx4TYuqs/IQIVTYO2sbYrNqwKzKa9keG9YcOHJCvcQT9oBXv2NWTWLx4chO
HkU7HsoqtLfwKNy1v4zVK6NjjCQ1Nin9Y7IhjNS1wek8zVyhiPi2CbCYNuaDkecnORWC+Egmso5C
a1LYIttDD0OLHHmYoKCBaoTKYcpgzwPuWhvM+jJ7YmxC3IcZ/QRN8LWr20svOnuj8vq9C5aNXMd8
EMdEt8W1/R43wGNTwplD37E3iXiscM5cRnf+Wlk6O0jD2CRgotfsrzd6gS05oUNu92gix0q3TLcR
Hw2INsyyPPhONb6gkUGOmaccg+wbbfzCQ9fOZ+AUnEojN8QAN2XU45lm6jT0jN1th5vbDH3+V9id
I7/fjWnor3xfERBvjc7OGduHyQhJjGTsSgrTsBdd/DWVjPUjh4DLxh4+Yhsxg04uUZ+FW8yN9noo
TrjX5d7X5iWt+3ydJcx5vYQZUUNCb2SjifK2bfl14iVDhAbKgGI+TsjYEE945A1EJPWyKjx4Vvhh
9RD+iGH8xDiOnDRo1sIw803q9tE+94Nrb1r9yneSmi69eMNVuLiMjTNBhGpjMlBW/TCuS17G288x
ZdtoiPZrFXUXMUzTfZnPzc5mk7UCiMdGBQeVr/Mz7sZq5c0iPsF7eAXOn217e/jRipgVZVFdaqU+
2Kw/to5NqBCztzIv6Q0nNjoDqdyOpe4LKdep0s+83OujEzwH8C0R5cbJfkjNArkIcDUWLDsUuEiH
FUnUcg8qjMVA+L2cI3QJ9vihwgRfSXUxS8mTu8SqknWUjGith1DHOBTlAb/ua5EzYUXX10RtebQV
SEcUKZue2cc6YfAHV4P8zQQEWvlA4BUZEQtTvi6QfFrkUFhFw1oK4Qs+xc9pIipAjjjCIkm6Qo7f
b/aqL3mHKJGb5Etddx2v9wzaAKz8IWHF2Ofxe6RaIPoDepe5OSp74Kds+ysheYSSO54kXTPFBqba
nWcj4pmjj5aj0fXmaJ9UuYA/AhyRtSj5t0OyV7UgKzA03uI2eoXIxVRROO2xzOrvpjFdTBkxu6dz
UsngUGuf4a+dmXnpFR6sYVNoJvnUhi+D0IKI8+oriaaIUsfE5RkX55Km+ais+Wsu2G8FPpB6mQb7
ti2qQ5WOL0FrH3kAecERKMvoYgwQ0HvM0RbfeTPBdo2oqTwH+V2T2tx6k2YPbSO4qSbvIe40qdMB
/dKAlgbGHh4/DEBcJ27wflxXJJkwNNqqBnlJ4MonBsRq3VrlQ090+o7j4DAxTTgUTfJMzq/0Jutg
lHNyklohnhj7x2GkDrBHUs45zFjgsFxNVPBoqezJoFH49Q/W0ntzsvB/peBbsmtMT0CAolsfHGys
VmIGe0GaFHSF18ywccgttWVkbcciDl7nMbsZ6Ws2Wx7okSDl5qgeQ/VAbwhKusnfatuAq0cdEMTT
oWqyvdvQreZW+aQi83mVJdQuiRJnwHFH9vjPllnSsYzpT4r+txk3aetzDKuueRlhjbrt9JK5PPUl
mWdBk1YI9YxD4nc2JcaALitEa9Dj+4LpYR0poZ5lWNx5aU3Kdeg9pmJrhVFwGnuqRqOXiGwmCqjS
5NZK0ACasfVM6mmzLE1+zg6D+KZxeHMkAMymeK532ZTtbFras5QDg7SMfTMJH586967tIKEpW8fU
s1g6pRFdIbKuxbvbQew80FPkG9Bj84Z6hzUdxlPl0JczyiXqZDUCyjYiNu4twArK6zXDygavZAPj
xZTFXeolry3b7LUsoOnFmFq7Al/WkJeIgCb8Mb7EZtYN8BKKm5O2B/jD4m6u1Hf41XxnUXGrHQx1
ZvdVZtiIMSy8xo1ecDZes4OXeghzg919ON2nQTkgR7zqOmj2BbvoMQJWHtl4yVNntK+EC+KVZ9JM
VCemO4ehEjFyQ/oVbXfRs5yYRuvFafmfOrKSZed1cNl97N2w/NEzK/Izhj0ALtTWzbia7Pz2bAF3
tWfc0K0x0Zs+e8syj0Ne3UpKipwt4DE1h124DmQ8PLU20y876s7SHV8HPehtZ1pkX4i5XysnGC+d
0bDv1R0cRHJ/KKGDFWBFAQfTRibbIF/J7Mpax1CZ28hBNjWkP/OIwNu5ZTQwFx/g6audR49q17tY
juHG6/qX1BsfjZmk2iWvcjNKzo3AvWvbKEB74Byx3nw0AVpgXbJKzrKRVAx7RB4sGf5mp9yAKpCH
O7aR255MYygv/rSrMjLrLESMdRnIS1m9EOdx7u0i2AaU8ju/DkviUggyiZa6dK6/YNiImM8/I0xT
+zBNHyDWqU2BRibEC5PknrVqWDlB3NlMs4lvz+Org+94pMiKj5ocMX7H7qD5C8b0riVUZOsa1Dq2
SImuAMd8yAfvUAiXCZfw3iuCyBAbRvFhyhTBPGW9lzqqT44fAN03FT11NBNtkxXrgQFxAZLrzpPM
LQB+bX1i0EF43/nAo/iKYjDrnLFF3vxoZIKYw29ugRmEl+AJbrL9SI98MlDNNLALqQFAp6cNYyxu
zY1nO+EhmE2s81nAnh4479618juqGiyQSX+zHUauIf6sbTkIlvVmrBk1PNiqIKuqazJc08g3wtgg
AcXAJj5MYgniwKca0yag6QmZE2nREVqDgASbZ8Eegn/8rVOhEQTBzj6jmpOjVKegNfXFbAyaO+8b
tigU/FK+6JiYtHTOaUa531NXf2rfqA4jZfeqapgcjobiXTiXgDcNew3nFfXVyJJ5IJOzYHyski++
z/OW+9T0HhLNfDgHOUF/Qzdi8Mg+hzFct+MY8KoBQu10DbpfcFmBuFlmy/LWZpHjg1rcjoz3V7/+
lRX0HDNpumiE5pc0sga2neD7dVm8IqBgvqmtHJ09Fc0Y1CmDEzpEdiunsCz7lUM9uinMNl7baB3x
Ko38h1HdBa2e13lgZKw2GS2aOLRiJJVAg6A8dtM5ZWa+yQDRIpCHdM2zTbNQX6Mu2Xn1eGelvbmt
hvk9wW6OQY+1ZDp8JRBvTwXN2p2w7GtnVCfwIAwdm/BhElbEOTQStVAlZy842yoIT9Ws3gKF7Hc5
u41oPFRQldZZzgwnnswr9+tTkfOwKUOuRbKzcNZyHGSI4DBUQNnqj0j4eSEPGu+xQlJpin01mAw7
8fBuks4AsmzDRvbg+KPzWqU9bvqaWw4Kh2se42l8DdEX06pytSnaESuBeFrP6muhupoZN4PfjIJ8
wENjKEGCeEGPNZh5sStC1L1h4yLActR5clrkr7g7ehoMxykxDmfug7AZWvvE7OHEzLcIRJt1FYQB
m4zwAox778xH3x7xIBfEXRC/ReiTV+qTluwX21yfWffeYdwatsofk23sZEcnml4tWZMXJ8aW3qlF
HRshlWI4vaebp+tHjo6KheQMlbf3cVqRohc+jgZa3T41PuHrbnEPeCB8oZwXrHx8UY0b4eeXOans
je+20Cnc7gGi2jlE7ebnrCPGoNgZUXBdKLHr5h1Ja3bEU4AfpSWTTHGDFEUxreCFcREsIukw/tCG
OyjUWprWXq5Dt76bSJ8wUdkcu878Dqeuv+Ph4ezLHlTM2EORQbaaoWVG9tvYq+CIPucWFwA4sD3X
AMx3Y5R8Y92yG0fSh7ymZINFDGTAAHE9gaPfZnWO/wmBXd5P74xJoVV0it5spAGNblkukxORIyzf
Q2RUZto/FvNjyVI36jg85ADRmDDnPV7utW0N9yzM99ZUib3w+pXRFoTyVd479U5HLUCj2jfyG9SI
CtAs05OoxkYwqdy6/fpXmFiPU9sZ6w5h4orMWok3Je/w8CA8LZGT4aYqioPvw89HvY32PN/ARRIo
xaodfLv+Ql/JazdAq2mTbrSNw3blwLPwtY3hI6vlAYDCmq6N8jdlMlBLyU7D4673q80vT/L/FBPp
/6RvW2Ka/u99208V/KD/eOo/38u/WLeXn/q7dduFYSktfNgLF/4PANIfVEzL+dsCpXR9xw1Q6Xou
P/Of2T3W36wFHYk72/Kk8IP/oibZf3MIAZIBnEPhOyyE/H/LuO0uWMj/glRK24Yc5wSkAPm2K5xA
2H/1bfsTpHox9K+J6rzuVuahzp96T1PnOnPEy9cytH6XyreMW6m1caEPjgdiPu2u0nsjDrpiFyRh
3LwTPCreMhsJz8YXxLo/Fp7dmoTepg1hOe6EV43CmYidqtUWUul0crONasnXQtbV2ghj6iLPOeIK
FJ3IFuPSJYrawTb5joCDGPC1o/oKAotiHk2wTYQtmPchzxaRazv058Ogv7tx4chXsupSZplt1UJ+
ABrkFV/N3LE9am+3HpmZ4eWgJYZYKUPKmMSc8nOKe927YFtr/E2oQ6s6QVts4g/JppruPCrUscso
M8esOtkW8m9ZP8fSwTKmLHB8O0dOQ/TZ1tY8HUqz6eqftZE1SHzjFjMES18ovOuZoGfWdpL3Oum8
lrabncocOoM+pazalRSH2Q42pMLPodu0OPNeauZ1aHVMpFfSYt+9wQA2qxXQ1FmqlYv3Ij1CiMB+
HGJKr14FauHs3QO4yF+Xw/U/mpPRMJJ2A0u96Ima+w62NHqNYUg7b2PnsrPObjBp/JJ1rGloYrQ0
SGzCMmKEoK32Zvh5Yh063MrqzZdWPF1Dg1nivRX5cfbphLEwjhXtG5ufFE4xGonMmo9MP8B4QOjw
iaFJmcpzpSfCHxkeMib3kpZcGDunBYTFZPgpWCGr6HY6zEK5qVIS4F/hqsv+mKih7B50ryZn75cK
JdNA79HDgiwoNCYQQTRilvOzCWv/3KFKzwj5GermyR8anZ2zImv052i26YdVZqXIaX8RpmDtcOv2
u1/Q7n+qDI0aOTmZhYbLdjDVvGmB2o0p50hbtGl47ebYDIfKJVpOTpKAoKIrWBauMrvR6UPlB96M
GJv4UxlvpiE0mg94s16GHNIFbfclrfFa7kOYLZW513ad3QUqnJzvvkaseazbAns8P576jE/ylq0N
4zypWvMSR24YXp0eHDWjU7PLsp7RjJeS944j0i3Y701w95jw6gIsGsiUscsPs6hnJIusY915T+0B
EnMbmUlXyAfgKiLCy9pSqLBlr2wSE+KhzRPkPKYhDWjhtLW70rSw1W+ayEJxG9HGLgsd4uv1gfcl
3xzG6NRkpZXC7D6ryLWmklBXLy0Xy20SO6RMQ9pBP+X5Aiikz+QacQiAXgljvvct9w0Jcju/qCYi
QyaLTIZ0o2dXhBE26KvGXTkaTc2jHLAZZLW8bEGCOo/QMs8GZO0cU9URg2M13gOhrZyF/e0N0SmS
ZeeeYy+uyh2Oi9lYt662zU85NVaM/tdNPXaPgRL4nKbRZbQkhJE+c35b49cFYxh+yUdBMe3l4HEZ
ISDHzmZSQL8mCLMMvJ9+YT7Qh83ynnjsOtl6EhPDukbP7N5L6Tb5gQAptyUfvtXtXcZcpWRCIxZh
xgzdiyheO52svUFxi1nD96t7z2z4+4jtLg5WmOAemDov8670CsQtS7dlp1t5wkuwXEGxPQVFWs93
vhgkcYFDx9rnOzT04JO02rFjtOrykA1+7toIVBz76iLoJn99dFkp9LUzUxjYMekkJMf1xBNidi2f
OFn8/KsXoMdaGzkE/VtvpKwaPTYO7L0SD++PVeEVIaZNNf0p0QmWptCrWGskLAH8r9CwbHNHqVcn
p7yE5/w5JhOK+CLvdUOYeUFEeW9LFX+QacSwxfWM/J6ohsbbcp4Pr2lhKQq8LqVwL2Shj67qxzOD
0NsYOMP7JCPWyf4MZO5RTLlBbE1fZu5LbErbP7dQ8gs2JGwqxHvvoETb9qStmqusyCMfAp3LZNzC
xZI8o17Ojz3JzMcRLCdQP2IjJgABRfQKh7KMTnFpKW8TEQpSHmaN92vjmW70YQxhH5103hjOVVgz
IlsckYIuuy+jhkXAzGCPhn2adv2o1E+r65RmnMKjejOV6FEGqgw/EckTQrzZfPfeD93GQ3Aumq4A
rMSmn7Gq0CPvSpMfxujObbQN5qTGmzip0iPUofODLbPFsL0xwJ7Hm8nfzufLHXTVXYyyZTXnss6x
MXqMGQgLKLyNMaYocOqmpDie3ZneUtCMWs8DirR057PVlmdGtMxLMjOg73FxjTPVzEK9cD2x3KJD
XmTtj4Fdg5dzKlT8S9ttlEerM1t3Ezizme7wt87sBAQjzQMx2LDP/lRX/QOY9sKP+XOd4rgUSjZZ
zIKGjrXVgr/+E75bJRl/mT9/N0tzzJBf/HqfE5rHuz3540Vf40tH7farAhgCEVEO/I+Wv0uZ/fGf
ePj/Hbh30+Yy/vfV7RX6YPwf56r98f7n6vbXT/1R3eKh+ZsnHd9zpbVUsAuT8+/M96W8BQNkMx+l
hnUlX+jfq1sHmpHw2B17/JgkPgHOkVoKaQIO5d94H5AUJFyeKguh3b9T3boL8fNPNw1AUD4bEG7T
sYSLc/C3OIlOd4lSqq5vBDeFR4Y/j/R242M+gIPs9EFbvnXVqp7PmlTDK239qaxEBlcc+NUge3n1
xVHP5XxMxyq/KEA96LQnZFvGjoGJ2kZBC6e8Ll58My1Qw9XzFisH/A+nXgZnD4qlxNlJpjc5obW0
Gufb1MQHO6b1jLLwFW0Jat1xukN2x69l7WaD1bKTipc5qmGEg+rLdFzd+5SiG4Ixb3mWuLeonW+U
HhW6N8YXlVfcCK5MOQXUIwGPHIzpwGTNiD9Cgu62qQZYkPjtv4qetJbG4LdrG8Drp4XheUSUSPfy
5wcyHSoP5UzRoPui5GGVwoh8pEr1i3mfFUTKWEQTQXG+S0tYyiJV9r5Vst8Etb4LHILS+thHlYDp
gZ3RIyfYjHc72sMiQohffTbYU85NKL8N1fSv4jLMv8Kq5HJfQMtyXHiDvmtL8dthoo1Fvhmo+oZm
CrBMT3yua3p46hLzPlUhbt4ot7FvhvkaxGW5xwNINV1/2APokIQB/dGvklf0He7hT8/XPzjlzN/a
sV+fbPlAtgVHRsrgt5SCrkvCNGZlcbNL2CyJAxdKeCbeMUOtq4T6uLJY6+ZJ3q1NP3rGlar34YyA
aWkxV//8w/xK0fzrV+wLwcvRNoXnBPbvOScEPHGrTnl784cOyRAagXU8dM7BmeSzhakE7aPel3iX
9qyo113HVgZxzzaR3AZhqi5ey4q39zAOWhUamaZ5H0deGC07GXQ7T6RItEdEHAaWWR1D4i3cQ15C
70KQv3VGvWvDOT7mPVh7wneOrjZ+DFr8BGd57gkR2vgJQqbGQP7DpMkiBXNDcddtoQTORH3NX5pJ
T9tqxnXl6Oj1n1+bX+ENf7k2AQjLgC/KNZe0ot8TSMcGHjbvWgrcCcsV6LCpeomXWB0/EDu36fid
Rf8xh8WlXdTPWeft+6l+7903WYdsSOAt1gNjOlddGNNejNHeAYtKRmZhTvBSzMUDaYM/HA+jeSat
a6OiV6Lirp7IoflOu2VFAvoWFXvOOIy9fAzFpEmM59HAB1FVpyIwLrOTIwtBueh6V9Rwej1JC46U
7N9mT2/DEUVlmPaHCFe77JrTwFgOUeXDnObPDZrmud4ngUkIOBY9tgD//AKav58ftvAkRzzXzoQm
J38P+MJhRdrpZPsPFaJY1CerJR3rKDIN3wRF9FqX6RmdHEowZMmb1pUpuC1gX6k9uUfl7/7Fx/k9
os4GHc1kRYA4sYj3CX47zqq5qrus8YtbVxn3Zm8ahL+14YFomXfoNOlW5jTUlZwXVGr3RcThI6He
SPeokDatYeJ7RoWAg0ajYapDwvySf3U2/Arx+fMtt3xEFDSCfCzmSJ787WwYAYlGSTfmNyulHDeX
tVNYWuWhrUFDF8gpHYW6shwBbuJnju8HiO++tr5EXVTcRX7kHpBq55cW/AAmwOgqEiADoeKpTkTw
2lsg76b0rVVlhx5eIPPUybXoEEJ2ULfWYWN8c5S9bSx+PdFBcEAcENEbiGQbDmS1m7nO7wuD1FTX
0OKP0SMlETk2/+hg/K3+o+KjBaOeQLMuKBvs3+ZUTpubboas9hYaE2CVzLkmIbuPYpSES1ft1mRP
t1MAOVEf/DRTRiTFgmkex1MyojwzC4xMenk/2TUhm64D0SPO06d/9y4i/5G8ENcBhw7P/HcEeYRY
mEFHmNw6rP1t2l8y+EB3o5cvGvHSXxGSgZlzgEQ155B12/QrYysc7GX4KQtG6nJiuaH8AhqQkmRr
hKx0//lH/I2SzpiPyaIv7OXFTTaN/D1AVgugy2VO5HvR8hciog2OTjO7b2H1GRP/PIlhPitUq46V
goJK0MEjbinC06jIPEAH8JI6fMaonkycg+MtNlzzAuAC1Vi9dlrLeA696SfqjJ9BOkRr2qXsrEEv
/vPfwvaD/+/8WCakyyPLMWw6VCJ/rT8SXU4WW2Gstl2N2slFu4TN7WoZmbyST7hCUQSx0BH65kQU
gEZOOREXb1ieTshAimNHYsg6K0gcYYmwTnzvzgl9Xj6hC0HMBKGSQbeVsFBOCNimteu0Dw5JNvdR
aB7qzgvWJUk65KB58dnpsy+R2ZQHFXrt0bd4gIjJgAllYYZuK/MyAnbZQz5bONLJB8jhbxVGxGts
FS+s1wJa6OatjL3TlLXz0TWyGbXaMGxUx+vAxNmeDRnrYAPBm648xCSOcQ5g514mONQYrsmQKCPN
mCLZdTMWNq9HKC1FK++iF8G+dyGvs1BlD6YL906lHe5g3B1eR4nVkv0CHgefu1Ih+ToLZx1LN6HS
ZbVlcFyendo8wWbS3Ya2/oY16i5p3eG5XjgolZ7qnQJtcyHg/NCU0n2LT9p3MLF20Xih5YVmlRNz
25vfEHR456nFg8rElDHDSPVUja+k61zSxIPwQPkMvF7vzVSHhzapXou+FORezMO9M+xiEGyXiPxs
Npwo1/x60K9+OdxbtnmOdIml6F417DlNy4z3sxV6jKEBhUmMyJegIKJG8q3CLcbDZXj+N46Zcluz
RcRY3PEbOVe3dpr9kCUXFl3+CWf1Y+al6r6xbuU4GId0MuvXwf3eSL+8c8xZrhp8ebdAmnceaIk1
qZ5UI02+NrqkfULWe8FQsJuKRj8GLU+9SBt9lBqefO6AZkon3rzwOIFUtc73TLZHXcb64uK4IaG9
O7oxQjKfd7ZI2/Chsfyfc9HLU+16Z2lH/imbMf4DMFJrJtHRKWO+vIlrwElOZIitF4XvCFY2SRnl
90y2JSRy290KO2F1B4pg6HocAD3Rk1UV/MgCQm4mW5DBHPrnckTm4bvhtUiiZI/K4oDJ9QkSVnVU
tHoPpW1/B7UDcQibDatTskTXocDhPGn0+wRk8xmksk9d49wjrgmO9dw9cQVeaiP1zqpXVzaDw7aH
KL4hs/1p6j50EIuDEhbWFas0txaP3xDM+tlGZcaf7ihs+8r74DdjhGqijbSdD77X70lxmmCcFeV0
lhFQPm6p+16OyZ0C5pLaDCpSsq3UpI7Cctceo/1MsYRPwUSuh/rZ0rw9ZU9UlNX5Z3PRHpPs/jXW
DloTLOp8w9jt6GJ3AfnVhQGkVI+hcySbfYAlGpcNwQw5esW4wpnsBEYHBoZGz+ApRhEtNjvk84in
YYFtxhYkFZeKGZZNVCtJwaOgz3AqNIFGsY9rP93nwyoq1WXKw/faaYdTZQYfCyr+VNg2624v288m
HtQiYSQtMM3nFWqreIgVsgq0nDVkLDupj0GR3bt49ngk811fTxgcC+PmT2DczaR9qQQBLCKF3Cj0
BRkbx1Yx/gT9g86N38pJhx+cj5z6bK9xF8kX/jyNRhVuaHBPzO4KH3W0A9JR7y2j6TbNIN4qAiUA
wqACqykXrGRx5Ilhl7wzDjU2Yy7zvTGWa0+CejIl6DEvltuHDAnqxgSVhkAE/Ltfzv6BcB8b95PR
bmNDvhVDsoOH6G4kEzCUduYzmW0WSymANEP1APoADJJYhOFeswGDDZbIfFJd/y4K+TMJi6dZKKgl
6PrrGN6YnB3wgkG+c/AJ9b6+z5egUwQAARmrxftgiefKTOqdVcdv8TxEm7JhQZQV6Zm1M3oNbY3r
1HePBAogYWRtx3ml3ioPgLGFVQhZ6TNNI/LudF0wttwOCYYwVflXv8tadC8w4njxjtkJy9x9W83H
BE/2vmgMdOc20lJ8MxtGFuXaXyi0RDY9URLKc1r7a9MBWFfHM4LaQv8MDDfAQzgeHYtLGDtDvU5F
8uATyLhGp36o4vgL6H17bcr2BHqrhYW7OArt0wQIqtOwcTyvdPHn6F2QtynEd16ZYcd9OprDdrS9
H7TIKzGJK236ItuxTVLN0XCOONtEnZiM8uGdZVawR2X/JY4m85Q3GOTKKFlrIzlhU8BQbFEU+IP7
hAbqjkXL/dBkfG6NUa2FiYQyzgvRxpPeLOE5Q0iIiUdIfgJFvRXT/FxlA8DEIQR6FgYw00BcuGy1
cYeGsf1zmtkidjXmrBSViDa+AapETowiZq1zwB45+2+zD8P1IEATmXm80W5ebCzpfCk58VZ9zb2K
1H1dFjlr+9nn0pno7Qd7S9RCj8EuOFl2zIw0pAvHtVGywKK0SOM1SIQH+FTuKm1Q1dbTxrAJroYj
/BLN2QtKRHhQ6XQ/1di1AU6vjdR99Zzi1OIaxxJR6G3jdI8hMyWhgmZlFYgyfAWKokPJK+wp2CDi
B/YUIKjo3Z1vsgS0ODAurS74FO7wFRr0uCpmhirmNL25Fe/HqXTu/dl7xGu/AgSf4kNNx3VjGmhv
EgexR32QDPP9AjlRO30PhlPWdQI1Kzoi6rbvkQRZPLbU72XyvU8m3Bgx0KW0cTdkULyUWcu45CcX
3DrVHhKJfvA3kUcAXk8ylsc3vAthWa5cF7Ef5kJ4M36/oFzzXRAY8dmgtwWKgWpDNM7DDMXuXiCW
52hbY8RA62DbbE4G/tAyfYhEnXLWUq6jp73NRhucQFFsDWu+4gVRQPmQ54+MeHEhJdgQ0hsYKxwD
Ps6eHlGQQmDn0qRsxzHn6O0b7DoWOr5oHtYFWuaLKoZDD0B6a+SNczfU+hvLlGIfdjgxrDp6szCV
vo0tb0I1+t/bbiQ4OutP8xhy3Wuqwl0LpIkHBPRnK4ruyV7iFPrKDXdRgRa6sdikmtqzH5ARwWOq
o3uzqI3rWC5yWTNLEUjG3n3c5a+M/u3XlKLwZNYnNCPtFoOwdY1FxzrI9OcTnEB8kK3xgeuq3nhi
MN78BnSED7zl2uemuDVY0elPXcyxZAbZnLapweOb40ok1WN+hKWBL6I0Hw0HRd/ciNcAmLNpEjvu
Y1KKhsk4t9X0wN17YQhI4+GC26zm8jHx/x9HZ7LkJhJF0S8iAhJIYCsJzVLNg70hyi5XMs+QwNf3
oRftTUe7NZH5hnvPbfh4DRyvuMiY9fR7PLRdyGtAFrhOTqueGBk5tHAgJWswHki597P3dqrskwpw
JC+QO+KCoPKYPsNaAHiT7agcXLMjic6nSXU/yODUs0YQN4mp4ecdxe9zkP2OvGuf99ZfaJc39kSX
LoqMV1qldAvlAlaZY5YfLK7rTRA7ztPgQHxbgwxkUy0P6GvYzjnbufeasIq9n9z6kUmnwwjI4n4i
DBEG1BGY5bIDRAyZQ40HNA7ishiaooOF/lyCbHV73pOotGC0BFLeYsd3zNuXnJSchyBLCOkJFv+s
IQwgPaaRxgJShHNqQXyDSgX1wDjDlky2bWJTO0Dtg+mZ3ipo6Q8yG9mmLCVJHJo1DTiOiXPoAEAM
K6cBuXfWyUFG9K7UFcuFlZF7dIz8S5bAfFypUFzmDeW7+CcGcKVLG70sSwFVsrfAUqPwHMybiZYJ
amdUMiayp60/mO0jyNSLqbBzFX0TnBINYiinlt82K8Skr5r5igmtPS+9AM2ZZM+jhG/Q9PlPKRN0
FgRMPjsV7HTGvrAzRAMIEiV10znWnRQotc0ov4a60icxuP7K8HaQovWa44CuWCrxAEnVIhKmnl6R
QzSb3qbUDCaistqEl0gY3srxOGMzsLZ+zHzo/37KHONP3JHzodHw8vye73rqLeMdJvOrExt39CPm
o3GMgO9eRUfVpuYgfuOeA1qJ27g5LqnvvZj+dBI+nxZdW3ZWrOLLcYiffSe+paq8iVyaR7bVep8j
xoTs1Fa3LEb9TBmyQ9/I5W/jDbIU5OC4sdyLAr2LwlCUD7U2EtbpoARSprSAzzA+tC2o+q6CncQc
7MHuOGwkN5yfm3IvEOdpMYG6weXiie4SQ30YaoT51TjpQ+1C5mLRNSLgBUWLhOAiYsveO/5MZzt/
ccNSO+YRG/5H0TAeBhQrFatXXKjUSQRQ7hNr0syIG/i42n1pm3JEcwvSTbHFw4OUP0RwHU5cMfzH
XX8yVP8gO6aCtGvEoTCqdXKGPv1yYHcL4L3+WgvXuSBKxK8Q1BGpBZAKAp3h2bu8s7j+LHX1U4zC
0rXx1cSMbRsktS2vhIruj8cL2lD4fkMMSthwZyAhUgOorH0dAvW5oFcAhIspPQsSxOIaXiPaTwWy
RpLeNaZAZievH/eV3fNq+1LT30FJFbUgdpMkAW4KFiDro2ImfoiPRF6T5Kn3p/koazM5qdFtb9NM
bHymWmJqCeLkncMHphtYSDpqio+sQZ3ETHuDnEA9UtOb70KzchU5ogEHWzAwVOvs2w5LmjY5YuJy
TtNgp1smU8FpaPx45+qPWn1PLsQG0Gn5Nbb0R6fT+BRM/nOPiyLMy97ZEpRzMyZshpxvqJkz4wk6
aoWtdYoGfP42hRi7KUyaE340zN0XomK3Rob0kaTz/1vD3GtfRwpWNNSCaN45CHYdSe7clGPI6GLe
WgKXHwxulzcMpugkKbog87LTkghKRy+SoTKWa2k3nOR5lF27cWY93ZTPU05KR9D5UJc0DrUsaD5Q
pmD69bIjlC8MzT2p4vFoGy84vd11nsWwMGoYB6TxcC8y+m8nTh6auIFKsEJT4okWVTKn2Raz7s5y
cu7EXVXPS6LSwzQGfpgGbaix9O0lUrGtS+v54ETyGPQJzepgdi8+kX42eRo3Y676TT0pgiDtRJxG
eH3kx/nAZ7N/Oq3c0BPuvF+C/mXk+XrUfRMdpjnGq0vH1PXG9DzadRF6Gac+q/Fur+KBFgV1yDH/
vSCqwhCPv6RITTPEsL1a9OnWVEcqn47xkkABaJDy98OeKF/7USTVL6PHJVw5KHP9Ln5GUDV9XnAh
dReIs0/AsR56RKEXd7Z35dDYp6yfbfYfilYodyOi9LIHRs3XqWvj30bzhM2d3T38xJOL8rnHS3lv
UwJ8O0vAK7WKdudHAcpmgqBI/YqaW7bwtBr8bBMMoSfbqbmM+uUplgOtKukBNB8pJESt8bL6Hc5p
ckKTNn+aDG5ypWPUDsqlJ4rIdpONOby7Gg9xRW2ZJvRmU+0l1///qLt2YCbptszqA0Kw1j/o8yKS
48p/nT+1F9uQLdi64rnrK+vC7x48Sm2/YQCeCV/E91XnV3vR7hOXpXG02Q9t0SN14LVJJGuS6I8H
l/sB0jW2tNRDr5P2/qGqSQGhvL0jdYFia7NbiQw9Pq3jhll1zgnVFjQgnKi6du9kudrwaCt5LGV/
lAXQ2GDsye+a0vwy51azg1oCNhAx2h5iT/dUNFfsK/3BQAi5yWOtr60j94Q6p5dmYqjvkcVx0HP0
yf4tCesxBSnl5snJNJsHObuskqcJ04bfVGFlQcMBnUoUnVnS8fbWlVOtR3p4URrQ3jDo/jg2BCb4
C5Oq0ZdvcG8/VBlk17pt9jQXf0jYTO///4HBTLIhfsF6NdXOP9X2EFrs5snxYQR2Rv3a56yJvaQx
T3nMkHAquqdc0utAmwQX9NH3vnOvbO5qtk0QnSvGLyodiu3AcvE49dWHwb/Y1jr64RApLtFQmFuV
fwvAxjdTJzEfUpvTKDJVLZHPOPM3Wm0Q3SVvzmlNXKm9k+4oy7aSzj4MlEpOtlf8Syx+26Ae8jdB
NtUa5F0exql6MVoCQebFpC1YpL4UoZsPdwutECf1HFzn6aEuO+9uEIQG5Wrpdr52XkjWyLFWMoKQ
qm9uxFZwybw59E7I8IJPcBDTJjrzXMUvKqlvEuHHzou9GTnp8JQJU551/djWhnlslwT6gTPegO/m
L0A+d02ZAtmPCQexhZgO+EjeJ/4Rplr54aw4CDXCQeKRde0KDDbr6ULeC3ksINqxnl1bQYfw/2KU
RFuPmTHQjWap8awkizox7GBKeSsGF7JI3LvY99vQZ7VC1kJ+GV2M2gAlXQR/JCPG1PYdRyzIwnLa
mUvJfReziq6wdymVas41tucjCOit42HjgneA9qol+ACuPjMKE/AxuIVNwt4DDVf0HrhBiR0AOVml
x08ZJ93VKe29ISLrcwRrzcqdZBEYFPVME13YmtUQQ/PdFGSfTiutc8bScd+78EMjWbyBfjXOMD27
sF2GacdYipvecYgYalyMHw7u6bndW5OzrxfPvaEIvGUV0cwgS1XaqBD6CjIrOwwyLKkm3Oemxnw8
lvOjNbT4VzN1NjsYBfnQho0PKKKOhmDTeuWrZxHkDCoRgeqq/iTZ2dlaeEAtNHch3tazbAISaUpr
x2gSHksNX0A03d90wkLiMITfNov1K0YuGbapvpStK46Ow+U4Lvm8y8UMXXISaj/Y3t1Gu7w6gB6x
P7ANjfkKdRt8teWQbltpUvhY2aOU4qOiacHlD+87M8wHlJNAibIGk9yUvLaj/jLFfFsCBdIiRfc4
jH+mhCznemYy6GGgdmWyG+2BJsh27lNl7eQopxsE56pqoSJHYCX02tQRtb1dCF31hro99WNwI54a
tzMUwk0h679paX2K0fjIesAjCmKhxLJ+IAb7jSkXKknOT2A0Kfc3GAaRhdIYktBOlbE1puQNjBni
4orzRdvsw0Qr3xXo9aZk4piuHN+GlVVlb9l2VQ9Rz6EZWTdv9bx2VWw/+2SOb/MyOE+x5Z7HPr0Y
QWPfbQb6yBgPRu0m14CLgwlQ+uXU3Qq6lxFvbrh5dT9tvQimoQJIJFuD63FkMlUE3otv2cs+ALDE
2rn9FwASR8hp5qE2aciMtPmLRjsKSQu5B+XUnKfapMcxTLlDToDl0cneDaAuuuwvrsGlgqNlT08C
G8cNtpMPx2u0KiKeXP0rUgNjIIBwjADnclf6EeFEg1PcIfBPdiHgLYAoBGjSXdu5P/q9d6En7vbL
2PwDq5hc9IAjZMTOsiF9pcOuaO6MkVM2q+2wtlhLVQNb+ab5jXbunhaYgbulOvWyfF5chVCCetNZ
8Kk3Fqb6uoMA3wfRv7yQX9nk7R1DV8eYBzEu83texHxXGpbejMFPFtGPg2tzzQ+gzy4oD/pBjDvb
pkFXgB8MogZ3G7cRy86MU5IHhtHdpU0SgDtMO7TF6cPgDi/4foyNWNFvuCAfSULA4k/melGd+G12
YQB1gWEKfBTwdN9zMf3LJbhgkE8nO3pB/EnKWkSRmywvdmz+9h2K1Eo9TpGNdkWMZ2bGbKVnYMwY
8fEDW+XO5hAOl8L6SdmjJbLsdzSH4I9n6k4sL9vGg9Zo0Hq4pvgVsaTZxeMSc76ACMsm6GOqVciG
8ntN5qcF1NUgTHZTqfyF/6HaTDOph0CQDnhoBn5hFW5y13m20ExSNMp69UaR3rBG/UzmP0yyZBBQ
DaomsELt2dBGJTgDhjmHynJghggIFan3F4OqwDJdYE5irXlq7YVFu8HMEsybd0I9ukeEckeSSUdu
NS8Ny/gS0CzqUqzMNVvKTVzJqyidDmTgrYisgQQdqCUmgLxpOJPLvjXz4i0jtmpDfwAPvK/PsZCA
wXAl0c4AtNjoBO5+NRMKoakgUA5vMuZ+QdMxTdMhbC17XylM7vWWZncJ3Vj+NFipjqWZknRcMGAP
HqSFZgw1NnDNVtToiidz3vrlL9ciDptcH/ToQDn9jgVDkiQ491j0xHNTwjFFwFz+r4hKBgtOMZy1
PsYuZc9IUHONlYEA4FtBgFJTVhsD0+ZnkOU34/+5s9g2ZXvpMh6XxSlIpQZAAW6Mg8Qqm50l7MNs
LnprKqhb6SQ2ZZpFF/goctPFQ7oxCbjq7fk1lWIkjY/bL2ZYKmcCkxYCHDg6+C9QAzg+05fujpq/
2gpKYx6K5SUuSC5rocABbqGFZxD8qpdyaydLGwoy0pqVOCFXf7MViIMdE1hkk+eKS7XbsfGFrrSA
y6n98ZP0TnJY2ofeMC7sqpwVbtXX8Ul7GH+nxCRlTVUIWfj2+yBY6dcFwRV2hpXa666VwfaARe7q
KXI3EdSeo6GaXT7bQC6Nrroy8Xjzg9E5kO/Z4DyoNySdFeTSwBOvfR3aUj8WfO4Ie9lE+uSvOSjD
UiKVitG+tEONxxXHSeDGT9mT6qI7BXJ3GH2DFGh1rzN348I5MFkBjd1VW5q+vTc6Jt/TkSK+D10N
BXudP3ZseLaDhToki4pfs4N3ue6io58ENwT0yy5eZupZk97QpKmol/WjHcBf1Xr5tFdKnGFpAAcF
EvOFzr3ZLoIH1R4LIrxC+KojzJH62JPVlfApUysBvcvks2W/8jvvNlYHD5qIkItVabDZQwD9JQEl
ZERIDmhmNo0NNwO85oEVH1Ko3v5m8EpZG2W/CLY792hCCPmC8WvsbZlz7fSpotnd8CAQoO5F92Fy
x203dl++ffXR2WUsOo1SfeYFqEw7Gc6N5XzNYDWhDRO8kJVsspP31a614XiSVGFU4Oxkr6gLH9bs
gJ5RIAAuYu3s+gmaRw9T38yKejMUMzvUxXogKYVgEgWdDz8wx7y7jexqhiSMa8bL5u9AMZ+eMBFs
vbgJIaGRTmhYl3mGVRkTTshymkFdlRI7UJ1VT5gsRG+mRuYPtTSmlTjS8IO7h1qanOM2nzsk1RJW
B5G1p6BLAr4nlkMYklHvmCR5+aw0dQsefOJ/E7l+eYJz/KosqGa5DpFbvwx4jbFe+EfLrdxDm509
pOc7hgmkby/jidnpAQkXUvE6gI5oQFRPPPUri9JjSYnjYILho2PPODGF2ngzRyaUlAuMDTpnVF6z
pz9kaoqQBTc+oYa0irZhHlMWxPHRGu7szsWBRLAbxzskn64wL/DBFGA8rgcahZ/ZdMKlnt9E5qPG
GhH0KsjIK+2mjKFr2vhOUsKsp5poZfp10bKXgRr0bjelPHE1PvmDkly+w89opNdV15X6I9BuwVFS
emnE4yz2VSc5ZGmqNzgi5pAJ+2dl8nWL/tCzSt1mZg8QiPU3YQfQPLgZc+hwflSl27nGQTI7DEA6
D4lpq3NqnQeKXPUXjX0IhAOqBeKA5ZjF87VhFDy0QMrSuNmRXpWuc2gc4x3aKhzRkACo7wzOPoey
twKeBaBOL8cuSMTFLl3Y9WQ2NhXJmKN2udWBlomEamUu+t+5WuQRne0WOAIUrCBlPrFkB8tlfhmT
LEhdZeqD5+QfdQLOwWrrZz/tkKw0tAi0xWmhwKyvtMZA2MRizTOMoulZxOZ8LCYpkR4O+IUZH0Ex
Fe7V8/Lx3OTBQDCEWYetxdjQpQzcBZqwiwznN71L1ZQXt7Hx7lsBaCaXqW1TBPKBE008E8Rxj2R2
NVR9rSPpf8YNH01jG/HdZb9SB1Z0hdr65LsJOHfFtgowEX8sXAjNcEEnIQ5NNQCBBSkJFlNei8XD
l+/DBZmkC9NwPLdFmtHDmq9pxg+20pIV9joJ71e5xrhKb8Ao/GBvGY4mhE83dv6x8sg3eQvFp3Kz
b7eHGAYzYVvSKB7Yno83ZUHWdwHr2VEsQoc5fiVX8Y02oDmBcNBg4BaDNYjtjbT5ULksZpfJACaO
qvE5m+oS1lVyjaWoD3QU7IKxg1NsQMfDbFUfTcDO1PGvLQsDyztLWQVINacHg4ChTb6424YF8Gac
bHi5GYaMO3y2ZOsDMCNObFWY/tT8VTOgER6mfUPOAtMVn0xeqobpzcqQKKQ07dqEO4iZ/LfTrMKh
165v/0yYdLYIEh67xf8sJZwTTq03P+MFJOI7j/JnN0MXs8Q280D8RNb0FjFZuHSG88ZBeGey4QLr
V9u+7p2XqM3PVppcvLGLiXuCS7SYR6/i2xo78aqIXknYdJJyWL9k2XxGGXfqLGNf6OkclPM7dI78
1Mi/zEnhSy0LClx86E3BuiGJOw5ElurkdD4mtisPpl88eZWPdS7eYpZ0Tl3AwjYylgO5jUR1KsJP
0Tw+eVyzLhr6qJupaueTzMWf3k/+2kHyq/JE6KLDaXpgkJkyH/GyPTnd1Y/p/GFoxTtOvFsxLh+i
zZ5ZMCBMNFfIAm8iGtPPxbSvo9cygijUbWFW1nQvVaaHsEZIHvLglG3zYevWCr2+46PVGi0pCMMp
mT5nKnPyzo/4bfjLvvOmJarOa06LYMPQpl/jDI03srJX01slsoYVIqJmegzJxV6gzfElxO1Ms0Pv
4Kqa8z59Wggwzz0QxP3wa6EwE61OH5IRqf70ZubHKo/+9Ib1GCDG7nhzAMLjXTnKG37Pj2Du+Xbp
lCGzkeXDuAhUet8cvJwgoSUgJrUDesVJNnzaE4lXqJvahF0rNB9IjswwqbZmdKgRv/ctkqCda8MG
kGb1u0JdxR4o70ZymzGhHUQHhk4xjcitV7DVFGYT+/yyCuLQnXygRys80J+8l2niAPFuLpTyMdjW
/vLXFgXyAyAhCnxTr4x/0XihEY72zmw/5i11tea5oLAY0qs92B/SMqAfjs0V43OJSZ+RKhXWeYgQ
wYHcZBXqbh9Z4Ea7NI6JZx2p3OKBQUKQOI9Mo66JcG5SuSwEXL4PMqPsQ21UmFoxx/KFckL2iB+2
EiLxKRluuAKp85ocKc7CTsxKYkgV1cV0KQXcXDVbg50qSqT2MVcEJLqq/D02kjuEGnar+ft2vLT3
iiZpw8bhadQoEcbA/ovwhfCNwP8y8zVT0h2voOtsrAxkwMdkxqpAf2R2ey0tNjEFyued0VMoVNU9
DiDpLQtECT+DTlfnebfFBWAf4sh/nWrIWF5PyqvrjT9sGooLkwb4EgAgBsT/ykFjkQct8uK8jznT
purojPlD6+eaYSgWlLJnZBbMKVo3Tvwq6d6Eab0hYrsRTwHWomCruciw7Bq2rm7/t6tKINO1+GUf
ISaOhyp69tsgnPoBw5m6EYWGL0aFsV39g8RKWmHHoCExix1dPLtZE1rsWiEXxnly+pSE0v7cQLhS
PXGiYJqzerS2jfu3y+oHJEV4m4H/IHjjqiJfihR2YLyJ/9mQZHmIQHX5vvuu4qc5pw3Ie/F/pf+Q
5f2X56gc9y4uBJfYE+mx5/VmYD+EJv0LPrU5vljm/K/LHTDryyPKzb2IXeeQrknhHJlEif+1LfGF
ROrgNUYI4OrZF/KZ9It/nc0+JG9NA1Jq/1N2mhogae45VPERpmM4DC43lNJnR6dPWriIAomAGHhF
YTG7+4bNsoXO303y9xEN3OI14hIZGVMhfjVuFv3g7Yk2Sw29JhHzL4tYFN52Opo48MVLXXj3YA74
fbXLL5+979b2HPi3oDXcaUQPiO8WCDRtc1b8aIfnI031LywqSINq/Zsi5j5AXk6nFqoXCWE2gXrI
S0gfyCy6gMT9djP7oa6TRyQbf1qJyWXgLQgf2VU9fbNmma5ziuDc0fl9Gvh/jP5hWJCBzTEnuRN8
gckTeycxLk23diDyEJnVGLZowiqCXnZGe1Gx+qwdYB2UfXCC55sfj8ZGO1A68BODdi4YHBbTdeQt
RuQqjq34ljinqZUrFjG6/DDQbjGcAVFO/5DY0GrWNEW4LcHeadz8RXh/lElwLwZrhJPxcKonv9p0
BhqJKmL/qGz6ocQtB9z+JVO3AlUPQdlby5VgQ+sHmH/cKHbw7EJMLbISsUzLz5XxFtJCmrkWpGwV
W++yVncEjeOBpbtLUDnDQ5hMaoWrxy+2QTO+AIfatiCASb1gN5gjhe3NZtwLn81JWjmvEtc1EW+p
2ErNHoVKEVI78FUjY8IPkhslHvvfjr7UqKdp5f4EuyyhAvVKQORxlv3A9ONyWysJwIAQpjFwOVOZ
A0LiYaqLXW0BxySiATkfPmSgaxwM3bDscE6RhUeEjon0A1j3r65hFNFEQKiCe/sRdKV9Eonk8uye
V7pdsnh/Gzcgwdvxvrr4y1nsnTM3N5smInT8XII3yP51mFRnMEzwGV7xrbDQl93ZTvpHp5PfpDRA
ajfUasdwkDO57nAEabPLfQhXjfHL7Bfi7SuBtujSyv49x2CBEE/7Ye8MQIr98YbZ/PfiBUfoDmuK
Rcm8KbdOwm32ApDRVmNlD9NZrfvuM3p0ZHH9uSq03qRmK/YuwSlJPjG+bdmIEN8WioXWq5uCPQk2
BH+zdsZrlt6DfqXiwND0zPph7hkmO2Proq1Vz4FjHhkDKCjmOZysedg0jjw7yv/0dA6MyCGR1m2Y
J6FyglwUkxaLRA9M62YKgtfR4WTvtEYtgb+t7/8x2H+qel+eCfBQT0R17FFE01zUajrnXkpyHj9d
J7ahlIOdtDnsRdSyZ5tTktaqz3wIAuxaxgtLTpo+cIZEHYi9EZCEoo2arDBOi62yNW7AMTkvHVNA
ut5vy8tQcNvk1MYdBxDL0d3CCowv3N6muMl3bTFz7gL37MFcsbHOX3yj+ZswDCeHPdtlGQeHI/74
DZgFBOLQMNBShMo/DQQMvCVGgdsJ6LTNbn/bdQnwJ/Wto6B9Lw1x4yBl6yyPMdpkY+IGHZM0e0Ml
DUt0nRUlPcICRzH6dufx2AdQ2L3M/Zp0GmyaaXmji701Tsc6Ikqh9C1JQZY046WoYN8jpsjdYWnz
dkXRvrsDaaem1a/W9S1I6z+VBVSrn0pyAyDRUjOhCGEvxHDYFIIPfkgACWfnOEZd3PviLUlBaubG
n4VQ72rpd34WF6C3G7FjpI/KgjS6xfVfluaxbuFMmWRnbKoyf6E0YtNvw1bNnWNKgcAumimnTWZG
JHF4qcV5iCrkg5aV6EM2uPcy95wwml/GaH6lGbsYIzxee6TJa+Yq3umAA9WLFOxwMz7G+O0J30gu
Zt99mQbPMNYsTFHIVGcEtfjiPx0Y2ORj1CD92n2l2z+5h24RlpEOl/ScTX66q3qeYpM5Scl733mF
+pNU8FeVvHVSr1o7QBateROIp9k6oM1dypkht8kH3jEvzQUDjT6YL41B8ASd71MTe39Fzq9J89Xx
2zkn+NXl4rIGwm26kWYf2oBqUa+p9zlLz6AWz2AJtjbiWT5V8w+qw5WAStCXbfBxifzSTowdLIM8
HvispIE06a+gBx1pEW5EuuNA0B/EmuERcSoCX2YvrPq4soZNLJJ6s6w1lTlHhDkzguUHve3x4W+x
FIQCmBWlYsBgKgPjmsXP7uRyVWXepnD0+hbgOSSO+K6s9uzJsUUaYYzE97a30qzh8+r8bWoQRJnG
lzHIt5S0GnsN/2r+eGnz0+Kl3TFAOy0N7r3B4ivyRvtDRebNUZxVfjXtjczgGQlid9M3+TtTNJgZ
7UHqxt/WQN45ubJVyNCh+LSgciAOh+bGYActwQq+XFC+Sswjskm2bL6JXfJWe1DdxDw5pGwU2lJb
x/htY1/DxUfXYFgMHGwRffYm5b5UgbMpLMVQv9I34AwnKzXuwmEHKJNv/QsCKGP6Ea9DRw4z9pSt
BKSHSOcT/Cmln3fg+MDK2IdRm1GLDDvfR1W6/ssg3yEW2QO1SHdZWSIjNM1v4t/BkBD9rFg1ou1A
DkvpCjtXfifa5qVWLLhSJHam5ER2oFWPtrYOY3uxBPDmYe2Oo06+BmlBrkQwPvpFR+fvuddmGVkR
m+KgRv03xjGxb2H1sT08lcqpkaChnP2fguOV8tB7PaGdgspfJawY2Jr/TNFyhVbhXFwR3wmZDU5S
TIxYQEG3Vj8/aGYqGjvpaVDzvXMxky1owNDdrb4LXLVRxgpjrJqfZamKY0XnA9mmOoFiVHtTm29t
ZdyjRXCuxuNvTA8g36uPiL/5kHikHHd8s4dYsFpCw7WR6jeDp12tOQ/YE09HhGebtTmA7jfeZzOL
DqI06bxJIKgRgcPOtE5uL7aTa5UHaAyOR6iQHwy/yxwp/WwnGWxPDT4jQ0OQkIjXlz8uRBzmZF9C
ZPTrVfvIx5jcRZtwMWdWwtJm6I8Vd8nCQgdkIWG4WYS1uCEqGwkmj45M2W0SzlVUGqWu9pNTkZN9
E98geShGTqDgmMEiUCGVsbckgizL23UN1gibWgd/h+thnt8ZxhU0pvu0wOowqdTOjrVD4CcuIrM/
oRyENYftLzaGX4ZkjkYmQkF4UNBc0GZRUrHMTfC+zWCsT7yieSe0gWlciF1Vrr2LMf3/stjC2YfC
cSPWikxNpduQzuD1YbVekszYJuxBZ8mHFZi0UXZskftrP5QGh5bNRGlv068DxKGHMXP3wFI/vYxE
BF7nZv7MUTDvWXtyUAf9FNKDIUuqp+FYm/Ff1+zGi54hh0ZC72OZfLHYOROUdCuV2gfDAIi0WdkF
q3Ucoh1zJ349k8XfWJqwaMEMng2q7aTUzwqBDPU9TEIgJwD+PJ9Ov1v2aiiri5FG/zykZvvRVgFt
OHSEMSr7w9pl5jEudYaWzNyFtwcNcoxT5BSIE981/4D87Pe9x8Vg5tS4gy1PkfL1yVe8J2hX8yEH
FB4MTsC3tna3aWc+liwisJZG74K2LdQOTz9DHCT8EziyBrdOlc7Y0RH+iiI5TP9KbqrDHNNOWKNz
HDveV8BSYyWE/q1skv6y0u1Cb6b99rnk5nRxzomBGEhSOSeKj7/yekl8dbJc5qJCRtQ05D95cBoA
g/1KglaEYPmwcJOV7YxGt9fcO/uOpZBhoBA1quqxSNzDMscMrr0lOaqs+7QhL0GWjr6RFJC9pmRE
xQyNh+3994A9bCtrpHy5tYBp1gRJOWLC8Z2YnKIxs/bK5WaeHfM0J+vQfJWapJAZt1mGKk0GkQhH
rRm0oz29YI06INxFslUIJDqDMZ9KMTy1tpldiTzj5lYBaVmrrb+MAfAPrPcfWN1iy0AWl5DHgH8C
gr4DWHOwppjcWssNG6pgOpf/pzsoUJQ/5Qcks9mZpcyIA9qqyVhxd3FB0PHEle1mM1zy4t0cKuIo
h+6b0BnA2TZ89Y5RAddIvKOijV8kp1NoeI9Rnjh3lBU08NjpeP5UcgE9hKwhaDetxoXXMR8holtQ
RZCMY1T4VA30WptERQsf0wh7QmbWQwXmC5gkcW5prH53xDCUjNB/t9WXwQJTdcuFjHdS5nzjtCw+
O57KQwYrg1sbIGU1FlIhetG+5k6gwiXpXiFrExU5K/1FFAcq2NXSOA9/6VG41dEjAbpoNw0/awLO
yTPu+u7sJzB/dA6olzZ4OmRMXDsF9HwCIHQOMnPaIpVCZj5YzhHXNOK8wED7DFu25NWcLZu71x0x
9PhVrZ7kB/Ly1eE4q8dEA+nK+mRm54+QUTbxszdEqD104rK3H7tbJ+CHdK50WbBxtaKmefHM1Dqo
zmPfDg8LR6jlPEYPRaOjMCEb452s5be5ZeliZsETpH0B58+FtCaKsBcyeRTLxwIu9lyyKeCnuCxX
RERIzaEYE5w7hrOLqNb1bXoYLz06brHA2VSoHsaCHsxx1cXSjFuZLd+9Pu5vbsrrKTL9PrSM7AxT
icMQA6ur2rbaUffi4c70iSizlhG/WyD+Nk62mafnlKqR0F9xZuqtwlSn7pHAAdor9585oXhd7Ans
e0sB286RcVngaOwGnocQ49uXCBYYL7HFFjloz6lw8HMKs/qMZsxFpX8z2Lln1DspJs87jh0CB832
xSKfnKX2gW8N8Ulgne3Ad44aN/S2UToICcLbtTKqtlNhxzvb0MuuYApzw7a5YclufvHVrY1oulkw
SsBFbvTRJnIFFx4lZKYR+vasNDErE1Y9aDY0jkHKZFw8ky3ZyPzL9dvqukTPAxg7eKS9Hc71PJ9E
iTyQ/x4PTwA1DRbMZspT70N3BMrUJuI/2DSvteU9myOSN1yHsOKkLB5MaLycyDihAISV1whnLdbg
/Bag+VBs8M6ucAWN34L/R8TX0UEQ8x9757EjOdJm2XeZPQemqJYdrkPLzIzcECmpSaMyiqef4/UP
Gv0vetH7RgGFWmRFVbiTZp+491wBoASdH4hXGL5F0t4XX/MRxl4ol0vbEKwms63E1TaQDvi3sg5R
DocJmQR4KEUQoOhHclqQ3FN1HW9zS3k9BtUx75mBCc3IulyL7lYgKBMNQpQyVr8SjerCDV/8zOrT
DA5jA5i1m9YvI5iQvV+FaIyEvoNjTVplX9yjLdFkXk1cdX17duPXTHgIWbWgqlnO21XVR/f5ezFN
++T7X4Xu/DNbyO7I6O6wmPZLC+vnB7pFNPpdfjFT/QXuISqKINwO+HUer9ajbaz855CfL1AsHiaX
fEbQMvGMRGQq9Nlt5Wx2z2Ix3gdG3KVMck5jT9oAHutLFvWIvz3Y3pbsdtZWTXQbkQBwSj3cK3IO
3aW56o4xMNzkjUfIM7LtXZ8k9V1Ys5khH4hioSV6281cnmSQGWQX6/cYR7km3OkpZ057JB3Yq8fy
fk7CFGVGsKfonS5FNP6Z27Y+UO9VJ7QXBwxPyNKaIjz1fMrIU0Whf3iNdcd/Piql+HoXVKWs6olB
T8P6QaR5eLnu6D1BoZZr3OplwRY7CsrpYubmi19m8RvCyzf4zDTtbbh+ZLC884D4O5vk2Tlw/icC
bceDEsXHpm4XvBBtf26uQklOctRpKbFxJtEMMbiyHtz1b//8EzI4EiAQKB3K67cupt+AzXYJj4jk
SnmeWNsCWSAV2TZrerfHuzu8Sid/bRn1JHcHiwkVZEeqwpo0uit9LfKfc0/9BRAQ3wGdfyfYBRRK
GQFuhl35FGUTyAlcBRJl26LL83D9HlNLEhuB3XdRlnxbxYMPdgzZ/vrcZ6v3YJanDFDd+0DE9G50
vDwiG+maPPsYomW+LDGL9WX7ZsMKgvuo/BOLkgqBp0C9POSgTXtiBg0b5KogrRvLc8qUhfhMRbTj
/RySzVBx3wjD9CFv+ENyoB2TR5XO/BmnSNTtqul2artn4ktuqHoOasi8Uzi3Pz3ezWMy00f4MJkv
dWb2QB2XfUthekb4iJg2lOV9uXytvSi7xQ74AgOPLXja3REPfucclvVwITSZ/YPccYv+jSl7Sz6R
fxGChCNsyVXrJQ8onDYYScSKpv3pH++B2+aDOivtyYctGcrTYp6rcUC0IxNSzZ2tb0tdfq3jNEf6
z1kkRosMVrPFz7lE9zJMgF0p7zSkGuwO0SfH0cBqxOE8ocJwQfMxmBATRbi+haTx4cciKDqcOrbU
RE+3naZmMIu8bOTT7qKrkeQarL1S1x79wUFNLNe79dXTbXyTZivVuqWbz9YBi2ABxKKph52vBJL6
KT+LgFsHMR1Bx1jZ8ntbRk+Zxngo+BJ3YciAuccktSPMLDWYYkP30qbuLqmJiR4nRnXpM/pK/utt
RTuzup1sDK7idDlrr1j5CiGvuI4uK+kEo6HBf8hbRnSHLB4ZhvRuNzvA0HO2vmIgu4diC2B1m969
lIlPg98hK+STVdmnl7Z/KiV/oxJkE9YAY60UZW0iTnFAHoCfzh0O4g1kg28eY+2/rbB0d7xJT3UK
AlaK5a+InLjQazzVGyGdepk/YxiRLJD950G/GLIK6TfhMdVYLIPqW2LauwLSwg7JyVvZld9IZemN
3+zX0fpnT9ynfMBPufzMtyI4BPOfbkDjDfoGtnh2sYW7QjDo2AnFYyHwT1UfkKMoNp1esiL6hcb1
XKbhVQHzEej4KyPe5cRVySADjlRTzhs+tQLpEClksQ7sXo0e165OahaYg2TgyEC7DPzpo8+y9rRl
a3BiZvBYlQVZIU73Tz277PkaleOTbrjzQsH+invZ66vgVa8SR9HAWCJO3yFGUkFSNF4mUb92g3cf
MGzYeZbMJq9oT/9gT/4XwP1/frUT1fH6+ifN239DafsCEtN/jyj8j2b80f8a81//Rij851/6/4TC
K+DmX0hCD7Lof0IIvUD8X1/6vooDDf8K+jXwwOFfFEIvFv8T7KAy8t8BcwFMQ5g0AWVgHFPaGHPF
vP0XWiWQz6ZqkS5aEmrFREc8SnJ82waW8fyG2CKUBbgaYTsM4ipc81xZ5oXbhuaGUnVxMIK3Xmeo
PHv0leAFOsMUnhGUDX1b3AycqhA2UUkxrro41y3kXOU+h3m/d4LRH3aktkiR0yY5+QEkc0X5fFfF
+irCz7nyljMt0QoPZQVDe00ZGZLO5Kd1HpcJB4rcOrvHoJ+gcwonWCDwA2JvZvzhs1MZCTIMB2mw
eY9+DMVi9rKVTWReTsOL5MoNmSv1EoPYVYY3+ug6czIF0Uo2I+s7V/tD8omHQeHfmXEyqU81eTUu
2Y74noRVjr2m5lZ5hnY1ZY5PkRNsbcVhZ8igJdxRNwQMMxEWWbfqQxyLdan3aMqKqDin80Y7LCJd
xH8JIZoFo5SlZ/tQh3PRM34B0IDkADh5SDL34meEc8+2JbQdUHAIdOXk03tDhnB9gSo9sZLx+FUN
vmmSNJehEOtt4FfEF2OouV4FXsYs/0u4DJisigGDo4/qm0zYdw+LRP9be0sYXQXb/WgNKxBfWsPU
LW8kQAUZclG+xH1eaPeDJJEx/WKartK72KsAAD22w4yqgeiwPF2/qhobdbn3bVjYNyUHYoO1HwLo
5RIyKzvShYMMIWyf2ubHxPJSMTNoA7Tz+8QUJbokzERR9uClas1SAmIDUvs8lZbG3KQoLKgq57JK
w3uQRABoAjNH8muzdjWhyX5F+uvZZKJIiSUhwtwn7IjUDSTBFJHhRwUo2Ny3wzhh/04mNNCHUeC0
5rIIt2TZzyMtdcn0eN34OQWcsZ58wzWxNTfXiIC+pTOzaVZ8JR0c5QcDcsYmSNNGGR1Kpu3qpxkQ
GJ09kHvp98LaKH5PUIThBzEloJ2nGX6We/ZiDXGUSWEbWUIbh7Z8NXVcuydGn616jXy7hD+gBc0e
NyA8z+SXA0+OR3UbnV2ZAhEUMvM+sDicr85YG+Xr89KtuWAkBaqbO90fNwDMTLnA7SISQcS8RSzC
dR2Zu5hMmoLPHjU7YsS4LevuQmIb7hRHa1JxgeS+F18GAOjzr3TzoYf8snU6YZplDZC5YwU4Or82
jtWGEqWeCQm6qad5QDa62IGMnX2rvDx/ICzYivigZd/OCp59iN0V2dsWdUgkmUX0x6pJJgQBcpkF
Ol/tvAgedjiMkjKflkt/iRfaoGwXEPGIq9/vJFFfkAk6a05YMGtIStDm/dYCEBiRau258CN7XBUo
A/wiYUI4fTSE4L12yMWGxWPrUjZ00CWnUUjECbF9PmozDPIPI+lXxKyWqhkKxnuA6l/APqTx32CA
z/xs6oWAJvAVfoHKgZxSzI290fOMoH7MIA/WiJl4mINcmPXDGxI3Ad4zqeYhoyl1X8d+DDbwgLOP
4bAEz9l8mDWq12NAqQLIY+JcVDvFyIx6Yq6nMXqXgBZ4wJqIhQg5q5zVUF8gmajfndfj/L/p88xD
PTja0PlVR8dsF/03HcVEpFBadSpkmapatKmdnf3ptNrJ70DNqMxMDvpCIRJ161Rx1TnyKJvf4+qs
/QywfSBpafQ8dR1u8qXanrMRJB1052YN2E2osGD7gy0sJ30N/SnIvp3sBtpXUge89CXOlOmefFA0
FQKoSqXNb9q9FBsDqxjLGRpYHEds2ce1f+VtTPrtpqHAgaGTzWPkf6WtrMJHBka1vRTDVqD3W0Lp
i2+DD8rvRaGWCa+BsPCv94wBvP4lzqseQZVA/LXPRhsxYYi2tSsBM0AF+gAzUuJOQHa+6N8BllGW
7m3UqeZHQb2ekdEtUMzcBBWw1XPFbcNcjbTl8APTK05dX6RrfAREjKSV5D/2Bob7ou9zdD4Dt8aZ
K0yaRxSaYY6tQ4skYiOvDZPiuK9YhY1K43+h9kP6SolZ52ihb8otc4Ld8cTVSP5vp+QvRIsDdq7U
FcNCBtxGsvFUeSkWtWTte31ePCeb8q7mgC7h9iWj/trVGYDxQ6/zhlYUtUuHiN4QK5TCEQxpm+4I
zJXrnc4x830Z4L0svxAHr9y4EeSvB9WwBIe9jTnui/UybpJDi1RtvmBPBWZP7B7jiJNtCaESN0j3
uLO6dkn9b/TK6XwPfiE1LwW6jfiNZ35BrB0M1k8x+WmuT+QecCjRXi+ucxBkrJ5KpCMthq5zr/jr
jZ+erh/jOJQDzQtlBxQiOY+W19APxgzdfo5Mx4duoaIelVA9w6c7yIhX9yoWKJDzQSFSGwBxnntN
Klrt6UM4QNT6SNOlCBqMyoxgsDoMMkg/uBZV/4j0kXOH4ANGpSmbnM2fJe7iQAUnQCWzf7u1dJsh
Hse5etmsAC5ChiYKf5VNDuFXQgTjdW3P/zVXPWEdgqttJQ7kMPp4qHDGlRuLnr0za5+Fx3ZSuozv
PN/X5W3DvJuHtS7JB4AaOmA5+p2rZBq/9Hhv8+qQxJFe7mhpy+KnlxZIem6AOtRddWxKxV7itJWk
Y3Y7pVuJHCxHtRm+bvhu+SgYrVbl37S1A2IPM3kSOTbshIaEpZj7gP3/VKpPyWPN82563NJ3wDh6
H6t4xU18CJln699LvnnmJY+zEG3aLIbQv8jOYS7YB/Xa6EMDOZtRxIBt9p10cK/7s4b+RHp5oVBH
H2t6GfMR+8PUnWaEhSSI4ddP7ye+luYYcEwPn531u/TZbVyj8U0110jH9+QCg+mz8D76B4xW0XA3
luHfmbG4/5xIe+UrbFAxi58NMIf7LR1WFnhbrxivjtSnDzLYIG+KZC2auzwsWnuN49UseRHbraij
a2uUtC8JTdf1eeArto+MpBok6mPiDytbONFoea0b6ivbY0PeP75qkXN13oStM0RtSZyi3zDzy8Ed
ooxYFmAXJobsuYPllsjfyi21DA4AEUbWA/gU6ScJVurg3e/q2i9KuklBc4cvSDIm+xUsio29LTmF
glNRlAXtvT+R4mh3qvRy/Hg1AsVcPtS+V63pCVUiE1s6SZ9SI7KCTpRESvCY3UnKIVvUuafx9ron
M0UrxLEiHVtL8KtdvPVLCfyl+RHPqgwjhs2RZN0MaAkDFGLcpEAQyhJFzFdmKaczFoNE+w36Gfw3
bc9lioRE/4k3Z4rpFoar2e6Xjc7zHV1Lj3OeilYNr0INaphfDScDKBE/qqN4IGk5keIL2S0I39ua
UqM6TF05a3lhxhKzl4ZdgtIGg1tbextBo0Isv1mzQyFDLW6Xanyb+lSm49msCH0SJGXEXW3PI315
YC7RWFW+fY0703dkbjGlcf3Z1lqKWwS6HSIWr6rFEJ1rz2/FsaobF551rNELu4FdMMME5RcYxwdK
QbSPsWv78ku2qV5/lwv4RX0Dg6eW5zK0gcAxqxC7r5BIxl6GhOzl3fLRFk2txC26D1aER/Lncbvt
Aa+VMDcamzkCxmcShdjpQ4dc4+DAs98DHwt8yXeLH6hFiYZhHfoVO70imkXk3UczZjRcUUNTrWRA
Cv7Hr7rZZtDrEQOsdx02kxg+ppepx4h804P/GMQtvz/fzh4hLHg3iEfMKvaDrg1KtiqhZFPYpvxa
jHfUatXAaiRZ4mF8Gis79J8lwksSLRERpUvHb44hrEz9O9Zg3gzSqK2C7z0F7fBY5MmEq2RRgqRj
/N0xNrVvXZrlfvZeDIFPZQj3gqHSuE7wSBnghWasnnLe22DdJ5UCCHVph7UMg0M0ZQJJzBJrnNy3
TnKeHNM4zxnrYouO5xfs+2I5RF1KmX8DTUmGxEF4lAjdTczxvpDzGpog+W4DdiJYhpKMZfFRElmH
gII0kTTe3mIcaFQIyeAj/T63w1RLjG2ScgPQRVp46ifLyIAkjX5ZMbg2HE5iR10ymFv82XzNbIgA
JD7XSCj982JVFX/QERdcD0Xiz90jX0s7fPZRG+vbLnYJVpjWEDjIYZ1mbH3uFozN823ri7p9zEHi
LPqP5wdXBVNeZhlQ1rHzqpeOlVG8PVaq4yu+A2fG1/LaL3ic6YMhMIDfS5kwqfohCxOQkIHAv5TD
K+1yyW407s3aPmx2DL2/dhLrSuTm3Iu9CTY1dDe4eeZNnGZ0ke1LzSmEINPwWHfzfkq5RoKdBYkE
33pwyLxB4y6620O5Tbcn3Q9u+opCpeRjn4bBZ2Q9UYiFX/OiAsCKvMERyntMPEXkXct6DzkGsufp
YSOMK7sfFESc5YYNPzvIM44Rhc5U2ZpyevO0hmE0h7kFwOPHS/8QU0HN9Q6xj2Aa2XDKJX/KAkcU
kYjLCmoPAyKN8aMuJ8//5PEURPPFScSlFaBtLlHyu6WrSDWIGjHtUgrVq4pq7VrESxxfiHQW8vTG
XVwlzYIsrQ6aNkMhyrUnznkBfZxEuxSxx8+sQJyIKWwc3CPzhJm1nR4iCm9aICojfAE9trT7fiaV
M98lVqe1/1QIPTfdO5Ln0Ze7dajxsj1xxSMWYzyRtEFzmNhXhwK9SN9c1zkFnDD/pp88ajNMJu3K
WvCa1egyZBg+iTlAx4N6goNpxQTQ8jSsWwhcx9vQfBG8pSbdbdAevKTTzBlUKoodvxNDGPQ0rY+H
T45JXH40VngWrxHAk0mrp3jtsNA8IIPRjG7owQZ9D1DNKOjK2VLXEVxCHPSIMRbHOCiv4tb7DSQj
4viaFMPhA8gRDQ3RS9aALl+hXELQPQmzsEXoWxc/gnTySKHkojczpnQXzp9eL7cvPlgGcKQpFyay
6z5R0wmNWayf1BRiCOY5j9CKMouIxWenqnz49MVKkOECGJdBMTOeEpmV8WMLFaVr0Zu/mjUPx8tA
xdOTP+ltNn4eKBPHz2jsVhZzXbqAaj96FdVsebSVt0x4yWEBZOdtCmLCMVoVeIQB9TCu6PdaOdK0
zrQw8ETKjBQtfUvKW8vJOIQKuyOn1KRYDSnAqwuS4Y71eItqCivF2I3lielB2FXEClcd+45g9Vz4
VpitnD46yW1bYiAFNPDpT+3CoL6XUoZm53NIDo/IgBfytiK2uemRtlBhPRc9+lBGOKMc0/cSfesE
EcMAZ1n2Q88RhxW3EISU3TYRzJ2j0wOTD0bTpqg/q5q5hsJ0MCPTJW0zvhaNaS/GOjxvqDzSiAm9
KuefGe16wNaglSKUey29aKOh6Lldiosfkz0EUsfNVdtQ/Fu5jaBam2RuCXmoIm+DL0vc+CUJwxEh
xBARRORuvI4khWpft9k4fsXNrNH4zUuR2U+RWegRO3D+vf8T+xmVDryEhPEf1k34cfX9SP6PhwZM
xm1DkgGBadX2Y8agv9VfJsm9s52LRJfYB2Mugesh520FpIEgWeaYqTsWP7n3NvRkN+S2wQ/mITXJ
UxLnAkV2l/qsb0nQ0yvT/KriPtmvm63NLcPTaX00rEL9H54qUZKPHMDBba+cX3+PeEW2U7vxi8Px
TecKlsFUGy1ZNqEvGvb0KdPyFmuEe584Kd01ZoHJbM/uYa7cdPBcveHHaaOgbVHAh1cposSiGsDr
1RO2ZB7SaMSgVIO+QyPWdi28Qy+p/gxJvQ6f0aLj8r0qcvxzTd8CyL7KJYvtHdTqEJbMLotevEf1
eMWKatuF3Vfqkywr98zganAdsTJlc0tgU2iGw0pdHPtHhtQ8uMRY82PliYNILn3DzqKb6+a9s64i
ZpizVhX61Pk25lbeiCZpzXunXNZQgBf4BX+svuUQPhbzlsVfuXca9L7bNuryrhN+EeVHrjaZ/w1J
f0kJkljKhemmBnrrx21cv6RVqsy4I+AM1wnkGsSWcQeL65rT1uQJfXhZDho1KY0xP8x1bFMdMsvM
GvegXRLV302E28c/SDpHDeSIPw8eMmSgemK+Km2IFNlF0XRqCP/F1RAWMar7m2TrvPbGmQ4UxVGA
b3crnFUGro+dSHL8gK1lqHLDgAp20kHFUVh/TIDJKqLLQC8j7yHGYFyexgBdwXtL0of3QJSBTOuD
VMKOj0im8gYBjueAZB356MjNmiIgYdNpTilMwoOLMkRjUb/FVxxZYTBXM2BidRBB5U1QxxU0dv1X
HxR6dQ9EFlL2ARc5gy/WSBACwjcehSb5OTvWjRv236lJiAmf57xIjzRXg3D4YMXKLm9m0QnQpkpN
tp+qdkRHlS5lE5+gMaRgBrJmyhN6JZVX2dMa6wgca0u8Y7xby45hEPgnieTRzlMbXdgTN9s3gFVE
g+7IlFvXB6jUAf2EVy5Ez3mwLJpLFLeY2/ZIACYJMcJnPPDJNRmShQZNrPfNYVkiiBtYtXXY3Bq6
udHdTILcqt+yywbyrwlEJ07tTBtSFbzjratxMU5o5ZOFagGsRQDPc557wIIbHQV8JFtPXX2KAi3B
0hRsD5DnN93cN+7kL7HCyOaEaHFgABhstuLSRw4S6LPP5w29mEW3r9kFdi6RrY85N46EPccEvgk6
/9WOY1r+QIdkXrFmFT5KCqCcpb3EwI77mtBBM4zecx7G0Dlfw3iFp37HY0aRfqkWIILbnrdgjrH+
mcjiQd5pKgyNMmENUMmlbHaXwRUQHsaJcw1xTBYCH9jXDAJRyrZLdJ3FemuKF3S3OqXgT3dLG4/l
0QgpbfCN48B6TOvIB6VhZkpeu3i7TeZNQRUTZV6WzK2iZg7JdfebETSgoPJiLTzPLdD5E5ORDmjm
RshgCIhyjuOM4xTCeNBBa5/JL/7Wk7Iz5O+5jiyhlAhUE13AyY1Gn9UCy5g6OoiMge5fcuXqxNxk
SSqr32KtI6KUpzxC6HTTu6H15l2A152fgWYrzZ9k4rXkZ6LEDn1ototKtjvX26FOETb3wfBg1FyZ
hMG2WzyQV/l1kAFDekT5HG5I7TLcrJhg2CDMyBDp8cH6pQFqUI7N6ppbJ0GUb5xCfO79VphK7TNG
K4TBUv0C9r4sYVPhPQ5rAIJATCCS8S7TmmbO3ZeJZIK2c0yMeTPSmVUMO3UcHnR7CY5EiKyTT9DN
e9KPvnrVcQJ1mas7S70LY6MCDoTCU9hFD1shHPqt5Jr8iO4xr5ce8FlDdNcvbyFo52tK+I1/VTZ3
bfCEIiHgvAvHeUaJN6woEwecdFgUuj2DRSi1DMpXEiVYEIB0vNi1GkIYXEQ1+PwJDgmJFMcTG5nO
waiH8itiad3aU70J5t5s51MTLHsfvnv5aqE16JGZWO/8Pxu5qu2yl+u2UMlnSRcTnV4X3rC9LxMF
KkbMqCiGe8+Zlh51myyL83mFTBCdnXaLaA94rNf8DYViP/1ow7q/QkIn1t4wKx1+0hCZWUb06C98
NtwX38REVpe6HbJUW/lA+q/tk1c5NkLCjWu4pET5vReJ7dtnBcrYzQ8qReY0P4+xlap8ClJKIObl
y9gz0ouyPpvaC7OUpMnRW+A9Jb0zK7CzHWZwFGK7r3hY+wT9Itlp0x9PdgzMjy5giJxg6EWVtacD
IzVxo3y2D6s20FBeW6ACYg9wPcuLD45DOd3TJTAo201L47XoDePZN9mb6Bk0GRylYwsjQhs7teNh
BgE2IXHulPGBmzRsxCKQKemS3HZF32MzYEY2kT70sWACkc0doDjisMhz07z14HDHAviQDgZPP45j
JiNcQ9ZM23KXA+Lavg1N3ecfKasBNgpph/+qOuMdK0V2OxMQrswr+UCh9e8cCj5N0GLtJ+BY7yrP
Z2Ju4QF2t7IL+BUfpjDIW7w9gAdrZuKD1ueocCPSnw0idf6spy4viNrhzFT6nKmysgfVN4xjlzIg
FhQdTFB181vnbWjY2T701c+1J4MTWTULgv4DcXCTswaNC4NhbxdidVog149p7sBHgcvpEvPK5Cus
mu88heuS/1lHJjoe2tBMOQKXK3YmEZHOE+J8EpJvShNMJOSFnj/gVurzNN2SF0bGPV4aZuWchkDG
0qkY2vU8BmYM5/dszMRAAHrEFJyVR0xyELcnt9U62/gwj3VKavxQFQ1MuMC31rD+MpavrX8SpLrQ
oU5NIJZLVUeAQqktdF6xk2as1M7gYFDFxs8ylTKB751h+surzwgqpENDoscJ9zUmWZ+bAnN4q9cw
VYCiEqlXKJPZxozwlG+jYXND8IGG2qjmpazUse5LzrQ/OVcaSV57b8JS3N3HMLav2GL+zfaUQS/A
e0OAd+IZEHkQMrP5gHmmkMFzwLY2gXkaW3ihZ7b0Kkg+bFtu8wtTUmPdczZh6buOKYhTYqrX2Mig
CMw3ahOmh36MiBH2yxZQ6O2yurvCyZjHM8shJECb6XU1xG2FD7QDW9GdddDh5uZdrgKJmpRZ4Rz9
6gWZ0Ot75m0u048ZpbOJy0NacrpH59CpwSuOUIFEvaIaL3zFPGxuMq++el0yLHiCCzX8M6/QQUA8
ou3ULFlCdmXqEag1loAbgji25UdSpABhb+ClU6HNE7C8cs9uc4DhMDpYF/lAzYXfpa7mUDxWkEtR
FQA6zzd99sM64GUMuep6DblqK7lYktmHKD7WQZ91PJme3rqdL8ulSnkLRQHQqWVgT++fNdKKH1Te
AFYvgkwZ/ANAOWTanskytxarHYE/poO8VjR2+5VKnnpWbcsm82eJc7lXNwFRosXMIjtorgCvMVjQ
Ib/5YWp8YLZJ5K1P1DgMMQUbSlfdItmfcndMqKojvcOqW3rzoXPkcc/fs3nNdIMnOtv8dN/7a0sx
nkoaNI6YvIFoBTBiAIgCaYjlnw2wVtcyhypTB9fgpQMVOO7dk04zH4xR0PtBi8PKIRRYPtDuY06n
ZB2CKew4xqKsRnkn2Fsl+3G2XC773qWN+MKvxfprPzsWK/ET2FTOXSyISVFXy69Oxc0EXgICet+o
e8E8msnugTYm0BPDdAf7kYYntluPOboK2RaVH0brHKFEGdY2vWv8MYZ1oYzKUK2uGqv8ScK4YiNM
wjQwxPerGnbobjl+AyLCu+Yqm99WCsPkpkcPqd0D75BQ+rUPK4Lvz4PBW3szrZ6Y4tt4qdsy/MKB
XJTpLqwChkq7Wsj4aodXKbunE1sn9iOXIYhKpXZlUKaOBqEY13CvwYq1x6ZBj1My8Cnn+B7Wo6oQ
qC0JXSpXYtFoQio5dtfbkeuJva5Z2Xh0u7mruYkTt4XRVyJMtxhjWyZj+ZhEuODqvdxcPbwJJIo2
/1IsooivO0FGD+zo2D48sLQXHv5QiimaQKrJeDl7aorIWRpyRJWW6ULksuVI71GQg+naNIxu/KJB
4YM/33gqgui6Aee9oEAnl/40+RC00Q8Gebj8yFeHmvSAADvrmPbHaYYhVydDe9bkZazIbsEtIra+
ipTFBg5jYdAbvZA0z+gJ5wruKDC37B6qHsRCDC/1scxHP3FvzBq4NcFNJUhH3YvWykbTI+No2etD
qRhs2zMdNQMMYq8Gnq6djbk86amCUJD0MTK0RWM5VQPYC22g4LzXeS9w+G74CeL2Nq60Cat9kwQb
0sWZGZeLHuGgYXLv1gjigUZ8nqKC2pMtz/zzOwqIqhD3bFw1F3gQ55OgwtsSFh7qxScjK7qXtQjd
04YoWa/fWV5cZQyZFrKTIPjlJtLPvNJ5BHeUSVT5VqG4udqdkRF5E1J1PAR4fCFcrR8FIiRSuRVd
xqJOA1Lq9rYg3X74AcWv0D+nqu/W310f9tUlWExSVnfe6PWeuckXqVNzrEoPuv8uE3kMkl3i4CXx
ksqZZthakZRfrnpo0lHjzhsuvJXp8D1jjVx+Cad40QHfOV80rjoBNPVhTRtjT6NMFup5P58Ra+0t
18VwsE1b2McM0MU1RKbVcfHNSAtGBHdPaJHDmzFAHFZ1wZScTTna9Z6JlehvHck8eIByaSb9WfJ8
Gu8QTrNYkL6CoDfIhaN6YXNSLN207BrF9ckPxVQOWWgsiumPy5e0+1PUC/qkU2lUCEgVNHgNP17Q
T9BJITUvPgj+KKklc4bWlNamcXTNBSpeOLr4j0xxl/eYo27hv2ewNlJTmDevNsvan1Imobh8yg21
yCttdI4zP1tc79C1DWTOf1RLUOpXTDybPLPyNdFT7JurjaZNvdj+MEFzrdWnHG4Bvlbg9X27M1sd
LDc2C5f0OXZ5Qo/HVgCHPNsfrwiJRqxjH4uedSIFidcR7XKqvesKcJONyr9tOaOkX4yUmU7uYpZM
JTk5Uz6Zu5ItWDwdUhJJ6tsoTHq07a0XQBKKmj5+oZYwtWSzKhE74PO1kSTjKAMTf7FsO7K/i8dg
i0ghs9nsT+YlGy529nHNsvOGxmoADkW4+m/tghb5oja3wc5hgchElPVASa5IkZIFRaMfpd61RWDr
B7dFxRDkGNXXlduZKbdJuLd5XgNTKIdxYrodooG7UNNBuSuYJm/vkasYFA+UPcRBIRYcVpQskWxB
UcmQ7fUudjTp3zizu/R1aTetxtvaJJ1zJ34KQ0DmMcP4iNJlzQ8emxkq1WuxM4GLWisg1qHa9E6s
cuTrYGIyOpz0DpHMLzTXoR/ufYIgy59ztc32merF47maq6wtX0TiJcGyG65F7B1dWj4PB6+YU8RB
k+W8+tOGyey+VzgEoUqWHU/w0eh48EDLgfWoGXIrqPRIE1i0Xbf2tY8IMEiz8WPUOUoRjzMbYEK5
LbDQBy/vc+//cXYmu3Er27b9lYfbJxAsIoJs3E6mMlVbqcqy3SFsyWZd1/z6O7hbFlNIwQ84G9jw
xjGTRVRrzTkm7sF+pMDqjHj/U/zx/oJ3ELVROdCSyH6pidXjWIk3DwVVch3UDpkLDaXpK3MuIlhb
Oomlqm4onxtAowxcqZusEhZhRfRIjeHZS2YiXxvXz8Eu8qIb6kR0bz2fvZ/hNtP9kPgcLbaqsqnE
bUxrDCAj07ygBtqycUImjt2qLC+L0PAi8orIdGPea80pAThHHUP2d3kvqmUhcevIDZDX1UN0Kal1
2+Oexg0pkDvma8YmuqeUVXszY/U39zm4Gpvz+wQc+o6IMtFwAuml/jVAQKEOzP6r7g+URCvx5s88
KCT0CBlaqNUKoYG1Yz4ZvD1maUTdbJI5OjyPeIyaKz9AsvpjCMcFom24+FHN2vKbnZ1mdKo3Ad4V
RbS8VXjInGxqQGTVhTpzjC9OSKUMrjxFw/wW7m/IDjTJbGpc+67qpvHFVFR99CZsKzvxsfylBd3+
qaFqWLcg4H4aFAnae6uZgoUzlTtRDBl8iL3nsZ3z9rJIXA5tO0O43XzJfmjEcFkmSTrJi8KWVvtk
WbSadoaRtpW7qcYh1A9LZB4Apxz5BJyZOJXWfDuygPpPfuYn1XMAVbO+BOZMIWODZq/yQT2w6KOu
7fEYgw8h9DXJgMj7Te/DpQjNlmrkIKAK5JNO2YpVJIa8CI/e6COxCmSdepYRMIwmJusY2KZJLYBe
bdV0F8gJXHbbYbmY8QJl1o86jEXFKixSCs2X5hSVzsu46BRALUU6vWTXCl0NS2UAKtUlOEwEF8yZ
GctQOTeZviWN0aDlUtkZZV7kA0H1y7QXlQlcV21j6cql1WE+szqCfIfGSctwmzLp8p2iUC2XrKpK
9cQ5jUujDLa3NVnTLXKjAHAJEqT0jtN+WmOnsZvqpbEyEX5hfsunCzkkk/EliKY8+WJlDeTtnEnZ
/unT0AGllLi6vXZ8RNG3adcG9q+01IO46FXfi6feKItwOR9L52Xo8kH9YgwX3NRUOShppgAhqyYC
ucIQvRWqoU64qYaxV384iCqWcItEmENnz2Hyg6+GCWSj2MsHNs2CNBt2i/4Xsy06lpiwPqm098RU
EgKDjfwE1zpVl2mOERYUZfRkNIupcmZljJ8mbcelsZttHWuBRTqth9/j0HbwS7EYdY9+hhT6Iqo4
gS38Y7Mj8FIOTQq1NA7nQSwLhmFP2zmPiwJqjh2CSpmxOlJvUpGVSZSBSYKWapizRKq9XYxGfUDU
4bmE8DnjYNL8QBTdLwJwwxpJ7omx2Z8VbLMaayMd9lFfJ1CJ5l1bSQvIZmq9qKmKimdVRhwMEWRZ
hQv63rAkbaTSdjNKcz0dASwWtNu+JdqfsJUXGJnT35SQ8/lVhVrRo5wmuttjnhGOGXFSVbCXynr8
WXYATIuo7c7x/LSPtIdH61ttTGN71w3qIIbUHa9M3dUQTJLED/4sh5wBByzagbOZBo5HL5seIMHy
09LpPZ+MGgx0YEq48FWS1BKFlFeFBJRlNLHfCIly4Sb5KRJXjkWq17kDiHye/EsPo2QuGYUwZK9q
8ong9InAYN9OhZtUAnBNnXtJW9FVdwqJ+fw9QkAyUaMRagwIDBmKeaTvTRJdfoD4JIeUnSy64QCO
RoLeBi0kaTOBmfdfy861fyWcKsLbKrBchDVB34r5S5N2lGshI8NVpWTqNHH4VIMNqIOzmDHt+2iE
S388VFWmu3Aveo7V8hoJtF9id0ljD9toPg6IZ3unpex95tcGpZkzsn5kVG9TCNLDa9HQLt1ajY4P
SGCXlCr4Y66b1m8MiLI9K81YxUhEbKozi9wqEOpiqAPpgE1MgMy9uVNoiGeN12L+NmvtE2ycOqAw
Pfq1CZiPbdH11SWV+a743hDC3oBoCRJ0aeANKOMe6PaOSn3t2EJ64qFBftsVNwgTzRriMNyBtNkn
kQm7YMcSVdhfexHRm9n59jQkv8n55DyKRjyit8IOh4rKIjYoYmwKQyTqAAmjlSnzog0wOZKuZgGN
Ku+ddKYMtzVReqS3ppkLcbdk8M6sgLnsxaEHSzddx+xfo/mCjx09FLigREFIDMjErRxCkaqC/CRk
scr6YzgwiPn0oyRCF9uUiY7D23Ri0477Frl7H9/5yqtxhuMZ9fKDV8dxm0Co9YYQQyFhv4iYUS2U
OzcRmD02GAlsiLFTNdoUzPqODoVguAga+IjIjK8mrS+ObDQHxE83gYwQfQ8A3vg4gRXjzHiYOgdp
mg7ScrxVHZLo5rnH7uB6AOBoD6D8T2lMAcgWi4FvqImfis/gnfnd/UxefQyNlCphWZFBaLT+fImG
qYqaa02iHDS7IQHZsK9IyWx32WTaPg8JLbhDXSTnXGcfpkoOLWhqGEHGmSc7E45UmNhz+ZUzckvg
k2jrUF25c4X86syBHpS9lTQRiVCpx1GQhshg1d8ijXX+UTuYxmGOtsnQVz+jwk9p0EmXxNQZf0qA
oXKg4pAS/xXCLagcOTYdSZgie2lCLD/fESv45U1qEAH6uxlY2C/NTBeQhlkOovBGl3aZv0YuqxsI
T6mC4VANac1QSLvCX3yeoPVy46wmoCPjUi7A2zdWT98W7KzRsdcbdygE9yHSoJjSu3gG60V3Ze7r
YXTORdUkqGtJ28hE9ohVIw6zfZz2VfitISYQRHhByyAOb6YZeeqz4yonS86E62ESSJSfwNpRmBWS
6qalgBW3rzmHKMA8UxcHkHvHiVTfP1ZeKzjyXlxKO7xhQvKZVhDltBMoaZwGoOXzlk7jK/Rr1XvA
Gd3wzY5KesYbfAjOiPyTUtX9XFSdyJljRwRk4Ndqg6mWoncyNJCOiSD7jqE7TCVAEJQ35Q0AZQSd
KFDYR/ywC4671Ze4BqxBWk6YeogdYOUHVLDp0KeT8TyaY/LsxmEaPsAD1vYL+Ticxdi6x0MPYd0J
qeRX9zGteSwraF5ov29dnxYoDgC7ykDWN3T3mdKcUqngj1eGCtsBwWuDE9zQzkoteyeQLtu3Tpoa
TXdN+FZv2ZchZEb0yrYY53tKWIAQ9pYHYUt4lYx+uRQU/Rs3y83lLjrFqtk7PNHvBvZKi6Q0inmY
TELOgWQhhBiiORIA0xh/SFna8iwznUExv3ZFwJCvlTmV161LzgPJB41X9NdjjmArOWPHzYKC+ZJZ
1LoY6Ol3L05EoQh13NyLItg4rVBRvZnARImLJhwkuQcqoPJ1J/Oy0LcT7GHzyYS7Wt1DJq5Sc0vr
gdM0ZyR6Ytsq4SPCIuPRy0jO/NAB4QFssekzHNPj+CUO5lTuyqyEQEg3xGjN79kg6/a2qPl4d2HY
W+Mz80SB2s3CdWU8D9li7Cg69FSL7QdO2xXStQV6PBkUc+6m0OqGcjdiR1A/RsJgMNn2EvJUfGN0
yIKHM1JizAiVT00dFTgYcSAdgasQw6PficpLJtWwnJyZcg5n7+Kyd4VNmBIbBeLEHS2Nhi2j5HdP
BDI1EeohPgG3Pe9nCeai0iPnYYcOjqyuWrOPRHiL8DeM2PMpAr63Vlu4DGbKWt5MJDHCS6c9j1N8
K1ir+wldBP1LRZ11INzB94Hq+uzZuFeFySp+MtzUDa6sZdyKu8qpKBpedUGWBYmi2+DEFhEHTQt+
cE+oRQi8kg4FK/+wIUikIMx8MszZjb9FTlRY3vUkcAo214gZXBQ4bJzccLiIMmM5CHbdaIEOCEil
ISGlcMYZMZoxy1n8pkYaJ8n5RLXI/AU6LSvBwRmU3L+KIqTDfOZ5yGrZyLEzgm9A7bV7JLGW2MA+
LLLmd2mh9ks3syTi5qkOxygCiDJHCUJc1h0d4lcmfBT2lEgb2P5934wIv7VUBqQ7cywBDrPc1gqR
fmXE7aXLDkDD7XFs1gE3CNxg2NNXA8AP+WD0h6fIB0Ty5DtwbZ+Ej2oQVAfPM7uMOHiZ4TZQRemQ
H1DQwtlKC/0hktNs9FrQYHmm42bJr4vo4Ob+lLK6TJZP7Znqf53dYdyqyhtZz/z1S/MqKlCfFXl1
Tamy0NNFZxS2+StpEM3uleFN0UsCxA2dd4U4ddKP/uSb4UVbwS96CTJaz38yW0pneqThhTr20iK3
jh55GMQBJWBRIONmjwgGbhpAJqTkhO3qGqzwmc57Sy/cF0N26YOvQ7My3kYTumx8adepK1jvS/S/
4Ooyqm0Ij3JTEuxYk75n0A+juR68FXWXArNOBj3nLxEAxAKifutR5nngifqz2MXAcigyE/+Vz+Mt
wQYQ1YOgw7LBZrSaVXFvUHaxrjpHaPGzxdQJZJpScG7fYM83oHBGFn6RbR3krbhwioLQbl/OhfXM
+x/ocVuyNuofXorWNNrALHHQ7KZ+QybWBp1ho2ljFJktOoRBRYMHPCvNXG+E4c32bnRnTAMeWMj2
POomC4ZHPLmW9dMvk8ydr70W/8eO3hlESLfvahqXYN0QDO3LTiXsQlXFtmq8RG2rCpDkzOO86DHD
S4mDyKSDmr4CILYK0gM4bnv4BznTGN9rw47Jf5nNMuVwFUBuEBuTcLbq0SbUq2ZRxeqZU7mKZ8BY
hXZHSWPWRVVC5nFDZ9eU+6lJBLHF1DdcuIFgW9r8mgZB4cutnLGX7Mu46tDPO2yMGW94FojJ4yQ2
1N1WdG08fQe30hbfosyzPNLDJ0YiuMEWBnJxF6I00TccfLXN+oTiEChwUlGz+h0rsFXjpm9wMdIs
7acYDVUm5dg2W9hp6BsJ1fSg25xHcEYZM7VotH/upU0eEPwIu80/B2EzGR6yIgWNZOcPftq0N5K9
nOxwWzL3sjEgYjDcZzQWAu/arQyT7buq0QlcxE2awxUgGrId21ciLut8fAoJRqibnRgLY3J+2aDY
cVcwg/ih/JLZjh3DqCp6DDkg5di0QQIsXULfhoExRUTF0qzoCYsesqDcmu2QzeOXDuWbNfyxC8qK
xW1Es6/lU2rLyDCmTdINbPX3alHRsLl2/Iaek0+aA8lqQx+QSXRgR27X5LknBkdR+6sJfjfm8inm
zPgaG1Dus/glTVNiI1powdP1gBs7jrZ8eLN9P9qGz2+yMmBi9WWJSzlyeR4IVqPzvq47G9NkLas5
23BUU+R02JNbohVlJUSpdkAOSYmAMG8BXzDn70xq1Y2LtMJPkLYhII/d8mHkWG3TWbcTq+eYiE2X
Aj4OXNsKdSDxFRDuCY8uVSis/8QDnaTZJeqhloZdsvVrhjBUoKOTSbfbRna588PrhQyWkCkkDri7
IjBueGNqzpDXkTVmJNuZcqDRGBuukxi71haWke9Rp7p1qbYxFc8w1zsavKpc9m5R7sMxj0h9LYkH
RNAaQ05Hzm5MdbSNiQJqf5md7ffmnTGZzEERxln6iL+tKKkgxdZ1CHXj8S97/qFA2VHk/y/vskMR
5W3zv/9jYbknMnr548u3//0fZUrHoTPown8xhVCuXP77X9b4HqhbUTGTwZ6sAVMNX6MGtph/Rrzs
FH3PHGGHS9tvxntyNrNspPOXYqLT51/6Q441cw8UfM7zi3IATDk/2DgjzOiGXocnCNSgIQpgBhFe
m/2KIol1/wxfqW8Y5EU5qNcWimWEAfhr08zoUnenbw40wbt7U9riQOJ4lkLzyi913t8bR98Yvouo
f+PCUt4j7bqKYibteymeFcAbtsQh+313c/qyy1/79yNV2qYjbVv0y9g1uO6KNjDmTiABESW/5whP
4i1OTHIoN7lOnTL55FJrsIHSFH88GyeBhf1N6NUdDqOBeDsOUogiuV2/JAOy303ihV13C5ek8z95
oB9dzmLp4j2ZtiWd5YH/9bHwxgrMWIoS0uQMw73f1nRUi6RoLpM8yP1Pbk6vn6PHXZmSLa6rJBaF
1XPsmsn1h7Cu36QieIGI24zt2X+YJbYuu6mqW+LA5oYz2s82qDnZbU+/R3M9NpQnXHrkpudIl381
3fe3O7LmG/EcpW+Uk6T+RvLLggWadF0ZW5otMSySNvK99JtFZ4PCQOVHRGxR7XYsuvTwpTlmnf5J
x4/Eslz+/0gZJX6R9Qtgm5cBi9T9mw47gUJBNwHa6ZusB/1soAPNY1hdheizwNiLHHX9t9PXP/q0
PR6HdmzH5KVYjli/khBTdJbl7dtUNkRnzazsw9ukaeyZnzz8D+5UU/X1LPe/Vy9Xzz6JG3ZSZZy+
ZZ6du1hOfZcS5lYsBdvhjFNX8mOxH1BmqB1MO/vT93k0c/DKhc2XTutaK1Ot7nPgjMMGeFKvgaTq
Cw8KS7e5EZkT6DtW7kTfpPnozK+nr3p8zw5ToEAVhMMI/NpqLl70TaYkevWVYDd8++d5ninvYfEH
u1Q7w8JDiuxUIq3GjRghUfz7gMM7wjTpCBApplrPlyOCnznHevhWNpM3Gmdz1EUaQ0Bk4p8YaQVp
Qbq8JIkz0hzC6rPTt3/8cTnK0ib1FMXSL9a3rxvyBdgdRm8xTiVY9SjMQnKB8Kp98m0dTWOeZIVy
PG1qNnisDu/H9eTYuulEol4Nhk+8c8gLcfZ1NNI0JI10qs5P39dHl3OUckwb/dyy2L6/HHxALFbR
bL/GaTaOHKo5bJB4CYa1B5MiEpRCpy94/B1JxZSlJau66yK/eH9BOfiBN5pF+YpSLlIvbIec+IoK
AHmgACFSqM9bQb6tDb4qESK6On3147Ej3WWNsGx8ZVQrV2MnUIOHPkNMr8ng9MmOdpLj/e4KyxRA
uAt8HdeUtEi/+eTr+eApMyNJ7ttRNi93ddOC4BT+sxxeyY/3ittpRg7/Gyd2dMYx0QmaT76h47tU
JvMCCz0tFdtb3yUHf4LBs8p8nVxoo+YGAJEsLiFpuepbkllJAdm5nZvyk1d7fJfKZEFEt81MAZth
dZfoyahw2838qiPIoHvJ3gBJtAxbKLitS1DBv75LJj+pAWXTc1wgSu+/pMYwUTCMc/vKmU1UT1E/
Jw4Jj5YdcYTDGtLDuXEHD4nGJxc+/oQVEiaB1YutKfuA1RD1KeOE81zjGZ9jz2v2Nca+6tyNoD3I
XU8fBmNyyrY4eRsFf/bJiD2eiZTkrzChwtmm6ayvTnRVTr5yk7zFeMOzgyOSjEq4H3OgPJx+wB/s
MRRWJ5MlVWvhsq6+f8L9yEHdaSr/1fWWHOxzo4rC+i6qTWhwZx70ckBzAapubL5ZXIT6pdKzaDmf
1VLIM+qgPpLd079p/ew1ZqFl3lj2Xeyd19+YRdsuSwzb+VVFpUi+aHTxyB3SMp2IHvOBB1ZwDjNo
IPFZVhIMLP9xJGtpM4O4iv+ZtqmPPrq4Ge2WCv2vyUuoZmwQfVXTLyOfk+HQSOqUd6fv9+gdaOZl
JSSmIlBhDKvVx4aeVsqFrfOTJFFO4RKtUzZEgAwb7Ro/BH3DP8he4fEkOPGvA3RBctO0YPs/ufHl
Xf91cLA0nzxLv4WlBoGw9FajrZt6COq9ml78zOi/1LPQ9zjjrR9hp8wbRDzWbWVE/nXJWfnb6Uew
mlaWKyOWQGTteTwIYCXvv8KgqsbGQ5z1ks0LbcIkHRdyYMtyAe2h+GRsr6ZOLkYr1nWYUwTP3XZX
j9uuxWx2QIS/52heS9xtliZKfkvQw1i6G4pRc7k3kcRmv07f5GpU82gBzPFgMXwIT3I8e3+TWDz5
kknR+D4URAOR7+D24x8oO2J+O32h9Qf13wadfQU7ZY0pzl6YeX+fk+q8jkeOSMF3zoKoaTZ6xhv2
nCjSwr9aWVVPVAhrX8f3VgBUqt20LmvkHllNq286iGJm+XD6FwHPe/9lAUmHjMIEzg7Sg2nw/geB
p2AZa6qUmEChCbBCtAfGLWqMMH1wvIzE80sHm/7snCEVm9zHpMWziwTVndvg/vRPOfrUFM0k9GUA
Cjhb4Y57/1OcGHqlHAtkJfaSk6Dgo73YoP1fwSmVX05fa/2luZxRtRBCI2KWLMCryTWE4aWrPE1e
RhPNzbZaVEPQsRry1OihIJHtDdS6p69p26tnzUUZRZzx+NgUw2k1lqxBMIFYTvaChqjyr2vMxCTM
2C78i3HLNw5E+yybXAGImOM7hd25ziEZgLFwaFEGgM6XX9oXsb1tjdENv3tDE9LiQDFHSBJMQh9M
cddDHHmKOgt11x7JraHfBlQwowT7yebeudWw+wA419AMaXZ39DyhdLHB9tqf2KhpHyL6QR06bzO2
/RC1ptoWvXs2oKoPwh8Isa0a+0rUSSxtNUbxhWdvKBLPP5kMrPWoZIvosZExPekxJOV66sE8RORj
WtlfJ1sYpjhgHmhagi+o9tf2YYgygZ4R/U1lX+muLTANE45Ud+21tvL2OwUyl8dKQk3cLz7mEXnW
VZlQBCX1w5iivHzU6EBDUg2wxRnTuebUN12hyczqfMtrnIcvQrWL+N7UlhpehNNYzZnf2xXRThwT
4MUFn9zy0fTA3IcsF4oXZIkFS776QvxEeDmCD/lME2nU7nnptRaAY6prkU0xsUNCcsFQTlB/pSPm
Vvs+bvAkGudVV6SI4Gfyvgz/4vR3ezRW2DILpTVVBe1p8uzej0uPEdGMlaeeaxSICRkEbVIWV6j/
e7IW2bG3BZINWnf/dlpge8UDYMk1BeUkdh2rZ2G69JEsgA4PorD6BqT1xPq0gQZiYI/o8rENr3vi
3ez++vTtrqYhZiBhWhRT2OJxSCJH5P3tOrWWc2N3JXACPDd4SpCvoK4j3KNAibf//7gY98n9cWF7
fVhIQyKbJxWVj/S40UfRfEFBVqahM1zZWd87Z/9+OaSHSkFRpXyyvlwYBzXGpTB/rK3Qf45sx3qd
y8Z+Ivuc0L/T11p9NtzOUj9moWMTi95xfeyCVKq6KoaDb4/dQPCd66dfWyZ16JN1eMcpBv/O6Sse
vzlK1kib6RCxz7fXNbCOecKKTN97gLIeomZyAKGweRHuNisV8ZOnr/bR/UFI5a3Z+KWPTkDxQNl9
0RA+tDPWg43BjzpYjcPKNRVLoEvj5Z/sHj66osuqJTGkSegfq7UahlbO7t4wHmxgkt9yiVXqcnGt
huedsxzdFYCqT3bAHzzSZRJ2LAojHxQMMjApMEhH56HDCzFtuqGovxbBaN2biXY+GfCr08XywTBc
2eNbUoklo/39wJty2jSytfQDi0+6L5K+edL8aw9dcVCXLh3znaL49Mlr/OiqmrIWQ53yll7vyDq3
IbjF7NRDHbp0dMIcgyOtY/cOvmt2C3TXIKN4Kp1/frCSg5q04YwjGDjqrlhoCsCUFPNDg5P3iqaj
JgVMmxQK6MCFn5zbjj8cLoYSANLxUt+Sq51VVJU+3vtQPGRO5dz7eVE8qoUEHJpIEid805+cXT+4
HrtKygOYitjoro9NaVlOfRX400M31N5lyLF0Z0Fb/Bnmi5QT+ba7Pz0Wjz/TZfvODtVhDaADsdrO
ibhSXt/O9kPYDi7aMXYnf4KuxPgNjFJ+1lv54Pa0ZJrRbOddjzbE6kPtMKU4YWE/0F6bL6u0bl5Q
bXsXgO3MHRCI+PL03R1/ouwXXWWBTlC8Qb0a90XGOtXVof0gYEJ+H6pqOpuQONzE7qDuUIEHINiy
4pPRuNp9MRolcxrVjqUAIb31RYl7xf/Ta/mg4cWae9ekvLYx2R/qTz7O5Wn9dbb970IcPijvUnTl
rL36OFEEkoIyDfLBjipyGYywOy/HIv5iSC/8IoIyg+7pRlc+7tJPPtOPr+xK12ISpyO3eq6mQRjs
Akd5sBszA6+Ulf23wLfD6yYTxg8S1q07E4nC3qyd7JNZ5+jSiMw5VWN0XTpmRyOkn3ENNgAh7p02
6dqn0ma7ugNIllvhhdZeQZtozjzH3YuAVM16l6Q9RIlPfsTRK2aalfwApp+lKrze6aBbrcWUz9N9
6+nYurRTnIdk1TqJia7j9Cfsrs6ZtknFRi6vmbOmomm3esvDRCi272X1Pcgy1xEvPfLq4oJ0S1xg
OzEM4AQSrxjkOd7cvPhZljU9IOzvJeDbDY7MGeGtSPAqb2jbwuE4d8WESeomSOspwsoAPwNSYzMb
WfEC61goqmL55PnmzaQGy3VxGeFPnq+DdDFWntUToYyXcFZRTQLBCFxCMwOzJA659Gs1I6Ox2Gki
5QVgDWY6S7Pet7cureERjjJaS2fnlU0LQLMHMNIDjHaNRF51erLjW9WC862gV+De+RF5ABeuLL+q
9K6avJDsQuDoOiMYHKNcfpO0crEDDAHnC7jOdRiPpMzk6L0bNwqInHSAHERPQarI7TsvHSt1unM3
LcDVn0+mncExsRph4Lz1jOm78jKMgy4mxUOBAsQdkJZabfTWjfXC3xN+6Mk3kB3V+EXZcLnqrSha
n98PHsvuoEOUXZM+d7npu5CBSKhu0CdVKrowmtAMLnqNItQjUxVr8Lj1fWEDgeriOL+1pl41nAF7
zA9q3ky9pcvXqoX73WxpdgMSIbSTdlH6Bpm9yr4bGQGG1A6hysek1iFVRAbOqyRVqy7Lpn/1Gsu3
GizKfRPKS9HEWKYeeccpaZanv82jxUP9t9l3GQIm6+R6Ok+9aqSo6ef3GHSwf/ilJpqO/A2ARBbG
kZt/vppHp4cDLVMr+6rVpAPLH/cqsVz3fGCGs48SewlJC0AjX2YZR6nTVztaqjSFUpviDnOFRcVj
+e9/9eWHqFJZpoP+biy60PyeLrSXs5E/cH97gP6yxzqtdfvyrxdlbqM9z1YOssfR3ibzUPVKpzIO
WJDHW4OInosOtegzzsQI04qfZJ9Np0evUGtq0tCH0HK4FCtXswsKsID4XhHcew7H0ejLbBsWlIhI
9V0/fIlbRb/w9D0eX3HpcnMsphXBwrzerCo0ljRBJfgTdPmPVlmLZ3KajZvSDcSv05c6Wv45c6NW
YatI0Z2FavXFFDW5MmAg1IHwS30gUAgdnMjA5uGJA+Ja5m8eEPNPCmTH90cdglPi0gulaLXuPngJ
tkKrGeShBDGDT7cF0QHLpPmK37C5OH2DH1yL4x67YaoqNM7W69CAeIQgw14eejz+7httaMBWcMpn
PBcjgUVl968jHoAbdd6FecbfRU3j/aiwxsGOB5mIQ9IF+ZOp6oYuekqVGA8oppn09fT9Hb/ApW9P
FUVS1qZ/vnqBZLZrEZBpdJjyyvwRoqba5/Wc7YpIpYepQBYqIVV/8oF+dFHandwkRylO/KuRn4yU
DUHdWQcCTn1U3lq/jcB1n2M9OPtEsE0G8DgmnxxrjvY1VIg05QWmGg6pKFLeP9k40Sggvd4+BIGW
v7ohxyHVTg6hSsEwoc8jEXbTFN38s/Qt4/b0Y/7g2qDLLDZztOnRwazequeEg5LJbB6K3PYeLQgh
+WbwZfxMNQRFcaX9CzMjgMRLuvyTD2qZX97tYWloc9RBdOUKZtr1TrJXMfV8KJEHvGzRkykCj2gQ
C7/cJ9uoo5fq2sqSCM09+iO0ZVZfEu4o3MzKmA9AncJfQ+sFL2jXKNibi3NlE/elui5Blj6efrJH
A3S5LJ0gwQrJ6XFdLXcbtmkwsMXBQWf/tYlrsiEb3+me7S6wfpy+1tFbdJf6J2OSxcrjRL76gnRm
lSlepOmQeir64wa4BTAU9+RldIF/EwLCfEHr632B8WpdnL70MiTevUUAoug+KM8zyy7nyfcfL2ev
XvqZ2R8oiDguDsi8vwwReD2P7mLRjXVYn5++4gcPFiXEokLUyI+POgIAtDobKG9/wF6HIcpSxMFt
MAUSe7gsXKcv9sGTpQzHPsBigLCcrD4ev84z9NiqO7D51d/nMXJ+13Vv/kK+SizfMNjjH4o6CQm/
wv7Xmip3R2GOmhUfLw94NTRJiwDWkLPFgpJr4VOYa/KQz2fP7gbcMqn+tGG6frD08fiCaCQSYkod
eS1/bHK/juakcQ4yZruwQYGsUcMTa53vHFTf6T++R6qNih0PBzpWL6wvq/1H1gvgdIQKHzoIP5g3
QvV9JNkUVgwQydNvcf2RcilUF7QO2fBwpFrv6FTk2wTgTNMhp4l2P2MI9rbB1OEKkOkQHED91d4n
s45prgYGiwheJ8LgBWUdimWrMSnapJkJ3WkOsz9VvrdD5xYSdambarZ/+y4ISXMDJCaFGVPalZh9
sArFCOGgnwKj/alV3Dkh6dFgcz+rMq9nXn4aWxRANayutG+91ZdFBiS2sinODrgIInsLsDi1OfJN
0t2dfu7m6pPi0Mr8p3jHjk1P4qgfEeTIyGOjXoKkfGvvgNzeeVOtaH4VxlOEETCCCXenM6O592Ul
HlthwPzkNK32QgMBtPOk32PeFE9KBNkn+3xrNbj/+3XoA2y5HLTZ26xfUdfOyg7b6tqbre7OpyoH
xAYFDUktwKzzuCV3hMCy9lyZJMj39ogePwKiRC8avixMZRJf++AZTPR0KSJY3FXqXZVdLvCv+AUO
rpkDa+65Gzz9B4jKHZW18Ufq8pcTmQVvhhX5JTWSeIflrtyffvYf3Z2FbgzxH+3h41r7MCuyyDwN
MRhoXbbxBlyVeNUcY2/pGsA+tE78z27shohspbcPTaK5la6xeFti1/UtMv5JGvVd0U72eRFr6w5g
s08Wqu7dfa3xKjbNgiXGR7KB7klUy8iuqTTo+pTSBHnHwruPRqc+n+C1YzopP2sn/LfL/Wv1Wd4g
BwkaT4JK7XKv71cfI0Ut0GD7vpZRUwe7IZhQUMHNO2OnE541i6cNgQ8RZSn+gE3mgLvw7AWELWS0
UwUBa0Bh7XNC4qN9ResImRmou60AtAsAFaRZDsz2HD5ViJN8IkE7xboAsqLdAVL63ZKigPdMzp9U
91Y7FiRMVCw9wY7MppV7VJmVfDcY8pqUEzwy7NlsCRQJivQlhMUPs6v/FSKhDj+ZsNZDFeyMw1XR
zDBD2kcLOW7hygFJFVx5KJJb/EsjSh1aNDjLg+ZMdMJLPtniH18RRZRASLCIZBiAqwXABh0Tuq3y
LwEMMgNtRoPft/XiTMHErnAyO4fTQ+L4gmztaXbRlGHuO1rMVQvvWDlOdlXAuL2XbqMecPqLHxhM
8k/Kz6spltakx06TFRWBzNLuWt2bMWtVeXNZXs0hiJ4N7Tvzt2VWyb/tEf67zH81dbr9FLnXh7JA
xQScdWZ2ZdiphPupTDylnBcHb0t1EW726QdoLuPp7/HGbVGEQYaD/FZTqlitHDloq6SP4+wqYqvl
g3KmE2pYZ24FkvUJE09IKMU89K59VuUss3+mwJ76A8fJsclAiheU+WO/H7oEWE8LxPP0z1st88vT
oC5L+Ao7Qw6P66q4pMY4IdMPr/y2oPFWlP7ibmsWJzAe10mE0+7fL4jKEJQ7n9Ox9GCahrac4dBf
wUoavddGVm521hRpnBwoovQKXMGsP5sdPvi05FJ7d0w21BiaVu8AowKs1qCPriCTJuOVZTVtewMh
Z/jk2/rgabIsUs/gH/aER9+WrArUzR2kJxZGgpYlwbdFoyXUfzv7Qhvls9n8aNpDqm7iHkRYtjhV
1svxpHObPVpM3EFs+ny/SfwD51/7Am7Z3XdR+1jCITo7/QY/uiYdKU4Sy4dztBVKe+yDxNNEV0mN
Qgc4gtiOzB7l/3F2Zrt1G03XviICnIdTcs+SJVmWxxPCdmzO88yr/5/W9x9Y5MYm9AZIgiBBepPs
rq5atWotV0cpG82jWPas2shebq965RNC2YMCQ41Ib3r5CXssCfQSv8uLg95My41VKambotO2sc61
Tyh6YGIAAWr1EiSySpoDlAr4cMtd8GI2lR2dDPR5rP2goLTpOU3Tf7n9aFdiLEGdeQOF4E50XxRM
SQLx0azC5GKqvVmhttP3f8kIyh9p6jBudHuxJfeHmh4TCXJLC0KaKH3FC/gHqq3RAI+0mayLyN7V
SONbfSZ9LXQT3Xy3zlBO3U+lWYyHfLSjEYzfyUP88dAOS8qd2fR6t5FTrh7fgQoD2VR0AsVOXhzO
pnEM5vAjDc24KH+ZfBlvOgJe8gT0O29N9ay2EXxuWVdoczrAqqsTGo/6QPIzz5daRYnIy7upvUwh
7b+N1GB1SFiHFB6U0UacdIVrylKn6CVychcV3829mffDHia7iiRRM3kDKi0vHZK3h9vf9sqbZDzq
lcQt85WXGwlPggq7xdi4WIjxKIcgwHvQi20TYdjYx41x4xmvvEsxBwC2CRWGkUNx8/2zk7SmwHWt
jvRLmyjqR4x2UNJDYTzLNta59lgC3yfdomVHS+PtOpGDit8Mn+3imLlcelqELixzut3ge8Y4OhsB
4NpqhG4KX4ZiwKEWq8ly28ZNjAmV0pJuusMol398RNGeGHcIN5o06zcICYyKXoEFxiFYglAwB2oH
CxP7whx+k17qBHUIOltJ+N4sDsIx1BoasKCma8qLiRUoD6yYl9QIikfNYr7bRaulPLRRV2+kqKsA
ylp8LV4hIW3N/UoKC3fBVLUuWpPZsRsYyo/RrMznAp7WN5im8u72pr/2DiEOMI0IWkbPdxHPfIyi
+6zwrQuKSyliXAVq3HsiZ2D+DwuRyok3SOCErvB2GwbNrEjUGSbqzmUe7Fkgk3YhCi3Hdz8Q0CAI
gGlwt6+Gp/wQ+Wl2oXZJtJpLQZumTHIDVYmK0+2F1jud6w1peEGDp8O0pOug/z22hQmtNe0N6U+R
Twhv2EOoo57Uon/07sXgPhApgO1NQv3ikkNpG30EeB0XJUbWMVWnhNn8VAOda1D1+F8WI1un00M6
tqJ4YfWS4n1g6JfGLEMK9hCh0KOW+wz9I1aUJBsv8soWBGyUX2cmobcvX2SYdHZlVjWBsBnjT4Xd
Op07oR+0BUJd+WA6H4zuIw2INTGPDlWMI1aqXYZZGyxXGXAy2yGbjBbYnPtoFt7+ZFcei1yZZic4
NK3dZeWCCm8mrMKSu7l3MDGKczt8wCwgqjbWufJYgohHDsDIILnzIgHQsxxdG4zn71BiElJCUK0/
yvos/9bMeNp6h1fCE3tCA4kAoYFrvFgsQHkXd4whuSOlwy4kGfT4w2CPCCBHsNfxWurxvX3/ewTU
F8krWeWq72gnKJ9ZUhHf5XOBakdjzUb/Q83LeN6YbLj2bAxdGgA7TGivuvDoIUwGyFqEAv6sIlad
k65VD7ZQuM6gSqATvk9DR203asgrKSUYMIkbrxQKt70MwfoQRhOmQMVdOCEeaEEzSGCMuAAyE6r1
M0f0iDnZIO3gbMT4m6ZS/jPPgQEeUU4bN9oP610rJoko2BWyd8DyRZiG8DSOqEind6UyKC9pac9f
WsRC/773m7IKoUWlfqZ5tOw0zBE6hSZSK3dNnmS/S7zgLW+qmvLX7WXWR4PeuCngfhrI6zunrKu+
YNAuuaMFl+geFj02rggUCMhWa+/snlAZaPT7wPohNsi8Q/XtBZdlUwbIrPuXwkIK0ENr3v4ZtlMU
e10qOM7vfTTeGze2fn3WrBkGLCKT3L5IY2SfsYxS/jYtjT63xf3B3FhsvSmIyjwXK1Ilr9N+AO0R
05bpgpSiXHn+XOPqiVBPv3EC199LYKq0wTkNlDLLlBhBtNHOU2245FVZvMSxKn8hgOKrpLfap/e+
P4PRNTHD4RA2V81SCT4TwolFfwGnnRlp7rsKdYJkTj6HQ4wLyu3VrrxAk0SBwCnGZVZFv1RmNJ9m
idWmaoZq5Tjl17KVu2l3e51rL1CnxieIiLJi2VDzgeMMLKCGS2Tlyq8U04YvU1UO/6mkXn9uL3Xt
kQwNugQjHqQmSw5Bjg46Y4DQ4PQqyh8tHSqxKzeBv1UKrqMymRxMLIYOBeS+zHwcuQC4a7vxgutf
eI7qMjlhVmc9IuqjPdXI7h/+h+cCwQAaEvfNEsHAx1PLEe8ZL/mECZ1X+1BdMXgMwg28dqncQ7yg
TDIRi+BIiZb2IqVLmNHDYWduLggaStjX+fDw0m91WzshupM24tMfZBjaJVL6XUsoQ/OqCURHxAjK
R4tREHlv+EjbfaqNGnFxs8aq6W89J0b7H66k5DZujGKj+adVyjYNL10CTPjFwSuwVo6ICAJa3n5x
V/aeLWBa0AiN4m/Z4xslpZuwuGwuTcPFeQnz3NSbHVW1FSHwjlB1tsWzuLI1xHSmGBBEBmJVazo+
mnQhDc+LGYYoTYTzsYx0pC6suXC8BgWQraC7XpBMC4wdIQLaxyuEoG6nwJ71cL4oRZHBPkW7/ZJp
dBWPwVgyVGy0pbRRD67fKm1MaksAJ5qojD+8vVVkEh059Wv5omFZhVqxk1X5vm50ZGCRlk/TjQCy
PtWiugDPNhg8QpdosRwdDItGfyxfipmaw5XbTPkM9VBrN5LWK2+SrgjiMIIMyCjxYh11xtQpLqfy
ItvBbO+kCQOiPY4tWXUZ6RX/NJCe2pqQu/JscH5oW0BaoV5fnmwNQUossc3iYmOTU6P43GUBDhfo
924c7SvfTFQYkJsEUEbgevvNcJvqA4yH8svo87djrY15s6sHvFDv/a4e9f17Dx7gDkkUc+dkr9Si
i+VMDoHSyfOll3PIyaM/jUfFQUDaRQtKfXn3YuTh3J2MpsExWCarUVS3MEUH+VIPLf4EiRphrINV
Yob7md4gP/u+5bheSDtEq47qBtrPYp9oitwj7d5rSCXmTnfQsTvAJzco+8sYkVpurLbcleIy+z+M
nCn+NVSGUitJaenoZ/hMVXFMmx5VZNepw6B6VsscJSN3VKSw2si518uqUO6BKyAAM2S47CnrgFiC
/q2eAz9o271l1t18Im0NuMdj5O4+x4idNhvNluVpII4B0HHGEekSmmCLXYPXE+55Uz+dsfGscd5m
vBzni1mCgXD7E15ZiDuOtwnhUPRdF6cBJp5BBaX1Z+Qoo+AEYN7k7Y56H32CjZNw5UWK0VdHfDxW
Wz5Th4q/hYR2d2ZIRZ9/+EY7MjgwSuVQf8XfJNCPJWpTxdfbD7jinKC5xByjw8gEEZpGkngD/yC5
WO1ISC3jb+FjEKlVp6C0ouAPzKA+qODkjrWs7XAyyNtfdEvH+icGUng8u1VYavNX5JHa5oQSZRX9
GI0wK7MPUIqUmikwRloxhNQC+XD7By/jk/i9gjcMsm6rdNoWh4otSN6BEdG5wK7nDutGPOPnPn3O
QIqf370UmhRgLqyDtOUyyeG4cYMUg3+WpiY7Y5Ugm0d8wBzcRdLJMTZSkPX3p/dNnQLKQw276oF3
HY6o7QDJp2EeodlFbat/zesOuyocxfLsULSxmm/cZMtWhWBNkL5xemHSsgcWHx9TGsztjN46Z3hu
tO7sqFhZ90l2Mu28u9RzWO5BjaMNlNNhS/3bFhergvmQ97xGyCWxPQ0sBZPNzDoXpon/rwt6myVH
Rr3lNMKhCbMC+DeNJJWPaNTb8+cpxi3nUxswu7Bx2a2PN6JNUGKoRR0EM5abCQKdEthaFlwMFcOD
15Hv6Yhnyaxu7NorCwmdFzF8BjK5Yh5kHVOnZikHF8Q5MLAujdKQ7qyWuLl7755lXhDda6QZhVPL
sg8UzlKuY/PonDH9pKnntI36cTTKLHF1qZI3gsf6LBoCiwQZJ1uALLKIjkOTjDOJgXyuGY54xqGj
CC8W1ZB8mBhd8Dfe4Xo11DtYRQwKEylXuIui+kYG9/MctyjxPaeR30rfTAuFuqfRl9ppawbzynri
+qZzghCj4EIuIqM0kp5jHXFmgis2kUSG/Z3+0dtuMlAFr1ufsub2x1PW55Gki/oDOSBmr1d9hhlj
jKRVnPIcNTL+Ei5aRM5waAuYdx8D/IhD3fXRB2eGLOnStmvcWZXb+AdSxUIE27AnPDMwTO7ow+HO
Y+NToIx62Jx9QMPEPJJqgQbih5imP9WK/9O7cwGuZDBIOswQSFcBM8/7KeuTKj03rcRCzPjN9R7Z
XCU9lRRBlUsEzbWNHS8+w9toIiArxrqZyad7v4QN2ka3egMn13NXYLGR7TR9mp1PeL0a8AZVf5g+
1Jo5WV9lY8qzF9yLk2jY+AnrncKWJIvlJ3C7rU53mbWjjDJKd079GeVrO0FGy41CGcPjYNJHayN+
XnlimmtQpgTwavPp3m5MWmuKVDXWeMY6ODn0pYwXkTo4J2TojQeljU5ymtxbRLF3tiwdkHoGvOGc
cFFR/iyK/rBsW0OP/O5cBDWW3Gqapcp+Aj8fNs6BeIA3n5SqEWgL1QNx4hHrefuAXWzX0yjhheig
ofOUT3qFkjLJ7fQ/rAOIwTLsG6rjxQmHXYPbIPL6Zwnbv95jfDMGo8Zn4XT7XK+udvG6BKkEFhiv
bTmQNzDbkMZ9N55xOTCPWtPYv6cmML9U2GF8rIum2YjLK6LnK8+DEgLiE3pmq/Z8nPCC82Eczjjb
jNZTyBhmil5EWg4Y+2U9ZaaHt3GVfQrwyGjMHcPIWX/2nT6PTQwTK2X8Sscp1A5qS+X2W4v7aHYx
FKKXcZCkGX/hLgGW+4kCvyy9jMSW2sTQaJzkxzwgaH3tMVTTH8vYR98btwhHz+4rp1e/1wE2Uc8K
3JpiYzRnvWd4JoB5sCgRPJd5rCbPsGhbpT4zXaV+U1Jr7rxe2S7+V2edvS8mycVKEC6WreA+lR0f
I836HDe1VrrMiChPcZVYza4fmX94b2QRJ81gCBAIkcbzcocOZCfJUIX1GSdJXExGw0itC3Iq3bxj
fnnzJa4yM5YDu2aKjPp4PeSY1GMjj2DL2Mcikd16PrLo3X+waup513BP+r3bGUrFNHXWFAf4Uqn2
kDdxHwTvTUzFD2GMBD0rEHVOztsIgGSN7zdQsM/I4QeMPKCQ4to0Og1XbfLiY5b4wuK0g0z9/hdO
R0cMPvH4iGkvQgL6qDaERD872+NQdXjmdXZ4gNWgfga0TrfarIq2inQ0+QWflzwcdsFyN+npFEqw
RNNzJjehXLklM/hpdZg4vL1xznH3dl5CGA35D2tAqav1iiywkpSOXlOY/S5pzMLCoJDZl5IZ9sb0
63Pk+EOwceOsAxiS2zT4OOyi7bBsrCElgp+QrGVnFMBy4En8mMMTFVOt/mVGCk5erep+uXGiryzK
WiYbXyhCIYbxdg+oIQEssYlLvKIh8HQk1T/Rdhkj3K8KnCfMPOubjRvhyprU+kIF8VW8bQkhDn2J
n4Bh43WKu6hs7qw+sRiukPD1QYQ/NXUSGqPWu3lrAOZKWCF3Iqwwr+2g47N4WDoFyYSMbHWWtCr8
YdMOv4/TNvuIqaX13msc2SsIcOhNgnODX6pv32vPpm/1MavPA3PHeL7YQ6pgW0YMz4r34jSKCjRE
gWDQbVlnDMzioABnFsyd49Xwqy1jB2N6edqYCF1/NPYIu00wCATcvHgg/GKsgdkH54zTfPKsVZ3z
KMiGB7Uwtbuk1zb7l+u7hsUYVBQECbKH5c6sQ7/zq1K1z7I6pz/NDot6b5yhMmxEwfWm0PidRAhW
IfwvQV+9GOpen3TnrGVl+COztOnewP8sPDoRXjv720nKlYcSOvNilo0G8FoZUysjw8EP8VxKVXxn
VXr4A3JjupGarB8JAjhDROw+GBirVKgP4yoGRTTPWIIkhlCe8HtaihC58Kio2/7d4ZzynmcRCA4g
8zJlDVS9HJW5sc45ktf6vcXUbJjvJMNv+1NeRKORbwSQ1Q0qvhgOyGgg8Veu0reHCyuXkFI/Nk9w
LiIPbUHzuR/a7seAebsrFFCPdSNCiWMU31olGDcO3Or1iuX5k1wWQtxK6QZlvpAJ09k8JantH6pG
STNXdhp75xRa9un2hrm2liCb4P5AzbpSeqtNLI2SsrVOCu60yNf2lMXMvRf7WSqijecS4e9NRcA3
JBeAFwJmBJ9x8VrnMOhblYmjU6DizlNllSEfQCVL+RQMZYfdZyD1oSsZ3E8HI+mUeeMuurI+ok/c
f4I2BLAiDs8/KGk6mTUzr7V6KsNx+gIexWz5mfcsU3dOCqnZPrCNvvqsAfTXLfYv6Zxu4IOr103M
JkuATYSEqb7Ch60EVxygg/GklkriH2oDx/vLlBjoh7l62fvD59ufdxVVX7knvGo6XCIdFP/+n0e2
+KCdaQT9MTaD+cnXk+DUBXq+A9PtQAWtfgOLs5afGBoi1zy0M1B1eNqLGzDJW5x9hqg7Gn3oHzuy
AnK9stwHDG94TA4rGPqV4/72QypXnpKPysYit0aXZbmxIhsvptg322NqKD+tWRk0PLqb5wQy5AXn
GuUQtbb1IVLML7LSFs+ofvRnpeWGSfIm13e9KVdHWsZ/tFipv1lJMB1u/8DVxkOvApIUSpGC5Loi
G0FMqJJJjZrj6OcWEnUhYSVxgzjvStWTuqzX6t0wKHL31Uglc95ZkzzoW1vv2o9gZF5H0h8ayKqx
GkgVvzGX6uM84vc9Tvp9p8LmUrXR32utZnv6WFlfikzXNj7Pas/z9MyZoPHD7I7ga7zdgw5OZbmT
pc0xk7DAGGO9P0Tq8DuY52Ijw72y+16fjUgG9r7qQ+LjAvfWaOpjAecEc3l1PuJxa70oWEZrp9Ie
bWtPm6SyTre/72r/idcKs5PBfDSJV1BHEKlwoLCUOc9poOgp8qqAeE+4sk72QPsFJfTSDQa+zJbQ
+urVsrCDPiDzdpBgVmyb3sZ80Cnj+IwHGKpMSoMUKXHE1E5VKMsbKedr9f0mfiNkR1uD5xSd5VX7
2m7ttJICzIAdJQ28NswYhkNh5jgo4X8VA9xu5DTyHqPj0s3n+D41nN9OnX/HVTS765Vecidmczeu
6uV4HsJoYk4DNEu4DCBPtthd+jD0FQ4Y8RPuUOb4E6nCpoWDNsDyClyYafgG46aOG9kZPKrhJo26
EFGcyZLj5g5XB1TaPfwdfONTOJj159sbY/3rSPs4+WjeQccDblhcORh3dEhahfKj6U8SYx294mFo
xV/C2fjuO0Xce81gZ/jX6gP837pQykujT9kj6H/5rWsQetiAd1c/iVSUnYaUCYnKlUS7rZh15m60
7wdfqZx611c4Qdi7UNgNRTunG/WS4YKunsJTWfV+6j/gixEkpqv4ddk8+qrapzbAqBYN8kEeAdXl
jYCxjOdilEKozvLmAA74qotaIERqGiVhLfng+yr2xF9KRYEdd5JaSXJ2FgZCUb+X5BpFATdr+8iJ
vSlp8z+qPjraF0zRpuEhDMKp/eujd6odUkhaeJsXGA7pkQf8azUP9IuYJN3YjIvsm9/NNI3gqwNk
EwqWnJJGqUp9Btq4R2YuVI6GUlfGETWmdGNbLY496zhifl+YS4iZzyXRk8SlxSVNau7LzE5Tt+ny
zitLKfhpWWG78TEW18brWhbRzaDDKBRsFzs4G4jeyNy3SAMZQ3lfTnaG3bXZoQLxwaZXND5YxujH
oTdpVSp/m3sb69uNuH7leU2odzwu7E+USRdnPFPKCIWMrLrHOyh8cOwCN068JmtReljdltDkajW+
nQM1zmHGk/R/ufuQQMCcqAn7ezPofD/2ahwLnbOpS11hogGYVf5GXrpeEFkQsiX4pkK5a1khWrnd
NTluZPf10Ku/1RmX3H2oKdn32qp99b3vEqYAslYyfnaMuOGj8PY2NmYntErTqe4BRvvA7YBhfjFT
F/1MmEffoqutn4y6goRWpstPa2V59ceG6s9lrSl3dAi05yKe5c8Ys7bP6HyoX26H2itLCb4kY4gQ
ptb4gVrWUdjonXbX95H/4pS2DWnSD9IHcx6UjaLp9YD9cxMyuY8GgxhkFW3a9cwSLP1iipt2vvMn
BfM6F2uZWFfc2jGi7nuTh7L6mbrGaD9EtllVX/sSl5PBTSBpJJhyxVlr3+HsiPGuVxBKxs+DlSlp
jfBMO1Smi3NIrn8teKG1durNrinzA0NZwPheEhRDYexyC29kDK66uVfOsS1p2TspXa9PaIhZayEg
zeMujhxTVMlsjv18ZydGV6Kb6fTfQG4xU0mqINiasFh/PDQYhLqxAM2YaV8EfHtUEJWU++lOyVqF
SB1U3W+kclDjoOSut/DBRXkvno3ZotdkgWYY9KO3R8C0wtwRaehdN8vJz8TAn02bo59V05ZuHBTd
h2xQozstMTEol5MtcGGRLL6ujmi9MCaivF9lUXrsVB3u8yN7p9Z9lzY4M7yVbH3SsGuW3QC20saR
X11LsL5JUGGvCQSPs/j2ecce/baeGc+7Klanb+NsIOPEwNMWn+vKR0RW7VW+iXjGDfh2GUwjEQ0J
pvauMFvzM9dG/V2LNSr6OoarvXHVvsb8xRHkVZLjkyDQ01zCd+D4jl1GaXsnq6nMuHXRF+MezRW/
OcuQmPB017XcOCqWr9N4UdusPWR1ZrWZl0sRbo+794YfUk+it4NkFnr2yyvZ7A3Tp86W73KnSnqv
djCHw6M5z90wLtONemP9pnUswzgrxCA8xJYftEgsG6PpebpDRUTYWSg2TNl2SLPnAmW7buNVr1eD
F/iqIgWDYu234rdNaOmDrN/pVBmRZyQtRPtAqTHBbiDUtf/DcqhmQ3sRf6xkVgcjBHHGy/WuL5UU
0YzUnDB3b7vuoPoxyNDt77YoGdlCoinBRQhgIRrIi/TGGgx1qsKIhzMQasrw49a8sLCdvRkgQe4T
dD/OdaH+d3vVK68Ud0jBVqJxLVgPb4/KwP2bNJGs3I1Oov2B7x8UrtmV1rPfjZSM718MSiBCgBZF
4oqTxhigT6APZCbmJPkL/u1G5tGtay7MpSZblqdXnkywJzDCQp4AHswivQhKtDqyEoX8uY91Nr9W
McBmOA1KSbW0pTe4DmxEG9pKZN10Qlb59oz7RqUmo3mvADob3miGcvPQT2ZgbsBa/xe83oSb16EW
mpkgGSI7XOyTIphxAHAK5Z4h5VL7JQRdjGdZz2xjpjBKA6pbeumZhZ9s2JfaHzvSbWnPk+fTj3we
bD10O3ucldCNbaPu9nTj6XW7WjjBIvZGRH6tHzQpouELLbNG/0qtbduuHwaphqw0GlTt2SzRQI/c
cQ7HgUWTbkp+xbFmmdip9wCe37Iag4mLY9Rx8x2Ax8TWPs1qOjdHnKPnLnXtoO9r22sVPZgKtywt
a8KLvh8gEbh1w0Sv5IKxWd3ZSGw2pdtGPampW9nhVCf7Kk4qc9qTZcmtf0q0NI0QMFIaPP52ducz
oOJNI4MfuJHPsl52bqkOqUQRPlXx+Il+WyanruRPTTWc1KaO6tDFiXwMH1J4UiHa5WwQXd5N2Ws9
U/mBFn+MyqDV/4sxPhpDF6Umxko+DCm4LS6+7GpDdWOQByzAJASgw2g3wIvqmLYmS/RTzxkwQ8t2
RWjE00+ACxAnhBrVbJy80LDozp5rya6Gl8jM1CrzGJDtC3tXzR2eT+emsSffP7Op6KXsoJ1nRr4f
uhyd6QOs1Sj8qAcIjeeXbFSD+NmsRtm5zxS7662HtMLcVfM0GM6D6qkGVusYtlc4Kr9obVPg+F0q
Bb58Pu3i7vOoOfX0PZIbKOieFbf4NwGlVDJe4UgvI22JOwlbTDkkJCaZ/DlH5UxHBXuM0NvZx3Yy
z18ymwJp9MwwtZRhP+tjkEeHyZSk9G+b+9Mg7+x6aMr7WZ6tQvV8Y1K7g5Vg3/nHz2M5R5qYV/JU
Oc6IWHmZmHSnTrrVFv4LHlSZvkMMbTJ+CmAoecLnNKfv4zgSUtheoVmhLbMvOgQDdmqrIF3htyF2
J27uhGZRsOcDCbPjfWAFml67jgUWGRzCCCdKa0drJ40Gz2aS19S+3Q59qwDBEC1yyGwbOJuUsuoi
zqpBmdKuqe9NTKkiL0jqAKSjieqtpG4V9gTFiaTOFDJFKjqDbxfKJTmeorSu71u7d8CYqsh4Ao1D
T6cujS2QfUn3BvQTBEPR4KOZ4DCS/HY1K7Rk6o8ofujkaAyT+zKfkH1K5bgt97g5o8KxZzCzswY3
ikgHz0FDxTfdIX094FoyoQXdP1YDmhXqvjbbUVLdOdbKsPNMY0zMzIuKJCq2muPrbwG3DyiYFJQk
aQWSDrOVAZLN0QNOoPrglcYUqEejC5hMv/3RVwk2hS2dO4EUoM5Bi/ft21E7yUfszJE+9GpS4c4r
taU/WJ4lumqpFxj1VP9Qw0TYmd1eeDlQ9zrLSf9a8AjpbKyKJkUQJifZ6T8wr6Sk3+i9aOnHss80
8pi8yrThB7G2aQ23CyvLSFHJsTNb3VV9jC7bhf+Yk+FWsTMZpZcXem4dKi1K/NbtslTSDrg4R0Pn
KSnKughpZq0Z/4Ju3djzXprGSNa+OqnZRNXG+xTv683Vx+CL0BEQTEVThVb09n0SiBEPLeb6Q2qH
YfqXO6ZW612rFmV0X4Kfqj6mTVgTElXmSI0/pI1TSRsX8OuWfvMjaCEAAXHXw+ejkll8VKaaIU0l
jfGAOGGeJb8na8bt4a43mtJ5RLfP0aR9V1Vtn14oHLPh3CcybgKeirxj0e+KYUyDwC2DKjMeC8Q5
4vqe9n8kJ6cU2YA5/hvjXte3uzmJaAq5WdFJ8/NQtHXZc7CKuraOjKMp1lM71P7YP5WBE4zT0emk
IO28OuGfv46DSfn+zTJQDNsaLFkFGDYXXWGQG5GornqXTmyWjW02wYeyHBGVdEtFq7WfUsvg4dfM
BubcgomXXx2/FXSq4R3C3hGk90WM6dI8xyK8mT74TdxF3wyr8mP7eyZZY1h/ktQs0Q+VQQJmfaz0
mMIocpuoKKujxUCphWyM2uf6+EHqE8cPL0jONs3gYWIyNtGOIRO4zPg1gU5VnZcC5VrFPSq/Rp08
WdI0xMhV3j6ay5jArAnihEIYFBoB1AgRnP7pg0ZpzsjunNV3RZQP1netsvRzm1IV3uPeU5X7HMzm
+faSy3gnlqRaIkNlJgM8e3Fs+qSbaYZGKK2i7aY1HulTZ+ae3SHs/nR7qfXTccGR2VNLIJK36n8y
EQ8vM9Kqu6ySQ65SAJozA+tWva/LQr1kDOpvIXvrp4M2yfCeKCmuhLop5+hUPeW3E/h15mJpq1Ze
11b1f7cfbUmuEyoedA6ZO4UBgkrQEq8cFbkMo1Zu7hj8zeRTw7TJcGFGCch7YkLtqz4wb+U6UTo8
UeOjO6kUcoC+3FDjP4++XtcfqpoHOeAb6m/8uGXxyG8D2hQ/T4hIrBCPAP321M7k9q4q1MrZM1Nv
P449qbo+Gl1xmsshyr1IHkL73dsZfgpDFIA5VLCrmQ1mtzKL2YXqzkd3xT+VRRQlpzmXtfQulRPl
CJBeFIfbX2K9yUQgYKgBaTLyjiWLNa3ziD52Gd5lpSL/sdTG+RbW8vBYRlksu2qGQfsGc2qV59A4
4+vzmADjV1zlDJ/xB1vz/YtBp1N9GcMm/GmkOjWF7Yfo0IaJ3c5u6isy0rUpAgAXjEPsxwbHb/kU
Tsr43cjN2jimZq1NKIHRT3OHTI//3n4zy9hMicUZ57yDKgrak3hz/wQXMv6kxkJnvJtDS8FHwaEm
nAulP/Z6AdR2e7EleAkvCNVabGExo6FTtYQOwozvA2iPyK/v1MVHHRVtaXRbkzaigkpl2VSpqwaU
f44H69FIqx0/OdI7T9Ogfb4XWyDuCEob3RJ+z3rw0NanBLEWLP4qGwK57qL82MeYIyW2OowudQUF
5MYLWL5tAWAKZQn4ZySyDL29fdvpADMrNciX8qpuaet1c+TYtavbke1knj/ZqD7vbr/zK0sK7QfG
lgiua6rgoFU0tkuElQNj6szQw+2VcVoviSnYeiL6yKznxt5ffmYYgwiDiPvjFZZaVi7z1Ob4fTrJ
nab1cnvoVXsaXDMBIfaQWA8mT7YbI7ufhjxWdrHajKanWlL0PjkUwhsj/+CMQq+KY7i8wzB0ACnF
tZ1Z6yqIn3oYjOETLmdy6+BExVMPG4+9DDLw7bjD6P9y7EHmV9A88yFRYGXVUWW67miV+ee5nK0P
jD77hzkP9dPtD7sM4CzHi4YlT+VxJas0ej1qtKqsj3mE9Wg9G+1DLUXyg4MGxznB4Xnf0RvfgONN
sUP/zWXFqgB/SJaAyq0n2PspCcsmI1ea9ZrWSj2WlzKbZrJ8xdybyZw+zmFI8T/7eXOZ7TB+olsx
3QGo1+404ItQQWX6pLbBn5Yy8aJnEKtDLW9eVCfMj4EeWV8qMLM9CqjV1xS1u7Pay9F/QaPHR6uN
Ms9Jw+6XCsuxcIsxGJ/joSrOcyC3nw2AhkMDafvYYX/2pChp/jeFEADa0I7Dxwlt/Q/Iijv3aQSl
5+DLSf1lnDEdNgsj+I5RMsXj4Nu6R3/B2Bfwzyw3m2DGyJ3WP6WVL+391Go9bAmNvcwENvcj2fre
hzH/n9E38Udt9tsHf+rGu9S3PsHYG/+ztNbaoCIuKAZC0hN+Jfo7cCHgWK4oWfbE8BU4j3w06uFL
g5fXH+xQwOjS3IlclRziV5QqyG0Vg3kfjzW28tgGRF99zKRNdwT5OjsppGjXmZTsWKrZHO3MVsu0
w+0N+jYM8DMFwM8PpWIm/1lfukk6Rn6kqkfJgsJ0GPD9+5xITn2fkYdHO8VKtOc5C9PHKbR1umeh
ufED3h5IMcTMeRStKo4/ePWy7jLDsWiAvOYT0+XS5CZK4WuPci1PI3wufcZo15XNOoq2jADfnkyx
LpxfZgEJuZyWVZRvAkaX/MZXT5bVSV/lTHMemF0AUdL9qtgBuZ27qin273rbgkOow/ake0y1Sakl
kt5/LnK1bWsTfSTrpIWWeXLCov6DcW/9QbMbukpxVUyuXJqEI4tOjzvJibplTbx6bGFPQUyiTQeR
jF7o219gSMM01lHpnKwo1vYjVPjeY5zBx1ggRevCtJIX28zjrWLv7QWHBgpaGjCChBIVCmI0st4u
28ZzkOq5Jp2jvlMs7hPcX1Spqo497n9npKrsLwqqQIobllP4sQ1Ja0MQo2/2rKofx77Mfxml0QEw
WcUFw0F7o9++3IT8PBQDYJQykgpPeUnchVJejH1vBBd1buxn0ynMb3ElxRI9EweBQbkanPd1oXgj
YuBBcPqgE8ApWAJ6RmdOiJvpyaXWDTD5vG8bN0nb5teQZc0WcLQwTvn/qxGMQFoAEFf6G1KmMLVv
aMmljGRzZJP3FRICXTk/S6EznuIe90eaUWOy950qSF2l7vxHKdGUygvNPN86fIuoI5Juuv6kmdDA
qLqWndy+VzQpb7vkwWSEpX8xesc8EQKn9jRgsZRCThmASpIchp9Lv5wfBNfMerl9GJd7kgBA3iF6
gEJOYVXjyMkwloVTNw95kUnj5Kp9NUSjJ1elGb00SjKqv28v+BbxsHlqpgxe9Q9xTKDBujj9pt1C
GK3t6sGXNBUJWtT+lZdI6yaw9lCymtY8OJLUak8j3p9FewroVMy/bv+G5fnn7Al1ILg3yJGSVy+S
Wx1uRR840XgKWy1V44MPxfoLHqMaDTTr/3H2Zctx69iWv3LjvLMaHMCh41ZFNMecpEzJmuwXhmzp
gCQIECDB8et7pau677VcYffphzpRtiwxRYLA3muvAYFw+qjgd2NqRGuiePxNZX39Bf+rLsENwDWB
9qCnBAkJJHnnx11gQKvVTapcdpz3w5AIjsEMQkyr6jfbzYfrXN+pK+0CTQx6GTRwH240D8ZuRJL2
duq8FdFn7oLZJA8lZmO/vpk/XQfoBIzSYccCE294Gn/Y1XwBo8UNsrPTiMFZeBvKBQaYMd52GEOm
v77Uh8WK9Ql87nrPUCgD//14qWBzOlo5/nzaDHxN4rn1hjdalnSJMdT6i4basG3DKYExJD4myGI/
8wyhVLcgbxu6c+iugf/JFdDphkk4iKrbr3hF2995GnxYlnj/3O/2IsB/MdP9qcNlUKTUbrBWl23q
KLIBQfTYTKIZTFxeRrBZejeLOGwqtnhWG+O/M3H4sP/j8mghceUrMe9qU/EB/F1ajCwauMddRLcg
oa9Fd7gD08E2DyX1egQ1WBB7Ipro18/0w36Aq8IeDMUPnisW0U/7QWRqFRhOnMtqbKRZxSA/sa7P
o3piLqztEL1rlUgD8WnX7a6RsNV5DaED/d0q/vneQ8kKvRUFuRkr8+NmjJqsdK4c8otpO+ea/Ray
MJuCXk9gvW4DBqGtx+vMYdE0Fr++Ax9eoOsdCCIwpcCqA2z60zkAwETUHNSkC7M6MqWYPzBs/uPw
Oy+Ef/MrAia9MiCvrNmfcDQF4HzA8Dq6oAzpHvBPIGhsF99MMUBklfWlF0FVS+vgL2kOr/6KoClg
q73626Ho+7gR9fD12txuDi8TNAok5pFUx4GMU1V4nQtnBmUp+zd70oeN4p+XxPwCYDZ+T7xOP+6x
phqXyuZReNlGy3ZjVlfc3gfGn/O57PzfIWg/3Vj07gBNr1r3K/HrYzuNL3aTNQ/iDrNu2d/2vKVW
l7NtMRKZyu1U6zvSC1fPBddcIwn31+vnpzcIoMmV4XINg/s3NMkZd1/PsE28uMwdCgu2NlUiXHgK
bxyz9bRkko650V4G6WT59f/j2hjFwhYCr/FPEn850NGC1QqubdvL3rOl9xbB/g4lMHkJpBc8tehi
CrLx9Tds3g8yCTxbJCABjr8OZq+MsJ9AEz1Shd7Qu28F6w90rEOQe2Y3AC5P3SToXJpDW1ftjW4Q
R9JE/kFsW3W7diHGEw2BzNHqwY0IWL/85n3+uBy+fzLokMDlBuCBT/nj4vMbWAAMqqP3zCvXnHD6
tSWM3Bho8s5IhbLiFgO++jeL4OPmjYuix8ZYggAjJD/5czSOmpAD4tL7JtDVI5sREo4RsdnXyPVO
19KNfiNT8X5MIbw2MBgFYASP4h0d5E+tYzvMC/ShrHl0ajMgINhMOE3PwqLRekYnNJbfqLZkvWsQ
zuKnXa0MHAkaLFMrqZvFa7MSth52pvsFsXhzCfwrjfplZIUf9XQoMM7tYQBCicUtP5b2LElet2W4
xY1Y7DXzyATYBBXxWBkTO0OFeQUi6GyWwAbV73aIt6/Ins4t/MEg/yfmoJoaQuAZFLX101aWwXRC
aqA8jCE4xnkIPY0bi6ibZB37rJzq01LpqmmyEcwQiPmrqu6yUfhRO6bKburx/dcv0o87FkbpQB6u
+DbYYziBAFz9uGgme3DryHfHF5tVYcqbJnjbysbdV6yTvzvrPl4LjmKoL4C0XmFP0PI+LNBGRUtn
aZu+bc5crk9dg4rUBWco7P0Xd1sj8zunrR87HQwysFquXcZVCQN18cfGd9Yg95fdGrxFbI0KSKnK
DIyJzouX2TPvddAFsSqV+Wy6zc26ZTD7X9/cH18OxHVdNwpwWK98DqzXj/AKKKxCwDO/fi8H6Jn3
JqRc5SMYFMO3ZYQLy0NpiWB6/msXhUnOlatCr+UEKteP9NFW1mVom6n6KpGyWqd81gbvv3YVLZqx
6WQyrpb4a7bu38nO0D6idoMRxL+x6dlUAG/Ehm7voMMKXKJR/ZBzDPpl9uvf7uMjxQZ8ZVZerRHA
kMGB++N6bRvkHJqaOe+aw3ph20DIuHNsSJoTcCD18oq9J0D+OgykxJnA28a7XdDvzi+//hQfVzLI
Cpg2Y/oLCgp+6Y+NXADycQuAq/rTHZtyPEdSc5k7VtC4l9520UP/xcvhfL8y9SNwyjES/AhX+Ci6
AwSbchbXRMO63xpho7UjoAftzbYMv+ND/vTb4b6irYKVOOYceJof7rHl2uuk/Q1CO2QHeIh7WqtG
nmd3nuE8IN1hy//ir4fKEKjYNT0b3dVP7RWQ1aDng9WzOFjD1juAX1XRB2r5Fby4x2j8nUjmA7sc
7EDY9aP8RTH9nTj/0VNxYH2gWa/gZj/X9LWHHC0O7fHBoAEfvf4wausOhylLfT3dw6D7L+Fd16tf
O/ArJge2CxL+PvQ7cqI4YeBRyWK/qps1hYPnpmMwF2vrYaAygHbYorP6zV7000NF54u9CO8MMOyf
HckMHJDXDfVRFfukQXKSAKUnPBmwOVgSsUD97qH+2F1cdToolRDThO4Omu2fnHVBH/CbuSQldKtR
MMmjzx0RPa04kPrPv14+zk+XQhUAMyBIClEPYre/fv2/AbtwcGgCRMpbqKoqTiyMWhi4rKh8qpXx
l0XgYdCbGq9Xs9xu0VgHwIBM0BzAhUVMbdZrfxzXHKLixvQnjYy5aM6qpa1wr+Alpdwn8HiFZ+IZ
89CApZSaUfux8hHEmPWgY8gx3tQ0LwuCZle7dZEBUW6NnwLgZrroomAhX379K/9YeuPmXntmzO7Q
wQXAWT6S4AakDZnKHfEb15EtSVvAfZMEmLZAHGOJDMFEsCkfKV39W1AFB3Nul8YBc/HXn+Lj8YZP
AeoLkGxAy9c398N9nz3r6tEkVR175dVSLLbqwa/BDB4w7FCZp1XE7QSRqN2mflPrfrgB10oTOBP0
S0i/QR34cQMG32dAYOxGQDJ261V+87YwaD+FGFfTz3VoVnPriClso8RuUEl+8Ty1uv80e/gf35b/
yd67yz+hs+Ef/4k/f+vU2tcwq/jwx3/cvk7mXf/n9Xv+77/58Tv+8QxrVPX+Vr9+/Fc/fBN+8L8u
nL6a1x/+kElTm/VufO/X+/cBnpHfL4CPeP2X/69f/I/37z/lYVXvf//jWzdKc/1prO7kH//60v7t
73+4/+35X3/6v750+yrwXf/rT1a9ynowrx+/5/11MH//I/D+BjwB/gdwo0BPBpv3P/5jfr9+xSd/
uwrn8UXMvMEkiFDTy643Fa4Y/u1q1QF3ahDfsJSumc9DN16/5ER/u64sDGqA2wEJo/4f/+c3/+Hh
/NfD+g85igsoXmb4+x8I3fhxzYBLcWUyQd+Opg1Of5D2/bhNTKW4pu+VZRZYbpTqpr30mBPuXZDb
Y1VrMAzxORDzOsEnNaiG2AGxCw2do/KQlqB726jUlcXNZ080b8MEGhyai/pIp8BKFwyNQMimSdlh
hufW3amFO3PqrNaQ2iYYjoslYqeqCo4feqMx8zzW5fB5m2gJS9vNQ/eg+rT3MfofJ1olFvXrHBve
Yx/270h+LgvXr6J0RixABoHwetoUqB9WZR3lwq10bpWMt16DLqHFcSGbgPoN/+/7fyZjusR2NBog
pe0j0O+Ed2O4t/1VHUuZtvXqQGSgRzBMykVkgGvmE6vYcpoimeGWznsbWfYagduec2TAxHTs1uxC
4ElgLLEexglerwurv46SB0XFXTD1A9Im6AFNtpqljd1If+3Brt/RtUOUBA4ojKbL6Izzqkpc3Ud5
C2j6/P3vlr7Ck2DsZgsnEDYJvyHudIi0zU+onA9NN2nEb/PHDjnHy1Rbub+UeSRb7wxnmdIHkMfi
div9TPSWTtRqqUu1gOKOqjFM5wWbdYlmsYAD0sVFqu4BvKPp3Dm2VYgSmnGTc4+IvCoXmmxRG2u/
826mcfosA8YPQQt2KLz+yEQRVDvjDFH+jRdO9NBgdgVcHNkNGOSfJytv4Wiw75R5dBq1pTTcoGrm
1Ytd9c3Z6Nnswf/53EGVX/SjDVEDdxgsXMhF4GJHhHWgNumsG0wqe04eIQawAQgOQUw5r06EVQUC
c/gttBWpkEN5S5odqv3tDPnvfMRLcASTZjsbf6X4DUyTytF8isq6uWzqBhhjdTbNGpz96LlSeoXq
K5wykDLa4xKMd9TMbz1s9fZIec/ovFbHDcoXwnyY5lD7zJj5rMDGw/C2zTn6fzC1VidecZaeBN9z
2Tt5WIZLgbCVvVWDNSdmpePJHXcshJ6A/xlVAzmuLs1KGOkmvZHjCaT01ASV2C2LHU+l7NO2qXKp
dbwxfac2nhJlra+j098ujukfo76VeTfyXTfjiF3lmMLO+Cbgnfdoe2cPgaVw4269AlayNFbautFb
B4uKiUQpnBB2ZvDlwYLdRQzPaieFsD7Iwn68d2hLd40Jr6YRKgblfziWXLJ429y7MOxzSWsnl6F7
9D05J0SSWxsdXtbYVKGao2LXcjnFEk5/buM1SQCxSyYc1p0IMJ9RDOKW++QdllptTuj4wAEyAV4Q
KSr8e0QlvozcFKjzDwwj8tR3xiZWK6MJph9ZNFg7KucnqyzN3ULGndPQJp068WhPEAj6lpOBEeEf
YaAFLtG8poFXh4co0nuvlBpY5Cwzb+O3iICUmaqDYgh7eNf5Ly2MIpBWoXkqB77tN9j/drzBsFKQ
g1xsDmuFC5w075dqbQ6rbFUargHiAcfyRpZbqkFkO/Q+QcjxMIbxtgZfzWg7kAmVZYzq0koYCduc
yrU5gRdz61KQMeDD5sEsMnN45aSUbd71TRcXF+kjF/SvcY2czd1ASziPKHqmQzun/kBZVk+tX5Sc
4O3Qt+5Ix1j0qslcv3sBTe+ubLSdjmVWgct4/v6fkMDQtF1OvSnGTi354AvEZtQ4KNWyQ/LIDehz
U7y6rM079I3Yt25RroDx6PMgZtPgpY7fHjWcBh8tQTLC6vZlLZ2napr3fNr8ByU2GTeqOwzzuJ4R
gfoeEZmUssSKm0XcMoAOVLglXHHGZKh4fwWid91U2iDQWaeIcnxgAOJOb25QnZ+CHmbQVDsMKj7/
Rlpn0D6rAyinh02b7ri5MuFLdAd6u5N3TyWb+alzmk/j2m95DwoFU966Q/35CsnHgK3O/pOPIMw6
wy2bzXAmgVVsTnMfWSAzOh15l3Ob+SAy3moOMh9n7oOaS36cHQ/yvpqfVm0eUYmNF9D331tgazub
yRi751fRh+nVeychU7Sbx0GnoAnZcc2W+jiyLsWpmfbBOmVQAj3rEva0yEZjhcH/iAsXcrcN0nbS
Y4pExrRqkYsbWiZngb/FGuqHpOmDTG96QRDNOieYOqYQ4agEEcQu3sfqXHULie1JtFmkSIB5Fcrx
gYJZBXcHGrcOeJqz47CjtldSaDW9seiBwMvu7Cjy1QZOirTzG4JopJ1cnS415bwlCHRzEpvM0/Ub
HszcNQkCbTEn3VaV+Rvmpp2YsG0JmU4jEQllblGygeO8PGvhVHuGoPqrNvIUuSkIKThnQK2LS1G9
rK5ZCr24twr7YjqzCsOWFUvdSFLlW69EZkhZJ/ZQZUiSYJm9DW5eKqxAqL7gHM76xzrq+xRBQGvq
afpSLs4jxio0jSyZE5ctqWkxVOmdIVfbYMeb4GHW8aq/+MGcVkR/HgZbYcgXzUmzhrAS6sfnEoYN
cbPOiGZFZZc285R0ZF6xUhvoOwd97Gm/ZHjTdOwBoiQz8pI9HAaN7g8sPFpM+6kLbNV2tcIKzZye
5+uwcEScdE4q4ToLeZ+EwvfYafnGxr7KzVbReKrO7sD93B83ES+S6tumV1jzwaTzflJdYkUUlkNt
80WMsOWz7Y7Hphu+lIw/azLW6aDNK4kakgX2eI+q9MZdFXRHrK2TUZImMT3SN/XSfmHT+gbXuTp2
+6hDsRVgX7e9IpC0u7Mc+ANvE+bGNSYKuwHahLju2ouo1BE3ALrJXt8IWHdlVTTvvxdG7htKuC3p
oyWHo/ARzMqL5+oHkFSagxbBA5sWlJMErrcdPs+sCCwcSj+BTrfKql5AKTvjXk5q6vJAafT6srBl
GL4ZSFFY535mZbftorDdEJZif5vF+oTKKMyduhth33zlu4/wVZ0FO4ZK2seoGV5hMf5kylXdKNY8
2MiN2jp4wIFWkRj/kel1jVHbdXkpb4101tiIbsvcAUVhs0GYuVmTSjhZ85bbZW7z4RXmuua+QyU4
RrNzOyKRBzq3/qusIFligXMz9eQYejxIw5lFyWJCG8TF8bzwEGfE8K4gYDv0VdqNPSrT2r6QqZa5
3zRvODRJ3i809XvSHdwlFI8wxc/YuD4tQGmbAEKRNUR6dKPGhJKFp/0YVbHQzRhbLPqGRhDLurUK
C1qPVfr2yQob5xRw+G5YGni1JWeSdT2XiT/BaU0T/7VEYOGug6Al1o5yc5idDolxxE3le+MBYKKM
2wHtQMC29bAhnibTjv+uVx8JyZjEx2Xfd6A71js5BBkYOrIXFRr7wMS2dru07U60IyhS/OrcWUwm
FpZxCjY9T1rwurrKRaaWWu3Uc3dGh24yRn57W0Yjj6egrIuuv4c6dkiF05isnTXCDyP6QiHfy4Pq
3PDpgVh70P1R5dlWFGPO4OdYOk9A8pfDYGHGQmZ7TBa6BbHhQ1xDmZpi59shBxa8pu4I8NLDugv2
8P2PMlNWT4D+sG9ZFeSD1wwnmw2wyFZNPK54OBhkWRlYkvK2jcrnoJl51m82lHy1gsNJBb1dXUrI
XO40zIiOjQzQOLif/NKjqP+geLbIqvaoDILbick1JVdwcgAAhMqrL0wDEctIKqyKDVrVLjzDcv0W
rlgQjS7dfcOt7YgxN4qTXTRH0U00Edxw4YkEG/KlZ3oAQKi3A6krTGBcq0kjFkK5JU8jYozigdAw
s6y6ENVJb+8LWst9pZf9ykX15DH3ONsIj5WNc7OWjGVrOX5j7XZfjc0jd1SdoIOmSSNoFhJxH+3x
wj11wfQnU+Xb5JgvNcG2y7t1B2PeE/ZPHiskRiEp7fPi6xmYXf25WpydiwY4ZhueBWmiLUHZ/wlo
Ht4gw6M7TCMQEoESmtxNoTz53P7Uw9csqarg2VuXZOI2bGp9NcSNW382zfIIPsJtIJYdvK3iJUSf
sOg2zMftLCB0jSWmN9ASwlRlqYdgN7HgKyvD9Qh/l1hPj6A/QzcfiDL2+yCMedDXMZ/Do48MiEcj
A4EyF6l5tARF2poPoWRPPagWaDybW8qnE9Quc4wP7yVlEA5JWA9RYdX1k9X2ePmx0S4LTlvmuLBS
Je8MR4PZhJvCBjHuJCizK2ajSBUM43Ea32qjSTouNZTg/Z9j6+cGAGzSKxz38AHRMJt7GQGCF5JM
G9Kg2fywGpZ5pkzdyTdQKLvQJHv4WzRAsQ8TfBSZOnbaAap2jnHraN94Bm1wtPljugFEPwyQzfZD
vV84+6RQSZwtqNetQQhgd+A4wvR1An7nJIQlzuZ6OBYMXjs92De1cewbBM2j4Lv6SFPl1Vk0QvNd
21Rc4FNWKFRkJzHoL7A5jfJ6K2/qYa133DjHZWGiqNowmSDpOxJvGY5NZ9v5hJiPOHDEurenpo1r
IdJIzO6ud9v1AMVPm+L0y9cN1A+/bcuklWTbkxp0eT4RWKIt9mu/ut3JrkOaN/VUJWWDfSjQjnOE
2DcsAgSt5+HiDKkF/5R907efGjD8MH8X9pF5L1W4vCD7a84346btMnhHsaJUQxbeJ9ZZJIWMRiQC
dUpSDuO468j25sEj4yKxQ7BFlgkCeMZTOFpTGn3zfVme4EFwHZ4WYVvqxO2tE6HDG8xHeYbozhZ5
NjSRbv84qMkk8DxY0Mzx3QzSbTwYt8fdrHaB1YN9G9UFq6wn3FmTAXlFNs4Os9MldUbNEhlFB3v2
+qNw7jSqlMvqtjMYI0aAtLK1J6rcF870A+mDdidnH6YEffBW9e0eWec0E+Nw1Y3BTW6qc6jdZRZ4
nZUIWbHUi1DrT/30DRTvU1dZU24GapLVUDe2ldN96mehgQktrJiRQxpHuJ/5NAV1DJ4HzSWo5Keg
Pamy6KuwuTglgBAzDredjR/eO9Z8CzOgGJEKpDBiVCeJMe48TTLXtWclFQQXsd2GEjACeGWwBx2y
LeL6aMGvQFMbErfIm6D7aU42EXNaRzNCIDWHLAbFbTDQtAtFlE6M7gOtTOYtdZWrVT6EJdKe+7Kg
Ed/yDhY54Fi1KVOuKHCzknUFUx/xbzqFkA1x75vF9htFaVuSy4JxZaW7LV9Rg3o9sgzksOIfL18w
Eu4Kzvf2DDXcSqsFNqzWkEczgfazvfZWTXA7u9JLSDTfXeEZR7RXeqnclYNKG2SH7gT0mLHvE4SO
+tP4GfVQHU+T3V1cUpm9cfi+bi0cTwa6t8CiaUgamgzKMkkzkbBA+f4ahnK7EZufLhYWHh9cBGmX
JFZT66ZNi/oV7g1+rAdcqPYjbC5skGcCh8HEbd27bWDbqYpKOwvgUnGGFcRzHQbIUNbSufPxYgX6
+jEndfDAe0tAaUKjivy6MljYbsBiQd1UnxXdm+llC50Y76hOVUMwQZIEQSE46SECP4kNiSseXAhj
yB7DRAi3EKas94OscVAzswE7YHcIp4RH/1TzBEIUP2kj5DnQhs0xqDxwGXLMktDe/kSRCpLBaPUI
TosFfo8Ok7mpboRCYrgs1aewZgrLs30ObYoWqFwLtMmg1NI+uhoB+DcM49FlbdeCTeGaAu6cLIMs
FRmh94RwLOfVLFKOvTlB7ivUlhZIKyqISe+SBL6KTVE5s8pC6w3PsCuMg11/VUvhlFGbBQMeONuP
4zKdRbRu52lpVS6xr8bEjnm9AWPE5uDN2kF8ahUVLKabXd/Yo8fSelrXtBkZWjt9asBzhGfGJwDq
3X5QPEg8TMrSsDHP4bbYELom/dzweB6kKHyFu1a3rUwduUyF6UcSN8CC0kl49R7ez6hptUyRyBDm
QH5LvLk4KqeKl+lkQMIeBGp30i0HEz5eHbRS2cP3yIAb0C1LszdmQlvt8sxFBbNDufk0rUOOHU4f
0Nr2h7aunyl3edEZdU+2mR7mcctmbgHrNFuZsUHfhw3KflaSQ9TyHAiH6pl7Typ2Rv2tcuXNjxrv
KsbxM8xJaFdlUMOkcPAQx46CJO6Xez3IlwlM9WIWVZg5Uvxp/B5hfraEiZlsbviWrqqhB6uCLdQ8
+W2B+gttG9U1LE3GIYPMTCWOqBI4gY/5qKesLWt7JzoYFHvBOm7AHbpD4+AUqgN1cVtL7cJNPy9j
KfJ1deYUczyIlhp/h/oiTNexwkAHfCuSaq3olctAoQpEk8CHF0Lo2RuVHVvWNMcGjJsYoytZYJRc
HeBDfgNVsb7t0cWliImDZYNrZOIBnczgXOyBIUOceOy7MluM+oJCCM+mHvtk7lBwcn4XVE5/4O76
jdWA3odNeYU3923cgMBtLdGGOhCNunYpS1ZW25kYgiAhgJ0SWm4qBqBUAm5CXT7qatdAcZA6wrrF
OT2hppFlbLVoicsaS7XjU9yupEZnKFWC7bMGzNCNB7qiU6egEsVyIg8c5oDHFnNDYRdRGc73COMp
wmh7NsTHgqT6LUI2YbJGTQiOi9cV8HvoavsmJOY8A1jIZoNVUMFflVlyelQWLhj66lXYdnm2xxW5
VORC4e6S2BDjJVStf4J51sWWyxMYUsO4x3L3BNkiBfyFaFp5zpfJ9t8InK8zNWaIZ2Ipc663yggT
C8Ue4SPSP7VzWQALbQ4jGdy4XIOYIx3h6Hb9pbbcUzNCVw6Y6s/Iu0G9cJnBO8yQQ4SIIFt7Z+Ez
Be6arPaWzURaadrGoqZhHLq1gN2kPxzAvr+VG6mzAChGOjd6RdvCt4LClu84EH9IlsrLLbydGR6d
xKZqlQdYwz8Fa9Adh6k9Mre7eFrmoQcv3asWOiM1swEm9J89OQJKXNxjQ+dxj+OzBMnPebKh9StI
xP8MZn0DytYVugPY1QkZJJuEZVDkii2ZAekK6PNzUJG7uNnKO+mUJmsM9/GU50yV8CVbw/rYrP2T
b0l7V8HSG9Nxc0WXqEpntEO0B9fxeoyjVpE7yGQKW1lO7vflya8pkBXX7+OOdlbuavfLtqKgt7nx
EpjnwMECMCYe0g5kcpZONh3T2pZbMUvmIHq50N0Ryin/EzzWMRaBa2ExVVZMGxoUMqgS5MH1aDr4
nNpzwPbBhGa+XM1jaRvvMECrhfc4zAO/arKyOUhG8TRrN4NI7kIWC49RejQdadPnMFzGBc28D/p9
t0i5W5wIjUfP+FkMORl64FwwTwwxdMn86DINO1HxKkPJWKXA8YZugj5WKYZ8IStTAUBnaNz2a4lp
Djj/yFnClCKet+gOfLegYAAUUxBIiC2SrrWHbAmdL7TyHmFNbB/LA9hpMyo50e1HpPEm8OFCnUx4
+OxMInZBEs5lLZ8tt3/u7G1JwFrGFuQzGC5vHaBb3FkQ6soTfP0LzHmXr73/bSDmBNeHJrbFNsUd
HHWAvtMwLUfnZCv+2UzzuGsnIKOzclQa4HJFWMEKs4MpLI5+AiesFdwhOM3soc7EPiUDJ/b08jQs
sKSdsAFkUdMWlbHUHtNCkkAkR167Hhg30jseTQtRjTDYHnStxc5zuzGxUJVmIVRmqraWXLQux25P
jvC22vByifWImIRYWihWOaxEvzaLPlSmujrbTMfJhcM+qAUwY4HZce664y0bB35T2cjBCa2CwpCt
IEP0Cs4FqCQBoG2MwvgUzMXC7CZB7iMprlTpBPZYJu0jILKdno4brK1j5DJ6+bZ4CPwwNEfAKXaT
cYdYp+aM9usVReWS1SMJz0bMBHHFy5Q0dbul236GOihbw/UdWbNDUvHpbDVOk0FMiYnGqh6s9b5C
+lwCDypssJI6KUr3NXYFNsimpDehdg4YXTbA2frlCC7eHn4rc2H7fZ+tE9ALR6i8phaGJCIKHk04
PvXBwVAoFhEvLuKZ8x2U4STbAhiawVPHTmGvE4MOfCaDLlOfj9hP1bxfnOYouUEu0hq0KXfnz3VX
lQn8yeB2AuQ0dC0HK9o7IjsXVM9QTofF7ou2JP2JEFQGdbQUVrVWxRS1z8MQnVb0P08K9uJComHr
Nqveh2LcN2AEY8hr4sXrabYwOqCPg5xo3uCOvzbbN3jq6KOBrVccGAeUiWr5qjHTWFVJUjTowALg
JG4DWh8cq3BgYPZc2di3theAnd6p77wIVRPsH2Y+GEy3mgerkq+aVjfYxZaUowNB5sA8pjzseYJr
mkWjuOf+c6v7OnX66n6CFLjAip+zwUHuDsws6IOhTe6J9lmGjZtZLeIjStNgVeFI1Epje7SwYYA5
42W0bHiG6QdMjHm0xtYOUi0Hnq7ASEk2UruE2pch+GsexxN6uzO8WWjGB3UHpqyVNBjKIRXKRh5B
Xd7LQV9xBD9uoIT95JXPiLbChLMCSuISTNtX5w7T6voOpvTw1l2PGlcQ85xj1BelyuBwnr2lSia3
hHakwpB1BbGpbADGYEh8qmarhEdZcP17a06Ejo6rWDbEbi7i7Nm1lfr20uRakW+tu82PdckyML7c
wqkFZuXXQLXxf9N0XsttK9kafiJUIYdbRJIilWwl36AcG0AjA4309Ofjnjo3rinvsS1RQPdaf1z2
MTqWVXICsbwfq0u6UzUasY41N0TTq/HHCanwZHvtXdVerZmSPdLvUgKDu2hkhQzBGPukct09Bmwx
EhwpvA7GGpnSGTJUK8tFUXsZu3bH5CSBZoPKKrKOfMB9/Adh/5Urr35w+9aMHGscTsCMGdvlbxKd
u1PnblT1uVV2NI5+4WM0ALgmeZ5Gz3kw78U9eVWPWXUHWHzC7h5s136pZlVxUr52U92/EDX2buNz
Pqt8PyIaTBK5sJ8XSyNjq/+PNJ4uEzrkqFumIWUH9OOumWEdFES8UAEDtX+glpiMDUgGkpEYgXA0
8iIqR719tM1peK62Zgj9jHAlfqK1+wgsml+RRwVXfw8gPtwFJa6y4nktwCyO9nWt2/50716E3FBb
VAnvxWo28j2G9m48N6wT3mURKYOQ34gCgZaxm0vEsJOhM9YYz2iKBd+6iCUfUyjg8QbYXEVBi69y
dLPSKciLM6b2Jn27ubWKN3FREHS6lhjA7SGdFl6iLW4fWj6rHaa662GF09CLh0JjVeZhZoo1yiNx
lh68QL23MphiJyeaap9UOFnEqG86Y+0id3IDWRhNA9rDqnuB91B1D8F9tPhvx/RvLWqLp00fTz0x
FKlt9hf0GWyVPkO6N//S9urVksCtCBTTY1rjliuJL2q/w0PLL6cI2iwY6VUF4IbxWcl7hDR3oa/R
XTnSM89L3rMeOQKZodJpTCjcCdhJntvB09OZDwJgVUvE5v8rvdY9Se8YU8EtxaX519qL9UlT1oMy
u+6ct+8Ewu/Xwd2+UIV1MaH8MjR7BS2O/TCeuzUBCP6FpDNIeeDeWTLnrCFiK2QAP9t098XHXjD9
K40T25R7ajWQ5xbyiHEY3RS7YE/uJPGs+CjrzHFX4EN/5m/dED2Qmf6bbCL0NPfI7d0zNh7ZeMnl
51jnDiOzC48rDJLcfVmTFznddJI20n6EYjy4HKj/TFwUc9Fhra/qMD5bhDucu5pDc4QbD81R8Q/l
LKWeWSCaGMozbtj0fseE8zhpydAUHzw3pIGDmIazLp9UId5uxejvEWYCLTE1AhZHf2ZGCyAARkhZ
gqdXlIsg7Opr3/KnqiQ3RhfoQUzAl71QWdPrn1DLxcmY/SehuVqqD3xQ5ADzzVM8B8my/cLWe93w
8ifgRHrED5JENrVnSCLglAv3uWjQsBKqccQUv/9ahmrChTHHjtV6GTXv37e+zOipKB4m8808eGWN
stLTwGmfoWOLJ52G1ZgIiB7h0/wbKV9crPwVVblf207/GmjMirWQo3d4huhkUhnd8cQw+ag7Xcn9
zG9pw/K1VbymLoHpcVBVO5iLG0TqzvhVvnJTYex9OgHihWun/iriX8GY7G8b8dKX2eucyG3n/a0q
fh7MyfGhtv1k7frFV2hLluZwYrD0yFZ8ucY0QroSHGA9rW4eEZCpnxx/GBKneCtn9kLgWjcBMDEv
//1iHfoYTarigREbfrOprRF6KDNqpy0yZ5PvRQPFmZpcRhi0k2ntv4+4iEKnq9dTURuczvki0wL4
83I0FQjneO8ORhSkd9+LHD6mAvn38NiEXSCq8yj7/erTBhT6cxHQjIM4vA6qJ41oIwvu+E3frTVZ
mg3lVi3/FJ2UMaJkjl53wxiilo6lqsr6XAGvKw5ciF2EV4MqL66639tkeiZ2b8dtX8TigIQKejlF
rb4v4QznFM0y/174Ft9+cWQIMrWQOCmuLzK7HWdMsKvUuGf8InJcIr7qNfJ0+7UyWTgbG8y+QPPT
FNTA5YP3vel/Ew2K4s0k8tB34esDBiZDmisTVXACHXuX65pftlZEiDK2qTPOtL29kTL3BzEOAYne
tEft7j0MmrlEmhhh9Hu2LFF9M4Uvv0TdsLwPzXkevSbt4bADj9OuqZDzcvXmWdfmLwdn3gmY6NWr
/8tJgeUYtbWMLK07iH5UGl8W4Fifv5fIQtMAUV0kNDM2bYj72QJiKaHMuGmc04j+PV2dtknxI8KE
Oi1bmwC+ccbBPluGfZaBM10w/iDuA4eKnSHwLrLqss52t0eS8njfTDdadPNJWPIHaUUBBJ7LInDD
5p2jUJDQWATcvuz2OL8MxcIoRYThiaQfXNPLh3WwfRBu+gSGHWTzxOZTqeG4Q4F0cf/zFOI5JGx5
KIpepZyNNbFTpn01hpYJWxxvxlAz67fOGDaR1tgbEAcjfDOMxNrYn8G+5hHxDmqTsJhD011HZ061
dlpiKr81TMxWFDQj3HAFAyO8TYWlNyOIcPNsNaz6UqIu7r2RsUWHNpu0NupZDMPNVVOc9z8xXnJA
ImaPTPfkw+dyCpvLtdXdV6tgOEIp8hb4+d9VaC9ao/0kO5IQU48YSWprb6Mn0dKQu6LmWmUD31CN
tEN44/pIw2FUDndt/qyXj/kyfc7FqUj8vgsxEBOSgt4YY49P7HG+Rrtd3QJS8Cq3FhmGmDkZ8uIM
hJLHs7D+4Q+tL/c3NaT+Ys7cepWxttu/tcE8eEuMLnHLgQkC0ildzKAGJnWnl07UWkwk4p/GlUtM
oxpIg/07122NmaB43LrqLILG/T5uwQmsDXrSuJOuZ9v/2/R7lxhMUuYwNdEsEI6Kxvrbz2Ok9AqB
muAhBU0KJ3aMcAviOfBB/g7/O0GmNl3FfWaOTf7wISYX1djEntA6OThK4O+JDmGudP19sLlkFii3
RkO3ZzAD9rqJXJE4gWhD5Jp4/sad4OxDuhXMLexC8YH5J24D50d5ZysdynWMEX64XyGqcmfJQ6qS
LiwoMgYpdmOH5p/I3rbQtZiN7lWrkPbMCQtB0/OuGy87Ifz3u0a2JQeS46Mw6X5M0gRvwtUUzf1/
h1X33SPHPxyEbgCCi6taqTyxjOpkGPJJBtBnd9yUNIh0a8oPtySafYdFELVjZccAutz3a5Zb1gdb
Yp7KybwzS/032XLbUAIiUwvjq4UGPytcX8b+VCBAQgRw4QjDZDxj6/KuuetTiqyTIXpMA2dYjeag
MAzyEwePZ7ys1KUQU9rVVgN3iSYQwdHVF7D2llP14egU4E0sGpmhiQ8f7CZ28+3iuxvUUWnLVIMC
Q9nKIWZMr3TmVJnAwB9748wPf3OPS+XdJ+PxUm2vgzOPN9lMgCL8Q0GFuYWmo+3sWXYLv1aUFJmt
I9hoF02d/TKLhR7vPifOe3iUc9fHuBVQGlY6syNfYOlem+GYEleBCvk1PIWA6JnaCXLNHk/K1bdz
YFzUbvP5c4GevZa1uDVVWCvvHVcaWJ1uvuuSdOnOW/NYN+wfld5XGU7aIEZYtcROMQA7LfK9tK1L
Z61H1pDCFtEckAX8rtO4hGoMUxEKEhyHICjfpjJIBp3jpswxRjaDV529ql3SAi1ZIb1H2QfzTatk
e263/nVX7fpcEnF1s5H+asalaurqW6Gzf7qzOnmrq84jqY9xbjBckum1waw4oC66deORTAS3+KW3
9LBp8uDEFI1zMk81WPrmQIZGHgurdiluWHpSFIrFeRgsCzNs/wsk/3gf/lvG1DFe/EZaiUcgdib1
NlHG5L+P8/5VuP2HNx4qabSpBUH6xB0Gp7IbqMEr0iCC1ooms19BsIfHRYq3aSMKXen5c3A/1ORq
aejqqlC3gF+6/YC9gT4vMZskaHC/NyW8qAUqyDOC2rduFT+lyf/mEJwdjr7VnHRTY76RLASDTPaA
ZgZGfsFmYvHlRqsQcJxklvMGF8OFFzfa8i502rq7NA5o6YSuqqYtMeWnrjyjfDrc/WNAZo26Ew12
4G5v1pSzPJkol5Zjbt+7ef1OihhUkA+nsLX9HlvbaGW9tsoMpX+GtcmBTCm1Rzco3o2Fs7eYEbTN
3d5FgpPmMcjNm7d6bcxZN2R2i1IVNfXlqFYg0qC5lDLoLk4OLs+AGBrahBIqsAvQnO2nARH7iAoi
LP3t7+arn6Np3fXbBWxaeZw3nyu9t/JXhckhIqv5fV0CVM7aeNZsbea2Nx4hTAjPeS3IRIwCdNOh
QHxHe+B4Qjby19dKO0LX3b3qKldZVffnoULqgMosEf0kzg3OkgTJwE11X70BoFmL1rzooga/EjVz
jGzOCxIt6RfzY9WQjjttxc3lHycK3Tk3i/vVuQ1qn834QzsCJI4Gn8fHbtSODKWakOLUM4C0Uz6M
qH7CaWNW1vYZIJ0StJnuuHBcANhHd/3UBKrhLRx0NYSjvZtRsI1DOPvtEMEAWAgJw7bdu7iy/Dxa
xu5UYY1JxL7Gs/T7pIEUjUxxURDY4VZsF7fv48FaMq4Vj08BPZyNaG6elJP2BtINR6mXSWev96RL
ILL2y7E3la7zqhKq4uBINJR9gytfq0W7GkdrnnVyBkPN046IBqQx7gaX5l6B+KKY/i2mVsTKnly2
rCHU7OnslR6hajbjLnoU6N9A/12WO9pqT3wjjy81a8AIRO9cPR0fOJ0vceGg0cCh/N7d1qLV0tXV
FvhI+69bfKun7ZvWdifSpeJ6Kn/87/+7to9j5V16cLlIzQFHgCX++A06/AmzAX9k2Nuv6fDDRgdk
6H20fpQdZFWlPl36VxhfehoVenHpupmKBoKoIl3pf1Vh3aZ1/AZAh+blKNM8r89bqexwXc080Zrj
ZV6MAv0709yRD6nuz++c6PMDGs5zVdXNw13VQQuKuJBgE3EAPR5+biFfW91QR7eoxNKGu2OKNFBj
w0MovvrG+SiYGrCJ9Ox6LbbB0PONDzT6I1IjVKKufh+JfkyD/mv3nJea92YXloNPAuUYlYQitoz2
5yjK8ywQx5nzJMIK+CUkovzdzbs/LBkNz6X7b6/qyGs+pS4mMG9LnalijxbXzqr9yBbWJwSLO/rb
fXk6+vO8QzHIPqQ5+bHs7Y/qMCBQxYzTRCDEGdJyO74detWlJITAY5U/vd0cgUznP77fP+2KkHiC
2z9Wo0z99WhiVKR1mLsBjYruOUB6AzVAcWKpk4m9EHxjv/UYJ0+EZzKdKBYfp/H9yCu3P7M2J2X3
d9p9+sRVlzVr/aD4hroOyZW3GZG3E6zUyyKGyZ+49RXwsVlgU5PmBS0C8BZSZEvN1klv11T67gIe
fjQhDHoGT3GSzV20h5g4xEOeGcFLseYUALgL1gTTeYBco1S49/DdtfMLRbCJ4bevzf0PaRJS1jXt
F10HWbLFqzV0c+g0GxU0LUK0hgvfDkwRYmxAz1M1L7LDj8lTCqKDno4cPpagvf0Fvx/WS7unbtPp
zDmaCju6dpJeoNk6tLAxkWIg788v0sZ+bVZ75i/jtZTbX1SgVWzOeZ/oxviqOG4ypaOUqQkDiyTU
hr6hrtc8Wv/qKd4Fi6/r73hFC5l627FxAVgf7O1W1LX+r175eaiXZQISD4I7aGGu0xCaq+4n3BU/
j6LMHFN+LQvy7c02o07ZLDPTd2HmI+yJezuC9rfeQZUVgwKkhPmo7o+1PUxviNZC0y6/XONuMKrk
zbRA6FAxajg1CnUaxLyi8Jn+3p+4oCr+FFPzWw/uZ8WeMwwuT7gnw/zQz/X9cVwF4ZiKPo/c+Gco
L2YKKHd0Yo4H8FyT+JVgFARD3hE5VXpwMr1YG3YMCeApbO20Kx97eQEyzaM7rhCjUliYn1Hay8ri
CD+OCI5OFRqqCypWbH14ak15NUv1QVnJzGWMmEcK45Pg+p/y/s7n80+tqQ7g5zwudw9cccz/bMXP
bSrqaBLlqeElaOXE0CrOCHc+SbV497h7Q1PNz1bDnhTBjWpRvTYymrzjs3UWP2optA5NCwWQyVuv
ZPfBvUgniw0az8d51B52Nmf4W7G5j73MmCQuinhv5prlWS/seIV+5jsj5QJpVKrV0xx2HbJkEsC9
ljY7Qm1gAjr/V7PPa8SIe50ctfC6lhdnMTYWOu3CS8aZhNUrWuw+wib/PZj7n4PR/grc++3miTlZ
WbiJ9f4qDyzf9Lawpy7zo1eWrz3/OTR0QKvcuezFmPaO887xyg7+3+c8WY/18dtaUHv6w3EtK/N8
rPMv0KEK6Wniqe0HTMw7eQxoOQ7v9f4f2WvucA9agELdhZD1N5eoS2OsUJ3aOH38Ug+L0UI4X4GF
WBb8j9m5ZzWhhaoxVPiVroAZUIXhgN/om5BWvB8X/566bmv9JzHwZ+Gv72h+uUU16kpp/QmHDppQ
8URjnXvLR7oXle5s8aS5qVf2EJ3+X90Yimwa1LfGo2SwPgAVQTt+GEF3x/OYm/t1i//7otc2pW1s
C3FmnBCTvHneHoRy7K7eYpzUeGyIqnkgrddlgWhuc/+OccEcyuVL81RK7AnAlgF5OKCSGe93E8W+
I3AdwiY1+dEx+wwBTTowvTIijEiRSO/nm66yEZpkNoyfKzchFuwzPR8ytJz9VINRLXsVbpv6uXtM
/zQ1fXmNn+RceenYjlBPNVjlYt3MY/5BHCYD/FD5aXskbr28FBVnvqthc7RFjoB5YIm5K6mDoPnB
+idiklRuwdSTDrpfKeIZ482H/gZ3v3Ot6tpzAwjRfBTo/MKKEP7wmLuvukRjOPXpOKrjUjbtR0Uj
wWRCVNn3nz4YPQK6ojbPxp3o2AE9/vv92SHdljGsx5mYiTylb6o5FQYh112HzlIajAeu7AGtmcDJ
RifOqdpi41ia5KgdJjKHaFxzdM59T8kE5T7fj8GOAk9wEgsY54Wqiu54Nkw7zwJRBMwGQsE+Oox5
1QYt1/HBm4vGBKbbL/bcjidNHt+t4qUrfvFI/hOKadOs7NdZx0woBoQIXveoo5hm0hpjKJ/EaaHo
zBXBWke1PY70En7Ett/I5ZCQO+q56t3itZbeW1OgqA4YvWxtJILSy0PDhCmyoJz6weZxPG2F9+Zh
ROQ44Vjsc9L/6db7JESFtiidTYbzkdAnYscb+T72xWeg0dIL0h1iDROMrhizCbZ5Ro8LE6a+V14s
wSCIkUetO3APC3UvjEZW1AJPEP1yW1g2ZMcO0zUvCNEHdN8e5k1gvmVYIJDX5mHUp7Ofr9153YBb
iPtIyKvfqbMBwHEq+bcq8xPe2eeFvDoH2Upo+CC+iEvorG3BPYuGuAP/XbP2hxFLX11WZQSqhiBu
7E+LtWknBMkuFs9301JmHLhMGNz27TG97dRyPSPNYPjyHYRxhnet0L5glznIzq3LH+beowOotp1H
sZvj2kXV09jvaz7oF1n+ynvzcdM9HqBdRw3IcAl88zUJD8sOx/vs6Gi3gUDo9x4DzhXwTze08PCt
WBOOefcS+GekjFWLKpK+geBYOQCEhgQYipLNaUmkIw/AuS7zZ3UrTK5Osq6/mW77amk7yujlzjWv
p3UNOFlkcRKW+22YxKPBGbygkrusovoB0rCyAvrf9AMm1TDln1xSBMxV+JIz+ZeNB3zG3zLdxd9T
QLpMheWPG/Y8umDV0mKcaoIqrNHgEfx7qlbjeaSvh/tclFB5RKAV6xyyzfsZV1NfdcN5bHpOpyLz
zOOxhXMfvPZGGwk8FmTmMkSrV/82+QYLjXpSATBZgKxe9WbTMUhulL9010FcNMf5o9EAGQrSr6Ji
0H9jk9xCNRlEgelnds8fWBnTteL45+bw14BCC4Kxyty+6rBjd8gRjfe2n+cPTxtFauTtUwuiEq+T
/6ewe1xf4v0uRw5ROtJIhq5sgyhPCkIaWD4R1TpoKyeZLTakzLRg59brzohyQ/Pi/FR4VR8fZlGl
Yy1SqzB+/Pc7OSLUqNEh320rf5x74wfR2m42OJMdTlLHErtpbF3+mkHZmjU93YUsUQ3t/g9nWVas
ZsTZMZB8Evmw3qTzexuAJNz+5g1bQh+7is1zr/v9Q2loNyBsjC6E4kQ0IQKkDfQRkYoO1x2sBiD6
kASIxi66Z6Og20bWM4+tp2c5LU6l3K0EFW0btdyr+gAoWLXsw9MBeqHsLu7r5Sch21NCbUeRUNuJ
SMCPLdNdEwW4HULX50h3/GwZ65e8nhndd2Yt8MsKq05aK5j7vHxxPOPJNZnMxn4wQqfk1tjkDPY4
PWF1xIuKd3FEBACMzJnMuULdWpPyI+2TdWdaXwY8PhRnhThvBV8UswuWEAOHyz1nunmprAcDE00S
LOvjbKKVBMAiFw2xGk9p7u4T43j+rew+D2P+vnpTg8J3fur2/sVwygsNNtTMnzx6AdzZiPR8fJ2W
EuDAZfLrF/1cuS3brolVGkeNaNoLOvdHuZePmnBJZ68jSkNO0qhunIInze6CcHKLFmgOFL91U+aY
H5XgKq/8A586kQEmc4eHblwDYAUCBSPfnLO03DqqzEVE1ta+DCUpyQ02nmj775WZoLFGf8XyayOv
mC2BEULTHpr5E5vzRoLPuCdeUX8srdROixYwV7gD7o6Oqjxq2bN+XR5W6Vu8cQtfP5iXu+pLyOFY
PRC2gfBwBfFCbiKifqYIvS+NjMwyFbHCfoCPEGXLAr0vFdym56U7AZaRCVapUGIztajiNB/63dhr
xTpVbbqolmxrmGTbfGb0tKsnK1C/URj9zQWeGAHUHsHwZ7On6sigkSXM6+liadhAKrPIKNv1mdhK
Im2wN8db+QXjwYfv8fh464wGHnuINc4RVppX35sQCPJ0hoODy8Zwigxz5PjdIP63Vd7Z6qz6ui/8
je0h+ARoSdzMDVJtZjjYkRfT9xr2zf7Ch0hnQTUPaWct19nbn6p1tvg6tjy+D3C9tOEW8taAAwgx
mr53g1TxUh233q+a0N6MBudn5yU6p+VBT9Jco5z1hxVsntROqh0NbBia/+/w9AHwBYeihapT05wr
MWZTrCoPyhqDzanWPt0WogsVhE8H3vGXYB6VaWzWIOX+zWoU7C/itS0AGqWC62RPiAIBgzd8bfpD
WXDk5wbi8LroXswVwZXsyj1xQFcmcKgIr1CAn/muW6t5YcSC9SGaHWSAvdO354JtYmaSAZAaVII3
B3TcRf80bP1JSYRE6wCH0QjISsfHJFCNzI824PuC+gjjNDoPKZdHGjX/2r000zLQL93KX1DA42dL
t9wwzzyRu9vjM423bR0AM7u4tJ0sx4ZRb6CCyB5YFSw46SH/rSHXS9baee8da3uATZgjU/d/DB28
tFkCeI/7XURomR0zjS4jZ5M/j7b91pIskfb3CIitbZB+GsjXTJN5FjYoWvX820LZY73hr9z1PI/0
Uol0JO0s5FRkls5xY4zt/rba/6o5gDWwbi7i8JAwySm6B7YxN/IiGBQLhDCvDuV4fzZCX2/jA30/
4knOxW+qaZPNreHuQL/IfjD2LamYw7K1cL/YXZlX5uNf4eCJWc3Kuf73C6apDzpSnGwBxoRnwtSi
guF0R5wrf/HPR06Bpt94H5IvIvOijHbksStEQgA3kI62/6bAuUfbXgcpPA/39Vo/e9I+qdi4f532
xmDRHTBPneS141A/WvYGE49MwgfBMLKXA7ayccwaw5tQMDJClC3UrFkOJw0zjEdLY3bI737PxWlN
dVobo/PYVf80hH6xDRzDaSKetFr/sIKSw57Cs3CY8zEuoHHPSMs+1xYLA/kUBsKItUYYv72Zs65B
Dz4Z2qwSjzxftLDmY0XnRK3nEDkB0+jcEx0CB8dcqltRg/ohdu6zy6Br/okM7p+5P1SnnZR0KPHh
QnICYeASAZk2n5gtFDaSIsu1oMF1bTPotHmZtKtGmGwBJNKNy6dAEbY1EyalovjHbQaKj7In7v4X
hkqWblCVQWTpYx6q+atG7rx5e4yo2b5iKG2FzJ/yvNlxh7joDjwYAka2ChnqYYb8RBAk7S/8jKDj
HUIl/Fp7gi+kZmNcreSYqW01cgrqFgxdlvlTtfDgne3LLPe5t3XEwTElnhh16JTJCmP4IOa5T7cZ
B+hQqkszFm0yNuLDcB000mDBL3m73Dtdww2U7HExwCLlAl2nL2QlOhrqBFGOLE3VLCJbNqfAmPZz
ObqSscZFkLNVVrbfX63Kps++qqDpbNiOZPLdZzRC62Vm0bYWB8VqM+Uh3sc1MWZ7SYWvfWFmNE/l
tlLRIbcn3BfMl0PDrGXv53oykC1TSJLsRkoV18rNJF8X1rHS2txkKzUcDTCdGPPr9nAfVTOeJTqc
Z5/XzyKAgTiVGtGy1/871ECLmknFWKNpsZpGBVGEB1b65dO0ylf38FIlWvWJ4QApZ+WenWM6bxNM
vzTZBhvhBEkOdEWYencxeEocPJ+Jfm9oFSaiH2RX4EBOt0Kyi+6JPZ6WwWHYGeRYmfZAdWnniqdp
h0sF78TFRsJHp/1pj3rNqo3dgrC/k+wh2CfBYlW0ZpPNRveO7JexuPt0FfpQXICAk7Q1pMcgrLgo
1BNjP8NJ02Ed1zj+y+Y2GQ0LMTStRqEuESLI9VtOzwoGMmy7DiR1rj7Yu6n78yD3sRHnqdfA3w4H
f26GjkW+aOKGsP9wzLkMCTY6z8A149mef7lTjw6t/uqPjUvu7lyxPLs+de18nvr2u2XpWyJ0B/ic
+fKAAmhqFYTaQkEoAlJ2BVXQnytRovYaagPMQsiPsQp4usK7b+ZYu0haDIUbCUaxU2Vw5feW5Z+s
vJb8XnB1lzo2ceIRMyTXqPW655oMo1jNCKcLSDtiR/iWCbnjR18We1qWoozqRX4F3r6mGKjZR2XP
Nzi7Dyh+YKJsvDmEkf9UzXHdt22/2pr2oY52eiYp5lZuCylMh2Iz8Yr8YebpN3H43YaBdQSDA9i6
N+8jk2Si9VV9Faz5Y+NW8ZZbZuxvq3wYG/1G/pLzti7JtPUFugzutBmKNlV2Q/VzO1Q3nU5Rkmb0
ofHTojAIbFmhe7wpR+qDxPKgZxRFw6KuMIlBE5gPhdlB0mGIiMzgAlw9vsm5Ek8jgWDYbtoPx5D5
ycxxDNWy8ZK+uAs3at+5KMyQbegHoBwlCT25nX8Znvbm6CU6Wwyal95uLoBhb51Zlx9SjC+jMswP
3jeZ9JtXYBY2TPqqQU5dmAnI1ypyt7qiZYV0vHFqwCS3sb/873/Opvs2QlmlAB5dzTuphgvxdv3F
H2wKGHbndzW51g1l6TZMP+ZOa2Itt37rHj9PH5NhaGX0vLYP2vajQkrOlD3jszTsk2u27Y28v3di
qRHKHPvv1nCxcNnlbZ2Gsy/L/VIHmnw0ahYkXde3DK8g50BxZ/oW/LtaDZqD9Q30O7+QompkIx96
tE8r8OCaPxDJ2HIfaN13UVovfWOqx40UQU661j1jhMe9DQpxNuzG/r7ecS2EwU5Sjof9nQjvf4qO
0rvbqonLdkDmCNG2Wt09VvP/f7HX58K0WdFH73PchX+rCCDgCQJtzgPteaSRTO9jMbvb1SaFACPT
tDy6mrM/HRYF1CjguhcfMJZ6UyRYRjHTILBMzjPtvzeXzRwtVvl5DA65MYvLV6C87bKYhkCPmf9E
+mQ8Ezp0vAy7/mb1rhvn6NlP5tqOD4hlnNDmkpuHIr/hSfpFLH686rZ+wftGLUIprdNYWFeyNtor
pr72OmrEwNbFccT5JsaEK+4O6rNYtsSJabb3VtqIfgjxhkumYpaq6voim5l5m0WZzXpbs4P4iet0
l/sQLvJvAeu54bh3yZTRuWRz/X3nQgoDBhL0Pd3PHlfiuPOHjyk4Hm2dAiUhULz2xVo+FoUegN7B
BpOuZJzKfjpZejBnVTP84x0UEU3sY8pGfR2p13uQA5VHChrhMhn29Nw5RzrpjEFG5W4nWCGwUVP7
IXjVv+jXZnrhb5e4A/hJtb9Xj2NsxJzcbwwlcl3egkZxwObiVI4lmi/P+ELfu8SF9kC7dxF2rj9k
ZIJy7fvmmOLNXCPJuhVVRu2x0da8QkQbVKoPoiM/9rjh6yn48BjLVye1YJHjqdgekFq5sbnlWrpP
Akm496CvPvvGMF/r3v1sZvAiBmCFbavrwwGl4ikvN1h7YkKGzvqBNed5uvu+XFabjtcEYWBx6nEE
WUvjIOkpnw+rPFJ70cTp/5g7rx25kS5bv8q8AP/DICNobtP7zDIqqXRDSCWJ3ns+/fmY0uC0qhst
DM7NAN2JLCOJSRNm77W+hZQWfUxfQNcy2LCmlC2WaYPUgVstpzz3gcbOdDQC8RGPCONKaT3pwdjt
O0yXF6NK3qAwhXsFR4VeDlQAabKpjiZ0Sf3YosobedhdFmsXrKQf20g9S+rlCKUUAJ355f5uNPFg
DRliCC0vd/N2i34AxoNYRgv+ofjQW2Z2bBp3D0vKWs0AtbVBJyMtGn+LTiDZoPNukCdkW68Ft0Pb
kpYeu2kH15DXsqzBubYsMyZhlc8SiTEuL3VuFT9fiCnFFODG/pa7lOHfcY8Wpa+LgTh9ZyfeJxbo
9hnr/L4tAaMDCtIpVOn6wWvbz+WgOesw7cShHk06u64TUZXFeuvEsJeMufHST4ilxj6k/+3vdcoV
9PQEw1UzPjoxBRMxVNXJUHjPAdHpSjv4iGUWk+pYRvQxdbaG9ayX7Sm+EZIOFHlZ5v4xZR+sS4vm
bE8aDDano1Wl1DWyfift6aOGLm/JxGcuQaC/SAdNJK2LJwd/4hpKGKA3k3gsx6O+hJDtEidRvzNj
nCae1oUPLE73buocMioXe3qow0MDD2HZNxFi2SSTuM4oDlREI65nKWYdlq/gWkxUwCX7WRGRfuej
A9V3MmRu7sI6WrJbcyJ/pB72PIdVL+RYlnvXa5/ALG4pv+GbodG1jGJVL5iQcxiM3m3s2LaTaE1v
vDxIUbYHbIFLLxE84Ygp2r7TNz54RJAedbnzKPCse+70JTjnfOXTal/rDTtVkDePJHAjgs3iHUXM
K2nM28ylbiM1wBRB/cBm6Afxbjip6Mu5ZbLhyUa3g3+W4axaJDoO+jGf6X0tWkKjbz5TKqkfldGd
MzPT1wBymA1NI1zig/peWB1GCWX2C7d81IrwKCxaxvmZCIhqNVWk17E5qhYds7qBhbTyOvBYFkov
gZKMfaXGM6lhvzHEd0fq9gqHHa7nDCTIvOUeO7S1oawHXBLj3DV+sS20XagE/LWiY2/kJmK1VE9m
ZUaxSUqnu1niRxchbY77A3iMdTar06ZIWXsWJOmaPzGjHCliFuOu9FC9d8VrQTb3XLnCvoBwYpW0
w5pEpQ+xr9eH2PP2SchRt0aMekLzjhX+yoXTRdGWJWUCkUC+8DzrrGQ9Mwu3vYzdFd4EavEs2rWn
gDhYqkAkalhmuh4EI1mQUgJH+rlqKmWf9OEoYLGd/Moj4QxOiLLl8D2VSNgDZX9qQ+LXK9v1n4wa
O05kEyUPztTa9RSWIkmDZgrpM5n4E5GNWQ92TwSnmWG51uKUUTwy8CTOX95fRNgmYIYwj1qTRj0r
xEPvmQh1DMfzt7HNpo6QbOKh/V1vdw+F1qXHOCqdm92qtyl1/GORZSCudHHEnTkejSnGDJ6XL35C
6UvWcbaTuWUvSudU1xkFkynf+SF9PcMfvyo9XvWNkz6zo8EIWeGDU5nTomatXZwb07jujNRCWty+
RJNuHlU7MR15dNOlxqNURXsN9ugWGmaywB+K/VJ4T2ZWIrmOu8jYgAbS5wBLeGLaFC/dCklohVJm
5bOZZqUyrJLGl2A+2WvG8gZi2t+g0LZPiYvqUgEXWcVDBgOH3IsNfd63JPfiw5RBhCOPjp8hle30
aqtLm0Zbygpftq+2KcIPbectGwi9r/6UIVTozlOdkc2jSOuTVR4ynOibAc/3JtRq2vU2ly4t/YGB
w3yrahrK9uifzKE/dKMx0UQJIi6NuRgwPcRGvndtidOCzUTJ0L5AvH7EV/TVxYG0EGP/Nv8/dv66
a916DfnwdQZcQzyg3GwhskTirsWsChNu10UNERKfQvzkyujI8vs0hra+rwKbde00xxKbHmcBV0rv
dc5mJDV9GSf+W4sEPaqoLUTmwctIW2ICOTIKxvZTzOy+EA1SERTW3xvmxqUG3GFBmuhWOumjHg/+
0Y+7LSjCYVXVSMYjFP4LSk4Lo85/AEmdTjS+MUd27MVxO82VX6tyMZmivXG9/jKOLV5zQYUIThyW
NPmF7QuwxtB/6fxYWxaWbyzimpyLtEUzEGVPBh09nkGaAhKrHk3L8kQht0DTvCD0ovHVtC5cRu8+
cOUi6tWDh9bQGn+UgpFvymZM0EAN2VOPfZtdai1JTj0LMcRSXoM9RMc/1vXfUrzekLjcLWLDjWDG
SOry2XFrueyh9IVxdu3M4pW8pM+W/pKYOms9zcPXbPm7ZpTxmsCBB9bbb3MC625yQ3b+fajj4tRo
w4YnL4ZGXg4sgDrNEAsXolo+zQWI0Hqpps7AG6s/yvJVT1Cfi3zG9lAtpAjvmo+EKXw26NCyiOVM
YZ2+dG3pwQ4TG6yxbDYH4S06bdihjOQyWUzxzg7wIRxC2I9o55HGZCGtW7MyFr2WnjUQRnsfXKWv
Igo0+QAllWK2Xv7oO/kUud7W6xL8MvaZkftDlhOOJ4OMwm+jP3a6/0giQAjIhWhElGc0AnB224K6
hXpIJ01bS5V8bWAbLkZ3Fg7Ll7KPnulekX3k7FJYgJBO2Sq2L2zhn6auDmdVIfsp08So5ZhnlsnM
Nf3wqR+Y8g2zOdQASOoC1XfngYVFhrtzTK/djyFdmTQNrrWwvrhjuomMYd857tkXGlX0VF1tA+4T
S5UVBdgh8r6yvcR/1XQFOsf8G8vY72HX0LRq16qimBs11ovdpVB/wC56JR0Sl2W+h0lkoYxxI/va
W7He/ty34tR4rJnQQpO7NC4oI7+5WbAt21ixwhjXXmAeyq7TzmZvvmZqOll5Sdqndqy1GOxbL9+I
7PikmSHSF//EpA7EDN4CJDPtVc+bfZUFD8ZoffMjBD5a+7Gp7Y/wrbbaFHwGjvHFctG4jypiXw31
pEmv5nSdtdMLSLLbiercZdYB5ZwytNqztvGYqPSKzg3zJLIAgM3YeAJVmUgjaSASeLCfUn/fUN5X
w7gSXkl7MWdZmExbHe8DHpQM4kw2fh0RYUch653BLNKVY38wK2RcEb3GlQB+kJdpfdDL6sJDJ9a5
1j4ERjqsVW4xn1aafhQ5EhU8QmJr0h07FtEgts40qhWFava/Op44QCTegaDqRZl25YWr1a2Kmh0y
wReYr1iV1GWebPD+07OfnSyOWwRf0LI+dV34vQui9Flzho9mjSxsLPLoSqqcscL/xFDnZjllEtBT
s8pNC3R9l4drMYzaXqnsqyU94oOQzcCFrZaqG+2vBSQXg62AMwzaN2awfaiushy7C+E+p5aZ3fHc
C8pFdlLBjs/+GoOuWHcOmYM0dJCdp0jy8/aHa9fn1IzbfTmUclMrFmq5z0IXHaK1apT4BLuYRSuA
MA3Iohq9TwkQiIxunkcm8MLjzl9lYfkdtzRb1jb45qWvXZxcZGJFxzxQ25BKGBQG1TMEIPkBP0SU
nMnIkqQO4Evff2EparBFAtzi6s26aSm1Obr/tSMpbKFk7q2MWF10B2E76+5mLA5xhlmwi4JPVhR8
FxKZlm0JwIjDuMmFfmzcDitdbm3rgrRp12s+TI71aNTI7EaI1JKuFWk+OdIUO5oOppPmKxEY1Jaj
bOOlPQ7kEPE0FNXrlOl7q6Y4AFNnRF6QFtWLmGLzayqp79jdoXFgA1Y6AA6wBZhEx/BjRjARQo/q
5EzFU9gaID26q2KfMeomTLmyY4PHDQBs+ZNWu/U5KRFlZqZ4uL9obtseIgfhY0KR8ef3MEM5W3bs
9GXKXLKYMhDoZdqor4q20q/1xD5japKLEml/VsUx8HVQd7Hr7wum014bve3QiANoH31ZW+2Hfgrc
rZFX1LgROfsyMp4HO88fVVIcmkH6H8sUpFpke/OWi9+yC5VyL7rr2rKMXTXq1bnvvpEjFl2onCwV
hUDMFp3Brld+1qO63aR4oCgtLfB9hEcPy+sx7ifPh6OAQsXuTeo2tDKthBHe64J6gzr7m2fY5YYc
UmqGfrwt3cw6EhYVsQnGAilg0T8ZyZJufjGii6+iXG0o1HBnlbJal6yQt27u46icrn2GdKmvcMSY
Xb30Ar09VkZfnWoLHr2Dx+R5cmKq+Wx+3ug7Yggr+h9suiERSvvThOODlYcd3+hS4D7WVbNHwiUu
MUbyVYUNmL8XhWFdcdeUhiQIsYlekJQ19LH87BD6DdnfWktbC/fSxUGPaoyDeyQ44gMhcPZDLTNn
Zkyj8mXmnoPhfn2viN2etQu3Gr2ITcldde0irb3e30W1/RrH7rMCYb5Gyqdfp4RE0UXOYcRlX5y5
W6br/SWRajrDk1s686/hiGclWuXaQbpFunddJhpXFVgthaqPITrWRRq5yQe8G/Y5MfMv9x8OzTje
HLs/3H8m9Zy5LEI1W4iTIkqOikKVs7ySkXUefGmdm95OV20SX7XAB7Y6au5lNo1cci/BVwIaR8c1
RMg532/YXlBwyIZlnerspcyh3IwUH5cqofGO4rz1rxl8/PtPVe7iGAmch1Rv9jSf8pNfAyQrcn5B
OGFx8HIrP1QYmyb4r+CwfLBwFqevg/S7wKmp0RlBl3bs7WsSpgnPRpSuNTmgIy3D6cQdO54g+Nm7
SeRHPYurYytwzmvkQDKQF87p/jIVVkZpYNr4iftit+RTUr93yn2r09VsdCwHka62guo7KoMUQ8rY
GKdSKtwcWrpXXqniQ1cYH4O4hC8XlaxlHO9gRfRtCS863V/SUv/vd55vnkRdzds0v1zTh6FF358o
58pTR+fu5wvix19fTrccM9lJkNROuVyyRolopcFRjFAozL8l7RqqI88dOp1Wne4v1YBHnaitcRO4
LhWE+zdtNpNlMWBF40l2ONh9SuzRyjP52ycQ6WhwkiOXGNG3gEUmJovmQnxsEEE/6N0lo0O2dDOu
b14hH9Lc0qRCrbUb1WZvOdSFbQp4eyV9v0bT5TaXujWHFTB9KtgQNEqs6itM8i22jbaBQJVeK68O
NgZyhSUNVbYwfgVCMhH4+tC1Y7Mb9oMbj8te+fS4oogKQNZt9VTNTBaoXiCMs21quO6p7yl/6Q71
tMoyxhPiVnaR5TPjbrfS6566KfvssKDtASyq3BDQUiyTMB9W6dQgqqrtkZKBT/hCSanGJdlrLsSt
AzQ4G0G8DhfVr9eqw1uHbvdYS1ymOLUzZpdGHrQBROA4Wd4RX1cEEFNmZwpjA34Dr6NilTG6TDam
OeGmtyI08nVVF/bD6FEdUfkIBmRg4c8gV8/07vhkW1QwyFZrPvoNSpuGEL9Xd8C/gPNWfrEz8xlF
jnsuDLxGcRIcKy0XP9ysWZUj1VZu2H0fMWrBTX3xuo5JuWA7a2CIaHvtOySSs2Zo2VtSmK+wU/TP
+ezf1/0++cQpdhdNanDTU6RkDzZkqzkrfWl5TfeYcjooEZnltRTk7/iNT2aG1dKBH22YIjJ7RN1n
HrPeNbAieOPFj4BT+LmUDzkff5X0dv6BurVNuQ5zk11TUZGJ/WY5WvdmgIsoUDMBNLaOvULDCkIL
djX1uidTTfBNTFDLphN+qaeiQaoi5MuYs15mc2E/lp6dr2meVtdoRHGUp1TQg5mT2XN99qQyVXsZ
ZnArdVgaMvaPkRa+BHDsb2mY3hoViKPeDtMtjEFBGf1wrnRnuqEim24esu2lJONnkwVYJlIQNpsE
7/ktC32saznCl4oeADuh+be/pV3tbIYUqZ0qkZguYlhTCwNK/d7CQnq7v5T+5K4BQiLgjuKbULaF
s2DKKEoSCDKR3fTre5Px1GDjpSTjnqEpmLd2fulgVrDRhcLegDP7+T2aem+MRcHSrcG+oOuTN4bJ
4Nx6Ysfg1JwDulY5wxatSIS75GeQ91ShIgVKPmrbZu71tb1T3cqkHxgUnB+tMdY3yBgoWnJF/1q5
9a1Q7TlB2XC8f3V/SV2q9M4k6DQEqYtuZVzFsdbcOgRT19hhTuMLlZXt7f5OG5E5xD1OrMnOD2XT
9Cdjqrrb1ATFfpzPiOj87kbkjEO5EbJXlZrfbJqPW6YRHOYY5XlGzaJYs5Lobihz+xuQA21NH5lV
g5NdFE6JW5NhiR8jmBYF9hCE5nbArgS6x9F8KuX0lLQtjs5GRqdOa3+93L+cu3gn0zCRLxi+vizo
j5+y+eX+zh4h/6eNX690dOSQp515hGNBZteo2YeiCE8/36KTZcPtsI6I3EbsVG8d+rAJTveXqjN+
vcMUzLt+YOnYZQcxfxVShzgNQMZ/vutMiWGDzckKkT19/wmvLySpMFrxWe3tEGlXOC7d0fLnDk6f
7UoDQ2ozxB3oEr5fzy/3L/O4ekp9L97WnOsNZ/5b7qD8LaAZTBZgS9bmT12jFRe8HtqKBSKeRbyM
53oasvP9XUejf8ta7/X+lY/rbtnGjYZhtsvPXqryM87AAON9IF9pOTvbJo3ZGjdIUlOh6zNTnheV
i5/vmrF+9I3Uo0EkUXUn+I+CIV2CzfA2Cv4PARft59RzooNrhCMbBQgM9yynX6FSvwUmvf1/pFlt
v+dzGlT9PszqtwCs89Pm+f0v/C9MuxImgWX/578zpf6Wd/U0x1D91zGvvn/5a0bW/U/9TLwSpv4f
18DsKwgZJZxR8vf9TLxiyfAfS1eSGjtoIOLJiE77f4lXFj82HaIjXZ0cKmJ86/mfIgzL/I+h6/Qd
bYZ84hAt93+SeGW+y7uib6rbsxVZ2iaCDNpKv+ddqVhYPqUg/zZIa4BrQagsU8O0HvKZ5wxTy8/r
s5EZ+romKmZRDCiG0HQaCQo10TVUWSNkHYNqLnE/hBvDQewRNtexd5wQ0deVT4Uilqbitk/4eTP4
P7RiFp9DpTer4TH1CmuXuyG4MLtotkxmHZJPRGAQU7qb59rBtonFsNPcCRy/efnLxfp1P/818Ose
G/8ztG2OMrPnj++wBJC2rnTL1sW7FEtcCeTeIoe76QZG81aAujB9vVlarWdtxnPeVQ4ZG1ToUFTT
gwNCn2cDxY+xoeDbOgczAuVt6MiOkUnrhZVuDQ13yR+O8vcMvfkood8bXCH+43Yx3l2kpsyDRtpJ
ckN0SV5QqsyNdGOakIJwqawMP6h8lqf4KNc8MS10NwXX240/MChr66CfKEKl1S6oKAyR2Rn9zLj7
LeLurydR/p4aOR8eN47hCs7h/Ga+w3+LVgyHuvSpKt8gMo2XRHX52h76r4J4VrxMuX9yNOAUMfDL
nJNztRhhYStLfLcZzTjs2TY1xzOIAOMyotHdJuGmi/Ka+LLCf6Y/vmJq/C7rsVsG6fDDStIBRpNN
HRliGHQBgoUiFxw2ETp681Vi3zjrno7ZMo+Lx0oNTDshjFXH0VmgK3tAm0IXwBrtkqZCRyqJiwCg
npRC0Oxna3fyC4wPzo8/XMTfQ2nvZ8nVhWPYukWCJlbN389S6plouYosuWVVJy4AG7+wCck3Bgkn
GEvGEoMlTYOwStKdKiJzFeZ2/oLcrtmYMTFWg+uv+xbtg2XH3qVn+w8Jxhh2jqU9+nCDdv9+uMZ8
OL8/GcBtoGdZknHLJn3998Ot9SoybbfObjlT254nZ4Ve5dS0QbeZxpH8BOjgSoc5nY61eQyhkrje
cxp7P0Qi8l3rfOgLzfmIeJVcMEaXCAakZfXhFs5+trY696NkMl//+0HL39PNOccmvgPy4GzbtgxT
v9+pfwn5nNhJFwr29g3S40fEJWIZdpHzUJvye2WV/jNavhlk7hyJjBCPemtFz01RPSNrzS6d6b4q
LcUgPP8Rh2+tlZ8DmPNEscrdEsZ3Vr0EUzp9wea+MKEyJCxgtv0oTxo+euGr4JjO19ZskaNNeY42
x197U20j/eaOq6Zx3hZB1jDhb1YF1c86zNaIX096aY0PpV1tW6in2A8Jzqonc+8MEQkvFnrGfz9P
92Htt4sLm8gySX/HqubYlvPuiVVapMKhBSNWFnT0BjEIirfRGk0MvebRtzdCdFxi9LT7FAvBxS+s
j7k+qqNRch7+cDDznfT7wXAchmMKIOcWV/Dd6JYaIDNG5eHdKJD++n0Pg76CSaTX+j7s1yFpjIdi
Ps6RhPZ9r/kvIRgHWlNdu7E1++1/fjjzWWFCxKgsmZd/v/EbW6RtAkHsOhoZDyGdX7YJFQNZgi1S
hOOSxZ9BKkFtLDuPmwTiMM23FGCWy7tto7V/OkPvsmvn29pkjJXSUYI+CHPB74fklYPja4WD3LUf
H4tWzy8+CSc2uRYYezSAHlun1nC7tlCuqs6mS9EUr9F8G0d0RZq4ZJ6dKOCOyj/afZyt6pyWMzLK
LlwlBU4ehxSRRaNN+k4EqfrT9PW3ocRkpWJRk5gXLlzrd5maKXdUwRymX+15AEAsgkOhBYfZJztF
/AZYJ/BIwhuScxEP5gY8oaE39doLu+d/v7bG32YqjsRSKLU5CBqZ7+97oVofcWpD1HllRSclO8S4
eO7x5nQRwJnY3oW1PrEH8qdjiptEQrjc5IWnbcnjYpMs+ysV/VUT9RciLrudRvMPZKYT74M0X4dF
MOy1aLqgUy1W2AjMnRlG8pYE5p9O6d8HOm5Nk9wokxwEQ4h3d0Sp127QU2y9stUFwxPC2KeV9G3S
BsYvd0g39H5345hXT6b5XJZWdfG9dG8rcoemMUs/ZCauld5XSNoLT2DDC/rVH8713xYtpjmfZjy7
kgNljfv7TYvCMrZGEcorR7GqPBIu0sZtdl2pLhkiiUPlfbWFldN2aMLtFEDdzosMYk5yrYrptaI3
9zAg+RpzROxV3afrDjj4TCUvToHP4jItnfX9YcPkHkEngc5uxAYNaKCb//5R5tHw3QD12ychmfav
65vWobsVE3J+TVPrkx+EB+FGf1gdmP94tnjQWYkKZt33dyaDWURKtGNcDbdPbjgvrLXsBYu6SJK6
IACUdhKr1xSUXwGBf4qd6Pv9u66GTdTIAHL4tNMWEKuZYrW+3oGOvIReTJwguqeNSIttBMLYT7E5
dK4H/rhX+b6wiy/zg7vrQv1Syig9yqiCRqmG3eC7nxqKJ0In8rC0vYy/I0O9p5l/eCjFP51enkWg
URbTtm69Gx7qyJzczorMq6SD/CHS3ScRCuosFSnR0FNYz+ooOSqbnAlC2b/6BcFRjdVj/nRHGjL2
BEcvq+T13y+6+Q9jhWLDZrARs1i2vV9LaApTV+bg/sxs50RDwfzQzAZsK4LjUTgPY2EZRzP1Mooa
Vnwr49nuotvwQjJzi+WfGOBWIraj8/iI3e2+9jHj6WtitdHNg/67igunWjkiS9ZOJxbF/Bj0IbOK
Ljx17CoAbPdFaYT1DB4FiCfHAQto4uOCVe67L5HD4qRJb3/43P9wOdirSmG6NGj/vjaYlKt6ZdTi
aiTDnYLhbHK9PzWlHm4BjDeIhsTWqikwTjKAJO8H+kKOnbsmLfESarm7ai1QOkGvqEgY9dX1CoJM
QjD0fUdoL0LwI/p5dwl4ONu1Ho0/A9v6fT6NSiyRODhPIive7mcsqoxjamvZBVjog4WUdyMDy/nD
cuifpgX2vo5k+2u5Lp/99wd8ohxne0hZcGG8RB1Rt65LdOpoQ5gCmaUtQk1lBITQJdby4XPYOm+T
prcnNrR0fID9hJH9Fmr23nbz4Agk80NSSWfdTWXOxWQh1en9ooJ2udbH8kso/E1bFM7xD9dtHk/f
jVKWVJL1k7IdruA8wvxl7ZsU7iQ1Kqi0P9nKcLXkYiw1gp6j3l9j7UH9NK/nREUEvOdF1b7SHz3M
KXv1CP1jvIEtQUVYUf+0Q8veZzXRU1qXU843xWOHFgmdTx2tmziMTgyJXyzwHqUZaAxRBsBKDJqz
nTPaJQEku4xd/b9/PvG3/ZM5z3WUS4gisPmY74YJNeimUWaJuALr3vrR1COj9fsVvJc30cH3cSx4
acWIf3++U1Vqr/Qm+TxOPDPkeNSH3EE/5nUf4WfBRW2BoSestB603FR/uBT/sLw2LWZn9sOIOg3j
/Vavs4opiLCzXLEgqSPWpeRmxIDaBkm3qPXQKuYemrIkdZ9GzcQoBtb3kqBKKEPrT8cyn5b3t4Xt
SKHYF5Gv8H5z7raiTSotM1h8aZtKDO1+0FH1YIfZe9Sfbdrbm2BezPoynnaxUUWrALHoeqwxSuvI
5HdIYWHcTJm3jfB32akcMI3qyZ8O9J/GHcdUlsu5k9K15vH4L/evS/3I14aI3DvrEzDTkLYC8tJR
wVSeKufhfozzQpO+Q/9xIs2yilr3oa2NHlkg4pXyzwvXv08BVNgwPCKLlqRGqnePlN1W9A8G2sim
BmcnIoxhW3qFu610SBQUuMqNCNA2TBl48jiEKNfoKVi5eYeLMgOpcjlVS38Kja1BBX/z7w+E8/cl
A0cnCb1np2xKqrm/nzC7F0VjZ1K/pgmhesg0qCxnegFPCX160pJ0xaRabhR2iKVX5m8A4+xlQyjo
OsXpeUhq7ziAWto0LRkzuZm5KLeBH5g0fLp+MFeq0xAieEAhnfijqYnidaAhcwlrcrirgcD14Vqi
DFpK2JcLs+77na86i6YJSs+8dorX+zt/NjF3SJf3ZgR11o8r8kHjN3ixoB5T4KLsLbGjCWsj4+os
rCxd/tzsBcZN63ONCBVNW0S+BY22okQp4/ZMmrS5aYD/TN5zWD97reh2+tTqG40dkC9A6NyHulL0
MczI6AEfvyBINS1enSkJTh39QADw5rIrmmRdwVpbComiUfjkBGoFKkKtrBejBkbQ7xS861x8EWFo
4zbDuKhD57lfYieQwAU0Q66F566iEHJHrYBC/PtlNtT9Nvv9EZZcZJ4LwTNMNOS7lXSS4WD02/7X
yD4VAznMaN9tig+q/Fyj8F20NmgRqOzMnyhsVxhrKBzExSeHgFYLdOHjUFrkvfhQU031SXoF8ZDz
RhWZARpVB1CYafqQGIahXovUNtdjhpFp6KW1JOY0WI+HELPMk+NiCsVkcyVb4bth2sAgtLJF6lxi
nXMQI6O3m2O5yi+aJIfaYPeZG+eCtcyt1dSVViYFBS9N9yPG2aPfJDsfr0QTTd2DFvoIYcqCchxB
4NLFYUrwp8BYm+IxQ95JtCgRYIEXtWeihoq9hOeDM5K6QIJWcBGEHl2YAbO8VlkNt0McnbCUrVF6
ACztipFFW/k1pAC37HHUYRBKvpGZnGB7RVY3oVjbooUlpdtGXN1U3vf7NGroyHxlQM56ZSsCRsJy
xMLxVbnZLYFzFSakccElnxNfrUtGDaDCE3dmSCJvNfVT4scNHiRfxVutdnzoAdnNV6Tp5Si/1j8P
HnMHW0ggG2r8UUAK20Htemuyrj8PyvmuORh1SFP9kDT6obH4m+sI98K9KJeAcs0KZWHKhbRpDFEA
+KE/W7bGo2ok3xpkFjdZolfSO2dh2jbd1Ll2gaIzWKDU6G6GbMkEC/TntLs0zjB+Mrz2pW/ReILH
++7gl95mEm00/m+g9/7e6uW31kYJnlNMXo+cWzI17XyBHI/cuFAjw6LWojUNxgGR97QvhnofyKk6
pfii4px1rUMw8oX46mrFtIkJEFz7kU9PiAaNbPiqxY1ma1YOzYdej9kXzkMruFFxob2JnD19s3N/
g+F/NUiEDffn8P6s60k4bRGBLg0FtayXDn1uiwuTCDYL852u5QXx1WVSrbVZtMoG6lImhrEfsuEL
6N/smPnFwDKU8bMZQiDQ3sNYDcO2SyqwldWYL3C2wy11DbUuu01S9fYO4Qvn1YdTIwn3nljMFzUK
NZgfGMydRswtPJYYQ4nzpEmsbun0IYg6tKjZINTRvFJf1DaBzl0YpN7B0PEnFw0FnJZ4U4pN6Uup
IMcF0sv35tStMcTA7U568pgpRF1s3W0X1gCmV9lgKjyITRQBiPaNNH3buBiY52WoOQEiQEoEy6sR
iC1vjpsiP0LaTmUIcFQaqcehqQnrypOEQDS1wYimjqrQz9QdKHIBI0TvF0O1Bxi44gz5a3Djpo1B
ihHI1alR2qrZVcwjC61u1JGQoz13qVi6ZYR2U85Jn0r/SCBFdSQImqy4+S4sJOZaTw/eiNcCd5rF
HfYmbyZDp/rj1JBmEQwXkwLRdrKEu/LmZaWPunJXOU25C6JmvMClPtFREJfOvfJPdc+GkN+GGYfd
W9NziSpl7e67KanXmss9Pn+soG60BYaEWesx0A64YJtsP8YUQJbmXNt0w8g/xA3G1CLcwGX+ZFdA
V4kiNjc8UlfP1873FaPkn1tYiPdX7eSSGoQ+1Z/E/n6rIeIARV+DzUCFuI2UlIB8cTiborT3fvo5
hw6M+cV3/GR33+UYZDZuYDvs8/nGV8mcEHivk5NhQuxQ0v2YMwsaADKnklC2OiqJTppbHPf1JTpa
8lRSkjzrQgAc8IyXgKEJod0LdJ2FJnVKQi5qMUWAPaG8c6mg9UBuxVsd5PG6z1163OwZ7gvnVPe3
hR6mB61O0bVnZ5ymHxA+Feeht6DfDDbkJD/saFw8xPpySBKDe2X8eU3vj+I0FZfUDLVtaZv2A74X
+QBn5+P9Z/0sOOqRCJ+iMUBGlIbfSyOezlHrH4dC/zqo4kEv8vCpczkHWUwPHmkr5MXelFczQnl0
P1LS2hB8kqbhQldbgX+fzvfBVEei3jVJShYNn8cjcKfEi3S2PQWGd2zVURqw4sxIPSAd/Fb2HvW8
KP9OKX5DjZLcZ2zQy86owke66uv7JUgQ3qYWksHCTYsL2AZ2u3PR8l7LZNNercnn5AnwzlhrRm4d
sTO4kzZpbH0vSpWddTzRSyVhatrVr8UhZu2zT5TDLWubTebIdH0/XjcgigX9Cq2CVLzcb9c+R0QC
YlLkTfkJ4319JmKR2uKEQSUdxw96ZhXr/0vZmezGjWxb9IsIsAmSwWn2nTIlpW3ZnhCyZLNnsO++
/i1Sk1t2oYw3EaoMw8pkExHnnL3XHrL2wbT5EPBRnHuLifHUWbS4qSte0lD/ksVjcca6gJQL9PHe
H1CJt6ZmH+naElqlPyq39oiUMoyzLENSqcqUyJSMGPiTYEWaJp1AhWZ4U6ql/xBn+Eqj7Ae9T97+
ucARZTNzX4S/Wx7FKXk1Slld8lCcx655XlLTKwE8vkuikxvUqI4nyfh40vI9chByWDHaI+3HvTOQ
TAGSULtXXkYyIZEMGxMN7yRqJKLacOZYUR24RGyeAyNiuzPKNTG6Lw40aBZRLuWjHasH4qR+1Zlt
nJZDkt93yEGIdQKOhY96wLBoYkeYl2ZebrXO7bp6cvknWDZcoAXBExox5zyiw3rwfc5UCAfTkwnB
4tR1Iw4Xu9w5amLsTQTboU4IdCnspN22tac28z+NFjfcVb2W7IpuTLbNOLzkvoUdo8qOBijFhH7p
kUiw5zQICNUseSyR32TsHnTFqx9+VXkPZMldIqTuGMYnTuyoqTr86XtcMPHR/MUzBUIvGPy1QvPZ
VSCN4Ovs60TaZGFiyVazOsyY1May8+LjvrixaolmulteRugnvTZ2tCOo2uBaeYW/jmtgoxZREkUZ
gVqPq/4Npty+svTkkln906Swk9M2xyKP1ZlUJX+j6RI31oPhDdE5zHoT2ilgT/qEj5Xq1iRPpKil
5sXJbJ/yokouAxr0pWJD8dBi2vTa7ElkEWgdtnm9LK6jN4irbN5YCwiBYAT6tLzXVD/HwNH9zdKy
X149h1HZozZdAzHuusFbC3hPN0Ri89bCpjf/X8sfF36pP9iYGughK07qEAtuYFdGGJHDz6XQWF69
yQ3bVYg8fhvVaXQwdYsI5v47tNn6IpcfdozvqwD2ZGSbKdKjw7JahlHnHs1Kf/LIP/Ot0rkSHHhM
9C59kGg69T4Et9Sq8dRz5GavRhohSmNLdwOBrUyM61ga7zjhjI3Wi5AAseJExNDIo1SxkluVv3U8
4vY4smy64nXU2F1lqKotZ//PYIHJ2fby3bJxlZ0IIGRRChSoqNBcxZsy5VRIBYi6YgVkdzotk2e9
aU6RIYkL0gcDsUcfn0dh7VtccrCseZ1TAiFPFaaEgc911DpgrFRgkSwEMZwsq4bo2UK6ojyTRVwe
GpF9Jsd1XOksoVCkhnCriiA7Z3VnEbQ7tew5RnLJ6R0FwDIfouCbTZDeyhlRd7M8CcLP2m+cJ9/E
wG6H5ZAEIiiNIwqpQ6PdELx+SmTdrdGqDI8Emj3CLFFQlAvtIUhPRVYBIEiCn5M9FMdaZPg9Qa1g
p+OlKBBYrRPIO5B+xpEpbpuflgdqIn8Nx0wHICQuG/Qch6bvjWvQFGcmtOWGLu1hTMPuGX0+dwrg
VlGq5tkDCOTPJrvkJYoRyspyzgETMJ8EUWkQ3YkJE360yzGHBv6U/Ci1l8nI8LQxi7728N3LSJMU
oPIQtkRbYUkIT0EP9Nlyoi3WGa4iMJePp5j+v7ZDo7+b5vksZxFzq0hf3SyPuB6grwd2HGwtabzb
uWYdgrbEyWEO086c8DZY+VPX3OFiaps+63/6PEMQ2PAIKpvdHR7Iu2KcGqIAOOp9W3+UbkwJnYQJ
WMPUeytQlJDSad45UeHsVB4kznJo90ufvjd4DGtj8nZ1aq06BijbIm/9PUcO/VDo8GU0RSpX39jD
mYTxfdr0ahvHNIWjRG+eJ7dVZJFMJV1F0I5IOcJ9gtYfc5np3WLpfV7mQmTMNIQ7Z/1p6T04U7TF
aCAedXD1sUVeXDbTP+HjwqfTzfuUTt+zhkBY4qbIoqudS/+wVBxT9By1cb9PkLvz6cx9ECTBsYvH
n9oY/kzHzDsmA6HvpGNxBySDX81XcK+w4Li6+TGjkrGHqZqidG5ilOTbQY1KzkD91ZGr/C2IzXsc
iJeST3RtcRO7wv0UMTs8NRxjdnXuXYUHryC2yPP0M+elHDIAly1DHkSLBRdaWdvSGh8LCVktBgt8
jVQCL9v/qQvCfSy9wAliK3JsvxKbNiW2c4BBCZjRMp9dP+h2CRHGn7Xoc9jtc0lSSmiB5ev9PL0j
FgVBYJfPy6mxZnS26oV3MebjQJAA4ZhMICrLFbcZ2mHtkGQ3K3LL5oo9tOJHu8kRHYZPkdfFZ43e
5rYQOOiYAxBuHLVkuqXhD0/KeI9lYFxXvcc0NzBM5IllQf5hH25TYfTH5dlx/dSBddvaJJebYhfC
tWSWju8Qxf+bD2NlF9hAblSQPE2pso6R4k1ocvMr59aWYwSD7UG67zYJBk46TM8Tsy4X8fNjxPNR
iW6iJp9VJnbyCikKfgscGtIC+Cpuj9yeVHBeecWTgJcUGxJkh4sVyvTKRVuHurxqxZA8MYIK4Rk8
sqAjBK+0Hecti4KuxvUP2QSWF+FxBpFZ31BnQSAtuWZNVHQn4kh/mNhnbsr23xOBVWipfLGO31Uc
1fRsREAWim2BXmtpXM4eo8Hd4SKrD8g3Xfy+0b3QglfbtsdrS121SsY65wLQuF5uYNvb3wnagln/
3I+SGBOtwQ1Hz+C63MIAVFQz5iPk50em/bAGhWvvjBbUukSjT0cMTLUQjCrayNya7tyIK1zuD2hw
ykysupO6iDZnGkgCyC1KrqUm39NYJnezzb/ZxD6sxUiyC8PJBxT0xlWPvFfUfKtWGopshfQwOcEr
Mwdwbj3eM5gcthM11AJggbmAVw2S0sf+OQGgaw2CC6rRuMfVgFwh9U5NXps0SowvStQ/VDIFTyat
DIRj/rXLsnErEAgf8rSm4ZEY0Wsi/FOdmcBWk654qgPyiDvd+dGLnjMSSWI2YvzPtOS5X10/Pckh
2I+NXm08Eh4fSid1j+BTaH4H5Xjka98Dsym3Wu83dy9jWrLriXi+lWBW7KSzz85Uv0eSTHvTebfd
9NVhvxA4nr/r+td66vaFspz3ZnJeK9+TT8rRttL1y4OOgn6X8VLhXwk7Gl/pV1qf3lGhjmNFSb+i
uExw3RCj0RLStYXspMSQnPsszXZN3LQbkFvWNjFEuvOcrD/DV/54nepa63a4Hc42StIdYPFpg5Yo
wxVIpJwanorEDt+VMVir0N/VRpgcG8Qmtxg1IckWvYUXCV27oL75pOv5O+CGw8SKeGm8bJ9nXFHw
1+56LIdxNUkgIcHU/ByjgO/ljzrdqeZ19scdG1mD0CVT1Y+QQ5V9g7IjnPPQqjl3fkivk2n98keQ
jxABMpBgXroJ0+A2wxOIDm7TixvNWOARcHvdjsO7jqnEGVyIjF3lHXAwYxAjvgO1AxOdzOQp+TWl
xeMY258jOMs4nxOIr42/npBoASnFGBFl29Kcw0nmXYKWBmlUnJbHHy6sN0DDGy1QM9nPIuGLfHHM
J9TNcwxNDm+/F88N+oZbE7e7MO2/tmQ/7RkWQy4sm295E+dQAeB0sT2B3R53JBwaKycjy7tOSJLE
TbFlEw62rY8DWMYUz9kQP4xG9QwlCedp6VH5qPRU2eaXOPPIYoI+g93yNgWmyWIcfUab/rnKBP2H
NgHc5T+WDc2o1qJaSWn2kXzW6ZiU0VmArq7caGdV8lRL6GsIQlFN9JuefvI6zpnS4QEANZ/SOoRv
TjNQvIw2VLnMSENMfAFGVttfE2+vNmNK3SSwRsSpKYFZfq8nXu2+gTUzTdGDFlq/yFHgNLvRsRis
hO/BRMIAVvDy7fNx+pQP3qOrtJ9gByCNGbUi2ivbZcS9YhmCCaV9hBa58kiuyg38x8Xr7PtAt5j4
axMIihbx7MJgy+i2RvjwIFB5LyliepkF1grdA7kWc+k6kjULeR/OWigheY/61cOLPFjOT9F33Xb0
jc1ghT7GXKZa2It2TsieVZgk+MDUYfnFA8o0PaXoQkdQUdgk1ho+wwsiUjKimJtoLD1ErBRreif5
Rnf7ow8J44gE9VcZTpB6O7/baES/FyOxhfDc70lBBEPh5oCtXCaSOi5+X9GRQtSX7Tt7OKLZvwUS
+kOIStFdeU1SEYgqkXQGE9xIT2wHMmgtX25m2C4pWr/oEtKyqr860uN+JIrMbmkf6wEnQgk6At8w
xmIS7VaeUXLSlf4Lt0ftpm78ZEdwS90Boy5m8lWrdbeAgz3V6o5wcs50mo8x1huSNQDSDfvlva7F
r8StXsPAuAe4RcPGgWerR1/jkYZC7D2a/E0QVIEJU9H41KFonZ279gZM5M7r7a9OQ2zkqJtgFiEr
HmSI8z/UIj44CLnNc+CG0JXc/LGE7LSK7WzdJ1ijGhNSzviVkwR4VcNN9zWUPMdP7viGotUYjl9b
wUkQuLHaWxMWY7MxVuE14mC6teG9b0BWfVaDntPmiSMmRfXPlFzSZugwudXNL6frYEC53YPmEbbX
x+oEBf2znjkElGd8KbdpoaUSFdeMxhOGxZtrEcAwDASs5TnQec7zg4k4XIIJ9iMt4hkG1RhO8d4X
fECDBvFJac6bEcbdiUfhVbTlgw3ZpzDivcugaN/2OZRhKPWqUycwTbuELjiI+3rD+w+TX4va/RpV
t76JveEIDyLdBuaMq3FIhZ8cGyiHDNxzzLcqimsD/unoszsemHiT+iR2jjbH3+ikwOFHIbHIDr8N
vFobXzhnLcdBnvltfoi9O9Q0Sp+aRL8SLiDSX84K9VEzo1unU7BzMdeN20eXLrRvToD2JM3Hs5O1
53EOdoh/lKH55qVABKBq7OvaeQuM8OeMync0uvJZ4H0qUwVs2QZM6jmzAxlK8xOYoNNodN8Sy0yu
vbKJVilig+CknpFyoRjAtd65tdUppkPhtUA1I6fxH80Ic5LGzEXR2asV6E9ANcMVosdDDNt5n2In
2xCLDvNb1P2uy6Ct+KURbJWwIE8HsGD70HoPh84/lh5BAEMRX6izSKvG2Yl3WP+kTFZPlZjmw9SR
t2SVEuZ2NGdjpfICO+3HoKnsakAG8p23RiuTh3rcGUx+SGAHvuFnRbnx6GcRyobaggCih8T175PS
0+PYinBf23Z46EWFywHYp7QYLrhzNrsbwOyKM9t9DCUmpWLQaXRX3wxrmuI1r3M6OyZI8MulfFp+
FIMKNm0oiON1c+/jzwix/+lMun1a/qjysTRGHfC3AHfgZfnhUrNfmsKPEMD77g6kfXlKhfc9rhVW
KmmP64KmyMYZmOzlQvQ0jBqNKo4csMjtmfaRCUTLGytZUZkM5vAZ40pEJj+3CqLJp8FNncxko/sR
irb7xLTNg48apEo7L/rYBFLOdtC856AZ76grj7NXYNUF0CFyTuRgTn4FTk0DiUy02hsf7akxP0s1
vFYVmrQiAOk8UJCNVt9jw7wbRpjvMUuQYD93/hfBda033sGiZNFozCbtlFJHRS8Vh2oL1mYJCzSP
ADqVCbIkWTc/MM9vjUoVe1kVmMtjd3gQ7Ob0mA3ap3DomXhmXt59AdZvBGLaqn6sntpYffwGWo13
QBbFRtoaqkMHFI9d8xjX5FSruF4XEJrp/HOyNfv6Zlb1j9auulMHTjVtiNWZyXRQBo8Zwa8cZdWn
RftVkEvopAQLLd9iwHjqSg37aOcBPfVZPUJfflpkUujDrAddjxAA06M4e/DNm8p5JaFHo6s/nnzd
fBT+MJ6bPp9m4yMi5Tac3Wa4B2YJrsUopYEVfB9Roa/4l6KPfl8QMQ0ek+E7UAZyHWn9nHIg/Az1
4N4HnkXXJZXdxfH4ZxPauuuaCnWTgMo+2DMsR2r1PU4mdeQ/0n1pWNqOgouxPAOyFtKgjaeaOrRt
STSB3LRGuDnHsVvlqffgyteKrHJmdtY82XawLJZ59eKVGf0AI8G22U5rp0RH5siG52b+WkTMF8eg
BeJpS+/aeygGo7yqqE0V53TyLjeIfYh973R7DfYpQp2rWxuNzExO1elumdYUMvlaI//DsWnZd01p
7OH1WQDJXJkN8Mo85wTvFNLetyNz8p7A61M2gmpy1I2m0clpAnlOoYRM0XySyclLm3ueeE67DQTa
FMK/TK5V2Y6QxYEm9i2RR0bbHfFNMI9x+nsm4fuJGm6QGOdG5TyygBYozfrsx0V3di3SNdTOMuBF
GcokRLX1AYX0mcKlWn6SvCKO1YZ3fNM7rcfp7lrjjSvq8QaDxTfCyVxjbv8pwqaCL6JM9lwuXuCS
zzC1mb0fQhE8fVy9MJG3PKsf9YlSjNRT6zPo80M/fyP8FtdwpzF7YKOxSygBbvGN2Xt41khD7u22
OA8J3YxG9P0+E7U4+NgjMaVOOxfs8TbyHern9KOjW5TosnT/M/bZL73WeszyqIfnZyev1M0qhp9j
pw8Xk2iwJva/L6vNNOXyHI0lsiQf/p9PYlxZuJjzWgKOpN/Rqa2zHb7vC7P57EGfWSdN0DxBrUMO
24Q3CcfSi0v6G8MmJx3JC7Ppu1RkiSfctlwLhlMxosdaWgUm5/GnxvC3nH3nBS+YUpPemZdcR0FB
y6s3xzBDoV+3qRi2aHBQaerAsWfPVefQWKm1TapfRto5u2UUNrqKYIk4fRlmlxPLgH2uuUQgvIll
kISVEH6HKDeysWL3ZKou76oRl/aZTMpd6CNWKWGv9ATNH0NqcN9Fqjig07uHcLRV3pOC5k5gnkKX
G2s7KAgyn40ZFd+2blx4i+lk7Zenk1ZCdqDjtVqGUmWpvzCyqHeLdq/nbABCLjc2y2NCs0cSaEoE
psbKzPxtiPeRPrzFmvpCfOVXx6iibdk41E9ucTJp8w6GHD4moUBUGD74ZaNWbWRsg5QvT5G94mnd
coaYXq20gGGC7MZzSmcP76faL986zmrUsPNTmuYgJ8lI+q5pCNDmBwQeBSj5ySsuFI4ZWadDQTAT
6g9M4vuWI8t9tFFmju2zRbV5gNSer8mrcoFQRD8aruK5MCdu26ADm+6yrvtkUJstYkA3gqDY6tWN
IHFywOcZCM+pg7jLov7H1o/4bZYIqfmo6zy6XfW+NLTElI3rwFcEHwowIGahw/6Xeru2Zy1Gifnh
qFuZRbX16NLHIoB3guLQBMwF5u8IfWduo34ikdfemAAcwznkgWFPWe3cWfQbWjCzbLKR8SErhto8
HrNtrUY5PAxQYQhd9zuzQNdJKrMwGPYa9KLpFg7qoHU9k1Q/PNu1cWBo3DNJyOgW2QC3XIJ5pG94
NHI3fB9fosfygt78pGXFhcDn4/LRg4j2MBFX4x4XFDQ+wmi3y75rEr1CBPZn9i/jbgdMzGcGKbF3
HkcoAhY6DWj3rNAJJvx/0GkO8Yw+BwO6DBKQI7w51cAySmN1GepEhvldo72wyZ0S9LGrUiBPGrGm
0Cc3I+7x5dcCQX2ZSsJjAtrG6LTy7oTZ7GKiVFhjvehWeDP8HU1tcpkYix9zGo24dFZtDgInkCmT
Wsug31E2n/06udWz+durZUxsknpsQ314TIV4lGqVxFK9tMX0y7Bq+huZ0791+fDWtHZyYUQ05+Lw
blYZmp2kfBucBOYOY4jHGKHuxS4Y0ULHi8gZZuFKjp4TvYYlug+tyDEc9oI5R5KZ648JVxGzfgUP
aL1WVgHpZBJkCZZuO55KIvduUQ1seHlYOuByTzWvB57O8lPVPqK8M65pfqZNVt9Qs0U7UMrURybt
CaVfUrZN3/PL1VSS8lHZLQkyCcxh3Bby4GiE3rdmx+1nV9y3iIXfuEdUZnLyD2mgX7Wk/O4kdcXU
u97jYDyowYrOcqb9UIhdTZ/oDBW23T6CTe76RAGrtJc7FJPTDpk5aNmeyWdpGm9uZtYb/t3gmDL3
g7Fcu4cspB0nx19x4GWPekX/1TYdxljR+NgX5o9eptHFrBGWENqhX5yk5aSxSFlUlj4jVCMMTMWA
jrXemoD59frVmH9Y0IpX4XOg04qXSXjuYzYMMmI6Uu+RupK2WHwDnQGBsyJUfaKyNWQbvzDEsLbt
gDjE4JXdIkcq72E1AA7yKPtq3l4QW2aftpvayaiXFz9jWaXr0Y/AoWpcoAY8bD6U4x4HdHFQpb0n
kQUiAUfcIyaDLcpmdUQ2ciBfgYAVdDuLLiKu37K+VYeyZUqSMrI4uumpRDN2sIPY3gyyNrauhU4m
UA3EQwXQLWBj2RBmDZc9FPbenJi42LA1hsIlimXgLIoS8CzN7m6EOPcskyBKvZC0PqcIFLKorlpX
f1m2IoLd0vUUpM7RiEfS1gb5kBRb1xuYl+hfIiJX2KjqYw8QmcqCM63R2A8qNoKV6jqiB1RHMoIy
X3OH46016OrUVuN1mLqzUKn4WOMQhjHktKJ3Lerkk0OANenaWn11fPlqg77oiENniBu9AL8ZHlGh
ngEeA1f0H/miCYooHzxibVxpLgL44MjHpB27CMXuNqYML1xmxQ3fH36UwVEJUkquoXOAr0sqzqxv
rnkGr15Z2OeqrJO1DGiIBPhbWwVzJbIVxr48IUfERTaluZ95WJM9A0kYMlCWOclxhMSnxpQ4I3JV
D8uEw6h1B2atH83W2ignvma5pu2dhgZJlxjQ6W3zbYLovWshd2RuwRyj/LLMYENLhOvCFfEO6jea
w7zWjkPEVki4YgEGyUjWdE2pKxd5BSiAc4lgoRzCuwhtD3PpPq+VRw1LxKThvVh6p5+XDazLdc7W
qoKdIj9+1XKY9lR8QTRU7osMeGI1q5TnO8vMHmUNMSbG1DIkMY+574hzqiMGQSJ0db8vBRx58lqa
CfLOm3guXljAYF3Px/51oMH/65yKsplVXnTmF4K8tTUuEYoxP5rjFcYM5As0UDdXc3HyVKrOh76h
fTc8UD8kDnefyTE2SJ0U/qHsIVfHhe6s24yXJbIdOLpzNZCpeLhQAH1og33p6PvBJXAwRb110JRr
7XtbuHjgFPRqLd05WVptcFY3vJFUpKlNpoZjKO/G3SMt2uF9mNVeMSHfRwczwayS0naB3r2QBZht
l0Ny6U76wbIfLIwqiLUaEyEHwSQtEFcsi3TkOHR5rhttU5tkrDgojsoqLY4n3XNVmvkxbnv0LB3z
Rlgnqv/SECl2qGU4bl2Wv141zaVvqeRS8noA0AODhuAaPPAICeKgUI3ZF3/wj0zIgOcPSJU6yeLE
Al0HhL+Yje1tahfCP6CTU+GZ+FU5VQoDkhcBRRxa9VxQk4j4KYLEywLY7Lm9e5AHJzsqg3MYx+9J
XBOrJ5rhhkQlSBgJAUd8CwqZbhRl8ykcQhQpln6Ky5omb1HBKTcvWjfOl8H/5hsGnZGBZDGny1+d
cHifzI7cKq8/kerFK+bTo7frq+/qAEP1st6PJFU77pTAnks2gedmh2ziyW7hwxLxs/qwTwfIrKnP
6FdD6dyWWo92KpAoPRCS6sU+w1x1pbGJKkI85pmSz0sd59W4ixxmuAIgPKD9Ajxy6J4HAMJHRxIq
MxjPPkbttdX19l4nlIxTBl5UkwPEITKZr6BOuSwKCH/Qsu2y2RqIyQ5eT8pQUNojnyp2OBWj8LSU
wUDOopeTEN3jtIDGYfOguGLkqUEuPqTxMYbCYg3+dxKyo01kUq6YRaCQyk/rqdr2geK9mYZm55gp
iX9mcaN29eh2EEFI9tJ+aO0zJujvPnkKm7+Jyv9wheCgcSWpGQbUoT8k5WXDyWZUjXFbFIdJHPg3
3QDmL05diti06Sjc5JzWAbgKTHsQHBbVgQHuby9TGs+9nwH/YyKW1/aZG7oSblC8OKP50nah9tzo
EcxbjoBkyNvnmEN6Yv3FMPIvri3cLFJ3LVs4huX+bhhpB+Jb0yKZbro5uYjb3XznRKp4CEqqn6lZ
0W8m3DRELevPwJ2a2PZtV4WKYmUQpMME5m5srOFbDUj9eJDE1FLM+r9aN775cDheNW1OOtaG8GXs
AEWacfwXab8x+8r+KeyHvQIRxnQ9F4rs74yFqPL6riW/7cOylVu+ImaUZJrccBGR5Z5HhYzKE8/C
hEYABINfNWKViOKvDvM/PfiuJwFcebqFt810f/MTd3XdxQSMabelOtRyUX3JGQyNVt5tyjwvkXCM
+VofyCrTEk4BmTHQUaFcPUt3YGoxIDiFF7t2AqTaVfU9jeiOJc4wK4OadTebdGAOkIEJVNvW7fr+
38+z9a+f3xb6bHwzTMuczUX/Yx6iVqfP00zarSDDZGT9vPlFaa2kOdiH5cBBb2cTIh+mC8Hi6YWa
tl2qfAMD6IpG+JINGhT6dshr8aJXHGHIEffy4iVv23iXuy9e1VW7EUrbilAfUkBrcgT9glWKTLgc
NSH5Oz3K3WOg4gANqdttqrihasnlX6A1f6I5LILIdMo46Ui87Nbst/+fL+undu70biluTICo+VAZ
X3u4rdNcCC9nveUm+lB1aBwYx6SU9daLiNVDLbQo7XLmx9u2n46WCuMzwW7YwVCO9nn407Hfl3pE
b6Q6/uUm/ckBkHxq3TUsSYPWE7/5WOhkmmkjTetWQQnYllG0cRW2eXSmd4vZzcpvUFPblrcPzJJA
6iyut73GxIwQXrrxzpdF+DHyV4+5yZzSFsDZBUarI8DquZirbBQ+9awtsf0Ztjh7RpaykoAr7lpk
Mv0x/AsHHuAwFaAO2wWERs35V+/7v35TcA06MDdE+b8zJJRg9B5mDFBqFvm1HSGmGovp3YwJUpDd
BLd8toXGvb+V5KvrmuiBeA8EpdoKkrhD5Lc+9LRZWPTQxbrlejkELWJWurxi4yWItlLmlC0zkL/c
pT8XJe6SDR4BQ4vDN/jt6YJFBNtTw0+NZ/uiq4gmYxWRSjSCQWnTuVXT9tklsehbNBFhDwGxWZ6o
KdRnEyEE5U2sV9EO6Yx9iet0LQmqJ6SSur9FI7xOU+t5ysS3oih/Ia2ymdXhKszxYO8w+Vur5ekr
BX4xhfOm7r3Tcgj97y/5L2ZSqdsmjkhbt2wbzsA/X6GZ8EEQTmQi/27otkxl+81Ik2CLg6ph6Cv8
syCHIziFtSkfg9lwH7prxfhur6YCeWWbVKeqsW3yjaLPQTwmmzxD4Zy3cvjLVv0vm4TkPsyLGi+P
5eq/vTWa3hlMQnB/RSmvcNJyyTDDkYgbShCKcVGcNMFuZ5YjnFmTYbhn5ykBYLpa/+Wi/WmH5JNI
2/YgFICikr/ZpHuTiCetS/GhGYjnwiH61Xi19WDtitrSN+QuSnxopOBZEU1sRkvnhA25zI7L8u/U
UiM+r1J/8QWbfy79UsecydNq6p4nnN+uD44sHB45q0rn0vAFSI1cOVwbQzQdkN47q+VVM3J3g2af
7NdLX4L0ELxdNjPfMazeVYvFEX9fQiBjC3qhdPeQ3IYHs0IxqXT5C8s6dhHOIX85wRj/ckFB+Nnc
1RlL4ui/7Voc8pQNbdG5zXp/ZLsnAhSalVfgc1veJtlRGZQ4rpk7ez8V02CjiMRHazWt27uavfKp
0v//5xICcVwXB9Z8MLF+32DwcmsiGxL7tryMpltgZ3GNX8MkwDw2+DbEjDUptJLR+CzXXXp8Rk7x
/99P3L/tdOznts5BVfcstr1/vqZaZRAjyOjllk7xCIaeHTcGLcyhjJE7OAwqtHEH//o4TAmn/Fn7
rTjNeUzOCcHS3a3MIIq62IkfwkDr9rFvm5jwi4elU2GXPZuIIjyhJsP6Lx/93+4tRCPXdgxwB4bz
2721wAFyFnGcmyNK8+yW/UuaK0+ufL3CBMQZA0ATo6gwe8sHPTz7EnNO3Zv0EDDpa2ganvKeDN3l
f6dRCAh4BD8imhSHpP2amUpgyvL7bV0ad1IQtJ0WtwRH4W37yxf5l72MC28Lnk+TtfL3o1UhrEwL
LFfeSEcD8jtq3ae2dp6X01MeZi+9DG9hD4pGjOae8YO7S3SmRepB9RhKlkr6g5OkukNOTGeLzdRJ
hmt/djG39EPiP//3J14W738eqyXVsQstCV7SrHn751PTDErQQm/t2yKW7OCVRyKhX1SP0Q5NCYPt
yXnDoUBcX5HdlodXDwSkTfpi0iLMxNMhuYsoOTLjTLb//emsP9E9YNUMVlFhCk+i9P/np2vbQjlT
LKLHRaupfAaSqAesrZby672RemtwkeY4rio3VdTfy5xg9Xlv9d3xCxPE/qEFu3AvHOPFROtzqpwn
jJU9Is9Wu9SFPax1OuA6gc1aA22PX/Ux7qshsNWJPT5pLuG7yiaIFwNM4jVvHGXz1ZQk5qy4IWvK
3UdGK4/uLKr77y//L2SEmXQ525kl5Q712z+/fGr3QhuKJqZpzf6gy+BTjtOSjoEpyPFF8wCc/rOs
gvAsJ9M/LsOPNBHeYxD/he/CQsvv+u0xkR6AfghofB4OGP/8LKhgezHVZvi4nKsCuuPHgvDOWM2Y
1hwOFc3myqKHBYr6VucG54SsIK9yjB6GQmJMwgrTOQZ8Pn32RZJGrZpvPu8i2tmnApo60g9SRktS
aAoC7h2Ehbvlx2QhlDOaLNxyvGBc1kTPuaCZ63bddDG0DhJv5Cbr5RSvRvDarUI2nBTWJ2sWZ9dk
YpaTMwJFw7LTRh29eX9Yhbrb4Kqj46AzlBlY8rQEOCWWOdOevmSh9X1ZS3IneU2jnIZEZTyktTKu
YZBtrJKgQC+vLdwqab1O2rNrEG/aUc21TABWSxdFF1is4vKr54x4cCNUtBNACWKOM+dp6N0vtFOQ
T8a3oBmy91ykN0LGCJH3a3qs+QWLpPUU5LCeZ4pA3OC0jQXwd0yfzFAIS1X9FFwyVz4HXccRnjvH
GANJcoZJ+VjgJ8UkXEQnRHa/bL2C0ehTiHrhe0S+4eX//5yCkJx90yDpdPH7zoyTI8GHx3O6dGCN
zLtmwuHwGprvUh9QNyUjTRpjHI/LPHlZQ2RbV8cOscBfPsu/LBgeZ1QTpKHpsAL/dlYNPKa2jNSj
xyEIM5JfR2e7ePeLnmRN6XaH5SMsKJefBDvqewrWcl0lBhl706eBdi4hCs3OT/Cc4sSZ/lIw/MlQ
JdlKmijdnRlE9kcXo7NrK+8rGwYS3Vc6QOsgq81vVYZtsS3KOR/E35J8BH8GIuTBmlCHh+y3hYjg
AjGmXBfS+hE2WDhCVRjrNg6PbkcY2F8u40Lx+ef77s18HxMaGbQpS/628I6d73WqD9LH0NEuyErU
RZt/uMb4WOsOejd2rZIEx+3/UXceO7ZjW3b9Ff0AH8hNs8mOAJHHu/C2Q4Sl955fr8FISciKfJWJ
AqqjRjYS9944JsjNZeYcMzRq5Rgi38DKUXnC6AuvdiZ5xuiH/1Wb1mratp7TAW/8KZB+LuifRlMB
F+SaPegPFUWnORH8JNNOPMl5MM46Fr0bE5hi4qirQpTWOrAm3QVdX7lOHj1mRCIeZVN/Orn+pfFc
36p6TX7utdXf6UhR1qU/B+fUIpxEp/0dSnoNQ2kQbfcJpVDDxTExzEzdOlKwddaGvddRVHsacus9
N3waQZ63uvbxR3lfGjhWlSpAnEPKb1HFD1rBMjLBYY38uS7PtVlspe4Me0o8zSvitGcG2GLJKkv/
yAD+C+pDuK3jsdiw82arElr1OayGC057voSxLW4LgbBUODHEyxL/cYUVwrRH/Tw0zLcUQK3XRFHZ
21Qhb3zmiF4tZsYxbXd5eV2r1niw0bmv4io/DcUSyRxjWJydKna7YSK9NSMnuW27XR/28cbgJdx4
lNrTzxC57BPjXJrXhMwrm0g2zV4zp9e0QWU5LtSHrGyIvswSxskRJkttJAbKJvJkUvPDFDN2ntKK
mDCWHSO5UCo5vgqRbPfT/DSrPiSfxDm2fo/5lJJ4ZPe+Z6q1/TEbF4hzVhWrxkEUw5rQswmbuUEE
Gjodti7+wQaD/yki9HDzP5GCxV+bdwaKGpBZG2zhMhb9j8+0YCgMdtdpcR2ECpNwPTGOqlhQ+8Zp
ZM9xaAGtk0ZiHFlGiKsiqEC2F+QudIYVbCKin9yiTsQ2H4koyZQ7h5Q8NmLzNkKmsAJV5sqB7eI/
3Jl/LZVBjak0lgL6G/yEXxMHq02rOVXi6pqJbsugvTyRE+scJ41k+kiDuWwivSNgNUKPgHrZKFWc
Kzyl0KRCsqsfhNnqD1MUPvz9+9L/QpxixQJ0yqaGdASVwq8DI0QTSiRTF9+AOUSmZpM/5zv1xmqU
A7tsNF1Od60khftzP/VJzcZTYJRcarUfWpFMy51llE8p58hGXUgrtKka67eAnJnlb6HlynZQ1EIE
AgtCyJf+ultiadMMM2BgbBBWROxrBQCNqL61egNGgoUMyU+rTQutB1HK9CNd1y7WbFIv+ownNQBP
/9AEaHJ5yPz58DRYn0nY00wiKJf+UixJ9vyEGUzd1c/g7Kf4LydzRz/vjSYh5XY1OYQSF89di2bE
Y+xln4KSPdePWT7PUF40Mrrparci0I9T1yFPj3DhPwZxMyPUQ+gEVz+lmGo8F0bb7n4O19BnT6tV
nAN+3JDBRny4G0hzPLRUwSs8ONm5eBt85fhTzvZmyHJO1mitbYWyJQ9HjLiIwE3EV4fWJ+w+gLLL
yuyOUg4vZAyBkgAMZBptTiIOTZiRtzvUrNalH6xglc/Bx0Be0d0k5OMPdWVSX4e+PaEFdLzM7Nhx
p8WL0I0PnTyJA+jCYkUK9FoUQbf5MX7FsmUQoo8YNnpqtawzcwafxcqR7ExD3b6vAySLOvJBb7In
tAq2vm0IoXbKg6YIj35Qffi5PsjIyDe03g8xa/6kd7R9FBkV+jcukp9FgWUoe8FC5vxT6U1jjQKn
q0+SKV1STqwbQ3nDkjDd8QGiTdVFLGuqsypRjjf1RFRLGn0p8j7Q9UODkATOko5FftkWF03GbtFY
5y2oVisnm8SsknAjccSx82+gejrI+gnTdAWBj0Mw6FdNE4BpsxDJJX2ysRe+y89PqUTZskauK8LE
uOgnn6oxyAcFR0KxznKu/r4V1V0ErWxp0TR0adSjZP4k9viGt6lcBy1qGlFnjgsM2kN2H+1/ZBWG
HSzKqdRWeb/kzpoUb2h0EbOMU3oywFnv1Ci8I49e20O3BnQjroVGUJas29uuq3c/fWpoWvcCsvg9
EXUoNtSNnVnGHosobpqc+znoTopRwMwb86sczDOAk/SU43U75uKfBkS/WxTmsIbUoIXrFhyyv0zM
TWfIp1ir1Su/G8JdI8GezglqxsYME+47PMWkC19qDUYhj6hhZ6eN8Ud599+d+XAfRnkyvNVf/4N+
pX77aH9nO4CT/3+ZEv/z/5PwBx5U/3n0w/+av+r3tyh+y/+c/MA/+SP3wVT/xQUlwR0LZpKOLvmT
P3IfDONfHKWqJqE6kwfx8yf/J/fB0P7lqKZFFANH7c8f/N/UB/tf0P9VKHQm/GcT4Nt/KfXh13UF
Y0wll4J1mbkc53+ZmU4d2ngBhWVtJ4u2JUKvhfHYqDIy/4yYEJmC+GskhEi7VOjbYYPb0Iyvyhru
1jSQg6hMCJ5SFbpYqCSlF5fVYW5POnxFJjzlbQUxdw0UbNeaVrhK6WFpWby6V+JrNamiA0mJAbAN
8yCC8Z9qoN88WT6cYHxp04uwIqNn+vXYBuWl8FjSorWtyBckspdQQj5x4EDZ1hvEqzv0g48+NAvU
X/LDrjRCgEsPBfWLMztff7okrv94QP45G+E3RVY3mVByBXALMzp3GGP8x4IsplUonSQB817Fz3BW
Xhq7uIlkeWo6s/NidAIW0YP0++tmHMJDWOaU2v3Zyq3vIBGwGKX/ruphDZwCzhcJil4qatzbcSjd
CKNkiUkT0yFeQPtTC+0n2p4YGYSOfmRlFkyvCg6GlVXHMIjM9kaZ7dSNYfMMVvr09x91+Vr/VCHo
rFO4nPmszArhyv+eumW9qasKAXtrrTf9oxgCY2uoj9akNNBLcGspia8fedL8/atyF/31Vcl0ZosO
O1JTfw1x4gkPMhYt4kk0+yYOsYfHFjAflLP/UKX+6sKXj8c9C4GU7fgyE/h1VSFFBehttup66ns0
tVnFbjIaDz1LDzXQYqLdR3/995/t37wk1i9qYp2ymP7617VjZZnZasjT1tUcN0dlqlW4HvLGyUgY
aaD0kmYEe+3vX1P7dTQsn5OpNQNU5v7gQn9A1X9aLmslLV8EIW/N9I7ISv/ADuWhn/LjUBLlAPOR
6eU20HRwAR35Hn//6v/mGsKQarFmwnPLN728uT+9uEwDn6VoPq5V6m4sUeNugvsW54mGi0x/wEt9
EyDz+K+/qMGxC4DaQDzwm6OpILIiwDee1ibMmEDcA905Dv2wynvjZezBOs8G+bV//5q/B6HL12xx
ucK7NgXftfHrcnJ8pCcJhqE164FX2IeXOhCXAmD3yrecZNVkLD+78GSzlVwR7WopuywnMvXv38W/
uXlII2FGRJwQE5Hfk6VSSF82EBTWejTuYIgTSpxyfRXRP5yCvxqp5cNKXsjWLU06yHV+/Vpt0cbq
PFUD2+7SK9NpnciQBetuuZrLHuduLGBrvv3DhzPE77OB+TKngiY4GOjjfl/KQRfLKTSqeB0ZstvY
RXgTKFj0Eu0Kt4LvMqMv3F6TexzxV2TQf3JFhl5DnIJbRO27kt3wjYNMZ/C6HUkpjBz/IatjIgcD
lLt9/tkq6YPIwjOYsnlvq1TBTODDySdbOdBTF0b0g/XWd/o15Rpm5dH51Epx7ceJGyUKQSj3Q5h/
MJF70aPsqdDmZ9isr2OcXNlLTndyj+QMAUO2yP9R/LT9gpo0XdwZgStr+r401d6QvZ4NoupyPXhE
zPddLOPgugCDNYOngbPKc3cMbM+xo2ehpFdOEt1Uo4/dpt4NjqdoyNtS7AKDesvS4t4HYdZWApF3
7yoBWVBmzSJkvqizfYWCKAIU0tzVoKMiHwJpNeEYAQYd7DUMea4WXIzawesu63NpZEdsJBPiACsS
90OdhSu6Z4kysw5ATVTvht2ZB2NU7qc2Zl7ErHWsQvsTvRahtKpdH/kOE3fSyByJtGPog3mfOLr2
qc+8qiofoqHqTrmd3oxWVhwj3faEShAAOU4TGRP0wTRg8PJwt21BPH8P+sXKACygHnwd8N97LeWB
1/jBvgj79K40Hn2DB6tJ73JqLf0YO3pz5pf5neB4ZOiZedC9SbhlmKn7kl5GWB1W8yADOQAtrZhm
nVjJVYvZ1+uNwVypusFG4BzO4OqDuLfRjPsPybAX89ysWlWgAFSVO6MVw6lA+BX3Ye7FMZxBpKj+
wSyVZxl0W7N10oNqIP53HH3rF0NJSlEEsjkVkOfNBihq7e8CB/10WBznxLqVajSd6MTnnSAlkf17
75pm313Po4MvT6JU9tVhXaXjsU3n6En3l4E+yLOKzSiBC9subNbziDOziVXyT5Lb0hmYPz6Mo9Le
KaBVRfhJUEHu6Y7qrxUxvhgzpkMz19WtyhzT0/VUPYYRAp3m0neFDTBV11ZVb31XORgJFSsprpX4
A2A5wBDIE0ro9FfoBRGm+TsjYtQm40e86uSLO6a10hS9QugutyIQ0QpE1kPuTJ/4hR8hzWi7LNHd
FLQcNyqFEPdqSivvNTO3XGPIdkfgtNvKfjgIG5uwr5vpFmTAG1itYKMWpKZzvF+hTyZz6cZuDXwC
NZas0GKcV0JdYd7qEK/LXt7GvLpDyjzBTg0xkDrwFeBkbClxYrfVA7Ak04VEARbOujqdI4FKtIvG
l7wUtzgxrFWFfWnlA3ZYwV61N0wLwZWqqIk7mutCVuUO8HZ3KGFFbPAq3SQo9o65n1xPZW9se3Uw
PH1Ay9vaZX7SzNIFttCe6whbgO1UjEUC7QUrNVXmXvTRswoBz0MLLoiIqV+mvMU3YNyQKayCR5rF
tj0PbR2BtOu/QrPyV1bTvGrDAPdQK7sdi7F+PcdOtRm5P1YEft46CRJdi0ITeuUbu6IrTE8675jw
6RZ3TRq8XNCGzmucjOcZt68XkC3ppqgE8Ph/hBgFIyxMxDbkt02rRIyG20sXpyZID+CFSYcj3R+/
hT+BfG3M29QirFsoYII5lmG5Y2dEKE+/jzoal/jWUuE8t6XpNcyYPbNXXiVwMHtICAJhKs2LZmfO
rxbjzdqcjOcxS89TzpTYf85DmFOxD1qk0DpalumZzQMLirmFn4EJ+X6KrtrG4E5WNHJuEWl6mKk7
F1BPtikNmwVp9Z6P8XfflPF1HU5HMTev4ashxE0QXLjueqAB5X0bm+tppMNyjiKDfo36bdqqVr2V
LCLwifCuQiPGVDpl/jng1Lq1MjXfBJz5AXgbT6rluK8UlPZ12b7yhvJ9gu1yZY5W5VmqxI0wkRaJ
S7JyTWx/64A2wUttrKlTaJoe+4hx0w+NV81juongou3Qom2TJEzdbpqVW0coyi4OoJR3pbplKhQc
xUSDRlpAX5E0PAAp83W8PtJYFJ1PjPx7mMMY7DvhpLt4HCY3VSccyrr9KIIWc6L25Gt25Skcd65M
YWvLuu7XiZBfnZMdNT9/mBqc0I4e4LCr055xUv6q6TlXgBs6+sRwc4gRWct0zUGFJNmJ9KMQiPSU
YlG0w8L4wMVzHsWnHuntJWcEI0rzQ+olYMoW9laQXQcRVkU/m2/buHwaen+rKeEd+5vPMsZlmSvp
JWezniBQBjlMeDmATAMf+MYO+/sJ5d6uTOVTAxFpmRAeNUt/q6bZ4HdaPNU5/H7GS0A9M6lCDqoQ
DyGHAWoBZOWO1NLxNFYw0COdHrmR/rTBwQAJUV32SAMPhbi/Chv+NnjLV6NxjlrbPKAXKblMVo1h
hXdDbN30OW7OOgeTmQafpb1VUFeQ56CSmCheJJZGq0CobDgyvTHRPntVXAPDguqQ85R0F3EYN/Rw
QD30HbEjNPTmSJfxnqTzej5BElIxr8bvFpTggx447IeIcrSJtm5Si0tGnb7CIeu8rgOM25hzA4sV
V6AIzN3fV2m/AyjZZ6o0jDjBxNJuyN99lcMgmJMjbHn4dMW2S5ybFM4T8BLHWAU+g9kENPShBlsL
bhODrlJSBy1ZslOXTqdhUt+KnC4I8Rm3AM9e9lQtO6pu2svYWsqUfIkf7DzRPM9d3tx1WfieqfiA
/fK2JVq+CtP0Ek/TlzWWyaHL/VMg5Ru2aH2TplPgAbIBSthW+wix6KV6/oePz0Dvd5XKZkggRDBR
vrL9sJci/U89T9fanZHUNhhX9UuLCMaq6Ghdp5FvRRa/K3o87mfQrbids53sq30OGYXEgsCd0Qvi
kSWNM6ApB0UD1TJu+hcya1M8yfEpUGwHlKy9hT35Pcqp23Z2e2UPOmQpRuELi2K4kol24OtCNujM
+aYpmvAEWhvzZSbUlTYW/RFXAicqJp11NTpLSZjYLuJQX+IjgbjUV5WJyFNJ+Yqj6m6Q03rGWbAD
p3KYjSRb9fFYrdpMmw909ns/zsvDYG1Y7amsVS3uaCQhJIiLqzCH9RYrgb8urxSNaUURYcfDaofY
aHwp58IGVpdmbh000bo1woHRsrDXo84kGNPeM1FFDEU6kRyrOq5WPDkZkVDi5Hlwho2nug30rwP+
QQAFUfBtyfalTCgpxp6HkUl21p36Vahqz3NNwymZ9NKNlXqV8HtYZ/NSu9TqKZsyY1+NxrEbmseq
FOVaVM3IoxXuFK7LfqOarbHC2882pHROzKyNUAC0g369xllZbWNNFNtSyZKV1fKeFiPFcY6Uah/4
0yFkprVFiA8uJ9XSbQ1wIFIu3ViOuyIcIEcH6QWhELJEJzknM12GH1n5LmM/w9ZhmLeQ2F7rNWl6
3Q4/eLkaA7pppOuq56TcZAY8xQ2gzj2elPShjj8qaW/gAyT7cRqvRdh0q0qNP3MwJ1jAZbuZVMLt
Rv3K70fCKWc4PlkbvnaDwUDHSL90SAvuMh0QCZn12tBU0HTL52Ighdvuo2mVZfyarDHuVwDIE+Ak
+eiFEYkFwZIuJCOQvrDbZs2+0vgiPFSi7dokDhC5gvOeo+s/1LbFIz6HnQnHtwfPaE5gwcKYR1CG
/SkUVrweymHyqq5tLxG1+LAWguSANuj2djzvZOsHB5Erb1pu5hiIDJablRl5raqMp9jo2Aoz0SxD
sPwoB+CDgncXoKuIeg3GB0bqGzvHYlwp6XEAlOAxWY0uhW6TE1c6hxID3eMQwmd1kvRspRZfHI4u
NxlHbRvnzqPfvXYIVTp7ao8s/Ii9tsNtUUh6hnQYjhpJbOx92JyMdR7c1EbVHkt9OPcBvWeYaOre
aiU5llnW7nVwVC5OwuxYDMZNY9V4loj9cp0snzc2Kyi4R5ELNXY45inJSkY8+Uel5gkPebFPHe26
tpIQ7B3aglxVbnSMnU49D6cqJBqWUl0yy2qGnTL1FUPJK32Q9nVsKDiUsuJSy/4KPhXzriV9UZUN
ckonXC/ZHRdwcZ8YDnDjCmRU1fzmN4V91CFAxwTB75NYXHGexl22rzMrdw1T3JbpHJ5DHtibpqJp
7AONtXqpkQCXnM24hvg5fGtjkpMnj/mw93kQGbDX/HYGqzxm75XufzqI9dK2UXaljZPWUdm127oP
aiImCb3kdFpFPABdkQWg/8Rj1RsQ6ocvdnMtD36kKlnXfqVO2W8D7Jd7KDerptw0epA8JuaQrbgm
1HXLPlNqwtlHtG5eHaM8SsP7iP/ozYxVkYAOlujERCu7c6ZDYDI7IMGKVa/6uXxR1EluHDE+pxMG
vpRmFWCbKF0/0bRVVtG9wJ55VVrnAW0rr+RyRbhO5eggZiHIkV107hZ+VoD0hpCj9BhaRvGS13uW
laan5wJyRTF8qvb81QR8zsGsuhVfNBKx8gTn6SohmJQsjeEt05SHQcsOU99gqNUXBALRKTjVnGad
pzgypm7y4qkx101jEwvi5+cEIZGtnOO0Tu5be75CUF9dkscswEZnifyM6KyB+jzaW0nBVHJ2bOoK
zuLck89mjZxxjVJs1TBVdsIYd6Wf8VQf+PbFlMUu9g+uJjEZnkFIjMkE+ZjZVs59pRlYBlSxm01I
aew2N0kGC6k1uHZyJyjdMFDtjZ8LLtg8N71Mow9P+qFak6MU+wUJNQTWUWF+5Yl/jDrMnzPBv8H0
6teBfo6neNfPvbLr4uTLxOoA5GHb1LXmRlPyZVNGrEodKhQsLFcuaRCGkj3nKSMNfa5v/CT5bNPS
WAFZnEH2VBcLPuG+ss2bIqQAmxsq/tCIimsRDPgnlbDa+wJNi2Ledo1Mr4bxQ/OB8ZJw8WLZ5BTQ
p2UEGG40HwcnZEVIMWFurM2qXJXp4ziYM0UJs5MkS5/jUDtVjRozdjBwVinDB9snbEuIiJm0gLG1
E1yyqJeIADItL0gFEGhkMqj7KJ39Xn9BtoA6LFzRSBiHVksN8BY3LFXuorobPLNVNjaSzNkf/C3u
viuFxf26bDvqQBIEXdW4M4iTnAXTHWMoYne2itfc6CAK9V2C16XvN4zpwfCpEuBe3B1qZif9vJge
Z5xUNH3Hsc+jzZJV5HZBp2K/onuUHIODGbUHBIRjXvRr6Y8jlw9Vd+PjPVOEJT0JsA23AU2la6SI
VQbWGnOcOqeRAB7e8CYxqGSIh5Tg5hxvmBQEiCnLB7QDODrTbm1G/Fkfjp4OFoupQIJJYCMNUjPS
GTRkq3E7VsnX6IzxBtsI46rpI3OYACXt89BZ9cbIjWNpFtp59PX7Qfj6Ws40pLJ2Yk/pMOLLjCY/
6NP93MBZNHg5dW5yJuk+y5wM4W0DTwoq+6Yvp+tAxgizuvHbHhj9RmV2mEeF6oxJVD2zzNC4FfAe
qzWfJVXPIiMnemzQwc89zDC0s0ysCHhyOx47Ks7Nc8Zy0ZNROa8Ydn92HSP0mQfaJWcqKAB5uHiZ
HZwIRyxYCqjv6pvgu2KbOIBGB6ltzdnO+GnY740MQgi3i+NyW+unQL/8TKZLZzOkGl9XzdlXxulX
Wux6ws12fOuovRoa/DorERnVNKaWnRSb1A6hBWgOw5cQ6pXUqE67oN50EhdLH2EFowEliq4P7w2w
hUqS3SjICdBkAVCZzARzP8B12tAUzgfHOfJsZGgqHVVQX2cJ0qwJLp2bpZa1yoNh7Y+cDcDApTfk
0btQs+roD2N5VUUFKk55Deozu8FLgIbCDKyNGg4L0oqbY4iKdmUpeLv9CZzMMCfh2QDjNvY8e8LQ
jG9SPX1A1wBBcFSznV9Cxy0y57nXd2hfTQxoCtOuuD36imadZycSqElmCA9l9Fw72lZpx24XBATc
DzJWtg50+HXJZ88bssgN+KkUchUePbC7NDtlfFaBvhaheRFjtU0bcLc1fKgQc+4WdjmD63G6TrUS
3UhoURvrPN5CfLZaBF2mL0bnqs2tHlOSOmw0kVqnwqyjY0f2DtGGlas4RX9AZguVLIv1a7pJZYLH
GKnw/py5CTb6jB+rhFPHrV2Lu9TsHqt5fs6COT7PZolCRcy428rsqQucEOVyFq+QRc2tmV80w8z2
aKrvShKUvCz+8FsSY0hxjEBbBwSP2QuGg+iouTIvBepWFIPzy1Am6jvRHLshJj/JwR9A41S4YrRr
WPqN/56dLQV84kJfAB7WnVPB+Cbp7Y+kcpqrhOFXy48isrS8j/TiFsAET8d6Cjd2olvIYC1w2U5e
3LLi6tYlsyoWffkVKEE0JlpabWvUoMgZ9Xeofsp7UzrkbaTZNzSClYwTxF2GY9z4lfNMam7x7Mxj
7oa2c91qUX7END4+g/QyVF15MqfIPwIhVNycmz7NE+vUZow9GilR28nhoYMduw/tuzGi3oqQm6vD
6G/7kY0tH2VjOfUnHkKOuBL73Ggd6VZCQl/EQzfX8jbImLkQ0wEpii5iU4dx8SDr3meoyJYQae2x
GpYZ1AS8PCAGwGom/2RTHlXCPpNupqwSZXwDsn1PrrxCgor8CPMVWS7sTksVpl/1iUqSG2EI5+s2
Sestdi9tY83wVy0tiY5Nvzzqh8pxawhlRmWHh0ZBwdf2kFN7BoaDE7wHQwv0hI8VOSr3pjEDb/2M
h6g/KKJ4yMKMnK6WaodDhpwxjKNIV0GJFANsuNIiwdGMKcNHug3W2P2NM/VyW9OZhPo8eqNNfgCw
ngdk83Jr5WN3ZktDqQluuAENTSCSdkXidYzHp1yASuouG8S4rTvSSQ0sxN48jf5RzZuv0AKInxsK
LINkHXQIaQWcWjecs5PFtNw1tYrXa9Jbdu8wap0aQ1bY3ANfrND3U9Dl41hjKjbfrWnINlYwMdWK
8Eo7jXoniH5pa1l4QozkvSYAThtoLhOEDZrY5K1v6lcea2iAFVadEzChaJruuKMvBJYKfqoDURAP
0apQmGfShMfopOpleK4zTXWTTAfKVhjgr1pWafZEogawLg+oTQaXct/i8jw4I/kJQYHFnZMSym9T
rhsffIuZZ/dhCRAuAVZLEWt/q1zpXeYoj+Xwrehcf728sSTVRJBDZAcECOE3zvZjPe1HX+nduYUF
YWeE4zn1XWnyJFdqRgt4EGsvzD87HL+rGfHbpsqaKxtt2KzEJO1p+D0CE3SozZMkhf2Kgq9i5tB8
OoVFH4bIflmz0SzNjF0xqsDgARDvajDLiNISH2BWSZguV0YxYLvMgNX1lXFSAVVBpXucrMrZIUmE
PnwyYw/ohiSgD4wQBNYtv8zI9QONwLd2PLc23gmlnvMVXuvebVWsVqKdl5gFfVhrBhNsbUTjGyo+
Ir78hlLYOlOnjJ5d1gjinOqeLs2mq+vqVd7wuNfCkv1BzJDayb6hopLpU1TTCW3BJy25ReORXXSS
sMXA3sBuPTkxuuJdMOrMsH4Z6Zs0z/Cq3iL0Hq6VQ/hBJrNEfWQuMCAGJjk8lU61dpZWenX6BwML
xGNv8ZJycJkQfpRjfy/7/JRp7RMrtbdiWij/OKypy/BzGAAEmyn86E1jN/c063iOPscZS3Y1u7Y9
615TLlbfmsM7wt1iy/JVDGTW9UVmrXigc9NKgnxxI1GXvIqSNImw7F3pN29JnLwkiIvcQB8b7gMY
yCa/w4HmKVM79qJ6eW+pNfwfhQ8u0vqavJwDumVmNwu0VH5kpkXSwhhBjWvR0gfxtjMZj2q59h0I
/y5U+7M0/Maln+ORPrqpQToUoTp3wHvgS+ZPrUl6UN31uhuF8Jnt/NYGixXDLnKJM3z0YxRMLQ9Z
tc8L9lXLGs0Jv0S3M1JYzkBpIvTPanajDf7NqAwVoBhRnDKG/7RYr+VcXVvDyPEa5d8Wbpw0rOxV
ClaEaD2xIUkFXXLSu2PMo1NN5GflGyzrOmSgHKLbYFaAI9dTgDbR8y2eB/SkltuF0gKj6sWci6sq
Cu4dTqNTKvGepoQhqrFqbowgyxgg5WQMiBfckV5OjeJ1RdmtSoXZ15xRzNZLClHZQ+w02cFIJ/iW
kgRpSx7zJcBptEueMfbW7vLe4+zCQKeBAmRLlIOZcOzqu9QlElPL7SPxHY2L6S9+Thr40sD8xUoP
jHvYhwswipMtNJlWTMP1RLm/CTp8aAi2Uz6RDmkB+J9djltisz9YLo8byTWuz4qDhmmGsdMuYLLW
dOchjaAouDaF2cGfue6GRIOTomdbvzMmVzEPZsLWI534LmiKGG8nDanZxshMopEbziLLUQIGcQps
dl0F/5G2WKVn+dQ1wXNe31k+Q348pKdQKuIEdyhDD7EZdJxyveJ8mFbcw/DCBjzLRKz1RLsJbOJv
fXI9dktEdZz65l0OKxXW5EEbbZI+bKM84sDpV/F8xYgefPSQsZGrvi22HPliJa9JjRSYJ13oScdS
DvNtDIy/15Svtqsl82tdd4fWbB4lFPENMtiTXqssoWT9Piv5sCqngj2e9oYGqHIRW2cXeT1lnmXx
YPeZ0HtGj9nDlJO8hP7IDpitdFLNO82GaT6QNZbzDz1ZyUd+Ip6TQ6faz5OTPowzUaVa1gHYtzx9
Kp5yDUmyXiDCiPFpJfgFnILeLSdjrW6fUO2yybGwrsYt69CXRZBNDcici6mWs5rU6j51oCpNTosB
BX4cvkzIz9DPBJS13IbrWag3ahU+yDF/yNL22h6bD2V0Nsj67zRHezRpbHnQ2eCeGXDNNdyVmCCJ
pJ8f2YiTu24eiII6wnPYBia+tym/+Fny6Bi3uaCOXab4lDM8PMlPUGyA99MrplqXcIH7uhSnZnQ+
WsbIrCK7Cxz227Axjo7TVfzt4RgY0dnuQ6pg3BkdT7SqBSvRVrc9GygOFoMQeuNWqJRKaB78EbxE
Iq1s24QNVb9nxcHVkD0bc3jTGZT5Mxp+CwSfTE8Sw25tZIe8T7esKUl4oluryGSYS9KfK/NQC+RV
Go3j7IBolXWzbLBvusa/BbB+E3C6MV1rTippTisyiPRVIpbhETGUZljq3pTzTxNhmfhr4mWNrh20
vkX1rrMrVwLP7uhmRRYP3jhoD5JRUOe075NJLZBAB0jx0OhVARyzQ8rgW8NGj12MWoQVkYqiBmPM
79TYBopGw5r3L3Fr7St4S+g7CB3QppnyIrjSxcyaJZq8Yp5dFKxyjaEphjybHQZNPfl+wCNlfkxo
5GHEc2YG7c4KblPVXilOuFJhEgI7Z1oROm9RN+pMEAxyvbLHqO1elEQ9Nm25CvPpUs7je1FOnMf9
XT4zsFXjh9qpLxRTqUuFgXXQUj0U63fL/9QCoHOfYhqPmnWFtw57KYHlKjFLoEAPpdk85ap5NsuH
GksUPHT1uQ78uy6MD1OnFCvA5PO20ut1/L+pO4/d2LUsTb9Ko8bNAr0Z1CS8t1JIigmhI8NNT256
Pn19PNlAdmcBDRTQk85BJm7muTelCHLvtX7bF0QnIsmXfXty2V1mmTmIeT8ayyIzevSyEIDC1GKY
JC6hKFh7g/9e296XQfigVcLUhYhf4EMdimJCyn4IB1kIJf/jRGJnZHRzoePWFl7OP6yGByf2HHWo
xSEbhZ+2YHGvVe66iO86qlDFsb9c837Qlkodp9Oy+8JzpkwVleHJ6JQZkou1ppblpeUaXbA1K4vS
hcaFvlLenB6er5FFiGJ/SqsOspMVJMNL5TstUePJ3spl8CZj8ibTOf+rfsyLZD3YLZYXu7+5XtSi
DZJvvqfH6xAMYE0Sy5vvLLkg00+B9zVhYnodLCNZk164zHVSI+NgCC6+Pf4mBh+3YuQr+G1HljfX
4H+1a/WS0pMxt7wAZx2DMHoasAKnQcRaTDUd0R0B6IiaQ78mMfhFqNFgEfoUyOWKQ4VJYW1aHDIW
Pa2JvfdND5uW9YE6ZRORFa80OEZcsulL7P6DuBvKPMudd9HxSeRb3yYZrvfkE0Exow4JkwD5Cz7R
uajokfJigcetY9bOFeLk0+OQA/yh8w0WUVSSLGA52EfkLfLcYp0H1cN0jGouHRjJWpdAhF6LSyGJ
9nUaKbPCy5tZ3ly7ss1ufRp/VYWfraNi2rqr/BNRV3ZsEXHJluiRrn0p3nyaZxY9gi10F4pY0vFB
4GlNpLXQ+2gTWxPgLLNVptlIhd1uJSmeVRy3OxpesYCK7nZt4HMbmBWvRkpFR51eaKrrBwRKTOMU
3ppdvJUhq4rBqpWO1dxFtl0ZfGaVF8xBbo+2GXFdNAQpKNR4ADBwimXKpkyVk0jUV5TU7FO2/9OF
8p767dPSMdIM5gGZ0ktcofZhnzg2rvIhG6bmxpePYvo6fU6+baRz8gdrTJVUCglprsgOsrfkC1Ij
SKxD4D4MrVmOghhmrtiYBJCtZhRXPwluoNVy7oOA+4zo0lC+e79YdWairhr9PVA40qYfAgslSU8W
5wLqNOJIYxRLBEjCyS2yQbMp2vAo+/Ky10ChicXrvV3UakwRhbfvGv+VRaXhCGUWCFvynZEalC7y
jditzLmeGO/w+NFM6WhRjnqG2VLt953mks1DNGotgKeF4OMfhxqHVEsgt0rCJRWBctZRSkuwYLrM
eiTfvTg7uY4ICZB/VnsnTYAtdtygKmXXdaJBb9q4HjlyawI8M2ukPotSp3VpemLW8TCZY/tKcJy5
bYPmO4LnV9+1tkL34iiPXPd2vil+B0/lvAj6/eCUV1z3HKuCRlOdIGwCCZ5A1+USnxWU69iR8+l8
xdRdny07NMjl9HHN0gYTAhqv3MbYRegVkEP4xEoC+7WNd2ZpJwRMten0HKONqHpSAyUlNEW56Qrz
V9qIh5SKXuMgIy4TPxsXia1+hZEdU17/S1KvvhY26zH0ABMg2eSKFf7orrktbPT62OWxtsth6eFM
ZxqO/GXHHLFqKuPidd3FSXQwh9SZOVZ5kbVr4N1P6EEtGpJ4mQtzwvrguKnvc5385OvZJlZbKs0M
8GWbevK2/vbKvp9XQTmVO2dLgfnqaSJ1pM0CkztOQY4b95elnHjPgqhfp1d+47T9bqwnPn6cOUb9
MAW9b7ZKDQBLSFX8WKXnLVvYT9EPG6d0Q+TjSPDsDDdWqtQLNdOAtgq2Atmb32gPb0TefuBFZJ4c
IUf0ikBIxoKGBj1K4t5gvnkyKv2uGjkp7AXZ0KTEUnNjoyqlyOpFiYFQnQqVk5UCQAX6DWXJSyiU
iW4MaGonJ3iKunF8l30r7hQ+e9STCRnRUVianEPKmpw2UbaXVCpPSjZtTlVIz8TXAcZwO1rDO17t
h4kTmB9zbzKTpwm+zabWJmErP5aZ2WdVstNn07ft1QXJSfyp0AcKZxMp+oHaRSDdg1W+mrJ/Lzqi
zHjQS+VTmjbnQQ8+n++jTFabMhHvVNPPhMMarUnU6E/E49bMyqmm93qMmUpxjM3u3QxlSdFMi2ZF
QwEWZRp4AtfaInDZ36bE+FmgV5fRpNWYMJsZ2ZX6Yoh3BhUQN8JuzK3Tw7argzRmQ9Bkq7K0VaAo
5R3Q+iCmuik772fWqKX0KxKqEcLajHaiHRDX+Xb7BxvCU/eLi2kwPHnZ3WnddAvyYE/M8Tolm7yr
f+m2X1ZoVluJiBd5BlJjKkxmZf9DOnM2DyjK43YiJpr7MC7TU1+insNGnc2dRBBkmMqF0wgkmPrV
6IW90Q05LynfdlRrRiMSpdLlFEhx4RCCXgu9GukKDWZh1e7xYVvzyOrf2j6/xTVFKa1G9jMCB9vq
NnGROetm1BHx9t08YJWvQzSBljSgLGo8jUNP+2wa3gjMocxqiF5oXCD4OK0krUxE77qq/qZH7coR
A4Ws2F6X3D7qwYkQ0Md0r1IVSLGGiMt+1TcpTZaxTX21fSMr/taK8asnG0zoXbsXSvHZl+bGs9tj
pggxd5pWPYfK0R7Y6ZRBfWO+vDKG81a4yhWJJ2ic5PIK6QyalRmtO46FOZejbGaX5SlIMsrRLX/H
0PhSDG221H3Wr9wZ1LVwmDRy3MnIUpFa+aZBsvzgbGO/cE7Fmm1Kvw7xK6IJLEveUlNbdJoRx6of
TFfHR+ltVbIYKMkaqaeJEOUQr3r0LfUbqwIfcDbIS2u6IApj9/oX4aEjjLxYvqgmF+MW3n5Tocyn
4CPdchSoCx6/3xHhKYK8KT6eCuuNx9E4jzjbGCR1qn9sng03wdMJFpQuJ0VB7Vfl0aAmu0lSbRU4
RBH2tkkqPxDVkiWwm8myJl8kdqloBDh22BDOvlo552CAu5Ii7nd6rxGHCQkQCUkvo1ArBuXwoJXk
yE9jZ9aN5dozvZsHTLaIpG/O7AGxXgB4xBbYoAPWtCDEemOotMPCJFNmdHH8qRij4yaAzDPp3+E/
Dep+gRKjis5LluQZ8UJ3x5KQR8kcBeZ0uCv+Roc84WjDpKWLhwlfQMAJ0ts5fIQ3q3gjZpmStRtw
B+q22uQgs85Ygcf/YSajjxQY0x/J+kwE+jc8YI7u/CoeLUpocxeEw5Kz79xCBG1zO/Ukf4F8FtZm
qSo8qq6aLaWOAgw260iSwAPpyrgQNZdLHYmloZiflMg1S8reWBvFEZzn3cz5TQ2A5rycSOqQOp2h
sneZcF40FSVDTBaKHmvKEdE1GxHhE9zSFrdCpRJBH1o3xZ4At8Qi+RMFlZ+0a5PkiaWnXQk1YO1z
yAJEbh7SJKY+fGBymYcn2cIAFg2RXC2ha35A66mpVsaemsFsGRLVTleGDg0pIWsAxngJJWLhIcZg
jeSxjylQY7b6Ip9fruuakjVFPPuEQPWw1zex4Y3UMYjPLovoHauMBeFI9VzNuldNze5chPnc7N2A
X5TiGY2u0lH0r/akz6UgOdro1AdXWt0AfmSXtu/MDbelyTxPMFNI/loCrqrZcb0dHNef62gNRrN7
EJ6IdsoLL15dSTq7lkTv4NeN/Zqyx3M0ZOZaGOYuHgmhrTL/iFpZXGiXvQZ1Lbeh3Pk0NXDtdHfa
Gnc5EdVMxDZtoLqjnDJnavaxf1LNUojnKf0rOMBwjOxkR6r9qCCcHdUuuHiWQxt8TrCnr8tzRxYT
qHOYQeSoz96ASeBJAgo8hyBzdh4+64qrqg4vozTuXsS8kK0NxWKeqTY6Eb53XVibUifLNxlfLVP5
6Ozm1mXBHiz9aDUZVK6lvdRuth5SUsfRCIfmkqjvDSKwhVtPNen9CtPIlhyRBU3GmzJ0VqYZL5pc
Ic4qLV+/A7N8oxNhwnNublrdizi6kWx+id2Re3ZBg8LGGrMH3oypCMH5GfSGzITmavftIsgGgmWU
kdeV3isie+dO579War3ILV4M+p1AdvPsT0zzGcQkt07yajMZxU3HGZ4HcyUavtC5oCYQl2JcKqSR
Zom7pxjl0ZjOLcn7cxGFFGPpGNVnk607KdttN/3wrRE/W57fwHh6VrG2tOhFC/JfqJkDLaBvrZs/
2yq6SdGdpW7PbMbJyOv2qd6fjdApwcGb22jTPRsxLGbxhybliaa9QCF3Pq8fQeYSCshxORt4vXRv
ePPhUeZmwLUE/rfVQuPaZQWNWVqbL4hIFZ0DMekieyf2wqX1eoZsOJ4RJf4om/a9NMTVI/mozcir
6Zxug/pg6471CRZ9MzYv+LWOZSwnod1ryEfXtic4gUNIeLBPnVKM2yKg4Nz/9OXMiMSHJ71TYSWU
gVhL39Kuqm88CAqhqVPddLQ/miDVUWEC1xXHSHZ3baJPX82muYh2vHv+Q7XSvZ/b17RtPvrB36kn
GYaHJHzNwmSXGsrOstKFo0XE+iuUVyt3HOwPYkLWlWdeSg/3Eul5rrcrS3HTfIJjak8bELqfhNc0
C7fpxTyEQhk77Y9vjW91ZL7XLaYQnbIHhWIW7ZxalEtIQz9BW08PK/2V3pHgfyYo0Bcwpj7xmPe9
X47qo9Ntq65Zu4VYFAjPBonHRzbgoyg+xjjcNFq9DyJouSY6grjs3QKnVj6uoHU31PHuEzaNQX8k
XMMzllNyouiMrhLrJY21Y0Ox81B3Z7urVqFJJ1E8zBWou1BDhzMVnM89hPUFBvoYN7MfveQVyIlU
bkmTv2kBbH8c3+kDBOUjPDKCsBqHO3aFNVn2a6EMt9B339ktXhzpPhBFUuG9dKIUXVF8MvnbpTHu
jLHdmoZ1KAp5H96nKDME8i4UTtrqm4FqMqfEmdIkT92KnkXnUFk50F/uXFk6Dq0mU056DLN0LCla
EG8MdsjaCF4KPbkWg0ozSX4d424dqvnC1qMj8+FJTa1j6miLxEiXoyXvlm28aRFqCoP/hzTZqEQb
9Mmwd7gcC5ibNizfY26aRZvrL5I0q7pUL9I1fzq8ZxWyjdrT3xSleC+sN1VLtTXNFzHbtM5ortY7
02YI8a3fMucqbZT+UiO8mykwLfgV+i+jqb5dc53bO9E077pa/5FsTH6m/gggvFmejxMFP0lbhkPO
JaSn3Q81ajwGEPZpYC5bB4VdHeynL0IHXR8qZtWUM04tCaDJA3kQnoadTmwNnZJpPsK6HY+xXd8N
rLlFpb/Ux8Cz7jjZPy0xAquoYOnxpkgtyp4wQBivbWZeNad5HwPtVsZUuGIfwqJ2o1KAVSOtHtAS
R1cp9q7o1/NAc44dogxQYeNXmeDh6Y/YwKfEny6SXCx9JT4ZrvOV0brYueHGNRvkK94yREMo5auF
2FdRxakvHm2c3QOrOaiBQ7e1hb7ct2aDa+rMnZBeqlt+FY6yJ1rsxTHzPzmqGdO3SuT3YLJRZX0S
0PRKvJcm6gvM7nbS3xZoE7UuXCVBcAhkv6m1du9Y3qYxeOvT9GiKDY0Wzyj0P1Q/Whi1QqtCSLR/
IZxPsMllAmBqxMqf2vAubuUeimw8evDs0iYQv1PooSmyiwYwiHdrV6J9olR6rxDK10Ur4DwGcav/
dmuhzIWlvZel8TlEPCxx0R8lTQKy2RisnCzfq0IYR100+1j1TkjklqbZbcvcXNa5gYq1ZaYYP+hS
+TBq42sM5ZwmztFwVin4jxp1iCHIj/GQXKnpB3a9rQeUwhfXL0jlPcagEdBX19DgRc7DjZGQAlM7
uyzYaY6ybRtzX/G2FDgOZgBcCCqzrW0cADnA8pslZ8C+NsMt2b/FmJytCOK09m66Hh7HyljX4Hpp
8ukSsIt4ZzMdYDYX9DjyC0blNZ7yvvS7G5rAscMuSRpCPrUtXs1TZ8QfHufk9DxpRrAm34yfOM6U
+9D0x0IMt2xw9yoFW4NxQFu8EqFJJlaLp1Mq8zyWYEPywO3ieacgx1wih+P0y2A5XKdNMCegZRal
7bbplKsrq3OTq7dcKNSYxeIOybQYFP8DeylDiYcCI83xmTkGlork1xn1G9/bPp1Sm5lVwjTayNcq
Cq8BssC8I6gFcycc8jtz/pXKxC+XMyfKFmb6jKgRne57rRnOgwzOiYMjFEqyaKJHK5iDVWfLEga4
xcK7QA4s51yIfpWehPj1x+yJrehVdNXFHtprpO6cGqnzWCKi8hpcfqOxi62qXrt+vbIweC1DB+q1
QbpeJQ1KgqR9ZvKo1nIhW8u9yRw5X1j58ygnADYsnW6ZF4Bp3CkPvGJ+JOqF7C1rN6IgLHUvIMKL
Skgz43rw/JTGEIeS5DCzrevo/OGTB2gPtXdfo4K4MFgT6Ecrznbsrc14U6HDXpe5224qFlYae4fC
CC4D6O6csLK3lH6tIgyUde3QA50zssyGogT+dfVxm8l+54wmciEkI4MbyE3TNRzJzU5EDUsGWGU8
juVSRuqTDqj84usU+3RvAhKwGXz1JqPq08DiuMWFt6NkCHkUWoshoGxYg69ETRglm6anliRoi23j
VeThVmg9sAUVi6TEVVB31qPuq3zHFgy2FMksfcAGMMmmw4cgI5cnO6RMQYU/GCZ6IzQFJhPP7jYt
bX5zciCt9YCDYZbbrkkhNOD0gMtATP4DiVy8Gzd+jj5B66W7UMMecS2K6wUAxYeflgm80Ti+Ihi+
mn3+7XhU0Wk1eRa9KXUQBfQuJNpYRzDLk10r48L2201rq8Oeb8AJ1k1RkMfJwrioe4F0hd5EKCcu
nwZ6PwcJXqm9lx0qpz+r+OH2URG+SYufW9gq5icNEKbqz0oUdZuhHUJKkD2e5JzSKnLpz0Gbxu8J
6yuxP4w+aScPhQECm2s2hTQ1HRk93nwjrYaDUNVkVbW0Sbe0fopa00mfZ+9r/Ky9lym/cfG3DRzG
HTNYpLzpBswPG5Qce/mnMOylyqTaOMCQXZC+J5WmXFKm1EjG8Q7VHvLkGl6X1X9Xj5eqEAmVJ+qr
FmtvEcXhKApMe4usekvl8nCj0u5oFnTH1vY4UiVjHHi214NU7FmnQLxFVrNPcmPdhfFBtOZPrfyq
zfjBIEzUi0NbLupb2AnsgRVWy6ERu0jNuCMc4AZRBzckseDsyR+L/Qj0IvmRLtMViuTaVspFlxDp
RwSYKCs4X7nJEoQwGiWymolUAN1LzZVT4N2JkqkWdkfHFS4SUJvAZHokyR+SnYy3kP9MHIv9bRy2
FXjB37/I2/jDUbxVmGmfJv10My1t5bwZkG2U1luVw/xgnlhEVf0yJgDlweiQ42oac9DsW5+zFGNW
/LS18BTW+9TGc8QH6xKlqRhLehEbdGYLvsZqqTnkKlWD/kyMKFrn1HfOqTqi6xbEMo5dga8uteBH
ES2HKQbuxF5mSNTpFndRiXk8iQM6hCIfdjKglCGvlwRa0NjRQYKHLmwocF02faoI4gZ081ky10h2
qJCi8C0fEo9mFZ2kGLSZ7iemhWhWiY801O45E6QKQTInIqCheTsKT3XSrSjmy9amxQXA075qTaWc
N/i9lSZjA+nLj5bf44ga71bq8oP74qI00Z+iLjcKQMuMJ9CduWPk0BuoHPxS5R6uyp+qVj/EI83o
rav89qHHCWV3NDD43m+W8fwHue3T7qR8WWRTYNUW25EOYThR4UTooCz/O4cUI0KBR856d6wVyZsP
UZVPX7W7RS2wq8dDtetG69715nYodX8e1/GXzIPtRDgXubbX0mpZuBUgktVgSefVNIvmPoKVZzpg
focZapHTP4Iyw2hWSRvdlfK1gZta1HWuzQxrEl0q5DqiYaxgkhdqRAUEOvIa+WL5Zii+swna4EBz
ubEQFobxJsdWGK58t7uLNisP5BI5TGEbhc/UtAb9GCrFt5AlOLnL0D+ZzQv7m+jP3ybwL/FIbFmm
o/mpBC+7ik6FgoFZ2gNKNx4+spCYLkO75UF8pMbom6YQQJJLnxZbM88PtYosz0dttG4TWrEJcD3p
JLMZIlbmKnK3BTPLtwvZFptTWjIPDLAY0ss+0DGQ8ZgYqfMylsMLpL01K5FzIhI7wZ4e4hrql+Qe
jBJdRGQuQiTPbfIF/eCLwOSHYMoyZkYMZ4uuJjbgPzWdm7DJVG6op7ALWr6E810Y6Tbt2lXuUQWo
ms118EzkLr99CsYP6vgMzEc6wEYNoEM2/+dgz9ucGpniNKbFyVDTcxf681ppf50I8MoyIwyI6UFa
zZ/GHqfUgu+0cM8YY6xhfCnt/o3z95yjKQ2k/cYjhyHFSJ9Ghy7ZtNcidGp2/6oFrMeBxvtDeMws
kSCLRU8KcjTWaLX6ta/F32NsIlbpKFrzR506pbVOS98sPtttfpe595kxQMDqqzTZt/pTeDnPjhmc
eNbl1la7Y8T3gK8Iph5iN5zRizeT4D2+Ul9KHHi9qS7t0ftwm5Zyu2ir5PGLF2VEVtR8zJznYhyQ
NuChFRk91pZ6UCZyPcsOhW1cdDv+iQcBCAHRT/6UkChXSDTG1aWS/PEXG+KD8NXkFYUFbXTBeA9E
cAYUeyA5uplRPe1A7bxN0KgG2Xeri70Q0UPRio1a+NfBL7g4zUWfrDPjvQz4dtqlao9L9oEFkV9k
e0T76b8LasDqOrnAsS+HjMBS1T2icF+4aXbTa7lxRuK6nHNmpKvG5SI18JISDdhY6Ytl4qFxuntp
Ahf5FcF4rrcwVW8NDfiS9shIa1v7AFp9q1SGCBuKSgPCy+VnncuVG1EmX9U3I/JvIa56HsfhLfWK
PTPXWgnVpyC1n8I7g9cA05IeVqu4wwdqpZyklBX8KSy627hBPW8gH8WgjQ2NiIdjjNeRTGLydDek
3C5ykd0zxB2Qi9mCBB4eGsO+ICYa7ODF0eWlJO1xZsU8KH27JGTsAkmTluqXjyeHlb1cDVV4FYED
fRIca8mpV6wG22Uadz7YOt6MtH81eT/S0d/mao8WQp70bEuo28VREbjJOvjj5tYXv6IunSdlZc9k
IOhA+j95uVN9+7tqy1cn1NA4DO2L0XE8Gzm0d3ob+WZ7g92cBnFi4kV+HTKb/kiIcjOwL3VF/LKK
BooMURJAFdpBdUi1lPpp0PQ/XYtXNjIfQ8yRTRoZXaYTSO7rb5Ginzq/t3jiIRIgsUfkrlfu4U9M
OD9RsJVcrn5vfjA+cro10a9TxMeWsnoLoNGa5i8Tqknja5i7k/gUNN6TX0ZkgyRFnML/0+2RWOAE
TJdKpZ8lepm5UNAK1VbXHf/+m9so1qxFQOHbAHHIeCISEMJZofgT40KIil1fBzIsFkyb7a5SU2Wp
DJPjrAv3nr1ikef1MbNiXmOnYfjDDAcN/ajIinW98R+G9f/XeYjrn/z0mf5U/+0YxP8fcxIJLvu/
5CTK9CcLCW/6yegDGrbf//Fv/Pl/hCSa9r8TbqbqDvFQHrYjD3P8/wpJNP7dJLzA8SxNpSYB3di/
/Y9/hiQaquaSrkjeuKlbDtlZ/4xJdA3s9Kqte67LG/rfikn8mxT4f0Ta4eq0iF03VJOEuf8SR/bP
JzcukchyZ7halj/UfPwuahGvOkFvd8E1deWcyhIr3Aeju66n59OZntRxemYLHl4rx7JGNNaSestZ
0+Cc8Nt4WEgV45XmWLPCSjvCqvm3pEJrVE7viM/L8r997Jf/mkWo6+6/pPgSvcW/HJKwaBQiYfJf
swZE11doxhsSsXLrHV/7u11k0drH3LeU700Ee1Up0kOLkKAZysuNEbsboasJtLtc9Z1yzpKiWyks
lcsqrRgQgn6paTYBW+F9CNpvFq95XbL0KX1jzknlImJ7rO69KLpZk1IA63mAR3rT7NsxfoJ8/sSd
6Bf85mKhBAo5H2aO3SQ4VoRSkwqr+gtUt0+h23tdq69N6aabvAOrw/23yNzWmAuXa88fmFiGOjwy
F7Kr1Hg6e1hLDmzC7MZ5LYNvrWUJDFRqKCd4wQFncMEbYnVHA+OVvLuLCRqhgEqE4pfr+RSJWT1B
FsNf8GKCMQrwjA5cowTfsMA5CP/YjOAeFvGs/RhdjBzSVntm1QKR+9EK5Jcu6qsedu9GEW4LsBQB
plKDrVSvdJtt0HFuYPkWakAFm2HejDj/DWtr14zoUlW0wUGKInBocdtjlmjy6G4SLszFod/UvDk3
g7gZardF/YqVmDZZ0KAOVGgAHRKgRLxvpwInd3EoQJDyCUqiOmylSRyK9M6W4lhlHQZ1f1/H6o2b
7+hW4sXQIUe3OiiVB1qFSeLcg16loFgCNAudx9YF3fJAuWwMYWBeBdiXCgYG67rxwMToZWbq0Gf6
+NmAmMFFrg0QtBAkzQZRI+j7TDokStltCt4WR+2yLOV6EEdg+W1FaaiHYwfRfHGafhkoO0zZOxsU
z/FolvaDzaAoh8LNr39xSlC/HizNn2BAvSy3LrigBB/swQk18EJ2mCWz7yqLzypoIvjtF+WcH9aE
MoI2NqCOEvSRlN1tTQ6T25K1AHha2+aRPu4VvjB4KcCHErHceOwnULMA3QxAObFjKfMa3NOfANBc
pQ6iILFJ2ZdAnPEI76KHbzZB9m7FEN/27kG4gOgBzz84ZQXSqoO4xiCvJQhsDhKrT5CsPoGzIyht
CFpbgtoaYpOC4dK5ztKG0b3oCUYbNoUmDhYHSZIq27okEyd2t33QXtC/qOnwyn7zGWXEWnQYVGYd
rou2kn8yV32pO0EoRf0V0zyHYcBFkKoi9U8R+1Whd83b7uDkxR23vMMWkuDlruRrBI6tg2fTMYPv
KtwwmH3gbP1i9TiJPFgKyhJR3UK8VY9AApCTyD7VRaHIATtfeaDof58nUPXpj7gTzN7L9OaBu0vw
dxI0bzp4fAcuH4HPezRhg9aXoPYu6L0Nil+B5gtQ/eZYgvCbbbtx/fbOrnicKDSiXY4jjEAIM4Cj
EtkCVEEGZzBO5IEBi6DCJgBj7DvYhQyWoYJtCHJoBwP+oYCHmOiososbPq0BpzkrRdP2Py2nPtjn
nxAuo8BIRajpxG/AcwQRhEczUR8tHIj8S4bAiliwIwKWJJ3oElJPYgrIoFDAKYKgfMd79lYzxU0p
fxWMC+0wlwooooOJSSZKpoObcSeSxs3+DHA2GtxN0qebIE+ffRG9JJn9lvn1XZgZfKG+cBX7OPC2
kIZzDHsUFXW/tszyqvX6JZ84Iy980eGQcHvFm2SilSJn2Uw0Uy+GA8rMK8PYZvoI/SJ96uOznTbT
clIKCkPfMFljg884DUMS02BYYLZ0GK5yYrpgvJQ+PtkwYGyZSzK/bXixEn6MpmYkmMOtgDfDv0Qt
1HCvguasTLwaX4QFz6bzt3MGvFXKrZhoOIVfDlZOTPQcy1470XXkVoAQSRYbmLwIRs+B2RvK4ewT
hpd6+hENy0viM+RaWBlE7kczO3oTlXJOeoHZg42XpJk8xIVJ3l1FAFhgkhSPY3HqZc7hHEu4x34i
ISc6ajrA6omd7LYDXGUGZ2lO5OWUgCjLtQWnqcJtenCcFlxnBeeZTeSnO6H7sKEl5h+4USbtdwWu
tHWHPwSVzKu6FpiWMemI7AR6P8ysEACaouprUrq7KN7a9D67nn7p4WUd+FlKYe/5qGwyGW54LHDV
+jvMM7tee6lgd7XTANObwfgqML+aBQPs04453i14YUMLX62V0g53frSjtOmLNwwHhuR1ymycwhM0
33gocM16aS49Dq6JQpOa/465wLWJHYLzyd99xd9GsNY17HUKi80jYMFpS7htHY5bbV4oD9p4E/MN
A97DhHcTJe7DjVOadKUI9r2yy4cbcepVDlhBPQxITPRylebSmdfLri/zRYeUbEES/7XLxy0Sp2iO
lTCd6333Zk/NBh0oUkeiNChH+QhqY0csvA7Db8D0+zD+Ksx/iwLAnKQAqUVACd/t4OcbI+BQi5sz
wrAb3v+n5RRvJRabIkt+PZzmVp8jI3l2KA/gZ579JEWwIKPwKh2IvFHRd3p2dExRLrQoGFqUDDmK
hpF6Lpj66b4PtGEHkPXlTwKIBCWEgyKC7MPXQeFF4x/nophIJ+lEMYkoatQUmPxfxSSvcNFZ6Ogt
xCS8cFBgjCgxRhQZLcoMzI4SRW72wGyxQf+hknNlavolCcXNQ9lhsnhJlB4CxcdPxBnX/uOHn/ID
CPPhdaZzeRGqqA1ox3O1nKavKcDP2mioSvgWRjQmDVqTHM2JPQEMIyqUHjVKjyrFRp2ioFKRqFUM
/p4XA/0KSdMbEz3LRKQgblFRuVA6cGlAQRzULxEqmBo1DNq7+TCpY1DJNJNcpp+EMwoKmvyvlGYS
1aiTvEadhDaYlGN0NzS4D+yBSHGwISkcF/ZPjkoHwZZyCkgDwSGPhAdhMAURHTAfaFckd0x5cpui
+hkm+U8/CYESFEHhpAz6KxHifJ0kQ/UkHhqoh57ERI4SXEwFi56KzsiY9EZ/hUeTBIkUXG9Oswuy
pEmglLXf3SRYKlEu1ZOEib7vbTSJmpxJ3qSic4r/Cp5QPlmTBMqaxFDCouaiG15Zd5j2xt5YmH7E
CBl/xkGirgfP2CSuMqJiFM8KtZUyILsK0F91kxALX0mxd9BmWX9FWpNcS0e3NU4CLiY6rPiTqIuv
w9h7k9CrQfGVT9KvchKBlajBPIC1UtcfkhwRRGwwy5rAx9wL9OGwFDQ3t2tyRUTGO+lPcjOJ7kzt
0jPZX9hAg6+wKA9FGy38UlGOvZvEy74ZfxlOXka0bPkkastbfq4Ie4CZDgje6uFdyKPdE1k2liZS
/cH5NFgkll6IYew/mTuPHjmSLFv/lYdetzfczJU5MD2L0BkRqZmKGwdFpmut/de/z7ILb8hsgpyZ
1dsUUKgiI8KF2bV7z/mOhEPh2/mjQmdi9J2ln8Ztm43oVONcbnNoRXEXtxvXgGImi/t26lElSJLF
q4BO+RS8xZl5laPhM7SYDyaZ9p4iakPnR/lq7fjp50VLAEstBuy0LLDWAsFdrMWCNlURVrX0sdJC
QoGicNHSwkyLDBXBzZzCQBMk9/TeMFJrQaJJ/7DVEkWH2UOqRYvmeKTQwIdvxDe2X+GgDxdzHdVu
tMsxRWEWMUIkkB6reqpFkYGWR+JBucNAVO+Bu0FnREIZo6V0tagy1fLKRQst0evvWi29hOGI2kPL
MdW7MFNLNKG4fG21aFO+yze1kHPWks5IizsHLfO0td7zXfhJ4ybVUlBAviXsd+Y1iRaKployGmjx
KLF+xSHSglKzRlqKSO2t1GLTDNUpwl1rVaBDHd4FqVqa6miRqkGTytayVVxrVJEIWSstaTXQtjKJ
uuy02NVZ0DoDnMftnh2j/LOGTCDQRCArUcr2VcBb3B9r3hUVyFsQFlpWm6GvNbTQdtGS20qLb2Mt
ww2hq+1xBHorEl3Jj0StK1HtRlq+66HjHRwOkUore1lmcKIj9vW17NfRAmAyl+5IaaMpH2e3qgvF
02zPu7q6KirXvG5CDFjTMl1mFpK6qf3CVGk4ZSF6aEt8c4zlbuqInWs799Tx0aQUorYjER3D64C5
n1phXUn6tvj1qq1l8TfnHIOBaVhPZunfuqQS7QmQhcI/ICryKceD7m4eSUYNJ7fcdAPew0oSrAVh
cVWNGI0GlNaZllx7aK8HNNgjWmxSxbLVqNXZqLRlbtjr2u5OhhZwKy3lnrSo276JtMRbarG3QvXd
oP62GCvZWg5uoQtXWh9egb+rvBrWKv4+v+9QLtLpjbWsvNTycmTmpj7UNtNrpQXoWl2OZ5R+Z4c6
PUClPnVvBZr12Ur3KmRuPtB3uxDo2h3uuYXO3UHvbmjdu/OC7kacXSTR7IX2uotVvnOA4uEpYsNG
PV+hoo+lNBHtFMXO9AqeuCBFoJApgH+mn9/FiuCaUW6MmYCkycvgq9U3sJZR42j5/qSF/KmW9A9a
3B8bHHMcLfina/mcoNE1RkXlhi0mjbgmYfl5SuujP5f7pWDybQdPqTYTVKeQPWRtCLr2GW6DmcME
3gO6Bc9u/RBpS0KtzQkClwJ02HWlbQuRNjDY2q+uGn/j4G1ItMkBVFBKVYnxweF/6rUVwnEOAHcQ
Bj072ihRdYAWG2aCUtouAEX1OWu6Gzyg1Kd7VCfo3bXtgtXwFLuVsS1yvP1pTFzaYmanUrwl2rVh
Y98I/eXOn9SJTC6GakKUO8zKnzqXIVSj3R+19oEI7QixJ/s+DHrrU5O2T3mGWZwTTp6SWKndJFGF
Vr1sypcxme+s0vsu8Ny0RsFJMGAK6vIqnd0gtImlJXI9Y1NAdsm0Hq8NUuFXu6+ejBB4pLu8WtH4
GGvXy+B8zpD1Ksww0FuomrQ/hqC/t0w7ZnLtnXEojGLtpskbfDUdBptAO22kXX9vvf6mjbHgpJl9
FTT5wdQlsgFDLaxMpM7c2NWoPTytNvNMJqAdr7yZtM9HMRYLxvEmaJwbu7eh9OGm20YxGx7z9Xmb
17SzaqxDFhai0I1fJyxFU4i3CJcfgyztNyrGt0T7j2hNfiu0Iykq3r1J8XlOmsuY4Cj88zPZibP9
hpv1pfHT2yZFcuF32Ev9AEKv3lzNwKBRjwAvpCzr0N6sBo+06Zijgdcb1a6GeYIwJcYv1zKIKy/J
ODjyrhBpx/zTjJp9L3GpRelNnyR3Rm2xw+bNNVN6dBYk/0DcVR0FdIch0bYeQtmfAUGchQ36RSDD
YVAOqVvh2j5PI0e8qpGXOCNR0j+3yCK9dngde9aLyoTPiIlg2tbAQjaOiLUPgjcnBL9W1aAPXIP3
xQk8cpNEfUesybEWDvbaikoR+jYSfaQQobpOfCikw+R32yS36SAqaCgAAzHpGDQPiSV/IlGBwYGI
AbXSoRusksisBkJPW3LiR5MiMybmOB612PCyATu4GVr7Io+gnfqjZA9I74x0eRxk7/Dw6OW70Hz0
4SmUEyLyYj8hlFqYy2Qsb6ulx//nTvF6ELN3KCFzu0z3OEfYuvKOrqoyuGR2fyqZLyGQWMkq9Da9
GuBGe84Wesp16DKxmE3rGqf+rcqWi2wI6s0SXeUeU6bSlbe2mUwblshPHEj3pZl9TwNXcqSj753C
SzCO8xQVq8oemYtaVrJPveGb+Jwxk8Dtx9Sp9XNr7bX5hKKdU/XYmfDwNPKWfskidOUy8JjYNijI
BY0y02i2bovYFwPezads7Hd161NOG8FwsUzYIlXfv9V8MR8K2xQwP3Vg6WgKzeTxZfB1sq++piJ/
EJx44GJsQEJ5lw3E03mcniAEwxOcgxsRDmLXpGylkQofvMq665wAeoNzKbwigQZDsD0i2GSVPvQm
Z5c8JkjMPHgqO7VFi/feXK6zYV4VVfrVr3jmixlYQ+hQNkTGaXTqR84KhySVx3bwkUk6d1MLp8LB
SGV6HGOCPr4v8UaWoru3rdc+D3ysWpQX/fuxkcCxwOXVHM2cMMzCk0fyJe86k34gwWkY5K0B2xki
KccL1hOjt0O3UIzBBr1Ixpqp1KTMddqax3PBRru1BDAaQ2rFdxm8sCOCt3C8tV0b5Q7TOGW1vFpa
u0aLQk7Z0I2ErFImJrPlbJJI1xtUB3gIfYA7uX+eUOQj7ILKPplJsyOTNkIVlx8p08pHB4H5NIxy
a1dpv47uunYXNNDoUkbs+2jO87URO8cglRcK/f9OlskDhw5aYrLAgS6JFesDf9+63g3ESYAYEgkd
1u7V0vIDYzRIa1Qx22Ku6NGUPqE+ktvsOrBe+wh3X9LSllXBHiokd63kLo4IcjibYqMrUk6DFE5+
V0cbyxXHyegXCGiRucaV+oVUIQfoH2CeWHrw1/rXcCkGMiisp6R/NLvgCOABt0N1KVIiNQID9kMz
xJtUoHDmREE1b+D6cfznJjMlFaUfbKoR+s/oXk1hCduAzQpknrdd10afb8Ile51z1rdwQpned0dR
Lc8unAwQmjhWbOoNL2u/hawCG3/qn9vCbHZpNnxfbKb1Zk/JrTT7paAe9y35lQMaz2EUPhv+eJcP
/EsIhY9QVAwoTd9umMc0mB+PEl/whkM16tIacQylOZAbjF+lBGXep1SfOOqxV7Hf13i3q2LChcBi
CXkSUV+YfgYR0CPzUOvSqzsMKcuN3XnmeqpsmOpEO7IOmad8NLfSB7vTOA0/Pzl6kQsApOaLLIaE
/JB3n2oPeoFZIVqqwnXX5vkVhtXXLBbZo+dxrpCCXE7JDNz2kay51atrYLOWstzF391U8xesGbnR
6DwZ2WORDvciWV45/oi2PA2uhZhKfAqK5XNRE/9XyO9VjN/YXsbvqTkdWx4vkAefvRzU8+iPX1NZ
VFtwHVAFfcx/0QQq1VCfUZS+em3wfepqe9/NwsVaMW266nstmAR7Wqzn95m3sgaUHWPGfNjfhy4V
Q0aCx2LsmZHQIZr2ogmq9WDWKfQU4iwXDHtwzh0G2+CuV1oIHdk22rE2OY9Dlu1GMaNsRnrrzRiS
j70VHLOc0I4OIZbXgEFo5vpN1P5tUNgMiHvokr2z9YE2rpFIVYcOoE9cBAAFRHlpVR1uELsIdtQk
l1PZHSe4cW58ZcjsZsHClptg/BbJ+CgyvuUuu7zk8XUza95MNldw7yeixp7JSSzu8kvhIM0s4H6J
gfuUK+vkDjSaDDxTCwsL+qSuNTfGAC6FoCoKOAsl44j+yrXfCmHgShmABKCqp+nxCOd+ou7kyo7I
sSJD7hSlWCW6+MnUQdxWn+fQpeNun42XyCT5OwP/bp5xaJU2kpiwPbmd+OLYLwDjnlVpPk1j8+Km
1tucjp9TQkfTWp1qZ8C5MnBQpiiPyBvr/X1WVhdJ+OzCWM/xgJPeyQxq7s0nfPDIKiGQd80LcD34
gOsFW84KhfTe67wduQ5OzT4u6SD2xOmYhtzGutmJJjmPo23buHrJQ6kAGEF9zeOkp4fn7pYyS7aO
ycLGpA6XN7BYU/gbFvaDV9XbPB8fTd7G1ewBccjRHReixO2OVgqVFizzKEa54715TV7iKfbQJHKD
zLJema5I9wDtodEAgbTaAOyjoLvTUFeVCcJ8sgZEnLLvt5iAdENUTd/TSCheSZgvbTp8l3OEP41N
CoXmJoLmWwbLsEtjKhi7AgpaxZupLOYtnIH9NPh4vmHUWiramql/HJTBLAwYiyOdTR4iTEvSL6FN
4UDVePT0fu/5b4EV9xuJLYAefnuqbLqAzVRBubaeRcnAS94i8xLrqKd5CzefMHbWPvfOvSXqw+Ss
hsMbACCSJWNEZjN+iqQx791l5ifZUb9pRcVpJcyyTWG4vGdjMm4yIsrXNvmY6CJgoBd5sc0bRwAh
AyGR+BycZhPfT1FvwESz4ow3VgHCy+rxS7vja9fN5saeZhdc6HAvS/XSuZhfcjKkoaUatC3XIYwY
xIIJ37hDmtYCRnAFvuOWLn/UjS7S1yhYx5V/nYRxsqnSuWT1ZMHaRx0THYTDJBIcgLZrmY8B/cy5
bcXSn4OYk66y6hcRmxcgtWwGyAsdimjSR9+hPqpCIuTuRYYhzXxD65YcLAXJsy+PPJ9CMVEDEPfc
Ow4wxNkbzhgxwG+A3W86Xm5URgxCmltXlowgtUmwdkmCaAFvtw3pLmC/3aHPAeLOcAOycg8xCP43
WsO1A2Ud0sRzOzOrWCrgWiN4PUqJx3leGDWqCwIpwEhCPRyW7hoT1XrI74l0h80VgNPnvO1ONeWi
YpGNAdaGYKKuGYI/F8kCZi3x6Sw5bAojQP7S/CQj73FijUXSriUuyKdgQoDi9M9tYJ8QACqc9vmF
01RwifgvTRT7W+gltCKvuQ4EpiqoDDG3crCzfAf5yFj7/uMUkUhBmomhNeFbIx45W1LfXyLcXDng
8c4L5SWNJYHzXUh7Dyf2Js0NwJRzeivoce34/cPRHubqEHQQ21p+XJxG4aZ1pNpxuo+hv9MPBE3v
bqiw7pJhnF7qUZIYGcyXSqsOS/8K+DZJbDpSZyZbx9QhOxTwNYBqGnpeqyN4dBgPCG1/V+mAnlpH
9RjI6733u6RjfEaWd/ea9QUHn475iXXejw7+4fejT0oLwoCotxseUqw6wVuEuZE0D7KD+NhUZwll
YLkTnS5kO8YjG8/3pm4eJEmz8FhRtWV+vTF6w91IZYJmyvLH0YcOpPOLIrELdJ5Rp0g2KnXEkc46
mnTqEcXruiIGKdd5SD249Y3dXoUEJeGnNE/0e6n+dYqStZCn1OQcNwtgUoZH1pKIvgdudxh1BpOU
DyWd8IhoJkwCGPPJauoIbVKjHe8V4LWIoOWk7Z6dPkyeamc+2YE7btMBrPUQGTRx3P4mhhDHm2dQ
MvHSsS/P56LERhHX5Sksb1pjDg4xVZJfOQSVUK3tKI5wDBfOnqY9XQtIdEc37Pc2QVUBJ+BjnJBd
FesUq4I4K6uT2NkIuGpNkq6EzrxKxouGCCwjJgsr1KlYjGwtGxWnDYym1blZtbGxma+fEPJD8dfZ
WoWE40LURISPGa6WTuBqrSVfKyyZwvLeBvr6l8AZwHnJ4SxVoVZZ80ivNrtPMapGiQftWad9ZcR+
cYfTw2BRWDlvlc4FK3RCmKWzwjh+zXuh88Mii3OLThTDNHob6YyxqnrAdOVQ4JM+FuocMqETySZx
omBIV56ps8pGUsvyxaGlMkQ3dclh2yLazFK9c0zt+qujU8+iyfV2A4arjUMkGuGNa+qzEqo4fL7L
MHEhd8nLCnfFKodNnkZni4A1bQStaaDMBK+57wlsRLFpWyWwzauAiLYCEGFbywOK8qNF52fq5jv8
rhdJkx1IMCKK4VAR+KaAfAsC4JSKn0fyJcLeWHvpN8Axm5q4OMLVkQPAHsoJkrMIlCNe5jIlYM7V
SXMNPiagfIgrCV8JdRqdC13BqMin67z0k8fcmoH2QHxdQYydjPOnWqQvPAtMNsBjgjoGT4Is5GYi
BE8FwRuQnZv6BRTPQ6Gj8kIdmteTnueRopfrOD1Brl5Lvl5Gzt5A3l6G7YVWXPCAF/2AI5bxrw7n
g+RcxDgMdWif1PF9CTl+Jnl+uhCZFiaaE1sz1+eaiPf8pErjZk4FivHEQYs9psRo2Wrz9//KjA2Q
4HpEwdpTtfaJhpVR8C3P6CRNef4oCI9tCZH1DPcqg3pkDCNddufl7/8V8zq52RM26X1oKpTiTnfr
6ejVytQhrDqO1eUddGGM0zXfykg9pW7wHWVKhnKXUQjDziDFCENSwKrK7WodcvxfdPxrSA6skRAI
SwPyraBiC8EGNToyVsyEx6auv4/tQ9MTKltnTHC9/LZs65ckCJ//Dijpr7hfS8ftTq5zJENEw1RJ
eqJ+SG4GxEHvIb06rjex1MGtWvy4XnPnWTFEElxyVX0MDaJ+Dc7hWwSx2WbSQcCljgSWzO1DMoLR
a2FA1rHB8AfAWioFE5KxCxEv4w1k/12qQOG8q9r+v9Fj6i/yDa5cE4dR1/7nu54zfC03X7ovP/3L
9l3deNu/YrV5bfus+8//4E/+9X/+d//jXxrJT3P1+s+/fSv7otN/G1vATxnT0vpB+Ke/yF9/TAtO
//m31ZcizL58f22jHyWX+s/8S3Ppy3+4nsWxkxxbC+U/Gsm/NJdK/cOUCgmH4wmpQDLzX/7SXEot
1CSAXNmeICbK0lmaf2kupfkPx7N99JbUTr6p5P8kmVp8iJ+1XZ8cQ5CFfA5qXlfoTM8f0pDykCjW
CPrDgf6hwpgcP6QJp0zP2EIZDUltSuxdQU7hFn42L6WK1J+SWfmR5A7hEijepamU0iYSUhtZqYd+
FNXFz9+gsETaDkQGHeZAoUEUPm7sJrplfrwiY7TE4DATIWYoY9tCZlmlBZ1UBBYgdFunW+Hh+vrD
3fuFbBM16799H665QPGqlG/r2/XjFZFEcfRDaYcHiddvh69K86J80tIEejfP+2rSXGLtxLv1+88V
H+KH9YUgyNlyJGlS3HBXf7EfbkUxNPNSuTI+dLDPyx3sofHCXwBNR+h4V/6Yf9JExQCUhe5FHQjC
eW4CvFVeSbO6Hox7J0pOc98PD/d/+GYfLgnxwEwnGbihAhZUK0pHav3wzZyUvkXmqOYgxuFBRWyY
sDX9tcuLxFbVVhdpRnE/HsJ5LNegSv2rzvo8+UQLVWHoXaEfdaOIeVKFwcE+dY5Qf4gUtj4k3vIN
pSUcYXu257n880PibTqSgU08cn2ox+HV9fqaHptLYlyfTxdhRb5qsMQkOo+byZrdA+ALC/ZG3MOL
2oz5ozTKp3Tu4bulNj2R5nYMDaiZvo8LLXLHM70ERokwtyWzttWImW3b1eg2eUGfmZoUtQmSTRkx
0Q8MjNyS42ietufMxAfTV0N55eoafZCwX+qG3CjPvE86xup/uE0f3uX3i8BUj2VDOpYU5oeLgMYY
QXhmchFUBGC0pqcdAwiqvzj0H3YdBHaVDdM2UNVLnS328fcfb314kfXHKwdso0MwLQJy58OLbABq
6Iaubw9IypKdUAOnKlful6pPsOe1+4gon6sKzVIxc+ovQmXfuYt3CuHNrMA+2ofRxIBGxzLZFXHE
2qOqo2H28wXIkodqnL96fpKRTPUMfdXZKzo5z3Fdr63OYQZUhy+O6cBs6/2D5ByCk5dRAVRZaTGw
+/0vfU+o/mHJIqzbMpliuR6rgxBUMj+/D3mPQdzog/TQdEWmJ+feRVgSHtQyiak2syjlabSb7ihl
sKwmBBmbIZjDHSJ27zAnYbER5D02eIIuvJk5ZIayoPTN+AzN+7oW4c5vrHTbOS8Ekm5sWq1WaBK4
Ox/jmczCMZxvGjsXOD0bGM3jXvUpMSkA6i+xtz0zWD75I04034PgJ6U173PVPlSg/jAJugHunwBK
cQwvorLKrxNCxh3T8ZqsgeRg0o85gyPfMc61bxiug6cpqnZveUTCpgtofmKx7JMiFhVhUWVvF6J9
ddaRXJuOdW0RKXBSUQHPmPH3oZrjbZjjJY1QRoBQZiaUgaGi1uzkn6Lb9SX/eEuw2Aief72Eflw8
aTEKZk1xfkh962nwPCbiBN6dq8B+AFvTcQPQ4tQoZXQDqmc+5vtnJ+CVsPLgU7Q0NRWvCxKrMtBW
G/N0VDHOgLH0GJ2HrtgTS4HYE5bLxgCov6ltfrK7tCBQuuLkRvcBA7qT3dGmS6wOe6gbATMmK+6I
hGhAZ3WzdFN2H5tztkXWEcCb6c317NNEoeh3N44T0mhuY7hLHSbLnmMOqliOX8chaNTtCKCfjg20
6r5O1EXaEkYbNJb7aFXhjk5avJKW730xm/JseWTZtE3WXHmEh64FA3ft6j5UcTXcJNxBtyizKwKu
7uHToqgmmGMdzqTMJBKBFmSas+1M5iEFZ4fpbv2HN+dXd8kj40RQ3Zie+rDFUb8HSLaj7BA2MIu9
ZF67hDGuTT1LAKh1+P2nfdwUeE2FyTIoheWSdfkxaB7titdPPEXQm7Bpz/2AJSrVTW10SPC/JWR/
yzcu+UsCvMzhnzb0D/u5XiWE6Sji0KlwhCvFz6uEN7U1DxYfb+VleDnVj+Nsb/mu9JuR+JDE3P/h
6ooP+fL/+kS2ZwvsPauT/BBtmU+S013bZoehAEYpYswV/o03osipeRs2U9EkQIRB67ieghrKtD0K
2qM/lukOwA+9mWy4W1T2Jx/Mx/JBXwjc+q7N1sS2JPV9+qF8sHxq36xDXJmNQ3LmbEIPTwvtzBlo
B7l7K7IOx7OT1q7Gt+J+5+nclTYHZtdhKi4N/7Bs9u4ommOVjrvcnbqz7ASMXtLqksp913aCTvCn
6iWn+3lX+rSxdRDRKvBtEDj2+Icn65dX2uFHeVh8fJea6OefZIyulwy4Jg4Y89cdPa+N2yGxghBo
HwPETwgTmgsjacFAR6woZej4m7ofg20hssu2n/FPNhYn3qKv/7ASCv1YfVgJBW+Ya/tsTqb5sViT
uUuvLlIV4iTr1sK94Y3G2WZIA4212S+uyk+rAzZIfEVKZH/6dF0Kfvx0V7n6XEK7nTjRny9MoeK6
rXPJCKhugkvkOWurtK0Td8Evom6fc8gAn8SN9tGpIsYOoYAyzGno4FZ+umFGGv2hLHp/6j9+JU8K
8sp8h6rP/vCV4OVmizNSghUFYqTKaneJnhhkoVJrZ3hWc6/OcXitD+2XrCcAVLwsuIwSAHcw5YtR
UzysHQFExyUcg6Psx3hfj/58TslfS9HNnDprmc+VMLf22D/0TfCHF0j86qIyGEUaoTxHePaHZXNp
UUQOyqkOdgTlAygJyEIcsYUzreKsuixhmIQjVhEm4uXRLkZAnHIOz7Jp6dhA8sO1b97+fm395Xci
RFey4aLW8bwPNRB2QcusW96AxjO8lWExsqB/meLKN8pD2fWKS5ORtWYyPh0rRx/h2mEtzInzjW9n
t81oruXC4O/33+tXaw29R8+kBnU9DrU/P3+VaAMF/qE8eAV262Rq4Z4VOeISKpS8eSr67DkYvfoP
549ffCrdLlySnuLBV/JD5U2DuXGWPIKjNVcPs4bUei5JvLDg/U3qJlR1iEyMEPjL73/txzOjXvGl
yUIkBfFyvv/xLmQs4gaaLdah8SvtH4u41RD5EPO9owidBT97k+6osPcVI4OVTGektC3UEZszShja
4GfNDnwoW/7aXOrXBvjGH77hLzZhag9OBbbnYy79eDJrsA8O04SdvTXam6BlIJGKykDRbZIXOJj+
IR/6+JPdticffeq+J9e4Iw8IHcdwGjM6YanrXKXIZy/InQY1Kwk3L/Mw3oyGiwn2//lkb/61JPyf
os9vqAS79p9/08/Gh4VCgorzOSgI4Qn1YZ8yWL2tjk3ykKWuQZ/fPEYVwVFluh8HcoZ+/2HvnZWP
n6aPS3SxXeARH5/UARphx9SpOTQq6oCrzEBcRgNfZn8VFd6nODWusd2N9EB2S0EsfW5IWo398Icb
5PyiTLEsHiDJiYZq6d2U+8PuXOJqi4nExFsS0WZYbPOBL7yV5ThfZzxLcyON55no1oon8HkYx3qP
VtxbF3b3XM/V9Dgx9kHo8X3K+mI/+FUImrGmfaHS8GtkRfXOXhafLmgrD5YdHYNSxXD3xNErI/we
ZhgixFfeKh9rDy8A+m2/CwdyuwqxDWUq73CIJJsk97/G6G8UUYgrdwCIoog90lGH/SptY++CJFc/
W8yjjBCcValv7+CxdGum0ppWHWwbxgZbTh8rebaXdj9XNU5Hr9qRdMCLCSPPSPDZ/f4W//LKgpLD
OE1zz3u/8j9cWZRKNboOozhMVmEzkTPkRpCJvJ7H1j0keblPliL9wyn8var88FhZOLkdl48Fu/Jx
ryijmbP9XOHIUeH8tZm19SAIqvtaItmEGbGCpSA40AXxKqmMgW2wOSxJ6K2XynmCKT5fxBUWaUDo
awx+2aMB6HvTJsOgNzdoZjXBTJE6/8+vFN8YnLGvrea+bi38cKV6c6FI8TqCtW3K8Bxs5tnScvZc
kBHkMjhgEGovf3jyxS9WbZRWtg0PwvL0Wf7nT7VS29Ulen6o07FA0s6ctPUNb9v583PivC4h9Lo5
UrkeTs8Xi8vj31UvTmbGT5OJztzqASsVFSfwcmmPEkjQOs1Ryv7+2vxqp7Vcx2f7J3ft32tN3+BU
TtpTfvCCyrn08s+uXUP0yyAA4dll1zcMRssWIBe/Snd1WH4q0U3dD9BRTYroSxH6F/+br8SZivqb
vCCIAj9fOXRWuBlxMxyKTjxldSuOll/ftjmSBnJ8SW8162FtEfN+sJfghU34Ga5GwnC32pHTe0+/
++b338jT9+rjY09n0tItc8k898O+HzquyDOicQ+BZTubBm3jdpnq4g77UIQ2w68uh97WTHxrWGFm
9751NQ94qw5ZNJP86O/T3GSE2XTnzqJvMnuOPFZ+YB0Gn2NSEjdXXYgbmkBS7PNKe48sT235dd3a
Hqgp6G4/iArECoYWYfrBnmq3uYgcT64X4VUb+OvTNusADcA4tQ+ZthYk9dIelkxwDIv6dmv0qb2b
JI1lVwKDRMoTrKsoTk+mzJ+EZJSGTzkhr8Ygz7Emar5IxyMryHj0gyaDF4USW4SKSWm5b9XiXDsF
nJbJJV7K5vy3blpb7Yi1kuAD4+Mspi+qcOdrS0DJ6dCVrdNiunIKTHlDJpHUOXVymKP8KTb+fFL9
xe2yTXY/Rx8TTPFxlQKY0HZ2YWI7Jglt6zfu0XbsY2M18RZOwIghCqSTZ9svKR7riG7KSk5Wdwyz
3tqGUSbWv398frES6OKaZQDEhU/v8ufn2aPVr2bAWwdZxOFmIgerHvGnLQI5he9eJaH/DeNm+oeq
8RelkcOjTpXK3IBGwYf1ZzbrrpjlnIEKzunsqOXWna2vs11dN65/3XWttfIMzCvmxD78+x/s/Psv
tumU0TTnQOFaHNd+/sU5uMTRnILmENUzrqXOH9Y1+Z7zHMEqyGZIZmxZ8ZJ+sds+2TSLg2o3sY5T
NiLhDmlKRlWb7kwTuEO2C03MSJlv+kxs8JKgPTHYXMx2X9VIR1BDmF9CgU7eDqfibk6RjLUZ8tjc
bYfHxT2O1jcH1bGrHQjh6IUHo8VKlxA4D429SbcqdRXlR+Jeqjp4chJsC8ysVhkrwQ35lDfuYmS7
LMVWH/eFurWTbJtWJgIV6dTnNh6rJ1oJFp6c3CRlLxZolUZpIPEsLtBgEPzWW99/f3nfn9+flyMg
Kro/AMSEusj98EDV9tw6M93+gzG4T6DrMfGK5KKKfOPAmWmCDlD0N6ao4DRfps6Q30LILfclEOWN
Kpmity1AzaZAitvXi3OMECFnSatOWNNvCnosFynsaPgKBJYOU+/t5Exfi9AwYF2kWdH04jSm2s/A
JC6Xor/G/UcGz5AEJLcPiEmIptgDnqSzjN2+pKjc4OO66NFhriLaflqXRoZDNPsH7E7omY2X2raN
cxmMl1gPAF+4fxx/OfQo/m0N9xxHSI9hoAkKz/xwUCeTrQvCUJQopTnZerFfwZmnt7/4x3zM7/3J
ie9KIILX5C6ymtXV0ex9gjOYnD34wcvs+2gkW+8RO+546pApracywPrYg8CzMXxdheO1k1smRwq6
4mjyXxJ1jFwLy29KF9QH05n68ckxwuwUxs91N1g35StklOo6qwt/64Ym1K4m+56Q12MD1lx5Fdpj
iR6l8oIDQTnelskB+ZGlv8nk6G5HPzqooSdHJLrM4mk+9aZGqqm1MZW0ABNGnBM2tc5P4NLW7A1k
3oNQC7fe3H5qwHaCDkgfajP7NJXWDbMobEm4CkPkmgh35J1C4RQ2Oeo+BV7K8detQUBTbzwFlQrP
AZmyoQ6ZbHp/1xWjvVc2LrDIomcl0hFRFzBjMjdeKwOHn2WGZFfHNUzPAHP/6HZfFxNQFd6ZjeHW
8aFNAECOiXuHJCMhgogH5HvjE9wdTs3bnBnfggb1lBPs0yh7q7zobYBwth7ZmxDwtJsC3SgqdQkQ
K2lYNQxIYbHIz3Xl4734gkos3Ga5ek0CcU9W87abUuCMBILaQSlXnA0xG3GWXnemdd87qPazDJFD
1dDMb90HS5Vk5o5LRHgV7oHOr7dDvxAg8UqMj9gyMiTaIT6pAmbXEpLOBfrl3sP9EuTqylb9Y1oR
zL34vaJZQs2s7JH0SVAHm1rE29gt9wMr2JrkTEw5anwOvRkSnXqNqDnOcSkfqPW3nYiAbS4GAR6J
vwa/SPLQwMgAPND3eMAQVqLooGtpbEwkxez1llyPJs2lxiBge+aghPKYJMoGfH4Ykf5k4FKs/aUn
rpfA3RxShMqhtySLQ0xVidEUiaIw6m9t2wOLmzB4e2rB8xIDA0Vd6FnjeuyS+tin8Zo+NYyvUG7J
JRp3iyXamzG78QEMnAGZdBdISc9jAtc1Qw66aecG9Iwjb2bHPy9hXhzbOVSXRj4TtoGMYJu7PaKB
yDiWpVVtC6s8hJF4sxAznCVxNdvJqoGcGcmAcMvEMjn4R5FM1l4V9ZNhwFJTKA5WeL0XzXUAWTqI
T3VHEAiHKYKyCvC1E9zXsnruq4j8oU6SiZMFKIlnlUPfgbdc5QSheHF0mKsZVRu+kB7bcTz+X47O
Y0lSJQuiX4QZBHqbJKTO0nKD9euqBgKtAvH1c5jFzKLtWXdVJkRc4X4csbhfthgPxCXOKmenJ0/T
rMP9TMDGFovqQsAviZu1d9/7FmWcsbjy7jzdWyYeFdrmVuEx82J09e7BKxz8VtVPYlLrIZ+Piqka
wnyCkJGh1yfq8G42fJsJFFDqRnKlV5TQ1mvh+AQBJbHgMZIH3yTolzGIfVCw7polte512z+iebRC
sxPwG8Zf12uvRT/f22H5MlL/rhndEI1JUkfJ9E6dGg2tfHPNxtkVBUxDYhhnbGYHw81UFCfAnsse
bUB5TBPxh9VddpqK5SjEZ54u5kktDF2FHHEwMpkysvRvueBAAaJgwLxmNJSJsPPiB9/dciUraJXL
yOnQ9KelxzrWA2Ow3OYh9aqI2rLfaa0LKxMpZEdg68XoSTbFXDS7VX8xqOtsC9FaXhTIqTT7xc4z
98Z89speMds7Bu+OP7iPRePZkV5mDyOOdrRWIl3Js+2B5sih2VngA/aQoXdcsNYh7vGM23p8WoVb
3/J6ehQERpPa1V+xnt2RDX+as3cscQ+sisyYIgGu1Y5/DWeGZqGIzZ21KyUXGbAOEdZy+5ZW9Rib
6ydxASS5VvKvpzGomCx5QvH9lOJ3S81g0JIICmVFujZhS01xtoWGE/A/f+Zq4cz+rxOcyLIv00ip
Adshw6PArWHhxQVoXlNsMNeCJhY0YGzZu6ETBIAQa7rvqY0UUFyM1YyjtjxZQd1S3xyUdkTLkGab
91Z31lP1uZRYF/Gj2BbfVmbUv74N1RCNvbtmUBT9R8sDFUCf9kacV5O8rQvfelEHji/u/cp+nR6t
xGXava7ddNFzih+AYD8Sa7GwQGy2dYNO31YnoVIs6mgUna51d4bvfYH+eslN55VOOlhaAwY9C/6R
wh3KLElGiBVZ6eIIsoNU91AUM9Zoy7+rnrXB5OlAoOv6ldZJ7nVl84bm1CCSvQE+f+fNT4Q6Kpuo
YIz4e3d78sAfn1ewMEXZl1fVNlwJi3/yMUbVFhGsauyMnZ7RZ/Y50efK/MWl/xcQwgcV7CskXz77
7ZzDf1dr6xxOOjeGbmdXlraAOHJxlGZJxOl88r3qE6zDs8VsjayKp3RUOrcXunfitVjOl3kA7OF1
6aCBY5mHIGIG2ycNsJn/wvywDSxY1QqpoGin12Ys32leMF9m8pLB47Iq7a2e6YJZa/6FhHzkECDV
d+5ebZvvUDMhny1u1DXujSnQ9+TLQ+ejRCn5ycmduHgc+BPB6fiiRzMwLwSDC9T3JNpY/ceieSfg
nmD1/fRrBcLryEdJU7ozm/xlniB2WI1+sl15hyHpuNsdqzGAawnlYUrLTYAhtXWOVjNHUyZ+WteJ
lFkGbmNsMWR+itbJfJVpzlQZRXYTc4ZP925dSUwmLIinl0IAew3BoRQ7plekh8zMj5A/0qvFatUx
2H0tknTvXtzaen4fjemN93BLVU4PqpuvGgFr5ag/2QZ5XJYezTIjIoEYGlEtXLIUco3BTemCstHl
GAyrdZghcu4Ws7ulOHwIaM8DUaZj5E7s8JdYO1gifweNhV6MezcALIUzVHtKHIj2Q/kyq/RjZCsY
xrxOu8mG+4yx79kntjjoAftBGpx+rNy9tNg27Tl5g6dJDmuRMvFSIxpNjMogPBac5ytt9kZe5q7g
vkihFswJQb6wjIi5mTKYfMgewILSPS3nqWLOlhvDBGUZPCqgIyJTz2JoDP5bGN34jCkGZvecE+06
CoSnNkyHXYvznEg9sm8H8vXcCrubwxy49Lxvy39rNC8PXGuTZAt3OJC71QYx5iUjvcde97F6xFC3
M19jtnzQZD/j3CDt0yd3QQ3MSw0wgkEOxMk3kMsPQ4mzry8eoAdhOsvJAQQ86yXeY44Re2o4eku5
/DcUTXFKK8B3oDHw//aq23uy9oNRUIK33BFRvRYn2bi/Y5dByhhib2dvsvJKp9jKXdCBGZRW5ZuA
BKEvJzC3iCXFIo4sBsAtJ2zvZ9N+g2HcEk/q18V+Y0R895zpVuerFf7fvJoufFcOJD2lEDclVbg6
iKw8Pp2TDnLeyBExGMs8hpoB/iCd8zDrtTqYnankTYgfpzKGDWUa2cmZzCDfCt/W6BvOrWUPeJFp
8kwCbJLIx65qyKovGwOAswKtQ50VUE7cmlJHeUtxNdTHcsvuwb+EXoYSh2LM9NrmidykgYF0y5fZ
iWeGaNOeYWYSiqanBmj9gzNIGAKU1PWCR9N0CWLoc2B1XcXqrHAvNV4Bu8lR6Ej9Dtc6NBTOlHiJ
iT1t0LaRBlE4yePQrsTYc3hPywH9W3fpYl51XtsqIRWWwfNlrbe178A9SSwBLKD4YDlqPk6m+MlM
GuhewkjCoT877keebk0XUG1eRPO+5NpPO8fhmpj/gXeoFW5dPcNTMUCNKfDUCq2CMFhGTNSoqu13
nR4zqCAqWdPTkC1p2NraaRwI11R/5EihpHXNWypmPeRsxUl+lgs/G5ueDdwwEcCVPsh4Prk+wJq5
5KWE4UC1/GvBADPLDgcf8arJowCUa3U+hGVjZLVGGHP8aGG+bZL1J55i6roJL1YlQqLeLv4MKxtL
AWr5gTJionbtVnFTforizPM+eXv4Qi5kCJ7RBl+wv2r7tZaUHsmyH90GLaDOCaaZu7bRX5lfU11K
E9QSoMt2+iy8+Fma9s9InHvQABURHRfTbNk/GeCEMoZsAu1Md7RQX2vYwfmR5JKHBDEk8TzVV0Ic
ZdBb4BeIVsSGfKjW7G9sVG98nHeMf4xCIPXk9XCXdvus6pWzvK3GgAsdFsLYWzuzkLesACm4xsoD
xEnqBHj2e2qKJxKoN/8YmAE/XULhM/CLk0fVc5Yxnll3yxS2ffzLaBaNlmO899J60onQEA11pKON
L1BVK1xXPUaWDNtEk+vM4ryzX9L5d9QiYN5jfjwGGqo5e5r2Bvxjjt2HVmBbHr2UfaItACk8KNDW
pbVCrECrvmQnXw0mSUhQDmj1I4qCW58s2s6otY8118mOw3PS2fl/6WS/rBOm2dVlj+E3P0uODz9x
zMAh3wEj9ldsT8WpjTsJQ9MncyhLoSZWzyvJQLAGynLrLqZQ5bieHWocoDtRM6/ECPoHz+GA5YXO
Hf7Q8NPn0csxHqd0C8Pg/Hputu5nN7+vqYVJzF0vvrKzIGsdDefo0sNrR8nMgMl7WJ3qBdHjyRn7
X9JLqM2N9GY23r/RgiY0k8rnPfiO3zBFaTEmzNW5a/r42hVmDs0Q1YvZXTV6vVyRLtqU69WqW8hC
CaNaTmX+behCRIddGHpXgSUlkywA3xdntiOztz/WhPekkdx7E8aAygriojoiFzOwitKDQsaYNpCI
9ceEDxJiLjoXRvbq+fzV9ZKANsytPYZTyqXA7F4GMtPCPq5Q6Ejnw6iyszbYr7mAyqMxKtsZamGn
1jl/tdX+wVhjEeqcY0V13V/ZGATz6Noenqq+77KRIqr3vyrw/APkCQdAGyDhPjpp2kAIh9YypW+0
U7IkjPqKgt0fJ/qUEEtZuF59i3HtHvGLfkwul2JXfHFdRutav9jVPplmO2gya9xZkgLEwL++W3iU
mvUdVRUoNouoImSOKH9EBmSQQwn7Kcc4fe0g1VtujaQEWMsf5rogg8hl10iJ2ZVjrgN9CvRseAZW
cgMPM4VF7MeBytfx2No2ODhw/VUe7znhh0NO2ZGS6S2xtla5/6eljdwn7WDsOZyemoQxgsvIqZlp
0pYMyqI/W7tEcw0mulNoJCidOsfbZdCTMuAykXOtNiKrwu8Xunn610nbX/YmHSKphvqOsJYSpBcA
qdelan1MkgJV21ID9IsrEcX+19RO16mha1LbKpfhTR8xdCm5B+VJLCDiNaImA2kTxNP28mWuU9gY
6UzIw8zvZCssvF0in12UVvdVVJ952bk737WBmOj2hUs25nwxgikr65NOHkxTwRXtRvG7mlhefXpn
tOrmA/ccGs9in3hFHg3sdLdCnYrAoyxIVXroOsGt2fXdnvyuHXZFSiCDoT/rIzuKNdFfvB6rlT3d
bY+zNy0gi0jmwuwAig9y6P/hlA1xFc/A6uG4YGw1In8ihCkHBVIiFYgsZm6JXK3LmCWUqS5W+K5b
H0dOa9pzEpqG9aayJZRDYTE25R2DavdDhhsKwZFmkPgIhMXoSQ/5fKULas6N1T4Wa5OEyf9BWJ6o
72Zavoiu7p+z+q8aYCxZXYxbq8r2q22X51SbjpWOTd/SVjy9qXosq6I6kSTqB1XvvFQTPY+uTfsU
tXngZDa2KWkVl6Lkl4hpCKXrvKSMjphACQgKPYJc21SMYOgD4ag9YyCFU9wAo8jyRp7iJGVCpvPM
+srzXpZhPOhidvbD5lCeZoZqFekqsae9ZDwh0jAp85FjIQGkfESRWipxlgJNFGs7aLGl8ZNmyX/t
CiuyKDHbG7V80BukPmmVwlnDpvoN3/S0AN7stKNXn428dt48d8ClTb8XFekY0IqtMJKwkXvSeFqK
7pukNivKl82nOfRpUCdz5HJwNRPedxfCYw/3jpi0r7jNXtOsDeGp2XigXB87Iz6QLOEOj/Fp7rzW
tEO2w0CzykDNA3kgpXNXOt8DktlfT2vOBnSKnZ8tXFN482LNtq5F3fJZpxPW/zLvnpzeOjKITs6C
6u6KH1ipsQ7beIwDvUssxrrmp6aLELZseeU6Rp8yyi9fg7Rcr8tFpglzNZpjXrz5PhWvasvsyTfF
1Zz6b6urM1D2TyDvWNQNzhOz6yJi35bBAEizw2KAp5zad1KryEoZGDhqY6KCzqiQz8vv2uCwhwGK
wwymqIuYNdRqDJBeN93Q6hrQbJrs1mR3VeXDIa3kK/LiOZw7SgmvMQ6zoGM3fSMgyk5GQO9wbvek
rvQFajYrwVxi9S8FyTg73RUqShMyieyKTtinx64xpNvKWtA8EyOd6+mj5y+sCed+P6a4d9FOkPKj
0yKYMXFOLK2em8WLw1EkYt+l8YTFbnAiIduPVI/yMrai0YVBNVLiZqYzcDohLrBlfO4GxQyDrUSC
m6KfF/OajojwGFJvynXDOc6ShwOlk//MERxKPUZKRUN7mk/MjOyrCS1hNoCJi+qhxkWI8eArplZ+
8SqMKli+7vMwXsheoalkeGuY45XoYHAKYrFuKUZgP5mTqGiHkwLRuJ8WVM+y0DgS/MIj1vIhK7NP
WgASShHrl0mvtpfujzYPHOYiXtCW+Tw4EDUyGE6UjuXEfqTBADFCMTSW90kUd8PbmAzFjAW1NiIb
acaZE+PMXg14dm68EtB1RJT1qg8PddqfJbOgQ0LfkrsT/VgSqsR5oipDpWBN1cXripvOSDcDS+Hx
evug5QMk+iY+7+xSIdlgRgsiwOiSBQJD2l+HdD7r+X5pmDF1PRVWg35nL4XzWdZyeRFYxy0on3pb
vfvdwOlsU6evxTsUPetqjUhxDKz3qkJg23s4v8mzg0f0KUgXX6heY9MHrwcfU1XrYS3G4ji4+HaH
tMOQY7kPIx2uW2tRrOvx1dMObKoM3NAALTfKaYZ+IhB1AX11MRmVbUxEy12+OyNNQ1m1mEpBDwjB
1N4mICykEHxpRyrheRneVT004awz6HTMx9a4IKn/ngulRW6hHuKvHFxW1CGIiYwRiCx+/xH2qPXb
4kFhR1NQ3XlmdSaiE9ATqR0QI0vmU6Fu8lQLo2gOS2sfEwbqrUqTozvybvt68t7UzD961XSR0Q7D
sfFwOo/Cu/lyInWHrEpO9DY5YdTibmNfTSeW0IZY8ZngqWOb8E946/Rl9U52kaUXwS1mHtmx8l2S
tY9KQZB63L0Tet0TE/aU1e5Hk/LFxFP9IAhoO3caRJfZfVtKaSHbN5t9WmfZqW9bgrM7kDqpMMIW
0wJRlOnObNOTimM9dPs6hBvMqMiXjPvyy5i7a0DN+jQS1hPU2njVrRZdfqnlF/rxg19o1DxlQcif
vX6zPw/9mlJfxuKWCJfZaEqx6A3Nvp1qLr50jVTl3WvFQltUPVgs6g+sT/Fx6uuPZGMnV6C6A9aV
WtfBBM1FE3gVGVvApSK7t6qAAMyTQ9G0T3waHQp0/XEkhsaWAENW5AmXPB+MEww4ZhFI5yJ79pzd
jAQHPens7Ops/qMX5S/LbS8CI+icth2yKzX/5hixum68bYicfbSq4s/oLsYNoKAVtTo3i5VRs6El
0Q8OezD4SP0tI3Xi1pWOBSVmCTu+HbZZkWMT+dLNBlO7DPS91icgHqCHaDSUpMCX0A0oqEXx5M7t
1S6aKGXS6Rpzclb+tgtzGEuyepnOGb/MIbXsRyA89UH0VgZjSlMMS3znNFROH6rM6vcmyWWzQ2s2
jGQ9aenm7Bi5SSli3v3bmkJPJ+6+Cu1p2XWcYJu/pAknu3oc42aMYCJ04VgxTldMEFde5RxV7E4r
zde+rP507gqMX0wURrGkHWZv6qkH8JQP9jhYoa3VJ1cAYCVOlz109pCkzXIyteQTIRI8JLlFuBdm
F82pDrENwXRmV/9iMg23cERGzWRCpKlYQFoQ7Kq5MfYTtAKaV8+hnk7quhIyH+CiuM6YqxFAwvUY
2uHRM7lNp7HcVsBGNFi4pjMnNaNEUqKtncsYqnIdskyn+cb6br5Vlf0C1pW20V5Cw3Gqh///36IX
+UNyGGCUQx+pWo73dc/bZzwnnts+tOP6yeaDYHCfiVtL4lxUEEa8t5jYDx18iEwjr8wxSPAyHRRz
yJBYDSaU8fQFrBlX7xUsJWueutWDsYeoIwc4D8pYoqVmZ07fZJeaf4ZmxgJ0JN6VyHXEJc3fdmXn
u84aFVFccZvy2G2S/AnmImJ91lGdYGho1qVBuClII7c8+HVjniikgha6QURKW7aL9W5LSuLoyBnP
aaP9lrENYE2lvRDru+G/zTM7IvHW/Vh9V4eWMwPtN7bgPPOxF965LgbW4Pl8a+V6KXyIsLqVulx3
q3jUl/QbMlBAyeZGi9uPF7I4mTf00xlwH4vsySaAw/ngWedu8rqjGFvmVRj8gfuxbdtPcP9n3QP5
0HVwNWouxXiL9C3bnE+qglFV+P/03gfOqQ6qHrfAApvgvif4uBLoIONfz7dA6Glxd7DMnIlXCx0G
kvc3tdp17SmXza77yy8Q7/HWH6el6UiiHt+hARhnCTfSq1A4qQktMdBf8vSs2WLu0ppnlMfnvGnu
ma2BiSpNwGmqimLQYRhHUEzxwV5G02/Cvs6ZZUj+WUY/mSaukpVAk61Psqz+Ce4COFCp2EPWoasu
LszUnq02rYOhH69eZoAy1a1v9gRBosNft0saVm9y3p0ZGBOp3241JC+JC1Mh6WoRTd1yBgsO64FA
Q7pQPKrue1YuTImUpdHycaKupk7MgvE6NbEIE8v/RDgIZdKfwww0ImMufpkBoE1kwxY9dFWOGEFE
IPYM/nrHD4d+wO7NHkgr3PXojeZDCfliZwwjGcYGwiOrZEDsmwmnsPmTKCNE++hCLGxdkCzOp8FT
t1uoSQM3HQHss/rpq3IMSic76ZlgU9o2Xy5hAYtF8aBBgPIhNqap/+QW43yQdg7UbY33ox/fXImr
FqH0EnQ5D1dC1a7J6qVGsdt77dkQ/jOCk6Aufffej79mvTEtWOF+AalgIOfdyobSgNrh5mbEq9XQ
a/yKFUXByULDEPrSunba+sGXtwbmPH2KNXvucpuukpEhWbHmAjppP6WMZMppPetD+wzHuL6W7PO6
TdHntvl7Z5Zn7hT/vCgZ5Wb9Sbv7KjPRUvymAgaovCG9fdadRD0VDWtZUR0mvJ87ze2Xzb4NP0J6
bsgebNwlBd18BeM8VoMHYY+mo6g+1Kr/yrm4962gORMpjimix2F5ho1mGPt+5ufJVJ1du4Fwo9p9
4KdvViL8TBBebqKfs+2AZkd4ZR8FCMxaSEJMuw9nwvTsWRkJDai3eirHVkPHVa/2W5cIqP+eflEU
6PVa3lVmXwSIshcT4Hw8PcluXuCxZRhWm/VN5ayIVLs89VxbXYrgi5CHAAglODR5rdjd7ioXrkjq
kjVfoSNGxsusuA8dh3/QHCZm4kXzNTXiI3YkkyrX++mWOFQCcLUlpi4cGMiRBzmdl0x/n8xp+9vt
R7SgCdjQ+JKM1BOxG7+WG1hUgTGpCvgiKeznwvz3/x+Pd7/ZSQ4m7mX/cayQVqxN4b+yRcKc7gh0
PF3ka7BUmjV7aZPMjgb3aWkHQhw8nmDJtMCb5J/VXGlKKu2iayYZxqbH+tFq9EOeu19sylgwOfGR
7Md1J18TfIxhGgt2JTVQMOGEKDLolTHXJsVffZZ/YpTFn3pxpugtUYBbTA9H3iqDrhktAvASb3Wz
vUL/N4gvrnY36F31Ly784WKCDDNb72nRGeOZ7WWaeHnKVoHL5Mud55b+q3lTJTKZcou9i227OnSN
eMtZUbKYV015M4fkK/ZgocZCntPVPlWgidOhZSZS/DFUS0xr9SuAtF06sqEq/NRkapNKpTXeH+aY
69CAV7E+QXr6UV+CUV677JnZUc9IYcuAtLKfqhhs0IvFNhJA5GNVGDU8fKUMu2Dnw6OxJyaII5mk
VNgUu/lZZnMXVU7xa7pWdyg3yP4EutHc9our8bfxWN3btvXIZwyOrHyZYvVgAQyXxO/tCgBZ1Jju
wWmMj3rO3kAJ3sB9/qaSCZynF78stB5Le2Hf1zLZqmsK5WKJ2epXL6BdVqIhnbCszd9ZCzHdVnWs
IguYeGTU6lQ1+lNRqAuJCB2XffeKgu4N1zce686meW0ZtcxOwOD1T1m0dWiK6pXJ5m7c4PCxmPdC
MGv16dnRaH1m5evMa8rS7ZMT7VuhKeK+cdadVquD3Yv72PC+QkT5ZxjfukG733Nuk6yJjECvqKWV
BgnWNM4b12URGIT7sG5vmVpIAu5hWObT/AmR/1bY/aGNCyjLm8yv0cMJtGbQx8mH9NZ679GZMP5Y
1p0vUFu1uLT+n0fstHNYejka0ArqZmu3vLM6G1r55JXji2tnkWP+adlgXOYRQoKHAMf3SXqdhk9r
opRvHEg1tQSKqBQjJRbhVLCO66I5ZGDMCpvuYc2PeQd0rzf4rDdkW60bZCCxhyxzGaxy/crcdB9T
5j2uVLKFlqo94vPHVkqDqHfjlNbiOC/04CpxtQ3H1p7t9oJ3AaxuiyE9V4ATLTmB6ErqiTc3fin9
mGWU9amUlkf1i9IFjypiNKozGCJIRaZFP9RmsmWZ9M/mRiGUBURZEyN3UKbQWzW21hPEumjN8Gvq
tHqESWwJKzkrPKy8MxgHvHaAkDcl2ki21D7RtZut4siyZUr3RZiYCel5nSgRsRxcS+Ep1rnrs9MW
PBx8mzRW78pCT1T4pQJ/RbqESR4BRXDMcZmimEsqBEECQG8KkQTdC5ESPhEd7PC0jLxpBLkcIlXu
7fuVSIoSQ88O2jDKgvaLCcKBa9UM2czzNuWAwda1/BPHztHeZDy1/y6bs1vayC5fl8LI9/1gAupP
U1QddXbEU7geXCleqhqwqm+DEZ3/wFdCttTn38OMACKdKcUxU7A7UdpLsyJe98fx7NXFn3ruKDic
8s1ux9eKwyRspcnPIqzfwtJf7I7sZfIEvk1j2GcgUQ5GCXqYYvVgWQvfa588KVW8d40j93NCbHPu
gCocvPGKxeuwJBBlDQReKRF4nbO86ZazZeqs3cmy+799noCtYcLfEPg++49wtrM9OaTiIpTgA1UE
hjfZKyy3SOSEahRUEaWSIfFVXK6exSTPHkOGGCWoSXkiOFvi+VAPrRzuXOwXzFAMaDaM3wo9mSuj
g4jY/i6WT460KG9wiesDyVxD1LZNE6TzwJGTUxI7/nebsrbL3CxHRDa/dZOf7T37rtmmfUD6zjtR
ZARq9T7eA44JERMDRGiXHWVpx2mgU9enRRJosHWDBYJeMMhylzC44w3+KOxj4yCSWMbBpsiqor4C
p44cTy7qxRq4edYlZ2M8vJnmEpolGHLBjAAXI6PjTVBoBtv/2HB1O2H76lwBiY1946+Of7ZVPepA
B42N5EpAQem+2BvK2nTkmUiJH2+IL63j28d+5ukpry7lOPdd+6jwmu91gBig8uaXrDDu3JX7akB9
6zLDTumpylLezNX7TCfjQ0MXQikIPNdt/hMEg3QDS8e2X6nNXeeakfYAS7GjWr2hgKlJbJgu3Ui6
hzGfeWFV4Eu+To1onV2qONmN2PkWMapnC3yWdU/ojrP4SbgDgjCXgWejaQw13HcLytrO79Onwmam
vIiEWvO1aeG/Se2CGWTfSP8+LiZBwDH6jTaGx7rdW6N7TclvKUj60mf240UPQmG0uBuFnqMDIYxZ
tISHi+6nQE5Iam/LKVpxloyQGSKtSWm0fXcI4acFjpn84kTE92YOfVh4zZskfmQHqwKGSz0ksMeM
QPCpcJk1vOZOGpRxfmAuZJIWlf5FXu5Qy7dtBLgPVa/m/RCzc/NMzd3PGf86L3V2EuLXzQ0KrGoU
uz9ZPpinVh38xAF7Hf+tKJS9rqbc14nT8Kuwrb2NHWlrYSPLfaN6pnzIjXWs0DtfriROMiNVPqN9
vcovg9bzJyCeT2zESgYB/ERWUbxYpIDUGiDVWC+tPbnH0NvhsepDN4Uzz0NOmoeV3ttmu07jqIon
Nsx6f7dWKKxNOX8rc3nwa+uYuVVUxONNqOQHUovDvpxsuClhNZAxN8Im8K1c9W31LHHc8q2gPNk+
kmlP9EHYrxa0UejIys2JtxlKZHWJ+9j1LkI7jeWPY40cjvrNknTgBNfApzBUZEr/p12qKGkFRSXa
vrpmatRbDost8pF7+5PkTT1om/iwQEAvEuvANIz8ItXvBZJuiutw9iEjEj3gmrSmxeL/lROPv172
cyjQtiOo3uB3y0Mi1je0tQsZCeXrgqSzHbW97UL7Z19mQmziWasYrTfFHob9YbRBsveMVV2t3VMu
fyqKcYaQE9+psUOE4kSjDUq4YnQe2SrH1FYdMGxfDae71bNnsMhLPnW4Mo1m/hg9mz9DsqLU/YTA
Avu1qacXk7QN2ZAFYqFxGJT6bnWum8a4OJoFwsS/MooJhq5jQk4i1irEe2w1oU9bBP07eSpSRyMr
pOMDVWa/K1FTLQVDw5VxTmUvVqAv3XqUDr+zi6yzT8AKSgYjwzC8LjnDTxvbwlatD16310RtM8VC
z2Qn9psVg+Qz8rAt7b9Csmsex5QZ5vLoVFzb9ohhoJADt2IORtCakydNIg1Cg/NABaZxeTXv7egw
UR7njy41/5rF8NHmmCCERgpO6vu0cX21cH6bxFQqRo0iuyV5WrOkWu99SuxUh15qx/X6rytaXBnx
dELAQUECmCBy9eJql85xFMiBJcvma7xt3fDANE5xYuHDecH9dVpE+lGxVSWSdoxmNGytiSjfqp0f
CMBE9g38ESkNOy/tjLv0FeaNYf7s12tauRnKuuFpWg0B9cblVGJyt7Qmnh67uQ1z/1+GfzPoIhI7
TDwLAMFJF+fszeFAM9WwF48BHtdriFHgE9oVqOKcdOexavbUg3wSkFYJtJyjoWHQ51iHaW0/VEe0
d4nmKt3mbzkJfAeYAYGK2U8s73zfsMlj4eyVm+IiSqq/lrRJKHVAqC1IxcmnIpVdGy+WExMSsUji
YbP7nKHJBe3dNUBizNjzInvXoqg74BKiaRv0i+4vx8pExzyo5cqGu+KB615Mg8SMIjeomdfycaxz
+MhMlVCi9KHRFUY4JxY/z8o/zslo5ON8nPkeAm3lY7Wc1dsTZRaJBF4zxlAVLoty96m9Rmn14aXm
fKiJEABpHlM2orfT8+pbVP4W9SfxWDSoVAyVhQDDmc+gK6xdvAaxr9608p/0yCrUXf2jJP4U8re/
i2uZRMnSngaZa4x7tbvqzZdOj9/K9f+mnJYUj0b9W0aS8Mg4BQrV/cMoG1Qu3w9tdeB08L1MGtKZ
icJxWdojA/ktzB0pWcVIZLe2zb8xQToh5CUXK1lZE0MfY7ENds5AYvXMOcU6stQm8Zu9MaXLuViL
/xxVvJWl+CxSsri6t/pVUzg0NImnutrGNkkzI63rYvKCNUBBLkI/kluQh5NUFsAYfhZ111zl/FWM
y7pP2Nzt2tX4GkS37mnt8sBevf8U8S9MeRoOMBtGsh1LHChrR3hjR4jPJB7WlO+4HaxfS+9Z8KLS
jcyZADRilVCUD9AcZlAC9fqCcrPA1LVnqLZt0AEOuzFBvhYbIKCpQZvZ/1aNijZZckElVKPoJHQ3
d8Z9M8ZRr8Z/JXueY44FGiHJx2BS0YKROKueg9LAYh24ujybLHGeKYH/Yq5ISOXCYI2kA0RWryGh
K4hB5ozD4heWvvM/xs5rOXLl7LKvojj30CRMwvzxSxflPb29QdA1bMIn3NPPqpZmRkeKmJkbRneQ
LJJVBeRn9l77OKvgzciyr4wnRI+G2kemzQMmzAwHjb1z6uzdFHHmNCLSm0kHT+wcDmJ4SIfB5J5I
O2EUr2XnGItYzA0ZjRngmOG2s2YbUg8i55a50abEFmdJEvsSwMNLty1/9ORNq7QitxNU/S4pFKud
3uPeovZiDphkD81TomJmpGDWO5cdX02TmRjvShBgOIMTIyFma+TdyrBZPREnt2866dDmilcv61/p
fdHn1CFBGggNdnMMBWtgEKhEvQ/zGZ8NQvgVVf17nBZv7gxAHyyAXJpp/qJF5a5cBf49gjxFLcNh
MNj13hj1ixUWqOcKl8c1t+ACqPzduFgV9l3iZNcnzHkGR/1J24jwtSV1kaf8ZDDyOgrb+UUnt3ED
9HAdS6nBOYH8bbZJVyKwkmsi0gmCm38NLq6NQKqXvGAEi/voCR7PuJw1gDlPOczmTPBY6UPXu+yc
kL3BSKImBiQkO5K2ehBza82DrlxBqBdZYgO3DOu1YDfq2DS+WjRPYalf5zg+eXLMyBMhvbEYXkOz
fJNhG8JMNJYVOkQbq+lyxuO4Ltp2WCVGvI7tD8tS0y6erfdBy/thHLOrApSfTxTPQL7Mah6nXRgL
krs6ua/GkTledxrYCxK04AqwcPFKVO2NKCdjadbsh+TMFRaVHlxxStFDJcZHs0BGaobmswcCt+34
84lL6xdsIB6Znm6rlrW10dcEfvVyH1dqm0xaLfwR6Y0dNc3Bs8snN2t3MJcILMsBcxfH3rbOWFzr
LRfHtJoLl02pnR0as163A7sM11xZBJQhYqMRNmAmVvN3nl+vKpwgZZ5Qp4a6I0pwILrnEVzBl+O3
GGf6jigZaR8cEgGA8nf+SQsVXs+BCK9QezH8S4zmdcOmqtwQ8vqNA71DkMs9Sh8bW55FauRYYZgU
mTFoh9SkW4Z/kqxrm2edHZK7Coryp8cy/VjMcBnnmqmA5/SsdBMPaeowb2uPq09PVMVj8z4Sv3mV
cSNlCo3hygOYlpU0OfF83qLALZ8KX5+DlSb0D9ec9vcOELejYq+VQbE+2hq/Z1hnEAPFonaIXTDH
knyAuptPdhZd04LIh7Xtb88f/N2cxec+YmfflIFca8bEANlGVklGweoSNxnOo3mgM/a/Brux124m
zj67E5I8cGrIkQFBDTCY1tFytzKK5CrUCiBnF2I8U4BWa+8sYkIeu1RQvMW9OKIc24kMWcAUqP1k
yB8zpGTKHe7PCQkV4TUtb2CHxpS0YTeBrjtTkbMM6hzSDY6huDJosKKGmM+y2oaWbVBsOKTOhcEt
SYBvMrnO9tSlq9AtexXpALb/K2IzzbaJu3avsD+xTt22oL2YM6MoazxzU0UIMpgbkZfT7Mpx3kCM
kic8mvf1tThExfE+lBUQOVzwrJPVsbrXuo326vp2kZm4ZB0HHnkYiA0GQ61zQZQW8KzVAA4Hj786
hw7HTTIzRUqc5dWvW04vWUQcsu5JHrCm5LXM7WI7jyMar1qcK9E3iyDyeNWCOyoIfLQgrnTDeUxo
MN4OhdewbHeYoWC+Z8WeSpwOoR0/CoeAsxQpOvPHQ9hKwgUQtjs5qQ7e8NopdlmM0oqF4XScs6pZ
NUWwyQ0kQK0g3c1qW4Ypj5W8QHJ7JumMFo7EgbBjzWsXJD3iE0f/Ta9isKYeoYAsuH+8xkTeRANr
yAL5/0r4mzlL3toBk8848h5H/hHeZF3zFFfBXZ+5cqVthd/sXHv+uc0++woXiUTRQErOTWXFF1y8
mKt9IVZ1T/wGwgFuHeledTzhSe59Waj8GSkQNREMcbMsK4dJrzssKM16BmY+tZK7ScZtZzk7NFDQ
KMEQFBF9dzwHn63JWBBoQMJQhqC6OH4ouCBWRWoR3YuKsh1KZ4XkUlHdXmsJgRMj8e4nklEDhLBL
SBg52Q3kY3f1GVk5RuaETHZ/thhCWuERAb4gEcwWLMu5/IWHDbVCopzHn6E2OF+4nLBl89IhkE1X
k9fcUCr+FHac75PuRVv4OEnBQAZZJNdN7JtKsF3HUJPTTn/16GkzY6BC9t7ycfwKqgp+iDJ3U1F9
iYQ5NHImSQmS/4yBCS3rqlEiHQroJOAGq99acPc7J4Uwwuy35bJkKtjftgT1GWqR1PopqhXcU/os
u78xaO3k6N1YUbsf6BGvwvU7Dq87Fbp4puNNDOI8H6iKaY1dRVdcg1GRVrQlGYdx3fwGj443B38c
zcjjIJNLXlnwA13jxbX2ZcVeNnSQvJS2+pUlM9IWwoP7NmiOpj1+9Wa2b9FeMWnufsY8pSaymTvN
+RfWELXOaCCXhWKJ75DQlUrtAv4L+rXWPLfj2UC+zo8O3GWQcBLRXhfKZ+BpqHBVeA80Hi4rTrBI
7owfLIhuU2kSJnId9UZXcwC37GSUO1mzgcpVcRPWxW0+SpLS2m9ctiF/bjrgBBH6FaYEQhjB6ce9
H3EeXyS8+jS08YMhqJkbbnFeRmJGpHGF2Ayu+ilaTY5mdGB85pN6NRTjgyQZH+sAFIyQ74nj3Rdo
5Fkooq9X04/StNAyP7rhQRFDk/UFtHxWuj5G/EUt4jeHveLC0g0eI1IY+tg+Rmm0pud9cwP3Vrsu
1J1gP7nR9zzRHjOJldcw2TBLj27gLZsxI0My7tZkf9B859HCHW5dtz6E+HsW17cOE7NhmwdI12ze
x8xNV8RXeOvxmn7X6vHaLIY1cunp26ktgToL9W2cHLuoIn6z5Nvc8ZMJ96LW2TOKsow1Q/JLxwX7
jhmRsYz3TYSwdkpu8Lay8WbsF5G9wZ6AYweN7YQQ3fG3Qnn3HcrcjW3Bq62vChAEoFY0m4uB3Eyr
V99DmONMUAXrZydu0BVscH2YwyvnBvmEHXN+fAqxM9QbgWKesfov/Nu/TGNbEcfM9PEqoZPnEAHk
NeL0HZ/R3egyJw+RxAzlYx26pNPb171Ug2elNjxSXtjQLwIDqZBVtj8kFporxC07QZm4sqDZwBkn
W68hqLPe48TrQQnPiLgC88GOqqf8o3eJhCkJAqHw4jbWNxLPMSMp4nUvZjQY68kO78iFeq3n8IZ3
EelCVaLWFU2oDmpCYS3q3T4iN6UjYLey2OeSSbXPBDoDJptk3yZII8ar9CM2y70rvJ9sROpY9dxB
3QFNivY3Vy4Iplqi0ISOUfPHH0k342fyp35ZDHdD0BCA5usLUfdvY+3+BEkGIKAkOXX29KqzxF3j
zph5SYuqXWfTxDwdM1acqDaZJg16PbSowmdr4bdc6c4dmoA7sq3DRc+lOsXcRs2aIKNuvIyYFHmp
guJMC9iz+vAMDwvwqNlJ03863vAdypqGQjc+f/bZaIxHUmWzTTzO2P+qWyFjdjQGw6A0eE2SsjmO
qNHTlgVk19Anio/OzX5Io71Vo7MR5FMs5g9CdGxtnbnXE+wBk4DOVcb4khtOIt6DQc0VnttDAIiT
fFXTncAKfKWMDkmaip8xtzKfZAN//dGeaz0TEHMaZOutJ+4GyzEKbglqvUqv9l5MSxAH8MLMNjhy
ssWYruJPwhSLFXiRyEb4wx3h2Gaq2sicba41dGvZFLuuFRft2ljdiicPOg/y9RbPC0NwVoRMsVs0
op7oPlN6TlwmT54ABttI6xnM9C6zum6Vd0C6eUFmnJebpuOvpL3b4Ste8HcPa5kRH1ZH9T+IKK3c
NZr1v+NncM/qp6o361WJh4W6cnwBo81z4c9k7o1LVVMr9EN3R3BrvHauxBB1nTFZBe2L3yViNbjI
LzIHn1+Ew10FawRFLA0d9660R7kq48petGYXUdAEr4qB28KXaYSnYsv6PtmiTQXXgc8UYZS19BFe
TjTiykA5fw1YBGcCmrA8W1XyKyunH2T7BIVh8iEuEcV4e+l6fZ+36Y1fXBM7cM0FXM8L+5r/5+Dn
Rq50vdwRLg/JpvJy2lK7q9f8eZhOJII0u2RnP53rKTj4QlVbBjpQnojanddhGf1MIXthLxqfnSQm
RwP/okI1MEzpltvRbe5A4vb7C6r6FdrHG1IbXzLpbaNS5Vv8KazjbH7/a3gu7UuyFTbgnj7b2UaF
9Lwt5br1sIrUWYFIWH6w1SGVAwjIllw+UjORIiVT2q3qqQx2vUXRAoAYH5gZwoJOcMi4ElSeUgaB
fpYHdoVk08IGNG3JdB3X3707f/jsrJsi/TEJplzQ9iAQknAt/ZprAxwmxV6Dl2Py4mUzdESj5Y+B
x4thItdd0b0raJC0AZV0fswuQwKcuq8umYpX5V2zFVgYLyVadzf3eo5b8lImIPjKgB5mR8UIVBJZ
0NTO4T7X2aXGArtia3ZquXVFpqHOZWUh4nL9+DA0Tn8fk3KNT5mUVarktVGLdgs7ZF/VsAuCqg5W
UwvnSGrjeR4Uo81avXSqn59shD3cMlRCeJxRWQN5TMa4sdruJUnTg5Go8DU4+vAdtpkOncN08PNV
9tDYdvORp/5tolV6DD97aBc4lrGGIpcx94Nk3Uzo7AjtryJEK0G1kK8x9pBmVUYnXQeEiOI8cFpp
Ig+JzXUh00upVQ5DgZVcjNcWHM1LrEEN8sTblOnGjS2ZdJtlcRPZME993cdXFpjaMlKaM8LZpoQT
KJ/RSMSjQMnq2uDfI9Thplntcad/otkP+J3kE706RBlWzVktFM+YdvapvDNNWZ0izGErTQIBlE4/
PUo3f+wkLfqIbl+V2Q24Nf4zjvdNUQyPEO1cYhDR/cDVRqqfuO2R8MuzoPM5IbxaljIyznlAzcPo
1D42NTHnlf60gSmOIRY0XzHRb3olLo1FAYrgiUMxwpiPhyFbIjOez5agpTDm6UkPd1eETZY6LzMM
+gdGBFiUh+CkasW73TG2OEyTVQN6cWV02biN2UCPljUvp051p9J0vqJBOTvDzkw0nqFzKlEALZTv
3NoN1JSX2I3aO5Yp8bq28n5NygSMFy3yhxjJfJFJTAlJUNyPtMV1DtpCmm5wtEZ2qV498hS0bXws
TcWddHhM6GJuCIh0LpgYDoYOHmcuw+PMqC03w13OJhukPZpoHaIzxl2pb4moKbCGsbjCmPSRpuON
I/sRkvugVoNC4nOlK0MfCldey8AE+TfLFse+uLldU4Yw20IDdEFSETKBCr98/S6Jv12T3Xoo6SMX
ZVsFe+GD0EI9Ga2zMmfv7rbDpXDlY9IU4UmR57z0ovitSVkPAXWjZ5vBYk2ez2O2DkO1Fslm28ht
KxlMxGResIWcXsGT3AaJJp2v65Z2yCDHuAy4g8vMHLZmiPTSydOvXs13WtXzKS25z3eJIlF+stcJ
UupmBPMU+7wlLcObyPMGycjiFvjaLwBa9cEtmO1qKsWtWY4KJf742pQk3kn8aptRFi1chDL317Zf
dDvcs2ieLa++p29l7uqA/W1F8QmfZOD2HPiXzWyIT8g5xbGA5JQ6hb2EKNRuVaCvaQYB5j7rFW7U
c2ihAumFcxp4LW5DFTKuiM1iNZVX94PPHTZMImcd1ScuezHQ3GXTaNwGBYYs0TbHPosvVGHhJQ9P
CTiBE4yw7JhQbPP6ujsssCtTxO/hkD9EGkMRGQsQLiSIRdXbv0ROJ5II/WyLpj/G5iuZrAqm1qBf
Mhu8QiZCrL1M5L2QnkRY3bmzidLDb7xE4dbt3SClPyurQ1FKfe47Z7yTRUw9A9orHinHm4AuE+cs
u/pqgNDgsKIshNOf+srbcRxaZ3Pw23ss6Hu0UweLGac9m+W7iEk3fPP8L7xHzo0woBJAjjN3/TUn
jAFjOvjlWiZNwNZ75Eot5DcJBfUusPM1pkZ1H8qiOBGbTYdU1UvFaPM5MCoQcC0Zs16ZTVs5zN6N
L3hDwoAhdC+ax1XftD+9Y76wcPf3Mm/KlekzZU/kVRhPAKaaUWRXSFz8qYpukJt9d2Fhbi03O1fd
HN1403dDJOedUZqrQsc23S9zhrjU5rExyPlRlMCLWV09XWV5x3Dwe1J2fj8aEV1aMJEQqgbEzdbG
yCL8Ul36WAVQWuqgRRBugA3g7OTEORTZj5qzdEfhl2IHNIpLNh+jq6PVlx1CGOrfRWFHwyVIq2Nm
9M+ss/pd4jtbkargYF09jAEScTq2dGnnM5ID6MAdRV3NW277K+vGRdHYTADT76odhqMrEkrizve2
ZchoL7aN4UbV8S/hNt15kLZ4hPCA/2S2mYZH1u5K2dxLSEcLRpfUi27DitFW09404HdNYjYvEd1S
L3MMguxLV+SfTksHAcwyY6i/6lPHvnGrlZ76+H7yinv8MQhHUTNTkmdbAnwor/8x1GTYdxWkmm2E
TZf4YdNi581w6oL5UG18H2A0cIGBgBbjKbmuUme/btDBcZZ1nSNOnX/TeqBcIE1Bzk3uOq8Pbn6/
V0wo4fvfTk6pJUos48lq+QdIjQ9OpA3EFH9ZuIa9Yf39adncq8zO1Hsr8YaDsNFRxjGZqUaJsnSK
kcfanEJBlO8RfedUofN1dzVOB3KANhFaJ3Q+9nOJ/WkWVwEKWOcHjai67+37aPKsL0qjyqr6g1PB
yhSwxEDE8d6enWD+AHF8BQdHmt2++mkDLPlND2DIbczmLp/S53omu3YWcMrYzC/dSr+l9kgWd4gT
svQeBj+Wh3lGmuAOXygRP8FBia3JjmWBwj1bp7nZ7uch3c2mkgf8yua2G+y3MW2w9HnlgYqBZM5K
PAwak59Zy/Lk+YxezcHq1r4TvVgjLFe7ZIBkKdZWCquUBzoEq9fQLqk220WXMUaZlZtu09jw4axU
j3FfoUgtw45xlGrQj03B8fcHTKnroQT5bwWR/URqXY8ZrU9OKiwPVW7hGTTQYZDl3qz7kbgaIdqK
n1K5+8xgHxemzjWa3ULa2AXjoTf3FuqUXegmrO+uPBQR4GUtIbOgIWZCS+iMWjApfnLzFE3mmNzq
tjNh6RqMQ8zidcwHf+v4353L0YJ6BWyeFdwGQyMxFZB3VTMHnYrOBYeEWabm+3ZZkTx0uVGBiM7e
pkYbt3XFzTMcw5Puiwc3nK/C3NEBZ5p0bM1uE9BpUTxnR6srvnx/FPvCjECoMHft237XErPNIh8m
nh0xkS8aFnpEYG0DpsuXqbVqVHn+SLYzKyynj45tjPa67sz80Fv1L+7ZOu+zJ0eX8aYY6U86JziM
kfnjBCjtWTHJZRhU3drpRsat5WUM/f42Qx+KM3tbBymb6QnPLoxCRC3I/Un8JMq0lu9hFymG1UKc
Y+TX5FFtzBzfqy8RnCDYjnOSZrBoBRNkP5LQ0Q4VR8RRPi/4TSaC1TjG753pvRgeSxio3ngUI4r6
LvLrG9X3LwD76BDkhhy2/tML0OGgackfFVZPGl8zOriiPKWaZiJqlXvndAe2yxjsmvSkdP/lDsNH
kQMKZZI83KL2HvuufxyoZ6e6GQdMleajrgqX4DJpn/TQH9MW3TzA2QHIDGmZeX+oGVOjVWiRWZnD
fBP6nLnY9s21dBIQhWZjrbyQIAMMkujyR+HeFHirliNuk7TPbMa+loEu1fWPNKSfJqiRodTBvhhr
enJtXMOkjPij9VHKoFPjeo+9c4ssC8TOe6zC56Lrmq2j/X6fS1aBpuei/fdJq8ht7jxuAP529LYj
OlC0VLXCw5ctOvtOTDN5IpJBt9+47radinU3dXLVM7C8DJl9q4bEeSBxhXXsMJ/KqKUsnPeq9rxV
MJvjbSf9cmMBRkTggITLy95taoXLDKycqk7qZwm8HxcFXKKWQ3iB4OlmEEh3y+l6H+/74eDjB6OW
ig6BGW+Aw9wOQ4ygJJ0uLISZCjU4W4zQbU4s1w6NS2AuZS9hzTU0UUsqtcwE7W0yUajiGalPOk3K
rW3yY53KZOra1vkJrAdRlZx7W+gJiGhGu7oFllbfjhnuWi+yHkyNrMNJcT7oJEyO0O84PafJRo2Q
iSOaRg1c07zt+1Id7OKOqFcybsXVxlXr6wK/2wpHEVc5Fx3C5UcvJuOuy9Bhebn7LssUz1faHsB2
ryaG7XsXD8SsUnWkFebtIvIX4cEIkFm2I0emQA7PUuBaPLhzcaCVF3tIyvbG0epDmTI/udI298Zg
bvuBDSfIJRaQ7kgeWYX/DGfnuMgLFDJ2cNIavpzswksScOEh8iBuD3/cmYbKXzVBpFk3mMRQ24QR
0kjhFKxpLjrvQ9vJA6MhvZnjbtmwfjpjab2TjigfKStx05onpDGIKKoC0VWhq93YVU+FJmDOnQLu
eGYYH+Oy+k4wxUPjgaDRjxgqMtu7Y2AQHZQr3tgiMEkV8Smd8vrRtbANIIsvJzHsckMdVA/ueoyq
yxSaF7/t3K8pO+UoWa1sZqEcnR3VtcR4d7cYs6FDDNYLs8BdwaArw+PJ/B+gb+PK/egNNySPHcs6
3c9TUG8jKt4l3kOPDuJosw3ljaKtgzD7XWqZ+k5RpHae+dDmvTyYU7a3NU2MOdgY3uPopDIJvq+n
ylCjau9cpAf42DUyjRDzXhXARDCCteYeAVYqmM6/P9hWZqxo+rqdk+1cBbBtdKE9ATKOD1JFXKuK
sUsaD49u2IC5aPdlCrJbNOZ0diOR4l5OanpBVgd1jSwqtKcT1vGtlSFX891ouuS26PcmT7CDbhHf
kuRStsrk/PtD2DTbMHeHPYWIOqXFjBIqxRKPx5KAn9TbK4XfXk1qWvo6Ghm957fYG8KjTvWTcFub
BPX+PMFh3zmMandEJvwSTutt85FMltnA0tmJtH5mcMtB6B11VAXvWtfTIuI7Ek8dw+4qLGYDu7nS
6SEwQy2uiKIYayrL4TpsBlCwRgPKZN7xzVMryV6c8upgVaphNAwf1cEejicLIKJBsYlHelgm7A3j
ZjqFSC36ISpX6JxtODmEbAcFDJ0wCh4dWKsPmWGucYO/IhsAQYrz6tD4YE68BSlL4kKwMcAZ37cW
00x4VIgglJsPfbt7NcX3zqHPw+zeHO0IlGTfMvACfOAAMZwkX05FHjFptkmbqI10g7chXo2Z8+iW
7uOEL3sZT050SK7NvxjKY9CYCWACYW6Ug3faUlW08sfmGLhDSUpy8p3Eh1SRVrooIPt4OXS7xGvF
nrK1Xl2VoLKY17N0HudgmB78iT6ZXbJ767WY78NG70OUylvtj9NrK7JHIjnMO9c6YulpD2ENe5Tp
X73LXG5QcTX2S6dBPcbZNCJBM7Ezu0F8YDgcYbUC1h3ge3gVJtqWkXMTPQxxWwwnbjuFC2lV+clF
1WP80A56AAEH6re1J5THATJdpqXfdPzmLhBYelqpi5VVp08M/1HcqVw/V6iNzjzEzpLlLxxu2Qag
21VwUI6XvLhhwFyvIHJzIaX93Ky0K5DgulcXiMzbhU3weIkc6TDVCaZI5+oJwDy+ERPrmX4OX4b8
mvhax6TJKJykVssH4XnjC40uD1iu497ptlY6qkeHldIQ89YqBU9uptn25JWHgjNKYfFoE1brNeSi
xIkV+V15pgZAzL5tyg5NBsCVa+T2/N5PDpa1/nE2SdSMme+dOtLVoU+jZUkRN4fssdfktpEZOnXZ
qohltNQwJw8hceg7MnWOKVbawxxiPERyToRJ2OClDe6m2DbfqmrT9m7zHsxDg4NBEFxil+17A2jL
x3HvmdBpUqBtyzgFWxTZ44iv1ZTvmNjBIPb+nZihMFkzGKVRE/ZsyNIiycuNEYNV7iv+szpr6jdA
uHovPbgpI1l/Ni0HR6030wzUSMt91hLa5PLrjJGqrAp/LHI2PLjsTARGd5/HQL5Ent9OhapuyIkR
d1HkbBijbAIZVo/R0NF1X3VnNbrbtPbSe0LTvcIKU5hcbGu7RwR/1hsE+yMrd+/RVMazo8VLYBnt
LRIm6Cl4forW8vZdibLUDIP0WLXAOyNJwKwc6/Oc28bTVQS37Bz/p5k8cQ6CXq/SQhIGYprACQf9
oPCYUI9y6k2pcUmSmJtEm57GIcVpihj84guORdNvUPPN2Mkc3PLzl7Qsc2nCTHobGvzWCedQkpVw
lghiXTfgBpYYLVBapOH0bEEYQRXVGmZ88/tDMAXPoYkmmA2sWFmCAD8O152BopVKxl+BFmSzhXTh
kLFAuAlBe5OIG+6HgZgc3E0pigfUEAZr4HXVZ8OeeJG9zwbqnquCCQnNE+siFu5lgICQFf62s+Ed
Gprro6cT3LsT9Bmr/0Gh1D5UMZw+9k2HyEmslTNU9RspBuzsfA8sXWdRIeJzqgftH9pkNgBR/2hP
5p9JTHA6WQwcoNoedi4ZQ5uqTHFvtka9TozqmzFHexgyv1qj3etvIzBFa4lpa4sOBMt/ZpVPvP3h
8crHyVbGenS5GEetR67zONubeencmTiIFqnlBFsER9bZArbUO2VwFP7Bdib7zJ61Os3WtAsSiSzL
5wyNDPsc292HJHzokf0Z7pZ6Ok1zEazsyQz2tJXYakf3c0o9eyOi4d4beNost2ZYqDDWer3+dK8D
naYAAOGnxALICWycBwtk2dVqvG29s22p+tijkkbNSuUQM2VD7vNEIf2lcNJsG0WVCHHBZBN7k9QO
IDfQQSurETdOzViaooEtLSk63Uf3k8gBQTnN3p2nx73LcvrcAyZaiPa2jC1YSoaL9sKEd9W2yR0k
iWlnVQVaINzANKoXc4qggrU13YgkvtQENFXGwY90Cve+5yaMYIztI5KehWhC0E2UnZtZdP0lsdrh
aPbxbVGm33kEd31yfCoUOmYsghPCgUasU+SgK2kne1VWTO7TlkMYVYBdO2xQR3+LXnJATZoTEzur
aFMmekdULQo8O82nzW8OP36u+tTBJmIPh5UTzcKh8okXnkIaQPyS94VOn6QYg8cAeSij+cahXG41
23xLIKAwEa9BvkQfMjJZW2EYu+rTsHF7TWzdooTZcXeNVy3/YxBe/QL7kh475CgLV1vxI7MkE289
+ERhZhffkyF9V6w2+N3Xmj3c7xrHtwAIkOnK2k3M9tFoatRP138B733RQ5vuNrPHHX0wgVsbBueV
yEFiaCyRB0HZTtEQsiXCu9gn6FksyVoiC0HdBrDrzKY84yhpD4Ft8XKKPdQEdW/ZJbEcTndjgQjF
YIevdbaTnRb1pfrVV+lnN8JL9pwYgZHZHI1+wlrOr3Io3H7D9HYXVUb7KnukdMZsQ/2X3E2rSBcH
rYq1Ver+Nh4SA49/inkcNU5iw8A05sNswaAJ4tJbmtUcHsqQeW7rgKMhf3I+RNrD5Doz9e38lJll
wzQ4xU5nUSN8FA1Sk24sP1ghFCcUKvXGYDB6SrhsjqkQcmP1TXWPBX3vq/qzA8/yVatzxi3/UQj3
DuRqcjOa4XuIEnRP0MWLUVYdzqWu3aeg+1d9DxchaRqPmQRcBNmI9qLNoL7zLPsbBbv5KMJ2T7hI
ubGL2l0nZec/9j/TLN2dF+fJwjSKp7LQ8xOyA5xjZXeejazcuO0c/T8CVsz/zDrxJI2WS8aTTTZf
8G9ZJzx5hhC+X+ykhT2wdq4suIrhfdZY9aruphd/jqBHO9E9Tn2qxrl9TamHl/papAYYAU40zWzB
q9wDGoYZUKO66U24Ktzbf4d3/I+v8b+in/L2HzEd7d//m/9/lRVtRRR3//bfv18++u6n/u/r9/zv
r/nzd/x9+1NePpgN/l+/6Pywefz3L/jTg/KD//mLrT66jz/9Z110STfdaU7c+59W593vX4A/4fqV
/7+f/MvP70d5nKqfv/3xBcW0uz4awezFH//81P77b3+Qd/8vASfXx//nJ69/4d/+2JXFt24+2v/4
lp+PtvvbH4Zv/9W0Hc+WZPo6lslt4Y+/DD//+FTwV1sKznBbEDXjoYD/4y9F2XQxP9T7q8NwhUhN
ImulJ2ySTNtS//6U9dfAJ5UmAG8X2ETyOX/8rz/+T6/f/3k9/zXXz/nzm09KaTF6doGdswPD6ST+
La7K8W2dkx3hbrjBbHWXrR20xxZyw4HObQzg5Qa7tkrWqUJWkpaYc1gUBYSGqKMughs6tbtKY0Yy
k5sE4E7MRHgK+nNf3AW1D5EMLj1kFz+9VRnwuznhJti/Sa5t28Xol+MBV+F7Zc5vDnwO7u2fpa+3
XkNXojFnMlY1i+dEIjZDl1EwnJMqvwsSHDg22Jv4pxnP//Lq/fMJ+tcnxP+PJ8SWvF6e9B1cuR7R
0H9O/6E9Ys7MWJO9YMPWsCH1e2bMtxCwUBgXfkchvCc5OKgqRcSyoyjQ68B4yDTC69T0VqYTJVD9
KRLGvryJi+Z5tCbjLRXyLZ8xZvGIwOfI3rpLdOovJtlZW8jb83ES5o0H/X7XSJx6mVM39yYJlXE+
HOyY9GoiJNTU78nWuWWjOxwtJLmT2TpwE4LH0YWf1bDQuxRlAln5kHfrGNXxPnT7hDQvm62T5Dcv
+kKuoUGCmg4m45D39f9k77y2K0fOLP1CA00AASCA2+MteQyZNDdYNEl47/H0/SE13S1V95JeYG5S
VVpZSeYhEGb/e397XUSE7FyLhPloEqKMIbMs/S6LjqLCdtW0tn4DXRISMYMTVXrCPWPqx4JvBw98
L6c6idul9Bv3UIKZxrpbMdcGFdBOJkXbg93tvYjCgVERgbQLjTgAN5RHxKKPIKydk2GPxbrCjQVt
tNMfu276tgbtXdqe/pGPzav/6maWdWTr10zYpf/6p23+cyMwj7+0bNqsXcmjrxum85cyojqoJNfT
gZBEiKw/xO95gLBHf71aFCKl7F1P5/npAHQ5f3PmEXwcpe9uS9Qr6Yubm5uI5zjVJ9H7RzfT7mmi
nuukrWnmolOtacAxltX0GwimAr/lNA/koIjO1u7d6QWnrBTjGMIhoDjfvoUemOEWXWlVM+sogiDZ
4AfXwGZhQ6rDdJMTPNsinVmrZqLFxIYX9m/ar/50Wv53PdOfT0RZus7y8+d/5pXnH/sGodgYHcW0
wVaLfN7OHq02kzXnbYip1KiOSzwE7rZzx+YU1gTM2dW+KLcPH4ABbKJIJVtGlIsaK/4qLkY8i8xu
151l1C8mFOZTa+oPXlo9V5ru0f2Tuvve+XJG4R2siifZrop/03r7l+2VvxAV2yZWASJklgso6i8/
YjsfbDoUIpjAOQUu8XDUjMrfez3Wp1iakFVHuePA1KwMnOdkksS2j0m/JVGx9KPYWXOpzzcjvYe1
jpakN8aDKxgv4fb7dxXwhjXvLQROgS5k817z55uVFJSD0OP7VdL5y3Kc1TnNgtU8jPFhyMr43sQB
WZOwfLR5Y7YTNMqjPuVagWuRf0wnXKGjGkBbhp55hFmaUMyK8lk1zUEDZo+8ERXEZLWauZtFgo8S
S7syeOSaR9H0eEbACoJgUpyA3KtJcnSX+GLXBmPOvexRGf4dRIGPU6+ot1J1t8j7QULUFkaSPImJ
SLTe7CMa69cFZ/WsFrcGrwidP8y5NlmJHB8lzx4OQ86e5FkmRsNwBdpt2c8sDJ8EukQy4mBY79zI
ePWJvwlb3QsPfaUYqCRLouEeRP0zYw58zaH31NnfBXQTPEmvHpBXCEtgpLimxhCHlDqDw6MhJBqe
69+TRU4B0MkqnGeyVUNJRUpIMEr7bBf2n9KEcZ35Jz69CHe9OS2LLvhkGERWeK5XcXmmB9F9BnW+
wQ4HxSezrjUxq5PnNxeKs8iUmPoOdyDWfvJEnmZ+CABfYB96xNPkbXLSaFna831vyHKgJkV0wVw0
RsMrQqXx6c0TZC2Wn5Aefrpcfdieuw6ExzBteiyadDowy8Nkj5k9rktufOLDE0wicjJHKdELMhvY
2p1uCJcypn/CyuXZduksFnJ4KjpPW+OvfC8inMCDqpaO5tpk6Y1wZTafltlw9XOmhtlujnNxYURq
ZADZTGuzCu9mWnAB8fxjPyEUtkYuSFAB6aAVJV93ke+cMK15G2c+KcvAhy6IhS5hfyFMWR3NCYcq
/vHMm5AfQGZdpspvNt3A5A6TxwxrWEw208amR1cOrqUHBW+gS5eM9g2NucFTb66a2oJ0oaW3cRYk
PAGF64riWm/cJntwSoZGKQ5GsxExf88StE4rz0687zPLZ7aIvDcOhCJTi0hBzPNBmy7raPPdhCUM
WFGuh4jBd2t5JA/J4uIec9NN2xFwrSb4YmNDEUFnh1dmVGphtf64icLoGSrydyaZijW+BaGqKX88
bqtjUctlsc8r79USOOCy4bUoCnzHKjzY+BxrmaWww6UAv0+LCsIHHmmHRkFCABDxRmq3CHxLZlFL
PD72KrDTlcsQcCBetqHkZcs05HME3FkBZgE45H4McX81XAspPAs3qXrTMYCdCvjCZm7W+Gxyphcq
g4SHt7QEr8XA7EqN0QCiG/onUEJSx+7Zmtd0K/nKwoxARQUy37KiDcY07Oh1Na5DvSel6MH2L+OW
uieXRoY6PwGOYDJAfJ1k4QXN+YLmTarFMu+dyust7dAJcyZ+9GpsDz3GDR4gfyP66k5Y2j2OlI51
ZXXw412qN+GRSRbkOnq5F+zU3+Eg+HKt/gq6115rGel0P3pRWXXBAEAHHwyHRZzHCpJudbH7Z+EZ
zrIZQaJ64zXO1TO4oEdH4VadsNyqilZaL/ngpn5ISrfirRZqg1srJYqxrKhUWVed3u7CuUZHpsjw
rqWdNc/c49ortiL2Z+63f1YcGtHyw01e9rjWualtQLHz8A/+m0k0Mpbhu0+DG9ptvC9lU+y4+j43
5O3JWMkLGooNRF2gKmNNcXqihpF/VXKmKag0P4cj0Ecv89uL6QodXJd3KKZUIudgqhBF0WwMDoVE
YnB0OrIWOxepoHQIhgPoPpe2B5eqLRqIdeb7mGxts3kxWr71Mmq/SWnfLIMIQy/8d70f7tT89duW
GNwioJkebZl+GUuA+GI4DRBk4rhZGOAn8BYOQh0N0zgYI3z4nHyqM2RU+xR2QV4AZmbvMH8pR1yE
4VULFK4FWCVMMdfuyp3jhT3YWC7xpE1E6i5qxuZsAdXBk1G/9rQUaaYRZ4+staSoEMtUQVq9iX5c
p9rCoPuiWnBYtm3DaXgS93hoLhpVoNtqamduRA4KN0fljCLM+V6zxSgB8zrC8c63/kv0ECfo9cYY
U+I0FurDz5qTkbuf02DCLdCgtcVp4FAogPYmk/qJGC1dNXyCPTF2Je3vujCO2NZO0ARufmaQ1bXp
NGFFhN/vhcwwcYj7E92V5OA9LMBnLX7PcgAnMUft9bDSaGIf+EwNGL6lPiw9vP7QYveWMH+0dji4
Ill1VNx6E8vtJNwPeiAWXtqcE2F/xn0HKsEy9h1UH89gofWR5bAvx5BuaoeERvdGJWzn+8bBDoKr
nzc7WwWYHYnfxq18Huisk7x8+Cl9zvNVB51AfuIWf4Kah4+7/5Gqfopg+TGmb3kXerIrHRuCSTRf
4c5vDXHpaEPx8CCbln+yjfajQtrsa/+nCo8lPNV+mJlVxtLC27yAkFAuZNPygw4xNo5E8KhPGcVz
qUIXN4R2x77Pomh33zR8R9cOyIeZQvvs53mlLp5xLnukjgH89fnPgEGc4EfPxmm3rL2UToHDJFhM
zF4vMjL+Xnko7fjbgqeJxeNejzupyk9VRgj94SEzwFy0kh4GEe8IYLx4P+40Qv5pnBQ3JH2qrsh+
hFbtx3zmMfNb13P7mZYHpyEptKVjgJ1XebQmytUcKt6nhQz9GxFGLB7ZxlY25zLoMvUAN9gThAU1
9jj8pisJMcn1v6SbvA2NQcbNxV5QCQwjGDGwrUf91uuLHzuLPlAMlgEvMqlU9mB8TW6pzAXLAbBA
P6NOkhYaxbegxq983BQMg4G00hkA/S21+zfAZS913N1j7M4Lc4QXKYKXknqeRfCCk4bEXyOYRhbi
QqqAE0SzIwnQr0OrYwc22AaYlm0tFYNvFW60Yq73EoLlVqXOLCOkbwo/rk50YdGkorvoMEHF6LnY
QNk6TRfwr1nb743DvzmdVm1EOD0Jgk2Gz6WFEdELISsEXdM9NvDDSNQfNPEgqsrlpJhvFK3vizYq
JVjjmOsl3J4ckzHb0M22p99RHIabqGx3YHGDhUkIhpAKYQziNlULRZB7+IcW0h8HePmJcRNzKqKt
NbKs3mKhKCrxjLWbsUnWvgRyYvkiV1RoyngcSdy3hOr9st160ke6N8kGjAOPen5zBDVQGa17EOmY
nHG4aaA6L7j/7b0i28Xh+Okq60KeJt+2CZMLy1Bno57u4+yUMzICUFQ/uAtLMTRXLC2Vw65SasVu
/oENTvZo58ZPbYu9Dvl03aeoyl71JZ3K2UWw9rSc6Z4loht4H5ByEE3CKZgolsClJ+Ah453TK7U0
SaVvnNjFj8K8Ym1l/rkxw6eJlASMxVsdWZe8qeUW8+Oqn4uRKt2IqHnkAmsbZ6B/sKUK9cv2J5j+
y7ijnjQueRatab6yZXBJ9aPMAu4dJSWsdfPu+GSr6wiMBXWsvAnyMzWYeFWJ1yBRZ++FWk8eNiSG
lhsL2XkJxOQDqo6zdpS5k2YEcQfexSrXnrxeO6Va94LPgh8obr6lp4Z7DB2Lvq5VQAA/1MtDqJJn
La+/uS49l749UgMAgIVZcrEtq/QlDgLOnyPrG4p7o9jsDJiGRQ3mgDo8dh7ymbqMszmcRI50aIjF
D58EbBJYtBon6LD6vaycjkl7qN5Dg/OBvnGK8ndHbiiLbPbDPg344QNZqOrqYtXaT2Lr71MQHXSi
u36fvbYTBEVmPggV4yLWy9fYjH+cEZWgigHLc24KaYyBvRD+xvL2K+Hax9veL6Ip+E79hAt8sdYk
HAGZOOdI7ShbfM1mf08U0Faj0k3cNF8xnWIKH9VoB6xZFTFQf1Z/LXPaYtstiH4TNgtnPq/zIRVW
jix8zNLmihx3z6N3P5ERMcTxHo0wEjtiReE7w7Z3+ly3ttviddbf68Z7DR1uOIlGSoH6aGryhtr8
SFT2e+CvmJbV44g4tE4FhzZX2IesZDIRj7hjO99adFodbWsqfsgaWFenMMVyVNMDnPV4NVkgGyWo
ztHxvQ05Fn+jz178OD3Ujm9sPRWchSI+JMvqkqbUo3BWwYmkfyYZWOPE+cVpjaRe4G8xSjvE7PmP
G2/6HOJ8rWO+BnfLQ8muvNS4m48h+0MXwF+b15OeKzBUMCwiObEgHOGBpTdLZs4nCpFA0TC151DV
rt2IYaKHBoV1i1vQZC99WZj0rzGB1prwh+vfR9Ywr864/pX6DLcDuKtMCj+lCWBsjHEwgpkgosXh
MgKayqWqT4vnXBv2ZD193CjjE6hrGkvi/idXFP+lwQv37hOhNLZ2XdwkTLXGNvJNnIRPTpzfB9I1
TgpNLpf9gRiCAymfNJ3TDmsTJBQHdsrn/UjfQu0iRlsOI/xl+sPbChyUB5pKsz/T0KBCs8tfyzG+
uj7c0VU3EXgGnQjjhfI+8k+Z6D/+fOidqk6RVnMoiR8Lo2lXwOuHZZXYX6Fp/8I/TX655i/GzWzF
YkH7Qosph4HOQreTQw4hIzeSX0OOoTDVrAeKgBYCohq3kPCaRt1To4M1qxKDlKR5B/IXritBCiWb
YSIFb0EKRzQEYzKXrKVMcHEqH0ZURC55JJ70NHqabPviGvGjZ2jPQvHSZSGGHT/aeDC4V3WXPRY9
vBdX/5XnwS2d3K86B7I8Bs2uxrLFa/qI3v5Jtx0smemmnPrRN1PsMGw/rXdM06bftC6ZGR9YhFGe
G/0ej7lHTET/zCNzN0UQy2zBjS1zafIDOHGlOYnFfiioXoiv2V2V9nLSe1RacNRdPhzmr9fxGE2x
d+sz/7MKwh3RTIBLdFgkXPIwiv90RkROw2uRSZv2ZTRs2H5FORMLv+tKssYUdG3GTAvxwl+gkXKX
+yZYy77spfuuyLoDK+0JPO8nWAYi7VZwz0n8EJlJr+nU/GpLYJI64ySp23dDWZ86Lqtw+oIpjS2n
oS9djeGPNjnrdsIaEA75F5auNzgfTxgEKPOz2C6iadmmascE+DlGKRuy9MHSnWcMVw9J+tHIISZt
G/yUfrB1HAfPc7ynCBAGGRcMIk8vwTS8esOzDTN90WjJdSKERMud2Ci4gJDl+7o5DY59iHu857pj
JUvxOzeKn6BV3GTa/oTY/saGj7sjAlbVZWmJRR2ykdZsCevx9uX831HXnQwzXJNE44JTUxMfxN5v
OkhgevflvYngNqfGHWDSsMLab+BI2dS2+WmHOQzz3DgFIVttqerrOKECj1xZHIKAYSY/86w49DVG
CrP7pRvGl+cIlv0sPoQvf760lgyHZCyISMnxQNvFW1x1lONyHhg+u0znRZ77k/zukuuQJLx2/NU4
oCtoh+D62702zXAYx6DDNglHph5PYAyApgcjaNeE3C9kDX/u2qlsrD79bChSvx3Bb0llfA2ctl4F
Ywzt0XiNlHirGudTdnjJkS3ZDTfG2JPFIHvUopYgkDh8Xj71fw3D3LTol2mSjQuDvMtCud3VfRsZ
wQPaxm2VVSj0WW4j4EprMXb2ysswQY9W/TaofJ7lb6ZinDktwFkT/Et64BUrmqVz3GIgvRw0I48h
XNfggh4j4g52rW9gWNPH4FMqYvnB2QNT2bY2Sg0+EdXjuMePCkxfDpsqDDFoOebGHbM9DrUNo10H
d8Gxy7GITd744GBQ3UVivFBr1rUNFj9ff6nC4mR7w4dZNO7KcMxnbJGnkqJgOFfjkpzhtmrJiSj3
MeNgVMejD5TuXQhJtEgYv6j9os1CaRs3h+RV4gnknmFy0WACbiiGY9IMf4U1T3CFLX3dJnToxPZQ
bEBpE+Uw9Qv3N3mYqkw/WSIgQ+qY11bZLu0K6uiqnCHJnPDsE52rxqTuLIeUnft5+4TT6hLr44fT
OM4p9NvmRtcPWtAPpO7gnqbTyEtJKDfhp0JHHdfqINhRHoqoM+jRSw4eFsXXBbHZMlIvRv66XpxN
K5Sadidb4Dq4HuY7Fmm1ZdJq39PcswypEzVOIPETEQgynDZbsugZdexIEHEpy6dSUKDiNIHAJFaW
UA8zbecGxZpYAAZmWWof7LuUs6fRt8/uo1M7vleJ8o8K4y4r5Lmi++pEq9J4Sz3NxvYb3Z0VpmTr
LYWQuB4YiCKbWNYpsjl0qCKl52Xof8cYQUFzG/4iJtESOc246309wjlPNQr1gZ/unC2LRCNuKAzO
ZmAtOwZh4p66cUTPTPrg2SFlvRgAFZ/I1vTrAFAtg6ZeJw+v8n66lp0+Qkhqy52MI+2awPJcqNqw
vz32G238++/UK6u/6NPNDwas74PQNpOntb9CRzyytKRfmLx24K+9g12NSDRK97d+md/iQCRHqplY
zsuZPwTu5GTGlnuo0cqRWpKzPv/y55+CstLI6lPdAZvM6rEs945AeK29YHow9dbeCKmmRZ3Cu2jT
BzJeyeOfX4AzpVzJiQRWdbrrNAPuUkqNB1my6ljX0U/o58YtltobQefsRNM669oU1ftKhjxUrI9n
PdAJC/Nvf34ZreDR7fwf2SMkT3ySvCdteURZYC4oCMiX/vxLXdwrn4YfQfbuicbDD6PHXGjp2rSP
mgbAlkq8K7S7YKfi+dHm7wKDPb+jQTJZE0FExs6Izs6YJ8sxc/01uei5AK1nXRBOXQGR4D/powmI
jFnx9kSx8VjFLeHn0QGsHTodDrebTXGScafLoX9I416sS7ojlyT8FSNK7J5Or4Y13U80NhjpRQN4
c5uEdoNOWEJhMQAJ5WBBVWR/h3goNyZskOVk8RjVZY1xD5CYN9W3UqvkUVXGO7OXJbML/czeKB4d
5GzYG7i4sM9RfEmxpQMfEdQT7QR20rgYnivvQKADkErhHEnaufvYtTheBckWRQrUalYGD8DglNOU
p5HMALlOdLbcM1ZOjkDNi33TwoGcjZOOzToJ8XWNLJkNHNhDA8FTV329TXLW5qBEiKbe8MKz6QGt
I0CkB+RdgtZ5sKadm4vXwvHtg+2b1qFVpLLqFKOstFkvuVY7u6oc9yXCKGQV6Wxx6j7pVSafOXVQ
SkwWzpiIOPg+XS2JMkAzWpS95ZK+gt6jQtyweFgEjC7HnR6Eaf4Q/R7RSKiMV3lAxfWEjoYtPH+w
0vIn4Ce2CA3VbRFPOeJF5biVbngSRRwehzjd97JBmi+bB6KCJUZeDY6UD6Q25ZxclDG2Sevy55Ur
h6E9lxWEN0Q0YHrslGQ7QOhRQ7IOGWNA1UtuHP9LPMftRPKbeHc4c6lHfHfEvsvt6Ez0ajqmeyDT
jw7WayDfjCw6g5xl3xJEHCvQ3Q1hOcSsgxtyJy3o31vT5qCtvLpouPOK7sHNm19OFWhPdV/95rPO
j1Of/2ps8gPmMKmLZCfZS4ddvxhOfuGJTzdp3yZVkYVSXrqiIQZ6GgnqA0WQjOEcNHBsrt7Jm38x
4mQkD1EtWro1UGFTDdpiFF///AL66QsrmppEdgikjK5uwSug8wDD1axOvR2t/cGEzBLb7FuDdcDe
DwwDZovvvNHv0WwR0KPBNTAjaI8ROdU1wLeT5fXyVEdGu4Q4GuyiiilJJ2O17etCvwQiekwHajGV
waIOTOuMVbdZFqkLhsJmyR3QXKbCLCkclO2Fp8PlvFei4JkzUjWa4sda9qe+S3tcC7p5DLUwORSV
u+zpkN9YQ3PSUgbEQodvb5jjNRzRc82H3kjDH/vRNutsH8+mfK5r1Flb/qH0Mu/g/iEQaMPW1vWn
wJwqdn9Oml5EtKLEuAenliZA5jXcF73J2mmN/tPq5VeBaLQxZd8tuUnbh6gy74a7CKvUuImy07bc
8/d1op0ZPDzGEHtXmkeUNirqlR5T8ZXvGeDalBExPya7DKlhKED18fXamehn8rhtlJHmDzhlN2Xt
hreczRgbKq+g1E9gVJA/csi6HTMFbg90R8U2nWUFnNleK9uDzHmJXOqgfeQdVYELpNlu0/SJf4S7
d+G9q5hOtQacLZmcizok/RtUW9rYjW0e1RfPIv9IuSakMLp4CLxf2yk5HBoef1rY9F8Ez9M1O/Vi
9NXdlvKxaoD2YV4vgdXMde9yNQBIXhkNYpLJAIqvH+3L8txpnKt4N/s0RpFpi0OqtXQGxFhYKZWU
gjFyF47XCUjfWLjrqFZ/EkKLuhPHXrQNJ9yaVpGc+9vMfy6t35TQPXWBEx8MPzkZGEtOXJR/2ZoA
KJp3yG4U253iKWHEa/bFbUgp/x5sjHP4VusqejIpQHhxK+CLrTcw9Pbos4X0UO382qFOo+m21JEE
tzJBKo58gM9pB2yzNKNdZ/bVqS5Eu6lpdZ1M3cAEOthru0X9LP1kpSdNDOM7NRZJZ6YvGP5p+Zmb
PyGYW49AQR/SIjZ/wwJahKhvOS7OpywZ5DGiHmIZ5agm1VTXZ9ME8QIZquU4zDTPDV+pO6TFgWJY
U4+Pvp79FDhMF2EBydLCnFu3XfGbvy6N0Lr5q2/MG/ZtueB8MJ0t00M6RTfSC9fY6obwLkoSsPdk
PyBFT2dkVsp0JOvJACI/9ej4DP2w27tkdAGgNfSTM4Nu9JLx2VDG5x6Kg5eO09mGQjg548GsQIdh
F4PHRRE7U5dsXbvNuplI8mktja1hWd+kco2FcLDJM1TIAc8qiBVzzwg0iq/UjX/HCcjGIILTxeu8
Tw3f2vbuAFV48I7kE/IljuuQCBNpGeW5ezKHOXqbdrXTbuPAgS/Krt+weM9GVqyyXmEjFkj32Rn6
x87FN12pdueCH1wFBkdSRVGZ34wl/ZHAqOc4r14NUKwih5K1rm8BEZrw6ka0ar11PwpAYoKE+ZFe
m4bSaObRLWFQNcD+ZqBroW7u4mIiD5t+QTzdVMkAlyC/k0D8WGsRSAufl2ShEfT12mnYKYMrdV2w
BUEa6TcBqzC6oJ+S7ok4WVBqsSnp2Tx2owN7kvMVL1G4rIFvkqepo6uqqN7xOg5I5pDdwpGVqQpI
fyGF8gpi/q8oZHP7F4MQ4aoyQzCxgaQlGnkH9f+tR5feRTrHrbDwMz6Mqz3I+FQA/Fo6RWWhLwMO
J+HPaaLal7oCWSFhaeWYvGxvO0W9OLQmzJa+9c/tkGSbyFkXOGq2Om3xO+Y9hBmmdEtuceCyj9bt
F/m+FNWP41oZuLL43ZhDiYGYWakhNhFVlXfbpPZGWfNuvW4x9f2KyfZbnGcWgY+m3xdcjH3kSDZs
GndF/4wJ9CEloemoFBg1Zm5W5OKWyTZfApr1QP20BvCHcdMlRrANBzgaxGpetS4e7xC2AWnG4lSj
meznc3D/rbv5oYzT+ZS99Avg1nw6Ry3PvFWVIjWYZkvWn+TvEESP0BUIeMCtfKCCIVnEfTM9RCFs
kyDDxAST6aDCfOdT782ftivK7GswEVwFNn2EYqcr+HBscHiJkx3srqbrwnZ+upLcoBHJQ+mCjCz8
CyMmAj7W7ERiHc+NFjx37oyLbp7oCmJfQTr8+qGW2YdvZVgrs3Bz5AE35NPit+kuI2SigTxq9TJ+
y7txy9ykBWzHNsN0aRrBZAV0xS2aMQ2wSmLMVCbt3RaXReA3BHGcJLzWOTPOumiTVU4AZgnjmIRd
Zr1HZQildDbxB4Z3kir7pQkaHZlbzOINwQHun7EQe5PR2kakFJrWE/meXv1URsggXlgP/cRFGbGA
HnaeXLCRKUgZhXBnKuzOKrwIB9m6Q4wg/fvs153E+BiyrELES/XyCWUdqdxIv2sONFGD17If66vy
xKxAo101Epy6ilxgwKREVMcQKjc4HEd2cQu8bpfTKYuQg8ThOrPGh92ffhSgbSz/KvJ1zv2RvQ78
vFvFZsecOMeC8TwGvLmUNTU5/BOsYEQ96bQiBTPgIOh4o8FGTdyQDQhWycqCPrgqc8yC0fCexmcZ
Vm90gBm0gHRyUcqZlNdGj7akecZ7R8N8CQUBkVHddd0dsHLQEyUK6ts5Fd/LpCoZfy5bnUOBPrT9
gTjXE6xV7CFD+WYNBtNvL9n05MqJ8sh6V4XdtB1at1/OsySmrMFOuqiuPtenhCLvZw+KGqqKc+wN
io3btPh2sH8i5jX5js/vtXKgYnawHLMkXuqUarAPz80wYUDqPjcJlJkwHqf0CGY3OlTuMNsjTHwB
lrblUFct50vrqSp4SC29J3BKTeN9AsBne2+EGftz3iwncJj7ssOZler12iv5ikCyecCYjHguyNNZ
idJmmoT/PTj+XQsb7tvQF42WAFPggAVToNs7Rmi6mc1Qmm/c802yobh3eOzMb1ek175h0hPHzkvp
vRgJMRGzLq21rkEiJKzKqHAOPwVq2VTuSTHYX9YjUx1TDJd40i/MNqN1luBbFX6xz2p5z4kUXML5
B5JkhN1iglvcVfW31qpHHmDzLaYKaz1FDEE4DP4Iy99w+oAPpjg81RF2tpYkCW5ff5G4hF7YNVYE
a+0jrjK/xdzG+kkpK+GKRWDzsXKUZ8QBeYll59BZE2YANIlA829SDFhQ4sxbZHQw+vISFhTk2spH
L4nm8Z1BkwwKExs8LZxHHpB9JIkEBUW3F6WjbVEUp7De1y1zTatS5QPEBaJpo93dXORMlHZv1dGj
QHqGY6DkCKPgYCU1jtOwnrN90RtTDGcp7eYZZzAqf1ru1dS+lqn5pJwZfiK/BAKgxvVuzWjtjJ/0
dyg9zjwx91FUP2ZY+iYpFZ5BK3uQ7o1+p4SVSLzmNg6kCLyBrJpmXUfQ0zmCI+kLqrkxuGHJWVAD
9FBrdc85wdxTY5FvoYMfMr+72RPh9GJ8HWtKRyL1OuY+VaJ8PCrXf5CQQIjrxlqNsGLcC4WTVyuH
VD44WkSRZEI/sA39U9ekOoeiPpQ1qUr+yHojYpr70qx4iGPmobUdb+IgQheRlPlwfT7p5vRc9/nA
8RJKWZgwf47rD6qZxGM5dx1UzoB6HsPt0Qn4bOsi/XYK4V7r2Z3H64j1GjEIi6a3FVL7agXHc1u5
2sYwBIa9WseXrevfqjduRWKjapg02nlUrJwGDlpkYdksIhHElB1N/TmItceu8qz9GLacbjsasF1c
2bquN2sN882imJrq7LdIXoF7ZfmXu9AUwZ1CoxWoIpRQ4jQLaeKmC4XGZ1TTGtgM0WNBh1yu05wl
9YfYwM8iBsoeCm4VdBJ96SP1OBSQcLF+k4Y3PDFB97hfbZ0sdFfTCLCkEBY4z1of1tBr5CHrhVyx
xd+54oSXNjNeazAae9kBsO0AdD5ObnyrrLx8TMJDy2CMbgObsK0HrKARFiawovnMA2q48t59GZWg
3tEopk1vQOdy8SIRUINNbzqknXU4u40kcsiMzNfIhikmzgeKUo+AQrSlHN3XmPdng1v8Hhq+QVAr
njaMcglzz0Ezijw74NfYSAPw9f8/V/NvcjUGwYr/+5/Jlf8RqzmPH1n6Uf1jqmb+D/4eqtGF/jdd
2YrxKGEvR1pkOP6eqXGNv+ngWUi0gMAw5kzNf0VqDOdvOMGJudikXVxDd5z/itS4fwMZ69IgRU5H
p58Hz/t/fmMcg2Zz9t8zUP97pMaaEyL/7eFWjsWf5tgSIdaUpmHbf/FwJyZknLwix+GogIh8qFkb
hEPtV+hJ7MLSx1tXJor7Xe6umcXJw3//Uhc0UhRDuadwETf8TFRgGcR6SiifhSjtnki1DwtpF8Hx
hsOkOIwNCGvFTOdZE6Z2yLwnKsCMdTgG9i7S5LOQdSqXlosnobQ8b+u7AMTo2tOPf/4pT7jKUTlH
1NTzuTu1RxErcc9Y5g4uKgm2XJ/FAxWf10XbTnZsHUPLCzZGTzN85YNHCSdW56wIvst8wGvU5Oaz
P3ILx/2L9FQHUFib8PQPD8P/+8z/MaWjz6b9v3zGjk1sSmGScXWehH9OKcD2kWEn8eOACXjVxm56
sMenajDEY4SCi7ULgbgRnIo8n1xOh1aDKqBbNwsMoRG0y9IsrHUhmCz962/sn/37f372DkE+qt8s
13WUYf7z9yV6qyc+FGc7nx3jPMSQGeyycLChd2Bv4uz+r7+c/r88a3wxjEKGw3Ve2HOa6evjFmZ+
TYrs/9BEPDKMk8muSJ1u29AvuPUn7eBU9ZudgkJVWmPdPRxydt2yAn/oTeuczHkxZVqUoYRgtrCP
qYSQ0BP3/9ff3f/4MFzL1qWUpmVJgzfrL1ESXVExMcIm23ZGZazb3kGGjD1nY2JtW/TTf1B2XsuR
I8m2/SKYQQQQiNdUSEGtyRdYsQS01vj6s8C5D13JMtKuzRladfecziREhIf73msTsPD15xl/u3m4
+pjioLla0rEBhhrmmdXDKnExwf2jwhF+5pU8htjN1R4SIcdC2YLjtRb+EgTcHa67lcBPuq8J1jp9
8z0+PZ0K2x7/pwxMeiwBZ0+ncm1QrrpreONHCGng3C9U5L2trm0Oc/sgupVtGF6WdlasHM2tPCPv
T044/vLLOryXaf87m6zqz9ff6tOjoiReHCpKGxY8K+TZxUk1NfkBbRCP8XdHNpH5OKWo/7TeYBEB
OWS00vv6E43zB4BTqQsZTDeVa1qLW/Hvp9Owo9wgc3r02HTpbBQA8+v7Eo/LNnGTh9zWn8u2A2FA
xJf9kslO37hUFge/Zp7JUPqiJ1as8/3om+fEXD73v6vH8r1we2Hv4/YsRsq/v5dopW6OjIQ8NJ71
AaH16JVz81tBx7qcRalD7ELn0dqdBX8iJ2agoTU09cWz9HvPkTp9SxK9WhcoYm7js9NqbNpYOa9y
pD4r2EX9SZXaQ12lMOZ0Y//1ZWWj+vvbgx1UhmsqSzAvZjc7+/aRNrhpo3DqmDryUKMaLSIeOSi3
jPjWJr0MhrnQuTbMjvVv3FSfP5tNdXHMGYJOtGGfXTk/oKBm5pbsI6ceieUK37WmJWiXFA67gV5o
Nf5Jkr30//sbs8Tp0jAcfHquKc4e3SKlvBbuQEqupuOdnBdV8yjExljIiNJERk00SHrA6uV+9wj/
4xfGCWrhDNQ/3Nnnr3JmlzIjdGIPUOl3Bg1mqMjiXSz+WI8Q0cIWmVRtXjUT2ohhAYhKUQOfI2+D
KAY3foIGQfQlyQIeN2ZcGUbEUa7Qsm/WnE/f07Qsig4Dm7Gju1yuvx8Kgh4yUZJKvA9EmTz5FQyY
mKwg3LdQfpy5PKRmD601/eZjz9x1PAvmUuO4ONd4m5xP7jpLWyzKvhbtwyw6VLTtHuuBTi5xlrdk
x9F04KxXkD1/UegdD2ev4Aof7Sbz4FdNoAMXMN5cQK/C0bNxmHetUby9RPr4XcXw6Z3Hp+Ca7JDL
bmSxM51dIMHKy1jT94omDa/IEih3gMOrbU5bkvtT9Bf8lulRM53LcswiuPew5xq7xjc71y6mxurp
64f6027FW8TeaCqHQpXH+tz3D+dksFCkBftSWac8be56TQOKHfftRUcrIh+oEWsHeVNs5A9BN8IN
So5ffwdrWSv+Wgn5DlTFppKucjCAnz029tDAECqicI/AdljNRZoverzsfz8+/nJUvixQLvE3O8b3
O1yjA4rEjjgN39Y2UUILB5nZwEwt7m+a2R2JWVLZnvEB82kkLEQaTpdUYM01kZqHNDPUhYXlGK9K
Xe0a2R5xqkH+FFOyc4syAFypgBJL1IQgeqiclr/38Q9MILoH1mokZcv/5OPvaVH4nQtzsd2fXxNB
KWXoNtLtpbr8+0lJiBYXwq0D7BSZuS+S+TlD2vSQyYgmxxw/oUBpYQTSGgsXEGKC6I0gGov4Nz0O
6V3Wj1/fpM/3yDHs5cvoHGzUpzKqlgl6kLaWmAb0cSNVUyP5ME0MUKjlW9ccbsIAvm3sWxa2AxRJ
X3/8pxrTod1ss4Mryga+iDy7HpFyEX/FcB2RCFw5SyqPL2LjwS6KXV9VzcXMYpa4/SumSaRdafOb
AWN4BT9zi/Im3E1Grp9aJ73WNHN6IhH4G8e+eV71Ld8POSUIBWXyKJ8/w5FNdFERWMoTnRtcWB1Z
V0kFtj4MiUiOevcdnQBKRAquAYC0NTWE7SJPR8S1A0ZEnj1BS3d1iYIc0BhDUCMc/JtJ9OFpwtCo
JSL7pv4wlrfq77fOMQ1Ldx1eFv70UTf9p2qHHjASVRJDZMsIXUJRxTGrSPFz5vKAjC7jKkqFXsJM
D7wDL9Bu0m9u6r8uminBSLCzERVn2stL8J+vkPNYV+0Yal5VOJcmBulDhErJrUxx4Tc/Z02ltG71
Ee0i3rLBJyKlKDLhjVH6nsmpuWjU7B4MX8iLxHCBw7hoJeMZwNeU1Q/YAcvXtMnuv3kS/3Xh2OaE
UpK6xxHW2SLu661dmgVNMjx9xdoZVPHGSf80DVX/x1bzTojM/8GZFsPT2K2V1gn0EkZ1Z03lvQXk
8xX3mbm1Ypi9gZOMl77ND5gvw/9+EGgb752gewm7OCHxtAIzrxf1ZYwTRqRWeqXG3L+fF9Uu2WXR
MWnLbOMbBsGSs1mdnMx6bDHXsY75wPWsVkwbh5klC3dEpk8z5zdW50Qb4J+9Fzp4LoWj3KNhwdFG
iYqdbsyJkdbWanCDy8Sagstm7N+y0STQIYw2BJnpNN99mBC5uXGiDl6dJYAujnp8wYIU36gw39qw
+zaYoNMuEDdzO1wjVHlVZD2DXupdAL7gfcxS65HW9/YFsCPS3WLOQr5xiI0GYX4yRl7ZM4OANTWA
5AG1razwztdn524RNX8s5SkvvtnPOwtj+PXHDyMbg4O06BQIsnCBFPcXcYyvgYPyIcT+sDYnp9iB
+vlpIQbcE/GF+X4akKCGmoLWay1egEHezHMqb6KZfEoiC4DDlZToFJruqohz40g+9qXqJnnVxOuv
n65/LLOWYKEDiEIZJT9IKf95I/SZIWfPwM1DOrabzSy9sdLukiE91ULZi22HYn+NvgfjIlivrz97
KWDPFgSKecoBy3QdNp+ztkEPmsYuJuRWdteFV1oVG4wLGt9rEvvq60/6OOadfxSHHso1xY4ipfn3
i1/g+GmYowG1pJTt3n1aQ7sEr9WhFMR698OUv3Vz/N65lvvudCmwfe3gGEhzaksJgFaB4aFeGHbo
X72P7Ea7VP4p0KYnAFHWMUpxCDIJnUhmqcxj0VanoIrN3UdZypxj8nT8tld5ZTon3TFxiKF4jWWy
D2LRXZCC1JHF4aQ7XVctTf8p2/q9mz0ONqAYs3yVVVEfVB6lW8YJGkKYgBZ5HzMvGqELh0ZjrkPZ
kS46q5CWbgvir9R+22OzQFKV6xFcDfG9DB+6ImMSl9CcMGKmddo0TR7pcDBAAIVt/baEYqbgYLXQ
0vXC775Zf5c98/wuKNt12dYVmIfz2i/XrRzRZyE5+QvtIsVDEph6vwkTk7yynLRubQ7L3Te3/l+f
6ZquLTm9cfo9OzfKojdCSDQOPprBufJLzBUQUbwiK0geowX0TW25rMVnvyLYDU7/Oh0H+1PZYiIx
b9MQBTosE33NBJGTMXDJjSAEDW+p/KbA/9fHGaCWTCFohAn77LmOQhBEE5H0nrLy9GaAqLqlOyVO
E9UJ9ofmm4/7xw1ksaD5yDtEO/l8J2r8usK23qKvt5utXpEhpdk5koMEepcW3wxV+03RYC1rwPn1
5CS61IA6La6ltf3fHduNdGtgC1OeW5X2SWKqECTbonHGUZzaFVnJ5a2DJMZqhHkogfZ6Ua+3SOjZ
XT72maRCUodrEkOgO2IgnTvdAm/FqC3zIS7aVXzK3EBdf/wgVedn4MjpJkQLxPLwS8e19bCAGDe8
8BttFv5JMwdSRa3xtlBQ9FDYhd90G/5VegpavIZt819qu7PjSQVrulbE33jgCpsjyeyKMR1bCZgp
/MZLNmU0QDnVIOUcxw54aD5M73KeLIwC1QlTJuzP6o7u9K1upRoo/Wj+5qX63Euiwy9YTW3eKwfE
19lb1XWDH9RK2V4X6NYhr5MXpy6vtKWwqOagJ2eQ9SSpC4OWsAh3+EY6XB6kO5Y5yCcHykeYZGAA
euN+zAj8LBmgH4KIRLvG93O0ltnBTvZsiQ3j8MPXK8JHQ/TsmXJsgDOmoagDqaP/fqYsWLBd2Ie2
R0KhdccZP1qF7WtYGagQSvfJRTR6LPIJEUvjU+2TmbQluKu46rsdBitueVHtMyAGemlfTnOWHiva
DbOdagQtITOytX0bs7bl6YxMz7Seu/y762/847VAR/RR/5uKFuPZe283la45uZReqVX1flBWu244
6W5TlCsII4ZNTDHSh6ZxtJOg2aJ71EADJ/0+cSE5zFXRXgWN+GZ1+Ghtn11Ygo842GOFpvOpltXq
P8UEKkSRJ5HvIO+miHArTZAXQPsnqQaxLcLUYe2NqRHnyczFOiLByaqTJ2NGL4ow2bmJIwPme9WV
z4V2h69NrZcDq+c6WbRya9xXVYWMBZEGhvYKewnCZnnFqTwDxTsA9KxKshSwmq7zCIhbGsYWCh92
N2Kyh71FXxK5j7gZB3TkhgopOfr6VHVkx1d4Nt/Svr5s86R9+/px+0fHQ3LoMRwpdWs5zy5l0H+u
ih0PIbsCK9OAMvaQARa6j6DGvLUGau/Mag6DamJ6R1g50aHsyrFu76gIvim2jOWR+PvmLGuKTrOK
xwbW29kjQxoZEDoROZ5LwEgjiuyydv30EpbSGhJxXK+oFHYc3wyPjl0KxiS2LwtFFEaXmvuvL4n6
XPnxXUwAfxaMQCZGZw+KKsowICLE8TS4xZhbqHV0Zyh3QU3GRyRducsxAB9zRItIzcFqgDTeZ337
k54DCL10g2qhuKjh46ILcNGtLugQrZ29oS4fG8OJbhRIl2RK5T6L6Q2wko0XU5dOFzaaAbKDanNN
bvjCPJP5BXb94iLs+EGvr9yFYUSml7mtoth6TJznbHyVXbypiBA7Yqs44guvjqIzXysazbruq11F
5+TI1AvVlFldKSK2NnMXQR1FRLG1tCw/gJS/dYg8O1ChvCDbeBYi1EljG/AbqQSkeZExjxqHg7C1
4TJtq37vKlU5HmGHwM0Tt7r0C+y9oynGnTBywoDC8d1WRg3RuMlPqLaIZK7Z0aLJJ5UvKoAWysxY
p1p5dEs53IbIST4Oflox3Luc9veNb6eXdRYKWCIi3+e56Njz6lU4tk/CMuZbECTlVTw3VwQdqXu2
fOHFIRDivKu+ezg/9wZ4IJgdcQpxgNGc7yclzVKmDL3jAV7GG1jzjoxGicamGYxbKfTysSckVbS+
8yurzb3Uumr19TP5qZVs6WwIlBiC9hc9n7PWQJLb4n+HbBfDcx80v9ElzmD6R7IiNZsEnEaPTkP+
TRvn09icibkyGJwxuEOnxxDu78XBwj1ZELpDvdgKew12F/YQUNp953fP7tCoS7GQgEOKW6+3cS/Z
vvEiRkKDoBdpwMr08RgPBq7ujz9+/Ag786fkMH2wIQJ7BUkSq0obciJMyy2ddKKysxezd8zHRa2y
xTsGYHnhyDPKug0SCR5NG3V7i9p2OiTyzg44Kufi0cY5d/nxo0KadJg5HM/dRBKH1ZSbtu8c+rf5
W+Rzone6zhtIecdOBwG6Ic9+I5YjnuPO9h0jSbKLl2PVYHZPsR2P29Sxwh8pKd/TbIrrr+/rp6H5
coU5c9gWxRTnp/OtUjOriWmxLj3aFsj7UTveZVSVGPbX06QOrZ7BCy6gJ40BqX9DRcZh5UgcFdK6
Ksn/WxVtpq1mLHffFFGfV2S+GWsZox2He0+J+/e9xyPUxaNFizPDY3cKaNUVBP8MRYlndknessFI
qzFhOYAzxgy3/jVZPI3JdPP1JbLO3z4kIPTCGdwuuzcb1Nmz72RGHCO1tz1nWvhXMQElgaZe2Ht1
rxTyuqi0J1ufnz5WxKFuSwIJ2xdfRMP91FX9fdWFD4VV/Owt5JA58ahwAoJ9VEKXm8bO2JskPu7q
ARVonbX6xcjjthqBhe4/HpJK45AEUtI/5MRI3wDqsr9pcny60ovGhUapYzO+kIKd5+8rrUFkEUjo
bc8ir69Nq1s9ysPXwYh+Yzl98cPuLW0CstskeNIaX3meLvCiPvxmjTHP9+Dle7jML20HXIS0z4US
ZE40gRxCZLAm6jFSXcY1wJ9kWzSD3LRQWg5EU6c7DvTEF7VBiD3IXy++ohvA0r/m4+K82Q9VMOAu
0g9mwprYcPTdlCJ+wtOBb6CoTiOV0jfHsI9j1n+LB744JxGGuSxVSwf17FGNyKRxQiZMnqtItsa7
UFwUaJGom0fAIHR5gEkg+i9zEh6HsO52PsfSu4J8t9nUcF3ZkYtRqS+ufHjSC/idPznOVT9Fdxz7
/NsiJWuaO9hfZ5GWbP2PgsTUFJNoXKchMxxm9218mpsB4X0RV8gbSGev4/rFmMvhT+rfG05YA0KA
GkPp7iJXF85NYmECnOys2y3jw6dwhN1ru6ASfaPbpmmElpocjSuzAuKPwPTBWAq0cGy8lhUb22TU
nMiMRfJqQOkJpv5HCwZrk8ZtcpLyvQzJvcSYm+8KUlxXOoGxh1SUSOUyWJDMffyVqU/xy4DFCDPH
KUYJeZpN2khq7t9m33kiD7rd8esgy5NuviEXRxw5ZBuemOMTqumNSFrtFQ+83NV68ePr1/5jUz27
qZzhbexCnIJcWyxb4n8K09mIgdQ4leFZ2Jj3WpSIK1vGBDAIfd5OJoJmq02RbRVq3UOmvssjtkBk
tm8pJ88VOUXuFZLJYzKr66GMQsShCjNf0xJwlo0vYYxVIwHBx2m1rJ5cA2+lnJMLd/nx8adG4X4F
vXGaasRCX/9ynw7RPLEkqCMio/C2bFi3f/9yZRThzEpK08tseEAJkX9+RRi848bDZV5LF38ZoTyo
KN01ro3wqGMPvbGpDG54IcmJH7VVBHxjebWaJ0Vo466TVvvdUf8fKy9DPSJ1mDRJzvtntyA38KPE
Y2t4i8xzY0cGTbyAnDIe9hyFZtFdZKg2QdQE8HEs/b0x5fDdlVquxPljoBTNX9QhDqGIZ9+BXGUa
ZJFrktIA+3bURwNkdaq2qZ5HJ6sKgEXMQbSLRBucujCOvFFEumfPCjDkwJPbjf43e/Z5U5olmhYh
ShUuDFOu8wO6NvHWm5zJOKDnEDaXln4SiMPHcZzD8N5qwHCOgQUfAMP2N4v0eSH48eFUo6iF2AnR
Wv794CQ5EQljPZtwrv7X8Mn66RQVJL/6aXM9MeR1ZGl+dxOWBfTvm8DZjEk02y9NCf7z96daTQsv
byIyUo7+7OWO8VMbTO2ptEKyYVogyabt3LWFtWmd5q3X4Sdny2Xx9dGzIyvDs0YGj18MN1FQ32n2
VHzTNPnn9+NisPbzpOjn40bhFtiQuG1eQsrOTV651j0xPP4aYxZSs86E/ziKdv/1S/xpXse94EY4
fCQdx2VO8PdV0YEY8kl4uwItqXdIPYxLozLSRWbOIX+aOcLrtXUofevYiduyzPHHJm52aQzZg5Zr
TF+0YHwieH5am93kwK6VNS0JkCe2Qfw1Q+XTWKBG/+YR+tQe+6gxTAbpVHbATJyzu9ljBq3mfjS8
ZkhpS5j5Y5am7l5jCrOOO/lOqjcNOtG+qWBsNiq0OogTs72boFocmpFsYdslG2f6JfUxuW7HtPAG
mfgnS9JXCSpTP4yt9r+/auXz1xddLIfvs0eReTIbA3scDOtzzYjQfGZBDiMDYuGqlZ6D99AZy2HD
cJ16q+fiZ82M7IQucV5VpVM8+olLdrFb/85GVKdzAj9SG3GThBxrMt/Zt9jKtm5E/PVkD+ZVJGA2
hylkh6Gh0eFcmbSOrQyAABT1eWvl8/NgQFcnxyC47TtkV3QHow0/6h38sbtppr9VW1V5OY8pIDxh
9MfBiZLrOhKvIs/Gy7z9o8tMMK6cBwCms3koyjrf07g27r6+WJ8acZIzBaIwx3ZpgrLnnHUyYJjL
tgaD4IVar23GMqy39tBCUBtCAEquQxg3rLA1J/Np3+t2f6F3oBed9J6ob/Lk8+myGszbb77U8lr8
dQf5Uq7QMb1aDl/t02vjhjqGwXHyNL16CvzJoIbsaAiw4XKOKKLdqCbwX2n2NlGZrXrHj3b0Kszb
zHj/5qt82uDYMmliWwKJKoLljzf8PzXGMBX/7/oEDvG7cdWnG2dMmtXUFCHxYWV1opi4GeBW0Bq4
mZ3J/mbh+rSX8AXEIjZCJ8aE81yOm8NmbaE4zN4E0R5c3AwzOhPEYzI0SCI62H4Mny+3oLhlo/pm
GiQ+3wmDTdVgj6dy4H6cPR5z6085dkvbQxXqX6kETKqhZ0vYLpYqq9YpPvKuPgL4K/ZJx0S+BWgk
NGb9WjmR+CmscJ+kyR/VC7ChvdUdROKOd1wmKsJg3iTDkG66lI4GIMA62zr0QTdGHfdY+wYdGYB1
O1H67hgp5F4gTGuFnUO/m0d7G7wYrqiPcUlU2lKSKRbSoKrmddu1+la2hNP1FHNbM7SbTTqCTPv6
0VA0dj49pwyt1CJRQ5mLJmv55/95OAKp0yjPleERf2HfjTbMvtyVxq3ZNAoLLkIfPYn7a0MguIcM
fSFmI3tqqwYm6IPULNTVYVw8xpPpegj9hk2z/CVQY9Tg1rQPcmCR9tBF60SW6yod/MfIMPYywuJL
tMRdE8T1TThG3SlSsPs4grlgYFu5T8y2umlyC+ZRMeCxJht9gKt356S0yTQb11o2IVkIo67bZowH
rvsivCfI01i7NMXXOD1/2tPk4uStAYhJgAWpoaatQ+G88AyUAZgxBvgmeBDMOYFDYW26gfZnLbrj
0KBIFwTPxhJae1T/LDO9XvGdIfmMzTPt2hqGEPRJs/kFwvV3H1W/CCx+LnL8YO2JwOlp1ZVK3yp8
nzjN7Vs/Msu9AXyqo0MZWFimgjpfU9aTcWAY20bJm2kmBQvOs6yrcVWh44ZkgE2UVj5e2l7gL8L9
7TjphCzPjnb9XG4DkRCIKvfoQrbVNK8cATmwK++TLn32S59/Q2ssebmk1sp7vPAtvrxH0VneODqr
qn4yc+XRAmhWkbBBJuc9WjprkPQoTZxKo+Sm8W/so5Bu5uzMBFgzYXeTXTPkw9pu8j8jshisaH9Q
Tz6AxMSgn2bWShj1phgE/YXYhrOqLYDU0Eq2ToBYbHKJxKuDTVD4q7T18eOJTsAmrHDyEsfh5lf9
YNee7SSeU6aX/P32ZIYGfGR/XmsAb+Lglxm0izJGx1H/HMaEI7k9CcON1r7T08K/x4a6qlDcI0Jt
D6JFHxtq+VulD+XeHn6bQ4AdeXChr+XzDyexgMANjPY6XKqw9A3ixWMt3RISfUdC60EUiC+gj6L0
IelUVfvArQ+JSUzHGBKMlQIOjof3AEqWD7+m13rSHjUfSbCo8L0V15Qe71al4z2DfCgKbPNjPjxj
/tQA/SxRnDH+96F6ZTEEGAfQIiE3l3R52EEYa7GxkUzmiqZF3HISSZl5rQ+cS1cz8Fa/2xtUKobb
W6uZJuM6bEE/J3iSNxRlqwgBS2hVr80osFX21lZ2+YGW4h8Njfo6CAoDgh0cL0DZS1hw/gyji0uA
z6dxCk48Jf02uoIcrHkiDX26KpLq2QlNMliw+awmImjWI0HrwCldOJBL6EEJicH2YbdmuYelHWYF
tjuWXMiZ7TEqE9yOZllgwGRsWZclmwGOjKxsCQounM3Yjve61Vc0payHuve6xoiA3kVP+GVXjgvJ
Og3AvPV4MlcjDEwEILeIKATN2YAohUTfx1L8iTPH2plLcEKWAnXssOpCnKDXGLlEtjkXtCA+yGdA
xSXG34CD1VAjsM5gwFE+2NChUnMFDupaD5lA5nO7HuSM1zEGjkxTirQ0EHbEEfogm1cKIBwUB/zQ
c1OtkpJdTNNxTpsaAbahfiFL3fKK0CDUA8KZVPO2BJnQ6S6xy7xUmzlikiasn/Qv5m03Bm85DDY6
oMM4XY8DW5RRiifFMZ2Tq8ZDZ2orNFglBISVmk5WxyiayUq9pm9EVqaof8fkrykmqxPygU2rsnqT
1gejGENWF+NupMu/TUtAnP54LOl/4jzmeZuJCubTVrnBHdPorxTgo6vMCFdpMTyF2lFfQjRYrCcB
PCVQY7RBGL93upnOdmKmV4SZrskBvrSjrEVpYT7RzOJfW0Iqz+V7GNmXc61tP/6/TVaizaDXb4Ga
1SaRzIDywaSp2v/WmppVv3sqlk+OR3eNwv09zSDXOn5LOpkxsWpo2SVkYhh0igxwIuoCgdIy12G6
mwqsVbxNgxRCEOridVlVV7I3gIDrcIbn/hnGDNfBgqM5iurCyFxU4DbsKlHeOCauM+D09rqoCWlY
ttyP79am0Q83BVm5fFHdwd1clv3T6PK6ZUxSt02vvNgJf8veuuva9lY3yh9d6HikL+/mut5HGFHW
IEOxDoTRTxCj64+vlljYz3UuHamG5cKyy3eqGf9oY6toPXs1TfGt6S5UC6bQW8MsiT/flFHQr/GT
9UzN+pfK9+9awvAoYHpQE8IF0aoDSHXyHbinYAdLh9yZ+qdjINrrtIehvZ4bpokz/P41x7A9s5A1
Tu3cswGQlXCWUX3zEC2ElUzWYAhdCENFYT9VPdh/o40Z2mbDFa/zD6EIZCVW8c7NgSQAuMvXrg+o
fs72QU/YiF+iy1ziMrOOFFKDSHNj0wQY4AykOwTyYuL2F158braH3KyOemu9SzgL20Qrn3WszLKb
4gs0C4wmM5jjEozeXIxyB8QKrUDznNjyaPpRdhkD3BgQWjFQdZ6yxQkMMvuHpki+cGdxLIr+hef9
dpREeml0DxkAjhK6rNQf9Q7XjJvdhxGhQW5ePWNKRAgBfd3CgI+A8kWYzXs7WtgJ7PwlUJgviiFp
V71LmoZLdj0td9gfMt/WafVrqqa95cTGpqunR+GD+rEhW/fkxbhOt+4kFR88K16K6V6PDZzNtvnL
MYqfpUbIZq7u7czuPShya7+dXucYqEfhLtB5vb6DpfhopiWQcKfaTr52Aw8y2oS66HejX9cHve/D
jaN+iTB+GqfghyqDbNMJAr8ZhFod7uK27n9ZjsbRbdqCXR6ukbe/jIubGzTBpreXlJopmAA00U5U
pDZkJjfJTulsW7F+4ejxk466j1eYDJjsZ45aeM1X/GEmwY0Ty63Z5ne0xrcBdkEak3xIVtx0otwL
sBMrVcJxgYP8PI8mytVMS9eq18n+mQUGF7lRClik4bOt+mMPhW56IE8e1HqtZx66xT31A4EZcvqI
fFwodYwvugorf8gUG9OpBEQ0N6eKTZn47MjCCd8+989SNvNalcWGIKPnGlb5Vkb9BX2eTeGCZ4OV
5q5yjbwsEOkRS64Z0wkYEnRKoOPmceFmDK+zSB8jW7Qr3wE0RcAOONREOism62iBxp8T8dIYbYOL
qSe/hWEh7MEjncaULZF+OQS/lB5Nugly0lyL5ZWuQ5DLgpxmFsJx0MhpDp1ho+XzrdJQxRIw4LDL
KAibgveRj7nIJpBw4JrD8CGs5PvHr9hk3cyaZxzUHKSMi1KcfM3NtCzJBArl2xzSKQE7TcMrMRkz
W6Z919bacMwyeTBQIG770QTxXR1q1/qth0iU8LAc+E3VJk9BHIK3BbBTr82M0sUvT3HvpldFLd4Z
H/4S0/RYImVZQwVh29xT/l27PWnL/szXChzUDGX61pFkEVkzPjGTelQ1w8/a7l9Rv/+cOPEAGXhD
4yh2RWu+9qTXrsyBL2vX1c9ogGA7h9m01aVYUXfxGzrESgLw2uO957g4hgcLvm2JpHomBQe/0QgS
h1VJ9hjtQ6ae44x8Ussd6oAZ10Lm3Lht5s2Je02NoXYcfZ1j6uc7MnbK4wwNnh49N09UD0vRlfvp
LcLll94Oqbnznh9Te2gdAseYLsw+urda0iVekBrs9oD6ktfxV2/48shaHZPhwcouL6TbQPJPyoo6
MY637HCEE/6SqOfWtNUQa0/ZlWUW953jFDcNzVwVBfe5SxzBaL4bZfXLkR37cpRcSIUoNYqSHeMa
3tMyes2WKGKryn4EWtXzQvX9rrqdsYZtIqyAAAtHr5HTfbufSv55YUeEnfdMAJX/Jw1mQhhIMcXX
oR4dLsy600krrrrxGr8mMWN4DylMkpfOqNs1ORbulnxkhvCIdvSZNBhQyGsRYZ7RMtAtw0yhZ+Lz
NqTfrKUc5pVrl281k5k5JqU6G5z9kA1qN2SIQbKMp1ZLRlqCOC2jQecNEFuZuvWaDslNZ4JZ0CzU
4RxH3oTSNOh5ywQrO0rIM2Gh/tgloAqN3KxoSRnJKsKQKIkAy3NINqIK9WX0YCG3tQbil6yJRJ4i
V5d1jVGvLuVbJW7IOjpMI5N3WDSQ3+xo20ROx9NTvkJhBK8ribaIqAOjtyZP34bKeWyS0VkPwG1W
VVT8rqrodz9AlQgLgO8k7axNv3nQgteingzGRmCQ7O4xrlDFszsRqy23uVHXWJHNh8LuXjRwURSn
/q6Z7YFQip8VXM6VdLQfZOH9loHf7foyuzFL/S1V3R4+BcxuFpOV3rEY6cl4V2uvgRKYylPtiflt
KY9pEjhrtyYKpe2eApvnJLZZAn0wwQQueWoY1k5Uj/cxDzrIfPC4vhLEWHXJMl9ama71Eg492NfG
adZoH0mnMt8sZJarspN0cBf0Ree03cqFE7kCunnR6i1gm+DnHKc7MNNwvhRJPaLSes6JXCniclC3
2GQilGRldSFjbCY/vhY/O0YweJk7/mpwPPnAXvx+qgCMM4Tx8aMFW0Nvgt0QzRDwZbXLo+J6jM3f
msoe7DL5Wesgp6ZmYIYbI5UCqcfLkgTtQ95XkBVNAnoqzX1zORHGqf/Lqo3DyPu1UbWCSx36q4Ho
YmBAExzF7tHvxH4irE5Id9wQiPWDtPA/RWczOiP4ZGdXUCQjdYfXcUMhjs/R3kEm9HIrthAIBCc/
UGrnulayIsuFCmQUe9AnEFnYi/KKvBFi6n7lpL4gs0NhF9gT+YxrqydvISQp7VCCEdHC+m7U1P3g
E+oWxEdN1gGiEvfRHQgmRiiZe3SN2rVJIRfI/JaWzQspCQ9zH1wDwf/TcQzzSp/eQGVcq9a8nYf5
MSm1E5svOXl2/8NiCyYuJ7v1XfPZVlgtqpJCZDlS8nJpRK+so24GBJQBnSX5ZhdN3MLIrzZJUU0r
wdEU4a68AHVdTwFZELUFc7ex823GSr+poZesLSnfsmYIVlNaXJFLd1GZGFEJj/NGjV/f1DiSDTxd
TdoApBwbbqIFKVgxT+qQxaFNV6tMubwWTfEKmklSv8AkjnvugJ2UW9Bb8zYWiriVyv0/ms5ruXEk
iaJfhAi4gnklAdCIlCgv9QtCUqvhTcEUzNfvwUTsy07EzOw0RQFVmTdvnvtKgKZ0Kamriq8tfWhI
j4gorUkIctx3rTepigh245Dss4C49w25SdedQHCDpmCQ7qD3e+UJEjFcozzFFU/N0uFWI4ss8Ick
DlfnD5qATtOg/aTIC/s6gYNcxpRpORnWy105sDiDwtiEpIycyKJGvuv6BzkVZjjo5lFU5rJrlKVC
xtRP48jmcDU8DYQZBiOOnIsVP8QKYEXlfRCOwsPfg1h1CAZo2v7T1ixoh2SAEc/E1k51y+yUtUf2
N4l30QhuceIXs+4etMYP7Fr5ofTSOegyl+pyQw02VfWeOqOx82vWBuueayCuRQXgNP+sAO6NTcfP
X5pUCDE5TabW36++uZ+W8sR/6c4tG8ZhCz+A0pP+FKt5T0rnrvPX10V3//mgq+BfszvLC37HCLff
pyNLuIUsb9pMVmgPrszSjhZAHKbMP0tGZKHljet+TdIjK/L52a3qe7PKv5PWuuhwhHaevNEV8ZXM
nL1w5bkQhnvqkl2XE0MweBpHUQVU2XZqEMpYU/Mm+wbA+ez2xrzL5GzwGOrPlTAfzMY+TXweIm2X
CDDCv8yj4PJK/Htdo27KEOvZEJPOEkJfoGPhV++6h1WsxIb1Nd67lNdBN+EFTF+xww3ZbWHZ7E+d
2TBwrgV7pn2JGuIRpRet7VkNlIa9Rk9CsGRDbNMyNk0IB/pSTBiv+yw2+O0SLtioEd2BC7j3uYAH
jevKr/RDL9cz8giZQxLi1TKkaLHWdJSWWeJ1sH67pfokRcnbkeexfeiWfUOTNNG1bZjQ5oFIMEJ7
ENaAn9+T2M3mEi77IyLgHFowkkkx2fRUrzyozdi3jLgDsqJkv9KDhpZ0CE0O21nyWCS+ETQGdZzm
YsUbGxFKG/B5Vui0C0EjhX7cYHVaIq6uMufTkiJhI81wqQj6vkwA1hf2lmnJbcXtXvnJvbPljfBm
cJd72/U+jRffqPq72RLPwpuu8jDW6GT9gntj8cXVdCWij6QJqQb/Q1flXTtnXyvQ4JCdzAe15JR7
MGSF1BiTdfcoI8/rfzdeRxRW7nRnsuquzVo2jDuAi6kUOFnLjVgQ6bJzhiQc/LwI2xF3cr5kB6bd
zJsxX8rFcHZgSq9mTKOtp8/kQIBjdNA71uHcl9CXU2SxuSOuIVUEGHGIKIbC3wZl/JXNxD9G90Bz
godoTqJ0NShEBnmkVLh2GsmcTl6+LF0+Qi8zLk6lQ9iCxKl60MqrkvdLu8EGne63EUpCa6vdiN/E
yUvFXyi1BifZHb5MQZLz80Cs2WGJ0/tlnv6tFkpA63LVyOUF8C5CUF7sLGv6Yu55KYR1lNv3Xkl2
M7pZv/MQuYY0MS8V6du7cXT/4UEA0LqQzWlJS9+NnA+Zpfkn06t0YnPYr1o9eUor9WlX1hi1mXUe
KnKTePRy/Z0ozDVg478MpTSmuzoWLzPoR5i6fRYaimWupj0TA5pSyFXOWQ7Gq5GikRZD/mIi9lVw
BoO8K1+KhaQxQF2CxQMYjBYP7594JjgRDRPwuy++4Zxc8/Wg9OwCnfSxth/zEszJyu5/IrMvmeC3
NJsKST/J3H1pL3czdjISd3nCpTjlT3E9vxt5yiDMuC06pT2stIu9jMeUPa5ktl/bO3hmJAxKlxhD
Hp6hZvvP8J7rjLRmSS5BkWC8MQYY4p7Y281ydfP0sWjJxskkt1H9mvs6Uk1t/kB5yvg3CMS0hU+4
2L7gVGNy5Dwu3XQyMw60JnOOWTzeTdZCagU0Uw+PeC+9m0f/frTig++xOIyh782WKw+w178ltELl
8jLrBr+7DLAr+A13N1j2fm4+6BY58bXkpxrNqxMTRYKGf0+pGTZe86nM2CWrq2ctqiYya46ZMHft
Qwlq/+Sp8tGAoEQStGtUKyDG7M3J4bgZyxwlfno1c2nsOrnc5Bzv9Z6hMggDBghaqBXpQJVDgAIR
Fo+ZFBNFDMV3Z80XB88WK6VDVFcWvTIswF2t699a47Gg56PUTrV87oghTxXXqukeFfF3VoWiIFuC
vZGYjXZtgkQS3uLpA3nZ83HMm7d4mQLTMbKo9H788V4OSzDhmEYwz1/pyT79/4YSygWDnZ/qCvc2
rkl+wesldSsHh7iiJrzHYMyrILakm0mHe8lCdJG/MMh61rv+mI//htjVj8CB9Zl3wX51AAz7saCp
ITd+Z4Y2ScK7tSBd3SvxdLMBxlM61nA+58/aXt4tbeSmNe1zvXVCwF6epfzVYX8jIY2nDLBhXpId
soiQMNVux5y4CVSykhXZWKGqs6+2gKWxIhkANd6WZ7ew1kBzk69s/n/Tqy9g9nqweD07dc38Z0Zi
5WENWIvvefAR9EznMOfQwJM2/ymc9MoV9rGSWKC6FuwFuSrrnIaZWo4+ws0cT69kXURdfJQE97YD
80fZv4+wZ9kbuRNafAHzd7agNu+6+pOcwZmTktz6SvhE1ZHto5lHHTZlkj2YIyU1gIdvI5uo3hMk
h9n94/PHF9hlAoxOJxjSPCixuwdzfQWukjMb6RowK5fhQq4OeSyzBaWvx4mULEcHTVtC0U+qc9J3
Uef1ICoqrkw2Nc8lXEjAqwby8TC/m8QCdHGFl06zAUW77adV6JGzMiO0q/xN9nRti8ZzYRXQhxPx
yjn4yvY6dwc9KSOUtXtfS+R4r+U+MOOXoeMAEysfrjkvjXXql+yRf0/p5VOZ6l/0VJFOOsxYZddY
m99Hkf40JikVAu1vzQiqmvWgoQpKY+NFWx0o9ONRb9U1z6YvW6MHdlG+iSv9F8fiWip0ja7+C1N9
ZB2e8neKlsU8KlZwMu+Ntm+nIW7hdRRBOoznomxereGu1OZHqdXfplTXxO5eZJNSkGjDzTLMh8px
7xbZRf3svjLfOE2NJnZ+sgSDYT76GeBuWb4OdkLkljFBEMWIt32MsSUp2WUX3FzGk1jf4DOecnbI
l3G8k0S1hEU766E2eq/mUr+skiuWnYcHQuc/EjEzlJMuW7vntiXdDEFhl2u6OODxArtsMPmyyuHT
8mDuo1hX1Kd9RzpNl8Jzx4ZyW7bYGd9ZQisFJBdvRYVwPt26esq6DpJ5zwRRb6/AF2+94JflJitt
FgerGLqUDFPB+TEZ0TTx54yYLfT5Y9KhXjrDmWEtQT/tva++FwJ3aE+GNIg3baMFldnl/m/R6f6+
9Oi7NQvSRjP+Ghz39tAFm+xUJcN3lYwZzKPmnZTvhwo8/u4/YYax873agPqS5XZ9u6f8xEHSnRRW
fN7Dvk3hSZNX1S0NTHZ11SBcoE0TtpQ/ICNdgMZg703iT7VR0KetxBLECSmkNb19qbT6rsbe7dIR
6m7+3Wf6BX+9sU8dDWi0Gh5sWJIuHAVK8ObeaZqnplYcwQDGK4zuFlCXumipjBMDAB/pa2shb796
AokiwdBDSWD/TpR04wJm2VtQ1uIENZfv0hktFCYkUBETl80/oag2H5zqxzPzN7flNZX0xZGDdVN3
HuqujIjoG7m3mhd/0+U1gZaZfvhp5wAryMaTRWKgHZNcYjRH/Hn9zl1I22piENyJb91UwpRyHMZ/
/apxV8j4Dy0RCULmErEpeM08rKEe6DWucTZD1VL8OGiJTSJfYjX++tN8xoK7G1dGVLIPeYpZgKQn
HRuEH7UwTPRSjL4DSVV7oSbCyngqR0qYWZDOUA8ost6Ks4jM9P5PxnMIxI18GEP7bvv1ge0Rh4jI
gSwWMbQ8tFFNNR+y6wUJVP1Tvf2ZcIFyQmIrG45znP1ZGs7v3LlOffa5DG0fEcPy1+gI+5rlgV6m
YDpRq4e8JbRn4FuG33e/eCh3VpoVoYcLEJmKsGORE4slzQXFuPgj1jQliY4hzOw7oIPRvA4geF/z
lqa8tZiee4hxqllTNAKAzvOnSTTaFtI0NclLl5L4Op/yjITlTm3Rk2r4xyJag9bTszxfKBQjy0sf
Af2O9M/ezcz9v1qZs5CD6m2o+MFbYqaglbzPFhFHMSvwosmHQLVnNqQR/go+djXpDxCqZkwXPSqT
uIfQ9GrLfjcY/b9ylt91ET9bSr8OqURTjxmzt0KP2iK+Ddi99ZpV56J6981hDHVoSWwZx/9cckkS
jeHcuNBcpBBqbFoxkqGMH7vQ7hcj+5vxeIRthzyiqPZGwEJF4df4xekO135+F6jh9uS8Fp3ZR5NJ
QEDJaLQaxhMXa3eQJpsVZErGZR6/K4fBVVs8KOkgpS/v8eLctyS4At0vHmYUKUbV6YOlr8zW5Elm
XYCZ893qtKMJMLgf2WxpEMsIKz+bE0V4XGgc7VMPN6AeHxn3PfmV/+SWRNi5xDnDKxyO20Bx8lB7
JyYSexIYntnpZWWTA9JLXROYMcJiH5vzGSInZha8l3Kl/xb1jUjhfm8n/1rChlUxOHvcxWI/pf6d
ZTRnlTGRYmWu2mvysYuJNy7VBqj2nSNcNYQqv8M6wjCsGL77WqwhNK9hl6gHf0NmJWaNh2BGXSUi
6jl2rJhFz4EmUDvC9aaoGjwgoZkNRh2SiZHbRShXt0JURWQyxu6DxpiOEqMPq6Iqvm8UKe4ugT+0
tRtU+6eU40vdZlNoLsb9yMhpsdNP1faw5MkrDa3MP69rxiHSR172SyhVwg/Tip3RNM+VQigyCLws
OaRK1X7FzQaftF1MCHrONFChtKQjFZczirOd+GymK5Yqtm+uL+gVbB6OmRtx1BfO5lYdVOJ0gZ0e
RWOPEJvb7mAnp9JYTBaN++r60MnzkjGgA4hIYZwW/xLdTMLFtT+YH8UIOiuI/W7FyqNnRFevhGlb
Hlfp8rfuxyToBW3EnPsEGYgpzK2wWsSd8iSSnTa05+SYLAxRgKgjbmVXlVn3rpRhr5GXPurTr3Ld
aJ04hxofBHtqrAFpYsZJY5WMX6j21jkd6dE+eXEx3M7GzleMQfMYdu3XVHPmFBRCGMvzgMfICUaa
lJKYO7JlLm5cfqe5F4cGLGUiFeOHPF2gvE844SfozI7DIGMcOg71Kcv4/7gP5AqecCu9ZEmk6Wj2
gGONMO8s4mXq/mWu6n9ictmM8/ywTxWhfoT7FV3PzLr1EauA4zjGuGem/aRynhzZ6rgTk5/WWXBJ
aUTdmBwf9siYziE9Z7gACVr2KuOYXy0CK+It6cqI4ws58RG2Y5pSJ/tr1dbeyubhBEn9T4fJqfZl
Gs0zyS+q8596zf3Mxuke8ozce+lURuYALzfLz5WzDCQN8N5UqvzjLhUSNd6NRBdk40DnPseJep8G
TB5IeKwLTdBysuaFw+khk5FjEbeBoZ0fjMBLS2iPCtWejIwVcr0X9K4/X1XcbRvYCr90QuS67/QM
ZXu6I3ekmCYtzSUSZh3p7nVNPzgwB8gBUPxzlhZ2i7c8Z0kpL7JBndNaDKUth+pjVlbFDnX5Riz1
2ugbCl6+G1Ju24iyYNBtPxVF9VRZrYYyQ9ii65RyN3cTpODCf/ZIaRGLdi3iraXqU/b3ivTY9h3x
5x1nfu/8+CBVA7tzTnPtbW+Os2/cZsuxrqKWHShKBXtEY6LFbI4+WDdgREQ05sSmCLdnhX/wWVAh
FGKtxjPogSpIOjsJ5wxMj+ASQlrlBiji11WbPzDtswhtYyhvm32rxfYxzsEcFzFzdVQwP/cVXE1+
Yicd19AZ8pb7d3pw4jQNNUgnRC64nE1QbflEMIDIeiYFuajzoK+4j10INJFdqnOsp2boTJwVVonc
q6cYVwHolvEcNTESTNY3cWivkH/rwjlIjEVGAhu+mBkhD3n3ROQ9NgWC4zCbb1WjXmB/5GKvJ47G
udT7AwHgRzuRu1YiOQLIO1S52VFd8MMUiXs0XPeXphfw90jkyhAXz4ZAeeX46w4m/ju733rv6YtY
DiJ7+JI74n2zBm9M3Axkt7BVtGvAqR8y1znGGCYXsQLgqJeHdAEQv6hWD9jwzna5jPNonIp4Ly37
FxdRF2qNwbDZXffZULnk3QSrsUJJtcaEOjq9j3v5AK/jBtj8AybVirCBMaSFEs/Jk4dZcrUKnzSj
Ibtjw1O/UywomdoWsjG6YIDrJ9OkHq3zDPYHLkW3g9pUbnHXcbm9v+wtugkb5yaOV54LIPilUE+q
tIs9gV9/8g7PhoV52p39oM3LUOcq2CMivI8+j0zbSXbIFKSoTeFIW+/vNLI8aqUCg+p4M7AW7OPK
ujL7/sOj4ERG/afGxnsgUvGrcptDAUWVcDn9KY/dOTCN4tEAsBIx+6jDIrOjoRJhRSLlMV9dxg2g
3lWhww3crAMFcLfkqFl/19JR10z7GHsuXI8pB/g68zgawOnxs54cs3qZVh4JrzBJv0uRlRtJBAp8
evMw2ScgrgPunhj+FSpxJreMl2F4jwcUj6X/SgbaGmtV3T7HktNhU9ESHnmtTsly1Z1ix8KGvyNy
mJS+htuNtWlsCUyRYjPSY1XvZgdjCBvn5KCqJvAT7+ojoFCbszRs5bhT57o9puazp2UsFhskXnla
d/XXlOxcEq1O5cTcqSR3sxIptore4MVhdse7hAVDLCbeyOXQkDF+WEeAI0ZBwyIjw+/eLbuDOtwr
A4QSLzA1cdpN8VFgs8ZL6NZ7euE9DHP7xUMzC2bdJalXe9dx/JMmtlyIXMaBqZ4I5DgwJa1ONE7M
zfqnvEJpA2CAIa+/r4Z0jAbXPBIkR2nFFY4TlLy8jtyphO3Jzl3bgxoA86dmwvi0uZv0vjzwXpoE
J4JRzEn4M8t0CcRU6QEuhF4r/5gqaQ99SOuxBIkL4k01omVmhLXPyYsT1nLmhLT1Hs7GaJgxQk/J
R76uIqib5CoHEpdHcb8OZGeslNjMYqGn5y1J4A4BmOy6nytsE5fSIBe0MNWJ84qUIqJyItyY1FV6
QFxXiBBNypB9TmMPD6UY+ovNqjTxACHrDCRx0DAgSA7fjq1+jRapWdRRUVnqYPLesC7YMFgECvhu
ZLVHR99TO85BvxBy1c2zFrl2dxHWnN6nihFIP1Yno/ZqztT43jU6+5TiIcQ5UYeNfo49DAZevyKr
N8UBxsRHhVNkXIyHQnfSiC7YCHSwsJwxqr1qqc478oct/oKHxOovUC2iqeXsSqb0sFoj8zVD3sry
0+tm3Ho+f0OUfP2r+8MwniUzA5uyhH9OgVKtUYYUEUA4fnEm7NFxQ8KXH5NAPDdLoA/kS6WL9+u3
GyReWpcNFLurNgOSUZAtk62UEDl5Wo2c7tbJ+HZJyk3zFzxTCgetOgyyuxtH8pSITI4ICL7TRXNr
treAFwmbxsGBjE+D/WTijwjzuHuz+9+5avAB0l62GoJh7v04bhZiABqvtbN8IUv8CnX07XnmdBrQ
VbBFoxLmF78d+B2ZSwCHgPOkNqPKaL3I0foxqtisIoWpfsFcpe9TayD8LtfbvW+avykvOpNeOvwF
kr6+pB9iiLHXwa/es0PeR77yLjk2/ZVs03RWScA8vENDqExU5kno051pbpS9/FeI9J+tnCTMmb+t
NuVJJfq9WJwxWDRFP+iTPkjwJfe6NgcpMgpbRlev1l69soW8w02YD34Y24KCyvADURU0K7MKEo/Q
Yn6Iu7RdHhPoYvtuYmoMyoLHdi3GiPDVXevan65KRhz6DNR0vZOBUPaFm6N47sYyaonFsIvRv2jy
GeQHG862ex2zK45BLZAOvM1e88OKHJZyLT5WtgfYeO8VCi3qgVM0RF5ikCvgYlGtroTKBcucjsdc
DpHhriQUQfFh6hyACJt2tWVbWEOtca+NRz5r+7Qy5sDPxjkn7PHRt51vMTpG4Fi0j2ScVkbZHSWQ
kcAj5RUc2eZKz+M9+bt7p6QLNeNaHkytOZkD1B9Op4dhAILQzlE+mb/eWMljrAgGWiEpH1O/RnfR
xiZgl+FQDzoG62nuyPjkbMnJVBpYWZJGgva2GDzPyYcAsLgHTs9VZ54NT3twZfpMwqpzsj1cPGAz
sbMr5g1xSzqb40Sec5eucx8WFUmdnQBGXzIaaewJOWu2zk7OBBHcBDmVJ68ZXvtEf861MxjIp3gR
H/g4M8PkFom/7dR+TswB3bfTLmtVw8Pz50ud8mllGdm1QevMdcwbQQ8ZwBX7KTdIOfbdT2Hpcu/W
4wfJUPtaOZe45FdfQ//B1rI+KZk9a+jnDUOD2SypBDTrpEvnwczYa6PtdIflAyPnrTSLy7TYh1Gp
lx6eUrmUIRRJpjp/Zr0NTWf88hrzpsXZYdTEWYj8tXTM+1FRBfV9+auqudxLvXnW8r9kPe37vyXf
WeNHrpe/qyX+O0F5UfYtXwoTGx5BOWs6Yl+cXnvBfru7YjQyTZiFuuSnRxfyfWztw2OKxqNXRbhk
9HGay02xTfHx4fSKeEHRzXeLmRk73co5UC0r6BzNOgLH36nOMPdE+omQgVPQGy6b4IKQMH0h1nqt
72BC7JMChVjbTjQvvcUlowc/41qxGPDjjOPAQjFkZ1i7rZLk52QSZ9wjX9C0tb0NBGlfOswhJQWr
Bt6VLpS3XGBD2sk3N+UvmmNj/bN47aeVQD97Qu3FgGuPUkO0/VIFALQWBOhDXTITWfSP7XiuNDYp
ICmILntrddRoJdPvsrMeexK3mLm1jMeJXGrr+RfnthOw+AH6wQ7WOf6XLgPTeqM5uRpiZn9mAftN
R1oP5x4l1iewa8HZnk3VpVbi3kgUfj40MTiRjOx7TtKx2PkTFxbpLWWUQP8t6qR90Feg/nMSzFJ/
62x8CnKiOqo169c1xSljnfpAI9LOSNFLbe2GNX5LOPareQp7yfFhS6RIgU9VBxkRrNqpEELfDxkC
ZCVp2rRhONIj3rOaJO/VTyuh0PtJbcMmOwI1u419TUxZ0d3GyRgRStWb6ycbWsvzjwYnpp9bJ63P
DtUSfw01zUDZzfmOpOUnjtv7ZKJv+i+tWA7sxNjOeqz48jxzRL8x1eek2ft2coJOsjaFMujyeC5P
APhClw2zfaHhUTET5+RxJrPcEG8zwycMiB9rWqdAV8ioLif3DOX/qUo2T1CJyVBKjN954TwzNuWh
NJMfX8/waKN6QIczNBYv2DH28t+VhjkdFZ6uzt501fgPRKDPOsbYNE3NY+fYkTdaIF7LgP0DjxGd
d1j03NoVXZ4HWpGT5ZwmYe+hES5mcu5xUO3bYkgeod6fC3jeOzYMDhk6C5lH7Jr1q/W50sweW11G
1NqsITEEQ1+C8RylxGXunCQ2cPqqiIh47mvxpdWyRMtqLlVRIeWwj0dhhSWncapLO5kn4hRXqTik
lcgDqC/Wi1hR2cFP9BgSDUwVyXxLMMFE8ehmeMRWaLomIEKb5IoVLXxMXjmcQmHTtuX20rE2wrlZ
I1DtdEZmhZGzVFORR5j3Fpkwpfc9buc8N8kJzbkNipbvHR84v9CYOmlx1DPih7abE5q+UhPl3qid
JIDmUz+087utZ+1uYQU/nvprnWNYL5cFrTcRp8mRf9JeY5RmLweIKvneLDM0v7gQx5wtDOhG5p3f
pyHjjPs6NYifUCYkYWKvCcJEi7l1qvljtO43cEeDFZf0ybYXAQgY/E6CPjbF7Qs7KiTcrzNaN+Dr
Q2NVJsWQYHY8b893nv2zF9C4WlxdUzTNkkWoChkY+pCHm8EkdjdWBvWcfbX8TqBVjvPBnF47OXJ2
DZlzS0teBqN/zDnEjbG4KKwas5nNQZIRzO7V/t+lhm3TsIAxmKDzC6u56TnmzrVCPq3a7DgyXllX
Gh0vdfZaeekbPNlm/dnOrjyAjX4trYZOoaguuan+kse7S8zqi5LrtXMkTdnSRBRL9EsslozGs5PP
1AodSuFYOIGd1ee5NPGs1LekRGjWGu19SoD4dciorU1AoCHSO0PMoVvrsJGrM6f1dGmqYzXS7qII
chjeEMPeciwH7Nb5L32WEU3AgR3VE0b/OfFvacUGVTnU3WkKGovg6R6Ni0RUygX9OmfWVSiQn3rf
57uxso29ku4LJAX0ldLBTE7mCcZlCK7KYhRhxdmRv/1NOGoRtLbQdqleY4LRP9a6pPviIm/q4roO
w9laLMwlsRVplhE6dneD5BMZS0pyGq0+XqLIYZKFSy8yBnbPWuwWiek24aQRryuWed9T1bCgwwOF
hnH1E0x3zcr3aa2f+Nu3CB599QpW0Ma/ku3aSBdpwe7Ce1N35xKLBqa5Wp5UleKLqRs0jqX6NUT8
lG1syLovkpchuWq806yrv2Nkw4hVHxTiSdiBZdqXebbuu8V8cnrvmtySjmUsD+U7tCYWrUoxH6c6
7XdUExhRsu41r917q2AtY8aYdqx8LkgtO/gl2jGTQi/RtUgvBxODlxtSJnrYITzobQgItIC8mSwN
0WYK1UZV1pX7vMNVGMckTqYYE2VjA8h38N2a5YFGTAZ9np9BLjoR8bMcPc54HOL1pfMD9F5c0AmG
XaNrg2Tw/mD7YUjr/dWonqTKvpNqvVjmlwEuYC9MhZ9FE+PmvCRVI6sOglp3v2rilzWVDb4nRlBG
ONb1LYkIbuh0UI13jgv3sY9dh8OI4bSs70yrY4xVmyfQ3yFqxwfW45VWAlM6B72XpndYoQ7shqmo
s1Y81y3Ysniu3yQ7RwxCw97Vcla7lhNohEhHS02WgemwpzXRrJDkGT5jW3eubl+95zWVSElE5Qa2
eiUiseHj4WfIwTthvbKCmKtqyfnTyQAkV3OdK5ZQk5usincH8tCR7de0euMM2I5alrtwaZiorkbn
0vnV8I80bD0pE6t+UTRDJb6teXN7rFRHTub/yHQT9zNKB/Ys1pTNmmEVQ6BJxB1cdEQuoqAXoa03
N21Eic/YTJ875nrCZrbBkJZx3zoSixHvlcP8C1juU1kggbI/AZY8LF3JJIXp/Vqjqczmg9ciceJI
U/AyCXwesmtupDa5vcxDEn168hx50xzcI4M9/pTtZouFpuvzVCVGXuOwY67itgU/JjVMFEulmPWY
xwlfAx2yOsyKgK+VZO29Z6uaFPL+KJxGhltNiP39p+qpzmqU5H1Ve7c5W3K85Mxliy75oyXDiYQJ
pgzmGKgtbbmFJdT7LfMo9kvrYb7jqKYWwc7hdESOs9f0tqrx0rRA4nFiHQqHzILs2NVaKEU5bDpl
sSv7Ng+qBhqUCfFggW3Y/0wdgjEbXdgsmWIURa8F+WL99lxjAwTRPl6+Bm04xka9Bnqc3jnO0B37
pXAYe68uGw08SG5OcCbuM5TU7bqtdc7DjAxPlh1yIvqOqpTpPZj2n1yufCY44OcsKe7yWnywDpeG
JXZvrvDvOct/KVVGHOVluiNFU0S1OzGeJOHOJB2Hc5G5ZI4B2CtZ7fdVZIqErnZAj6zZMUvbwWMR
RfOIXSI5dSHSvFdsJmpt9pFX/t0YZy73IDt3Q8YSzzBgxRIVqtkK6KGyBQsu1YBaTfPXFAKhvKQo
TRR7ldhgyOAuWVoSKduHgFPRJ7j9UJZYopHmbXbGt8yDJqi7IJE8S9vCYc+xLNhW8bV7Qma/Wbjo
9pXdvLdL+TYvF/rigKnFYwuCYslRuWb2No0FA1FORvJ+8+VUhdXvsJN2bFkU7w1OWcxTipFWJ8jV
G8zN8XMlvni9e9di9W9Q3SHX3PulKO4kS7N7d3NxLRU58/kUU4DRMTJ5pqZJ6qPqk2nXGWh9qcPl
9N//mLhWeSoojxdNIqBVEP7c8kbgU4hmxF7E4PuXLHuS5GM4sfY+eu6jF3evs67fK3FGGLiKdnjT
JvyRhubBIxhZl2HORXYo7f5csGWUAPPsZpohNsXy+rZgzqYkmOC6Js6X3ujRMNZ56CT93yI3bbZ3
WPtQ7Xwpq/WQZEgHmqfZOzNHxmT1bTeZ/hBIhk1hOf9CEcX839Pqs2b2wkV+BhQUIq9p/HfSvwxg
MkZiEnl2sq/GMP1lbYGVzYkeW/qeg1Y8BsAE4sZ5NazhEXEsKv3uo+mdNx0xNGvQcU2cVPvGflmZ
3u86c7BPvKUsIzfj1dbz8zhx23eexCQzXmlcZ/RU7FQVvFGXb833ccqxT5UH1rzcTIn8w9X1ocbl
uUiUfS6q+Kd1qRolBnkrxnaSUffiuMcYk/ZeAMPDwSBshF33uKbqMo36V5YP3+xv/lpJju+8+qcN
TvMiVHWvDHlNKv9gppswjxMBUgH2QBLJFtSHGE1rVxGuS0VdZfuZTsew6X8AiWtBPxFSpU350yC2
zMRB7kYLWYshGxonJoJR2GWI/hyMRY9S4bsuA7HxUBisVji5uLVJ99kr8eUqisuCMoiprrlbWv1e
rJdV6D8m+1Lb1tdOtEn8P5LOa7ltZQuiX4QqADMI80oQzJQoUtEvKFm2kXPG19+Fc1/OqbrBtmgQ
s2d39+pt1crXSevfZIQdsSDHi624do6DJDMTBWvyOAPRMUeIgNHZLHmEnbRPPECB90S+RSt/t1bf
/8nvRtcRFTDEYxmo5Q0ztDl0Qi+G7BqliJbp3O9oTaKFYh5cGjoyLBjQyYWc2PA2zLFVmP3RJOtN
GPXhxhzS16E1Hjw/B0gV0S4Ky00V/AD13C6MQ33k3DFgNQUXCia9l2kmscsNbxM1OH+gF8XQOvoX
3BC8NuyO5e6sbdnV3OrG+OWm1bUJ29mrCutKkXd4QmjEqVukW03yoBBxsLaYmwqcewmea4M7f5nO
d1vDPgXblHcgzPd2F7l4pcgApugkfqeNti8DqCmTNR/zINN9LhB/Xdgoebks2wQgAN/knagIyce9
PA66fGYbwPEb8XyT4O332KQ4lqLp4izZM5mps27TZpYN7b0YcobF7G5EzocgNdgliICqKaWf5AJP
6TtrKoULbhsOJf9o34qUGr82/11mKVMZQU0N//x9GOJb0hfraIinN+xJdRljdpjm7FFg/s8K09kH
Ksdcoy8XPgUO8Ra1AHcz3wjGLJ6mE2divXXL8lvNNX2A8DGTCqe5uBdt+N1YTY4RDfNhAJpoYxGI
FhQZbNiJ/KQwXCPXOttx6+ydUv9IbNqD0+oyEBPA/kNbjM5Np08Tv12HsCWmCMNOKd2Sdk+bSnqk
yPpgAkX0tYkr4lK2atOWb07Oyz8M1BkrN+6CWoKIK/6BlCPLjMfnQkSc0EDfk1wrITWk9zLZh4WJ
MDkX2Slrkr9uEBwWh9fJ2KbDTkztI4KEtdFrLmaByF/CiT7m2tAe5Ej9KaxXhDltfnomfltaQ4s1
HrE4LYg09JUnSgSDpY/OaT63Ht6qN6FHRxPL+2aoK7mLXbmxdlO/xPtRBxWiLZfYRXbAAI5DwTAY
yrEQhtj+2pxkf2VBfdbrj7mJrV1VFhcdVgtjGC/bJOI8jMVZL8b3phLUI5MSz9p3DG9yXyu5lyN1
oklmbGN7ohwMsbrJqw9umOudctrSAcnY6DJi5yUiXGPmu1WArYuKvTSC5cglLCKLBJZPbHPscRv7
1C6mBds88sD4r4VO7pqgYWLRa0t6g8rJVVI9aEwqPHb4WZJRy87RCJzQTIg2TdJEXlpqomF98WQo
Zh+plcuhdwAkoO/hqsGaG5d4XsPkBf+0wf5kU5pJuA8a7TUho5saLjjSHHNiA7OGKujNmNZ3bCN2
Nj33aWnDrlEIbRTnigknh60YjgBKvNSgvdwhGnibDljYCN51zjWMv2ccAy75dRGO9RWUPtpg/jyW
5PCTJDjIXHvpZ/OLEu3eWzUpTCD4DFyhz5A361PdTqW3kOTmHy2n5EaEJQ6ecvyx66w42nn/bFSS
/Zle+2PcHejCiF5xJ7XsboPeBzwZiUXzcg1enT2TLp8H31xD1OvdoplafZu5Or8gbjsvec7a+KWv
qtewm4JDOi8Xx5bEZaEAeywZPNZdugezJGbUiL1ZdMSgNe2ul/GVifKsa1NwMvsIq9680zngnAA5
WAlj1+FIVgkHGfu28uguOh4nYtq6ofvQNwSp53sMC6jmD741JwxgqkjO0cSnLrHz+wNk1aBta54+
kJo4YN+GWCca5TIzTjPLr6w6tJgeW4XAYzdleolxuW/T0GSC7Kb9Skhxgwl+1Cy9XoQhh8f8q2sY
GfvrCDV2YQ2oly1Sf1LuK5xSXjnTZpiPBKQRIvUe4NwCrT2Oit532BxFNiwjprudmzI0gh64yxL9
Mca2IMaTwbvGTxi0PCf7pLD3iJtqW7iscETbfebp/KXrRb+JHDL+UffN6GJsw7R+RhTGjOD+iEBe
UlGku5DJ0KA6SsGpMa3qY65pBxQanJFQZX6VR77TFDc9q864ydxzEWp+FRh/qhLQShXUhB8tI2BN
be1TLus7LSgPTcKhgulm8MP/AD1rEn+xzfS5aEu8AYG142HTntpvQtPE1cCA+iGbMW4xNibZ+asf
mDkJklD6lOpY39r+ZDtZwE59oTYVuMkWmgRNy2yALcITnDl4ZdZ6iVj7EYQ+T5oI9bPAl8p3Gplv
olBiwre26dJhAWJQm/5ktpUfs7OB+xCywF72jop9tq5w8IEPObNb7ZKsOg4T8Z+SSZG8momnStYY
lwaVgKJaPftANlYjV72mMlpkTjYMGpMdtBS33qeufq/dadeXzp9AyAWrYN2edC1qT03GIg8R2yNJ
x5OY29eEnNZJZPJ3ChnqSnou4oeMB2yKxR0P/JU/LwTRDnyBUwovaR1cch3L62E0MG+DKNqwvY53
FQeoP6E9rl+kfWUXX3PZxke9F0CX2R+pMhO7SEvyzZg00V7oONcnSjj071Rd9bq4T242+Zi+MbW2
hnYrQIyfE9O8iqqPEOIIKuIBP0I3am4rsdLHZwfJl/XaBmPJETcQzvn4TY64OvBe8eHM4iTgMHlG
57rb2EwVRAJQdZKKkz3ZbQS2+akiQ7ZpK7Y7OQ20c0fFRBA639G8/G0yZE3XfqurjB1QxN10qhmN
2VI/skXsMg36npxYX9FjQxqgNfDZTj8azAcfBwyBizB5VlNylDUrtHwYer+CxIJC2j9ad669fjpn
+Ae3oDm+dI07tV58TQ2qmRwzRDg8ahYquQ1E2s6JPSwMXZRQTZfGTvpTUqbv0egknmEL61hzq0pf
hkzcjYlvm5Lyx1ZFfxmbRB6i6aYGZMloYpmEaQ6nOn4nf7DVjQQZa1S9TvylSH8KAy2pwJ0ZBUG2
x313igr11VVIylqAlGyV3ORnZBz84X7lhP9Gq9whnL3Ni06w3HzS5oepj3gHY8GzN4h6O2iw353q
WSSdOBp5QVH0/AmVwhM6O96Zn3qbR9bJZdx5AkV5pboEQ0E8L17ksmfKKZdfluGHN6Pt0baxc2Av
phl2xSrPi01jZxDYyJEsOn9t6pGRzmfpNFOhZUdeKokBJAt1NTbHrqep0Yt5n/HY2VC60VWKkY0N
zXKtCHtvtOxf5rqo6RbDNzQuMuXAMVnIZleN0x4bTBevHT3526DZhl/oY4KMbVxlZZxrh81i1aUo
6MLdNoN+5wIbIZNL39X07kp/2NUq1pt7iRKyWP0GLjvVo3x/io4q5q6Wr8iw0bYwTTKCUn/YXPYP
tqHhIpTZWc/LX7MxNr6JDaQe3IWdx3gRQ7gir8iey17GGwMMItpmdK9S3U/gAmywKln8ic+JjN3t
kIU/eMK3UcFKPURMjIPXJOSMKzXjPQyHBycE27co/iqG+FfhbmSFZC6CvmP8XEig2el3A0QMFJyw
/AhoXMs00k2szANii0aQpDd3tKunVX8IpOFu0TTQkNP/1qMeczDeDdwVGmJtsORkH9r1uzg3vtKa
+fCjYrbxcfyZizjZUctsvjT8z3kHklCTGSD1IrzgWiKs3JoX0BqNNy0EJ5BCsFNWyYULaHIB5ZJc
LFfDFadVj/86E/77x6y508kZGA9bixlnVM45tTVOezoJSahUP86U/eYrkS7/svQXpc94wOwG/AId
fQQVfLbhTZ5eseQrr6G52RPqmVTpWc4TXL9Fv2FkeS3HWbGy5LqDVxw3eNp0/M1Y7dHKYI9rIyEc
95etLcWtsM2b6+CFkIwsxlJ/qU6/G03xBE4MM3vyoCHnMCOC75LYKrZuPx+iqBx9y8CcvfTBSUNv
TK3lES4rD3LpJJC+wEI4WWgzmbUnYLKPZnGWPRsQVBTDd2k73Kiopv9VmfxsJVOrBDoG87s4SPAm
nlpG4gHLuxG6JmGz6l+RttN5TBOKiAIIfl32KwL7p9K+eob0YqC38MxNUp3y2pp249B8hgQ+HWyc
MvhAEgG1XmekqYzjwkmxpa+pAP/YvzYNr0ypiAVHIV7NqqzNV22O3/pF6/1YzhQEryzfytBKMoNo
3h+GlgQwmvv4IRGq0fmA6FjPTbVGlxJMmgz3uz7/rFtL8xjcLYz4OENZpN5iluW6jX3aSL+IzULB
Cy8aEYbNbGH/lRU4+tWQvYpOQQMXpBF/HJXIk0LQsa3+r5hYq7lBV94ZSX5ZVuB+ATlcWMmLjyWs
dIog8bCMKSxAlA/qtFm6lyaxsUD/LlJKmSzRwH5AfebCjD+a9YBCD6MSIaUIGM4tr5c1dDRe++ZG
qBT/NBFiXlthFpFCG+znBMfvpqEnfKOc4pw40ykVq43Vfq91toD4GHE8RSGX4mxhRdI1zbZLWB3M
5bJJRCXpGWh/hjT5lEQeJ0XcNcyU13fDxK/KnSjmRinDYFfZjDwyjvbo+DgjmvpAZUOOGPQudFtd
Zno7R4nFlfQZzhgzNE79QGLZ1KO7Jc0b+/HnqVL3MWh7DJncXWIJkpeP7lJYg7hy48byRANk0CS4
cRIj37r4do8qoEJMPqXOVH67tXYJsxzP8syn35NS7kOCClL7CAaEJmNAscE+a3qWMb7V609gw644
OHn0PGe4xqIhfnSjMQKzocmg0WKv12x3S185M1Oh3Tt8z8ox5lM58svG0q72I9OKkzIZwt0uj61J
9V1LjoKl9TppZwdXFO6uDY3P3s6fq4B9YOlwU4usv3JNHujJh5Uk2WFwcSEMpblPwhyelFGozZCh
WEWdxASxHOEfdE+UVG7wBD4trWNuacDFMxgW30GY7831Y8+C8JqFzbtdtbFHntvhGAzxfJPIrFn1
wROsLrNjPsdJ/9JjxfflqH2nHZ/f0GGYVSwuliysmOZiMq4RcThmsde+nZGAcKOi7ZUgnuPqpaor
Z+PY3edU9N1usv+adFPtlyF4hDOLUlNnh2HQRxSDMOL6V22jKZy5UtiPWOxgCwGNn/la9ZirvCBu
3506v2d5a/nafFEjdnM8sxxwpfxHx5wBaVK3vIQyPc9S9V9wl0iNJbwnOWdPM9EFZjWSOEGpU4o6
nucyyi9stm8YP/XzREigFZEC6BXzosyAEvZY9fekEfxERQxBHIV2rivMAvIjUSSz4xg/SaYKGgOx
3uEhmYcC6xvLN0Ic2q5h6uhXyEcTPi8BmQlWVzOTMPo5THFcLX91pzF3gKoV/xqbpqcWwS49mmZe
A4tSL04GqZDTw3DReP7CexflLngj3d7EU98dILBsTQrkeHKeA1fbDrlBH0bEd6/U2PWMJjsjrHm8
E6I9SEychE3y3RrLrhnm6JgN2Xvmhu+Qk/9NDt+/oKI/xqC8Cgh7sbVHzH+Aat7ssfwxWXYOJmVO
wowh37TNr77hsAEtN3hxWJ8cgWZnj+wf3Y4TJW3ZHivrCSqJg3Y3V2en6s8hJzYQleSll467IcSJ
Rd0bCnLQVhJBnTLns7VQXREqui4KzPbQHTzOAZI34xRfMQPm/N1xtSRqm50XmyR511/qZt5PAf02
hlWMWATSR+101a5d6zDqgI0xqfYf11rmnVG7zaUW+9DFAZb+sYekOro2k3yqh5/63JJSX11hcGYy
GJgsYCQjDpTIuOhuSAMkUzSsfPzNogOy47Qn9jc0cht5GZ5CXcfqXzNHhoF5ifnZzhgkoluVv6a4
GXZ2YUJUdmpKWHOQzSHX8LByAq9X2T3vYM+FAy+8YqwLyHmAU/NkfGElN56Tvj5N9GhDzGO135Br
2HDlkt1rNGAcS+S+ywlsU4DWeKMZ6lunC14dbCDbCKkez7T5iS4UX40AcwdkVc5OA0dLav0rnDo8
NQOQhJIgNeMTGwWc1gPg9F0a0H/S2WymGxaTYSoCP8jNf8ocAUItyKz52IKwGJlx2NB32DpHdG04
K0lo3rKi2udweJchnrd92+mbblLJuQxU6yUxHXUqoNJkhHnl0xLxmWMgY6rRmTXo8gamirxjRLuE
yRTPr8H5R4rADdZqQnpKd/wO+ZNOKeX6nVa6I4k9g9aJUHDrX21GstqG2OhkZnSIQQT1j9nUJxyD
KCU9EX4YGGxShatxZ1+rt3MiVXgpzwa66U4o3LzU3ml+iWXRZ/GpuLnsk6zoMEmqlXo2ZN4Ut4rD
z4VkB9GrK2KDOFrGVxXvc8CelrdCubHa4XWeOgsD9FTfKpGx/Kqq1ssymx7mpJgOZUL+ZEzQ+OMK
02JFBGCTmcs1z5dfpuxYV7g1RrLauJjYzXAw0aDRKHSCRNMKf7JagQANNzat3evkkMkiXmVQpXXE
Z2SNCatIbN2QecatHudepqNXhXTH+WkZsKbowIfqgss8/j1u4IJDfEHSztDU/a4Xyx3DPkfaSD4u
BynbUjO9q1X53eRtTiXcsMsXfhoaIKFn1+TCOpm/FnjPXw0aAUEncgiT27OV9o98JddXLd9WzVRt
bYdBsHf7cyNktHUHzgl7gmoiWHBspjJzzm3222x/TbkOUNwktcuOd+FwHiAmZJh5mRBORvjeBWEK
cSHm7YaNGwMD3xl99aZlkqWnyvgvAzZYw9x/dTYGl/hU1ohsRcQmhmJOX9CdzIs2PA1D9lNlRrSf
PjUbXmgfcvubHpa0ce47BKmwSoDx9Oy2ji5F4kL4rShsJeXKejTo70uKJcCKZiQK0vnBnAuY0715
bqdMO3D6lVtM6oRq1PxZ24Y6AOsHp6TA3mjQtuT0MsThI9dK6gZiKpj+uk4y3SiagSZXP/P6RAg0
mLoJjhdAz/w+fc8xe6nEsg9NA1ByaPNzxX7ZK5vR2lkJXjp7sSYENQAKqfyiCW8gkJK/zMRFjt2o
n53OrZ6ycb4II7kNWDDqlUSphc7WxW2KMdKeL2Qt+aoj9rAG7URwMEPeTsw5xOB5UKbhxECFBy88
dUKEX4JwujLS1pvbODyAPCHArYPpYQjaEMAkNZhwgXYnQFGuLT1rSt+wYtvbzASGkElxCNPq4Gjy
Nsj0tYxxRmjNgtdEEL91Y0XotSF4hysWdXjTtTONLtnrNOrLiaJNUB7OcqqM4SNkxnlZJv4EuCyw
YfRc4uKSM1jPu5VJPxzWl8tclW+mjM1bpXXmbZEgzcKCSb8fqGcl70zUkXtPxSijejDBYQn2p+tQ
DhSixmTfxwXSVt5c+cEislKGibF/fIiFScoM/+Zi/q560IBN2Z1tq1Dnqje+4VE9E2YbrkEBXZIK
iv3ENy4QvL3qPvNLZYDtfamLuvbmPrV2FI0MaySvL0ZeQNiqnA6XuqN9VN8OsYpDX+dsQVGfMubv
HWlBMgwuCWLpjAfHKAuvz8W44/bJ+Rmx/B8W5zVuiYTTMt5unUA/iLV6vhgEsbCy85wJUjqLq43r
Rv2nnYzvnYxumVAveTq8ueADzbL5QEmiiVZ/F6XANyAM248S+5bU6b5QQCLLNems8wVJU+1f786X
PFK6twje3KyHdmvA7Apm0TPTlTvPbq1ptwT2WFdmq3ecFYDP7wYapvjiuu+TBcclHWJYdY0AlZ5O
j7pIqZps3xYjJmrWlU9JaXFxicrPSAmugeGJhbC2s4L0bnZ8mcreeBUBtbC00aDBWbF+zo3gbFJu
EEyJ7Tl1V22bXt4ASmmbUbP/shL6M7lkfGKHaq+msX4JASt3KsuSEJsWHSftD5g7greB5AvhzMLP
OmF6sUGwLg4dv3NXfXfNiNqCm3JQDfM2R7TiFGOgLIZIPyG+4YZxyP6UZGqsVtcPTZ/eBqWz91EW
YP1cYSCCtEyGLMXgpxFNQxAF7CDIeWUavOds3BAExlTtRDSdksR2i/zE3eomlSSpp1v/mkmOXq6m
J1iVzySHBJaF1N5FqXh1sYhx68KRgjnjoVqN1xle3LQrzA9cYQguc8flJUEfLeevKeEBKjMZPDVG
7sskGNen62antu6zsUWzrtFrh4VSNyeaPVTNX9AoHyJeHJwSxqOAlMDaL/4diMTcDp1l7parjoMB
42aMcmOjOWTLXZOzsy1y7U+QsM8ADayOXZOf4zi+9OmAAjEPyzboP4nnYG6wo85rcgcJAnvfxgHY
tY0c+yiqhWBQ9u3m05+kW0iJLcOybwge1OLeuYNBjg1bjTHxH1RgX0ZiC5jebepfVPa01O6rjKcz
BB2srZBiN2oRxyaxuWGFq3+2DicMxkhesBaw2br2u6Uh5J0MPWaeTdQpRlTF6xnnRP4rPp5mgfvq
dlsL2pe3YMrckXTy2nli+Rb/tnLB95ZXN5z0FkmwU0c9A29GSGWOEbfTrIpvBVl4HhbMQmbyJtfv
2ARligsXDBWjv2ZOr6imEWzjDGNnqhnsImK/mttzlZqDZ3bljjRY5NkfJpoO/+H0rvdVdmzi0K86
E/0JfOC+a0ixpdNfm1Q/ueB+POcdGitZWaxefFiaftLyMIZRNV7CH0kwc0vz9YjfiENv3R+woO/J
TlkyJDbafycFaIqYBI42MRzoa5qXFa83jPIMjpH1cAbFb4GSGJBrYsYnBDIyTxADC72J6BzzXHw0
LTYrUoPNXYcL0ZcW7jjhMiopeh9HMWzuIkd/ciid7Y1fGTfmezqKF33UTy52xgRwfmVrBB4Sg1sT
axOnFtnVdNW5LOrhFMI83ZW5+xNfGx6JS1xiSuuKrt/adiH2Q/2x0PFXS2s9j69hGYV7qVaLeVF+
96bI9rFQGNHkJVTzpXXRmVanTpM8iDc9mTGsidKa9F0JzP5kOKwqavWuJlERXyzCo0EDIuc6C6ju
xYCVsHQ4zwJO4zZMI9+y2t1stN0+dNyFkF2ar7cQrhwz0WAiFQzXf7VGJ0QeTH+mOb+P0VrTY8TX
WF/4ZPk+EF0EuoUi4ulZwNWbQBOfzh8xMYrGGUBTzOicEfKZ4pOU+XDsD67NdFSjW2wKV3vq5088
H/bNyHUggdwxKQxAfpn6BEwpIQxo9ii4ubIZurqeoPC472f2kTNRbzLPlZ9VAjhnVozbooOv0mvR
SU7h72kiUgT5ETCLMm5c1v5B6CPWHY2PNHjOygl+cJgkqD0VXF1jJsM9+yk4jFW4R/CxjXM7RqZn
g1LAJYYi1RHHwokyC/FtNHxlU6Q9FS0hZY9sfPAz3cKL3Sbztl5YbFLNlvKMl8d5JHPQs10u1wxq
V9v6Jk/ZYq9iDkQB+UWVx9fIAjYRyEvxyQI96eMHqr0YuJaPb4SXEMK+E8a3TuoMajFWzWIYQJHb
gmg1EAjywpvBoTRkKmPi8slDZaPBeMEhbrGP7cfZ9kk9Q57XzL3Lui4vjADTsvmuZBg9F26DgYaD
JGsWy28nPo2xdtQBFLMy+HiKgFxtU1ovM+sMZDqSMwWDcENbjVNTXTHL8Q9VMDRINgt+1JkdRaq3
0XuUj58RePUhqhP0YjpR4IQQnRcVZT9tAM7pWQbmuOuB3b1iqd2CQvyXIwSA1lYAQNAO8Zb+EW3i
Hia3RPRpcs7LIBIoXpa+FQtfXdj9tzaHp97VXItcfhdY1LumCz/6eFhTwugxRQm1N0k1z6Cc8FAp
EzBEYVWo7J1vmEO004yAQsO0vJam83tERH8CjXeqmvbsCJ115JSR95meSczG+2TCJUdSi/qWDk9c
0LobUgmDXZO7tO4spGlxyZCcJLHkrY5SuwkMUzLQau5OwkT21Mwubpn11ita7AUTla5PVYuPtFnq
5oiuB18JYUDiEQDYyqWOW42tqE4KTNMP2/7JIfdB20FJ9BN62HleEt/SsZPJMen3Djt6UCrOvTQN
Lz86BF5Z8qw4AmM4w8Nud1VB/+VqL8yE9XcJ2TNm2Du7pVlJQESwSp3HCR483Rz6mJ3rjOc2ivS/
YWcQIzYkA36W/Kb7A+zKgJqgLGKvFiMWLJEvhvPpWnJmAtp/bzv5Vx9GXp/59GAqj06582EJdWss
1NbYaQt/pC4nUN8RFUHbUCxqr8vpb50PL53WVnu6V0MM8PMtCubfqnSGQ9c57LR1PlkROUcLuBkB
utf13zqExUpAbFcJLS1uDpiJvgR+iA4bo4GDjf5F4rv44BOSOc0SfC5duJMmzQm1XthbYYXbyJoc
nrsJxH9AnQt/i1OVcXuim2rjcmjhNfrXlHriiaH4KYnzdcrcBYnbXqLZxpc0QoJfmrTjVwSv5Ib3
HF8t/XrUHYGA99oqZ0MrUvwOefDu6L+ataxDdMa6Um+UP5vr/RQ0FAcPXjmKNDe6s7Ajt819A3+C
Gycoo6B8Vmj3qeWSaMnTh94tOLbawxRqyV60TJIW8zdiCoYNAPF5eeUPCHj8/6nwT93Bt46v0vXS
IToFPa471QDsWFo2fgFdBRR2XEddvJi2tZYyabyO7fQrLvqb5kIvAqYwb+BsawejuCQjt4iMlzGu
G+33jLUVrXyGNuTyRTOmKNjBhr2qUlOs0nSksLE9CtEUl1jHQVvmtU34YOCvwc06/uz8dRWkCXZl
uM8bNtBS6MYP9JStkf2rKvU8C/mrLyEKQ0KcHO1cJ8AF694Kjl01Ftc6g8o6ymo/VTh+nRYz+Ejv
0cGlQyp1XJKzqfHPAtW4M6Z2ZT1q7jVtCKpC1d4Jq73OwpQ7c+kQ5ok4cfBjnGEsDJS1dlVY/anv
qweOGX7cgEomG4PuR2vcuoRLP0mis7AxXPNc76zI0d+0EVdnQQppHt3qMM4j/48q0e6qeS9j65LT
IucX2kKdbZaRbGl/EbV9DnUSh6HiIFpQU8ie2ceWZE6D38CJ6VzS4/hbywiND1aIwXDosEJxjTiY
8m/XsLjB7ZQ8ik77W6gVwe0Y6bZrzz0ITT+IYQyaDhmc9XTWwnOHBdDJFeeJPbo7Nv1/Mls1Ozg4
+rZu+BRCuzvTUDWck/GtKzFMqOFOjK/0tZoUGZL/zo6Am+rJxR4a7cRX+8BhDpbTxrVEeKkpwAoM
TjxxW2if00SMe9nzBpAJSS0cq7QMNWCkV57HzDqucYnNYrsu9ihB70Fp/uZukd7wzuE/FOeBWxJI
NKQ9UriHzlqIwdj9GaS0tQkrbQTVg8FIa5lcJOvXbWG3e5kiy8Vp/tT17F1ck3gAFe+c4hG/B5zw
tM2ZxOpwx70E43wKOYqOT+tENITD7wxYOd8B3iMyluGnSVuOxErXTw2SpCHNYE8qzzzLD/bL4cZQ
7JOdWX9MSE6nqc1u9YJ8CeCLcpuRST9KNFrSy+IRofTycGPlyVseW+5X56Q0muM08DeoQxW9pMog
hDM6P7rBlWR0CVQscPA2OQP+bcoiNu9m9QHSE9BBupDohxB0NJKx4qkGaZlFjUZDZ3yqjSYnHmAp
tHPBkql2wn0vWpCcEdbgSiVM5Wz6KG7DRDzCeExLy4s1h3auuXxtNAVeVlTk7aXzyoycScM5V9p8
oI6AT+ckpensIkXGFwoXokdfuPtSkiyOo6bZ1esdguyWlxhGdRvLr3hgE0n6YDpMFHiVLp3gkeLd
RMdcvqfGK7oV2qMx91YWhp/0+xHIz+Z3aiOjQ1LOd60gUZXNKCf9RCagmbP/bFOY5Fiebl1iksQu
nH9xb1EiApXak/zv6fzJtoQMcDSzUk2hlF1UqW9Vlb6gZF274GFGofHQJxr9KEY69qFRbkVlBs/O
8iuZ6mfc8G9ydkufB+ZbhMrh6WFYEe8Vec+bQGVZy3K3TpsY+7rKR/Lfy1GzAFbzyVUbR+YYy4dk
OwSOswVGB0MWJS1eyN+EOHmbd6ou3I1pJTc5UINkAghyB0dj+1Vpp/iTzgzc+FgXfaMEjB+exo7B
a2GMIigGscsEam9X5PP5BuWYGlgczTN2MYckj4mGuumEy3VA1dOTyZbEtIpX13qvGK6PgW4PXqHh
q4wWSSdRDrSAKnA2GcAiYswZQcB+ycbvJ/A9NzlmrC63icdTqU7Wc2SKIffGdIkzJTZRWwGTwig3
1/DGYeS3dlOXl9ky8zIoCvAS9YLjyC+r6V6I+G5hhPVYEuMZaao9fL4PQnDfUBkxUevTRkYshiE7
PjBiki4O5z98hxYauo5VIbYG1m+PUAUoZNbwPGYFG9v+YuG5wqR5SbKJZgTLTDyeoue5D79a2bxY
ZXDUU/mdDapk9Gd5Q0Uah1mXnpSnOLLqEjLbFLLNKS3tMtE8RX1QfKyUImopFD6+8EMzE3mpJ3G2
J+cbjaXe2o27j4eC/RIynCE/ygTzpVmWQNxMcKlFUrNqcRPrOrEdKyK93OcO2GvpYJVUbGCWgGbH
a6c5/4aKiAEcwm7bLstLJHAeNc0fE05YZ+Fy660RxgLxuQ1eYLLSBQu/+I8SOBcbReNhrSMW6xQ4
6fF3pqCFUSuJjbuHAwW1ooeEsmv65K/IgmeVFJg+yZSw8JnHk4mN2JuM/BzM7QV66EeXYE/TB2NA
/I730RK8uIZWX9vuOZsHua0Mfg1u5wf+EPwATvsIcIvsgrj+LBbYi2bLrtw11d2qa3YUFA9xyPhc
HNRpKD+GvHXwF0TwNYRGWgdv66x15yFWvwF4aOCo6dQa23O2Pu/tgs5IkvSfyDQmhVG3t0mAq8Sy
lvJ/RJ3ZcqNKlEW/iIgEkunV1mDNkmf7haiyXcyQyQxf3wvfju4XwlLdW2VbkHnynL3XXpcO3VRa
8nXZfTG5XlpOOduUWb663J+eRGBVtBtSR7dVx83gVQPT1Dq6Sfh+KExw3CyLFPe4RW6l+ZMWDgU4
nvBw3eAAR4Lr7ebMfku0gCMGeGBuWkqpllUvha4KLVMdZmM2MY3SnRG+Q/NpCjr8a0up4MPAi/+V
XXZr/eACg1nvyqR4rsvaXqM1ZxGuUzRbYG7KKf3juf25H/psy5Drx54X/51+J2bd2jSBxt0AdcPV
4S1Rxsas1HOujXoT14iPatelEo4/dekDtWJ6xGpNZ0RTjPmuH903YXtmFJPv8HjcFUmTbUPHOasR
ogwJ3Wc913+i+LNJZL6qR0fSo1Tb1KEXHJkMdYb6md4pY0PIheRP+t9uRV/YY8nmQabTzdMC/Jb7
MkgWapjq6zWHGSwW8BaYhl8h/5vbYTYQW3IIJw2ZAm5Dlrl5z8wQXJpe1bp9xTWa73HIDglqZZ1G
TyS47a2RSWWpAIwB8SjvrK5wmRR1ZEO5+wGf25Tiycs9rBUY/2CVGx9jw+9jZIZ8p1pgkVMOScyS
+Y8058eM/h6jsPVo40Ol5rhM2Uffyj9VM7wCbqCCB680O8e6VCfNyoKeO37MdfRCe5+TRWhtm7mK
1vQWYSf6Jags+qZef4jMgFBGnPxksdh5yl65lpOs/trRSY3FOmem6XYxMxJUQsg8n82oqBgj8TF5
ZnssHHmeXKRirozvjepnylMyooRLbmBMRTPMO5fN/DEdzAcqsAe0LCYjK3CG7iTLtYQkK0/TMgyc
s4rkjiL7KNW4aqc23XjI+dkYwVVlwX4Ik31WUucn460YfQ58Ehdf1GBtk1IOuyZ6cvr5FW/xvekT
1kMl5LCGdQ+ywTvOU4xi1Jw2lUSGZ4n2KansJzq+P4zoLrTf/vLb+HatH8oVUm1dGubGg0tXrAiA
DwxoxStTJezzaOL7AGralDTbJHHwz2ToBpFenl0rfwnIu2PYWQF8LTEtwZOXJCnFOSJl9gIv4DeP
fA6kpK5u7RI4qh2LPl+Cw9Qyk3duEhgxOCS7d0fAyouZ+jI3LDb2JDhxHNIxe5W9iUoQAqPbW7eK
EZlhAf1Oan2bpnJt4tLLLSwoXp1RQtRH1SHf6of63VOkV2K075tb1zDY9R/RW1vrYhzPGk+EGwfH
dM7VCib5v9lhwW2nF2Lqorsh4BGkn4U3Ja7PiYDfRxG1TUpo0jKsD4UItzAHz0ZnAw8Koq/esh4j
RMUWGTmspcx03QIcp/agv5TJw1ihQSlnWYFZiAT9W5tEzwIDW9CoDc7My5T0X2MNp7cRLWwUxyJC
piVkBLEiq/90oXwQNxENa5/K4E7NpBJEUF3rgGdzorVdDuwbYOjuk9L4alx1k+ReMgi5qzuGt2Yg
D/NUv6shze9LCbS5ki27W/NVt+VSatI7THh4lqduEtm+79q3iKfprmMKMBLDUGfy1s3Foa1QG/eu
dZxnK9m6UB5WiJwPtq3sbaNRKH4gJwDF5j0adXMj2xLLj3y0vOIQDCfoYUSOSHPiWC4++oRSWJsf
wFwOnYkLqC6nB38az/jWo/vUIa9ScJrxdPDdWEyEO+G8tiiSQ6FfqgasvI+cjlQln2KBxv+Mg2Rt
nEQHLsuQEVoIZ/4k+evOqZZzdGZ/W7J4AaeY0XNkKPlDl2pBvLbopXlGKTtecBRkOHgtB/gE2QPN
1TVjVJPhD1rcC9Ih+FSZUpuQLDBIgQSvBwRLMfg8Cs//2/shT36VUBfr/IuQYcl9yaoqlrQsjfUB
+xG0PlqSsNv797aKP3FJHaNhJP3LA/2QGoghfc5hsUV/Bhc6yW9IaeOmXvAnANVI2YFRVScfFBV3
iS2+0hZ9VWdauyI3rii5TiIV0HY8dv4k+exYyz0nNlZ+IHhg0IzhPawyb2MsMQRWiumnrPh8jL9g
aJA9sdSBYCeFNohNe5WaBHzWSWzehaIQe2ml10xCB1J+f6pH9gyCQi4WPQ5MnYAkymBTN473IDKi
7qb4bZwAqQ1u95nFlNUBj40x9PQhGfZyHBTBsstZwXPso4MIkngPXr25L65oIquVFuG/oYUnpaCs
FjiCdkE/vVaueNUiR0BVg9OFHzdohrCZk35VMtq6XWusi5Q+rW2xQoiY+q4FAopX6ZOAKuzP9iLN
KGsaub15mMRPGCkfBWp2in3IkfX8kS3Qz8AjUy8QYGEY162G2N4pWLD3Sb+Ytov4FVk3sx8sbb1t
YypU1WfQFP+SmbKio6rFgUAArvluj+wNrKqceXT5nc7hRUXRRdux/SBn8TBbqBAIhxMrJHH+fRkK
FIc9usgVJ1NG/7F/ipv0BygH38yw8lWCIaPufJYnnR9AvbVF96dPYeAOsfhI5reKgKb7LGThshF+
3E3liNy2SoHQCFT5efBjRhWqFRZQ3fN5pHGNGt7AX22Ff1vHpIvnj+YBied6QnO4QgaAE1Gonttg
q6T74hGjY/V02YTPvBL1PYc0PEvJRPqfJXzincLk4vufhpvo8wBCyWRka4mwxpnQGMz9r2GVuneD
TTBLob/jweRIPi4nY6RYE7VcL41tPlcBUZme4J6XOIaJKrrP9VitrIGwSMDK78pvvwInbtnYKfjm
jozLan72cT7eNyapibSjlyA9Bp/M+d9EOtp81+yipmjx6af9YbA19OSUcB1KZ5hrkfmvsKuHsrIV
mbgG8Qpd8lC4WPIhqSHsnwBIThEssdEJjl7uWNd6grbmzhhWU7wpRuMeBwQoO7/OSE3Pr5NtNtcy
x8pTIcoRFtOtFhpm36Z6X3vArSGUlCKAilNhcQ3D6AB6f97j6PjS+GOaJCPr2Kick4Bo5tV0DCog
ULSQODEZJgFUBAY1MAmIUKLUBNO6bhbW7Si0vZksxs0m/YONlxkrZZDXkvaoAj3hfnvYgVckN9t8
tmmAAobSrjPjQ4XnQhvzC/VLdZz8nxg0PePL4X1IQ3J9BerSZCq3CZJrSXWJpYMqg4h2Nrl46R8o
LFqO372SkngGt7hLW+eJA7Jgrk8LMkwOjiertZQK7ffP0M0sZSqFw4o5Jgb9vZY+VoShcV9KhTUP
vdq1BznEWm8/JZmLraRswzUTGQBlQ3jrRrqIjIT4/+cn1To/YMyjtfuelBIQqJEdY5s9PEN2vioM
Fvo6TUBxkmXAPwMuwyT2O0+MHx/vQeSGeOkJQMsJPhvrfw3w4pUVfy/pAyx25IfLRyE77KY6TR6g
kQNAQp8pi/pvVTDdwtAx3KVl0GFccGCV6PmHZxCiBus77S9uyMVFF/uV3PaId6UgqK8Y2n9dMEXH
NAneROZwMgzuAR7cGZByL17p3dO0sR4NSBf+iMgpjd3HXDEI68gQapMXHfB504x5Dk1c5tlYbHM/
Jzo7T070DULIbSQqSYbzs+ndM5L5zJJxOgRFTIxVtxxaHzILf3PGY2bbAkW5Z3rrygsfTL8+uArb
oV2wkBk0l4e4+nYisYSdYTQueVYv5Y9qe/s6iLeFkHJA9HRQhf06Z1hFI9fGPOvv0cZ9MLaftkQo
iaPRX+zBbM5GG4cPQwVDvold6tPeGQ4SA9frGATo9z6asq9fZjI973SDPDxmHlWapXHxRyd5hJ/7
1FRzsKdB7yaBuooEDZNtTtkBDtjRDsofKef4I2MRVXhBftAtnUlShPHnmS95lnirNqqASqGeORQ6
ddeu7RavXtx81AboZEgpxyAzokcrIATWEHrbZ+NlFvn4BQR7Hya/4S1MU2BfMRMvML0VhePuS9ex
+DGznecO03edzcxKlPsnivR3FN6izIW+Cc749ntpHE5CDiTQnQcHHrh88rokidmFmhjrJWx1XfDu
2Y1N2cyYvl6cknn86sNZplGn3bMMGqaBI/AeT5vBwaWDwbPYuus59ryzcDx7k8hxX01fpcI1SjB6
cAI92N2oF36Iw1OfqIBs7PRky43ao5/ndMarGUAsyaRDBth0auY+3dAt0tcA8h/GEGKxHJqo9Njd
5YnFb2v08h2ZUnVRDZSOITLkhmoOjbd71LlXPeeomU5kOP7xHYagqeoPRc80zJqLa0rkz6VtuhLl
kniugB/vnER+uLLyTijgvFO9XKTFFF210jyjs2gmHixh8Ltuidh7zl0MtRRn9o5zVOiH0yeJapQw
FnQfM+4fkhE3fzoP02eAurrqxnwrpgmN0OBHpxSHzQlEEqUd0Wwr4AkhO9FcA5B2HrF/JY/MAuPH
zJuZ7xYIhLLBih+L5QK4jSNXSqPXMFwDMnXG+sT+vokoNddx5hXPvR6xkabOgwyBkgC3aJBY580O
zfZ0szEL3LAgcSbZ9UAeXpo5QL7JoGj9+90u7w+6+t/3s+X9CWPcY8bMlOp5CK+OyMt9JcrvscvD
6+8FlhU+N2aqCsAoFmOn30Z2LS6y1cG+NQD3NGYwIXAGGmjExnQRcXEb+lx9Tew70BQ3M1RDUi7G
4tn1iAX3xhjlB7OP5xhv9hawfLr6fUll7h5yLwPW4nXkqE9F/cCqFhA77q7TMVEvaJDzk63JKxUh
AzpV4OztQuMfpuKEBKAgf3EaYuAIqox2oaOKF1o5CKlFnW5//1QX1QudV3mey2S4DQHCTYPGvBHW
Z2X5/VPQBSfGb4+NVfTyHn2TMXagCjo93cceLpFOp8ah6RJzm/feSjbzoZbWl8GI+H6SqT5hN6sP
ZUVnIQh4NmQRetvBnBCjDfzwLKP3/hyYi3qv4vRdOHgJUUqFk1Vcjb7AgF6RNi1kf2zq8Hl0kf2q
EeZgaofqL2ksp5YWi1nHGJaxe2c3HJPuKnDr7pq1SOxbr7JOyJ+qB/q66QGDGlh2O6Oe1zChOIzh
bwAGcu/U7UeRNvFnZ/dvGdLpPwSDFktXWN8KF02x4/rvvsuJ9vei5CKdj0b84grUWBu4Ajn90kJv
veh56DtxQWRxXzGXCrsAK9G8UNuWr4aekQLmPxBM0viYDC9GPJS3p4rcj16VKENmguimXPX7Ag/e
nd+5CEW62d+DvdkIYxo2CKD0tc6Q5eCE8v8mVHzo8tzvKaFzUzqResLiM2xRL5CmFEfpzlMx/RXh
dDeZp/IaGQ9plvc34CP9Lcvn+SJqeff757/vS+B0ZzVR3AQFkolAvaH2Lp46kOSyz5GmqoFtSol/
IujCt8CZi+0Uw48S6TLYJV+zIJXjfgxqd20HXnucWudhYL5wb8Hx3qU5cZpAqGHb//G7GOw+w+Od
Igj3xWxr5uBa/1G4bO49hNFQxWn7qWg+pm6FoLSnptF2AH51nC/gKqE//LWDXD/5Cf3k1rcGakAJ
yhGj5NZ8+31D2qHe8RdlkIoJqzFF9DAXmXdu4a4WEwqiMtTdFi19hjYAat3Yhp/24BHnYjTiI+uL
VVvZ06shRXSY2JChJobzB0o2SjGDXG1LAgOCAM5wdPmDxK4LDhY6OVA0KHRCEgaSDtBjdnS6x3lR
NLToPMM5viw9BDL6qiOxF6S6/L6VpdNuzCpYtFm9wr4Ppdv05a2Zv4YMKWyvzOolLqB7262lr22L
QDBJfW9ft1g3k8K1aOeU9rtBKLPVDMbzuEQkGTiyCL7l4GFqo/qjDf3cRWXw1ObzsAdQvpqrst1n
Gg5bNEfOB0f/z7QPUGznNvsZm9M1cdK/7lQOSGOKglmWsbUq7bxGMhpO1gCDpW/Hcw0Viw7ukv9H
fwZxkNf8CVKoWlQ1+opJJwLF5hQP3hzQK0SbBZLAba8we1Z0LgB8uptEuT5CRefNQSh+RIwfXmds
KAx5EfQ4RnBFS0fys9v5CDtb/9Dilt4SSvuMy5nT2XJpl4uuTCxDSfgx9PtBczJ1I/sg6MmcoGfS
6miaN/wlxRVFDEktEtl13WbGVQ0cG90Oy0Rm98aVuLkObwsSIRpyf/PUwLmkOXEHuhkAxttYMsos
ui+BGanZBnxeTtN6ahggzjQ9H9C9vPVt7291VYCwd/1/tbKav+aU/iMIgay+poGj2pGUoGsxvDrW
e4mrcTuH8j2YSWjqS2HfjwXrBl1Buf/9qjJu/ACoc13wgVNC4oxDVKIZte1X4fKMiqS3X7SbYosX
/uI/sqAPFK2xiy3O20U4o+ZwOognTrRf+MjYZUF5qr9VFC3NVhmdOoJWDyrBaBDo6Oa2g3FyZ269
qbe2Zc94urKc58DxxweTBK0tcLeXYdhH0k9fZXOaHZyMZWRRsOj+7JUzIYjagN+bAX/SnD0Ovxew
X9SQSa/WsVNtHdHXNxwweh05A+458J630j0X4JqvNdQCD+fosevmlQzV/EQ0BwrTsaz2OFKLt9ob
n9HsYF/g2Dvhkv/925gYGPR+8NWafnGoen1vAa+D/fqR43l7DOGP7FVWcVxmfLkpDWPiWJFCyVwu
JX/FuinQAaMHyXYQhda/gwsCN2hqIi24swNHntCBB9sxJkCJmLrmjNSaA5kl90Wsm2MSwOXsrUTR
+Rf1tTYkZiFrIQDaHuKLwHjSZOSsnAzDUKjJD6uGvz4YrIeB2mwbTR3xHXb8ks3I0oXV6G3hRogJ
Q+UeOtglhWmJXeMaDDCseNKHQTLZzAZMombNLx8gHCalPJSbqAmrzSAXHLVj+UdzsE9O0k3gRFGd
tK0OWTZUekONsbbAs9i0nI38gWoTBVaOlryw8nfQH7jUZv8H+utel/N8ZJJ8sz2rOZQdy2oOgGuT
i2nXhLK6N0UnUYNGwT1l/ZVnDt9erfAgRpW8JQ1SsjnEjGcYxgBUPg6xiMXmjvxOG5uUI98HJjKE
aSuSZrJr1HgYu6oIHxcWV/NItmIPQTcnu9tilCqJFV2l2gWyXrPRjNjjgPZo1D+idzkZqmJTUFI8
0tKhE+sUxx7BRCzrcBOxm77H9Us8Z+Iw6xYVkADSlIJWe05ta4U60PiMhrZcB9omaKsbP6QygEnV
wQOxjsY2NshEMDUpqrIKroOCLC8L8N+S0Q87YvUtkJfuhjA/NSxVDy4bwq6ZcYVlxVIYtAMwxAZu
ZC2k3M7a1ZuAIwLSRV8dya5/UxIPiWUqgrFC+3P0O1Jjvb7YWbPVP/mtN9wsD5dDp/unStjZ0ZuG
a2Ulct+JMUSmjKUPPbMFqlhP3TFdLsh2CF6mOhiCjoRAP2KGmsVIK515OAIWATygELdwkuRwqpOA
dCd6ir+VMhnOQLMiKGihP3SPg5AfIjIizjgkxLQWjdiyUu2aWxMXVK2pcaUFtI0p+h0SegKG4LA/
tSzlV8ZwQAurLROj7J1UCyQUNjFYkX5lgErsZdK5dy1Af4Q33KHl9FRUA0dAwIY7pzZRN3Xhn0HP
4sPuyGRifXVuRpwsZQ5eJN34rwDOEYT7dvM+9X1G9IhumZy4X4VfgS83pgMJkeXZcIKLn3nWbkb5
doZJ1WPLmz0U1p65ygyI7A3PCefc0n0WtQfSM2wyIiCQDKS+hCftOpjBwsC9LOIfFv30YhUNY6pG
3NATi9tINgiI0c8y3qXu3MFg1JF/zpYLth0QM2W77Uqb+JyIHNu2bfGN+BGSMf8HfVbwGCTReYZ6
856NsqOR4babCV/NcwK7Ip6Mm2M46jmpHL0vfLGIJuyjTodPwubdZ69M58cR0zM2XveZnnV8M3uP
jchy2Zos4A428ijESvbrSNc5J922TI3noGeAlyUJo2K2nhcrZH2Uppmz5KroIutgL4NWbmlzB6um
lDkQBnoKuNWXGBPvB+ByiazFtQ+ezL85ww4f8ST/ldV09mvZvIdyOLaDmr49K3ljnle+OspMN5kT
pQePTfc859yWkNE37O9r3KPmI8vs30hI41nEzXDukvLl95WfWOpmZw9uBXDdC4avXLZfqQr8bYT3
cBXWITuEaDGUuNQlHmqevVt5u5DtBV0TUrgw+wYqn1pZeSWrLkL6hmXCZQxwksvFweexDl0TFdSA
5jm2MIgglokeCK/CSRP38Wkq37H7FGc2QhKnguREg8BEXUwHrSQZgzWbtBxRRANE8lrjjkdTAgJ0
/qzt+L4cxEsaleEXCpANB/Phw/f7EQypYWwBIHMWqPpDo4R7DHKbOxOxyUolnHeUPxmXkoN6nqru
nGBXiLB1PJB+MtKHcs7+NsCo9TcKxt0sDGQAYfnPwEryb7EvpshNc88fb2GPIE+YpffZ18WuzskO
LcglUKXf76hoECB70b6qhXuoaYzFQC1vs2liKAWWBnayQhG3XEjctOCzjYjUmnyOr1UUrzNiXRkC
fZQuWbWmyrsHFWPpMFVobMiJQvUv+ieGrss4xH+thlYf8tnSh3S5DCPsk7JJu/UYFM0pYs4/olRF
v8oMzQybia0vdg69X28gNhGH2cDEbJtp7xve+DbR4t43Dpl5Xk16ToZeGRmFdaUB2q79lDstbiiE
6VZ3B4dy+qCXr+yiNnYj6oiK/PUV6YAE1eivOSvLq5tP5fX3q9ESjLCxGexmyS+FKpwNndQ6VUTp
3grk9KjYmFDV59aTJQPsG5L3h7j57qCVuUPn/dHVQj1J+u4jCUgdKOYqewsb0EQNy/Wz7BBb0+D9
NhlUbM2yjl86bEmcr6vwqCDCvugakicHyRC/G3VBUnXOCltls+0gV0y02990nzw0sCR/8Fc/6ZoW
krJH64rsZGqk/2WM1AClrvi53ICaygr0psvedBZ4qyoleCgLjOyMzCA7A77Fnj/B//Mpt9csYElD
aOjQzheyjwdaRdPDmCmg1cjDGW6zraIpZaaGytS2XeeRz1xvkiIZODOxbbV1b5+mZXLVRIm1w8rP
CCsr30rYxNzECwck18Vb7kTdOpDiOaz5dqgpkqdEivipdgPwQBpPvra6hyaTb7bllzjkLec42tzK
mgCyWhX/oDeMb2OL5w+uMk0mYuiQ4tKFLANVPg+282g3eUmKaKLXv27sgDnJGTU/XrR69rfZzGyr
7ECS+IN4kkumz1AF5XEcM3oSLqdqhyT6OU9Nuss0fB0cqEU/WoTAV/5R1KSckW3GADEhqQrzWXNR
SUXzsc3jj6EiFryGq7ATvhBHv8PZanCCKFsG1p6Dupynki52JCqau7KNDnB3qvRtcoOvZh4VXTlN
2hVwxytxaWpddTm0Hf99qkR188u1UUeStQxiyu87Nb42bLiwAwIKtfg1guXxwMgw3haFWR06Tz0K
uyjOJrzXfetOu6xRzNu2giLrsUuYaI+tYaIQU+kmaGd9X9TyweWA/0ITT+8dctTu6ff5aBx848Hu
w35va03QlQmNpzVcfbRoGRypDvRxJAJ449mcWv//PW6atwTW/JMxQbGuaS5BchhPpBghoQZmzenR
CbdI6e2D5acv8Cnc0+8l1wG9egsTO5EF7mnE804csDPd/f4pbkAXYqEotwZJTnewKgA3yza/aai7
t7GaoWAsdp6wUN8VXY7D/1/08jLpgi0jWOus84kkX3a9VtCb7L3vihnypcGCdPGyPDs2VkoT1Qs2
MSHkB8OwKJLlEypqfgMABuY+Mo9zOvx3GBmGtDz2hf3Fk1xdtanQY5t29Ncka5iQk/2YRtkXeA+c
hSq8HwJD7QCdZCmFK/QHUneCedVrs3nBmIEakIEdHj4Rf8iCrghJO68QJGFExMhEMACrfWnEehvb
OPbKxVgRhUVxihRqHR8H2PvvV1GpdqZhCeAacEacMps3eTuSjL2w7EUVOkec9T9RkT60EZlhgfow
uoTEFGWh+fBdcyP0iChzGezFxK70XjazyaNFtpsbaebFEcLiO5LLeUMLUK5dwaSjiHq4EKK7ZKU2
jwDx17+vxtToLr9fMersDkWuD7+vmuU/5aC6Qjnurf0pX0ZdNv9EGTBgx5fY0qfBpcEGHMl6wTcU
lbFyy9JbQmq2ZpJBKNBT/ND0RbLq+Pk/DDCQdxXDwEsEx3c1MOBe66rHfEqj9pBmJekJjWBaNwPO
ViNt/2HiWW9/tTmm8zoVBd78IUdfPdQQj/Br3/ltSAzamMoT/KlHNVvGQ5wo7yiHt4i7/EA7EFFN
ikeZOC2B32pUdyZhM8ei0j3polxYleeVZSflPR4UUM0UZyzN6PsIjL33LKgB2ke3HNZoZSlrzpGb
Z89x0TDVjTPYIU5yop3HGc1KL0UwtbQXyvfOBfhqegjp61Ao2HbFxZiDFVAIkkz5ptc27f1L1A3B
0uk+QvDKGR8LZy01ItzCaJ6oidLrVDO4jBFcr35f5gFZlBVBUatxmbmNDkkNSWRkK0gNGWLHwjlg
ir7LaTfd039ZT3mWnsB18PPgQi1Ie4AWT/JJg4i1iYWx/j3V/XfAG2SpNnWPLBNFFljrdnnaoOOT
vZHHeN2cco1izj6hrLhq8F97Acn4sVEEWwXpQxQm1WVSmIZQACgq8jZ4VOz3nDY5q7IOPsbVGG0H
kldXyvG/5qaMLllfeWtplhyorXp4L/p/Zt+RiISqdx8CMgBUbfz1LUrgcLn0EOT58JZEqro/TpBF
j3zrDL+rOkRRi/WRsZUWhrvvhW2vvYKpPxMc/94tbBdTsdsefy953In7SVf1RlbCveZT9iDM2H3O
cI6hmir/9N5Q7Fuz2o6OVTIkob8YASJ+57GnqkT9dcpnQLUKtLvIA0DFeQ83szG6g6qIq8/kD8oh
Reya42CIKi0+7Oo7Lk37upy1Kcv8IxTXbIM3HU9+wQh0np6FLYaL4XzYfuAc4s5+zedaAsBv9RaA
OqSJkuiPAafLPYai7GjVHZR+z5Sn3ir1eVrSdImLn9DjY++YXU7NqG/DyxAMNpUSXvbfl3HWBhi+
S9QvJW3o2R13pkkHkUGkf09HFvA5aiiHyuJlGMd+rQy5VG5Z/8Q5P72zRngyODTxKHNikl5MM931
6YLPswy2FA5MuQYJIbYRr5OcdpDlRjJAAU4XYWbtUmP8ET23FK1xuRXMDs4eqnmqbO9WdnqEpS1R
ZxNlSV7IaYpbezcZS4Oc3u+uAl+FuhcdAJOveRMsMgTHl0sILCbmpLDe6yJ4KMqmxKhERHRCpN8O
4rjx5Kcd2c6QdIpE7efSTBm4cOlD8+W/k70RZ2ADWw962ERnS0Xp+Op4/zksxKnCDUwEvUrPfkic
QdJ8eMtqDN0Qkf3ycnLUB+Ti8VaxGl3SxGPeO05Ih7kD70Nv8K7hhGUZwJU/mAfQq+XTNLcTn8GF
cS85HSXuXcBZ6lSbFVpGkm+Y0/CSVjr3U5h9jVVfnp0iP5D3FNwLRZYEBvHwAHKm3OEHA1/Fq9za
xbmUB2TVb65hVdvArFC5EMIQETfKRBoRmdL9p2XX3rEr2uiphu7XOerGSlvfojkExuLDZkZ2Ji9o
vzhx6oguhQ/Zp5M2JSfRJgSaWSszY+oeWAGmNcTmscZn3tLQNDCAEdfYkUkZDU8LGhHb7Y3A7gJJ
gOHax8EMIvBwpfqLT/JKNgF0PXq823zIoWE0GkMDsyoAc1lycIu2R4SCscSnEGl76R8Hu3LudPIu
FEHLIvPEExQ0+1qlxqomhgvS+4CUffLtMwy0YC8g3N1VHsqSPGXq31S0kZHe8HmerChPHyaneceD
p5i7zcZuQla9Ws7Zakqs24ByVI/uzR3y9omTn/lQC9Mh8C5SbzQkTAt1Z48Ch8wd7kHHpuMJNfab
eCl2gh7UlRsW0bvFcPXOGqbq4vbcWXXgiDvpGPaWQOA/naCTbsPnvZM6iJ84+hhHz3GftQTEUDRq
Yv7gFFeFfe+qyJuPlOOcsHq0nHtJum+z4GBEBvZ27B4AE7uh3TLMESRPO82bsrt3S6HTQ4JrbS1i
+e4yy5a0Rl3kX5lPfyR7ppWD7aHU86uM0B76FgEx6F88PAIBWjF64QZpp9veLPRGTRj22jHT90rM
6YVI4mIbSPvJsO0NdsEZ2Xr6Ftmhs7Wn8DyP077TQ7YH/bg0PUs6tmCXV6GANm7TOz6Wc/cvMCB7
DkOld8qSXxaHWX47mX+uM7zCS/M7oPJbjR2PIt2nZPt7YS6nt6GLxsrwWpqa7a60puER8U6NuiL7
JC6Mfz859dUMo/7/Lrkhoq1Cdn20y2I80QC4ONog+az0h1PW4TiYyq4gHL0tbl2K+MjuLb2LnbS8
/b4HAJfeIqv/g+CgrPzqD10UdOIWM91MWu+NiqaDFvGr5UsUDoTFXn4vWifk/gWcCMk6HC5BTzPU
nUNExYM9nSczmc7pQI+klfBe03Y607xb+zbWyyTOnwrPjfZU2BNac16WWZtTtYePdYNfomGjwpjX
TCdcfve2RFjqzKRzkY9MPuTv6NqqmvqxMr1XP2hziHAU6FPUPvUT6BdSIpAMp3FzdP1sCQiLaOKX
E7dew0TZGb+ZZK3czJn+hTDtUGEycyJX5H60qoQoVhhStjH3j1HU9IxNMVZMEYMzhV3ixBjKI50o
XbITcsAlEnRFNfwPdWeyHDmSbudXaau1UBeDY7p2uxcRiJERwSnIJLmBccjEPDrgGJ5eH1itVnVL
1iYttNCGllnBjIoBg/v5z/nO3ZhFbZCoVv0odfmJWzd/jX2FDa1pydSZ3Q696763sv6QjmV6aWHH
yYbcJ9gZdfJ0H1drHo2kwt16n8NPWyXkdu61bpTHFCzAxk7m6rWP6VjH7/mR1U1NbTbDQ5fkzSZO
Un9vZSHEj+WGJiyuq9pcn8LypdDn5PZ7iUUCgQh9b8C4h1weZA5MkFrj6qGlpn4jHXDjOWbiw7Im
sxpuR9CiAPbqnvvkMZjG/hneZLgBbjJuhIycmZdpLnFcsPUYhrP5SK88vHnfp3CYaN/x+7/VsdsG
7AX2beSxGBk8eS2n7N3EifzZJN5LrEpx7QVz/9RWN3ORTHdTbI13ggW+qPW3Rgx2YNO6eYMeVD9Q
dvKrM8mwlLPSd1aYy1tLH9OzVssfntXzsmTkPPbY0PYkexzivynwv874QarsVEW9+7X8gR4bdcF5
M69cxgg3oE2zwHULPPDNlAeDmuQZ0yi6WsElEw+sdyzLpQZwBHnW99Z9TQNNFPfYGNxYPdKwXq8n
R4j991+tYaILE9jYMvQakjIdVt9/lCVGN/DwwwHtPTzO7Rij9c/JBoLG+JzEX9aUwL/MzIQGn1Cd
5pENfzqfG7Jbp5KyT1rtZXdOlh9NlbJ2Eig/qW92Z+YHFGmNLcU2xpifZp0I9DCGPTgNvHsu4tNh
MKFi5O3T92hLT/PpQgMlvX+9tG4NKZz9KNz+wkKSNjZw1uAWCRm2vGTWaT2edmVslbG3m1Y7q6H/
IgU7rKO0+ZScNIbupQ8V9PgHXMfRoYmo+/j+b98/SJ6WQdM3H5mo5Goa4o/JhqKbTY1zov+CXeqc
7+yM9iflD0WQj8nHTDSG1cXE5pdyaV3zfpTNVyOtZOOIOXsGIUuVTrZXhtatYluTdy2Gyz3pkHjD
xL5iipGyFLTjkxjxcU1ARAQ+EElJWzIkzlNqKgimWeFflQUI2Jyju0pGHsXXdNp/j/G6Ktz2PAsE
qlC/yyv2JsNct+dlwnMjrJFZk568Wc6s31um7l5KxlXE5JoLl4X3fIBruALzR4tK5ERrstbQA8JU
I8qVfqoYp7FpL80D4w0VcJ9zJPETZvEhcYyZ8mT67M89GGoVlixNI/4U+d6zl4IpMiC24hXC+gNc
V67eW4pAeflmuaUk1rrHcx4GcuZ+NSQ1sLc8LqeN7FgtTUt1pW3ekpxGipE0cRlx5AJU0u+QLcdr
Inw4BhqfaOVsLcGkH6ixXr9pMq/OUcaZwYDi1eKRW2P5YQ9+ttbtDOFo+atm9tdcecMOrJhkxM28
2KFD8qDHPetOrA/3bu4fmqzGTO52kJvJ596gONMNAYgL9WNx9CfG2V1+fP/JIA/JhbFnvIxBj6t3
+2gsP2iteNJB+RE1yd9NptAHKbXHcTHM9V5zIFY4HL5HUnKq8D+iJRqtkWyLNqxuBqNPL0M5UtBB
F1HR2XRn5LJ4JEkDGDyaxl1KDo3uNDIRyfJjEQ9v0g4wJiw78EExfuCRLo4yCYvbBODQbRLaj0xu
7MvYM5CCFAW4YtTN56mrjpa+p6imriv7WWfR9dtf/uNv//Ufn+N/Rj+p5s4nCuPl3/6Lv38iFYHn
ibt/+evfLu8KzfX73/zjd/75X/ztR5Il9c+v5P3f/tb5cXv9119YXsk/npX/899fWfDevf/TXzbo
iN103/9sp4efss+771fAe1h+8//0wb/8/H6W61T//OtvnzDxuuXZIjTM3/7+0OHrr79Z4vsz+uMj
Wp7+749d3gv+Ge0f3fv/8vs/32X3199883fDtA3fsxxh2q5nWL/9Zfi5POJ5v7u27/IQDi7U3eWR
smq7+K+/md7vFogtRFPbhwIpbB6SFWFlHnJ+d3VEJlbFLtlQV7d++x9v+5++uv/5Vf6F9dVdBbRH
/vU3w7C83/5S//EdL2+M+iPdNZBMdEOnGcrzxfL45/tDUkbL7/83gtrgewgQ7ROr+2TveIs361I7
/bY3u/IYai5pgASjsv01YmpeodRdHHQoLjID1PSqkojic9B4owY3EByJPr8KK75XhcJFJWq2aki9
gXLG+TSC19vljv2DYBJSpKqnG1QzPHjY/ckM/ySiTnGJ0iE70Tdwiox7RrdwuZeGYgoRqcM2wipI
pJaRZxZPtq+nWwRbQscFA5U0t88EORnHYFdEPLM2IhY/kKepnfocnRT1vk67TRUxMO4hFjdtybar
Tc5+Uz0UGo2YWhLTctzSjmHRl4fbItqUI6CMRaVAzqXguW465PNu33PBPJeDiwXDYy5T5vTWEH4u
WY/QF2zeCiJurTnBGIBCge0CVSHX2ueStgUWCRUZf2APysxZJU1M5TJX23rzB9XU5XMfddS/oM5l
6dAEFM2Bdw7HisJnYpuuvS2wbW+Lrn51qWW+MaX75hUpwl5UbESL7SgjWgcdMjRXOjDnW3N+8O/4
qqat0hk7Obm3NeA2YP7FTOCVCgvUVDJPr8b1ME2fhcjfMFh5+86by9Mwys281GvYU9PTyqJAPBsw
I+xeONt+YpYxvBHojo+lV7L+Vgo8IzXEKa5yzzh2yw9V6+W26+KvMpXPcRdbW9uv5qNrVxn+hhQe
QpjDL3bi1xS5YipgH2iyYHC9eBFl1FP00hE7w3nibKsNxgviZwO7xBt+vLJ5SXcTc7lTnOG8GHLG
jBbjRyuZ+HhjdKChFUj0sM1hBXw6WpEcHI9ASgFVibMuX+XWrPZGM+6mVkMkti3/ao0DK1joqH7y
zl582uiETHHo7ilMUBuew9wv/UMyeycOhs3GwHopcEuAoKwGSu8Yxc8bm8+svm/xeB2g1b6QCN2Y
To96VAAM8+CRrBwNNi1Jn+Tu0VNIlxk5JW51+g/AcC+o4DTVVaZJgWuBvclixx3K92ZsJZOvhxBX
QYC33acZrC8ApzEWplUzqHydYbNLkevYhGsuPW/x1EKdsvvDXItfiMbs+nrwXJbzhNq7mjBxPQwA
N5W7T32alNNKmcfy5IeNvw87baep7q0hz+S23TbTMIlbKVBhz6i7U+rOS6VkeZ59n3LS3nprM6rs
S0U5hJUfRrQygPZs6RJSzG3oXFq72BCK5/U1sGf8ep+21mc4YOFrtS7l3Tr72EWUpEIZ8g0vGkt3
CQ8XmDrsbiZzpvZWp+GzNw64ERpGyy5C52Ae2bbrq4iacccrXzuDo8WKgZ/njfsRG3cOqI5VTYZs
gGaajXBrGK1BFo/Jx9V3wqzGVcYL68WXk1iLHQtKVLy0P1d5AIsh3bAW+FSeWa4jgzMlG0sI3REF
dH63NnoW6xzIRGzKTcyUjzHGmSH6Ir+LZD4jKtd3aJV3cQE8nbUZY/oObuQ4kA0rgHX4OQAookhQ
oIhhAhuqNrkM7xosY/Ayem07N0fPBhMQ83FgR4KVMBjLNjF2CO6UVnEGwdcpKH+WrQWwyWgabNtb
XqN4JkNEamFoz5pYFkV21OzpwdgxZafgMRYecXV64Nm28qVVZ58B17HyaYL2oDmYBt7llWFhAHa0
O7Us8wqFZbt2wBpVtf6Q9zmz8iQkFzL6G8KbftAMI3Kf1tGM0lS3hojflWjrlT+Z4CgnBVJ1zl+c
ztY2HoDzQ0I3IAhSfc0CFnUcfNCWjd/Rhyux+BPTQJfllxwq7cGJoEknYfpjcPNvYvbwpjC5e03V
P+nc0OBs3A7tHAW64p/NgMbLAcSxsvVDIgpvB8u38qqt07Xec2lU0H5LMlBc1De4aPyZ3USKONLP
2GdH0VwHZ8I0xK5gXU1b2yEInIbjq0xngG2+xrYU9CB7gJbYVOubdF6Lkg4izDDNQA9tVA87LOt3
pYU+VJDXBlFFV1N5dMwXoDI7jA5kFtvCO6DTr8wMb6+sup/WCIYgn72rUxGeiSpV3eBZ+2HrDT3m
WGkNqy4DC7PRrsDuCEj9WTcsRnHmKDaigS+Rl1UV5K0J3YTsxJoOkb7K5wugHLI9LnUweacIu0/q
6BQ91ECQF6WLlch1uaV53cnbwXmE0mfY/ckwukeSqT81ViQwUmDF4tVktogLTFZaHpimiZ9Ir5/q
xmMoB410lfWtCgZhOkdYStkKdies4lo9wySz9jKRFz2P1CapmDDTRTvf5iML1KIt3sJYgTv3Yk5L
EX5Vkg5iHEhGADQLSCmdwPQoSohfcgBq7rxUxrh0IhhyC2NsDMyrjFo+2ytwfQL4OeQeKcIrueMJ
0+zaS93ktitpGTMbKnakU1xMUr4nv0u2oaMbm7EHYxHXnFapmZypCDTZu9VZEHMHDiSDQ6o0TWCS
5TYbZXeP+pueZ43WyVjRQGWqO0vJauNgmtzn1lOEvc/ofrgm+Okux7s0yy2N3VUQDygxTQoBfWg5
HKIvkM1h4BU5/Fw0PuZpqX5soGZEM+cKxRdBMQok6wnM2rsQfX0alusDqyJ8EZW8RW5rqI8lrBaX
Yi+J9hrRUL6Wow4YF98sXcHMaXEjkuUQHve+iXkyxel2TKSFhQi2QOlvUAgLxlAe8EotfoM4We/h
zl+KJCoPLiI53p6y2U8zlnDEajb4mneoMbZdQrihqEzu2cqJF1HmsspEG10yi3u3PmUHy/PuacHK
913rf4a9o7aTj29nHjtalvrxU6Ex36imxGZWl2uhpQTI8p4XLJ1bDxf32kFgYRFSIT8Xh8zwmZmG
1Eq1jEQ60jDrLpYvVc6kuZHGRwrj/1DYNJ760a3fCLCq4o7SJ3hTLf7aihh0bxYbPHG0O1ZEBSri
f+yrJsn9F1JLkIc6iW6bQeZgLTCiGfOQqPpfxTCxTR5D9uND/tq3TXUuFoiiktaeZradyWx2o+b6
3s+an4D22/2E9ysQGmRVYV7ASKQ3Warf2EuEesrCCzRbpFLvinaprSuBUhLl/ofRaWWgLSHDSuDm
xGFJJCwdHqOuri5kGd1LTJgyM8y15eKjAoUxbnRjL4AY4MlJfoInAZtLEN/0WXX4oOQpVdGAObjt
6whdLHc0H8Jqq1uX1KutyxR+ibqXN2Gjs7poq5PEQOC2MFadCM6Wrb0WtHFsutD0T/hrD20EyqiO
Z+Lm5RBRYi8ikqqAUYj7uM0q9JJ3iMucE66zh2VtyQfhqHDTosAfhwSoRt6Uj8Y8hFDEUDzIMW5k
1LgrBBvuWKm17RYygOeZnw6W4LTNvoAF8bwq+oq1kVyY4IV2VG/jJtG0bVJiKEmxEyTdhjuOg/F9
fK884eC6MU5WZB5HnY5Gf8LyR8x/qQP0EU3q2EQX8zsbVFFDSyuCFbFkEIuD2I26Fh6mCaZq4jqf
VZVWm6hOTmKGvN5TiMPxaBIJJ3KJOjat7RBYEkZDko9jd6B6ycZWbD5CeKRaAN8Ds5f8cRqd5gyT
4IDOc992JjFsF3Br1B792moY2WK+xDdkT+IzsWJ4G1NRH7K6+JB1T9MJVR19qIfsCqzb2bLRUkyF
+6W+6rWfn1ULTU0ltDr45hHHOVDxInoCLh6epSuMNes7SvXAmyJETUFq2W/onUz5rdBaa+zEuBX7
Kdyj8Sc+HtCUHRsAEJeg9+BRzZF/rmOj2iDXPwudvFhb3DqFQsEy4V/L6jX1W9onIWtuRhK9bKbA
MucsSPohGTjf/JbLO9oanQbCt4e7FImmoUd7lSeUz5QFngWxpBWRsHaV8nJYOJATCGlDqUWTrGvy
mC60AYCBTA86/4nSnK2po6SaADnB8KWrPiye6xZ8SMjonYEyOAJBu7lXod3odB6c5vwojTzZEWZq
Vz2VSLg1CwxitrnGLDTdEJ44+g7IIVOD0ToY0Mo4wgYSYPoB/ic19uVYnI1SNEEjaZqtid85g0+S
AoaeHRPJgg+EmEc1k/YpnAbosn7PNg2EYtJfvTks91zl6iAatPtwyK2fjnwpyx3Tf8nUyMSXhR3y
rKtxr2SS3xtxRqtcaNzGif2lY47mRqtvapNg9GTNNn3dfB6JsGXgTWSonJmSVE1xhBt9V9xk+mMn
Vb9KnWWpDAItaPC9raNGnOkRpgsyMy5FpGGgTmWxBVyWbmWLE7rwIuoeLK3ZJHrxy6S3fRN78cXR
mEuUWHJnZ6aDcyjB+owUps0CtEpJCcbKESzYE8iKDfkpdj14TJrkKbPL26KRD6w7iy350J2am+XG
SiGKqXW/wFd0AapjysQmLc+6V+ypqOHyKxOMLtyRVSU+dAu+qZyjjy6lCVX2LceDQ0IvYu3VDzsz
1cCZjvJmqgf3UmjoEYWFlaSCNT8nFGmmNIJ7sFAnQB4rCjG6dQGhJ6D3rsNTY6dwF4RvxCu3zumc
w50eRKwg1yZ0163uk0Fh57wRVccGjuEc5EXMT04WbWl4ZIg2O7eFlR1B0wNUqidavKOJ/lytmPas
ALEime59l42bsKK3WzjlexqDTYTnWdeFc6ABm0YKsz57x559YGDRt70i+NRcMzoVJcTCMq5dchJZ
yve693ww+bM+vyRTWp26bKI2jV5TGI2WSQvHKNi/s7+qOFgcf5wRooHczGkSbQc/hEgAII6Z8XYU
ctwYzXR6gS7tzGylw2Y+6nZzAk5Q3pT5p4CFS4RfHuTI2rKgG3tt1GrXjJq/DgZSl+xOKLIBwHdk
bGQFie0iLvqy3DaolsBNKIKQ9D8bMa0YbSlvjcJ+jVwKrHtRFViVQoCLJi83ggO6MsTwjDXBwQYb
sUQBdlAnmnFCNn+C9JGuIraHJNKwacccKwG0VIittJjghBaBgx6GmSw8WfTM7qhHWcT46YVPpGay
wmEoNPNBDJaiVml+jCENM4EUx6qmqp2SB1ZjU0yT3ogrbXA3MfIpUwESLmP51TbA0qFuaUETo2xl
WgVenzrGwOWa3WSjfnThFta66VIqxxbKKF7rqOwutGxMqnzRhzK+9RL9PNZmvfN8OCzO1LPDy5LT
qAwCY55D3aAWvTsuAZeGC3hpe9ZSCeQE1EJmP0RNLroMW6ozuR+2dEZtlG68Ml/Hy11ep0I7djPl
3oMCbO/P1VV4rKfG0qLSxxB3SezJw7KYmzoroSMBEUB3scvroUmNFttapCQZTC7e+MoC8YJ4UGew
+iBAW4Q7jGzjNMMpTwcYRapgH6XTyhd2Tbr6fyIf735Wi7gq/1Uc/rM2/Lf/T9Rj1/x36vEm/8sj
sMH3r6r9s+S8/KM/JGTNc3/H34lc45Cb8ZmWodH+oSHDjlnkZYvMvM8P33Ltf4jIhvgd5RjuiGVY
uuCn8w8R2bB+N2zTMnxfR142df//SkM2TdTwP2nINmFq9otUC/Ckuu153vL4nzRkV+BLsGaHOhEV
XjuRf1TEC1aMRTXngg2f2mmbFYPnmheGkAcVCnJw2FHCxKXRaIbXR4Z2XdLh7jf0rjAm3fhZ7u/k
4K7zeKAeTWsk/QU1c2p2MSXU/AVmQnkDlnfqVwqSJ3Par/2kPw6Oq23SxNRQVRlJchkh/Asgy/6y
WVkzInYvIysvfOT+Fbs7pv6vGbrZSraSPKMiKMVbsCrjszToPkvYpJLxZu599LCx07LBDyNzD1Fs
ydVcWr+ILLRqC/vk4/sxE1TcOLiHJKTXiw4FLK9ZtgXZuDSL0wfV06+aA40oSKCuG3bB64glwSqt
YfmygVe5f/VGxtupVTCFbnmNQ38k5vi+vCz2T2wKDfswIxTkirYMh1K2MZ4OFPpdzSr7gOHDYFkH
MqdH9Vc/x29k6P313LMmADm3ajIKGyk1X1x0sMKT7CPuEbZmspxygc3iLIvWTfHmOC3kGzf+KOqO
d20RBGrUteDDb3Xwt5U9f4assuqRUZkfeCroRHtt6uiHMxQUO+asUcoifdMS8ev7vzR+8qlVr42i
Yaay9BcWmlussw/RbB6Z7Vc4/sUBBXZYNz0FeqqMVl18sXs4FFraijW8m4NoOzIPBpZfvFuw1iBJ
+wWcT/+hsssLOx3uMr2xtRFdVzIj7OWzmq3b8GsKaWBkBL7RWcy61ScH8Lx0rrFM61/w4BzMnPlB
mg5PbTbg/k5fGw+SOnXNS5/L8OGy8B/6GESUF6NNFmFQ56y/Jn98iPJBX287M28vHp8dVKrukEx7
g4HmDn3mYGnmeMjC/FAC6L0JXXKDdp1QhNaY6DrIQBfstwn1k4Lb942ZYLl0NaNdA2Z+GIS9SIZ0
eFZs6yYChLqsP/LluM8cwK9DIkgMV/j+3OzBSVO21KirKDXhara7aNUs/h5CghBwI5dzLPIPBiJi
kta/aKpEh6kwpjBkelW2xDbhG685NtANfmwTzxXm41opwXTaeoQFfyDtiLxBnnSTz8adrY933YR0
y/dhrPvWP7Wtx55DkrhtyJUw1rq3ZWNvCk7RtTP88HyHFEMCPV3P7tP6K8XLfhtrG7/cU7YJ3FSU
bH/nQyfT1zEmSmb1IVNpGle0rDgYInzA+vdZuDle24xDGLtC6S7rCnZNIScQgaRNE+dmoOcpbNgO
sTYezm74qpfDPevt+NExhuksa8ESfqB0ku+9hRlla6DeI8HRD+E89JMja9bihrqiQ5JUEA7CJD63
dhLwraOllHC2CEdcS65EY62/GHNe7T0vo0pPFV/sftRWk5V309P7E0c+bk94ZBDzRFAIHE7KVkud
Dz27uAd3bqfkvmpAmFl2tsUSkcGGrl47NdEmE0nQEPlACy1HQ0aicvlC7MR0H0sdg07p2jc1GTtq
kx8dVdVIn8MPmYVvLgpDn94mVg5wX+Oi21Ul5Yz4d8rs7Kfj22TnrzCDoqBBL02gRHcszwetgE6G
GYJgFIbBAQWNDnOoFPCztnM8Myl4shoJSVKojwR1MrA1LmJeSs6Y2CWc//ogPDzhoQfPrGnGYiXY
rYDJHveW1z4Ij1AQgQoat2Nqlj0cQ71lOsGgwQugxBcQ0tjco0digDdA6JvFl66g6pVGc+083CCC
hWMslXUEb/GUwmuAT9nde8ldpNsdTv0l72MVCm7zT/pUWbfkWzHlG2VbF2kmbAJMQWYM34JRaFsx
9MkWTMQB7AzGBtaAYjHVQPyCNAkzNjbDk4PXJciaBJiQ/SZxe+KvHpt1V/dwpCuQg36e3Nd2DDgc
nC2rYUUqLKe+pKci+y6Z2Jno+MRZWMF8MrlDbbWfVTHuqIXn5WgmdBMsnhxE6Gp17CdcFqARN4yQ
gz7nGCWbXIzPri5APU/5zqiW3zN7tbYc4y62E9jAZi/g5kd3LdsW3FLHoaHJeyaR7+I6CsC7l0e7
cErWlqre2RxFun6Le/ixacpPZ9gzP6P9rCNo52Fj9eKSEVTCap5E1EWA7kfcruRl9lB2DD+7tVt/
WrM86beyGE4RYI8grSOCEhN9qmQ/ssLlHVXHfPiqzQdMhh2ojoxQUJweoiGbHivpv6Sj5gVuoeJd
34/brE/Mh3mixipVTQVm16keskjf6nXsUXRBZC/vLpM+PDlGQ1QtZ25SQ8lLIrQup8N/k1MMysgx
p+wm3HgANrihrby2eRRJBc5TdyOEBALdjBnefN8u8Zq2v9qorg4ON3W7QBaSM7CPvvc35sKzYoqd
7jJvo8a83IZe89qm8gY8qAr1RxvkrtYZ5ZHg+V7ielz1vbdTNjdKCodO19ZJLrLK7qYiPesJPFyn
iF8712uYjoADGAy6hcn0ylq7NxEuJg34jU65+vciQQocXnO/Hush2VQhgQnmEnKVXMGcUD1G6t+L
LnAvVp1O327CAHwYp7U0KPcOSTQZAMolLFA2nfHdVHq3mdFibO5YudiJog7aeszpJOcqZ586TmSm
gHArUPqRsmSg2hiu4jCvkVnA0Pl7v263s0kVRRXHJ3DNu5xBZO0qMinIlp+jHGDjoA7XF1XUD5hx
a27HDm7xtEM8KdZVRZai3faFRK5LCvpeJWhBFd1EDiwaEc9Ba/gvc2shy2G5bLgJU36amxPkklKs
ogGxPyx9/8nOWMQtkyMP54wLRqFT6qaBiLA2SM/B8k/JTdAJWrGJDAecq1EM61mjwR060LB2pdCC
KmKa7BWvZjfGJHk1fdH7cRC1SDRTT6XcaDMunZIt8Hr3V6nvHdIBa3+Qzd3ghDrqmCvpA4rgF2HO
I0Ti6Cc7dfd9+ORpwwi6lesrEI4hjbHXuQ26orU1e+8rTfmaop6rCh6derpGJU4nw7ZvEgVpJglR
HaB72mUaHsMytm+L0bj06XzgRHvo6/AXs9gfWlG9zmO2kqn9wNAQsV2RXk1y82u2DTL7nUUwmCWH
3f70kvBm7FuJYXisNphKggFnPvdBZ6V6BMsuY0LvE+s0FXQ7UkOrhJsTAu2H7ymu7FYy7JBzNhnx
1cpNflAs3LDi8Lmo195DW1FHimS+kttMiCGINOtN5Plnq19brKY0+HzhFHbX2M4BKg2g43XjEQ7H
HXvsa1rgMqNJjewq30GcA1OJDKgQAsly7NZk9oAEgsFepy0TyxQlpU9aDoiFkE2TWd3N5ywyf/rZ
M2OxigrS2sErrC1Zvkx4xCt5QgIBayLdcUBiCtuGmSp8BAwznOaZMctq5rdXfuT96G/rPnl1NVRk
WnUe0Ws/hJedhtDdU8yGL+XW9Y3kEL+RcbnQdXLbF+6F7LJ3SL3sqfXyA1zJVa4xOsGdIPYlQ1fS
aL/csHto4UJW9aJcSvLBEO2KY5HrZzhX6kImfVhRWUd1atfYgDDVCcoYqLuZWGHeIyo1zrtBv9mZ
LzPonfxeFUN7DWED7XSbi6vt1C9gPNw2PEYesVO7HCeeQtupltAMJDzA8mIAybKQXuJXCSQjsISi
J8w3s6OmsKTF/b1yTYqOiAONfMfrRLLCqhP3ANv7GhK3ZwUyYQRl3+FLVlWcY1h0FWEJCKU03vZ+
cVNM7Oc40dI1OsuPqti5y17BHCDT0yz0KZAUh5BLjE3H/dqLRtbskf5hRNjf64KTIXfAAY6DF1DG
4nBrjDZhCMe3cDW1LjTr2oSat/MQWMNo1NdFh/2Bk+apssxyhzB3EXD/uMbDTU+RecSy+OOAB5vR
4ZCxBnfbDoiTqqZbN3GOYO+YOfTZRxVisMTadxvLHsMhJgveWMwUpfVZXPXggn2urrzx1DChYccs
nfTOu2Y+AojR0JWoNz7dveVP7yJZDtHGFuhT8z7Gz9+/W4z83vcnoRp8rEa5TTTMpGFLSHa4qWNC
7RHbOqfmFu6GD7lke/j9b1SOFXH5XeALcoU1mXtbg2siysaLDmQm8Q1Gg4P9WZcPeenO960RHu3M
so60AXceUDJmdtON0WkTqxdT3zhG9gFupV8zc8edraSx7QZBzLxD3V62BGETdQ89T6902sdCnXR/
7ml3+SjglNdxu9P6c1vgHZASc4EXzU8Cpvz9UIgTIG9qWSiAhr7zLrRC3c6aHZh2Zz3VjCd89Cg9
yycoMt2mURVP1ZWU5rCyBazxyX6hWYGg//jeb/YeVP1lU+Wbv/7xuTuT9zzExCs6I95Pna4fXMEx
o/q227QG41iXREfdTkHd0Fcgp+ZUl2XGPnTX4/e8TPYx0SEEp331MJYYmrz2PLB0KDv/RJPg2RrY
uqdMIIIoDJ21mEzCI/Ay2p7zZDJCd5s3rRPYEFUAa5MjqIAkEZJ3MrTwKCKPF6CfYfxNoxeHIMfR
dU72HGoIBJNaOynG85kLJt2kBz/hw4mme7hfvR/SeO0fLOEc8jbtweSOdJqkH4BjOHvhyyNZMDa5
UgFL+Zj8GtIvo4OsWS/SCSRwPK/uW1VwyLB5WzS8U9zBLsTMuOa+rUiOcOhIwm/rcNDp1XMQUOdo
m2oU2VUJnZJ81EXEqb58zp7eN6usUbhz+C5oFh6zU5TRxIWZpvLiW5ZoVJlyVkSxds3ZfSC7kOxC
eRDLJAAvfcLim4pFI/UuZkq+pXsu+/cQ6+DKj/s7OySVxPbA4l4VXm1o73BnuEKkBn8zyTbpnr3l
M+tXi2iRJs4FnHIbjufv00E3l4YLmX+4cKRMgiQgRtJDAkln1WOEXUcTb4MlkFXo9np5X8tn7fG7
Rex8Qvhhztn4OyB889YrhCJ4FcNjrQ49lm5Q+yYUX1TQQcDbnw3FuMcGhXTIp/QHFcHwkPOP5bjU
Td5pF3XUMe7p7F2mJVciO5cog2tVLazGkE2GyS7QjtCObIWytDxVGHVnZvR0bunZh84C54+XE84O
25DlqoS8UytYMcsiiSssgkW51iZvDHBngPew6Rpz2YWlAnWoXi4ILa5EZtJFu/QR9lyy+yL/mFxc
w5Gc9x4xg5iYx6qKvXmvRVwL6+mFMDyAfd6GZnGpM8VLkxYu3Yxcc7+/DrG85jIB0GC9NzjNv78I
plxXg6JIhh3Ehw0mygZBTDLQq851X74ls7Tg6b4/32lRzOZBIFyJDDNifxnt8SEFnEDu8ijokC/T
H36TvVtze0+XI5YRx6Rrzhsj5oOzu7GHES8E5mcuYaxW9Awzoq7R9D5r08kdOYidsZ230teujNz/
uEB+X7iB2rAkU5+OixjUMgRYqe3y9X/fAkano28iskmi8Eotl2/F8+Qdy9G9wCh5mKxoYuxKfEqQ
el/T4cb8iBRkQDyV/NHEXSs10CWX02SpLbOr1l6LGMmM7lHHOjRcauERKtqER/8Kge+9ruVTVnMf
+pMA/Heb7p9tuRZa778IqpZhCNc1HCzASLjL438SVJ3WJfcUCntLUHSlphTcYHFDHp1SnY3to/uV
3Sdm0IMYcQeknF3fomFeh9fllWklNQtZ9LJcBJaTTPj5l9cdq+k4ls0dfWmHhoMw6Tkqa22zyJl+
rav1wJlvR+ICKuqBIsd//5b8/907sj39v7N3HktyI+uSfiIcAwIIiG0CqbOyNEtsYKwqEhoIaPH0
86H73DF2n74cu2azGptNb9hkKiAQ4b/758L06IxzvL/ZjC3N9rxO6pKGDChoJIFdHWVMJh+wifbV
1L9CzuQtCOf4+9cV//TCQuqQYoQAT2Vipf71qxRlmcwcgvgqm3pXhRFLgryuMnCXaluts68Wy/K6
ikC4uRrrI7+nyrFYkg8JugqqGVCmjKbDs51gYGUMipnkh7Vubnru5jhKaJajep03jtH8Y90zzDUP
mcq+/v6DmMj1/3FNkDy2pWG7qParXfzXD2JSuK7HcyJ3o+DGW9/5eo+P2XRPFYXtph+0rtxyzR/r
hNvXyVjCavYd9gwfzmDrYbE6JLytFlnXmZpdWl3XJT5jBe7BjKOAe0+z8blInplVxShv5i+Y/7UR
oh+EJYl/DyPS41wuSLIY+fgtY/Yuf3zS/9sBg/+XJkSm88vF8J/5gqYvfyS/DofW///P4ZBhyH8x
+LFMWzcx59mCAdCfsyEWkH8xNHIoQufI4nmCReTf+QL5L92SMML5A8sgOGlwN/47X8DfIRPvMhnC
NrX+g/+zfMFfL1pe11wn9ibxHA8nvGv9bTK0KE2PLWMsjqXzPUW9xUP7gYprw5nxnrqE5j/cOqz9
c+ULh5LSsCBx6+kkr8PXogaTvizqOnvp+y/f3z8ssP/4tjyXpQjI4fol/PVeKvI4K9B2i6PWlmfP
LM+mXZylpzCwpSr4/Wutv8AvN+6f34Gpe8K0hENZpbX++S+Led1i/Ivhah07PXyJKewRk4CUEXqA
9RE8Y/seU2Iwqgk8A/2CKgwnvpD8AuXv0071lg6iqPGl9nOQ6YsUNoKchtO0tbWvxv3pDWVIbjbC
QCnMb8Lkmfb7929wnfz9/bNew/7UbZYYYf9t6XY8rZo9Xc9XJ96njXtzI7r5Ix8KQU9z0Byiqjq6
kgoFBkawICe1p6Vi+/s38Q8/2F/ew7rK//IdajbmwpmE5Iq2RrfPxMWa3Hsjaynq5nDy+xfjZvrd
B3b0v74YIJY4zxojP8bx+DGp+lq22ve4PNI38JUT4vv9q0l9/QJ/ieBwkwiXdBCMKtPhfmEc+5cP
p0jaRjE1vofI0yuIDMBPsQ37dYfLn4zLYZJyCNSsii0UCWCEQrXHrKfGW1bEEwa4NzxRoQFnVByP
yXQn0yQ+Y25JsfbhQfJ075lgJRUcVcaACCrURnAHmmZS4OAfIszjsT9AS2CvPd1j4mqfQUszn2qj
B2pwmcW49E6glAja5izr3hrGq52faL+rjyOU+S3zwT181E+SiPV1YMLzjVDfbSn4Fw09vJeRE3iu
Ok4N9YNErd9W115XXa3Wsw6EwC/92kkzF8sL5JDkWMHz962yTai7NtCijLiCYzqdyphYcG0IdTcu
VYMtvzR31Uh+PydMS5VUhmeJHZFH7Z5HnhwaxoC2567tTfPWjtT3mHkvs7KWmWjFLKYeD7ZRfFmu
YFMfqvclttSmB/aEvXRThtFIc8KxokC3YWZysWT5lY1q2Fl2816R+d2N8QJMrPBKziPmldlZfMkS
LYb+/5ZzuttMZbvTB7oPGcQD9KSWQSmOV/g5/JLDBD2k5aOlBHeMXdEsjdPfypiGiZyZ1XKkmt7v
EmurUV+2z+cWKD0eYi4TulJkA+4CgoiSCSo0FXi7yTkMhYeO6YSCgI1FglU905bd+zBYbiZwkH6u
af0e6FzzoCvKFs2agFAXBp3dq29OT031klAWhGkUT5LmesESgeJcBkA07QOGt41ruwySOUD4ormU
nGkBEmdvDZs20hTo3CGu+4RiZIygrv3FUf+atwc9B0novNR1N+5Q8t/jgppX3g7Q4XzYTSGjiwnT
A2Gyh6VDbF16SFjDWOqb2kw2psh2zYQuyKd19k44btVad9SDHSzlyN+qMc066bR17eQlVsPsd+X4
3vSZDSu8e6VNtecb8774TIxmJTS7slZEMMSERpWZTyPJfRzuNCZQxpjipCRoFRDkurfzP0Z2/RME
sXu30aLAmpYvOyXlYQgStZPVHIBQN92pX7vmqooMkV4SoykNi3uL3CxJwEvITbA+8+rIvADk/yhY
OsxCXKZFPkNG35ZtBgLoucgBgTMGfret+JVF7uo60TbSlIVHoTU24GfgRK80XfqhNjj5v9dR/pIa
40etdOXn6imKlwLK9ZbgDLuADhDyZWjCzM8UGDbs8BX86iI8l6O8NWMXmrV02zUr9lH0fXHJKegD
kDw+XfREt+5U+PIHEqEWxjVRg7H2Y9E804nvcD1frEJoG5ciiI1XE6ObB4wGbvZul9bz0izaOsqC
2cfDyWzdE+jAxyQaDWRIjQrBMnpVICacuKEsvnkAR0DUsFVBjF3ATzh3bbyUfDwo6I3CvN21zsuU
E+DX+imARWQdjRaFPzPBUceu/jpbX3r7GjMJfWPXr+3gom5l2RrbtCKuYU5WQCsUy1JSPkVG+YDV
kUCHJ2lfI5mrl7CnemdojlYt4CwNwBsX+CC0YA8djlqADuye5EYy1NCM4l0iQdsNE0OvN96Aqlyt
BFvKkqj4xtXIh0l+V4ajYtmX0xLtS6O3dlrtXHU77Pedh0tDH6P6udtCewCP1ydXhjwluYC523lZ
6lzhzgI8Ysaf4/M9dgxNHmjZCLeeHfqhEiwZo67u4opJRxaNnwsFzFeYebRp8Lw3jeGnZ0aUIUVi
lxgWFJMhumtp/QOWyjzHdeNTwxdwihJuOJUaNCgyhw6Qium+bDiFt9n8k60GtpjItLZpJmskTpOx
OI/doMnby4L65HPtuxt9rOPAMDk7JVpBXoQgo6wzJuSsab5d1PdQIaiQLT13m9dQwfF1uHThSPAg
Z9NFekvn0AyqRLsx0/JgFzehSOsHPU31mzxbvtth++gCLgU7PlAWC8h3XQCXaKEUoXO2eX4248K6
Wzr7OWLJO7ql8j28B0QeONNhv7dJf5aaTGmHCu/DCn/q5LooTAkiS1tPQUr5gR8Tu9GU+FZqkbtH
eCA7xmBlQ96Fx0+FU3G4egywT/2snc3MawNstlRIlZLZ3fxgDxGAPsSZanktJ2x9WUqlJCiph7ql
EDVkPNxN4qNzGZmVqQT/M3SPOjak0ug4alevpVK3PLa8deASOH1o0609rb7jo5Ebtx5ZjsBsC6DF
Fo2rZr8TKsnv9Mpji0dI0A0V/oUcw347I0hQ170iKURgIqFviRuRLwo5AWJ4njCaTK8uKA5J3+6m
KxSd1i3MyU1cKYyczsrAbhX/BvucYblYFgPJvnapalpeWzwlh5JdUKd4YERWrAeQ5ixtwKDLkdfv
audFRT8XERdbOXnfC0WJnrPchhgUj3qTncPF2Fnp+OP32yXTWPfLf90u4SUgOC3JSKMa/LHf/mUv
qOrVN0WBKHdCzKNHZ75Xm+FDkho7yhHFveyAPXSOvTFcgXxlua9YEyrsHeIKLfKWDGnhx1Q93fRp
yI/o9XT7sFLi9cyusna3lm28tbgA7mrLeQy50kWIQV24c3sZZu/szKTaLBHxtG1JikXmGqwzLPwy
plftKm1gcpyueLkSaT4MGuprt4BSd1woTDJI/oUhLo45OlTAXw1uJmyuR0pExoNpCkTKpH1xWrYs
cV9/OdVrSIPgdqrzxF9MPTln9nCZHT09OQDddmOtPUWe9F0yXwER19ynPfMF0mbgjsnHDI58Nd2q
gOXqziyNxyKqDqGNLSdt9ngDf+StpNmtXAs5G1TJ/FUOfbs1h4KsCjm5MXtg7HK7VjYecRF+d0V+
A0eL5uOUFHgeh3jheIZZ7Xinge+0cOfD+Dt2dI9BlCHkmozuJ5hK51Zz8Gz0xcGMmptufRIjTN/G
xXIo9SQ99PhoiA5Nx3UfJkfsClG5x/Q37eaJrl7X1bZIEvEG15CvWUlNdGo1ljUPsUs3uYGfP6pC
5jQkfCJMUgf2q9CrdG0z1FbA1XIT5WzIeoGx2pU3Zoi1m2ZIhobV7I+1BTnGFlQfomjUzgFTIJON
9/VlMmWdB/pJC70/2A677ELtFYFvz/Q+eVzQuCbT97bO3scOqghNmkFxS9gIGNbKzshDtk0Gn4By
NyLT0Ws46QfZJVeMcq/mol+GVjYbShqg2RChltkXVhuc0j1ew442MfulTOordJAcIYckdjQ497ln
HyiueYaToxMUFRJvTkWDMzkved85w96bqTFsivljpCIdoxhFmMYIWKbmCzA12taKktVQzOn7MmAz
yPKzzN1nPWw/6PxKd0apf0C1ukYRdwR2yHzD7X2gPkbbS40IiQ7Zpa+HW8pkFUcBYrPbMqs+OZU6
RzvG7sjz78Ps068oDkusiTa/NjN8qpEoqgNlBCJ0g5uGxl7P+pES++aj8RSRc++HsJ0Cy/hEFLyL
DAwMY9U8aUuvNvpQdMEUe0e7Wh5Kmj2Y+1Po3BV3FkbFYIhMHetZey+HiSQpKe19bQ9HUgb5sxa9
sAEQThJfOIcf2qoYtwLyGcMa6Vc2k/48EtIvxuSOranNr8wbHaP0GrU2Vg5yHUqMSP1tCNgZxAmt
6Dehl16ndrWXotH6ufRedc15IGlBBCsmcrSaFhpqvFbx+ZE47QM79/6ST8wFGmcEPoKfrIfET7sA
FZniR1knP822hMAXcTNBoXvLwOEAIuOOpGWIbN1R1xWIEkp1bBDRVLc6TAoTCt0Lr9uYKvlwitDY
WMqkK/A8keQLWo4lJPyfljJNAsiGY1BSn07jBsdnso+D4jBTnjRLcW7oID03daADS9nbQ/YJ/2ov
a0/+eYT//7Lef48NsVAOQKv8N9gQ/3vxUQFI+VXYW//Gv4U9Hde3+GMEYOPjxsT9v4U9XfzLNKFT
2iaMEE9HovsvYQ/JzwYm4nkWDktiljbSxr+FPUP/F4rfqoMjIKP8Oc7/xPT9h0L2y0N4VaBpKPFw
na8MEgDYf9UsEOvwgk5DdygY9OKPCWmjr58mZ0ovfWMxcBsdFr9w0Enrkp3CB0NKRFGsMejVoaml
e9CMkGehOxZbuI+IE/gwd3RlEzejiIhrseJBuU7uFmIXFBMSBOaw5Vfl8lpNWffcw2Q7o3tuZ2vy
zmMWcaByHZv/YaDPMrVrYAbwEx2V7C2DVYuNWL63WgRGL+5e+oaazlAau19+wLs/P/+vgxu5SkN/
+1qcVYr1XCH5duQqLf2yN+kHmGpJHbeHTpfXhmDYISHuEegwvxFciOTkxLY4lFkNeXlXnv/4rip9
BnVsDMk+S+pXUjCnSFe3POC1lR6XM22vXvCWbto2b04qwR6PqutPs25cu8HsAigy3NMGwcopM+7j
LgSNDFDdT4s22Yu6Fn7VERkq+B1ZLWI8vlCl9uYwf8yNO+2iUXsdPC2/ePpwwRG7innHyEqInQmK
6Lrox6Il+zRbqmMBpt12luzSTc6fy8Of1/4/fHXib6rbekU5cg03eLrwTJJ4f/vqmgpiWuQ0OLpx
t1JnS8y1ZqMGJ8DiZ/RN2NgbkBvVccbasFvW9mDa20pNfDfzRCcYOtwYDqnvJhqevXCMrshMbNHa
DfeRjkmPz8zoPw80zD8+/3G3WpUxSGXWEnQTuIffXwt/HTzxqxoSXyvYHzAJFuL8Kmn+cinkep+K
iaT6gUdBsrcBiNR2owU6mL99Uxjfiog63kLmh6IZjP/DsGgV8P92HZLKQJGhj4z73fi7pNiJvscP
ozro+Su6fyrEqejyp3L94f+4cObldUjhXZQx5xKG7tZd1FFXjTRWH8aS0yA/wDET044U+XADnI5y
YcSxw++/I2MV2v96v/A2TcemiMw0XMv+m/QZpqTAyoX3yRe10iq05Rj3WhBjgclX3l/cuaDk3Znf
uQE1ZBTF42xxTv3922Ax/c83wgwFcRsvOHKBdP42XYOZaJXeQpXNFOUnulTAKeEQatjS9UwooCeU
dyFpi83UTyfbYACHK/pHM0jOs4akeaV7jDK6blN0XrqlDPuQDWFQC/L8dtq8lkwErXxnOvN7XKUF
pWUKTF4z7oo1b6oNr9po3naZfRmIo24SFzMR3et0n4kTwMBx0zRWfJnKZ30JMX6vRdatsncFtFAa
Z01qaCfDOcZe+2IP5I+Z+8b4z9Nn+m6Y86XdeAqJNqwczPGEcxfSiFu3W7b+dbFVCxlLh/05W/4s
aKPOb/VipaLXY5A6tkGav6oDs8jMFyFneoipcEhHcoqziPMtI3HcieshAbix3CTRSs+LLfA8Uh92
YFcyKjLY9xXt2YETc+/RV/8NUto249EHFsCufK93b4al+8n45NGy4cyzzh8z3bqf7ejO7JeCKCP+
bOymb0UDxLiEj5PrTPnlB/CYLIAcAuMOlDSBYU3DK4oTajG0OEgrjaB/TLNWlxnJIU6hfoc9RXTK
qunyIS0ImXw7TdjSi9a8cWN1XGYcBSm1dJg7NLlxYFNv0hhLD8VFgk5397FoxE+L/OKm8qJ7Einv
PNjS/eTgPEj6cGPlnDo8aX6kdDLhaNkOIwyfWU7cWdp9wqfjTDmH3j2Z/EfHnLs9pvGRLC2Q3GJg
Kbey+abj9bXcgOgOr26CdA2nmBrgsH2ZU7De6dj80Ov+e+t4pJbz/gj+FhCVUnIVc8jKh3g6SiO6
UqOQBLVtvST1nqOld00jCgscr4Y+I3A3Lkptu0J7tGgFQ61nT7l4rLXGszDa50XRRJErMEAfoZDf
C8+jj4wegCCKxVmEw7Xxjk0R3xZyRkyHsIS5L6VojmJZnCEcovPzHE/JDcjR7645OftQt9816sLn
sgsaOM0QB++Mfr6JteZtwRzg6xr2bcTfZ6nGfk/buFbGFzRu/DBejkexfe9n1E6kI55iHieCzHpA
vk59KrOLra0IK8MVoEJl6Si3X8Ib/lOdnTJGhdDe9VFFvi5Ex/XZxndAfqx9aEomAiZwd0LrximM
x/cRoMctsV1C1swlextDcJQYYuO18/ucmAQ8InQYKtWBt6TyrqZ2zDG+Bp6j8La0hRvCuRlj6Cd1
hbCAgwmF3shzXLNGc8hyDgyW2W0it5W3UTPmaJlUedAduQdqcpV23l2oKuTcSjnYIgy5GcT8bZI9
PVBadRMWvC+PHDF5F06ZCgXGGqBZsPQAORswHvKWytEernbhnfUpj0B44vEanNsQxy5OtIbG2R6p
qew+qIKvdy3JMxhAHEHj44wpHO3Ol1HFhCgJmwNkSWOS32LKWnbWoD7TuPrRptH0aLBUkczDXEo+
WU7Vi5V01EdrYEaxLQ3v2tFuq0MGDu1IcyQWwahZwezG22TopPuj9Fvm5T8ZK8z+YDHh6t32YOPI
Oo2wqnhTHMJc4ChhGDYvmd68xin61oSvWy8Ke0/J940G/NOM9WKbuIbmd16irtRZv01MhoRYxq+O
NNCmqPR7GzAOVjQDr5zVvwxqNIBX0HDotuImpBo6c2V2cNKGBBPXTfeaMw0LElood2R/KFCyhOAX
HGqSSBGN1gOGnLTK3lO2sSVH/XuRX73ZGM7wx7dTCQpludf1Jt8WNUDHWaydqwsDpSajAGExwkPn
pJVP69Xsm+3wVYX6Ki8w8K6c96k4Ymp9bedRY1XTq0CC5moRgw8quk/M8oFU77NjkDNIfkQ0+2Sg
XPZDQqImIoolBgo/hd7cA3RDvqV+5W6s4DPhsQVDMSVgSN2CqcVTRa/tVixxt6XlakfNhsHX+snW
kyFPVUGITjDbdQ3+Se0emizjXs0lZJPC6tbgVE9R5/JkdG7yGRIdUfeNLmcFlN5s9oaentuMao9Q
WNylXn9NybxtjRR3qE23OJAxGcTpbrDdJCgz0v/o0i+TV7N6RvVrtNWHZjox5HQYyeBZ1n1NUTO+
NNkpzEHYMqGitgiKKs67Pv+mO86jo8LHwgu/1801Il15wGz3njne0Su9/I5nw7Yd2pbwI3i0rinW
FlaIP7eQKLgx6e1yFRynvCve8jkB6DiF/jwoj6ka068sdnsUEe+HnnbW1sCyKCg12hPIpoVCLUFv
MqSf3PpwV9Sgecm82eVwIurBA0/vA5VZ3zTBk8eL8lvTAXhUK1FsXK17knZ3E9M8g5oevtaQ7d3S
vJmqTj87HXkRta3zUu5pkTJ2WimOGJCfOq2AlRBZaKxjedQG59Ey6c71aF/J5s9Oac7rIpHXDalR
DUzgIoZe2i7Jl5kyuHXEoigdiW8Y8jU714kfUIabq8ASSFR9J9sSxHRpoNGlcb+T3GF+I+d2a5P0
8w3auhQsOdk2e6vUZ9x8dNMaY3Nqdh7G7EuUG/40xcvzQJLQw6XgKAC/lrQbBO2ouIHAwgiY3V3A
BUBGhB4W7AvFvpkqcU5rD8BUZK+L6H4chNwAs3H9AbjaBPTxMg6I3LK3+WkttAtR9NRljYt16efy
PVFLconhzdC90u4VFcx7NPswSOhBC4rePLKuf3qxfO8rN9wXOldsGbn22evYNY2T+swdsc2QhzZ6
dqqE8VOLF9dPNdhAjYVjUJ8qOnr6Z3fEn+k6db7F71tCRsuIz/Wy91WVHlA4uR4XEwc4NfRMB3+m
YN4upDTfzTQ/9iKJyTqDvnKLtt16eQmT1q1uVBmTvss5Iavx51wbd65Yp6foNI3zbkw9fAvt3Edq
3jdA4DcZmT7m39E+NzIJcXFuv3me897GjLrpTb4kKQ3cFeWR+xVZj517V6n00fay79RUA/fhmAxz
JX5uoJYA39G/FHfPKKn0XIBbR7MOhp2SB40UdoE707PEQU1nJ9cfLBI/BxmS3ZAyeqMJ8OQ1xOD0
8Ini8yDv5z5oGm5JzwE7hr5ogx4sSqZNGLxnGZRO1W2qXnyLOAKQGI3vmUxzK82vKRuVuePHUD/d
wXxpbLKEFItRO7U0vmMam4K0W63Xt7Er3iETEMytnqrkK/P6H2RC3zqPjG0xm2oDnbg+MRD9WhZw
W7XJuZGEB60V1m5qXmF9Ub4Ypq6fiVLf0rr8UyuaT73v3jKI35s/nhFz3J2MFH2+i+dtLiUYDxuB
voe5BMv5quG32o41Q+bGZbNax7deEf8Il1vNGEGU9h+FVoeB1gNRoW4CC/TEGJQpNef+Au5RmX4j
QBAP5XOXAra0SsunD+STM//sotzmi8ZBI0Pty5FEbS4sfHacfDzvXDUbYWg65uIJ94JEt4dYrtlt
eZRkHbEZ1O1ZLtmtXudVgGYaCIz3qWoe6FqhqiXrH+uEvgKNzNBQB4yNAN/0z9S7vk6LxRCTDnV2
iwsR+In0NFsM/OKeRpUCRhJ4zrpCyi4sl+mYZpz7ymLddNtrEnl3hke2SxZVDk2PpE8IyGxyLth0
PkLd3CaTTups/MCjRqp2TBhNTKe6CDls2PJkcATeVHNmEulH903mnC3OZKYQvXVS/5QmRn361hXT
jnTexTHdGyM172wvZHmoeIxyD/xkT0qCrK9vMtu6wyLUBYvG8JNAAOU57qbMx9tIM1gHXOdNzhx7
UsXkW8AvoewEnkpHhhDnGS81iOcejN621Uk5i6jT2IwPj2ohr8EXrLh52FzGbfnUkhLbLhxWH3pr
vPFaGFwT2Cp/6GKOE/DJ6k605GrM+OCNlDm2rNYUV7sZ86FqpjOj6KwA9DiW5rJgaGmU1MN5n3k0
moeSpHpyBuOPR15Pf6hM55g02vuCe4eI6lBusO3qAW2qR8mYv6Yb5Wb2ciZME5WgNrgCHntt2sEW
nTF8jpE4VwLb1qy7p44/26UzpMlBDdg4lu06zosVVP7IJYMr4fdbYwZqxSTPzXWv6qLdkVr+CVf0
TLOxy02Qw9ErNfwjajk0HA/MqH+co/olUzE8b8w1GA1vO6d8FfMTrCCGLHl3EgMbI71Kv5Jlm9np
F01+ZKJlrG86lQg/q7q9K2W91XpgmkZO1F1a+yoc8ktuen6v6D3ib5/wn568SKR+lV8jj/R8s2SA
riyaR6pl+QDa9WXoYj9Tchf1jPUWYzyzNFLstfBvZ2unp9N2W5grpFMMOn9wKXUJnLHMwMiAJxhn
N0ODeRwhztMR5U4LbesG4PpZV8E4PEBzWu6KEwQdnikEdiMqS05lhtmN3OpmgKhb04Js0ECzcTvJ
dnmAsMnytQhzI6puplJ7uq58mRO108nGsosOPkW3dtlCzSoQ7s26+ErD2drxEx5tM6LCfbxosn6W
TLMz79FkiAv4/sYRdhtATziy5vEHMeLpAE+p0Z2T0bLUmuMdR+2H0IHQmki5zeFTP5oasKFQRH0w
rNpDwij8oSzF9GCRMKgGpotDme898UfPLLlar3KR/vIp2zoVnasR6wrp2WZHIbs6E4lUHICb1sfa
URJ8btXdVDF1aAB0WW5ybk3tNKoRh7Bu20Hi6nhAZHyXjauosDBuBxsawDaD8z8rQVoA7yMlCAct
dr5Ho17tSApHfKvZtG9o6PPNpUe6XKc4vcXzrTeZwmBj4YaYmPb15meTs25mRqd2rtHcFHrXHuK+
ILhWFHumu0TLwuyB4DFlXKPLMs7YtllODsICJ18SNvjfn/LqtfLi8B5AWEkCMR1PSzE9gt2/Itzq
BADmiBbdhLYDF0OQGJwH09AvuruqbF2+x2Z+w8B68vskokCdeW4/cvhnRcGNjcixXQCFINTkG3CC
ua9m48WeWP8mHkA90qBvJgz0QjTuzjP2aOUr5sAlE5cctYKfjPQ/ufA03I705G2wEWw0q/kqdaZS
RdfsGlO7FEa9n6fp0ynpe9IoCpvd1A2eiCpB88idjmdh1e9cQnfcPj+thq70BJ/BYBKvMXmkbOYZ
QJylmm1ksmPPS+1d6PU9ijTxe0X8uGjTKfAWOLjcW08iOowVU3Eydiizy4n5JkNYQzyKYgh3CY5X
1dMfWVSAlqNaPcdMFvdNDeQpVMWjQ/cHT5nwvUEMB9jqnkTiQHRM3rgjl40Z2n1gjit51mkSTBoD
HXTymb64ETbRELGPnp+Y8p85ybCadihlLRvvOsQO0Srd8y1Ha7Y2xopNkfMVs9izjUUo3ky1tcMc
Q/B0yMwtDLJv3kBtROxp9LOVfcXknXFGrI2PC6nfQmY3yUCsdxnYXnFc43FiHnNybqcphjWsm8uN
AUmJObNj+dZY35YlWEh3ffa6rb4Pcfr4tpFfs+YHDedA6tCUmBPu2tlArE/u0hb1JhodZxMu6rv5
aelcHXCYjotXnqZkbvm4wD8tre7ZRRTklxv7LSZZQ5Nl9j4IYC9ORXGhgzaD7QaLLBRivy/r7kgR
VISHx90KLoZLOtLYFUc1eNB42GoKhomlQnpOw4JCD/adZZWcnARQX6zeao+m0ErHTFKdeqWTYKMP
lHgPWGn96vU5Mxm8xpwtl+99Bw+3pmSaB3hLBBqPHo0eT8WkBV00fE/ygkmmGbcbzktgOwTc216U
PzEM0To1mPcFJ6EAsWzYqML7JD6JJSGmlyF0dUbIyt3Nlr1Np4fBaF4jS+/9bpy/xYvJIvFQzJCe
Bw1sQlQnR8sZq53SxbPRwRE3YCuSzn4sc9oa8XD8lKSHw/mOuoWbkSiQb61hn1pbEWULvGB2eSQa
vGttz49dbjOC1+TJBFEaVLg9fJ6/OoHxra5yLxjj6MTde42N2rl0lf7hNiMHgpyeRUK+0JZ5Unls
MoI5NSvgarA9OAjWnWtdaeQ5Wtmyaqoze1Wyy+mwVu4Y8bYuik981d7O1uiKJ7Zo7Tz2Epul2ZXF
uoWl8T6328NUOzfa0gV20jHhRV8tq5DH3wHDARtsxWOkVIjCw9yQYRpUIOTWU9O4n+v7LpbU9Amu
QaWJp1qGj6K2bqcl+9HNNUuBxh8bDyEmfAiP9RxkjejZwyRbo3eeLGuFuxbOYRnjvSvaj7aSO1t4
r04sQwqcdkXL+bhLc4ThcaGnkMDPBiRFYM6QberFfaZJCtbjhMtTxOK6mPzMpad5t2ScPkYH8bW1
MQVDH8l40fktm2I8tFaDfFbcUw94P6EEbWLJlFtdM1sfmWxhOnBjDWAor1qy/IZ9OCNbeRM6T9rg
xIyfpCnZh8xUzRWA9ePGgLK71lNGJfQLs2XzFPXsAfjdNE5KGT5p3+sIDLaxNgNH1t+4diRjzjBi
hUGVO7hmlh9UDEc5m7DYehkMF5p4ojKN9kZpBmY3HwlQV1BWeMxgWuSUhGBX2Q7bQCfFx+GMN5W0
FhrVenxcNafLIu8pn+Ri9eOofBhgsmyhCYBqbCNsooTxSrulg3DMv0cYZ3zZhRdUALwjlfVAePhZ
cGrbstFA14973yxhogC51AiU+ontsqTPBEiJwbGFAV4xNjanhCTcK01DN+WIB1m8PSQSHyyL40MJ
sg7B/Ae45CvhsotGZVAxcErptHuToufVcvbYlZHt96bJ911nnzOskiI5y0PSG2zEcNN0cXq1ZfcD
ZaHypTHDSJla9dCLM46DBA2eXddCpGXbUyboE5E80z+IItt12QX5Ki+ClJIFvpmiO2X9gs9ZgGnH
tGZ2hPJoyDB8KJRWIB1MUYb57ETJp+cMu4LaohD2DGzwCYwJCpyHckG/GtAj2via0IVJ0cMt0hG9
Zf7DJu7m5dWPhJ3ZvonbfAO+o7Ee3JaIpxVjr6n0SQTy5KXdPblmw1ct2xrDzoKhdxEGzBLoN/SX
TFOcD/X7SszDcVpsQo5uugDISkFyL+rY4jHa242OIuncG+H8oDVJHIQj/YRd1k+HmityHod9k6yg
WoaLQY/PlKHJIbKGndm756pP9hFXoPA0nYbxvVNP5K11l19Of65kXQXECdTWxA/iRDDMU3IM/4u9
M1lyW8my7a+UvTnS0Di6QU1IAmATjL5RaAILdejh6OHA19cCr1lV1rV6lfbmLwc3TVKIIkHA/fg5
e6+NOPglgYHaajWlijZB0CZTKjCZXqzMCQPWUhXGIuib/JAged6ZI7dukU9H3emeAEOkO9NslpNZ
P9O2ZbaAfTiAxbIZi1mmOu782O+INB1wQk75+Np1voXiFDUTXXYkhrzfVpVZ6Cz507LCM+0K58nI
3N+AcR+kl1CPzs5n3qnAGubpaFnzeahLGvtxt8OTax90RltG6zzHIvuAcDDtlXdZyXy7wKTgWDeM
xAw25tFT7XOejCsTKYprEIj3vT4hCMbYmQHtPXhdKQMTwSBhjwdYGR0mVs5tPBlDqK0wYZhMYzbY
4A5uvRykO5HEkyNCZ43A4arv6GYxI1PQp6q2fSuN8eDnv4jW8w/TbDWH0p82NkCpM7Wrxl0MjGo/
zcCeGXMyBVpijMN1ejoyX/g++fnyYhPxQ/vnOOWk9nZNDce9M8kOoi7puuXd0v0HbnJUQh1rs4M4
B9MhE9KqBJgB0Ww38OAgAc9rnLrmle3BaVz/2BiUlYJVMEYZvis7Vn9IJqfVc8PJiIf9qFxKK8Ed
XFUerAznhFPqUU+931QhC9K4wj/EAwFOjFSMg+aZ44Go2+RgOBgiFRe80TIWVm8iu6BseUv5q8VR
Bgs5lXpbzoFbHTNGWmEx6w+j8V6T97LPGIfv69w4rHE+ohOE2NsKGi7cCK5TfxvUrxJqQim19KMu
xsdmrP4o1ekfSPrtvYqT91W29UYCBdxhzVFZde25LIwX0++e8vpbLMByVRI2fu+cR2/Szzrdb1fM
GrqR5FWiDLbH9jelMKpm4HCukI+ZxQAMEBmGqpwE4XEk3G2crXPFd4NGvXICd0m/ufN6JkdeI0GO
TsBg4wGf3XY46hskiXr/BMK12mn+JkJri0PH+WVfZ95bZ52sGNzDnCJoxu0wFdLlM5eRMuYXpA6H
2u+ferqWGVIxSjwbOQJdAmOVTw6gBNdk5ofkmc5kZRMzsKowS4vXVLmQGSihF9eeSbI06bySaDIa
2qMg47jr9Cnq4f4rSDAeYsy7pEUEq7f0X2Mblouk3Vnlj0nHQaIzIgsPyDu9pEvPB99nFhTnQRwr
fWbOpIFyN3PzSzeW6yLJbrD6j2nqqV5hraCkZTDQOAkNPHjgcVlJ3j/vu1DwBXSqxY+tojNjdrx5
7K5gpBs+UJpBNS3rt7lAzllXr3Y6EometS9zwoCIORiYX2cKcJq/lj1EHx6Qy5rVAc8cDwoI0309
OJfBwhyhs4MYhMcHsxopRLP4e13VNk/vxkdDJg2uR35q6adfVgA9/OIbsc08ty7kkmasrwSi2lG2
vY3GNomNNEuESFr6zWvWnxL2mK0qDmAei1ZjvFfAhw9ehv55+TaPHjOVufula8mdWfd6uFKE7GQ1
hdTW2mUyLQY/zEAc/wQqjbPJTFlskuuI5TANLZCAO81bnb2erCDyY2JQjT80Oxsgfw+GQb+5bsQ1
tlZU72D+DCdBFtlP2OUn65pW3zKtPCcLjsESywyMZTqEk/XDrCF7ZEgZHaY9+8abj1npd4xQE5MY
BP/ETm0dctP/dHrvh225h74fPgQNEn1AYwjgJJJ5jJXFUO8+fKWl0TmZIjHbFRznE1qQSxwzSOw+
BCyzpJyuchDMMc3BJBOb7gb0uOmoetpu2sg9OxIZQmy82UWOqaG2lGMAXwMAGfLlxJnltagLKvXl
Qdps8tS3mosSxqhhMqzDc2v6Z4JvIVylgh6YLZ8F1sgjUSsiJFTzWzbiueiSoTj6w/MwzwVi4Wze
m7n20rrAoZZ+xrrR4ECAWJWqhMenUkSzL0zDxkmRplENkE+++cWE5UkrJvpaOMO7zvoszJw0gbGE
DmL1nC9zlBBps3fdmAyVlvLOomFCPMR57SnoRpKNUSDlKeNnpv+4arQCHPcMcwtB/Eye5tRUWYD/
BRETzX38rQDQAKvQpMUvBH0rhD9Agk+Mu7pyszM92yFsjMmKxKCwaaQio0On/05pmqCfnskcyRb0
ZHH7qeL7bsk/m9m79Hr/7Hp0j80W4ckMwhesyJ4ysD6MNoBGiRvI5vRFv6ydAysDhJf7/HI1jNBV
49eq84OS2mGE63MwfEMPElEXRL3s0pT+KNycMkgJd2o09eTgYzyvzsR0vMo+uQusve3Oza4tl4OF
jTBaR+/D4/rzkc2+fEro9HJks+4SO8hE91QX6YeT/iwHlOJpxhhUgxDlQZaPMag0YEHjgyO2pdUs
fKZ9GlsoYWWMsvQ3aJK81OrNd3p676sa0tEiQ87i/cX3FHVd8jUxAYGUvphQR+BopVakYvtJZXwK
FTADuQo/fc+fp7FRz6l6y7wenfviM7xm+93ZjdnBoZwsCAvpnS/nem+46n0wGbJ7U0WRUJADm+PX
w3sm930F57GhytOxx+6klX6tZNYQZXGYB+76DCASsg1QRVhEQMbtdAK+dokGod+trDsCyF5b0DSB
U/BxO7AigzDjo02F0GNBqOk8BErmXsQZAthXhexp1qb3OpUI1ufYPsSiJZGXAa3OEc5XWQxehtOE
h2mvr3txyjQR2EsXLf62+7X6R6IMmu6ODwSUJJ3crHEhTki7jdh4RCv4O85LBgpY1DAKpeE0G78I
sGMYUuGYiEGgM0GksbQuyaUmJ1Xz5FMxwL2ROEhsDhphn+FpGlDQyJIH30p+FHbCk5K67yslrzWp
EUdgLakdiR0g6H06GJn+Q+pjZFQ5SQ5kOSOC4kCPQKPRhxyhch66uq8Is6Dj4NZeWGOy2nVmP0Q9
igxygvaWPo93FS09mTCzsWgwjsMvfVRgWiFa0ugSILEZnXF05HqSTJvkkmW4si8cUcpAGo+900H/
9DR5kLp+tm8KJ5kaoOM9NAik4xp2+71Kl7NXUxlltjqOg1xRlci70SKWzlQ0aBOBOarmbgK0qkUp
UQF17Vw1Z5guRfF9yVkyurFd923u6hGnBtzS+hN4jzuiYAxGB1N6EGiyT4hGOftAAlfjb2tygc+M
uA4JEAwT1xi5HUcmXln/qAnuc6qHZcTT0tTltaxJl+6z5qiKOdIVXR8LpcsF7OZBqfy0FNZwJG3Q
5tueXnwHAkg7V/qdBPeIGWE/zvWjg+AscFHH+wyUwt7y/+A8DabM+M1juFsX0jispNBAj9JJH/xo
EqgrkQJ8Jh5baAvAuSxJX+KUAZ4XXORqcu05Hdhj/tNLAPmjc+YiuQJ0I34qkj3u4wJPcrkWcIHJ
lZ0zAC1e/xOcSx6JdURL5STpcbVfUCmUB78mdb1q6V341R4lx3cX1kXEjkS4llfTUXGS79ZA6gI7
Ip3AKWg9Zs69YX/qCzGAXjrqgSCWBeGDHz9Z6D7mDvtzvIF6sMAdTOW/EXDPBF5Anvcn5o/4WuKk
pufJQ8e99+YP5J4WdavtgXtRITsuQy0C0NAp1tRsevVp9FCXi+rXGs/9se+evLq+7+ZqgKIP5bok
m7RN5WtXuRLvQEedlVb2qSjoSyrjT7089HrtIP6l2wpryg1imB9R0Q2gjWDk3dUT/45P1d8XzQZQ
hU5pDvKBXhmsXFLeD+53zWLQuQi8RPo0A7k2rwwUrN0nRaxAbWdEYG/BDuG6W1QF5HSMSBIijY+G
JzcciRAaC2+dFZyjEwsHbeMEvZY/xGNNp4ILtl86kgE6Dx3U2MVcH+rE1Z2MqDjNZfbGfn8cetO6
5jozPcJ2QiyfbAV1f9QGOA/Km85NI8rA6s1ms3l+X+Zm2VVoYvat+DnlBQbuKiW+B569UXzFi4K+
vSafFpmoB5sJY1YXR2oxuuFr/d6UG5QHiFC6YBnWHfVtpsmBJrr6SYKOtSuyGvPD/DW4RslGRYGh
05YKKiScSQ/UL8bhPEFwmdG27Hoz+Trqtvi0XAXvwM0faEMzzp6GkYZwFzKqAW4s8p9b3mbE3Qxv
GHvXpjXZzctKTFSG5aqRVEA+dGoiVJg62Mjv2LSRQlRgaldURl1TTHw8JqBpXX5x1DzZeRofuzK7
aFONistB5GQtqBuYFtDtwe6T9E9qJi3NT1CGCQ1Emi7jF9IFIInxUDBgBdzNPyvm8oVKzrv6RWB5
pOusi3Gmev+Mc5mDhGRPYRkZzxwUkwBJkD79KQWJcrWuPzkgm2hd+p+MPA8uhPYXC4elXnTPWYfn
TbrtB4l+ZUBH7yS6hr1/ChiDjruBKJJXytwDApTIcLEWMuwihMPLrsTAWyHX52okGs2jragRHl7E
2B/mHTE8EAva6nc2LV++L0+MAZBmu+0fX0KxlmlE2KfL5dChzVrFNzfWkC6gmWfqxXr+m1brSzfH
X2hCruAA+gglNLq8ZX3PVLxEjZF9prpxdgBM0kBFzeZqZgCoKw7NmKNKJtI3twHiZzVwEdbuxyyz
dyKVyqjyU0zHlvawmhERQZ+ms15EU32MEOfURhtUKY0ay/7F3BC9ehN1rsE0V+e0Cd+Qk3/PRus5
9rt37PtR8Fx09zoZ0J5ZvZeLkYSSgyi3FQRL0zR2TC7CrhiGyK1oKUqWAgEVPIHddySB2z6obIjm
BU2PtO2fi0juaGGqY1WvdMLsbAwEe26/xD9anLPR2vnfmtrGQg8e/T2uT3GvckxDpksQWP7hTxQD
HPSmoARBOtPn3luez8A0R9Kn8WdQwfw+Q1gm2+9G9kMRv7RLC7pwEAqssrKIzeAvkj60W32l3Ts5
naapfxswduxmWdUheJcI1wbPqocvuDK9tyFxuV+L9VkwumMtZeCBwb7rjfehO1p1H0GWp/AwOdY6
Hf5zsw5GYA8FDoeQxzh3UkJfhm2J4BhUmxswmLNHw+QjszmBWnNebVl+cFZg7bejPKaE3jv4LccW
WGEbg1woDECXMNIh9YckvJG89GXio0SVxFo6q+xrcWnptppismpm6HKQ1cQ2x8gGG11e+nVQTJtg
Oo1oq9kYXpS74zeRD0FL71B+KGJASy0/T1YDM1S9eD7w3EoHy1Km2SU3Om8fa+VxZkTW6HO6lxWQ
lKaJf2drRsYo6k/M6eTZNnR79TkvD2RwIocFK8DStJDhEZcPhHgSvuMzskskJxGXwE4T/CwANEZb
NVqEGoZxoV1pokwXo/S2dC6m7hmzUWRdJAOYlH0b8HEhs9BMyp8mXvZdvmURJCQqEr2pAnfVv1SV
7h1CS3ZJknzq1mBguGxrWBEZwZe24oyxLhyBdZ+qh4OGOGo2GVJWTRfbBzDqxjQDRZs9d3p6nKgY
0NKSRwSq/muxxveNRWrNr1Zn5neePaONFIjdnbzCExN69Qj3u+wc8jSNM4SQFIN0XrFU0G6SIt0U
G9WHjpr+wKivgjVqnVmj0V9ZWkd0PGh/tyvrAE0VMjEag/EKAVmSOBUivGRxEskLUd+S6DMf2crk
P3QtSuVWb0JR9tRgM10aNF7xhWH5nxUUz8044reKVM3cfigFcHkN2VnAuH4Gn1gkzBKG/NJh6DXT
SNNt82m4JtVo3LvZn3K1CXFzh4M9ma+atGwC5cZtCRwRBGRmhpiQbDXf3g3wB6+d1by22eYan802
GhLJ4boY7NexM0nEOPM1f9jk6p0SPKqDaXUMPjh+jqm83n729k5jBpoXM0XHBA3RTjOeDARLgIgL
eWIqArCBPeCAZG5vjAotRYpiYJivZo8ivFVqPk1+8pxy7915aoyq3tVO2rAyCsSjJBRRnWi29Yuf
nm9p9ToA0psdy0XasG/XND83CRbqIe1PnbH8wkfqn7WZk5Nw6wCKob7TauGGN78W9lDEZmby4Wy9
72wky9InkygAPmrs0SRTlC9uf1cl7WGEAK7YiRGe11eZvPK3RJQieKTGydeXrqqv3wpMKvdTmtdM
QWDGD0OWb5IwPnZCu1WBZViH/Ekvs+dqzFREr5NBJb1HpHuUMj2E/zu0bTWJOf1eLso7SCSfh5wm
6aFIx0djMN58R7y5eVVGmrpYSjlXsjmbQM15F/QGrEZTkIqkpqo9ML+HmT1t+RI1KIbODvs5/wmK
4G5srfQF1MF3jfPXBWfESa/yl0Li7KggLzxt+e+Hdigfm24gwMwdmnMRVwgJMv0eA5V/lqIRUaIn
J9/qy1Nbxz7DT3Gy20bcx4S7jdpoUt6REMaZJKh1PBM331stUGjw49eaIF9/6IGMk5r6TUddZFj5
IR9Ygxoy9GTNx3Y6uz5V3hwCfyJ2fjTaQyL8PDIR111qU0edK0kz1ZtdZSDSkIwNR9T96IdqLUwX
RmnlMB9APdTQiEcfL233pWj8zz5Nv07n+6DgGUQP73qFiT2BrGc/su6NYTjame6cNRtyqcWrhDrZ
S6XhuxRApc7OT3JJhbhkl1lxTjwIoH6wzBXhtCXJ1AwJd3Kwfq/tVKFFnOXJ3jx/i81IbTDFqVUj
YhTNcoLFV81nZ6Pjhac97luWT0LUJIJ1RMA8vhz97KD2nSoYtgsKIgfnmd1YYZ1N32+erlsut5Yn
Z5IFGBuIOHkeuyJCYpedWivH5oA38+C2Y3PK9UfWS0QxNquvNHBlE6bz8/bCqqN5Ih2pImk0Khiw
sO3i2l+ijBTfwzCXPwuHUnLJ2SIreGpUKjOkl4UnIhNQ8i1LHUuMlzv4SJKRKmgWzuOjtjp3EqD/
lDF9NOganVBcEg/qTCqwG+MsbbJMxWaPBDSCRm4pWEqIJTslG0x/qp6nnLq5zb6wLhbPtikh1HPc
TOKhDPq2U481iBu2cjS/onv2JdP+m4UxZrRMIzI5dh3rsTdUodq8mTEhCpfqQdLSDxYlyc8yc3nU
2uZOZx/e21Y7XcguaWnC+bgLE/tooE/OK+Zl2pjz2xm469iZw9XJmGCWRJ5ootrbqdI3sdAC/WYy
7gX9UZmY470zMr7PCnFPqzcwSsd94j4+J1sXb5mQWKnc5j21+a+1cAmb3e6u1e/FLp1i56A11Xhy
S/9rKOfHCizKfWIkNMlKJOGNsMLbzdgqgTA6NYNfGjfdZRxltEhypUFhPNszDR03e5c5We+alqY7
TbbsseX46Pa2eSc6AkpqpDHajARxTmab3IT2kuWMHxGl9Xvhc4fEvTYfuzzVORYpIj1QWQxeJUKv
XV6tpf8hi5oTYPxZMJX+yxD3/73a/4tXG7/p/92r/dJl/3b3VRf/3azNX/mNKeDf/49n/MO7WbE3
GMlf+EXX/4eDnxHiqWf/ZeD+T5e2/w/PwoCt67bruB7ysv9yadv/gNNo01Wz6MT4BsEl/y8ubXNz
Lf6TvVLg1IVTpOumLixTgOjiz//Zg1p1xNoqTQW+1C89drmjOaWCzFJkriN9HToJxXZaSV+9mLYy
m+QBZYLY1wB5g0Lzw6It/Ej1xR/cTOz/zUMr08/t16OE1d+lZnfuOaOaWvP4T5f3f7ADi7/Zgbe3
blimSzN5s+ea4m/kyMKh6KV3p4LKn8z9khgEZo8PWDzIy9kszXWV8LgSqb5be4GJgI4a4vj3xu6o
eMdmi1gtXzuacZHpc2xwGEEc9Yb9qhn5vTj+TYazeoS8Xkfziv1q+/zm2DI0LYYdk9j2IEFvMKm2
SZTkTMj8ft6MKyY620KSeFG6XNKXeEV+U9mDeZirBl2jpr5XVfJiDrDRxq2Zvl3vjWNUV/Oj0ZP5
i4bA/Bf+VfNveMS/LhZ2Xx1jq4+kcnO3/tP33Pc1ga7mqEjMRC40Fe4LXKj8NHfD6+zoCoX9fNFA
BvxVUzZ+dj8z0DnE21u5wV5vLvE6dd8SZ/lD2icQvG3Tsxd+wBi0P9L7xCctjqh6ftKidfZTZdgH
miT27n//3v/G63VvH8XnrfA/439w0Bc5QxptsIgoyzH4r+6ZaOLhedIrP1qrLRrApMFfjTIBWJcf
qdXcqG6q6akDurf5qeHcBI5WFwe0fs6hazVigEEz4WChg1Ic6opAmqZczCNqULQzxH6mHKwNjZBP
RSj25LrThaFk+i8+15a29/dH0UJoi8udJivt2r8DE4rec4YO56vT5FBYZpRVAygn7rqUEsTAQ8uE
z7wz2qW40yBAgTRs8EA5+rET+sJokq9jmPIpAtn4L6gFqAy3f/2/LRS0diGVCpYsFizT/9vTZuS5
6h12ZPCSixPa1XhGBLQAXvewDjtRPyflO2jyIyGWxiHv8+9pAXCHsqs9JVZp/ODwWRzbLLuKDRjs
1qT3dR1yTs54V3JPzlQM/QMpJhe1SO/BGRl5G5n93vUDDqSGmG69SJ8rkp1C0rnOVfzYkJdwPzbW
nS3m/qmECGibyYNla+6B8kYeBheuHZouP0w9ZE7u/NFU8w+iAVHMdjnVMIEPx96mUpqNBbLmnMmd
62XZvcWxBjN59buyUfQZ1rSCH5qgXbVw42lD4sa6d0g7KY3qx5RRi5Wlb5xX409HGt0pcQmWT7pl
TxXa0wjLBN5rj8m/RShKKjorpOCw9oIErHxohqDCDkBHnTOWUzbL0dlkEq22urvaTH4kI/t3x78r
KwFYPdFONdCuw4C0Y7+qOljbtnkcjfGLLsNjT1AEzLLqdz4yX3Azj4xdlA+ArFDz1NW1VhnUdB/t
wXZSmxIypTFbfEtGwzwmWvWStutyVIIz4whewR/MkA1I3ze+dQEB6T9Y/vTXF4D898XU+yaY+2db
69gV8FHMHu81h/7IbI4pgDaxNHIrpWdehCirojndDjycwb0DHdO7zBmepSdFNCyaiIoVHKiKo3T0
4uM6eDJsO5RrRdOjFxKafvRpPYboZjqyBvEMG838TKsrWFwh7nLMtmfsxGipVNJtZ6rZ7qb7ajBA
0233T9Lez8k3bCLZk8HpkOKLJJzT7dFizcN1NzTVoUJFrlbCkhZ79gPlM8yLxeuaVRTo08SUv+WV
TfU4Z6OPVGzzvDQsEMOsqii1xs8yq76c2pb7tV7Qp26fU2uvt5/eDmajI3K8jgkUw8w4us2s9niy
4qei6SJTOC4wXzzjt/fkZiPXj9wEayV9q286Pka3RTYs2nrRcHSW1YJwSlu1oHPd32ZTrXiEFuvK
MC0ilVb/0VvG0S5bifa8684uLd/3PMWiuZhqumj+z7iTM3kyHKnIRCv2ZK/Pd47C/uUn+RDpSde9
9Lb+RxSRq3EuWEZ8I8TYYDIZRhT+8GFxn0FTdAAdVmglyzlmzpNp/YEoHnWtGmQaSzl1MBc5ouuO
dh2bHjd/h0Uza4Y+gispw3kqCNOakOQXQsDfxBl/Ry4i8JKKMfoinTu+WPVoVsn3pjLWi0F7DFXL
8iUqwWxOFq9Lkn0uXSJO2sg1W5NixKJHaJEUIw21tmIQgKEsr9sZtxSqkzylqQqf/0Pl2hx6XG1w
DV79sKpfYlgOg2eZJ9hJdBHy5eftfuXlXn0xDkS2sxAj/2P92Q7uiCM4/usTdK7B38eSe4NeDGsE
T4UhmRh4qgnHYErhI9yCHKS73Ygr83m961+znDedwD7L53j7f/kAxBNiXkdLA1sY676+JI8YEVaE
LGzoZKIO1ROChTWSXfOqkxl/GRQnfb0b72ScXtame8Wo2UTzVI/7PMH3fHvHazJCvpRgxGAWnMe5
H85zKt/F6LcPmd88GCnaOgeLPiod9aYT4Xx13MeSOwl4nv+Td+bsHVsaBzWSfJmpWpxcc25Rf1Uv
DQVPaHRIdW09ny5MVfYVX/M1dcYQW3AT8R8EwwhUF/piwpuHcKo43YEje5vpPljtbH4H7hgW4Aku
Bnm0J0Qf3zHepuzNM9XW3DQhgSV+lM9LNFetdr5d97J1+iDzoS426ENzXS3nGx0E6XATJlpGokri
XG9fQdNuI4wqvh9GQsiUnzGTNPo8ZLLiMilDJxHf45sE4pH7H0VMEARD1A2BgNqxYgYQKSI3hDN+
o49zA4w+aQ0ze3P24Vvq1tPtInup9ZNEo5Rvi1qwRJGOGit179hFEVpwLKDtnVCCutNpKFv30eyN
57waLL4iWiToA/YJpf4uUaQXSQm9bB0xlie2aK5LTo5Ipil1aODroMcgWbumMXoUEve4lpHQ2WAO
WsckJEOtPq5S9w4GinKkneo+UfWPgYQTZChV/RVnv2zDQORdk60FU3DYux0oS0J89DAmg+eZId8D
wvjsG36M0+jgucr7RAthr633ZkV7OI+NAMXGgu9horJtUWTp7skAB/NMI3sCYbYyedlaUeihnsvB
bc52Oz0XWnqktSIesHmj2jerNir9PmU6Zys0TO0vz+I2dldrgQUFdQ9B+u0hY4xHEwdV1Xttzlc3
L+BJFN1rOeAvN5SlExxEUW/M/HJldHtnLdNHamfOZ0EoJ9hABnFt90sSP4JrkjaB6aiPHhilVa7z
60zjBAlb+wWaMXvne7SCRmaviVdnkR0v80PfabgLutW7h16h70vnu7lo+U9YwC3KfcZS89oD/m5Y
few2j8aO6+Uieg2tQXxmivFiXlXXnIR5NU7VK4p+42gSKhd5if9lroV96doMr4Lu+O8rFnPFs18V
SfHu2EAYVlldG8yJF7Omp242GoyBZohS0owinx3i0G8Rrc0o7gQRFFHfgcEba+6yKsM75nEPj5Ud
PyUTmr6q75qQr9k90XcxeNw7eUnZfwfYHtjh7WiEmXE/tO0E1Wng+XT2M8F98D8+E8bBlxixCKsr
H5K5H0dFU817p3K6UIjpcSzHc2YhSy2qu9uzqszxa8gLgBt4qI/TsMU7krJXwKxWGZyKbEU+ptmM
LZKufoKaid8bXS43vffExhXKouWP5iYGUOpeaNJyHHXrhyWfWKlSlnJ2YRg3mfaIw5e5POp01q4m
LM2moQ/bvN/6hb5NSFUC23zgLCK01I90z/3eWo4GHD69n7W4PiSwjAcxWydNMm/R8v58K7bQ1TzL
TtandhQMUlSLIH1aTiJlnxrcp5pZ/cnmanKm3GryQgbEbY04pfsfmi/vGvzteOvqnWN1yBLobjoX
VxLM5ZsC3ILWdohMcLtCNgtn1vanujKggbTlH7m0G/c3vSSNHY48vC+S2D9vLGvQXFN9uK1v9kKw
kVoa94od+NOpYagCo05Dn+jJJ6/tHurtxfOlcfhGjfZec/hXaXoDfJDem50T3lvYXry/JSki3iHA
rl+jeGgQoFMLRuQ0PTgTk2qJ327fzi4GjcGEPdgjoPNozQcyrcTOMpiBUu/WRmdf6E2eHQzsx3Ki
fwY3YHguc1LqNP/QEWBK0k77mFjthiFHYgbrueunx1KuaJ7d+H1EN/tQDOK8DM59otMxgBwKothl
jMocihHy0v+i/AANvbK2rEb7sS7SeC3k8JsR03NnK3FuJrLIbPT9UePrrLwGmSbCYiroUZ6YOjyL
RosD3bNPfk/4ZOJM3DZmYYBSHrUnmUH+Eck7Q1+WEDF+0wWCLkJfNMgN2p1V2CiPbS3B0SXAGcmm
jphk40MhklvfgjOBaNEzMCailxkJhakS+l62SRYowNAo8cs38EBaEgcp6cdXZTLWxsPgHMWq4U3v
bQeBIX+5jGG10zqectztzIKSRieSGNxuLWyilLh3OyQaa50ym56MU1t2BqZGPiftiAACNM5FOOD2
FsO1Nc2TzKHN6tG4nrZTBNNbQEjkFvMyY/Lg+PVJxEX3ghrrWK8QeJIGb5duFcw4a6sKjMGcIuFp
T3VP5qPwfsipOpJC3r9YQ3xdCr16HMxryaxr125nH+ETauvP+dkWJbRqxzo7C4orF+97ZpbZvZqT
Q+8Rfo5nY9cUzT1GTgEk3fNoxb4OXV9F3rYpT4X9BuHXOyJJKM+mDDPHKumaO80pNapnjGQfet+/
KdXm9zG08KbMflMv2IFZTa9ZGetPpPN869YU1WxRXo0WmH6siRXTPi9hI0Xe+YR0XRIQvHgbbevo
lgQY5E5MQtjqYqXrHzrLc+9m/w8kAmPfSVWGcrS8U1kXn6vQx3M1AJnFDBoNiijwYs6zv7o+tyOk
JBiIhEkd7hG+kkJCFcHQ5l15tqLROcvEqb/BW7VQLkP91wn0sg2/+TFhK4h1jzz1PHZecKU+JaIU
AYYvGU7IEu9GMFX7TP/ZGUJ9TmQJkDhtqE1JsoRgHbWApUTtmUW7iPBSmk06Rc8sVYPodwvlq5rv
tz5OlotgFV5/xdMS9CmpA9PIepUOVCqGad0Z7JB3t6ZIn3DkMRjoAgzx7gxuYracllWb+ejq1cda
eZ8ksut4Huz3OFswAbdCPxYWSe0dk+CQw6hJV3riuXCcUA61ivLBZ8gmnu2qdh9GJwDnWBy0yQN+
3mK8jlskZWkBBncUPAdKJIQrTBhwWsNCKVtkRk0JE3O7DdaTubTdUXQEbDcxaBPEOo+LmQeiXsXB
KzDneBkZp87tXI9ZzSNIc8+4xzn3HCvZKIVrMHmIn8phLQJjzXDeKar6efZDYdKjmG2GrYZXNmez
TT95sVDSXgpNRc1hD5RQoM0fF4061VeU9E6KMFsw2Fn1/uhpQ3lwhWmAYKOalTnWsTmRuPPitvmM
t58vB4NUqGYMijV5HCpILoXODm17wwvTkUcPmTtCHM4bZjw3oT4kzzE0YhSNOMKVM5ITb+dvt0LX
LT7NBoL7XwWpLNtgTp5A7DbBbXA4OFSP8coc+T/YO6/tNrIsTb/KvED0Cm8uh7AkSIqC0vIGK6lO
BcIgEN49fX9/ZFWPEsmm1sz1VJVKogEQ55x9tv33vymR4J+RzwE4jkbHr48gT0m/McHtsESr9KT/
6pOe/IQe+eWSMe5i8X0LCN7vELwrDMInuIZhb14bqel9MQvqmk2WzfAqTX+YQQQsfC6Y/ALmnS6l
x9LsAO2e2+2l7a/3ZH8YzudCP8D6rX0LHagVU7oGUfdW9hF8NWYOR2/YH1gOmOG4Zmz9uf8TDpjF
fweNn8OZB4XQfjinDijI6Otop8Wu6r4Y07laM16vguMGeMtfetSX7YfzrfhiNLV/aKqye4Z33txd
2mab5PWvM6MujwEU1UdGVFfr8kzIWDbGwW59fH+nbs+UXAiQ8nPU0YhOqzhY/+nZp55EdKAunjFO
X5yrddlZIF/u7KKjPEyX6yYZpuwp1v81zHAAoOyam+7spYehcaEFXKCxUCfhWqW0pZtjXK5muzFW
We2Yj+f4bD0GWP3Md8ynC2mAFxMWmTNcbDuqlgx7z6rTcwjfOwPe6FUciCCBfImwyZxaGrttRlCc
fLps6QylEaOi4seIuvFqdIe2mTfXxg53iQWp4nJAvQsQoDl5OYM3gmTjX/2Xvpn/HLr89IJrAd2a
HQO2rC60YnZMswi89nEYtifjnDyDmSPisWdoOapLsl3ubuEX6cYIGhjOyMWPkNStVvfZGH46jRjz
U/gnucRvjs0LG/Ltd9fyXG1NNyKTDk3EsjR3eDnF3uVb7jj7Etz4i8nAYdJRiQ9N1WfL7emCHqOG
KSWA41cXk+xuAdX9S0e2V7j4/DEdV4wyZRa9iwIbQb4C7KA1s7QCehkYpOQxXuQlvMKdRXy5roqn
EPDxs8FIm8/k4M87HJTnbODppqY0V+NAgjU27BdqKeNqMfjF5HV7GuwfyOAYqIKpuF820wUUsYun
/M/rPBzyLrDoZASAWlk/AWShkO6BdKM7eo/LedqmMPqtpgzuUg9Czt9z/5nZh8VTdq6P1x4kTz6F
mvczgdfwWoueCK7TaDHUxAmr8dEx+s9LuSE4dQ/nBL+fCaIuffXRY3Xphz36gsKveA/AHn2Dyh+y
O6P87JWaWM9sgn3cgF+6XkafEL/9M6WBbZueAPMWjZM9TG6+SjzrTGKK2kZDAmJNY3K0Mih+s5Rn
VDwlg9HtdvCz0axZblPoV1OrmH4lB+n1ZruSh7P1RvsZRpzyEIeMoxiz7rxvqsbdVYJSMOo2Xpfx
3IPQpEBtB78vcTpBy4tdp/9pDiSMIfg7bRiNdFoxEoR2YSWRzwk5thr4wx3DO+tPUeMc4hSiPxAx
yXN2ChiTE57XzHCcgKX3J6gRICADhxrjQoIQi8gTLKWJ/18U/Z+LopZJIeB/rorur0X8vw76vy//
+/g9jfXyur9Ko5bl/ofr2g7ZENOnrGlTg/z3gDqHQihFSddEjzlUJf67Qmrb/6EiaBj5XuBFdiA6
1n/xWPMj1LvKmkFg2S4DJf9vKqS3PLmu7QL5Mr3QhSSTWXkqoH5XOCumZGrPJ3jXGJ5FqxOapXjL
YlHDv1nN0YCC6rv9eaeseVPVDG8/76bOAurAta7lwKgWSNl4qn0MdNGK/V1CRImP+P/wab5lQ5kU
qTB4U/6dzdSCEa0zD+a5hxviih4m+wSZg+tCVTHZP1hceMt+vayOwRzE2pA5m8vkju92syGa7KmF
mgeHPvkapkf/8i0xdyktSKmbgHGD5+CUryeYYqtLzeQycPPGK/mQfda56rhcOZPDfCIIcsHcG3MB
h4Gz9s5Mgaker81rieXTV573eOoeLfOY4ZzDyJ+A9dEfk2w/+UHGKTCmk1ALAt0DY/JWEBsyu6Cy
T5sTvTcaLTZAdhIPuEvMb2AGKhOfIZ+A85PcNXAZiCW6/HHmMSErpUHsWM+8RFQ92V1A90JaEDTo
W7xLPr3qIw06JofiNcs8vUnAODEGh8TO0TJbxrG82tflR1hgNC9kKjzsx0d9yzZ9u/U3bNOp703Z
HEiQ+czIp2X5zfIR5+g4hECRqQ319NF+/Jmgp/9eNvxLnAM3cl1mktK7cfOpEXW+oSRlcbBIyzMT
lSnPzrosi1VPVZw1N8S1Xf97b1Z/NkYL399jfKL37UyKldKR+io4j7TiHGCQcTkEM+f8OeEoe05B
4ObVIw1Ku4lxdeI6c8zLOoyLFaOZ6XmyVoxLXJ+waLq4RWJsxpMN2xyh+ZlaKYXf4uSCi4UnfDqm
EIjqn26xpZhPAt67I4uwSs4aE29s6DveSLL0SgjOtynDj84RM0HwyagyrLIpubta5oHm9Tufbii9
NjeaHW2LyBFILAr7J8Qgc19HM19DrrnL6DBwk1cmkd31LT1EEMLwHFn+Ss7rjmLbPF3gbEkw6BQH
O0S8g1agvZD6pcnPgoWLKSnLleDrOWNCOGN+3dpdayNO9qvk1Ol4umG6O+/il7g7b5Fm0zxqPwc6
Mo1Hn1LDCcH8+NiXkbnfFYv/cepSct9d84kuttMVFokD03LutT6/rBgCCEaZ0+xiKJq1FKSAxwzF
ftPsMpy2hPtWw3rFraBVaF0Rk3dmueFUfrVtYGIW+Gub48+ZuAONKzSy2v2YBrY2NCBTEl7QIzOl
i1ZvPl7T+9fn/wjyjaaMa6hpktg0D/BqrcORJDL8n6XprlL0ckM+tiZhlJ+MH3zsTdn9XzuJEQSz
YTuAH/6+kzC90ijWueaBtItaLRn+GUGc5+4+Xt0Clrk9MWAHFlbWCgMKs3//nMo2Th2jIMn1EjPr
rurUrtORFo+OwpYxvMKPt/GMaGNeHmkV4Duo66q+OxrhsSx3c4du9D0Gs0Hn1JCLivBUXZeBd0xp
JBcWcSkTrj4n7cNlMUDkEms6vfEGRQMqVFfDhFGWWWrrwgHtzEd4fQ7PLncDrGj/2lDq+HjRzi2l
OxNLPZZqMiKKYbbWrfXL2ug81Rd7PIATlyhWTIwiXajrN148CiP+sg0J8F7/0Ds8PY/D+lPII2QM
gguLql9lBqToW+6j1MBleg3qbA9Ecu1wNY3usTAYsCPuGsblXdPiB1r2VjSXZYTAQS0Tahk/lAx9
d9sKo7Yibtt4yOg1PkOJRNh/h4WC7RdCPHIcb+70A7/BunVTls+kzde2qbzb5DBuPhPwKnduGg8F
kUCSEA3ETLqyMdvpy2DsK1qWKSLe6Y57/KTCFpoYOghPGRFNh0K+1+l+fJ6+eQOhAd7keIyH8Piv
Aw357VADQPoV/DbmcJgN+pYZYwRh5Br+Pjqa6s2EiOp7ss2yRJXlQvrB5PkgX5sMHJppHYYObiX9
If18pyccCugT0bWLXkUCyBiumcoEAQpspiizKyjr3MGA1Ojn+rK80WXmeiDPDmTPp+yhJXsHGuA+
zcp9G+/0bgGpaM/FHNnW8nEjgG75P9LsaDVYU5iHUqx8eH5lLDp4LYrmNYsfW9I2Uvv+heFsrMNF
DdbGqwWHFb35Mhh68MmqjnrrK2KnlZ7TTkI5GR4EswWfCOHL+KrfjrhuAAa2MWkAeVX1OpggYqfQ
VIw8PBqbZoqVTnNEfAt3V/fZ+gQLSR1hLc/1JiVx7kOSfUZ10962T9xq0/kUwrBXOBowsNNax1MR
qp+Thwn7qocabHdx4vLLhUZQKIxH53C9Bs+OBVti+MUj5ZqyqcuJtXhtdG/I5lOBojnA3uqkZGft
0f3vbQOFnUP7IjpZqa+mfjzFT3MCV9VIWpS0P1j3Nd4tfUkPDcnEJqNBNLpAbWhtHTAYfY3EMvPA
YBaWkukVwLWSih5tob8GKX83jwEnBupmZfSwThvHiaeQ7KCbtFnN9VsFODDgeRdXFhd1ipaIATdr
8WjlvrRFtanx8U7TfcpUy8rD2TVfdUDSOFnBrEQW76FnZv/oQLXpQGIJF9IGsAaucLtIcHRFuBw4
GIC0AwfqDeSue+V9kjjfGwS5ck7kCscDxPmAmUK1kJO8qGG6pAbRQ1VEXXkVwcpMLz8EVp8uV+PO
Q5hSHKWWHnNcIAa8sgVoq3jMGRe1aYfn6ds5KHejWR9pHVs1M9V7iqKwCHK1EDCvcdb0i3Hbq408
Li846tjOERxe7DxM/LyfA53Na0EHIO56OD3UQb06t3RzAGUPr1Bl+EcaNNbAwiGlgooL8T3V8Vby
laU+vICIAvuou6mjYjgvnUn1Dq/mTKvs2TQ2zcDlyscVwE/4DSDRsLaKJ7ixO71rFGLKCoozhXgM
0FLdXei6a3x4mbwJWANXeQzwKQhGAho4GzwSbSbYyq3L1UnGv66+liMrGNpIi18dXdN5mh2yOIMJ
4anPs5z2DNxbVwPvEecIPoNm8Cp7a17dS2VSjfwsf18hjZROyBH5zrPX/dlPTCq0uaWtw0D0xTbJ
0ZvK+F5LyehtsivyNBGHj9zK6xkzn8Eo0C5C1iMtl1Apgx20a1/hfNpcA7BCSDTfkeslkx4ET0y5
kzaSIjFgZ2tfpmQL98AvckzlbPbnSk7WqTrf6xml1wK8NUmodKBeu1hFNgYn/I7PsolptI0Sj+WG
mu1OX8taEqHhK+ggO553wOOFEulBQqbNGPgs+qw3V7SFhMWpT/uuASwFh4fJXZeDAc2ltY4TbhZM
8/U33SM5ztAMQrVmPtITtRqyV3p+j9fBewbG9QnqsXXEaJsJbWg33rPT2FtFjWWAhsEd0TlJfckm
6MbLfM8lKdF/PXMKvzrUiVwzl5YLQiSTs0Yb2rP7VIfGBvzJ8kA5+AwI+eLa+hUXu/el4tK9Tlyv
9HJ3XcLUNJh0NZyGtaG4yxq/TNdmB0HP2hyCTy6espfWuwYijQqSFKhKNonHFBnfoheuPIZ18KkU
Uy3d2tqP0JvBetk/9/PxVHjPKfR4hkm8gK/lsSD5XfJHghmei8C9a3G6Tea4cmEhIVwXPVli+n+u
HaUUdpCSLG+02ApaqGG9XNsceNrRctzlQMIZAwKGcSCwMOxX+PN5Gx2QghwFzqeZFyDBUQyPncE0
KS38imRx2DjzUkdDh4/P7k787dcWFOYeXWoQVJ1+zTgI+lmXZ9e7uHT+ayKrQj39ETMZLPyLKSud
n9v2TBNFtFf8bpv1ZsYj7iLsoQN1O7GdfK4xO22M2nvwTqhqNJ6kqsRbPTNaDMtVYPJmOlj9bneS
43audzKKBbckN7GbYJrxVnayM1cUVg8OzqdyOuIeTy7kFM/6bBFBKdJTDKltLvEndGsuYBgcwrC6
rTayMlmJxSIeSajJFMI3zFj1FJoSJrpAA08LW7MjMeDtAqZty4ewuusvGCyYEqh8W9vOtWDpfcwn
h2bKksrYZa2T7kpuYsdUKy/eSntocxd3k+XCMgD5HAeojcdwf+xnLUHH98GC3CzYqkI78EnL0VH2
d+fvMvTB0HXOAAAC7W7inHBFTPvBhVCwV4BZTvVGWlqqVNFoQRdSntE1yk2CVgLjrJ9Kf0TMIDDC
1xhIvQKMK02F6OjcfZVDjQ+rDZYPBm5lO7ZHO2gUGVsa/cF1lKKCKN6z7nSquh7gPe/0S5Ij7Yjs
z4zAz033g12wlPn7YBecm5Cpc/PAuVy84SAVTg8OoVJ7xjMy3wDdrDKK7vVIwzhZw4a+29DeOMaP
HuE2uxKZrgsM3iWFatkC9//9ICBeYJbLKcTzx9pKn0kWz0Qnsk3aHI/ai4Sio0D6sRBY9j+Wz2dH
VuiSsvVhlL4RgvgEL/oU0uaoeF6usDojY/qQsTFMawJx9Qpxz0qX2WDm0MDZf/wE7ntPEJFXUgxC
6Ord5Jbgrq1hC+2mQxOy33ivUXZ9dM4HM/xjiUjOBzK07vmQEg5hebgUKwXuMkJ4cUHZrT0Y4Yk0
7wKmobZQm49vQfPW1m/WDDWR9dYy/SphDCjfoXkCWwPwhqTk6VhGD/z4io8LBUVP+ixBIAes1jTh
jX39eJ23GWgO2TNtL/RMKNod/zbUasPJarMMfgEbzH/vgqa7ML2IpAOz7XMiPuB3P9jZf4ZRfKIL
0p/rHf2VkP8+oCR3f2lpGQJxO3rCQ2r3AjbAoPT28dr+Gbq6THdzSawzUo3pfjdHSPnYsoGumYeW
AaSnb9BswDh8JCep6fZXOtd77vbHH2m9+5k+mRzS0PzntuUJRqkEmLNtHjrT+2xQPjwT33N/qOWu
rQBlFdc7TQGsUE9ooJMNbwopAGXiZBQZI+FBr+6E+ePYdj8IYd1/KhU2JKAJxAF64Ieqrny/9Ul6
Scy5HdmQKxEjN1pZZLmA1K42IY6wJJu+Ynqd63UEqRyGraH/WHr0386MnFJSMrr/sEixJnwUkXvi
TcgbGYiJ25ygqzexYd9s2LToc5ZDPdUYW3xxfa4cPOg/tXrlbpSTjhjNIL1akgKFn/sHSw/euc4e
A2Y9WuIYtEcy6u9Ld5zEpJd5mA4d166I3oyAlC+QLae5h/0BZhVfFxQwxF3oeJQB4y09u/hWUIee
3H1feSvYmO5UNgFcuDqbtEBfGA1HT7PXeTAb95T2vT19GDsbzy10yhcNE23wsyx9xE53yRf9FmUQ
Zdn0dWeA/PYLmKyOfgPmkis386H5JX+B2c++hyhnJS0x0JDhdPQT25gr/u2jXKAUw8P1gIo/pSn9
BfxoeUgljcgZOoyt1NVFxMjQXFlWBiEapE7rhsk+l967p7X4Pu5RXh9fgNtWHuyES5sRFxztjc24
3ejQOl3HuB/Hw5gAPlBosGzS6O1K/62AZ4gwVipVW1iA3qkM4Eu+8WBe423s1F8gUr0LKhz98mvD
j9C4qlE1F4PZ8vlLZdifz/AZ6KA4r2xgKkzoM0DuajEL4UQVHF/Yv8+5cVfnTfdbjbKw9K7bgqwq
jKlJ/zCUwCV4Q8zerqk8upwswiQ6MTiLJAF3pyFfSfDcnIPnc+x+BuiEr1uFuz4Pf6B+31MXtkuV
ERNHQLiI7XfZtd48OUAf8+mQn4DOs3LrrZp+uyS/SDaMzgOO+kMV9Z4WsF2OJyRnGnjLbN3vPnMC
6JAH4WU6KO+pKAcfSmEKvKfKCygNmVH3UlQZwyUfX7nlzY8KRs57F9KWyaFw42IHbi4koxYHn8kd
E6mZr1By0SYTbhuaQKRzpIbOpkdB4a8bUdbwvhGScm/zgdbsONgGQDPkCY2pu289b2Vdhi2Ifc4+
ps6Wd8fYCu6xpK0B88pTe07WeOwr2C+508cfiPy7SwnocDVJCFDvvFkKIKap7OpgPECpwEA3biKW
BvqdlVSIHlLPj7RKc/iRR4jr7YC33Q1n2DG6bj3AoB1E63C5/ZQoGZczHj24VoyZ+YVHbwCS9wf/
6GE7G/NFjZB9deE7k2ew5PMcNAhoYevYA43ur2+qJ7vV10TOyb1bNjSNQ6Wf5Bs1ojkj9ugE9xyX
iAL0D1StLSvyd9fV9ezvtkPb9Z18nerIq+BzwW8kk+B6DXQcj2TrtDEkdZTgCJkKCNyEoRBkthAz
BY0JuRj9uya4l3GxfHfxswleuuwTJIcUNY3ky8dH989EMyRZZuDjb+CMhLcuLgQgJ6qWp+FQUV8Z
YGdDC+jAJkbRMLjv5eNPc99zfb7/uJudoRMYtAvI7IMMahwuGRPlepWRq7xXZeSoKqt8fKFKAfnt
EuuqQleO6XIzGBNHAwMZFTLAXh3cy2LaZILb5tGNj4rNqfYqaJ6HL5axLcefc/MTWRZIXOPiQMll
opv537lrJYTP9WvDSTjWq0dLgzLa/LYFoPvjpTvvCQU3JAgpiJg0oN4U7XCU0hyw1niYBhd6SuXs
YIl7UMKmab+CKVeWUu6IauHXx2SG2BkxVarnGpC8I25zrVf9Qt+RgmRLqO/K9VdHFsSRSx4CEpuV
R51I+9lVuzNse/1a+czsfPn88YKCd0UH6VE1gMFh7k1dZKpp1qZZaTzYsFnL8zeVdym/5BGjtZjn
EaA6qxp1w79FZcZipM91I3vwlR3wdL1SJtC08TTcN9k5aQ6lgM7ZXp7U3J02c89AIhOLb7k752Tj
mx0NouKGyIJb1cG5mxv+VvqEeZWbAZ9A+rHGvum9a+hVchK/8j3kYFzTrxM0xVCyPl6ZWCB1oOhD
UIHyl5kZreNRqkJpdYUeXu+vGCC5pNn1u30JPTMrlL+SEbzootCGu4obgiS+T0xUIIQtq6v4ZL2c
KWg/EKZ/1P3lY7im6YD1sDCeS4X4Ow1jQXOTM4BuOgDS1SZE1KdBzkif5iqgpnJ6CqKYj8/cfSci
Zpx1YBEX2kRNt6QAZtReIL6viQnrR8c9bZTEVcleLrQkuZp/vgo8j/m6MNdR/rHqQMrxSoCVuJp4
VCS3A7yrc1bKVn/PkXWYyvA5pb9uzn8Jm9M+P722qQsKtr373A6fl9IBoOKlMEPeYQm8Kd0IVqJC
+8dLtd+LwD18A7CFLnOzwlujVl7owDbimBF0k71NA/L6fFgzmVupnmz2HlSEUQKE2hFUK2dQDIZF
Zbcn11tRA+Pr+YTHD9eVeckYOUpxk3oN3Z1dfVnqESrhGQz7afMvKg5IKeh+bwvjd4t3UI55qYOS
z1PktNgPA+5Ocmic7cpEkxktRIZ0yFCzX+oAI/AI8rR6LBXvJcUB4YfsDZN84WyDrw9vhsSilIsU
aR9mexWelQFWoUxZpNzy73UoPbkHX1Uy0ocqRQnTwdiRHRzQaz8HEwB8gHnej3lO9ER6XTlpmTd9
lBwrPTVTeh9qoq3RpLzH95nnulRKVJWg2EtHNUgEYDyXv+oqS9GXVJ42wGvalbUvXjxmXFf1z8wg
3SEeMGa+TsVjl4MAJnsdsDv63BbXQ1U55UqqHoZw93MKOaAS4PTdC7GhSoECLSVxHRPjSuFIcBhs
Mw3d7NBMP7bZuo+KJQjOOFRlMYUlkQrFLChTq9Sv4CKqPZArc4lZe48U5UMkxwaEQgFL/lj/rvqV
yu5K0oWTuw72+dAC12V4s2FTD3HpyAWxgR1sOQkl2+v8JUcyBFRRUVVho/49d6/Kc6KgArZY0BvV
uaX5k4C2GlULE2qexNDS/g5ATh2bYmkEd4HjTJRrJZKyjlqbQFIAZQbQOtxjiTH8b/npqAdxLNhn
B4pA1OSoNdHLv7jHSwSPPq5ntmlSNM9JX2FnTqofwAas9+wKFy8iDQrI4x9UCDCelCQQFKgOhD20
xglBo5PFi6LkpduH/kiNRZsoFVaF2Sq8Yl0ub4pvIMb6gS54XxX4Vgj9LkBF8zYje51bt5+rdjpk
lBPGeq0y2UTlWIglVQuAGXE8ixuCwvpYETmRvOdbd5IwhXo8YSVq98a7NnJGvoUOiTjj/K/irOHS
jOmspXFVVMhhMjKv1UaVROZOkRaHG7x97YD3ycFcMHT1o8q5ymEQ4Sg9/O+ghxiS0duCZinu0W2C
bHxBEGUtOQC0lipwi1Pv1XBWvupLXbJ/6RO8Uj+irsqLUsh65a/oiuu5pEqoOzPV7HedmmpQyjtn
ebuTBhKgpaOYHZNRVUpdilzlaymvpZQd2g9LriR0H5KSoiGeAepRUjqgqJhW46fBOg8RcoaiLMl5
LoUq+/SB7uvmuFiIwb8fWhbHbYonn8bW1QL8CqQSSGTzuboa6HDlsX0Sun5z2qgcKMiFyhMDRQKV
MHN5pPl69BjZUeSwf8bMuaE7UPgHNIp00JU7dH2p+59xIlSFE/CSjsRNHIlaVLYAg0e1ShUgVf7J
5Zonezvm9lY1Xh2LLlRbUe8h4NRByBc+FT7MKmh49nSAlf94ubr8AJoy+7VFF3Adljof9kLn3U7c
TSpuVmbslal21ZFCoSeijESmRck3oQLkb9LbtjzIJeAofp5JMRe0pLFwfq8D9KWCo4yEg3k606Ub
TCe6xl4XXV8Fz6Wf7/ts+mLx7jObrAdXIK1qc02BuB3JkbMoLeR05u/yD+kkmRaZlMzy7hc9Hxzj
stloJ1WlICWwZiTlvcm0ulZNPWW2t+x8T+y69hIyxNTXy4G3QZ+7Y8p8eNQW8W533uDCMU5wrapf
Xgc/1aRUQtidVV1jk5RyFPqoCHFLeIYTe3px8f2743S1Hy+Ju1bN/trk8Ag1u/aS3KeMiKhiTtD+
q0pJcV21WLvK9ovmBUUrp8YItoygXdZ6lb4vXwOkKDPjt3MR3IdYD1X8F51MOnRMrE2R3DOLaG/M
0d60ys2lfoo6GoCg75eM6xVXnkxwk5wMkgIVHeGVAtfkUSiPnQcosGNIzdseMua0vJvsYa/K32JJ
8FLOHX0s6HvS5kXNlxyJ4JsyPAISdNfrysGb6mJnPYE0YWIgDQDcKp+0JSdewR97moJl68rGhuAS
qBVDsIzhSdUO1F2Og9eRxpyJ0iz+SIL3NFhCTBnec912OT48Ew/trUrkKqjLRAsCJJO41La4qqeB
sp1F+RwDqPKv0Gq0Qq0FFsnyz1ePVkbvdIcoxnBd4Kj7SGeZMZWBvn9G0kATQL2YB1eN8N/hz2IQ
B9gFaJRF2rX+Cy6KMG4C/GiH5QhIcAzgqx7jDt0zc4rAJ+OOLaABfAPdFzJEcuLkmkk12eNTAqtr
CMauhyNealDWSbVtm0xEOT9A6Wkf5vS0doPjbP1kXkso/qmi4lo0J4tuFByxJLhnSMummKYnpqv+
wFy8l9zyIgH3mT5tmUvY9l1ocB7GyXTyEVsVLhEM+JJXIgQBnNxXlLWcgJgsUQTSR9pVKGBpDOEI
MBqWj3Sje3S5pNZU1S4o2OreMP52yVDL+Eu3qvJ9yZjchvqVI6PvJcx+/XhFwXtJA4wfhVBwzgG5
+5t0igM/jFP200Fauc63FsB2gX50PuRTZLaUOBBcQ0hD5RNSCkkCrJA7ka1m/W7wWkARzb/0pLpP
ck4D6yjkFdoOaHCd/yGnVKaqz/6AGUSnTl1VnrLslTS4kjRVYOyvV+twBt1GGW7x/elfQrCl5xSZ
TwSEJRd9nheYnu6+SuVX6rSqGVcvZsioS5RSBVDC5TYiZnp00hM8sVIa2m4BDGSQlKHg1sbjfzYR
Se1avKHwDfBQwY+cr/eKYYFDLojajR2ZwU3R9Tpf8j6LKE2xTyaWPGVIiUp3wq9P6luw3j4+3B99
4I1vE19cgmpGShxGOviK+Cv/08pUNSSCVSL/4897z7n8foH232XJsem8awNnXoqapAJczlbhv2L0
K0nKjz9tiRFvXbfvP+5GdGlO9E7wbM0qYseQ7Mscdwk0rJW9LcFay5YAcdW3iYUkyRKwKPsWR08q
LlPs14WS9lA4J0/l4ydcct3/eEIaRugBctXpc3PiAdzAtplA/+O5b/PElBkKOI4dH5ZC2KRSi303
U1NRBhcmHWhTfi0hUObG0MB8JxkpWkEIieD5LRSxUrcz3/Zrvs0bKmkyzRbz0JbGHkYadnAv91YA
RIbakX16kNZ2G38ViXmB31bXj3IoEgRlaD9esf2uCPguzT0B0T1/bkTAD3M45kMoQ8mMK2GtJHXp
vF2brw1JUC2YKUIbLSeO4flB9MvsE0OHQde1a/vKfEVSWPQ8biEBh0bht6Tsl9x6hBegLFdc7V20
KOWXj5/cegeAS7KHsiWECiR+/gHAhdPdd4oa6ZVamFsGWzYANXyUFIkE7xOdOBB+K8KTYlflSaZM
JynIl/x/Ez41qTNF3Wg8YI2UsWiMXDyXucbhxZmRNVBoAaKMZKyMdT1d1nqZbATflXJSzKEv5cbK
L1WwgIuFQlV9VIjsDOe3AG8jAIPkXMpRwB76lraCXbq4erLEcwmFPzAGnke4Iqg/9qce8nqiACUG
pA3TiXZr4oSj+nZQ+SRCCVxVTxXWq7UpjaHQlSiSg6QPVVJUr9T39DMxBymYNn0UvnLv7gLy5S1n
HPAlIM5wIimQ8CJ9eYrYYbwvLV9+Ma46hjTGPkAaQrX6FXILyjTOj8z3u9JJ95YHU14YQcPwd+lM
o76ILwP3UdZNtXOlHmyHvJFyHJyM0PHCOinYc0h8L+eCAfZpG+VU6/K8ujAPL51oCSHA0YHKJdZU
hOjC23Be+AICgAmTpViLxIa+G4dsHR6hYgNGR1vBLxgBh8kHH0vxuxr/uwXeXL8Yth7PTtz5kNc5
WC9kM/6alJgYmOBUvvkhIuHdckxoRrZHfQoci32DgrAgCqVnnAtPB/EqYxJRAYFTBHX5CGeb5xsg
42AAIVWs5HIfwhl0hfMANAtWHLBLS4K5SFxm45AppiBtnilKUmQCW3EnA6Xs8MdbZL23R6FlIwEO
zV1hdGM28oLykmtE86H1jsoIKvwSpk3BvYnzNRJrKb+qHBSJKl0XnaBAQLrxypRKboXJ/vjJ3ttL
XDGHrLPre+Y/ECXc6dNUXUfQMqW5Tr8Yn+CbZJj91oLNvz9wlC6XcfTaBQCdkiBSNbMOs43KkLQ7
b1Syj8/2bq9aAMOUGUmZ0GP29ePnZK9kyW8Mm2/S1xO5juPaXnR76lmf+QkcO4c+arYjDG2+R+2/
/ZoM/xkanN6l3dZGs7WtdjslbxnVOgPrWpXMOr58tbpmWw6/tgN57FTDmzcDLepFPf2SJe3GOMPy
FVbboO+2uf8pJO4eOB3o4Ld+/LlRCS1mgHnA+HNX45uaTcRMyjliEqNtksaiaSG5bqXe0gdXKQun
2dgkvKxr8cQW2vmwq1ODG90d7uu8YYxnu42q/ietImMYqMoYqc1kGjdc6d/6YxKO0Ai4mktslA15
tdOtp4GfMV+rZ9Aq79u6TKye2+18Hnd6yAY+kqhqth1/Gw0xlkX4RUdLdf0piIadBM6mOKtfSZ2X
bLD4w6vjZuPXzUYr1qtORO4QVe2KnpF+fB3Nv+ZWsLbOXGd+pc+yh8hDVYLqr7sazxqObt5xLIbd
sqdkFVwveTjJxelzpvV4q4iilQAltjUxeUkPxgMTi1jzr/H080SGhd2p2JgkeomSeg3BCA4ypAnd
WkQY8RzRA0rLGAyhMUm7yZnofGSLDcaWMiChZ1sCZ9xB6bo2r+nDSJHd8efVwEEF1eXp5FV3kdP/
pKOGcm5fTuNO/2b62FPRDT8F4Ic8j2PhKGCDOjLUCH+m3lj2YSmz5/mD3ro2xl3uwqsyNVtj+FyI
qImF+swphL2CoZXT7symUETa01axdycGBvp3IXvjZthWezrUvPJ0MV88FjP8kc3OJoXfRe895Exp
dpKHs+08C7B5GVZpCHVk2m6LLPxtGuYXhxDImJmw2zYbqzAYE5A8Xa7Zg14mCYPZhbMbjtd83Lkg
w6sXCoeE38heM+30CA3TV0Y3oohQ47w226IlhmWf4dt5Bgi6dUtcByTB4Q/6aq89gJhjlbXbKmi3
YdxtrQJoIjLvXM2XCohVz78JwumR2+qVdE7c6dN8xI2hSOs0LZ4kQzox/X2t/H07zS8zdL34p7Hh
/1aQCA7HkRLfUZcMl4tq+8HnFnkW3Kqkh4KfvPoELHkPsPWJkbLPFdxfdY2YwaggkTzDowxPfZ79
5OrJ2R/9JPOHnQQuZZiZxy2BcXBbw93QjmQKg2Gns5tglY+ARV/7tflnTZYihf4x8psvzB3eeEX+
EOq0/OyhunZb6Rt/+s0xQKdXO+NMj891Ax0Mq2aCXpA8xROMjSlSfG24uvVWMmunEzT87TZp8yet
XDtiD9wqNjU7FuX8WRfFrd+cMn9g0shej9U92E26MwCLquhwdQcWwb+9e69krBFNN4hBML6cbAyY
BS8g+6b7L/WnumpRsNLxTRe5Z9SX9FZ/Nu4gyy8sOCosCKeQD6UTHAWyhrNfXjFnD3rqtHspPRpz
A+fZRDWMSGZ0qe8cRIxxpeR8hp1+vUM4XERSi7TImulCMcl7syi62qCgtmudl/gXz58WvWiP1ote
dxo/B7DsBDHxoLeTNgRctzKIgCVLBHPrc850M95ZWvBKeUhLMyDalAgnZ56MA4aib5NxF5MEpsFT
9sRsjJ3JU8C1eQdvN5Wf6k5a84Koh6jx5gSdDzpbn6XTdlOIWyymv5fTC6BHms+/OnnJgK1m0Xmj
66AhljXrKfQup6pbnsyZEG0Uk7btYgfP0Gnu4LyGv8gr2o30LMNcaZJDVlAMukI27Jvdpdu6aHPp
X6mj8NIvKipr/P21HnafIt4+ZnwJ9kbnDXnKWmrN9X6LpmyltyzZGiHyriOqp147QOdlA9KRCarp
wTNWDVeiT57O9NUXkA02BAKE3LqK3pA/aXcLfEj/4u2l5ieUpPR3lTMkFQ3U8esSSjeaDg48k1LH
Iec+DggVxC46kSSddjEAQYYr4aS/mRVuKfMT8vK8y/wzeV20XzYeghSBpax+YuOh5TtUyGUzV9vO
8/YQfyFlJqghHquCChh9ApAU3hrph/ny5wyM8HzGPQI+W73AUrzimOOhWWsBF+R3sQTIqllnT1M3
7tquPzR8QjtWe2i29cEsmyHcmxk7zT1elJFZcyWajeRrdFooW8aDlIJseVIkf3jMvZ0757HMv8zc
j5Ij0YILcv0SE/C9K7kQOk7pMhmzLPSfkzljsDBHzSWA5/+lJvkZR+PGGAuSa9mTxaWRGPZGdefM
6cNyUVIQHEBFYvNpMXsdgEyI/GrsoTawduvtRJr95Pwh4U+r9tFZFhUgTnk87KJByaLhOJvdTwwy
fakmD95iHF7O3MQOtT35sohhiK5zcPyda90H2WWrK13Z+ZPf+/vZexoDrqjhJxl0C+6q9uJvwTV8
HkLnt75jho5HTuraoTNZmx6yDbgqWE4foT+J1LmI9ygAIMdwVZ8h3TCw0kivc55fCl4nM6ltl5Fn
jvHqtBoeLmdwG6G39n7S5dQOx473POJ2Lb/NOzNXGsYBtJD7xsByWMmfChNPFMWYG/0a6rT9BPQH
b0v7ROx8n8e/adXdMEIl5e51CldOSuIjWy7NKksczcmTVJnEV78jrweO5yeJ+6kM9iVHkFYmVK1b
Sf0Z9S1hkz4pkvxBd1ELlHJIs/xBhi2f+52t5pX5zSy/lkOJK2AH9+no7FMcHK1uvEbPUjMXlN6C
8WNYjYVWN59HagVWmXyzLtGzd3HJw2RfwzZ9Ql8Gs0cRnhtYZk82OFmn/6Ivp2k6yJa5yFA11MxX
o1TNIufpJ79cdc71F6cZd73uF1vD+xj4LPpQubDnanyRQZQJ8iHcYjjpIfanQ5Qk9//F2nksSY5k
V/RXaNxjDFqYcWYRAggdkbIyawPLUtDaIb+ex6OG7O5iszkLbqpCZUjA/b37ruhgxsjGFA3hapnS
s7tQoZnzUS44cr+XZzoVGXFqlFS8eD1i5t86l0F9b8fZlyWAXMKjLj3L8yZlgyiyeUv8+1qeO0a5
+F5ybdl5WLBtSnT5u8jfQp5BzTQE8onvJyT1iIbXkdxGJo9cBCy0iIDfxdgjyu0nHcuzDYNUTdiM
R+nrPR0rTFiKpve7MrwX4vI5aZG3Rf0j7ayTPCRmmHD3P0+M3TWMtJvAhVKejSItznJZN1iL8IUK
DCU/s2fO+nyTJ7x8KqzKA3loVDVPP+Cxl/T3in1ROLg5jYxWZKsi3pnsK0kGjSl96XB6kw9n2rmq
x29Viaj8c1yFR0s4e+K8WBLyJP+QH1K+M41eZeiGTS5LFXYluXmPrMtypxoodCbwYDX5aEaXYB9z
14eo9Dztml8WljNnMi/yowmPYQy/vqz267w4N1p6ztiU5Mp7/0Y4BGTRbtr6Dib9RbZPOY2yrJxk
8SWrkTJcmOB+yO5GvjcyeeKVrLTlFiZlyirDJY9Ds2XdUVzrfeSTj3p3MSKqHbalaurXg1g6Qm+r
DRkilHFDHhBmQX0FnjgUR2JdSf2tMKFpjWZNQh7GL3FIhI9GHqWw4Fh4inZIGhfCvbZgONlpP8bu
GmY8l62rmBOSS7gMFSkW+JLUXrWsurQn3ZOc0B6xWbgqROSS6DbTlJnw/tR2YwGfwIABJIqO8ryX
2/bC8SO3CAn7Udyf5dbm8snkah8XOG9V5EF6K/nleGZ2iIzxscWbWR7k5Bs8aooAb5pfNQ98q88p
PV2s/5lDECIIM3Yk91Rxh7eYPWJQ6NM6hr218eY11psajY+9gEPKhkuCZGArEfniierPDUsAmQ45
vovTNivLo4AHw28yvcp3fH9mXRHHJqQ5s7+m9rCsiih+6ZYiACCwLXOXSmkzB5csi+TZZFKy9izk
qrqys/km93zZTsReepAVSCrmV28037KFrcIm8TnpbvJpauuWxcargrP94mVHT9kXMmBbqOkPvWDO
z6bZyyN8iuftnNENAIRHU/zYqXuZuKAuV9nRttRactmNZhYsdXqcXGBm1dvE8+vcpzOIc3Lty+qr
bEdsyLpyw7BYl5CBHmwO6nzKzgmjNVFwrE6BbKCGooeo91muXnJ1lo+uVHOX0z3JVUquWPKZ5Ant
UfVmbLFyU4lNqGsFMWQOGGcJuU7pnzX8K4xCfVWJafdivEtZGbVqfMYaYCV79sLC443VbxqsC7pi
DJO2uQjvnd7iEMxGCyc3gd6ag4nFYk5QV+buKiO2sRq/GcTVd/38VURynyA7VPHVdH68d5f9Lelv
dSTRdIJxLZugOEAJdgpZyMqmqs/iH/JsltVG1jhvuqHexqrepkQPr4uu2E7a4svqt+rwNm3fypSy
NI2eWEN3mqGPK9kQtzgMwgP72izE3qafZOEs663e6R8rE0msGuQ8fU1WmeYUZ1n/lF36UZfLTf6i
0EODyPJl9+zuB5MIl3J+NXjaDOfwSX8lxuhSuNOjiDDsKyO+0WjrOs2neFZvaQN6Og/rrh/WluyV
+JXk/jNosKqSnhAU4Y9hJOWKVHTs0fJOuSlFcf7DwB3SiPAvXRSy01jUi8LZyUZKdl1yGUN+c9Tn
+VV4lv66ED4o+5jYpR4CXLjXVYSEm+Z4lPXKFLO1yI67/N63Jb7ltXgmFvpQc7NjDz64Gz82rTxd
W0t7Ib8Oe7rJwlV+O/I4ksOMuO7RnTRBExk7WQXIyrzq58Ba1Ne4cN+WdLl5WXmeabLlzl1IHQjW
VBacivmmDdqx6dKD/EmnPszX8oCvuxnqB0BjQoNLDKQw7YvEK3Da3llOg8RYuR+2svYrqH7sHnm1
POhEox7Dpfa/yF3PwjlYfimuQuFIQ9hSvEcoe3q6T1lFIYo6yrVgaIT/10Dcn4hZsYBxAQptiIAQ
hX+BMifJpnKGmLXFLKnJIEKAOstR7QiLIG7BL7Gike4Lmt2y/zN5kCNYTiTVFoH0FJPDaMlqkXwl
B+2PHAHIwazUtEryiMTFB+2l1rbuG/kKdzqqlKhKraZmo9eUY2D2LanNkuwSqT9TFe/5Tt9oNZ+B
q2QUwQDdM4V1afjkK0iBkAb55a+/jT/j7doqvi6qrluWTCD7I7rvwKOulrld7sN5OT65D5uXRzno
IOlwLdXEOTQU5gt//crSy+9/wKEoC/EekpMjBIF/fOVwXoZYK1iAAfVTPLAsZuFIJPI+3ypFBUo0
IGnWVosmr8POhvosJ2Cp92CFru8wFOsjuI0MaCQOXg3R8S4sgbkhx3WSdPV/zob/jDJv//49S5j8
d1SG0q7KxCLZXs4m5ynyW7iOE8RXObirDU4KpJowWuUQgXmknEFaM270FBeuu5ayKskJl4KylAd2
lKxNempHwBf1i7wVUl3wc4xO4+x8cYYv6siccv4pI6m+/AvzYPn7/gpKs7TqhgE1BFHtL7/CYjvN
MBAGcdQNRD7MDaGLY7gD2726fxr5hvPoLvqqBgTpKDHkXEQ6Ii7IBDX+Ss5SVUjncmr6f8/H7+/g
f75DDlHp9CPDwP74nZt5HWWTLmQcDJKkO33/S2wOmwEjIskEAEOQ/kdTrKzLRymwo5aTfn2y9DCH
O4/+r4/cP2F/cMh6jq6hqLFU+5dTRi/IXLMn56cMWaplne4+SJaStr9+Jf1Pfx1PZTZseg7k+l8+
e4PrfznWFAfyADOosgbTDFyyXhDG1L27l6PgyOTYmxBJsgjLAZE8C1JZlXBmNKS5yJ+HTF+AUeAy
ZiF//RY1808OIOwkPSRjmouk95epBqETc6WCkd0dJTNQobmk1SWDQU7eF2QUipptpVeavMxG2iIo
U5WPxj7c38j/txfrpyRL6u/fko//kM/8tcKZIIli8Y//+MO185P//JcPuHwM+/JH9etj/vCc3T/u
d0ffq82H+PjDlW1JBTw/9N/b+fF71+c/X/+fj/xX7/y37/dneZ7r73//3w1bPfSN/7tfa0A0x/fi
I//4vVer/JOfVq2K6/5Nl/l0rqPCM2an4Of/6dWqePrfdN1mz3Csn0mXHJxlhTv23/9dc/5Gop0t
DV49x1NVgyf8p1mrZvwN/wB8XC3oDvAJEOncv3s+++3nWc/Xxm/x2/V/I9/7ViWl6P7+77BB5Cnw
2/JgabaHKYVuO7w509TxnPzj8pCNBcrIhZAUs5mSbVlr5FGoYmfENHrej4IYiZXqakhkFMz2iwWZ
qZvvlbR8QXLq7sMGK5Wov9p2e0k+l4qX7IW3XMP8MoXOjqDjk5IVX8zcfXIVZMJNn7wPtOHupxKC
IWzXErqZeE3L8pJmZEoS+hRtlVDEmx5ab6wOEdVD6BITYxwqGRRp4guPcVuYveaR/j0vtPOshzAj
CR+Kx2RTTcmwGnJjHTdUkm1FbG9cTgTKmC9RVO1Q0kQrL0Fg25phvDYGK8jL6tmerduiPeG8H5P6
1I0r9ltnHYrlG+ktOyV6Me3yazXan7MEMxo1ELoGQRQanS7CR7eOUHeJlK6zyD+BbBwbe4TYW49B
rVPJRHr1ZU4gaXfROpwok1yTdqCWOzSZGSganZXpNAl5vRbECqPCu5ZizzWUI8HK33ubvPVaUFZb
2o7e+JtSdjD7bfD/NrUe54kuWmvek2rARwd7z8abH/tZ3fcdY6SSMBSzTMODBg1pSUKXQkj9wbiZ
nAvPW4tRfTYvihALMzwcPLXe/dYbvu4gZ57SeNy7ogKAY2XMbfq+9lUDhijUTDuVNl9Ak+bpJnQj
gbyQ3NN6MZob9lyCudUu7kznB3nEfu6Ird1PWdApebUjKylb13am4dCmonJW36u+Jkm0M5VNr1dA
Rjlq57QrY1/UoIuaN4q9QmrEWi3peeuTPRvKuk6Z7I7xNkyMbkMsnJ2FOPOUnvcSj92IPVsJiVGf
z5Cwk03XNW/ieXDtadVp3ltuxouMav80Ue8oxFTKMPLVUHSkNm2jlryNkTo9TcXeJoo1CBtycogh
fURqf5GKFFJcxvIbU1os7UHGjbUSl8FSxTGhy57kmvrg295ubMC7VeKnnPQzbIUOOuB48px4D+LR
oQe1TnSstKqT8dRbybA1C0EEjdaCDLpXI74tRD93FYSe7oq659CZFmalMlwGD3YDcGQhDZkcvZj0
F2FtFr95hY0oqSGErYhIT7aklvcgyfibwImsVJGtE8P7VrQi6Nr4MezTvWiI7jPCmp4JeA/M6F0N
sVFqmKW0VXZr7OTyZNnJqbcQjIiemFDbIGnKnHYhwTkHs1b8PlSf3HatwNsPW/EeFcl5MNt2raaj
emiKXVYiMheack2Yz9PsiH1qE4TUEdZDg46YyMi8NbtLfhrSR4Ih2et0eBBRnyS7Om3fw3iJGZKY
ZyVutECfSRAx6+VTwUA85uDdeLCBDF3s7EgbQKLrx0LrwFBaCB9MMNOHVovc9ZCbCYNgi7Ywntd2
aAEF6UPuj0rqrNIuKvxktIGLqJE56DivXB3unl46024hwNskqggPuSk8nYkf+NCW6qnLpz0EFD90
iq95vQS2NdQ73UkO7mR8G3IoaDn8pDmLqVoNJKpe0m/13vtYZoHjfmaC/TLZWZkpYI/e0pBGGhm6
MXGKsZibq2uoQaLHNTEJYYicx+l3aTEEbj9f7YjEHdvDwYeTbWOndbjxQm30VYIWmm70ozkGaVDg
gffKvg0N89BmkPUTEjjXcxGdKobg2zCuLCZGRJGmMGfgfLur0su+z5P7lXUIpnpEnFwpWOndDPFN
O8cGZ2j/mFrE3Ew5KSmZ0kMQWEoZJLxyF/gppE8hsOzVA938qq/c5RwZ8Vl0ana2Ym24xEB2tG7j
Q51UJOeVBGf17Ee7DIc20jJCquAshx6rnXszJKmlLWjvoki51WpmBHOdlL7mRk9kzi3nvKiooyck
ow15p0m2sOgq9XcxTn6iE+YO59gGEmx+tFaYHVsvdImU24VRm76RHoc4P9uZXpavlUnvzkoEM6xk
XV87wjaOozuGz03boqebV4WymN9LR7tMdmlf1YzJYhTP2P5ZefmJfRLA11Cz3dTmOIH0uIJQ1m4h
wVCfTToNC6l+S223J77nHWdnC86lZye7mGPc4IrkMTJUMIrSW1tEP+0GtZ19XYWCVBvWjLBEeJ+6
KX/uksn7Po0OjiXV53l060eCDvRN2GXmSeks54y9A4uBor+GlppIpdupXcCnard8TuofMQaWrAvA
KhNI6aT2IOipfhw41ZU8LuFredtZTnOT+WEZ6mil2yytSY40D0zDLprDhCZmNRGrMyrzulHPpZ3t
jVBAP9SBnwgZLDdJjPyAo4ZBJtWDaIgh0axrUnhPEbo9q2WQEfXGaz+7y+YapuUhVooHZR4eu0HH
AyyFuBAbEcwG1+FACOtDnVlPOEt0x2mxXL9OUVsapW4cZyWOdoYTT6cGAoQVhvEmtTP3NWPd3IpC
/dTYMiHaiebP5HFXQqs+49YJUqxO8CrJhdjoWK69kKFW7qaG2Vbd65/NxfAehzh7EppYLkTPfBhu
Z2wzL0wuS+fNuzkihjPHchiqpDs/5W70qpXFbeA8h9NruLs8i+iVgGQirw26mG2drNHwMEGc9OMl
uiR6dKrnQZxT0Z5nZ0533pyqZGJX0ijSmwP2LAexldNCWSZqbEiAtXoyShrykoYqNvZNVbxOBraa
OUoYAPHpvR1GyrV+YV2sr4tpRBfdG7WdbXUfceYURxeS8srVgJexuaYeirJnw0N2GXVDd8mFXq/a
th32IjIWqP4WdUQl01J746uS1CBhIuJDxOXNdubLtCQ/FlJunHbp9wk4MuFDw9kQKYSW2dkMqk56
lI7JAz0ldpMGLAUvjNMHXZAObk3L9EHwB3XkAGuGEMTopLGrsM7DhVMycVYZVN365FXg3kxaMYSG
sm6zU9yx4eRtlBw5QZ85d7p9VMwVBv/NZ6pG81RFzIfcRfvm5WTmZZl7EOl6drQ6aJiHD2ywfNfw
P03wolkJA2eOL6WpfiR1fGn7kVCcKXvOW9vvtDwDoE6Z/DjEKIfxuW2KZJuby8FJILrOhQhMa4DE
bh+9TCMxLeY4IXQP3pXV1i+q1V6BLw6akRMDlznI1C0/ZTZJ5Oa6LqmpCGnejZN1rhtcSO3mS9WY
W8cO13XO2LzP6hFDcmjhBA5RGrnXydavCdh0mppfCo2zRtFrY6syp9MHACW9tohHggVDRVLEW6d9
ApV/BqzboWLepIO2I/BWQNa+0FwQDUlWJvNepGgpZ0VXdZulqt7zMq1g1DbRKhXqc9JX30ernFbC
aNqgH8RD1sz9SR+tPvBE+AqVOD7ZYYGHUwmMFz+7UTYe7/94lRY1q1AwDQlnQo5+d+P9YgxqGq5/
vfjzr9qF96gbevC7B/2859fHV2HCq+hG0h8W99v93p831YUYj7/789/den9UO6dEbrLokhbYHRr5
T+rF3eF+9X5pKZff3/bLQ5K4wKHk/sDf/u7+mPszLLpKVfbL3/z2tP/S3STgNn7Wpc6a4rw4DF1S
HrKlYr0V8uL9+m/33G+L07WyROG+hXlFwJ7SlIffHnG/dL+tz01vD+rnAZCgoPZgqJC2+PX+jPd/
Kn1IFvYjXsYuRh7DklzBP5zGVWFiQkHzp39rWuzoM9co0aZF1cG1+ohkeB0LjqjeD8wHf77FXr6L
+1OFnv1paAbQ7JmTrxq1ghnuVBzul5Qk5BJRRejcDahzwI2H+z9m6SX+OLSf7i9VtGG4Dk2poZMv
qmDhdrjfgcALMogievbZtj7EXSlrB6fOKY69pD5EjV0d7pfu92M9yv33G+/XUUePu95l25UP/t1T
3K//7nl+u7/qlmnfpQixG3tgd+rN+tAncXNI2/Ggg+MFsy3w5szkFyBcLUYlVDvOGn9tRLLyJ20j
hfuRqJWH+/X7pVbB2cFb8u7nY+53mA3u7Qar/Ka4/xxm5WobY0AmVMz6sGttaCf8Dvd/kv++dL96
/5rqAt2amFZ9m4HEyy/u/s/9vt+u3h9vJvU/760XuTPcr9/vuT8wxY55HWqX0EaTHsU4ECmTvS6M
3vdaK1kXKEdmmMzpaDx5eLXYWXEem/Bqah+Jh8Z/GU6NzU9UanvdcYOomwl+0ndqSCuTKT7xKpuS
/XVmqp+5l3gcWAK0Rzg2u7asbqqlH8vk1cnUTaZ6gaNUhzqO9rVZfaQPqqIf22TeEc+CcQERka3A
MAlmGllrjmYHrTr68YqgOfBlWo162LIMXluz2Tj6j6j80S2JX5hYA1vITzEsDsfxUkd4YUW5/CGD
Oe79BiGwQz1X9uk29646Ubs5H5ZwQaLqi5mxG6zhKRhxKIm2cR/d5lJ5E23zbnrWwzC9hSrWc7S8
WV6ejB5pDNa1AAwYyTZr2yyOlVcfd3YqjlPa3WAwBRU21JlKWnSR8iHoYMpPY2RiSdEdR4g3S9gd
VAb4leme7G7a2UJnxqR9nYr5uQ/N9zGJT0v7YfQTOdTxSdOzCxvatS8WOoLpOHQm5zf8lNrEZn3c
Yk916mexQ7y7I6yRQnWCNQyxhjThPL8MA1uJsp607FEdFV/pKuoA55EEwxeyFR9cfJrIH9v19I8k
DwxP1MHnrFiu8gOY06vI4Fnh1KB6p36C91CM37Nce7IN46X11GuZqDc9ZKqV0YEx9Elj8diX4lga
xrcpivZqFx2xmeb/8lq7/bkm9dcWI9mn2q13fbWK9xNDORXf6jyx+JngouframsU7i7VF989T4Nx
sER+yhWxx183qJ2GmMRoN/S4JhriQAbWa9RDIFnSLX4lG1NLMLnD1WG6NHZ6RJWKgMVmNofZmjc9
hHp9ydTlQK7hYVHKszfx6gge3E+uyIKKKqC0nYNifYrL2U8VfUsm21kpLF+oztHojKfM7vZVhcWg
NK+K5iMdz3k2XhSp9HUhGUeQabPl2qcpfG0CxIW+FQnijY84gUk3W9tWtbYd5rvesrEnfhi1W1M2
ep6yW8yQWbRzstzyTObGCePUvd0n58y1jpXzPJvzlSgyRLZOYGTADV3y1ucxge4rR2WpETPJ1aZ+
zEz9UFctefKG7zrvpYJWxdJJNTObcYWZ5qEdwQKUtQiJF7S6nYM3UwXhKetfzekLOuh90omTk0RB
POl+jPuwgHARzVDhQ/zwu5taRqyZyVeSYy9DyXbn2nsRvmRtsVdHl9OAUhONqyXRvYHQdQOEwjzi
9PyY9sQ92sN+SaPPkz5cLJ4B+ABqRvhuTfkjHTX+XyMBRuaW4mWdxcuD0rmHzEwvTuFuRBo9DI3q
17m7q1uG2kiQJgtaX3NxW/Gq1u5RbdD21uYhxWChrsyDcNoHxY2f+qjfLWNJrbWrQVXsmtWqJJKg
rGhK+1s8Z5esHD+c+MciNNx9qwet6g5EZvLV7hQOPnshVJK8nibrcFXKN1qjbGqh8wzqa2Lq77k+
7dREPY8IS1sXUE+rHnM1fGni+aFKrU9eUb6n6EL0hayWav6kYq0MbLkeJkb4JMdJizZM8He5CkI3
ATlG2xB3egXPpSwaV074lUH4q1uIF/qGnVaHsFrdQ0lQom7tY7c64R95HhxiMoW178BCzPZURvRY
Y+aXOfnyqL8hVJzs1HzOFHHTIXymy2kK+YrV8qWmOchAYDxruSl8xZXOkaRozNFTwn2jXVnbm5nz
LTdiyH3eOVHEQ5+U26y3Ufimm7jJLt1kk5/sPFK+3kLNfR3C8NlkauZE5Q6fDqiF2i5UwvOQKc9W
Bi0RQn8TeoGpk3rfA3oIZZ8V3rY2SGUPnZj1DV5ouLYfHbRzlYgPlTLdmngAGNX2cRk9JqVLGqW+
W/Jk08ddUIQAknD2KfnVNFpDnLikHGcJXKk+TM7pmO3gLQaj168qKzmPY4pw2b4qSvlixCmoeG76
jn6srGxT6vUmfjSa12RsNp1No2dYW1XNCUeNdmGYY81e7UrDO+XTu9IOu7F4aMLlUOtuEA4L+5Pq
3w9xI3uFWHLN6xY9yEAE0JZDcq9XPasMlIgh3eRQxxZ1PmscBSFp22q6bKzuPXTj52RxtrM17QHS
V7k0d0+GPXz9YLRsWMvdXjylUAVSZq8ySbeqlHURlVusOgpB0uZT0Y9H1XIeG7JZbYhplSd2WTUT
GAuz0OoOWk5fPhQn6cGVZcnBHMttKsI3yzO/mVH2ZscO/KZyr+KYWTg5xzQZtU7xuCTVSwqimLmm
r7rNucwDTz826bNqBckCVWR8cL847cuYXZvQd5W1NW6tmtAwY6uJz43nw9kHToNybapYBhr6tfQe
LfyqOk27Vr39mHnVQ9Plz8kU7VEp0ZLoGy29GCNCnnoXmQRews986of4pXarT/D01loRr8NYP1nJ
crBcMkxnKJCsJzO26xIWPpsVzmKls3XUIhih/FuLscLtGJR58WOr4kgeEA3qW96xY2IlsZTXqEl8
LU+CMgNCVHzdnvYh1UQYWAIXOMvain3p2NsmOud9szLtnlGrw7ZEiWkOB9tIrpb52Oojw27sH6ts
m2cmZGR9O+qoeZVyM3XTnn5sZ6tMFqxNY4Jcxqz6osB85IZ0NJizQzLZ+2qoH5H+riLsV033yWvd
76l3NYV1VTr1YKqZ75II2dRrnZT6MH+bJ/KoY1XS/QM3HnH5mqCiAR3OLMDIaezDFJIVFur7sp/P
dWvCxKzfu7D5oGvOzcNE8KWVqCs3aIip7Bu5hkMUY0cLUUDYQ3SIIbfNDVt8o3zQTW4T5yGDWde4
3b6vS3Dwyc+nXa7lQZiY4OnAle60rrIYOroXWGbql0SXztG+j1ns+mqj6TX03m5dll/IMdukWrIt
QM8xO9sYRnZWwzbQYT94buhX+XLTfcPZiNp6sDv16DCjqaxwX5a80ZDGOar8qAhCp7tZcXacKoYP
8/S1T5dHW6n2i/aaZu1hjjXIUPNzYi8n2wWYBce0U3ttpETFKdmhNT2AAOzoI+ivi+OP+rIFAQNm
voSLeTLFJwKMT44RsR5l9BLjNi8MuBbFYQblDpVpX7E1tg5rSotSQl2VDSg2ApgIG4OFSc4kriMh
9iQL+0o8w+VftqEaBphsBtIAC0bWzsiepkILIiXcq1F5zhuK77glv7R66c02sMISK5H6mmMyW8Uv
SyWuk1m/TWr85IawTu3YZ7q3cR2sOvrPnQ5ZwBy3goanYV9sR18J54MVL9vBTbDroFJm5YCjsnct
7aVNZzJEZiz+a1443FVvmt6Tmx7tdNMJbOMHaJ40LjnNaXw04MbFZK0u0XTiCRmlRAfiaQOW0qzM
2D6hkBeMBNsgypg0DJKcHQUYB21Gb9yIiZmZbWGFgmFJnm05yjAcrcHUlm2RepvZrf2mv+Vg+UXW
QJBXNpYx4XfeQdcZ/T6DjC7QxRQJPkoqXroWpTyOhWbCFK55qdiMpmWbdEOg4FFiizKYymVrpIRX
OBlHkk1ibnLUBeOqMhiQXWREJA+q6quLQ/UaP03T6Lek/kZdGThjGiSYh5iafVNe8pQexdWkvgjY
ug96iwmUQY3f7Vm+AXtDjMBQQ08HASFMDEOwGCpCI425T4N020KoNvsj9mt69Z7h6GZMxtZxjxYu
KLmiwiKtt6HlBczChthC01IeQCp92PYbM6u3Nm8wJqRbG6t95IrDQuqjF/oGNtedoZ1Q8/ryY+cE
p7l9tc9VcSi+J2Phh1ByvWbNJCzoRFArTWA67S5WhqdYi9+IusfpWr02LmUDxW1Vs4rTNdZYBDaz
sQ0HavVuIplObHOr43Ng/jE/T47jNzqzIGSNA8k5Yaqc+oIGp+VDDM5GYcjYOzmc8TwwvfPcir1J
vaixPofmcnXUNBiyNjBy5xQSDpFbz1GJ/ClcXjPywNW2/VQXt162R6rxlFPA9wJc2+sPoTpfR29a
Yw4OTmleKzO9Rol9s2NlUzbKykg5gdL0XA0El0/1puhilvbuaBrGZ6VJ90T3gJ+3mhFgk0PlC7vf
M4iC4iQNh5UxUETFdpCNchmzNyD8sHDVswJZr0U7bytUSYK1nRWwTG2cRJLtPMc+NcqpNY9aW8Hf
S85WzcRXG0ipIsxFs7dVMwSd1wW0QHGi7wa9DWpT7OouO2gk+0wkOyxzvUmiCCVSFLj6RONiP4IF
7MxSY1dL1iVLsxHPz2Zj+rgS+H2e+z3uxGUnFVOfQwf1k05wJ65jTA10QnZGlt9SOfcLCVI5jmHG
fmTDWnoTPdi8Tspm3dpSomPszBwqQFn5aQ2C2iKF4ccrhLKpvJGEutGv6xidkU1tCrwz9IdkAKNV
blGt783YY0OFfk5Mh6WUgUalH45hSHAL4E/eNilB44wQK2EAQDGQqg5JWaTq9n7x/k8sbyRL2924
LY7CU5VVjGGLgsff74KKIMcPobKgRkA6AQ0TW1azqhjNRYkezKMT3OGPX9CQ3277MxQlGeKPrueN
kDZD5c2wfkNst8pQLvvc6nq2t0bQof8G0Bpw+XUWsVBaA1CSNtd7ShoksZ3pD0rvBD8RNrPrgGXu
0I3Xx+e0qlzapv9Cf+63DxbNu+2ULbpXZSusemKsZF3EXHBetwQ/16IY3yIcGnCdqpfzOKT2SzTN
kO0bWOqV5+7HCrJzmw/Fg2GJ16IKFYAdSiKjVrtPaX2kbAtPy+jgcokg61iFKLYKe2jfkkLhwIxK
53C/GjM8ykjfeW0wMDh3MUZS4FbtW5x67sZq8nx/f5iIzMCewsCsq5qMs773W/VKY61dl1G8eyYN
m5Jr2b4L3TQoqKH8iSnUm7PYwdy6+5hu8Opg0fSiEILt1Naywze7wmqscfbdsOw9zExWraHgztwh
3QntZCOiMSR1Qs3WiN2TU50O+xkk4EnF9e2WR/WXpITbay4eJ0UxxoFRmBNb3MWyqswHbcwCDZQi
T9R+1fAJH7SmeMpGy4B1y0Joa342TcqzMYvv8Me7c6xV+qawiqDVwvAdX/IBC6H0dcxddVflGEFM
xeAwcc/wqqRdFVq9EXp46kkQ9owQmR+fm4XPAuCMNaDR7Gs2vw7k8kYes6qTJikphwrX+eg0q0j1
gyHZD2UAUlDS70ikdI1MItQYnl5dFy7CVuBiOin+PJ6QtErG+Bq+0GYE/KhhFVQKW4/JguHpQVSX
wVjpT4s9oyVTD54qmF/yuWHPqtVyy+oSqGzez+15gJFBdPpxaZCPSFpOumzNXuwT4vsE7IPSYuqH
C7pcruqmOeTpQx5WDI5TAknHfZ//J3PntRw3kq3rJ8IEvLkt71kkq2h0gxBFCR6Z8Obpzwew93S3
JmI6zsWO2DcIFEhJpSogc61//SZfpfgA256yIbYdF71mr6Gs1T2Y51W4VstdJfX1iJxnaChXtJ3X
067l+Tpl/h+M4SZxjENXhTsF5CZy3PWIJqZlpgJYCxQ47LKW2OCfNt04s5WL6F58nm+rrq6uCbt7
FGsH8YzP8FYk3saOBlzFglWsZotQifZ9EpIYVK1E8M2s+51RiHBhVuUu0bxlBXkc3kAVskIu82+I
IOsSwsI3w7gCcljvmf+eMJ7XBrCxw8Cuqu7twlji9xhooIARVGm9WCnyjr5cGmffK/lqD8qAVnvd
IwFXiJzPANk2wo036i0eVnF4K+0r74WPoUruvfemlzc2xIKCpQNEU+RyaJ7rnJVde4ujicFird0A
NrDtbOpBEJ/3yYQVW+VwpZvfOdPu1NJpyZVLZ951vG8hepXBq8VzdYhEuJNjdRxU95TrA6mcDuwg
G6nfCsccfA8cKnVzMfT1vpfmR08sHbj1LxoqYwFefdIN755eOsM9WaZCUi1eO/G60uo3aiTwlSmF
uCJQEPtm/15rD5I9pvZcrCqvA7Sg2oUWlX2TSb8g9bJDxyjeBB/mVOaHiHLryNg4ik4XaGY8kMay
LrVdHXc7BA81TLPS4V8RQLUKxoywOh8TbWTCapzt7C3Qc55s5Yp5mEqtItpjUiFvTbvFIJNlQxdq
ROEij5ybO+j7LCiP7tgfXLt4HPII41hn18ZQzMKhWQtQWdfcC6bvWOZQwBlnzxbISAwa7nRtqcU2
HdXHQO92anUUprcdE3U/cvs35KZ6mfcaQ1afBEEY7J5DMezKpY4syw68jde3C6cjxpXOWK5YZhIk
PpR8eO6HuwiODDN0jDAyyD3V+Nw2HxKlib6ty5eWxTR4nB5tkiBSA2dut0M58ytUb7A9As1byIuj
XHyzhw1+Se0VDLLoh50su2fZL5Vubcqdpe1r46jgHRSsmvQeue9u/N4mP2Oej0rV1zLPtoZlPWCA
sMqHDJ5zsBtSoJnOS/Yt9fegtbeBGj2uSfhu7kbbHaKKB1f1NxC5Nm2tMyWByB88lP14bnT3hDGt
pMJoFX9TRdF2ghoUpM8ZjuOJzuAksS+tbNbWO9JprRxZwyAmKfBx7XOg12dSMjCXFA9eVHw/dKZ6
1xw8uFSP+Wh1kc54MRL1JEgFBq3J2S3apnwuy3RhdGhGannujRwxIrVd0EGZsbib40sDl6GFj8Dc
H4M/bedEctO4T2l8bjIW8qq9YoOutM5dYoCZGN6tsetgxeL46Q+l9+QaXXVwnLZnCbPU7w4QbOWS
Ra0gH/EVvcPOMrNOWQO0nNkjBuutk/7wnFPmRtEH8uCOTYNf6DSqp16YRyWzwxXLMGArwtXR1n9o
CqVLh2qOUXEZHH0R25AWnPDNTbzD/Bt2AR2n9Ez5LHqeFVeq4bIjhuuYNZCxHD2Qh7R1nDWayIgW
3ScTvPKdW+Hq6sXwhme7iy6pbthPXlmJLQoVl/G8LN5F7e+H2CtvgOWod1SVdac1ivckbeQyy4V2
Gis9uDtojVAxyvewLp5dm/A4h7QRFLU4PdSW8ghwa6+znMDrEOsZHKaeyzhPn6PqqPZh8TRfsVQD
PSg2uuv5Z2lru2i0g6vKjuJjl3cYnNY753pKWzCd0ah5ZxLq2yXprbCkm4+GshxB8hjLadWfjiqU
pWM1ONE2dqObq0ACIzMz6Q7udJjPAiW5GFbh7RolR2uL8u9XOQRMJ2ObEDstrJam9CCdGeKnzAHh
BlWBbmroJzkd5rNB+OidgxRfmFLY9P4WpMAa1bVTlnBDIu/MfQGyYLbDgSKXpWxEJ7l0/YoqN816
JgMMC6p+eHKawNwnDP6XLcKkG8m1LRuNsqW0K2/zJQrAfYtF4kMcH2Usq1tvOCmAQTjs55e6onmb
rPcc1m9+KqP69r/CHt/+FJfv2c/qd973P5LH/w8Sw8Ez/hszfJ+j7v1ZRX9jhs9/5osaTgLdv1Rd
m5ncquNqk77nixnuWf8iXltXXayiVIzADFQyfxDDrX/hFWd4GEgRvw2PZooq+oMYrmjqv/DTgzHO
34Xtn27a/z/M8Pnf/wsx3HFdJE2wwjXLcR0CAtwp5+evWp2WwpRlot+IoPC3KuTFrerG7ln0SvLH
GTFTC7+CNhTrSX41jV451N34NL/KyhFBfwlUqpi+i40BNx/01OFKGzZcFa+3j7GhXjz6PGwftO9F
DGQXIPB7SpqwxfNBK980z/qI+Vs/VXzSvcrNQ6Zn3qoPquKz8ZpfBsnFr5qffFS5+pjkQ/toJAHj
yqZk4qlGmDSyJGyqzOgf9SBB0B9L+80Kwhdoycl6sAUuKLrP6CS1yXUujYrEAiPTnuukfUrGbviW
mB18VEXTjmNnq+gs6ydrGnr7tdv6dLLpa24geI4YMW0stS0fyVgqH+drUui/PAO3Eg/WUWgCrQ2G
CJ8DLVVg+AUZHMskDNdKbAAYJGZ4ns8Us4y+zv689nUWWAZgQw1WYTXDJmm94Vse/0AZ6r0xMxO7
+TKr7mnMY88+BBXmuomZntETqoBnnA0KzNL5bL7Gjq1Bhm+YRVhXL26T54pErlvpAzUEbREc55dV
RlUdMVlfax7GinXQvuTRwFavTdXodKZ0tvL+l7Okf3Hq90hHvE3tUz0Yflo91IXSLVUHIH2+ljJ5
+svD9Yey4a9KBtR7fxMyTPcr4gZUeKbjAT8Y9m9CBrWMytpxgw6/ATPaZVpJ4+gH7yMd87o0eqAM
GRjHoJb3RCVnAzpK9agK9Io2+ytOKAqD9gLKYT2dyVEvl3ySznL+gZubkCEsKnG1cVEWwN/8yJKo
fJO3zDSHt6DHEEhtM1BYK1HOuQe1kE9Ie++A6Yu07OBVB/5jNHTUvV4VwcAGsqMmfAqSVt+PfmMc
Qiv742y+1k/X4ula0GvZwkgmr6+iiC7CLSzsRpPyFVraa2eRjqMgb943OGf8kDnIaVMG3blvsuHs
pzrl5mhnP55++7Ha1tm6EciqSymtXe6DwMdeFFz4pmgY5djdUs0cF1pelB+FMCiToqtipsN741jb
fvTM78wEfTKhIE8iCmhJusK8qBHNGpVl9aQkET5EWYipw/RyPkjN21YxvQJgA75ntkZ/MNb6HWvY
qB8l+Hvr72UWt2DskTcp+GqnM2EWsGwgeTblDadyw5PhUYlC/WrEP/Q46n5GpvazyZPslZg/nmI3
zK4SD65tgKsJQtFK3VWKKpbx9ECPWh0i1W/lIxbIFOmV8Zk2pvPgmu6vNu2Gt7LCPprbC30uNWUn
WrACXfMPeWe0e8WsONMjY6Fb0KZdUVvP9K8o+5PoQ8VpdxGOkXft2dN3mJJCaO29c0Df8hBNByOV
FR25UIBbvfP8ar4u5D4fGQ47rWQtDIgFO2pVfwumhZJpJ+NcJaRRjeOdg9neen6fKk3qIuKZWCtW
Ou78tHis/cJ41U2Z7Q03V1fzSxcGvE/MybZsgmTRFhJyr9pE7a5pvBi6Ku8q9iqwfaXRl3HtZJfB
Cvt9ehCWFi/1ocx+5JKqdkjUG1TqYRE1bkgiD6ViYI7laT6k0itPVt/9k9mu+bt1JnpKXdVdg4BD
DXmc+dsWVI+u0LRW6ZFgaMou893kkEEqzoeqO5qh/YvSbUvlZH/6eTRlkKr3LlCwuum64VCBG0wL
rqZ5u77Vw4d5DU6r4tc4dhk+I3b+WJp2+OxLn2YbUr1tNOHzZO6FAMC+kK6Y0j2GQLhWVT6ynulX
YQ79VY9K/YpVN7QdBNlupp081DxYp2Lb6hjmSAh67qmntGmOfj/5bNVIWxBqwKV1PqVpKw9f56ln
/IM0e06t+FPLxRKIv6RpkFCIcMziLfymrIQr5BWBLPUtTKGeXBZJrrqPuLJpvk6mK2rX1MuO2KrL
v39eRtVrX6KQiZ0AAkTdJGhy8qw/j51IBrIde8jJBtBwnXbw7IvsR6uldz1Wq/sQ9i9lp9ntkzb0
N1BE9ky7DDAArMx/sBn9z7uBPEHSe3VSM3QYjLMU+y8FSe2AcJu+YW1F7dB5VU1zhlWGZyr05B/B
2phuVpnnwEt9Mp7BUpsztPuCRsDrYyQdtWKc5/UmrMWnOTA6syVpabiFONwPudue8mJQGTYY8mk+
y4emeFI6nqX5LFfr7181g1M2uPDqhE5lY2t3KyP+GepZv1K54x6NdDhQOhEvYXXZvsyT+A2g+Wjk
5OCmpqNchW7cx1BGb9UQeNuIb3TdTAxqxisDxr9uvP7vW6P7d4kftwXwLs7xROES/GvrvyvFa2WI
Yk1Loq01L7x5aLB28fndNUlH7BXDVWLXcPeEfC76MsOtJ/KmIoZ1hPG4nqoNyHLXnUM76c/zWYkw
C9F1j9Vi8zaoJm1Ixf/KDd6UgJFQFiPVDkbEs06QjBu1Tt/UcRT7bLTERamy9IRZxRmiB0TT+Y5h
NLQPnV4HVqiNe0dbz2JYPfd+Id9VxoSNWYUPSmzZ+7htcDesRPEUKBjHVIU5/qhMIJs4Rfoj0c66
UtRff2872g8S3uutM9G4jbmvH7Hv9h6FHk5EhuhmJ1Z0K5ziRxOWTBCJ+Ko2OArA1wZ83SoSffy8
ikqTeQWqJv3UisiFqp0Uewe/l02sR/HKLjXWh1TT175dChA4B4IZVhiLuYBSerd8ilu2Blj5txAE
8B+e+lmh+benHq6O7aIEJTzM1fXf3fRxmVC7uAeljrSqOGX50J8c2+m/zhiPMLK2MCD49yWp55N6
MEBqEQTlWYSymkgmbI5m8Ct1Deg4/mc4rVdWY2C6qEcDoeW89OKm3Zdmi02QcM5+HtjnFnhhcM71
dJivondn4h6oYtHVTvXA0uzZyYM51YDxVA1a9iP6ArhGgawPg01q+nI+zaTQUizFIbuq+ikde9zP
fGfZpaP36SfsdUOaDrfQAftjAtIeCi9XLl6qKHgHKPa3KDDXtR57n2M4fDo6okqIm+MqRWZ77LlR
t8SrPWWZYh+T6VBiJYh/rDQ7XP3xGHGSdNi5qqXBVR7KxxZI9tEtvf7rmlpfQ4Yh38n3Q1TSueEb
s/YKNYAUz+FYSNw4veAhEozysiIqjySEmIdxEN4/rIBzRPhv37Sjs6ebWE1McuLfStw48wKsScto
y0Rd2eplbtytNsfCZrI5yDRE5Kj9KTGExjwoJkpnfqmMSHSwgenXzM3klf7fm7qUImv6PRLVLsZg
wcJ1s6EYYN7N/6FnV1ScY+PCahmAd+6SKcowlUd1wvy+BBo0pd89eMLoyD4Zqpc0kvQEDJY+VR1F
F9OfAMphcICVMm0kZe52X4e4s9/y0cTehUHOqmicYtW5NiKAphsuTutjSyFURqRZzm0rBhgcNu4t
fW/B4dDrbsPUG5cQ1cFGqDG8ZpnmZXvMxh+McLxfWtJdB4wYvgsd8luUWtGLkDKi05LdIx4B2caI
K4QrZeDtnKSOdv99oXWmz//v3w/5Vg5ZHVgJeI75+0JLv6WggoGiJyR5NUVRVg8i1sQ+bpzvMTa7
D/Nhvh5j4tm/uC7J3bVpvDYT77V3W3PVTFUcPLqJeVou5udyMk0pbEN59QJK9UDtk80scZquj9K9
RB7uXk5YapdiDLQLoWLqJSuEh6tEgE3Y9IP52vxTNB76OSUbox1VZIzyVgWBuzLNnC/CSgGH9X6q
+2DQd7r/JAr9M9fc8APsDyOLvtMem1i7dfmA+g8BqU3o8xWd5B+HDqswXzr6LRla5sXe6G7mmsDS
jp3ZJKuu7N2tOjUEpgN86+bgvfPL2LSgsIGxo9du9mhiow/ZtA2eH3F+KSpA0jIhO65qguEfHqpJ
gf/7l+Yaxoy2wNhgFf07zgH7mcVfYMxH3k9ygbQUQpQKjE3KRHbx9XzEKnFgOTkfMyhQevJH097k
tFJ000pREG+zTIzW2Bh1Qudrmmf2K5BEYkKWihWDmvu6dXSYC6I4LaNHl1nI3h/kolOpE/puFK9w
16qVmjMJ5gOQrzT637qSAZ7VaQAeKA4IMlfjJ68I+wWET8Zs08v5gC520YqsvTLCqZcCg7i19Mfg
PB8GuonzVhDQClUZNLdOLQwuC+7O0Lc2itWkTx078tZxCqZ/vZPey7p68ft+EuM62UMRYTlkjw3F
A7f3q56WhHyborrYeiYubdCLS4FLFYxYbT+/mq/Hhs9GSJbkFkYBdAo3WFNZWM8AD+ZzJ/JvEASy
XScGb+KbTMEQ2viUFPZ3Sor8ok0aPWkY372RGjoMsE77GPLQ/O6VHVLaEVJMWDj9kyeVf4iS+M9A
Bgpo1ZzwAw/etzP7NfwV9TJhTYh6LGm1MiSdkC6rE6bbzBdr58xQ2TmjVPnjbL7Wm6jTGQFVnTTu
im+9t5nRXqDFGfeqNd5LgRQt9eJdVwX28xhn9BRl22+BQqznIteqo9ePxCabBUOGsbbxMaZBJHrL
XSOuYVLWcxY32G0iefVogvHc+jpzSbsOyzba5plc8zU07y0aTrRgY3QckuoR4aQJJdVi5p9jMTDt
C50Ke2c+o8kdp/TJx1z1mzUcAYvE8Eq8AhVggtb4A1aIuXwtUuzj6jC7t8Lh/k2JTmxqMm5R/SOk
k+GZOwQxWVq3O9PQxnXgZne1ba2P6aRLXA/ZgjS3dJ0P1di0T3IM5DWW44+sTpVTQnbFUgUe2tmp
pW7m/txT38TQRXCejXRXaVg7plm39ikxn6mTUcbomfM5pRW1seXe+rly9+IM/1eixbqyY47cS+NY
ds69nZ5kayDjzdJsHjdZ8nKyZhSR/goTb+JZ9fdQj4sDNJpgnRq9+0+3k/d3z3r6MQ+MEpcbDOtV
12PV/vvigtVRnAzgtfuMWQfmX7r97Abo7uJA6969KmQokw7+xY6nykMh+W3oDWvSRFGtO8apVzX5
KHXaGdHnp5jqE9ZVgC+BJAEOuXlzacsCtXOVwscutOcoqqNXFdIEw3AaN0MqW4NmGU+tIY3g9hoF
JmxG8hC46EDE9GPwKiLAgDgPCHCHN6V8bHrkuGWqxI/UUiX5aVV6sfqKPF6/fY/gr64C0xjwmzKO
PWYx96YpycxNVRyp83A8ESVbWnZ3U9NXNCDag9t6GQGBSfGue1gc8xw1B4JwlHWTGHI93419Wj4F
FoHJApYJlDrV2c5n4b/PhCiYtCfEhUx1qD/o2bWKgwLWXlwsC01H+8qS0fG07gaLpcptPkvdjrsF
vHiFUC9QaKLR3G3SliYzsl+I3WlsPQYxK1QBFVWEQXsjyh7s1T9BAnG2ODLJhd7a+r3v3fGket+9
VP2pThdyJzU2qjI+qI1irzGy87/OFF/zH/rcstcGjbZkez6006tQ4brZdMlSi1wCGMP+PP+DNRFq
KzFq+SZAvI72IPuhZ0hBi2hdNKq4ZI6CL0qpH8HoMSawsskIFwIwtDVPYLTs4MiaF6dOtuLiJsGH
x5u7KmhhVoWd4rvOHakdg4CYtbDBHSMuibsNUR4cexRZH1qjibPZOcEe4ke0dlnX1vl8l8ZmZrDY
hcyjxzj6MYCzAYAuumL8hYOHte9r0kVb3QPgzUCRDH1IH7/eYmIVSE2jnE++SIp2Y8eD96Gw659y
/0Xp4oxHlgiTln1uOQR9s1NiMTxYsAH/3Dsshmudm7jHBDrHtL/Euf5d9hWE3AnP6SJsH42U2Npx
3CJbE5d06ipdjVjEoNm2fLHHPw/YDqL411FJhFWrHfT5g+xbYR+VoVOO/73+QzP5t1pietyJNNNw
LpimM3i/TYDWXyCKpvUD6G5piMM1kweCuxPI4jTRKzXNm7WbKf06wN/pSnaJvYwb+AxDKC6eEUh8
ZFu5xeIOLqzqjAuIzOH565Ms6buXqZXUKwN2FqQAs8mP8+uWhxlyC9VXECAXcgxZTPFk3sZkJLDU
zCB6LtLYhf/muMuMsqJV0/ppPlj2h0y76JEkggqaY6cdK1xwlzY4877XT/XgjbfByrDLEYHy0yrO
Sp0bJw03jaUswuhQIsLEn4WnznCQESWQvO5J60AzChNI4C228Lr96YTGDwcXw7s96N/IQBkPxNHj
OUMpcZFoTXaWMH95vrcceMDPrsNwNc6Jek/MpliyEfffY/gCmej9n17K0NNWcmcX+C3Ao+9Zz6YV
FXCkupQOoIPLw5Z0rMMEaiqWLLCr+JVRAyXQpYDCNO3J8ZDtfI09DAmFhvUuoEVG9Cd96N5V/fYV
9+ifgjv3zZ+eJQm/Yv5jQ13qKBwJZXQaKLFa4qC9t2V/Ni2lO8vsZfCt8DoPf1xsDjejFeCdZiOI
nnYdxsrVuS7aM1VuSBLWQa1U95JjrYpnYzK8dZr5Pj8ptkUyjT3Ye1YMvCnitnosyvouzabH3vSP
y3oMR22ZqMq2QnccaOZLaFn2RvWGfm11+T6alrFgOuSFZSzlvK2YlvCX1tSKFVMrZljVVjGVgs7o
fyZPHYZ889aD9+0gh+e5u0wsd1HlZbejKrKvU/pLXybDJTaTZMUSivuHMsQXghXYs/p2DJdFq0+P
fSSrRTBGqw7vn7OCcchZdB/Ct52lZsXuwa1TYNJ2QNr69UQSvMd+VOjDt3gy3kgV7zmcymhd44EB
iV2ZhdVuzMILn0eA3cAXd0qImzatxm6hw2TP45tS1u1iTGPvoxWugXpEESdbOB1ZljGOzmpvku4S
I4hZ1InzYZR5f88HV2y8UYkOWYzfdBHFxr1oqhiX4ALvbPjvuUuEWdKIJ2IR4T9lqkEmO4Em+qAe
YoX4RIWJIeQrRe7jCjqDObe7kH/Omlp4H4zdx7EqDjXM5/v095laUH2IoN27LGRgltPmnCW2ubHt
Ue5JNuyYxm6z0IQDLmC5+ABWH64HnXPuTGoRPjShRjxyUu5TxzcudiHNS4D2yq1Y1Ty1KPdK1N7m
jnt+M3kKcqsm2O8XOf3NaHmHGZrBdEthabSfcUCITyJNKeLY2RaO0oQbr/aanTlKbS8U7LemV3/+
muLhHmLhV31Q7Ni4tl5wsjRzGXdt+FPggtwjPSMFzCaPqYIhN+82nsjdc5GChNvQvAiArXGRGtEq
d/ikTg1hMirOTsXkeSXLPv0Y6oNZZvaa+yXeewH+Q5UPwxUgMNu3lHcrjemndJX4VsJgWWmw54ra
zS+YXgsOBKLRxB6dZiRuNhhYQ8IAD5wq4NGJ4/Ineagx5fJbwPO7GCqcPqAu34Mkg6Gt2cVGFH22
72JCh9F+wtfjhtrKgSSbKhbJqVJ4145WDwu0e+EHY96t3Qxs0a1E8ju/j7QDW8raPtvktl9cBljt
c69oYzfl1AOVnmqQPolhkfPy9Wfj2P8+2h2Ch9yc0CdHHIoGTo306jO2Rolmoa3U1aDZ59Oby1UR
LYFE65fcrD4U0eyDPGteBr36n8vzL3TGThFO/PT162gHnmXlIefLLtY07pgPKs0YKbMFvEtDbNFE
EhDR4D7hVMHWaeDfpG352cS1vU4bLCO4l5/U4P3Pho71CVlCiJK6rScT5QnD7RnVLoUj0EVEAoip
CaNk3aVCQzMfOet+1OVTKvxNKTySLWRA7PIEOwVZoW4BSnGYATEUISGCfeo068p4GLWu/l7G1jdt
qNubDv0e7ZRHmDUaCNLosMUwwYErGoNNl3RE0jiluBgKKjelIp7XSMYdDmcMb4d0AH9OhyU6fQsL
fXCZ8KWPC+UONXMbpbQTDNaYcvlZtQywbLkW4P/7GDEHDNuS/IgJlg7CT3Xa/mqlwEx+yIcTFiNH
2w7AkAu1BKTW8n4zqDoVYm70mMi0rMAwKvbCIp3MUpgddkZoPacb8GuXNxkyRGPQfkxD8Rz4/aZo
g/oYTQVCatsSQK81f2ICZJxxfMr79sGJG3vvTxVQ6FSEbhTjS4PcfpFO3AAnmoLfzGDY/YkF2FXr
Y70yfQZfI1jbJv/ji4FBn3YMzKQ4JYkuiCISwY4My18NQvLDXFzDReFLdsOVicPKdgY/5oNJUsFy
vtZMWIjTADLIMjvOn6tTTMxKr5fvZeAP+w5xO9EFTbF3E8t8tgel3NMhR8uqtXaJrUfvZhzuNIxp
fk0nhkbtgnm4cQTcV7eGcF3uMKiN6iidVdMWk5c45fRWxPfUCxWUUuwgGlDyAn7/LvMS9cXzja0b
BfandOT3gUDgYx96uWCkCok3VxkYK3Eon+ezvAjeRKY+sa6PRxNF1jo3XPGNcLClpd/kWAwBcLcE
BrO39CHtziVN5KC1jKQcG2b9cjCLk2OF3sb18ZpusRF6sIVnUmz42hEWibUC1UC94MCyZTiAWxpl
tUOQBTKsSibrFt3rsSp548v/Xpmya/5nJ+pOvpGqhvRNtR3rt9K0akXTkjvho0Of/qlETJ9SNMaP
kM7qg4giSMcVLMUe2e82yLLkatjO58xuUKuIgJuRvnN+maUqnOE6uXgCG1VvasbmiWbnxCARY4PO
TO0/MlN2+H2AkUkN4SbKmSk6Trgr4IV2xRASOxnasi8YSYsee7vNEK0zlR3x+Ou1nvKu8bJnAp2q
IBwJd8Q0bC5d6zYsH+3qq47VDN2AHBHph8roAJKMsD7UuOCuWx8WPiJ4uA29GaGG0ZuTSgDvylNL
eI4hlJnAiltsYdrWXgy1FLuG3WqFaLZf5g4eAyjKxHJ+RKWaFc9dAl89LXGmbCjoY4GEAyVYdkuY
Vq1jzzfXVedlNx3A6ximUAodNyQpW8MXP5nrvqgyvyMWfKOp0ned2w9vmnC2El/6pxZyj2aM417X
OrkrmzyYQNWYoAwjfQu78aUwAvvJV8I3rXDL03zwnbT6OgN0rtZm5/K1stQyCOlJ33AVp1s7JAs4
K1DWeJHVAKzTkjgmRbTwEBNCkEByKU3/l59r+TUvCMpsZJbth1TJrtRwBHZoERuVawg04l2xr6Ce
jkotzr4ylMQpFJi/60Ukl7h9MAYto6I96fpbo8cpTAGUdYI+Fl55KxNt7RcZ2tOwwa5AJthA8erP
g2208G00aPYP7iiOcQNROTW0vFrVpnmzlHG8pJ171mw/ehrR4D7pmnKwUsV4rfQtNAwkkTUW4joQ
7k63Sm+yY/Ie8B/M8NNjzoSu6wvKhSVJjzQYT17ip8xqR+3ZjOut7qUmYnsr2MD8cVa62wbGtHCZ
l8TBN6SSWr9SIvoyO8/rjaJBzYBMTVrGFx8I9FN9IIqC5ETLaZ/rVK22VVeOew1bc5I7NiW08ucc
s8hr7tvkc5mnuDDzayaZCVpITC0iRb5uLNeFRaRWsr7oefGtznTwBnP8ejXXp/PPUvOuGSf8Vm9Q
pu1PG0s3vc7dNxyxMFRzYNFXTqYhYfc3lpTDW472d+f4gbNQyuYy1/YDpiibGKcMTAgZJPlErH+9
7CPjjemMRdCHAsInnDtfS7VLCzXdanUevnW2hdX1JUz4l32r+ekQMX2Pu6bdwHNkFSY/Y+m1nXHJ
UQytTDc1vrm2wzNS47qcUlTg3F89UvMquQKkNwz48dAaX+dDbZQYoYxhuBxLJtMNBnXEBE49dByS
kOhN3Ir5MLMsMjfDnGBciBgDv9B/DQzNOIbQrmEgDPnZBgxZzItTIQ5pz6aZalV+TVvXXzHtK5dG
QvBqhsHIMQMUeHDy4U5ExTXIh/JDU7pVPrWeVV7dCi11X3160EFMHZ9TZoe6tcWicbDqAc9nuDat
dao9VNevzZXkLJTP3Uqz6ndRdUbxUekLJw1ICxv74ixqsivi6cybrgmEt5AeYUGpvonOvXeK85+/
rLRxsvW0v/z+n79g2eKDqhKzCXy7lcyRC0V6xUOdJc5j5bkvIimLd5JqwATzSb/QEMdUC8c7GJ6F
eRykCRPLkgUexojwDKvFRG2ae4eFgvtXEeJyCliDd/CAFC/1z2lQk2s4DWjSKN/po46+UWYlRgvV
G2aK/k941cumrNMf/I67wEA4xDpKEPQzLT5RLz8HUWWUQwgARxRT6kfjj8mnH6J0xiaiega8po/s
/UezqOL3rHpNJ+KWUdbapgxEumsG4BXEABtSV1i+VTXcZmoRIvDh869jpV60Phpyaeo/nLI19n9u
UEWMLE+FZBH3ivqgJyLel0VV7WJSuImd5P9VNxAIOsPEdjQpQJ7K9BFoYNhXIgsYyMG8PNGsLPys
sM7sR4uyb6qHvgD5TuxT35cGq2sa8xiZ1lWoQl4AITczLGBN7FDLKRRsRKvJo8hbOtJ8nf8C09QJ
Zx7+H2HntRy3km3bL0IETMK9lrcsskiRol4QsvDe4+vvyKzdV336nuj7sCsAcEsiWYXEyrXmHDNv
cZyYzkdmpngT5RvqwXtcJwEtA/KviJnp6auZGvrTIh4I9ood6Fd0kzex3MoEGRlg6OXMS0ql8U4u
JlkAVvJaSJUhbXbSAFDJqqMiX/QXaXjRst7E8LBUNTJAuDT6UNG+Ved5XiRb166ax9/+Zyrt8WvQ
wIF4qEgin75vUCCxUxO+YfAvaScMprzsXvQ2G0/IFX5BTiRxHInJK5+d5rdvw8BPZhyij8fVGDoJ
VUGMNMRzCYiR3RA4m/LhIV7mMHdI1cw1iFBYeygL9NcOMRImZr88a9ocXTUja7cSjOmRYvcSEnUy
oEK4wyCY7tlinePIGb9oBbvG3QhenjUSblntWx8u7+UlsXIfc2stPrrZwmXjNnS0Ze+yMKGmVWPz
o9FFdBG4ty8BMm3IAsJ/CzMLu0CRwXwdCE9Z6HxvXAtg5iQH5LXXr5YK+YMm8uptzPKPGB4XPdDy
Q0vQEAiLslb7k/JpfSWwE2BjhNSk84svS8N8rq5nQvuqND8idGYSpsckCnQi/tpVDoLlYnwLF23G
5xLJVmz8dS4MbbdM7sTokVMDW3cvpXzjgtZELOYqmmzkWmyfKzvG8OkLbTuXZg81rYpeoiX5YyMB
BSHHQiWq4tZXcXOzYAesE9Pr6Wg106Gu0uDgYUo+P96RDIRC3npi6ydCX1kupglAk1AOs0rv17mO
T2XSk+DcOV31mizDm6j66cPRg1Nnmje1mWjqnAqHibKuVnahuWAufIeO85jj6pwd40veuxPxebkF
GtdaNsJh+2nKm1LMBYxUexjomhvbJQRSToX57PgxyJ3IoQEm/P7mZShzEmWldwcXVtDCWmSIhLQX
s3yf+C1PsQ1QwNKdvTU17Jrabnj2DGskdGYM2AD37s2ZJp9oThGs49IkK8fNJc5b/1obDdRhnZCa
Bnf+ITQi+KQ6xp6yyoON+gnVKRYZnjNyl0gXqZGT1NaIHLwopvVBzB8hrLnAUy2W5ZZUtGVK66c+
z95Lha4Izmo4rtXAOU/Fs1MT2lZZKUnow9DXQFdkuUfL0oFX0U9f4jiGXeFXn3Sf571GBNMOOJcO
iSfML9XUdPdZl7k4Hk4mNXFX19rDgCfzri7glHYwOTEE0xY8NIDGeeRKXT/rUfFM0Aw5p13n4PVG
/FbngX7pgqA5JZ1nAY2UyvG0BpQ96I8zjWbb45t0yBRV9byj6zRibBBIqRxDNzHRbt3MJrkpxXo2
uv6m0zw/uaXj70gJ8S5zyY/nZZ2LyMTJvrMKr2IUKuslnrRb1WA98yEBvZmN7m2NeiwuRctHeyGN
tczzfE9T3Lmqoyht/zlKDGtYEztSkoAUfWaVNj/xp80vXZZ/hgPU9ZAEPyYTwTrJw+B1apdgDc8Y
kq28Fk42IMQiY6+nD3BlBsvhbwr7MlyHY9m88DKspiqZpQmToxZmgEMs0lMIeMRCp6Q1EEIXvM/H
BKLMl9aPbu3gLd8dJmxrMiymbTQAF/NVgRnnjb5pe+gyZRho74gV19MolreGpxbANB1/IpcdfR4u
QUssxNDF7c5sDZ6uKLtw3lnZ81zP6ZnpzUh94o2f8IoeQsn/+D/wmtTQJdB5Dfm3OHNX9RwbPzrk
xusoNtyreoGRQsK3/ILDBHZ0/PybYGOODZq2Tt+jsWGLjlG67C+D2iSJ0iMzNFhaavY0uMZg5FWv
j9T78NpFTbSqNG692AaSoD5l6vPGj1Ey/W6JCgWgFIPOOo76VN3mGLFngD7va9Y2t75Ovk+TmF4N
Le75eyrjrep7kgeXpbi2LIKnHvoA8uB3LK61fIuHrnqOagO6ah1c6zxCBaOlbwxeWTUZOcU+fkDG
y+fIH2u+T9pKNQKzK03RdW0OnrfCdpPx98ta1NIwGev2FJFhRWMplXd0po3vuevOzwNv9QpbhLmN
+7wDK29jDCYJbhvLo1BeU0fqWtgs4y2c0s2MKW/VyR6Kkp/5y5Ae1TVV2ET1yDtnBsUhikse3PU8
PPu4NGhCt9aObpL+pcePkBpd8quvsufRFoKgtc4EP47Yq8N+kaTshuKGtKbWIqd8Et4dNczyTl1d
7LoZt7eFlPdmM94DHd+4P4u3ricIIfeC5aiEPl2+dPtAp439GDolH1HmB19cg8cFHeZvqV6ChDJg
lQVBnKy7SHd3aGzDfgVCdrgYt24SzQVfMrA2+eImBV9LOprHUSJDiaBJJUUV0F60vBf6IE+1O1g8
OMlRqHUjW7s1Ea7O2Buf9HbuKXLXezjmDmNMFvRqCI1PreDeHNy+uZq+DFFN6fxr4ADer+q1MYzy
2cpQMKGN+mjHXhABPfcY7lwHwJfID14W7RM2nX+MQNu1TWn/WTjI5BX5pdSDZkTExXhJYp6ZkUOB
UAej8VxrSK5LKZXKi+kl116t0Y1enKD37j3UcQiAyVfcJtmx0SWjt9Dir0u/yMQfL7z4YmRGoJvz
qkGOuFpIx3vzDQbDEbDzsxa084WYEWOra8/A0OOLpxnWSxOOX8hBe2XTRVZeU5fXlprzqo7+vjS9
Vxwx2l9FnB8fpRvdzfzdNt2by+D/dysCBD5R852GbrtOqpvrBunWLHNg4kFeXrFcuxtdGPAESlgV
gj2Erk24i5g7R0DBsIpPdBSIBNO+oTlco31Lfg0+DNIhHYt7IkjhdCn09kwhhyetYtOE2+SrVubZ
QQ2jSBpzzma0vCEixR5el91dvVgdfIkFEvQ+4BP4pOnRDuiyfpmRFTxePOCZbJrqcTO3/T1fzOCG
CtJAlT/RdJGagwgFKB/WungaRyo2Khs5sRHOC37zdxHb9Wcrd0a63BlxX9uvcT4cFvr5cZq270Zg
i2PS9bSgpD62HsN/u24k2e8xc97oISJOfEjloWrrWVJdq7L+TTRatc/zQOx70/36twvrAciyS7/+
oL21MUFdfBR5Xh0Nao9tPunj2qWNstOUsUDNyTpr+N35+bjqXMb5mniPB1B5WjH/8zIhR8uj/oaK
TTwuhyM2acKXurXTd/1RNfnbIAVemkNgwHwC+KlLNkjf5jsdoug1sQPr8UXGvGAbQ1gtYi4ZVoY6
jAaSSHiDpeCrchPjGjjY7T2IOgXYz4ncBGjy+bObQZuqouVdTZ2U7FOb2ugKDvsxFJODR3XZ0fOf
RgrHSRPm3AK2zdNLkbrBvjaW5ymy0l2pMSbBiixIBgV63ndCvzjxwNBw7lfsF+G/lkNwruSLOlIv
FjFNZ0ABUfAayt7EXCCmcEXm3ynEINrUyG0ee3MqJnNr04hca3obfGsc1LRjFPyO/fopLYF6BRl1
mtKZhMie1uzell0uWweU6zcn87TDpBnlwcaadSSbcryNThNv6nIOXiJ4tewi/Jt68SludsK1eub0
/T/XGqfqzo+ad5m1X1FUv89JZbGYeswoOjbM6rTDS7I2o5lmf6RdJqnyyNp+OVRaH3TgdwT/ami8
paAEfkyF9TgY/nUgvwSgDsq/7Xz73/+/KK6CT6NDK6wnT3SCnF9LY79MbdV/iLon2LdI24uWQXFt
eyi3pZMXX40esAPgKgLa4/Q2dNq0YUJXnnJdDF+z7JDJu87wU5JigEVRNW4i0ZcfJFhAOWnRYXV9
VX2Maf5Zab5Nz0zHINO41X4U72aeWh/xGNsXMRDLoE4TyjrC6HRKa0xGQxoOZ8d4zeUJ+xv54mdE
shBx9hLy4byXpAmTBBQS42GulHNHvfRmFZ6CjsTBWu5P56X3zkXEZ6WLXcothMuvgzuRSl1ajArE
YfBQZonWe1Zi6GIYzB3C5mcKr3kzsOM7B7jGn7oFk1vbj+LOyHVPBhLTRRelSx1OzTmVBsOpGtkI
6zAY3BQ5oE+emlcZ0Y9pwM7nQTO5+H1dHrvUo2PH9JNuGA2ZzjJ2UUxkzFyX2kZEIUhDtnGN6/2x
0s7beUQtbgw9yM7LTHpwN/TuqrdL/VTMUbj2Gb0cJ93P70yzSyq7G90JtIP/8yjqQoiP8lqijmh5
bipjaQ/cbGf1+RNDqx1jc6E0kZ9OI0wOzLm+ObVffeef2Eey29M64hY7qcuzzTkUPdFLpA6FhyQd
eZcbxoWUnf51IYnhwyJ3iSF2+Fb0r6UUT9gMX68LIcEImtBMhB5SVCPYhNV4TWb2lQgBFpKTRy84
z16mIe0QpwD87SmSvrVUhHu9i6oLoSB468pu3uSFn2yXtCmPgI2g/6tx79/zxG6BiWii3xvLazeQ
Lq/eo8jQq/1ja9vK4I5gOIWOPf6WB21sT+pgDN3gUpsSmU8217nJC55Z8ki9LItPO6AC2yWvox85
Mktoof3zLEsDJGCZbXmbGMXjPZ+BgwQO5rJBY2aJIL3/TZjHihWp/Zkncbgma8h9GWYM/gLJ19Gq
0JeNRWuhstPD/TjA68os8WfRdetbO7l/xir/5yAuLD6JzTPWm3wTlcx1VPPXKUD7w/AfkmW5dGGR
MIekJ+y34FqaAj2llyFXkcKcLg/oe6tDb7qFPtBc8hoYCATppQHyfBF1x4odaeQHAp0Jt0WEI5La
Dsmi3OZm//c0mLPhhVSUrWr72SR/nItF35ax0VibvAdM0vULUgVMxWpebGhh+6rOIt38khY+K5wI
s+llHMwCj55fYcc1pme9supjRXd/K+KAnaoIzr58UUedGPjUJMY8HjPVZfP84Q+Cw5fF8+LLQzhj
7lPAUVGy5D9jh9GjSOPw2S0QiGGCZ/KL1ntN2HfL09YqdoPqB2kQzVfEyRjHagbKP5u+dyVmZkG5
FdEble5PEwLikFfUJSDXa/lckvEqEhMKXVOLtMc3qL4ApdSuAwo1KVVQCjeYGsbaCZNoGzmoDPeJ
5TAGBDLzu0n0EgP68OTqprsXqTDOf18WBu3krUgXiz8sHskp3C5st4KzOlIvhimSQ+BnT40xSQll
MWyxMnK/yPm68mKbXf+lqNh5Pn5lmOKHVVxo9pYePBEZzFevhAiEV7KDwKUpAULWWK9FkdrbvGkd
PuopUAqrf+29bvnOpithwGJAbkMh+ER2d7GOB9yy3VCLp9ZOfzhan9yXEKlnCWZqPZBUsmd2R7Ka
fEKKKjl7AibzLM8i+SCF9gZjTIK3iIDYzGp+W5sh2bkgT862SzqWkXT5iia3T6Dy18cHB6O9YKfP
ap+AItw2JI5tdTl4UNdaDHFb4tZ51qpr9Bg6rRHHbkqHc292w7mVL+pIXZtck2vAk+0hzA+12936
JhAnNbOY5KRi8aORVDizPajBBb9BqkVhQpdb+GVS1ZClJL8bw6u6Kw8caD2U7DinQUIuwfyo4P/W
7aqWJx0wxakOOzpwjhZtzOvjIWPayR6Bbx9FxU+9Cn4tieeyohkfj2WsQ0n+w0IlFC6W/7MfnW5l
9bGFQiqbt126ZCCIx6O/BOxgegdrv15s5wgXX+A42cHwF38fmo79ZjcW+DbuFEa+30U7owsIMv3S
17Ka0nRrHc9YX9eNnhwaGmM3aOVinxii2PpB8Ooz7/kS9FUPkjAwDjEU0lfDT0BGmH36jc3Dbk7Z
4ci/v8tDhGZ2PcEso1vnB4m11Sor/pT/hz4TxIdD686vyd9AgupPZhS3X6x5Olmo/cByt+ZGUL9B
TDfaaBWH4yuUKVJQhF58dXiq+lG+fCt1r9hx8x977FK7mV323XLJvXMTe7z909RmTL1i0T6o7ypK
iQ6Ppm6+NDjK6PjQHAfwttWA9x9jm9TjpDl0TdR+1iHG0ZrpxMmpaZMnzJJRe6RTrf1Y6vH30GYR
PGe/2bYNert+kfK0rIuPam+eTEQYdrM+r7G4ofZPYtYhkeLhErpO9nSNMid0wvbF7NvmXOd1tQM6
UZAXO1kfZCHUGARsNq54bj7Q/k6025TzWRmePe5dslfsd00Lpu1EcffGo/V7q/ndS9brX21Z1bd2
9kOLhvZgWORiYJaqz1Xufy9lMZTE3b5Hq/sxostUmnp0epAfK9ciIz5zDoCCmkeF3soyndydnW0G
wTEbw2gvkmbcD3MAhkjKL+u6E0gAxxf1zyqhVDjKG8PQ0z0c4+Yt7iE9CfPWu364jrTMouZwp69V
aRACEWZPWbbE68ruCCqRPZ1sbtOrOp1J7Dn32O/WPCHCLXl4NTZ7QtUXKT+JzDLZk3VkbsY8CdZK
We1kl3+K8ChtrrZR+rda+B7xBGW9twpizYQYDZc0DkJz9ABAdRT0jKZqq966LU2DYrF2YEXsVx61
7YsFSm+Rtg4/ScLT42+ehD6AkPO/JWD+v8uDtu8eB/poJ1+drDw5abkzpZBx6fP8Ls+USTlpiCQi
WPA54NGNz7UND0oYpspZda3ph2qXDPlWvdFjVwbP5MatPRl19Ngj0BJ3n8rhzVlmMu7leqo2IYEh
QXYTApjJCoxbNnZL/1tgLdrDIsJ9UmpDs80dzV85RvESLmGJ28j/x+D51+pplCLdJp5nrDvpdGtC
wzqQZptFG5v8DGJm7ohvoaOCVdm4S5be1bUxhaXopD1cCzHHsHmdO44ZZ10HOu0EGJUz2RwA9DN7
2qbogOGz4sHvvHh4HDXyKA0ED8xuEO9TMz3lTKy/sLT1B4SryT4pUjahaqTAvOC7u6TSVFZ9OHaF
a7UvKkaaOK7yadbwsxT11hSInIJZC4nfAQ3PfIO4JMvC6Z+IZ3WULNo9KhbmQ/K6tYjy4E65Wf/Q
ZyySDjMK9qR3NeRPRHVu66HY6ppmPXyzKkfLLjvt2hgoXhxjydbUnP46owBBOmS39y4rINsLW7+X
mDX5b/xZDAJKRmPYADJZauusnzbFSK48+qN5z5/vz2GCjjpgloRekyyNCFSDtfp4vAdWUgo4av/y
gbFSu5t57sq1r78lC5j8JCpoeRnaQNUB7A9hANMi2YxM0tLcRhmAXXUEI6R4nrzukIzJQkYfggTG
GvPeqkQmZaiWsx/6lCBWqc7PmFl0fmxc8PIdVZNA9QY6N0ajAFcObs2yJ9CXckp+ZoQQ9slItJ+u
VIt72qpt7OYX5T2MHD0p16jbkm1YYRqzDIZDnkOSHz1L+3W2SQ56/KC0UhiuFASh6bl3QboFqbTE
FLxyCUNl71V2Es25V8tIYyIlVp8M8liYnzTCalYWw5LHZjPIrWrnwfCgG83aWkQ1qYYG3WXF6xk1
pjiBFDOH0ghvCW8E5yYnV5PBX6OzbFw9v3FxgNMFTB1n63sx8h2nSPZsSQ9NS9ISzCfb3bSFVhwR
r3/46agTSok3V02CW5Fw+8ew2v62TFrXCPGdQ2foqJqbrPV2j2aTH3lPcxPZR6UR7Lu4OU5aufVz
82tNsw8Iijbfwxb0pd4OV1Zewv2UroVbC+lbABFIClyczgrIg+FBGybFvEfBSmq9bEObNrMi1EwG
/WJSdkrY+Td1NGrZfDQxQawKv/4ziMH8os+peWV39IdhaXx5/L7a+o2m03BAfW29zBiK5dTO/rX1
2u7P4/eml58LXMlfIh/YDugjbQxaMgQWj1tH+PkhVlipuc8Pk4uDXp3ijNo9Ruh6zwImncnqrbUp
ctdGb7aXqQQ7+JA5jstMVKvZU6S0vrbW2+VPWuvVlUDf5jKy91+XfYVYklRRf0JGnDaEgKc5KZis
3O6J32l3xw4w3ZBHb6O6M58eE0OnwEbEhugShZHBvL02LiWcknNS/UgC+14E1vBRoBrHWYUxjyaH
7HnSveqVFrYDLHcSCGJJD4rH5oRmZF8V7WSvcu7Lx3hpIh8naWu4TlbZXtRRSBwsoXhcW+S1MJz/
9VWiCtePiYuxOCja5M9ETh1cVUKWqxl8kCjhOvZocp9GRpbbrKpdnlOCSOJWcz6xvr2JYtL/mP5b
V2Xaa8YUfd1paNB7M/uw8pD1R90DEZx2Q32IMIEO+DYd9g2BZz15+hyAo9aJkeoK8WSXubjQs1z3
voO4pM5alhS1dzgVSdRe4tlqAPH+66gcTDKLA/S11b2SIvwlcgDgGPdWLjft1KkT9RVvGM2Vs5DI
ohVwKIXF6V+UDnT4EamiHNHYYkxfHGjf+2iup62o9f69HrR0axuRRRZTNLzDfh7WkeszTpVf7Xxc
r1W4tNelKPr3RHRPMu/0OegaGymhbwJpjGmRa5QLWuZNEHfSP3pICulD/qlFUPk7k70ebNytPub+
e1X3b0U2OxedZ/lOZDsP+TTCZfJn9UFLVuyhxhrWEUlQ/sGgxLqPJm1at6tv6qwd9fFQht7enPIf
f4UkGlk3p7iJfmSyyVRVKQoU3azoWMYfLTjxjzD1BQRaO35qgqo5gQwiTqIJvpt4SgCsBajrdMv7
UcXjupnG4HeU+vvJRLogpX+5kTLtWvL6Ylkk5Vqh+FUGZF3gECSKRPYhUfgva82qrW2VLMYR5tAv
9Scn+ceRoH9/6FfimSBczDeeAUZ5iDehQ/mnLVZ4VS9eF0XXmRzpFUDo5DQ0sfls2saONhQDOY88
KbJIcQvVzhfqBagqUm1TYeVrhuBJrZdxXhNpEvT62sqhe/Q5v1slLVY+54wUz2yhI9anIr+VQJo3
/sgmIayt/C3o0/nkMjZcdX6NirPdzNqUPjvEsKw9Ew9P2qTQmGoD+Y/I3XDVOywXJs7Lxwf+8cE2
tuRCGU8zi/wqYUeEiSnNycQqOkgpLtrVGETVF9EvYEsRN/1CIbHyCNi5jFrtbtyqXjZDCgJTPW/a
VHuu42548Tugck0XEeTrUk4kCME3uIGZQMzuLc+b9E1dz+T1nBzVYxEaLjFl8ULlP0RHDHXizYJO
0Y5T/KNsQrGKhXvuUDSrSWgclMxQS3gBsoYGsvr6EEU/NkElN87FMKz+3BbFuwcC6Pz3JRu6fz9V
X5hLSOt2jk6ywK296eI0/9kS5h6hJJ6rBVXko+vujDD+B8K1sZLaFGvE/a1j1JE8GUsaoSYfabng
P5b5iZCjEbGoWlzVMju+ujapcuShQunFYL8bpJ9Z3ftSOnmg01SsIjPyDllClmYrLTdGAc7XdMyB
EDGWlb+n6qvoVP/5qjkDxjaHiPmu0dHliMOPPqjyp6YSCYGgQ/gRBwlw2wq/s/rqkBGwoI3nh5oa
+wUI4rpXYlsA56418634IbduZ1/s0m5vRlX+WSwEM32iiR0NbCQEsiL/2+aweVisrNYcD15NqAVN
IH+N7ER/6Q25Kae9ps5GzkzZJFNntPMOPoMLI+kvyg1JXRMd64Z8eZzH1tn0CRpQDwRh018NtelV
XWfUlm2qknwy055NelhF/cLu/2bBvf+IoY6exmjW17Y8TVqG/Akp5qJz0DoVpu6uxnLie+cbXsgC
fuIOYrYRQvQYjCDcZ76/cmWbG6Vvi36JlaSuywbwtqHLKGFt5TVa43TbEagIqwLVVGoRCljXPRhU
hDkjWwgeIFXxGuHbPE5uSMZ0jZUuhwWOgUICjNLgLa7m4ML6BuUrsfW1sIq7wI9/8lCIn9RRCNjJ
qQh58CoGzVJISGivWAWsgE+Gm7i3rgKznvGDvQmnPhey7MNy/9mWWfJcmbmHiirchHw+z1WUd+s+
cZuLZeQOjkcihOJ68nZxSdGmphzEFOTrMAdnXZmQuoskbvdeZPHTITcApTckK7VXQ3o8MEWrGXEL
niyqVdl7MVl1suFt4lI/O7LrrU7VCxSdlfsOMb6y7StE5H/uEntss10zU2iwb/5O2oZOzU6OmV/y
YNG6iehyZUwIUi97wspWExZW29yZKBdzimMiLq963J0cW/zM5aPEaskLb+K22ohk+tpK1hcb/e+2
Ro/u8VH/p4QheGwbyHxgpa4Vbl0ctDQaVmlv//zv3oX/xbngC4A34EgJy2IL9B8eehRWGn07eitt
8Yqrpdz/HRHHrXwMucmzaq0LrVt2Au3wOtAbmjBsaNXcQE0Q/mOWYPnFsnvwzprIo7YUAeM1iZPP
mvJPJe3XSm2mrj90Z1NyaRjenCrAVu5mWSBkThRyA834J+IdMjtP38qGTxehVxAqLFx4zFC9beWy
OPf5ADIkDsnNSXz2hfKrXVc/a5N9WvDLX2sT0DjbLJJEuB08nCeMXTHUo0aMG20zoTpcq2dAKxgb
VLBRmDAYh8RncW9MoPtrq5SGxm7ntl67fyBzEPs+kUQyBjtSxtDhB5SMtV06K5qTKLAbA8NOOIz/
H6SK0P/TbOLrXBMGDmjd8W2hQHX/5oPWmzJ1LMdqTho9kj16Q8wRQSLOgV8uV6LRDFqhCybncIgv
eBcR4y2+cVSOMi+nQ9fMRUnIxKlujZdaNo7EEGdPadX/UGdDIdInzRt/FEnwhsKx/Gwhqw8xazUH
ad3MP8ve/WiTsXoOUW2cY6o6hvz4rhCIx9jSCRzPTO/VRupzWurpuwaWBYxrqJ/qyIICOdHf1swd
AihvNw3pdIyhI2zdIbnP8G0uujXu1YrcGi5b1ba1D7pnVLc5XxCeo49pPfL1lOit6xr/UPg4s4PK
ck+TbdPgWAIpGCAtMBmLt2TQ4rXphPpRmEnxZqQ2Qdqm1b0MmhNum6EaqFZRLafYIa6270JecwCw
5J2nvxmEhNvie2A5+l15TPUEh804G3epOmJwiu5H+bJ4tv0E51a9opcmxxxz3CuSe3PXAHs7Vx6E
EiDkxmWwA4d4QPPVyOviuZ0t67qQS+FJuRQJz2hjRVFqZFkxCFOPtcZN/LOIIjSLC+OgcQouiek0
F6YqslHaaidTWOY6Nuz8Wam7gK1S9ooppacUQbT2O7lhicor9QPLGGnoX3M79VcLzptrZgMwYqNk
7npt0WB2EgJn6dPRREy8jQdX0kpyhiv90DNwcazgPDoBuHj5WwCamQMGH/X940iXwsHCRK/u4+E8
+OCV9rkgWHfsUngnuffNL9rmSiQe6FwHHez1ce53xTk3wcTKS+rFfPwvOJuJQLuoKWYTT/upHqZT
ks9/5EDr7C6l/uJM6UG9LUXZ27vS0ZlljyPW9MgyX0udXcrk2T8enZ4cDMPVbHssJdMQrUoitECT
ar+DKnmPvFpAsk21VUq669FheHEFZfruIvH9pVUop3rUwyuyZ0g/mQgFAPOZmc7wOzB56Htzjbin
xRgA5vej0TSisMBqHdLa+zanSXy2kzZm3sKRGWNAiwP3sEiRjTXOyG2k5sYr3RAzhOyZ1IDP92bm
fNokoB2idK6sTdTbYk8NSuMal3+1GkQdrqdyIksrnKQD17AnNMlduB9YHA/4ycaNqj3VqRgcEsaK
JXyKbfGpXN5l782r0Zr9o64DgBGIaLdTOerXuE+uqmOmXswiAHakxz7j7/yLImjM3amSBmJ3oS6y
yIGXpvFq7hC8wRhbtWqpNFv9m5sRbLwEun3WoUGvCDX4tC3iTpTPem46sTGG/tDbFv5PLf6pRqYt
iNad4y9PulaXz22YwmvRfNYYOweZEFLoVmifBrf+EjhBs7OTxTv1blIf0L4Y3KhMZBh0XSc9r/YT
wXDIrRJ/rTVhi8kSB1Le9keSsZPXsaHkMv0m6o+eSZRPlyUobZs3xUsxnNsQIdb9a8LMteiziT2s
++nwTAGC6rjrEPvLo7APQTZpnfsUOd1dONZ4M5ThxxvuY6mTK+Ujp8+x1u3pxfunKJusCy1Yb8u/
HL1B81p4PxG3PdptWjo1l5ZueFHN2Y+4YcWjvWzfhhLVhLGkd8OhWxDMSFRUyd2N3P7qlNxMc/PY
m5McXa3U9o+OAYtKtjBNoNO2DlucTCMtx4OYquzi9eOxALeGSI8PYVVoy+VJl4eG6wAZVThLM8yW
jZouOCXFi9HN9VV9tlxG7atekEs458UWCy3Pnyj8nUmfsd622t5TtZE2t/JXmZEFrcDZfGj7rPSf
0qBmGoGxosK9t59sAdBxse2z147fhLduQV79qtI+XOdTj/I3y4noYO151EdWN2afFCXRepYKDd4W
rGNy1KJeUA3Sl+mZ4Tj9OK76MtNvXdKlN0Z8mD3U1GpGHGsNxXMkV86KudwpDOvPUMdAHGneDwV9
UXtxVfX3vkET2jLbXRLA67XDwt8nOaNXTcT41TRaDUWIEvi/l2bi/33Oe67l4ykVuo3K0HT+g3dS
mY5u4W8/TcX0MSu7E7oksSmyfJeBKFkr7BXuNO0lq4aVol5hg8D5XOvfY/fFTCZ3p6eE2SL8EE/5
kEwB2/MgOYNQDK+phKCoI68m0GYBjr5XQqs2jYvPGtWSUm05dnJo+8j/RrPkbUGnAnKC8ob+qH9K
/embOov6b77C8dpRcXC5s/bKt2KUxIqipvnvvxjT/J/MVc/xfdPQLUtnA+3rQIz/o2hNKqMou0Yj
oknk+Zq0P7ZGrpdd0lkfn6c0o/ih5PgRi+5d86pqw48abtU40Crs7lQL/bc6UwqVUObA2sBalVNP
6M6RfTf4YqigpyTmXhy5z3M2Nn8KP71UZn22A5LSKw24Zy9bF7N1AU5UfYfbjLwDeewb2Mh0i1tI
u6AGXetGRSunxoDd+bLhM+c/iYR3wXtU07NGIhkGCuS3dd5qhLvg3VLP/lb2Yyy5uTX7jCxPuZEw
6b4nHW65dTDFGiP50ThEFvpLr9KPsZxiamPo7bqk0teurD+XCae2VUcvSIGRDYPqZx5irh6+yn9N
Zdf8NrNdxe3xxS3b78p5mCwmwi8mi6ZnsnVEJyi2lWNmxEfnZLXb/n3EkggGAAhf1I/ZEbO29jAz
aTbqVDcVLybLuYLAWBa6kAnTkaovwW/ssxy1Q/N/CDuv5raVLsr+IlQhNoBX5kwFSrb8gpJtGTln
/PpZaPq78vVM3XkwCgBpiaSIRvc5e6/dLvQeHLCtjiyqWFGspXprrxlh/XZXnY2R7exkM6OwIKCj
+24XsY3M3jXhoyTxcOnqvj4k6L/vEkpgAhisS6RoWNDdRd1UHpZ3HJiV0+4HXFwrRijcfqOW7e2x
1bcR/PEnUdnUyLmZLVzWNBVwProKxuA6Wydz/H0JxfphtOfGWQ/MGD2S/uAMx342hw499mn5hNh5
ijQ8VihzvWGp5jm4ydB9SvhL3f36ZqDXVzegFzXVLpGCmuqvJttC8pli7qSI/MsSxp4pYPzu1nW8
DBq7fqpEtpv57es4amEzBVZDlFCE1stsyIiau69wox8qCxvhoM6AsSxwt0Xo4I7FzHQxsopAyy58
ENkcQ6T1i8INMRvOvnKJ+8pGbZqHW/WsGm288dUQo8g/e45TPbl6damzgXmHrVLe7L1237WVuUHg
i02B7vSYUUGd1YW+4f8UUzxesV51L44QC8tIblZlHuR0foYwbLU+i9cadMYizTZzn+QgW816Z6H1
STOM/XPHI7OQJEFOyWgLW8RiJrii5w2qLrGuBM20z3Nyz6za8mh20V5TlPwcOSMKkCwRx/sd8b/H
nzki5A+opRx+HJVVmOtYFokg7l9Qy8IR9SSayT0OKsFL0m7jcl8+GCk3fLkukefshggIe18nbXyV
V7PcNCznd7EK1VBe3JQcbjjOCZWwad0cw7nlgQJIPQ3Wi1M4+v1M0dhfW69uCTCGK1ICGfGnJrtw
H8RxNsQlokXMaUWogm+d69wUhPAkFTV1aQWyQJea2Q6yhGaJxX9/Fu6/qazys3AtzXVYcQqIjs5f
QzFpjFbL0ss7UrIixqsjiBMJDsFdBDdo9rQKS6158VLFZLRUVbqwnB90ksvx8TT7lPTnpSvzPqzS
2dOXnnY1gsiN1JQMQl9Uill8tUmy2tlALhaSvY6mabhGWGE3Gua3a+0Fsw+Uc37K+hPy4lLYdv2S
MeyMdZY+O17qPhUJUQUt8ljiEMVxUmnm08vWwSbOYMg4zZujZCkFk76O1EY5ZMgN6boRbTk4v4JZ
1iVBy1XEWr/qUTxk+DMfulBEF2uk1prGwYM8JTdmkxdrm4A1/Og8TW7kU5JQ25Pynp/kKbXA5Ef2
+VnOVUBfDd/iGAGwnLDIqYvnCX8xI4hl5dfTWf3lafZFrVnqNtS6VYCAy1hEaDbnjTnfMSI9/eo6
g7rXozbZc/QtNkxbXYX2B+Ea5sljBOu2Q6w6i6KnQWmVlXImf/Lw318O3Zm5F5/M3vnbYWmqZhka
2F5VA53/7ylMF7K8r0bAJ75HtLRc/Uep94vsR+dqpPhyskxjYetWf3tGWbXAVwYv6Yd5/Qy2PlnJ
vZ6ghiVZY6tYdNWzaXm/z38+43MvptQkOuQl8500JwLhlBNUhsnVXyN96B+rf/ZM4Nz3c75VvBdG
NB2kInxifg0IoUMqoDa0U2E24S/vtBmmVuAXZ88qb1IDI5LHrAy9Nz1pjk1deB9RUlPMwsU1jeaI
ElVd6J5RAEhBU5nZ3MvquUdfGTnTaOnnwt+NTGu2Qszsdqtv4y9gJYq9J9A73PuWueqSUovQdos2
jeIBy2Cy9xz9nOuxuklV5ejV3pPC5KldNLNeKDaK8jjbFfsiG9Y1JPO3dgQVZOX5BU0UE+iClAe8
EkAR50rQFJsk/IKuxKzt4pGerDFYV1X83MqV3ZhSfInHL0pfDNfScqZHPSy/SmdkPsTtmmqXQkhm
rq3uRi5/Yt6epuCH1Cx8knOBxFc3ZGQSQY6EY1lm9UELXPtJR2b6mI8drElWasKZmD8NZRasHKoD
S/naLD1o1+SnkGgZ5sZTriNbZ8r1wAdQrSVCTe7ltcafLIYKMXsvRAROz1fhUNUA5od5RNS5Oa3+
qHIO1nvM+EJMUdPS31dzfCVaufAMlBnM48aLJRBYVi1vuZ6TbJsQBUYDhjxfzW1khYyKUQpZNcMA
a1Yr0c6kRMzIC/1A1hsn3v3KAbO94b5BQO7QKkt5w5xtoqvYU5EL4pFaxOFQ7YNBRIcsnsPeVVzt
OlcIIo3CWWqzP7eGrL8um1BdktrxNrqeurH1iAxrA4/oRGf0kbYfhI2WHh8ZIxKmxKyqOKsKEd59
6UerQLXek1p7kW0OMWTN0mgQDAnadW+hanabLMTdq3Tx+PzXXgZtxNAG9cTn/yDVai1/gEOtZ++y
5RiRv4FZOczWcvUZOxBOJ4eUUk+zmBdRBhx3k62/Gob3FDe59WIXUG/5qdauDPgwB/9Ry6a3LGiD
o6yrkbcTLUbu6LuJ+tkBwNC+I+XnHHYWd9bmhxwSC91+tSJCMu6Lw6zvlJ2wFzLIhZ4zsKSixAKX
5Uc/zM50UOqXuZ6hz/Nwt0LMoFPOmtumTGH9s3zlJf2gjT6C35S9MbmJ5juz3BP9hgqscrq/K1lf
lptcD6etYRcfInWrVcVKYjlOOoBQdaa63Hf9gowbwS0gwBW+ujftE/vBgptDr7Kpd9XcSTNyilVx
gD+Au47UEYsIBG0YL+WqP0hDSOU5L69IzYcoLZyn/x64sT/9e+C28b9R7KTc55qQ1llm/XvgrsMg
C8tW0Y/30c9XYwIg2pz1Byyo5mKS2J4pNGnWKdA85KGEojfhkD4YSOk3cTrPgv2M+PEWtUdYsm4S
TRmfbORip4wpvDT5tkM7XnKEiXuBrG6r23X+2PhoDO3RUgEiDy0Obb8m3oqBsqn4PS1q/HU26tEZ
fvlK6mjafumBZV5bie2fKQQ+3CninlUxdPQ1FapKJeOWtbvVYRqefMvfy6UR7vsWSFE6LTA2Pfqx
rf/I/fhzJ6/talPnZC+RsRwd3MbWl3anWa8R+PCNnWXVpixy61WAAln6fuYQZRSK17mtsICekC3V
0iM1vdGsQ+w5zcYKtPQFuPNPZ2xoEtVlino/afBR2905L0HzmTNSEa7HGqZLs5XO9iZyAxw83szQ
oUVZgu0GXZfvaPp9aENEoHXqzm4E6uQIS+OjqVfi9LnJE6Ing4iV2ec5uddo45W8F+JddBsli2OW
Cwnb1BXX2/Zj5ywzYEorManNF5LtX4FPeB9eQJY4c5iD39vaDgXIwsDR+zOagnJRi0B9TtL6rVBs
Vn+KpX81WqBFc4u8zbRg1deme8qdPN0TECWOslJX4+xXK7if/YA1ptaITp7mt1nXJqPKfCjXDX5t
EvmcTYKZXvsheaVJ/KJZXfOzDWAhlU3z1mPAWzi9wwU8b7x5k5k4x+0RhoOlWeqiYqK810jZe6KP
FD9RAlkWRRU9yFOtBfS3tOoyXnuF9p74zvDaifYXhdrkVyKgSPbmr74Nv012G+yqANIGf+jhLHmg
MRrW1KrHPVaEXYafKUCjz7vXhYO7PCj2FEy4jQKLXck3FJLBvdWxc6/k23XAR/5/UmmI7vm/LmDS
ElxVWLw3VG/GX2uUcrCahp4hORPpKLb5pCI6GRVkIpajTrg0o10m2jCwFoycMbGBtr9zafatM6Yl
RLrM5hDXGD4i1Qx3uq8BrBOlegtLnHCWCwGOzJAaV30HHO/u3ZOrSWb7MMDi8FuVKICRZ560NPbZ
8PAv838KZoJZXQY0CjoqM3s4y+mtzNViIShHHuVtLOorfzMG9bSuUvVH3vn23vcRhNPQ99eOnDuR
LFSsWaBnq6rI7YdKePZD0iwKQaiXPCOGyX7QxvILpm738HkqCtUvYyqI+85oF6TRKAqimuaLBgYt
k6VDDeSVOk+++lR3yj1FtTZ3XR3rFgbueWAekvxacVexAcyotv69oeQTn0srePvTQoePrtW9HJAI
wOJW+CCR5i++XExMfc9M0FD750jo/p7LDXdIXfhLA7nOqrECQhoqwSyrjb8GifcxVpXyPtKD6M0K
H+Qw/YKIvPXnnZEzgFCaSzra0LfnBb7lh8u01oqL5DLFeVKudBnDo4r2mowYQxF0xacEv/MhUykU
/3PKmrLHkB7jI9EH1TIFgnGpdC24ZEKn5cUY9d27mFP5lGlueypmNTKiSOcKcBWVbwCL2ySkYOfY
0Bt17f2OgmunONyJlH6ktOAjDMNyKCV7vqZba8LOzZHhdZi6/gLcHK757PtnUtYt//vuRqjLXDr9
Y11CiKFrsi4hH1Tln/H3qtUAveQjERdnmGYb2grA4JywODR9VRy6eSMPPzfynBMKKKdpT6D4SF14
ERFRc9AysF9da4g/T5otPqWJLaE78+4fz5fHclPm1rW1+nEjf87near12WGKhpwGxvwb5CNTVf/v
N95/WNaKiPlButB1vrVlaxb3TRMG5cFHzAq+eD7ZzcfypDyccpiltqBHlTjZIRyn7JD8szcEarnU
y6bAK/G/R+VTeiBWJFn/8+y//vNfh/J58tznj/HxSm9rVjO9IsoDgIXfm8HCEwIRiEltHWZzAzc9
TF1lxwu5iwKNiyZRShK55e4fT2iUyNyqXrRtHVijTMR5kqWiGFvH8wudtC9uEe9ToZ9ce4SmFDgf
fB0S8NnIQmzopam9N6vkaoVVuQAHfU0igTEtKD5GxxywQYzbFFk3IVaWU6zyLLymOreROmrtpeGH
J8xFHyp46zBzTeYIzikt27UpvGPdkC4PyayA/kkUexX1DQBS4hji8ebZcUpUZ70yGstYD3Z2qnpz
3aE/p3mTb8sMrSEJSzjDcgsIOx4dWidxjkwd6G9STK/OUBADD45tWaTac540X2BzQm5hRF3rJI9g
0z4Ns/wNKliwyavoVGvjMbG/Bz4QG09P14nZfc+a7BvLumIRJcx4unLXT+5Bj5zH2u2Yg5EDw7RV
V+eMmMH/VvhBuDbRcbhqFy+8rtMWFO5uaaahajqamGNXY+Uhp9+7X4RFwTHwSnAJ3d5zjW3qLCtE
nMz3P2xXP4Q2s0Cui7DRb30dIRYKbhW6zQVTpmzV9dyPSbgukmjAP6EfI22phMqHCXPYoBS46tLg
JUsw6wCss3ZQs05t+hybeXVgivJcB7ioep+hbLI+RDk+5Ylz0Fr/wUTpbqsBHDsqoID6tmRrF0uT
4NVGhc7mUeHkY8WNjb/BWkaBuDh23e97ogiy3t62SkkZweyezACtYT5N38KlpRVvbVieMl9duhWT
CspzuwhWVOpV35rc4Q+aTlurzU99pZXLBm4HhmPyMUl5XZkaM/1SsU+da13iyn3gugRc0Nkac2M0
thTwV3XfsXRotK2r04p5RxkGwCp/aAd8g3B0kHol300vQqIZ2YB/VDrgGPmc9iTaoFnGDSFyal/+
mBCvcIt/8qLw2Qn8tWm4j4PfDauhvKEY+WkW2tWs3vXY3cXxUa0KQQCveKU19Z5l5b41e3uZuGa2
mHTt1c7VFSz9eoOW/9Xs8+/dhNKEbOKl51vPqbiFfbfQlBLGSZdvjK4Nl1zXqzzEYBsYLYWzOh1g
pYT7sGtvpR1+pP3N4mtte8ObqHV9DQb2ubIG8sm5b5T6WxYpDwpI+axX30y4Jwuj0Z2FQWd85XXj
q5Pm5QLlebxyQmTomb4kTYWYM9d8yzMjW3ZgoEc3wHYiDqk7EkRfhJeg8ChYN295OHYLlPHQRlZ5
RT+zqd2PTKl+mnSz13U6IoAa3aLfZQgv7cJH49CnWXGAkpMfHH/aKYMyblGJlYfKdIrDWAzUBz6P
3S58hLIEF30em+RGjo1yfJJ7nw/I8VIeMi/UKG+hAcnnIVGOi74GRew+DsqTciPHQtJXHMwt8zP/
2I3seOmlqrELhTuONAryLiPxiw38HcFXObGXsUV630LTUv7nfMuRe/I5fx/+85T7o/Oh3EvvPwHK
FO1mL8W0zNv8fCNZ2vMLPt/i/b7weZJpEC1d+XjpK7wL+bnI48+PqUGctEgJ8MLdrPIZIA/MDk7o
pfd7hdz7PCcPbV5CvPh8jnz4/r8/n95m1ndTS8jnqVkcHsV8m+4tof7elTdhT2cCuwvDbNnrpr6z
EPff75aYWAhTI3/R8xj+IdMouOcWwXy3DjqCgxkT+XHy2G/iL0E5wat0LRQMNQ0e5MXmIxYjWrZp
Q7HGM8eVdOvFeU4RSK6NgWaQPKftW6ecWOwimGt9tEluGjLSjT7DX9XAsp0Y05kJDJupqKcdnq9u
KQ09UFu0J3ecEUTWszyTBcDe1AaSnjwnym+qk1cXC3UHktvpLKejclob6hjOA4+sYckOQcu67tTa
3rNywp3uWI7YKgCFFjG5OKvO96dV3CfJwTDzbC9rbmFDQmA+juVedivSzorPWqA9C3I74If5qNbn
VR7NjrAZXhKryV78YQknBfQ6X+UXzKUsFjSdeCQn8Y6kCf3JIZHnXC0fVuH8cZVGzYBDMtu9/2fN
MgBf1ObJ778kfJFZ92dA9vx0n6aieyYLyTu4rTFzPEN6TE6oHctgsi9DZCRnc4x+kTJXLyKQGo/c
HtwDjvV6zacUv3N3tCu/+67YUb1ypmE8IY1pr3jqFqKC0WNksXtL21q9FKb7LI9UJQ1J5Grvj8lT
BoRaKlTuo2r37s2JI+L0anGKzKtqjdYtcZ18GdaOum9qxbo1fjqtQSTNjVQONTrJuz6uUG/Ph4qT
UZJqyXUDcrkhND19NCakbZYfbUwiqLtlSAXdNSPzSf404VRvmqdbZ/mrcIH8rHChr9wxeLzDYop5
OZDNmxzu15pFl0+xtfvmD7X1Pu9MiW0BBqu/gZgQ7xM7g18Ob9kYLaLUQOsLt+lawmu+hDaSDglL
NyGt3B+o5wfMFtcpKc2NsGe1vicoHFFQbedy9WC2uH7yjqB4YiHz6KEnQek1RBz8oE/aq3QWdmNm
7EdVIYk2SxftBHZ2mH2DtjNMxB7hYf90FnZ6YR+IhnqVz2hTkho1P7/lZXfRtFB5ZLphPxlDc4Dh
nD2FJR5dhHqXtgv0A6S4k8yAkKfszBl3fcAMAlrPNyJBhi/Avkpqdnj6soQYbN8O8r3NHR7IVnsq
kzja9q3qHz3dnE4OpLt1IjL3OZ2/qmZp2Vfe2811gXesmkATi8nmr+YxabsIq0xVRpMk4JUIyIOO
Ke6HbmcFl76lJ4Fj64xhVlmXWmqiEGvUBPOI9sWs21mc7yrbvkmchzxLqewQzPQ+GSHz0dz0H1vb
Uk/lpHnQGXig0MIj6TXui21m2Y5+BLhuXGlBRGNSV1ofXImhLpAoWzdTBYRUpCzP+tq6ZY2t3caN
fKRO3YzSbN4uLdAWGlPSSxOL9la4YJJ6xY73Ykq7mxu13magn7YahzLYIaHxyShBkP2nFtsN947B
DXo+D/4NAWMmHq0uEOfBtZOlFJbkHgEFzIRggE2VOAvDgN5nc+ndVUuDU1/u9enJjfe9hyOHQXLY
uHEWbwbGZgLc2aBbeKswMm7rGRbweb4mJodKIebfCtlAsyBMy8bYVAA9Yd19QlD3DV8KkMpMxX7l
KI2G7PaL9IuaDSDv2mmfOxfIck8O3rkju+WpttwbLDncYGJ0V7Tr/YMaBOOXNiT3sE/st0atmy3f
R+SbfvOUk4C9gBVXPOuO0m3LPCPTpLLNwz0CARtggvsB8u/K9C0qoaDlJfK4JlH+Dj+We3AyCWf9
55yV9Cnt6pmQa9VauzIKsKNp0413D4OWe+dGxCRvoWrympjMxNhDQZVXGAdMPVFWf6kDPnUCmGup
JaZFBMKf2K02UIcHuRkteAyOMW2amUHdwcrZ9aEwmFGmfHJ6m91Ie+3WVeOZsKxwPnIjVndY+JUL
khtrRZbHIgfLuKeC0t0c1OSrGqXmRh6WMCkIO3CaZdZqfLtiGsx3GSVh6kh658+VRJy3lo7vY1GL
8lJ2zu/PO0jx8qUqYXypEepPXlAzd+X5kYAWQi0U3V1gkTpR4kIJk3oTAGh4nvE2C8tLCZx2swrW
FyCNRnWe8zYczrioENYOYfkmfL1dom7r9mqZPOtjmG56QG9fyfopF7TOyouAQPPasMYB5h9+Re9S
HiEsUDxpi/JJUab3YUqetNm96Xo6GYNT+XXqdGUlGpY2cc0sPqrxfXVu9sMUdb+tZvyXdLXKw9DK
f8lTcjNBbNvdrZVRDYCFFwpISxwUfJeP4XyAhbc/oTh9lA+5IUNj4DrjVs1ETW9Z/1E44XDKc4G2
LF4V6gzsn9M1+o8In+7MrXBPEkqk0fjQe7+8mXEjWFnmZ0fk+ZORCrP87jhtsffH9iKEafxyoQEB
fhx+KKy04DO7NevA/DssxWgB5pQVdv+BcYsIqjJvScsil9XKTPsIXYpFrjEtk94urQO+gGuvRMW+
TF8DNRcxV3WAVwrzv7dIaIQuA1wPm8jKRrxPeXzVcvLQqu7Wj3bx5oSKsYZ9OO7sviAOhlBYNyrK
L8PQ72orYo0bIAG24vjBycvioXIeZHn5bi+ddAU+rGqp7UfsYZghkwntf9oiu5qFr35rfG/rqQFZ
S0tTLUNlWTFJOsgM2moKDnY3QfcGuN3/Ex05GFN4Ja7QSocE9YAV4+u0uxuAH30Fcz7dSmtDGA/O
zplAastH+6o215iqmDuhmFsqzpC/NxVU37k6L3yFAos/4EsfDJpazI0OQTqSUpjhzbEVZyNmF1KX
tM2K71u2N+dDN0rfMf4N1zhuVaSt7lukBwfTCCrs2cjMZAdlPmWTJ3IOWqBUd7O6obg0CagQnD5p
gkFNeQeNy3taMPr3UN7oWk1CGA/mvKf3GZw0Wu6f50vCh1fUqF0iasNeeYaE/ShlaYofQjbQpze7
7Do6majtPR/uWdR55CQmqvd9zH9R4rS/Mi1fSz2HMXBd4YS3VvKQ/Je9bgbZQR7JTdpOeCSicVyP
PfEaEpVAPUPfDg3FC/m9HnsqP6kQ1knCtlLuuaNaJTedvs+mKLHGJSl4VNYFxglHMCSTIKg2Pr2C
W2RDUNUplSPd1k54FbJbkXRYPXO8dDLUYoYH7RQiFZZiaDaVpqRfgB34ixBJ+5PahSR9oCRe08tM
XpVKgXHp6C8WFpmTNhhkAc6N+1Q3TqgBAAnWFrkOBDO7Sz9OSLfVJp+5mTcyidP9RTDvTfO5zz2/
r6dvn8+jxEH5Mdr99YRc9ASmDtnB7eEk1WSwr2ACVKvIbiDYzhu5R3POPufKN4rN6hE0EUgP1XBZ
nc98Qf7KfIyABZG0je8VZaWzbAAgDSbDthvUjTwcDKq/IiHJxop68yo3jDfvqmmof5zSKNxdnXJF
wJ55tQfut75XOFvEPimGbTD4mkH0Fb6X5ikSBxEp/j5wFXdZ+3hnsDOWOyJy9ItAa7wWGE+eS9RX
y9DrxVupDTeawOovV39pXfXq0Vl47AAdPuSKBvyU5cs/R4bVGC+0QeyNb1JI0HWaARIC6dn2sEoi
bbwHVMQuQSzzo3JVJFdKxaD/foY8J5+R1azPFbCItsjivVwzFKp/0lkDP8g1g24IIBtF45/kg3HI
NU+817STj86EqE1JT2LNkrTeZn2tuhQ/p+abL8b+5FeqxgRPU17rohLbwjSLtTxMyfrGhVEne7Vo
nLMFaxK1dbBrMxcxcFcEa/4M7Sn3xumsuj1Tg851v5mVs8xF6LAU4mZNkxj2AayUJzdNKTMrdJ6Y
4GjPba+zICcI7KdbhzvIJHAYPKYCeYjqj9dlPHGlKeu4jVFc9ba+hx+k7yIqRhfO5eu2MHk/YQQk
286Usx2XAFHaaT9qHTqmGX+7CgNHIVmGR5vkV0mcGW9hHC+lkyHg8GhZJVlODyYJS+p9rTtcsskl
vjtsWYQ0Zbhn+N9MM4OI7svvjUFyJDFGkTEcm9K6hsgTjz665xNdm5NdmuBq5GFG3NpkgC4kL3BZ
M3sGhxC0lMUa3T7fd5XkQgNy0VZhc6qaOWbaCLk5yg2THeCyE6YNu8VnGXZEvAemcpUaPkpb2tqa
4mAtdX1Gg6hAVExiqqkyH7tM20qejZ8a5uM4S9q0d/r5qyaP7d/pVp0mNk1tt5tOD54UJtpXqbBU
zegprcV4nSgbXszYe+1V5VE+Xs7jy8Cz3fnZUYBMp2+tm1DOtamor+acF8PCNGFiNumPltlZaxY5
X9occIuRkYI4SWirpnfa4Y49Iz3lmhAmoM4XpGSj5wMmXHw1NF7mczgwV65CfGabeMQitfa5EkkB
BXcIVwPLMQrOpfF61yKEir8xA/MslRIjlHQWihGufmUHrlx91DQleW6xE8tI7TCbmsMglDd/0l8U
jXoFRm+T8sGGVkG6ka9FvgLkEBARiwahLCEndk54huspa1SP1UY2bVPodPfDoPoWq0X2iOVtfPTr
o/z/clOWfbmsZBfZSeHPSnO+nw/GtnGScmHNAmAp+8oQt++DOv+aWz7pOlxS3KSmCCJKngzazSns
/lEBGj5ZTAKXpV0hjeYU8gntVisp4BSDyFO9xGGNzVjZVj2QwyQuoJ/4qDTXxO4+kTiQrseqTDFR
jc65RZeFhq7CrZThXPDT6KdDE3TR1hZhTWmob7KcFbk1qpS8dDyw0iAhqvGBxuw5nR0DnxvECR1E
85K6bNlcGWnin//aoSCQ3M/0qbPxVL/boYlA9VQayt1tzepKWWqlouwi4AWnPCt/YSUeL3LTqq5+
FGACVHm9ynON4YyXoqrx+ufKVbPNCNsnawrRayNMRqM5elb9eD/Vxdlek53Oe78TO7lc33ZLL9HN
Y4C87Ct2RalHbAIi6VjwIxFi/rnBpV5uhzDoWABg1xqiwviS0lNq0czdYNbMAFzF2gnsuOt8CMUy
g9di0W9ww43upu2aHE/jZNUYwFE+hd/NFJ+50/tvhj4CzpJaQgzduwKwAlI0lOlqXDl7eVhizLzU
OiuDmRAzpeja7KYSK8ko/zwHy/jcGvGj6eRHiQrXtNJ1GFzQr9uRTuspOtJypYg3x9tVzjhfPjb5
MGo0ED6p6T/uoMG4Hca9bN66whUXWxlAVUOSkqemTOUGGoAbjCyS/2JbqEdJbBmK8bujWP39KM6b
fJOiklhJp7iJbOSgF/iPkJvTwY2r7iAZRR6r62MwFE8w57KH30XOoWR6r0VCOZYOKvjJGh7kRjFp
41MbeCCTbsIx1/0mX2mDBjYsc/NVWSvtHsRL8QUW/1sSxfY1S10kG0j7w8jYIfoAmjmPLEFbfiDS
yGDOc9QlaXRVlHCjPHUzT7HSG32VjEF3NKsoeuqKPljIB/IakJZRdMirzKZjudVUaxkrDbFxYEH2
v5RpdzJYoLIq3yD8Ko+tVe16oRZvmB3xRdjB91GBMam7SncKuyq51Ljk+FBoJAi6JWZn/t77PNcX
yMabUayqxA6ebENMm2oCfuqpTXzEL5FvCSlXHujr23Ti0+lQqDiYTVvB6AmZRrcjD2Qd4jGtcsPH
IDF3BEXEqF8i+0HkE6FTgGu4bAnzS/PZJwlMwTGRAskK3J0DrabgWDorU3aTWZ5M1dO+EkZuMzcG
Wc7SAndFoRD9jZFtk5Ltc3Nw5QEEDrsPfC3cib2NZRmE14OiOKIJ+b35PCzttjtw5yAnGkJUv0EV
Xr5rcfRD7oDA+WOHnIAbdGnYzW149fRFM8t5M0n0gWqLaW+W5xqtG5xcKgCbvovVvdCtdH+/9q0w
8y8U6Pr1UOX92kC5e2nQiik54CvaSAezTKurdEcDi1HQx/SvuDsH4NCq/lL0PpA1RW/vN4FsPgx8
M9iI5Iy6O3nTjOoyUDn5GBt/h0PZ++YIZVpMVLYsKEcPvoKBI9atbK/7eXdtFQcrdJ2ELMjjbO0r
UKfGuYQq9xTfHN5YkmagjdjLZkvrXENaxqEW7lqXdPERd81SBhuLtiAEdAIn2DjE3UWPKcz6J7cb
xdrKVOMlDIpiEXe6dlJMUOKVx/Jx5ha3WgmhnFxZb5EbRbKXlr0AFi8Njum5VasrxUrKiZrV089G
a7tuI0d59PWlfGbczl9IXbumYWHs7zCqu3kxxVMTtHjxJHDPUDTzOCSA/eBn4sNgzqQ2bndKo4RY
AnmcNgrxpwpLq8HPfj9c+PbNMsxuL9Ej/kwfzjdU0IqrkhTjOlQ8ex8r3opmofjplyQkBdNEpbIN
qI3NFtQZTAIW0t0kQIBo4oE4wvXubqRfqTK7ZRpyN9L1CZqbDd71kng6V6jJgtll9guu72dODDWM
xCjYK73W7oaJm2BTc6lOQM/WltIOa3krlDHiaMH8s2ZZlEdmAy9eXRIGqugd+N8cadL4VzUx+wPi
qm/MovRlrQZAvkfH2/y/9vJE//PR/B30BZFYRCuNi6Hsw0NAT1aaRHLsKflqmJqznib2PWeFHuaL
aoTJNQkrrtawz9ehRu9yahP92oROCOzDqHfcr7WH3G+/O5X+5NthjNMk65dyL7OqflnQ4j5PXUOo
CIv93g75+NJxunvKZAFAntMVWlDhDwm5x5RWHyH5BgsjBZKjRVAuJlfUW8IPJrz3fvJAHQCuQsms
pJkgRZW2RxlJIeaFShJ0Cet5SAb3dwFv95nVUbEQ3DlNgWiyHwm8NMvufNeGJ7ruLQcr/MVvJIxk
jsN2dK3YqYWh7fuZoWKGIiVjqCbAOWTAvINVVHQPo9cf0kbNzvK3V9U4roCXKsyBqHElkFVORSPo
BfGq5CZAqcno1+5LpVFOTemIHdK3bM23ufwq7gxfM3pGvhrjQoTqS62j3lk+eRNJH9A8Q7m6hR4t
nku1yxdd32U7Z0yrXdup3sKCqXNi1tu9dla/UFtKZ176As5BXGOF/+3YZOcOgSmeaUOsusK4ydTV
CTkuC8Hsu6WZ4zJNggTZJrFUSs59Mvs/hJ3XcqTYtkW/iAi8eU3SO3lTeiHK4s3Gw9ffwU6dU911
bnS/0EBKXVKK3GatOccsDfEmz3AB129Dj9BMSbALM9VghlwmW4/vvUJ9X7uWAo1Jg7RwuSmyKDG4
+znL2zVpMCxieKiTwNO+DPZYbwNAy1ttAhJNUZPgtjayN0NtPBpEKZ5HgdRR0RXnfVo+kpj4f2jk
1LuxCF+02XS2rkiVA7in4r5z9MrvEHp/dzCxV5O5NQxt3tAvGsidz9p3eTbo9TYFjU74GysHK43x
N1IpQlqdYgsn2X3l8L9Ev5XhJrEBn0NYik4EpjyqnQNMwcy6V6Had5XhKQcLqMrWtLTxMrkR3Zpl
D2cvl5FIDlmN4EJx1dan+lZ/6bp72WsA5mJtASSEe3lbs/7f2wN5XhSNHoiCfiaqMn5MiWqiPoU9
UgU6VNiIQm2sN+OsRA8enCZKZyqBP1anvNYawWE5S8qdvMSqQcpKJ/oTTuN9D3Pnvgtg19Hfs39k
KDBSxGFfzcxyfWrR5AS4oj0WzWCAXIFa8ftr9RwUyByXX71Mp9lMrfYE8I6oTCtogG8P+rrg/aDf
SNPHyyOxm7PKXXkxcxy6tN7vWwcL6sKyjqZkhB9wmpf+hw0f+CxunZF5ig910V/lwjEydYSEWhRh
cBQ9dvxR1JsxN+mjGCYgi8Gb2DUOjledFFOhSNshLvQGtz+FE3OmQIdzlBNxbdSAnjP0FmOYsHYl
2ym1xCNp6d5LYEaYcOrB2Wd6WNFPo/05WiMWXYC0aJe17p7SxkouYm8rWeaQQ5cIiu2LUNGChkMN
HRtKNE7o1JFx5WCBqQFBdAq/RDDvKUiMT9WAKgjLI2pmUr++ZIVerTs2eEcPOsC7c+8lVnYsOrZA
aq4PjxasdcUmIMf32OhqOJEfMM/QM9PbkClwds7N0rIlahLDPqVh3ymTX/K9lQf5VlseXzqpyCzl
ngJc8IcwdIXlg36c0hzax+9ZK01wo5PptrKaWYXg2PTPFJfbHct2pD3LZbx0h2Pd/SWvQkJbahKd
rg0IGJDARIbePvUAd8VRz5uPZMxncpLQRKFrd+7FoqkNfJxK5r21qGnlobWtl8qxoVr891bezqfU
yiG/q+mPmnF9ARsXMzbjJrP7TTuGbJdiXCleblWfuZJV5tIlMpa+9rLVUewcvlzTfQEvR5GRTMqL
3HM3bhCuQCb2F30psrHc+3z199fJL2kyUg3kl8gXQtsrV6khnKtrUJdx+27cyrUL/qf0oUAIIa/K
aoaQLbkaNNDIC7XexrJt6aaXwp+npP4FgIFIIFreSVWyNXdq9a3NEHPN2mg/TWQrrKHCNvdukYBG
qoryksWxSZof+Sq3PtTYqoDQlxLLunKmS2PZ/XF0CAU0bNGdaQNC7sZVvZZrTWBz8C/wkLeqlT9B
gfXl6gWgaPGkp5OvNBaLy4HVOwQ8MuUjR99IPwh1ZuOT1zDMS7RnirSdbdCL7lj20RPI4OX/ySE2
63YZaEr7BNXE9/57S36D/Irf3x9GBcOrh0XAK4Az0OHPdzwvL0mZl3RKlnu63XU7wPMQa0A/PrLm
fhEpmaiCFv5maGt9r2RexRYN5dYIecxqu6+kqherwHNSktgR/rfmAMutdoynrNIR+8AU/1719akx
w+h9nGpzMxpJdsLavuttd9jZeqXeA122V/pEnoerdtsm85T3CKPAJsY2sr0BEpmeOmYnt7g6UhVC
WtSqJSekHMbmobGHo/zJyEHFQ9ikwbHUtfYtVlh8Lz8xoGlSSkA67jPFAUyXAb+YiZ9Pjgi0+qfQ
UMkSa82HoDUBhSdITbUB21HEw7AyMbR8ljk6kIoZs9GNKhcul3Fv7kpqMhtrMfO2ZaNe08g7yit5
gAnZ+ZjwQFfLfxIhdr9yM616c6xpYYcZ60yfmaAFlYDCsH5Kh7uRRgZ9aPenClzuZBnTN1nK/H+L
mvIVK4JbDVGXN31pNvMRN5aDcFIWfq25k7d+jwVsbtZ2p1VXeUsFz+mLOUX5NyTuLg419QBQP7gK
Hu11aDTDe5wUh3z8ZRqD8mqIsT+aZQrBabkUSl5tO9PVt/KSBVvlI92w9mi5gSU3jq/g6DhLNU9k
gyS0NPAmedHRGk+r5z5MRkysevOo4ea7OPWubAmRcEiaOtZjbT1hvdP36eC1wFGi4Bw6w6s0lKVm
POFgDO19ZCXMyPFybRqEtapuOBGuPOGgzIiXWXxH8mAuNbs8GP5y39SVCwF2EQIvJBpl3+BxdM1X
eSUVGnQVsv8IONodVQR4dIuwQ35FLFzAAA6dE+H1NI9SoKdxbiwEdEXTznajHn9HULWds1D1zV+Z
gxuq1LryBYlp53tMQrczea9NmgP60ApxpKAuBC9kN/P7HW2TgnrYkEvQQxh5tl2vXaUQjb7rxBdI
4kDnGHdOpYxfUAlCe0uJNXf1wvATUxmvqLxQ9uV69cWues+PB6s+aaDVX5uJHNXtDf1rpnmGONKO
d7ICZLgq2DrdWhOaEQFbYJnIWDFdu1itdCTkxGfE5XyU9+ShCfL6GmAnUcx6axRUwDPNZjWassi7
BgRpTTD+7iNCoyHtR+PRmMzv02zHTy0m+yNdT2MTauy3hgZbNWinGBPOjqnTYvwwqAyQxmud5HXX
DvmWwHBjV7FxuOYp9Gb4O/WqL8N5Jy9/v0BsItmJvfcdH8rk29lULKHxn4eqQ4mssyLLCD6Sy32i
SMJLPXbVqdIMP1yML4MRdueh0Q7yymuZBrOkEzf3AxiWg0lmwYVCHc+hYimUgzGWkBAW+bec3N9b
THnmElu3FnplwtenFhshNG+VPDjWiCuCWWvOsrB8qy4PHcZ7pYeHhQKNyCJBnnSB4zx1ildKesCp
kqHZWVZR+TerTxv1+xohInMPGXQrw2vFPm/H4Jo5+eehydNsG4XAlm+DUtMb24YcpceBRsv6/zsr
BfwQJR61Pc3UKl97safuWlG8UKhY6tzAQ11SsT3wM8tJYrQ1OFD1vhlDGr+h7RwmU0kes3F4i3Qi
peSVUyAtiWeqJstro6P/9DpCEeJYmGc3dVSfOLvpY3KcD/x71aMBnvVc07ZAz0+95bZHF7kTbLW2
7xFUVopzrDUdIhor28yKDl6bjU+whZItHGhn74DrfWu8xieYgYrZcl9b7kPL0jKLzJXFnNgbdrOu
uslay3p+ZFMR/ux8CFsc5JsozOBbPSr25/ss3922JxmuUOvWp0nwKyRV625IrAQqFWt7OSEb/Llu
lyKxgw3GFX2nUYXbEIZGYPzSiJSX2QihzPImw6+SoH83h55CVs3CpUCklqGZPYe24tw3PXImQe/l
a98ZPyymrkerMQxIgrw58hssbdnFxy85scxZXYNS9oQ4pNQMX6povKuXPFVnSaeegKySWDdGd64N
Ud6yaHHHTp9fiyG9DLlt/FhOFFPcTqblzmDGl0KtzB8TJ0poWU+pl36JOqiwgIXCkwSieml0QSnq
PMwYTp+TifzBJeBKBIFzLix89JKiquc5ldCKXof8ppgkEda3fb7qOe46/qykaprRoSXu5gKDQlAY
7KsHO2+zNTgq+6Uv2DoigQk+ylJ/mAgH/NWyO6lQGDmBoWAeITO7Nr35lJAnc9+pE/AoOJPf0rq+
8whwfhmVLNiZQli7DNW7pc7Ni2Wpd+CMyge9J4A2Ja66p6DzFtZxeLXdtLhd9sn1nx1Nxt/9TI5L
KwGXn6fBJLE0gjkXSsdfkJAY9BTdwoyyM2ZqnV7zMaM/Q8pSD1cSzklsyFTywVAblvdKKWhNjrwr
JiFKJwHiYIunUjw1Hs6C2QbrbND+XteOjVIxZzRXFQOmoBdSOfbAzTXIaHZBQV7OVhnD5iqbRSD3
xbZSq9FHXRafW3eBGc4YzqSJq3XaeE1jGkzc0k+BF8dD9uWf3wMAUPySv01dy5vgIrZxTM3WXdOw
rT8sjw5Wkmno2MZG5sCMp41UlIwCa19uI2/gKqkDlT6whgDzs3KBYCwY9Gkvg+i6aYJ15s7DVscb
KtxswT645rC37Hm85ak1tWL5ocVaYyTJYD3HEQuSspjXDGbt47zcC0ktXBXtlJ+cqHauA6OcWFBj
BnLrO5FRQJSgUUN8txqWt4GovihmQPcD1XUaB+FWW1o1ZlKZ6wUNTAbof1ImIMnhqG3FAhdilSrh
PyAHKj4G3bSG8FSx27eMK6BuapuVAm9J9ZCLLu1TixTutUIIFrEyHqIs3LIzyYDo1bxpWznCvRbL
YSouMFG+JkJsHdFU5yxBxXGD049xZx3kaJfTXfUNl56HChgMYWSm+ZAIyysj5PrW4TJgNlOcCPzG
SPBDl6TCJIQYsWylsrpczeja2ezCk6CJwwQYISq5Emy41iL3KWmm6TnMrXQtahirQVKjG8+XyPFl
uaYjc1nLbaOsBzLu5P/mnjX+jl6TjxI8FNIXdN21HUdb3LV/+TwlOmxvFqAlKMaoo+Clh9t6xFei
9FP1KA91i/cS8rhf4KtatYr6Q1kmnjgskP6Ven5JLMegh0fIZxgdw5ODkvlaLUL+ns8dmm5WJXrT
t9umbb/OIqquaUZ1kTTVs5Tik3VDg11hHm7ZLK9uBU9i+HoUVKSim45L/3Op+3cED0NEnocEeVnh
S7RoUGjFvTzTy7HwTReVKRrFM8JnQtaHkD3QcpZMnfEFc8LWHOv+ttgetYn0zTp+TxaHa+S15kU0
7kEvhvrG/cvbiu6PiwdJ+hRmeCbwPNJ3KRpIMats2KHa/nJLG1TsUwTKbmXnTDbNQs2+d50s9guk
U1e8HfE6MGJ1I9n2BpkD5zEwXeAbobkIevvn2qBGGTjiWV7Jg0pKgiLGpzDDr1fkWrBT0JysC7DS
T8XACutTilaoD81s9UuqoXeJMbGuNctN30Q5vkP6c4+zoQQb0s7vvM5x30k1yNflNJZ3k+s2h15H
Sa4MxbfYrfNL2FbqTp5J5ulQ7mPg/RSphfHmRuqzOhvuvYNQ/2mqGyTzYU5LI8VjOA/xOTbShamO
rC4oVG2bsLvbystEbfZO4V08yPPfGpoaiSjT8z8Pi/bfH2XXdrGB6+y9UXU7JuzSBdHzl0dZ6xvW
90NRHO1gKM+VwM84mvHKNdrmfiHLBavey1lvl6PmnPAVRhegsQsctssPgWOciwzH8jQv4LMu61Av
KaRxTU1IGmce0ZHJ5havWklKXO45Z6ljGikFsWwHnTBSMsBzLMZd3Wragbl58qV6Sl62y2Vkkj2j
Kla9UYUL7JQexqM8C7U8fsTXBMhEi+6ramHGLDRyF7ncvTpHm8BlY3MDMNddb/pdXDVnjP/mtbRL
/h2M6udqBIyWzc0PpnTvKXOqjrE+J+5qALwbOra5bk2dnRktn5Vso5EnA4WvmYZ/GVOsP4ga/B0M
wzVAIOlovBba9t//DraF4tkgtfCYpFheiR96HXSQb6Z+RKkKRtB2EaSrevqVwAneZRdApus4+abp
xXgNLIjnZZD4Xozebazctfzs52ExowSq3AtayfzODsq1zAB2x/QDSiSgAqkLRhFzsCs88yu9ZqMx
MRq0bCXfhxytddjh1HN0a/xY7iPVoDrGOnIPdeKnbKYFDqghGsq/ZA3pv1dKAPfCRl92rIfZPc09
C1BZvJWHXrRbBqD+X5iYmrmAR35P8svj7NA2VdmuurpDDOQfvLE60Wh3Z1iNxqZFpbjKqal910pK
+JLHUJFZA4AvrdFiJpkLkSF9vj28JdCooRycJyueFbL7AEdqLSHgRd1rdwZtoFUZAaceDOFuxpSU
diao13zQxL7rrG+3aE0pqJD3vNj9xufq141zJCqh1IBJctisCdHrdFqzZcEkD3J/CBxz1ZSa84j6
991kKrkiksWYHbX1KixraMeR9WwoyrSXv0bWKkyskWtsuoJOoRZVzq4FmL/Tg77D5aI+lE7m/EB1
d1UKJX+HLRLRTE69tdKkYiWzsvLUnDcaSXgb3dSqR8/ZEv7Okq4DQthT4gH89eopVbaf88Y86p2x
los8ud6Yqq7YkxpqmfvO3sM+4a0MAuWb7aCQTYPpTGsa5WlcsM5ySa2AvA/mQB4AxuNjaXEjbaMg
tndTZxMVD2MTZ9F/D9EgNry1TBbysZyF8tUYNRs9M7MOOz/lnI3hWk4bKEWp0uvBPPiNhSeMnorV
P4KM8O6L/htBl5iQl2GhDlJ2r6177Mm3vjITeduosqdVDFvnVITNAcajQYRf0xxxs7G9Wi5rBekg
4x0VccSoD41LPzJCTna25uRlMNn8sngLIUk3Wvjal3290zVAGnJHLw+SrMCC+xQ2zROpjjNoScgL
8rVx+fp5Cr2VNtAjjtXoLy8CgSJ6JErO8kutznP/hXLwP5RClsOOpxouIaQe2wL1D4QP6zgw8aPa
HjwCZSHiVUhNysnDNZAwG+AKaa/UunZyOB692XuosnRnRvb8Mu+Ndo52VNuT5xB5FBozSvrB1ECc
zeaHjg/slp2TeejA4+2RL2X3TqWF6yAUzbspakJPEPiryQth4ncx0Cb5uZESJHlmD/Nm8vQBcq8e
7T0NIX6QPohC/Mtb4PzP3OdqqmdorOQYSDTX/GNbFBoJ4n+KWIdKGy5eD10Cc/B4rFmQ+1QxrVcb
Yek2rOtoK9E+GSC/NXr+/iBfVcnuXVk1BiOi/6iVW2Z2IM/jQ+ap2Ua01+vM+0JjFXZTh/ZgnDXP
l7wTST5xRWH7GQjrjbzMBKHn8nMRxkq1QZP0ls4aSzFqcctF0/fNt+XEqCze4zle54TnHJlV8rvF
okheW9Z8taxmHZHDuYGjGZEBDn3MkLmCtQ5vs0uQAQ8HgxnzwSxhwYtuyt9yL3FAHE5TtEMpBSeM
LfK2DwWpW8tl6sX2GcvZ94b6/jO7/AktmUVActZAgBPBC+nxxlUe1MUeJ88sGsT/vFIxzD+HdpfW
mw5wGqwxv9WfzCmHJhBVqjQ8UiFeNFPRpQsU80PN48jvjDx/UqMq3FJI9M4G7yAGKivYqcWuEDQ9
GK3nrWJqgFsW9qU8ZF3zMw+U3S2vUetw8rMkBVUu2o+bbEhJlBP8MfdHTNASmmuWhXSR2z4BoI4j
YFW3GVFjqrqnQjusixwa+7/80uqfv7SnWbrLzt1m8DLZvP59WZCHAaYLu7cOhWN98SposzOL4qdu
jvBD462X8Dkdkg+MKHZAXuJqe3hDR00N7WtWUhOqALHPO/S4+pZ85fnimc6vJSxO0cdvsp3QT6l7
XK6o8wKzJOsci8g3RY+QhjmZ3Mq558ouFNpiRfz0z78gO6b/WfmwBHVgO/An1Vhh//kpTB1TMBDR
H0jGPj7G+JcexznZ2Kh7McbW1bY0mugkD/qYNauJlOR6E6AY2AxdMbFOz9n6LbDwghWUT5VQ35lN
3eJFboZtZuf1l3KsYHKQFG2jSlrTserPQaen9/ylL3WZhfa7i2ApcoD2zsQgigI/duBy5E/zmTLO
D852zwh+eLFTP6hz51cdwVajQrNoHvN0f6O0jnJSqOYFGkqdD73tiPdpwWPhaDxovT1/GAHcgB7d
5X2pMbyAKrpv5zSBvrvEQXZEQG/lNS5JE7ZtQzdwKKCbxYtQrgPeDPUwJWIxLgl7XRQoTTKCn3DZ
SsjLqhThblaacY3LA5BqbcIfSKtDNQbjs0Yk12Wu1dSnL0zhnjqeP7eBdSYiLzncxh83AFOgwmb7
GgXEacUkSsEv7/wE8uBt0mdMm2+mstwZyy0moBHhJdJuuaCkc0e2cUBgwmwjvs0MN3xioA2AX9fJ
QUZV1pHaXhxFfUimJcRYWNrfXgXmdrEKG9qFgqcKzQ1xOYrtbppEq06gXPUUk4WmbXKcOocZ7xog
tcZ7FPT9VxVJga+3XySZxw8KfzlLGK07h6mW78vUNDdzTY5jlQ6UYIgVHRYZg9xUy4O8X6JW+n0r
KBA0yDVc5i4WBoMc4pD4Yp8PL4uPtgjMtYNtYefOzq+6yghH0qaJErI5H1MyOq49MUSdpHhiAN0l
S85GSwDSNud0Kx9dXZmeEDe6h9t6Ri5tWL5/PuyqRjwqE9IjHRpwAsvazjLvEFGP38HlFyt1WoQQ
VVMecfCH7L+17gE5RXcB5yN8CcuVL6haGh0NYY73DhKcsycGokRZkfK06+h/kkVO16M7YtmsUtGg
U5Z0trs1lVxdo4WnYJbm4X1sWrs6Ge317WHILTJbBzuZyWzAehiPAboj0xqsO8UhjzR8vi3JFtkH
iWthmtOlLxtMpaQB//DCbl9X+xGb8c0z2LqW8InRcvfyYSaYY1pDSjj1KS2JJsIdDrMZ/6xjAEIP
cJCELlnuL00WbHt7Qr1Dk/ENMfWhw2bwPVKJxujrS8U8+8Mz9vKT2NfIeA3yitBWl9NGrSZs7Ln5
LiMdaiTiR/oRH/JKTWOMJiK1/NKokbuKNtul9AZfcX4+hLRgfSHy+aR2qXeYInYFlqKkD1Ns3cp0
Mhw0KFjdqd7PCkvw7YdF0sp6ueffHke7/bLE4KajUp9DAjLGF10d1bVsR8ofIVbx83QaCzU9rRUf
2SHMgqZqHuQLRsckLEmHzMbUYfs529Fw+XS2kEpNSB3YULIk8bS0c58DYHZaeAt2Dfc0pLBOOvDF
7NlTBjSezzILr61fUWHVr/Zg29fO+lmVw0WGQMiDumRAyDNjiShJYI169OgSfv91MkCvAWCB0UDk
VXHik+ODQ7nljehkyz4uV/ViSZNX6qSs+4XorXmlKl8bGAt80mmCXa90mKmXgy57MSkg6BPq5ZhV
e28XkJpjyKBFWKYUkHaNnlinyTM/ZImhNoG7ajOhNmW3LvOkfZ6VmZKRoTfPpc7efl7OxuWefDWs
ql8pgsi7ftLFU21XeE9tnQB1IZ70SfgW0bqK0rv3cvTq1CRaqyp1bhqfxkrI0T6cHMO/7Xbgp0Ey
L+L33J5oqAxqRvooGO6d5KpXemMRs5Fe5LKP0PTuYlL7lEOnPChDj4xZYC9BgBYf4No9/h6L1CkT
p2Zy/jI8PZp2UQAAocSaeSGNO0cjdMQD2kOh8vY23t5B+WZOSyfL4W81Kx4l9+XREgf5yW/qPjnd
ZtfWA+gpd0SoxJ8G8vceWks1nlQr3cnbDokGxLAF7MTQRZ7RtlI5nHGETtmIvmkxLjiZ+lNvFePi
VfMlyZLsolW4IpqhNNadtgjeqI5lJpLtkfeZRFhdvNHWkaOjAQJ/NQQGFeLYjtZTNkzvdotxL+9R
nHtUIZjhbNK+iOXcBCgbD3IN1OjNN4T8zN6w2J7rISu2Q60Yp1DU43lyIh1RUzo/3KLHCGW/b7xY
uQ5t2IH/bJUrmn+iUAr1Tuaxxa4VnsKIKCeMBcN9ia92My9nFDWH25m8F47d56sjgQ8bUskNkEb/
+WJ5NsZYRWPQj2th0MB11ei9JYtvHxOttpUF/xoW0ph3zvZGCcyJbr2rq40cAuRgYODwu+s1zHrd
XtUF/cWlETAvhyjHU2mzS6FbTB2oU93F4PF5hjyZpLKyn3aOGNnsqydXTAiolm/U9Eb53HRkUS72
Mu6jWRTLeh3DL0Zp7du6He/Jd/8pHRKxA4W3VH5gdSFIG0KAvWsmLGlzTaFiwEqwLlNl1yrhWo59
v3/GkDl0EHQbOxsAb1y19t0QOh42Rm/+Uo/jbZEkQnft2ReWssYLWhjlDj3+XeAFEAlsxd5KyQX+
0HKXEPLBAjj8lGGMSTdsemdqLqjFh9nI3hNXNxBluOTkBmq3Y62MGWnpjBP2EV1aXHwHvFtHeUsL
ytVtN1/OhDuFdaVsKALod6miKRuUaoSbxTeVkNQLSTRs3uyQIsXXbpiqJyack11V0/tSItiaywyr
psZTa9Pp2BCH/KryMT9WCaTo28N3k8T3C/tNDgPyABf4GOpjdb6NDJgjXNsaHrJs2EkcMe+0gRAC
s0NRKV/lGxy7Q7p1lMZdoSbMrtY33Sz1UzUSDG6T/umPVa6e1H76Kv961N7ax7qJ6JnyiWVe79qL
mtTf5e856KjAzTkOt00htN1n4hBy8Yv8l9wcJ7dwkyNx2iQ2xeq4NxPHIa3oqMhlkNtEO3a91ToG
f/TOJL2K2tFD/mnQdV6k2eSFMEPZ9Ze+1jaiCAr4B7a3Ndthes3CZAHD2PtsCDXswKyxgwWbKdD6
lPQgr4VqvcuMqZwMElqr8VHohgY3goDjxZCYlK32VHMl8yLQE2pPpUOoOlCSQ+rlOC9nx3yaEsyE
URPARi8gH6HvZzyivxDq5qPR6Y1+F2Pf2t5iMO2WbFbN2hQAyZ+rXODUKhEEN4HSHG5PorAvieoR
+DfFH+DD/JI54YP1ab6ZC20+KUZTbsH+kDe0HNxuUtkuLpdhpr7RITNWBq0Mxr8lJTAc0wHmRj75
QPEhm2n5nSyUNFnji2k0vkdV0q/6eSK6Tk3w07RUbFxk+7u5degqFfm0SXvLI499qretMmcgqOt5
X1URjk/h9L61LNHFUvPN2F+5rnnJBaRDu8z8UHfas+zSyZAkllR0JwKTZTylyXqDNCbcuEMNrVkl
aLlUQlxWlMfrDWpzqoBCqb5Rd7POnslgIJObUOxVa1dJqCWpWCOqSDvdhCts+MKLaQSXNEcjFhom
qvJCvZd+TUfvw2NuhlvRsTKPDWTNYpnK5UaVleN1km9VwqZtFeYenUsjoJDa0jRDImRp6JeycPLH
W//B6JRtrTqkn2nqW67gYC5hzazlE4KuQcdgPH8g5u/8QCcoUEaZQ2GhhuDNzwZPox+2ce67Y57t
XMNyLiYA19vZEHfq5uZugZYHK0duxCjzXmqjeTXIiUW6bEwXQfTovCRiZ6ptwjyJsYAMpYmfbOru
PAJZbq8GfdId3agBzI+DWj17hcfKqmPNjEAiJ0ulm049sPlTZPT9jh/0Xl79vv/7En40XexZDTct
geRQF+UxDQg3DV1DPdWF305Wvq4bVjm0gvkS+aJVecFpnAQKrOVrp17kWzxp9Yogwunq1v5ftD42
fWTY50q7SjQdcKe8TtrsECCEurSleBKtYp1kF1Y6NWh2PdnhZJ8UhB73ablX88o8TKXd8Mh600cU
B9sKS8SrvG9GTuHTivoQaJCJH1OmZyfXL7VqPdJXbQ6/n2PpJ25RGZa5AnK8ctO7Ke77wyRMNKPu
nD+4OKFZ5A7t13qgr1zwVz3ivrqPpglyl/ODOChxHyyOQul5oKuE3UiBM9PPW1mNrDKdGXaxSsoK
pZ2YpIktr3YiCnDDN5H9XmLiH/UZS4sBECYvSvcJwMytcYbX/KQaGBSCIsD7sWx3FY1HL0pt8a00
p/G+HtS9/FROrAqnVR5ifXVEXa3HkT/56s+X8n6o1vKmWs9Ml5XX+b3jlBelyZKVTDzELIFzsi6C
Y8z495Sl1sFk5rqaomCsa5Yy5PIh7GUuwSzQdcUTeKyINJOkGvqznTlmC5zyQIJHfsHV5FxyxXpQ
6qR6iNnUjtARXtD7Pd2q3yhOs20yYtSDbRr7UrEu2fTy7PcLv+81glYHFIpDFHsOYu7uONtucXQy
QlNXzfLvWWbpXEgUgf0yiccwadv1X/5KbqiSXZoe5d8sC3rgLWxGz0bS3iF52Nn2IO7kmEGen75z
zI4Vv4QuTJGz60dH3DEBxsCILX2PuUcjcnGR2bWm+liKVHucBoX2emJpR3lPN0V0Vb2EDjkvWnHu
nUi2+a6bDhwGA3XlNJXa80AkzDYGTLeRl65TJ0c8RPj1l1d11UnuqMbfRammsTalH5YP7DXBNP7q
DZwRyYLakQdaawaCqftoueMOFs2BeLwag2snvqZQx9VzoW7XVq9Sg7yN51XwUuuKlaHEZuQIbDXx
XS3BZ7loiDEsmWs1sMTtMq3c/qEck9XnOzQ397fPRZ5j3TTn8GvrqeIq1WPm4HyARnqu6Tvhuwny
QLxCmlnFna6+N4iGbt/ZR623uSnsSStFKjZ3N/XZEl66YTrvdhZWtdOcdCEcwv4UTaFyiVO1RYKn
F2d7nF5lTRYN6rAl4adb/eXh16LXeprrdSSQiMv5QFhg6uKivlPswDhDPby7PcvysZYHhRq6Wyvv
mmb0e/k9mi7m0zx1v1QFdpEOgZ3dTyGmbo3cJTlUAUmDMCTEq2BEKFXXWH3OfZljnyIGjrswxF1I
jNYXcjRxi8l7NYUgvxtIBWJ/X+Hhr6NDdiYzuXmoC7N+iIn0eMjO8lzerfK+eJiO0/IVhdFuAiOL
z0HusgVGrWdrtKjKBqgqwUzKazxmz1Ti4Dyhz0xqdX4xl1QwsowJYHeCPTwg460Vxk1+mKpluJ1F
AQxTji4FME9fqmDMpWAgz0SkEJ1FGGgzBs3VLPPUlzL52IvXrtnVx76v+QMuK4XCzd1NTD7N7Rkj
h6VeOaxPTqrTdDsCNuqtnOmXyb+y8mndkeDl3wzlvR4nRzsEVYM5o1aGt2oO83MYgdGX3xPU/SYO
gKX2c7L+Y4iVg23UIEgpmmytkd+wqQhzRgTCLrBrTvUYz29pPZIaUbrXwG4fbirZPqNv4Q20yore
GA4BW5RVNCgxe39m4eXdhVgI+FSuaIqmV46uOz7UeKfOt/8BJTbWtKH3TM3YvFSt8dOEfEGURp7u
cM5ZD6PxJh+lkforNklhrvlvEQiyj5cbJkwoACd7paztn1EoYGMRuSQPnUVC722ZohRWu5fPqFwJ
pSZo1DHF7IUiQdndCshsuIsjCqNk9c/ldpQdfzYUlg65pSOCsxECGvqfPS/PAtY1mMZhzhLvW/rY
K+VHM3XtdYz5HPbeiM3OQYloTyoJvcARV2FfbgyW+pdwWMvFIU1mTAFtQkGKyJm4rhlIC3valx6P
LZS2/KCG1UWnH3ovb1ELrLaaJb6gC5+OygB4sO/hzGDO874ZC4Rq8V9o5RienbTcKlbZHZ2IhRfl
cv3FtnttW6i4PHS1o+rRIhocRL1C1+rCe2ndtSUiC1ihU20ychhQJtJ4o/7Qahn5DpWq+sjG5/s0
qL72gnawFhuJjzcbRZYdHRI1BNA+TzkwRHOvdl3yi0mFE3vcU5V2N3wz9jlFGXcK7Br//wg7rx23
sW2LfhEBhs30qpxVOb0Qdtlmzplffwe3fO1uH6ANHPCQqrJblsgd1ppzTFleCnLxrmRId+X+luxv
TIZ0JuJiiB9NGlgLHRTWxlIhKgFWHZ+8Cg98oQVfFS+ntCMyi8eMVGk9BcEvbB9OQYEcBoC3hn5r
yl9JtfcWeBxIIrahTs5sApF1xd2IsUepRuWU9emTEeBAF2380ELVukKNCNZlTEchMgg/xDxhHKhQ
isemgVCQj+N3Z4w/5BvulcLeKJjVcPLaH6OHcw/zPBnX7IwN6tpb5FlkXs60owweioJAbN2n6rqy
dYcwsNkVSTQPq6p4c+sOJOoXhNw2oa4ZY2gu2jVY6XQl0Q4pjYZlJu+koXKtByfIFlGu5edCqd6s
2WFdjrXLholMFGe+tGm/bkt8wQv5UwnZFB4ZV7qSnPQICWSnaMNS1kCxTsEPCXAC1qJ/t1pmCXaY
PmkzvWuv804VCDoNqh3bINK/SxlnzlL5XjXDbW4F751ZCarKFDyqIchIs/E+cUXP5CTlQj4Af1ti
ZsbBQTZ0zoFzzW8TJ4Za7TE096921CuLAXLKQ0M2wLabYC3lDl+sUjXNA+jBYKHPbSfoXxBQY9U+
6DHSSqobyQpqU/uRROMmpYB90lQ04YVENiqqggXQachZ5Gsvekellgq1CZGAvnGbWr0ZL2PN0k74
RtZykQXinOmKNRpqflBpMdg9KbQZ43gLfqDcWbWSbRSIAU9x0NQLCun6nTON2bImAq2Af/fhQ5vd
tFGi7akXTJg03GVEW4JSvjE9VZVerDWjDC/TOJV7YeU8ZeXobVjMfDcHkylcD90lUaFHuozho++W
MHRzUb5njrvIe6XT4CHXMaTtuRtUVM4CPeTCN3X72c3GBwJ26BzHfbxrK3sPGsq+ECNTb7AkjMSA
sWW9LYOpBNXVX1RD5h/yaCRXLArpsKoGoDfUAH9o4PyqFBkbjPZgoHVtHiNF6x7V2jGPrPTyZTt1
C1BE5jpyG8DKUo8qrymnInc2LNo7Fr/nt/Zaj3rnGtfxptJq50gRlR1q59crz8u+BnkAImZASCV5
EDRbB/COn7ZOHVO2Axui1+pp5t8Cf34kwAvGWzSln3W3gI6TfrDpz1YW8AaCJYkwH4z4geWP8mx1
9S2hypNQzt7Ju6UCWpKcT8po1QgIsKPCszcHZ4ER293JOyNAtLMhQ4+7a+7sJPgor+Xrf0838pP7
LceiqatbjiY0TXNtnQ/4z5gZczIKEqQ6/eBIYyJoYn0J1h3JOy4EN/eV77WLmTnS24+bKjNGhuIX
IKqgSWNz/3UmED2gF3q94ffKxIDornboTMwfDuCUg2QnEWgB1SZNlXUEpTO3wMtRlFR/ngW85gdq
vPrJgRwoJwdmTp4SafEfWIQXTV+mnxAAy6VfOuW16RL7qIlq2cTcw4qlqfRK8wmmI/6GwTR2ViAM
7M4cUCkSm6j7NiJbF2VSxOzp97MU1gISaWXDSeK6jGFUz7oVnSWtCxc9vYkwuSsBVGMf9Lrj4OMv
pjNYLCb6uctqtOP7YuodgBRZMCMnm12eatZK6mHloeiSH6ZwOpIz6pwlaVrs5IJjaGz4Er36Uim5
fwoS9DdF0bQbWEvdJm/iYOWbjXK04+JFJdx9DWDTeEljZdebWfnQK26/sOzYXZgVd42pFeqV3EDv
1CKGWWF4dr/8952CoOFfC5O5/2/j8tZMzTANdc4U+7fSoR8tautjqB1yUH3XuLDaDT5Ld21XNnEF
imrE59xQnhs4YJcEa8JtyYvkg+mkatW7Me63gQI6rujT9q41coJplCb49KrPVK27pdpoDgSWcLzr
JjcnvtP90KpmvDPmQ90IbXcTUUc6S8S6OWFizV79rpk2hVvw8KQtCNdO0BucYRsVEP7Kqr5FULNc
rSgO4dDkCMRKlM/Q6ndBpfXb+S4cLOLMvQLrQD4aj8JMq4eBKtTFHuBhU8Iq3uMxDlegdvt9B4sb
fUrZboc5fDFJk1fRFNkGAcuPTKvMo0unZK0yje40p6yXheNYi3RU0l09bzXGcSzOU9Jeg6DeF5Ol
PjujmR3U2Gf69pnI59fpS5uVIj4rJOVo/5tvuNYutdG4j47NR1lXAQ2tmGjUaEL2vOiL1l0ZmnsN
Q3r68Ux7cKpiVtkp77bQUtyHCIocpauhzoTTsalab4lazTmHxTTtbxUyM0B+wOCJ6cNRMXHlQZNu
VPWzkamRpd59YzM+/EU6Y/2pFxKubbADdywDtzp+gz9uKMsz2wKr90BRQoxruVYtXHjXWtxm27ap
zI1PNvIyTsLHcXLLOz0vUXzBYgCg+2KajX6PWPTIVgJZWJ/qp7Z2YATMl7qejjDRJgT/+Hrz2m1f
e4YZy/QJAfdn7aZivduj3S+jRNqAw2Y7qSO1OM/z9rKFIC3HiJKapfg6lqZ1Rd10K4H+upJ62l9X
Q1m/Q9Nv7tKo1nYWSU9rifkxdBTtKBt++EbaH4c0G3i6DevE/mvaB6w+97gYyrPvUpvwSjwH5sAi
pbAj6wXGAm692EIHlHYHDcLpX8Tl0lLze/h3LL4C4Zi6YKvBo23/KS73ekLEunQaN0nufpficXlA
WROc5dmoGxDHHFISLCRooHl8TxthxardQ5eQx9craAQQb1DvSjVsew5U18ZqzlkXqqeEAtzK1zyT
UZmdUkdITwPrYaxOtNV9pDwlKZBJfYozCD6WPseDzp2CGWY4Gp19kXVg27RfZgP+Jc7d5ESxBdQ6
qFARjBb+w9KHxFWzU8lXsvRTzvUfXe/Yg0RC3fgJJUb8mC+Nabb3slTUVGUEOJREoXreLvxllLT+
TMw1VdWwGR5tTTdUC5Hzv0fJtnCQNfglgT/5NXP0iXgfIAzyMc+YjAk0zpUt+ypk4AqiVplobLje
e+AMxjUHtfKSQld3UDdL5ZhwVSqwUz9iXfS3XpPUL51pif3v14NG2YwtuaOVpT7S3s42vm7EeJAz
9Jnosfa1+YiGt3hsMb89Gax4iCgjdyfQ7e4p7hn3yjQtt1aCm4hws+wcsknjGbQ9aiyTQ5GB8dan
/7FzDQFXXkTJtjJFs5I4aWqHDai3asPXT920qagYGmH31JXWcYxp18j/KtjteBnlQt/fLi20LJqW
skxqhwd7omArJTOV2AelmR97F7epN98ZaLaq2wHTSU1Ck1EuqDS6d4FOxmGuuwzWxYBOhuA3Z+bk
NcKmTNjnE4lIgNWJrUt2UilgOCiFy2IOOkhIjbGb2FxlCf0Ny5jzDQY9Dk+GeczMurqnl0IG5FCg
j5LfWcx2OtQ96BDepxRDdIl757VDvU9r+1Pes/Lnv66iRDhri8oXlXdfv46W3y/aIhw/vKrXFwAP
wytxtvrVrFw2gi59GN9B997XWQwBpbeflSDcuEGhvVtm7G1EpdZbmrHq+xBgnWr9t9nCBHayp6np
wyu9AQ885rag1svLOFrGjhRq4pKgWxghO3uzS1BhMLbfcA6hJpYhEPuHKrL2SpOPBy+d7FU032g0
U45DWaTPjpk+wDVFamuk8Xvdv9zQ/S67HG9gI6BMqnyZcPJwj5K5p2VVGNTy2OjLGpLWselRWcFe
IsMgrcihaakX3V/WsPaf84ip6ijgDV3DUOCw6TP+fOQaBfIPtdQ0s5xVVWnLdP531ALZEGgKb2dp
ALzLAQzb/HoWmT9fz2I/WqPa6qhH6xqwCN/Yyy1oymB/iozgFb0PGwf501aE1SypPZgg/d4GOBbG
TK/gESPPK6Hdkle1Rw4NBtfKGMPPeo5aSplwBk89seMuP8rWr5dDyV2RwIJehSbLzLkGI28g6h1n
419Xg+cTqCbbadlIP5B+LPOZkuUP8swXU/4QDqG2ypDbPvjzWdi0uGVcsMWSjjdNAe1sfTT3cgcR
wgLeCfgBtN+MXYC7E12j6V6HTANqgldLHtJqWHkqINZufglbQLeocfEcMz0r/1Ls4gv615qS5rjG
d+cQOaNaODE19Q/1bKfAdgG4G23TLhq8jUtqN0ZnmGVw1bdekPRvmdDDJVQg75onVXnMXGVzU/qh
VVpgBlYehU9TLu9i95tZHNo5upvHmvRlCt/XSJifg9JDmzI990tBnUXu7fpweKByklOsdJvVqFDv
pV1+9aPxq/xSi8x8DSrhPbVmh7LBgbDaCid9CrAP5541LU3cQDuvTN0rqc7V1vUpDnQzsEwJawrP
aW8Su8DWa4svOSBxq8jOOJUvscNjwDI6gftpdCvN9sePKPCvcJTXY+1k53H+zDFO6gsgTUCD5sug
HgQurURZy8tBDZrDhL1+4WfkuzFE07xUArbqfV+CCgy/SwYahhi6P1O+SwJ2vAwI6rp0c0wdhJXg
+06dGrFsNOF8zJSNpXvxrcNVtYlJBkRj0/9nT88QsM9EUT0qkfslU5Phy68T0tK/KmyjNqpQBbyJ
mbdQQW/B8BQ/xvqUUIqmoDal/R3jcfmMi1nfIfZ1NkPYTG9I9lZa6scr2GDUiRGnrifChg8i9Nxn
3Wt2cizq9b4lhc99qAPMYJ7pW8eCtiY8z7x+7npyWw1dbb7TDqYKavifXVMQL8+W6B49dEKpIg/3
NfSPv5jB7D/SWS2TWoRtqaoJiBL5tzHf1/8w5TVVVRuKStT4EA3qTjZGxsQOV70a2Bt5WSc62CRb
AURT6i3zPBnWjZ6114oM8kNL1sSGYso3oyqDtVQsEz6l0yTbpa7K5gfGCV3Oob6vxxSB6Ih6FLRr
dgbIBhh+BpNObrcuiS57syfL37ZWcMZuZJ4nV3OZ9mr93h8wwEfzGfFt91Y1y1BVtf4SDd+RxFgf
qF5AEelTZj3ZKEqrwh3eWlEhUW2bk5+k/ZM2iHoFon7YW2EsXoNkuKgEsoPeNNKFMXpfdL8a33r0
aqCs7GYbYJxcAizMdpLxKbqCCKhM3RYqIkPyH280R0VRh428zJCSHokDwtGPlgdfgHNfN+l9OBrV
SR6cVmk3eQEWX15iHVD+8k068+TwzxUw3ySGPlvHZMLHw47k399kFQyG6mG8297QEjmxcKTT6XQF
1Ek55DPhLOdhOfsFWAI/7ptz7oT/f5ZTUyTv6tfPf5/J3/QH88FwEv2lG4oVIEDnHddehS49wS/e
Dt2pdSiM10k3fiQgWjWlblcmkMFT7YdHba5LFoLRGo/TcNGiTjkTmDVzTcOF2pnqA8VTsLU6gZFa
EeUnJFYOt5LS7+LUSFdADIfzrbbqO87WourS7E1jlkOP9vCWJhFt7iR+abpWECqjfRkyPVnjxXDO
iSacvQqMZ0e+U3VHnK5H3r2HxtQp32TDOo4jEhCmMtnJjvWtyxxMKl/U3M/O03Sf6Lp/VSLNZhWa
WzulCHIoy4V2n/heduyH2F/XcxCtKCkYUg1VRDY+M3ztM5Jw3v57WW7+zzyDdXbup7AsZp9j/FlA
TNPEsxRXnba5U2NZr1KSjOfKnR+2DzVN4kOGobPCTW+fG7VxNmUT0TtAMfBguTBcLZaCLsbSvSkB
brLsbfd+umpC+MOCBoWvO/4DzQuAvFRo5mFbDtbVkDzbRR5d5FXqH6Ku6+9LNC/XwMDmAWHgAYf1
Ezkt5iHzO4RjDqCw3uPKsSf4pf86Yxev7gElz92DKljKfm5dauoC4g5JnXF6kRM9lqmQxwbVMqUc
89EqKYWpumct8mNJKsHVM7v68N+fsPG/Gx8sIg6joeDmsNHW/jGVV6WKjqmO7K0b2P5lUF3aCKHv
vMh9fZcU5gqkIFmiLRb60NjmKkL5ljJFstT1VgPUMBR72UdpZsazL5XWca8qu5qQk6cpB94+jzYV
vY591gcbghCLZT0LlUVA1sfYJ/aK1E5zXJgLiTnQQxUelfD9haiIjTIIjKa02c6I9aLc6WrRHhWG
tYtfV9g+Q1ZYQ1ZQYHZDjc8NXN3AsEHgSqGtgYfk6w5v+SqZpTfRfJBnvw+1Y4EGEgXQNKv3Vq5P
0VinRorDfc5j+8dp2lKk5slfDhVAEx95NEFt6vrmiLBHsbRnNG7dxheHQMG3oUCyavekr8OPIIUh
x0XUU42/r9m5L+QoITLvuxJo5kPUDTWFLnTrcY7e9+ZyGeso33WDh1wmTsVaSjflpRJxGWk1TSzH
L3d0dbK7NhmtZdy27poyW3bnmZBUbzIZNngYuOdEAc9KHsr5g0/m/IHCzWDQdiNOudZejEgkj5Wl
V7wDvHUebh60cuxvBtGetZJmtg3eAj9e6N7hPo2xQkBdSAawgUhItn/8UK7jf/+p3veZiSbrPhmq
F9ZohNHlAaz0Xq2wLURoduLOPv7zzMxgWM/W99u/IZkK0tpC4up4O+qJgZytX6XnxvrmlNCknz7q
yIlRMj/e6sTB7UVT+49TFb24N6WdWj7KtUnRR1/MkdYSlClxAl6pIuxzy+vti8xbFidDMJKmAFl3
m4cOZFOrrrd+kP88y9VkHwCW7gYDTThItHOve/XWmM+G+bXa6E8jzdyNvB0zB9X5NJTDsR5Gbhmt
vPixq678wCgQxeDq9/v8J2iiVn0XRqc9omtHM3OKHLPfhYhxhW8+jbTBHlJPhZA09ERi0I689LFT
rQjGsslMntztKYjdHnVXqa8NNIW/2+SRbX0UbdMsLDdc117mXup8etHnRmdk6NPGdcxrWujtvWqY
O7mxyf91RTxXe1/F9s6MBoRUvf9MgRDwsOeoqN6Yl+pORcn/4ShutkvRYxOJwQYBvhTXY6l/YTGf
0lnxNgp5FT9UT9kEZHMtEifKj9JHzLSFRLzsp33sac369qVVbBLgC/DF1/MBgUKJcbxGhT9f5ow4
W+5DcDl4TjoTELA0EQfBj1YHyCKHk8osR/a9s9hSDTAdV8joI8CAH14E91UrERXGntjL1xvd6Rg0
lH4jJR2ASlYp+BRy91DZ+i30jd7NSD3j0diGihOd6RYvbXNqKQnknXnOdZJJsPpEo+durHQggEhG
USS5GJAhDcu27owlGq34UZ8ImPSdCSL3vBHgDhoOYxO27GpwGcpteBqaixDV2O4modbTArWn4j+q
Q+ytSCnA7j0bsAfXfrptN5WO7HLFrwZopHU5M6AQPebZNW+GkhYw1iPJDJKHQVNimp7ppras8cTa
n8T4+W6Qco5GhBObnvb6WxBYqr5DfpcucA+0xdb2+5ruIx+L1CKy3gPljhK9612f3XaJSHP2Y0dq
K6jXVf5GGral55pP6xRaCJF6xsvnLjc/DB2tAltCJoPee2+995tWI+AD38u5EnWJRQJt7u4drAML
Ff0qfLmOwnmvT89+OSgLcu/HU+o8+rOpX3r5VUxZq5CUlFUdFdoVWqV8S/I9yEOsJX/dGP+pAsGt
KPgfhlKhstNw5mbMPzYYni8q0YSVsk3S0FuOWvGlrfsWZIrn7hsWyvQLCv1jGh4nPxcY2WYftzVa
Gx0F1rbofI1Skbq049R9QdsgDpNJ5I/Vt9p7NIof9hjC8SV65eiNZnt2gP+7uupdhngYiD3xyCqP
U/aOIwQ5cCHNTrEM76ingXLszRZn8yiSbWa0xBLM4t/cLpO70SHebhazyUPYFfFqyFXqWUp1F/aq
fUlGx0KtNFBsYI7dCsVm5jOKqVxbsT+t9WIQO4QopLj53zNoma9OwaIozeCEYpy+jYGamavbEhgi
9uJZjOWrSIsAl/khHfSyLLW7G7c1ihCjdX5lrApgKIe4Vs4u1NJLawTYfWLFvKiOM+fU4ZfFaTc3
1ULKmoMZv2hedq8nrKdpM6ZrstHTVQ2a5moqfkMttY12+eCQC52mHzfWtp4QH6ZN7ZtEZeUaRFQH
rTdVW914JZG4pHjY8hUmwWvL9INjrXlOEkucq/OwxEjbsxfI1k3kpHdSj9GTl3e40Xlu/5ipQGhf
+UQm4M1o9mkWf1AugeQ6G6VrlcGWRMJbwzJS6sNUQytFx0wuAcQ4qVFgh2ah5edZ6YLe+ovvmzbB
n3sol52Tqs17KKD1qjkX6P5xs+Ix6cjsioOdb5X6pqDNeqUF9qx1lv7860pmGqigFg546NY9iRzr
3oZBULpifBrzuy5Mg0UFcRhjqWo8lymsK7QU/fI2dSud/s3OR+ucmfk1EEh4lxqPcUzqN7hRcQlp
DT8lQ7qTq0QYegbGqZYR0cjshBVgyA0BQu9BnsV++/PMSTWa2Im660dzC1vgHsfIp6TmyzKUmhUr
pEX2hY5vsXNdoK92kX1Q72ku8g4sreJDohik1me+MucksYzwyJVij9O6YiZ+GQYqafPgNPTuMcFp
i0wlgRUsS89MoiqGkuS+Dbpi1/ddSmHEilat4SnUgWbFTTMSqliVWrCTYptscpwFqWlI6oXf6Rju
qJh1tEaWYfTs1BUzYQwDVM6nptL1S+5u/ajTG4E2rRHhmgeEEshDPUz6C3LBTdo2x0plQSaSVAAP
S4OzFNXIQ4wPb5E54HkloT0ZHPdQNtZamEp/jgqW2E0cf8ZlkmI2gr8uTY83uwZ14dntlbzGYxk8
J50Q24I4TPZIRJLd+EUQcL0bGkgIH656QkimIbpo14WChIQyJHirExSRk7F6IpRjG7t19FhLSwG7
4otcnciKQzt4R0Ei4wLQ7EaJwp5CSuHub2ceCZQjiZ8ItqaN0Y7jNqBi9q773hox3/RMpFN2KlQT
bUbH61WskBsdpBtyeGM0IvgtpAzOyIGw3m6tm1yQul3/GCTqHgQcKoks1pYUQrq7tGUrTnqmt6OL
eacoBBeODdV8irnpRekxFoO13d7m5P/ejOmm8yeWAK0DjSihm5puumx6/5g/JjZNwiBycauzwpnB
vvQ9yoz0oI6FoTw4g4N66ve1wEsS2s0X9PZf5R5BiZ3kkg7h1zCw7Ct0Djrhjoh3FOG+ZoQhPWRA
9U+mQZ6JqAX0OAncc0rtOFGNXTVgd44icDoiScpHWXkvDYeBgbuWdGqUCnRir7Rxndsmxgi9O7mv
SQnalBUxXy29dZ5uwzGloW+bAv5GTPgCuX7PiPte4P7mNyxzFiIS1ufLm4rUopBCXB32sFTfE7fH
nUqO2zP9LFwpsUnYy9c05j1i+tLvK83eaIZefTEb6vMicpN702qDnUmYqJVBCPi9PBG6cHiYDAQa
85KFRWa77BUhAKQCCB967WGap6VfV/LdzFeWOrcl503lr5/JVVIWslYFABfQFtUXvjKXuUcck5JE
SK2ieRjoBy0DR3iXAPP2eaLcs6DtFcCak2CbpnWp60xUzt9FoVtvOnlpMmigDcSLZWTdodVtc6Vn
WA/yGQNTtukqMavuC3/yrUevsMCm7m2s2R+TZV1y8pXhR256zr01+id2MPFScvflIVVZmk5al20n
mRCgkohg+QEGPC3AEmBG5j63mmRR5jUho6xPf2LNdbcVKyvp68MY0a6VuvZUZzt7m0JbT1v70FJw
rSGIsn2NrCk4SaFtIiubd5po+GHBOzl1lrrfg+crn1gqEselMMXSUsV2g7ebUvwbDkdSXJT0vi7T
/qQ44nIThA2WeCe3T7sbFaSKrYGFBCFS+GInwa5l10unaP6DfogwaNbEn51JUfZEbu4IOPAp/329
PfNMQc1CcZtuO3T2+KzZxIE2irIZgAGtWAm4QJxtqzsimgdO5WNj5EmYvyJnmy9USvmkvC6GAZog
/5852Y/aIuUzHXNlcYOyuaOLtXqolYVdadW9br3e/sMmKcIgU+hF+mnBfFX71iMm6+iQkAu7qLBR
10haDiKx+40dZD+ULGMJNqaOtrz9BfrMSBux/97FhQJOG3Nv4HjDTg+7cM1aodoGpJ6t7c4bkUZR
mZf+/tFro3slKlf491yaeSR0xbLWj8sEvJJ/iRy45Qvc0C9K6Zf7LBHxaQj9rXyDjq11y0oMc7gl
fr7JEDhyCEPXVSKf0vIn5FCSDpnenvCKp2wf8mrfOSoy9imuNpMbhE+Zy6CrkA1xf9MA9d17XuXp
vWY75cGECr7p8flAZcwtqFE4jVgVpq95y9oROIWLz1R/F0lRX5Wg8TFZ0IU1LR8avBYpwbIbwTz2
KKsvMDnFxWyyn4dCh8WTLvs2qo/EdTfXeoC+JQ+O2R27IiOWo6Mt5ZYBjZDG0S4ZC9Z40dj43wLX
/y6FzgngMJo9qb51SyV7VQyPiCcvI31eTRrKuBzUZPo2YmY/MnWiXfMQpFiCZTiv1yfZNC9Z8K/Y
tadbeWmTFbgj8W9cNmaBqq0V2VYuWcqP20fkDKwFSjU9xQngESs3yec0c+OptDOqBFPu7G5Ynbz1
q+fqVZYY6AE/um3vrwu0ca8CHWgSj2/aqAZLOf5XLMfk46DVJuC6cLDW8rKgKbW9MSzxXRj1Ziiq
aB3N3cjAaY3nXIfih9Z54cV98FRVUb222Dhs5TwDdclYYN1qj4mTO8smHYy1FKAUtoN6j+9SNfxz
2xTH2z9sHI2rlFPNu8PA1LLbVRA3KyAb00veltvYL8ShLgMEFwbW4KVcY8mDM6+2mlRTD91teQgl
RC7NokcvGcZvAg3cwkJutQ7QJNTv+GsSotyC6oTbaIYXeVvbJucxkSy2OLYAtczxYmgj1nINGNjE
mNCe+57E3PYmt+Q+VLkxcjcQPOdt/9I13o8S9eB59FOLIBfU2vJzzsNwQ4HZfvJHP6bPNdsko3aT
TSNcCoxhb4mL/mvuFlhV853MOu7fOOcWr3wG92S26VEOfETCeU38QFytyO2Odhsju49ZG3a0/4+Q
ZfdSa6EU6qual9ULnBLSf+ulLMR5SvaiVeWzCPsaTbgY3+Ksfu1cqPQM3MMqZMIEV8L1umvTkIxF
1dqpVl5uO8RFzyEkcD3z1KeorsxLZXXEZtfvPQp9jFlD8BiH42ccT/k+0MUWZ7BOcdxWSb8dhn3P
W6Skmd01amAdw8L/6KiuP8hDqU0GgcsmfxkD9CKZtSb93ODUy7B4BNsthyq1Is22yNt2LaVLhl3F
/aKKzXM9DnDB52FcmQ8twpvTkN43ep2eg5ylUT1PO6UVAgrlMV+g3fIXSWKACtbwl0tpnhsLZBaW
9trH3AeGblHYnOX42ezTkwe3ib+KNqsPjR4FzJnNcPMFyKK2UyzwHgQE35AGJ3EBZmYX1yjBRzkv
JaRYXg+daXW77TryuhYt4ciSrCAUvdvnmipWIplXOtCzdkRw4Ws2WOm40EGfiJ8PL02oPcoE5rzj
ISfUYDy4TAdB1havlZUXp9QO7YX0M6ieg11/JNElMmzQO9Rj/ZmLnPtoJeQZ/WSY7wUDrFejPEgK
9jWSMaMGCgp8pftO/QouSpu+aKLuV8iGrFOctv2ySkoXnw8ftRV15QKsQ0VsFHMqHQL0YG1J1GEX
3KtVCQf915laGdruNlVNgMwWQIqeZELbb88YIrk3NUoqQJvjDvNt9uloExGoVvulSCL9CP61xyKW
hgebR/gSpd20gkNFaA7d6mXADK1BhoCPQ49KtCO1NTIXf4YowfhewbLp7zThh4/Elrgbe+SJ6jXt
Tvrk1aws1vLx81Jjq0ywom0FJ0RiquJCY4RHcN7xD7VVbtlkBZsekdJi3iMcAj/ND9CpWWvVrXHv
B2B1KpQA7bvcRMqLsPowJ/Vbzqb5JGvv4IGsEwozpFmlfr6t9ibtB89/gVWhZIE6tylL9jG3kZfO
nbfUqPjdckncRinPgaF9llo9fJbTtR8b+1tv6DNDbISXk89xd5pWF0dcaCjpRHh/E79QzN/YmjGs
5GWLG3N3G6l6sVBsuk19asew3VhAWP2+AWv5YlCzuNQmgE6HJJshQYhgVdaDKcpX+YkBKmaOCpzi
1BmR/ZA2+e11ly4X73l407UWEeL8+ZVKuex1K3vO88C8llX2FfEcM4ed13et332oNcpIB+DS2qtV
Dc9xi9it3w8DYWE2kd0P9PxNhLugl0Yk/AoDwpMVWuliNMHHwKrOl1jhnA8rQY0dTeveSfMnFULW
nZHHL5XdGa8eMQm73hLPHqu4TWWx+qnmVWhIPuwOtQrJV0gZed9KuLvRstieKI3+UIz6ykRzd5b0
gQxxKyvaVtywGKEb4WNvxoo1GgWn0I9eAzXUtsI17O2Q+MZLW1SHoStIzBrYjUspGvsmh9QDAEE3
W0+FaBzDgLdvhxg1Oh7BBcsuuvS1TTvLbxhnGlgy/IRrMSpnP21fXdRKR0YYNOzzvS1vf18P88VI
ZekgI8UAsw1HY/4V+VP4B+0doygL6eoZj1J910SF+1wMrzVNslcL69ZlzEmITYIgvYam+b3FckmT
mbTTcsaw2o7/7gUZQj3fte7jNHs0C+gbzEF//pYYVe8cTXS9B2J3gLOY9nX6dZb36s/Xfp/5QcDs
nLU/fy/34uJsBHwphpFt7YIWWAei9zKBVF5BhShfTa17bUNUjSqTxpm0tfagWDgX/abOkNKh49xm
SnGvEZkg1DR/VQFBbIaOveMwfvJqe5aS4MocX/G8WASg54hdEv4xS7ao/kbincKENU5NI3crL+Wo
TgWSzmbxHJHve3RidDTDmD7JJ6L0QOp7npURYVGII8nn2I1neZpvttkyLor5kYegN6T6bLhoyDhT
0+R+6KgsyjP5WjC/Ns2vybPI8Td+4GkLlK5sjOix03hz0tkjbbw2ekmWb2ysrMGvVhIohIaqRtic
hhsvCaiixkONnyI4eMNg9isVJaozdhWP40TedukGj23C6HQbo0cC03Bmdo9panWP5AN9VCodgCBo
u0dVtNa2HCxrKX84onymH0G4RUkfc+EHaIbR0NEv6VA4jDbyYF2/NIRbHLu209ZV7oplUmjathVT
vTIqtb5Lk5L2YzYKbuRRUB+FYiO8Ibl2NkoC09HrJyii2MESFw27Ht4bdg9npY+MVTfLDJTkTSRu
+E77+/8IO48d15Vs2/7L7ROgN43bkbfpfYfYlmTQe/P1b0Ro1z2nTuGhOgKpFNJJZMRaa84xR5kl
0PXpvIsWkz8xdexnM9eDs5vpb7o9bEfkVKe/uP1mPBibqTeaw+KgBqlhV1OuN2uRpBYp3+ZvBYWa
GwJVuJ0z/wAJcVlwbcWJ7X6rS/AWIcl/pAZnq74GeKa3IWWKaEk9r7txo+726qF3UHVmIa2kudvd
6tYKf9mfAq7UByIsvOTLZ7E7ZXI+e1sogCFtFju5McnioeOOgTPuD8NJyHMRM+4ofdYoPdHj72Yy
8/Md/33ORy6ZtKgPjNXrEwQ+hFRRNK0WUTYfKMcIdnR87xVOGXDJPsJpMOXnEaktgZT2ylbSUgqj
wyISf6uVerS+da4txx2OjdY+ZF0GpE4+NEv4pGv2dGmMb4pOTyujXiVBFB0UNlg9l9kN6HXLLO6t
SZApZbedvL24BHvK5WpB27bmx6QbkWXOmbCB4bmjvTRW3gCiZmL4mjypoZdjlNUeC/e4c1JQ+xPj
6BMi2I0zad5H4AbWbixs76CTI/la5DIGjHfnJvftLAjkQnsp2eK+Gdy1dyTMtqdw8bV7duYsT1L0
zlzMZH6f16Dr/bTetiOtssXWgnWngdIyZ7+9r/xGW1mNA5o5ApEYLJCvdJ3IR67M5Iml69WTAw+6
HgayOXpB2BVQOyobdTzvjThoXiq30zZ6UujoPPMXtV8YFw9xOWedY0antg30rTNPvGnYxr+FiL2E
P5q/+4Qgs95FJY/pdKOZM2hMo/rsMrP/5F8YrpLRLR9GnQ+gvA1ksevTa7dIfFSsQcMevg/EOe1q
QCQ3I4yWUG7OXh1fUlN4r2SAbekRJcee2cDOGKj28mbQHhtyGImitMRZ83t6MHMW7zIrLrf+0GFB
pRodpBYayY69ydCInxLooic+Z8AtDJbsUgqAcFqyUbGG/h3NZRvSN0hHT7+4ROFekNHRZZHq2xo2
jYHq6g3Jrb3TElLFwX1Qf9W0ybJptC5tPh0olDZlFBwxVJm//v0gjr1LOOLv0TRZTRp5dw0Kei9R
JJJT5iRfLj/irILLwi7s7qqiOFp+PSCeZDcIH7s9VSZ/H2lv7cfiZge2FtmPPGAnHWvc1OIoxuvW
YRiK+x6DNqSrRR7F8jl1pJ6LInT4OmGrm34IyGIH6vYJnPSkpCCOc621kD+x6h560s2e0qx8iFtj
uCKpz5njBc2jgcga/gV6ActfHnLnHUfEADUpcp79Gpuys5TjFzbIez/IgNXXNRNzIt1XFJ7PVt+G
G58EvmOQYUIZREjgp7Qcjin2fTqntBCc3dRzY597tKtNA34ZBIT1Dm5V45bAWFYM1lNg5clFtRx4
x4NtHzv+y+jCogjNpDoWuIDWmd8uNDLHv1VG+CHKnWtXw9oirYgZVfvD7uyV0uk6vf3Z9W7wFlfe
r94xiBArpvk2ZjQKZEJon/Z+lt1ejeXh++T201uwdOmW6wZun48vWw0a5yDYpDmSqqTEjKwuo86f
l2PjGguYtOHF4arDFbtACnDa/Ini1z3lPrqflqiLL9N5t6zXMTLTT7In04M3x+ZOlcw8TZJS9lnb
VXooqUDWSRgmR/engnJlxAddLG85abFbHJuRCHGLxHU6hVr2Cb39boRudG1R6qAd1X8PiTE+pomO
0COiP83NhvhqN6UpK48WdRShQ7/1LuTgBKNwh4aK2czvYuqSMwFW5ZM3uNpRNU7JZySjF4T9yUvR
ZTpZReMyKoF6BcVyKz39zqzQjoG3U7tWY679422Jjw0fnbjit9NdI6y87tlvrCA5UmJzW3uWcULq
X1kGRA8bafXLWTrztSV7gBASqOzKehGKr9ZvDHJRGudQ1v6TkibGJmMjPK7VukzG+BjB1jurI3TT
3aFzlq0i5ejxoeLqf0FGhjIOiADd06IB8YnIS7V3MtGdojaa1rU528dBb8Gjjejfcn0MVgIvzsPY
xf45TxIP8n2VfU/KdZhpxndUYQNLJhqboCU1JBjL/M8XdI8PpF2fQVwYm9SaYdLpEvWXdFjLZVkr
CmZ6WbycTKZTRMD1H9HUHtB5lb9Lt/rHAVnEBxFoMiA6D1Zdrk0PdoOwJifFZxMgswyxCEbpdWhA
wgGjMcxiuXbcde8b+WCEVnVuYGdGto8BH0z2XtUcixePO3NwyHyVmcDKth35pCM65B+qWKKbpnF2
vYm2eYEcTc4mLGEDu5en1MrGyRh1eEDyOdE3NspXpBs4WbtzbcfxakQENT3qs+6tI/F1Q6o5iLVW
/mAX55btOgXwSk2tK6z1xNwkvOk5fH9h43xUaUbqIZRCu7YiBI6ifxfpYtpYLWxPj8i83nBR+Qx8
aE5/NAEpoFS/E3/DAaoGixNOeOhtoz96gsmqO5K6rHofTWKP58SF7nJrfrDdQ2LgXbTtpIXBs14Y
EaZ6sOhj2dH3m+P4JSFiZL/I7on6KgPs5D5LtQs+xeE+itvHLjSMY90uxaF0l+RhAj660QEJfMyF
eIujUrtLajJd8yL7MFs9eF5q7HxzjBgmp478cowU5VVV7Uu8v/uIqv5U04ddqWaQeqiZdwO2ScFg
h6DfCj8d3y2vOreslG83bXZtpNhEqvKsboY+KG0zS7Mv2k42S1U8HykL7tUnpTJyZ2uZ2Xy7hlXo
pReJSz045mWUoatslZdDCNroAO4fqWulWXemhgA8lCi/xJxgieVQNuX1O5Stjm/E8da+RjLV1HX0
UgAMbbj1VF+didPGhAN5e7c8ZRwPBnodaEhyFtx8fF/Ga1LW3t1tQwVazlupAW1TVWKrk365qpr+
KLz4JvP3MZdsJ2jxR7Yp8Zt8fljatYkP970iB3nrDB03NFO7fa1nJIwFg8hKh5sF/1ick04KD4fk
2U3ejpSCif3gWqP9Gzr7KoxN8XPOgCpY/Mov2HTMze23NiDCLoyb7pVlgkh0OomZTMut0IqITCOD
mW1FadKNVxYre3J3yZhUr0at9ZeKmcM6LJ13DSTNkwbkWBOO/b0Y238e1OW51ImyWFzvF6G7K7sG
xktrkogw9j8/tan4XkJd/TAdUTJem7tn20QXYwUQmYoQgk2e54jPW4IMcFbvC/7qqyakBkceRfK5
RH71n6/Lx+CAHOdVsPPahZ4IH6okJAq3HuNXePFooSDafZZ69Rnr5PzlnkGswUQeVtienZCM59Vo
RxeRa8POQYZ2mAKToq+m5vSSpjuwu3AOMXOphzFkEuqOgf2tEDY1p+h/sQv/qpsZJVtFNjN75fB+
bIoPS8JUdBNPAaSnAhQxp6LGyJJU9Zru5PSE15kAqXoSPxIHWrw09MCK+pAniOmrK+SQ/KUOGYu2
TuUeTDFRUiPUP7gppVIcS6GHYX4zNZogcQs7I04fibJ1PusScADSheapS91ql1HVVNFLbfSvPVzZ
bwss0FVSFvG9ikZUIYmNjEtsw/l+6Mtk7SkNPXX/LVT9T8p3/EMLXRSUZDTekjVr4OR7dnrx2bEa
sRlm8jG0ye5WA3J6Mjv8+vFmux4iMhEkQ4SpQHCtEgMOnSSKSAgo28BrVmvnviSGcU2D9XWAiwKG
xBdPZU/pR77aSrdN5hJR/DtkOH5vpckfVhQxixvTb7VPsBr1lvlNd7bC8iWzEwarATZBT1pzCNJ7
1fusefF61O5DAfiZls5dPQ4VxTvLe5MU5tmXY1p1auEh91rHXltykjboYXuvjkRrUtYUZbCdU2SV
XYsZ6q8vgDvxmZVmH9MyjHdai/6odUt/Q3lnvSMCnyFM1tHZGAB8jcGLM1IGeL2vXdTwHKZaxnXz
RKeiOqvwC4Ivxy3RsMlOnWY+wCkPqhcs++KKsrR8EHa4nN0ZklXU0/ew4PVs4d7Meyc7Kx8JTN8a
+I0fi6Mz90cKN/dsdDpRnqC/brHYKhs78xr3rI54+8uVVoDY0cIQD+oyWMa5Htp/HepcNuAYRv7Q
sDjluTlcPVa0LdhE7WWOW367LCx/GuWyMvvh5wgC6s3royeQx8snlFoAoqLLnwxSK3bZYIgLYs4B
uUg9bCfZrcDQYZy9ymRgLk8xo5mruSbnRH1g6GSDwAAPoj45cTETmREyf9Nc8ybGTHIWSGTOnEoN
QuJlONELfOkRsyf2Md2zm4jwiMLQ36ZJb31Z5dOYyJ6RpX0CZ8U3grBPPbheSDiCWQR7dRo4eXTf
DNmxyaBKR5gTKxAeT20QbZXAoZFnVaBt1Lup6WG+a3L87YE2PKo63ZriZl+PI3Mulx1H0bb6tUgM
JtVgHdEnUNYWrqg+tIjptTYm1sHIAmcb0Am2tHj4LeZ9B7cmQpKTPyXk/H6aE9MspwqNozks2tYv
jyot3pb9qzRw77toOir5hnrQtXJc51WU7LvGOvyZYS7IXNAhW8emjeQddAqu6aCb2zlPwyfHDeCN
953zESf112yO0a/OQE7VV3hn6RFsjaa/50Zm3ZrGjuWSaWJa3VqbaDkNhkPYqlxlyeOh4qzKx4I3
5TILugKKivp/pxRQ4SHrzXmNIc+9xNLRXZuT9lpixfGnGItyLF5Uxpc8Iy1bvOD/Pt7WtiLzPgc6
lccyaYKNykZrFvZAfu0aq4peGPFMxHGTwZaf42b51ctpm5MK9wr46qyPSAFKVoBtcuPplCGMAAqN
DG/rTr1WPfBmHMdGVHdOQ1OxQOpAJ9KfHlrHONo0GxG2cZY6xfzQtm6DFdKFupbWd428i+vw1+/i
enyojMUjnagQu9LHu8x6+sNGwgiOQm63m54GFwxwDwzb7bdWP3v2lk4WYoICpxmvt3tqlFnGA9ET
OdiugNAo+WOAB+v7gLV1gyYieY5QOOasb8HXYMf36lOgxMeEJveXerpkHqKhMGvvE3PkYbpoJsp5
EuFgEKDU6ZVSs9Pz8+C5PWYidoY4h4tPBnw0MaX/dODj46Gctir2t7xtYht5zbhRumElYE5ig8pp
TJtNq+w7cmdOa4GGpUmIq7pWmEaaxwpFv0F471awJ6NzTZ5QlPLHZKzJ5BWm5rpv0cIFuDkJTRFb
09cqop2AiiW6nmA4MD5oB3t/MB9AELXbPowRXnyigCYyvbSHB02M0/avIxwj40NE0sB2Jlk9CKvw
T0hsGt+hTtLPIitnuqXg+9jx+Kg25Uw6aeqVa/flA5X5cEdLbkATVscuRYFe7uqxW/aFF6bbNO+M
Ta33+VeEHzeI6KWR+9PgBBm8pwV+JTtUPT+0S/s8JFp49tl1ru1h7miN15dMWqrDCBNP52sf2Wj9
cEo2w07+oOTolTSxZGNAoivEiSIBWzAWQYR72eiOszzSbFaUKEXYqU7VF9RLiGLoMFfl8XmUR399
VbY1b9/g9rp+eYOFB3DIidrHkDS/1STi+FjS1Fs7CW+FGAeKOurV/uAAACOhpWQWXFbBSiFDbHTa
erJET5Fejs9/GpsTI+fAe3Cmpb/72xLKU1r1ZDYpJteoZh/Tjh/24NYMfAIkYTkpjhp4w12elbf7
s8Ig6ha8tbjeqaseXlp0NAL8TcNQjgfYc2Kj+N3ZoD8HtKvIWO/ofYxR+3uS5Cu7f3CyYflpBPa4
Yu//p/fazeU7vIj2vpT9tIHhybvTYYGRUJWqXuG2966EDkAYtBwLHJ3fo70gNHO0+awn9GtBxnJK
J4CyIl+2eMWWvdvr7aGRLbuBQM5X0+/fukXmgiz+j3F05+tgtRf1zjLMbXY987B1Yw6UmupJvSi2
RmuMV8LSioeAfjSXfZ5cxTycgzDJf0X5dOYKz4lC7M4pb9otNwqN66bxYvvIPaZ6r5v6DVZY8UBa
tHir80f1e0/V9OYNTY5QJHpSb5xP3iLUhfCRKa65cZkOnkSFxcgMWCC6mc5knIAWd4LU+zA6REyy
T5xxqbFRy8+aiKtnDXsijjBm7EWamSsQldZ7cU2Jnd20Hlxk9ZN1QYvaZw6mBcn0Zs3snlPxRJf1
lz7q4AhkzzjMKJDZm4lr5Bf9Sz0aRwN3Ewwu42Wqxvi0+CUVlKznqzpOTmDoCeKU95kkcx/HQWPS
p+7shomNrMlG8+hKvdloewTgDPxVz2EfmO+xmbhXzDUd4GJ+17xHzdjEyTawU7InJXOkdKbfilAq
t5h5502vaGiG/cyEhgAYE/G1XHljrRfnpUVgzLjF2DjJVOxnYEOPsQ2iBLn2qzpzWb96czGvXjiA
3/DmaOM4bBRTP/0ujRi//YzJM9qyVaBZD40I/Tu7zlsUeUG7cQK2jX6nJ6B4mTfHE1FZ4Aerxmy/
4+/rbi+YciB5Sc3g+T9fQPAiA+3JPv7jRZqxS7Os+/9/l3+9QP0erZWDPPfjM+W2uJDwU4HAb7TP
yTZHJCWxlHvry7Pdo/aUzwsAFdvcKqyjqPBZ96lxez30QnJT6qzcMxTu1lNpGjAAjOBxWrK9+kQm
ydL+WfigqR1HZG+UjrJOnEqXvn9Tfy66RtsUscQl9UCDBbNrnO0kYdtN/uqFxqx62zVnAGKnSYOd
/BTg5P2uOT7k3XrK79MMAVgj5xuT2dzFhWfRIrBpelvDZTai8La5I8lx3hdV/uc0J4WU1Nju25yE
kiyjJ2hU/GhtutPwqfvBe9LH0y/bIqEnpFVKUjksgJrNFKTrL8Dw1pmAhwpwA4tkbZREpPpJSDWM
LrRw8uB90J0rCPLmp9F77zqs1NegM9odMkPaJFyM9yQDLesUA8Z6ygAL1ORsrOveL56cwBl3xeSl
lxih4hmzPK680Hce+jS9NAWpe+rjDNcBh9XyZcTDIQy6i9oS3Go+z+V69rAp6R0hR5XdvVn9VJ1q
CRujCm4J8qHIUiMlq7bCR6qXCFKLk257OYv08QvXQPkX26i2Q+GRPWXxjdKgp9xP8Hcitc/R8mfx
mzqi1I/+HFFxs/uH0dtQvWvAOb7FSHwXVeguGGI7025/mgMS3KAuize8j+tlrr50BS5HcT1cgRMK
Mi8yOWueGUbWLRExfe0/qIc28G/sEN8ay/vcWE7RVHSrdqI7pzb8njZq1ET+d302JFNRftWlWMBS
k7rdAos8tW6flYU2qtZp9nuyhNtZ42NCgYQ91c+ze3sC35OKvvqWd9PGlYbXkA3fyrOF/hJZqb1z
0RERRFVidERZi6aEvyTDmEakF8yJvE7pXkvVVodBG2gLpw7TwLXWW8s+n6pnxT3FeIfLiw0HRKWI
+pts4lPowAS/7bDcKjmBc/xz6ng18qqB3hiYATgXqaSQ8guDimJ+VbJ1xj1kYiGIXQSxJXBslg58
yeFJCELD1Z27bJmRpk5y+wFxYP7wGd9dVdUV1stnucCH9LF65KFxtWfonmrvVGEKWqFixYxaLM6x
osg6Jove7PSJzuztlwoRm6QTnVH1u+t5PJxB2v39NCtpMGol0WdVnHwVEYIHTSzxn6MyuLIKDY9A
qOoNsYXDvRMQQTM6VXHsCOa7U30xGwWBqLX4ITUrjV7B8hEsZvuk9tulI9w1VxpiYbwCALr+C4vB
siUcq8zmiLjfn//7P74bGMRHBqavW66rcxn+A6vR142VM8y2ThrJe9sRXdvGnl+9thKoJAc0F4b7
O3PETBaT3TzaWXZnWkEGq9wqgHa2R5HE0PNkrVotrXhEQMS25Mnxnjy6pc6q60kIa2eDa478CCM1
rrCzf7NRJ3udfGmi3l20vI4VtFuWjPAjsLcuLLesiMsP7jsQXsuiPqVN+la0frlVAxbfQgXD5bNs
gxlyXhSb03kg1TGUdjMxYZiMBTy0pSZUNu3DHxMHIggDdYDFuK/i8NOAvwCPidWh6gUj9Llig8O8
c1gHad/uaKbbazyNNOnpbWykEnMP2IqMZBONBEbUks5Ya5yVJIs9w4b10X/hnwnxWCf0pU4CFFFG
P7wMcX3X6SjwZ5dhdutnNdOg4d6V/7LUNnc5e10KZEbeSndgigV1rYEyRDqMJmtCIGN5zlrVryYe
1NWIg/pMkAHLd1gwv7b6DriJ1LuXZoxSxScqIe5M77m0yUaLTo1hN/vJGMBQ+DlXg5IVL6HHXoL4
sF2ps6tVR1FKhUpAjLXKrUDaYcfu6GJJeehq/851cvEuHO+SyCW+ljPj2XgtUxrvU2RhdGhx/dhO
1e0tAkfknY4+4wUmroFoi4IOGIR+wgQGjypdmgckgoSOaG3LQLP92S3sXiKjbA9jtG/wZooVB0Gj
Vc+jaQdrTvyq9t6RmeE9/dtLSFcfaGz3rGXqDUQiWDyMSwUaquWtveX1oKjoJMWUqKdvTct834ud
92rKxHPSjd7KwH9wN4ZD+gCeCd/TbBd0MFArOEAjDlMm1Xdy3puzeh68RaTrmwAtTHVIxqN7dIqk
Xed27+5uGguChxj9is1touBEdJQyP7xTgiajCZyLb0Bc9MiaUvNKybsGekgKWBj9mpPmQQniaN4C
ZwCRtHGbhE2gpnt8XNtdXWMiVzo19UC51jJYWLJjLa/PMnGXVdIVwSqs8BcPIWzZkTvazeuVM7u+
J2HiMJC49awnNPUEBGTlmlwyxBKG5jw5ehY9aXpz1xskhzZ5HB1h/bT3nlFN6y4MX+rYo89bl9oG
kbX3NZGnHgz0MkX/pO4DxRCT1dEs7sqx858GC3S7MWok3Tc9JbtxGidwr3a4feItOjvnOTTHHGEu
rIyCdWi2Pe8WmBGEZX8QluevnTImDi2c6wOTt/oSE5u29YgUVMG6kSvClVe7JPwoA59Fst9hNIDo
zTrtrb7hrjyuilzLiYJY5m2DT/Vaw5wFVVyCslMFmR5pw5MRL8Zh6iE8c8X/dCSCZ5CSUhRWMwpD
tJLxr9ByCQ+bwMioGJexA1lRy0An1cxwx+krc+BNxxSjiF3D4MWK3d8JjqBjiyZ2KyY22DWl7oGm
XHcGvIsWPQosTPeUZIXUbA/GAgEuIA+yKspfatepoae8yrPKhKQ6zsR7Jgnx4DL2Mu7TFxt0/xvc
nftRg5HCfdu8va1GxbRLzIZ71Us678SBr/Fb0McycpONG8L84P8esgmtYW3ZFxTuhKbYorjqQzXS
aUG1My58QhdqmIP6Nwxz+71uTfu+ahliTH53VEkwFcEEgL75H6NE+OEHOPGA7qT/BWPq/Ec+LuHU
0AwcoCeeQ0juP/NxO/b37dJUbJUS5kx9PDLsWZa1iqO3GmzYWWp9AL8Lt4Z0xJZW6q16vwF/SHzx
5TZUMJMiPqmYhamk0z1kxjUNjPRbk5crK5rzH4aMpUttBhFyHbRdkjrdFp35X+JoddT1xZtlgLdV
Pa4gyEAtyagIlcND1jadcGvOt4avoQkh0+iK6SCmQ92d1ZhibnreCYMOezFMOxPsKmkMcXv2qQjf
JIxcnxJqz8YoSawj44Lb8rAyxp5Cvk3AsGE2JM+6iLl1J7LZbNbrvJ+YZiijSz5AKcub8RiQE3oP
kPFUGhoT2HIwn/46irJg7zcevh4ZeKSyjm4pSOq8oBGq/jaZnQYa92GRD/WYlRDt7H6lTmkDgzKR
fbo5QZXr1NppEWaw1aPE27ckb9NXNJOvSJIj2upOLHy6VJ898pOOoXGMhoCp4jMGcPX9Up/Blq8H
R/UTw9IWp8HHXidjEbBKnTBVGic3yJKN60v0ZIi0fKDhf+wC3bmoNQ568rJfoiLeFn3jn0Pu3Xfq
C9ADqmITYkS+oILsV+rJMpgBKcr9bULO5z7SWmNbRABPlpYPRCmNGfSVF5re2WEyANCLUWh7Ve3r
vAWbWJ7GrXtXZ4LQy9bEeJga49rWC+dYL3X1WLbpA+wZ94EdvM4Y7gp6r7xTu5ZBHk21KdYxIOJt
vjh/vkCTWYSk4ioBq4thrcOK3toxKG2ryvbKgcLTy+xbq3ao2HCj4T/Y1UjASg4vOW+04UeQrYbc
XblaP9zXoc7ePkEq0HviCRlCdVRm3hw32trXe21LCox9FyK8dUe9OCpej3poHSKVlesxSobyqBaY
2pvNXYeSfKOLJ73QhovnOu0TtFjcW577o477ljSb1NzaYA/WmZiCbTbU4d6WYKExHWg0Rc2qkCDn
0A6qk9JqePkc4FXTxn0f69PD3NTzAzP5dl93mBfo+bfzPJ30wJk2DXQJMQ3uT1+bsSparv2s924E
IArXF6ZNCkqn1ABdL8yTtSK90zaK6NTZY7nX+proOiyaF6cy7TeIfKvSG79XRZhebdGPp9sKTpmx
0MgbofsgQTqqdVfTnf54217E4y+1J2J4s/ayOftygvgx7ujxialyHhllW0jVrTevq72Tn7r2i5Nr
l5siGcoi+Vjxn2DBmx8SYQHXsbxtqU2e2vg1pt5vBtMsDjUOYuwW4bnzR9YvgnTb4+3XNEzGKqSY
s9y2nV6vmjFvdirHYRogaeADrG7yjmjwWHuDiFegsK8rwv0Cp5m3ih2ziNzdefJU4mQIkwyuSK/j
c4gtDQgSxOzCjOVMsd6WMjSWHXbFZsuvPstZr+jyhr8wPc5y583zJjx5b8hraj7bZZA3W6tgymDV
NSVhZt28VTsgpjKEcHY+FdhJaQzDpk82LF3xOmKvtMkiTf+JwIyOpTKQDXjEN8O0nNU/ETP4a9LS
9Vc+eDT37aNSgptFZ65TwtFWiKm/1A+qZW5ZVHZYbxOpI01flK5TqXSKNHnRqBfzSW936tVqi1ZU
VMJKzgbS7QAzcboFehvxfdha4FBsc3vzhbFtLZ76+MQUWP+E3O/vRVHhaMl85NWORhFRlzNUF6u/
VxtNIRLJ4+VNP6rbzsw8cseWozplON32hKo2axepXLbGIzOt0j4gd0L9Jq7tIIUgq2g/Vnl+8ocZ
zIbjGmwVB4NEWU+s8SI8EvZDXJDTQkHvjOA6GvVu1MVLHxTJVV29JtSHfU4slrrjqV/CKyyxtdmc
1EgbH6FMjxv0Tzq2pWw4Z17Rr+yu13dDU+UHAon5WGXDuDVR2W27Nhgvrdnbl4JVdltN4PVV7muU
mi9U6cF3jLwvJUPTZ4bl0WkhOupY+vopchGSmFYfrakh0mNmDPElw56wVsHLxrRM22nkntEa07db
677J+OD8i1iojvpQ9AeMB3f54iN8nMWryS7v+xTN4CqhQKj8gFazzQ2K9WivkES+Wj8HirztLYoh
CsiHAMS/+SPAc+tkO+k4wspc18+1k/5WTg3GLlRzlT8/pOOvwK6072ZMFqCPSPOeSDYUt2CEmkhe
PQCpiqo530QKBUXayodDrha4Uqm3eL+56SihNYg34JENcFlBzEEoQ0ZN7UNtUAIr4mJqOucMkXXr
J2nzUvulc/AcrnP0dG+t7f+2Y/qGVTYcUsMzT2pr4l3GYPAv7CmmUzDqp5kyaBX42Q56rnGdk9Td
N5nGMGeARam/0mDGIqDPYJKM8V2jnCS9ZkIbME4NHQjnMGLJ20DJ8TYoFhAL0p1247I8m+iq11jL
4JghD4L6xIBmDmt+C66qNf2HZr8gX9vY8uLUFxpvS9wWp46MhhW3VPFfuhqG809YKJkJXAQugHTD
MSSE8N/xKEQ7lKy4tn8aWuDl/szNDvNP/kP6JliV21NfYDJuKohfjAesg26XwzPxgjtsSMcDiufu
xceocw6SNz5+3X0bimeb1oaT609hZZgvWTiZO12b+pNpx+K+IhQp9MvxG6jvok7HnwKB72paauvQ
95ZGO1S8ZJgiruoD1MrSkaH/97Lwo4teLN1usAXMMTkBLRESboFH5GfE4YqYWKdTuHaDFmdlVFgb
TejoRMq53YbIZGFucOrUBn2tJXhRH63bJq3RNqWLrrG+fdCo33Ydkoy12qQB5cvWbjWZZJNJbdqU
0QEXbRa8RBXTb7Y7/u0Igzrf1ZKaEa6lYYrgFkxetLuRw4L5N7MNF2yUbOKxK+0IpybfPC2W+IoO
gb5AH7hkMCtyWuPtlo6UTfUTwWvdBqMgdeuNTydxg9xmZ8eN+GZD8PFFi+lDHo1J7X72qekdFhWz
7mbGZZYPltbHG9JPiqOf2eOeCE/vVptb6fPNY2QTeFykOXkmfdE92h2pDxlBFjRNvGEzqSjJGM3r
nmVOIG/Phl3VlsHakRiFtmI7pdZhRvIZeQ2vltblr7Ca/XjTuz6Hcv2Mg7UWxHdD2Yn3KewofTOd
265sLyzx/GpN9YLGFdhqFVV3Zhf6n6IoxnXheO2jZiwNpXlonOpFXBeuMqMbAPYv0IMu6qH0JRyh
NL/UZ4Nman+dB/6hjQQ79V54XzAd3hLa0PwXHpbzn41Bz7MCB7oQxQdC0n/gTPLQi8JyIowx8GMI
i4hSW8CyP+SBFZq3A0c0+btNS9kn3qqIjeEOBOly7LGCr20jzi5OAcY0JRGt5jZ4FJg615YDBdBm
HVYdsLmq+gNy81+3vRT37K2Dvf+xiTCgoyeiR5tUa5IEmmf1VuAtXEMybJ4bj12FZBKvump+G5Gk
fW/+dZBqw1tc68ZaCNJu1H8ukroCKE07WA3tba6gnlc3a1rZO7tituAHIvov96L/5MKQ1eCS+RAg
VqBe5fjf70XFEoUZuqnsLJppp6A2ImoB4gl9lcuoYYCGlJcR+qhV0DtVyRZ9SXaTJeXbdWCeu/hV
1XjEdOKMTLifNUGhPcZe61+bRDtiAA0frWUMH4ulNw5k3YK1l8+pB6hmiYzjOjXavABGdC1kSLGz
rfNy4t7WXFwx8anrqnvVW/Vm8bLIs0rz8Awj6KA6kkhNxxQ+OS+5JAimTPys5CLWtxmHKnQBGX7e
qsS0cvTHfNaZQBWe84iqrj8kVVXvC0Kb03IWZ9Jc67tlqqpNEwXpF4mXfI2oN9MkCk+qStWDG8/2
SiTCXqs6MY2gd+tO/KjkWHRMxMZbESBXHJX7cVqqLXKV9HVRoKQ0O2YMhNDPm/OXr1ffUMcUT12X
Y0vRulerdNr7AoLSHcCBdedq6zSGYrhqOOoswVFqRptGHcmvksj33S/j5kM+fXuBfKkNhef/EXZe
S25jy7b9IkTAm1cS9KZYRuVeECWpBe+x4L7+DizqtHr3ibtPRwcDBMuRgsmVOeeYfpIY9QMk6S0K
GPHVOEiMiqwoH0HCKjunGw5QdsWtxtQnP2FIMcWqZI19i+r8mqAA/rlszATN7hTVBvPSl/w79/28
k/5NoIsPLrHEOBzci2OUzo72lEBd90s/Ej4LB3yCnwQs75LELdVA1Xf7pnIPg2XifXUBUo+pcUKz
XmrYx5qooJeMHXAdCF9LjJOpzn/NAeqCvEx/jZj2nUH5Ueigs7MwJNHJ+ZxFXZD4J9yVrXmbMDE2
WZV/zXGacKpicqooYBr9lRHogXAfYnMh6lrhucmVHyFe520xEJCR29FPkXSrqk6DldZP3pFTV+GG
hvIVXWFcGzuzHfmJlUeVose7huiKlZOQpm02Ke+e7OY+EDvHzO1N2dkCYpR6hCAGZ3TMU98J3VW3
rWxW0GWdfRs67zlmcLBPw3Mag5ey2uSkcpAtjX7auw5B7/C0tRolW3+FprUlBcliusfvS4dvQCZV
PxVNcRZtw3FA5Z24OuvPLFiZXIGCTJvOmRfS7G/b8Im1deCsiRqP5+k45dVTUORYVMGItIQ6rDB/
6AfLOmhu450dwrAgyiYI//kQMNONR6Sl41HJixd7iUSIWF375gDxPq55IvqNnRQj0sl5peXcpInK
PlRt+15T+3Ftnc8VPvsKkXlSmz+xJA6bWf00MdDb9Fz0eMUCsQBC0K6ScBp2iyGdTAKO9ER0ezcg
z67RZ7oG83PmJYSTR0ife808lOFEinxoZ+u+jAUwYOs4FTWVia1ftEL52eDRt/k5Uy/cBzUQlyy3
T05C/roKk6DuOZ87ynzSago+v3A6gjg/eUqsrzU4JTYX/x1Tb2vlNe6e+65YuaOXrt3R9TWF8xbk
5YWBybM16JvZAy1U/MImTFVcruJe/5in1N5gTejrqHjxzMJcC2q5PSxqIiC7pR8kojNSh7fhbyS3
dMB01qo0GmWvVcLZIm3WX9t0utIf+xE3k3dLXTXbEicD8HBW++ekGI6MWRvgamm3IXagvNKVSzbl
RMno9N23SfM65B9l9dgN3atXDNdMG8N/+Fhn4gBO7UxYl5pV12i5xg+uTZQj5rcyvxZ9XvjdnO94
ZcUdF/L7Z25YKz2bVwUrWocQTI2kvIzzrDPXPaktAf9kIx9XPtWc+YLeLoSD/pklLLmulJyTeCod
0rXMYR3Yr4nIVt1EakOYsawwafDc4vizIu9OMzADdOfWqXZRhSYAy0LC8vYBuEjr7kNyhnrRoRDY
wgnBO7jKwvcZh7ETXhTv2QxWWfyOdHVdh6wI1RGjy8XLNm7absgFEInDkXdchsbNUSPkhiSYtaYq
K3t+tWFpr0MVARBqaC48D2765BLxfRKi0Na1GSA2qpQnzy3CUyDo5AXqLXGtcK0kdnbSCnfrCONs
ZEd1BJ87lyMxGSP11GCiPBKW53tMtR9gQ7KG+TSGrr5V7WpIiGGHsbmKLKjJSlTACTbT/q0ha2p2
9OCpDwKwObm1C3WvP6b9B1KgcSPcYLEu5Bu6PW+Tpq7DtiQvOuu/9UNaXzKh1EjOnBNnn3qI0fPv
mmW4Mc0lNwnV0PwQ91WAw+AkNI3YCC4jU9Vmh9FWTl1RC9+ZR450gmfCqCkv9mQ+6EDDH+sC13L6
o9x5k1Jv0Fh8OebUbVgjjCvsgtFWZDcIJocwnc1DZuRfqffWBaW6cs3uBwPksoA8491DTuqo33Uu
92EoVoOIvRNalWrvVmpNWPi4t+00OquB8y7bTPRTy5Xl5vraYIR6tK2+2M+pR/lmlnCrB714ysvK
YqWBW6XPyUy3RehtXcNM16U1GPAoGqbBpWNcDdCB29bM8CAt++SrICBLn3mflV4GI3khJeSskEZ1
8uyivjrS1IKWk2K7jc0VCQrDW6sGNM9qbSfdVfdvJZVP7DUNfz9Gae4MYLevUxNuvNaDnl9jKZNE
OLOaGtp5erAHd+zbVeWcC5FMa11Vow1VlHqB7ytWcrrWtcq09YC3bGPS3Hz+yYw7QALzZbhmgTVv
pTFMmbm5BSTBkmgcoOTE1v8MRtLaWWO8L8K4u8geGsNDloHL0zJtGWXBTt7Mlj1czKEKTk2p4+cr
bNSfi7/6v3MINZkf9p8DfdiDKsGSnu1acM+s/yw3dapgW+UoO3UWCzaJ03XdzvZTOphronOj030O
J2v3Br1ky+X+tenUjwoPKZ/dNG8HMB6XwQMwY3IZ7NXuuZgdZY//ByUxF9KLkM3HIUo+LBAkIumL
17HSLvflqoHqPnqSxQu4R+ZiCx7TA09/AiqUrmIM8KtAmYLnXE/SHdgFmvytRzcjFUemY8ypUWkS
JmcqL93ISYS28Suy4GTM1uS+GIk6bx1A6kT9CKBQIVj3qqVjJdcTHMqTHzrej2G246U5NT+Pqhb7
ZcsdDrgO5oz67Q9RJRIo7hc4Uo1zKov79jaRiyYTRrM6SdZp7/L5EE6ejo7KQFjYvkQZDIHhXo35
0tbjzqmX8N8wibwLg68d0NidTtTrRbbV4fLAzxak4SyOQRx7pHEj52cAE9VrG9fJRYRdvUKbg661
jsVpilkIF5obfRfNpXKKvZepFFIJpWzofTI1j87S/OeKMH1wcLOPRnu9t0WNLOwuadsUD+MUnyQF
wGUA+YQ58CAVnlPd5qs5H82nLCs3d/H2fz/8dO3fFEwPMQuhUPCQTdfTzX9nEsA2HRoAqfERG1M2
PsZlX9HzVEtoYstVBXyOh/rKWjnug8jHfoWLO/5ZWdTuwvnZR662GuuaBEerIQJlGfbQOuDIG2EA
N8YGBkz7KJUoqmaQnW6rtzprQZGEdCsC5yopwprX2OQsI0269934J89xvMzBLe7idbiQiCrkBGsu
5DQtFBt960R+0TmvGsRohrqI1GpEiQGXjjTC7GaOFVQy+dUTSWtUHR54ffwnd1o1aUuUdFEOHLG1
IAbDUXJVgkOWs7urD00HPHVL9CKJ0mViYy/CZyfnKFbgdFB0MwggvfZ6V10ZM+aaLmi4wH9qprJu
8Qp/cxBIXmhXo/bAdUzPuAfXunyW3GBA13GoMzzDuCof3M/7R8/PhFOOWoAE0fh9LPNsl3ZKu4d3
YH+bh+Q69zDylnFlx21xldsknq9QTDdnZ1n23SUlBiZaJl7NOmOqQmP4f9rfHmOmwRfcxVYQiimz
o8r/F/FNGw1iqWXD3uxLPx3oGftofhsyWEiNJr/5aAj3+T7H4H7KSD6oXf/uMc7GwPVnKaEz9QzM
0PJL7PQkWXLOoDncSOJdze6brjR/NbQBTyyEIAIaqOM9A+e3RCllo3q5N82ZxH5WSyuIfI/mened
mKkNhc2IxJpFTr+9a0hQ8jbr+90opkqhYfQ/0RPTVBM3toxI5T4EtVRtTRbsUgMjbDtq4iA5Y1Iu
IvcBGxGHrnM+O2BhpJto5kPgaOj6pvkFAoP5gJrRgrvB1qxbxA4iZ/Hl0yBQ0OFYXJJ9PaIf/Oej
n+u+22Hd2937aJxwzF0tm9KexTWjZ5h/XUwuvYzCNRA5bOwqz3zSrPIbVm1avU4Hp2OpZskPyAE6
ly8JVLDUKM7GMKnnaemyAVbQ4JIOqAea2j6NEYazcQzTm6Ib2jXv0UJqHoCP+2nRdpxTjIJBYyNa
UObDf7+sWP/GXXMl8UhZp5XiqS43t3/1UOiMuxq63fZo0NBLI/KZOjvSv8ktF1bSlWDWRWKvWS9d
bZEPkzHCNbTIfsk6XGhzGU++tjxlxlKcQDtPK7UUNsuaCHJfl1/ktzrJ2K3LVOuW/MCS1IESuuFO
hV00FL3xXovpdocx0zi9mAuImaog2w0eNUc1dNjIXDwloTaeZovIVxkfmFtpSSpIbD0kQ6PdGmVA
Rx1V2kcW496BDAO9W1JlAxAXbwMeZomMVRzKVqLF22ejLKb/Qz8hs7L+o0bQYTablq7CWTJNXf/X
xzlEmPeiaiqPVWTckoiVnmtp+luIFAGZrJE8lDOMRidPIGrmVrv/w+CUjRNCwDIkEqyEGkdc/3Rs
BkgQF+IB0IAJ6OfNYJLfrtnKNkE+c7Rz86lUxhnVY7y53zQjJ28OrNwQ5iLnm2/w7QkshgLrN8sg
/s9TqYHBnlL+X+Gh5v+aFHC7sm1Simh2cllT//VRGKHa61zk2qM24Z9Ke2PCGgqkbZm/Nn0yUPQU
p3u+Mcf2a9LxcdQpWZl2Xn+EVfyBR/hjnMrw+7IhCVFNpjd4pozhUnSs75S8JI9uNBbZIEI1aekv
BxOPk1c/KUHenkbCtB90bUzWFW9+09eqszMK+hGq8MInCxrBHsvSvO8E1ry44K6QacUmNI3pM9Y7
itFxIPuO37UjOa16q8RAdU4IMFM0t3yD1+kXoZG/zET4MKMFauFZ3mup/JWIeHqfUWGXKdouPC3h
cxKRrF4t0OLWghcXIhELpClvyrbagE8MQnT8Tj7wulKq6mzZvbbF3S+uYkw+9TwdD4ZRu9uiyLu1
wI6+k8R8Scr3xi9LM61DGcwWtf8pDGPIHyUIQdWgXgYPn4KijWJNfdfduturfUASxbeExKyJL+Mg
TawBvkAjnnB/a09UDqMviEWiSdMHv3XEs9sqm9mmu6Yq4VeoKtM7YzGxsgrtqdTr8NWp3EeG1/mP
cXiBa/gXwUKsiS07u1pKgeR+8VVNPc0hHeWiV4n4geENV0750CJyOyU2jeLFI3e3yzVqNG8siAUM
FazkpkzWh1J7xlvvuSXu/67aqONc7EaIAGubkTejw7+LDbX+7rWBdYCBi1+ZQWoR5MqWIXt6herw
z61h7rOFA6StpM5qWtSD3PzU/6Prb3vL8f6flwbHsMABeAhcPZfz4j+XD0jIRhZC2XCMHSM+jmW/
jerpGsbDYzgl8Q/LPkqWGAQ3UKQdPnScot4BPLK1hThNgC2QsHCkMGe8PX/IrTJWp/tW9Pc++epI
rfqPr8Mh9mO2Wly3XjmdR92q181ipxADlqvGKsrLoKjuKcVPvxJ5uUFRrbxmYJguhkIGinzal968
tzVwA/IpxmXPR57zs2sSDLs5+NMOV44fJXpzF/uwkudpjwNHm39mEAoD5JT4fNQ6KXYIHMebfGAd
l2LEdIPVYCwssiV4Ele+99AvW3WLlTJN42YrX/AcbHqFp2skssGDwwgf7o0Ez7xrDuEhaUpw/ctT
gDcfWoNT7bGoW5zIBO/+ieCV6buNahELqcSDQjzOeNQXMJ4yXuUUYegwHHu2QAe/lGVE2cEJr/LZ
x7aVHlQZo6uHmgu7lalnHaEw1hvY6uGCi+vDtnssaRgl3GxZRBvDM1LxdD23YXL/eTKMEvdV+buK
1lwAJkVtZugzKcSi2UCiRKSA73iZ2PVFpG/avA02os4YmC+AVTntjbzs976YNOwVnCoMI6idLkGb
/fOhi4wdtKcS8in7k8aE0j4SIhPB1d8JSOWbcEGqZrpqIUILq+OAx/ythj2m5oJ5fobXV6cfEZGw
okDpefUYcIZLlnwW2+W+sBVlI5TKZeYyqJvRMYwbJODklAzui6LEZrcB8Lm48rIH1Y0JO2nq1leW
DBbRi+Akt2QaC7T3+QRyJbRKc3XHI8PTax+0MiPYT7WAllnjTTHTCVemN2xcW6t87qeZr3NJ2chX
Z0E3wp3ig8JFB9tin+pnDuGbTTr6PI9fkVPRfUrdDtJ4azw5QfMrJd3yjLJXxYZIh8ge2vcSJoDP
fdO55qqiH3RlQJ4+te9t1mZbydc1mjbHMpRlW6dNR2LimHe3JUx3q/OKq+Kp6ZuZb2qnN97QQ42r
1lNYqZaxccmMdPZNI6k/aP5Bt0fzgU/TpCRnMklQansfT8qnKj3P1WgnqyBuuZp3Q/PalwmCOCId
RrsN98rk5NuobbUjvC3VzwjsdIqwe2sYbO8g+jc7+unDu9nGvosb5UsIdfaHOlZPE26LdjRSGuK4
7LbZgLz0XrpPQ56f9cgYV+iLZj4LLSC3ovcgJRSvqVehjFT/HhSXAXK/VtGe46G1fWKTvb0U7uvl
/Ey1i0JCYqHvOqqJdI0j0+cCp6I4tkuWlwz0yoscd19CEJBEYZNtoflt044bm2LqkBUa5e+iwZYv
4DkgcQURxgNardVQR+mDq9rNqp0hf8QT3QtHVO4R/OjwRpQk6h7dwyzDKiZgCPlopjQ4lxJkshp7
i5FQrDqVGEVNE/bPTWX11s9+wD1BY8HOAPK7DUP3KFBbEoNS462CK9H1QX1uBtirlAexjwXG+MQE
Au0zWG7u2jlN2q3QzSWvrzk5qCWud/V01jfDVsUT/Lu01+z55BoOijNnMNNLqcwwSEdBt9/Q9X3o
GPZpwLK296hczF7/5jnTjmxv61GOx4Np3DH9PANtgd2E/z2iEfpMe73yjVpDwOfYoUafGQuxcExo
g02/0bVM/Wi5VMlbPAhqEkmB0+El7zxnIyaIKI1JCFIX5dVDVHOAVVymKFa6F8T6snrpmtRc5Vqr
XrzW3tzx+dHAkD+MtHJlRnjJkE2t5EQONat7MizEWbmrB+QgNu6qNsqLBMkjM1VOgcqggLQDPZHu
X1PLHyY8azk1upmV1XOjuvo3o4GnFrvlM8oGXEXEFq3vo92oRZqoi+hTikINs3sfbE6xUnlWGkN5
rftqq9I1eQ6ZPDwPjGOFmoZvHkESl1p4CPkoA5/tAb2Gmrkot8qRQBWd88txLiXNlnlVFm10ItYW
9jq99LdMq7VzRicDJXfIiTAp7ppWqeF7sQMQfZGY4/XszuM0npnmXvGsi58JQ0i5AaZp23kBnEA9
u0k6VYyqVU2a7FYscp5Oek1E0GMRWVJxDTuFEsryoU+DegdiKt+T5JfgjjfHdUYthsfQiyCvT+U5
Q4W8yVnWAw7UF84aMRZLGdty0m1ppM5EIvNlXDe7Vebp4yHWs4tcVkzkMJ1sxbTv7CvZAyttxzlp
7nwm4FJZo+zXCF1r63u8a5Rrfo9Q4a+yecwqh3PMUW5ZiFjWQtv8POfT03KwfZTgJNd1EcRPSt3N
6D+Q5HgqU+phetPJTPSlCq1mnLnKOrM6y6fLyc5MsV/3vdE8mJpS4q3pmg+5pQExuW/JfYNO6zJR
P7mn9Y/9rHUX3Wa2Hi3vW3UwQ8FhW9VZ2BzspHZBb4IcoQVffQBgAghtEA8M8GK8ihhTybrIHbGu
s+jZ1fQMM6DrPIihuFUgsO6S3Ao39sUYstW9W26C3UJvWIhN1w/abUg7sRlGq1gVKGZ9qbXo9UC/
WYgrmyk4mlb4E9We9Ryq2rBJwEFt2tkxn/GxJbCPlp5WndCaiAUzqruYuOvbmCAnF89CSQaJlkw/
yDJejCc0OhVWzfR0aE5ZS8OqznvkH7ajQehP0a+GeqeeqoYJ5N9smxCZg+7qR+ltqMt9GIOmcKvF
ez0bgiAVtNdTxKplasyPfgF3znNCM3Vod9NsdPsqtKa1/JuBNnZPbcgR6jiHJKhmH+5XDocvqh9G
q6JTIVfe45x/RoHzqi/pGP8o9hk4cmHyuLXdVJajZ0I+mfoGTrFRsEm8KUV7q0l2GWsjvwRZbF5F
BsZUCykXTOxzZWN7Z28YNn08mZzy4VkqESFQvFh1X++1eUkPhNVmgSKevwcTKR4WETn3Bxvu2Fnu
c40RlKVXwMur5x9BgAxVXmdZ1GIv76iYt6UwbkPubf6/P6OJiSSZrOlaExNw99qGvXlunPJJWUKA
izb5mtJc/1o2QlXXmDH2xkEyOtrSd2ho32qU3RslrMYDdlSylVi8TWyUOrEzcnaTWozKbJtL8dQQ
Boig5nbHQXUoXs0i+tVN7nddqYej3jQVblnKZzWMlK1LDMtaPs1y1+Nt8sJgEoGYLgW3kTfV1QlG
+Ka5d5GVpToCeeXig7DWNL5kYYgyLT+ELnQ5ybdKbcZvAiPL3kwsMj2swLpCH3xnNVvftDJRX0QG
YTipjDc9+J3ojo22PiF/w5AdzVvQTxOubTGd5Nafh6IudD8Q0a//3uMyXH1RJf5z7eWawKE8ejJY
KHEQuP8a3bSQmYhwUsJDayvWRhtr76UIPHcrGsIf1MzwXmKn9Q40O7O1fJUUlwncePAlX+QUtB/r
pXmxfKd8aJmXzxOJWhZ4fF/umrlfTbVtXO/f42EhtAGOHuWLsEkHPwXtvJOv/vnt8tWuIv/N7LVs
LVwr28+D8KDppMNTBq5+1Ipn+dDYKVp1JXfw7bIvGTntk7Da42gv71+hC5eEI935/V0IDudz2gTv
f37G0EMYjXUMO7ReymciK5NjQ3sTgiI/chQJgJqyuDrCfo71Or3LKk3I6YdaxeqD+pCwOlGZzxQv
tu8CVtr0uaIRgeo5pyEqdNZjbCFv0/ZwzBZGIkkIBKAd4KwH9pE864wEzNbeRcLi1Fn8cpEA5dIH
brXXGjUH6qMCi5FuCnjT9PyVRj/gpG0fa3ABPUafAyEJ48VD8rmC9YSVdXkaoJTtAbC+m8OX5QTD
F5Wm4YfQFqG2NdORnskrgPP2pEJSvo86Wr095uqD7PfoYx2s1Na1ThF6yNomJQIAvPbWKgNqBEgi
qkGMXV9ORIiFgKZwQKzKIDJQwBiLgzhDnQSEs9w0CqegW3nlTk5Z8q7NcORrwXny4GQuxJc5846C
yfen2oNHd2haQE/pvS1rSGWb5QXlnnt0nThxdw2KNb8NIts3nfa1sOlxFhgWlLAI/rlFh+N/7fvH
1y3ZsG3ZveBxQdGf86UDia3cd0Y0p3Z8au029aURJ8PXv/i9BzJOLO/aysKUpaoFRHfcm1Ea41tO
Bg7lssCtQxUE3z8Rj3TA+gs2/N8lgl6hz0a++l46bu7LgSXJcwdFHbDIFFN9uGfPlkJhgWzR49Wg
4ZQGE0QjJBeUnJ6lyZRE5QuCKxBNia75MWq2p6rmxoME753PNzjJXea8ngiMPrQuGllZdg7hpBzm
nupD1oXFWCmHokIrkkzNz3sXmgU6qRHkwG9ollkPf7ZoPDp+V6v9fZVgCSXlVjUZR6KG7sk7qP3U
c4mlCleUwQhucfnJfU7Ubttc/WpBqe1m1fE+atwtlkoRnnjeAVRXee8vJKFDNxxzfeiCHmriaTrJ
rT8PauOMB8Xt7l/xZ7+95gRRzijwdb9rLRB2JIJe5IPXOarfz0nou9bkXDsGaX8cG6SFkKgMVG4H
+bJ6W4WIh94YuVcPXVn+SHO7fPNEEh2ixRZbT5Q/JAi7HNRqtbNqtwUKNNUfroPYhdTeAEaD272l
enHfX5WItDEv+7K3qwZvmue0L/JJNpK/EmZXhKuAmRgxJso4ESCd5+s/p6HRw4GV+1JEY3vI1/VW
9r4H6smVMdTYMZYzfKybj3uAZqJ1ORM1JaU/YWevjhc/zlqVfVSw9i28+Fur4XScF3uTWBi1Iurc
K8QwlnXLs+WBJr21Vrzwx92EqARVsRUhwsj7MQ/YpUeTM2lPpPP9mgGFfU8nSBRTkCiPkj2YR1DF
mABgKlxylBOFEruvxem+6O8ZlHr1BPE8bm9aELyR1iCuFvt8Af8yzVJQ6UnHLCXBJdQvH2+lo7sr
kuJlbNXqkipM1ZMKirqdN2uleYlowNGfpYAc0oF3YoY+p40K6A6tdBnFv08DeQZko/2GTcgvJeBW
1ocpZnSnr22SpJaS0VS2XVk5UDbbaksad+SDbPj9ViZUXwqMDC/K50+sbQQr09bwLY3Y6iGzh5WN
EnUrJbahWZFOmNbOgTHTLs3r/teyEcX2fQNS9H1DvhQNiq9j0UYVZvaMQ+XozV56bKlInUPWV/oq
aHKUib2doCcBjbtqBWoJQ+9JOiuczseSOxxkVB5Bgw+iidzHwEZn1DVQUVjhdbXtXlmNYc1J8+oI
4CJcmb1DJxpzUmMwXpmXDq+0IXl10BzvBxTF/I1ML/O5YIi+z5g+rSU1nK5t+Jwr+6ZW7HVhjANA
H/Q3JAvZ7mHsveOg5uu6sW6ak6e/r4+9hnaa2TqOSc7vlcZam9ZkEj9zs2zPwdx9gI7gFJOvWqqu
bIzcNuvvgMNQSCxXObvJllLUdFbyeicfAlGH64F4c390xq/K0L0H3Wq8BziK+omRyfn+7O/93oBk
K1MCNHaNjrSKXoaauswporwBHslTRoN0loLMunYhohkvKrKdAGUlKsRxZNxfy8wERSifliW38wIi
rXw1d+eEEGAbZK2V7uR7GwllvI1ztAnGkOT0uQNfrYt2ZYPw/stpN0Q5B38Nc5Ksas1uvxWF8Z4l
jXGI23gtj0jbxGrf46NYyXBG+2oIBFtyu+hK80iiN/caKwIg6tEI25SNosE6JEZQiJ9mkUUHOUGz
Pe4pWASCU4IYGMdNinOO/3FIxPko+POWNBCDyNnRjcBu05prgo7xThzfIY9ieVonXrSJeiiUSe8+
yK+QuySuxMmM399gx2I+t4Nm909Y4rINa7gFE1U3VzJl5v2ER0RKKrppNH0x2N1dZlHnanRsACAR
kqnPL3mpUnSR+9J4ZR9sdUNX97J0qHWjuYTBrcdg43cyIjZlhXsgjqtaVjCWD7qu/spwnZtk5RSg
ANa0NUuuwzVWBkuzvpGlbaKAnotVlRkhDJzQe07T6pBHNZZot7HOCrF/rVYpn1ZKgnqNzPFYV7XS
bO4j8iIw31oyDOGe1Y9oIY1vyzNjzOh+G7V1aCyoXbYL3cPqrIZ1X4ZeLM3Q3SNPb1gRwmcsEnvT
J5l2cKPRfkbZ/S7zJXqr6VkCKs4t1IrhoCnxJu3qjDmU6r3V8fggs92cMr9pjFVYqDS/mtaut1g7
mG2WefUyuuFrt0CIqgkBJy0/cRtHVrK4ZCsi2QBkIGO90qwqbpEKv6JbQter2eJvstp7dNzAYih0
EvV7XUY9pXOd3nrHe4ugY+5ioh3XMsAiTeBOFS3g0cCLHJAkJbf6mPhLu1T7n2qYYQtcuJ15bx5L
d26/AjE5q2iu9edqyMxNqnQjbKVZWclLniblFyqALH8YgYq5iq6vZcCKAynIWQhCcj/uAsiGUexw
Y7a7rZm27sHzchunFwK7msuMaMcX+dbkg4R0xMileqXWTpEZ4GhIZ+UcZ5AWHDUxHie3Jm7Jhlw4
NhOIuEFsWvp/warrIu9ojfW3Qk5qzLydj6mCX7ZMo/Spp1XsW52WPJHI7N+B+ua8kUV5lCblg1pA
cFoMBjrohZ1JMOXqXpSbscbgchEmThGH3mAmwTqPO+YV4JyClRuj7Vo6jvZCbZk6+n7l5HRHZQRc
PZOAIcPwlKbrgVykyU4G5UXTgvOp9H3QdPgDGKkqSbGhXat8tpqGsscqA2618W2mRbIZF1AiJ1t3
CCvYh3ILvVvBZXvBpnvVd3lYFx4EnjoYV42iYASOvfShcZSZdgYjy/s7rlhVXJKwC5+RikJ9q5Rr
qfLPx3y6gPU5Vg//2sKTvs6Zme0WZtLJDtCN01BEo5WHniB1UScwi1HDQ4PJ8lKZyYOH41AecKoe
2VsxMLNM9d77VgKcKnWs6YwLfy0bEMvGX2GKKI7/DuiFm01tTRriY6Kg5PsRRnh19cxca5EQB1O0
3VNnAW8jkbW92ZWN4B63nMe6gkwf0p/GH2B7qkpLyHrAWxx4SXnTGyvjagBug5W5+03Xtde2obJH
Mu32T06CcblXtfnRXqB90ZKU1ZQRuJkBUXJo4lZo8sI9MHNGcMGUHB7MNU663w/zYExX4kSuc5oU
R7k//PvFSW/VY6F9NR0R23LkVRndGRYHXriwvkovM2HNrMF1Y3gSaQy4027CY7osEwVkvp1Z0s6T
hUA3u5cw4W/6IyyT4k0V5iiePZH4Vdp+WUtQO23g8jrp4otFUqrAK8Ul1h3r5QAtxOyeIkf/0XtF
AQawdC9zQwSH7tAPkc0yqx4hWAF7wJ7YalvTLsxvrCbWEg3MqlA91JXxhB33R7hcjORD1KgIdDM6
oMtFCvUVqiCHvJYVhCF1nTostgNQWA86WVUnJQK6NiKpWAucT+tqjtKtY7rWvg+M6Nxk+UKtV9qD
GmfX+G8RXV7ZXLGKCWaKyhBK08X8kKiNesLMlW/0fHqFlGKnl5BLn9Y8d8sI3xI0qtIMB4eXI31S
K0IyhP7MbKuFDV5pNzFrxSPmz4s8WrEHu7s2QSAwmk1IRzxOzuVk0O7ko2/Q8vs4Lip8E++jRpAV
ft9h3YeB+piAb0TwFG4aOA07g7PkW6ASw3L/DIKwPwpqNF9eHORDhZRdYbK/K22XHvaiOHSz9DUP
gP+o6PK2XqTA9F4aov3oMXFWA32LDuas56azHtIUJwly7rpQvD3QaO5aFLRoju0HM/3uiQ6SU2gR
Qu89ef1cPiHG3ePF2HRF+Rxr3rkrp8fRqfB26q1Noun8NAJgs5mN+01en9pS5dAIoXBrENaV3p42
xsA9SYxYTIYzeUqKX8UIvIZKO2IJou9NZHUjDG8bgJq3DAaliacDlHC9rRbwF6egyBkTc3qbgXhm
1j4SKEWLfOqQtXmO7yRNulUj1lWpvp9QaaEVAKTbwVo6xpB7xeiOvspvOY8pv9fN063HLATena9F
NYaHOfTnAAlgNghrjYrxTSu9xzQrUjAAqbMBz2mv1LD4WVroEAR5nXXk7Vl4MaNpknAVxgY9GGK1
1YKcmzaani2vc3de3p1je9C3LDGOg2mMh2XaVlcFFMUC+BGSwccohfvQlbiF0UFgiPJYaXMyv+Rz
DFiybL+Xgil6+in0zxLjV5WkW70Y13Thz7PoY78OgGOFcHb/H1/ntRwptm7dJyICWNhbEtKnlPLm
hlCpVHhYePP0/yC1zz5xbv6LriipW2opE1ifmXNMggCRBVkh3CQNapJl7O1CfVtfL5W73gPgknix
OtN3MW0xKcwobSiSWuYYBzvkSwlieTCb/GKoPV45c36ebVUGbtWwRuq+Ca5AOQgWwCq/yRnwjAXm
bshBMUyIiCunOYIV/XQa665tsdVxBWhjQZS8UhzTTFk2yjJ+MTbzJCpKry3sZjuboAfyWZ84qdi3
J7N9ZRrwPXYlHC77Wq95xA5HldByPchAAADGQZfqmuoVctcxZ5l8kcN8QISDsx8BE1jE4W2gUd7U
i31UZfFjSm71UQhfs4w/fSmfEuxpcLO0bbGEzywapW846w8lCG+DZeVBTlG2Rp48lVLbzDzoFU1E
Hg6lmhcaxp4ERW+iu6hRZnOWpcvMZjpF10ChWU6uu7GJefMM/Ft4JbSQBN7mKc+m5K7nkdaSadl3
ADth3cIBU7AexJAS2pluSLDE1YyXcmgERn9Ip2gTkLJDGfNsugvPqOIPk1j6M2GcyARsT53Lgjc1
5N7Vkm9ZgVjOAOOGMimCXIMSEbdPjt4ST9IXBjq6+q0Zlw+CPFDWNcwHgOMFRpI5hIAzsXf4nogF
+0+R456JGREMySoqaYZ7zaQQ6NBBlGIuL06bvpMovCVkbd5YSY2Vu16niN/A9BD3JzO/R5Ps0kV7
nxLj3C/ND5XMAHQtejCsgV/EZvali/i7lTUuFEeQA1ohKhll2x9xdJ1UZ5aB3cCcmxk+6jBM4yVH
JWsTw6ZbZ4xQvOSz8qPVC1HUs7yabKLvEqu/c1wmfLFZPaBvIyJwSEnEGpe/Xaf+7Wre6gHYr0da
1SGq9S9lQWI9jd11htVBCDdh31VfHTs1e+XBfK/N/Ux2BaOOwsHcPVLBVOGnW7QQCckQwxbATkmm
eeR3WdkFI5bsEB4QFhjAJji1U6YX8KwFBa25S2Vzb9v5g6LpH8jBQ9rB5LXPKKGruHc9M+/sbVpg
Jxlm8ULMeIoGKd1ZvUPJ1SqEXyhkoBCfiqAtY6fpV3BPPEdzzR2MqtdS0psoEdtSJfpbxAivyUNP
oH6MhXFZ/+kbdMuhXr4jOr03eiXFmF/8sFhsgzjrscWi9cUvupNdm51F9N6FdrCA7t4sNV71aqBQ
cxk02T3dFbLdU1UaHIYwODwz4eewsZWrZXLvdu07m+HWb5TsroaNtcmeR0NbXhxwe3H9I/pl2BGw
mvtZ3I6o96YfJxKJv7TXODa/eGUxYlavyxKea9Pa2MZYBKqScbB0T2GXPfFe9kf0NxAiInxN1lB8
dZrO64TdrWO2nscPI/+DftIesDJoD2GSk6UQzgHi4Y9SqqM3qeLDwOMB/zx87yKsaRJM/kYRjPva
LMe8MaiXGrS+hWvVcwCR4a3sLS+TEH8weFcsNZkiKLYT+UoikPWrjgEnDRIHkBOS1baztuCSGsjM
DlE1ZA1xbJY7wmG8NCMABjfUXoWECFWwVvRFqCFinJWtaiXZFpTRgKkHQWBWxuSmQwVUzNwnNYZN
CC4zIySsIMLukysINQqEKTJt/oELfFhyBvkDXA4LMiJhuL5pWRer7R+qzNyn2sx8tLLegaQiwk+/
NAXAthz7yo+7hE2NEZNCqDzrqf6uypgoMPZurUa2pNtgmExD+1lDEY6tMEopCMZjP1CNz0qCS2EG
x8Tr5qGq/YhDGaCPj6jHoLezWkmOVSifwtALHRhOCbNDT2bZMUQSeEZs8DPp0WOpGmPARsLwcnXQ
vLEVi19bS7QxRP2YgQDpM+uKlyziAcS7lUE06DTVd7oqvyDZPdC/Rqe2lbqPRlT3ulT5tszlsVj0
66jCuWdH9tqT8XG8Y6T6XZXiGtpstCTvHy6vL/LruHYMIqDnU6wp0SvynZ0+zzHTC34wi+QHfPOT
dUnNj0hXUUD0eWCZ9MqT7nAs1GdIDWxH7E1a0suNpsohOCE06Mo7FRoOKsB5z2vJ85WbyG3TswOu
wpNhht+dOEPfNp2PMk1tvyDdlqei82xl4YOtMrnWKpZBgkaQHWmxaaNr1rMHy1Ko1Q0DMkDPYTDQ
rFEiRxvOkz3lk80uGzEC6gy/6WF6UL/8s9vkqU/CkhzbEqPigqXQJYtjg9zvGtUfdTlWaCUyWGeT
ijIXTpZNesjGwFodNJHkPu3HGVd27ucJsvg6hzHjGmhCUn25FLL4KPqNkbPvr4rWeSD1otE+orBo
/FGnSFzdckAwg2y4jDoKE9Whk09ToAlKM+zTHq1MpGbUH+O7GLG9mVliX7KpvdZT7/iu3r8yvBr8
ZUoZbJQRVt5WrSjvKe2jAUv23DjCZ+Z+zEi4Zi0X4fa2RjdgHJgR2pnkW5LnAgU2euCAstqotsaF
jV2BXT8Ly7qsSPrtsEDIAvGhi46p0PI/HSM5thwkU1hK9RnxAmuKfDYSBa1tByHUWkucMCx2aOBp
JUUsgiyuvHBZtVsI+ZPW/jYKLn0BIuCZrNh2tgJbiTOeXPjFdbgfrRT/kgKLYdvgjYmZSE5sFPzR
WI45k0pqcebyZsc7X/ES1kLCJYU6raIPrjiDuXza8TDGQWanVwM+6GEYJVT0tKJobrv7ych9a33B
pUGmiQGRz5bUanqZsJqaZ9Jrl9epbs+RnXN4zdztg259Dk50VJi6n1M3+aGtic7xIqVHriDU2t54
gurz7MZTuTH+TBWhqYgeUx8wxRUdCjKGFskS+7xLV5WczF3uQ4Ej0WkRCeg4vcKMr7jc4/3bQDWO
0BLFNwrwje0QoJW85iXhpo0OpX4yIG3XXUF5FEMEJKrDgwpSsaA86K64GBb7pozWy5uIgWVYX/td
z0GrSb3jsVvWG7WgJM6JBTPAcjrFgiVld7sx21Qkm1QaZC3U8TXBLv2GAb1M7ZcefDNTOJhH1XBZ
75aBX68jOkht1Y1Uohfi3t/TOdtWvK2p3vH9Qm1nxw7AVBjdLkEwO62Lr8JB6mjqlAsLGzl1MGcf
qdsd7UNtipMykFQ4tTMAV8c4ZbL466RsqPS8/csAwzn14q+pEEtkoyLzmaydKKhW63F5F6V+A36u
oKTBk7WVBulUpXZHU1x6o9pqu5GV1yisxHMIVNi4LH6QvvGIj7x5tE+tgRGJB7pyF03xX8stLhBq
2Mol6oOCK6uDhHtRyIpb1HmEDsObwAb+T28jwoaVR3bX/NeoywOwAla+xM2DS+VG0y/s9Z7K/JGj
gGUAZaErkuo4sEwn3bbdYAl7Av1yioY+8aDOEnDkjq85s4uq2vbWvpfanxBAM4TrMts6iWFfQAzp
7aL7tc7Nyt6NeYZ67UGPTS2FQxeYif1i4WHe9ETw4Ll0d7qWYWg3TZ/nF1fjeiOrzvgX/eaeRCw4
rR3GKyvRz3bPhlJGLIiKpdzkD7O5syey91oRH+10sb2Mmicw3KgBAXxXV7V6HRr25GZ5QCsD1dXC
Aw/czTpkdOiPVhUFwAnwW9BYLSWnDYhUDe2LTQ1bdt9dKHwJ1+k00vPNDbkAEfCCeWGdkdXlWx0p
T27tWsDfWBvOY4PSErcsV/qAMNbpTn2svM1sNxGpMPYTajNSO8NTL4pKrMMk+yjaqthaSfxhjYyg
LFe/uiSorGFuMui0ldCFvkhiOgijEPaW89GW3bvSIjOUsgIJmLyExJFtBsHvhYT805LOI0KCmpzu
dvInWcgtmQDnTmVeVirLRVqwkEfoqx55ASmoWzafXcjzfwydLVh4shHau0ISl52r+2xOw6ATIzFi
sRg96ZCW5DJdDVCSxtsspA0ngnev5qFDt1iHgUvJVTJl5X0U+Mszs99ooat72SRoS3l4wRKiWO3q
9zbGFZjYI3th1ln7oZyuVRLOHonW07td/+VByiFb8MBq6cxsZ1K4s53xPFoxgrCBXJM6Zpc7wHAB
PMbj3Bmfu767Ym4x9lwIsLsp0AYn6HL1msVKQT30t1kG9upuR6RCRGCqWnBTpMVEDnZP+GnaHBWL
4xOsYKUhvku0ZLqo8auDLdJbhGQxTPKCUWD1MtfsBGjQHfOx5dRlc/vayWxXqvSHWbFBO6YGeKqA
A9DWclLRW9ruE3EJE/IjgBdZ4XxP2dizuom7BwdTjxGSQxEhZTCMiiK3i1a7RABtNpkJoYyTNUW6
sNjylG85vYZHaqzXr+d4MYcfdrJetCqkFRV3cFGWDLYtMlF5Xiwcg8RclekuN/npetBaQ2UBblGy
h5WcJMxsaxa1thHEEPI9qCwsBcdtK2psn2hUh6h3D8xguiP5IP/IszzKvv8io5i1KW0vGJs1bmjR
tmpTWps0inlNoOQcDAWOBlFugKc40Bu3+UeQ3bdGND3OZeOqNinq5VSex9piYTvUduDiF92wkzZ2
RaYEUQsnRa46v95t/2nmiQbTOcRh90ZkyGOjxG0Al/Qa8XNa8aRfk7rWPa0yy01SNN8kIzPU0lQg
xpa5FXWXbjls/7Qs0wawklz6AF+Z+DAu/le2o+1Txkcba6m/cWQEdmw9RD0n0doGm40RBVavvRUJ
8zgzCl2/z82zNasYZG0vFc6DFdkZpWFICVwoz03ev0xJZW9UfX7XySrlxmzvbKUCYlDUFnPa5QEi
12kwKeskwEDJkPVEtoDnENtGLaiCngsTtD5xNIGvdxse03mFhEG5Q/U8eY6F/Qga9q7C0gWK/Vwi
79lOqFexsRGFV0fzDpLFaZrkQ67EBhoJ9XmYes5RrnTPVKac9SvrwmiF5iTmjzKWx7x/TdzU9Z0p
CzcdvjJHESHoDqv0U0ELjW6F12NUnwZ0jbgzJuI4UggW43H97uZk1tvFPPK4R4efYabKBhKzUCZv
SgUkXstha3bbaBpEUNcdtKV/6OqYBpHpBE3dyVikU7FmceOSH9h6dT/9VEBpCJWPyiOC4IhJqI36
dSFRcJ12+62giERvZPhzm1OhrPHRhPDS0rjzY5aactuCE/SW1GBq2E8vZPV8w1GkiiWyReuk2HNa
gBo8hwUTyLSPjrRBdgDmBRjhFH3lKPA2et9wOUNZInrBC93xnjsFm7ML7zMxtecOCdFYKjtLa1+I
TSbzSeMmMhTjJZ7xYRep+limy594DU21imRXpqDfBn0iSmCdx1REjqqDwvuv5J5CWCKcQyUmk4Mx
mEvXaavWl9G5SFChLtsI0zdzBzWFsLzR663peWSMSxvy7Q7S9Ca3HXyzIYCwZZTuut9E1nQ04A/M
d9hiR9pOK6xp31h564VC4we3apv1Ihck/wXTK510DI68YmQmwHYCJBQnswenh/Yd5aUgc0TVqhOr
7IVyhBsDz99ZHfLpVGg17LuoPhsqpJcoJAt6Zvw+q4Yv0/SOqQV+o2VZPBK2DkVnvrvFck2zSA2k
K+5rk9HYRCDnAteE2ZsrPH2KH9EAnCrh3ItiRJuvu1+W3T+1dn3NkZ0rIUs6kVbqxoBcz0PY3cUa
z8uhUr+JKeoR1NgQ4SSvMoa9zwmBMpMApsILnpOeXHkvp8WuFWyOFfay3I6JBxyGJ3JO2B/WvfBz
ammUT6TUiDbdkXqMOHcuaEdMeBlh/5W2Pealfmc0Q4sbJiIoWF+nJjooJoedgAWBZc7HA9q/drOx
XKZmClXiWMt7UdINOAx1z8zft6HToF9rgHcpmfuwiAUiHTnZnpvRx2fuX3AZ/jRxtIok85irfA+O
HDw1ecEmFyjlqklrV6dRmbwUs4z3bmh6dUPRZaJBDUJ3Wnx7E2Y4thqLdydxk2cMItBkJ0YZ6vTA
Hp0Kw6Gqj8v+ZZCCRUUUjWgMTeBsWbb6oDYD/j2MUrTcqzxp4ex0C33Z0QePSdm9LLbYabKGFjPo
NiPIFVDZ/DHh5wJqsFxwvmCFbY5wjWyvoEpzXA7Klzq5L20ONkgf6wxWEDzbNiGh3A3BtStmcnIK
YNtT+m5mYGIqgtmdDIrKYsV32Kcz2L/E3w2ON8Vx77lDw5hrPA5VD7mU5JeN0OlZCROdNhqVqeeU
ZK/WHZSy2aW21oyHzibpSyPHaFuMyWfehB+13T2kLo1DUumBnb7OsLk9QKpc8EsM86mP7oeyPk+8
Igo3bsBMpSQKxJ90aDqwBLMLcteN2iYvbsNFDfLBCbC7jRvGKbvEMLZNBMYSyPtPsRTXWBLulQie
fbqZHZwQaDNW3pjbvjW2sphiXwUAv3Er6wcModw3yfhuxuhY8COvmtpyHyc8c9BA/Ssc24Pc5bmu
CnukU45pOEMqaH7MCfdPGzb34TTXJy0jmGJUnIxB2E5JcyLkXKwfk2PPJ06w1gTPNGZtsZnibIds
jlpCf8uaHId2klo+yz1SSUu5FzWaV2g6+mxRPfT8qp3KLwbpucnhzLrlwcycVwyzNI0aGDm7ZMef
mUiJ3PC9XMQHARWoKkA8cMa9ZLljbtTYwNkcaua+6XAgLNNdubrFrMHUdnn9gz3zUI713uw75TGE
9bcrjRYIfMi4DYdAEhWByLvpSBXwEc2TuSki5BdOJ5EM8R6WC7MuqYAaNvmgtb74cU8W6X/YdzI/
dpUTxwSah9mFPgfVQ48+u6Wn+3Kdf6q09g2azrLX/3aTs8etecwRyxoEtR8JDL23Gh0mWmqkW107
xzO1qVPCGRNc1MzIvhsd7yQiZNfDHsKoJ599G7PLBmYlmSM65LOu/+l9CWlkN9hmuHMqbS2YrHNV
VmAwxi8VSRcBYfmpL8MPSKDRZhmjzF9K42poSENjg/zaEBYVOQsYgNr2T2wR0YWykU5PGtvMmcLL
kg08EUk7drCKstG9hp1A2ykjsENpzCvDOmPAWe4tangxneiN4xjEyb+BwFJyuxkhyHLZ5JUBAlZU
TDnC5bHOmGL0LaEmk0WVrptopiyXWOKIs6xpBuPaWOG3wxoUScjA+IROVmsnMBhWXB/I5bRRD7Id
GQWYOoO6iUIz/nbGYvCjNFJ4yuHEa435K4vJjOn4tUYi2wQCDjuTL0zk0dg7GHDHfofQ00TpieAY
2yYWHzRr1OLnhPwxvH/4THjZ+0Yx98iO2MRCHBrGsNzKU5kz0e4RJcJyD58LllFe1XPN0vvuYs6r
vuUq7vuwQq/a/VGdiF7AdT76lktFq6J9MgzRpmp5WC5hdrXRa50ZLdAdDVTfdiAs2XDL2SIIaw1m
ZVJuU0y2c7NIVoQxOVkUKVGu7rho13vSdYMkGR7QoYLimgvhW3P6LqksE/QQx4FcoaWquoNeZqcs
nU4zghh115DUwAAX4ppaZU9Wui2m7KkxVGsDIoKqFue8jLozoXHGYRlH0IvosRn3M1yFBYzBrQY4
pL+CT4JqCBB1GXdGKn6MghNPzvuhmwj+AuTkxXimpdBgZyBJM3S9DhDdP5akI63BLfezzUJJyZK9
ZHq+kXC1wCyRy9KWORcHfsPQtGwvX0guqkR9ErCdgDyXG0vj3REdfQe0GWYrY7sPnYGlyoTIUR+H
+iiQfeGILMmed/aGU7/O2vwj3wCXhftBkM0kQf96eu2WSNXL8hLZzXFpVDvo1pJQLc8ahDEP1jZe
ch3RFIYaEshrVKi0vTghg941USVgWdx29pEUm/eCKbyno4FWDecbBI/ZJL2fOvWXMenfyEK20AYW
b5Jy50yFtc/1kA3uZAYWwSE+msqdboXPWjvvw041tlHNpi+rL/2CzwImtuFpQ3hoVP1TcWn9cZdC
s18YVI0w4GrzJSua5USf9z2h0JRJblM7jd2hNQqi6fnR6Rt5ZXKDDBXrHwa077TnCWfolPdZodyB
VxB+aZafdRfRVqA93iayPyz9XVU9hhnSYDXaMgKn6bmfehKUq3mCiNOZb0o0/+trllap22Ghsoaz
4VLOmHIk/DBFglnIl8YNY5/RymddsShFD82Q1MQKzKNKMfUna56p91QwvlOLrMVtnxpuJCoHnUpJ
5Jih+h/T2eaLE7/gTdl0VRbtMYS+GTUqy27gigSILNmF54TUuK4fKajLhtR4yRCkxI3+zo7hq2rq
hsGJEiB0MGyIqJ4793JtWC5NXr5YLbpsdzQCNNTIU5PPqky+M7IDKWm6DWJW0Jk98/9pqmZft2C2
mMKPi4expHcZwf1sNQKYRbUYiPHQhyWLhcMTPEORsqRpnB2S9mJXWOpusOAqhw1Lc0ZV7O55DBks
7Dph4Bhcc8vdPAsoN2GeclMYFXddavHruQWCdKGfho7hsZ7zMO7YWyeM8BlsNnJV+G8xnS/3rsD5
BqT4hMMfX6S+bJMq/tuyJfbcdH3EJ7zIC6PUFaQfqIhzRKLFp4llR6Sz2Uk1aJy57DeFax27aiVI
sKpTMuurGCU9xWK8Kw2Xk+Zw0aA8tDnNKXiy0o90/VsZoANwVJNuzQ4DbV3u1Xqd7ml3IbKJaFci
1zCoG/1pdD+0mQFigUnu6kxd5VfrmZPIbmsL5Uu3qy9XF/9K40tkzDf1EZs+zcWThUxGwbjP+d+z
FFebU8Mix+tY/+x6q3kKXbU+1IoaiLAY9k106mVOBECBkGBRGpMJvlPxZeHfJJvYE7TRpVHvJrjr
u1C1V+nswPvDC2FahLbNRffcqQoUP6Xn1goDyAdfIXdkMGfG45JK8LhrOaYD9Ytb5xnXXVU7f9hW
WxfX+Ao7I8Ka0T9aqSi2ElU+cVAs6HFnqhbc0OE+D33Xsjn/yAlLMQvTLhKmSYMpmWnq885IIGTq
anjnyJZYXIrBbOnybWpWRwbPD3VHMkM+q69qr/wQQmf4oOJNTmWG3GHB9gYlge0rinJuULo3mN8Z
dxmIt6bmUxdiOFe2UT/VdyBizRPG6cIzNdzNVsdcxQQkdSWqTpAXFJcfTpg8lIgO/62kWWYe5t0v
0ajlgbRdWzkOu/GPDW/LiCvtEE/ikDFavdw4XDJcoovrcDOJOmUpcrNoaygKKTAqIkNn512PsD2y
yOTpwGKjT1FmNzeFP57+bVl3FqywPH/U2s5HLlTdIRsFgjqLOihspbwDOnvq27zfwy9sH/sIPZ6r
UDL+frgmF8kCTTSxQeBFbUXdVxKYciuBvfzv35ww/7DUFi3Eas8qhyW6Y3Z0pzJRXqWnKCYit2xO
WqvPlzyi+Yhx7W1se95ORDYHA4bYoNQn8TZPZYqYoI5+zb0OwWGW6STIj1crimRLC54djXmr65db
YOtvjO+ki70xp+qlQHXYyyG+lA6ppyzMDFaDsUnOtGU+ZdY9QzGBvshmhZF1Xbmr5XjfSHei70Qb
aetOuR2E0RxynnK+rbsTV3wy3tO3V/ezgRDslrty+xe6hfcvwzNwnYoZHXxIml1mLneZiTwBWTKk
9tv/B3+mdSHpRglGrRH384K899ftyuZNP8UUdzdU5Uw433NtJ78fMebiF1y/MmVho6ROAichHIk2
UEBIrIKOaI2Cy9uX/7y+iTIcyk7j9qmSn1vkJia2349uIvSbJj0c8tekJgo2XqMDy1RATS7MTxkr
r7/fZgTM8lWIBeO/tvyRqSk8wRH11CO1wO3itOepb8sTQsJgzu1TTtfE6hEcsC4ptSwcdgCn2guw
SvNdoBuBgYgPxgb72GKSPzd6Ie5RRdPzKk6IfTlCmK1FfxtX2g/lZKQ80LFy35KF1s/3mbiSJfOG
UdMFfzSIF3OA7gWhOQRxoq9Of2rgUWQfZa9p94qRr0dwpN9z56ac88u8v/l4b27cRQ4T2+TV11uE
kk7zZjkezOHcMba7G9q5udoh+DjTJSgVamGQOLIKbuwBJPDFLlHGhzrtz9GkYxeP5s/FmLRNGI/m
pif9dlNPBOhFblEEcmjK7S2JfjHUgn5Vf5PW+NHeJPnqVLCjduPlFBHeyGwU37TQ+U52axxLldBk
kl6BdWemEvwq/BvXXa4LlQSYJvY1gq2eLuz8pUGgixw7US8iLbIjR2DiZ6FznFfHSkELo4FdheP3
P2Hoi52VAWtUa89ecX7v0nQXQ+9plRgTpdtULF1Zffsp7O6dtVBaKJUZbjtFiCPDU/WCWDcOSNQ1
Xx2dmqrAhC0Sw2UxjTzVCdIhTK8pcSwOmitlnfVzFIawTw9pZPg3uzDDmpOqut1Jz0Z3l5WEsyfj
pFwrrPYbpUX9yVIu8lUWVQyhS1bdqrrHDA9SJlornQj+0FCjxaIIlkFq46EQg136ozs5G7TD0Z0Z
y/iC4oVA7HpxPDYvoS+lHPdZFX+NknAvmxDmHQ0H2oQVJ2UqcjPaMdz3/8Kliln8gJkrvJl5029c
fN8lr/D2cF7hZTrKJre2mrsMz5WK9tYMrf7Zvbm6oAs2uxpNIdsuXbzh+YqBOobNLlk/RE2fehrh
y7sMJjmNOvaISKT3eqKm12XNLNdq5HSxFWHe/28Gxu8z7n8zMVDN8BurKjmlSxbcHl+apVcHy8Z0
JdumPv++9GPjTie9Yt22SnRTRdKlsMK/9LjxWcs0j87Nd5F1TrmPxvbf7YliZ4icbagPWzzQqpeX
akUSSJIx1kbYcunGAQZfC4sKfDtqwd7Ym1rKK7703XM4vA44M+5/X4o54VsOPfse0PJHbAL8LbVd
Yk6ibt/xHLmHwtbeS3LnN2JEs/P7OYxuPj+lu6smdh4FKaH3aLZEYFc1c/SJAuZGUEX/sOEZP38K
9d2m4+9SUGuV2aV/XePvzTyEdfx7FHoNg2YuA8DTxDehbtzchNtiMj/0pBnubrd3Hzsfpg5UpgPl
+x9WiBUm6UoFSr3bHao45cPUyvyxoIi+2nX11bmvbSS06y2JGTW2jzSRDIjbQ38ck/mBufpYCLSJ
/ljphAdrHSqDRoORHMfWb6DMnB/nRF1FJN18uNmautKxjtJarjzL0f/FiqMcOouuEKfNcnDBjRCz
kQxPXHe/+Y/OagOsKmICbldcrqLFmkP67q3iRH/cXFu+RCOf9HBon9E3mNhETTO4fT65S0lW+Uox
JgRKrs+HamZZA3itOZhra+8akTg649yyA9TUnDnReL6lC96ybW5/IIkjv06MIzMGbcephdYG7MTv
s5Durn9UnQ9hCvMpj2Z5GKI5p4R9JmBRfDlMJADJhNN5jKALdBRC+xtP62ZmahDton+bvDTW4i05
AFgLEUnYSBeDX3uF02kCeXva3ClMlmNDMxhADN96NLuHepbqDkGX9VA2dcYYycz/VCQztvbQP4xJ
L7zUiEDncYqcwctarxj/vHTop7ffY8FMOMZIC0mZtch21xSYLabYvE/0DMSHGMprOwzfRmzhSLt9
iggnSpWl1+9dpC4BMVDaw4BNXSOT/WlZ/whb8ni7urSP7cDueWLeL6eme1SFQuHlpucu5fi+fTTR
A55TZkVl/bwY2tnN6uTPHKPh7xF53wFT1i437AszLs7XJd1JkYg3lT3dL/YlUZTsdf3K239w+8oS
Rugl7kZvnKbkcbCVy814qrSGekgLlpk3Vl6DRscHk3Gn4LrzO3paSLdJZtzpPdLLJJHr3p5UQk1P
0NtSs+2XWL/0q6dKZPQ5drLqG+dmuOB3B08+u9YrYQ/7RsvPFc+ORzyXzaPMl/PtgWg3uX0YG6Ug
dgjQVt2DrIkb5IPs0MI7nu/KE4SGvSnlTD/ajHtLJcP3Fi7qKishvWmiC/xjD65T+Vx37OfzvmjO
jejK53xuycLhwt0KlzSCklfglLACSA3nkwWj+XRLM5Hg+6uFLJ3fNBOVqm6diRqLS1z73Ffvc3S5
BX+WWZvxsxK3d+Npaar6UdZ57o8Me+6U0j3enEVw81/0oVFfp94UQH/7bWiGX3EtEf+tUSc3gGe1
hnQpAkhd3cp7s8p7Xy8r+eYa9lfB9O9f/Voa5vDPFOWzzq77raCv91XhjpeK3vtkqoUINITEoGQM
RhK/xdscE2ipqMldw6x0laMvz2HqkNwOYuhPYZL81cZ4zuZcBokeN9+2Q3BWaLJnJ1wXq5uxXTq5
/KbVDpPVezFJ0Rd2LCTK5ZAPhA4ySCAS2N48w+b6Ya3UCvNtZl8oHaKjywQDnwiRB+6aYFbkpNyC
fGKB7qa2sbek9h9gI0PvNmt+P7gdLGXGQPH399BtmoMbs9tYyaZRFab+7cPbH6qpaEe8giMhrNF0
wiub4707V+CTzouzBuQMvZtsl1v1IdSRijTl3GLX+a7PDijjWOaXRsr8zODvI0ytz+m/tm97zrI9
Ca4qOgCazv/9F7gSs5Y9t+yn7xojMaqR9ek8TkZG9xLFwdQ6979PXZHXKM2rJb2LWsvwLdqqt7qL
37LOCH8avFPmhOYeGoLJbLmWvI2VezCaIn/tXcCkK/Xy9nnbdQjOwUfDlsd8aoaUrV7E+O1WZd5q
S8sgHIOd7pJUXzNPy42hh8k1KzFOamBld1WYO5u5XxV4UHCjnZDzyaKjfHZtNtmjWqkHNzeGB7ez
/vXCooq3sBWgYCrHU76iqZpBMY/OErK7Wz90pIFXYe5HTLnMtJgcDiqGa7H6sd2CULn/P4bFXSEr
/xfCYpvCUm1LFVjFsYH/XwBmo8lK6WVdHJh60kISo0PAdpkk9xFufcCm//M3YETx7+c6biTXWJqX
mIrAjdLwRY3j8p4FDlrG2CwefulyVYEua3TC00InFRjLBIjHygDa3T6JWlI7QEdk5O1M1//H2Hkt
yY1kW/ZXrtXzoC8cGmO3+iG0Sq1IvsBIVha01vj6We7B6SJZY6wx644CIpJkZgbC4eecvdfWhvpe
Zyp5vvoce8S4W92qrQ39J8B2VVgsr2K8V7TJQRIohyxd2PCi15LwHPV8Os/mjRP5nzz+5Se3FOnO
GnQc2GVQnhvH9HaJKPJHTN6PZRq/WrYfvHizm6/VEVOIYj3mkFY6JJebtDsABs6f1UPcotIMG7ch
QoLnjEB3NjYgwTJgYqEtZngT6TyoIyMSrzW2z5tB799SfbRvBwmJY6j0NqLIRrcMWCOnTq7EAkTT
07FQWnYHPM7Pn7uRIZjTvpWYSnZkCWESlg8KtuR4Oj+xmz73vfHhCqZy8SSjVcGBfYVLNUsWHH59
efyNF+yBl/KFbtFhtyznb4yeHrVAHjvzcLQHy7m9AuFoGZq5Gd1bvdEad5aQvj7FIInNuNpqcswZ
YfXS7F7fVBqihWz06TSp66uuEm915cTl4SSTQnquuqDz8FjbE6VjL+qvwk6qA1tFwksNDfmnjemO
aNa7hgLlNM/+M8QGH3Gq7DDYiHa3Y/XcpsnyqEIAJjcf13ofzYeky+hKkHCRjnCwpsyEOC6pGtUU
wg1ArXWK5akYs0e3Hb17hxHv069/gcL4O3HZM23L1GVst2nCmv3xA9aBk4dMTcxKJFwCUMmdQUpY
IpyOpjg/sIfEdadQZ+UYG3uFIa2s7ATuMDy1ltVszHm2N1bTvTrC7M7FaJ7RsQ7JGj4lPnG/IFvF
fVPoKlX9RSVPof19U0Uh0Vz5Kiw0/MWD/1UxNtSCq5bemBjTFhPjTWkNJzHyUS9bjb7j0MSXujGI
aEkcZxPpt8aIN0qZCpMindYWYVTnofWcTYJVcluSqsL0U89evx29X1HtJozPpzSoPtlROz07vqdv
gqY/tkltv8ZZuoK+NH9Iqmg69uWuWIR+s8Tmn7qs1yp5NnFmyLM0YxepR6F95uN1VgAVzI02nXmP
ignF767p6vKYub4g2kZ7TPB9rzsHRbsydrdFNZVEqpQkcobGxp5hcmp5SuEZTTcqMcmqg/jUDM5j
kqbp0SbxcZvM1KFe2NRbL9N1HIlwaE0xTszhioeYttYt0t7luESQjKyITA+vbonSQaK+nUyTuNqi
OzOt/Azbkzl5yPvILuRAjhtwCwdsiu/MYm+7WvURaWu+U6B1phsVnFQ+z3Uybx1nrO/odu3goC13
izOEN2E/fTLwqMEq12WEO00N92Odt/X+11etof/tqjVdYfiW6VoGeYieIwn1Xz8/xkXY/v6b+F+N
MZq9m5LUSFmfoFCaz6WMlhNxBUKlqvST6fSY4orsOQRXlGsVQ2j5gW1MUWAIauHmwWF1bwaYreNM
Ctfk6PGKqyd7LhEix8WEeEIf79VRSuN5veBSWwvqBXzcmQGQlpl+ENFdoP3r3wRsV1b4Ltsnd2a3
4aVELLWR7YpdHzF0gMLiX1ITH5Ce1AfS05HGDwusnKU0x828LG+B0cn5kylzRA1o7w6+S4Cnt3ZX
WLcAqa3rEZ2/x0I0TA2D4V5iIWeWxkeFhZRnndfqj+qalGeWZe+9xN5PFFlnQ/JL9Y5tDYIbTMLB
2Su5XSumiQpiRky6yhfwtalGvZpovXGxRo9flEcPcq/LdtJsjx/43FsHLHrX6PYGb+XEZ0yxnPk1
Mb2c0oORa+Wlsao/1Dc2WKP061d/GKSKrga1ogK4ifYYQr29T/7xMeTGeO8OQLWniCrQcuoeZ4RB
tqduJwf1t6jTNJp32Ljj5bWs63k3ihyfqtueRw8F3kpvjLlaRSldCayCZX5odXGr0JRs5Lpdi5oI
fY2X3y+m4e2ui4DdsXsyjR6yekrxSxqLeGVDt1M9XhuhnyICXlG02CqsVU2R+JaFBYZpPfqC/hfO
4jJmtwmheYcxEYSqmqzVU55gVOgBcqIx+tC2M7dUK3fXfhIO2tPig5ftO4EOOEz3il1Vd+KJqYu3
CxwqYr+i56Ulk3PQaLjdhz4kGScwvY/E3emTe+xIZnpPsvZULX7+iY6IiTZhrO657D8I8FmnYAyv
+zfKnvaWovm1yK0PmTem57KJ0UQEhXew8yzZFuMQHtVntVyKHZNrQgY68171pbpcx+ufWGjEcFmH
MPpMQ3rQMFgcjKIfL6G1SCkK+9Wq9D/Mtg/GU0/HCyNyC/sI/VGd1GTAdc59L2Aa9v5d3Ob1YXbM
eqXL09TNAFHnPZWwBcdzS+153QDrhv5HRdPjH3aUntwxfr+j9E18QjqcGpNEHN8SP+0odbBbtakN
zJ4RYnO1oNPtQqcDxEr6Z1KEETcs/9Zs5vDSxTjZ1MKSRuFLHAf5ky2fb/7zfM7zMN7iY8UA+4q5
9MEe0DAf8pOq+AnuhoGWCwLg2uzJqtLPLQfrAWnD7ho6nTKsuvChBt7jI/3OlvwRpQMb0XlOPsK+
kE6GoH42p47GEmetkX57PnMr1N6EtBExUrwOk8DF2Nn4XORpAT16bwTTbTz45r1WzOY9Kn1kaxGC
SfVcKl+oNaLwBJOOSu804hspJDDADygLAua1cyqNnwm1P2ok2gB8GkxKSxR2NBmyxv2CreIGaMHy
hyemnw6Wfrk+IzhwTWx4sxdrm7HnR4U3XV40q2sOWqgn/4DNF87fYo8sw+HCNoTlWhb//+n2YI4R
8ZV5YJ00bx6PVO7WOQsRW8k7aozKfJ3TZdgNcrK1aE668czw2ynyJ+1El6pYaT2Blx1yU8znL5zk
Tdi+5K9Gq7U311wsPK/2kHxwrZ70Fyo7sfNwuExWVz+aaXnvcRd8MMwmZ3ISHbV0Sp9FXZ40LsoD
14d9qzuUosEQjS86bb9VUwTjVx9Cvg//66mkhbGODG8hZhktdWkF1LOUnne2HdFMLFqWC3k0adiH
GoduUj06r6r9gAXhhNyvwMGQ4x5n8D9ZuDlYF/wjgMndXxBtuAlvc6B1q0aiYtN5Ce8HuPu27dyN
wCBW+LkBbxmk1qxAIjKFxAte2bUU3ozsoBkzZEs4nHFwt3cjC/GdOsJMdzLMgUiwEtzMRzxlNwYq
aGIvmIf2CFZmRom8E2qDo5I50gD8oT2C4nDybMt+pb1TO2r1EMbyB47cB1FkdK5+jJDMVPIbSlmx
AucU7UYtogGRNjeTpSWPsKvCXcD1t0mNoE+xiPUoVrN8OQ5atp/McHxyAQ9Jk1F2sYWXfWD2a0BO
Oi9TXsAh1/lEoKO9yYtOf2yskm1iZZGeAHaoikniKMHD7N14mlhQySVSD8i68OvYyAf/eg6XEXJF
FQLQYAdFTw6Rf/ZniB8gmtdWj3a+Mbp4o4r6abRvxkkYt6rOb5HmwYWgOBMjbM0cZZLGqPJGY57S
ApOvpyp9EXP3rqJqisbd0uDq/+EzZbo/L5sWaAjSp3WdWBbb9eXr3+245rgRPKtbp3rIL0JuJmxz
xP1Pyu51PNY7lbbDffbtNEyR+8EmHc3OPZe+dxiFNkTb/5zW3C5Dx9BXRQ5NIXE79yaSD+poNhL3
BkjBhGVqpZ5e6ITJoCpCK7P0EUqReTGt5Ir6UrwvxELmzo6o1tSpViXaza93nSpj+4c7h2WZskzi
nmFRSP0ce0Qwe8fMOfARJWbetsKD4iZT+d7YjH/qoMX6mzXNjkCY9EwGAWWLLgQ0PW/6gFXplvtA
+e507U0+MRiNkL9t4riIbl0XBEs4lkivTDSjcnhuMgq8T1C7KUijM+BensMG7KSs48PUzvff2ELx
AD09HAfjmNgJV3Ga8TJ4ptKrxT073/VQSRN/Ux+N3oWUphH39deDEI0Fi8ejYnLr7K5scgPzPZ6A
YRQZ4HXyYegrcEO0Wv6YfI5ZGAlV5gCRw52bO/Tz70ismGkJkDuL6I2toJv05tfYccsEa/hcZf4K
JQdMfAkt0Ulk+vFPFnVu7QMbYRQZR8UelVKKqMPMmEqbm9LPm9sqQuLhDoKoAd9OHo16nI65SIfr
laCei8Z8RoSFlMh2RusfegzC+PvdxOZmIncLRDQxtf5pxzDCZRtTzwN1pULnpr6OLxo1g+tZ7o2I
GLhpqbB20TxrYFAb5nwSMRMJUsXtFlYwFm24jriWGGJWWzV6qv3426m6vcwEOq9o2lE26yHRwpPl
ziu1j8ccAQlX4510p5jJM3sLdOr5V4c7dM/ITa/Kz0WGSy6DaMiQTPMuFZaBTUxi8GM+4QwqszCF
FTDqz6jXn9WuFQq8VDGW0x1cj1nzkuv+vXTHZl/48Y1KU9KQwZ97mbeAHQqteRXE1/uIr0nhkoK8
GjZAU7mj7uMp54ILhx2sS/LbRoDEwKCUIad5YAZUn/K0+zMMjfou0PHx23gMGq9y1qmQGdrydJjj
+TLkzqfrGQbkJzOaX/uFyiwjOWFvLfnwbOUElc99ZDGd5jRJRHloYMiv1auG3hBxX2TJqhqhrwmn
c+660HShKE3ZHiV1QFGQEm9korcr3AgylKzge+iAwIcCdHqqvEfqMzT5LE2B4U01xvQc7ancAcAz
CM7SdrYEj3nsIaDhz3dx7Czk1UiJixDl4yjC6UV2btW+mJY08m3Tw1eiGcdfr0jWz91RGm2Y8h2X
QpIemGn/tCjTrwWF7prjOQKKVxako0SzR/zETg1LdHdocRYydHB5/1dqMQGKmFpZe3F9wjnCVJBW
YJklOjgvfcLOipCsLbOnUEnK5FEJv7n00Hk2NiAGmBIwhmQpWKBwX41twrY2hpvZ1UZ0cnsAKoph
34xejpAv0TZsAFq6hxVz9DZ9IshcO+h+EDJoYddhhGn8ZUroEbizeMpNxzqGbQtt7+XXvyf7710u
27bRdNmUvIbtCF/2E767e9VNF3V0iOtzHpFysRhjd9ZyYeRnfUS35jaiefCDGFZkye8O+VHXO8Wp
XoR4cQII/c1XD2fbn2Hm73Gtba6rL/eg+47+Pm+4x+xZztfZtyvG6nRhqTNe+nKYX7yTmpTQfn5F
FA4pOhXuFowbinOScy6EcUfQdPz2Vu9LDBx0vJryIdYdKK4Dmpf9tQgnqi09TlK6YDEZwBUPZQCc
1cYPoP05XCdvcUQb3k6cj0ZbgnjrklczbLCeeal714G3cMqUBOhotB7bFuJIlYjD7Ol4+uS1XJe7
KWIyl1nMeblQ60MGZmqLdGc4x93i3RBTOW6GFv1JZTGMM1jTzsY0zZtWFn9CC24Sp8yP16I6hsxY
oyi4deuxOYTl+EV1S13ZgVHPZwBerzV17G7VzjIVMYIt+XELIN4drmuhSU96ZXpduOn9grjVst0q
ziEj1z+jXRFU3llx3lTCI0XZAw3JaIVU1rmEUTlsmbjp9+ookUcQNj5gJI6Oid4eaYIX94ry6Lt2
dmvgxXAqBDh82sV24iYZbS3D/hNKPTlEI6JzzcsZwnYZnicXgc72ugIulZivgylafu2eZd1exyHr
8SLpUbgm6ACmtvVEr13bTXNAt1l2ffHa29vejDtoSU6EmTPJv1YOwnl/6Rln9UF3ROQeEqMG6W8U
enHQtICBpOpjoziq1t4YlI9uyBuiJdF0qU2+z1l3hpvEAAcazvnXHP3yKsuiT6gPp51by1zcJP/T
ZTK7J/CLZm9TSCLnIJzdOLHFd/MKibvXP8dwYC7XTOUAmMvKcUJiDZhTO2hBzPGmjlEPlH7kQKbM
upNrDNd2uHqDYyYz2ybAkZ65gXmLANdCIqrXvLvS/8VTwqmstS9TkNXflgzDuK5rH9RUU8fYm7B3
pXMAC5b4y1OUG9+OWliNu9ZC56gPzQPrOR8IxM/0yViAxiq60xhAHVWys2phMpz7GBBfQunQ3zdj
k58h0OJ4lr8HdTpF4x4k1VH1emIbsAVbWtJE57x6qofx2R0aVsJwPkTa3EYAC/WPg80FDW53S/hY
+NR7Q/XYZG9F4D2plOKhYshkoAN7att13YoAAi3kxEEf/dUSVz4Q4iFHw6zNf4iS3a0qSAn31i4y
vaT4Q5EILSB0286roWvIlkQtYr7FKMUdbbymbbtLNbd76Z8yLtcbJgUeN7NRbFWH1s6HD142TreA
4MXG1X39WIVJSWuABUoKbZTaRo1QE7I2936NJd8TEZAxH8MAEhzRbpUEKIX4souT9uyqfOAAT9JU
FwzgHBFfFCFRPRgBE8ke8zLdQ3HHj5PusiYJNvaSm5fet5KNQxa3WgCBbvWn62IWMNUjTRUAzxVN
3YbO04hOAmmq8WCXHVLupKkPLpf7LpkH70zjubvoxOWgmrS1x1GSFmBiNs9aElMbje24IyuoWXct
UD30GNhI5foL2d/fdLUtME0yFNRSMtKoL0nitc7+bEe7oBnFPladjbmKqVea+aKUDnZl30ZaW20a
Y0DKtsypvs5N4ruyvueWyQJ5k2IVB1EYRRcm38a9yHrCrxCmfxmCQar3VpqGvoUK/JM60ABiFfpg
PgjSlVYsZ/rFEc1mQQtxGl1H2rayhBjGmL6hKq/igpq00Ok8EITQrDIc+C8LVpvMRYoLCSYBg4nz
jVfUwX9eAllmZ+0zdVn/XI+W2Ea4PI7gIcO3EvsoVA7aiwJPeFAb2h4DlXfVUhRDzbbBfzFB6J3U
Dpbto3NGG99Y953m3ShFYTRHJWM/gcHSmhIkvQhQCRQntizxLrKTkEQ1KC+3RRaIp48s7AibZVff
wSOO9mM/APkdxW3Vjmb9JfEK77YLfD7NyWjfZ7B1RmLt9NwBdi5XisxA5oFRgbXNSCasaLn9eB3U
9XNo7JSmqM88DF9BC2ZODsknLIYrp4b2aBOsuYZnTB9C3lfUg+Wfr5egnTHMgpy8TuRPoJbZSB6h
Nq22XjO9NAYOCPQDd+rBqmiXQmbCmPOf5xK3zW6uNb02FK98FBeEnHa8vfbK5S7pqr/865WKH4hm
W26cwxKoCALVfdEX/rejWL9H2Oyc0EqMNwjEw5uSqaPEIre1mz4BR20QifnJ6dqb7bB8q9Pe9otN
BqF4JwjXvKuHV38h9C6QoXfqyIy4TBjXJNuqbF+iYUB+z72YhsaG7Te2oMUmZKybpoEYqzDmHMZ5
oA3DrfraNMvGXeOA8prCeqN2tY4XPVTC8Z5aZxnOfz0fkZb21/Mo7KsNn07yFZsJt1RW7AKtTlFN
sue25KmP2GKnmsuBLqZtNz4EtPL3iJjLT8m7+qeM3CzIR7anfZkX8tmsEtq6GzTzksW+vk0ZGJ4s
+me/3jMK1ST8odx3fEd3HJodhu/btvfTZDQpTAu5t52dw7avX5CcyPiBNHxVR6VVa9fn1FHow1P0
os/qk9sDzDi7jSetR/RJkCW1ZwA31orN+eUagk6/Pdnq4djLz4uxx3XaIiujp9aTPnvKzfhJKazU
WmRJrZVP+MSePB6GFcOS7TOPz3sgQyV6X8dD4pfT1pVrilpY6HEJr79lm+qdIj62u4VK56WZva+h
i8qX/A04F+LjFM8Ojlg3ug2AcD6Kqn1Wz+uhViDkjftjylT0hfpglcb+fm6n6WlIm/phbKNHJRyb
3SU59rF4oC0yrFTREVsNevEWoIdaWkaVO3/dMJvxs7VUh3AhsUg1EKdxhGucaPWBXfht4wp6wqPW
vxY4VaQeCdeWc4lLfHsQencFObANtw0Zwo1OQRqMhH+q6+T2r4Yh5sR2D1Uv3eQGpI0GhSrLSTDt
RAonT21J5SZ0KAZ3UxPUjmcKG0ogE2JLPYZIB95117gygTGEwwJ2aVPUEeGkhdU8tPJh8OY3e7GK
9XX/l+nuJ9fty3tQzu2lLUS9UZzyOJEsoCJ+0uLu3tRGSHkLpvvSbKMvOpb+Umr1KrusyflyPo2x
X90CvglJOH/qE72/ucaLTQTVrEF6Aa03h465VY2RNnDZfxeVd2c5llhfc8V+fe2bfwv4dnyX4aou
dM+hsDR+6p97VhNrqMKyc5d709elGnA2O4gjBUdWNPJ+OyPJJqH56gkvfSmizKQcx0zYNLCLr+/2
WAr7Ulnw59D/ccVxVLVMvdXR9Tn5aqGe+/HryBhjUKghVM8LApCVyh+VanpJ2+Hu1z+q9bfmjktJ
aAgdw7buQYH8qYSOdIQj0A8GSJrEkuXYUTxlZshbrN+440B7EtKgcm5y7KRV6pnPNqPhi15O2m1v
e0ca+sllUaMteW8g12I59WP/xC6ZaZd8Kg7BYlNFnaJkKG5mC6OOETbzBzFoIx1fquZCA7YnYfZE
7zmXwWWEVo8pjMCm0RFPuPde7d2OVjB/YDk9FF5a/Dl7HTmqRfz861+I/XPsFeWOQZMTeo9v01r4
edkTtsPgZLZQ1bU+vky/oayU5QS25+NUTNobVu1P7TR+Uru6zkOC3GWPs8xHSuxGnNzK/1MV1Cac
MuIump2yMikX018POZklLKddvJ0d16m39mACUJ1pezVji+5E3sBUaqtnDPq+W3woQPK5ua8X6hbd
Pk51ZbxwXWIIUYeHsGjYFflldBnkKEKtqWE/y7QI86wW16CaB/ql8XKioLs4Lch8fWmfGN0lb7k7
jds4bP8hR8z7f/w6YYAYiF/QsEEG+ql5GARoPCNTaKerisbq9ADJjMi3RVq2B6W3FQkQvEwr75d6
yDZe2pjO3rHooM3aiHNj8SS7IqtkR1G7i9JyFzGgekrkQwFmCErNm8Zc4lKZ6alsGpSwQtB6gTLh
b1RFERRw8igib0KtJ0PVhbdjSTUtXx8sk/6WFnG4643ppEqpZgAPFn+skA9jt8IXFUft4xQXwYPd
Jn8MeM523A7s/VhMwaWDOXk9Io2CZoWBisROURAyGGQDJSU0ja3x/lquOJALsWBKLpptIPxX358y
siKZwVmdG97S3zzXQ4DpjVz2NdbyYY0+oHxzC+xrotabfS5Pa4t4FDAwNAoyCgUXXibzh3gDFIkJ
dZiFT/JMdVV5S8LbNvSdLdH18UbpF/EIAY5TgqZff26EKfcDP+wXXIfesfAE7XnTxRv3Y4+J+E5v
1AgWPfNF5ZGFcHkcuojdYOrvkKu0O7y+akfT+Ez8kqV4s2J6+sUwv7VjB5R4vlBiBLdKkQwxKJcC
fSxEHvf7eRTLOpQbhNrQya+XO9GrjMUiBE5bmF+XUgDj2OKO9Tl/pnQuz+6QPFZ68JRJL6F6SJm5
3QQkxXwTwXSdUe4BOWo7Y4BYoeT8Ewms90wZvu2UKVglHxAuqgLoVz4QKj9GXh1ZqL9l56z3YA52
eFkCpKjMQKvPIQ63E175AKWXRf5iaBznrLVgjFjiW49IL8b4YTbLiMq5uDcD3APFZH/BzBvguepw
+9gyjDk2HcK0i2ynPv29Zd73jjVdpjj4A94d3ls55qv6eX7ocuA1cshXCrgDSmXC9LQ9qR7DUsba
eQE7HtgyeE0fmAummtC2RXbKwl57jAgeXeMdvy3x7T67kR+dkcVR4FVm8FZW3OygdHxqEKoSkol5
Dkt6TAO5KEC0ltVKjZLVQ1Bgn6CYPgOFYe9gVnuthNnSheQU69UDlLHbuRPa65L7KHEjA3uHEYdv
QtOTPQAwbxt0ffSY+NXncpl2Kpa008ATdiDE5jzQX7uo2MXj6LDvkgmkGnTerboyisazt4vMrg+B
HB9Yxd8WudFeEpzSv77YLePna93XwcnDSCUXS7hsFH681o089nrLA3/aTH72HM85CaQVuvJE1DdZ
bhmfpo6fTPR1+lQmQ8SMkgXXa2MGtDBQviUAk1Q67KYczjbOmXtHO5qVN9wFswGxRXbn2lRjCqLL
7Z5VnsqK8KdOaaocXz9PtNaCXQFNskjDZ41O8ld1UHbPAzlrjyEOF4jwIrlHsm4frLQxDko1IyUy
GPuavQWT6iGaiTb/9S/H+duSTxQTTVCHRYD/Ymf/8ZfDngBJceNq51L4h6LqPhQjMfdg83W87iMB
rNfzomXwp/U6kQQhvD2n7167POqhWcfWSi1gITbdcwez/npKgEh/PRXeXjAY+mTGOt0kB6aobtIh
mXp5/5CZ3TZ9+jSxmrdAUrO0hCjgED/SAbe3bR3wMTnwgohwphEQUN8TVeHZ4XBv3Q9MaBuovWHw
Hhc6UuS8+JBLb0ISudTjk2kfE0YB694UXwfDAog5YP+vxkT7nAGpqGRiU8ofjKrAp8eCyrnQnlRI
r9dUzqX2OmtF6Ir5BqYx2sFoaPY+kTS/fgeE6/x0fXqOQfXJgJL/2CCGfro+G9+dc2H5zlFjRrLW
k7KWSjHGTVqtg4srWOsa344uSl4XYz6htiVBVwntGPal4N9uIrMa78Mse1PBV6ZAx9M6JVjnMAMy
Z+qyGb0EWzaD/hMsXbFijQy+LJG3AXlh/VnqjzghbKLdeE/QhMGFYV1VD7o+knJUd68hIkRS6/3x
KxbiSEaBj4x+Vx62ufWUlcERNhdq8u7gNUl1V5mGf83vCn26agQ3Aw2s3Ps6XG6V+jXUaS3FVRHe
4Yw0DyUSxnU8cIEbwYjNU94+rsKNBFClZUDkn/3sQzlyR2Uf9e2o8uydIMj2XgA52C1hh+kjjbO7
zEYFGfh3QRKHd2Y6WXeWURw7q9sk/fIC87x76KDuPXhh+To7E4jksharayJ26/rENgAf2ffN5DK1
JDm7bNp5i4QzXV7bvKngPeXBBartBYZf85B6MD9My4oRYTjElQ84EXrDunNzmBxacNa5Lagen9+l
/u0yzK/qDK/lMXBHGshF278uZXtWGrxJcwADcOtCDNUjvF/s72J9yYHEMKI8wXZXP/uzB2aCXLX6
VitnpK/QQ+8Qdc91bR10LF7bmhr4Y+S3X3pL0BbWtfg+hJ68MhYNk3sch1t66syi6264VAZqAHQ4
4X4gGO2xRDq+7iI33EdZTSeZ4VI6DbztmvhTm4Lg2dXH5wD60DogUfXgRHr7FqTFbhm79rPVUi7Q
qljOrpiqR9ua3pkMN58tT5DFYGTizlzCr/GS3+idP1yAXI4X8NbTMTDCg76M4yUHwS8zhIgbWamv
6ds9/ov2Yx0HJ0iJ5YvbWHT/Ui7iwEJycg2dV5/O//46/e/wnUI3m0MCif79P5x/LSvUmJAofzr9
9038FUlR+Wf3P/KP/efLfvxD/96/l7ef8/f2l19087R7/uUX3H4euvf65y/54d/l2/v27W8+d59/
ONkWXdzND/17Mz++t33Wqe+RH1R+5f/vi//1rv6W57l6//23r2VfdPJvQ8Ff/PbtpeMf6Jal6Oa/
v//7v70ofwm//3b+vIBfarvPf/9D75/b7vffPPdfpqBic13KWNADDjee8V2+Yjn/oppDv2PS8vdQ
MbAeFiVDz99/s+1/WaaMN2YD7rhYWxmNtmUvX7L0f9mOw93D91hMsSyav/3fb+6Hd/mvd/2/ij6H
Hlt0qLCNH9dk/nadPbPO0MFgv4A8WN42v5vBemE/MjXJp90UduItqYiit06zoecfC5ianePslnZo
dw7U3iwN5v0wFcxZmPG1VThfH/qqSNe5jmvK5GqPonxkZkBdLQUyrZcfcDismy6Y72aJChldk6ra
rP5h6m7K+/dfG335gyAFc9BDMRIhuFq1FL77QaKKRAXGeROdAnqz0RiYN4h8zRtCQZmGeN2D1hOx
sEwLRBL27UcvoXJuaR64+jaQTboQIdhas0wNngOTdUBZkOLHlJtVMJ3qak4R81bw6LlplOEjLabl
MqSIKfMQ3HdI03qQPIukspebkJlc6sJZSnrLuJiznpy+u8a+vY3fv20/9QOuPy1SSmw2pscdVV4f
379tU2vmDJ/JsIhCwCZYrAn/Maxpy0O20eT2nnQz+CgJtjZyhLStM4Pd7Pz+HmSw5OXQ5GnTMNy0
MxXhOAFvaWaEBnMXI5gmB+5WC6JhSwNBHKIWAygW5tt8QSQSzCLbolEQz0G+tBuRL2hA+q03LuKs
HtxZZzaTEUmgVGOUkoTuFP06lp18fXF1OgzZa9JOdIntSbsre+eulu0FV+4sm3yC6GIWiKHbggB4
P51OJjgMzYGTHs1LceqadR8tzq3bev+wQ3HlBuS7a8i02Z7RV+bTIADc0GL+8bdKv4tAEzNLwRBR
PmROU6w9zW7Wrc4vKQNyRLqJOAYFbHa3+MPUczr8NVK7hl2DjdD+6IipJzKlObvWTG2bzMWO/UcJ
mW5mzpIE753LcLctmGGxvYRiGMSPzaAj1SjhcdbECZjDEX1CdSeY5a9AVHRHW6YNEWWJb45/4sa0
oos3vUQ+3l1ca+UBsCJ6gvKhpLrC8GJD4SUMzo7zmy4YG2IdiFIQsR3vK59LYy50COnxeLaL/os3
m2LnpJDNJRAGon/nfEmGTwnpICjSwvjBjxPI0dLzL8woPFRZ9xaSA/vMhS8OwDqNlWVXr9eBik5I
BTJ486WjrIDX1Wq7X1/0ai364e0xhMmSR0eQ/yEgll3D7z7iobuQ4eyih+eqrLc10T/HsvRdmI3J
uNUc6yadIVOaqXdxa5P+vWjfAxdZDZ4zZ2VH4QCwKoVfR7Zpxiz0XIGhX3W9hW/Y03hHLNw1cTN2
8L3B1b87Sfdcw+FHI+7a69oIC2T5aAVUd8QnF3u/FPgUlin4YCWd8XnO+JjJPTrsX0J47hJU0PvC
gwSeBahD5qk1Dnk+fKW5sxpaL/iHFVBY2Kd/uoA917Rpa/GKdGa61k/TEXvWrNaDk7MncUVfl2kW
nwhTqdZG232MJ372Ec8DcU27ZQbKkCN/9V04WkA46dyRolp2w7tnxbs+zkiyCleLSxmA9g19m4B+
yV79j8YkL6ItXZMolOlLVJPWkGxKtpbIc1LMiTIbqWNq8RBRu2cpHBW71j4OnSBrL65zsChZ+KdV
XfQk3fZQ1GgbiRBNyxju/Wp5NEv/RCfNvC20cW0lYbkPrOqtkRTNit9qDT+OPRCE3VDvdkO1cbqy
3/TkTB/Inj7bvQn0A7ftyiAEmVyf7NGKc3xQ2FnKGFvRxPp41Jx4m6VVv9WN0EOYlj4PNQjw3I5c
vn+MHLxTXPYvqZF2K6e3vuIhXrukYJ5CAtsYDTH1MtFn2h04AcerUfYHBTcUoiMHLdlq+nTSue+v
6iV768QICVlz8m3Qw8UgcfBgLsNHKryIOJP3ETzP2nCGtxFRcyNctpgDgtO00Z+50xFSbVUPBSvP
puHeumUjRL4Iftm9XhV3/v/h6DyW40a2IPpFiAAKfgvTll4kJXKDIGWAgndVMF8/p2ejmGdCQ7Yp
3MqbeTLIwcrNAVxYgMk0XgFcC6ke/J3lrJDYon/wV5yUbEGytZD9xqbjWeRnpx730b2ytt+iRo8U
X/bQZhdyKz2BdP1p49UCkcPP5zR1ey6XfcViFo+D0tHuLFxca5NSJxEicFITSyx2U8r/Mofls6ly
lbjd8lsDIk8JRc9JBfd4l7e6ZzYXsbu5p0wuP7J6nGkImPSJsaXi0Us7T4amFlNw++QObZ6yNM3O
jmlMkWl/KD2ZVFV6XD5kM1/y0EmmVs9UoC9/KiqJQTEffJ/SIEaU47Js71A4D+FtETNWN4R/wHXe
pR03lA1r2wBJJN953dHyvbjvKCL0gvxs+m5akqs/tZr+BSnjYi8p4ZOBe0Udyeny+gz25S5w4Tsv
GoJdPhQiKmG80zOgnFgEpNBw0KWOwPBbWhm9fFLimwXMvvhZHbV6OvIh8I9+B38zl8gL9Jy817Pz
z8Y4dOzx2QOjxFytixrFZdiTjdzUsQrYhlEadW+7Cnx6hsmU/lAiRg8rm8rM6mLbCB2qlMyrPVLs
HRLR2sO/nnoPMseNaR1VB0thTA9xj+K2XynqEmcXD9HZp+LXHD4E96ZjeevBgt5KAdLfdqQMG8TH
p6IF6cjx0ByNmzCSFTOcr+6jCUBetmwzh55yy3YsLg0AoKRVnWA5wfd5JZquAPtEYGeueke6tp+r
EnqyUjZvnvcLJm73i8cLamUjtgj7KaVT5jOBreEUzu2/cgORUbjtZbOmh6Can7ge9lQnN/LKo4pU
j4WaJCGUe9ObGNWrDvMfWa7+5KXdE9/mqKPhMYhX0SU59MzjhhfxoRR1HwEqKkXwCeARx78jEbSL
4pYc1/adbDALdADNrNUG4Ek532a5j57h0eMw0FfWdWwuMZONsSwXqCROTc3Sii0Lqp5/CF393mXb
Re6jfczHfk9qZbZxDlsrRru89/tghs1sBEnjPGY00pJtdybSzu0Tj6vXftJvVr+qMw0ZMOPs8a+y
cdDKyqMih+arG6wU/iRLip3Sth+TYYdvxILxHNMQREdhPIqgTALRPYeuYUemMWfH3PdrxgEjznrx
PIU54PoAmN7tFW+LAn+yD5x5npLCFtX9uruvfavpWesBCtLAwR81hMBQIgKSvtJjcKKGyH4IIWU+
jyvf52yzaYzYpjEeEPXIDDfNHe2aj2qmiECxgmG36n06SOFH218hFtvia9gfvY0PQW5uREuwtc79
3wwq79tadgfTmeoUUx/Do/gXqsFF4mVi0bTtCJCG9/YjziHu2zDdFL8cC2XoZPavSTJxm8o4bgpe
PHXiQ9+HERf+H6zK7u1V8ozL2Oub/lPW08mm4KkW1qxeG5N3VOTLP3AAARkcv0QtvdFxs6+2s/yE
kC/lOvZKQxvXGd8xBki1AmkZZ5ju1y2lC0iBUfyc8z6HOY7hHyShjq0Z+hbQ0/qBKXZ6VmX9d2kD
Px7BEp6NcHmZtBXGmQcqzP5ZG+En5nSsE+X2J7DVW1e3RkwFgLfaDSaF/ZkV0Bdz0bcHcj9F7rpy
uiuewpZLqTSPNTJCIhrn5edo0BQUdsbz2ji0IdrOtbkUfjVduvrWM3SzviKsfVq9Rx9LR2F97itk
S5SSqJ/uxdTKhFigHaFQ+AkBqAzUEF2G6y9oGRuoLN5k3TkUX04dNR9Z+wR6h2dm9kJGZX3ztIp9
j0+Dx0ciGdQtWTTfdFOBn8Tcrg2mBZLXzwurqG3Il4i3ixpHZzwaDkHvnv9vbCuypQzizwMXjbgL
twvlj2Y85/5zNYffBLoEJ/R8JvtjRTNZ/4iEnr7YFmCxqVqGyEeCQeTe8iMf4eUKBsJL8q6nDesP
eXGySg5Mw60aI+pAU6Zj5psmS71ZEO4LsL4zQl9Qc7JMvO+A5wwnM6nMYeWvmh7vbKuvKlvJDcF0
RSFO5MwLs68TX+2sfxVj8ckeEQxa4Vin2pM0mA1hd7AcJ9VLLUiC+EXcOWxAD51cn0ALbjCZC54M
hgVj2ta30WVaktJdv8O96M66UjQIUdw5FjQvWgwsJP9AKzfk6JjMKRDWtDzSZFF2THIYQCIQq/0B
Y8OejBbXYdf4CxqGfuUJdmm59/Qi2Y6Ms3PeIv1u5OKCljmnJqISqVzAUwnVvc31j/B5JxI/82/4
6Oy2LYN2EZqUioI1EgYjkmmI8tEj826AaAO/O0ypHJj998277Nr3Ltbtj1E2WKjr7nOcrW+Mj3/s
yeTKko/gCN6FXvz7eWzyWIJLOWTT24Q/kJ4RH8gFO/gesN6p9tWRlEx9rj0qB8TSPxBsWUljipxH
CqNwOsrCPAVchUicvDsQAyMC+NQP7B5F2hjhCIj5Uc8rBS6KPg2uTL7AKSs9IoVr+dz0W3eEscJT
HVfoUaw8cQvhyofKIiE5FoY8hoGyrtYNymvva8XYQOLaXIHQG6XmvelP8wjrmdELr+mUwUdG5ttD
/G/TLWpOe22hm+5x6pAkF0gtUct1L67ybE+JH2bZtB6h8z/e4lgXzuefVJJU9Y4EYdvGwXO6+Rzs
8jpabRBJA6NhbQPi9QEWpgyMA/H6V04qlfYuCq0YxVsvaoTqHZguggkfLj7djbB5aO8UveSsKyOa
3A9rtV6nQYFc1MUXeb+r2ii6tBuqGip7CI/e0H/ooB4gbDEJ1613hLqN7c9xdJoruNP+2r6XCBGn
TsN1HlERMJ0EPueaj9JCKRcEHmvrXhnpxMNCxkOvq8d6lYNgw/mT2vZaHVhnf/OQIqql70dl2g8l
GnEsew5cKOOzkU9ETbwLp6uJxkTBlRB7dupmeoCyfU5aQUXaXPCvI9bBg80h7JONYEGKtnlfZ3Ui
RP7SlD2so3xYToAlUrZkzWlVj53jn269wSjz61Er/oowaMNn60Nby3YnUKlqQDdPZru2kTe5Dkle
m29pY7wX2PUNjNbJSsn0/34+jBBUvw/BcQogCTRaLOjd2XJiVwea2ur0sR/opah/rd0Sxg3uo9iO
XJbrZDm5zlJCUJxxcfwKoAazzsgXqjd2O2laUaaFZjparemVygwYRjmcQkyt3UktaBJ5rr+nQGYH
Kdw/O8iHY60ngtFOf+LAbi+FPX3rblnTelpYfS2AOZ3gud750jvk8XxudI8Oz097JjkQ+BYzzQaH
pw70c5tl/ol25e2ud2McChYKucnQL8TDH9Oe7XgeoPAWjbbgY4pvEYAftZrta14sgvaZp8keOu3F
dFiDueyvl9E7YyXmqMS34oUteSF3fclaMYCEDylpV87IE8I1aM+0nn13AwCv4XLwo+nHwWr0Y4n/
vjbMK+4J/9iJ09CNxB1KGEs+sNSYSskiwUScXf7/w4d63lOLSQ4JZCEJ6kj0IXn/Cuau03X7ZQzM
k3BBDenBTTPet8xswh+Qgg7hsr5aLBwOXrnjAMpx++raALKO9zNFfovoADOPWeBQc2D1Mu5wOAAS
274W860W0o4GY7YvzZ7fURcgDrqyn0cxpmvHlAJoao00trJIbf9rW9jioOFTRTZKwJUBy8geP+ne
/bT74uzV2QPtVP01LzBMOLY+/P8P20jXEBf+LdIetztXuxXmcqx4RKz6FX+Fs1MoRWnJlC6w31Kt
Z4/Xp/qJOikON2N4RzmCT8aX+AWwNHcNqAiY6DmtNsFCaX9t2CLvuwiOc70KlD6jv4zEcPpG3tx2
t34JiBwrjGbSJOLCFnK+UDA2ZTtb/TJbLtxWYwciLq7VhpsnlSaKxNaBPT/26V3Ub46qIxDjiVk2
4HUTIwyh/XnLD5f6qENp7IdtqDStQtmRDqGUsYkJJJwPw2xzRwoAhwLB8vf87G2gfTBlW0/FeNa0
Uj8OiEVpQCU0veb9X7Ia+b1w8ucdeuwFJegPBm4vHOhwnyf7ACp4S4q6a7HQ9OplH3wHbFB9yyOY
R3NnoLac4pRX9kvT7sdyrsRdYNX5U2nSBbKSQwtXO4zJeNFGhNMhJ2XhDUVNt1d5ocCCATmkAdFu
k61c5X3DA+NOWfddP2gi4/j2ZpRM7IXLg73YX9jM5jNogaRrB0TFQZJnJT65mi6aGg57kXc+hvst
xigJDU0iiKxe2z70OQ2DMsOb5GSUh5qU01QQYPhde2Om8quQ/zwg8wsdNChd4f0+mSAuy+XHLsWD
OTwxuj9nLW2dC/odnXYF8+uq6DZVbAkDKPnxSvaFHuFtv7D4PEJYq6/jVkAnuv2Tvej6OtTMsCze
MrdFfcdqYXXluyJI4lVrfagLFqF4j+5N4BKpQ/UciQL34NVATTbHwDzgHchA1sSqb2pS+8W2nqPa
2hE2jPXRrz+cMfixSf8v4pN2c+7QIbB8gXVEig0epATuWt8iSw4BbOHzbePLGnuh9bfO66+w5Fud
Td8QcCtKu+dHfCNclDvv5K0TvlAo5ZKFLGnNKpGLPkv9B+LtI0H5OXF9uP32VJ/VtBBJKvnStAUv
zl5MH33GjaUd+wfXGR8G7d8zI55Yvj1b5dyjyjM14St/tZfdi1pextBvt9TSzQLY353A4sOCXUdo
TKGgk80gnUdL4KmvyMLJK+uf4uSGJZWndNd34dQc4amkboB9JavcZBa0zuGS+RvU0r341hRNtsQg
uDvyaKr3yS+MxIOxwmcQx5Ef/mNfDJxx8eCsaYH6AgnRybkU33rkTYcBt9/Hsy3o7SupOqH7ETR7
Rb28MCiXLelKnd2CyL7BD+Q3L85IbU0x8rGiBzDf5weW3EAZAuZoPHV/TFiAGVhnFuJfYi+2tMY8
F3dk2ELEVZ6jOXmraG50eRY8idd9+EEO6qrXVzG4WxpAa+S0IErqczwEcrZimWUADOq3cusOJdi7
h9ksTtzD5mhQ02dGCSdr/cib2caOrv88gVYiR03fOPb6C5WCBQgvZXNMSHRgc6QsB3MUvajf0t0v
mMOceN3Cv+CEsX1RKLZrw7rbrX/dZszJokE8OYQgwtVn1S37u46eWc8Jy4PTi09Fp8I8j0bs1daX
NsYhDie9pje6T7KCxH4KN/oCA//Va9ci1R+KufSOht5o1FxTZlMvkVgk7TmZvNv1DQky/CjoIT0C
JqJKs+98gFLMQ0WVvwx5O93V9kvl+tvF1yH9mHy7EuCTGr20pdeBIGXiGVnDED0byYw1NPF3jYK7
wRrumE3KSRyZQWnHyXw0s/7LKswYJ/30OYUTb77/ZxB6P/dzrbhx+NAo2gGryho+CAW+tOnGOhFb
SzMB9XSR9K+aSfh57JtTS0PW7TMgnhH+br3PoRVrI/g1tdXyAF0Ft3zjjNfckWFkuD1TIhn7aHLA
JIf7AcOiOOVW/uXN1NpxqJ3m2wcUDOt22AQMUoY9Nbn2E17yAx6SH1Ym5xjbWU25F0HssV6dpJlN
K0FiffMw7f8PlnOFcT8WY0XzV3NeRpGfJyPL73BLk97xiJcYXcE1TVsfrHCMiyxPwRCGl840XhcI
oLhDGQ4xykXkMSQ7wW5OtF/ngKb2eKJ6JsmKUsF+Vm9ebnxncw71o9mOlWlc8SNsdwO+QflT7WV9
todlcSOKCWl/IS1NZPSd7JV7x4b2IJ3msq1N8UD9KuMZhl69yn+ZMX2AgBvQQMKnng3kmf3Ux5ZP
drpNNBx3wxIRdOzTocjWVM1fKG/EF6f3tYB99s5MXfN9QJ8r4NvgsPqNe/pPRxr9CLIirYKqY8lH
1HBZfppbIxOfW1Vre8UJMNar2Sw/NosWUwOKeOQAjsX+JX/nAIso8di55ztFGFNJ5yZ6H5C41Vlu
GFGIWVJTyqgSuQ1GqzLHaa/pneLcVCf8ef5lMy8ZAsDFa61/s2OTQxHLwWCVki7Eue1xu3d6vKkb
QIrjDO0ai0N+zJH652UZH32HnqTZ7c0YUJoZmY63p3S7AA4CWRQD+2Lsm3JJiTSjRuJAKu6ApE4d
7ckTQ0TnsyzavAWCMJTYkU8yGEE0ZQNENZ0RyxbNRLzSNrhd3Cf71Pu+ccEeiGd4cu7ZPrBMRvnJ
XRY90KksrmPkYV5HwiVnDYBmcZwv8rO/zWGs4qB5cgb/hcWWdQYPEsTmyPYvJ+eczjvV8AX3Mz58
PqdyM0Dobd86trEvPZ1327ru5+LWflROC3TvLnszt1ncZVh3gdsbiCvM4S6f/3Slh4GuabNP65Ub
9uy/2To0DkG932ecH+kkq/CmC37keE0je5D5aRhuqxc3CWaxgu8GHUoRCfchZiAqFIR/mZtHwdL8
yd03WOQIofyXH0Jlh1pSHlvm59adQRNUpwHwQryb7ssUBq+OgLpf2hTHCNnWIOxrAJZNOlfI+xVz
PsTlVJErjXs1vsyEaOPaurMbenizsG95OhS/Obq9A8QFIxVLx00wGjSUbuZaGCPKvrrLYN8TmOOl
a5ZH1fvnkOR/7O7Ux7ZCPTshcgpSFZxIZY8J/CWKk803cOkN6+N5jT38IFSkaiNBy7WgIDEi00AD
F5poKjMUAqWCatwMMPO8Zn5wtNiT3nWRXnz6otbJijzwZwnFxH9GRXk81o8Xy8IwiST2bltJYFBz
xPbAoNgGJ6ZLB+DYAkLo5VsXWsOz0a3iIIAo8tL+W8DzHnF3Ip8LUjA22z3SMcGeKItRr6Z0ldan
rxABCU3JZhJsFpbwxh637M2MjBICbUrCQJQoETL3D+OUFw86A8gdCP9a9hu1VmXH3BB+Vv58MhQz
ExFuOo1pD5hn7qUocHFvTt87WE2Y7RSz2fKt7yj/FFX/hfHiOiuCZrNvPM24iCjxAcu6SQ9/PgSy
chzHO9xTNP3mFYgHHGgH190BEbjcnjraUkNoOye0OQpp3CGIhL/s0RT2787C5FFqmGZZ93NuvHc5
ufTh2M6jW6iW3ybjSd33NqY1PgbaK7ekFP5xHeha3klrlBGRTA1mkSzSFvYXiJHkNXeRGpnNIdhm
XbrjAwLY5L2tG7clWRYalPD05t2GH4pvbOCsbPVovHAsNKlhMv/ymTnIxm3ulTc0jxN1p2a2J53N
Yb8gBUCFxKUZrhVprywVc1Df1YWw42HUYB6XD7WYZDoJGD32PuOIXprx4jZuapvjvfBAT8zjThSg
tH9iqDtCqrnAJpbXzqu9pB+2e2U68SyoEMAcJGEzpzuLw6NBHT0Rqynythx0d2UxKS6/5ip4Zu77
jVECipw5qSPU9C22Tc2pY4bPc7D+dLSxclRNH5Awpsd9tq5ltfEY7tuQ1wrv3gIKigxAdtECY0fp
UF3q4Ga/zl5b/1Ce98ueH4NsFgcrZPBCnRorI/IyazzNFZVmZOtpKdr0pWWRd8FhQhsSCSr08rV8
mEBWKUFjYE+imR60a5Bbxi+/HAZaeK3npcdbyTX8JaSG9M5pADBaBvvL0DI6Vlk2hadsHzvf1Rdr
dPHqsUWlqVORR0i3DfLHpM/VZP4md5ejuFOHlQsb2As4t84A5ZQzNN5kn3oKU08MX61EIaisH7nt
fMyFwOzbt++WY9xLVKLc6/+uefnTm9imcrHYGU6z/GKsXGvLXV+W/ufcwd92lm484jy0t/IN+IH9
4PnOw5T57QnC+DPdzW+r7R8cSeBjXQ1ovJ1FdeSgoHoTpMRTcsGE4KMPIaGNAhivwQIwGfrulmlD
WgDrc/Xr4n7wUQq7MqzfOAJepNGw4MHkegzW5mFuvfNCSvNi+5I7lU1HMEL5dJw6/VIISP8UKzzA
JcbwDEhR+rpJAS7cnCQyLYTzpgsQdePY1x8MkBiPEXLAa5mQ/Zc+Lci+JcL23tg2D9cRoswWjGfR
TvvB8eh9NQOcD3VLDhhKLS4YsX42Kwec1mlYFN3rmFvf1nivurx63ShJGhEOolXh/8qwjiam7esY
cjpjwU5oQu50CGpeI7jS2CM6O2bnJi7Wmrtnd894BjbbaQzr586zndTHNGCMrbzmC5ntwMZsTpsS
Tn6gD9y0k4X+bEITNxgNy6oe+vkpmDmbcUTGunAtFq1bnM0Az/IdnSvL8yc+9vbt+Phpj9RGN+Nj
gGO9U49maeQHcpMmqYLgVZqYwIYlmE6yLmjgKjABhNkr7T/wH4vGTLdi4GAMrGTniLqVDhQJX/cv
Q8yKtC2Vuze1+6hLA+lkL9ORSzrDI/UXI86nylBGjExOUCGftoPyttM+5Cy2a5PSXiZbhdHKZp+B
NYlUGoKbx4myrvaDdMQL9nYrMc3u1pTIudHZiG39BbH2N2LezH1+iLdsYY4OuhsXyw0jRyJyNy6t
9IWFOCimn8v0Etq096EY3w9d+R06iFtK/ay34NNpO0gMP7RGfjVyb+X3uYZlhv2lsefbgvYDvv7f
jLZvaQFFEzalFI4Yjm5WnKdp8RJc50SEjEncN++7dF6wmfDAqeww6i1Zc8R3PzeH0UAvO9Xaa5Yn
fYHXlbXyc7kuXCGtjFtoWfybwuass4FBR/xSzfqM1BimBt+6gsuOOFa0cvJ0Gan1yG8XoQDQbdlr
esSsX4g1lPpN6tzermCD4DHWMmyfgjz4pm4rWmqD2tFxccgdjhHL+Z5ea0jwVa3DQ+9ddN+qhxy6
HRv6HrEOQUgQz+aNHgC+10fsn/eu3Da4c+V82OvhgIurPlpa0k27GEmA6YDEYX0vQcQhENoSP7f7
Cs/v94yzIZn7KowXd3Fi1sSf3M5wtXhrki1F++oyoPeBMz3Jdf+j8ZBnCiB1Kf3fuejtlOjLeGQ2
82+ptKTmC5tRg8cWxmoe7YFmDlfYE7WwW5GEzabj1Vyh8/o0oxXWl5BsswmfuwfKaH86NLcuI43r
eDPY5Fd0EFXzi51n+rjn3d1sD4JyVUWxomk1B5qH1MWtXvotOFPbWT6YVX/xnZvObB4UqHCe9x3i
IxD7vsRjho+TFUbJjhD2xplLMKwEY0CSbuieGvbmXJRlkk3bHzOw+JoGwa9tQUCe5EXMQ3keMiJX
5lqfsmZ9nYR+sncAUYJ+gdQH5mJU+t32LPUctPlbXiquRLyuueJEsJThpb2VDQfUV7ZZOSj5jcqc
mX5a+rMID/EBhaEq49lurLjrAo9LFf6AdaKaNKfpKzYVHrkSNKG9/bU3nVoz/XajB8TKLTxu2WUh
j6zQPpjpv4ewF/eOSUdYYyFV1ZIhl4tQ+LhMIFfIdaHJKUFSyQUp6eSAhEpHHVpsd7gsYB6JcAZf
69I1KqSfBIP92xlQdCxSXlcKIdFnVKHfXSQGhpnqboGYiexb6G95oRfTObB9pzGQL3Bjhfc1d7Tz
Mux06q5vamgIFjLvHAaqCZsx1KiPU2TU0nm4NYTfhhpE0Wl9CyyXn7L68Hdu2UGVFvSRjuZUHln2
012ZJwzNGy2N9fsYaC8qQAQf/czCdjAtqeqzQ6k9A0IY1adLR4W8/+1wYaIiKmNrAWfvkpXGMZdh
cac22pVmir3Z455rF9xwSYZh8AhDIqAUKdlb2myCvLqSBsFVsLLE2Il3RmC9QP+AiD62rZs/5B5P
I7MWc9x2asPvhjKfrcIGxVen3S6bdKJAOxGFTMdxq1mZ8LPN7hy13lBda3PF5EbPNS2jQX9pnNtB
EHyHgAQQ4TDneGVzv5jdU+HOzZNX6H90CY+g4PF00V4PzIr7C2y5mWM8tr2ZJq6hP7RUdLA9Wgjs
O8QH1hqrMDPDW+9oZkqVV6mPKV8JbEmUpu1H06KvGyhpeS7xxyRVTmlpCZOYC53xa/IWtErK2dey
NA6LIvFdS+MHVQl42ooF63U78r6wyjnscp+PPZTRaIMZmNnZzZrWsJI3wi8hNvKeeXtA1lijdqSs
AI3nYmyri670hSHoyyDjfwcDuojWBZG0MbKj0Tc4dJXD3mFFmpXWuKf1TsgorP7ymu931LM0jfXC
7OrEtVO1F8+qHjwDCdQND4UYDXqrWREM83BoECPuBxSdFRMqSxrK7FcLXFm500+KhQRI7h57DlPk
4vaf5dCxU5/Ip848WfIBdVsgptA0293OMi63PrD7ni1AVRVXb0ZQarcXNfNNJ5uJyzOTHVA09dCX
MBGwxrTwRKoKghx3v65H2Z1yg+ELVmLTFOdKmSctXQrfVhiAxmCnrik9Wjph+HkBzao5YD2PuS1s
KwhP/dRemKLbctoSbRte1Kzr8mBO3VUBtWEPtCSFozRjP9cfbKFcCSz9pVVOApgrdbHxy2FGAxYJ
RpA5fIv8YBtjs8fQMwQNZWn5AsdWlandgLLaRljaVAByk+3lnbfQ4No5yToZXKvyNXE0fglaCSQQ
+PbFzFcHSyShoLnQB/NiYfKIeG76adj2P0aqJk8b/CmSzjFzeflBHeQbp/+tN5WlY14s/9jmEita
vJdCsvShjlPdzWvz18XZfVxX832WXBSpVvScDdWSu0Nki+WR1/hSyXE892NOH3mp7xt0viM4K4Fn
avoqhPG4lfu37+jn2pHGfSXMu8USoHjzxxD2Yzw4WxBlxFgTK+SQW+IcxM3HEH5IzTUXRLhI2rLe
r41zCPFcYzfvSYvuA8VQfNSx3L1UjbjUW/0HfpJtm84TiKBXtZbBqSebg/nm160L3hqgum1UXdHn
g52POy5LE9r/NhUkAw0gpsjySHPZDXHzxz1zSGQG3ZNlrj/qdYS8V7P3n+FrUxwAWxFCKb4oTX1H
j00RC4WbTvPvvKEI3McvOg4V9XqBd8dQPhxESwGaODY1vTx1gZVOkliwXA3pHGOM66U1qaNovKm+
469tHSdyCVBsb3cahKxkVMbG8jl7x3yJGERQt3Bf2+YmD3Iu9ERPj3tdA+GddI71282TEW95RFoF
z0+R38893igSwPDm14gpRN4BrXkNOmDvFr3dmrKmyPGyeNPq7yCC/MmlhZSPyc2F0dP3t6z875MV
HtRYzfcQdJhZRHWRjDve0PUnKOk8W+1PP5NvtXkD/hrNL4zAtwLt6t30l+dAvS2NrCgbw1pZB2fM
Bvy92gyvDT9PYih/T4TitI2CoPg00c6Oqusp/fXAem5i+BUCpWgsJDJOT/PWPiHVI/3EPjwj9iB+
MLNPtrKXXbpA61j6d3UGKkp1Fm8pY2cA6+Z2HDBaNl17BEexEnDT4JgnoO41ZxEIsZ9ZRrsW1I8p
robsi0no1gxa2Q+YDiFQSfMrzNhkNmP1sYz0DimUqzLUCND4A3ENoem7dZg6JG2QLLIOuaNOG1rt
o0yt5v2wfDX5/BTOfL3H9nWUDEiGDGRUBC2vCWeibY2XYQ1/Vr5AYC3RYiFeTLhKcGEWoVzOlUNe
1RC08mX1dRoVETT/TuAQB4hLTyRScGzlzZ7oOrwLN9s8UzzlUgF8e07yfE3yvSDynOVXfyqfyl62
d/Po4mKT35L1DbeH+S4MPR7+NDX6SD7mUv8aZa0TUc4ngojo5cRLNXz/H+Mqjtla4mZB/p23Hm93
nzo07qTmXqzxkkH8XMsDa5jsttl8Y/M3pq58+h9qxOIP73TZ0NXq35mbrRIoRsW5QMzKvZF+dDI1
0vOH52VtIB1itMMUiBzd5U+zCHQ8WsHjYGDPHMcbZFExz87Wg+etd0px9FLETkN0icDCVYisTPeq
RyCdBKfVgfET0mF29cbvnFDB4xz8GxqsB+EyDInfsKxsa7T5TKPNjoxfq7PS5y1xGziLfKzkYzNj
OcmnoEhF4D6bcpx4FvN+YcJnZ45cnub7SfN8tWmY4poztcdeUHE2MIFdJa4XpaadroDsySg//U35
d13Ak1FtcjitRlU/DRnX8SywTwUfSxRalwa+PpzvSxs6pMokJiABzijrzbtNWYesKSgfyj8qkeuT
8geFeevDs7zs2zStg8+Nabckv2fme9cghGQweEP5YbE9iie2kzhY949pLNw3zaJzbWw2o+TIzTaj
7Sp4yya9X/Cn4UbxPfXWgvGMrYBeJ8rcKXYBJPqe554RldI8ofa2jwPNLkdV03XmWltU8MOr1beu
q+LaIArjCYeW8WSBu2gda7g6+PoENq2XcacvqVkyExuRcUBo9R7NKdwvlUnfYt+4kI5MGuc1CKWW
QEJc88YLx8rvsDWBV8VzXdw3t50wzULR6OQ8Lm7/adPTbSxiflEZOkxuBnQcoHo1a/AosOlc+87s
YrL0/rP74g7+eF4aiEd+J7I3d5G/emLfqTb8njfbchMQUC/YAspYN9z+Q+vJCgjA1W3wBWQLnH7G
rqcfM/s8emSHmqlE7IVBQkNPienF8nhBqPc5TJUz/EAv+6VGv4tdw1RogqM+b/nmcAi7VzsfHRS/
O3o2Isutsjdjrq6L5XBDUu7X3GMNKd0ZTPtqnjU6IMbF9QlTv4t6vrr0T5hYVoZpOa97+La57XAx
EETiYHKcI2Ksc9w2xizm5Pelxzta4Fjvnemr29bp5Jf6g80JjtI+Jo1l37FFNs9S1fTBmwouq88F
VWY6Vf/xdGbLbSNREv0iRGAv4JUESXDXai0vCFktY18Lhe3r50AzMS8K293RbVEkqm7ezJNrVY1O
vzAHSFPsa33+w/1kwV9lHkt/iugGdnu66+OLoZfaqldv0nGOXjLsAxhqsn7XjrrcqrQzL3I0PnVD
/NMHWd6J6a3ayLidueqfFRGPsymbBsBq9WRlInmcYJxsMyN7ItPDbR0lGpxrUR4JzZ58n/2m26TW
u9MkP02zlA9dZ/2YRUtkYKfiqdoCZpZ/2mQKHGO1mWfpVTY6xn+VXHM6vTt3YEAUDY6qPp23muBj
iIx98bRdbtAsKQqsLEmRlje7l+Xt91cYUimcrSMq0mH+bsdm0J44Y1J4Wzwflk5/atpJEgZLtCMa
cxa6S/RF9JvYA9WSX8T/1lHEfysMRtIoBV8/AXU+RDXjzDKXJoxg5+BHqPWGdC5LXyIR5/YBYN3M
hRDjqQf5O+o7RIqk/RrKmLdbOTsEWXiFY2GoYOL4mPL+M05woYhMUkC7Gmn8uNnOzPX5EvQ5qg69
PPS2a1faVngrVKVLwUgxBUNmiUBBpKxnXNHlNLNE6aI/VYQdEzq8d/X8wd5BetE2XR7lRyN2PzL2
bGEf/y0rqpulGNdkfr9NRNg7kSRfQYdyGyeHyZ8vS2QpKBH5aZnVgNenGE5lREimRBraxtqW+8Ce
npDhU6FgWasgD8u0ezS7acHjtlJJ++nN8jF6tQWXbT3R9tR5ZCERnuVkd9rTVHRHJoY3jN+4kafl
o58770E3lcRkmLbXWiUnlCp/25g+hkLSiYiVLbdDz5rvnUsyL5HtvmavFmVdum8TozqptGGzaEXM
4yopr10jeVI1SxWS8NU3HUvut65wwzk1vhYr40mV3tPIL0E5Dv61tgv9PEYlisnMWg/DELiRtH7Q
UXF3laQkU7f5oGFjFbgTcNdS+fsMO7oMye5O1zwfGRl4WdCacNrEDSmDrhm6Q5HhTDAAv0CZfYji
8p902KoyJWm+fpo1H0m4+K+J9PmQ5TQeSEVoQaGOe+mEFYt3Cjq1U54zLnob05DwRdV0c8zq4PRp
dmD/9uL7JeqXOdvX1vXsK1fjQM19cpmrM/ZjzCvE9Ld5SYLKmgjSdhzGewO3Pxb8GC8LrkMBZb5r
JUFHVcS/OHFIM2Z7cnBWbvS0rveC9/125qLPRoSxJ4aCsk3TOsg7Mhmzk2OIqu0nlux8/6JncxuP
36z9lnUFvX50vsd0HrcVUiX6zjLuq95/T3UtOS/NqG7SRU2k6ef0q8xNzaL23kgUgpjlSyleskXI
MxhBLqgrzjKJFrZm7q6LIy3ECbFZBlYyheFEQVYO1NhmAk2q5enGna/cO9lyKXP5bqJg/WGwPyic
Oy3kn6NGMOBgoT8r7wEAJ/mMGKsKOBspVxNaK/9z2dPk+yVzs60lcKLzKry6mYEnY6q4yJajucUg
54dUguS7eJypTa09LJSkO0XhP6jJu6oWch6xGIMFrmkRzLbLRzXfEsGn1sYXuWTLzzwvOzn0JxO7
SzhEdhuWgzyOKUvrTLxCsIVkZSwnlMigrSoqkiquZO7kPS+NXx+x56iNb1nLQ1JnLxzPJQ1bStst
3Gn9FEYik7+5nwur2OYjF0+aaU9pYRpPZk4apKtiTp7OOBiKh7Ym+fzh+wsY2Tldm+gqdb3ZOmN+
N5kRw6mq30dlvUWp0+6h0NN+lHNf7bgJddFgnOfiuS+td70oyfn41tEQzYEmc0yt0NQ3InbbV7cm
ouC0M0j8ONrqQyXu1dSefW2aQowQ/7kdZXMSkg0nFnPRSKUqgK3xSMMEUVGRv5HguJtkX5DBvR/C
RASYUVGqpSuPoiJbWKSfA30tN2J8K1RtDRvo9Scb6fpQz8O7nNoXD/3fpWHrZnvclAxT55huZ8zs
BIAwR+lIR+rUKbUcPCPdFlzEzk5kPued4qDElhq6HPYa1Zl7Sp2+NFuPodRlawElHqiWCDXw2h1u
cIqwquWBO9VPmkTfyjWyI81BdOGxOQ0Kfw0viuEZERVZQdRiI3U80VHvHw2ZmGehQwKgXf2gPBX0
rlWd7evAwIPrDm/60HpYPrOtv8R8hA2icxzczTZx9OQwJP6Pv+QUtyhIo3SMb7Lajw6WQ9TAyFow
alPyYlK7cjcJ1S1pnD+WURW2VMpvMnpLD2PNOKPyKixT7aXoJftwAEuh7O2Nt7j5tejS/jALq9ti
FSSxl7Og44XfCi9GutKZKowiO8cmo2CjCcBYmXOZEyFucDfELXF7qhU0wCJRngoMP+0nVruZ/d34
uCgawBmyvtXBIR8lW6SymXKoyueNvlghg3R5Jm97rAoE/pFxqy1c/2HBAJq0mn/L+Nk+NIpSBQqn
LhaJeIe1K1kSlkS6cZEaApbra3eoN7QIjt2jtwzUHZcWJJNW1zepbbDHBlagOOYc04gQZOPpIAfi
NDlXrRDf1letCjzj1vSVGKDn9M7E54w+5OXDj1zadZAukwPdb15QAfXbkoLdaWOSnYQ25PuZmuKt
kyPycu/TYcHCURHulQHjmIh1bB675t0vlLPTB+5INFI270kJkn/AB5ym7dtgZg9d7g6HDgyAhjhl
EjMPCqxgTr++JxzrS7Hi2MiueBhopPLtqn0icPKdFZNx82U0Y+BgB7nsrZXCaUeJE9S1ept9Posk
si+FXa9WHFyWPFPTjNKDbgEs1y+Lf3eQODaly2uWDOLZ8CZ6LTH2O3zaA9tqBpy9Kn9F+0+WfMYT
LM6/Hx9Lz9wNvZdWUHWSouGO/3wV6cWuWX/rOpRht1iKMI7S0CCWqD4ZszGGXNP3rjCBMsfGAKnG
e8OujgjTFenOb01e2jWsFJmmFohib2PdMq2yWVeJxk7K/kOxPdjMEay5NlnzYnXJqp3b0gFXwIuw
EWaSloz5qIxjkovyJavrr0bpcm8lKTdrHJ9mo9wA8GuGAdZNA3qL6wNnYPZM0Vlz8Zfy0YqqS57r
dqgasG1OpT2SliStie2mxOjdw489akX5sTBeOdbUBe/DMGAgcYd7ngxrkXOePMUhNIC9l+fWRmK6
3DmOQelowyIOI0sPUopYcMY7sy7NYd/i62b9wXUKyx3b7+kRRcPP5I04jLOVYLi3C9GvS0HARKo0
XgkZLBrVtJ1F6m1a/kobuto2lm9iSkwiGay4TzSv8dWlDoy7M7Ef1ymCtX+LNvME+098n9o8vXE0
jgfEbLRAyVMzHbgLJMZujIiheNVnnf4H/sJ8NCPkbNN/6xtMvCL1XeIazHWUjh+0+GOw0V1NR/PZ
oHCYWk2BOjvYL35p4maNKu1eFG3gedXfwl76HWtBKERoooP661PNga8Ee3Q2WRfwRRR219rPktH3
4GoDqy6sDYPb9feslkHBynzjaYl5JJr1J3dqznZykUPb6BvD9a0dWc6gl9RcWfXYHjzMYIOcToXF
bWeC3LHBFnyaidki+CZyb3KgmDQ8QLPLn2ClXqQavYOeLGEGXD3Um/nF5smKyhks0LgvpQ0IVnTL
w5BwOtsEN8Ni4DFv4vTyqWR7KPnrXj0vutlWhOXTGf9AAFnuWVWRV5G4c2t3he1FuEC1mJ/FyOb/
3uXpmz7QXN3HJYpyTA+6bY2Awzobb1du71Nvvheahz/J5ft05pmHcETlqqpt83k2jRILOxClAU4+
RtXmAQHlg5Iw6AKAsXaLLkGUef/gSaZHTLZmoHUEmSUTCVKtfJobxz/GGPNZi6RWoPtLtTW6XJzw
T7kYUUq0j9E42TCMtQnsgFV752zQ83Mik5vdrayXhnt6IyiWWJd/df6pLXIKmjjGpEvNE+KutYsL
DAFsAQ+lZWJfo0DUSYpk31XvtaATAjTgpkgVxqaSwBjvfez5Ngm+urQfmyjw64wYdRP7iPSBjt4R
WAr5G6uDjomJ//sY4TMUg3p1HMd6VF1EQtdM+4DXygoheZocc3znhpYMQZpUCwtJ69uL9ySEAbiP
6aulYy0osNIia2QN8b5xgycWlzO3t+3iWPKMHjCjFDZ3LzvnEmgWBwC8leafohwaszEbULf8qN3S
dDYl03KQtzHTwFSKDTS/H9Ei9EpXmw+R/uMYw4mdin+u5Rqgs4kk1HsCrumNucgu1p23XWy0XDmw
zk6xW0UHpfcfXTr9p1SdoRJ2B9QVlLasjx81g4h/176wkqUQyScNZ3SHWdMtPlRQ8NajI+KWHk5R
EUEeiOsn4ttTQDUN8XdeECweDsA02V75+F09A02EabcnLCQe3Sytvm2S8pA81btyfPpxpVi2Yi54
AmGUPDl+2pyKCYbICKEWIFHJ7mB0t9Rj42/IEAsdAVlC8enjodpsclsXgZmmR90iGz4s7j9SuePX
lLBmzQr8FGZbWxu2coRLG1LXluWKo6LKlajJMPt/JxPHqG/Nb1CMYII18ZvBh4q7qBntkgRr46wi
3pzx8hdJ5jEV2cwn2scwXrBGmFR7L3iEWThlTqavyn1HccIl15fmgLmCKbTLv4w2nx7zzu7CgVRn
MLGkF/Bc0RBLdqFBFQ3NzcxX/cmRfP+6+lo0oUKTDzl5QPPscyxipPZ8Cq/ZPZQm6gbmTV1xkyt1
7rY91VaGJvcKlfawrC4bY/0ivM4KFMnpQtGWW6c+Y5oHPYQJRLF2zmtKroxvSwHY5pJ4HG1De0hL
0OqrXJlhEgk9ZXtHvKofVEb1u6THQWIxdG3r0VxfAMgCC88+DnHzlG5V1o8nt+MSo9IrzK2aA5yY
p0nfExgBI0hSLq7pYNb3pHbvpQe1pdOsG7mo0NCgU/pu85+bmuQw+qNavhIn20OrMB9EAiGCJuh8
W2m4hnkjTpsy2zktb7WYfOS2Lzs6KikK3BZlzUMoT9SBKvuP5bEcKBfMYx7RPYK/Lubn2V7UwUAq
31og+7eqte8tmzXgHRR5Mis6kC/PWLrxJ2UV6ZkZvF9cZTuVoEeTsXUPplDGpnWIV0Md2EtauajV
ofJK54FVj4zouAUZx2B0Vrn11DutHpaO/wnPZQAyYGkbp04w8kYOyNiN3pGJKg2XAExU3ghwGRtM
dqcSv9a+GXizt3SibfSqJPrQvWlJMh9t4R1jJDkcVoydpiCesFhAQktt9SaKj65lvR6PxyISWwYq
C6Xe1k6T3gKq7Pn5udCADB3KJZUNVCFVhyJZ/lt6ZOjId/7p3eqPedfhcHzS8w1Qlh+jLY9EK6Dg
wgrAhDBYxxnjZ5A6ZPRmW7HSp8oYxmUIKSDb5mujSG9RBjvUBJPSunDJ8pogJenvc5UHfWzIsBDy
/9xPBmsC1onNGz1ZgZI8Kmyz1O6Ib8UJXKW5p0i9eqXl4MhzVARgnC+9Z984Y2rexV0fOtLV+XAg
qOYvmbd04YJjh17vXWUDj4UJSvwyz/otmDncsEZ7wdA0nHxw2JxyX0Is+cXRRLunCYcpVLTXHnMk
MzBnPgtSBPxZMzdV3jG7mzF75TVwxH/VDStN4XhhO2bJ4aHOmKrbcXoCzvoNDSvlGkugOG/HGBMk
PIyZGz+XaAOqVNLgUMzkn7gwnnjDpg8otGrnl3EU0CJF8t8GFWCtJ+bvF+xYP8sM5xfL64bKrDOU
jWtC0BZDET7+WbN2tqjjQIzZnQpWtGuLQ2CuDNgYUho8bPiCs8gPxIxP2pDQxnrY7dHU39HOYYeU
GF1IKdpHnTvrymvBB5EvH/mIe7bH+WqYtRWalnfUh3g6A9sNIguDj5I6N2Mzw7xvShpbhfPar6Vw
jujABQsXfKjtpYduHguMXt2drYMD1oZ9YFTC7GA7kl8Gh+tyKnBfD517Jb/+7trSYcVRd2E9J2dM
guZpEVYe6JHEphcPJ3wivO5RbB/7WVpPEgQAh5Tpv69kgVGl9FzMhHgM+Vq0p0560NVstkHD1DzP
ynwyaq98FTHRXw50fHrSP7FVWR4lRZBDjq2nbllPeINBF6wTjx+ARdlz4HNvXAwwcn7UrGIMMaAu
Cnu1MWmPhcdWVBjZ56RK8t96mocDm5bJWJ6LegFjxzlfNgrgwKjYakfjO7ZvdY9Yk3PkU3OBPy8z
yUg0TfJfWnnsS1P0EitboqNwanlrFq1jVezDVoho9/BFfKnyRoRuXs87Jjk8mhhhVpxKfy5U+uT1
Qj01XgSDGhMJphSiFVU6TmHX+/+YhrWdofP5I2/3AHtrI83JQULAUEwf2H+6KzSu8jRNaKlku2vX
/mNTVtqpTWBGZ6af/S0PQIvjEKomP/qZR7KaXLFrBy7UQ+w+Go33T8FL4ePPEBdbbXRyR3Z/TUu6
aaJoDChCfTS1NmbfK+tDDuvz0LeotA2pNUygw98ubw5e6nWh1RnqoehN/TYstH+pKrtGgOBH5WlH
mrzoXmEVt2syQj99mR1/ocqd0dwaz+G5Gqno3hgu/1aJ0uOx3VOV/Z8ps/mim86dLhl1TmlG8agj
3ArJt8dRfxlofJ/mKn/7JrFEC3TSHE2nDdrWjY7cKT9mtxMHDNT2tU9fqG9aR1pXJ4CJ4AAm98sW
kAvTIld4l5qIo6qhD2bkWZ6KvyyF+53lyo+5x1kaM0t5pAZ6EqNXSocnHiE8XkZXmlsXrwbX6H5X
JiZ2mMlN1peSWK8SEKuZsd25IkyXFY8zvS5blH/nWZNGaBnaYRKOfG0EDC7zGesX9xwLdIiNqxUD
5znpW/eP6x3LEkWfVup/QGGro7V8/F7Q5/qxyY3s3NXsWPOeNXGdZ8117sb87FBQ04zfeVL1t6jg
FXSIjh2HWP8eFlrh5g87m+WNOtgDvKkx6HK8yKOX/MvYWhIs/JHCXc5q3SsNa54ZRTeI3OqtztZT
Wv9BxPDJHLW4ltkgCUDjW21Eu8w6fQz4bFUsGpIKiswH024MOr3cJlZfP+MSxbnp6C++t3L/1z9i
7CoWIreDhvNJUn7kl2kb4AjBHb8mHDXtfWFe3esCIxD+570dLf7RpvYiFPUUwHWAu2smLUJbeymN
cQniCCyFn2T2JTXftEhTZ1Lpw5kL/AYtmWBHBRIrobBpmxYFZlYWsEOdQBGS4kZHn7hO+fMSN+3F
XdiE1hkvbCoBt8vCrLa+wTNXgMP/nQuvukMsxIU7w3BIKZs6W0IvX6u+Dm1JTNDkZhmWyteOnq+R
MPStZZdWMdSOnpfW86S5K/Qc/XNN7iPFdDsxR39HaNKcDUji0hzDurO+pgoaxLxYxybDj7PI5q2x
52+fiOdFlb1/S83qOjrzLWoc3ksxRDlKW3kS96waZgPWRpKNqFj982DbcpdDVLvg8LsMHSaeIpI4
HO2YjqvGlO65bI/0iURsaz/I5pq0F8d2YCzEbodefzfkbO1Nn3GjUZmNv3UuLw13i74N7aq71C1k
erYB8gSuuQ1Ge0S0KdLu2FH/o1Uj17AsOgIDkwSkwG6WM28Y3aA83hD9jsrW7Zjo1tabe/grQ//i
9c5y45jaTgPH20RJ4UozAlijFyxWRkI3AqvXwFsH5k64dE2z96gRJHCTfidRNDzWj/DC0l2WTjo0
KrICEGaJ2tkDzdkxigAgTl/7RywF433cn9pIhZ7t2wdIIupkeAMCLB42TGX4elxABP1KudNasSst
o70rlqt4I0J7iZ/jrm+Owm6x5Hk6mr2Ew2ARdIUyzZdG0Ss6jC6RfwncLmJs64eBN4iJhUigOHTN
S2xRJG04aJDrGYBpNtEOAomC0F5oeNWLXhVMlEVGKkWJPRYinsN6+ZNWvPcYcWMAB3s074zlaz4+
WoQars7oHNxofYliMgue8+EQ7IYMByuzQJbKFHjNJW3/pgmlW8DEsWwXcqtbiWCnZ8wnffJfZepM
F89fDmnPKLEsd/7LtBNOPbdW9e/3ghRFNlMQPxZ6GLbMUBod8JyAm5RQYFj59OaZxZdZ1OdCIhDF
vPSEIdyjVTPUe/bCxzV7HyblXH6/5D37V3T/tyZe/gyw+7hEFSG8RBFIk2CO5+RliPbHvkhLXrxZ
EaGrYrpJ1Q9qZvHAWu7G4yc5SaVFmykpNeC51LUMTA0k9T4okCTisJ960J9N3tvBqCq15kZJT5jy
2lAvsQcPwG19bsHrjeO9sLrPCL5ikE6oDY0OHH6TDy4eivWLX2X6//2qLvWN3+t9YJJn3gGO+SGk
Em1a1jEo+LZ2GDtivq0pz+biHDk+jgpXAa/bVNxLxzxDyMQAyPRGeZjx5Zh9RaailZQESLVtbL/Z
2wMCIEJIH4Crf8pMcICqdoKRiPkGBhlt2wBLNsmSjKAFoDzqBuH62MIpl3jDNUrYRjsrIK9mnvr9
i2NCJtTsOMTqBv8YGe2+qqw/o2/iO2hLeTJiHsXSitNAR4SCuCjbkNj/89hFB2n0W7+uu1OT1VCK
s+SzM+fDzJsNz8Kb1Tn56feoYBJqsGEKSrZNbd+qKg39yiBXn2A6wbrHegP2yz5ODRbzDUoTwSlL
oPSrxfheNAonxm46xbbPpSwazsuYNmGmFGqNX5OqM9kwyrgUx6Kiltuhw3cDpdX5lIhe2ELGYkey
st75NkVEo/5ewZuiwq5URw3cRIiM1FzKajqiqScA5+wLRmuC4RMjjuXMLAa5tYQMdwZ8kF3t+d2Z
ogY67SJQfZId9N/WAWDYYQRLk/YTSTNQhcOCUMd/ruu+diFJSB+ts6g/EeEu7N18As3oxC6uIfyR
Mxc3tDTaEPAob7CXa4tPJqcVaatrdks3510frWfOE/fV7eziULIUO45WYz6N3qqfWtBOajnO18Yj
Sly27pcCUrfpSCSo3pkOwIjYpWov/kIRcSu1cg8rOPvTmMObP87yGlcl7MWEGVVWk35W7sSvllFH
sgBP7C9PeZZFb54HqmM0p92McnsA6h6a9EbzdJ/FZl6i5Zxi3twVvmVCB3VqWJlACtJyQilLl29g
XP/GqdCeZUuSsHT1XdknHd4KfXwucx1mnLP682ebrhzTfYvsnkSK74nVtiDu2DkJR9CeU+TiWzQn
m0Xy31gl3rary/GGpuSdjRlDmpRt+l7nZz/PwuKeahJ0VnzDp8piwtmMpYspRgzJkVqWQDCFqb74
7ixAQW6RUtWeGMS4+v4KTmA8ymR6nQR27SThzKojoqT6EsOVN6gOp6ySYS751quZMoqlrwMQ3t7d
b4cizDjMsLKoxxFs+EVl+SOz1D9ir2v46711CntrT+VAe6y377QmwgjXq0ML0DPMYj+Ih8H/drF6
UD6KJ0NN+B4UCOsNRXfmW4MmvGlBa8PZ0dt9L6cbNASgr1l7hQf1QhRYHXs3y8I+kzFSj5iPri7e
2gSZxzZ1+VoyHBvLaP8zk/rR6Pr4C7LdtHFTNtRdYxUY6s3q0VkJW61h0rrJ+HwpxImhQIQCY8fJ
R3E5T31UhIMXwfpqqv9coBh7R0stKjV7PDVCOtTzjP121JL8LRVYP2xfWJ9L2f7h2mLvTfxdJ5k3
ZDi5i21miC9VXTc/dSI+GLTiD6qjKeDoyczNXcnFGBymMXgr+SpuLhpgt4sVEW0eK92hw6Dmn5Yu
8zd3KTG9KbsAeTSDmsW6ggt838Jo+cSoeWOHWJ3dyk0OssSNaSq4GEX6ES2kcHhdffjmq7+BT3OW
zundzpzd4Nb1j8PHeraf05QmVI92YoLIUL8V2WF3ookwopiCFzux7jmzAQyyHcU43MSfZd+LwMlN
40GX3iNBDbY2ltu9AoVLNmzyh22bsZKBBYf+3IqfaMBYHPG00squvcElwJ9Zxg9t0oDkw37IRqoH
8bEUG9moI6vjir+2d4k91tPSIArUzdNncvdLAUwp4nNo4/n5TknUmtOLOTjWNxmQm4Y08Z22r1Yb
I+m39ofZvDYdpA/RW84Vf3dzB31Ewm0GaMV+oSA/lEPgMbrqrKEYvmUr7dm3vBdGS3Of8cHcdkr/
68zSeSMID/AIyg0zJ7+VZGc3eFLai5lq9huqFmqLr73mNmwuuzCb9b4CChS/w9uYuCApSI5FC4x0
9zc+5hlTWJoWMHAjbl5pCq5OtiKqY2epCYgOq7WRGjRnVNxg4z7uXqd+eItK1wSfe+Kvx4q2GrVn
WLnzYxLPOFwJsPc0Km0Mxes8sz154swAVa+K1//9EocxC9wXsVLYhgbfXaeaR0e1eCYBCZuDre1o
yyT05o/3H0sTyWukoxcO2EpPaEjZa403Isj7WTu0629JAuWQjdkKjHB9DhPZEZgKThbaGk3l/u//
BqPTycRytPXZsz8kEaXjbaJzduT4oqXIAHHM093L+/vv7zrZuU9kmre/v2tEhoul1fKTSwycMUNt
F27Tp0SW8dWXSHetO5ZvcmynQ8L9iMk+Kt+EnZO4dit5+v2nVm09AQaoN6YsupNdGyWrbFKmGRxW
W9I9FFUzS5QY4yTLRQBRcR54ff/iprDp+z56cG3hn6l5vzY92y2lsRzrB8CDZYQTxCSxfSbDZO0m
DdBKh+l+a+O73BF3QelC6gQrvGJ3mqCop/1MhfKhrmxO5ZyACGPxY+N28lBQmzJCIuSZzxNRy5aD
tjRh1JrJsVhwIWHe3Sm0XvoN03+T4ZF5mDyLTIF58tNquBnrycLfYOPyXeLaziLydN6zyCkzV/NO
2DQxzAYBh0KPUcgd/58N9YLWLjrNOvBKRD64eoj4oFfsh8BPjBzAc79exw9WV6hLl7flNsrpZpaj
t+euZZ7EUqBWja8MLAtbq5yqiHZ10C3qllq1hm1jkE/Vcc5Y904R/GR4DdDyeU6G0sm+RJ2mh7YG
dpjaemi4+n+mlgGHXojojEv1atRzd2A1NiKHSygqMZ4DbHUDEhBAlyTajOOYH6rE1a+ia7FWkSSi
y4pnc9oORxQuwMop5XKZTeClm2hzUqxFgtwxoh1dlYWOlWH0iirMUwyXSG1bu3NZdDrYImElKgxf
tL0Y9R158IXvzD0oe9kDCHIef78szWolRWY+Sd0lQGWRRDanGhrh98BdjFStswS+Ezs4oeZtr40I
jR1FM4nWXDh7MxQWZlyKigjn2LuuMZqHuc2eNMzrZFjYRnVrommgJGjHx784I0uPPB1dE2OO1QR1
Ade07tn4YLLh8z6mEBGXTIS6PLEva05dMTggSYbnzovGPS+Tzgk3abtW0nNtiulcjvN0lk53Miw1
Hrv5L5CF+RLBW47WsVnSWBwanNMP0som2L4xUu7YbXLYA1cLNuuxdNkxjpSh4xNhY/AHyI3c1Thg
x7b8N7hxE8528oZdACLGTIvhTPakJUSH54XT+oGdDlxKbGvcodc/dAqwsMaSsCVu0jdVpN6RfmcY
Hv//JVu0g5Eqe5+I9D86W0eMHxzjZx7lFzDeHm4NOysxhDt1IBIyNy0NEQc9pZNjgy3kRR+94dTU
4CIAqqdhNzv9g6CiOVyMeSY7nauHsoogzCQDgqsgOohedxbd2N4pghTst1KxppIxUQ0ohLr3JbxR
nZRQl8a29EfAXCw5ewlGyr2aUeaef3/XdiObHrF8zFPxR/PSkkqkLguwXbW3zAfo5jTtR0Ox6QbR
lGwK4/ZF2R3MAJIxIosX/sh1g1JWb42Lk6YhB5JlqXaTdvQcF2CPm8ocdk3aag9OU/oPkskiF+jm
rbkfR+k/o8y6Z/roWPGN2afC2nxt7NG+N/50pwsqO+RrkwHZsvG8YIumAMPbV7bz09X1dzaS+B2d
ZTwOzuKRO265CGEQ2fR6O5/HRjRYAvU4KNPEehn1ebxoMsuIJwgvBLlHLgXKz1obPO+WNTRn3kvN
I6sAU27T995aB5y/VhkA3i63TDYMrrHLYuola1m/CKt29vPg52e7Hj5os/DBZzAOFmUFR1pH1R2T
nCy3N917rd4YEzFmx6q/x6UTT2aqPlnZpds4geGck+w2ptXbt2R454DzxhXXKVmoW6sRRkhbYEim
zkCUScC1sd3uBavyIl94jBbZzYuql4EhnUImamGBOPrQ4MR//qzfLL6jo+0wx9Vtdvn9wmPw/36F
+g25DmMyIXT+rNIimmrn+C0ymvnRTbQPkzDtJo76aieNeXqMp7q7MCH+8IP9w3OWbg5PqHuBdVBm
+h5+x7nh6AtQCcbP3inB1SVPTjE3t74Yh3ORl3XA3rP/hDvzLEX/3GDiv5jcoFGTSnyFJZyFwRvj
ey1wIVTWiikbI/PY+/GrjtJyt6b2UttML/WQ51uX92XJbmM7pcrDoUS2jtRD0y/76sOf7fyij39t
gxFXlu4Liol70klNQqAmM9ATaCSNc1MeNHCKJ5zxAgw5vcL2SK5+5/XHfNFCO3ZfOrLJO49H7WM+
gSv+H5bOY0luJFuiXwQzqIDYZiK1KC03MDZZhAyICOivfwd8synrYY+xq7Igbvh1P26xE9nOBuhs
rxvEEXZSgXLmfU1dutZ9UXqO6f6jVwueHYpPMAKVI2ELfk1FjpmNkzZwCNstbv++1L1Kd/Sulduc
dcH//gwlViHzzTCnViGVo+FMFwjkRoPbvcyXc+yNf0ona96RJXBu1tUf7eu9sLwTh3Ksfxlq9NzF
bz6tpsCxO4weeuISa52HsHSdx8lVUaIhDwQJZlxKdXjarl/8thwPhdWMu5J4O755kD9FqbHehrjK
eseJfPzq5hJmt39fNMx+ZClxV7lenlTFGkmAkCRpXZklXrclAbbhm5ANeSN9DgqlH43EvRvaL956
4GP//nz9BynQkXo237dlYAPeN0WEPB+fQoum3QkEAMCW8YV9u3P6hxmrWQHvjTbQURt+UsJLbosQ
7DFrRkCVlI65kHTQXYvHnrXRDiu73rQCMF1gKHFbZEyJ9/CUGw6hr5aTHpLIj6DdMSzXMRAXqwp1
uAe6TI2m5eY3XddiI+AqoH+rW7Cau8OSUD2Elq+kyYZNlnHtq8A7DF6L7gm3gG6Gb0rSSHOuXwLb
BPDOW6SQJWxjp+sOuZuB1/Rt58VMmxtdgfVlKL74JK0NSEweMpb/URT+UYA65+rwaAZPEPRyqntr
DL/amauD1PgxQjZeTCIszXvJ4ijmuLvSH1jeBn9ZVBHKTEdS5132RtBT8iqfEelw36dOCSHQkzjq
Cds5EoyzucTiQiGDdxlmXiE1dzU2aGvfGf7vIPfda9PhWtR1DDEvDo755HkXc3KMcwgzoqgxouBH
bJ/d9UvjkBN1X82gZyUycJfmCF+Hhhn+YW4N4j15i28sJv5G1jPc6MWJd2uU0hribJf1Mfp3BXas
Vron8tP3TLCRbaDr4R7sLuhm447wNFSP2QUhKSSolS69AI7YiF6iI6+FCgOerStQd+grxvRW0pAF
xoQw8WDURF7suLw3cYJahca3TRL7BcrdO/ogw6qUtNiW5Sfzf/4Kjvi3dszfgaCmJVnNk0bOtyYN
/ymGFH7RXcFxw5s+8rlD+fGVeEmJmxQ1Z1SbHN2eB7CD7W7TG2wJ8tg5dmyDPSKgRUK3zYhE7Nn4
shKBVF75b1as6FqkpPww4wm/WLI9Fm4SH4KRAoiSmebf2AWMrOBTpFqQZ8JXhlfgkqY45gepb37G
7j+UVFFzJg4347AaM102xjIVa5Bxzd/BPUG+u6DDB7uRXyKjQx1CDFbj2bG2ovSoIVmhXWnn1Fcv
FgXqecnTIOu+Shs0mKaufpN3dbMTysRWpdUZrykrWupjDaehs0kGLMcf1ci/aYzVPNa3tJxQ1MNx
XlHqUjqAimLrcwg9Vt0JryDPBhrTZUG0ANajhaN5IlumD8k0CGwL6BaEOIxzsX6pxvJ/X3RXaRY5
brKzUyJzNTzanQOJmSoaQHWCuudjFrrvgZPJo27WMq48sY+2Sm6EWsZbTqtI4SKArmw2p7PHqz1b
n0XYmJFDXo7No9iJ2guPtHGKs1bPVpO2Z349Mz6v+DKVJmTwrpPP2Uym3vMvvm+Xl6KSNzubA+Jh
5bhDBlfYucIa8DNCdZ8Dq0uq/tvCGXteSFHeMrDNNYtDsjoj3ML+HcJ8E4Vu3KY7cGEYV1hzQBkx
30is7UoZh49DrSBQxBz/Wlu8Ze20HBPb8vcGhJZt56cFb4Kc57HtnCe30vex9cDUw6j0WzfZJ40i
pSr1pUige1Tl+OO75nRN8mHCLMC87/vVsyUkca6AvYzv+QIHY3hogyEnxdG+t/z6CV7rx7BajiQ0
gpNV0LEb5ParKNFRpGcRqw+xzsEe4loji/z/X9L2Qa9HAPaYLNc+bSv/6SxO1jgjgk1HB3TmW8+J
TWR8ClcQYdkQxsfcyeLlxkYUC5+bwYbPemz9PPs3SCa+LYarCIbg+u+fClbpHhvxSXa7WhBUtQoK
AQsjfMoG/LY9oPCIY1aA2DfXOxLzKymMxwA+RV4DHp6Uhg+IltQ2cYO9LOcLAtu0Z9MXn6Cy/cIp
/+yELJw80/tx2DduB7/DqZLS9BVzOX6YzXSqoCiaodc/q0bmD5pzDY3t6Wi8xmFsPDd86IUd/phm
hr7IGEGQH6LT4sxvOJea878vzuA2RPeI78PrPEs08TgzMWxiHhoTHBlaGt3BFVVGiAONRHnhRjpQ
dXn4PS4BzkixrvbBnttR7sRnkCTcdWlWcF4eg7fc/8xmL16fLw5XKLVHji/Peo6ppQbdjz8pPfFc
OqD7vbgZVqnF72zY3uEXN2DxhJP/IzT6s9/ljK0zfJ8Ow8QRsly3lrPqGCQU2U6LVA9OuAUI59Jz
6TSsn6GIOiCK59Y+Y5P9rxln0gRZM58An1LMUlJc4oz4m1GVFiLdy/hk1291MDz6U9eeG6s8eumq
l/dG+aIl1U4EbHcWYAgeX7TYuVJT8ZN23VWRyOw20s8Z0riYCD91PqawhFw5mt5lUETXMmvoWySy
ygCtnNARz/v4gaNLhlOO6GlHpsPXHE8UAKPJeeKoz8MZRACFzVhOynnaGibPPTWG+U5P6tFzRDTF
wLzHObimHaZHmDZPyOyHbpORYrrGtKTu0rbstgnZt/PklX/pCH5bLJPuIBhpWLFtsZvE8AsERL/z
ZEDowbUu2nBfxQQ3AfNftUf7bDbrrg0HCX+TO0JswcpdhV354PUrNJWuK7OmaLzD7QR1Rt4SNVAl
luL5zQ0DpkicvgorhIiWAVkUayKPeqnpNtbwknUNthChqbm0FK/YbIEpZxv8e238yhAfLrR1kP5l
wNyMlaov8Twm7/7Iq3jOcGLZLhuGNABbM5psA5Pi4PmNopK6xr1AqUwcNcC2meC1F0Hm2XpW9ZVz
zN7HNYYUqpAZcidcnk2McseL65oonGA9sjPX1fIIfuunauIaFHWCppxhS8Znv3F7X1yy2s0j1QQs
FSZQKkn2GaifZtK8+yi036Bwc1BT0GVs5kGWOuWtcRIc6g4WdV6pGjO/jFh860jx6N5pcEhiUvnF
dPyt66LT2BIeCyMOveLuTN/A8iQWrJOeks/8sut9lUJ7k+vVVy42FIKieah4OVKjrMjZYQ/caL/8
W/bkGYbRgNObKhqfJp+QYaUuCQ7AjetQDU2N/eaBDyBmVS5JnEJqaUzM6KMCx6MGHC0d9Jm0HN79
xMeCEYdE/NpuBNojZ5SMLKMMpK/vFPhMZ5EJxHWTcBlmir3Fdq91A3DKEvSry542EawHKakkUz+P
3jX0ZrC3PLFdfM209hQB+HufphsjuAw4DCOinmU0rPixbpUs1Hlp+D3b9vg8QmgauPY2vQus3FyK
b6ukiikwfhPlU2e6j+pLlWTAkMeafcYXBD8iM3CjoFvzpnSNzvjMJv2Hv/mJWTZ5IZH9I5ZkeFf+
8FF75oEgAoZfSyI6DULsh0m9Vg0CXBYSq5+UYutMX0XkKxlZBmvpivMLj3T3PPLhXNKpyiMbhYxD
XniknnEv2+bJXvz0rvmd5eFpHIibY1zqwTZK44b/7nGOMSoIdhf9ZpwYQ3DHqCNRHHdbLZKuj8rn
75yLWxZP2I4WbGWjG4CIM3V/ULT1HHGwgWOnirPDdj9VQXYuiu6/YJywZsV5EnXjEMVRvQzDmZTc
J3ZD4wCLBLg3YU+wGuP8krAs3FnwCDZjPcz7aWqaM9gmyP1T/TgOxCJrzuM7tuV7TNvTYSqzx7AH
dxQSlZlseLZ0b7iX0GxIXM4Vtifo1dd/X6gwi5yisa/gzogzvlW6M54xZxNwroYVtNqfGolyyFFy
BU0B2V26N96/wzEWeG5F8IsBrTlDbc8fJYEcgiUYJJub0YGpwD1O+ejA9eUXEMlmE+6N7cVXuYCg
zbvy5rkN0Etb2bjSPXWz2dOSRzAoxhQae8DfObaqSOLG4BzSfudjMx1h7OlbtVCnksNrPsBpDwAp
n2xJog/qvB+744s7TIgl4AMKNxAH3hckbBUedfAyB1+ZdLZS/FMXLKIbzRFGqOyGvGqe6uUT3md7
t0rn76BePHoMvhuX33ycQkYFHcsoncXWZcjhXnahycgtgdosRmGf3MSOsuxxZFxAAsd+09vGsRyN
iUjewiZnyo+oXpISuHAh3hXsKGydYH+zVQcAkBGwm/s7APzAHlNMV9raN9O6L2MZ50j2ZGaVeEc9
UtIT8o6H3YGRpvTQpQh6+rfCAMXYM2nsGhmbj+ZMP4eRwjkyE8xRaRL6VNAC1CxDfszWHjBLxsMp
T/FykIjwtlZz4NnC3tSTfVSwGv9/s+3gTSAPl5KMtSdZBgXwWG1j1TOoQ7DL4jCbuF5CbZ6bJI2w
wg6P/9yJDRaRzBkvjPkQAaky3/qqEpc+mzg7SQ6fy5JbD95o2pdUgjsoUV3rBeNFYPTyVgauvDU0
tEYL9YpUzxsvRkWxEEyKPSVv8glfO+YPvAyBJAAP7TwBCMhYMdHus1Wul74ojqyH2oALUHscd/Bi
BwcmhDa9lxMGMLYW/t7Unr5Z/Xjucs89+GiOh25I760WMPoS17gC+922dney5yA5Q8n9E1cJfqUk
v7k+G/dq4GbgRcDgOs5HdmQOdWq9GzkGElKJ7Dy01M9wvWKDZDvoJal3Qfa6B4P77jm1j2Y+H+gk
fJkSFK20qLZ519DrliWPIUFQhDnSjILSpwXq94vrL4+T2YGemtP4qskRqkAt0dIk2B49oqu21b84
go4JZa7FNSQ0I8+MnZ13oj7Vuwm8on2lqnMVlvdBqAmv6EssQ7LLSdUdZTjsXKcGyT07/8UBZZFj
Gny3NS7BVIcHP8uBqM/eLRQdVjKL6gqVPOd5d128pHugrIs+aWps8vLYm1gOGkJy7Tzj9dFkMVKi
jSzRcD+OZnCMlcS3uQhmyVeD4PQ+YYe1oYCUu8ASjPzugOKMmksLBsJ7ERBoobwou/X8VbVCFKYr
r4j+PdJScrn8lP6xmT3/XJKc35QpFtwphz6rqAnf6HI6wJ9hDMrTzwLKCRgl82YpJ33I+ZYnbL3b
pLTxJWCfxa6afNrG8LSm2BwDFrR8yyYHobNxzvRM9lHa59PWNR0AeyYtSZbmO/Elnk4Xi3BcXsMv
3Yv6GMdegDQfn4Ral4qN9QeH0t5agOXZBsN8pjxiTGzbstw7E228o8ybJ9MIAkQ2zTIoDMm9Gfbv
Jhb67E8Oawt+tSiTDnIc41HrHaiHPvGM3jP13AKKMot2Xu6m79mkuMP/mmm4TEnV/DLqANHYuIdB
hg0jqR5IN5pbqlThfCuKhpiIQEYH1dky2z7iaJ9vl9aL/Grsqk1Qdf7532Pfrix3m1nTi+W13zWD
5a0SDicSNdS730bftBfzJRw7vZvcAHomBLqrlRnXsEm6J3/9MvopxjBUOpxIp4ygjx+WLHNIuW3i
irAHzAFSYjzzOKXMXDfl79Ap1C0LAB8ugTzFgpP7aH1UGVEKegr1ThtJcmUTu6km5hataGeJWZn4
ZAthQA3L2kiW4D9yQrQbgqYHlfcL2EDrQdLkdeZ7fPCbeb6P2HrurSyK3ZwhhpgO/CDUlas9Bt+s
73l6O8Nthp4Ftjw9tSYNNRKOdmSNBA1xtNXbcQhB6lTzlVfsKe0K4HhD09Op7UwXMZISySVbhsqJ
6YO1aGJ3rXPXLdDP8HYT0b+wmvzTjWl3dslZEQySX72i1LTK7W8Pd2QKMauZeYPWLic0hlOa3wSp
YLh7R2peB1xq+S6z5VOdtOmxLMUngY74IOhzsCuJTcIs0Qoog/isXQB0PUebGrHFwdgWUts7WVHH
KIrpwt7g3pR3FVIgtfj2zWbUiREhw2okO0yhigmrmm9dLIfWit9thecUwe6o9UTFiYXxKWFoqHq6
9bAe8qMMXE8XwAohaqL4WGrbvfpxwyGui7/KOsh2PtHmbcExinWn75wp4XB3qT+8aCPlTIISzP1C
gqDwSQ0slUmEXY83IBLuum45e9nYnTroRzcrMbO9X4X/+1n//cB+Vje3KeEymGEzgxsloLB+B/++
JH4HPU+66rVpiZ+mNqUWpMVZYgW8ckRf72kqmR6Meu3S6lue1EE132cflMA0w1f/9z/79coxRNzz
2l5NuOv/nCeiy1jtt7Q/gb4aqLKvjSXfz53HPt/wwLLbiV/vbExUo07E1XAIBDZTeTQYAg9LXb7r
ApIKEEe8ONK8ZdmfLi0MyI4t038/vrdxI6PegrhXz9gBuOpfrTE4+iOZsCUDvjBSL72taHGf1icg
BWNP0mRPItj1Urq3XHtSr5mbY1+YlmlbldVy9ws/37I4Gw7mTJC3NCH46qpGF7bAacu62TbVeIvj
ot0rNmgUSDXlzXESYqOC7F242Ff29Wxl5lGTfYDaUdUo/UYO+N2zbrJk4irDgBA5g8JoBerZB7yH
tQ4qGknJvcm5rDBi89YopAHgd5eQc+NFxkevN9Id1WPM1Cmtv5mC6suVsJ0aohOGObe8wDCb1TGy
9Ogtz/xy3jxgaMfRoLnOLbl4rGKIKv6MYcA+2B2N0LnfHRzLea2M5rPHG48Hq4qU5FmdwwKAcw2I
OfCY8gKjvdh+RwMDiW5BPw1sJL/aB6wENiLIf2eCMj5DVsHNFTizfdPEJFaxN+nqM6Vg/+GXeZx6
WUVdjOO7BRDS00n8mDPNMWzRcCIT9diFicP2ri5esP7r42yWf0ZtPOEttvYy5+UJB17isRvPPn7u
56mhPTnz/VvT1Hcaa/aD6lp0ZGveYxc7Cqf7yZKge4Mixct0nvJo8NHWYB2HR+lqpNRAvbuE17ay
DijHyqgS79ZeiRQfVYR/nJFTTBy6p2K4JBYdiF3Lc5n15TZZlXuvl2jUfghkamSAce2n1OUwktAL
ch55b7J1AaLeoHelNRQMl1D0IXFeUE3Ei7Bq8yDGijpL/pMAhhy9D/x53VPZ1tFV7t+xdseDtcTP
8yRh3hVe9aqwTBAYanHc3Atb5k9VlqcbEmrh4d+baOC0RHtgQyVa9tME8/N0SoHVXElARYPC/O0W
sqP47CUYKXfEyzgINoP1d5mP+9LB0cDi6BRSfHUQxD/ywV+uBpvWQAf3vP/lLeE5ZAkQZbL+FAU8
KqneKhcPRC5jai769Ar87x4w8G8ywPQJyD97vd/kiiUMKn0Alv4Dkqrap3N5IYPfRjPRnKhHZSy9
l3RidZBJWm3jCN7BR8AjKFJ0AmyW4F5no7N12+nX7Cf/TYAayS/hKe7s9i/T1xNt6JyeRy+DNbas
9GoXh/dcYnAwL23Y5yezYYnSMFF0xL7OSfqeUUZw46LYWDUe/bx1uXtNXgqDFp+DNCbKUyYmFsOn
4tbSZ8gs+5pK8nPTWifilBB4siTbNUWD/ZAiO5GxbEldpAcSZiAU0szYDTR5DsjCPFnoCpwDCJX1
wk1Bzv1kT7RMe6tq0vlf5C43vA54pVHSSvleHjGOM4Djfx3j+bFIaVzj6P1uZRq6aJrhpmRrttXU
lBGmAH5tDHa/dTuMrTFP2KQyn8yxuMe0TAQF61DyCMXew125vqjNNe3dwThw0PNzSf5SlDZezNAA
ns7hsQKEmYpmr2JAQdwJCo1hWCXMRyun54EZZN7OlNptQuAt1qoEGMt0qerhj5rwossyh0YfKPWI
3PVSjc3CS2uEgWTiuQIH9a0CbnnNIhR7Mlczj/pgDF+H3g5uFS4GnMLs+WsKVCw7rK4hz8S0AR5q
1wWTg6LZdULs1Q7eI9/BIEMpwdFOAmdXOcwXtrUxNOaxWUCObM3+auZ4mLhvTpNnfw0NbdSBBCEK
nqM+xAO8eUFg0sFWjcPubom1TlEASVpIkZKbDfWB5Ut2DFTPfthlJ9iWUbuIY1vaZEyBsVwt/YOR
gqlRPKmE9J1yacnJCdyEDX0ypjX9YQArqELqWNzX5WGC/4GnxebGx1hXwEsH1K6e6T0fyfzamIIO
fk+9ApuKiKH5z2CSnGA6dDYORLnJYfSPYfOisHw7JVsOjYUTWmdQ44b2+EwlgMsR6a9KAEkIxSus
Cy3UWCxWzTGlnXu94JsNRgyib50Lvbs0iEFRG3ZIcMvOdXbwXZ8mlA4eC01Ru7Exw9MyBeHlwzJM
uo3n8NEhnwpzbHk3DOmc4J08145B5QAwTa9F3hsdXM2j+A3o3NqlOeP9zEarNYhpOiSZOMZgVnSy
AOQDb5LaR91oSE+ZOaEJwycTnJXJn2DBWDh340em6CLG1ZfsxEznMRnuPd57/DLuO4Nqva1XD34o
qBgbyh93ItLgX8KJfJUmX7yP1fxtuSg+gSmBprshQbviY+DJAWGGDAvokS0hRUHymNO8HZD5DZtn
1OQkooaaHoElfMWChP+cONe4UOVuy9V/alxkR462yAfcI/6xH6igx9vAgsJiX2VOsDAHtEDxjKd6
LYKlONSY2aiRR2XPyazpNbVHvEQi7BAzYFiUR4Cjv/juf7OAru/4Hei5dhyYd2u3OXrdgvOCVB4u
9oTmq5n41noTNTtv7PAtse+cJkYtS7NxUpgKwf03rxRz9JFlFe7OMiS+o2XEGZGsXLlykWdhv9Fo
CpzM0OaXhWMhx5iwSZuWKNsZWjE4zW65ebX3bGI+e1i8NjmFjfsXbhH3tVOpXTkKzsge3cR0jj05
/GfBVvECSs1nGnza9wZvWaV/s0wlhpE+txRgbHQ/e7vAjl97i0gjnhJjXQZscflMj+hypONy0HB4
mk/Fis+S65dq1KfZLvOjjTGIhWYcYU74a3undGTnL1rWhVmHYbkhetWRJfdHwiIsVaoGeSZGJuCQ
wDbR8MGO2Ul/7J38rzJnfABk8yW796g7DnTbUN7s4XSkGUD3HFWrRH43RnGE2ZERFBhfJzwG27jh
KKXm/jcMmh8fyyHezOGRZfNJw7TatktAsZFU+34O5VWX8iMtCfdUciYrWKEdz5X9Y80VSU/7Tysm
n7Bevx9XSpf02/ScgZ6skerPYc/jEzxbxvvCZYItVXvgLZldK1ix5Qift/HjW1mn78yNvK280L5W
dfZ3NEiaNKn7tA6gFp0tBycD7sIZrSD3b2/cLhZ7VfCAb6fhkKy2t3xAc+T/iq+iT2sM3uJAs9Jr
ORf7bggudG13J7pb+OiJnDrpej/BrAsbXdwcL6XkSQoiNZCQyK51GMA8ttObWuMe8kNINmOZ7CfR
a+Y4G8yUoR+DXp1CVVg3KgzYlMJLq0bO4oa0c/4IbqBu1B+5TD92O4EksRwUjkYWRw9P86w8Z1uH
TRO5M97KcYlfRf9TIkdtAH5RTpFOB6/Vy3nUMP57/uNMulOLhCfqU9GJm0hX8hjRgiitf7tQWa9d
uk9gaQeIhY9Y0HdBatqs4Lgb+rDwnxz2wbdQEqj13iC1ukfXpLyQhPgCXQEdItYs3Ay6vRE/MWkW
BIbnEEU+R9iJlvVwZwj7VSux7vy9I1NhExEmxtrdy/c4HVhn+saHnozq6P42Q50ctWr9aCAHxOJJ
vIX139J0rrjhYWaS6d+OrAKsSu0RNjE0Q7qEWROzj/LGl2GYvrTgtoyR23cglsrT3OlorDUtys0z
p/FmR8UAK9WeVtByPnV3u4n/NvpZewU7jZS7wPTd7liH06HCm7cvvPHLFvGrNJYTXXVrFWtPrJY+
oV1VpO8BHXnkgVRFcbnfXod43skQ7qKNnS51MHnUKXv3ULdUxtVLeu6s16zjNh7i0Tjp1ejmJt2N
kz28ptrCAGXz94IdoSnA/qR59cxntpWqo6qYiJ8HKpIOMAk5BK8OdyDFyCYo5B5kp9VmKH0i+1NZ
jkmVevn0bw21DuqKn8NojHcut+Jsu79SE0c0R7sXd0yRnQOveuYhuC3MLuEoymvSwLuCC9HYdSP7
/Ew+UKDlbvNUO1ulgLq7thOVbunscSimAMGCjacDccztNGFxBiN+JjaPCRVRHb1nVyjcTlZFCFii
TRFGzalQAwVyK9nYCbJ009j+DYIwPJY5AV0+MTb/VFWjwFl/cnLnSTx91uU0RXk//LECtEYW+wd7
LB5pD3qtWABvTTgUG19MjKKW9bg0UA+Q0QlVrkHEVo7BTtM0uuG3PJEpxBFrWtnf9a20t8kfR1pw
kDUFwRiMkdhIaGbdMTzboPH73z1N80nRedxJGlxFb7sHUE+n3hMXzUnsYBbtVvQ22464VEgZXOUN
r9xNUeL0Wc9K0ErXzznldQRlAiHfozyiv1TpzIhdSufc4RwpFTkL0fNgCgXsDh8oH8RZeqJQbgny
oYt8ZB6MJ7X8wy80eGjT4dxpd8+UrI9hS09lEkNi0YF/VQjfJ5Sek61hjrYCuYIIn7xXTnPwOyPn
e3CsK6atqCQdvmoShMQMfcwkjzoHjA4YgfbczdZr4ZxCsyYKZIWHbLK9p47J7minkEJYfPuVi5Xd
AKjDNcNHKbJrn331OVBD7d8wMY+4I8xpu6JZhd63KkxphC1gHCPIXLvQfncqcNIhPvcpU9VVTh8m
NPAHTU3OCTv9p4v+cSrzcJtdiQTG9BIlc2SmvNCslmndxfW8MBoeea+gbAz2ox1bG5sqC7jd5ka7
KSlbJjTiTNWxtozk0rqu2GUGJxUOq+YxN9Aq5ZJu2xVyV1fdt11iWrwOc30YwAwiZYVI1zbyR+0b
1d2sVXX39jPrzZTS7Acogf2mhWsA0JaWjphHHK4gUIW6Z6aqE/MIyGHadNC7gEKJYGPajXHppvo+
pNC9IPve4eV+pzWMrZrug6nLHCr0WIubE43QvkFrqEu96JAy4KPz6iPZmolXNUa5eFKQpnyauv+h
/wpqXSUoqFO3xhNWezc2M9rfB7qTeonXyJNM+4HXiIMMXjGB8PkYQNcX2PVlbZ1nZNddQqXIOHgY
+tJiJ2u2Qw3EFrMZiysMvQ3LI/ecCOWC+UvpN3f1xV8z1rD/d17edtjBgw9DTfsh4pVABa23tvCC
J2h1z8uX1RzW3mFn55q7xSKX31TJsyFahYMyuzpIPB2jyEO9PIdZMEXgVGm55Whp1VJsQrWoR3NK
xiPlBiwNqWzoB5qA6lpzs2LHUgFm0XENK7M+qY6UzPh4R414b5t+92BpiWE5o7ctnakfbftEItr1
5bZ3vgEP0CWqJeuyLnhBTUbHB7bPdxMEO36QH2JELqaO9ZS79gHkgrl7toFyswfaxlrBr57CnhtZ
HAKsdlNlgtAr++4U1ymHegJlgejh/bqssfz6xS4DcUZ7F8B7J5qKkNIS10Vw0evUiA0JeVepg2VQ
Ta0Trql26NcFRkG3Ws24PcyL8RRTx7jxv+PZZF2aCxiyJMMMF16C9+rX+Em1h6DCzGwsYfGKGfpi
+tSsO2Hzn6VZKPaA6h/caKjwWjPn/849dcLAAJPb6qeoH0AlKae+YQqqt1b/I3LO0T00lE1SUhhU
eMd4RUy2OXEASQCcFIdZeK9BkU373vrDYfNMmik4yjmPcHN2p6yGS5/Ee69K68/c8U56wJrcITui
kQZkIyjIy0vO5a0ZvyzrUbBMRszuFNwfctNApAlxNAXINXh5i/DLjjnTt3PUwWyh3Do9OsJcnhnI
yWTbnmZpML6bzotlwdupDeODOmF1A1e6bX1WBXNJ8MAgLJWtbkDJwrg1EpbCSVp9wV3vtsx0QWwv
J3x1MPY4KzLfF1+8UIJLOZXe2eNZXbn4OpaG/DXWhUjzcPnqlng3Fz471xQDQJu75ZkM8aUuVYI9
iKG/Z01Yd80q3Lt4Lf3BPySa/gTT9M4L9K1ptppznwu6SNZlRstacGo1jsYYqutgTDzRFheHtUlc
DJl+p4l3g1yCeUEvFzIoNt2oWrUjXh2bvlGvQOWW20g8IF4w2+KBf3EKGjMXthVzOv40Zv7hOq5z
6ob5I83sS9G48b10XsPSp1e+MLHp6FwTaQ5PDvhVTmZ1eW1UTdaOyx/1xQ53S1HewtGaHyFIfwd1
4NN89asAQM6vb+mesaVf7SSMd2PAMVKF5CWFGHDfrJpj2aizBGLEWgKsXdrABtqkfytimtdsgvRm
On9zg3dGU3DesRn/zuPiQ1MPJOEfz+suLQnLncO/3vdD4R9wsXAebKEKQVDiHjGvuTs+eE48kIQP
zavAWBnh5+RF0Q67kpwXNKOPKWyK/VgIxOlQAQDwCzKJZoifAox71fCK6FnYb2YlgTxipIQWHnVt
Cl6trJ3Iq9k+K7OrttkKGVFNTfrZo2O9rdjDBGnHWSV59gHzMPKte3BerzT50NWRNHrXwhTc1Wb1
abLLOWY2WVs/JIyDncyIxmHJLnHZIakFtvWq0/beqfmMsD6+1Zoy8bmWe7PEdVXMy/TMhXM1hHNI
Q0Qky7eG6zQPnFcOfvuuwqb+r05oWoipc1iQfQ9JOHg37UBkGpzpIaFG7kzoF3ZAutGB2T/LIIVs
NLnupubkngTopBj4SFD7NKtm3nsg0m2zNkti3X3AEc3vM/blrvZoBRn1dKtMPjPfu1ShFb61LShk
fEfA5ZF+gLI8oLvR7CWSY48nNaoqb2+4n0tP9oeily0oCTqVCtw0Zm2UVNt32YqK/WVk7rXrW3Wa
wASewt45AbCDKEGJ0ZbVoS1ygVtSJafGRLaOhQqOfeU/5VQQ8yP07YntoOdmyVdnHQzDkZ9mbIVn
zrc/oec+trDsXmu323lxa2M0N4u9lcsDJj/Yo0JQ2znaLX9ejkAjQ/NCQg2VJlD/x9F5LMeNbEH0
ixABVzDb7gbQnmwakdIGIVISvC+YwtfPwWz4Zl7MaMgmTN28mSe9ayfla2OZ825p6aIoG/dHzQQU
eP78u51XrKO4QhbaIk9t92XOE1LwXJUXxKFgqq3hhJhhXebC+wtkHv+mv7y0DeCTUvuwDRqsHK8/
x50bH4qBFS20b7LtDjlK1t/HQuFeG8Av0Mfu8XBYMJBxOEsJ6MVrsGY/bE+6j3TzK3NCygl5ENmv
QGKOfekBpB/usI3/LONo7bR1/m35bGPmwclYvtfHKanfM3L29Ley7k2nwCowxPl20b/EUBNe9IEJ
U1h3VY4Wd/KYv+Pi5cUlMK8DJcHX6N9JVu1XEAC3fi2fXI2WBZSul/+/aP3wpxgYvSh3weDEaZpW
dxbz7fhZUGYf5h4CvizJhcRGVt8xHlYHsquQLu0BkhWeOWySzXlK6xCqJUxHIAdPJpLqnYol8OAp
LXW+YGfTrzq6Wm5g52ol1Fifciz5z5RspwqXLhqfLOPcDp8cpYfA4qGAdYpLHEPeyknM76OhdMAA
NJjCUVe/lpqtE0sLZ29RX+U12Z0tO1s6TvOBXhUxRg07vpkAMVdZaiFMisg3NhMNxJxAxVtb6WJT
eDthV/fKZNioMtW56CYqm+OtZy9ZktC0m79tl9SA6eXWhTVY52xQG52JUaoLKKMwz03Mb4iCY2gM
rKN1FK9kkDgVmnEMcQYSQfHIsKVx0T5gekV+bf5kxpRQsxx18p+1dH3ljIEwllSAfSkT4cLnoNMK
yoZotGuzTAsty/npj7c2Azi7LHzvZW0wwzvNNr+7I+sxWlVi0R6Siit54fM9+8ZHU2ZLZPfThwTe
NJOy4pXOg7kTqOeGLS/aTI3UagomWkjBiCscC9Pt+m9meFcc1WzfCnkhDI90EsyLOSxp9IYD8Qfn
lZcPFAijPWabnXtgHELtxUuJPcoJqm4TDVZj2tFNnwfYjUVYJv2foXbvNk3Sz3BI98BMZZ+KF33s
u6cZN1azxt8laedIeKO965bFjBxop5zbZth8pkniuCVbBqo4d8Rt8l3xYa2ZHlla5gZKIki4BIwj
nNpgdU1wGAwF+4IiE0x67U98r8Zz6sVvWKPtI4Ms6EZVqw/e+s/sVM4x0UgmTvDhWgW2A+TO4lAE
4P1yuvXRxW6U9gtsLMtl8qa+5SlLK+p7OpEEY2JRv9ux10ms4jE7fHB87+dUE7C+dcX6ITu1fqdD
Vu+LB9YdOBnzkEXt7GP5aiHZO9u/iJcQHePYzfFFGfoFPpKPQcK8OP1knzxtIrI8uGzaZvfRapW+
bzCnQSPr1nsmYPNznsuCQQQO/3sayuGjXAk0TgOlgdVafm+8yLPRdtoT+Wiga0Zpg+uUWA6IiO2F
Y5kh3FS22sadU1jy5NZGE1ZURbF5ZkG9kbUnj2Byb/Ec8l37t9dRD2du/tc+XRk/LX9+trcv9COg
W5gvtFaVtGb0HkX1edKfgQE+teaKkFCmCQOLYtsAmigcIF8el8QL5ZZNWM1RP6W2jgMpH6xdZ7cU
aZBnsXEj4HzzuFF8+j9BGHScRFjOqgZN2JlmCLrxsU+2ZkndpD/DavOjPiEed7zX+tF7NVxeXI2M
Oka6k6u5w7nWOkxjGQ4S/KXq8v8Xkz74HacRQQYFb1mK5WTLaPMJLe7+f0m46NmcmphjA9u1fNh1
DLGJldeHuAT7XX6UnJZhWlmc/wyWEvwel4OfOsMuLqdp5wK6ZE1ZfNBaD26m/LP6PQkgRqjnhLcq
zKitk5eJgQhaaKbm8KBOGmeehNYouQwZK823vGcEA5IJJo0OqbhCeXBOpEEixJbuIbtqvPNqOVCC
pF81rzKuq49yVBZ1BGGF2fFJT7seWxLJHYKkkZ8vE7/YuHr1CVpSd00JjWEZJODaJrRceHfZsDb3
xjBoLev98koK9KIQNu5u9Uof3fzBrpwppZvgB+bFXSZzGimqv6gnIXDmtbrEjZT0e6sFxderS2pw
+MkhtM3LK7Sf+A9Vukcs4RuEBzKJAfqR+BDnTX3hUVWv2alwvqpksC99noSNZTANdxae2gUxqfyX
l6q+54yGF7g+UU3C9aqG8g+YFVyIBhcQ3zT1rVWOE8X293nfv06ApvN9T6pKBxfLQZ/UoVjJE9ED
QUKKt+te83j2dHQAEQaSQBW2L56iTcMGq4dIV4jCeuqX8kvzf5VWQcfx2pYvqdfeVzW8evFSvAkD
yITu8lBafLxlGgz9HhdgNFvdY3VK4y4geqC7Q9Vcq/zs0ffHZRZDFvfhxjuyODT58ERo7i96LVtF
Rb5/S1MYJsX0Xr/FuZLi2uRre5r0F6nw7K+pdQDFihtrWr4Y+KwrTaRsw7bWjMJq5kiJFUui2194
UFlnbbgvhKVoqs7fG61dT+v2d7Yx/zSqhiddrv2pyYccWUtZFoYmcJe/Bm+mFNirvpLSc1hPj97R
n8d3B1fdo2Rxy4z1HWfDWcCiOWhIcpGlaE4z7FOTWRxlG2B9Yzx0QYcxowANA8Ue6mg1jxzU4fAo
Xsd7S9MM0jCgL5zMC1aKtdjOm+YFh8unywahVwZ+fpAvh1EaPdiV5c0YkwGrJFvbwUePHVP2OjTT
JmFtnI2YloB0hs4uLLBhTsdKIvMQH+muMY+1K5CfaCcB7HPEoerusRhfWF4k+7b3jABL3CVXfvlk
V3yMIyLSWpImg0iYsb0hk51U2amqq0CUiG9VqjvRoCfjXicLwJ/HgygnNqa8rdYcrCCS7PuiQ6/X
JD5UrKtBBtDIYvP+lixdAvS1AUA9Vv+Aq+D+oqoFO0W7p6ID2L+WOteJPJzZ4wL/P0zjFz3HghLC
AWl8lM9kIeNPZvzuNmy3gGCc/XqDRWENWXObeCBMHXYWv7UOeJRqRucNfxzMPNjZhmamtNmGbirZ
qfaEtecF13jnf9kTEx4BuxsENeZmj1Vn/MkY/JQLhHnG3XOaxgAH1o/W0t4b/l0aIIx/a0Z/8+zT
G1lM1N7IahOiM3UYTfdRIX/eixlMc/2sQUiLcI2SkEoXh9f3Vjyk2A21CGxL+pZPTotOQiGGlzVg
AchpNgLIZGEORmT76z9dj7PTyBoWm5+Dq5LQRqV+dg5PCmnBnzIyTHf6RPiL0DpLyo3WKsffvp7h
QE9b1jXpzPplFHc3Vz/IY3hPtlvlONOarRgkjxzdOnd1fxtzKk1S9Hm3o2fZTL7hDzGWoxHuWQ9e
e+4Ym84nXgkaxJtBcKD2pzCTm05t9pSDY2ve9pbEUs1w1P15327ZnJtikmX/Zeo75DN8TsNlYfF6
mOPxpo84dL1q+DIBTA759iONjKU2uQdug1Nr48NcOPzOEta1pFS6caR3sR3xkfdjfGKGBhvJzDlb
S3JxKlYGgssj0hAX1salus0gw9BaxO2NnvSnzT0bzsL5wFlrXevFNA4FfoNWWNc4bcpn7FlkcRxB
6nOWu7U2GIKoXYoNvPdDyrwIwkDbZ4nzbktrOdKoNrQzcQvMaI1tfqsOWdWC2B17o3GhPuhtajmb
FNexmXJWw4Lc30CJl0m5n40ORyQoDda2H8KgyR3ymDVhQzCWMQxrXZbIBkPHsR4ONhYcdrzEMbZj
ApE5/jNbzAhzIYvuqYHjbtNKTg04KA+D1c28rQYg2C63hXhwW9iwFMpGsX5Zy1exVhonjO6VDlk6
Z32G6KT/tuLxpfQequ3QRgsW+bhJOCTZB7NUOkKAL0OP6u+j6oo+0KnQ4GH2jNukjoamex0Lzb67
SjciXhVhSz7jYGxNHnnHsZgTPbIq+3tzAGddzenec8n2eRM9buOGFTN1MCf3boR2A0Vd7vCKYnNU
zvCwBEqwNdzNtM+faioVvFfFu/+ikMGwJ0xVVLiGH3Q6ZvwamlWEmXGBHziLQ13BAjR0IFExdVgs
S7eCcwqAVvAJbFdVtrkmaIPcECwDe6hVzc/sE/HrxCvfOBJhYu/krJyLMIkBIlH1P0iByga526cY
IKjozQPLmoPa6Nhh67rmHrRJfo1T30QO2lCbOARv5TrsBcHeLF13Ot2xnex/818UkEe8736VFP8Y
7UXPh3+sVJdD2Y+MLTaeZWOz39QfVtWk9zHNTsBB3/i8MVYkXVDzM51ydw5xHUbaNOlvG158QOgP
hMF7oG9kfizK7Kr0+T01KaZvYo6D6cgET6GV+lVn42NNzDFwgQZReMM63CY9GpVffkW3uWmz3pAp
zlBAXfepNViRI0IMf+RS+0fN7+z9QAO6X/wCcvoxuubniGV24fF0UAplWcQYf2lqIEMZKENgWB+S
A5w0mpOppWoHChLaHtywXfqHVNK5MDrbAo6nzSH2MENp5k+mbGY61hWWTu7Vs02ojI0trrXF+iEf
tHeFJyKzxmyXsNs6TTHtcKupndFT0XgRpfZ8YsA91uVeZFSQ9BjPGlTUjbXQe2xGhA36qaaf+Jjo
Ofa6IbLlMj052IAPdNjUoQ2Y6oI7KBg13BfQZgIrISw8bUJeQm6vYyWshj5aWlYz6djiXgH6+Voa
Tb13RYG1Y5rKkMlDD4Xq8z1QpqO1zHAk8qXDiwHSiZfTaVQmJBSMS2wy/uUxp9JG0kZXiWzjevBa
sRoSDFwlT10LXUfFJNbqCZhXizE/LSz1pvtI6Kw8fQD0Nweh8QcwGS49m944cLHRZFK/m7BvikqH
pzyi5jvrLZrqPFueOqALL9gNO84GDUWiFHHtMsAPd6wjOIN6pG2Ui/k1FdolJhh4qp3lySSGTCCY
t7K0KvbEvkPuo0zPay8gGKRfK10ARYXiJsB4sh6aXsYE1UQgyOBfeV+mDKtAu5JG6iU/XFnOdwGN
4mHO4jbXNWrpPIEKmbpLG49/lAabgaOPs7NxFyUSQdpufdzV87yccMq2B5fKp2TP3WrfSkd8Z9j1
igFdnzksOWVxcSYW1p3IXRNJFDbBZ/XXThE3Fx7axB8o76FoK6HHRacLS+fFv8iWxRtrh9Bt9W+H
4/DDIL8OWZ++by2VxkETdnUq9FGFfVK1YVkt/on5VmwBFQ6VnqeOTZJxzpDyXaTARbjudMefPlNi
bmci9WRN4iGSnVc+iOOQTbC930wJP70Uq4dOdP2qVQT9LH14dfUN6mZb5PtKIJ7wJIZWL044zPqT
SNgKt0DAdhjvntiBkVbzSAfBIoO5y4WkWSkrjUpnrnTFyTGM9oU2dZwrBhJRXJCTN9RK2geRPega
72W11ZfjiJ/Tis+jFzM+4Vqel7kUMLGpea8yO3BwvTbElnbW1P+LRfUxs2k+Lkb15OoZ64LORN/v
sw849hpUgSB/GZZ6DlQDxVZwgeWQbBARzOxgpl/DzHOh03nB6Yq5SG881mcz/4CU4MTSD5VpuGek
/IvBbLfKRMdqQZ29bVcKlEDx7BfyKByOx76V8a9LkglcdCkm/r3Eicas3i5B7GCkR3YA+biDUlNC
r5DHwu9/sl4+EKPD6+EXn3Wn7a1eDbvFVPqPcub746KJijjSPRyzCxuzn2kd32w9vTrp6B/gxHLQ
sXPnBhOzjgo1/NPXqyiN+Ybv/p5mrRW1U8argfB8vzrVNyYkojCDQxFgh0ofS1FAJMu8XbpIFEFB
PJaaObaNQLqvhCD3Tuc5j3nSMLU65FskkOlodjQCn31JDNXnWIkFG3JQ1uisQngO1C4bkB4JkGPL
sKG3efl6nvbKweTmuOAIZt3g8a71JeuChMDO4gD5iYtpr8eEWwAUfSxxx6unhSyjrd9r+tO2ptDy
9P6e89/fW77xSRlAXGb6i6el3xoWp5W6zh0j+hBC4PhoyzZ9k039W0ApqC2FptCbIYkjPMgATsPB
tuqHJ2tMErP+JPiD9pQdAfTw3B/yLVvw5TBAY35K+0dZmdnfeGb2qAUrkmz87jeFEFnlRWjW+2z2
d7sr2PAJJocsK0fm8OSaNnC2/v9CObu/j0c6ITtoP1XahPEaU++19AkQ+FocdfYZ+Nn1Y5PTqM1+
EWMbD6q01BBSOzkyj/V3N6vla9Va/LDKJg+ZiLAdXquqVlG/AGSM2YFGY1OhcAvUhwO6J89FiXBV
U5sBbuIHVE0oNXBxEA43fADYWIzzP70RvPdQWB9r2ga96TqBoogUmNKcd2+wdZDTU/vLi1n+trPz
Wsv6d5aYmAi07i1jrQPWZmQB5HbW0V1+IMTfRi8+Eghipf7ieFFizvqxi4e3jN3tzh2Kz1tHSOEx
+M4vboBwybxfGD8/VF2NiIztOR7dj8ThIaY1W9+SU/zlD69Cx9K2ZoPUChUjIHTXj6QXRG16Fksc
NQ5y87l1+4x6kh15ynOGuFp7oW4zMllt67EdwziUxCvcgO0LqUZW1tZX2jgqKN32ByOtc5hnymPY
D+x5BE13LELVjqK8e2sTybUNYz/D+zrY6cviG8DgVgNfGMljtIj4kIAPyZYJM438GxsgsNbcQ/0D
gBKUzPms7+HoryOSPXL+2MYnx/UCaXlmVKTZqwPwx3PgeLjUzqIqpzuLIJ2CYchLu2QNnRKzTYY0
GNyqDaDLTAQfFbp5mt4Nh9OOPb3RfrMFNQcryARPC+l8mzQgpAtrBdvGmzlp6Pq1jGGBOfZZJgJ7
65QQI0te14n2PPfqdbXHWNbAn5+yCHHlb093aYjWRY0TK2+K847DAsRCCnz2OkxcOohcTmLg/XXx
KaCJNzPdeoxY+LjG5mOejHf6PlJ9YnOe4C2IwY42/J+8mc+ehGjLj4n/eYRiM2vPhYjzg4sEtkNZ
yIh5gKj0GIVo9Cs+ixh77Ty6Z5VM5558vl8NWVitUH6SimvbtkYZYkL7V80lr8YFS0k+3SjN5VJi
Q7ObTdpTOzS6IK2Vy24e602OcGr3AtGkJ6w7GljLWqDkSYuFtCz6J2eY8LdQG3soGE6CQa2b5o+E
WToLgRw6dVcTSMTS1K+zYVeHnMn0gBh1Hnjv8A81DlVD9a9Z0SOg84YZ6wQcpfg3QS87Sg8rakLe
APz1R1czjGT6aO9xKRAbcvAyHLrCxmj7UqYGe3mPep8hnR6zMY+RTWphn+vGJy0Y5rWg86zrxbKX
eHV3tNrE1sQ+k90uIBeG8M79pn2bYWTDHkGGYpg01RoOOg0VyqeExBLlwx/dX+6krXv6vd/ajEFl
XNxoWa0qqooKxRrsDZWvzAyxsjYnmBHYSLeHbkupu2v6QN1gsqYdsCfgVW2lzyNzwMzoB69RYDaN
39Kyeqt7C7dAJ5klWut3tZJVzEQTjL77BFMtYjN0Mr4glNUwAewiREFND4uIcC4lVEw0W/9Ady0T
/YOpCcS6t72tFm5HM4bqYyE0yCARguJ6+btJ17sjjPuUuO6BDk2AQz7zFzmE/Rh/5oZxK5K1AXP7
aZM6C9hVvEC2fR2ECcndVgcQ4tS3thD9OIzaYyFPGugM5S33ZRLIZ+roawj3HCXmnctaliH1OC1F
5Onaj7r2lggQ0IfR9x9iynYICqFdUVjVu+3NNDmS84kngW7y2SI6wOt2ZirmJ/e5t+jwcpWBixj3
j5/Xn7Kaz7V404raCjpMmPyz3U9IsxRFb32l967GsETvy2GZq7NTJvmOQhi0jTAt7G+8RKkQjzLe
IExI+2Zb7Hw4TQKyTllfewgVwqEsXR/17pQOKCkc2W/4amED7Yp4xkGCpz2jTiDodU5tsiICwTl0
9bfSo/nTksYvG3j8idQn6KjlkiTcPpla/pQlg5g3FPcyVfvifVOVNlbCgbbNnwo5XVsywGExaFcW
ID8Y83+M8U6oL18frchV+ZPJUncnDEW162xp+E8O5XOdY9atWl5rc8Nxwfs2Cr2+lLPPjtBLgy13
vxP2uIRGjR/QSIZ7zFK45YmzB2rIBqLATimT9amaj/bo+2HfuuYRkp4edjHu34L6Pxa9Kjv7+WA+
Q4siPuvPOuEBj+8/+dVjh4wwk25Olsp/GmNxq8AkHUtagI7Eza+dTtVFleDvUll79VY+ZDVAd0Rv
2NDJFKGiUYQsDioSdF0A/onHRKpxs3GthRPyuUkZKxMkRgS6JVbAV2Qt+s65Ff5UYZInucv/zR6t
e4wFLtpqAZXTN3AQFxYYO6clrU6E4ETw1qaP2xyuTCzvdl03V1L7723PhmLLIuN2Dmb90pJajuiD
+Je31ZvpolPwmzxPTvOu4jTfBNkeRSCQtWMDqR5iKqsWHmZSBYur3r2B5wldv3mItF6E3C1khkCh
HwxLvUxW+/4/5MzhgMbzrMYssZHOQDc1YdYjpMw5AMrZML96jL/7ChzM3Zy8mKdx0rMS5rifWqYW
pQXtJR0O7AAw8QWLmQqgJu5GVQkSNShj/Ib2zGzDt7Ud3qGJECUyjNdOw+aQ+9i/NfB3YLufiZ3+
HTzTjVgVkwlL/mpJSj+3mJpth0aHQlv9nY0EGHQHXpWHnX/MUvNVr6kVqZm6pi5ejgppQXLO5gLM
yQv6ZHQTzJWnefHkeZ71fzpqB8cdxnY6uH6UyjcvWikx3vn7RWTrmZq6P11msq8kdK8BY1oWeBFe
oiMCnQvV93up15zOQDm5hCh03Q6GhpgjMps66pZ902fV3nwAJ6NZ8pozMvfZYz32nNbarzYZJ4ra
5uppyHFh5+khw/iE8tV/rz0yRNZV4gxWZyuAxVs3+FYdSgSdvVyT31ybJ04g07Eui2vSNuwogVEG
LF6Jya6YaLql4S1mdhmj+WbmA5/FtlIBzjbldHGX/mMGMxj6rYPEJdu3mdfX3k3tnaLWftcRqSRP
n6eXDL5qKfBY9c3JgJQVaHSQmDNl0ayLuylJjlacQL3GGTYKGzLYov1LzdhEGnLMo7HC612Zg/cW
7b574gzljaVgeZsHxQu3QiDKwHuuJmX0Lf69XEPexGq/mNpV4GK2DDI2MHHxgyTs4zgTndHT2mtp
ubSeciGzBpWBzKentnD+9BmpP6YAWrlXAkxtEt9EQhmtSXyebdhENKXYAjwlaBBNJ76/zsscms7y
pw47Clqv5kKJhzENbGangmgOp9cAg2BTpU903O3w8cjnpkh1vMzoZbnfyGe9Ga55XfuhmYMmmvKe
s/ai07FSfak8LTHpJEEZ82fDnry5EPwxwFHANTmcHiun+Bo116QPcvkghmIfyQKdAdoctJFucMdj
rZ16Ir9VWkOn1QxE04OiSI6FTUfHeUjhMJmoEaqlnV/ZdvxbGwyumSm7U8ccrZYJ8QZdlRvoBj3h
7pvzn25yjXud9s9GbD7LzrHvZOy6oO/sW+3UMsipBAPTpY10C5pTpLXVC20g+sl2GAXtg7TnjdaF
u56L8pJmRAPBucO3Iju6wySYHEorUnD4b5ghvHx+SaYmDz2b0xlQNXtXMh4nEns04Dpio5NFvMDK
79nk2084CI8UIY3Hyl1uFrHv81qJr9YmAznO7rvMqM41bTCxLIoXHjuk6hB0e0PSyQUSuqZb+zS6
zTFjFbtvLE5WWqM/VzpucEgmkNxHfj0dwmw6aRFNbvJsDIz2c8948D8iAQi3Csch/qlZjNHrVhPY
smO/9HUWEiVsdjMej2BrSEF3q+EZYITgHKp9CFpI9FF8mDnlEAXVEdySr3rMz1uXnJFGeiULozwm
sOWipemw+1IrgTqYoJITlt7XRdNFGd8x/Ve1jnXaPw65X9/H+XXabsoqHfRoyr3qec2dX2vRt5Hp
oRYxFE+hgNJ/03V5wXBJsWu50s2nc481iC8rZFl2K73l3Vkj8SRu5e3/vxub7ckUzwygs35X4MP3
VYz/fqM3JWCid/moq1tmtQZGCtsI0Bom7JpIB3GGz3VuXPrmKsz+qrvFrIr3adc6P1YPQi1x1NRv
kqtvr/K912mAUZxizBjKTgcKk+Dn2IbkA7Rzv4rQnJbsPG904twdQRQbPEyprz4rZbehZTasfxrg
OHm+iJsz7pzcqm8ib2lFkTacKRXEf8rJeWJxKB7ww52bEllk8Oa/+QWnDUHN8r4xuKeyKotyyWBX
i2QzHhf/BGHJk0mycqNzegRLMQoCMaCYDJalJoD2iyFojbi62G3KwUPYt8kyuJV6XQ8Sql5N9VGn
Cwf1AWnUleVVSxcLzbS56kVycXknvrJjB/2cfhixyn/3evZXkmxIWiO7Vxy4r31UAbbZr0aJ2U8Z
1DXX+GDIBOygD7DfNc3bkJBxKWX+lzdQckTf+WOxig7g+Lg7CuOMs95iA5lmYFdzSkgzbyD+243H
fEJn9gFzz6VtqX9XM8ZqYoQObu8pvspSxNf//4qk23uOWsavyYkILOB4L1eNTAaFUtypy77M9dcB
JFlEsoy14MyQ4mB0ePPdWg/b0cDD3wxEbfABHrzlg+xHt6/rpT+aGO9ZUZLcc5EYd9Jjn8OH6M1C
hlVcobcvPgQ7vM6ZLx8ZwZRLJiF0xQzQlDEa030CLZAj554IHb337fjDHnDvK3d+t0z402WVWw+b
Y1+2lXRJc1nPXrfd/Lw8eLWAfhh7472aa7jPJfJ/yzcCzWOyD3xmtHr5uRt6LakOXDIuUhoJ12Gz
eKK8USX8o2Sky3uEC6PqgS108S9q7VjS6LAG9836FbfAdjqPxkI/U8Wux7vV6BUldrQ5Hhcw317X
5ReR0+NH4dZZ5utv0trNY9EyeFBmFRbS9Z7yoPGU9uSaOaLmSHmv5te0flKdzgexUtGVNr/gI7sg
qAjuOSTxDgs8WNqhyTR6oru6VRNImUNzKXhrVbZdnAR1ZmcPvvJlzerl2Onz0bcN91kNa8gyiJtQ
pWa0mOIxA/FgaisjVeePOJUkcezaR9XtWDRCk2A/s+jhSAzAHZYqzDNuQjTx+AJG3zu0IwhDt0FS
KQaHvTcW5f1aJ3PkNvMjzmtFRlOWB1n3656dkDzEeU+8PjB47H228A6CuPeco1fp88/JiABPW5/Y
Ee2TO+kETrXKpr+DITbFEdbhdAjqUcMeaU3e85C43rM/05aJQPpzZS2+pFX1/P+XafsrqjwwKueA
1AvOScCM6Vtu3YmQVEuFzqpvyCO21AHNB490zMhneGQvY5Nwt5EdfPWlZwLrOXr7Os+8+8bbnAC4
Nem54pObb5TAbrhgMuTSDwk1DId8BZPQxNioMhAPGhqm0/4aPZ7OoId2JYdugGBZHSW6f820xTia
9hixSvUOdeNQfqPlp6qxl/uUrVsleUW/WPLlF/pHWlAduy7gq1gasT8oSN47xTfQBRX0uZgvzBxX
lIL5JdP/pwKd+iznylrsn6AH1zDTzyNNDwf0s7dlwbKLEZU0JiXHtsYB20s1nhaUZj7TuoWbvXAO
GKDcDRezFX5WOpmRyT1Z/mbwGbGwsK8mkFJPQabSBmmA2lSleyr0uO0p0LMx19TT1TTsJxO65s60
0CqJUqyEF7uIspUt+FrBR2dNU68Swpr1yht+CfI+fsqrcQrIGwgWTUSLJqZONBllAIbqj9JmA2/F
kLBBoFNDJ1mEJPBu9ksv1E06eHD6RkfSsvyXIVMhwPMuLKXTnGKl2Oy1Jd7DMcK403PPYjZOPePh
IW1FpuUiTnvY6U0gdPPgfbXKzh/os7w/U58lirutuXw/ELp+rlCEHB54e+RqdcShSKRjbp40u1DP
01p3e7dAzYpdv2Das7GBdwz12dT89vwBTDW234gESx7lFiBGC8Rz66snx+c4rTjMc/7m7Uy+bcSk
CqtIjBle6o7CqHHOjnaXVVHrjEHmqP/7L8bjJDx6hI3Mhqw1Uh87yW8QCxbOEw/QQd8Fbjvi0y+z
Bxym6TjSV+hnQLfWbvxdLDmGisnILv//Fa3ub7E7DlhoPLi1E4zQrrEC4mPdOa/WGd/EtbXS42CN
0JfH8ZTU8Wvn1L9QNQjKzvHbag1BJQr5SRXucsK5wlF9Ng7W0kgONAz3A76rx2jGmIba1Hw2EG0D
fXJCDu1zNBarOtGOpQPrEG8igWGbcBc6LsQCz1l+4fA79IaufUPPJODWz+XLIqDkmYZ7kEJSZmqP
MX5RS+zJEUMKIMAj3U11Kfzkl63FHxrdrS9pP62A2TciIIwtmrXF67zK4Q7542KXXXPosx7QVTHE
98E043u3fUnGNjn7rHJFYxzB6laPzUW58NFNmChLsPXRoHEeb31zjfg2Y2THcptgiXesUWls3YnO
cM8cje4Io63C//+2lpO8Y03MLwk7mLCy9ZdFn3wc7ffKyMxrNQ2CPyYdQ72g+3amRBCjrsEeS8np
2qqMn1abaNfx2SblEA/HWpzMfNy5jFQIaYt9N9LeC3kwgUKZZUe0ny+VbtziUg0nBNN/rFZpk8Ph
ZdDB++xqGY1COliBmYqyu100b6o13WAxq/XQTwUL9XScXhvXIy3qcBkY6q9IMEL1xZeYppTms8E9
VAZyA+V0uG0y47NHYfJU7mKOregF6jlspVvYI+7NT3i1rIpaszuWE4JgS6hnEHB3zIFCQGph9dBx
MZaDgbYIw63ms6hLyibrljzrTCEqytvn0rTvXrMMD7MdqGrBvokQYUZGTt/HCrpvgvxGxCUtsGOz
NYLJRYDZNI+Oo8VPDQDhN542CVSM2Y1Yl3R76VHeLDo5P9gFo44263FUrNiQCJNnnLR/qRjdSzO3
f2kGCOcU5N0JPJ/4wXUQqnHSn7diblb2I8nKMm0OLGKSH2mhjKiUWRJALUt+5EJuSbABi72fEFn4
j6rz2m5U27boF9EaObwq5+TsF1rZVUVmkVnw9aeDz7l73xeahCxblhDMNecYfUT+a48x85Gm1Fk6
PT8dD42SY8PqSvrHkVPaH6x0HScmvGuI7p6qQN4MIrRtNFXcNn5rmLIRfsJfxl4av0k34aJiprx7
eE2uXPveYsd59rGYIBbq4q1Hp/wlo7ON+sZoHiiMg7Ws3UWC/nKlYBWkjepVFwy3njScq++ho4sk
jr+gi9zrvGEFDXl6Ts8b+rMZepjKhA+QttVeYshWbYA/pOjS65zdYhrYR/XRctcQVxj01Jq3KVty
BQIy0tZJpRPiWANvK9M/I5LODTyMgB6dsy1G+6waBCswpP3wVP1EqPCHIlvztavIsEK0BKmxzvqj
gc9jZYl8NTpB9cL3ZZtbjB4aU/mDWnpZaFjz07a9I8W42XoM8dLGduuX9bseuyx+CywnY52dbeA9
cDMnxigxVCIYrWNY6ki/laA5NX19rGzlT9DZ3ZrFIe+Y4xsXXCro/sRFVqpxsWBUXcCh7RqvZJwc
jlzn+2WSAGPq8vrIEbarRpmfMZdeWgd4gTewgG4QyTCvzdodq75kY+ZU8Qg8lHWGE2xBiR9i9FNf
kolH1cUFck+Q+is3t7Wb5hJkXnAWJA8RT7S01ZpxvhcfIs+nN6OxlLVr41R7MdYxtTQ/42lUWzZv
SF6TzwQ1n6vTtskqJ9+RfahxdcfGJP/WuB+XESBwNADKnm7gR62QOlIW0XBFWYXXko9F2vqrlPHL
UKr1jlbjuEciv/fxi201a3QuUPptsgASCCmhdxOW91QYpI3VmFTW4g2veP4chWF0jmTxHUeJupGU
hSsfF8idDk+L8814cXrmQxX/8CNi/DrSEsFzAp7JdW0Ek67cFVL7SCRpV59o34Z7n3e/0qRRCLqK
ymVFUtVmDsbJS/SAStTuTLKzMfQ4ybLTylux8Tz7YPL55MO7wYWR5kD9FHHeX9Zd2zyr8VIHrnkh
aiMBOlKjVaCFhLCM+iaxFeOKUx83vU/f1MnIthwlAxbYIL/lnJVcTLHJHqvFdezBuOxhufp9A90g
pPHXVSwYRpkQaeabpLqEYO4ttzhY00Ybxw0hkQszUiGItUPKWBCFPVKA4GDkhJKrddtzAY0/paN3
x8wt6wOaGIo0RV3FEyKwoV21l2599eMuO4aeBclicLiIOAY9PbyrKh7zLVLxo1oxLC5bZHJOoJLY
ixfn0QRcWEnTDYYJHRoxLrRD681xRLH1GNzs9Mq/y7IdLukon/H/E2xpfoaHKtcmi01o32OL83Xo
bcvEHxHWw1eJhfFagK0nqrSNAu2WJbxen8XuSlf0YxDRe4uY3weDG1+xtJG03ov2uaOGUrPsLYNj
9Np7VNQDVxmHYufdbsEY9TaDRs/f+gym9xXJJ6Px1I1gW/CnnWOmjlfXVi6F1kZYLVjFjO1zNmrv
I1rgDSNoiAvNUB2Zu248RgWk2Oo6/pjBW5pZSKQApFJmD0IcAyxaFzNHsxqDjt04KLFR65qssMlw
3LJIZTlIixzoa1zla00sU4JkqDV648lG4La2tQZNPlTDhXBk9w7MJVp2nk5bnQQEx0y6j/hTEca3
OwzZ1W9j+2o5/kswvAZBVX7opRetAq2m68c6Y9WQ5bc1JOsbpSbTTuTqBHr+VkCY4mV0MyIlB75D
ZMlavS9Pfx2jVf8Ek9DZq5nPRNIxzkYozo1DGLDQ3Jh4j+RWwNCwctSBsc+cFg/xVvGH7spzLSrY
yt/XRn5trAnHl6dTQyQh3akIEAOjF11R2CLAoKxl0c3aqkl0AnHoAeMLOujWYDwyzX6SgDP0Lixf
GqMNUVSBb/Bi7+Ay8l0EttKhoGF8y5Lnue2Mfjty4TnJaZPAJNkMY/hXgZoPDBpbS9Paazupv2gz
oirPSEfmi8MwMdCYkSoG1IePMbf7S0Y3bpm1BRRoTF5BzmfbaH5Abh4jHeLQFrWWeedKg+ObQedZ
x1/CodVZ5f4uCw1tC574j05vlGSG7LVWnV9KPHlter4SKaLgnB86cx621k7qtosUiyDSUGjHtV7b
G6biqlkwiPRTHdmjPMSac0Gq/OWkEt+FlsA0SQlvprxbVjVnkGj8KgPyg7naIxjBEa+nALxGowUx
xu+JZQtCdRpNYeNf2kkCm77rN5mgJu9UFWV+9IxahXa8IYul02+NFgsPWo4HuUtISIPx5DhTYmPp
vUCS+faq96LoJN0satsOZQVuo61tXekrM6FPifGgJQ9AcPydlny0WuAeO4y9i15TYc1r0aFUfzWl
QTpgJT9V+U1mub+IuDQv0V3/6VQqykz7G6nT5d5m43Qp5gb5HRRcW8IELsgAmLOrr4Na5mvorMQN
jfm7ycmBw0fp1tT8vekUq6YBfdCSnx0IKkPDACyulLwxTUq3KQh+F1WPDQzSKHD/W80lBUDXdNhO
rY8IN3Theyvfl81ENrrjb0GdwaF3V4Neh4yRrFDAxvcMe32wDOI9xlc6//O9UIMGbI/NOZ6uv4IW
fcJE4Kh4mXXWM21HSq88mCHdynmXP9JMA0ka+tugbL7nB/Tp0a4mlYR+K0+DVoHPqFRVOj/chVv4
Sbi7uyEnlKZuXLRHmu3N8Z+7TSOmIA6lhorIAIFc3gbYgQ0CM/t50vzzSX4ZECPfbPz3B2aVvyuw
AXeCT+v7/9+lTrvM//3UfG/+0VBUP0/ECKDTUE9xGIJtefJTbHRMA0t07Nx1UbEceyv5+/Pg/BO+
+as3dbI9Wcg+Nanc9RiFaZl5w7FVYpZZA2RNQf7rLz/gtEqW11If6uDh680rZWD/INfwGLvIrkF0
o8TC2wLocCS7yZqy3ZzkTv/Qu5XEFbyQj55We0hu1j0wmdkydEpwvHJsQOL4krpDWorQqn3FZW5t
mWNyDgULZ5MKYkMe1xFtYfDZMaBaVo72jZRYO6vulPkI52QZVnb60J10WLpuX5GOxylXdvrVGaR8
bqPi5goGSUmpGZAAXPsaFuprVLESo32+02ywtphoyz0+TbIosuS1qnOGXrVy8JgXbzzHYUKCSPVR
Wi12fPMXawlOpeRn0d9goNSOHawi6TxnGtFMwiourtWUvJEJBiVT2ZdtK+k6m5JmSziQO8ZdU6rG
0sEpRprDFd1Z8ZH7fbZDqzsuXHP8lQqveRCgwfmeXgGRAsTUm1hy2hCap+X/sfvoYqSp8zzxU/f4
jLoW3tPC4V1YTQ2zDdLbLEPhJxnteVz6AH0ODjVvKssKp6pCqQy3Zd4A9vzLFUw7V4HyESF+OiLx
RsMepBHLYDxboFFpnthhll/VKvOerJxOTyhO1H5wai3hHNzII39cU44WeNqFlmXEG6ssKiepSTTU
2ZOtdWsLU3uOTOfQ4gLU64hxQyv2Q4KmDRYomTr9uK/hYtgVfLEw8ts3kPbOtmflyOiL39QLI9m4
dPcvBUOsS+1BsrD1rNsgekXsGTIVWxo1g0h4cfR5GnRZXSF4GbBuds2AwjIq7PrhiQ878bZ9X7MA
q3G12xY82TBM170DQnFR4qgEb4xoLgnRNmNTrM4ixMNgqu4JbBzAbqHnkF1ScQbM7iBjZ5KZTW0I
/d4FaXL+eWh6PPVAxWajefa4Xq7QEMULS28BUIXdexyI4RHWCJQKZ1zaFmBDs1HhgTKJW3aQazbS
iN8UJR2/Rj55lSgrWxnPXib2KFD1jWUK52y45dKLTJP5IwAwGjYSEX7dQ3nSu105qpcmj/vT/OR5
/3xr3gcHytilAIBITtDDDWEt8ZHmTcPXF7DPqLl0xwdYHnVwAeumndGKf+LZtRBgesPDN6NlpVT2
87yrHUfagfVwn++NBhnuPXPKoO/QTisM0Z8VM1S1k4V9soXw8+4m5mtOCE9ApYbVemj+4qb6Fk1X
vAFNPne8PwzUBnHl9BLtzbwZd0kweMApXfT0CTJ7JfWKj+kjWQZU6xCrq1cbU8k51EDFeGOlMLVC
I4tNWZLxHQmQSLJc9kZEroaDdFvXHR0VakzpKcq1SExj2aCIOAStabw5BLSRNl+u29wnawVf5dmK
cpOpUlmA+KQk95XKO80bVPOgAhRPOSu6Ev5SK617osB3lz2Xj0XYiASuJh0CnQ7uo9c6YwG47WPA
is87DdXccy3qfV3u3VrFT+OMqHvd7I9kXXJijv6Fm7x5qmxKmSI+h35LCJ7w3aWiRMGTNCIV/mpn
v6CWKEfty2kZNiYtTv6+6MQlSLKXWKIm6kx/uObmqKDacbDfeMiUPMhEA1BF+qn1UZ0iFEelKA9a
/YsTOPMaNGYs2moj2aqtJs+x6G0c0gSvB1zq4X7k2t605LXPcueaMHnK6Twya0zx3CcgYj2QijYt
/OuqCtqMAyyuih3vkHJU8BUcS9Exn+iOvhy+qzipcJxy0BCuhRjd1PADeGezesOcm93R6EmappBA
HC+rmIEG/YPmCHq8sRQ7YWVbNB8XV1f9iz1tiGWKDoZVyB0FzgKQY000amEemWwGT1A1vlSlJ1jP
wGdnBOaqL+kc0PKtj474dOgFHgizXddjqTz1evFwB815NDGRt66TKdvOc6G90t2o46glHMJem76D
R9do+UbEfAHv88YDkrYAPuYkeXQ1Axb6xNq89qP1ZVFGP7mpsHeKgrB8GQsm9fMVf76qJ62zzCFp
XAemA8sAkiFXQTqXnTQE5zNWCYDCc4fDme7i/KUNhHmpwBRs53ujxiyeNKBw6qqmr65o6qVnj+XB
UIb0NY0lKmVFT4lG4NG8AIkNUHdhS1y4uWErV9vslCtJDMG2bDFuFtO+0tPsU1qLPSzucV/amNPA
18PriBkl4fYfT1n7NLLs3Mdd+GyhA/CcqjzBasQHOcBStPATbOKK4CCb8vmN4wPswOQcyoOR6U3J
kWrmSx0D03F08XI0vuafRRU2yIY4siVKMaxgffSZWfVTpfXhU08jZ8tobt8rnnYeYMIRrz6KtyTg
ukPvoVnbAnlfyoj6VJgGK7E6AtOYUoFr+ijWlJzWU8QwN/fK8B6UwTVg5LnHVCuoLOjGJ7my8xVS
7A2L4GrUY9Y2j/Li2DjtH0ja2j7Njf4sLfkAqGrvGqsyKYyp18OwMHZN4L5gXrTXFhqJKd/QuzKn
d2FNZfx3UaSdYinOopTZXqjOgeLSPWVx9Rc9GLbmip47COL2Ug2EbiVOZp8g6iMTDTHXWa0+IGMG
n5QR9nLJ7XhZR4wwDcv2+BBi4mU6qBQlWdflVEzKMmMkp8Cl0IA9gBy61fPuJk1pqlSPaVq00zlM
XgLttVPa6pQ73m8GtuZm6M2KegUKoGDQ0i5aRDRLM7VfEbVknJxA/4G6P87vhGdP5p7wfWiCBhpu
pD2zVCeazHPlsppstsDzzOd8GkzjmU7fXD/9iC8edlaWGcy0POeYqy4in4AZj+tFwcZLNJLYShDi
ism/kBK0AXauGi7zxidPADYRotVK3aPlkl+J0r1C2qu/WA964qus0dTVgZ5v1BDtGl2Wm2eW+ilC
wrBJgkhd25GcyLGs54B+ICEOmyXYMu0uvS48uaTzLess7F81QB0AJyMvPef9EJKiW90RnuO+sxPw
kNJVN6PnfdkQaa95miFajUfqBNwqetf5C6rFCnbmWJ38jNqrhnW7Ref6mO+h4/9qQUM+kDgsDdga
9WWsdHFTcuIaLM2PTphFse/hzT80ZZ6/04wG4+W8hHnbv2QDXcgwp58Njod6EoSAOzVm6mDA11VG
0F8gm2R18WlLAiGqpg72OLXEe4cXdt6f1zZYpay2t23DHFRjFgAiu2P9fCj7SGwbOwdz4inlh1Z8
xHbofcZdBFLKUN0dye7Zmxb0a7ssxa3zPaSTPV4WVUVIyykPoCKczI3H1f21aKuXSCjNb89JrgTH
6m9OSp60YfjagcJg1VJLrBs/15/9XO0OYwrmrphYSympLFfVCM9IcvR2mZd3yHXKUfP0d4sJIote
27gGWvObFmWxn3cZ0/75lqKddOS0aIeUk51H4QMFQXg2wbzM9xLHac+Sqwu8atv5UopGOUpNH/YD
q45UYJPj4mFhF4pXntuZ36Yr97FEOFFDqt0JbFAggcITJYZ+1KqGHggORdXCQlm3lbdTXbSN9WBd
3EY1PqUKr4owyb3b5s3dw5O8ZKo1LpBeYLM1Xe1IRxcJlwJSIhho2wrrlaaCfQFf/G2kUJyllvpn
pSMWTzUYncqQPngugQrUkiiGdtqQ5KUH9H8stdoOTt09c47altL09iJo6TVHqEyYtBnWVjPkvbDg
8hSdvSrxlSuDndywmOovVuFc0DSkwP4b/WV6bL6Hdvm1CDlEXVWvt33QF8vcqmFJT5tASZptZVT0
L2zkQMOQyo2S+O4B7PaXS3LnurTQ6NFsQjizUN10OOjTJoaMpNoUxPOuxCk3CoTQU5AReVtFoX0N
dKnvQtwri/lurMncAQ+gnXXCLtHLVNiwZeXhKQQKd61V5SMpO2Nfcdq5Og8k8s2jGtAXujpXtHS6
O+9L0oBED9u/JhxgD7vN60NaAockyhikGa0Xzj13I9at8xStdtanTc/ckJiCEgvV9IAx6YjnW1Cx
tnT8cLyMDo7kQS3kCVOKPLUNrWUI/Fzfp31x6AJcMSP84l2UY5/Tot9OoDQbJ+21vSRSlo8YH5ep
IKX3JdHe7Ufve9U9jIutyGPl3E73/m/XEAAJAVpNlPecx9SFEf95immcK+2h88Z8P5QUGCMsyaGF
KgnVJ+sHZsQkS/zsKWVabtSOcbbSwk21tfyqlCzSHWlp18LKSDggYIXITX/dlWHOrFciP8WSezA9
NXsWae9uxiK2V41r8ssTMi1CYn0v/qQH66vJPuNG+Pg79OtdlqN+16LwPm/676gtrZtUmvCec6D5
WIx2Xh1/zQdhHaJfFkH2ZbuQbjEi2eSL91RSMrkNTrwxhVVjc9C7A1TKu2QycdIbgaitM3Jys1QP
VB1LzdEoInJa/ft0bK6DGBWWYsfO2rZYZ5LQsR8tZlmKNf4ygnzyPNTDNmvdpZMLb+VmevGR6vA4
Gg+7l2NhMPGbS10W7WXsVIZzij6uUs0nCxlgRaua47NHT5ZFxct8x+9uCjFUT0C3Vx7Go2vI2vJn
5dKWar4SvenvpJXfJcqtlU2MeIIxE1qxHxmYNwgHCkyuG/MmL7zqRLcjXNiaO25mWqE/ADAcEvk3
dNY5i5xbUZnJTq06Dq4C0+TSo7t2VKTIHoTqeremMlVg6pl/IVezWxPsDeFJxuaZsZu7Tcvim5+v
draqPbtA/Y/zaUkkNnUIeYVV7vZnMfgAAwNgaRIv8Nn3HPsgILVUWZ6vRaUOR7TjExMfMz1fN+ct
H/g/a6oEJyGi1krIjUCaRMSus+xMKNhxaJ6UovW2eaFqe6b9Ww2g4kdVQm62MbMdYdvBFkoGf6NZ
6Dzg2CNL9uqHyreeXFjVPS5IbJjiP8bio9JL5c3TEI20Xn8Nel/d2lO93TZZfXUl6TJI1h6UMkTN
eFfqJgiogCyW9GgX4+BE95CIu1upAXbxBufsTktsclMt6K/IxN5cs86LVW/FBMbAeSbNSnFBlDql
gzWxkupUR6PE9wN7E03Ji/b0fCwUnMK4mFFmw3WCQZY+Q4Qbls6YaM8KQjmS0jv4+e6A/9JT/ZuJ
sGGNtRLGH1r2sdfLTT4aNDxNgxcSD7ylsUefF9V4faynDci7+oh8GicBNoUVTYgJgmGkt7ZltBeS
3nZgEQ0/FB2dEcXmLbSTeO2J0loZ5agfyrB+j8rWvLHiISqvAyr6qJDOruEWPQI131hJaOxabB2U
dEGunw3yLUl2Ic0ejOGqZgRLzpfy22dKdQvArN7CFqOG4SAjo5/Kxy3zK30WzDFx1W0wwNF+7pg1
mnrqnQq1NW5N7QYL/LCqyZB76Wqu3PQDXQLY4qdi2gRGFuIQyDNUahgPx5L3W51m1FjZgfmWTneq
ajPcpJZUjoU1FKdAE87aS2r1bANasJLSv3R6gPaDRNv1vF6c980blSjWPYG2nw6t3lNHhyAnhOAZ
5t+UsZ60f0r1kTZVAI5QIVQ3issH4hJtm5Hyu+ei119J+f4KBnrk1oDMImqj4d0hC13zfe1V9jip
qKZxN/vj5wio+dxQz+4jxrNrI7LKjxgDLgA6/1bS3bxpjK5wFgcM2qIYJlneq4dmwMU9jbihX1sl
X5UwPCuEVp+l7x4pRHadpjk7vy37W9Cxafu43Qam7oMTaZ9TnE4HwaiGS2WdB6sh5JN0tQWoxmhV
5IX51EAkAFiXL8BLUVZjEbUPTcOMfoGU3kLBgI+kGVp5LA0wonlqXueN69kveWa1p5DM38jBc2i4
HIfBAAGMVK4e1rVpmvTbp03VGzULeOOvPTji6E4bzlZiUwzYNyxhlHQcsc3DgoqI1FZ+A7+1bhSi
3oZqE00hFqzMltUDMsU0rqAjLUb9XJGee3L9CAdGxVSwguq3DUvCJah685OTK8rL2NM46m2/P6fl
r06pqpNJaOJeF8jOUEl9kx6nbnyjLPb9CAaBqic61WbfLN0RukITD8513riRoi1KrpVxDZCnHjuk
pDUlgwIivOsMPJXgAqORUE8ar59IgvuTlWfybKOvAx1FPixzYFy37zLth/ci/XL4ct4Kc6hJXU0/
japK75knYtpmY9duOR1BZQpQbxKPAfzC70YHjIxN20aFxb7PrYK0DrfntU/tRoCEDF9sgBWckJPd
P33IQUJDN7tWOedBswWeAoHXqiE+2074BGWIbOZImch+0bvDqmKRFjDa9UZ3zvMt2ciXsCWtLMcA
txoVOz0SV2k8Ut38cliS/AIyYtLtSQbkdY59VirIZxbcvZLY6gcoKPFQTPN7YCx7nHfpJtdxfFtL
BCM2eAulpXvRVndY209pHqfvg0g94u46c20Tk/FeDFg3xrz90j2LQspBN2c6qnwgIyjhtYT9U6Yj
cC8RYjwXpYdl1bHbF1hNWx9F0lJ10hoToKk8qVMsZI4sBxurh8WUhdE67mvsDx1+vR5oIR2QUUFL
F3WINugKJl3bnnWEjddRClx1FM3wcegqZk2rXbIwfzSiqPYxSLAzw5LgMt/yWPUtyxDIS4jklwaH
Goh92rc2Z0dX2QWdVSwzqb9kzKJf+YvFzjQ6Z8UXz3yNnOY380zy5SpP2+QmhEINWCJYhA68gX5O
NDGec1G9YHQ0Tqz8mmXcp85HEJYkF0XARVu+oZ0gUrqmIbOuqrxYW04jdsy5HRpxTLzhaN/SwX5q
0AQd+PP9Cntz/FEOcO3dEZRBrl5CeOn0FkSyodjXFvAzLYQH7oH+Z8BKOQTqqjSvuW/hjkdP2Ea+
2LoC3oEbo7/rcRWkHKivLjy89dAzgqk1TmCGjro89vpPSjk6jbgVRJYGOw+g9ysxegiD6lMYAy21
Grc+0mf6RLQzbJqESK8gqVH8VBlqeVQtbgeWmFXY3yY3H5hD6g2A0eSRIrcStJO3BZJwdP+EFcYq
i7JE6aMHXyj6BmnR7nUjoF0NZQJhbb9SFQh3kcOpM1Yy1ARQxOr4gsAKDz7dmKWljPAuK0r3qhxu
dU20amsTj1YUlLwQOc01S5m3Po+TfT+j8ySS1mI4t/QWcXINwCTMiKsPbkNLkLXVNh3mQ/HtB6I/
dWn/hVcAe/aUUSnSv6Gf5sfE0QqaP2xQlqwwV1SHloUIA9JJ6D0NI3BjlFuyWN9Ayp8SXTV2g13t
hfCGvWI2zom1TXCcMkUadwrFsGlLFCUyAqX8wpqrkGCCK0gnEBzzoG0cHH3KP1DRBPRzYkmI7X6E
2WLU5jnp7GkxC1rGIQAnm5J5YdQKfKKGxoTTH+xT25kcpJNINbQYVTlAtdd0bQkfy18Cs07WnuFy
pXyyRGWcxjRR15JQt540j6WqEdeYxrXYQvNJrmbbXCLfUrZmYuEfL/ChV3YTkSKj5LSFsLIaqsSR
n0igfToXVaPqgj2GCBwkwoGOoo60ZrHI78sQCUcq3BFDr25sc0eNTwI6iJ0Q4j11cZmLwu3UJlCY
Ou4IhrNegql5OsWS7sy+/KOBQF2XZJtj3tWImQmGAHo8aLcC0hwUSbnvNYPeTRK6Ry1SzDcfdt/g
x/6mdFgddKUSPdPtfSo03LBFSQe+CqL4xYBtW0JIZOIXnZOehMSui7QjRVWcmfcy6r4ZBRrrRPhE
f0bqp+3mwV60icTkn+GPiUV195ypAopJuYncKjvnw3DO6SodU6Gn664mFquw/Hw7GriBnEzSilIp
IrEPbP1CyqPZRt1m8OXZbOxblfmPKv3dilGseKCl6wEhOm6CG+lAxTaBpYdv0BwXBcCvMtfB9ghj
66nWuXDII60oWUGlnGRMDLepIiDWJ1E2s4ZntBL0ckuFENeh7IiSwcvPRA7myYiiSEefMkQwFFvV
xyuUxoeSPOWN6pCxiV+DzNdMZ9mD40h0qnIiZWjdF+VNU4rwt9Z67z2hFlDO0ycdwZGnGr8rs4Ty
YRg906/80GSkafT2q68Ul6b1uTHQQ0tWXgWqC5ts2kp4ONFggsvo6VPaL56b0zP1XqE81rsO1dkK
4HF0E6qVEvhRvw62Vb/Vo8t6DcJu3lC5ph1N9Z7pt05s2nV0ckYAsl910bBVp3eqsEr/uQvlq++O
9a6iC4lJn+C/OiHbpJHwIS2a32HaXzDA3I3R+NVWKggtf/gir5jgj0oRK8U3H4PpEbzTBd96HUD7
s7eE3TmcgobkmEFv6NXvCnnpsc/iZtXhcBvjKQtRLIQnBJ0LsZAKJxlW36RUlIKJaV/9pgFmiofb
IxSRMegTPfodREl2Qk9L14VrbTyk4G1qtKXVLovcGrA5XpMGXV0JGWFR65iZRTggeOwQNnsgRpKx
UOjemWRhAy5bxe4u0WPr7nKcsKxsyESjiTAahoOdSb2BW+h3mUVWYQrVUo1DZNIqjJJIieKjVCw0
79O+KG1eNRW2v91qykCoT5cfdEWQv1OMdG8XALBktnPJQj00eUeOLqEW+aFn3jGikELvu2jn2/NP
zM+ef2C+O9/6eZYxPevnd817582/dvYNYXj//VU/v2B+OfPNfz1tfsa/dv487V8v7Ocl/ez2wz6s
jz97fm7/86r+9afb+U9roTv89//857WhRPnfzn/9DVT2k+j3X694/r0/O+Yn/+uHf/78/Od+/tDP
zX/es/kJEinLqoFujO1XXkYNob/jT/JjjYLUutdudTSNgW+K7u/VQUMYAL6/C7B1UMb62WtEVO8G
yemlUOpfee48YU4Ha1RkxwF1QFS4HlOgZqlY4d/QVXLwXEQqd5H1bIzaUvNBWuhDlDCEC22ioWC0
a064V1pSZDBphXZs04jFaB8Y3iWpKvdUVcOyCsJh54TNX01BvVhhTCFw1nLIdK1e/EZiyCByFEsM
BegqjtSe9MgMirvW8H1zoUYEIwlKqApYwzKQ6xMb84221d3ys/EHOnqqCFErZlV7kQpEJHVhWgXq
aQ9HBsFG7mUwgS6W3QWIU3gFc0H/c0yCXVrtDCxnvBNmdLZjfwG9yr6oJVTgPoMwnJAJdAnU6fo0
3ZofjUGpMe0nymUQyrJKjB7HlVtsOkKClz6otnWO+3gZdajks0whf8QtcO8qrZQ7I83+jAHxHCSh
rPoOHmuQ0cYZSz0Dfi3uWmSZF3WI6VfXfFiu2obbeZ9T2agEA9LXzFJFjG52DWbB2DmL+gGU2vp5
fRiHgZNOd0mal3QBSR6f79KnXlhqHZ9BsdsXs3GZZZJ7AYAeL3zV4nsvYENaLRnxMpyEvS3jzII0
lL5T4LMR0XfRSyM4CpkdPCZXF8kQbWdj2kZShFxTq9K9Sh+wxad4YdqK0QatrTW9Ejx7xsaHactV
smXQ2BNKIHHUBx2JXa3R+BtPqvidpzmaqPSXPL9KyzV2cwUX1o5Kr4+CrIDNs3HbJjxlHCJ91hUL
pkk9/wKTuG4g73J+n+ZNZxojQ9O+Xs93Y5jmS/I5wg2jVibw1oCSWcHDUfBF4lpPTStwy7G6DViY
W1wINwGKcoqsUzwdLkQlbkYJrq/0OWqnN7AV1ZOujD6HKqiTnP7OlVbOhymDQ9Ak5PFaQYNLieTk
YcDoW4uOCheO0DY1tPKqJqKB4ig+qeQYDfmet1DooTOS4QOy7XSVT3R1HXPFgnkC8O7O2/dLXy3L
mzrA8xQ2ZSB0S5p4kXLMMTqiEoFnM5fitMxKZoSUxlBQkFbm+otCHehb1ct8Z+yXij+KnzvRuFL7
MH1RQ1V/IeAlY3nz3x9DuIL18Hl+pKNnQMDv8/wLMqAErq3/PJK0t6j3hmd9/gXVU9ZZ3c8jfvcq
dK3+eU5pfSrBb2LtnMf8O0T/m/C29JnrQrlhGUc9zcjFrfp2M/Z5gocrWUAq828t7r8lXJdh609B
FloJDBG88W+an8oKjbF1HAgNPOX0j9uyjJBivqr0Ma8VHi+GIlF7dpLhkJnOIi/D6BBz3VrY/Ti8
6PjZs+n1FHo2vGB/2DRYex4/j0UJThAQivNjFQwgLwy72/xY5lIuhZqOCIPn+Shy/SJXLj+P1fJT
J9vsMj82qu3fNMegPz+m9UBvYae4p/lBvI5UuyLLf+5mJWFoetENx59HdXRtdRz7h/mu6UOLT1q3
/Lmb2kOH/Pc/jJ3JcuRIdkV/pSzXQssBOCZZVy8CgZg5M8kkNzAmk8Q8wzF9vQ6Y3S21ZCZTLcLI
CpJJBhDuz9+799xKHr+ezQWgRM4YkN7XXylaFOUlAc+Hv38viNsMkP7h69eIqLe3rt4u+9/PpnEV
ZEAR9l/PDhH2ImvCxvr1LOK5dCe6MN99PatNxbSrK5Lpfz+rVUyMPJAvX8+aZLbt47oIt1/Pml2M
RS8Csfz1aekY42EqUMR+fYq0ITnOiev4MPSm73OKArfJGK99PWtbaXkyM43QjvUvmkVhnxobK97v
Z12loI90AOjXZ61sSC4aZ43f19XSOdcM8Eh+P5s0eX9lZ1b0+1m3q9LrqLHfvr51ymr72qy7p3GU
114/Lk91i49jlak+yDnFvJq+lymOgzgvtU06ut1es9qZQbO2bZo6eo4/0jKFe6EWa2+Hqbp8PcRT
ry4gR36lWolgq8yuOwcYuo7ILCqRXRWp9cyOKUHsDDC85TNORvUoXfdTq6lhIVUnj7XqvUBpsbjg
18B3s7Kqy7E9c5LN7miqaf7cEQullzTU9AHlsZFNr9J7qTXN+mRu/+jUtvEjWwbXl8oab3GXIudT
YKFxw786430e1dnB0YwjdavYzexE5FP09o2wvJRY6mUXOvpHJLj28cq2sc3vIcGVuFqW8LU38xvo
orgmZTXdRIiodTanTCOzY7LaVxLcHqKlRP9uO3e94lLA5XRREyMyGPuOn4bi56QrC35Fq0siOEby
bvTwu+vW45W3avGneGgOdPzNwOLYNbi1i23uwy7Xf6fxjBPgVuvNdkCsUIScp07vby1Vso9mrnaz
hAB3EehRdecW76io9k654wAkglV7Y0xmyIRKqEflFaQRc9sxTo/u3egri3U+QW0Tj1MoJsQSzfec
ecUmXJYKCy1hbAWnUqcm1wEWxwW7Q0JQLIs2Q6r0KpoSgljXT1sceEAD8EQ8hoNZHOizPSfdFB/0
0smvCrzRXj65p6musDcns3dhhmnRKmgqC1W5/l5LiGlLiDUiDLGzFzDgYShomrEdS/NCEuebp6ds
eEhctxg+vQukCq4s3620GkmgG51FxpxcfaEL/vlgmAN27ciMt3PReJveS9FytFmg2y4CAHe5X+C8
HYyIku2/HiInNYGpW1AZ1z8SU9APSeQ8AYTGAhOTnsukG8D2G8hdl06Fy7EvxiMo8e6q1Ej0tEI3
ppOMb5r0QHERdjxCaeohP7v0J+I54QizfuvXA6GGcPuQ8COcX97qxrlxyxD9uteMfo5V/5LR3r0U
64OywSG08XSgBzewAERgILHZ4Owwp0A6JZ3WVejbE/lFqvfvD7Nj7mWnLGXsX+j5c59OvtOM2Zlw
pvxqWtEa8cDcW4ALGqRr75M8vKkZF52nXuzrOXQPvBHEuZNWcuoZDBZVH4N2uW6s2DwTXMfD10f/
fHCncZ2SRp9fqrBsPUz1WjnB3sHelocLvHmmmjbNeOJ3vgaJyRQVdOmjoMeCeR5jLT6r9SHre0I8
exrIqY3JIgP/txtCmKA1edvQABqapX3s+tnYHV2rbn2mjAUov2hfK466UxZ+z/R2OnUKoV4mjF2X
LnuideQJQz78xPUjy5TzUVXI/BB1L6K8Qv/AqoEXDBgks+MJYcJmtgaorynjOkfDWYI74lSAGgd1
YjbhaXSagzFNDgVafz2Q3HrmznlrYust0uI1DDsNdIM2+kK7q7NSEB6F0d5ENAPQjtL6jRN936rK
vEsm7ycEtzkgnVUiGIUXwXWswlk7pIlLu4fkcaZeadClsBFUxVR7MggW8ScHDGCKdwQMIPGLwoWM
WJj9tK9kld3lxmjCYyfTrFk/pfuOlUFRvFsSRhmett3kgNtomGdvZa6xfm21znps9OxZSgbxQwM2
U7r0Yxpwj12lXWU9/Vavt7eOgI/SkV97rqJsG2EDPmF++Hp1FXEXdCpgtsHGoqmZNsG8JlWBHHle
LGQkaxdDKvkyNjjAJFHiIJk3RLlFAXZBra2oiHCob8mXEMfsQXj1u4P/+M7OK4W2mMAMNNPyQoY2
Z38HIJIJCbrJH1coRiIjDwkS/im3qyHla/gmIhdioPIRc44v0kLDGUJg2lR00zgQefrWbagPvEXc
RpqHZ4BwGRzjyH/UODN0tAn6IiVV/rQpFhCVbqUbL+eQviULnby2hUhwSnEy02sdUZ1GeKAF9n2o
RX1eWkqANDGiVzi1P3szqa49yM0gvuWV7AZKZfIbXqOEeZ9TlMut0c5EQKMU3zB53wD3aM4hvnK2
lWUgLu7XhOLoNpsytYOQoraDh/VuUt7VFGfPMwFOjx2Zbmu3tDgh1IkGtznak4tUmJQB7Irk4jWR
ZDw4zCTkAf58SGMLltdCEJZa7F03hf1Zddk+EabzAAonp32uweDSqNeWTm9A/bkZJ9lmdahAV6rt
+TwZK+zZUeudpcG8viwFoZFl5lyJSJh3THbEXRd8fZxzQrDRlV1L02VwodPckblxZ8sovcENybiJ
XJv1g2ZRbxzhxR1SI3GHi20VcXqki2oE0dlUvcOaVptuqnLpTqTN9idMJQx2SjgbxkokyHGhnOT6
UUQiNaHtt3lPaN5myHDhRH04niwU9noGoAt6DtNJt1pRMshUjCjepcb0tI7NgynXPzN22hMq0Rwu
LzCR3h2JYXFqIrRFCPoNAnx70pip0sCGwCLCbqSY6/vDNOmBY5fmLkVyEIzKvWmR9wWFJI4thjnv
0yTH99jl8o7YHHsTI/TeMWzHa5uJE/BvdraWrIISxl6vKuREvF0oXLOLl3Lw6liWenpQZlkgJSeR
TjcQ5cBxz5ErJBCIAfVZKr5jRMGp3VBrJeAR2MYYlvawYM7NbRUiATAsyJXch1emDld+UMk75r94
Z2s/9dB1jq5Y7io7W3bDfqEbcepHYDqS9w/SWEK6QxMLrPzZYsI6UvRuVWfiNVo5MNNS3mnYPYlI
QQM/Ko+E8PltmsZh55BqSaRceEQP6jEs+MeDN2Tzoc9pjJbWO67yfrcSFXvn/PXA2Ms5LLYLGrDQ
zl8PwxK6vE86G/2tl98WAMKYF4eo2wohDxYI09+ek0ERLD+sbfkyZehnLRQ0GjjvojXF5feHQ7l6
WVDuB7xjIoLsRg30CU+Tv5Yd69A54fBtLoWr5Uw8kluw4TlArXAmPLrA8YQHb1NEbMttC0YGALUT
fH3DF+QtY5HbELvaUkyriuwpHjTbSwjXLZ34FK9nQM+x/QE6CGBwnk3bC/7r9swihrMtXiAIjg5Q
Kze3WMhiUOIpESq4qMAWqR8zr8359wOdyd8fNRgpye2oa39e/1+HQ+JUEHuiY9U/fz1A2sh+f/T1
aeXknyVq951YX1+n9pjNDmvOaFWC0F03cxGK9Py1t389xKHbbS3Dg3Sz/iQa76fBNI6DPZlBRbPm
HBITujaaSZZRoJHN3C1PQ9dXuK47uAf8/Vs3BroE+8jcEn7+y1FWA6YNbRdjFsPHZi73TejdlUhU
yKSh0I2I3/S1fKCCK/7xMGsmqKmu+O//L5SnPE3SUwSW2vRTgqBOrP8GR8rueURfHmCJ6g7AG/bZ
CLMvMRoselvNts2fXnrdc1Z9C/OP1LSaK3CHtwPr6pWq6hqAKuCSpMvdsyvBbdVN+dn0g0dLZbg3
soK3tZzO20LNxNK01QYtPukCjim2eB1Tj6tRmdbDkhYno6I2Kb3yZ9bEn7Avi93Qle+17qpA9iNb
lmQqanvpfpjmn0SLaGf+nhqanSCcLkpvCzndpxXWjpaam6HyPWv2o+YZaEJJGSqGtaBgOp9mT5yr
7jvKr4tgzLSrgS6uElNzJEsaY6pYmxp9/AnVHqslwt0NvtV9i47Us8IfKm22xOpdYLb+7OuVhS3y
G2wqq0DF3YyD/gPZ5aUbvLN0EYq7dcsAs7mdicLMreI1r8BJhTgDDdLYx2deVga0JRrNCdtJ2mEy
3RLyU940VioZRwTXqJsRWnnUXco9mjB//LhdMddm91jEWBYB0HiJ9YHNvleTfj8j096ky7CpIdCA
NfObBIaKBonzEMoiDxBUJeh6xuVmEY2GbJsBdzKqrXCoiYZWVxsjQYWujdFxKNr0Usd2YKLs31jt
hCcZE8nWFSQ7kAhvPbmjs02a7s2K809bZICIFiv1Gb/eZozGsMOmmF4wTh8cWV1adm+y2TiFCih1
fg+H9dqWpfA5wxqHllNG2M75rzDO9M2QR+Fdn43uAZyIue9S7d1GELd38zLfeOB+8Ylqr05Uwgas
xmXXOu0d/CPC6VoFfcWG8yX7tHwIi2S8pRvAaPS+8hbz8euhQY/rmsec/iZPQu1mmwsLk2Jr4Z7E
bmjuJ0JX4GIyvZMF5AcmZdUm9SI61+Qs+TWzHYimkqtCOsRUeWsgJEsTewxVffMUOdEjZ1b3S969
acZlQ1wq+GY0hYFo2Npaj60nl7c1iDF/dmZUCh4N5EVFp29//Pvf/vrv79N/RB/VbZWDeSy7v/2V
z9+R/7fJakb/10//dv029B/N1/f882v+x5fsP6rrt+Kj+z+/6Oph9/g/v2D9Rf75Q/mH//6Lbd/6
t3/5JCAPqJ/v1Ec73390Ku+/fgH+hPUr/79P/vHx9VNA6Hz8+e2dHg4QwvuPKKnKb39/6vjrz2+6
6X69Rr9fovXn//3J9S/889vlrer+15d/vHU93ymcv9ieI/gJlvRcIZ1vf4wfv58RfxGeKSzLMSzB
xmN/+4NzZR//+c0w/mIJcDUupHMXsYHFv96Bxecp3fyLp/Nm8FxH8o2OJb/948/+lyv3X1fyj1IV
txXpB92f3xAj8aOAWK2XeP3DHBY3qIXCsXRDtw1Hl4Ln39/ukzLi6/V/c0ujMiOgXkdhhx+dJ29x
zh8T1UEVXUekVgSxXA97X7gOHfcQVztsCNJjWZsWbDgd6WH2KqYIkb0LeVX3hLXUcwTKv28gjZUo
kNXaidMWjGmoNYkZs2omxtoNv9YTzHgzABBwBotX+GOaT4FXH+y057TnpfNDFg+vR2KEmQXNCEWz
yaLKSTRfE3mKTaZA3KnlKxEMa/k4mjVgNhdvefqr0NW2bGAbTIRLUDzj+7XounRmt01SWIQOHA63
nNlyWWV1ZjqrIyvxgfT2O9rXKxGkazc6okpBpS2Ktgrs2GGLrppu24sBVQgZhr25mgOIhPKm5n6x
a+OQ9eo4I0yHbjekZzIrVd2jI8ny51qR3UIqQzczRB/wzZBTCtHEHE9GvwaAt1MQj/YLVlgwzr1x
IxLng9iMuyRDmWXN6V2NngPyh3MwXVpWplod7FCOEH2Pj3PPiuJ5sAiiFnY7sNyaGsTcOCnTmswF
Ba6X9yge5qORsLwsdnuXpgNhf5QIUcvcQ+QZmyf5WSH6/k70gQqHV14cDsOoT8GtDT2GPIpg7WHo
GCe4ETMIGbJo20sdSBc2tB2jjo7Dg9tM81W27Iu81s+S31di91nS8IwuEhzpeOhHYlZN096aM1Zw
atU9ytNDl6mJQEd+1RBHADX+fJ84d1ZLenWrUm1vkDbpDKnjV9WaAMIWTZ1iD0dNu+tGNfsVAcI4
r8u9UghPbF1bs+ARXrmD7tPQvesvI6vytrKl3AgJx6EZ2M7ZWTBVpTNpDmFefTiIKmMr/yh0DDhq
8csEvRJaDYIhBXSKidTU/diycFf5KdTnQ5m5l9Dhz4qS90U3v9vOcEkHqi3DcnR8tMOMfhVCfe/8
EmAzeAepHgG7znC/5fW+BUCcXeIE5CjuhjPWJ+XPtmEFs0SVAK482fUGA7Kuvpew3A4V6bg+UWkf
XZxe26BWgG6IvTwM5DdzXBFN9t6bJhQijWYfR6IHHHGos7S7fECfEk7xHt7JZdLJDIv1jwVzflv2
97GFPXbQuwNtLjgBGEb9JAGZwPB6j+cCAXbnnDQMbPRtXJLbK4PMtOhklB4pkqDRQCDPX6TKgHCn
71ln3ztDCB8XDGy0NAvw8vytsIk+aHMKKdLfycyZoZONWhFEUXkPmLrz8xxJbQv2wp9njtclrIDr
zAH0SI17B4ATMq0CWUaMCzrlduGQzK1r9PNRlCY7ZYr12uLOX3SOazpqGt1prjMOfgeVOIdCo9vT
e3CQ0V+itHtpY6QGpKPjmYzJWkLUPjK5WzkVGRs7o1bOoeVaufLu4FjuFGtXfZhTDtXWSToEQ2JY
JdIRsXcR00BziL3Adxl4MZNo2a7m25owHFAEeVee+6EYGPvmd0JWd12stbtMT3bcBi+h3hGeZqzZ
TRa/opMXP1OnCW+0NOzX3+M6njyH5k5W+e3ifjdm8F2z7W4HCww68fJk36T8s3mnsv1irFyg8MBh
4UdbWTvH6H5SSzDQLpwD0IAjJsPHckqDzLIVLKiBjug8extxr/AF40JiccbF98FA7CbRose+sMik
SXSGvJ7wEwMJPUTZUAsYe9Zbi/gaJPZ963dR/atwI7DtLt3/6GMu4VJbSf9ILxIPrnNV53a37g9O
w4CbJC26f6hA4GbvHHyYm7oF4dk41XtToCofErCvgoTLYmZpamQDDUQeG9gc17qWHiTv1qRzKn+q
yZ+bPUyS6FqJ2GybaOu047arxM9Ib5yLNa13eXQi8pAAkVmtnm/kCxHOCEG6Z6hZp7iN1Z72yoOj
eddKTuAIBnAtGF8PwAhSgkxAT8hmuRo9cetN50I2n1XeyUBZ8gFG7HucIrTOPfl9bM1qN5pw4dEB
QCmFGReb970ld5YtntbgCZ+ZOVkk97bjBP0IszRDG5Qrj9OpLRQdD+29F2I1x9O4tEfrzpDAgMOh
+UxX+0A4NZ6vYpIPEo/2OuPmt2KKAk/zHknu6skx646N257jmk88I/l0oTdpYxkAd+Bi1IRQzhOw
J6e4HUu6+IDyyV27yrDhsw4lN9UikIRiiXFj64fWGtpRRylAFFuRMJFzWmeHseHdcpJne+GeacUA
T209E0ekWIU9Bqelv1QLqBIyz+Z2uZrRCQVu0th+FaUMwPrqpaeXznmHwXkk62erNnZe2x70boKW
5zznii0ipxplrNpzxrU/4gIfwVxNwKewW3U9OZWDONOL5eVw+w99dgMkSqAHxKZy3V8KNhAuYQRR
GnaLKcm3o2Y6vpezkbeZ9p6xLSXYCtd783UgqiSs7E9ugQkY1SepJvR0UZasUr5d1g6fQ/GamHCB
6nZI/ZXp4i8ebk6DzHGJ2jWU3iGvl2YzlW50bXOyFYA1tshQySeI7E/awwuBg+zsRr0wqauPxezt
EWQ/1YX9PM6vXZTDTMgiGHvWDcHsTVCsWmsTIVnPGGEH4UwGhIlxqCu0J9eptE1ZOyRUifYBSzps
YUyJJDOccejgc0k6wY6bXztCnBdBI1Kv533jKlBJzojKjGi2xPR4+ZG1enSNC3e2dzoWSa0oiSlc
XuOMlYZs3pso+i2NQOpV6XIjU/3W1egWJEkE6cK1SbjkznRKqTCwE6eqzAfmIWwvoUJx44ibVGok
pDSZn6YMa4qOYk5IYHFlmdWbHF5Brzl0dXTHAovJyF2P380VJlZb+feKKR2vAbdnXiFGWtGQYAy8
wM37XzrdYDsfPhq3+86zw2YyQprYZsGZP6FTzRanlvwiFawUwHk2CD1rtzGLadq70nxD6HLrThCU
uxEaUWdnACA5pS4a3TUvg66oE6WackXIQaQYzXTtiR7ji5dq0VbWCdMyvWEvtCtAB92Gdni/9Rbj
tTCN57HGS+lAeGMkFU9gXcFOroGCmqYem9q77w3v0AgPjBL+kk1Jszb0lmPiKly+4n7UtJTRVXfo
MBeoObuklnGTOi066BIwcS6JHl9DiuaS1Gnp3cPgIp3RRb6R/RLmCDyyQUbpOeDTiy499SFtIBKn
cL/K4aKP0U1V0F1zvPGUkSnHVdGzvVzU5xoU0AFnRBlM880A36vbw5XU5lu6HaRPd/qzQiSgRy9m
gSCwzJXY6nX+AvktKDFEgksBbD0yfkKv4tDTmGln7cw1FGExYfwIunuyBYuU1cZ2EO8MujmGL2Tc
Ey6DyEePhkCbycnKU/1N1bwzKTM3kBewiTC0IMGAkADhZkHdzu1WzCgJM9H63HgGr/xKd2UIS8vl
AHKXkjdn+pAyoE2653C02DV7OF65QXZ8gVQmddMfQ48uOVUKHH9El7GnjpMwk+O6xJekoqA1FZWN
c4haCG1m1u4icox3gDu7/jhI8LM5FoEko0DHPTVwogB0kC7cS4v3bpf5tegkaGGrJsFU4nNGC2ps
6NdmYOGR0VWelQGXbb/LrGFoFnJLeD5jI8ajDW0TrLFnVq9gqsvpMtT92bYlaq0ky7F91/d5mdz1
E9pOqxyMA4eLWxNbv1mAuZngXGzrQd8x0v2se8vwMfh2u0ZgR6grymRVfMB9zsmeBc3ZWSct4g1q
adCU2u67jdl78kZsuNq13nXtNl0tYAaxR51LKLQnYCAwSYYI7L5bIzJYr0q2dml7gQ1oQAqbklHY
1w5x2i+4zhyrOBPu25P/J7vthBR6K+Wwi4geK1V5yWtm/EKOq3XDACriMB5qHkRdRDc5GhhgYmO6
DWl/EUsGVLltfkX4XkKd6ybHfM9e/wGQbxPJhq79QtO+QDDIWYCasiwwuzYv81RE+2RkTx1GY5dy
Zqtadsw5R2o6V+eYBOO2o3lfEZIURkwYqEaqazrlV4UJ820Cd3UKcw/RAPQZZYr9TI4R5HyxsVLx
7tACp0LNJdo772ern9B8J7BXuqsqM45Rlr6V0xAFRrjcjx5FeJzPYwD+5iVOunOiyucZoTmqfNp4
GmiY3JmfSXY5pCAemOliJORssJn15WMh7GM725wiFHQnN5yeaxdpAhxZ+jp5yGhQp2jSLVS4+ipW
8mBWzNiaptY+S2knQdf1jwYxR3GtOIT0en80MITp7NuSwB+ijFySN6KY2Kwxmw6ggmrW04hmUuI+
jVEfCJwn1+6QNhiS7PVQxiDT7TMrsIgyiHJRPnZ1/9EzdadI4YaBJ7NJzWwNgfqhaox7IjJfrSI6
NfDk1KkVyQEtlkYontX5kH4PViW7oHHx+cyZc+vV427QsafhNUXE0R36qvhhU174zaxOE2D9c4d/
aDMST+k3xQu0BcMn6uKpTYRNLA9LOFllVbBACDG88HttMhMf14XRJOo6m4u7dC0WmFs3HFA3DVbj
IRl3wuPyDR4BMzZ7ra+vRZJZaLteB4DnXHSt/lWNueHTersznanyNTkcK5r8nXcYZjT1ejLfopt7
atCjGVVyzh1P+Rq4GNQ01q6ZXmz+81WUPYPO+GVpsbFBvgLdUAdwOeuHLIWwaaA3zyCMk0sFjzO9
yeA3+rk+0yQYu1v49eguC/mo6Wve1W6pWg4IbK2UKvc6IUYbjgu/EvN2QCm98YJYjYdZolUhPvxT
jxyKCpopTJDiF+alR8JhmZM0qE5I9Nxarv4BqWabE02/K7Xi0R1rUFn8aic9b8q9N0Ycf3pBT/wx
MQX2LFUNW5Am6IMb+xCNC+FWnqf3pxhZoesMa+SIu8PADLi+0tghpm5XZP1yQlBFgnwONLGcq8+Y
cX+AHM/dWi1K9k4PyWtfH9ACM3UzmEdBgsWwe2g7jSDZ3KyPEJPCTVPBXuIYxAEw3yaa/WIMzT5C
iLDh4JIF+eQ9t9N0cZMckblDAGXmPEtb29amYMPGeS/wKlOiURUKRzDCD13fTep3PWZoO9f3diVH
MolFs2lIBMIJgqhOWuF1D5ckFMA1R6+8G2OP5GvP3fUhDPkGmRC+eHlg6kWMH4OdaVowmWhM/Rsi
Ez0t+kxOqLHkySEurJzYTYWuP3VxLU9NS+CslxkH10i/k2MCA9MwqS+d6Z3J2U9H2vS8bKSMUaRW
tzBfTC1q1hxvQ0JASdHappB+yCr0LsTEq6NXlU8AVwm2ndzvbv0GSvWIQU+Q4QvylYtrt9oNKqz3
CaZMHhkRtA7Gl96al85yoNdRdyAujRQUUihgePQE4pnnZXTuXbwtM3z9eqBIH7vEN80oOY+RAMuQ
pVjzyHalbbWZuk4/rzO1ZsBpXDaAdsmysG3SpjqH2YUon0xL3QsUF1z4pN1X3XA9e+kzJXTkryAJ
L0mGrVBkpGmV+53pssFB99bIx/AG0eURzQBqbi3hzh+9l8RlgoHLl5oYwAlAqULt9caEr7Qw1ajZ
ojeay5nU1blV29T44RjRuDE9NsGuGK5t5VkBKpGN1tnTz6bqhc+keryxYahszIqtZbD2yEkan14t
oxxcH5fBNXC3rHE5lkag3hoCEUJ/XlTCTIBcy3o7O2X8OefLgxUtVB5Dchu7zaOpUf1gMmtX2Um1
08oj9mB1MQAxcfJrd4NqWghK61ClcrezMJ6b5aT31vOstCzQHMTd2YpT4EB2v0RR40NKYiSa2nsG
pc2109mBwQSZ7uCaeU0SDwLpkbMnoScAhZFy2AWocpPcwEqh3jAGnBzwrFgS6wAPxmc+DgTXlyn1
mkl2TmNfJugl53niYBEHKDHjjazGuyW1BgYkdLYMV3AwGhFr9Vnc7bK8q7dT6A9TucOCu/httZRX
K4LPE0uykTXqmWQmuW8mTJjdZFNK/Tkl1hmFhQUSUJkWtVWTX6Hov+5REQp6AgBjQf3X5QEQWYnw
FDZPC0V0jKLXcliBUCOx1C5LzCZL983MXTEBBgIbQFRnhliaMhyxrlNYn4sx1YE2NiertLGk1lii
cu/oaeybPTaaLajys+JgtKGxuDZo+aeyVmxnd22FcxkQAqQMkFcYSGq7HE+o6MwiZRydkySagj9d
lhBPYXJvoU5EnWf7+eKFNCv6cwtVxljSNYSatrVY5GmMKoK1o5FLkz1Qqz/BFP7wGlLmlpnydsnr
fV1GDSmAvFX4yax34fRQJ8v76OUvsUIO4U7UeEiUThAfXE65+YG/LNwMAwqFxUAKC1yXkTBw5pAp
KJl07hEAuK9nnXEqUo5oAn8YGx7v9nlhA9dH0tpbPT4ldf66WP0mVQSAtK91o10KbXxZOlZeuPxM
5KoGb1P0oVRrbdn0oE5Q0nk4END5+Tl5gtasEcQbkrpWlNjOMgXmW/LKmez0GGfpUtovdjcPwYQD
mtONdW/2ZHTjon0O1d1ohPY2NPmdnBL8artvhDikGtCtAWjlXpvEM0W2GdSDPE7FUuPxdgjBrKP7
NtQ4hBmSI9Qby8z7QMbSzmGSiGiVRbSuz6VinO7BcNkVRhYkJkv82EVPNolqa/qHTpGcvTTtGOR1
aQQk6kAeaZfjGjq8kGAZazhbYqckaEwq/Nk9F8xE3WaPB71fSk5MZGaaQ0SnIcpg80w/4maE/Mk9
uVLj0NOh8+wjQls1JFlDrsr96C0c8DLa2KUk994O8YmgCWlC8NbTDCgKPuCeWE+mEBG7oVhqXMow
x7OLTKgJ2hk9nTapK71ZNZXbeHTpSbe5PCYGh7OKIs42JvqRRv1jpTsRPxPYqXox2vq5C/HHVt5t
Z6YdPsr7VMOUViSshyaLjAdcEiZiuccXgK9hcB8FyjQieLkaBqLuJDa2CTGGqjXo7SJhuiiVPeF6
v85Hg7q5QUiW2FO4LWviAaceL53TebvcoM6qmGBMrjuRwcjaySm/3cUYf7WkSoKyG1/cyLzKWlD9
mg3iObwZYGIygy4PVpo/FaZ70wxhseozdrC+IogBftnVtG/pLGKIWx4MbzkgkW993sO7Au8HJ6Wf
LeYFkztur3Oo2cwsh+t0ezC5O10nhEaksTm7PXP3zhB71y3mc2HNbwzRKBpswrUV5NeWa1vHxv0I
C5qCOT4bKte2BrF/tof7IINvB7mA0C1GEt6g3zBmRQNUiBCbt8MyaDzYsX7O7bwhtVTDOJWqZwOX
xWaWjcPwdrjtJnXuuDtP/DOBZmIzHW5z3WQb1PhFoBM5m35Z5KaHqLmJtGpdcIK0g2EU4ZlGeFwT
hOK0yGa0vYkYIhyy26bMIkyy2TXLgAiKPKbfbaqnKhfkKSbZTVthDx2toQ3K4riYdGQsfZLEiWp4
l0eFWqWEXySS9uzYnOIsW3tTjTMf5aLTGPPwZVeNz4D/bbAY7g/aTJeZ6G76Om+5ya1Ik+tsLd2D
wapNTOoul5ijLN07pqPhd8T7scEl59mse9SVE2dBLLkbTNr7pcifptJK96OcP0q9OOfMCbZ571Fk
EOBHTaH5tU0NXz9XNcjQHsk7nmTi6omgAgovA2fJn9IOsfVSvJvAUxdrnE+NaVynRCIWP0QK7rFE
C7Up8AkEWdSmO3Q17m5Mo1OLRwwiIiHJmsegzE7vbAMxgNMYr3CBi4OCzeE0t1XJ9YvM+aPQGguy
A+2XLLsl/4ESpAMmMetUUjJCcGKl2otQdbSr5/UyVgUq2EJwx2D/claUd0lYEyx6mCI2HdAw3etx
mtNt0Y+onFkA6TKJGbGV3d1oNcpIR9Z3GMAlCrPu+2TiTG1LgmvRYbF4au84r98T5LVfXm86J/A7
OTYvm9n0lekUR8MunkwCdjpT3zdLdDMk4UB0ytzsBabeDZntUyBMxl+RDigL2ImkhI2gf09atpvO
ug4ahQNGw1uK8FfXrHiPxwfB60EVkSy73PTQ16j3ZiE5slEdqFyTCQkgrlzrgtArZtJ6inuKdTpW
BKa084tbDfSVS/yAgrRLZchtRmaAU7wZC7C3Yo58kiKtTdyQzZuk7ROZIMKEuxi5JzkUzGLWfY/I
pcBCCsxZ524uQYnRM2SGZ7sBmnB3rbdeYR1h/d5UDOL/k6PzWo4U2aLoFxEBCYl5LShfJVuyL4Rc
J977r5/FvNyIuTPdUkmQeczea++7JP5HNXbEqbmvEpNWr+JMK4m93czxRMoFNXi4OuAG53cswmOi
y2tvL7dS7gmyMHwyxfFHqqDv7fHYOc/IkzbWDEHCBgubpgtCxbnaaHa+YAmHCItBiNc5tp9W322e
5Oiguxwpc/NmDAnAfgLyfNRpx9njB573kbdBoU9MLz9tgiVORpLJHfDaIK0tOwB7yF9G+wwQ/xbm
JbmLMwPhKmX+OAflmHQ3jrc1M3QLg8SPCRreFngOWi8tIG7UMUiV9Dezlb4xSUPyw4LhvcnURWfZ
V8IFQrgUPYqpRu5SPi7dxCQ2xEHn6nbA5PE34lXb4bWgfhmpgjh+jChfqCdmfmXVh+GSvKXiwWSX
UN9csP9qzHVIvoHdEcAgcM+VQoOAaLBu7CsmaBaV8IYy0mEWOO+jUHI1z91LRByBBFlNTR+XEn2A
iwmzvRCspbaW6KPdxMINFUB3MPgw6BOSt4T8jw3xPy7Sgs+mdHmw9JE8knAAmeedHLXMp3QdbybE
Xmm9FaCewwdNoIF26yls9XibRdi2p5I2veQnUYC6LOqWbVeTs7PUZWCfppHtWdgA63dAe7MwYa6c
NJgPXYZDrGC6qluPr/FBYOhEGWCl+dXpmOiYqI7g36CGjpThexJTJTrakktNtmGNawXFZLOOMiyX
gAbJdsweO+K3I/Pm2dM7R6i11RsWqFGl86iwOk1gEexjBZqMQxkpaT5xkjL2hoWHsCCEfsPFlkXu
FcFnvmnb8qMuy+RUxex4TLM6q4w1CZBsh3CZTa0NX0oIfdvZ9bdyhuug8h8U7uQ+G+texdhUefRa
Kiwijjb+SiwuRDwxQEApgiyEJ2RY1saJ9aC5XAqdM84cCkJ2F6QcM0dtk/w0BBIFSsn2uP6S6lCd
pFOhaxrIRGVwEh6SNI/8xarv+ijiczjig4xJhYSOipxg8X7lHRERP0LHxkiWQNgcqjrmVcJcb95H
ehb7Rl0xVyTc1BejkDuDsbDrss/wGv1Ds8MH213uFs34KRrnx1TafZcR2xLVzEWd2PxaTKPY8eos
cf4K104EzYQ41x7Jm+Eq2i5O96gJqD3lHMljqYWP8xS+wV0sgn5s3lstv6fBf0ab6gWIDHc2flC/
q5ofc6T6BmTzXlq8ulHKtN7GcaTIpxEpTzZhRfwIFgSUJq90ICWtgpzMpwmAqL+0pNgj6kwQgjeP
DOHvB9TziuhLXmj1kBKvRpqI3KQbOdGZ1LFXBOqVvfhvNGBJ86KZD5fRLSGPK3YR3MUN66KnxWKI
iNMr6NO2xYHF8Qd86Wbq7BBlmpLKVEyopuvmoBQlaGgyFZgIIRdFm7AVziG0id7ahtJ9yNJRrMfT
sznhHra622QNfzZUdR9sMFFCef3gudr7DO6hrYv4WUYJa0ZEPBgwWQSrInATc9e4878IM3fkoTrs
B0nKc0QX6KDrzsjLNcDqNVGqAj1+nTKe/7RmqWYb06Ffr+nUWt5xOLEsKXzepeI1jEg/H5sqPg8y
NY5NQp3TAKRHL8NMeZ7tbxJwaVOhtfqqZXjPDHHtE1eezTztDSt8t+tJg2fT3/TBupckDMkWjXuo
V85OrEEYblgv5MlFzYbV6itOmlevGREoGbRL7WlhgKmznkJSRb2yKkYx/WYLNaERPWXl8DitC44k
YgI1CS/IiggxtKsTgQorYx7o4tDIpC1A7XFOJRCU6dQjr8Kh0fNwMwiVbc1rod5kpDEKox0V9ir/
f7B5AlbeW2AQXs1hOGtBQp2bZSQ6iqy9hK3l7DwzvMeRRq9aXrlmwlU9NDH+fMkVEal5otf7xFuH
0Kl6F/F0LDv+b1U2cgefka3A2WEnHxSAG3Fx55feqlmKr/9jjuadLtT3OuXI+Obj2CBufF4CI5s+
h7wUfCayGjGOQnk/hLnxttRURbbGbdTP76PuoXOowGgiOji0FpLJugI1o9IeCasuT06DSqdTZMyG
dgxIhclt44h7SycpMwxclzSZ3kFOMAmmnzEJH3kP/NIySMmytVMpkl+eweUww29yNcRDFG7Tzumm
04BP1y2Ncke4zbQxydI1vOFXdOWLmFDBQmSPr20Srmk/U390s8UHy3Ypm+luHBmPlQTRxAUx95rB
dmvRbbEhkA5C1xhijqvPLju2KdLNJ97cIEd25udDuu2cZTxWrf4U2+ohhh/J/CIcTqrqDqbNZZ3W
+qnNFbHD9CB0tgxFTbXsdVXhr4/hDlgr17Syj3ap3wGQrkHNGXd0sKQrL0DGTXdhU5WedbclnU3p
n4Vb3SVZ/ScLRT0aDpw2aLLYRR0cMii55Ra/Sxheu6myWOIR9s5eFw9KvuyjdnD8jvZmU+lPWQYO
Ma7SHZay5hAvxY+XW/o14xkcV2V2PbmgnaJfOaPDwmj4Iay3BCP2TnbIicBNwC3MviJ3bPwFcDco
E+cQa+VN02fB/GDqSEnuPC4561YXzdldw4azCcJrmuUIKuR9ZlTWxcYEvqf4EWCW/IUdIlPb9tcU
qTxlyCr9hGAHlhHxdYxB1wz80BwiLWkDMaYMYckZpogK0csZFujM8Eh5xYOsTbkFo4LZCi1J38R+
aNdNkFbl2VaHMeP/jG38UeGwbwDAMDoB/tPFVRxYwEL9vJY22QPyboCXfUCYkALPxuebxqzWqAtx
TwQq6b2tsrGNyaV/1chwUbo4kLigDm4pp4BssJwFOSFkflLBq9OuTRu1QeiVxBAYDsoZQfQm0C+E
34v6aQV5aKTE+rLBe0b+VrglIm23RDrEsOUplCZ4tNH7i1QOeZP+eOiZt6cV54csJdtquMWF9OIN
d+bzODVvONWfS9OwfPQM2UZYZFQkdWj67GzOiKOnXS29G06ceS+q5pSuD4mDqmB23K/JZb88ZwA4
LW95iYe237YWu9mKgL1kSj4SPJldwXiIND/+nmbCybI1CVLgbaqmQCcAMIgr2L18Qk5SIKuIugn3
6e1X5DQEjIQ7bZzJEeZUxfVPI+Ba1T4SxSGWnBxVan8aMKlVpLc7s1NvzmgcUI1904R+LVpJwBvJ
VOx2BVIaJs4ZOYS6ZSDCQ2/BQdvfmYwsfJBxCERWBoOZPzKOaLdoVjXWgyxgZ4zRqKLyTd4P82Mx
o8olw8Yb6PiWNXO1d9A6Jc5LPuJC11avBmX5S+b1WHt186tNOXTDMuuOOf46P2FcktF9uTaGJCSX
tH1T6/pt3e2UBG4wtYJlJYapeWq5JMBw0hUk9y0GaW4srbl4SKZQ5Su+FEIPF/9FpRfvTcsfaXVB
bb00FWSOinEeQx/0DduZU2jvTd1HLZp+Q86E4ZvJiA4IshRTlTzaRFXMsMnsv+qRMTYlqqPdSRUC
4hE9waxjV951XR6k5vA4Y1aB2jLnzYvd6nCqIHnOhO52oer4kn274wq8mIZn+kXTuaiRnFtbirNw
3Z92th8mOLIWlvYjXA+XqYLLh9W/Jp2aRFTFL9I9Er7t6IcxU4xbNDwnxtZseOLMaXTJxl2frZCY
+NqkDUPLa7FRwdQRMZkg4iS8xMK+FRHhUHztMqpOaThZ58mtSE1pkX918cPgrVNtRdp7xdCP8bF2
qNc6OqI6x30cHczlJzUQlREdEx8QJAzIizGHmxLFIJK+kZkmarNq4T8HRNNRC8aAODO+p8EhQqOb
9HNssKkVcfFdN5AOYpY/YRbTzdS8zwnJ6o66TwRhmgwkGddrOQilukHj4KbfcJ2Fvzgnp7qPUmpT
rt/I8TiUDGQDsuOLVmH9RQ4zog0zFEBdi1XygG67EfdT4t4bcsYwTC5PyAkXmIJht1YbRzVV7zDJ
cG9wu5IukO1J30XBrLk+kiSIyMbG0qaGZSWFPRkd2zacfooQrrEckAnENQKbipa+ptZqZoKTojp8
EnpS+MiXVo8e0j5E4bMh9xG8O0mIjE/A5kkJ9ysy2/fWo26yp33qqmDCmRJDh+e4GQMOAyrbIXqv
MHLjzYRw60huXQTSOMKV7o891UE7gq5rsg4re0gPM9inxW6/OIpOVHvfQ4vgsGyLX1ZvXMaLOgPY
z7ZmjmqUCTSzyny5ZSGFZtMyqLM7FBxEOsXHNusekU7zlQgiQBpPeOXY9yhmcxUYOTKp1ljtyu57
3d+6Eap5lREVyjrkz67kMZPNmjwoAoGmFvE71C5zFvxBl/bQIk9ctgjn1MIgyryKyLN2Wcvm3kTg
gBOyR+VbnKjimH4a+VfFEdTOaoveGAICwldLS9WRXFZmgO1fT1hRVGIPNPWnheYLIknxzP7z7BqQ
m41mYKBU1mHgmf0h7hEvw4VcqB+evKTHWRys+BQGEaxmSJ1b/HEmj7W2rG1jdD2gP7FfLHQRBK6Q
EbtWFk+llR5w9sR0x9XQsiyjKoc06/XE2Ns8DhFN4mJvvTH7rsbyGY3MI9uMrOC0rETyLMjO8h+8
XEzbSdYpGgDCLOXRUUa1iwEKjNoarwqALkLbM1kjxUcaOXtZLCztXHEo+5GC22I61bxhRXzpspnQ
agZmfjvB5aG492QHm9Ga371SaX5Pk+GnlJBdmnRHW8Ou2U33xMJWh8jSfoqyjYJR5ZfFdS48n+GG
KTTZi/hX43kdKLj6Q2SAFo2WfquJOt8n9cVsa4/8hQGEt2LuM6DJyQY6YtVGI7iFuNrHxaPEl7NB
sEHixDIyeZvitzQh5RnDYTGE2FVn9IR+3DlsJLr+9P9ixkrwUiHyPxJ5IjcuztstL5yFYsPve5Nx
fZ78uiURPMWdZpTxCad32bBXp6BYW2f71jtRfjDobOgykbI6JAa5ohzhIUYSffmp5XK4T0N2gUZN
yOBc4a0Q8XxQBQRvW09af+rKAfZ//AaluEeShTyP/Ot045XaN40DosQWOFA95592nAec7jC9MZDB
ZLH2yCBSWpeKszupKcO+qoyFfMK6EmNZgbgIs3+xbW3GPXjqDtIyu0OU2j/JZDxbOgptE5UV9+sP
00xAm08J+SuSHb9JLUXzZ5wjqFOnVhZ/mdWRU2ySvRv2c0ndsCrNMXb5fAROoLK/oKstD4jQD04V
Yrvw2Oa3w+Juwjqh5iVaWprpcXJ4GAmCTwI3RHFXpw5Uh5eKbQwrlV9hE6ytW3Z6dbNvpRkfnU1e
kmujIJFAmINe1M9c11tieF4cFoFHFfbv2EoeJmYxeWrgLM1T/VAL1sZlCjuvQVXlrAYwePhUu5u5
6TRUkvww8J+ZnQ1NYUQo57WhQw57xGIu+5pzN8D13B5ct2AardPMVhGCDlQZdy06i/Vz/DNM0FhN
ke0SYxCbiTzgjWOBbZRihf9CorAb4xqPc8DgTefYoklcBlhqZEP6UwnHEeMdRFT2XFTTH0sFMrsg
SH3IrH2b6p+iEuje5eDtPOgLG43RVDAcNAPSilz9v/YwBhiMjgYZI31c4PBRdQnc+sO0QlhA+hVZ
t8ntPn66bkjH72V4IvF7ZMtyLuIEKuf8TT72MV0Y04AKIBCeJyIZLHFEP4fUUeMSSUKkQRYmgKV9
8MLR2k29/ttU2XiuTO2p0pBnFgWk/Gi9gsrA8VJzJ5eaQVb6yMafEzB01QUULXoZYP+StU9eqc96
ERbx3uVFH3AO091uJfLDNd6AFbI3/Dk88kumVTvU1j+EuSDXyP0aQcLOWvBCCTPbdvO4m8Ej52Pt
BlUb3eyiOvA7pvDygGym1FwGie07W/FsjkW7ZTeknPY5yvqHkLmGD3BbbXQy5Xy6ya90FgJkkiyC
qSF5lrCQ6ZxpWh4omV34VNy3OoqiWQB+z+sR6PLI/b4cBn5lThIB2hhg11fOGqpHVIkidkmLMO7o
I7iqsSrunOpXq5PvDnoHZv77mWUWFswOk/dyyPIU32fOnTMY135KzC1GPJ7fzDy4Q/ocOjkj7/SN
QDjPJwb1V6M4dGX8oKJ4b/OZN/ym58CYlcYJBNB0TJiBw6eztjWvmsu21DPYdXYd33iZWPimYn7n
OOngjFXGY+LwL4XqqvvS+xRd/aizmSdXFpuOU92FgFY2OmHnG0Y5Fe8Ss5eiRyNgtKj4dXiDmTfT
lQq2yd1n0acmuRls78L0X04FhmHcA/ghffSYIFyLF1ZYKp3QKniWuXnVwgwWdJZqG7+TCJ/Wb39w
oYkvHcwGdP7aFWoTYr6Rj1k00FeUZj315KeOs6bt0EvqfunuXcnhAi30czBvuT6SC4C0QEH5MFEr
mG6L6H0lmrtT+x7NfN/tbJHdncltbcafI8RLCDjTRmYDhaJhHOsuvyONhGrSQyuHXkoz0QXNYV0z
YLWRqz+lnJp+0tqXQWlIsHy2ctjTLSdjVobXpc9Rxudrrns3sOijh1ra+aT14SchhNomN4Y/sFso
3vijHYjUoO3E66SXT7ZBl0koZhBJujj9xqCwYxvhYOZaEA8msS0Ys2o33LuIL9AVF2P9XKDtUjoW
PItIXzPDymuwRUcAdQQQPazIkBQZ832zwJaktcWF4zAbYV54LezonMNHYpNDiptnYLQYhw1L0j9j
7i6Wjp+s6+8tUDssHJTzj8cXC27SfNA18VStuo2ULpIUkttgEZCStuZjpBGEOgAfZndVUjY4HCbU
AqdKN+ytk8m1GGCS3DctAcFR9Jtk/JD1sbkBj/oXrqISMbNhJjH1fbCT6iraEctgR4dbw4uc8X9S
ndiXHiBeBzA+MP5ip272Rpr9q+zorlgMA/thfw3zVu1RyllRYhJLoh/IFwO4ptG0uLsq57fkjDUC
6IJh5DAiq+EJSMXwS8zlo661YUCI+25gIDKOXMfOnJyHXluCrpRnGEpEb4yjb6aGGXR9/ly1ZUkZ
zbbbHtgTyBEFp5Eds3i59QiHjR4FEW/eI2gddj64PcxIx47V7GEm3+HTHnZVI+dNCavtMMXjM1xp
sU8ES+PRVQKInOYvxfhgxgqW0cKkBRn7wSiT14Wvt8FRNEKOynYLWORNLUvv0FSIAgjwIrpTG/3C
y9Nty0RR1Yy3rVa/9wAvdnpC80VKSDF0j45sLzDSqcCYvbEnRlHASqVyvUNEKb2r8BLhqdZ3teY1
PsdwTrODOEYW7TsWradKNBlCZq5dqz3OFQQftm7Dlkv3ZVD3TuRFrHuo9uO4J3CF780Y83fF64fm
2HpDpObsE5lcpr5iJwhPhLA1qBa0K6rvjGNMUiOOh1cxIeHoXMb8Qnvr65jyYRbTYfIeLVzpZVKS
S1Nn+8Lu4R8hwtk0nUQsy5SZ2wZpAqOwLGWzY44zu4wCbTm72ZPXyfNSMfOOKj7R1HdMJKL8RFIe
exB4JPqUbq0eiaJbi03sMledOs3dxUYHTm34LBf5hCaQHby10ydSzeX0CDy8v/I2Em8XbaEcPjiF
+9o6tR0MDNOpirybLbtrlNmYcNH7bebQMHajOT9w7GgXHs9V24+2pqaslCUUsmyFORXcwKgTg9L9
aujHN+6lCEm7o3FLMAAHtdQhydIRX2Krt1kWkYHT5fS7el09aI8WpRELAaA8NY5Izl+1jQsOn0mP
rkXtvhapeCDMIt66UwhjOF734f10AZDD3L46MwRgujSoxzBlUmBO1O25Yy0Uau2j0Y/FAU8eASsE
M20IOT13ifdXuDn2BPc8L1YchLAEmCRwaUwCAWfXc2lgYV5Mbo/MZmuNaIaHrb8jTXfsOKs4EKd9
fKg6mp2ELKs90ZQ3WlF8OzCSMxLmqjJ6oHqrA8PGH+iZAMSwCsxti2eZM3ZIw2cA/7eoz6H5W+h5
xgnuJU/90hSPzpgBQaZH1wIsTehWM4b7PPg0woGVNllQxcqAfjOdohlKe9x1yxaQPlSGrENvkJX/
qhZCrgd8F+cDyju5/AwcOkj1FLJ3Mz0rEvE2bZn95jj19J57nLgcSmtyfJSChLyU6A+mQgND7/1C
gGaXqwiraJJ5wzruovARZgY/XE/tncyUD1BomKwkL64opv2SlpIhu3k1UWAHzjR6W9Oh9sACtRMu
bXzH31JkVwJVuBBq7Q8wLXHtM6/oGLHjFugD95kE5mq7BFGVVnHLzDXAwDHuyH6R13LSHosBb2Jl
WN9c1DAwsoeohe7/1gocWEjXpr1JHpxs1VaFujiTMbOh0rQOuc0hwZyZOjUf9xk5IdgMy89sMo/S
5v1zXCaqwqqv9SQAs+MlQ5g6MzO4r2qDkYQ0Mt+bGpSTIZM/2+ieWw0EhZFAgslWuBlTyIqi1ADH
QlyuJsNvrh5MAOiCkWQyPjFETClvcA0y1fSLuWsCFMKS9X6KRzGE74dQWjliD9r+trCkDAf+xBga
EdFrxvgwd/oWcF2LvtVB3NUYty1+hwScMlc28MYsIsA1zS5EK7EPDNdimfeFBX9+ceI8893c/HLK
6rwirhCpGz5Pj8tocih2y7wxcotRIxsIcK/gaJODm9DpqHyGZZta/sQ4UursNDJZnTI7Uo+uS077
nGvHCE+jbyyR2iZNdOfigg1IGOS3OcJJ1DM30NIUvqNxIdxmN4wlMeLgH7NGfHQQIPXGQpey4IkZ
2C/OafSH2/toyEnDiGhwAObagDYh/A4nBilxaj9zIg405OgEQv7mTW1bT2ifnVNs1/6gYJZPY/be
yvppaMj3gKfAI2wjuGWtDXTB9PmCW+HMTy59HnJgyjWDpI4SvTUJdh/psBCCrS1/qjAOq+LnLsek
ekeCQo9qleVOFz9RYCBm0Zg4N638Cqky5hlbi1ju8g6DAKmaYmPo3Wue8HibWfXQO2F8GtT0sGqs
p8gKjCkzd85n7PXouYv+zi1zQjtrhxUM1tZMYszV8WIukv9UgmyVBON2NV7qIceuGkHvXMJXPNIg
+SuSExxC4VS8d8W6hjb/mnUS1SLxZSk/v6ZC85mZg/0xyntmkcwShmxXYYdjv8FCf4S8Y6B5YckB
gATnprOYd2yx4ShyBIZDccRMRi0P/9qIUo7kExHWMIS78th1zTP6qX9kMQCKnT9w8aAL6fs/DVvF
Js1LgjlVyfDMeGzM8CtLE0xgsXpdxa6inb487DVjOr8nEjZVbHX3ScndMYxfHbSHDaotFiQVxosa
wT71BfZOHYthBW4+vnXoOzcdtObAMZIEeQFQwNROrl0GxSh3Fs23Itx/oXkyRQNVrPYehBDeWUt6
hLsChFWKRgsZ0ro1BfVZhCDP+JG5KcJdlZ/Thb2UVaMzKziEo4a9UBfL7cJSxCeaCE+OaUKjEUxM
FQJRwamUpv06WqecmcGUM/HTV3dNTOm1UOyAS/oUaJImqD36BCA50YjnjL5ZmsI29AoUIOZtSZZ8
DS8hLRRTJmsWfPq6O20IeCaVpe2uYrTtA6ND00h+shJ5UVqJu9RmEtwQL4ktNkC9Rc5vy8RMAHT0
CFuhyRm5Yd2WEO1CZ0w84z3SZfxsIdRiKt+yr+hsYhxYUatUtLuucXDshG0QucAq2HDsaNdWhChA
4owM3RXUPQ1Gfo9I4ao8CnQmbhi84KHSev6QTWFsaKR/OVJznccq5AfLhBpGVoM5rCIWRieoJY5x
T7uOzvxsCH/nyEAHCk0xat47b3mqFvEwld72fwKV04W6v9gmfKW23NR1+uuM00+Y25qPmeu7gi/M
GcoYcsrOpSydQKt4j6pouUiXToFTlpUzIxUTBYTMlnwns9c+0XB+p1T/TXo3htVRZWuohafnF4AL
lJFzFkiEP6LQuJ8M48sSFgV6w8RHn/pDO2lfDtowq9R/FOo7PLAjiwYYhDQ8dyQ4koPEwSjb5TmD
Y8FiUBIK1AiUGSM7MYd9NleM/dJU7rRtwv4fC50wGJIWrIlIzljxt5QQqEz69Fq7xTNIIBizaXhz
BkZzzcCuhuKL6BQzI8vHyDS6TicOdC/3jn2j7sY6dk8o9IFUuKQb454rW57fsiCLgWi8DfgFcVV1
VbPx5SiYarR5lRljPIPotvVi/nFyC3k00eTAkVB3S3RrEih+DrdhaGk7s9bRDsSvNkYMH1oJVAkW
z9Is3J1gJsff+A9oe8V+Xx8vufpOcnlKCkvRa9Y+00Nk53PE2OaVSNybXXovlbHosOZaJupc+kO3
9nMuFpsuKe+X6JGhre7DwgOheFPR8qABobhIrBVoiJOfWi9TxqiFxxnGStetpm8uewBWlILjgCi0
siKUW2I6TZircBgjMUMZ8eqV9RzYro0+s/kB+ECMgM58HTcap6PaMe6vADGVtyFDJoImnfs2sp96
ibFk1IW3A8PtKLlGpNYO7D7+1jFmGAol42TOjI91mx9MCe7ajgYRtDX/lEYPlvR2CaMKgP5U41RB
r+M84fv3mNYhHsN17X3UtaPOJLTIMOf9x7gNtYaxXrwQruCYXcCmAs1BSzHfAUkYUOThgzMx1G2V
xOKGHnOsxAlA93RAiFrtWZ/bs7ZHKciQ0Juf9bF8lViYdFe94q5hN6EPeQBul5rBjT5qrTAuVGGR
Q+mKSvsyaRxiWvkyIdbzHSbrp5El1x54L0dFhrgf9pBK03tHi03OA5bVxqRZe0Qgw2akZPBL290k
iAD2MSfMmCYPxlicG8nufxwNyIVt8Taz071ST2Rb/HTlS+EevBhnNo0W3v5QA8AN8Qr57aamVcCh
eO1nJDyZWOYt+qRgqKJhX4jhKWq6T6Pi43iFejAbZsMAyfKtMz7jEOcbWNpHJjy8TwCJ1JCyj/IS
XGfGOSlHZqGa/TFZ7IQRuMFiRNgCcT/aCsXwWiclfCHOiR8uM08NI/uyRDbmyihAohWRaMyQxi3T
fd2BCp8b/SpHm6U0T6FmttzKWaBX1ZfZZNtF6jdzjVZy5y6CDTL8ZXH3NUuU/WaUNrg46kPGXiZY
yGPnOok6/YOQCwghoXV2xBDuYfe+Vii1PKyCm9H0EtKhwzuABKy0C2NvhWonapxMMFvPleWNO63/
RgPLzhcHKFUOz0iUaZgm+4SFMtcYlwtr76EO0sImFzenlMtyqkvmbPtoaPau+tHb0t52CPl8M9+S
4gLcGlUVvv2UZBzSj4MKBzJ+YLzNNeK0fh4hFmbV4Nd5dCn52zBVNCc07hbflpfuZCHvOzaWXf1K
9bqNUu1sVxrloNkrwL7WgRJyxKHHDDStUY6V1YlGfNjnk/nohDxWERlmftHHH1BPQt6BGCi3LI+u
kt7BFBa/VoywE0oxrVarISnMCdrEWZ5C8IXJgW0F29drnkbeCX0uFICkPDp68exUVrz2+3eLje6W
UKK3ZLy6nGgny2VFPCXlXWnC2qOv5SRmK6uL2fGnti+gQrrnhVUHCk8Cmssen15mjQCUo5MxEZmX
KQf5rEdmkkT1voyYeNp6dv3IDWImg5Jpqqqw3RN/CwmHZIymMRAzjRFKGVgbfRvDvogVljtJA6wV
LCjjAulz3R6XRr2RykB8Vs6uh6IZaGvIhMdbd8sMTpGney+wsneqS24tK2esrNBfvaa85nMMSCUM
R7qX5QrufjgxV2emloCEwLdlD79DylA604rDSIcwN3167NizGxROjB6XH/YYTAvpRGX1FQ4l56jB
+Jmn557TNz44Y1B5F0J3T/pAGANAiTNgjm9bGLtkTJutCwao62vrLjfryzSXR603TmLoH9d7CCLm
4rOpeIkaPGki6qoD/NWTJ9TRRoG8mzCv+uM0QIOU6V7Q7O5rONaBIsr4EA7JdcBXA9FIF+ilUuqb
lo6P2CJ+rrpx1VTy49Q/IQXNg67tmimGKM6IYzPodXdRmSBHcrLQrybPVhj98Xbxnkzt12R48WMa
m4fKmFsOB855ZzxAhXyfEDrxpX/pguvzNGDPjzu2eZ1bXmeJ+7niyguYISTYyaZPzLv56lhPWPcd
qspia1l+CbvM4ZZOTMYH47nQ0XjoWvZVhvpz6tl/ZZlih5gzuck6wlkjekGUAAiH0HQNaAP2xaqS
qsg4SDDSg3Szd7qLIqJz2m8byqOo0vclIXgHhbA2aStpNws6fMLHPAeuUcz3wrFDxGkofhFDYiYa
9ase9QCWlDzb4ikBtMG/wGRbu8gS9fR3GLVXrG+KJQWTLAlyZmH4iAQiXMX3R/zzqTmTmzGX2KiL
AawQ1Q679NhGXwczwg36kn03WyC5JZ6YcUzxoeEa38WDfEWpJvv4EC3luTOpiV0BG8vVmBpin93O
sXxbZ56Iv/U7DUzYgCqHy+LKKCE+oqM6ThktQk8pyRNJNirRpquzrnj7QuJ4MUx8GmRMF7ADnH+u
Xva7dU41thNdp4fHo2+YUMS6m12guLVQud3jgKDfL4rZxjDEb6UMnyxwImCBuvAD8V51jI2HovVy
mMs0c6r+s//fpznAqdF/4o50lYoDV5iQwL1DKFfHeiHhuRB17Ap1bzEYtpHkxevCQ7UGu7nIu5/d
qMEbmf6Ok42TDVd7XMyfIon+NDFepLHH3UG3sbLA8uYxbXHtzrb9W3r9qxH9jXkMmT0e7W1t5U+R
wb0/GtHLmOGowVjMIHtAdyLwwDoVAJ+a0J5tuaJUWn6HqPI2fUhTW7kaXEwR37B0QJexoN9PdG5u
QSuhZVw0g1eBymc4mUx9/cJCPBgrbCBalDzYRfc66zH6ZMX+inXn48SDh3I4/eizCY6P421CicHM
qBvGKnh8hu6tmtKYBBzqn9n6wuB+RWDFL3P+B2roYY6GH91UN0eZR69jAJ9X5j/pabgi2U8WWCj6
pLmHWbobnfhHGP3XGE4v+KheiM991DSEZlTjOwckJrodtU9iSDHN+GE2/7F3HsuRM90RfSL8gaoC
CsC2vSW76TkbBMcQ3ns8vQ5Gn0LSQqHQXpuOMTFDsk2Zm5kng31X0W8wtSVGdhrYePIYM0bbSOvt
DEXUD6guSwUfAJ+zjV6gGMQLGlueUrRSxcgq4IjkWJo7SwcSg8Qi7I/weQCiaHmQ66vI+Z5QS+fr
bMt9YoScBr2UUYL5wzHVn1ymv6wUfzQFiefKcZ2NjvzftmtAXAYPVWFkMtWpaT29HhCnBgc5BRM/
qxb33yhyOZz8cqPu3dCFg/nCgXsjCeKQBOPzC69lKsOtWSbE8Brx3uTyNE0ZMjAmSAJ0YLzGkh4q
GX4kBPzZcQ4Ji7y882MMfJ2IVizTxnClDdSwKj0g3r9KpHntG2fGNqcYt/8OgN6fegw+OetTw56c
rT5/Fh6XisZT7645/n0NEiviOEdIGvuHXFJ9eSJyUqq3Nui+Iyf7WNglVDz3HxkdzSPWAhESgu/N
U9UMDyO163bY3QGENWsAGZHlBnvReJ925GDdIRgAWXdmd7WGlQh/DwmuaQM7YddxcZ+h+9gj1mFC
gF71GnfDyh44CnkmRzCCC8S7Y72MiNUj6v6jYmXmxfPk8BpqedHhRnJ13hkxrrIRd3fvMezKEXE0
tL+O+UrKEwqLbV9P9+V92lg9lAaOxABK3+pCcS/MGE9Hqj7XofHo6TdoT/3a9ZSBZsaWU4fxtwKM
gfKEoYz+cGuRZWcjOZoWm5SDMGqG2XHCTLVhNooFmnz6kFj7XnEA7WRz6cV4iZLpPW4sYhoWHgmI
Uy86wV0czayRTSoh17zFIYBHx21iro9IqybuJh9OPIK5f5sgJ4ei3E7Y7eqkv3amAI7rxd/Cme+l
C4W4AUjTOcnOMLnyydn/IrqKQ5IS0DWeiL0IwkOepicbJXiTJP1I0qdF56CenlvptDdq79UNxb2H
/73qP0ZT/YjldK9Ffo9YFkuveArH5BDj+17hoBNM/amoNRZTdIbfZEVy7NqP5IijabwVY3r1XaEg
Flv1xvXMjZ0lPyB2kbZveer5DI0rwWEnd91LiM3Zy0y8okP+wI2bs9IA7pzQCEURXHiUfVBKTfAV
6hsK9gXdMPLllejg+9QMl9aiTlOJs7tlclfid5LoFEW1Z1FZ0DFpRuyjepl7NmjKe2FOcJLu5/TR
L0mwp+TzzdpxTroLvhyhT7J0XuhBgC3BmVVoBZTOvejKfCha+2uW8tlrWgHMIEGJJUNCRap5UJYN
8wCgK2Mnzp8D5zyQ82ty3f3WYtnZwDXdhFEFdBrE5742zVe7nh5GB6lmtr47btD7SYQjzCIixKH5
2qTRIc535BJe2t5s93UDf0iXZ8tR9QYjpmWBMfTS4U1ou95OeLFX2qSBN20cd+34uzKeyT3OQIvD
HqM+Dgt4pSAXEyQShgur0Ojxq8z0VDDSJqW/b2lZxhmk9pCj+TCm2amIrFc9/Bln8WpF3YHET7oj
D/ymWv+hA/dwmQ16lFT8Jies+lYTu3ut5xOY9X5tRHnyKJQBTRPVqTQuJga1LQPahPRZ/tGYDIKM
2e03eWxB3pES579XfXk9l7sMVqeYg7VIa36E0vmRAsbbm1X6yhCwgSJkf6edi2WkzY2TKn2CJEMG
s43/e4qzBygE19iiHdTH/hxMXK+WKM65i18co263FaMnsBGCf9l+uQmkQwZtz4w1zjP5sRODrLAS
5PIoaVzPMUZIjzwwGUvv2rEx1UAD9WRRwpvRv0yrDEYz/VGDZg+AX6Ez0UFE3uhz8ecnOv0j+eCs
LIXthIwEoi08VDOU+9rKn9MDome/qdzrdIlnYpW1dfeiofiYYk5fndTTZibk5OfHXlEzCrUn62En
NR6aqf0bAovxmPfTVTIrXEuze236MdyZpvFUDLjsswD2tetRYcFM049RT6gZRxqLnieRPcdxPz5B
G90YXJ/H6kRggDyTcMNjVObY420B1jGgO7Xlhl8MIbfPjJF8mwjsqKoW2yRkgM6EItqZfnidGW+v
ku5nMwTJi1O/DIQY0LQEO1/yqDXR+orxFulNnj0oc/ORmONTBHV7G+YjjjcGHyB30p+2SxjRKcOd
QFxxSrN/DjDybAHiFLspoLs8A9dTMAxbS9jy7qL4tMlUIQpbn3ZZ0jKuqJiKMacxQVhFiccqARTY
aRL85to6ouq6q42zWOYD3CSbqDP/8HbBVWLxaeN135EN3iFzbshV3HCzAB/pvHU5YhFNlujPOLkP
ZtcgBjW4iSzMxmwx6liGdD5ls7pIPa4jl/xsHMI1EzNOeziVKwNjANzrXy1vHFnuqSbHIQawb/oa
EB1exo41EZvFDusQTWA6SKlB/DUmtjzOBkq4l+3tjnZa1YkXBjTxmgzLtI567a2yNMf7Enj3aYCG
xxOjaZOiOrtb6of8m+U+uGbyzq3JOE58CJw6dNbMebgHRQE5VpwhlLxingzq8mZ53Tus2mhFLcEa
9/8hrPvHljvcjmQew7UwWlcGfRdJRNpjrhJWivRnhFVo2yNhDoO9gyh76qU6xRS+Lr5rdYuS/iur
OnsN+H2VQnI8qKTEghrgIkq6p8hN2lsmqJ6yiMlR7AUuszhRNufugIDeCJ9UqzYe0/XS6LsGlAqh
fsjEdEnQrmzOUGX4BL+QznnqPVghb42T3om/ETDqwrMo9XNK5m4cuuoYErYJPecDhqi3c6EaOugz
0+wRshHlAdc1JXFkDrqECr2cA4rWqmKjlr9G06uhbNic9uCtaLyEu0J+GcLGMF9b2WrqbsbcWV91
/8nk60cDHugdh+KeQwFkuaL/6Rvsv1NTEsSJJryTVr5mnGozHqJRlAo5MiJd7J7gc9bmusZLem6Z
aE1xyUYCr3+jiqcqII3mR+LS0Ii2o5cBbdqABkS68JJwi0+hfe6yFpubDptjEjQlUSOLjG+bbuO2
/YDlvUmaNsBBFrznY5EzkA5ec5P4ggyr7wZf5ELxKfka4J+tZqYfuyPeJnzqkGmfHqbwlKse4Zdp
fex8UscRLvzj+ZjZnNXKDC5NBGIA42FL/ritDSbhDkthy5h5hFrjE3uBXbupbUz7sUffN3vGB8PM
4sFx/VeMyPplCO2Zq3kiDimxZtC8ZPozAgVdqWHZ1C2z3AAFN18CWRE4vbEU7TorzSszuW8dWNdc
pccR/9BDZnjPFOSenQI47l9lobZdCsR1ca3Ninv73ern6Fy6Fn7uqAabWc4P5b3yOpNvbgiPejGq
GnHoHYwkZ+DzJ+qzK/NoCtbCMjkW0ElRCcanwAje7NkLD5VWb1EFPRrX8MBw0fwZ+uG2MH3nGMF8
y0cVXLqM/DKGCbxKC85ZXrylMkJhRSQC2D/1qXC3k2jljbn4KY6BiE2t3pWm4z7n+HY2g+boUnez
ZMdiLuM4XFa4Hm5JJ8U7z+uuQdLHr1EZkgY4UM7WPBnRr8oz2hvDrXXhiwM4FWJUHWUdipWp74ED
RE731vhZtg29cn7BpJExcE0uIPC5OlTE7+Ypfpcon7Kfsm0p03y9RMhHk6tgCQhzDzGaDKK+0wch
zyYUJIigcjfM/iO5a//cFNPNKDx9ZrqwcDtqIKpZe6WDe950gYdPjK4luwnnVy9ggAmisw5rdx/m
wCRqLBAS2uWWHA7zsBabP3acYlvWMfVOlv00zsnNVu6evZBxamp1q4rI8D5u9YVsk3F0cwX1Qvso
Td0vgDDhY4g9zhfN2QhzkCheT/b20JhgmIX6Q8hzPsQOo7Osmm+6ZwMWfn5QhtmcsQR84V5VxOZ0
ezQNzP14p4edC/WGwHVCLybb7iYdSpstt3sUJQCvoWr+FDlM8LmxO9BSQIMr7S4TQkA1OuVGnGWv
BdEDT6U9A00YB3r2yG6N1doEOZ2joGKIs9+jzuh2qdud4Qarez2JrXZIhVWlOutI5RtqMGi7sA+F
rBe0QJtxyOq820hReGsE5a70BKpYDJXWJIa56gu+HQqY+Ie5t52H9kBwuziSqmtsBN62NL+Coq33
sWBzMXxUaRpBdtDA4oujPMBFrkbBjzRpNsd5GDqypAWXAUf6hCQpuvFJxOZlUh85Jz/jqs/2g5sj
5Jb6ELa8NlFLdt2LGvBdffKk3BrIeK+OwWAwLUnKYN86C/KbD2dK95Njhwfbn2EhVVHNmCn/DZ0J
qSEe3hmnVDtl08+V5wTDO/dOHWJ6ENwOuVx6+XMMJzf8jNmBdmZBPDUkwFalRoIPYEkiO/fZdpJ9
ssQqYgOGt9dyWLKY5oxRPiIOkf/EoMooTIDw0vll6lhHwC1+g3MZAf8yiO0Gd0txnbN1Fz8SQiGn
6i7dC0IhK7+lIQfI2sYcOp+SZ8nAJwCD1c6AzqLa5voYVmcrY6xeBygsZVSd3GaxcdOyPdPcVi/k
x1LYRCuA1jjRg2Byxo8mDkbqzhu3rP3L3Pmvejbr59+W0zTPgcldKsbsv8cU9zzWfnnoScfCd7fl
ttSXNqCec5QC2ywMaThXc9K+FGPinN3KP8zzqKkUSK+xS8nRUFBtMBQsOyDJmA36iD7FgNu2Du2n
ZMIpLZT2NnXVNIeJYp6qmZ90Wd0HDI8k9AAF1sE2a4sfESU8+xS4qrcwPDPBIKRup0+QTT9hY/N9
zZGzt8JtUzYOC9ScgqAMGt4eHdWT2UAtFIXfSkxXhtH0Q3WRvAsaDMGFMBdOgme/hV/hOT/6qPR4
pdhcO3cpqM3ai1KS5s700BQCni/0G3fkUuQO3jrz3G/hCkYI8TI24GZB1o+Xf9+0JPoG6t/xfOHv
q2PCu/6viO+qrJR79NPkdbDSH/EEBj3H5MMAu36XyroZRFmI0hjPgmQlyXfs0kl94P2wmUl4IWfm
m4rFdSbwhc8F9ZJCvlsk+EWM0/wQX23P/SrJhez7Ypw2aRfsOcs360rPWzPX8T3Mi7sbj3yYwTlc
8O8yzuZAl6JqEgq39j7WBl8gzIQ11cF+fG3K2NsgiDK0Vl1BrKnG9DVpeuMFy+9yo2G8sVbaeYtU
GLAHHZr8JQohpUmSNG1rkS7OTJgWinlLxWV4bYsZczLQLyv/EXBvhi7cKCTQ9DtMHEosCddsh43u
mFbiB7znpqwxAnRcvJjiYpdHGYqKZcIURUefYy0n4cx7Est+3jqvcQibC6DJQ4Q5YMyQeRY6IEX3
+a7Nn5qw4qhQ1duyC38rQvo9TwjCpAZ1QOvFDO777KfOE99WcpgHDCvQiLLaYnYRw7VyLWA4oXg8
zLjGDp6yBxzsC8wpZdvXGJFMM/sqKvfSOhX2tnjeWR1z8WCqqm2sPgOBDx9OKLbkCswG5uiWM0gg
toIpAEOhibwXpkVQM5RhoBXjXJFIudd5HOtd3lBNhe3zlIYZO2eOyOWbD3E+0qEKllTZb5bPnDN/
taXi7Uw4V5IrFCBJOgEaaeCUqAXlUvGArdGGhdBoBrwQ/fMGyltt4tGW8hg57JHOPL6X2A/X1Bp8
NpbNe5S+yqY3/VVYM68J9aVGr5TEl3c0cQ2HqmQAZDrEXLn78fqqjcd4Z2Xp/o/LK4cfbkZ6x3iO
PoJXkT0xqhz4vwV+XC6dMOThVnBCbbY5BaIbv8JV8fchSBoQtqH3g1Ey0zWMYlnv1PuWxplVKD7q
sqAYAczcrJB7WvD5O2gri3Y+sjmaUvMjWAzpZlo6iW1WOKn9j7Jp9xZuhbXtMCHL2+5X3TKoCavm
YtpEdd0cW0w81Vs61J84M2xJ4pUrZeiUkc8Mewu+JsGy9Dj0FjkOCcE+aCGK+ENw6HHh7sqhn9a6
wXw5chIwOWobFHy6sCcBM8E5Dgfx5tvODwvVDHMLCJAqeR3R6BKX5OMQl6R90+QPZ0CMD1UYHtgT
dtPI5TJOrN9TOz9WcskcjfRqzHH0wUiloi5M8i7AX7nOfeO7tOFPsXDhlfTFzj8z4vG2qfsBusPi
ThIc59K1PzNugmWIdEpqMzyXnC6If5fbLAKKNnft55Bzn8ftg1KwcOSVhxm8CIAlAkJf2+G8VsTH
M4EPsEvdllXEmteuSWjAow+iNMRF8OSLxP8a4my8DBY1pgEya9A7VHT0dX8s0z+92R860/5eaEEb
3fNxw5DLf8gfcR5b+keQ28iyr5wpxdcv6p8w+0i39KraxTOe6AECSErYkHMt9WU+nzsDwCVnEKPf
OGTI+YwVjTS2dcksUBrjDh4+The/aheU0C85Ge8ccVMOwVggwgRvd0mWdN/K9JoCfEVpjVENvOTD
TTNoelgq+qn4BAe3iliVVllGBkVE/g8gWTFg2C7h0E71S4PLKWs1NwgQngiRzmbC3WXFLQknOOhS
GC9uh5G9dTD+9rQisnU/WyG7fJa99Mu3MXvJaxCFW+gyeIxufVdfhc9Lno7YjAFewkYi+ucXNfYw
BPnt2AZkMhY6h4Ecgz8HK088ML5UzftYpB8zu18nrS9YQWh4BIiwMRyAodARTNpgHdHN67jaf+M4
XJjQNaiuvclabUN3KWwmDRVw3iD81hn0a04Ao7wHY3T6fYCDshXGDcFygwddrEfHHnYMvFfByBwp
DMFY2dNOZDYuu5Y5gJb8QIv/vDSrO7wGIqsmdIZQL0Gadh8DkCxRQQcxPIOT2HcJTjBnTPtdHz5L
n8RxpYjZu6/9DIirzdJNPWL/zEuWlrmcj/PsIvgSJzo0mAN380DULvYM46CH+aSM+KOCFbvN+ijZ
dNSwIX2zbkOxW/kRulVIYHxL/UVxq51tVSP/ArOCW4d7pAOkU5bG3uT+3bqoFrTlnLIMdxvS2UuU
fwgPpS4Rz0lWVyephn3FTXk1LbDNwQ/eGhR+Ts21+U6x4XdGq2BSGOE7GsmuGX+bVKESIdZ3VVkn
l7neRIE8nE/BF44Ji9cYdWWEe8F8DGFx7XR2kFU6bCsmcHWlyRTVKc02ZbXGEcHSSsVN2GETR29m
7AZs2HdltynwNrM459PWmQD09o4z7f6/Ye7lf2mYo8htaeH7HxrmrkUeFGn09d9a5pZ/8k/LnPD+
5UlLclwQENe0Jf6jZc51/uVYnra1dhxpadPj3/zTMmfLf5E2lpYjWXaVbVtU0/3TMmeJf9na0Yq/
cOiFg9Hxf2mZc5X0aJEr/rNlzvGkt3x9dElTSMtUfKn/2jJXg+mgYtHPrnHBglwNrA0F3GeRc5hS
obPE3cvfVUfqPAa0Kp1EPFYevA0/Z47Zqm/iHdNWREJ9dgBqKzbLX/7ANLfNo+4xmWPjXAw9+IaW
TuiGmXoB+SgR461pJG4Fa6J6qjAuSe1ZWwGVio6Dpn+cdXSfrJBkojVjoBuZshqtkT4ExvjkUB63
ldJxdpFfFLfJa+4tpgI+D3N1qVVpPVkRt0ELKjsHe2B+peMf+oFhiCMw38KbxCbV0BVDC95CSEAh
zbY0QnfHWlvRc+V0R8N14j2Ba7qM8MGSODAecYRz0gewl4O4ojvBeSY05TxHAxiwRmXirDyAGOwt
QGRs/+QuJeaGEc1PhjHiiUBt7UkCHuF3cJoHr3/zk7a5/f2VQaxGsWBdQsfKTyHGhMCQ9W2IimA3
5MzVEyL5HA4Zy2Kxne956tp7rB+XPB+/xqxun0uQXVZBeXRbjcRgsetAckPeHaKnAK/anVAkfKbo
6e+fMNWOdhEkmxU+AwwAp3IU0/OUm+rekh+tK7I9KOrulgEXnAvGHxs7jLy757TF2rdNey9b6d6p
48uvcEBpqKFwDWTJtsR7vw5EEt0VutTa6A1/j+/Fb2lMWsrVjT5TF6v2HrEdFTvgtrxd1KDvhZUB
24cyxxPJb6kL0fes0njoRYj9xkOJqkvqoKCwuNvMnp2VLSfrqpYHbJ28pnNOP/BcWFdBKQkXI1fv
vMEgbtA8qU5rLLDYEFk81TWkr5pRRYE3y/Qw7S4PDj4/W8fmhhJ0QCFemVx5J1Dk0hUGyoTTXTHJ
dNe/vyp6THWYdRVkef5idqqbmMGeR3p+Lh23wjfJPllIcShHrk+tuBW+qt4MLx4eMxISmJxnw7u6
TTTgcCS1BtWs4ekJdk3V1Q9tNNlrqbyCA3yPl7/qgCF58yVgHHPHrtlRVZIlOzdv/Z0zmC+ynBrM
czhqhJVHj71Hx11g2Y/ThPagTesBhi8fH9p/DfcaYwzbFhMpo9CN2dbRolxJpTWpAMCbauGxchU4
eclgnTMCnlF+Kn1isnHJMSChlZE3KoHEMApugOUBUTOZZ4bBB8hMjR8qhWqXRJ3egJjMYIf20UZa
dfeI4j8dkO1/hmaeXkLy7UtTlhFejAPe0+M0Tt5hSv2Ejt064QNs/vPQEA3kZhI9uXZ4H5Khx3LG
SkSWGu1A4emrp+Hcz6WTHfXyS/Ti2tQ/I2uGcBUEw5kZ9nAOSlJGiV/TCVhzp1fHLiPq0nmmfOBY
q+jVGfDZ5XZx9RIIMoYd1kC3+ItxIMCeyyWRIvAYswlfBe1RmFpMff372yTT1VGm1WvZMzEwDPfX
UGS3LrTGRwa58Qsn4ZfWspwr75DkRSgaFeMUt27bUtOBcTQ96MpRJxFx44D91qxYMSXmbLRp5d0c
PdBO5up97Q7HVGRqr1FOT5bCdZMMimSa7VPVMgJhDwAcnX0AdOdWFN+ZG9JqpVWxFYRACKBNNV4s
RAq14JAm8n9UZprkG7BOxhTTajUxRCImgrU5upSJC+VmTGPCgC1BkUTCXhJNfsUyegqKxNlgaIcq
wW3+EnnmD49r2F7aE/NwDRYq5T0GnC6UV2wO5bUVm35Iae2ywqvL/7oaFmwLLyHIALxXdehNW8Yd
B87x5dYpIGcKliCtcOC7mGMD1+0OXLjS99SA3hTgvLYKapMLsOTvhHtXCQ0/w+weQlFx4RyqHdpV
8ugSjrFm1ky60/sdJ+TmEmYOcY1uSt7IoJGiSSiLFCMDKm8qceRRLlSrhIMrULLy8vdhlNo91KR1
kjYtzuAe7+2A8Jub/d2VIshWXan6U8t77N8fQoUdje/1jVjtHU7qLVKpcyo0ZJd49J6gxUaqNF5C
GvUwWtb0EPM7b0x/2XGGL8JiOh15oXnOdQ6I06ixoXp2t8lqm3oYrzt2U3CK26nFy5pSr9ilyRuW
HYYw7mif7dZ8m5FbH7nirXIvwZwU2Lc0Hj7BfrsT6SKqC8H82CVN6JFtrGtZfTI2rreZwcZGWphU
Rew6Z7Nvf9kKl1xhwDOdlE5OhTL9J9wXNk+i+erTFIb5kWVKt4HPFrxQqApVEQvDgDOq6pb74qFM
qnIH+oHUYmGiRWZWfOVNC9O24waTW99tVaP8eHMLXwEzuy5ISYSDHK8y8vYk68Wn9FrsUVge2cPx
Mad8SDycKi8ReZqhp9kyG63PSRL5Q4KguEIaZwz9ayud9X5SNYXcHTszSGo4acLds/o7Z8JKh15y
zPE9ScHtMDJGdcx948TutQscFHST84gbVo+l/OtOHH7TZpo/WFH8PHaw3iUnqPtcLwN6nPj7you9
w7wIfrb9QpLkFHSkkRVkKhieJTleBso7hvcYZGx73gHbstZl6zHjbz2IzoijOMLbn0ScQaTL9tGL
Ucw91S8MGcm3tDxQt/BT2q21DWqG6fLF5aC/n2Sfo0X28xlR8G10dbTzjXSfsYGD94jGz0GWT15b
4w13yeti6yZ33Vc7aZGGSeN0PmemvHqz1+3dyvNOXexQZRbHDAXs6iEt3DViYBaxOo1KXMD66A+7
cg95CHhRDna0NwWvY03FIe5y9xJ4+KQ5Pyyc0bz3ig+f1r0NyCLFQnkfhhr0suXE66KssgcvwQDG
YDp0bOfFE6O7lcTl5QR2nONzf09sf4eyBBrEYXLFgXSt6w4IIaYtwivAqQfG1SDAGb/aSNN8Bgio
1eSbpgYXLoJpzdJYYmiBFPfQJNxqrZEq1mKJCNKsma1BdYy7nmNW7ETpIayQTjEHGWRxLiYBp6Fh
vae5N9hkcdNs9ED1ojKxScQQcXTbp8gGqwnc5p5iRah2RswxEUPMiuZUML5BsTb1TDxWFsVHwyyk
QjkAanOw68G+KJx+G8jrW01eAgxYKB9IlXhkkqf4MXRAhyxUAWKVdncYUGQfghQDjMsNg/SK1VHG
PGMeIY2v8uzKXAqjVAeGng7rxf6iPwpcYJu5qgPiiCEBo0QZV+l0GIpNtJKlsfVcLg8F6KTOlj9F
Rt4XiRHMfDPIHzOY2kn5J5EYLnHxJjqM/kxIREzzTVahDXESuFsscXzqiJyxC4xm5Wb+TIeGEHuM
dekFJg8+oHDcVMhjLGfQjZze+4QMjtlZYEr0q0c1OU9GgYgKkNC7OjinNZbhI3gWrABJXF8kwS4n
IhU9toocXysgjTbYCIwo+ptI/93W876nSQhxiy6S0ENYhDz9SEdgf/F9eH1ikNYWGrV58l1KFkzA
xfsxqbMt3DvO/bLY0r44P6l+/MI4Kde6i8VL3WXA/axOvTj5nGOHCu/At5JzWpTynTzFzndLbPd2
+1pNmMqZcz+7/kJuKfrpGNVxcB3m5oylbDr5J0/mZ/6/6W50RJ4motKHzBvzszlPn6VNUIq0cXWu
yqzdzc2cnJKxD7dwx/DDZ4iFFueOK4LSew3HmdRsM/wWTJyl+XussEeUdXFCq8ovqJs0wsUOUXTu
O2u/r7AS2NE7EqF65OkHVRs3V8V0Gzc5kMCJpfdMGeq1Ee2rxcL7OVXBe89B9Kl0SCR3iqJCY+jf
qwx3aSnxmTZFjRzKTaxeiO66jbaWNI8jYQ1Ospznc0ZhuuAyZkFOjab03Ekn2rYcCOAvhMcCHCrK
+xJkDuUpmcPiQiaiuAy2Ck/SrDeB0Xunvw+0Ab+xk+R7IxrLy5xF4kDz52M4IDxHvZfSKTFG56Ty
Z/DOQJr+/rbymUTG/TAS1jbrkyupSC+WFZLBb4/Qe4KB625bm7BKQkOess3xZGbhSZtGcBF90N+K
KfnJIXCBPjUUecBY5dZnjhffcohE0xIKNjQ4Bo74o6Jh/mNlH8p025MxsWn4KNwxDjPfysx72xFN
FYWFuaKxHnQbAjCp5YOo/O4yeBm7uPnbCWprp2swkgJ610GbJFUmnVUHWoAbAjRavELHClV0zPL0
Ne5h05ZOBfTSUIci1GS4DfOJYOzdC8FVZjYzHzcOAAamnHX7gfofI1PncMxeu66N9o0R3mSZmWf4
XdapA1iHwRYXLAHTChIRJVhxpZwdlVrt2Z9wnno18FG/Mh2WAiq0koabpO89QzMeaRqldkLgfjsR
d382auMb4g3+IwoEW8xWlrs35vlGMSYBOCtna62GC8AiSqGRIIHpcso06wGr0vjPQ5Tp4dSU6nWS
JqhPoMOhaAUxlHpES8hs89SaOTXySDooObDXOxDvbN3ZufeikxYY5vF+fIJMdpaAb0Op6cxsdlrD
4ZhOJVVq6dCaOxbJFcnmc2OI8LFJw1sSs3kS0Bu5ZxoFPbLziKEkRKLjKWytsx9RHbODkO78jFP8
nKXmVS7q4gxXiIXBSuHX1MWwjUZEA4WCVAcJbZ5msovKxZA9T+GxzqYPFiQW67G1LnXHsSAzy/BM
scbb5HGRnIwGOypmMHq+eveMPRwtBYDz0vMVQQIEAx/ve2xTK7rtZ5Jh1dXUUQXQh5MyAGuKC2qU
lhHINeMPAeiN2kjK5keCg0l67BnwXmFl+nikWzBpw/hZVi+Q5qYPm4baGSF0l6N6YI4su6dyiB96
c/g9RyAHhTS980B9DGZ2ZxkzDhKNi0P2jEc2y3GceNHTFM7vhWlyxPYcgjXM6rsorT7mcnI5UeB3
dzzAx0ntF/t+ercUbTCpjZXbxbkqwzncAFTJbvlYYTciitZjsb8ZwVyucqbFL1lfYFUWHNta6ztq
0xIlbPheTPzziPE88ft6XUkwXgkenzj3rU0+LBmW+g1BYdhaEWK+W+jqAaBbXsGullkmTx126Tu2
Ovc0psGvv78DgmBsfRljiOwpuXFrh2GxZ12bhLca61uzz0RcXystP8OyeEqN1oVKEs/khsds1/QQ
PJXVAlMSgYXs5JMHw3c1+osbnW6LfTBWTzYQ0crx7IeWwe95KpDSJ6z/ToqFs87j4cJ1LFtDmaPX
wQ0NTIbF+CPLwo/ozTBjgF0gKKkJgPsCUV5zC8rIy9Bg0ATWIXC7+UzejG+ld9A01RHqR3XVDSwc
hGjg2oDlzoOzYIHsEQh1zpHQyvnAmlMrL38fHCZ6McDgA03fGKiWxjITKMqhrcrpqsagO3q6u1dx
8Svw8YQHndEuQat500+pee2dmTHKyNS6hDwg/FvbNd6DCjau3RgXejqq66RJBKHLHOWglgbwh6pn
Ba6poeMzSMh/9kl3mq1H/1Y4OlzZs27LmGwrR5zWkacvRdYNj2UCzMzyk9cUp8OmWviSNvSbXg7v
acUN2lPZfGRKpzdDy+XGGYZ+67XOpl0me0WtdmHHnaSPW/sQeeWLxibLJmqXGG+gFihHhZcYENRo
jfFnQgECLrU8X1MJCpfa9fWL580UFlfst0WzD4J6XyqreKqNIKP87uoM+jnok/atcHuuyDq1j56a
d65MvnVoqS2CxpC5S/EWpt0kSs964uyTmcehqDec2tP1v5F0JsuRIlsQ/SLMIJi3yiTnSWNJ2mA1
AsFMEExf/w79NrKu7qouKZOEG9fdj49uq3ZxP0LMCRvnmgb4sErtP9WTyq9ZM34m3vInZeTA46mw
h9CM23InI8Oa2lf4fONTtbJfh9aAc+L3Gd1txSml2hmPJfIlJUBZFR4YIInE6tmhYIsO4MYsuf7z
D12Pjx7kwG4e5w/utb97/KroYKTlM06i+CZBuo7lryCHEgoFCnk1TpKXlmwVDWzvpm04J8AzbIiw
+Owbr8GVIM2LwAF3McPh4IOQ2OnGxSXodgdvTl8C08RzbHUuywYCKmGlsW13H8JNaJ2r5VZP3AiX
Ofjr9TnAq1z95DfkDgZjmFH1Rim3u9puHu7txrOOy2ie8EblUZqyetM5Tiyp/efG4yDIubh+k6J/
LdsPUxTWb/AHXPFVikWwIHc2TP5v2t5zLi4IrXHYvFDmPh4np4/iJe+uFItsjNG5eoNV3YMk/jmM
KECSxT/5GvYkeAurMziBxWu8E3zInEtuLUSehIEPnrqChFybKNKVIBzJMJl/UOCJfIQLpnw16L5m
sWduZCweY4Epk6lFIvd/UFaBy0w6S2Socmc1TbfVgUIEnx11Ihj9rxsSzMCU1CXunh7I4YyrArxC
eZZCdqd0/RKH8xfeMtrKGM/PMGCj0Qp6TJTJcNT0EBVOmFwJBVvcHWLcF4OZc1DmDYcvDjVRZ8AZ
AkwIJJVN0BHNcIY1e5xN1wK75NET0rsW2DgD4xZ9SWM9yQP0rf3M9mLjQW7auBoOknJJHJaK5MO0
9LxEcPVcSCxn4vx7oya/zJhT7mqKjq0C4Xei1W80G7LVPcy9oKeVRUBTl8SSF8rEfRU0p6nxM+xN
lPwJJ8jJLhcvWUGpVr4wgCYxfgSLrmvyFjZMIbiM9WuKf2SvBAz2pYZkFk+A7NpRZWwJs6gFbbV1
CyKdTb1WY5pHZyDrafYm8n6uJ3bmmB3sBK9cnVPmnafNyDLGueUNNt+gsKZoFJ6zzwz7l/BluMP2
/JPmGqKUph53oebJhZK6kfZgbwBHJucikQ7rDUSTLINITkQxp/t2KX22xCaRpKkrXqFhwCJxkF+6
1DOOoEtOTkd2pkxzLgx8m73SID4OsyflrQ/0czF0Fx4c6z5zOi1BAkS60D/sDD4kTVHzloQlC0/t
GrAmbCru5BvpU/UOjvG79oy9NwIBBSzB/cu17oMPoCy0tH/x8Q0CetHwf11j16JFSKaL40Dc88n3
4cv7JeaVPIiJPbifCwW+x2rpiGjVOMGXtv+u3SaPRjDtCjd7mhoMxv+CBThbTkGFB8e69Y1k79a0
lKTrYaYfXbjknH4jrxsID3k+APABm5mRGeBa85g+KbPzNsDtWAH1Jubwpxxe6RlDorv3y4t7H/Me
X0LS3VNXHnKGs42KvT7qZnSK0cl3rBPElgYAaqwJBg9Cgw6kJ7t2Jmfdes14Ude6cPfSEJn0bCu5
Vbi8NgsfnShO6pG+HihRHoFTeslxDWi1Els9/9rRi9x0gmcWYbqSl5BODLhAjQlJUPTJabanRz/P
Hc9MHxx3MMDp83pBUKV7odo1gatGp0kCVHTvBj91nPh7hDfisoqwNNRVSnpMf2+kbQeOP/E2gD2Y
SAaOGCOP5YJDE76Pkw5D/pxDoCy2YP9RLEKXSrDRJc4fOyAIQWHJUpv0ZZf+XZkAwMjDpQTtaKKo
liJGJrvCI7xqtT6PqnjiudiT6FhWZ7lysk3pcL8IySSsUOa61lFiq7vjdSTkqNAcSh4yCfsmAwO+
aouPRXCAJpX2lzYT7zC6zCMqKDsg69iNdI6LZ6GOG+UjEtDZDo4SH7DUio2W/LA6AO4Y2NWOO/3w
ZHjMDUaAFI7xsSWN8OhgJB2SoiqjQntv9gNugnxMs97StGo8csv9TSt4ZJm0AE1V888yWCcVIcgD
z2s1W0PcH2lSUTfFN2qlNKH0Qv3Cgo97YCKFmYR9HtFIzXRoMGEnCdyddm1lsA8mwYhdXjYz89ce
55DGdJ5Ttr3COrzqWX5QhoG9who+SJPbkeE4/xkfUawGdl9h+mmV4wljt8OatNCEq1kY9M1AJIU9
k+cP6pQRPBAul7a99mZ47c9J0MQEzBvXIvAYz+R7s4Mioh4S422Vs4uLO7wpluCQjBoVbIMe2KqP
u/wpoe8u94NfBswKSjE+kSb/La1eXtPl5oq03GHQs54Yv8qN0xbZycXtlLbux1ga76FHHoS4a7iB
XdPzMbm6mXyus8I/ePW/uCfHNi9iJlLAxFWq8kiKE/ILTzTOb8VbKLvhxHPi13ouMi04q4lw/oBg
MA6F7d/tkE63Inc/uG+ahME70v9JEwnsKhxyidMESKqy9dt36qApKnE2hAXLWz3Ff2KiBpsszOzN
klEmv0bBZQWjj7oIMdfLgfLyfQGbFE7C0J8zH6gy+8jgmGce2mJmRAWR+X3P6LwhZfDZyvA3BWLB
swFssmEcbvPHEA/huRliol+ld/EJNLJjr2m8F+0pC1hxS2LBdtndIbBNuNnndZzMWBiX/h+Mj5+i
jndEFMlHZFn2xCpQQh7n9pUpn3hpkwz7oU/Am8WDR01dVnOXEfZlqNoHfeRiV0+cOSUuViBxFjW4
W9Kj3EdR1qsBemMH7OBJweogb0f8uyy6Qx/nr8PCymOeOIEChZqZGpdYkELG4zgwl9uqasilVgeO
8St8NB5xejGIwNPY+JrxiEMZhk7uj5sQp1IQhmZEePxoqnY4p5IlZCNMTiAVSyAin532kFbJnPqc
C7fSXxtUCAKXSW7sy1rRPymZRK1yGr54YBAIQ/81W9PChIrTPGBlCmn6YwXP8fmKJKv9nTLooEhW
9cnycQrYNQFeLK1f1gSwL5VY/ha2b2S4db63Rf7iEeCToZt/9IZ1zIkNnhLKMQ6Wr6EizlNUE4rh
cEmRJ8Q/lxiyJt4HHUgFvPEwNFAeunsMAfz/Pywc6Rscxk9/YrfuuIgOJmDcctLbqQzQq8oMabzG
HD6GGW8L58LTOCZrAW8mtj4b/c3gUuoObewGb+jmATzfgT2xKOGZSEGxD8BdIf9CKpGn2tCcSIe3
puLvUsb4ksXuPzP5I6exfYw0FyOH2lGLgeTJ8Xw6lxGtGOvlX7UKpgaSwlggcXmpx+4MDYQXZS3G
G3i0OG3j8Xo6t6bFzeiw1EMJ5mXF9aQRUVhgCShOHPzzmM3G5KuD6vlrElzfjLTTSEDRfaKjlkCC
rzFjp9rAZDS8pct4EBo+pwqn9W3W1FqiBTCZzXEQHF3zxo6DhdbMHw9tv936LYk7B7Nc0I3YnZyA
FOHCnnlmSEyx4RKrs27T4twoj2ifE3N+DStDRA7o/qc6Zz6aJkpn0lAWR8LAq5tLPXctJ1ebtcqm
DKbiYI/Z77I3/W1LtyCdnTS4OJP4EdtQulKKdzZ4ssIn2TkEi7tiiKQvD4sn4+OojDOfSvOGZW3r
J35wr5LgW+Ol5nqpjl6FR28mpMY5nZKf2T3RUWneDfdemdO4qScoeYJekF0ezgv95HN7JBf5p3cz
QXkI5LGBFe/N4GWNtZk/mvVXzsTt2ChegTazEjBGdbHzBAWOfWSVqzji2g43PoSTyACkt80Cs3qe
razeGlX4pTN2f5CTzNd4nKxN4sx2hC71yXCob8jA2EVDtokcB6aLpZkBFKQS4AVk1PwiVL+d7pvU
BjqVI9hViLG8O9n4PDr2JjeM5TcIL+oVqYg3Kt3A9KzDZ54Jr4FJd+fg1zwOwBHDyiVVP7GXEeHn
FIw7izzBc+PgZ1NEXv/7kpSDdTLj311uWkyEjTh18pPkIKzvoUp2zIj/Ehv5o4PD7oKRLNzAxlk3
J+euKxG1q2zv8Gx78ox/BiPIwa21ivLWZc9dlPc2e9i6c/aCzRRMdcf6R4U3iUqeyYB443Jr9d14
dkFbVIH72gIi2dkOQ7Mh86cpROwQ/bWpYh7PddVtB24v9BhicsbP4IrgEaxMbcoiKcIhL7nxuyRm
HRpGPpV4O98afkJDqvBL+leYyFT92MaNU8+9rrgbW9zUN17bfrnKvmhhZ4cOQnATui7Fdp/eIPx9
ZRt/KW/mhJQuwVPVoy8hOW2yQnhnG+JINMQBw11ONYI0hkNLhUPUCtO5xsBBUIDscmNiMniU9kda
0i1OEX38plj50p5EMhht+rL0l7YcON/6gb7OGW6o1LQ2ZtsVNydli0bGKirt1PpyspeO/dlGtJpV
pULzmmwFfq10nR8hfIzQWC4Ep5ZXqHCgGyWWLal+tvMCkNpIsgMXp3eZKvmb2rHIUx33idgRJ6pg
W7LNCBsIic4Bf3EIy4C+Et+CiM5WpD+Ay602OOHQQqXrPTI8AYQmq+OUVuMr0xBRiTL51DQW7Hxt
ykfbr8ZY9+HZcfMZjvNxoWqAgqHJ3+Uoue/wc55GVcIMcjJ3P5te/tn61XtYsgLWZsWhPrDs84LP
e+u2zrCjTis9LpDpOorIvryS5A/mBF4/A8Vc2YuLZ9NGMXPG98Z1ADjAvI7mKXCeF7RPgLhjcXQC
662tK4VkKycg9RjqWzz21D4OP90Z9V7MrbiF6kaJr3WbIRVSaZlsJZ3TR4U9uDVoEoxLvWyozaC8
HcvDWRbNdABNeyCI7VwyFyeBTk36Dtf/qD0sC3OQ8O1P+MUSt8cgL3/poW2fUYbxFj5TU0yXTyjX
SJMrmTuxX6RjnB2opy2vlBNcCp9zer7uCAbbek7k4uy7JjEvXdIvF/IL27RJ2+s05tuJoTCq7AqZ
sPHTu60QGKnkm0nVce5n4eZfqvnXYLT/iXnVnUv5yXVxNnWuvbditqpFqX+EceheqK0wKSEk70Ii
dM85Q77WZD34CJxGp01OTqySQ03IIGvN4NMmfRwFsNGrvkmvvLDWvpuQpMaCJ8uUmS6793iBbCbp
uDbS5IRnS7HRwnBsZNab39u7xcL5Z3gQR+S8KVV9VG4Qb01fz7skFO55crDI1z3Mv0wk3yzsTiGW
pg4Y/kevlg/TBw9WLXp5N2H6VN0CvkV22XWwOCX2JjCDBhI9SBk+I162HG3YOZjgJZmRpC8PqMfd
c0eIIPQfDqMAh2yxs1hhbmrT4n3UzrkflxTVlOGtYGJMgtB443J0MGexDC5L99tQ5CvVUnyUe9vk
2vVRkQljgEHsjWvGcgFfQEPbgev2B3MYQZDQ5/0UiyqA5oSL3YiDD3AwKZU/YbMRQU4ckhMG244+
4RzvNCHh4BlQnz2Q1zSfW60CllNstMp5fHQYtOgqVKfWHtqXxi0YX0Coj2bb7MnpuN580NSr9ZSU
FjV+tVxzvxQg++9hR+gFwp+D3yqd7iO+djB1bDj/+6WXJbn3ZJHWIwB5Iidq7f+/f1+X8PRc1icV
ije7Za2RB4oHZDcdwzUdPmIIwYUkXyZWyBvsWBMdchkjwpiTfUni4NAm4IkNoiuBUf1qJABkK56P
/+2L/v8l1/LSFxzMRSX3M4Zt2BN2euuFg+Yo/eMQyJ1WHl3WJr20menFRBUk7it29Rctl5DRVLiP
IJ7LrRzw42cS/Jk1xZDCqu7bdGXyjm22c4evia3nP/qyl7mEpW3jS7D7nP2U3jlosEWajj/L5Vt7
qCc17crvFoGPbZrYNZ8ywdqiG/qT2/Xqos3iZe6ZjtPZtx7+WrlFGDzcqipLtg14LC+lhjQUQXrH
NO7ScR0lAEZv5gCi3zfmn4FvIaEtZ4IfFbHJEoaXQLKhXu1pjuoaY0Pj2CdS7u5Bpdd+8roIw80L
xlHNTapb8GhQI5Ev5g9CAxLjnutFCKTjYa5ctTMpp+QTC+Gk7MrbVGqogBbcaqMh0lMKu90v4UiA
JG5/ZDPZv8yymKXBbUS5XZffKMcXVqbqVRp34ujeuWhY9VezYWKo4sgqFFDSfqmflUrjKyoFadTS
DW+zTepWZshSBIynvbZ4kub4gm9Jw9s3tYb5vZD6J6uWz/cp+5kUY3eT3MWefOA63wZIJzwbAUiF
Apwx7mUA3V0eHsQ4JzfQNDj7PPfOQqc+8NeFa/vjLaYpCqto9zkwsR9aGBI0zPbWt9n+8RsDAJNR
vqomCFYI4i+vK78DpYCP5XFkx4RzU0DScO+M+VgRso26IbgOsPXehxSnA+S1cn0f8VkBWbRdedIA
NHDNbXR2zQFDXlm/08gwL1cKLP4xdhRAdUYTvfAhtJXvUo9AlUv80F0xPE7zux+4t83aiTfSaK2r
ZIcy2SYZNF0Oz1JLLzIt9Qf92WM5HPNndEjMqAPp4ujgjqC+T9yAW4F9m2bLu6ilNa9VT6fd0md6
J+tlusxmM13YrTJqyrzlWCrEprbmv77Risdi/aQjSD8aN4tP9ML+ttKBlCSy7lNuyeXZquzmQECQ
9239JTz98IB5kA9KaJrXGsdIMaAP9VVPCdSMm8c7Bh7PTLtqqClNLDqMxl4e4sD5UCmKbJ5TUxK+
NzIA/VR7rzm20qOLondoA/GJsXcXwhm/ig5tpWeojUw3cA55zlw4DcJ7Zf+KwxSddTfxsSfiGM1V
8rtSnL5GczrGFZcxHZTFDn3w6ErkX0sb7ca33mLfH1+UH478cYK7NESxdOlice7Dad7FJSvYsQvW
FmajO04o9qnGFNV3RN9XaMZTq4nWmb14ShC6N4T1uKdbZhL5SfUtuP/s+aYUlBJGSS8sr7Q7lleX
KUr7xXYgOLV1x+Jn4+hmXyc6u+iR+gHtu1d/XvE/InQpJqHwhgX6ESjelJAtgiRXUite0lbHM2Wk
8jyqg2rGaguXVfdwvUmbVPl4C5R7TRkvzqJXvwmyXEwQsBFZUcw+g0WIlGU+ueTmF8RFXg1BJSOp
FROP5AM7R7HNQ4NApwHRUDY902SV4WokRWjO3gTrhcBv7H/3ZfqepKl47guuQWVwU48tjvp1qbIf
LSb7hXLpX4HFeM3amPlcYqHvOsCCM0M2XY/JPmdxf++Ae3FPAjNJK/YhbMofVgLWaTIhufdg7pgQ
O0HkwRTBkaUDjlOLath5mDNgZimU2NmdowKDwaPPAnGisgDWiGiu8MAZ4a3k35KCJWATRl8eo5zS
DHdeX1CHEAAyK6oEQ+ecckwMSMgZg9yW6/thLu5+HJv2wHuM+VHH5H85mjyN2E12fDbDvZfzECVy
d0sGPOVLaVbH2SV36FMm1NSotrLnWFaiI20R/+9zyQvYW70+L/LTjyt1q83gTz7wb8ehYWor2h6X
wgSamPxGZHU9+TMDv7Af+3QHUOmsww9ZcAOFgI0DdnW0w0T8EZQVbcCeC4ALHWPtFK6vgYcvOJX6
jWB+v184d1aeO773ZVxFYexkewOleEtIbdxBs8VWuMjvAVmxQ6OtNHd/w0zrvYHaEbaU7QoDyys2
nf/OiNxcdHZclwwSxGlPeiPhfAMehd0OL2H7I8SyDZJCfQdZTV2NaZsHrIZfANM+sdOjckvjwAJW
cm8ogM3GpnXCX1TtwOnrw7p+H131yKbpj5/qr1Ck8ZG+bZLriGgWOlHiINqp8o4t3iPDLX+5HEle
QlgrUbvQwQiUP/rvp6X8bQHbTmCUvwMAnKrjh8R7FI7W/Fgmw4z6Cg2MiFzKY9eJwrb238OhBJBQ
fmcF6Wy6hmCGOyUBjjZ9Aa8J/SFDz2Tr4u8gyfyVtMXsHHUQCC63rKQuZu2TlNazZ3i8GuE1btv2
dQjRoPOKxCx3SjDQg3rGnkUhmirMfZFUO0sv03shqdJD5cVNOZ1r11dvtIaPW5+UZT17kbbY0WlF
39FYq4EuK6anvPwu2SX8TNZxLgffaGqY8KOFIxRb0FfNzP5LaqpKQ3fOXmrcZbomTwoAl30x4xjT
X4AQ3qHmlgw6a0it3tUeCHbDIxUTooaFcXNKXI/708AI6jfWuP2ZIuNBLCLuXQy9AMy29MjdYc+U
HXjUM7Qzme6Ys3haPEgcoCmkPAbiAm5msPj6gRGPqaKKOLPhMmM3dHBHRAvwA/lJTvCDytZ45kR+
rCn9gOEK9NKc2vkaO8UfwtEs7yC34/tSzhHfE6HzwegJ29jkZuzmVLveb2ON63APo9jHIW5PSiqY
NL7wsj7ObV9xGmW12NqvE+/TFXs6/XVxQmsG2H4THhueomLXxf0PPx0hI0FY63Ia99AWqIfE1c6e
i9AAX1LZYhvxZhR+iQVC5avik3f2trNy+z4WGwzk6hRn9nM+O9eyoKjpyVO1PoGX+VlYXyYA1bso
ULi0T6rTXbB383DBHGP5AMcdoqf+lBnnmeBH9y8LMvXmzjbN7GqmggJ4Fx5283Mwh9ckgKoNnQe3
ueVaPEpSLrdUILAKWKbURYGks8vr0tjNmcZbALr+BppIfspm+2yJYkRLEVQaeFxlbYgHa+hssD+6
Zkebph2CnPvl1cRAZrrdJxfGf7O6U1zDR/EIQWL55a2RcXlaA7GedeH9fadlFJxLB3yzT8XJtOvu
xhN4Z60Ao66gDttnw0WSn4xQviTqnpQQdp3+l1JOx5hqGMALF+NZZ9mpK4lXSeJNJN1XQqEIxjMk
gJZl1nWZYcKkPjBysGA0+VIYmmbwbSZBSCbOZkrALOCoo2YxxRQlj40dLvf/vsiKA1fSjfA+XPzP
DW4s65RKgE8Te//eIQbr5TK4FNgFD/A7QaaQRcgTUPtDmA4Xc+pAb/jptcWe0qWgYjq9UYVrX9BP
V2KSaHeDYg2qGmeKipKLHuyqC+6/Fy+j7/2e5/ZsQUQ7eqXl4yb2k1MIk8ow/OmzWL9TDlZ5DEht
JSnIZrwI/Uq37Uh4pmE+GXrmdlwNSbBoXo8yg7bKWX5xRpBJaNIc6BfOV8Oy7ycu4pE4WzBb3OT7
OG12FpXX9EUTBBEM1XiVKIjGpd1sTIMMXgGuUSHee6+BNsNjg/kARZHSwwxRgqjQydWmZmVUYCsi
tvIUr0kk1+764zgPu7H3/AgzCrw0AeCnEe6vAAPZU6PopkVAQt3wzOpUKuuFZPDBZ/VuO/zbKu6X
62S13FpXuzgAqi1+9duC7Yd+Xv+J6EV1bKX9S4eZ9xGv1LRxAoAZx92lQp3Z9H6Snas2PANqTLls
yayMbvlOW2C6jn7JViE6Rcac8z/GWXaaXQwnFZxEulyNmhmEvuDO7mGNbRmNmjs1Ac81CubONvuX
Gf/czTCGvVQBzj/Tz8DxNcOZ50H/ZE3DskswyLA39JrI5GeXtolFaQxPAe71e9WVb0ln9kd2G+o2
CRNjLYj/epXPEcjdkGrqZJlPaAT16uWF4ZAACl5y/9vinAA3DSMtmEvw/gGw99azCxJG8MRJ/G1E
3ljHOc/+JSSFBLjmA5XEkbJhy+dTeOn8jGJJoZfLWDckzAPyShbMF7sfmmipTAzQ1AYo/da5qX3u
WtM+Vw4oWqhBWaR83zjl9LNVcRYcoPtjB8kVdc+r3QT3y1NbozXOLsAiSGU/kRixDknMLkFp9HDZ
upvRWOIunG2Ar90DOkHM1K03oh+NZ8BLpouKJgraCcvwoNHk9wH3TagzXvUCZOzFH1jllkUK6rdV
4aNg6WmL5mvgkVULnFmGPY33yuDbdbmP7CQPOJRC3D0Xiu5dOlBh2BzGPMNAP/NyQcaIVjzO0DAx
q2lXtMHwMExgNjnr16eqQOFWFBhefUW8XIQOVT85N+U+xmzItZ5eRs1jB/OQH8WKugnXFiPU96A8
BFOFiE2ZUSGG4kSj7b4tJWoAfLYOMEIK3uvkcJsbp6bfWA0qfij7i4ExcEfBLTVr2jvprvpLYFZG
lPPcDG/qCbffaXBod4Vkn0MHa090fMNc6W+qzHnVbtgcZdzm96LmDCNp3MUq9lKXPpXquFJgiLDy
KdOAyOZQE+Ocq3pPBdzNyblWs7FKd41uXqqApqyxx4wMARnwFyxFOtMyfLRifMmvs2GDR2Xpe2oN
A3ar72Cu1dnqYBQPpww41Aw72evmGSbnrhiV3o9Nj7gguNtzGPfIE5T12TYC+JM1KPOwsF4W96PB
j8HHxdwPsJliDk88LXBlDyRQ7ulcMu0W+tmckwdn+PykJb1pvYqfl3E4SjGqO+vR/k66TN1VZb3j
QvJ3+1H8yEe/uqaiQaJBAqhlXEdLUrIBE0Tt+7ZuDtXQfPVtCMnBFpRIamSHRsHZJDQC69/S0Jd9
EeU6M/dm2ARPYxs+Qjkt+6bobpypdn0AtzuU7XPpox+DjsRd4hIHc0fEFZWyeUdG2w+5Aw+i8tbK
KBDxY2l8hDYWJLGQ8+3VBJMUpGaVFOHRLtC2G9cHhcstmuzul82TGH2lwwkJX6pG86yXktcuZpXt
JDI5YN3Aj8F+bwXdtYGv9nEQtfTqpWVxZ+yEiMdbn4e0vo8YmTiVs4DLDkNtPJal/5yJs/1m3o9C
dKh5HNpNQOEsfwggIEVlc+5NR0d54cYT5lswG0SJRKKeRozaVU5MoBTzDeoKTT8YKMJFj4fYc77L
oLrVtUNnklO4nJq0sxnX1gPGMM5//VZ61ppz6Pfm5IIU9moLVlSb0ZzBcMW5O9wbcz+8T/nyMqvE
erKFdmg0Kb6gedDgmtN61sFEVgWln4T4z0XAMqCEGJLotwHa7F7gMuVDSBnzAtdoorQMjYggHxe0
TIcjMKrcKF3gtuzSB/oCuGkASZxIGyiWmsCJrJWwt66hvHCPNHz1ktHeBCXFvmPbwVucNc8vAqC4
NNp/hk+i1/Nqgqp5fR5k+bA5fqLH0UzTG8u1wnwjSGsytXEgx/TCMyM/m4X+bJWvIw9lV3oNM477
rQkzbuIjeCH7YiSoqvGU7dr4r5HDwxUWu2mjeq374g+K3w8UArjlwCma8cUDytfmakIzYJ8LKJWE
Rf/HVTMg8p4WG4/yIcvigN5Bmp0RY/iNNgejCRN03jurT6KkgDG0nnWVNsdyLp8n5lgEhIBJbzYW
vI9U3aRLgnwq4vckh1RlAvBwO35DJrjDaxT02m8+nb76VXDsekqX5Z/jLES/R01TKIaOyV7e0jo9
wneiZCz5nh0oxDz2WGkaN0w1X1WycMH0diST7khfzSEZ1bvTEFaMWb0HccrzuSS0Noptqe2PKY5f
i9w8w5f6tmd9MNxq12UJJlG57UX4o9M0wY8ix7GQJDHBpOwz4RQXqZrlupFwy82xcYuSWuqCBkly
YTSWSVbVwn5XmgCF7/X+UVpecbPXl8sxcM25vvsgy6ferUG9+ngH7wi7/bt2uGuX/oRLLNAbn7P1
Aa3in8e5iJmUBiRBOyAmI9vc8TMEmF3HE5wa96Jrx72o9Us4IzDVZLgz8Ewxx6qzEVpu5GkWE21Y
AbDZDAOj+yKShBUwprNOmiZBA9IWLs1W2zYlq6w5LJo5c6zgU9bHfXbjJJPdcltmN0DEv7Vm4IkZ
ejddn8nb5PX9oW3dr9lP5kPWy++KmyjO/nE/OkZxWcai2U1JXbMeQjvDHkaElMUKp9T+Ng+skWwv
fsHs8Sn6qTm6mMhZoyG+JHn1S7Y9sWJYAX4r7F3gyJp6DWrRUP853VSnPiw+DFEAf6s9efD09Htu
uutgqBlkINGXXEHTZSvs05lBI+hQNlEWdH97C9oWp/6osag2ACCXnnMPYSEkfP7UMAxz7qII1/PS
LwPU+DFoi+EWNnQJxROTVbp6UscLpmx9nVqaZxPg7rNIcJtgMcLz0xWI4GQwzDo922QPj53699+j
uR7JnwPy/Crawjv99yWQJoDHLG220nXJrcc2Ed5qfG5QhHvT+8z8mb+Npp+S6OCZiPp0/u+fshQ/
nN0OCSyESj0sPC6bzszwfuRsWLkV/s0ohqUwno03mYcjHW8jhynvFUQBo6fgnMacuuOGtnrhhHP2
0VLepIct3/fezYHLqxLg7Duf7GDXFF9BGd5agwylk3e/anrYaUoNUB0aWBYBjgXhks2XQ7lPc+gB
cUd9eNJJNwpSJrNB5ikIxdY6J8sAB6G0HHRPMjvYd9f9hL3PAALf8pwgruNCZA9zRIOk8V+gQngv
Eo9DpCckDTsRL3EK0KPi/LQ8NcQg2VpaJf6D9sJu1CX2l4AXowpvcjjRd7lcIot4CteCTLGvhbdm
qNTRzHDbjCElNsSVVHitURwPwFt4mpZsRyyj4yNeshMzjBMqboiVcXr1eUN55oqAS9HkVDfFwUWu
X+haINGCK3dXgH88Zlb7RS0fGy0PCwMp43zMsLwuPGNC1/9wSGc+iZifZmIHvemm9s0CpXKyrf4h
07rd+02ya20+93QqPFyTykMgL4cxg9lNCtTjkUL5VA8cYouQQ5srhOzIxKu+ZU+2L7BRHqfWvdMw
Vxzp/Ybsn8XGLhNcmhAPbpBcpoTOHc7ma2m89zRMKGHYpvVtGo2nPlk4cXO6ACvPpYdSL8xxeLbZ
AsWj85z5RX1HmsEkKQUAB+Ufrc45uq23q4wxvw2V3T/3FlYcFsiM+J6Bj1bFe+MnkaiGYnDj3ld4
+xiDBkRUbbw7RAfP/Ozvk+ZkYlNrWNte8LOvaIUlNH7xFdhvCP+PFC9iQGEooD5WI6bPD1YO3mFS
46FLwO0mKdKVE/7Fy2Tu+hmnZx7r+C5MfOCxiRem+aWl7b3kbpm9poreTkOFSAjrL3MWWKcp5Ozj
hDQP+Gq51v/j6MyW60S2IPpFRBQzvJ551CxL9gsh2W3GAqqgmL6+F364uu7oCLd0BDXkzlw5043M
YLyEc4Bb1YgG/oP9W1fwBIO2mHHE6NWFkq1JcTp1aCCpJnDTs7B+Tg0g0BlfDuBRoocNeTWpyRAu
LLBQwn/Ec4T/zhnUyZ7dl85LsPZ16XTSzG2diqR4Wv8rfcOzJLpqlxYODKk4v/vjb3e00wtgtfAi
McEWlP2dUuElVx7y+ZwReW0p+AJLuJqk8WDFl39/6pr6RYRhcIDLQaeMdodDktNV6EQdTBf3JQ4p
NZUYt5iVM4CplNMfmhYDnFM2+1Ak5YusB9oWkV0pEfslxdA+DSlc6DquymOadb8rTv2nuZUpnjoO
+1zb5nIfRu17b+z/Ils3z01SxVfp1+9Z7AzI7uJP0dChnjRl+VyG7HPwMPe4GSdyNfjPUB9PMEDd
G0MNv9HFEb0p3I8mAO6Tq3McpwSsp5zf70JpKr9YNJUJsa6K2PJgaOs5CC8ka2g7H7kN+RqoxzLj
k0v6gZhUBKzUgXpHCYOnXgqDhN93BJn1t3KpJZkbSz5bJJdlnb4JLHc7LamQJ5OEzulFhB0reY2K
Rr6sF8+qm7mJjc6lXimWTtbpF9Jq1yXH6Et+MtlGtr8y78H2xZ69m7N12u/s6zXDruz+HCgOGazy
yU1bHLUWboDaF/q1o93s4M8BfPhoKnF5EQcr6DK4OZ19mQJ1Q1yE2+dqh3y0fQ7JW12En+4WoXCZ
ReqvSu3uCkiCRsrmv4Fn6ZGg97BtFGnINDwzcDfnYay7XbHAx4VEeffsPmOZbazLoPu75k6zCfqZ
6JsfS26BdoZgblHTNJavhLopj5NgVnmFNxVUGpzrJgUp8BllonzpKa48SE1vdayvcVubC3eRcmd1
nI0h6L8uxeCevLaAgM2tLi2ZVON4kkevJQafZbn3uKo9CcWqdZQAaWG1J7kpY+xW8UMX+8kt0cVP
1BJxNzHlFk0U4eGJULsUX8Y5oUYBc2wxmMPi1t5Vi/gVlDb48rD9YZR7ComzHHwTtjuHZPCZqaC9
WsFjdGbSBAFvXVFlH04DqxVWz3ujZHfB+Iwr3ukvaf3o4+V0luLZgvSIrZgDdW+Hr7GPqsuN6zWo
MYaEJgz2wdCeqJVQpylWxyYM0odYudRoc8ydGQDvJlbTrdeG094pEgjzhnyJlWbiZukrt4InfGPm
dYhgtsuZtVpwfsmjB69GkuQ4T0Uo1o8tCgB9nNO+ZhN6IBXYHsXS/M3putkiGHb7gHuVUv2HRbfU
TS6w9GqixFtmqc3WHon6lkl3pCmGIEDq7uysLy8RqN/jrIf3evXX1lHMUSwgATW1EldB4s7kfagW
cBhURdHaPJ/eGTxN5wFRyutGYM91+wopmAIkwLa+7ycYVGMcx6P1kkTjCy6o7BT5NY4CG7/spDnq
F6489twBH0XbibMQlUfwronu2VBc+9qwL5Fsvyo3sLezi0HSaXS7kxPcDqMuVN2Se4Jo/G++5aNe
0KBoH510uCAwwgghxJnaDh6tnhtj3dARmjcHZLKRoXOUwO1MCpi0qr7O0PkqQsDHPqTtJcW6nERc
JNzOXz4J9TQbphVUuIaQlLUwJYrC77B0xEM0sTH1xleHVsmXQejl5NX8yKYkDEbZPYWALva7ggIw
du9N2Dtinw7mk1PfQPUO579QQFrsAPgWPD6y9j6DMnpmD+d4CCDhKafybNOPP4Q7Rs+RVscgqjDg
puWfygInu4SY1Mk960ww+Z3He2iVgNZt58EblXN0M+G8r5XvfgJGNxn+cxz3ye+Tbpswa9ktUThf
7Wii8UtF/6UB0vFYCyQqy263ha6+DDH3U+OETx2nwh13cu4OS5NfFo5dsa79q7JHH6z9JUlgDJO3
oVJL8YTaaJVbjqsPSBYPAVCOfQIR/4ZjCdFWKblzyLtddbAWPi5Fus+WMqeklkkqDRnPbTsT56yq
F5mPybGe6+xusXMelrr4z15kvGsDpHRpiP+3bnFLAzLrq5Eyj+cX7CN7PpRt3EJwApTBA9+Er5kc
y9PUJ4+VCyN7Sv38I8IgfZKWkNsE5ng99tbB0t1yRKZ8YpwUnMRUQCjA1+Q1zbVy2pA5MD7xpmCL
KVv4oiCpzkmSi7eSRhQiE986qYMTp8l5D0QcM65Te7d17pOZ6Bx0kAlMyH3GH3z80rmZYbKCy+08
bAAp9mUKrZ+KVlqXjOP9fvTCiYytXz4nMQXYc9MQfkXXrwIuJTpmIJPisrpp2aW3aWBLnEPOxrj6
z2NPiIZSMcY3IXp+XnxhWQb6C0E1BKgBMeFdJ4O3w628W7ogOLEG/sLWwUAwoqk1K5+pnmifHAJO
5MKtYZsWO4/axlvaFcvNg3mpx/ZxKU386KT2C1Zkc/apEtB9fCOO0rX2U4bT9Cmp1aue0fojf/qe
anhRKnK/vLrqzzkAe0JKKHNUs+udLsFEBXRNed5wW9RR9/wyugCc75yFzBkp4g2wlTJWubPq/ZwH
TtoGnVV0BFV7MYZbUVTcSWrrqe2C5eSXA6CxWKJ9ZoXetWP2pj39anved1RXlGwYEijegkpj3Knb
i1D8sIZoOFeFE7BML/IVreHk8JNdnYy2uKQ8esaKfpYVUKM8+JMlJfFbSg/gcc3vU3cIyLjELLjP
nMjUtsAxvG1RvICm2H8pDov33ogHpFQY0SOZ/ibJTBob3Ho9ZXcfif46z1V1DDSgKBlm5e3fl3Hk
F+Sjpm96fagwHD5HNoa6Uvji5rY16ZtMvC5YlffIDeFNr9guzKLhDdLqe+vNyenfAEJqlm36HCv+
irstotfYtN5TKZMrbIRl73pi2LnFiKrS1UAYPWwCvXXClxiBFuNWH+kduNoQGSZ7DP2F8xB+EmoX
AeLMmmQtBZ8nPB0Lno7yNlV4A7jsHLPYfWgwih2lqxAcGUlecYew1FlcwSED2BGoD5/g71RT+sFI
kyIdxahcjQSS8XTJEbvlonER6OzTkQyD9UAaoMvyCzeI+BTFCSYUgy7fuyRFG1XcJoWGp+tc7YaI
8pgEwxMYpnUa5lBpVWQ9nk5q5qy1UJu/dAygJmLV+pgKpGQkNfyV4cpOy+Bzh8VnNHXiqkaeMIqD
4bWXpTrUaHMrNtIw43oU2Yuk5gAvZ+9tiq6HHFRH74tPdqycSkxn9Rum19cWrp7DVZWRV/CkVwK1
6plWhHi1bQccu1BYKfoQF2HLWmyoPuga+zXLog/pUei2pO477YecI8mPFThjXY7CGy6D9B/fWNvm
P+0mxm1I/r7e4mj2iWKYiCEBlst8bA5ZG9Af60GPdoby2mPD2BDYXrNqUUitqDfvLTvFMKDdZ85p
hGqhgKQ0D2b/dTX2J7Ld45SnB2vI0CdxMvPQTZC2ZbodOqZeLKf/zWq6rvNM7mWvDSJ4YkXfXIgP
lK5ptNqc0L2iNdi8ZjCuMEIDHcqpzIPCvLNjxMVywhlXpqi/gj198mJxkzFcca0kwqnVYIEcgoeF
qd+zEB4GYVMn+FJtKLwt0oAd27teb80wM6nDvryDhrWDSdJcJ2Mnj0FO8aVAHie4Ut1IQm3nEK1Q
hcFHbyWXBc/sc4xWsaLHi0OoxI5O1SvMtmE7p217aU350ozeA7XllJv39J4Mbfo29SkEU8Jcb65P
G6kF791Uhgsc9zUmrQ2Wh9XeG/fef0nS+M9WKsIboQp7W/XlA4/CgmumwZtlE4X1M9p3lduKPUEr
XFxOUe8opdDEOfC7ecIu6Cj/nh2V3LpAnuPaXW7BLGg35XyExv5FOa4iOGmDPA/gPQ0VUV3bc+5R
3q5jgzw7LpQFpCP3E2CYznNpiIaVvBEki2BupCZ5wNVMsGjiOeGy+qdgCYZX7fx0OKuTyIGKkGcP
SI7lw9xHyAaxbR1kuox7vwwESRP5mo5cQkIcJi9uZz1Q9fZVLDW5UTjLKMfBMeaV34eDh9kc1fnI
8vvhWH34QCeHPpI7Zeep+D6j6ewO8UxYjEVhHPGtqLo9c9aJAIrVmPZo/Ttx4i+urjD9tmbWSaGg
OPo6pWyCQi36c51OVMcxJl86RNRiNcV1wMmT56J44S6wUb3PwhpBGUvzGl4bvgJYF9N2GAHalNSJ
FkOe3itCsKq6xGRE7srDuV+a56amlCtYm1R7Xb+KPFfHOcvEKaNeMG/FCzNhfiGjV2MGBGLg0B8h
Z/A+4dJelRFo5j7zcEWVxcYwlm8XVRMA2qByckvh3EGLLB6wgq3YZjdWOzekYxblhFZv+l+ZyPbx
c1zbCOQFTmLQhgQC0dW3TTDHx4KckhqFObnT8gVyx9oPDlPxrGYOLDiF8hbStSfFBIMQkEgaTi7X
GcY6ZcuNAU0u5jieJs6vcAnsQxqK8O7Bk9uZlTzl1L+awbfXcjBwXQxsywVzlSXKe+yLTR52/lsd
fHrYdq5phgELl4nzaAXls44W+z3lh0wZ6l51uS5EYNg+2EPQR+VJxMF3l1OSlkj/7iU2rPys+ReQ
7h8N1wEcZlay8xzaN93QLC9+9xLUQ0/HrOfyiyfzqyD2/7OL5JrfJhU5BCLUtI6bqRfyNdShUFES
aIXutvcrNlEaI1NV/+wG4v6DNtxiF5gWYQupD9zhDmrOpc/MBM/lm5vA394tiT9hJIJYQWX4OFin
Yv69tOlEC2MU7Mep+bIGgxqlMkVOv0wxNNH9WTuc6qMwhXCvlvCIBeq1N2jVcVI99XFDZ/WAFxsX
pcVwZNG0DSbqQeWrkRHoH5GpDkWfKkr6Zq55ysBFOJgvMjlvnNnG/cOdDO8LcATRjIdaVsFh6q1f
sQ3EMRwY7bIVR5uAo/TR9scnaqEr+nILWmox4cYGbHoHDj8Zi/iT0SuZRv/BCsmIdeDTxxgH7xzd
SgnNRdtffjmZx5qYFBa4mDHLsKUJxX6qguUrqxQHpxKK+Vxk8GdC4jHRI52xNH96jbUXSp4SghNH
GfXFWkLW/Zr+wgc8jG4p6IynZSOe3fOc45KxpXl3id5uUVTWuFhyj0MGCEii0dWuvbfIwnxjxsU/
OwxjyKFWEcc45qQU0u9kbUJkH9Bb2Pw7jGAeiVmH7DfZVRwf6pVxOA0xOuLzo4Mn6F32DNNyHtf4
46DAhIL5F+mUJwwEy3XRW724zTUy5a/SH5sTWF33oSPZSAzg3cqzj2QA8FPhIrxOKPeItxTsjhi/
zORRXGjNjKEiJ99xIUPbpYOAZuZaHFKHum8sI99xhj+5sPaju6RfefalKvcztJ3xYg/zqWb8DBL0
r+DOdtdIcTndw2FO4TgSo7MPaFrW40jEIoY7h32B+sPxVOJLwdRWfQ1m+sv7MZ3nYHzEMckA38bn
RFgJgGDnYw9IzbXynXsy19WhnDVFDaS5XtPeP89rHelcvNltD65mjkCPhfmuLyi97WDnUD9DBkVD
MMx83LZrPPpfaGmaPDLsHU44P8XOj9zAmuqvFQVYHh51v7jnJsvfReG/xV1dXYUfIRFWGm8oIiK2
KIBGqYU1mhzrlYhWu7W89r2W3LxNngUH7WX+ZojG9HHIZfYIiCjYxCm1lwVN2AAErIsBZH7v5fCR
jP188IWZL6Jd5MmXzD2StiHvCrNumkdvi1GMAemk24tdifbirl/AaoBGsPgPR/GfZXApo20LMFkQ
3hqTbDNS6ILo4rPH1J+PbOl2fV6+0i/FAgUddGlcCGCV6Z+dYj7hVOn4pAbiShXlKkH5rTnZMNLp
tmDTxaHCox/M9nD+J116q34ZS7nLtaJ2zsTehatefYCk8cuXjBnIBzV4V7z8npuM/jz7huzfbiLd
FXdDKcQ6LOGb9zv9rGQ5nALtA3syD0RcW4IiGKmkw8CL6zXcNTelqbpzkJmZQQ4ac4HvcIRx3e5X
5fnufjB2RutxnKNhpG9yaj5aZ6yOc4jx3+bF3HQrh9tk7vcc9MUGdU8eau9rartXpFWMRor2Eqfv
+I/ilmbXtTV+z6+mRl6uDIhJAYDzZTSD2ReEoju/rjcIQMNj5FuvuWABbgAt7kYaf+hR3ivDKp3B
LbuwGf5KB0Lq411kiXy001Y/dgWcCsehNL3J/cfed9HYm+CS4eTjOmd/41jS2GJN+ghtjOBhXtzb
krx5Z5NahxArjxhdY35X5bS14vGVhnd0xPWv0eHfweZsnqrQcCnkfNV1NFm0PTcdO6KjoeJwUsry
icpNjlVrYi41oXVj5PmDItNhB+P+cVC+vmjsFiREKfmEnnwN0Py2MX4zSAtk8UYywK5O9Qk3PIT4
1RT570+zYSusgen/s4xZEgmhZrHibQmO/RLBhBVWifZc0gaCp4K93o+YrwXf1pDMh0h1LWddnnCY
4QCCGQxM1ayPQ8aEfZ7bE268o9u7dLd1gFLGdjbcdRhOYY53WfW3qggILOp6FSvJYpDthCsW0gFZ
C6x+9Ompy78vbZzZezdcfjd+9Tpz8HqwgGriB0Jbz4ryDzxahkrA1t0yJ+m3uCl3nPktDWwcbpE+
o0i05yku6rOOCKbVw9X1pThVI1wUHsknf6Wg//sitDO3m39/BCyLCNoJJtxl8gmZEFuccE6Tgrsn
mUttRtLYu1K3JOL8VBwdifQGASomaySznZemz747P2IcfU7hIh1JgjIdEuCz0wjTyirUFUukaCPF
SNF1PC1zW9+TWjwJn6eyngnTYzbqsLxIPrTEzTCaUgC9kHr0gFdMdpC/EhpoT3GsvzmOPedRcZSx
c5sHGpa1KCmVy8YfARyNaKEuKvZjJCav2Q2m/vL46HikcMiE9Lh76YON9XsXOeMGIKE52kQhN8FY
mqvGR3j11j+FeQ2/U1qncHVZ/vNb6ohlO5PkNVYX1DHomFRMHUpvZzvRrijGo0045SGN05/CAGf2
ORXQJ/dn7MKn9X9DiCuCVkFGIwnyi8XJYVJPupgpPVRMswYnu02ru43rQEZKiJlUykeHB2A02NJ6
2iLFJI5Fu/Y5xeEVD+jvoZitg05ZjxDSOHg3Nv9ufna7q5HeeM58hMF+yNdqLhoGl4XytRxcz/ol
QVU7kli4EjWYGAss0U5mSKwIGhw8w3S70OlyniN6o/scx0YaZvYDx18M/AqmeTsiRZR5+b4kAUGc
ziaMSb3fmZk7QaPC3BgNAN/IYJo32FdSmr4gQ+YX5gjj1lZYhiQujKC4EYN5c1yoX2Uz04U0J3dQ
fZ8DocDzAkNQLR9+Mx57uiMOgJ3tzSK7+lbLeF0v5jfkTHkj6dM/ZzaT3GGCniMtjHn4iPCBFZc2
YLtHht37+AWxFcGLqTocXvlw4dUtzqMLEURJAMZhhi2O0DhT+fXlr7nQKHkNUo58CEfnnGE8WkfU
7SoB5TPqAbuWFS9QWWNEwCSg67PUnMXxWzwSrEHxQkRFj2JU51TMjqPqI65SLmOpuGNfeKMIseCe
C6DHWDp4GwPOGl1EtXxABG/r6+BxnAyLe4vlOOrv03IPnSo+uIr7WfUjKfrx4uUO0/cV+Zl4365g
2yfH89UjEG1Dyb0A2y78z9kuH/M4vba9YmA92e6ppNsKMALciWxIPsUcvXgu/mfUY4KhxfzLAWGw
N4HHZShpwaHP1Wc/OrBtfER//Ju0OOLr2JQxzCq/BgujpH/unGy6g51Fc81RwDJoSFs4WLyd+CMO
M5URhaXnU+aXzQXgGgl20TF0Jix4aJs/kkeI2wfOIgMvfeckHio06p1o0Yu0YXzuoLvs1YAkEA40
n7RudJmd8b+m4W5IDbHngsjEjUH5KrlRbRO7yBdN7a+rS8qsPmOiVgdnWdeyeH5gcDlc6KDY8UsQ
l2mEVYQn4wSdwIOInLbnTnqXcP2niPzRSXnTQxSwVU9BUK+HtDPwMnp6uRtveoXfEN/XYQ7zdtkc
w1GCBKarTK6vmYqXeqsoBNzXNCs8Ai4DUuBq0kzMu9i6HiZ7ZE1go1+ONMs8LqHBWKYUXnjyMOeu
4QlTYcvfrjEcVcs5sRtudBaM88gZwo1TFQ+OReWYabHsevZAvj6uHwKgKhiquSQCIL21Q27tbNr/
TtSOfOi5fuWd+uT8YD93HFxNnd7bzP/TOhxDV0xQYOXd42iJ8RwP5g3efbPpZxzqtiLRI8LqJBhp
VHkKVLmgJ10rfe+H7gejbOwYZH2YfCak6QcOet6ua/mQJpdzbRp80rhL9RxhCc7OHD5m+3WyNLdh
ZI5nfF1lsPcTZtf2JMw+qbI/RpJOG3z2S3t8C+esJEvjmiMCTgrWPOqfMQnsC1sNtIFQH5chbx8X
a3gtgvRScFHgKJa9pU7ExpapzyDDJukA2ygYpjTdTjiZYpwhw8NHNsDCE+lmGnFo8/7NDW9nxYno
Yex/SjchXInZbCtNTB9m61NwApOeXu2COxb1JD38yqOZnP+GSQ6HefVjl0Tg95kvKD1Eexg8gxdd
sryHBTmqPjuM0P23VcO3LnTzqwipiZcWCSolTL7lF2m/RT0gVioLzotph1cxkytKqqbbLLEBQUwh
BOI+MMsTC/J8W9Jn5urX1LifC611h2mUCYywfa9o8MzWW9wg2gensQOEmME9YqP/T/r2XYCTBe/h
0gMW2cEV8BHqJssh7m+2B9AFet4NQ9Xcix528uy7JfPy3wni+IPgG/IF6aPGc0F/pVjJy0y/O2Ig
dTrIH0jISw8WyyNQiteKsEBUhxEMZ+eUNmQmkzCOuSxG1ymHxTozDKCSFuNY3YbWprKicY8fOyVN
Rn+bcFf3FvRYh7vWbujBVx7LaGgv4ODLOD3OzFIwtvU/BIEQEL60CIucU1lieDZ1+9F74okf0tpj
nIcH5Vp3Ck2/Avh7B6+oUjrcE3svLBBQhd+OOz2rE6RFhcBhquPCERULlU/8LL3UPT3YtBvCArG5
LlMg8Rl2PPjMvf8uMv3heANHYkvtMh7tm8G2w8+47Lsx++m1rQsQsjlm/fDlSrIDVs6lWjbmZ7Z0
4zE1vnft6uDQ9erFSrHhzF3+kE7Y2+MQ1VZ4X1RU/rS78SHW8kxY0XlI+5inPCFDNnT/LQWFD15W
gehk0WJqB/paoM1Qr6BbnYO0GTnGrVmxxJd3ObrZtmmBGkJc2WB8nIKRRLcdflorsC/FKLEd4pgU
YgzmEoPUyc2zZYNR17pY4CD2OiyAAeTNLbeW6lBJZMEKCLbVkPQ30YrugksN9jJ4dIuyOPc+sCxp
41ByfBtD10qXscEkHseye1MqELuyZ5CMaogNfIjUUxO1n6WN56IQExaEwMcchIsTRuyvIQVto2Am
HIDNgYhcAcJ5ZZNM5K2SQy+hb/bVNkhjFsSB90jUeFstOVQHOISYcJL6DJKd5Rt6aaPp9uAesJNE
z7YVSHw2J+5xwVBSSCsh7naFudNRgC+ROj5cnzfsObSDsheTyqS6umuRBExrbzy2MeptaJxZ9Rfs
Hrw45YgKK/wjujqRADHcgeq5lxDD6Eo8jVF3MWIwctducezI/rRW/VNVcrl2ZYLk0iygHuduPyWd
v45OobqO3J7sEadnnj5yrAvfunclodbFFB2UoxmfUsyaHNCF2SCKgLgTlE0WsWKqifHQxOGza4Cb
9D5IRpXYI66NC1YNTtSl/wXx9DZw3ECe6g8kVUYycdlfIeRfAmsTfpzlpak6D1KKA6adngsi9qV4
oO/wYu0KhQm+LJ3PJBHOtnWnH6UB4jIX1EE40Z+66X4toAG3mUdEjJvk1idrQXtmGQGYnXaVhpxo
JROnzL2saVdOuRZQDs0tJ2BPbANUG2SpFRYUTNvKn+oD1K0TEoE8kKPkce+4UaUx5aHD8EtOFrkH
Brm73AAtp6qib8uf0chfWcb3uva+QSS7T91koqvsuFhkIX28ARUFtKs8taZ/T2kqxcjx13U/X2gF
HU5pED4hl6ar4HlFnALfDEtpljT/9AWFP/2EJ4nk+er1Wfk/1RkqyfzCb/NHTIyf2H6FZaZjvBVC
m3fmJ66y5Q7TiEXN8g+MUTZevQCvXTvyRExIMUHuH5biA8IyeqQ3f0cF/Wj/vmCfkdz3mquti+Kc
BNNuWHeRvMj/Dp5gcJ5rqrEhU2A1fPd8dukkl88qHksUN+4seY0ZQMU4AuUwMIzqUkp4O9CxoWem
I9ovDsCBdPNsil+Z17VHE6ht4xVUH/PzOb7OOMqY7JVKhRgtctP8+53mNUtqOM3byOoGhl9NeR4V
15YJW/CIiZ2GHRKuFXBirc2bRdFDmvGYh6IkXZiwvdiFUocUPuN2IENnxeTJUo7mlaEIrSnkt1/T
x6pIKisghPeSPYT+119DQfeFa/Cn+XVCkDWO94wnQH0K7mkAtG1v31t72bXWnqtWvm8b+5SLaV0T
4YLkCvM+Ee15AUaF1HYo85xxrBWxd5Z8O/U0/5Y9GVLlVZfK1cnG1hGmC7iZKKrz3m4ZgC/x9INh
yowJic+HuEjLmkH0EpBsEFMG2uHLoF/dgUN1BLokgcMDDR5rbZ94UMZD4yaUdgSLQ5hJIUjwb27A
y795OV7mGXpL0H3XcU+NO2cOFtgFzxzsZIYSe0gzYoP55GNM+XTxuREb4FMBbpM+msZvDiXZ8mMb
QXZjC39PMP1dgb5gL7Z73lqsUeUuG8J35P3DXHOECASUIZhUXDE48FZUiUtwbzjTGJ9bOJn8X0Dm
ePn9T4BYzgcg4zuczUdbEPqtF+vPzFqVx1h5+LDHjRMvlDyX6NY5A2i6ywB1CQbfgr9KkECSpMQb
v3sMogV5OXH+zhEhhDZTZ7fvFHiiwdp4cf6gAgwnMdOcuWFQV0o8qMBS601LMTNCWDt+9Rbh6DCj
TXls3JyJZ/K5TKSbW8t5G2gHOzJbCANpvcC7xc4UPlfIxlukzgzLp7zh2/4TGdxojFyeM9P59JDm
/sY2JAu4gVfwpRYyDc1vQmzVU5UAjapcezcuutmOeerQk3avC2tVXTMk755i+bRkMlCogt6/khkR
6lQ4kIP2bTaZruqhQPLe8h3mmgHpKFHL7KY+9R23LJ93drNYHHhJH0w+Cbac0oeHqfW+rSYrDjKR
VCyOOV4Zq92QBsBtFGM4bPEiIb5Z77xhE4dlexfGDwBJ7TuVG5ugWOyHMlRXmdW0jWk6p2hMu8cY
SvYJJmMIayywSJS4/dHc5URxfe3tgtH/Vi34d9uG8mPX8mb7WXtvh6jcSfd90Ow4zJ1B0MHRYhWd
t44Q+rS4Mwn0eL4Foy5Pg0tneVupEEs7RCX+X3ieOKArH9Im/uno8qILLpmmMdk+NpAaFJ/8aFmQ
EjrM+iPNwC+t5fEfsEYGXoE4IMnKSw7n4NrSTKHLqTimNku+lVDbrXzb7PMFt06mPTojEMGkVhw7
Vi+MxurBZk38LMDHSkP8p+3qs12OzBCW5RQZ/NY+V/q2ZIUMU+9HDvisyRuqATCPHGmZZVMhec6m
Go070RRkq9L4U5FYy0lWW07tYhSg3bGFRHGyAkS7CLvNySNiyWDHpzqSynoXhYBSH66rTUWGtvZO
bF1wO8D1z+RnuN3fe9WGd1T69ljHvAnCap8dwcfmAF8GvBK08LHyX32+gscj8cG0gmpGonZ08jjR
EQ0+pLnJgus3FgA37eWVrrd9PObLO0ScW8gLd+SITilTiwsC5E8orpbbyEsdQ8Um8Q9ToSoPKRUy
ydwzraT14Yc/xrdsxO9FYDgsqI63h+AnnVTONikEMRCz5loxGjpJdZ9yP96HmYM5djj3oWKSRV9Z
xGKxp/TFxDbjiLG6FXn+X+A7RK6C6q7pIdy1JO23wrGIZ7aNYNNObsQTOUTNtN432TYaOZi2sB/P
Y+CdenLzTQHrDa9vd2rDMCXgkD55SVYTk4VXQlBqa+FXv5rK+l0oBiTUq4NKckfmk7b/nEkNKCbH
u5lwl47VbW5cexsp4PRuw8JWLK06tnpm+3an4R7aHj74NDkVHtBZnyXAKWDeZf0IpI5Rg/Rc8Gb1
kj+bkbFzQNMs2TCghZxgqB8c2l/jajaKCaSWJiGgTsPrwVt8Chbqk+2ocFdlFhHGETYdLLd/Dalj
GA8E6tnYLVuSIGszuRFupDBWpuoxaBgBuOrmFNxMRqskA1mbUz2Fv9sSwDQg8I3xOOvjTFqOdgYI
Mob6wsmJHMAskm87IRBJoy5m6n7S0JSiC7Pedy7a1Skm+ci0EhlHo0kYPeIA8Av7A+dgcxgd6yvS
rX/CBw2klG5KtOWRKhSEJoxoEj8i4lPvmr9lm53diYt4CDSII9FPPGfiwceostFlR+VIWT+QyDiB
hQ14RFxxZFRNpCpVD2RHL9QB3WwZLs9OX1/mCHJmrhhtBujjPL4zqm2Q3icXV6SN3/2Uhv1JzsGX
9Pj+vGk68Go8Ni13n6WYP4tJHQ2uzVaSG8jkRFsrLfQXNoyfVrF8VilHL0dxx1kGAip+5nTIRFW+
L6APMHqpt6lG5C2HDFWM0vSrlRkaQbmANCXMIJXF5TZFjMiM9+Yuv6tF0KtBVGEUhH/agmZwDKI7
Z7BhLr9pLzGAyGgdtZBgLn1fHRF4qOGaKh65/i1fo4Cl8c7CHpFwRaOxI/7qy5a5WKMPC26Szjjx
NbXwUNjNcpmxpSB0nxbZj3sad0CYJv1hSPj9eDNvnbByWr3c6dXtxN9pssa3orRfbIGbOQ3tT9+4
yTYFn7abCWqyHfTuzp0tj9lQQNqJR6BWxYeDkhW72YjxaWeuHWei/9k7k+XIkSTb/kpKrB+yAQNg
AFo6a+HzyNFj3ECYZATmecbXvwPP7CqGhwv5umv7Ni5kkEFMBjM11avnbgotPwaG3aHDSyNQfSXU
l/AeJ0T/IPO62eqT1DNAuYR219jBE0X27RrPmRW6S1p0SPk566TSAD4NKMAcegmCRTs1j47AIW+g
zOsoTWY8dHgsLmnNzlGoSsRTxcLSNqbzKYDVtKWXpl0hFWGrR2qGyTn+Hhb5VJUDPQKSnIQsnZZ0
DLfOpG7+qGj6I9os2pb6hqZnZLSOLPqFWmiE4VKYm6GrvliSnBFY61lZ9dGJPqacZGrXe91WmqGg
dgzRrVYbhcL0SHUY6YqCPeDeqLWTnoGqyhwSUe5Q3hp5tTJ7OznJ2oVtLth6ElJTrwco2GbILKzR
JmmeFJ88LBUXLpaBN2FfrzoIpltv6LOZkmkPNdnxB9BMVONjGA6AS9aJ2VGFS2ljZWl07iMVA1Ob
1o5Rp8wytk3xYFG47Xv2j1IitUjwF1taXnYfCxXwHHuySY9CTwdqt7CrnocKttSAtHaDNyKLaGzb
B5HlOOL4n0aWlFsUMC+eRftB6ojwsevxHZRutI16885z/WjdiYI4OqUK1up5czB4RPTFlHuDLhm7
aVYNaeuPsa4uWzVji5tmdxEM4j0lloYs4KlDm3iMHZe8QW36VCzFym4Ma1O0NsX0wFkNhf8DvyMV
/bPSzJuRnT6R0eeyBZFC7u0u6giokoa7zAaBygThH79p3lj0Gy4y/ckFIb3SLZOXQkEyHISh/kjl
tV6O0ZBtFbocIcYELBsNHPyAvV0kbWWhmwr0HQ3vIoem/aClgKdEqPBkZi5dRGkrLcP2hRLOD5lS
8Qx8Y9eOlI8cwwOIH/1JCh3nWuncaDFBChXnIwlkubBlh3r+udKxKiydaNUTjdvO2kDv/dGnbrCN
aeSfBeanJKqMBwfvjVnlC3dFLxvsChOCjjSML8hRt6Uq1JVlYxaBwTBvEp4blVHc1SGSCqFXdBVq
pySOM1racv4rxGYeUgalKQH4i90DgYqA4O307XJUkls9siAbjFP6dzDAeIcGxFXx4Nw3bgShsgk+
4QgLe85n+8xWcAfXzV+isiof+iD7RA76s983qIFKltMuOanSmTYpCmVgABC80GRqQBZgyoP5j46B
QadXj66M05Wlw5tFN051v4AJ1DDNDHHAy2PhbwgjyiZIHLudbKxj0sfTQ6Ybxi5yFFQKzWW1bA5l
kfvIItVtU4OmroxxVkefarLx4DurVaBH9UZR3KdSt8M5aACEkwZdWjnqhaXdfR4wZpyTVBVL3yaP
7eYntVPsz/EwUcNhsjHfU0bJ0ZksBixcylalCiGivUILNqkV5Wg0g7mn1qjto1TZpk6KS3ePtMi1
jB86jW83lUkPIkMoOum1udPpOFr4wTEVbIu6Em6rUuBk2bF/pMfqq0i88BMLQVN32yJ25BdgrHQJ
mj4VKeM7Esxi41Wle9uW8eeIvayDrIwn6NOPwPu1BxqNBAPLt8Yz7rCBIwdgjd1GU5qnaIQW1pl+
TIhS1ccEM5Rjg7nInE0/7Tsj+fYqNU92hi/CiPlZ7fh3YzaxWBrwC23F1pMGeJySoDllabQWg3vb
R7Hx2bH8TTf5zjgY1gwlHL2SAi/fmmTSEyNF0ACiv9Urf2W2t7EJ81lNaRRC8j5pdZHf2oEOw3it
xzo0qBxXPGGBWMobAeHFRo9Z4EWtJpKyd0EDZRgjb/YJyBwPUW6OtlZSVtCCLp8pI/mdsYwUkqzt
XZmKXRJiMaw1YP0xIvP4ZfDKcUeqFewV3e6VSrckdnpL5FHa2im9PzssRcuSPCP6ecUtm5sxcz4a
aPqpfqELsIyeFFDIhl9PsfJU6Tk2hmPH5IhmGRc2LH9KzGSKoF4IlQYru2bSYXkcpGPNgqZMFoMo
8z0i4SQAPm+KfAMoOPgUAgMMHRr1KDYpt2xy6DqDZG6T76Ko7BxQgrMBNDLk1mVJ2r1Tvvq0ys1y
MgwrOzjhUIBGr9Y/QsIB22p1ECl0kg+p+aBPfaFWS7aObu+IdKpTLApsZXOrynd1HqxdnItWjmXd
4ycazxWqYnNKF6QcNNYBtUeGr7AP93xejiA4Fr5mHWVe3KkFCRk5EpcBnMcUHWk/eUiAOxhSbhHN
8ARjz1/aAw7LGYVrIBxqTFKITnxJT+8GMRsqlH5H7R/rgsgcJ/Z9gFqtYA+DcLi1VaxGYRJxS6PF
sGZ7CAV3+rAwr2RvP305lHo6zhVS9yHx9MbN2nTXDwNkcz86QedJDjB7HhCdS8QbZ1YPsGEvjopH
9lfuLnEURJLlVwtbIAj6stpEgjYT8EVroDHRyhqHHz3l3xtVL7otHa8fAwsJSCY1xBPUqjtatNug
JtUDVJlUkkkvGX1Wwz4cWLQrr923Odo+3X2GydvNo9RHnklcsiGnAjgT2jmtBWvFqLt9hiyb/YUL
WCtGLBP6QH5IP/lzxxXJQo3ifG/0bYR2naI0j1rcmhVKjSavd/h06n99pELTd0gfKY6e//H8vZ9h
iOhHEFangqUvq3DZmyqw24RAc6BPZmPQPYpaO9hnrRvsz1+JEGc7UX8M+zDYE5DD4BiyGhBwx16b
tWzmkmp7TNDTzxsY2vSQj+TUO/jaemFTa4jXKjukKMGPHPkSuFxp3mcmTkoQWGapJAYjc1jTGdOm
OAMFd4WWBncyf1T8Nl0amDhDW5fHDvbDpppoSYoVMUh6eydMQT2D8Z3ayqNjROXDaOA3OOY1uR9h
Ispto43IlEm1Hzc3ZZagq+mhbmF9xjTTaXgJYB48o4oSz7R8xD9QAL4olJDMYCchP4703AEzL5ep
AjonUI6OO4lAqHZVE/zTJKa8scI/R2mXG3XqhqwH61EpKAHLxG8pYSuTxKm/s4FnAhT3MMqIsYsf
eD+s0QGbU3YZVj3yY5dI9tq+fhhiMzslDrWwOgqfqCmaNJf38o79v7wbyBKtWlVd9oNvU2htcJWd
mBCGQj07B5iUq7f6mKDkNkO2tlo+9V+O88iU4iRTgZGWibxfYYa6KS2mDcIKwFECvUh9W/i1+dmi
AgapL1zkKYx4fjlmI+0N26JSXvTpuxESZmdUe9eYsndD9KKqQf3k+uVTGt3YeVWse6zuVo0yzXqm
06MgfIAWnNxNi3WlRl9bxcdQ4yZWHbjmzfCY5UZNZ3fwlYCcxkJHQR9fkr2umGwUCFwbGTGthAEo
rlxPj44U2yyNq32K5lF4+Fc7INBIAmSYzsUmzFBIdFUVsrripNJ3G7VmbA4JMUod9JIqafbkmb11
GicJ66AO2mqscGd1DDIIZEafgSyNp0jAJ9G8/iMyW2TICJ+pktWLQNEhqiUNzKLQ+tJrFdFLaK3x
OLbBTH0iT6MtwNrmlDZQnerIWGcqHA5qRGIN9eWhGOjrK0SwJX65d1p61MJUf0FWR1N300T3dHoY
k8AKWoVmriN2gTeFwXNFVIVDLoTgwU30revfxu1o3iQeyTpr8qPKNB+/mYgJJcgcY14jC/ahQX+m
q+VQa3axJqk7y5q+fmjN5B62eb2u2OvvEGyHa8tQgO6xU4gE/fF1T7c7hGiIkQR5wglYF6adruoN
m9KQoGbMScfWy/hQV9CIBrfauAP0iCJq0b2L1DvI9CVgmzrXa61YUsWZygDa3ZBaw6xHv7nAiI10
p6s3y9YPIVQaRCZgZNBx0B5eD+N3UHNzK9LdpaAOHCrAHqf9o2gPuXLnZrp3yx1SMc57ECh2FpK8
wzLz7mq3kzdK6ceLkC60uasm1YakxpqGdsG4oo0D2WB4e/7QhgqD85I8f0xvAoKzfOva95qDSlOO
ASYUSCp4i2F1tqgC6JdQd3ZV75y6t48ZSVtkEvscPfJIX9e+Cmt/79kuiwIIR+bCbtGbCDSa/qWp
RXnAwG9NEmebVz3sWoxYyEMC4bJDWvTbUG419n1LraFtoMTUpeylDwzHplcE7svGHLBZ6gvrq+k6
yl2QhxsWLPEwpsoeqEr30HViJMQzyrWOE9nC0yG8oBgr1q7DcADJgHIB/QQlERJhLXvfxKS9gjKs
EOODUQ20y7nMTaUY5LeScWi0dXjqkiN26eUO9shMKUFNQFBJd3YNmSZRukdXDCOoShEeQF4tMoI0
alUGPAnIVFkQDveuwSvrEwvGUV98QvylsOjY7Y2fG+YtSwTspOlbRFskcgIkX5TBXgYfTpRuN+bu
/JVIx35b2btcfLGY8I8N6EIzC/SPnUMK5qOrCHJrhjvc6u2UNAmf1MRomQwQuHWOQXcMtA1mZsog
25qs9l2V5Zh41JaJyw/bbBI23l53MJ7rW/Oh7KP0R4MEPwxw64HZhG1D0n8tiiG5dQLwwj3NV3VP
W1KKpFXKE3a9MyvumiUOeDZQd6ACAasXuQwaiTO2lEYejHuCSDqCMloAWit+rnPnC4Y2SAsV3HlK
7CT8cEYdMcdvMUufi2AlcInRhU1/DQzCVWeZ7MiKLl2bSGPgOgLXUmNIPH3vHjtdK1ehkZG8D8sQ
mxU+IHbMCzBw2mjs07qjIREbKSRm/scqh13iaOBr0Fnt2sr+JjLIewQe+kwf6FvPkvIxmvAsQ9+o
czZF0ZwlZj+oo7vzJzhO6JlALgZl04CaZ0PdbL3Ov8lrn/4F3SyOVUBzY4fHEftSBQGXow6HMPRd
KhL13RBnFolMOnEVikNHW3ePI8STrdXcKyQ2gO7dVCXPWotMKu1tLXlhNQcsypgeTW7AFmz4PRAJ
SVd31e/AMX0SJkgmFfSMGAEHRnhDQaOsbtkmzyuzCk6WaOAECop/KRbnoRLjtIulhRLFd6zJ8R3c
inmbqtUuxfjEVP0asje1As+jX6ZIwBqVKmiy0Syfq7BQVz5lVayIQXVA8jmYC4+t6x4OFkAsFNHL
Sgm5m809tcthT2tYfQBIJYgisaZSACEeYwVlpmZ0IKQm/3YdPufCLMAZCdFZq1JF14H+Nj2O5GfI
r7kkt1XnriHaXp8NHunUL0BtZg+hE6SbwGqio/QxOsdTYw2zIdu7zlyRerPBYmxlus8IWIwdVsDQ
4kdWp30NGnGXk6fQatEd6slYGZ12ukJvgIUeKPG9ev5IrG89bXQrK3fc/flj9DuFqQOVTsECvQj+
RM7hbbMq+KI1bnhn6v2LTcUUzSTNhUM/5cQ9Xyz7BBRb2ibVUbHY4AEwXUeufkpVOvctNEw9WySY
L+j/6MbRcKejNpqQCdfBWJtIzMuQ2RdzhXh//qBPLN5DDaHkff7y/I+G138DLAST4IxRAqi0d2gc
3Aux9UeJXcn0jTv98/kX/HqR2ZmFv1gW2CRSJ3ABDNf9QG1sP9RIcfJAnpI6zvbnW3r+ijCS3cv5
+9QtE/JtBEgNopEElcZQtSl2IhWF1oBGq7k9GpumgmLggYgE+jpp9eKq/Upi9BkKOlYrdvxDw3Bh
A9hmU069Sf5QolS37C+qK7o97w5hcT794Py9VdLaVETc/KTI+30yIa3KQhwsqQwbCokERq2JkbYT
bUIVGbY2JB+HyLl3JzubAd866nzVMS/Lg4ADtnVLpTpGFGWWGKSlc1J1xU2AJ4OZ58ky07J7pUQV
Q6KmgNhTWk+CLcAmj7qTXfCFg4JBoxR65Aoz9Cr0dIQY5pxdV/+yXs1dGB3Qt1fMCMQpkb3jNcz3
+BEB2jB4DGN+n9dVuYGyMPSy3ZjAyfrezNZdCcx8elzOBiVVuI+nXz//n6aHtTg/f6lHkb4jrQY7
LB13KHOhv3it2FjI8BI9IFfBIsleojkFUQAwyd+3BQs1dq4KKBK+GiY9Px0dlKQn4ff5w5fi76/U
lvas1iqmzIi7E5TvgHBT1XYNndHKCo4ijh8kVfEQRLAkcDvBLknVh51Rv6gTlSqWMQI6svczrPJ2
CWHbxu8J1gEGbDBJpg/FSBuN6nqJHgBZJm1amPnMnKAWy6CDHaiRFKTibJHT0mUW3IwpjIsQJeSr
f7N1bHXYuWOTnFMmZ28HtIZynR8jRHCT1D7+68MqCVhGwpeljONPsu3INcXOsbNaJDHTV+ePYfoW
oV4Z6Plf/0J7M9osWvtmbNTvq0yuW/Ls6B1XptNlW6PQgxX3B2MeGaz1tARpOx0J6dZIp53FfbTs
6jROLKGEejswONTLs/NxytTYNaoZ7Xm3cShEZlMBsEatXSnHWCYvud4C9p9EewQR3kSLT7de+6Ms
q4+igNvWF/Gfam9sB+eEslv5NkoyQhhtPUpnYHfa2c+VhB+o10HzOZJFiaovsB/JwImFKptPkDTa
fdzZ8HplUd2nhfaQJJiZGkHlA5oR7az16WbtJH2MnVMWO8wIx21qttXe6iKaVeOYPtdsi+9pfzMx
bndS6eh2YmepD3GJudiPloT1xp46heC0IcPPfPWmc1DH1Vmqk4g0spWjpzASmQWZAesk3kxpgsBy
Se/UK4GdJ5Q4S6H2DyFK4+7fiAelhFHsxvRsQXMIuHtdEu/ZgJhrDO8pWLmxt1GcCpRJ6c6VVP2a
fkm68HuS4irU2TAgG3I4syZHpEvzLNz3fMjWRu/fa7qega5rNXQ06CwGjht0nQ1zTBizTM0dUJt0
/qtFhMKuBhyndi69OCO4dBl3pwiXFfoaHkUxdKeiU17Ia9vMT/yonYSRLgX5JUSrbVFGw0m1x2BD
5QGfXqn3JyK2CC/35NkzQ3dVFBF0QrY291KdmtDLeJ2qgFM8CpGsrHyUURagdg+VNWow9T6dPhq4
TLO+SWM0F/5AvETZStXLH1qnyWWh4ds7Bnd1ZRV3g1Pn9+cPMNbIYNPh9vxdlHoMdld9IPSl6wOI
3rqS5osX+h2TRwKMJ+mqiX10Mo3MOhbOYB3PX50/iCvpsNasu3/9u8p83eMKf/BHtngYQTbsPwo0
PpZ9FEH6DbMxmlumF6ZoxMisgp0hzonxjSDdvGV7dJPFtF0Kl4JbEcTdXhR8YeTF7vxBUYSm5KYI
AdiXIznIqZtEUzVuvWjWSfpCeXE40E5EGsbWWndngJWkiuUfmWjCZS0MOqFQOy7yhu64QPkuhtC8
8XUkRjSsbwW7oYOqQpBuJJ1+gNT9YzaSiNOMAilV7lMwNnpzHk0/sPslm5k72+4FOWrjcQCwsZbq
joA+Xdg+1sWpHj2CdwMtJdDciOrJ4V1a9A3WlapOnV1aRYVyrGtoIgR6Zdj5znKDP3MHpyn8gLo9
2t1u3wbqS29l5OHH4SGqUrQySttJEuFUOfIaMxYpy3JTqZIadGMb9FBhbDJkfkbDwijzg4n/zsHw
DYNcHQupQ+4mMgTRKUuRV5cAXaZ04fnDt/W/vzp/W5NCoyFB1edpAuKcOJZWM8vMNjltyAvHAxQM
O2/lSvWldiplS+4mXOD6txpsUAcAiJ4USSO0i5YiGY3Zh9/+4x//9R/P/X9637M7VAIYLFb/+C++
fya8hqjq1xff/uPmqa2/F+f/88/f+fl//GP9Pbt5wkbrzV86Pq5Ol78wncg//ygH/vvEFk/100/f
LNM6qIf75ns5PHyvmrg+nwCXMP3m/+sPf/t+/iunIf/+x4dnSGH19Nc8wOwf/v7R9uWPD8LUz/fo
r1s0/f2/fzhd4R8fPj3VwfNT+tuc8/nlv31/quo/Pmjid8O0DQqpqm0YlpDyw2/d9//+iWFaAns7
E+mDsD78hnFs7f/xwdB+d1TLsMl9A8HS2IV9+A33iH/+CEccft/WsJjjR/999T89wH890N/SJrnL
oBhV/GH1w2/5X895ujpLaCbWohQhdU3qFl04nFz+/PQATIHf1v5PjXrN63oyyw7SmrK5D4x7lwwb
ZjwWILoU7cba6h/VSeO7uV0l+YMT3AoscFxfLFDsI4zPVzrbPWWqE5antPik55/M4aPffVTHG7+4
a+piEa4hVs/CHjUUTjL3Mnu2LcTnB8t9MLXH/z9G3xmjmjTfGqPHp/glaL9Xr8fn+b/8NT4t/Xce
vIaSTDfBSPKn/hqdlvhdOoIRSFpCWLqhMwb/Hp7W75oqsVmzVcvSGb3Wv4anov5uqZqpOo4pTMPU
pFTF/2SAahcD1OD4DFCdUxE2parp7Xk9QCt/BOE6WTzrNmYX2X1aEV1kj9C35q3bLFXMi6EomHGz
enWP/n5TXr8Z2vSHX70Z5wPj46jZKlcprfOJvXoz0sjqC+gV6qKh8N37S2TqB5POdlQ4MzVgfsVD
I6f0UuPYhVZrppD40mAHDT0ZlRoLLGf3zhlduxW6agBRV01u8XTXX98K9KxiLKlJLHg6s1FAVHFI
Mfs6UhdsKjtlIegGZuXdJXdvH1lcPbIhDEjiTBOwjn4+MnnZKjdG7gVdPliV7prEAtGmLMWQPRHe
kh/7AUfzqHnG0bPaZSqMnZTxhhLRPhfeF4tK5YBETc0pYS4021m8fX7OlUdlOJaqgyKQOuqSn09P
0ekchBGvLmwrnyE7wpgyCcQRXBO21+mB8sBypK3z7YNeHZnIdQwpTQa5ak5n9WqA4APTWeNEZovs
fl4mpPzbdpkNd7HxJUM45jstaM614/b7f+/Acnparw4sHZTrQFvURY7/yyhwupFxfRtbX6QZUNqj
QyHvb1TDPvXUId4+9i8vxaSLM22NMiOTwnnJen1oEWZxS3ltXGDjihElYtkM6SaotSpTVv/eoS5G
O9G/sEMw+4uyNmeZFywFnVfkFFb4rrzzKJnjfn7VuSreGeRltk3vqXXxJNtcxZEjoKqBpgQvvmhD
XRUb6fjw9hVp2tvHsS8enN02uhPQ5b4YSSuwnZ7DOdkEOPyMGK1BDsahhN2rB+xkRGJiOH8tjT9F
b6+ntF9ek+kyhW4QhRBwSO3ijpqGkfdWmfKaAByj21CST8oGGk7o70gLmsk4eoIJ4ztXLa5d9avD
XtxdGoFjRwszJo9drPUzXB8XkEKoNJZU0GqVxmbURgbc8Tyg/v/eyzJd1E/T+HTRukp8w/yg6+bF
PZdk9joTEho9gV88BPlS6Jt66PHqhRehKZSMdq6SPtnJtxCqZr0Z4EraekX3S0uzSbxRtGZfe+9N
5VcfhWEZjiT+M9EIcdavX2GGYx7UjISq+rMt0fbF/tJSDCrOVYRn1o5+d011STXQaTCO0cYxyGMQ
bkEXWWdmctfa5hHucqDtEci/87yunhsruM4CLnXzcl5z/MHzEJ6qi+lJ6V+T7HPaJQvoRGvR0HpB
v72Zr0lxzBWbDnPgbyOM0iHrZg63LFCoQVh45b2UCE7fPjNxbSQJQmlOimquc7kkN0rcW7bOMjSA
9iHPtVStYd2On7wchwq72WfCOZi6fWJQP2TDcPQwSoPRRkXeCeXCS9BaihSloP1RkIJtaXCLD8n/
dC1ivOmq0DQoDCbr/cWTJXc5dimekRihKUurqgHXtqsaVUsJzHC6S7Boj7rx3oAyrgxzg2BMM1T7
HIBdDCgT2sMQcGu80tlWPctB4j5mlIwaKtSYMB6E0y69CnWuVW3ptr5pO07DcT+F743ta8NHWrpQ
VVM6puFMZ/p6aHema2ZtOyKxLzd9W60D23uQbr0PbO05CJ5Qiisc9+2h8etizG2Xjs7KZLA0WQSd
Px01UXWahuimXWgKep8M+IqLR2YH2Ka+db0Oo04fy4B25Vf17TuHvjYqIawRBCAgdDTr4oLbuFW0
UHPGhTH6X9qm31fDaQwn/RGzi+VsWyqQstoidltOZwDt8533Qrt6BpqF+afAtEpcBoYFGGLX8jFm
tIGyWJQBsmRYKyJ4wCNx24QzKtslDSnT0SOyUMqXd+7AtcFnCaYzVbMIlLWLOxAHfpwnNscfh2RT
b4dPoow3iMdo6M2XFgRox+5v3ZRKddrMcaqiqxdrsbR870lM79blXG+ZDpsP7FPQrl6ch+HTjBem
FP0N1wMO7O9MplSIcQdb8x9goh+qOD44fnLoS++9e0Ba4Ndjs43mndeFLqyL9z63kCA1tJLQo2zP
qeQC/JjrRrsQRrOP8GR1aCUxcQUSlrvstb1AVBj2yjsj4dq7ZyElRazLPKdfDkU7ySkkZjyIsPOX
XUICDd/cwIsXuhzWGmdi08dDM+zbz588xS+XzlZQqDqvu2Yb5s/vnkpmFKk8kVqBtGCKSQVAw5JE
87QX6ZTgncBQm/7e5WO2edXZFmrsRsxpyX81w/ihhnOJohOEejB+QbTh4QheJ0uxi1TsU+uvpp5o
YLUwzuesbwfhOScFWLuev3cq1yI627QtKCakcPTL3Wmq+1RWHG1c9IacW4jfguSuyqF5Vt5Dkle3
atffNNEpatLD4Ibbt++7dm3M2Qx4wYLDpyp/vhFaPCp9nMkRyLpNkyXFEWlsSXCPGc24on/2jIj+
b7rkkvGg2srTELZ/Ks07T//a1Murb7PT1212Q/Z0lq8eR2iHTU8Vle5qMj0S61CnWTnggaI6pVcs
pkPQnCNXJb2ezN65AdMFXoyEnw598cKX1AqqAcXbolba5RTShjhn+7Ih0XRn0HkoRnPXwiAJ4AOV
/Z80iZxqZ8ClQj+WofMIqPe9AXHlDeRWoL2ymAhU5uOfb0Zko0lSu+jvDVIfYmETbcrSOKY8Jlez
HyvEhdLxdjgczFt8xEdMSyoD51fsTF2zAbZKS4vGubXs7bt3g/ErUyTlNJIppA7Z8MiL8wuVsMVZ
nfOrio6csYneO14wkHAG938gxJItErxu5TbvLhJXj2xzSF0n3cRa+fOd8Qbd82AHMlhL/0HCQotq
l6J1tY8GubOcipahev6jL6vntwfJtahxyr7yWAxLNU3j4pKFH8jAiKnyK+BtkZ3NSx8bU5Ai1IHm
PV7Tihnem6zfJmWHypNzr72tBnTHRkgf97SJ/5EX3Y0i6j/HVnnQ12MzzEK2BW+f57VV3CQPx8sM
b8Lhq59vEEg7dryNO3CDZnpZUg1Fp0Gb0DcYGV8jmjxmpcXBteHUVZDurWYu+vfG75Xha6r0uthC
o+jHWfx8DmOV415oEEbVMNuR6m5wtb1vYTi7uLDZwDdcd3KbCN4LX6dncPEim9M7w2Wrhvhl5dZi
IZNcEjQWKOcEEEn1qdKMHR3ZJJLQGOrDelJPUW+jQ9Odg6h/L3a4MpeSUpvCRzg9LC0XV65XUHvp
OuYlLfF4wiSyS4BNF6gVu5gWrb0wYBKACyqlvknZZwx9AEileWdKF1dPwyFy1i3dcmzjYkoXGdZS
uJ2xoBQAUyk2SoziQq1sqBRjO2iPw0e417MWk+Uo9J4qHdIP2HkNr1pbC781nrfWKhqTQavn/g7d
64uSAocQAujBMNCLU7wTclxbjad0r0aqmGSpuAz+TJKzaaSrDBfdewQBcahMc0kDdkPTvHyRmBso
48eQsues9+kz1+K1DxskQnER6hCl5fyd1+jKmmBqVDNUhzwVm5CLNSE0o6Cj346dQErXO0ZQtkxu
Y8AhyBIxJKyV4slrGiC1+jFxxniGs+s3f6CvImb3GhtHGnjIA1X/mxHO6DJ4wTWqQJdrdRfS72d6
HqEZTiIzYUD9DYxoM9r4UilELADUaR9Ciubl9ynUatTBGw8yyjt350rsRLrBZA52WAXMyxxQRPfY
UCBEWvjAfgs9Odh6fmelzkm67Sp+DEfgNGCublonfwoj+zGsxoMT6dSJvS+9+d6cdyU5YwoS++wd
JDP05WoUN7iHOdCZ4OWWdzJs6Rq0X/yafi6PvjKmmyJTn9++A9cOqbNHnpLZZIsvD1lXiE0iATij
M0iWWyoFbQ5LY36orelepUdJvPforwSJpm5I7jvVOuaY6eevAqQyd3K98TCzVgAgIShbar258Wp/
XeXs073y1i2Ue09zw1nH3a8wE3r7ks+v4OXsqrMGmiaUFwqLUwD/6gQKG7B3XXICVYpkMoq8z33R
zrVptxwpuHhFG0MG95nh0+ijkBNsAI7RUiO1+/7r26dybX2hLGSrckq4/vJy0o0jwLcrwyKNAdE4
iwJ9DCKv+9GGWL/pVXtBUum9mOza/SfhqYHR5+X7Zb8gAjEoscXCGhB/OWN1q9XGVpmnM72wftgm
9kfEQcAqZ7Hbr9++3l+rSNQ9prLqtB1zsCm82KsUDpVsOcIlDYFZeD86037M6nZfTSoDy9z4irlB
vsKKYhCJ0dlYF7ew/oGBoBnR7T0a9HdO6NrNkKZpmRbpIk7qYp3zHFmm9PyRSsciS239h5HecwNS
RR+XtzKsblMsLPIh2aYi2mjBePP28X8dAGwTqSRNRUNpWfZFMAbMVO1zj/uRIdTyGAdjvDM999EF
YvY0NRWDVnv7iFfiKg5pq4J517GdX644lvgiDKEY0DtVT4IyO0pPjBnkvhx0Nmo7E1NHYWPjbOl7
ssKHQLwb+/4a3rAj4O1jkRR0v13Wz2xSQI0bI9czXB1gRgL3/3OX1IspTYa3N+r8CldMHERIUBvm
p7CL39uk/RpXTHsSIBkIB4hx9ItVkXZHBHA5eQiycesp2LW6evtXXjfaTDs0I0824y7NXwp8kxNc
43z8T95+Er/mCYRKVEP7Dw+eQO/i2aeqNY6qkwGlSRJEmR5Vneg+cPBVyodlxTT89uF+DQSESlDI
KkeanXB6GoqvZr0m6jS6LNkcTpdr9/ECEtO66CCxk574tw51Vlm8OhQd5p5f4nS1EEjZjZHFJIfe
FcxVs3tvMrv2IGkPwmuEYIvtzMX7m+lGYlYgwhcaMiBhl/f2YK3akhb6tGD1ICWiztWKjlSPWmgo
poZT81tY0qziud/evupr7zKWEagGNMY2mZ+fbzDZhIS4ENFZCqgvdaptOdon3xZH/yFvv1l4GavR
uzm+K68SwRO9TYTobLEvJ5Aqq6x+jPN+UQXA5VoGEmqUCXRXGPQvNO4K82M6Wz/nDF81T+cQoD++
fdm/RhBMJRRHJFM786h6Ma4ydulajdvCgt6NnkYwYkY/+oI1fc3yZcNgePtwV7I8HI+kpkWAzeck
9ng9jo2qKIO0CACO+VhkW/7OytxHWGl5+50mlo1i6ABi01Xk2KdS2sFMTx8EirW3z+LKs+Ys2I9w
wZTSLksvVtVKvcsg/VhQB1Tde4jbbo/nyELL/VlVAGyhqY7a2vHtw16ZMpgwNXuqRBE8XQbzKUYB
vR7iNGWSDtGpExa5OS9p5gJnhPul97+4SvIirBHccYlK9+db3WaOO1RO3y0GO14EbDgt31820lxE
dG+nyT6jZqsV0Xsr1K9rspgiYEQ5FI1IJV680xPNSAZh0i2AwSyb/iR78E9htCZYSxEuoszy1Ic0
IJGP+P/tG3xlkhTse1XbIe1AO+PFFTtWYtRVZnQLGRBti8l1qZ7hOz438DZ7+1DXhpDJNDxpB9if
XdYV8VhxwPi5EJZTbHD0eKHw5tDQua3GfhVm7tLv8Irz+3cijqvvjwnUgHHkcJWXVYHSSUMtcyxI
pxg8TWDjCohSAfvNx4WIYkBmPSENXcSWt/aT/8vZee04jgTp+okI0JtbipJKZbtMu7oh2szQe8+n
P1/W4OyWKKK43YOZxgB9kSKZGREZ8RvnGZHKzzTqXj5++LWgAWJCxCwGExdFyFw1UaAXyK0GiGGi
AOH2hnYX2a0L7BZ5P2nfmltNldX3rQNpECdWnNnzzYxiVDXmGc89UPoGzGZLA0+L7jHGNMywGE5q
6KV1G/tpBeOATA/dRZ0Ovc3WWmwoxMa1gUE8dCgn82woHQgsQ9pUOy9BB1n05vHtCALnFuQxlhNq
c/rzF21SYVLzscVUgVp7Hy273mrMBJ6TN/n9lbxDu/oEdPiQt8hP3YyDtnF21wIUfUWHygpsxUVc
nLEUa2sb9hf+lfsqRNcyVu8s+XOY0ZRh4PLxw6302nm7Bu/WJPUx9BfH+V2hYRqhLXeGzHEdp6ON
7kCFy6b5gx5uN414HFDkOI+DqW5k+ovd64jzSoeOW7psvkEB3y+LdxpjqwLEUa0oaI6bOyhd3BVb
ROwFBGjYM/f60yd9W9LWbZV3i7bc4kmNAQ9rrZpgxeAu46pZfZSK8cYp0vuMGUNpm7h3CLrSiLLl
NG5BZZSL78ryREPu7ZYY6C/LDBlzp9AcaA9IcrUb1Ph7de84cE8rkvGuNLN/MYj56dg2YPRjkklf
fTn5rQNAt7RUpUVp3GBl9xVG00aCeruenV3lxe+i9HDAVoJ4W7YvGny6BuIIGB7V+R2m0rPUQfJo
r+AKwaSUans3qu2EzGcJBROJBAVJCzV+yOH4ul/D9OikX9I+vYUL+whr8hcG4tkOn+u72NKu0FpG
1JRMB9UImb9Ev9bi+Rj61jUegnvy5db8Zu0lO6hwiuERF3NnEaEgu+hDirae14CrR94FAc/Zy1E9
HuXUM8phKzatr2eJ7psop5bXsFbHrwHlSITmEFyt6uEQzT+K8FlMy8WQNFcaDO3G+zx9SSOkKmxn
PwAdqBs0hMbgBVmrL6mpbFQ4l/1Tvii1M5BuQwCVVBHG3x3pIJoaC7I8MEL5pUK41DmocXbLr7+J
EjdVUYAPuoNeoLPha3ew4ceq26Ptl2/1TS8uFuJ3YMZAZ4whzUXglnpjalsUFj1cIG8VRNTKJrvz
/eYnwXTvV5M3m/2NY0Tfm87+3DcgbdDGqrKN8K2Kana5wcEwyDZtAtAcy3OvtV0/KIbAcmrpjV2g
Il3Et8Z0KOUgd1Ul+NwNwVPk1NdtUCKtLT0iH0BHuTshyrlH5Pte4gLSYWllWs5Tz61/lM2nIZju
8Dj0P9cGY5Te3qhsVHF7XvxogX0gx/L6LtEnBkqhpRTx7ugj3CCUgOJAZHwO9ehr3TS0WhME/SyN
gR9D2p0pKFgxQguG3pxCanqUZREfsHGKzV4N/rIuup9pN0ZeKln7ekYK1k+lT05P8qSrvhFnRT5e
/HT6EnQmOBRAO5eNgUArS1tPGQjqKMhklf3dUrAZLe+MFt5Om3wvcvVUIhsCpQwpe1moCX75459g
ycB3BXSA9gQXjPMTMFWJY1gFTlWRIn3Gjuo0ZfAgu/qUDcPPBtfLLrkdtNsxx1wcbV6EPTd+gFjg
/B1Ql9EmIJwqdKGXFaLZqxKa+UwIo0l/tkHbzfktbhH3yfDVltN9U1Crjp6OM/jHC1+mVdbl8FOg
KWKzL3JcG1qNLvc8eKjqd03LJDKUbhPzJ+rpXCQzwfHb2KmXBQRJQ4CyaMFq5iVMBQHRqs8RWsdu
Wf3VquMtGqSPup9/CnEYxPS3mIeHwdCvJlMJ/3yrsTbrst0I+sYyp2J+4k9gA2dPDfzfLblLl9GE
q9ASTU1QWwCXu049QUB91AayaNv+5jL84+NXvv4CBHrEQjILgNpis1Vx0g125kxeOaJU6Fv7yk9v
p9Z5Mu78EPGPpD0VuFglTx+vKz7lcouR5ADHKBB+QLMu9rikSAZCD5PX1URRxoqtivC19QMowOHj
lVafECwKAETuOqy3qICn0a9SWcyRUadJXKsB/2E55c9cf8B7FKQpknCSZxfh97yPvn+89mWCpSRx
qLwp2theS2RO4GOzgMQK1w0j9SaNGXpLWaH8i80Q92Zzo/YWmfHinTpkc1BHZM7lsZUM1ZF0hxCv
g24SdISKlnXWdDfO6N+KUR6l3V231Y5ZO7TEK3r6bOHLm5yWxyOaFxza2EdMyVJ+5ZL6A91QIFlf
Sl/xmvKAvuW3cEyvzFHygtHftwNwtLGnwHpUleYBUgmMSvjMf/7yHW7XjJo0JqBv++JdIZFITd7p
CVIPGQOGYWgfUGu5Sqt7g/q567baUmsvH1QFyc6keUCVfL6hw16bohEnPc8qBvwuRJl+V/poJzvS
FWAlYVIDC1ffqpYu0xV3LK4gDBCAsNPSP192ZDfLssQOM/X4eo7aE3Ll3jiNMeKVgvxh4xHuX+kR
wlzVXH2S24R+frRxmNeOGAgWyiWKFHHSFg+fMaOr8FxgpFCHz0YW/IMIrjKFj9mELbV2kPNwn8TI
F6Et8uvjj6ysvHe6gKhQWnTytYv+5xTTqGmwifP0KMGKIjho44j0vCs3UOoc7So1x59J6n8VWHc/
S1+Lqv1nlFvPbB2+0XwbNjFiKijhjZ8EPWfj1110sgQIgOYO8AX8wLksnn+eAtzRnDvsQQBgVzVO
XH3yT0+GQwO0fRgtvDsjyVXRncDdawLd4kTex79gJQKB3tC4JDNsA5O4SKlyrTaTiS6K1+AqkFn2
bxSzJ2k+kGf3ySxtbISVqE7mptEB7FMGMb/YjVXvjxgUMc0KdPOzYbS46464KiqvaqxstbHWdr4K
9EMW4RXmwGKtEIDz0Cis1SqfSi3Eems+Bmp0DW0fWUDQzfjsaamFI9NnYJd2slUlrW08+HBYGWmQ
/wCPnX/auIyKDB8P3mylXyEk8jDW+nFO2WUT5prNeN8WB405wx9/T5UVEWfnH4Yei6eG+k2WQrrA
q2j6+jOy7h364rFxXfat8LI+fbzcykOqIOjpFNK8As+6ONijbUdCLmv0xqx5QCxmMJ41KTg4wXCD
w7qPXeY4O39Rk71R6xii8O/FnpWCBhhj1QkXzuCuU/zbIJReIJzf1ah1K/iyPZkp0Ep0SNy/eFrY
AnS6SReOvbh/m/nQ93XILEnDVGXuvo3l9Zwr3hjo2LmhqQVp4u9KULrdsHHgcVDuL+sTX+80nCfY
SMLdNsF3rglfesz3FL0+Jafa/9rNEsrQ7canXcnbKn0kQGacH3LWIjIMSt1qZV6QOTBvDDUNy1Dc
TWb7WZkRA0+gMuvGxvtdyxOqDuDCFlwaGhzisvsuJStmlkX12E9CjfHal4Mj671EubbTgB7WLcS9
WD9o0e9ECx8//rSrT/tu5cXTjohfS6VJII65gMbzV5sJXVHtGszkRuycMArdaK6sBF66vewiOKJM
eJfhaQyszDcHRtxGP9BF6a6NAjHlGdkwk8SkbZTxK4EXAqINiABQBZDJxTmN0DGKZEsgWtD6LUYQ
e2A6RwT7mu748Yt8246LKpM2oA0z0Lb5kMuZUDSiQajCJvJaOUJaFGd1uG54ocXxcawj3DnqCctT
nGOMdLw1rHFnSup1ZRgwQOv+SkHde8S80ShRlE6mEgW7+Y+HZNTAIAZBuxEmCZWLGNkbSoIMOi8j
VrVr6u8j6HP843MXbvABruhfXJdxKBbUaAMUMeIB57u6jxHQSgWcKIiDQ2Rkt7Ocv8ZD/qrUt6PJ
YDbEBvvLPHKH+/hbrG1qps3kHm5uKkDZ84VVO6ssrMmpcPHQFm1obEzxYAHMYFb7CCeXBp7Vx0uu
JQSD9wsUU6c94iyfdbb1wXdgnmpIVakTkJjyaOXMYafXcSxpmMxXGWTNjxdde04s1Bii6Aqt3mVf
IKjCasJ0nUWFPpudXiV6+YCUvYdP4c7uxnuLD/zxkquhSgCV6AKZiFIs5zZ11dZ+ZXB+EYLdjQl0
RPosUkczZvyqBBgS40zcWzUb2d5Yeu0VA84C90ufnXvV4qvOeYdQFg5XhKnkaLbgVA0xHtPdEEX1
Pv4mhJ59Y2OisRZAmKHAl0NWgGbjMj4iom7FEYv2ZXQtGr9UV+hoad5fjFjZPtxUoJ6+kRaXJcw4
d3GXouiOQjfYZhBVOWqCAb0WtfE3ov7qq2QhGgxQJEEcnh+QtB6GeJw4IAIqIMMbLbvhRtxEcTfc
8fL5esG3Sdsqgy8hVuIR362rnq8blBlKwxKXEg3b5eK7hHHvJNu4NT9MuGyoKKaliN5B980eBP/w
4627elo0uucy8KpL9lkba3JsyzSoqz67RbVv37TObRIXt2H3pM4MFpi0frzi+mEB/CGYZiuwhB4v
87nvyK79BKuzxJpKSgI0KeoH3NBPoaWdYOjvGz9/1cq/KhdpXoMXENcOotL5y8Y9W5WsvqZriOh1
jW5RaB5LXHeSU2anyHoPbnwH0XTjandJoxDfmGkNwGF4TheNYk1K+y7MQZCVmuraPZffabbmva/l
nlbdSb7EZL1T7zCa+WUwrQjC7jSmmScmF1OX40A9+RgOpXfDGHr2gKcqd6V6V1p642qKf9C7LSbu
2r6Al0RjlW0B52XxnkL0VNUU4pFnWfOxRLHcmDOvn9F/rfNPhoXdzBYRc3VFpoYCV22JMfj5lwlA
sztOp2Lu0gUHZfb3OWz6lkrA6F91Fs+jLdrCWtVFx9zhwzBsJ2Gcr9hoY+Ojq07shHmp13hlNviT
TtZLGClo0m9tgtUHRJBFBvUFinCZJGxdm4dBH+iFR8Z1h+WOU+e3fVo9oN6dJ/vArDbqvNXn44Sx
FqMx+Dvnz1e3s2NFKc9XO3c1qqNq1iE4zZucH9J5CyS5Fj0pKNE3Eao3FxB9mtcxVCA2TBjCX1Ta
U00ci80fTaMCxXmQcXM2lK3Eu7ao2Jxi0M0AaZkd8NPD2Lar+YIGtHQ1eArrCNF9GTVleV9gR5DV
6qMEDenjELa6LN1CviJjD4LY+YvFlG1qmpBlsynaYyj7KAF5wUUTNwXjKk/SV4glZuZvhOrVRAGU
jVDCrIUh3yLtzmhiGonCslGHh2uzj4Of6fysqDAGYalDXmTq0aeW65tIKY5/UVY5FFS6Tq+G+/3i
mfMqT+Ic5xmv/DXMxmHQA0KBQ48a7GQy7PJxi5W/9pIdQCGM6hntXsybyyzV1VbHd1aAbmvMMBHU
ppd0V8nadSZ9HhPLxXvxb8pzWlEytyL2lbmsHoFvwIMOgGUqU3uKVSguoIyzAgooauWz3J3iNH1V
7H+yOf3zGTKV8rulxXF+d99NsqaVpp43PMMHSiZsSLEdQd2VSJtaCV/bxEN631IHacEpkZC6hnr3
8ca+BCCxuZh7gPZiymRcCEbZRo8Naqjx+PLMMtq14WcnrtvWayIYFlS29We8UT5Jm+zr1bKABryg
HwmpqmVROek1cofQtLzCuk+KDnWT8UvdyV8r5EwBZKD+HO2cwunR/zS+bjy2iPTLa6oDpp5poraG
DCoVCoM5APox+Ugg5p8Eu0iUfoHsf1bKr8xzH/D08HEAwEGM4/l7ihr4CPXGHlhJEURqgb1666Et
q5OpCY3Ex6sYPwamEA2DmSy/zbEyrBwMgJjRl9UWBmullmdJSiIxW4M6KX7Su10nO2pVgV2hwKbe
GBP/1ulyt72P8+Zq4yWLdLN4yTQ/oZCIiZN8IbSQBp3jZDiferIFVdRPufzPrt5g5Y3kSSCVR3Ws
PBNxgxRX6I21tdW1wYmIuRNNu0WqjxyMA/USS1e8oXeVUK83uJW110Mp/zOO9osz/S6i4JTa4RNo
qce2Lw++/fPjH7H6pmmCCFSU0DhZnG+0JhWk0tngjRJ+Q1DHSe+KPrnXJe3fjxda3UViRouuhk5u
XOSJNrMVaTSJYYWOyrNEQ1bGUNRVpsRr8Ak1KYDRLAZA+PGyy4AtYBCivOFPxkwXWTHFFML2J7VH
LkQ+iu6Gj43inPZ7HROYUomPE8JNMiXWx8tepMX/1rWYylvIOl2IFGWygYpoLKMW0Ub7QPDlo3AX
4FarVwChsIaZqhfp2ADrjyBJhzggb/yAZfQQP8CmtUJWRkTGWVYhtTzAi+y13sNIxm2K+wL/elxB
8Q1CzC5+MU85nvNKBUIrIaIriWunj7j9bryH5Vd/+xX8AtCbbLCLVlsdYchqR4hmVOawl0AJp6SI
Wm5OTTOclMo4VHReNp58eaTf1oQYgwY6yGt7eawGLcaIsLZ7L06ia4FZnYydkgQ3zJF2qXxlx5/5
Lq6l/GkB9t+6Dm0sjpEMl+M8aM1TzZBS5Y3jAONpc7ifW26MCHFavn8vxPxsRKi4Kx0/ft7lCX5b
FuYVm9ykifY2XnwXKwe/CnILxKan1sa1kDPs8uahbX6Gnbo11hBP8D5YiqVoRMDsZKXLFosaR4WG
9j6qL9hIOYrvxl15RHbhRVBOC/V3Mcg3GcLohV4/aENzm1Sbvdu1j/tG/EfmFOLRsncrtUlda9OA
ZdNvzLKRyS4/1SpVlyK/qN2zWpoY1eh3Wvjl45d8ATl/e3RalMyrcFymH37+cdmmepTXoIKDJMB0
I3OHtGJQl97K7fc5do6MC3YyAo4G83Oz7jHeUnfcDzZO9Vo042b4P79iEa1xaMbyRsUgRpDq39gM
1Yx8sHCOib0ASIYQ7RPQuY2nX33rtCcoBam1L4J3Aue71EbsG0T0TACiCt2wGhO71GxRWU5umHG5
IWYT+ItsbLqVR9YYkNLZYwpx2RuRS6kZEgPQpiGPbt2ijBntXDnXsNN6MeLQpXDZ6AWJl7jY5awo
cFxAuACxLYqP2WoSKsJw8DBu9MC+3A0ddyppP1sYU0db4Wp1NRSGTIUlmSwtokZH8YdNFVMHIYo4
Dgic6Wh25LeV/KV0tsirqy8TNCh6ZgRGCDjnu7iL8CwOAkJjp3YncYWp2mA/WvjPIpoh7K0Vv/pm
p3+qxsjhoZyjcLeJjjINp/NllcJmhldJZAEQuolinJpC4cN1G6fjolp/W0cTjWegOYglLYZzsaS0
1iybvacnweGNloGCTmVF11gfcjEBGWa0u1qSeGRpI+usvllkmnQwAys8I3+K56JMnP+Cv9+9CoGo
FMtAOGsZD5vY8AiiLUHNlezKBIMsj7AH/bvl3FVycIwG/Dd4gvUOL/m6xbjG7E7wmgR21vmrqkJI
onHPR60PbtOiHZ2ZtoxTazJ4rdbvDYz8BBwMC6ZP8Xjb6scyVI5C1DMi01tJR4GFCGVxlVfWxpV4
9cnf/Y7FqRntMEroBf7Hmsjzb9r4JVSCQ9x+GXMMmjbHvstS/W1nvY0VDKQeLvqAcV5TqJucUiMe
b0QfsAc4IKDcCd7qxqdCCndtmB1jHVwpslR+nX5OTHVrf6/kX+DczJ2FzMElUK0vh8CAK9J7GA0c
8ZTY+zZGkbm5x6MQy2u8ZGIMhKmuES6uICJ1f1FN8wPgHwHslW2ug+cHmZIW3kxPOWfBEgkkbA8U
Lt/NTla+4t8Edq53c3sreqwdLQGlB/0jGmrL6IEKvl7lc9d7mtLuxIUw5MZgHyeN1TPAw3fJMG/U
VBcjYvG9EcgGkiWE3qkkzx90VqtGjnuyDuPJT1PBXay+qvCBk6LB9fuXsX6mnb9L0cJLrRMqfK5s
jkc0IfahZbtBfWfX+DLkW4Cdi07I28+CoUo1DeoWuNr5z7KzDBhmZPRe3kEssE+V+tDF+GP3bllC
XeVGI78KRqPQRPq4BFg7cNr/rrzkQ8tFrODVQnErpqaC5F4F/2CzEKqvAQ0+qd68v6yUHHwARt/4
nDOVXm61MFcw4RlG7i+RfqUNN0J3rBu4Pg17pw2f/OkrWi/4jm7RJ9fyMb0mXcgl4dW+7L/raRAN
uBj1XtiB4EZSS4A8Ikqq2m+flMQ/fPxeV5czdRSaONHinnT+Rf0uHtVhbHsaisZOw5a8QHbNUR+N
PHXLbqsfvroalF8DOCml/BIqnQR1pnZIeXpZHB6lFj0yQ71GfwrwMMWH4jx9/HBrJ1fsVSC74o/l
N7SmqsCshU2T90yfId6KWcbUfocwgP1GtAsM1AXLrf776ikB/C/CFEGSuHH+TuOuqSVjUDBQNg6B
9uIjfBL+dkKDa660JyuhsHfElnNsnA1owWoBYjC/g2wDrfpi3tD5To0CHedzkOm7K/pV7KMHR7dh
jv1b7XVsak9v9R3GzBvbaOV4UpbTLwNDiui1vKh8qG90LW9QAsRB000MaS8hDNvIFQAHxW0b/Vow
AD7+uCt7iW9KE5wrgZDYFinz3b3TrtrIVitotoZS7TqYQ2od78P2NpFMz9e3ct/KVgIETeYFXwZG
dhmQ80AfmzY3Oi+XGMKF4NBFeRGbO6GTpR0Zlu06Jd14xNVF0bXhwoWuCkX6+SPikpdN+Oz03p1l
tXsVI8cZZaOAq3yNgU0sVYffH7/TtQ3ESOxtlsFAjk7C+Yq11c8jlU0PpujUmz8F5DcklWhhgRjX
Syy/dNZwBO31N8sC9mKMAs/gItj6gd5rY8CJkXsiEFNwAWrwh/R2jL9K6Q3DKleMHi3zj3v7ZDT0
HhkgKTZcoQt9Uye2W6m1iUgKTkZCN7v2PXXoj7QPTlN8a+OD6nxv++rYJltkg7U4wb1DyN6T5eWL
2ItytD3nMp9XKNeIYrZPDK4lXx0p28Owh5s2ctN8iUERok66cWLXjg+NFNqhlgrYa4nUlFptVLE8
JBTXyV7BMYgMe4OYco/RWZ9sifSsbiy6rza0CsGUXKY1OwmceAxL7icwisvA8ewAxDaMKGV+iJPf
EDuUaDrOwya/WezYxW1aTOwtkXEMwTc+39HG1A8BHF/Y+IW0dwLcNmbhpBFdA21wmdkLPW8hBCiC
lIWK21/sbDC44KAAX/H8i1xAzwI76hojLKDBO5HxogHEFwW8EX4FY4LkHg6ucbCHLLnRRlhrGenv
lxYx+12AVHOTFw4k1RNCoSEOe479fegK12iQVW6r61E+maDs7OLQUeFo3Y0OZ2/j8fW1t48GIzmJ
uAIt7fw3TE5XVbqescuQozKRCCik/NhHBx0RbT2KwPV4YXYtECZmbF6blf25K/yTXWwNatciqRDS
RvWDVjydyvPfoUD/6ku96Lw07h8Lqz/Y3BtHfCydeSfkm6MK0wmp3Hr8lSISWD2dAOj1dO2WF+RR
05I0d9oOKUD1Wt5Fcgfv99+iyT3dwWyFY49z62lOtsL4ykWNrU7z3xDCBbQ+zh8XaFMCTq3rvLgz
rloN4gQE0sp8DgLzKorclj3/IzPb3YiNdCZvdYTXDvvZ8oudp7UFDvMmtjpTYlzLJeBoaCQOEDy5
PjjDw9SRxLrGrUCt/fl+Y2UxSRL9YfyPzx88KR2rHBoaZhHAgzKH7EmixLkxr/ZCFC1K0GmVpAOg
tX1UvgzPmfQo4Tv68a8Qm2kRciBvcGujOmHo88bPfnfw0qiP5jr2O2+Mf9j2v2Fq7rKMhsRmdBHv
8WIhVUik04VhiLh4z3Y0yIkjjZ0n8ZmFOLzvR9cNAk0qtoHiUBkcs4+fbW2wRBuUeQrYZU7TEpUt
5bVMRRL3nlOGe2M0XCEtAwP8qp/sl+HbuLNwdc11d4jjK+q3543lV04Ukisa93DuLM6FMY+doO2b
phzkRMLGvX4IJuepKBoYzhXiVOhD2zX/I2kTFpibi69EEQAuVAsQHIT/2uJ91wirpUnP4lUffgub
/tBJ8fcxyh+tynkS6OE2yff9jM21lH/ynRbvP+dWqS03mBXa1QaeFu1N6Oh4y3dPiPZthZvLnE4P
DpIJZARxo7vYD1WgD33tN57JZ8BE0EKvNGnCo49fQhfiJKkbz32bv/o+3BrTfsbKiL/7VabzfRtI
X0T4ZcSycRouNyllsxBbYkQElXCZAmSo3tmoqY1XF987gsAQDgcUiYLsVbXw7MySrRiwuiDYUXAq
oim5pEgME3vUUcZGyB9EynfruW8MVyAbjfyxV3dCoo7iw8N/m2YKM2AUsMRAuHfj6KoLgFKQHzd2
rX5xUMXV4X9/0jL9MM6O/GFovLLRIQWbrq523H2RH6gM18bfClPeE1f/pwCjCfNbHKIIAqgBP9mr
jV9yeX4ADYtmODmAkd0FoDCZldJslRoxDMONka9uym4X5/yKBs2VCEmfojw1frQniB421r4sxcTa
GhhXcZnhv/Pg3OazKbWtWntp/mDIn7r+FkUCxT7UkUJtgLhaeJtH/0jOFk388tiiQE0vh8ITmvpF
Ay8A/a2nc1t7jhO7FnKkdUF3rOb5+4dKOAYFXOWGx42nvdyGrMq4jnTE2OHCWw0MmKk0elZ7dvSf
t1qbgXQFFj5oh0S7MvzZtfAYF7vg/5MOBgQdNKfZ2T3hvIKIEIR7rd1KTyshnPaAYM0D3AJ1uYRA
6rIEX80Pak+i+Kwymsnh8GabNPbBtbj4mIR1sa5VJFdvUxrr+8bLuTwQXGBAU8HqJkxdzOWnVjIm
NXIg+QLrilp4FtcxMiXFq/gpGbIX+PkiOWO4Pp18UScJaJeUb+qkiRv0eQY1gLliP0dgojg3FoWS
k9Tt0FRa7cUyY9XmpU5/IHjNgLVyWyEKHrgtIes5Tva6853d8/FruIzXrE5EFFIRBIglskmVu9Qv
E7v2QhNgGY1N1ETH+t7ScjcCKvHxYm+4g4tnRQacBAakC7jR+fFL5SQopyhq2Pr1Gx+j0JlEgV6z
g+nY4prlKNfSXR3Q1qhR006vFCu9RUd9KxhelkcG5EQBUqApx4xz8TtsY9KLYoJ/+Bom8ycJWm+B
gkNtAWxGsVM4DQkUgQM/SpQwFhrOvS/t+5RhVuf9u/FSRGNq8VL4FfSPBGIVt5vFBrBzI0v8JKg8
jY42UGS3uVeAiWbpFzv4xyoTt6gqXM6vs/IUdIjod67qxpumH5f1Oq/k3a8QseRdxTj0Evl34v7R
dLdTmoDQfe2nJ3bmc42kbv5Y20A9JcOT9NjL+mZjG67ER0F9A8CB3QoCGOKwvlt9yn1l7hWrhNFd
70TLRw9x5mKMlkXGTkXTmYLv4KufP371q6vqDPFMZKfoqIl38m7VbArivGiN0gujYzqitMPHFyJg
wtGnhuAoIVlbmxvT/JVLMe0WGlssKOZYS1iSXfYS+ARin219q66Cn1HiReG1009uVJcIj/2eyqtk
fkowHesUa+NFrx1B0GC0IshHEJ+X1xPyjxFIWkn2tUGAcS8Z8eR+FSlA3Aenhuldic1J+jowiJ9M
5F6FkjmXto9f/epbYK8D+iMKX2aAAdB4pMVp/QakEUO8tt/lZGF4JzuhHixAYiJBikEeOvJeiUZm
XG81yt+6icvDB7+GQZJORroQiIqdNDedMaq9QtGx8LouAbAAZM4/lfGDBZnf9K+s4VeRSC44TdRo
vyRJg6H3fftqSrtBs9wqeinTEeDL1pdaSd6U0sLfA9QvQWpxjxz1LJVsKNSew2CimV/V42wrjDlf
KVtrFNA2vsdKIhAFoiAEUqeQis7PAiN0aSiVovKGvnpInJnxhAy0OK2tn+qk/5pnAzPH/3K0qBEy
MlGj5lw3xr2UWLdZMVFU+XRNBmXrp60UjG/kZt4hVwtuFec/LbfbUs5GFT97bT4OA26SnFHR+JYi
GqZF4OotJJzeHcwtLvmFjhlkJDEERTsMeKwwoTtfWukqax7VuaKz37rzS1xA4CvJBHRpJ+TcxMVz
1IWsXLxz6GiIzRo36OuFwSkvnzY+0cp7EG1aUScAduD+e/5jRmcCaVmZpTcF435In+dmdFNFvbb1
6b4L6O2BPoqq/NY0tgijFzwp3oOYOKDPLEQaLmhHdTFhCdUSn1Ur9eAjowh5neKEFGKAAdRAmKbK
GNNiMeIJ8A6N7p1VgKsZnzQz2ZsUmRZa1d1PKTC9LO1v6mpw6R5tBZWVvE5EEbwoSkqhi37+hihv
GxWiXOk5kF2YcblaM7hhACLA/tR20n7Scb6RCk+O7nuzPk0ThPmIRigeoTETo0nXtjqgK1Xm2S8S
KehdijGjEV1wbOy9EEavQ+8HyxI7vc6dV5Pbj6BRiYAn3hXHejJfG4pPpfibfQwJCLwgeC6u3ct9
XMtxpvkR2b2tv83lo9R6Sf8qNPAaIsnYtzuxk8VXE1DcSkqxxqEOCmljKFtXsLVvRFcKRRX2MRam
iyMlD36WxHJYea2ekHWdzzVFb5zm90X3gAfNSR6jr+KXTL2x66JXgaOx/fzNykBwLoPN/rg4NosU
AGWWXEyghbyzNJKYjGgI5yLhjCMQ3Ea7zIbFkqo+c5AjwnDIfiOna/7bm07kljjTbNzSVuI8LXJu
Z4ReriHLblZH+a0MKadaKAj3us5I2HArqB5I3e71RPPCTZ7UWvIlsSBPR1tYhwAp7iTvdmWjm6Y0
a1r55njsWD+soNkJyO6AUVRZmzu7TNFYuB3C4mAr1Ym3uavrDbLyCsAEDjotAJDCmK5fxNY+m2s0
SJ3CK2VI7/Ex7GKvcqeZUAr8rjFfahg2DAV2iUlZpnd7ASAWGg9+jOlk9LvMupPit1vZZuXE8rME
4wRXk0ut3YbZJsTTgBObt6fW+ky38RqBfXxOyIYO3T26FG0ZeWP3udfVN9oT8xx3O+iufSWBu2FT
CgTBBWO+RphmlJK69DBB3Wltu5Os7Ngcpzq5KvR2X3ZPJVCbHFevBEupiFn7lgf52j2dn8B4ks2C
x5m22CjqXIwU+2np6Wrv1nl2JSq1GZPasUKLCo6ZGUncS6VDVHf3wm65hMjwcdpbiRe0OWFhUqeL
eYL4+3d71Slod5Z5VHpyIZAo3Zsv/Sg1O3XawritHMWzpRaFhlb0lm+lLOV0X+sguBOAGyF/7AzB
Pg8IiPPXP302PByYfHIMgBTSEzt/tkTtrAnqZuGJNpiggaqKdEBFHHO9jdN2+RbFSiL+Qx0WQJvz
laJel7PeMoo3mwrAmWL+B9t7J8VbB2h1pTfVdS5zUE6WW0Yqk6Rou8LLCSKhql5PM7h/uvP6sNW8
WJny8FSig8R8C42upUlnqpd62uRT4Q1oa1KPNWNwtI30ugSO5pM0xECXWb5bWJL78ZfbXHqxLc0x
QnKmGwqvaeo3Bu9c0HyvwcfJP4xRdxstdQvF2QWEjI2lxTY8T1g8NYwW4UuG+5axeMNVacRKX5UF
juNVc2gn2lVW5WYjcOYbK3b2in0/tMek7u8NzNAFrsmOsqsso9uIk+RG+loJEcwzBWybHAZEfenk
IEvgmwYMWj3AGu2IrnSb3UrRsUOVXNwo9VLyUgNZFQGvqjCu3hwHiWbN8nXQTBZINegEHKfzrZ0U
aWv7nc8hGp8dmtfVxIklg8TJix6lQGEZDkFPLIlWQ7el3rK22/G/EqlUbMMlKMcI9aLM0KT26oQT
rFMSc0+lm+jKHLCN7y6+6/JBQa1TOAmwPOP8xYMmoTOooDHRs+a6zK6XmmvBZ2ow/qYrIwpJH8Xn
WiFa2TuFG9EYb4AJLh5X1cADcg8TDBiup4swMpECIFUBxUn6YB/ykkXjgBG+wgXg46e96IqJlRAA
wB4Dlry2bNGZqdUVWmzmXmPIR6xJPukB3j7qFkThogXEMkItBVSIgs7Qsh0ijwzrxoxlxpFZZZif
ItPepShX9bJzK0AxFdphWryFeby8WIp16QMhKoqr+EVuH5qgDKvGyr1M0q/NfVE2TIi7XWRK+5DS
W6LtruLoU6XxDhmm6yHsbqjg96Ha4cS9NS2/yHvix8CaR/0T/CX6POcbSwqhkZmSlHt58MmBJZYT
rIMcFXE3yx7/DyXW2rd9v94i7fUZF5XA8Xn45gnBTdfmeIKY8Cp/OsoJT81RtZrWdbL9271WDMbC
aO8ke63Y2GaXRRbPTvsbdAT8AXbBIudXWlGg70ocN2LdFWYsec7qWhs/KtNc4F+WXllTejWnUEPK
Xvk09eFNKqOXX8RbWqdrh8sgptOIZd+zM84/Qx3XOe0oMmfMjbXJo72wsQ05632hbzz2xlLLtj/Y
l0lHtLdga+PS0cS7jgGU6HXHm/XAhVucLd4waG0eif72xbi+yhF3ipu6oHeAPlyGGQwbq83zH/KE
IIKeP0dJ9URgwcpW+5Jarb3zvyXT9C0D3T+H0s4yw43+/0UCFb8IV1Y6BQKdZC8yRqj4jjHnpCxZ
MnYCmtR18feps37PBdbqWDx9HMrW9xhTD9HpFDoji/W6sMnjro9JEirHvIv2ZYsgMw5taBrsKxLH
UNDlZu85znPeBfveRF9oCz56mah5agS46N6A9KPcXKSPCAKO6ZuUDZL0KphWfn1oxtkVUdxGaMhE
TcnPcjcwbo0ReQXleeMtXLSvkHFj+Ao1CYnhSw/TJokKA5vKAgxydypRIhkby3fnIgaE59/r/kPH
EKz2NS8I5y8fr33Z5gVXiYQNWlUszjhUnId3lwiVMYpU9H7mNfUvXGNoXVLZg5aYguGgSv0hFlwh
uTukkJQEQ4pmDND7vaAy5n0HGoxpEAeR7tdVX71mgekWwz8f/8ZLLObbb0TzDvi02JiLGUhCg3rM
MQTwRItTqILKDkxD8CRSQyde0nfCzFXwdnUjwfJmKySs7Q8LkVlh+Q6KmvNx/o7Suajspv1/nL3n
btxIF657RQSYw182OylLtuTwhxhbY+acefXnKR1gf242t4jZGGAAw4CrWSyuWuEN7NEYvWIN5Yom
p7B+i+fukMBuUBHfQ+z8GPjhUbafpTo7fL4D4jO4yG/YAIZAZJFUKkQM7fIHtGEyJaVh8QO0asdM
8lnHOlHDvunzZVYf9O91FhutTlEgt2IdegzlPKDUBKlmYLww+DQNk13j4JEduU5KkBftBmXrvl19
1aL1wQjUxJd6SULUQDyEYakzZ2G8V+2LdN9phxadv9YmnaOZHGbvgzm7ZrblJLwS+Jl0QZEGQcU2
L1GIVWvovYGnHnWtcpCH8JQmhteSh+R1stH7XMkqmK8j5ywUNJkqLL45xK4nk5BEXI/kR9GyD+ic
UKHxuXPd086I8o0VPy7r5Qmy6SYJ6BsaQOrizc7+PFlhhZWOWhU7dIzpuiY7q0eYBm3FGOirSmtV
zJl1Bc/iwKdxEt0ISDmoZzHij3R0zfWNem0lxWQf/vejFtF/1sOCAojj5tNFasZu10xfQz7pEV+Y
D9gpavlOtbHodX3Kx/T3qovd15IyM2axFYWcu4YN4IhyfP6mZN8Tf3LhwLrxXLp2uyFtvL4umSQa
PXSMrtA9SZ4o2AIjOVDJP3PFOJmUoIIuoA+YwjKY8PW33g7hvGxhSlZjPHwXJBdp/oPoWOyzWeud
GUisPDNDD9jgHIts/Bd8cmlHgVVMEG+HdmdNqPXIFBO1smvjswml6qNsggfch/rJAPrQRD0CrHTF
GVx8HnyuvNDJhvjy//crF+9F1ds40TVJmB7+w1SvkE/qqNIlQE8tAgfBEMk3VK89q1PhZonMzPNt
F4whMkP+3rckAV4dpT9FdivOrOApz/FGdrSWsPETddQq6BEzIxYf9l+XZTlBe+yMKPdKYePGZs6g
Ze1EvTcxARXldARSpUtTTwCFhNeLQDBNI1+WxpfHgCiPpI268/+ybULakh4D8+LFtmV6hrOdneSe
/YrB9lE3GVsAvRzIKEFSiR8oPm1Z6w+Yecl+5aXw/2aZ69oMjzQWXcHRCypzVxsPlZH8aG2alYPs
79V248sTv+QyBlmYP3H6MfwRbYFFDJJLrbISU4tINe5oL3u6Xhx07V13tqg51/GVhRC5hu6EHfO1
C7OUjyMusJFnpTKyvJ0n47gXxuhi1gwN5t3gWxuHd+VkCCV8xke0Wni6JfnSiE27Y1KCiY+Z3UfA
9iLV9PqwOgbVFLm+5b/Fpf5gR92XpM6fHdohbT6c5CrcSV+nXMH3Z4vOtxLyReMPixuaIqjMLEkk
at6EY5hk/CSLYd4k75MyPE5z+Wb3+nM6SidTTk5piFwTQjuK6jZK/Y8fBl8CVf4dqK4/0aKzt3Lt
lVdDOwF1Dq49cEbLSW2F5E4xaEMEXzdyQ+wCOznbKeNLW7Weke11aWvB1TcjMK4UsbwesOeX32zX
W2MX93HkEVxg/M1uZuOwSd8Pyy8zBk0U+7Q4wmMPzqm1jL0u2qOm0b+DIKfxEWgHJbi3hn4r17rO
6VAeNFCAZ9In5FsXQbmjlJBUQwqRzShv5Eb/Fivy77761gb5vojbr1FVHeSsuMH5NJiGf8Hj/nBQ
RsJj4TdSwZ/H3rVNEuaNwsRRICqWqHiQQA2Kn5ST8szJDOuHTGqOHOjWzTA4DsudXtrci0myM5Vv
r1VcnGc1lt0mZtoQ2vmRwnELGLoS2KA+Ia5NAwapS3pBixfHhGVAPxj50KI/pzIas0K9r1K/1QlC
Lm0S8G1nNaDRVnXD6U7v5++6g/tNoeR7Ke7OQ+0/Nvq50ew3k3K6lgFTSxp1NewHep6JCtp5C4C/
crzBd1PSC69mgAGLl9r38ij3gc1vLrW7Do/7vppfJ8W/GVQA6ZH2u5qsGyXT/jh6+JxW6Ul7Rrrz
tq1zhvHTe9vU6a6YhhCmm3HceMcrB47fBsAJIh/FzEeW8NflFXVtmyWII3i9r9wVkXr/UsnqQxKM
r5BUvmkO1CfUoPBa89QRq4c4+pHp50Gu/kU6eas1ftWZpr8nJIkQ1GV0Brrt8t2myGBGUoNs3Jw6
r1ETvqDQ+SYM0prm0aq1OzlOEdFHzE/2XwTUamMrxD+/uIk+zhWYOiCuVwm4aqSOnJcxTghy5iFK
hCQSE2YVlw2Gh0n0x0I5Jwq5NZX4MFUBdU9yV9vtr84IN7QqVrJCdoIuomVQd1CALDp+NFdhkLQB
srWoJqDjfNfb7bkxw5d4zp9knRaAEz7YIZ23fJLeNvZB/ONX++AwIxIYVxKIRV0ZAKWSmVCg3oc8
lIVFvECcNiruEEl3IBML8f6Y6q+Rccw1beMlrHwqoL518IXCROZquo/lZmxKmdXDB6aqC9K7uRhc
J8e3JZ72A0TEZtMifqW6pIKnjwCbnp6uvuwj0uUu5QLleG+kaSB0UZIcL0gMoNVgcisHHqt1EN0M
TuUpkzYeeKW6ZnUASiLJtXDzETvy1wfY6Zn5/7u5Ohi6uLZf1rAcrN7tO8R8uwlftM5EahdvCkWu
/pEzIRaRM/+fNiLBddkl+hh4mtNrEmiTRWDtm3iUjMwcPNsvnoC6PA9h68l+vg/s+kal+wbME8C/
UW/cMtdYKb56BheMEwTEhRL3cgPo4Gi1LNnDB9Bptkkxk2JfZvcJXd0Aiw4QLX+aMPqidmSlpvPS
zqiZGgxvwvbfvFR3UpDu8kaN+BR6/GHjtyrtfxna+CBEtT7/NNZOp4M9oZCZFHJBi0CuSFU325KD
r3FNTUR0GKL4pkdQIsVoFV1PI042YuJ165XN+WvFRZ4CHEWrgV0go6UD8KXz1rFqYP62AYWLdPw/
Px93J0AO2mmQjJdtP7M1pTHKEFqMcTssVP2m0PHPzFw43kfFdO50YvHnK64d/w9kORNtipUrV+E2
zuZBadHtDJpfGmJIfaJwtUfQO/ub7KcSkHal6qNVFre9XrwwN/vz+Q8QG7gIdsC4GQ2j2oLLgixe
wF+fny3B51ZzFDXnIrohN7sNDMA7VnlKreLw+VIrp4ciEeQUjC8wxctJf1blzZxOKINbRbwTigtY
VO07U/KSunrCeaCOtlDDKzU+BFrM2cjd6BKS614+nayOc9iP7K4DYyllJGRV5zyx810foOmIKrsS
GKei+BUkSUuKIb2NSLPtcG5xOeHuSLd3LnHwiEyN1mrn+plu7OsiaN3A/ve/bw6CPSQioqV6NeAL
86krUXYZPAtrCw7KSem1+4rWQ9AkNxa99szZNKNc+bjII+E0aCgKqFcD4qB3MkkyiTylPh8pme+q
Vr8px8RN/PQQ6ltK0CtDTN4G0BxReLHkklkeyi0Wv3lPgqG95bF1yNX2PKjtQUMZqpj6h+hsDK9m
tityeZfia61IsjtFFN4w0Dei7tql90GspnMuRD+X/i1tacvoXacj0swxOtTFQ6q9NUH6PNpnLClA
p6r7SreOjtT+wljmv9f8ZDdkm+ZHs3NJJMBwyggKiwyjUOIbIcsxS/j11me92SJKXFnliQnthx41
uCyyb2sxJCzHPioaIUVsJfmTU423tanva7t+Fc0Oye4PqhO/xEp00sbwrBb9fdkGjwY3rJ4cirT4
ajX+QwMBrY3fSzndQBmtHcC/fpy9uHOBdoZ57g9I6Q7RPrS7gx9FoGolEPMo+OfxRloprqdlrLOF
YSGyxSTYS15nWRT0qSq0ZjIp/sCL+pa+g3S+0XxaC6m0O8BcICILZWiR0cR1WlbNiGQgXbfJ0pnF
tMxLgWAwnv08aGyttHi5yDeEWdySLQquqGCBOSYuygbS1sbG1q3F7r+eaTkATgJqgqFkpb6Aj46i
2KAgyqv1gDnorMHJn1Bu/fzhVsagOFeIRpUov+HdLYK3npVMJhO02wR+RXTwCjXeGUp3iFXnWMEh
sP+M04e+ZD4BouFurrZkXlZPDP0RIcVLe3OpizRE5GxOjByTiMABkPRR6fbbblJr3wGA1v+zzOLE
dF2Rt3gvw1Cn79yF/3bJG3goeqiHaHOYtJLnCm0RqKWokwKoXnxzdRaEfWuhlyNmHAKMbzE0Sivp
IGn3bTsxz/URHfnveqjEIZJGtGsU+LRX3CmnQ2Ng7FGtibL+VserVuxmN3W3WpT/lKLWc4J8J/X6
jdrbXzcO0sr2Ah0n/gGU4L9lFgAF3q/9yOSRhagEXAKGlILi2qe4c3av6CS9xOWfOkmfG2f4lll6
B03HHaLxX0mabulIvYV68j1U7Y3aZ+VVkGbSXRJQOOT6xef9V+6FzrVV5SMFd8qALXemZ1u6S5Fd
qGLjK7bbVuy7TdVv3D3XR1qAp0mpFeQmqK/FZv21aOJ3dGFiRKhUpz/o1ptKrJ/y/z43ZJgEW426
EMYaOiaXqxixPPqSrnfAHV+64cVpkR2UvyX6xgTv+s2yDEhYzpOoX5dt/knSQPuqSueBSHAbqXbL
4jej2HK8r8qtR1ppSog2IDHHFGUqoLbLZypspRzsuUIle4of5LQmP+zuRsdH1PC9s2icFY7bRm8q
wI3PD/B1mGdhOveIA9CqRbHscuFcs6rR7xEE6krfNSVgVrPj6ukh3WwvruynMBh1SE1YRlnO9Hs5
V4NeRYykUM7x6AMI/N4UzwzG6izbOIfXNwpmPUiiAg8UY78lFrcucrDhs0ONnTiwfd61DF/uQXLt
7hRlFbZZW0orawtiPo7AAp0VoCWLr40Gu9rMCQuOyU87eBzNH0HoQVQU/jbx2+dvbO2sqIgT81gf
9Ct5AZHTnFnH+Mlu0Sj+/rP2n53uPWtvkuRQ4Z6KJFv34/MFr0MJB5KuBREdUggynJdHJJRSUm/A
UJ5evUfjS4dUlYxXgH/yc3jh4Z/G30hyVk6KIBqID0EThZX4QX+Fkdjo2zQzA6Sa4obJPMLmo8Aq
+UdtPsNG/fzpVlIBtBfQ5adLa+kkzYtPr5okpyxrpL8UbJRzJznmZoSUen0yM4q6+OCPdNwNYz8b
9m0WdQ/jfa8//b/8BgjXZHUCzbqMNW0m25kaICMTRi9De9eP/jHM5KMV+UdDzdzZSQ5yaR3kKbmt
XWY46hZAYiUMQLlkTii6VCgRLA6wLtGHrOO48+o8d6v0V1u+hdXLzEzz8ydde7XiMHFPUB0xK7t8
tblea0rlzyhP1fYuaLJzrb0qZnLI8uJQNF8+X2ylQAG6yEsF2UL/8Qpm5o95NBqZhkJNbe1UqIKB
8jz6ozs3z2b1lM0aCts/CpumRPAD5nE+Z/shH/aq/VvlDQynwfmhq9FGxF0pD/lVRF0kgwTHfJkl
JYORdwlmb95ovCvF8ALt4pAF73Zi3frOiM5oczvDApbst4lO3OdbshKoLtZe7P8QTE2pTAThNBfj
yPZo9Q3z6VelLQ8jTI8g3UJ/rK+I5ijtGQbES36Xb81l1fmMhHFQdWumRdTvblSgG9vfGQ0W7oW8
scHrK4KiRdYD7atlYq3Vut07EEM9PRyOvOC5e8VV9tgjkJwhq+GP/36+pyvxkT3933qLADLFcd2Y
NfJic0qk6LUdZnJA9GZ0mON98R7S2R/zfz5fc+0SoJ2MwSayPgopyiJGtiS9M1RYwr2Kn5j2Kyu1
s+wnO6P+LWnaYTDRTJwBj6injYXFCbksdBFxFam2EKgUONrLL1hPgf5LqER6KimkDIRoLGWoV3/S
gal7idBU2jPwJUSlFi6ZW92NtXerffQTRdV0hRlTm7SJaROzehm7ZvqWK6+h8w0Ya5s+xNrW2V3p
KvGwNBQhlSBYBIri8mHzuretXM07ry8fHbRABor7RvkZavu0OGfj0c95WDPcqf33mi7+UUseJu28
seNr54t3ja48gpwkiIsdHxItlmF2dJ41PtWqsouaCOdh+G5viepjhaV7cvlimohd927qy+IHwcBR
kB0rXfNkd7UbwJDLpo1jv3ZlID3GSIPfxuR1sTcpfqSBX5KGRMpXUVkkccesWgGvuiU5vhoxob4j
HkwqTua/qCuVUArynhEmDq+/oz8Cpo/UdpzAzKSbzsCuaL1MfhmHjeJupcXL6ycnAK9LHxP94svX
70RqE40Bt2LY77oCf0uCBwyikzqcc/Om+9H9NsCvFUdJ/kmLsYgO5CnOV4cJvnwTmt5WTaeubjl5
uhDpIRlbzhDqKDHMXI+ofOKbvFdcJXiCYoeR0NfBf2vUO0CObqrhgHLq29d5+BlIh6767hf3GHR2
8nPZPb/1ReaO48HMjnLZulr0oE+bfcHVj5SGM3gTpGRJrC63TYI0JKEz2nlqdjsGHvLSXTHjPhDe
pbl8iqwnFWpU4/wynfnQw3JO7dsGaTYfi0BEScuDvYm2ECteBS16lAoUViriZe3RUl/piAuR3ojZ
8qDdmWN1NxKucXVr3DzOzrL8ECivNTiZ2MjcWMpu0jR1zdnZuIBX002OsKhbkTxBP/lyc5pQNVNK
FjYnQHEyaDw5GJjDvSRh5uZF42LV7BlSsrO5KjuldrWbMtj4cq+SMLqU6BlzFwvBW6rOy5+A3zqD
oWxqPVvXwT2wbk7E0JOdzIRgo4q+fl6xGGJO9CIIFridXC42BW0TVOiNeXnoSTTRlG9O82/l3ziT
q6T7Bmxa6FpYQ+uMwuSNzf646i/e+2Jx7XJxFXP5ABMSnlS56aLnr1biCoJ37Q3hl9m6n8MdLdtd
zW5LBxQIIvl+sPdl6mrps2zv5tOkxnjN/mjjYWcFrqVSYPno1ha7/JeahLvIjmE4KifIHQc1fCrn
x6r9mjjPnZy6nY52c6W6ffFV1jIXp44dJs67PEx32lzulOlZyfaBtU/tH3onuxWptoEG4qC5AVZz
2AlUrhkeIHwH/TtGVq6RWCg/ocbjdjGzw1ObPTaggz6/a66uGvaLGCsI5zCRrtoQuApkUpS3LZYW
r4IJJVSC88kDS8CoHG0I4lxm7j9f83pMCdmYVIJBPTkUjIPFCUklqYtjCTlA0aEUaH8hugRCwy3B
b9IvK5KfMWImU/AjNDYKr5XnZTbFEzMbR0PTWSydZ4kzOYX9IY6oaIFg+uvOH0nTXWvHzKJLtuBK
4qZaHMiLBRcHUs5rCvfIabyCTCKCQW622KFBEc75cyDhaMFngaW3EOHb2OarGCi2GY1Q0e8hi5AX
l6iTBjn3KM9aGpFrBbdZYboI0+4EIFtoy8nqn5TNN8zUUwZU+ITw1Djsq618ZnXP//odixKklsfS
KTR+hz8D68XEU0PqrRz6/SQjLiSN+JrOXrkR8j6wa8uNBwQiChCHy3MZ86ZGk6s8Mluvr360zZfa
ObXJVz/dTfoXyT7a3b896SvVV9xGnnFsfNev9sp4SKojMG1BELO2mlTXtzkvhKaKAObSM+KmXAQn
p5wd1DZoGo0HpT5Z1smZbs0amYvv5UmaueTdJHChQtIxz1pPsx9q2Ssi1/5WaHfG0RoQp9pV78aw
c/wXLT1/fl4+ytCrHfvfz/uoQP7qwhQ1HgZ9RNsnDr1q3hvZAZ+1+ilOd/VjPaHLcRirfWzzXd5l
dzIYmkbni72di9Ocn+/yxk00FzX3Vt6HCgiA3QkAgDM8K9ZG/PiA1V79UGIVuoHAquBPXu5jFsep
PyvsozLpe5tdCxGLgjHzhpfiexzAubfH7OzIWABaisd8cj8O6jl1ugKqTf0duTsXexO38//UcXKc
y2/oau2rnkzfkB4T848hQ1SwTiljVPO+jCpm+F4k2yd7KE5Giio9inlUAlgeqM4h9/MTAKKzZTyT
A+wk9Wfbz8xCvqOl2JSvSaU/RbJ8AO6WYG0ademplZR/MD0V2vaqcCl8ixOvmszbsHuN86+meY5D
0jjjXs+OaLe7iXQXStW+A/fuy0+B/KfTniIOMviOBCvtVDxIdVNQmBTW/BoWySHV6rOWAuRBeJkL
6fNjYq6FFeUjSQZ6QUdjEUINxw/GsVC5MsSvPDT/BLfVszEcSrShuB1v4+40g/WFSqeeFBNYG5OZ
/TDu9ACJlx2MjEq9UZqd0z2dcT+R48QNFfSt8ncO+N4wDhFJd33m69Oelfv2Z3aYWmLT3uF6/mPe
+XeS9ACHJx53tY4OikezRzWOZXxbto++fUAZLX1RHqqD8xSWoIy7N7jqfXzc2ISrjFd8ygC+yWwF
vnH5reiVNARapbfe1BX7/HuXP9loJf4KHqUfDV9JZ2Gp+o9PZ2nkUD1n9q1SnxV9r6enCixI92C1
Z8N8C4vvqXOoohZu265pPH0s3ZLhdXWU8v0UqLs6p43RAuE4O+GjClV7VjzymVk/wJjGIOEtNA5W
o7kI5gZfwJYYj1b8Pgy3efcQOLvsNSt/qM6wS5TqUAUPho9dVUIIZBQEYuVR848jqn9qEHhF9w6A
8S4KtsYNaxsFOgMgKlLEtA8WfcZJVgvfVgeyQchYdOT4JIO9MCFw8+YnGOKNS29tOcZg5NrMoyia
FpVIkmlKLFk5retw3HO5F515EhYHifVHi5mLJVvgd2PlfgftBK2N8RdDyUV27/RJKA1y2nolZL6p
/CnkWoTS7efnbWuVRcQb8e+omDzSBQmJPrpzN48/J6XeSlauyk1ONZkRPFUaLdeNhwyNvqBMBVSx
ey1h/ztwf2bC6EhrWknG22z+6gSPvSCgc40rE6SlcXgA5LHXawq5dmtivpYp0s8lQ0TkAlbLUtHb
gSIbGzni2VThBJdBtW8kVFBz+1cafw971aOoDHzFqxxl57fPn2/6dcsN7QeuGQYTgnVCrLu8Z3yS
ZjOMNXoOQ+WK3E2gFAUxX/X/+IAk0hBZNeAERf3l85VXMib6P0DJMd5EoGd5qLrByfo4plFrR6TB
iAyq6MskWr4zIacW745ndFuT3NWHZcjEl8NbptG4OGLJ1GXkUXEDdQg71/BVsMKEX4jIVYXWoWh3
8Qlgv9ZuHO61t0zngKY9AVU2GPVe7nNkF7OMQwCPm3wrjfdUcqfmVeyzFX+V20c7hNUlgaHEWU1K
tprHK7XxB0gXYAgKAVcOOOZkmCMNekSIHd9N+sdUdJlQCDT6n4ZVbT3qSjkA7ZYOEw6ZH+LPl49a
ovxsJzEEgBjovVVnJ7U6GMqMLfSjINg1DSqKFuxU9Fc/P1Jr71eY/JB64lrAtHSRhaeJ5QydY9Ue
SlM7s/8pVOEtgQEP3wgmH0o5yk8hlLOxrkgHFsnaxbqLdAEvYrWDMUkFjtT8UL+3+p0yHB3jJ9ar
rj/jmcu+R9lO8PgCrCI+X34lcAppK+ZPxDPm7YsaqB2UeijoiDKDNs/tpJ/K4Yc/RlsPKU7o8iHR
QqKY1gXPaEkEy5MoJ4q0RAr9bepeDDqiCRVsGOder3cHvH8OJvLJavsotMXzIDi0o+2a8svnT7vS
ewGIwTfE7Jaqk87p5fFKJYgpyoSen0lbIUaeR0dd0qi/FWTrdvMsmm694daO7o42dZghecOWdOx1
7OIn4BIhOB9kRstRvOEXhZXaeukJJpWGaKIgAVQZZMiIvA/Ni66MbuZ0g/p7/RVfrrpIM3AMrpNI
yJOmZXbCwAC5AnTV9RM45buqzJ829vn6MxYsb8AotMG5HD7613+VSoqdZFmYwPT0sZXHlNita2XX
NzD8UhsfhV3d4CKFO3JIerWxtHZ11Mg2BU4FmjOjiqUKktGNDdGKceHs3JioasUAr9BN6NTsLi9R
Sxbm1+DKdI5gDCJT6Iib85Zr8nWadfEjlp9VUkZlGBth7clygBUlSriRcZKh86j4rvsz+K8tL8Pr
yQw8CqRpsE9ANIU+pvjS/9ryqq/aXFOmyquUYp8EgAZN2Yu19mxV0l6IX5VCmFfC5sLQ3UKVvG7I
n9o0PYUYSGpbPOWVWl4wP1F55aSLMecirJH3DEkdjpXXGyHziMJt+9j7lYLuzdE6CxpAhpTHATLa
Rn8Qzk/iHhV6wSZWdjj/eFn2OAAr6tANtke0H0wNoOVj0WHzVrogWT36RJ8fnQ8x98soxU8FK43U
PqqO9PsutzAbbHtSphb10zHew9FDYQPCOo0HIUDv2JAz9cCtkaRR7W4fzJ2byk/CLyI6590/+vzQ
cWXY7dexx0Kxu4kDlECgNojuTR2GN2aCK6BanSW73gqvImxd/XCGcQItQR2xVC2vcJRUewuV1Dz5
6ZPNm2jcDQhBI9EqhCvM5jij3Dnwu9JuKyde+dTpndsy1Z6Qylrem6jhd6akVZw74phIAoV8SzIb
u7I8qhnKDhq2hHl3MJuNkLYWzC9WXhwxvAg7xrl15UUTFjpoCghBFCEcI1a39Bs74+nJQvlThBmP
CoXfev/8yFwP4sT0RABmAfavqBV1plZLbd2XnjZAHRPlACDP3BkORZecZJqJOr30NpmOCeoVxteN
1a/3ntXxDwMmI6DWS5JHnxR5YcUqUV0yD818Mp6kWfhpxrs4ue/8E7Z6x6bsD58vex3cLlcVl/1f
kSZtIGaak1IyQ+Atd/fNv3wiitGc0yLxOmsDtr6S/V4utwhswIJHrdR4yFkNXeAy7hQijoInPHq4
PZK8nDOh/xkkvGb/VeCWPn/c9Xf8kbbAYzdBRl0+bxXnMybaMlKv1K5N/FUNDnKSeWlq7+Bzh0b6
YU/bK/6dTNd4Y3GxmZefNk//1+KLGquNphh24swBY9qigKZAXyHT7h2f2XYm0SUhmovXjG/ATdro
pzBDcxxLzrzaCo8rGTI/BTgYHAcgRNqyPWsFOB737STkspMd6PBufi3mHmm8/DREwmr9a5g1hMIt
iNR11Q2cQ0XnHc4UM96leSyzFkCNM4pgc1Ad6/nfOXTcClAmPKGNFu/Kyaa0E+U0moYiX71806FV
II4at2iBYTekRvVuqnRsypl6lUcamzfJ/Gvj9V5Hbi5IZIaYC5OsIEN2uaJZWkGFRUEBqWA8GOQh
EDSPY/8w4odrTrVrjPTBGKSHh6K3Xz9ffOVpBbaWnhPp8LVkfVb7SgZoIfcw+zmVaXcf+i4KSyG+
1UMR/Rnrfz9fb+UoM1LiRTKuhwm1nC1lupoGWmbnnkz2K09IGwX1xhX+8YYWnwtwQWguyOiCHryC
hnAlxHaOnp2kj4dJQw06Nu7D3LiH1HeY0m+ooJyQ9Ibear8KcVYzs79EY0Nvsvjl6P17lQQzoydT
9/zE9AIHdzD7IbCTH4mBEEE3H6bQ+eoP/a8OY5hdU8Unw+hr10aS0QOHc4hiKUB4Q33uw9+f7961
QILGRFD0nkj0EIJckgc1jKqhkCHRJgEqmtvsFPrBl7qKbsyhv63Tx2noXVtBNXjM7gQDRgRFaCrH
xmxvS+oLS202dvvar0T8JODtfJdou9JSvDy9MVrcAPNQrZsCjiut63Qk055yVxu4hVFHg/SFngNT
rDgH4l+4QjAxm9RjIG/auq3chRe/ZVHa+XqohgqsIzQ8yHNHErYi/NGgamCG6Z3pt7cBUTHCGd4O
NuE4aydbMFb4gvk/wL7LfSBtRWogjQqvRR5syoKDng+HASOeUjqJibFwUtJ/FIFBlqt9hOh8LA+z
HGy9EJHyLI8/Az2glAq9JtNY3JXFCId3nqYcZBQkRuOWESet8wRlK+NDRa00e3c2ZfoJWIggWjSO
p41TuvYLiGU6aoYCS7EEDwdzqsxjUyCUJz9a1PIKmk9CPH9CixZ5j52PzYIxBvvUCo7qycDv4fMf
sHJZEFlg+gl6OchJ8ar+Sk6UTI8MLTH4GkOGxxqcerwvY2qFNi43llo9/hSaqDYKZdArUcBQivPO
GrIciyATGa9+rzp3ZclgjTybSYaoaBq93bVyxCQsdUfjCeytO6j//NdHpoUDfEVH5/mDZnn5yEMt
lS2qSrnnq/LZssOjgxi71gTcYhvn67p3gSAunROhWQGtdNkDnUs5ttoY/oyvy2462Q9Qyu4d6z31
bxvUKWUtfhr67L8DZliV699QsPFBe3BxR3JdM25rFbTqbLjF+nicw+qWIVIm3XRZdOPk9S53+mOc
Z3u/je41yThH3bDx6Cvhl9MEBF9IwUDnWtbXRRJYeT9DlZRGxevy97gxzpRDeJ9Lh9yomSTytU8v
tpKetTnZI/ckKfKxs2eEwOZTEWXfPn/rK+kY/GW+MLh6DJDAD1y+9hzNbymXUQ9xmu6GJMNDEwdO
ov7RkW5qHJMQS7MMFMIm+fj52tcfGUsLi0YhHMJNtIi10VQXVjmrwCQ43oNCluI8WVWIVFv09PlK
ayeOjwt+J+o7eKCJcPPX59yUWoDTJaOxKGzO6CF8y63pD5bJXtf0kttadrQf5mJrhru+t38tq10u
y6QulBOhAQkepqJLUd5kavIw2HUC/KD2eqe58+XgdrB1jtt4+PyZr2WzCFyMU8hABUb/qpyPDTVW
jRq9trI9V215zqbiF8D9g+Tnv8N+Ohkc8vg+UcMfCo5sNPZu66K+m03Fndy0/NkV2cvnv+g6UxRU
eVukHgjlcN9fbkecNrUyRUTycKxvlOnW6ZAHSnFDoTXdywVXjLERW1ff+18rir//670XQ2OYVQkQ
R60eUIf9Klnpm1T/Hnwg1ml8H9RkPtb/0xf1v0WXXbtuAu1VzDxmY3oRdPgom45TwvB3Co6SVe76
KDq0cXhvO8HG466/cg46dybDUq6vy+ftk8Sw/D4E/5OOR7OAdtG0d1UGyiSy8fkxb5IsP6RqvWvK
AlNS27WsydPKNzAb77jXP1C1fNEKYyP0fmhyXuYTQhmZz5zhIiF4+aHbxpj4kg/HbjSkuyDqQzcB
neqbT0HplLsyb/LjHAEVKVC3J/2LKudc+Xc1XC9HDby5Dr5FgYm9uV+0lK/FazN3Jm5O6Rm1r/c5
lnaT2jxCIfr8uK5czB+CzozqBBkAF4bL3bSrRMdInlm9A0R6tF/Lzm3tYwDu1soY7gy/yrF9sBQ0
G28TzC1jBrRp6Pza+BXXtd3lr1jcW2HSFlBRqa9gbu15X+735tk3wCon0KrQlrWieR/r6YMcxFsR
ZC1Ai04FPFwmGug5X25AYo12WhVYAVRuU9THNDD+dPLEgDIoHoMuPQ+acxhkey8HDU2L8ZsvO4dQ
OUnNq6JBYcs34sdqPBVXJ8bTQtJ72Q0elbwBpI+SbZ0Ct2OxNAHmrGbhsQqIXk75Na2dp6GzQ4Yu
4X9lz4nWGCoESKHYWLkua8JJjxwz7EgJA3k61rYsuXrZ3MxGe3CS5kGzi3AjV1gLl2gRKLSRhW3m
UjZOlQdLq22N2daoPWLUdSjM7otvGPd4Bp6kaXppgvz8+WETFcbyQ/17ycWNDF5Esya6/Oir8u3F
4aFTsl2QW3uUTA6oHm1s6UpTTrQb4VMLg16HkufygDH4HsvGUejCB8YZUW93RsBX7pXbkMQe9Fjt
JU3h4g7zp8biOJlSQGjhsFXu69dFH5LtTBigz3LSr+aKrTYNmYpziWegeZlq3dGS4vu+AEQ9mNEp
1SgCu4y8LH3r2ugUl+GPSeu+0U7FP5LpXygpvyuZZnnEOMyv9cpLqhT4uz2/WWl1sLTWxlcg+h4b
30cVJFHZHfpp+J5rI3zkzAYLqk93pQUQzWrCr2kaa6CUciY+Y30Xx/oxzYadVqYnozSeUDUe3c9f
+rWaFQwc0fDnZubWuBKR83EDHIYxFQVI+PM+mq03O86OZuMggS7bnWv5wNvs6Ufct7dKMJySTt33
anBuwnQG9603u/ilbDNEYMiqfKXanbIhOMnjsJEvXgdk4AuyoMTwonhLy+vNj+ZSlRIl9iZtOjZy
g6pU8jKH2mOa19CP5eZ7/ktSqn2YJX+CqfplasE/0//H2Xc1142kWf6VjnpHD7zZmO4H4HpPdyXy
BUFJFJBImDRAJhK/fg9YNdtFUiFuzENV0OkmTJrPHAOrpYl8Zu7xYW3OVwJlBBwLiJkRxL6duKQe
ej9muJJIJwsuhm3vuWfoIqf2wDM+0Z3M809O0Q9rcx4S7E4c68hicCa9HdLN81KpNqoWObgfyAfy
Tqwa1a9oXG3C5LNn/asbBEJlJpNC1hBg+7ejVW48tUTZ1YI6Tw0aoCPv0XW8Jv1ZPev+k5LefI68
2XZwa1B3wUGDoWZszNvBFKSqOeFQOfbcqz8VsInrU6uTy9/P84/HxzwMWhxQ7MJdwRL27TAy0E4A
6y+6MJHc0b4HkhOQJ/B0vFrdtvBWq1xQkiZ6lI5z98nYH45SjI2OIG4QOzlS0Hexryh7mzcGENTS
g/NxZfaVS3djHX0lrXMOguYYg7qCbGhvujizZqy4R498VGdkqZsyytHhLIfP1tMvLwr9PpRRYZKB
6OztA3FVUwhLlnRRV/WOyJMBmMJWUCMd4mWVg481Dds25wfjJ2li6bROUAk146W2J5BLDANyLfpE
tOZjm2R+UED4YYojWcN5+/aaItnUZWhZcKC25bIKxcFyx3XsoStQhpcJzNMotzPk8dDtn/ZQoPqs
AvhxLqKuDMUz0DBR0MZh+Hb8ljkBUkVWLUY0mLuJLa38Emj7k7n48cmDMzCz8BHMgG/pvRtlNEnA
3BG9bJtdB3bLYmSh0xGGOKtP5t2How1lDeAYsAsDNANozrt5ZwvLL6FKSGB12KUCXebGugqdpzGs
SEB575fRpc/LT0b9uHlg0FkcOcCZPjtZvX2GnaOqoLMjsmhDgMSlnFUwU9tqNlAG2zd+lNr5J7HS
/Lze7iAYEcwaIENBsv9QQzOtR+yuINiP+bSdm7eWy27cfFo1ITk2Kv/kyPzFVgKwE+IOJDRYzx8Y
8BJahl1Q5xVg73NKAqX50N7DI+3CdbQ0WEJ9wpeJLwpgJILrJ+90XgLvbxZaqrMI/tzOem8SNkF9
cqAirKA/mC8agNb93D7bFN1rPh3K2AWEWa58b9oTl6YTH4CkHOgn6/RDZo15NasNgN+DufWBrmwT
1RatjWsoDU8FDjwTD3dxHZ4iEi/h9vONJuMNFZ8EjL8aFeQ5ZCIzfhaDv51YtcAvbIEzENQj8G2m
lI/uF5jB3fVlvGClfWma6aryn79/4L8cNUCABDfb+KNJZze4Xok9o1rI9meQiyVpx6vjjjdVE8Pv
d7yFHfKp/JR+8YuXDEwstgacVx8pYyUwqEGc4wEPIl45dbIY1XSNkYg2Fl6sPzxE1bff3+ZHJAQO
qFnFFqCrEFye98dBmVCE3RwgHtRud3RIjtB1ruZzB8oO/tbr1b2x5VqD4lPQn8pGDOKU+qYV/4sz
AHrqDm4+RJsWV/QuLYCUZVP2FTiCDTSdfHu8EVP4I+zo0fL0TalsWBn7J0z2h9GpnsfkM5OuX5xB
GD+ckfQo06I2+m53dmOJuEgjupsoy4JgyoJuA+mblUp5nq8Zg+Mk5IVDuIMB6frZ1jLf3LvVjVho
9gtFQ+xjO6BJkkqAPovIC1GKpuMNo4cEJpAkrI9O4Z0dEq8at1z0Q7TEujzauUyhw7Gyyk8VNeZ9
+sOlINXGtEfq+8EuKLACFpWdQbxtmw00B1tWblB2OrkQGxae3NLBBiwvXpYtPxRdcp0AJmbIFn8/
Lz/SxTEvI4AtsQqgs41z7O2qlyXU44ty1vuexNKrzQU2eQsGTcTZq5cSs5HNdEfz8NHjMVDFiq9E
uGdx5vFi4Xew2bC/B7X95LstlPoDL6P4iGGaPtmbXpvs758WgnNwkGerBpx+by/TcNJAuy0vFyFP
zpwEN6TRF+mGJ1WMpxKoRardAmj2chG0jg2jzgC29miEpF0ivsfSBiql2yN4hM8nk2dlsZMm7LZq
2mObyBVcdZZmxNs+J31+azndiz/kUWpMs3dCSLDEQL42pX8f4sxdWgM9tS5HoQottJgkn1nq/eKA
R58WevZoGQDO/f5WHdRVWdjDimDGgXYasOKCLwN4WgkBKj9Je4COfz8JfnHA45gF5wRqcAmYJ+/i
mAKOAW0bIyMfuhfT0ZsQOxMX1S2yiYueok/qIB/bNPOUA60a3kYgz0LF6+27rH1NKSizMN4ovBtV
y+coGRf9NGw6T0GoHwy0avDXPSgaBSzsOtPej70L9gJ3wFCGNCrFzBTwyvj9Q/jFQYSqOa5mZsEg
8nj3EEiXd1UcwQ6EOhbmzxNt2M5qxHLgUP9SYpmDPCg+I2H9cvmBJQEJQFRI5uz77bNwrbIWI2xy
FpLoncXynxC+Buyy+aqaUOCtm6fBm1J3DHciblZ9PmZ9GS4beC0U/bCZ//OoD84zd8MZUojeJjrG
HZyvrMXvH483X8n7FYhiKUo4uNiPOg667WWJwiFZKHOyI32J0ZtOqlxkuXHsvVc/oYL5EPNeHnue
g0UpkgcTQRBTBGDfDAloqoUFHVnKFlFyP05DuSwHKwewheBvbDCPugg8ceKBZ2VBZ76NZ6FLeDDQ
3Gt2yVSBHtlPP6LGrEzrbjr+5ff396tVl4BWMMsNA2j/nmnMCRUOtJGxBnBvJY6GRUCnL37TXOnQ
7cH0xmGpw9XvB/1VqIve4H9GfVcJgH0792Q3kgWo7TDXukB4fgekXj6yTCfQ5YCzY8Q+2Ut/dQb+
fcx3U66ypgrqUxCNMHZ9JNRCBaf4JICdV/CHuRKgjDKHsYh43h0q0JOXPC5wWw40VgrXeer6Jovz
9jbvxWcH2C82r7nHCg0AaOdBYPbdWK0UA7UMcsrJiIMpxxuTW3uhWwoWbx0vJzZdYpfHKy7sZ79I
zh5UX7wgpTVdDd24STx268GcBH5SrreE8cZNGXGS8S5RS7tz10J2V7FT0FKoFnCL8vzykxt4O/Fm
FosHuXHIiqFoMrfs3+07XWuM4T2SSIKD5o5Yd3CGAsfdyRA6ZHEVfbKOg7dxx8fx5n3wb2071eYB
G+Mc5ddGgoI6PQBBfdAFQ7kUqDLX4gBxTnt7Im2a5AB7t526DRmI5TlI5QRuVYVd3Cq7vPGQyUPq
dl0VD3owixF6M7NafwXPtKEEbKssAaoxC7i1RZNa5p7axwz+ERVw45MLqFN8V4xfTCS+hGP5WJ36
3l4Mll6Ton7Ufn9qwt5ZdBLqF6Gt7pX2c9iRI+eTrXgeANUfBOwnm3DXIO1VElerhs9UC/0P7wZS
2IiKYDQIAB6O43cn1QQZEHC3E7JI2mTFeLmKiF4AkA8Bo6yNznhQy3FSYD6LPSudQ+n5p/seuIZB
s7O2YSreRsNDYBs48TY3YwFTdSTnvEIyWXqgvoZ3rDDnCmahRKT+Co7N2eCgYoa+gBl/Gpz6jbUv
rfZY9mLv5O3Rg4mYMcke3jsLh9sLyaI177YK0vRg+W20cVbG3Yye+aQC8HY9Y87MDs8zfxD5OJAc
7+s2/lj5Q2JhzhQTwJYFJOjMTWP/iIcfv98P31XL/xwI/dXXruCs0/RuP/RgOqWoi1LDJEHC2PlO
lJXwuYlauWI2uU3MwbjxuYfnh4iTu9CiTwnIx09jfLLUom5qGDB4O57HXtp5EC/RDiB2n1kwvKuU
/89FIljCNgl5hvfFYk57P5xGivQcuG276r+Ekt81Ncp2I/SC/RxkhLBO/eFkIAAJmG9LV7nNTrnF
PwH2v4se/rqS2Y8VwjhAFr3fZ0XnNgDVt3PynCM00semFXeTJb7wSh91Nx3cIdqNRbKzYnZRmt8G
jnv23C4z3h1QCqmr3RUsPbZNzI6V7x7csdw5DrhAv3+t7465v64zebWRQEEDKJG3e04Y1FaEfi/S
LnMk/s6Jvwmx49F2CF4GgJIQ1pfq/vdjvjpj/ecM+jjmu4zBY4U1DvOYdotolrBT2wXr5HvddSvb
Ukfgk+Goxdx2X2NLJzUHFoidyul2co4jwARuDY+b3FnRDrxhchRQr5H+z4C60DkcL6Br/P5yX+tK
7y4X1TUEV9BkRnngfd0JWLCi7XK8Ss7Hi+XzlUSvN2B32mcvjR3sWeKf/LbYRmAPGOOlM4UD5K61
p+NtM3jHoX+qp2unBbQGopNnnC+wihmMmzlq2Cm/h6KWu0fsjyyiB/l+gDYQRSfyye6CR9cbLjYt
srBoMm9MQM4o1nFhNq4ITz6p0wlhObcWXfwodCYtkFodaxkM8EagbBeYejF/D1T70mmuVmzBddpZ
uhr1wmLlCQY5r2HhQO4MQKG1J+mNLcQtH/jNzC6bdPToTupS6PKxMPVdV0E0wdNPifos6/hw7oH8
PDeY4bo1WzO+bzHHPs2FCTEfuJ5gh35IrGwC7FUPS48fCKjQ3XSpGghU3NsdRHTaP7fQ//o+/p/i
pbv8+Srlv/8b33/vmBGkKPt33/57/dKdnpsX+d/zv/p/f/X23/z7eLe6/+0fnJ5V/8Lf/8mbj8TA
f13Y4rl/fvPNsu1Jb26GF2FuX+RQ96/D4xbmv/z//eU/Xl4/5d6wl3/98b0b2n7+tIJ07R9//Wr7
419/IJz52yKYP/+vX84P4V9/HJ/rZyPJ84d/8vIse/xrJ/knEiPUIpEiogA9b276Zf5NkvwTpX10
kxE2QRsNKKw//tF2oi//9Uf0TwRTWEdzNQO0c7SE/viH7Ib5V/Y/0YZBCQ6eLjNqbEbl/fE/9/7m
9f3ndf6jHZpLB+0o+a8/Agz/9xgXpj8oYsEQCzsN3NCj9028KG8j0toCvK2yRDrimicsbSeDM7p7
sHtMcRgEPJUgRt+wwHp0S9uFhVm+dfu4vqHKh13PBNEPW4GubJfWC+oY3amXtZNGaJaX0JkobllE
oFBTK/PU+5DJLHghMz/Wci+ZH8Glsx1XHTpZRY61aj04OY12NhUX4yrnmXpX2zdPE0TTcDTI4FFw
ARyPU2atyPNDzGE0GTrWRVsk3AoI7YXCETcMvb1di2Tt0ivfmi2ULHulGwEGbmSxRx8ogbVXo4IC
ld3wkx7se6TA6xMFKwD9UNQHwEecn/jfItPG5ji2qk4CABKGawsGMAdaD98KqNWnPmfRDa11tJja
2YakjuylY0C9dmroCKCCBXYAUGC6BBSQ2nw1eTpZk8mBzqTf8hW7g6/PU98yBi2CNAwl2DhK0Pui
jhBsOwMqoC6cbYWIn30h3KyWgzlLq4Ryy9SfdOWNC0LIcAga+EqZyWOpMhF7VC04T5YAK7hoyCcH
2Kti9H9OBOxQKMVgWsH7EcVKNATmxOdvj4MVbo5+qsPXMaHAi4hvamj9VeFjyNDY9jLsQitFrbM7
eJzKSxUVRZW2ghHY86wa3zdf41G4C8+i/C4CsTQILX/lq8pcWu6My1ZxeyUin2dJ0pRb7kGlCRu/
PEdHB5j0s2hDnWocVMeEQ3S/7iBt00PvE55bdDzKXjRLOvF4oaXHjwVtfKggTiki/vES29MWBsFT
EOpjPlUGNe1SpiNt2wuj5XCm/tlJCu8htIi3B67j29+2kb+W6t+XJhp975LCWSMAaiaAD8wGS6jy
vws4ip4ESeOU3Zr2VbGLPA3+Ew9fQtT5oME+PMYjcVJuF9u+ya21XQBREsXzfFNsZYLqEe7BySKG
/PuaTRH8mDRbaUvtPNhPgX4eoSmD6ElYAoAlWj5NY3VkuUK6Moa3zPePREK3B6jYn4rDWyms+ZQW
gwsMpt2kMtgNBWsXiYifSA15Kk9ClqIZ50Myj5cB7QLwormB64+/EbqHsGMUAncFS7E+AXtV5ii8
gj+QcdiuAsUTLkaNIA9Fhgz9LLnnoth7qrgMoxr2CY7vrGzpxS7IfeIQAGfgLLsordzPJte9mAJe
9GG4cdD8SCEpfs6dFmFDDn8WXOLr3/Iymj3VSpOBKnzqDYo0tLFekqrJSqeEaDD6YW4MhL1wYGzr
WA2sNXGtQ1Cxpd3/pAlyNHRBFwi86oVVd+BZWuNx0H2y0ZX7Q2NSYIr+FEEsM9kzUI4EbpnCVzaW
o85QmWQ7WrjdLpryblezNtlOycgesfvGae0nBeStJNu1jrtJOsQmJXK0rUfhWNuN3CzqPlgXXRsd
OrfVO3gj3HYh7BBE2UYAjtpDqsS6aBL2OFHBtnkz28tKApEhNBzhKT2BLVuEhbzBZvPgBW2dNSPI
wtorg7vOV+Um0vVLx/WNV43NfaCtEY9Q7McuJAdZT8/+vFlWySTPLZ/OwiOXAGzBfezlMURnZIn9
S03PMhjvlV+Mq6niHmy++ReZu8GeBj7Ekoylva2XwA4AKqrRY9ki7eb9WBzrYJB37kxwbit+jAaA
i8tE832rA5HOAiz3YzSaO/BcQFoKZQYjA2D34OY0o6XJ3g/gzzBKX626XHjwXAogGsuHEPgQKkCx
KkpoXZVQ94XIeW+fqvkrePFCc1THaSOlXiXDlG8tvKuTABZrwenatiJ1Ek3vYKKgUvt6c12U3BYd
duJIxTMILe5WY1UB9DQ2zUlFqj8UXo28fr7guDWrsMJj7SXp15Bd4hdrGBn8kKbhivQWrhn66I1G
nxFIi6tBHshZ8aWDPCrw1jjL0jgR6VTERcZFPT5jqm2apvB/MjlBnd4PnyGyAHyyb1m3QwLJRt1O
J5e05SMl+WLCyfSg0CA6FCNy8NefS9Ktq26EJBdrQ0gT4JB8/Z+rmVyGlkHRomwccJgsiE2maiTh
Pm+DYD++fkUYiAjQpMv6pBzA2dORhJ96US8FoOlWCRGLgBb9yqrs4C5oTH5wtfdYUnyHsIPvHOVB
V2uA2mjL6nqXkEjcNLJVa9/y89WIlHhZ24P3QAddp8KhcqNzhvKwnFSWJzE9Rbi0k+U395MXPRWs
VA9dxwDtmr+C/ZjMusG7A4ZZnF20sdeh7iBFNjHA40pmLwcxRkctEC/zRGKV211zZPMGT1pUsjZ9
T+Ld4LBqlzN+j+7duCVWGa9hGFMciwTdEZwZAvUhGi5JaIGcZ5Lnma2g1ii1h6ldefUyDxv+mA/J
TRUqyER31HrugXJjDjTxpHT1KeiJOjk5NO8bdvJ8k9ySYhhWrSH+mo8RP6GfCIpr6/D4mNC6dFKf
9j8GvwDvw7K/cU/BIRVllaVVemAjM9WdlKQH2wrGs+2RGrqA5CEfmu2fKx6JibNMzMvrwnUJh9vX
6+cnmHU743fuKolRBCNwzjr+eeTKaPraj9S6seHOPcbcuS8Gz7mvGn811D65qfs7CtfSK179iIP6
axmN7h5uH1DStTrxNeAjwAau6HeF44qv41BmuqqtB7cO/aOoHWTpsSkuKhweZR/1mx59w6z0iLqv
cZOnpPQfhkap+9KN1D0ww2JowjvTonVe6zC1aHmN4qm8dEVuXb1vFeu8q4GwC5TqoKVJ3b5MC8xS
SL5Jtki0SXYyEvbVIKtzY7YZm9D70b0Alz1QZE1wQ5q/KJG4udWfX/z5k1/9SeWP8QEZ75QNdZDv
IWZ8CkKhv7q5tbCJXX5zdHAH2MEXqHCFN+Eo6lVTd/LYjJpu0T4CUwqQAQjue7dOi/Yi2Ab+qY5y
71Q3kbuqkBqkVQ1vZ+KV00Ntmn5ZqKE+1i3uIhAmX8EGdLoNNFa8l+TqGzyPFi0Lx28j2P9UQSYz
b8If7tB+y6VlZ1MeOhsTQH6eWOCJjqaKz11YfSlLdTu5ifw+4i/mp6BuS9Z3qIjmDPVhyfYWPJOz
VnnBtSudYV3qWTYvl+2+QWCXFkWMpyqSHxEPIKqXj1W/gotiA6S188Ovku5s21M+N1yBRgvVXIG2
T1bn3bYTcoVej85dl8s1pM1OLo37U+gN5Z2s0PQc0EzfOtKalcNila8cQxd2V9n3DXUXfY4Ar9UQ
XWi9/DB2uV75MvxuQMuWY9Olte3A98kuvnD1tUVgYufAeRLQq0DPBLaW9vd9OH21G0dnVo1ICIzB
E0yzIaHfgdeKG0HBGirytFEbuweuDjVMMdlRWhmc5LO6yqK0zT1jKoBfwr6Wqt+5JDlhO0ahbFL7
qQS3GMqy0C5Gw6pwfEhHAZ+H8Aqh2Ww8S2IIEmKPWVYzxzucHPSeimhTxAOcf2r5xZcsyEK7+VbX
2x6nBqi1EPxMErlEkLvVNIDza/44hvSh7cDBIkQehrx74j7q3gODICku3xvld/CwHH/8EnBxtAUU
kluqXNhMFuOmG6GwyolZiA5CFZYGClk4sAJ0LqVToxqOCQiypJNZlvfoMtTNUOTSS6A77uMO8sgw
SFlxvP8Qot1VAtGPIIZ9cGxWasL5SuiwdyQiEKHFU1DzLDA0SRnkLsEMjDLJ4nklgCgLWOXSLXIX
4ZEHziRcwQ4B9ZaFTnZeNTyHg8/xyag2d3xA7B1son64b5i/B4QgJaa9MoPmGSyotmVIy9RyNWC0
VIY44UXmMOFujCevXWD/hFKGC3DoUMAfNIeiV9Q+1LLbiJJ3meeZJAVgATFDzlN/Cr8z5UMiqE2m
LGfySw+1CctxeGpc6K/m/g82khWto295lT+Ek1q1lX302whElIitKlJ3qSWcBRHPXaU79GQI+IGl
k6Qask6gUWOOhOgmSPUNssMPWrFDWMIHU+B60wS4KFpCIrsvbGQtIwhgovXTqvD3YDCwVEIEGDYp
xbpBDJbZoeqyuOjQeNhFLpx5uoQtfZUghYIyNsTca0iZNXtlSL71uOygtY1ckCXn4uJA3ZNMl9A3
3nqqY4bGTD4uA5mLFcLrzOku3Kr9swiSzdSw4jDSLySE9mwAyk+MPHJwx12pk3PYyB9klrHPSXGJ
6zpYAVaAd4mhi6EUiKh5tbIMHE0bFxrqnp7GJXgYwcHljQVbiiFYWhbEUXrH2ufQqU+1H52Vwmng
N0/KB9UxgGFrPwtvwuQuBSb7bFz0KQi5VIp/CRMM7dkDUKZAeEMQpLnFIVkd4z6CurwKFxNR0UrO
khmT7aN2Df40gLs4oxFdvdS6tyEcQu7KMgIoYhohwaURk8Ajtl2jM4eGNcxLUcfxl8QH5ALIzK+y
1lcINTep72MKjzCp6X1PQpFHq8y35LzCqdp05SUqMellTLcumt+BO17VEEZQ7cOMm2x1F8k67VHz
2WG+NIAAjDtwFVSfL6CgUi9gAWxnwDyiuUerQ66Ke+7DFGYIyUsJZFHo6vw2bAyUZUeDKrO9rVrZ
pInA5cRyOjHBbziHxEDn6UcTwXi3aRtsVtM19+C/WxNIsAZQIujoeKUctDpWXzrLfaZhgWa2+C42
kLMJZlmTZVXaIPfCeGMJpRCoJOXgf6G4vBJQQ0JpArcEt5VtHz3FChqocVc/FQNUl6DM06Qmch+m
2ruIljSrwKofe41Xh20uWFjN+K0eqhuuIdXbY4MBYRknCOnVxufFF21BRrYF+WJVWWtQKL7Llu3H
0jpPHp5WNL91pzJfZ+6zdji2eC01ire9uyyPgeHA8+BeJTNXtyfO1gqWEY+CpWQ42Tv1HQW2NOzI
CO3pm7qKcACHwLUOc1kooY8JJw7obUAlYVdDmUoLvI/Geaw99y7IvS7z1RxDs3h8fX55O+2Mx2t4
DgJyZhLoI5TDHSh76Hv3400Ol1A0pG30DdFdcjQMMoJiZbWgFNNG2sdbUIh96ASJtef04Mu67i6n
8sp7z1vTYdq5DhAEIj9XmqJ9PsX70nEhVV+xE4pKsHBI2KKRUX/wxW3pYmH6df9Dd9Xablm8lb63
ybUNOB7ZOQAKZaP2/AwKU0hj+Xh9XT25VfVpyUA8RDK1i5RZvV6IZn67FN5YA6cAa0qIzx6K2Ibz
17znuPBwWDaOfBgqXeJg8/r1AEHGVEK34vVDh8a5CoUXY5DDg2zW8i18ls7olDfpvBZKggcCYPum
rZN+XcfBPmc4XyLvqYlRKRzz/kfQ5WdS8K/QJzwPtIm2YVDGaYcDK+3j5IxpiSqB8DNojj5AxOSH
F7IuEx7kaWx+a1yGLQl8twDPf18ZnQU2j052Oa2RJkAZCWUkBIrTqsIin3qyrdCXOzkub7F+EsS/
wMhSKLTVJcDtSSzhDDD9dEBmRgGth76AGz2gSmqy10VmFHnE3lXsUJPYG8xxkH6gO6Xrfolchy+Y
Fcdp3Fg/PauA70B3KOEyuR2Jt3BKqAXrQW3cFhIfpoVUGXYp2Ia8DluEO6SNuyF0L7B/xU9p7QI1
dActN7jIAM5xrSBMnTh0WREu0shKoAZem6vtoDlX1x1srCE+Epdo2Tazt7UMLpUP0dLcjp+g+3uH
8tctBfYMVClK0qIjjwhY4H7dO+vIQE4qULJZg3exCSXOsTZq084iz5JYPxN8s+D2Xrqxt5piztFv
V+D9VIVzxBtNuaIbaww4AgmrRaey3NrQCQIOEvi6hiPZTbR39RLz2HJoebeOs57BS6n0kmJt8wAa
jYNcttyaTcmmFEf2tyTPIeIXN4BJ5w9TEyOeGIW99PJpV/cs2jBV7tyma7HDN6jp1sJao7//Iylq
lBh5qTbMmAMKvGSD+NvNXDGhZ6Z4uKlDo1Kv6ZLNGND6ECuNvWnqt3bt3JK8XHplD/l3gxa/kggX
A+iQWuIShQzqfTCDo2hdLUMF/W9GggjHB8Q/PF3s2QQ/9yoW1RKHj5tONSAWyh3P2FbsDXS68jVV
5hBw0mXIb7KqbKENU/AjQLIZNBVmRVvrNDBsaj4wZNCqhFF5i/G0V0G8u1XnRkOPOqqauT017kOV
AMqRA5RQBgevHfwVkFV4zKE4+uBcpobGAFjXAh7oI0WSDc/FGotmXQVkzJRji7WqO75FV0Jk9hCY
VXIzcRTuDIyk0xCR8bbBM02naATUBeDCWxprvogr3q9ev339Hyjyp9yt9tpO+B18gZrM0veFLcjK
qCpcwmYVP6n84gpIHr7qWn6GcxYABlLtB880wHb1qBY49GjAltxS4dkHpWO5jsdo65v2Cd0R0FWx
EbpHMiCJDtGwJ4G/naURtsk4o6xZWFxKVQhvIaG/IV9r/X2l6GEMgKLRQ5PsqFutIB4D9fNkSg49
mg+ZGBjqUflUnmm1NMTL2i6EynmfDp5WJ1u4LXbc1dTw4FqMBiaZLnlBETYzfVAjEbT0MdxbYECe
LQoKqxNbcl3Et00Ixs5ghd52vgGrlRcNh6MvINhjZ9XhVTcsRqsT7YfBdxN4h1nOdmqBMYZgG1A+
VS8mnOLeSzcw84SSmczi0kAYEJyclMbDQx7n5inwHStjvSaHoY34/GpRjByZ2fmWgKo9h42PsPma
kcp74J2EXFBIICZg+hPxeLJARS2zJhGv63bo0SJ2nXOLogMppitq9HINfIh9gATPsFR1265fS+Rk
ir/yyJrOCVci056RxzxxXqYKgF6E9AIWSIQA5xYm+4iy29fn4+RhvB79CD2b12Qo0BPF4aDYix/c
RhUZ7p2hxi8r/Gyn5iIk0dg1UKVb/PkSwS3tF0hdaOqbrt+IcZBnE/mr0pbINijvTrqJrK0bVyce
d2gj92TY9zrQRyoClrXEDLjUWO/QOlxVE/CHE/c1EqrIbCcLkLQ/54CIpckc6uzJ5HpfQMS3tn0+
PZlcn3gb66PRHRjUFD3StZQ1sDll3mDVFxL3G/D9nx8iKTS7ChY5a7uSV1QOkVUAhwyxyofap8km
53GTJbJcu0zYqPwWGtR7YFvQE3EOvhzAsKcopTUlWUPwrr5KtyNLKG23uwLtwwc3gs6LsyJ9f40j
JQ6l8sXGk5Y7QL8V4ZmX1xL68fgfksmneAkR6+LoBr33YPP2axBeXm9fl+XPvArNTWIV4thEqENQ
Hj63fVXtXpsYQzUJFHa8blETJ1jhGcObcZLoDPSzFH6kqm9gW6xCT/s/UYNedS1inDw2B+rS9lI7
yMNsEnNkHjbK4yhEd0EVrydh0SVDlMSbCCYM/iaCFdW30bVZqovmxtJWc0OErsH+sZsbnKZlyqvC
hmIrXpSBxv51foF+DH4ZpFa/lnlQpVYzsAc2KjSUCrzIeaoPdWStg5igLdmg3G3/X77ObLdxZFvT
T0SAc5C3okSNtiXP9g3hdDo5z0EGyafvj64GunEuzga2kYWscqYlKmKtf1QoIGIlaTG3tCPu9ENe
SOuui5yHvmvs3TC2893AACuNfrnWbn5MsDU8tAoGwxAJM45fk+RkjS+sOH9hTawXlabVLqXLatMk
XN6aeXY03Xlm37VPsokfh4JLyljXhqyZ5tWW6zz1yH/HobORzRQKbX6r7+qS7oWsh/tcXc2B1s/u
UzUT1BTnbcCNP11HY2mPzU9DrtbD4PQzssahIoU08x9Kf6ISSDnTHi1iqCHm//Az+6tcLlZvWK91
Wsz3uDbYNBafPSuJPjRtOnO49U9xk38Xcc+ub7bxOa7ADZrBvyT6iFMj5w+o1dzdVMvxahcLAUKo
yPa+GuPg9zcAq0Ro/b62UZQevDUWkZEjoDqm2tXSdHZVMh3d0QZ/b9NEv9NTShALQwulXUev7hKB
K/NM8Kgc//uAM89x8kVELt6Xfgr3wbtI0odDBb3uoFsNWGBNZsYqOSZ1esHIyvtd5Jidc6A+e/aA
AriRr6Xbdsci1TpuAFRjgiVg8oazTbTxjn1f7l2Hvob//uqiMAMJhsOUML83arHYnqP/fnJ4BSeM
WxAo+IvyrnJBqddvb+ild2mpfnCb/NSlffWGjW4J0pnDlPwjPOjVn9/3xoib4dCR2c80RFJJ1qT3
bT0bRJG15kG3tP7RdwlN7WHVODS3Y6Hmd7tDhUjuTLgUytv2OoRG51cPYpDPteKjWnkxCn2AcK32
tIf/9yst49HV4ullsItkn7C1vpgdEjHuH8H48aFrxVetI58qqohmp7LdyWSwDnnqaTvJgbY1fw/f
AtPX73NaV1wxcxeJY7MM/8x2HG6WBCOCrf+xx+XDde5++dCyMMqX1qdxECZi0dSL3xMB4CCp3g5e
MQLxV5L5zY6GUzF+JOR8v1m2MpjUPHSG2XXKGutN6wjS9KxcZw3N8cUNsXXvidswi+SdrUKd2oTd
Fqvv9VdrMNASvv+lB39PKb8v9nHv1MeCDEjSKsckSOIDnyBaAZXRUT+z9I8Sy+Y+HgxKz7LiXOlW
87P+QhvzMnDy3tzjeauuytSN0E/WC2zOD+mAgyTIc/JQFmfSd2NSNnej1M7VSrOBvZrIEvO/c8JR
ZczkW6y/oq2Y9gzFrzQ1y6d6kTfmYSKSBv3/ftEsjNj/Oy38P4MHIYUJxMIT6hKMRArz/3QeNaUj
cNK7454fdtwMbCKznaenGe0Gh79BF2nX0QfTe1lQ6X26iwpmyilfVJCWYxeKpOdFtt3XwqnmK8Nl
dp4t6ynVPQRb2kfsDBejJnzK0OthP9iiPVj65O/++9jSjkaNrR+WdbE8zyt/WXkN0xD5QvuKlfqu
irTD//7zci+ucsn/X0LgUywEwG6vyWNUSP1PJ2wJuK6KVGAsKuUr2phD6lRVsAC9lYXdnuwpLljb
Rg7g1O4Pi6Kfxku5nuJu3o5OFXQl14bd9ud8WetuiBzbGM4cbe0eIlRzPUIJaPM0ZvJE0YgdWpks
GPTTB1Fjsarn4rFm6+F9r6jNE+YWDJOnPmHPlpMdFu6BE7AMwPt+qtZV+9+dO33BG/zaGl1oLnlF
p06ak5LHjTgrdYArsY/SHC6uoi+UgS2wlOMG1ZSjcAiNOn+yB3TCYzSbm3Yw9gQTWfOZ8sJzNSp5
HNigEsPqTzWWb1cr3uukt7bSSnmHMyyHMot2LjTsvua/HTiVkaIlLy5bMrHXYyjqpmKOt+54auyd
6TZd4O6ycWVWEz0JRyrhLppXXqveERvyBOIA2+whYrPYzL730WvAYVWt/pRW2gRR66dY/LzjPEJ0
6kUZRO48owT2Iyq+hmfR8aDW50FFFUXLBqkVtXeSneYcxoI3JwfDaHvtxUPzjpOJTRHU3KsHbed6
BHencAR74o0rS5lbre9e2tJiIXIV2OifDPZi39nz15KSoqSlVLgRkUfr1Zx8W10xHEd6xwISpcwN
a5DYd27SHvWeacal4I6IIXcn9EgLWjf6brvRvjYxUJbv+jlPR7JTLryC7Ac3nDOEg4Q+Pmq0KW8n
pD+s7HqQNX2zyZxWoGGW//jRbC9+m/XobkgWAgFZB7m/ku3crA6TFeCx3KtotTS0bbZ/JBpBRtz4
HeFf4dzD9MauiZOw7//UvQU/H807oyW8XpGEi3zAvuoKqWPE9RoMVvyZlNV5sQmCjIblK/abC2bL
S05D6aZrE21vaP24RxNYTD8soaQygpjxzvoB3jg6ADR6FvvIZ3ZPWoQd9bdAoJ5HUX+QLqD0oF1E
Zmeh06HSmSViW5CdU55YDMvxiRfzkFnL39ZpL0vjHlrf+0fcUocdPvuU7dGMeFRGMicJ7ksuUdfn
WxdzYJ7257J3v7TMAUvUkM8DwXFxsfXKJihoqtypxuRNd/oPs5AgznG5K1H8jFj6iZdb8RVv2huD
oz0uojvkKiOT+Md1YnOPYiUDnp3urd66FpjEDsT/Z4Hnkdxs08faJFEwaxaqtNT9SHp48l5uRkNj
rxQ8s7O1PsUjRa6IJ7TReVV+MDlLu/VHuBuYniIsurWAR+xRZDQHt4BIX2p3C9xH7Lf5pmcMHSrJ
92POsqvPbOr46IlMWM4sHgNAXydDyjZGOkdA1as8iNDVn3MhHwp7pr6sHbij0KgtpnaaPGNrFxPh
MCh0uv5fikgzSJvqsHAzQMED22rj/J4tsjk4if+Ta5A4bTklWyA72FoHglOvLcQTVXlsbS3fpA2t
a1SsXx0j/TcW/GBz5IRW0u6pi6YXK839XSL5UYEvXqxmbSXR8jvD7ytSNLd6O1ZBpiGONXov6Pzu
UoxO/DBbaZitTWrLGnPrZa8yrc0drragE/LWCPFRqfQz6fD7DYxem8iwb12R6nzLpdrhnUN4DuK6
9OVEdPuidnXLqd5RsAPdd/LGzidDPufQmRdvk+j3yjBBd9w8vdcHl/u9/pBuN4dtVLyL0jpMmpOe
vSj7C+wXHRylon05SZ7qDM+T52ovQ699VVnxmSS1vSNINeDT1wSy5mNAME1D5cnwx1XDAzZSgXV0
aS9V4eyVWOQLDJsz+st+Xspi46U3rfAY4yPJu0HHbp7rwFccljKO1WlorPHEhP1SeJq/KYy4poAU
h246jWGTq2OaFc9ayc/l5zEcxhaV4rJF3FftWA+bzaSD1qYTd92QvxhNSbZmS1jbyJ/Rjy9LK4nB
XqJvz0JTqWgriDGiePmPxwKzSVWUbqwO+aYotVvRuaRveJBACqZKMJZdKP8tg7FFHwWQPEdzvgmj
mIwckomObpuGjpevRcDki2YZLZEtCcNkBCC04HZ3ne7mq+lrmtYhILFwQrnFe6fn+5nQFmBh5vm+
Hayta9NOPunTU7IG0s41opJGGw45GWFSAT3qs0Tpz2AT+Km/45j5tButQxpC7p0kToTGYv07NhBu
qMVHGE55iZlBkERRBRLiA9W6/dURw1Nm+l9mSd16ZXkPhtOdzVG7VRXIu5UoRn1ccK1NvIGvGQ9p
Hus7p5qupWa+15lzrGL0IJCZuByy7H42rG06NU+2ZdfwHL6kSMJqLhHZHl7jqXPpGpd5ytN9mQke
eKNG+mQsYPcUk2fuhYfE50AdfbxVGvlT/vjNerMGx+sXyyGIDmWP2BJzCmEEi7qZtGQ+NK25n2OK
rcf8kQ4aCTIT//XaUKYAXdjmRpR7jcNj0n+PBtCVOz3DnMJCSZw3rvIzxpb2ZEmfWhHd/fKGmO9r
6EHKvb7LHALO0PusqnftH0EU9JPwImeWEQeLhg6oHbJ9IaweEN34M5Tmo1+Do9i1eIkM3j8j5sxx
wPzHStv3qAwTx3gGqOfy4ZVGa6keGi3ZqHHhQO6QWumuyQcq/io6AvMr4PddFSUn5F7yoWv6C70J
umysA1eppPku30Vm/r0M08uMvGKLDhHaM3PgvPz5cY4XbrF6orsR/o1y6tzegg7WAJILp+cC0Wgm
ojuCj8WBwL58UqZCn1jqP5rZ02490QWZlktgLpx9JejXRmWNClZQOhXjJ9uztZPREEpEDoLPG0Ec
QTZO+sbKS87qQif+x2GsdNowtsznXlcnjP4sAox8fWuFqpufUtOQKDYk8H/skoKsWfQGEsovyDEk
2DzzgdZfI1WhdnJ+WABXIoluWVcWWPAkD/kEo7Z+98QqqNCYmptvRueoJSQwdWNjhxIALWess3Y7
lzifNqltlXuvMz6joiFsIUkesqglzd0HBLGTctqZDAlBnfj9SU/gndtZ4/Tx+rMxV/86vLlPWZGf
zdy4JRpP5IhN4SyW4X7wxwUqx3iXArrekuqlLLXnqGe2FPE6FVjebSzpGoXeGzz3IvWMRBGHsptU
WG+SaHDo0Gxfu8AibuLekIrs0kZ+wxnz2YgMqFnj32KUVpBNzdpa0QS9rZ2pqvnTWQs4ayJCOVtc
WWjeg1bI70Zxh6COYv+vPfOqmfRu2A0UdUI3aFU8+o16IzrGOybZhajyf8aY1GGde/MpquKQxCJn
72C/C3SToBVQ/2TLH3rR/a448W5fecXSLSK179bv/jEAbUSSiZ0FGr1ROnjDaonYLOiGA6pNkfKg
ei0icEIFJBMa8fSF5x10wP431MlwEoPpH0Gbh1UwAkjuEsVs6O3GFOunyB0MXoMinOj9ncC6ulWx
2ivWK0caG9/gQ0jMG1IVJOCR0jZR34NkmOPZTDQdDDE1N2WafA5FwnU1o7zIG4k+pHmzitbddBNT
gqfMMZjvGaR2hA8eY44asLVKBlakfYgpC3BDyZvKFX/D0vvWBLtQY9TTkdX6qS6J4Zce57xlmzsv
AaKi6b6kLnvTN/me/Mj+VRGDQLmiRLdJmIBVyuEk3RFV2ujtxARBtySvs9FPd6gR20C2uN54tFsP
bxQU/6PZzNMTRmzYfNq9526C6o11iZLkb5Egsx1QflYF34uTOl/ER2FGdIPJ8Tpny7OKBrpv5r44
xsgCWbW7jWogV3xZTpfRw+Lu9UUgB9d+ssc0gkT+2zf+9K4YAjZLuVyVjbpgTulI7RuIq1K275Gz
9oBxeHATOTfwSE7b3BmCWUfgSGhHvm0aEEhfRTujiDwa2odDEWkuls0+CTkC/Z1sOK77CWV5kugd
MyR29cSDfM2QHuX9fTxo54kwkCFa6Slaojb+kuQhUVRIy12yTQlouev1tuGusy+qKZswb/pp66RZ
C80QPXZN9tktKIzKdNSQWhYvJazcPiNTFEP5u1NrH2UbvyLm5EBOvDUXl4TqvtlRoecFrW9fXaAw
YMjsIxNDGVpeK05VWVtHRyRrXsqqC7DoPHdLLEPlkLwrov2V0gmud4wBEmgkqq8u/N2UpQLgIHnW
eerakZG0ieUSLJDUU+eGbR9l5yGCgJnb77KZnTNdXQaFug2V9rqL7IjwI5dpvwCRfkxq6R4rc/25
qnbe8W8dM02SKdzqV7u9t8scDYmWqp2XLYxTVnLyprz4hL0rb7yb1eodWYKxwOI39uYFGQbCpMQ/
zKI66Mvy105QWBU6kXQRKdXmsJpSGuHvB4txR4ko8LHzTyFjJXnLDqYCx7xy3INv8xkCCzahwJ71
KvXuMlNid+SE2FCl8WdIj40a6pCMO1+9tmLEPiDJsFia6KzaCqS363GiFaem6+pTnBOx4KF4XJzb
4OhPYgH0Y7VMBncii4R7ta2O2vwXfZ+3GQWZ7aPn/NGpPtzqOjKOjgqhpGnaO4iSNZtJv3XC27lG
faep5K/X+dp9Z7OuQ7afY1ZZ6GdnmrqtP+QLoxqrzJjF21Hvjb3TL2udOC28dn6fuBMgp9a0m7Xs
nNOlup9TyHI0uqv0z8ASTJJmVP5omibORtH/1eu03epa/Rd85jz3M1QF5OlanH4uoEad/j4X0JBm
gXgKPVTNTuy+OV22rtLMhYveBFZNBGtcmnsrGvY2iaijWYT10r7XWvyy9ITDTJxrFGkEHPrVeKfc
mlC5vo14GfwXGp/n0SrfjDq7joNPamYp0kCWdhPCVpXgX9wlakNxy7NHOLDmIvtnPoXKGywzAO7a
yhqOtRiwGyIJbBBQWneJfZzyqX6YNbJW0gQaXRKWP9tkofQmb0JZpQSuOOmr5/1MPSdvU0NCdJHa
2nH/NqYCpc8qGMkNVFsogIFdJJJZDTgkNpy7ua8Bp0vpbxzfh10gp440EnRxf5oG1Z3qxXOju091
Twcg4cTAEU0bX3I//Yml3lyWPj2Jyv+cZrJfEoGsYG77yxQtr3mPBHUqWyArDi8jJklUlpBznl4E
QLPoTiz5YCg0kR0tw7Zs+2PvIPVBzDPr6qjgcCDdx/NkRbfOakgqrlkHXDINsvU6Ly0kaZONvsWe
IlSLSSg7NEBZyVPK6PbPS+S6MyfUPpc5ti8b/mQrckt/tgHgN2kaffe+8z54mU/GMdOalVi7HGhi
o0VrbGlv0/1LVCgesDV+s3+2YVpaRINDzWKXOCO1a3SjZLyRlOvyQYa3TIgTaEKv0qOtR7NIQIs4
EnvJK5etZs2BdrRENkUoSX4KlszyEWJkrHv9Qj55W59cN7G3cZejYtL64n7qmSJlFXuHeYIUr/SZ
IdscXptp8LbZ1F8ZncUdnk/c+pF6Z6w6VjobAYPKeOi0IuE7ZyeUMQXzInZ2tVMtL6Ft6Tc74+Ye
wT+sS+0yMtlYZjbmHCAh+tAG487pFvTn6z2e9G0bKFpUSwVi28ZMplZsGDvLQuTnay6jEVEoUJPG
KcXkjFXqo6iW6wQuHUyLtoYm0/BO7BVqwD59Kqv8n9aYUTClCtwglbfBKLxDD22qOGsyrV7B0SLa
eYNLujYEXJhPBAN3VxX5wJZW02/MmotUn8W9yKMbwVPPVY6ng8VIII3SPmRdJFhfa2ZrtO9oHwpM
IYzNbAKbNDPng+52vEnN/e8Hs+7M05hOAgLBFQHB6gr2zvRiIBwUnsgnCzZ981xVn3Uj3DuxEGzo
RrCzAw8XH0MUQjpVqLo4z067I+YHIGscv/A3o0zTZ8rYnWueRd+f0aTKU1c5r6PObWPO9jX1jcc+
076HOTE5PxpzWzt9fNZXULyZizv8I/pWt24OtMzeb0Coxty9FmrcOVb7SN9ezMphIbDUR4i+VlBf
qPMXm834cTXIaD59z4ZODmZBxnZpOGYYUeyZ9qyiXXpqFwe1n0PXShqhzBzUh9cTaqjaebwUhABv
xlELM18B8MTZzklw/I1FhNuGI4jXMoa3yzZGwyJvZSypSnt2a59PgEyfWm6freNIdMvTF+8WRcCm
954bMxLlHKVsP9wK3bvr5xL+1pVIIVAzF/2NTveb78l/ZTdvGFeQPTpKAAqgu7WMK69/cYgTHkVH
AbuCn3BVpQ/zyIy23uBEEGuhHRnU+0F6UPHoIDKK4GRVhljKvqPHFuE7e6fmriNim8GKKA5RJnru
4CAj3mLh5tjHmaWCGDBu2+mzGQ7miPKp1JDnupML+71Ql27rSIk7zCvC0e88SiWX1F3jlEaS1RA8
7RuZfNiL5cGSuh/CZg/2RPahk26zM1V5jOfavDWxb9xs0EBXJbfUOKTWvjH8bC/G8quPl4lMuMwB
pfSGkybB2uVT34J+jzB9u1YXgdbGd1Zh1q9o9v1FYPu9ku2UbsFIfnSlFK81g0NnAGkbzo8HuKSW
VH/pX1PbRYHrlPeOWKuiZf8O4P8gxNTt7NTfLBOgQO1HiO1kdR5NFD9DPCEqzSHNiWgJdCCXAChv
1w2sYUZ+6Svubke1e0k2Q2ZMeHQSxBNo6BBZtQ+aWb2PJBKFU2nfrf93NZaQMozQ+d/XRvZXarEZ
LBBwo9G95mkBXla6oFHsarqbI4OqXmLNRX0KceoMHk61NKMMoGCWm62XtJw7tKu64M2fQMfyRPDw
pa/RSuQuhfPhiuKG9OMhdvZaz0VLr5W+XWT2Ng4zlw0M6ahjHMsruauzIt7mNCKRfM0S5OG4QoQb
fYoBlRnBNi535ybJlznAFvWAvuKVCeUU6bUeug7hFEoX8prR7ml79hee6SM3F1dAW+KmkvrfpjL/
dhaNKEDt9tZw2lufKpqYkAD4mhPdG6q7mu3SBEaX/usV05LhXnLEcwH9QcnOGMeNnCtj62Jc6W27
YYx3z2NDzwmqU2o4PUvbdE2Lu9aCVRDwjUoAm40ivcVOqvZmN/yo1L7g0X1f1+AqQZk9TDPye9/9
to0b0q456FF5YzHgJnOK99KaK4yn6aPugMiY3fhADkx8sCdzwpQBeKAPn4LA+m1aI+AB5yNB0qJY
tfMp+ynRG+L8/2hF+6YPuFVzB6csxr+n3ABuQbwPFDlOZ2PpDkZbfIPGYD5cRbMmwY0b3QNiS51L
bWUfWgPgm9TQI8qjJEt0lghErqxARe6Lv6AUHDL94qMWsdL1MobPGGVHqCDGxFHIzdSJ9H5VvzLn
R4FaGmOjtabk3E2joEv2Re3kwThwYXettM7NXeqYxrFoiIeirreTFRE9E1j2ZBqvZWPATKRPmqq0
EOkblI3lsrUQRhKhSN8WC3kGgxG2U+8Qn94R+yH+KJN3XGVVoPPZwOB6Qr/FvDiPb10LDqYtrLX1
OB8ZMOP7KUKmx7jPw6Ao9uDDLGA3dj4Gtq4nJTRO/WvsNG9xln0ns7h2Toxhcza5c52FEbEUXVhn
M8vS799JfRE5tQRGC/rUIPLEEcoPDmRC1kRspp+V152GibXEj6aNhQFm41Tk944tNg0eFlwlXaK+
JymfJqHz1MXGs00mbmhk1Z0q/ZuWewABfqeOhdPXW9solp0sBxx42DYFkqvNkhHRy1D9BO71plz7
oItPKp81RLBUiyuLBSolG5T3TE+3tS0uRjUFnedlYVwhS/3MPitYOUpmetabirCfaH72I2IyjNZk
SBkFSm0og83iW7e2gpFqGiIdbXY+ZB7TEbj21M6WGSb+cJGd4e37Un/yVnNJ2xZBbdL9FaEUgOnJ
ARxY0rBSbiso3pBw2r9pJzn5bWDCvoAfmlrt5jnJ+1RRoQojax/kmGwbD8Kqn8xtkppPoswRA7KG
L0B3FwBThJIIT3G4k8Ti5ybzD7qlFKJ+Sfqbm3U5IUK+2E7ywWe9x0yR8U7wehnS63aZXqHFtH0R
OJ4fpmTbrbrYdoOgZguI7Yc5fwqwXLIZG+NUp/y5luZj+FLICicCptRwjUZiFEeDRhIrHo5drVfY
Adoz4XIo7QRauX55bM3e5chocL3U8w1fCEd7/YQmZaeL/OCNS/2Y+I8idkBfBmJ3rPwPiDZauwat
ezWMNJ9o/sGzGJXrLgWZcNtNYjrsQeXV1Rc7MBaohJ4KqMgP0J491CPsz+jGaTjhIBk6Cz82TpvI
rqoHUNI10Ic0rFlzmR7dHA9PV05vVY7CWpvfF5fnvdDke6Za48rUeTG7ef7WIoR41CNHdDdOP9j5
HeAKjlKTAN/T75eEaEpnwjnqTRNG89Xn/PtFlo0FelbSN+8lzgnQ16DboFR7/CcbN6uv5mqgl87g
P3QFcptEgn9HA+GpVU2e5Tg3Rza1HnssvzGVy8uv4a6pcAQlaPPpoU5BARvU9AIrgK/finrKztPJ
id3xESWJu1dmd7Grpt7bMk53fMrBkxDS7qWbE4iJ6feii5r3KpnVo1HYr4DrWCAdwEBRovhLx8y7
Gbjz9kgOGoR7qIlahc8XOX+6nwvbMDfWsfVncdevX5oG+ZAY7rCmLhBnUxGiXJaPs+acq9yBDrFw
51SmGk+AnMixBo+b4vcf19+Y0cSpSdN2+thHF222C4J7EvkIhSyDDjl5nsk0Id1MmKdfyV9qqv5B
GZicekDtQ+qa3QNcH8WtJTxmilezyglWGAqAISozRr2QCFW9KUiJy0V1ID/LYZKP5MUhCZg9RL/0
Jc7cCkWPny2tQwX59FwzFCovMqagbfKfGffTqWzSJWTJn68+e8m1963Q5yq79P/Fc3QA+Pxvn89V
cscqdHaKsUSNSpw5gqvIR+tpjKfFJhaAOWTBnyLyrcl0CENIPKYh+/2gq/LLlHRLo799Y0h+S6U2
hlrsWU/ZAuNImnWgq6S85sYEOjGSA5xOwxkNQ3UVyJOOsvPUoUq1YGKQH5zFOce2V93Vo7SuU+7S
ZmQnIf7KZicwlF2GkZsh7+yn3/d8QNRnU1J750jx6CLvJyFSLNe8XrRtKyzB9f8WTx7+OxKaSe5A
Z2PV3RMQaB7ac1eFoqemrM0HcR50hO6epj11Prgqgp3xJaaKPFZcvdPkmW+ZW3PhgR3ca42fcpWW
oYbP6C2ayewlYKT5iJv59PunZWbsbqZi5KJSTI9xY+0JCgFGMr0eP7xYwty2CajylCBqW97kgsw2
r9LqYUSOu84PDlBx+enrcs23m723TAWRVxqXCLjmQnr/UUtH1ldDqUc9rotz7NbJtiokAOnv047W
59+vKBAsY+xgu2XdgcUi21n/JtFGzQ4usjlvjxnbH6qUy2jLeR36f8xyXEJ8xl/9gi6mq6wXH40e
wHckwlrEzT4bKK7/Vd6WM6qZcskV2R4zH/2e3xhFZQRx3cot0UqBi87wbPflrpu99KKluX1vJkm8
kxYOqF6zv2S7mBdrHiaGu6Xie+NpFOsz7c/a+OwuVMMaQy2wGzId/ffJWD8LEzLkNf6m2OM+0k9p
uvzFmZo8VE7Tn23lH3//6ffLTKsLz7mv7dvENsO6jtCSVyNDoqZ8k6PbROVD+Ap95s1bKuwqmJl2
93Lykw2nrE1g2Zje8/jy8EyC7anxjXsNY8BmBIm9LJTB38Dawl+nfkwbxa5sIhf+TtZ3v1+Qh9V3
evwcU9Bw/f23nGXAMku+TjtVD/rq19FpTX5NY/3YtBISYmm6OwssFjqcD8zvP2IfHE4zupdjsrQa
978nIVDG5KpHJHbFkCs6KlxActYjLVmYeiCTqR2Ul5qRGcW1Hu2jpF44TyJ1aAZUlNIaymeKLgLd
0o0zWvmfMumBqCPEkVliOXdMaj+/Zz/G3narLYm+xWt2y3NRPhd6OdyTc/LKc5d346dtF8PesGmX
IibD39RDZBwR5tMfnInydelJaIgnVKFLI/KzcEqDWmMcHp5Txo+dw1EvGfeH2aMTdRViWkbzV9cW
ICkHwY100vQPkqdzxMac8XlO/AbTonL081DVxamw/DepQR38vmiAc9HZ8UJi7e3N6MnlS/nGB1NP
+2S4XRyqUX5ZOUi+UE374Sfs8igOJ/oyJRcFRFNxsQwhz+j3Ai4G5ynreDyjYoYuaNFMTwXxJ7Nn
AYCD7o3/nbnraZNPJSNG3L1FVbsrEAYFFIWjCskHvN4xn+EiG0n5tKP4LXKro6/hMiqm+FUpybFL
GMtFEQL+gK7rX195OVELjyREEJAfSfvCUiGDOPKG87S0jMyjcevU9ONmVnusXVSjImEsW+TYHCvh
XRoz7XdMewtnyurZ7hL/iwuabW7It50whlNvYF1rwfc2qhiRDWRZdRn8BhLRnAqsdQsvu7DPnpDt
riEdBDAzS54lUVm7NkmfUqM3sYL7zp7t/9cPQWTEoUiB/L2ZFNP+dSgG/wkKLILe9T4J8PBfW5JO
aX5Igd4LrhqkeRUEdu0/tISVPiSvyVSlITq/eJvYevKkp7Z+HPSJAA84540XAcxvLOmAGM+UXcwc
A4+NISDkIxaDFbKs9Ca6AtIfoqLi4MbN/cHIyWeo5rM6sg1CV2Yvi1LtFefJgSJNxPj1GIdGY02Y
yMKu8ruHKh7+CZlwKxZ0tSFAwOQk2/QMa1nvZJXJL92kcrQeT9Vo83PE9vyhOUQVZUyxqAeGRzOr
xpPgA7BxxCxOnk/lLH7vn1ykydf69xOz4Z1+rRxNWr8lOgL3OzR1/SlTQtwl65csa0mOcu0rqp78
4EiIznzdfKt6iYIFn3UtCvG3fKGrm9I6k6HJ/j/Mndly3Ei2ZX+oUe0Ox/ga80wySIrDC4yiJMzz
jK+/C6G6VSllWaZ1PbWVWRSDElOMCMD9+Dl7rz07DMyyuTS63x1xA7LJqpCuv9rnadQ8dZkBKyh4
LGclN+i2YRmXWrmTYFeR7pun2EJVW3hRybDGfDOb2H9iaBjt27ZR6GJoGf38CPxsYPXK0uFcDdGd
Vk2wC1Dg0kqhUdO34bblc9zmfimWARvPOamco4aYc5+VL54sdn6hGY8OPW2KJHeZzj+LjWvnWnp4
zidrPAA4eS/ivDrGuWcec02ek35ihF4n6kDOrr4SCAgP6eBdso2yB37z+e9B5IkamWwpOO1lUebN
NRncC20arprIauIvtnoWbVmtfr6KOhmK3e2tKKvnWHMRl5jpp6Htfv5xpeKNlvr9s/1gh1q9c92g
gs5tuzvNkWLjx9q9zQ5Ev7LHJ5s5nIWoCiuAJ4XzkLqBtUiQRJ6jwnz1AxBi3kxUCbvY2cdNf9em
wU5H+/pKA36goYg1EAaBWutJj9xjgurShXp+diUR9w0xim6T7/JKPMeMBjfopqc1GVIxwgUtwvLQ
+QsxFNnFGHBWOJgiXuvmddKmx14OJofPTj8g6qBI9lLnIQEuRcv1DicDbwui8xrw0QoOt7ZqcYDs
ADoL+nVCbZT7dapN4yHVUE42BVNU7NQJ3276x4xeD2KqisbJ7Q0uWiXOZgRlIiZFMOW98j1TXTHM
PbBHdhdq92bfQVBeNpNXXyzdxzxl68MhMTh4CVB2u3qU4BKt8B2apv3gGSvT4UireU39aLhwfWHk
gTalCbnrW2Pk6DX9cKxS52SlwjuttlEQjUiKsZwwERFucExVX199BW6YkdjSYqA7lz+8IT5TlCxD
P+jL4MmtaMZqNU6BIkEU6fSOz3WdixWMH31Zda55ROO6uiHG9KbvVjeDWNNHEaW2Zm5gL6C6AKu8
FB2QmdJVL20QHKdqTJA+ICrpAm0WIA7qpSsQfOThBEpWlZsoKCGnzHtaw6xIM4301Tx0bYe8eCin
lcRod20y976PRHuOrfIMhGJYFj7iNueuaKbhpWGMcLFNotRvT/UqQW2rmO3Etj++aFlI57vRVgYt
nyfEgXeJH901tW1eFEQ6tijXpm2QUtQYiFcSswt35mTD9uhD2Fj0CLeZrcmt9IJqBwYRh6CBqzpp
teESyZy9uZvIlRIJOgOv+tALbVeOWfdlGnS1c+B0yM5NDkJDx9abfnka5Nwr7NJdKmPnXcxu/sSH
VXyIOxfb3HCIVWniPanctRqiimWCOykxk+KQQrJiDKC+3KodJzeCe8Y9HKZ7XK+3lyEGfHg/vXB+
+3r7SaTEyRKgu2UBdEDEvNbL1r6kT5mM+m0MzeU9vu9D++gG+XD1nO4qq1Qe/R711TioeFsyP9Cn
UL2IvlN03usBnVnPGbGc7LU2Kf/s1Mb7TWAfmOHGNUBrwEDiwOngkmw/y9a1PyjAWIiCu8lDUFfO
OBFOE4yeG4zkrVN9/FwjSrzEWqcEKMK+8k4owJMlAS7w8tq4oD0LP6LQmZrdSrV13tE3p3Kq143b
cTta2sGoq8+uVCztZXA0KWDRF1kdNv44/cw9euASBWUJt+ax84x75opPXF35ZbQtEmJyrDwjzAGm
VfpL7SZvbmznz7gSX0gU/BHX2OkRBdqLuEWLyzKS3ofS/1rGRcSGZLC23g68LVqzQ94n/S4YzY98
anEJVU4IcMocsf/OR8uUQg5TdBVseCPshyTJdkA+3hC1cdCT/S7POQ+m/h0c6jUmrPyp9P27CVDZ
P39+sqFY3ZBPt/g32qLOVghQ1h3RUJvSia5DoqX3NuvyjmMZDYCutXaTVWIitat1okWA4OhcoN5B
9ZDn03RGeGosXOF1LzNXkOGndehg4dzlI3/NDNHuzUZGzbWuiQpLVIVR/SC1ecjuwwZAmW0/CMu5
GvWwi8GSvAlWkIngzUB55ZM7qpdyxJVtVhxyZ1TVqCp7e7uI3YjmEFiYRzrAX26HVbZBfZkDNNzh
3UNkmnbJLsr6cemnWXBCQrFt/WTVqrB6TCsaSl2eo4ui8hsGVEltGQ8bw8+2Rl9sC694h36+9wz8
66kIo52fTjtMWndosKPFlBdnAnCmWbnHqYTKq3c+UbqiLS4p9CgRtX1meLC21qru4fVCqjGTwFtw
gVwctqlTTLAm+r6PyVQdTv3iTrThld7nEk3Kxejwiid68tpWaxcP7NL0kKsEeC88q9h6ylinMsVg
Lx+xQ9wTXFfMOyfy8T78qhDrOm7wIhs3XtYm848cQl5XMmeTQb2hERsdwHedRiVCZB0JsbEat7aV
v/pt+S2r6hGlafFiJwyXvUT0uzEJ96LklFKPx3T06fXaj5yykPlRy/WYGNhsSGQhHsK3g4yxW7TK
aGHQtQJ0LhmGIkAod8nY0usDKbW2xoqWHWB06Yz1CVJ6vpw7/1BSHzEv6PekkLzRTFknzHwvXRA6
AM3Y8yLSfRADBOc6h3xsWTpjFP1iC2bwRWm9mqgmF+Y8r8ULwSdmM5RwJ4igzhXBPgqKFqcneTTm
urGJzuviTzk03rY0qhK4fnOlK75LEDJqXfGN9O9wIyp1gN+Dy6ibqdQkMHTWU+NmLPUuISPJ0SzU
fTdYIMyK8GsyCwP7igLKSxlAFszmNk5zlqKQZ6couY5QqjZxw57RXsooeytgUS6jKXQQDGrfk+x7
wMEDMZf1bkO1WnUZ5eeAy1Evq/aUso9BbHiEBgsGpEsWnkYIEAOhZCk1+5qa7mtE92w51qxUnkou
EXFIfRxoK135L66FPAajNySy2rof/Ohi28iV6dRZO8Tr96mPH4FeWrNEL78E4cvyjb6OYVy4U5Tb
pyh78rmgyih59othbxdlt7U6SvOwrh96XwniD6yK2udeNU2D7gVmAa6i6xi4ewdPACkELbdjXj0F
EsQdEzIk+p9gf/uVJMENa0a2yXTaBalrfCdYGEiYxdS6+pEhUKSnxYsaA+ts5IgBoiT9ViX619JH
Bd7EkbOvzPIzH0yyY42HBGRA2VHFdAvA9RADkbBj/4i/1hbaFKcNH+uu5oA2QGOtDPNpKAPnm6ov
zAcYEvCPLsNDPAO3deTjSTgAm/JMJhr+rKVzWtRs1GyT6N/nG2AzPJtxxegk3vlVeckd61sHNypS
GnMabBaqZHLSL6s8fstb1zum4SkrymHpaMpFo2UvGLgLRnPCt3UmZMrFC87UT80jMj5bQB9GUHxx
GpcpCmcxp8OqHDcwUZD2bd08lIiGNcZ8RFGAZnlOIiZngOE3Uw68R047UmKnDQofn18Jm4tCO953
YlyKGtYGmsdXb8RZyfK9JsYaHSknxSR/UzFnv6k8BFbOPIywpZUYk8d0xitQTuXgo4rgDoVfq/fJ
aup4f3uA/wjzI07gbxFQwVMs0c90qbo4gTXbyZlJZ1pRb/KyeDdzp91wJX0rRzgDBS5cL9+nnt9f
gRRxQpshCnaxcJrsHZoz5hyZfptgSO64i3ZWXL/7muMtGFt9yJqlqgntE93TbQFeD9kTSgEsPfsR
YBFUEXxFPi4Qr/HVxtDDal1OVXE/xUgT0c4feu7mpeZW5dEvGS/2GuUUryXcj1b/0tR8QAXutbxI
zJ05XlBD7lBwv0lDDCzhBeZMZ2WPzkM1Hz1Ky76rhowTEsSAy1ROn20f0slhph3WXcnxA21ne4G0
YjxolIRwAtnJgYViIgAeTQwKK4eS1XNYdA+TBRqjQpquoZReTYUDaw8Bo952rIU0opl1FP3KCs3n
Wmr5yuq88ISH2z+iWLh3YXyyiUTrSac+cZnDrtngSc+zy30arql5XAPjTgMxdVWU4W70iHWmA83M
VzaYf2KA6lXzXeOwLLzk2JJtuVceLm2udGtwObgH6Aj8H21pvzBjIreBuc8aCTWFDHzNoqCZIZPZ
nhntEqKRSnr/ptFQIHVkMmpfLbjZUHIRgoR5ASKNG3xoNm1aHPSiZ1wyJK/cJK+1kSIjJPuJ0ZUC
gWJr2DVITlrNE/5mRPKvJyYSWS7HE24aVMg55gREO/euQvOegHhE90H+RZ+h3JN3hW7vIZnsndaz
jpVBFRlo7rbvkzvTma019R5MymIoq8eI+OSl2aBOKtyJ4xtGv6r27mjkXpMoqte4sDDm5dOrDYe4
80Ftapz+E/XQIsdfwkKoVyQoHfM6NRkbXWBYWowng73NeZPbbnTIy8idrV/qKCpgykyjsxz0boCX
N65GxwkXXjliTke/lmvImG2mzSQANp5rX7zKwR3i075yW8YLjfWMesu4T5Oj3thr4U8MH+eb2sAJ
kTMjPrm0fmyvfkzj6UNGkThrelRe7fRsRNmuCLVzPCJrNZwUe4XK0mPtwHvM6NmW0Y+iZRe20pE+
X1o+KFYAnIIaM11wexs/0tKNzr4tGZ6sdB3MrGAMtmTQeWpiBSsOTRnNbFkuSp+CxY5QgCod0Xkw
ORe3txYYjGEfIZz18bzEuPBgeUTtCfXHnWb6DDdnfOvtW6V9ljczd6Gfp4bStvQE7WcvSqBD6OJo
wYVaEkeCo2SIaWJadH8OjUyR9abWRs9rh+tSaGeLOFbGoWp8r0wTLYAgQBEmgb/HK2qsIgSH19tX
yb++ipva2RmF+96aenS1aVEtoBrVVAlhfE3tggwTT2RLCRuOMt3JHuB/lauBXfUZbKezYBJUvkkR
fcVY6n+W/rbukMaY+vSGSZ5MkrKO0TJyh0VdC/Ag6uqr05gWG2Fpf0r9DdDR8N2ViF05KobPOZhs
5r2WOjJVcU41Vz8futj2k9tcw4DlLM684kBzcjoEMfHrtlMsDas1PzWdAlLRAr2WNvc2R6/bw1SX
T2Yt10y7piNgYe2LU46cbcviIbEN7VIkxo798IesneLqcQw8Tn1jEg2dTh8lUGkn0fb9jYDiCs3b
F2b3mtZAtvpc1ocgQyASVFF9hbBGSEehu4e+1vxzq3ESxKxZ3dHPXd/aAg58wr35RUdOiWDTT760
gXKwNRv1JWQ2uHRBqi6NnoFd7+fjuxuB7/L0+9vZkcMst2jntE8dtv6VPchuq3t59+Qg9V5oA/sQ
pJnHTEvNta7lcwxQhLg/de9rdJc7jpzNSu8s/ZlU+PznU0p3vbRJ3Oo9dQ5zzRsX2N1t+kpTv8oL
x1g5Ngk7IkxgaGpt7ZP02rUrJlPQTZhOdl7WPU5yDqXTo7sxAo6nPAgHEVQd3Tr6VYOQzhMu/R7N
Pd++uj2EdJ2RSFbd8vZUCMvfRzrIT7OuHoxhdpqhmSZBxqge/v09lCHAFjjfbjOtNTFEQnbpRD5c
hkwgsrY1g/oJ2+i//6CZ/9ST9CxM0Xib3/7g9rNx/2g1cjjfnpQD0ye4FUg0ouD07weazNoRSOC/
vlsWKbK4CO17EtfeJR0D7+JD4j7rKIV9fZjORkOTcVT+rnXIwQFJk1+YbR8b6HlryVz0XKJFYEYc
DTvigMK9KUQAJ0p2y6C1g6/a6O81q665mfGeEqNg4BSvAEsgw37DePcjNKNXY0oj4LC9e/Ve6Uaw
xcjI/EJ7v943qBVXt6dFH6E3YtPZtCjd5lbRNHPZJmLR6y5nJFkSeH8wSWBDPQiPqsj1XZX3+imq
vJzZVSUxUZqCEqP+Os6kC5D6Xyp+77dEkAZDL4rR693t6rbHD0PXyq1+g4swdQE/WDX9CnhXfdcF
sdq0hTKN3dQWxwQV0FE30dxbTKOPlW5ify+sWYleq/giKkiU/OKm37qH29SAf1ItbzfCkMaAIPlP
+jPDfEgJRCQYEX9v4OHtZG9jVU6XgxHJkzn2LmN6z3t0O1QNLHHZsnbpgHdDVj2kXrq/kSjMkmzz
n4ijMqQRnkkn+Ipl0+is5t3axFZU35Hr8dqaatwHbhhtEidO18wCin3Y7IeW4djtrf1XK45hJ/pm
+l94RdSXpj259ETWdkP7AYNa+uTLYRNYQt3nLaXqmJeAcJvMuNSTYuvwHY6/JQ4bTShrJSw0Kjeo
SlbDxhuKhgo5cuxtbXftQxQjVNUj7Gzl1KAcMovE22ljuLz91rcHY+7iDhHWPNP1TyaSeU5I+uGG
XvJxaCwYnUSHuuPU6k20jmO0HCxe1a51fTwqHaPw28Ns5SJrO34oq9reyjpsV1WFutCeTO+cjsq6
VtLfDH6cU6MO/ebWyRCpwX96Du5AtTeeQJtuHPvZ6vbocu1r1jftmX46XL+htt+mFPF+mqbdJefg
dfrZ6srHEk94Oe4B3eLUkZBKOzwD1Qx1UsN0cJoCY46TtCthZ+ajixgX5zIbFHGVG0aS1qMV0r7z
fbANgELLU+5BrRwqIQ9DyeAYqgswL8Xwo1fOO6L2UeXBI9NJd1mwWazDMQBRFVLq8O7f5gBtza2c
3QEEpbUNA/nZJgAcKqQyWTYpdF/JGX2sSCE6KZ0Pq23C5ioz46P3JBn2nv6eFR3iVzOceVXyvscZ
ajKLzTbm4MltPU13dNci6nAHFimI4AjMFRRO8yPxuGtuDw5ydA035aEf3O8iska5irN41yZ6qQCE
aBvHYorKxcArsRu5BNEhlzT2JBhzO8HUZKcLx8mx98lsXKcgSB5RtwX3STptKjJH0dtik/SMWlxG
KGkLc56BWuSMLVAOrACQjO8ijNdTgUsQKd3RClPnoBBpAd2hMpONoiCdW2JmVezGaU58EfR80NRR
7oCkHHbFhMOyb5DlrHEmd/g5rUpR3CoF/U43UIGcwLOWj17cdswJivcOzM9e6YnawSpeTbmHFoi+
DyMUXBStnqCDIYuCWSEBK9L5DhHly1gQrUia+QM3yQHoF/ipyP1uF+AoLKrpiwqt7cRbuVWZCzRU
TDn2KDIsypJBq2XDk/VWuRjuwhK5JazSADNrXo73Jc4Mogaaq9sYmPn4ZBFhnbPS+WpNX/3aYVxu
+kvIrXtV1djIcuvqeiUCzxTaf7yxeqrtWpB9MqTNE5VLvXEr1OXsY/QYoTWifW23BAITzuCfQzxU
sWt/q0czR+xVmds4pYhvMzcCi4FoHkN2oYk1Ucp0YGTxWDRNsS2l5nOGr7jeWhucZAuPgqJ3KppH
2QsIpzEGoxQZrq5+SDv/sJT2YeD13GTALOyhQXuup+W9GLVs0/fum+o4xsDw3vU1mVkOsUGFXka7
umEsns3mg7Z1nr1OOgtN6mDJ42zFitsUnC8HgBnsBPzFYTJek74AFxtbH5GwP0zauXgFnEMxIUqB
fnjWJG9EE05HO6rn4YggzUEwQ59w/cQMMJyIxk3lcZIN8uBb0uvTJuhxj0RNgI97ooJsprtM1Rs5
8UKwSQnqCHSoCdCOtsEDYyj96KQFzlwseyTMID0ISgI46bAFqQ/hLOsyrDXG0gY1ShipyXwbdXuF
GLS1EFUllth6DCW3UQV7L+p2XhxwZsycY1MYCNjzyVgIUpo7TQFgyTAhIwRLLRNmqHUvnWZcBe1s
oMhH1PDwikEDlltY8p+1E76jUqIAUJxH2MI6N37GkHx2iB1aIie0sy1WiDH1gagRqtbV6oMB1WsE
vrWNjGfNY0+PJKERBQYifeDl1R3KG2Z7NW+WfAmMCvYL55t4coJnw9n07fdBQelyQh1uAITCFd03
miH5IhTNAPx71qcK8UhiVtRq46rxC29R5FiyslK8l+4coVI8W20IiAd/Las+295A1zV0Sc5sYOVx
Mh1/UOu/ZOPgLPpW6GvR+HegFmtrrdetAX3mOraXoGihNnr+BikiOgAze59sHSNi6V5YQpl5zohf
GZKVV4K+G0esE1xOfDj07iVUV47e+8ZFAAQLCE1g9xml1ZwYaj8L7DgY5MOJJcxxTp77Vgr9XXTe
vuaOREmdp5tYnP0G4RA9aGODhGEnLe8p862taafpSmNwvI6RgjvCM3d9UQCi1fnPKW1DE+sTUN6H
UbEXWs1lMpzPVODqwF2KW5HzvX3wkoGTumsSsDB6aw8naV7SNDTn1gDZcIvRR5ooauw3U3bC2YD0
oBIMjqzqYOpZdpalm5E/r9uLVkX414LO2+Uvgxy//w2baQ4g+gOZyZVCNxQ2NmkZyjaF8VuyKBUR
oFCmktREuXeP4tig1K6liPe+NQlUFYZ4+KkcnLqafp6sjYuWhAYz2nRDc37cpROxyI478zg9Yy0K
Mi+NbASWMCbYD5rOOkWJaZ3S0WqPGKwX9ryOxUDWuGzt6TGcPZVdiFu16XxsHUEeb2TI7NBlvLH0
swodUKtSvJGdjVe+OIhulBd6XNF9E+9rR74kEmHrgshu829AXdZv2Kr5zTF1R9hIWXTTtn7PQsQi
FZsundJ9DuiCC09r6IENx8bPiYtCD7sSeRttDCSlJIBkxUsNEsVM1Ktb6QSaebmJ0qjylpH5Ocyj
9thVDWk33Y5i1j1qdEMkUJFDrmC6zmKUXoLUEFY/HUMnPQzU+HeSeTUDBT06xYfQavNDa4/uYyQ/
AO8Bk0qZWWsYGRH6PODOmbaV3amXSm+/34ZGxRe/jXVKr0A99Xl+CBy1pYEafPU4g9A2b1z+lYLq
DVKLEYn8MqXhiAwNQcBtaudWsr6Irt1GpSEvPgKhcggeMx+y2l9fhqb402VoMC8Rpsk5lMAs97fL
UCB+9Jmcqv0tUsn1DOYFc0wX2Ur9ZtSAbRpxNx0tW3tiJ/mK9wjbS8k9RpVubKyhc1YawQEXB5YC
qWHl0u+S4eA4GYk1FcCCBmGH7oRoMHXaTmT49dvR8B2kT8hogjQANFSGJ9OUPwKDzJqkFPeNg7lU
QV+B3J4/OjTzHDv5zNq2ffZF76/a2gMjSJVYBIToxVGbrXAXJZtOOPkCEoK39MCwwSqnWTpY3pEW
FBy6TkTAtYCN//UbqH5NlbRdqYTO9UpYm8GXhvrtDWwhcRQW9dde5F75XZjuVzo90QtlQgg/3hgO
oSfDXVb1xjYSskOz2KfA19joWhvDnmwdpsZY4zHyApuDoGMsSZL1jmQAYTnq8XM0Wt4tU7fd9rmv
bQeXyE3eKxCUKVPGeDJ3loewoau8+mD5iNwFZ6euM5s7Q7Uo+J3Evvz1azb+tHaZ0pKmcPg/F2WZ
81tOn0oiABG5Pu2T0tb3KHzXfiH6r3UIEakt0WQGusH0iwI+B/4PMpuv/KCOF7ebI1DIBB09U2Rk
AHMCD295EUy++XzZNdYx6vVrQY7pJWgDjARm+l1gF96mBfgkWyhYieaIri4kz4fRadCXNGp6CgnP
e4kD0z4Gc7JOUaf6abK40nrAYAt49O0xxJT7FDZEmIRJM2waBEP/Rcbnf07n/CXv87+OAf3/MONT
Fyze//d/czT/lPF5T5cyLIow+17/Mebz9lP/jPnUrX9YwnENIXXDlNLmavsZ8yml9Q/XtBBYGARw
S9fk3vtnzKcu/uEoIQyXOFfbFlyL/4r5NP5hKEEQvGWzsdqGIY3/l5TPW5bzH/ZpB2CkafE/8Imm
Je3b/f/5cQ0zn0xQ+X+SoatxE5bDycOvefS5MhHwLHzy5EMP+j73ydoowMoMEYMlt6KLttAc/zMz
TB28mxldc3z+eAz09AKPIL/4Vc0tM6g15NIDcGjxljYdxxujSdaurI5d0ARru0zExigw0/zhvf8P
wYhqvjN/fTW8wwbFnOBR/Wm5jxX545zP+5OOSggsyeA9+7VH/jiYzm/hDcBMiIlDYxlfPJBlmE1o
k6finGnUA6FKzS3jiuaxTfsf1dgbgBb6ZNcMQ8DpffLP8RzH5zv6A6N5HfRYb71m4j1HIvZCC8A+
TiO1hdN41msZkHDguOldE6jm3m7S/hSr+MAe+PbXr1nOefZ/es22YUuAp9QUxlxs/OET9CMDS1lR
dyDMi+hIstbOs3vvyTemiqN4/ZZjd1v5SH7PnCYK/FHBgemTtS116uvQdT4wSHyrPTM5B9gFipS2
3cSrPivZ6j/XD27+/5wpq/8eW+kaOpeYxVXNxU187ZxH/4ff1UT93xO0mZw02juzgs3N6uXkdh2w
s0xb9r2W47QCQtSIT6XJ6L6OJ/fJNGJOH1izT5QdUP84YS00xBZ3qIcN6kSOb7entwenTt29pnGd
/sSOtrmCN0HCdY+8fJv5P/767Vfm728/L8li8sj7z7vPTvnrSxrdEA9n3eQnyPTxi+AaYuLsRitp
a8kut7KI7TtS7akglSHsBCEXgXm+PchI/+dXt6e6/uLXxbI3lhyVs/tMEvrTGBCkkp5DysKqqVEN
j6Ggj95obc+NtNIu4nsLHM3oc1TuMy2EqNZX9Q4dagDNKen2KEpoNdhW4i/rv+Gv6r+VsaxpOjWV
yZ1m6jxYv+2TQgE3qslWPBnltzikTI6TuCTt2lolYGAv0QzThaRX7CrXPXtRjPykMOVda1kxE4cU
QDSN7aVvimrjByCU8lFLz7ndjDstKJh7pOF0QIyV/M3vrX7b3/m9lW7PK7JBt4Zg+d9+b+4u7GxW
l0ArHAuaZToJlnQdVyTuAMSkH3k3+RUhDjJAY8Fp8JLgMQPArD0M4Il6lGVQVoJHx2iNpaeDFL5J
qqLIQgVvkgyBKtR/IkMkP40QwAH155Ic1gRma994+dHw0umQecQLlJr93OUNPnIGq8tStyKkKlHt
/M2yaLCR/LpEcBSzDINqhuXBpTvw6zUKEMhngqhlJ8+09tMEWlVPo+AD/hKwcEbzCmc1pGKXfhHn
Etx7uzJNPDT6FRmYoAO+J7m4ZszYnHHCBZxCR2O0GTypImqAfnJYH+WrnHCzqSzb3NSF0jFdhrJ+
ccal+2zbQf1cONW4FQ1DikHzgFxoen6C2gOfbQxe8jw++uRqnkwf+7/f5f39xLBw0Rm6RbUJMVXT
sPd3tLD/+gb+8/rJFWACenC5KOal6fcKtzY8hp8yONJ+25tRSx5OaZSnOnAmcAs8pQ6N9n3UY4uK
ifAbZNauEXQ125KfAq2VXL2OPB+bIf2ZgV1y7mxH7xe3L73GW//N7yv/9Gk6gvpU6LYO+Mykhfnr
p6nw++QiYvjYM5ZYhfWgA2UcvYeIonHVxPb4bCaS4M2kGd86uIy+FYoj3q16pQvUio4TMCqr1Lgt
kNlcb9/T05QTTKKdcTaqA4fTaIMk0GCoqvDo5io3dq3uybvGygYACHggK2/4auIXeWEb71YBQ6UN
U16iSOZ1KckMF9ZZVO9vTyln6qOvQ2ZH/xow+4cgZ3qpvHoJDEZ4dg8oYsVVyiTCmIF8aShL4gVa
QiZRVtWnsMCtPMzBk1UAMmrRNF5xdmeSS9y0cyxCDTUP9gKbdJRbG0ZWNKZnbL20QxM4u/nmtgVg
xn7Mj7evtFDo9O+Cs666HtZ8oy/dUcp91Ibja61mr5a0ngEhtuehJ5bJbuh6wuEgo1CZ5ZmcB/jH
4QR4sxUVevZCgtu0G2MpZhXuTYpra0CPkDqIlepHcZr8jSsGWEKtEVIy2RCPXDc6sG5XlzagvyW8
EQY7CcVQzDMT5MNAElTsDNfbgxbPfQH1cHvStcpg4mBkuxEZP7cJZ+vO8w/z7vo0hoJm1Eh6Y+07
3emvrz39TyunI6VLaUXTQlnC/X3FbweVtzpSnGME8XGNrFR76L3g89bBL1Q8LF1K1mMeuule2JPx
xNjvdBs+jybp0Z7d2gdGi9HJ7RO1LixgUlFIcmKZHa24cI6379weRsqzv1n2b/jzXwolRznSRN5v
cgPRevltp+btbxGEd+kRWwamhySaUtIBQRKYg1nf11MU7FpVfDRcK3uMmXgQR7mxcNCtc5gUIEoL
zNVW/gJdyiWrj/651z3AjQXz1hjjcbRr8klN1Pjs/BN4j3CJkEa+ed306nZ4C/RJl5fOTD5CJnyI
P6wInRsXmyz9kMD3TO0rRurbPmrUmku1O5WYlY+SJChA01711Hb8U0Un6+/RsLRpgW/C0iUOLQec
ieAlOZVTPn6xEeQ1xei9DkIL9piU0nUb+9rr1OLqK4rWIZ08D65BqR5lbmh/13D5UzVKnIspHVZ3
Tq0CO8avi1OiYz/y/NA+2CmKT1RRK8Mwi6ObJMkTRtM7N0indw3h5KqxQyzx1Ha37+thL+7aLn/u
lK8fRacwBw7wHVHz56uJaNvtTMUjoru3CQfhAYHxV87DaxUI/Xnoh37NPMzZ2BHCyCDL7XVj6j4t
7txZWXY/PskuFcdUa6vF7SlHFw052kRUDEDCU42kEcPDl0jvqy19yHHj9Mp6ZfjxFNPcfAhRYt4P
Sn0j9SzOBvfulhTA0pfds+agF0myy+1bgTTT+6htIV1RN5KqQQ10e6Dvv/zru/H33gw2MY6G7FuU
M5zeKD9/fa91c7Bzk3nsQQdytaF6KL5ADWP/nibzjMW5+EKP4y5CCnzfk5d2RW5BkkuN0Ojm2bo9
5AjP1l0XVduma72Zgx+uS9UO60AjSyota6ZbngDrAMFj3N0yVXQ/mUMwg+BUtYK1sanIR7O1+xwV
/QMtYcx0ALHIweOp6/3dGW++S3+9i20pYcZSwEHKRcnw64s26kDJ2OACc+Ku2lEiditD70t6/Qxb
g0IS0IOrHwCva/zNzjsXAr//y4qOrWM4jiQebD4J/OHwEhPZbqmqsA7FSLY6LOPqOnaMuEoqdmuy
93/96fKa/sO/Z/8PZee15DaSbdEvQgRMwr3SuyJZXqUXhFTSwHuXwNffBVTPdIvqUMV9aAQBsFok
CJN5zt5rq5TdHMOmYHz7nDdpIHm1lbkHD1TpXjLXOWhtzBB/fpl7nYDzzyKG6bkI4INuo7hEZ1ho
2oG6QfyIdeIrURjqN/SfZOlqChWtZIhPieUbXDfTk1UY/gkZBZDKTipPNrEH9Bdr82ftrFXUlD81
n+J8WuQCP2o0bpKyzPcaIp1n6X9xUr14A7Dh7NjXr81UpFtTA57v8gyi6VMl1DqD6pi4drGGxlV9
JRYDu23mv1sjqn1HGdyzrQftyegNdWXa+G3NbD+/Ia804qwGYe0ap38UjWfftXXFc7Hote8ZRO0x
HpKvbhDt1Eoz3gZcYqqs2xcy4r4VOb6Iwm5fmyneW8BM5G7ahGRDWM+NYXfrQI7YQHNS8xB15ygO
/CufTL5kSKAbRw5fqHVGh8pCNzInwrgVCQJhY7onx+iRhE1w/dII8b2EUK3DmPmLOZkqPPyfF1Ni
rqeJQSmEZrIGp9O9L1WX8neo2ZRHhnsoIPpTrqXDU3QQuBRJptf8a6IM0WXe1cWSpoAQ/mdn1O9P
b8oEDP81QR/WsOd50T9O4NYS0sJa5ByE1unLAZjMUEn/LKvsGObZm4dLfROaWnMNi+ottloacp5j
nOsqffvzuf171YmJiIvDmxqXphtUA369lDzdjQzNIzW6ggJnex58IQMNUmV6b2GCtkVFNANkMyXf
kVkTTmtv2yhC7KPS8ZY5j/lV4QuJjEh+a01LvYRgWBcRH/l7lOmHWG13aPxX7eTgph4BQMgN30Ls
6KioC3X75y9j/X5HcsBocyua0khUeyrw/fO+UBANSBmlJUSEBqm9qBnpQplHhzQv6Cq+NnZNFsjY
l+tUTYOzCEVFVCrbCPU0zg1A4JVeqM1zyj1loTn7vHoejdS7K1FGvRgjqb2959wPuStfEobPofFc
jQ9Rw0NuHrEaPSW72kLp0XhR9qj7ypGmS3RWtPadvjQ9NWmUp1Ax8PF4BCB3epeQ2YB3DaaeuyKq
WP3GwJVYlOmCrpy3MDf6TR9kaAcmjZcfEbvtajS+5z4NI16zDlH2Tk2bkEyCtSDpej2vzguPp8II
iqZWCRxrkZvhTxQ5JD2ukXmBeNBVemup676zlySQHf78k2i/FWXIwqGcySiPBwUPuZufJEJ8qHaK
ha5mtkoPZgquHawy2tSrhwjmY9GSxRzRHlQU+iowUUFGK9d4WmixEaxr7fmTj3XTjeKBTTNBdR1B
QjB13dsRaBfHPiM5HMZV2Om7pvUqGkhRet+OEOPCrHauSWREa4wVzT6wyUoMCiXrPnmMUSC+fY5N
SUGGZuhUOVxxW/5gQhlUtdaVx1CZKhhBpf9sYFeJDbBGOleKUm8GL3uC3+1diqGQL6ERL/PCS56S
DltLIUMCehHH/PngOL9dRq7KrcDhQtL56YR285spIrEIeHP7Y0wS2VrDkYd4s3xGxhHs6Sg2G9PV
469O/ZVsTONbQM9kXfdTmagP1QcQ3j9rdTC+6QibETcsZoREaejFNinjZD0zGuZVJyROZB40dk2/
RHZBOlVbul8INvf5Xklw57vQ59MwXM/bo7oddh5QqbU+Os4XXMg/G6KNro3a6Peqrj0XYPK+aIEN
n6hzCoadRV5g2W6Dg54a2cmCNnqKS9tfAS6B9TZtqwgnWiqG8janbFUNqd+xVt8rOQ71mr78qjFH
sTVMwyQqIZYHX8HLReXFbFvt2Snw3Wh4R770TklCaG2oX6Wvv/l5VL67XXVXBGn8H4dUOko4IE8T
HWZ47u2SQJo7aMM/IAwqj4LSzc62SRrwpZ08V039wv70/U9vYFqjf1J90e3fJgzUlOhB2FSDVSaV
c5HxHw8lASzNboIoOo5J59yJDuKt0wdfodVrD4bdcI8EN2zolYX87b8LTwNmILCcE41eKVfRNsX6
5lWcmv/cVmRquxkcke+iCSSSIV0hruQuLBtm8iRJLIoxaknHtIeL1HMI6qNQnw1UowcdpM1/t9VP
Tb3PIkX9aneeyfTG7U9h18TncoyVpRkqjGzIQfGs4T2dYuMNMpIAXo7vtagjsbEHZF+RjVwGtf9K
qkP9H1MZLmY+5G9V7YAPqEx42H7bbPSmiE6Z7/+10ADWRyuTfCX4xPZB/G/v/D45cDW2BuHKsRXU
qz53nX1DZMoXCTiygwGFKsxILp6uRYv0rKbgY6c0tJl5MnYvfTRoconycOlo/tpTqOquKBsj84Fe
ta2dztnptDM+njWA1jHtjU5z7mjCbMlQA0Q/qOT5ajnWA5JDN7gl85OMAFV0Iop24eikFzq3Do4H
xX7KQLUutNjqvoke2wNXAaqb4MDk3Fh1kImR9VYBQHen909GVJNqXmkHXIb+aV7M213LSY9uZC4Q
NBONo4JzQQ+IA61RqzeElY9DHdQAHcdVV6nBm98k77iVhsto1NDTyrZEgD+6x79Wpz0hUrzKL+FY
KIcY6NXBEI2xoo8SrPJcyHNgN38tpBYO58opnnWT1Khu6HBRz2+JNSU5QeNbze9Np7/6+0973ydI
x9fjpd1r7kZVGh/RIPNfaYNBjAcIFTEQngTvQW3YxX/okF2NQBvugCfInaXCEu7pBXypkEktVCcz
v3e9OCZVjIUryR+YIHP3oRlvxuprPdGRh94frjn9Q9y1CveEEphcyxHtQZYtdURIiwBTGJK/wGR4
jdQ3tJBtCbIOMKry3gQuozoW+8iXPuA1XCgbrwAu5gC+i5Jz7XXGc1NSocPXTy9af/adiECM7mOP
b1KsY88sNP7vnnny+MvfdBb6LMw/APnKQj0acvhrMfpDtm1D63He9PfOQReEUM0bVVzHH9wpXB4n
4tvt+5GZyS621HAnAlc85EnSQS1Luh+QLRYOiaPflIwagm17yYFcC/UhISn9xLT/qbMojrcJuueO
ydiyGJ36zkS4dO5tjjxI7/Q7SjNM+L7+EneNgEJnWNtU6+RLFA6kPPMGTbHiZVuBgaNxam4CYe61
CDQyQzsa+mW7MSybe9tU2a51wDKzNN+VzQsXTYpr234ym4CwIRiBmjdE3/CCB2tdowfCLSZ6StF5
zdtronCIWdHl7s8PYP1f7sQWPQJD16axrGveFMLRrlhtWTcRp5WBN9b+3ime9aOCrJI0Xf41cX0y
xRrOnqBaBt4k5qFheO58GneRT4irU4BqSivjByJbisZqWT/1gAWIgpqeoBYZpKxi2MxQLVqcfBfT
hjhDupZ2rCzXOs7b5kUdDOMnwwv9t7GXy+CcBwxaJ02bBoW/jtIHJj6o44fy2Ic+KjIzBXYYPBIi
3f60rbClXB6ojyJUHRT60tzS4DbQzgfaaV7ElaHi0aRlbFntJsO8sQowjb0V3dvMkcCq+f7nn2Pu
O/xSbnCpi/MQs5hRWLpxO0cqfB+5LADiI8aAu2zoSUHHtPKqdsiHbEbvPxIgj2Eu7rHt3E/TyCek
LCvpVfm2mBrz8yKtJRlEVfrJ0bT+5VxxHSCZquCYGsx/bo6m5TUqQrTsCKjTg6Lvi+u8KKCOrGoH
0yQOk7+29cEI3TUf8LdM75t39IXSXWk1zVsIh7HWXjWI5RDY9jnOKWp4Sn/SqKSfjWlBfCg0DE+r
vqqI0Pde1Dvn+b3zWxKj1DYSetDCwoZ6R6T0iLMSlNOsvU9RUwIXrq6J4fiPWTb6tL4JzgrMgjzf
OjDx3bZtePSH/OL7Vu+D+txHwuJGpwbqzjTLeI0NikAgDBfnGOLTHnPkmxLE7RlgR0Ki137ouMN8
zH3oKJx8S4BYYeosXSnOvgXzJq1a+2JF7X2DGv0rimWw2pLU1GmqtUqjz+qwv7elXY0z3aTGOPX9
kBv++gMx4NRyB/PFUTMJ7rLL+44WLpMxPFbdWEExRR6+ql3lSfXKBrP82NwHabivxqB4qtKnLqfG
6cVRcAaiglevQ3tfBs2jU8sS74/jfwBovGlVxroPngePkCJte+OrVXSJXO2YNIn5OC9k5X2hjIOQ
DIz5VFk3hrg5eeX4SV3hVu7noDedyqGuNmlZxG/zPlsX6LxTv0IfudNNVUFfjmODFDxj73eRSyMc
T8e8jex1GcX5I31fxAQwSi4FWFc0tOI7bAJk2sSr3BljO951pKpRx2WHlX4vcvz5DYEe66EusZsD
/IRhqw/+1uVgSeRcvtiCyauWAtjWUZJZcNRxXe3RHEPaHPFiXmKcXG8VmThw8puEQJEueM59sQGB
ah5KLQOTCjdr5XNTvYP7Zh+BCgxrNDXda1PGVxmq3Q/f7R/drKxePrnp3LT0XQ0jJCo/w9DpL2qO
PQk4/jEa1904pC8lsoO2Mfy++uYGHRA4QGdtG7iLgCb4JYijmOJu3S8/PFKflbXnid4/bnzzZ0DD
gzqEObzt2DfPIUnN1zCHODkI6ZgnKv7eVp0IKJBJR2ZN/lvOR9+OMhIPogMiaFn6e9J27tEcalgC
nxyRm9ny/Gn4FNTamZsir7y501lwjqrCVijViZqRb478r5vslCZP9hQPU7OTjancz1qogL4jUo0A
RivDWK4ZGyLanz+PuJHQTJ+HEoKwUdDoKMqcmyp03w12BEcoPURl11zhQNuLshH9XRDG45OnMy+q
SLGcnoFbciqhaUKzs0Di7isUJE/C7wvE1iHOxGkV47BDmdXXdvNqLTSK9xWuMdLu7rrcSN6kdI5B
04jHvm2cO0Ut8EUmSfrGkxvuRRf0x8wtXHLdjJwIrsE/DnBbjvOrMPAoM0M0W0egN84tI6mgs1KK
zkNw9gjhY7xuZFtcvNFSk2P3UGtEXsML6Cc9d/7JD3lTTZ+Pm05xweCHNEiVumlMAZAgx74ys4Nj
dN4yqxgbjopRYY0j8NGYzrQ//1C3vdLpHzQ1Ho50KpCYuLfle7sQpEKEEI4SkrdIR9DL+4FjiydJ
1d4jINVGNGRfq5OpRtBAMKsFlzoZyT9qMhiX5VY1ccdOOTvHtEnJZomTZOn4cnKX2sOj5PKLs+Sx
H9ryk09+WyCaPznSGFMzbE3nVLu5AAvR1fCWyCtKiv59Pp3Ugt49t7HXSOlwb1Jd4uCZhyQOCgzW
qrPWcgDWMwfJpeVXezCS/nw4b1UP84cyUT4ih3RMCsfTiOQfdyYXJLdZI7E5aD2RAKKoVgrdiLUj
E7HN6hLpDVLejVeDAChM3zgyCX3Qg358TTA+LA1TNp+cUMa/3Cu5PyFkQe1JPf1WW657SJrHoCwO
Y4yp3SODk2yHr7D7+20Fvn47r9qRsyA8PFrTFjAJTqlNzOHO14SKm44zLRQk0vNf1yDdDcZH/tD8
NgBqIQ0sLS8R9oxuSNK9TgsvaZxNLS35HIbma4UHmbOofhh0JCpAuGAq4Dr/5Dv+drNBljrp2hCc
0Pb/Tf2d2umQxho2cxTc/ktgV/JIgRP+jl3AfKrVERbC+NlERLupBPL0hgEnNEQ53OS4994M1c0Y
cTl3fIHxuDCOHaLOM1HYK6+DkzCvNTWUVIy8gkSteEJqDUhW51d6se51lCML4cfViQ+XbXBs53QA
sPiObfbZtaLfiHE+PiumZjS608DjdpRuOpYeM08X+8LIrKe2JGICtFmwTXXvq9f2gAHwJtnepNvm
Tgg6IQyBKzrGvZtIc6VHGlrvFhBGWGbxoaqwTSwJsrWOdadE5xFq3MdC4UGih05xyBvmIH++tH67
M3K4+QYaj3xOY6Ycv15Z9ghGaz7c852Rwg9EsiLQLkJph1MBr+iTk+r3C4crxnUQCRC3PCtJfv0H
zb5Oq05L9b0ioy/1pLdztOQoBmPfipxQHoSaH4u4wD6xUKrSOAbEax61Wr0Y6DsOTNPktW8IP4kA
S6VFZx9jMyyO5RTVaRmMNElC1RSc9bCa082QJcOB8nB6Rz8jhUjEK6VTiOvpTHQFrGU2Wvw/H1ae
qHyPXwYyyCI13D0GdFlG17eNIR/YToX11t6X9ZBdG6hclObsi48i6X5Qi/KkeyijZb4apuHNPMbp
oFudnbbgzEhBNIu4+Vglmn3hayrsNdjefZQ7/9HdZFXi5Vb60XxN7UHfVyHdX6kPylurmhfZEogz
+cIEkO+fzKi5RCIjeNZCdQt0bKtmkpoS4XyXwQsJWR9IN8ISPnyPL7GZBTsSTapD0YkHH6ffO32U
B2KgyX0Egcv4t1vWZund+12s7aU+iSWj0t4HAxgCvyhMhqy2u9VN37szi6HelKD696U+klyRlo+A
Mby90PoAPagdXOZXqLmpu5gu1G6RRXeVrn3jm9lL2Sbe1Re9d3VG1dyDJXukJ2G9aMCftloEEzXW
hc5sLN1WqdU/Vwi/j6CLIbxO25HipnjFNe8SOUZ1xbgaLUi5rl9cBrGkCFjrFDbrpqcj/Cw608Xy
Ax8kMVPgrKGKBTpLKahOewcCF5lEBIg/s9hY6BoBqhLO2wHUZLUkplPnvuwGH6u5Srp4LOq7rNW6
J873AhWobRxnxEYy+O0nUpB/PdW4pChvcNe0Mef+eknZrdWEEaLEfUPA2kZRo6cZRQtx3VrkTWCd
vEJqZwcqoCoUBhttepy743TBL38+7ef20c1Zb6oWCG+Hfigq7+mq+MeDukyAUZcOIax+X7cbpzMZ
7E0LN++Cc0U7hH5uCPs0jczNpG55DUx9R5dW+84X9JcubJdL00TxSXU0fUU/GwUjcdUTIDUeMdmY
eis2yKgmHrWvvQUVv4ZbWeXZzrz0oRzTF7JM0lUSWcmxVAaT1L4Gvosf2y9hS765WzG9DztiPdrI
OVjTohos++NV51kpxIrGuJJOlOwl1qyVmESgZotI8M9H6veHq87hn6apVOumJ8ivB4qwiZjWq/AP
f/1mdbZzsUutUdW4675r12OTDt/+3/8mhkySdgWPaQs+2a//JjddZwSuHB66Nm2v+YBmBh0amU5m
+1D6mY4Ilgf9n/9Nbfqf3pwRFh1y02Y4yYvbM8KyJEGTEb6DAn7XKFX82eB4gipTj75s4ezpSb4N
esde89nEOQz0z1qe//IJbGQGjP2R+OLpujkney2G4iZMZW8SWC+zQN4Ri7nwpYeYfpmnuYOFVnh7
L1fJ8bSfPvn+v48RUBYzWePXdoTF8teDjgZGhfHgK3tR9vIUN+49WtZtaahr3yiSbagQYoUV08YW
UMTrNpjoq7G2mlvllkztzx5M/3o0BLP7uT7k3J54Vo6USxhgiMDugJMyUwQh7XBJqzJejT2V826K
XQw942A4E4fYo4v4ySH5l3PfnexN+DJxRWH7/vWQuCSY5DI2rL1WxO1qSLwY1miafdyr/KBF22Ha
jzQfyFzyeQAAj0G6d9LpJKWetUYg7N4HNMe3FSbOVU+axuaTT/jb6N7E9yh0A7Wo5jCPu/nRfBwk
blp21t5Sh2APE5E5HP2sjZX097qSGmtEYMrKlYG2VSIQ0kyM5FEBv/DJodKn28CvVw8TfowKDKyp
A2u34n3pyUTnQRUemoyfLCfzPi/Nl77EHOjnJ51R8KpLk36T1E75qJR2dinMYm+V1hOJ8sWiMUZ1
y/EKl0mEbj8stRWUJvEwN22mtQIAySqqC7ltswFyax8owbHuP60ZG78N67n2UKtyCSL9YYB/M86M
y0YZSoYNzGfbZVd0+NdNW7+S4UzWLtmpoHzIv+vBgnoLcHvpNavXcdUIbzG/z0wgJAlbArnEnQGN
Z9CX0dD433BWbHqXOr6VWM/d+G7WHSQ3SbnCqc3wbIUaWVVxi2Yzi1winxrnEDRjAGiXyCvbYUzk
AvjcARgpgH+xGkGcJalA2It5NUg/kafc2tSYUplT8cZxplEhl+F0dfzjEZk6WpwXozYcOz8GSlgq
4moLxlhVDNOX9KdqBNQe9lDxInpSm0g0cIunhWy9csGoR9sbA72kqYOH/ah7DEalBv+iyJ2uuEAu
jCSD6zEW6zQqEgZTnrlQoihZDlUFX4McNqwd/32lgJv92Pb3K9anE1r/5Iv/XlnALcRMWUzC1UmJ
fVOEiSCODUGndscoFdaS9qW7byfHzBwmlDn+BZWXiYyTwKstwDSxKyIo5jPrnD4D6v3OMBdiaNVP
HhAc9durjFojhRfUndgyLeb0v/4ksnDpGU4iLsTU1jjAfiKfTkHU5HBSTJgZHyX4vVlZmK0SQqOr
HI7rvOPvbfNbMt8brhWjHFIo7y3CZ14HQQxlEcgvMd+ejiv6ZqusxMFKX5BY5dspgL0NQ9yIRY3P
QtPvbDgFEJ0d/OZDNXTbaPIOG0TkWPpYn8Q0l50Xc3KHVwwf2w2YKnnbiItlBtZDU+wkppoH22is
BwBPzsZnOr+ikG09hGpmbpjaG5smr72dE1Zy1xPqCqh0VM6k/QaLXG/y+xB8xV1okMfY0SSHZkTC
3bwDKKC1bCNwJAVnyUOJi+ED56VIHRlVHG8i1x2+iDL8OZZeeCWzTa5cYhBJdjOb81CAIdWCqlxi
Dm2ALiTNed4xr8rSYUesyrViaO0xL0mggg12AtkjTvMrT1phR1Jm+tRDGYbjAASzw+6y8nCgdyOK
roWZVfa1aF7dqvNPeZcfZ8NSJltlI51GWzmq4T95daue055s5AxODxE+ryqC0HMb2/om5bG8KMj8
JEQAM/68Y35FQDwhBfiFgj6ELO9bJpWerniuFAXUigv0pp7kAY41wttrnGQ97zUS0e+iFijlvErg
e3zQgyJdqhpoZiJHxlWsOR43sio7+VoZH7pCwToP3/4OqembnqjmwRYSEPG0oOEcn8fK34JNTI7z
JrR00VmdFvaYuYfYc8i/aqIfNvb62ibo1CR8dmVp5Voa9pXex0RvSjUI7Z7pXYA5hm7eXKU1PMaS
uM95ofdFSJ3NLd4kokosMAUNOSZHoJ/3BLWTIeGWI/IiJPjgM7WFbwSsmoQIEa+ofeydGz7zXgHa
YN0ULmMOYPJn4ETmKmzD/MXX8SYw9+x/FuaFW7rzn6Yon/Pa6r/A2Sb4hrnXlXEEUYKVFh1G+C93
UTsQgC1QlIQQfpnjhc57YFXL+c/rhH4V9dHHTgGmWeQdULhp0YUe6eMS0c8AhvE4kwicwCVMjTOf
J2H/7udZ8c0RzccLghDfXb/XLrHFJxyzaLjvOvHUTyJhVyn8LbptsWnnVcKBZXUXqbXyVpVAf5vO
6B+qDtqOWphfkWL0pMp0wVNbNa8alL7vhS6nvmClXcdIDU4Ic3uyrLXguzBxfho2V21nLbVUUsqY
mqBzw3NefPQ/BdPv0Lsb1NJfcmTNtUnp8a5NnEcLuzONS9bmRTZ2Vr9SSu+xl76gDUXbVlQKRInq
nRlOewrT0Ca2c3rZTQsUMO2pGpJD5ZnRfQuecp2rlb4ll+9OGxPCvRs3/DJYcj/WY/1Y0wC74jB8
tQKk5QuI9k07DAhT4uGedmv5lcEK8bCq8B6VgcFtrcSAFalqrxu9tdZtZT+2g48kK3PV07wIsWTt
TQwFYEtFdGkmwGk3LQp/jl6wTvN2yyMNXpFjdhebiG2KMFgUpDqLUnG/jdLBg5faFUOCEIif4hsX
Ww76VjpJRzpGma07iBorLODZt0br9l7bpC845MO9BOK7mbdXSGJaEGtljs5IxEa/q4Y2fs0Nsnen
v1NG0p70yqzOpRPbd72CMawC5fEWl6ImkdPpTxhSHG5TiHgI+HlLfc3eNM1YbbnO60fbTrbziSlr
SRh3nzMmGsVfJ+u8wyKg+/jnbfPfkv/j4dQvLQTEvc+lSiYRHyDI10VaFQ+AWqMV4Tn2UzqNA/Ar
D68qVvdFIaYcrUC+lVo0vOuIikIBknaYOK06f3WvpYm7458Avzyt0mu37wnZjqi6PcsiLS6tpzzO
aks/Cay7XnPiiRlNTcVszacmFNrONkuiLqfV0AAs6TYVT7KU8jh1xtA9iPkluYHuIdSbbKeHICWb
xsA+l45fmrjU9mXiayvDrwiixGbHIS52qKEguYtQv6ZKo1/xqeBD8NpyMa/OO3icx1e72Py9ZX7V
pIwh7ZZAXLeJ02WFC/KEeYYQypLTgwwT/9pboFfUyi1fOgqVC6YI5jsy4VUgidlDU+StRwge720h
iwX0HHXp1kq+yd3RIHGNeNqOdG20f+KprGWGDbaKTvNOHaDqqih7fzevMg4k2t6wp+Ao486fZoS2
N/aPfVhzSStD89U1xcWRPKsWPCC44USIxbg1IjXK36K0o81MtO1DZeBLFY50TlU6hgeFyLBdpBM0
3Tr6xUpqIzj1ovreSN/ZKn4LgVea4r6IE/NeIu5dpwQxredtxNuYy7rw/HXvmER5TIlg86vI85N7
CiPcv7X8Cw5mqJlp8hJX/OawpyWRsmHxBT9lu6ZeXyFZy/IvWP/Ogz92D0bbK9eWst3814UVNFt1
TPJNqSTFk09iwiVLG+veUaMjRkHjZfShtCem0izm1WL0/f0QwsufV3tpmOtaEr3paKF4UQPZLHOy
GQ7zXitKvhcJU8NMYdgrLYIY/dF6GDNRnCTMccbJtvxKSudrHNvmA37V8lRKbSphEgRZRmT7xKNP
IhrDsrqxzTsYP/Vl3vS/7Ylbfp2SHXmAD9fIT/t1TrTzNZheRdO23CcMgJKT/Hj19/t8EpPu0IyU
d4PTfE/zSHkl3khu+6xT1vm0WhrkbDZVKIn7hQsqSVQiZABVWuojkgrC1CUHT+xF2NpvZVIHGJJ9
hhapY78Z32tTyDeRBvbO74RYh/BQdwypSbGSk6bfCsvH0tdAFKYB1N8BTKzVMe2WOuyCytYBKTA8
P+c9yCPDi8gcnFb7QZ4zbk4ki7IJ3NGD02XJqhv6Ozdr9dPstZ0XaTXclRphEZ4b4NlVCTPitiHR
kwx9s7GDJFs3vZs+WUZknNCg/5h3VtMmhIdKMhkK+mZcZowQ8ZG73ZmIjmQBckiHasfqvE1YQ3cW
Y9afW+O7WVvFHaF08OHndygxF4WfuXuRNsQyTgvyKMp0I0v9r3XsXcsu9FMq5pP2n7rpMaRCdZpd
bPMCnz4cijR+YiIyCUOBiURmw6GU9ZOUJIYyjtZ2MjDeBZErC8VPox+tpSFIN6OvmCpIWrSM4E6I
FOLiEJHjlNrduYrzn6QnREuZhsEZ86Z59QZCzqMJgMmLaIo58M+KzK1rJIkW9xxv+Dr/hU/q3HIK
vMYBFVYU1Vk4Wf3XK7c2CaVU00erM5ZBRg6oHjbQBltEv5aIL00XJZdYOlBJhnqP2y+5cPam52hI
F1lX5msLYdad6pb+IVO1dCOm7nJmOvshwZ7fZ17wbEqi2sY2RCwD0Qp5vBpcg6A/uWGlXjyXYFmn
sQ4Stz6qXxbz6r9tw5Tyw/Z4zgBnr+5tt2VyHrY6aR8RBu6/12lebDgVwifdHP2lXyreqVUDk3Fm
RbZDbn0ZsPTvRjHk63k15p44ubc4LxP/bWZP6ENdUe/2SQ6aTJmTFXNepG07QorLPALs2EbJV2yl
kKH7YGkF2ZVQOXWIpP6dsMN4p9lF6cLuhGMRgaoiQAMO2DrEjZSAiTmV2VheO7skElqJH6wqhoOJ
WceP2ujJ6PmxNYv8D7/Wwqe8rBV8gxIl37Q3DeUm4WdeRx43Ua5SPDdq514iwrrXjtCSh6KCGOgq
5fjE/QyaaB2nr1Wuk8xiju5b331W87qV9VGYoIFA00p1JuUhJYpfZ8GtQ06u1EtUY6GWr6RI5GOj
6gNqeFn9qIyXEjHOT1F6PzQSWF9sjQZ8XyK+J138G1Po8BymOf6iBEsoV1R0JiM1PH/smF650PXW
qoF9uWijZVfr8HYT7jkl7PDKKiBO5o0OkyKR77XflsfRjctj+79Xfs9fGnpNLCA5xM8haQ9j0Xev
RHFYJ+6H+sLS3e5VbrQORX/ZF8az2mXySCmIeBsBklNjtJrSWTtgeSzWWa46X8beW+pySqRU9szz
AbtZqGn81inI2obYWqbFC9787hUMS7YHSd2ttIQkeQLlSBhLlXrSwD9rrbafDeDzQlFSnk+BfwRF
b4AyT8CWhqF4pOSPIsYbAOvFwl42yps/DNXTvNC08cXTW4y7vlI98QWylctYZ6tV3Tu5CMolT82v
vo/Fhenbx4uRF0EdGd/G9Evt6EglqxRNQPEeK370VNFl3SlId7Zd7iESoi6zAKZimjvOf+UQRnzV
WCMlRPHrlvmfs/gbkW6phctoUn1I9dRivN6n8Ba04GBFY7ITeTdeygFoT54SvFbRvQQ2G43rKq2T
HeGKcmspgOwGFHWPTmuNRyHp2Ng1vfmOqt8Mep+R7wSj7wk6IHibYhN6QEp2FbeXxUfMXEMRyzbI
7ZxXO0Y1YEaCDBNmHOJtS85NFysHYNWnIjGmGC2tDS5OZFaTUp0qaECV0TLFVYTJcA1t9AGzm415
Yf1watz6QKUz/VaGWAeJyQkfMTZlG9hQzSnjOXzQRi/flmaAN2Ro2gNWVmuTmk69p7hjf2KbN270
tFx4CEkAdJoQ9zTjN8lNVMRND9wyOfZugo9wGDaNSMSZmcUAFicfFzRRjH1YKN65zDN7T6rT49jL
4ZjH2Zs25uJoWDxrKLqkBL4X/mtdWy9ZRqGjTyt/bw10NpA7lbimwfqPVdswQiPdSScEb8FDx987
vVyhM+qe5oXbawfUv2jFeMI/SS9Y9w1dsEAjA0Zjar8q1Up5AzNA7XT8DMCn/a6dsu2pOSXwWdMw
ctSbOuHY54022ENz1OuKGzopKTuhpeHCnODjtWzrS0ekPb+46A95ee7yyHjqlb7e+TKTq7lAHkJh
Zx5LfhI0ELcEP1AXKJAREb709msSFPndvIi5HO/wk0tIpePxZruqV/2isLXsyCxwE9PJuGjm/xF2
Xktyclm3fSIi8OY2vXdVKndDlBxu42Fjnv4MkLrVrT7xfzdEAllSmQTWXmvOMVvsBUmkLUgKLkD+
gUemdZxfJMu9NYuHfjkKek9IRJsiN85m6W3L2m/P3hBuHD1rb4bsm5sRNBthSvcJsvKnavvjTaEG
ezBw2bZjrj4VjRRPQlGXEoT1Ms/zdjOnTziVGE52wzWCOmNZA6Ffq+NgrD3a4wc4UreUMflx3ng+
D6vOsD5d0DQJrkLvLfPtfKuYuc7jJssXQWcrD6dxuPR7rmk9FcrJ7uxgldRV9BUh5opm/p4GyQt3
WIsBu+XfRUMLMtdVPoK69iCwQH2UPy1Tg2hrD/s5gKTFqnJyShxbhE/sDTtn9tDS5uCjD4076aKP
pgfsrCmbPFSp1qZWHexlmlLRYawb0oqHziakKbVJuo4gMoXdchiU0++Sj+zjRXYwVKXkUW/F70mU
nCp+nh+NYV57bOT/ILn0/h5WMahyTD6PmNQsRFDzhOY/2vWSPk0Fi9WiJxaaK9saVnOBoOTcGzWn
TvHmi+xVrrCDrWwklB94T4eN4rXKLw1YntIuVrv3cgRr6ylZvCHVNNwjViZ3hbjvkwJWBaMgrxIx
YLAww2Y1H1MriRhzPpNOPZm4U0m1iWODhGT/WThKcyOnwPkSyHeTmPRX2xzii6SzS/CdLlYWzvVj
naoKv6jJ4hM27uuUppQVkEu4lXmPRtiH+bAfcX/RClGtnJHun98N2rrg3r2pVLs/qF7kX0I0zHBy
RPAJgQw9MmoLX2hfSStG2JCbfE+aVJju/3tf4ZrdWtjz665tL7hf24s5tX9jg0s5cVVv++eEWzh8
2tosW3t28Sh7T/xMKgDFTR5G1N6EijGx+EmVftc7b2VkpAhP+Z1xIN7wqukPs20bPi2Esc3HGd6/
iX8fbwPa1Sg+f71fQstc/cO0kKjUvwYIjLV15lrTdF2zPMP+a5qPOD4U0L5hyaav49hrV99Mtasd
lq/JGCp76TsqqZL/Ot5qH/DHezxW4aZNavPMtNXghhSZvzZW1CeLXjXzbVamyrCYz8xvbCIiIuug
eRD26OwjM7DJvB0kmg433TStey7A8nyN/LpbUMQgK0qd/tBQOa9TUhveq6peRYiWvkaCZmlH1bt2
Q2LpKstoIM3VJrrTwXoepCG2XoNRpqtd5VRK9wcQHO3ZGZaloqbP5bQDOfZZBaPiI/b486UUVCTZ
l8jYZa1Yz46lGIdSSIKNpl0kWcm1JBNi/m8MT5er0TMo0dFfZXnv/2gV44Oi3nxJ8GesVaG8EikF
GoY+KMLlxD3EVcnC36OLNSMcMSupJ0pB7aSDwWhBAu6NZji5UHmEg62a5eOvFxxxdQp3nbTMfSfo
y5Cm9po4voG1AZM8gGrCkLIIVm3dOemO1n+IwXQ6n8RWvu/+9W5nejc6f3/jh2TnpLIGkC9VYy+a
OrglCYYLTDrKisTOChhkkl5yuz967qg/koCPahjW9HKcutzMu/OJMvpmV115n4+MNDC3A7SW5bzb
YCJ4SE9+lilYrb7XQMVBUbwyx8p+b0ZiuWAtHf86rpjmK160Yf/nOM9GfyNy65UuaIb1v1CObhhw
xQXRd5+Ix0+KB+qhTse8omXiWiDcWETBj6jNwpsRJ+ZDpakzYweaUhrbNKnizTz7gSD9H+9KI+Zm
sgsfxqhLSEOBXHT0iQ5+DEwUz5h+GQt9Q/AstqBh/MhGk8Qkr3rIwfuSMHvft3bdncxuMBdCtWkb
ZHF3ArgZA9sLInGqs2RlyLRchGCcvtVtffYcXXkZ6RtuRk3t9pGrlo/5HXbuLYPceWUYEzxGopEe
Tj3h9pSWNJZaJfqtV4ovlJbxyYLKsMmxPO5omW/yNHB+BgVePtH9evHvI/OL+T2Ykn7E466AllKv
+0Mr2+bWpEp/E+NYL7PE81adnes8sMMSTVSVHx3UQB9R59jc2CF2VbIjkcqK9soYFds5ASRqUwhr
SlQd/+zmLpNzUSpoSKXfoj6wAL1jbjySYk8iDU/xDfl7U6qC8J8CxWBQY8hzponmaEFKOPqx7kFC
IlCR6XS/x5+asSaIPsCSWM+JAY0trBSusNB+9vOk2UG9w20xBG+pxXBCZG3zoLElLqrdHIzOkrcp
hUnl2Y7nRRYPgWrlgei2IznESQECsTufqGV/DhkqnLU+yK4gojcGv5Tn1mpho6Bbhl/Nrt8PzaqQ
mb3tZS82ausSO1bI1Lxwzzy0NIAeEQ/2pkCsUheqDSbQt0+NAG5ZSfJu6iw6Z3XG+KIZPyvVW6pN
N9CmFOU2SeTh179HwiE3RZ7lS9uoowd8kXQLt1JHs2eSTevm9Xr0s+5LTMj5gs+f+aNGm9LG9U/+
UN8TS6SXXvcTmN7ZHclxjacJp6BBguh6zLLqTS2pb2TueRepV/3zhOqfjxukZuy9nAup1hLChsth
O6SAITNs+8OqVUZ9SXwLdI6wwrnmEspx7p36CCktnEo66zwfml9NMPguU+mSQWPUE2m80QWJFhJ3
2aeiikfUQGu0Im1TuT5TXL88t0mb7yDyAHMZovjY9/RY51cs6WNWZmyagKEoGZaLpu8OauRmZzBS
9b1GNH8zYetZwSkYCkrLqUazzNC96aP/QQEgmTKi32oGgyg43af3VDrFN7VdFplnfcPBSJROQjgC
Gn2NrOmA7hHEzeiol0H6ktZynQWm+d4VirMpDNDpTE9NmAis81S/ekUyVRxgzFe4XUkjjH3PupZp
+DVSkm3cQWPTM69mtZ475wb77LmsBWIdLT2zUCdi0cjaNywyP6wudr7ZstyynLFD/j67xtCIaYa2
cHL9PvoqTQO8LGnLL2oHYihtw/RBqC6DKc+PLsNoNzsqGyxzot3P4AhGp4eq84L7PPZwk+HXntSo
UaOSefNcBZNAzcOhTs31vBvF1Y+iSf2VNlak3FTyOXE0uli63W9iuC/buYvl1MkZHlRKRlIfXccM
7pDXBAvc6/33vHodEk38zKXNo0C3Xih+oLdoQNwGI80PSqm229aFNFeFLrBZq7GOv3j7aR6SEK4Y
aI/JO4qhtD4NeYcQNwqIdiINYz8fY9TiHq3Q+RGRfl1QhmrvTKmG0/xeAtgl7YSkJmCKL52/IEzQ
LseBfrNNGYCTTPwNwnwAypjUh3hACTA430Qtv7fU7G+aN107qqc8GYXqrtQ0dq4EuSdbry/TU63z
u2F1dnCzKjyPyMO2vgCh0PTtXiXfjKGPWd2VWNb3ODDuNGYfmpK4MZeORUSVmVxgOJXbIsvU9Rzz
BsORBj5QTKCsdXWfmxu+1ZM7anwvC2KWo+jdGr+NojU+nDCvNk7bjDsvrrkfjErGXMY6m7ra/Gic
8pQkRfaeMCpY5W4XLSObJCY80FP5zcbx8e7rblLtQxG1N8yTTwMdsm0Xqgm/UC8BiUje5PxKzyuT
vCGrXdcqca9E1jjLjgigr1bzhpVoQVLzGYpqfRAD6neGZYG1k1GL8AsQV9YkX3XLPyRxTfdGy3cB
VX+wcAvznutJ8+EWtkMjsq+ea7gC62L85kEY2taeLB9NOalBXsHSlY/5gAwsFiENsVPZdGw+ofgj
YuZwJIxmOpbIrHowFES9rPNjehtUuO6b7Z6MvtHfengke0dholvIynzXtAiGZxI+xWPbnouWfjaR
I+XN5Hm6GBzWshC6enx0UfHaD9GtBOt893LmGf7In7HkF5+a/AZsdbRPlbROaZ/W92TaKG7S7TX5
Ostk5g1e/w1u+XyaYQmeR/e4zsW69xqowv8+5hd8PuClkPiSmEz70/RECaWvK5JJvrhi/JYbTvsD
tOuSZ23LSsbIl6PRR/ewdZVVo7LM+QMN9a2Q/7Dj2vSY+BwhIlAzqu6WRqDK1Za4YPCquF3JKaAr
FH55aDt7QvuqTJSD2L80RqKuurC0Icqa3xHBy5/GWypy82eQWp+YpItXn1vmShhheSVwztq5AiC0
XnsByDdVPhGGRi+hxUc0+3hRDcgnc1gWdhA9zTsqIXyL1C7f8ngkzHYKuuinTRm26rVXNvORYnRU
Yg1RVXRtv81giNKE9cYTUWckpCSReEKvrCzS3Io/4RseC9Rk/P1cdZnXQ/C9DMXPwue/NQbN3o0K
rKrEAoZSdnq/nXfzsrXWObnCmzmdt2x6d9PT1ltL5ppfiklrFzUAIOezbo9VzOgkNwAlq/Zx6ol9
FZo6CeCOuS5FGjylGShVHr7pOzPIVyuK2mMmCjLaKSi5neclT3K3o6RHzzR6mvJC5snZCIb0W2PW
rLCh8jzaUSG6iERopqLeySBIiN6INN0Tcg73BO9RWXFdE982qelcCeqQa47ybay0s5JYX7xST86u
oSACdTrrRdUTf1eGekPQc0qPhhiXYx4Y/YLOUH+VZZRfmQWrUNwITv1zIg2a/GorIxa66YTAzPX3
V/w54cq2u8a68fsraggKO7UUMXegNmCa02hrlgfdUkgruPbSDMg8zOzmGOvdvi+S4GoZur8ZTAJb
K+jdJ8xwPaMWn+fG0I87SeNtJSKqHZMgIm2CYPoOBqv51byJO7rK8sqIYti62YQMQR+dkeeJZ8TI
KIoAZtycJHdWjAhISdaRo86bgYbk71eJzTIgGce11hrWC1ANhmmvdGD9jWPmF89v9WtCkt/B07hm
CuDg7oQJBxHlX3wbSz1MwDPJ2PZzRWm0bGxYUO5UsHaxFW6SUTrreRc0LywW2prL+c2ar6kLC2fR
1iG0Y9vapIBRwpfWwa6KaKs4YA7B/pvdynJRDkNk0eGnZcZ13uSgB0jhkkc88L8PpUHrnVPfpULS
BGm8ybgpPRLbSaQlH9WI3aPUvY4lZ1ixnQ/k5mjuzVE5gEqwbxp6gyVtXaYocmHZvr4zaSgfGQgQ
q20NPxVmakx8yjdvWtiU5mBfc7Psd17Q5nusTdq26NoT+V/+qW6S3xtHHRmjd/T9/n3cbVqH3uxQ
7P33Qcv9H9GgE39A543W3MgffFotM4Cx13KE7DivoAuaxkdr1JStrFzlDPWRuJN0C5zdOv/1ChMN
tak6lmvF0SU5LY13jJrk9yaNDe+YRAYwRiEaYK1KQeBVTmRWjJYCJl1drTQ6O69jY34jmjn/GWZr
0BfBhOppXuJ4bN5K1ZniL2P15paZvvUVoyH19YrIsTv3ox9eFMKD18wLmmVP6DkxnCxBLvOZyFTE
XgnyJ8ernX0Kvm2uz8pBA0nhAdSaob5/duezTthZK7K+zO2f3fnNf752PjsXfn99reKOPiW9c0yn
bklClumzQZ7ZLtA9dznvqg7sDvKRv857ZWLVT437XLhAtU3WYlcb/dDB9ati1Zayfu9UNVtYpape
8XqWd4raj/n4pBtc+30qubC9+t2ldcjcmnjLaFdiDLP7YjjTsg2vDdjPVaUxaYEnwlpNV5a5O/ge
bApX3gaekXBOYpKvyP24kT/XLfmehoMRe/mykqK7pK1BWpPiVMvcjt1PPyxwhtntvTLSQwIO6eT2
JNrGYSU+8rZYgOw+1yOBC36nKefSIlzRJDBtyezEOgqryqoFEnMsBNNmnA4CgtplosHF7BT9yrfy
jIVyD0bD4xNStrU8tI1BZLuVkG2VDMs8CNJtlJYeNOUmTRf1oCt77jzGPU0C7d6vewKcXk0vGo4k
1mHumHaZ79rrhMqRCswlEy9Jw5OdGLTY9fBJaRP3PMC3WRRW1r07bluCtM+Nkx9KuTGrvlnZpVee
A23c243l77Ve1igdRaqvrcKpl3PStmhh3DjC8/egSRaerYpV6zOGZJjGNYBrfp03bfeFpchPUfwI
g45bk9NF+1l272uIGhtRGsumcV60wa2XaoQ7BfwzLONKNEt6R6+xA5C9SGV8DGKs+rZt3JLQdTem
7me7vEC0P8k7Q1N0C2xx1bntGYIFZfdIMr1/NFE0PKIW4V+k+eBxLSvD7+cpNDu8nRKTj+j79Yti
Us3+/14p6B1+nVWkSYda5C/zdxBXw9eWMcYBPC18F/LHWIa22XbOf00dJbuEdtmttBJ/nZshXYSh
Rr+79IS6SCbjf0ZhgQiJRc3MAUBqsIhdPzvTa7nCLCZMzIKTOm8Kp3QvDA500Hs5jGv8skXNjt9o
mPjsjtQQUAvnNhb1ubALEoTHnd2jD+uETwU+1TOqyKpT46hIx3vD3bTSEQ8DTofo8uRsETUJKUa1
FUDwGQEe+r3t9HUKgHXjBuYAi6+wptXkw0qjulxmnfvOmtxYQOImCcq3u2NvkF/olyqQ7WnX48cB
L57R2J/3i1Gv0FWGE+mzSg84b6zFLAXA6Gs/euUFtWNdL8VAZlsW+vRZ4KErAIpOMzOa9iilX66x
rpgUDPOxvHfMvceqvNGA0+fvLMC9r5rS/kD71z1R7Co7LY5CFkLCeRlK62R1pvuVtXEP1MEoKZaL
/mClKuTsWL2AETfW8VfDE8Bspo3Kc+bXqxSLOTea4cmB6YNbi1jDDsRbPoiY4C5ejUX1+9V8LA+c
984KK/TVpfZcVHSqKnJT9klWj8/awmR1eYgqNEtdLG+N2srb/GqoilOOaPD05zi2OJI1oeB1Lo8g
Ne6CfVdX474mtfxcjHVO43Qf9K9FWfhbr4i051G3m23RouGdd9s+M46KyyR5blqjRiViwOKZHeXl
igdUixLb0ZAQs0kV4a49dKiLrhP6r2PwOzR6GUb9G95vC+0X1T/u64CpN7DwOrl3SrREigwwbnqo
xnmAQpoU79/EqNSv0fBP72lFpC8MX0dxp8GPalLtYudB9xSYfPqULiuejTQAHWMEFUkcrvvkpTXT
Z2CTg1GPW3gfpFsGxyJSyhNR0Gc66t5tFL6pLLKpXWSNt9aPdxnp6mhUC3tX5/xLtp+V6ywJEvJJ
ic+1VFlBHnaqOxQCTcnv/vQ6owOwsirFJ0uirVcIBUbyBCpn4xQKnmCgdxsl9/y7Xyt3UlppEYfR
ywhKDdyiP+wwCiP8lc26d23zTLOdHt/4GXj3qnGNjzqIXFaGeFT0TM0frtKi/vcYDCrm/ddG05v9
BBxe/DkmBeuoysjFSvdK69f7Yk9RlgZlymY+FhlExlOpAcNPdHDYTLTNQ6nmjbvOsGgdIFpEK7Py
W6zBBErHRdM8WLuJvVaZYgujaPwSOITt+Xr3TYnEh2IgixXgc7eRW2nwJhHpR6Mvlr0uu1XXOhiN
cQh94fpUN7FfNGszF8EXv0izPYm1zx7PkjNSv+7qtsA/eQhfYADbSz/OlaNTq+0zVfEJBqbyDhF6
WCMhTfeB61R7Zfq7S7XV12aN+3OGTeOMPxSNQWyw0Bu0Es6LGMwIXp1vXmU+mte4HtxVZnOZ0uIG
9DeSF8N8hzUoN5p1CST4WvSkCwbCULe1SZB9ClgVVNFS9ipNM2vgrUVTfeuSuj1WTkyCqgs7vO+Q
FFDRsAI21V+7jBxJ2Sz1N1FCeVnSrHsj9/oVSay5DnpCfexcqdXVaCUaocBaufE7DmJ/qLcFUksK
k8zaRlk7rQ4R4xjSlqvMVHesuIO1grTvnrWwXqOu6u+dgQTb6KtfYBpi4F+dQsYYhsHU+G2k4OiK
iWMIteZVoPenY8JgMEvaZRTY7g+z0J5cNeNaZFy5SZg7ViYrddWGh1w1Yps7uXh1Ir9lmRmb3BbY
HfMa841NPKoUumDtTcMb+XoNidNYW/1QvUbiWZ2U+jVjv1VZkLfdZEV6RzRTL5xJqT/K+BM14TTe
s7tFadr+KvOEuS/NyH5LUp66VBihqnq7Ro49wRDm8JxHxr32TWb32L3m25Xp0kVvWtmfKt+Ty8xC
hOa7qO1L47Po7HCdhV577GJzvAmJzhG1+vA1KN2zQxPhJavzcds6YbrTbURNPTrgLQlkuzl3wxqg
l4UJdhLPZjYJAOBWeSxRc37QKLOkXDtxtxtMlcg0FyY0qgjNTsttYxU/5715E08aiT+7Y7/whzLY
xaasmOW42CkSSzpXEWXVMsX2vYl12wEjwLF54+v92gyMCNYVx0fvVMQP+M/I/2glEZSlvhA8z5Qx
bTByTLuRyaDSUQ6mYjE5GbsCnb7etqugo43GRUM0aU+gMaOrMdg5tf3sSs16sZLeBhCVe/uiyK2X
xPPpnCbN2ew0f9+6dn3MC43Ep8wXQEvVtNkOcujvoqRRXlTw26cNYjST1kIC5sxjqKDRFllhv7gO
Q6494/TU+DSSHDpETyWBAEs301UHNIOSr/XKRK6VWOq+C+lxkBuJs8NV9aUaB9Z7bGA6BsypdeIq
a5iq+ZRQM2+ygdkmKJAVda17YaJqrRz42CvE81my9uFounFv3o2Jnz0qqKvUtNxJGn6LAlAkEx+D
EHtVNI+07ZsHVfjaq8OWhg96Oh5qB8fLwqVCdt8bmSDmqjL6fD/vwrWiZhrV3dC7ydKMJM0kpA10
2qhDBbqSpTZY2n/s1l6o7/UqM77Mb57PzrvDVLR6x4YIknDV9wBMPLVbaqBEDz6ZWAhSCKhuZP4W
mHD51NbhqViPN3xP4ROOG3djJ025ykaSO7jTu0tFCX6fNTD2bFhglav5zZKU611QevGyRd55a8as
vlmqD4KShdwaVxfsfJe7yklV3MN8NiZQzFuM+DBY+9DqTsyMFpMXFItwouCaDk7XAqnaYd710Djf
4rRfDjR7HkOS1w999IqtrwbQFmP7XiGNuaAYCa88Vt9MhIgvSohaPRcVn6xIEy+tOUbHokWdOJ+t
c7fc11UAJlFEdFpw36/KvOvP9KDqQ+Gmu5Iw2vO8ca3O4h9J2jPhAYto5Pe9yFx0e/MrpN+c9Dg2
nR2aDgFfUyDQ75JvgeDGGEr0olVaxrem1PxtCMXp0BWmOAfRYDLn9+0nouCYqCZDvEUv1a7oc3rh
SuF7PHKPdY5+qXNr5yG37Yho31jj0H8Yci0rkX0y8o43gCgFiA8cNRCJk72aVKiEs1gu1elToU+7
ePLkcv5UeNxhqVH0+2xDqszuR1sUwza3CxJrLexJGNfGzTAMBNAbgXPpgs5ZGxFR60OnldTZ00ES
4p1LVm8DL8kvRqrbl4pMgIR6fjdqRvRQIgZd89yPPk5NkSusm4Lf8NQz+Vn1tNK/OHXLIsD+bFWg
Vc6/3Zxqbn62XWzsKs1ZOYEnt4jtoyVudEqrVqvB80bjc8Zg/dbQaXDTsDggVbX4rEXRhwSIuEiM
yLt5YWVd8IprLHY4ERS5AuMi+Q5jnQ8asXH0eJOlUZXhzkAdca+yqN8JPqUr2WvlJWr4beZFqL+6
evuln7o27silq1r91xD66DIw0uRBml9LMg0ZkrExfFpd4B47hP38sRpo+iOjunnTClU9Maw7sMZO
NzIE4TvErrIYPbf4DuEXc2T5gfqfxUxTHkMvL+hpU5ofmcRg0kkrZYveADRqWoR3Assl96Mchggu
9A8rcvSF1pbmJS8j44a7KUYNHaQfLXYi1OnK946U0HWcNeVDpyl8ThkuenRoxdKjYYhPrqlX4XS2
bsPyQZMaTx0W/MPoZd69DeOV3lef0ZTqbTTke88bwh7hJXs4TEbXi66u4+xm0Oa8KVnaLZG3aUsm
iQoeZ5WPSq7IzZ9XmU0zDLyIsTI0bbikeTVcHDsYLlopfxSizbe0yMcTnhceMr01zTuVZiKHJDsz
AY/RyME4aFz9T7Jp8l3qjNpynHZbKDgPpXorDH0iYhfvzagWR51x9GmIhNjgmP3upEl/IxR+0bEc
fO+LjvzHRLU2Wl877zJI11zr9UuSAn6MM69ZGdPxrrY/E1JS9l4RtK+GL2rShrr6GswbtezxH/oT
sTtOtXNl5/7BNvtsVU61Rqol6ULxFPeqmwkixL74EWCZWntzZQoXhbvwJJ9kUQ1QiMnCTus841D0
arCxy1xAlmUlZQszuhQQZS4Nk63LvOuTH7jK9LhYMWoollKr0otjNcFa9qa1mcE2tq5cpdPnx6yp
B2CsovxmmgWJ7x72ZbfvaFgTjr1R7fHZizQTVk8cbyvZZ3tmTcWjCox6EcB/+dYF2T7EVAyUn7VP
HxBZkuleeJNOmCwlWabfbCpOMwuST/4SGoPg8h/YLNakMP1P6gJyLkO1CEqxbdtE9/cXrKCrkigi
C70/QpFu1yLrewCGbazTnhvdk+ppgJjSnmRIt/uPTRWk5sYlEEoTJI3jupXJMiHtaqVNaoo0Ag5Z
Wql3pLeWX+lmkv/Qlem33LQWGui6D+JlQxajasSD16gWaeGIRelq/QvpC5RA+KRv/WQVxrWNt9MY
y32AvmfTg0x67brsZAAO+EazRS5k2w6MsZrsQJ8bCXWk92+dlW7ndyRW46IO86tbVPNZnzo8a7q6
4YcQ5MLgNkNB3tEVm7CoNPP/iX+gTeyMv365kPP4vZqAsXSWE/9tM4hS4JleWfeIUvgpmx6U5J/p
rhKNIzLslkS9YRLqN8YX5IAI+AXD6ol13Nqhe3CrVllIU+pfdOQA/7eaj2/hf75BA9gGLGzLmTTI
7l+wQTvl8xWNLcy10CCr1vCP8yZ0/vXqz7FeZy6W/yjdIdvPdhLGE+nN7EtvP7oM6qeIsPn4vAlS
/A4eD/2tg1CtHCLta+McUlA9n3GYhVhZ/P5Iak5909H7L6q2177y8EbYlfsvfotgxTWAnHsFeXCh
0N/iNOpWYZwmTN+J2xpNfxqZC22DBUy5ZXMEV65b6wZT0UoqY7WRmWFsAr11V7VT2JdI7c0dJOJm
b/vSR0CuV2uvDOWzFmV07Fyv+FpZ3laaXRUseOistMbpyAxBO1rVT5Wiut/bAdclQyj7GWEhS1lD
b/fM5z7Voa+XuVnnz+Q1JjffUnbBiN9vFFb+3IXyYPqBdZ0PVRH/KKnMzm4+ic7I30YGwajzWVz7
/SUhJnI+mUjL24MXGJmC+4I52xhf01XSjOl1PhCa+e9XPS6w0PElxZiqLwpEHJQekB1KbDnbGVY5
J+12rClPYYSBI1HT23xoPhla/qc6WsZ5FvyNjHawRITvc2cw6RitalZ8mfew6BAQ63Az/LXrIRns
p4hBoQbbNByrw4DQfhn1zrcmDdU91QnRxqEb36pSaAdV1s9/DplhGt9CFVqxXqP/LEUXbFCbDOuk
DcdFa8bmu+14X/MxS76R/3YCbGT8ZJa7jAFN8eEylkw3caurhBCSTTf+oBK9a04ZfQWOjFor9oy3
AYYoj/hc++LHOCJ1rbUexMU8Yf2JlzFN0IMboBOOOwR2kmvuq280L2ql4fZxdRj2/8X0yntyjYTo
j2qt5mevDFYKjnhoc3icROQPT0a7aowwxhqLCaqzCHOWQS2Pv445br3x6G24Aj+/7CfJTy77iz8h
kIVInDcAvBfF6fofhuEfiCLS3xPFjVZ61xOubfUstlm3bGGIlw9s1lhrZA2CMRdvdtgXq76rlf28
64hk4wGYQJHaN9fAZ3E4HxeRrW10DXio5WjizUcDbwXcmN1MfevIzl4YTaI8I9/KV1HXjXe/4ZmE
XXhABelqxOaF5T8gf/5mkaiWAfrAhBqrAoOFB/7ft8e6YGGONqhDMGLmTzY99g0mOHDkqUOsnuyx
c3cyXLP3T4+9/+HI8V8bEN1BHpkIs62/78y9tOw09uIBpaHvXWDg/IhT1wD7nQ5UCj/jwO/3PcS8
gxV53bVMqrUamfGdbm63/79vwv9LAVU1fNU8IfDo4Ir5m54Y0eqXntKC2xadXHpj5iI5sGsq+gnf
NW1kkdaQSWq5smNfRTKSvLtT/Kw2qtWTDOzvzbFaIEBLTs60IVn6H75HAEZ/PSg0yKiahlUFrTOg
0r95atJL8YbhDKPON7ttH9oebYPRQAnCEMujTFsrelTdUfAPq9SLxqeIYBnqR0P54pew+UzFvWmG
1J7R9u5E7mY/Nd87jGSVfdgVy3HX79xb6WctCVXuuNV8ZPaGk6kHM/lpzDvTJuwNbyWNOjgrPiZI
Xe9feoDKNz8J71kajPe81B55pw/bABgqffwOK01B37hPu3zTKGUCr7Q3XnU7+ayNfVyjEU49M6XW
Uqk4po2P/HQbSo2HbpV63iKv9HLrt0VAHEQqb840UMz1CH2U0n4CkhW7tiaQRkcTfUVIk9DONfpN
loKoRGPiYYgdaTnlEmgCtAXiSlpkxFijdkqtXH2hKneTh8Ad3dXNm2ATFibZ3QhJl3uEC5iPOOtV
7UOuqwNLXlNRK/+PsDPbkhPJtu0XMQaYAQav3vcR7tFKL4xQSknf93z9naA6lXmy7jj1ggCPVCrc
cbC991pzPRdF8IsY0RkJSJ/Rq7zxROZw8hFieM+4v3/LAkffw737mTQNqDHZVWqFMki7OeVNc61S
UUaG/VyS4B7U3fha5hPFVasZD/Aa/QFRZ3JdXtDLfupXcAqiAyt/2MjRuHWqgqFW8u89Pxj+dW7e
U3UDfhLl6iY7DjzNf7WiG+iH2/lLWmXRHhlqcWosR78R3suQosZPB+Xe22hVoR39OdfH7Nzqs2pJ
raXPnF6ElsWfxWtmd9Vn5JDjpukZvo+qEtsuiz163M0fBOiAxSowVKuu/uGTELrWAhXcnWz6CHLS
q+15VCTxI39oGCUlPZQf2WjRHWP09Gzm6CKGrA3Ongq6lwb8OvV+dVEacci2Awe4JGvu0OkBrAir
cp8A97jrSRX9FnVkfrf0Vr54fbtDWNV9EDgQHg0EINB2vOpJpwD5C+6ZGuEFCYV3sObgPPXv9LxI
1OI4eXg357Kje1mET2aLZ7PqCmO/yKKcZkAPLKpDWKu1E4Q14bxsJpAHf9v8dS4rbIROuZavIKPS
tM3jOzOxwV8bNBIK3xZPvw9dBmWBNgTXeisQMR4XJZo7j03UaKfke9u/9JAZ0V+mNDnb0zJD3U13
ron87quXgw3PeT1GafljsEu1SSxPJ5bO1UGgo8xIXf72ysiObeeV3yoiemeopeOTqolzAA+OLaGb
uFUeIHDXGYtBrWO4hoARDQDT74KZtTKD9qgZBkobqX3vKhQk2EHbG3UEavMm9HddXbfvdareKreJ
rkHmq7VptvqLO/6Uym4ZDfT2qiP87CUm82Xvdoi3siEGwpVA8qA9ddKoM+FrNMw9Z5Ng1dfpSgLd
WbV9E+1rxOW8k67z5OTEEoP/YlCfN2dZ92/GFDu7fjbfO/2PWEXBk6ya8RmeKsAEDIa9LJ7h1wZr
p+CNEkHFci4L9309+BfDMKIn6vboKRm5eVUzk2rqQbcNYXsIB6RWM01rSQteNn8dlkUjVlPgGmDz
vP7WEXZ7E4Qr6TlrCweMx2o5n2fln14FDCudjA02j+4QFZb+3ioiyhtFYJJde7esnYZNluTtmtRn
OE1UaVeZE6GZjg6olJrpVEmB9wzoTcN7arFu1jGBzEFXdeKJl0p3xNu/j7payLcOPyYRI90VlyNE
Jqu0tJWaQ0MLM7IPTqfnOyw7Ub4SfMXOWaH556bvHkS9SRl9c8q6el02XnXNuqB5sRytfB0RutgV
Ea3rTvCsGzCTn9w28E7LHgt9l6Vmp28n8vH81tQR0HrxSYZpvYqIuz3Roo+2RO1F1zLVTbpcdfdF
l+PSRcJ8G1u0V7XTlLsASguDL81dISuzUK9Sa26Jk6gPgG3V2g8c7alve3UYhT4deICVz7rPQCvq
EhR9RenvraIV6ywx3f1Qh8ULJvzxmqj4sRy1g33nTSAI2zPGF5yRIPqhxIZ8Gru6xCRN02o9Dobx
rSYEfZUOg3tqYmVvFtOjlo3TuS/7tbLrV9+cqovGBQ4WmUDHiEfVNdYCJlZDwprclr9nHMt4IwC5
tukM/mFNzw0bNnubr0wLq2uvx480Hdsfei5/uIWov2uhR2wsYjtikmCuWwk5UFSM5VpGhnzNDLJ6
JgLIXpAwik1sWSs30/ud34EDX5jgk4yxWkxhvaoFz2++1KaDy7ii6XrSDSjrK5VnsB1E9gKseDpE
E1gh+LcLWcvy9XvOLABNzxC8mGUZXWXlv2JOze96n2lvQZis45cecvEXzHltmxrDcGyIY2sa9H1g
zNEd2b/QN7rXgkQ2suTxmzwlWn2rELydvMJ771UXnRbZ9GArcyfzlHnkrL+WZndCS3QPi8I/NCUh
VOnUDg/d/ZZMrvuwWfEcVAXVSEat984y9cwbF+4Cr7Z2GWu2DZSwZkcpKB6op8TD7O6pXxh3Zz5j
mQk6t8bW16UeHMrIfENbtq9E4cH9wH+Cd606B2n4U2vNeOWyDl7+iU3dNicxOo+CBY7GrO5bBYkL
904SH0RKT4rJ04MJAhMhVDZ0juvo0plxdCqsPjuZkbYdG1SjfPu0WWm+ClUjr0bKB1CHGzIs5FXT
EVvCyfAPS5yqNw0fvpFlIIMx+8zOQxJzCdKpC/QbgbGbgh6CwrxZ9pKpi/dWDlLRN+iHJ9bQPzoe
TscuCjA+eKG1kXQU17qBx6LSMZiWI20XDuimghhtqK9sPzPWYdbYO4YNlLAO5f5ajdu8qIwHqdCE
I7Xo7NP6YJZV+8vVEcxD/0tecdmOOyDK5hq8pLPrkpoBGCLkYCegAXYjrXrWr+olYZG2STDe3bXS
Rx2Yx+oWDkmxL7DfXbpclmvFUguC+dQRgNN31ym27G2oiuAllSUhaf6kf1Od+eLZ6VuTOMPnIO7c
UeprZ3GrpJg3dhoGzx3teusd5RShIZbaGizpf9huW6/aIuJvhmG9FS2+/Lp4cure/94w/EMHavyJ
8rp5eCGt61Tp3hcPH+5E4ezdFmrTjPwUHyOZewm3V8k6VSsqdNA9Cs6s6u4Ouc91EOQPmsqzCcT7
w1axd1s2dYkJDfVLswNgngKa6aYTnWA6bEGfbgEY+u+eB3lJr8P2qa4Trj1zCC7avInr/F8bw02e
q6go7nFl49dHIv0Ei3y8WWgpVoh0XEIfCCWkTybuEeyNS5dIWEsR2jL0EXLfYYZ6QWtcw0Nuar6G
DCNlUKlj7V7HmQ5sF1Jtg8l2CF/nUODnuBpB2O9jMuC5S+lvTB4KApta6zULKsQpFp3fOKrksS/u
3D/aW9FVNaWbmBvyXDM5EqnvGkKhlQHB5CabKb+7g/6L7Pf4u1vSGUhBExtO0RC5pfefN+GD4Aq5
X5xFVOlrxlL+dbBKLO+FQbCimRtMwomYKpv+x5Szwps1nQ8jrMkLge7wM3owao5/GcyiV4GV2g9l
9UjkrZpm6dQNG8a94pXAhglXm4G3p4okLlPHeM41WBbzi8vGRmntU0I/nPkH4BM+l0OJryOKedDT
EiQd6Uelzbmc85N3Pir0CFzAAA6fthaPtpm4A7jsk2SA7r9U78Y/7eJzTUh7kxJ6JgfT5vzf5btl
WpFkwuMeWetE+2BwrvWsfmBQY2zplfX7GiHjgUEpgkyWtL0V3ltBOJc7CEJNACbvoWEwhfJbmCTs
9WMXPf7v4vo/Ixj4N9qmUMoWJoRje6Yf/93S3voqLmSNenHUymOiKFQR3VYvMs1IRBbGxtUJC0dF
Gq6robJeWocxuIzJXqwnBwmVq65OxW+mpZlznWoCDjPaXIfBRxAK/gVqS4msrQgSGDpECJjJl8Wy
4N2UYGeHumuuRth8ZGnlHbmxA+7J7EnbZKl+/79/z6VV8vdOM58FH4Br8YkoOs7/TP1RWmG6hSSa
gEsTwUKTX1yP50aoPB87RXIEeTV+lGnrngZMAOt8KnU4pa6XkTvFLbkwdI26RF2VHOJo7VYqP3IB
MyZJMxBSeXDS8NnMssSPjpCuGeGWAl5h2BS5prZbDlGVJUzjEJgth1bd+I/Ex3RqusM6AuS0cywv
I4VWQ4RjWgEx1RqTzmXz1ytFmfoXFUaEsKArIeTPPvzfb9V/tH7mt4oOId0Ml9LN+Gc6fMiswpaW
5hzdAfgv4NobcRvfMEriGGMs+EW0hsjxyV3tMRY/w45K2beq/wLi/U9WPEMXQtwsLnhaUNL5x2gg
RY4ADT63jvi0n1kh+jNdbucJde5SZzr4TI1XZtE9Z3H3leIY+S9GfvufnX9ALI5LJrZrKd0ghmZ+
/W9fDIz1ZFchLz/LyP62FLUTuKdTr6VrC8GFwzrGtjTjBT2D8VJgFyV9i4nXcq6pjPDQVqm5Rutl
vPR0M/reFpe+c/3NoGDDYTl1UXHN2XrznusP+zpt9Isw82Ad6GAh7Z7/i2G09s/YJ2ArCnwMAvbw
1EIOuYw98yCfBIfXMevTi+sSTNel4doeWp1mT+QcvRj8oM2t/i0omm8eQO4N60kTpJL+vZsZ2bIH
Mjrl4ClYS9PxrCnnMXiskInX706TiWMd2xYzVV1skTwzaprs4hLi6UVzNe+WJV9hSlEbyiOHPfav
/zJ7+/+AwpVLyJPkL0EgSpbE//4MEHjaKkeMel5IL32UMrrtIrwjVNdOr/snkvH8FbIMOFJGNp0d
q4kvBU9HMi2gGat2vHrkYW4cZSWnTJIo0JOW7Yms24RqDlWhQ7zkvxqoNYEh45cxC1LvsauTbZWo
PVl33bYpqTeGKfkVZPrLAHLyK+mdfDUxfidHhHhwk9jD0FcDXTysFU9ahVPvv3wn1cKd/vsNTHAN
WgZzSN4IvqD//FaaYRqZBMGaJyPRi73pd6z7vaL+5hncd1ROAmeLpfJdWcF6OZ+RknwYqy7Y5Zqq
vsXZ8IyHCV2gYknsooYmxLY3NlozlV/4Ure63Y3ciOPk0Ce0giZWJt8GgnLn10VHhyGg+DxqndRf
zdh4JhC5+qq0blhrTaZfOqpMLa1uCRfZzSYdfkc6KR5Gcs1vywvhIBFrS3InNuOI1nR5JVfez741
xIkP78lWhbi2mH4fVodQppCoDURRaI/lXIf4cGJEcNEK13tQsjQnzUXU6fJ4y7hdo5ueig1GPeu8
yI5xFNUbJyokmNfSeO09TaeoytvNcpj5mHPRDGSEBLn1MRrKbkdqLehjyyy3YuiT+7Jp6kTbutCh
ECRwznJVcp9kVbI01HMkX2a2833amaOpRQ8kKS7jVufh9LW4FSkLClBJxg8R689WLgx0W9kWTE50
d9ypPIypwGw0H/4+lzIA6qPySyuUd7LKvl8ZZjqdShYPBwLc86fQJtY18kmXqg3Ef/CGtK0ZxtqW
qVZ+M4awo5lVMd+aD4dU3Fh3QYQBg2Rqxa9hIEzbmHCLVwL11zrs0/DkmdZnSWn0npVttc2r6run
t+NZzpE8UzkMaycs9S3lt4kNvoQYhPTmvGzawST/sNO+i8qc1mXumE8o29H8lGa8LwclbpmJPW95
podROl61HmuzP+9lLTZCFLnOh4H5oDdn3yrlQhx1xjeosunabbmdD1By94s2aFEJLX4tYSFSsef0
VU2zWLPPezbRuDc/XTl6i8u+z74PQqcr3Tfu+zTvDbn/r73lnG/1nEuQqcLG7d2seZM1K0JdJYLJ
E8SLPArdHXy6GPM0Ui04hOj2FQYCVZh7lUTON1pi/uzaa5MuIZ/9UYY1AyiXEcTiNextfYUnJFt1
DeGMS6ITvpzgjNfr2zLcdtvkDxrG1MdjjPge5d+VnjN5VRQxby13Ua8q+/nz+uzt5A+gNlSiutds
J+CSn04XmytnBBUeoOD6bUFZbOUB2RwazLWnwPe5Kqsm3fcwcalD0+8kAoXrKC7yl6B2ra1Hw4LE
+1inwT/KQ5uYHii4Md6QRp4DGY/z6zgJFMko/FNMIXFx7QlB2mg8/lHCzXsmXtpK+OEpUal3I7Nn
FhrwRLanWs0iGbgr817cxgwh5XApDEDUZFJAlaKty+fonQ3BEDI3i2RXkRZ1DtRKAOnkMapr9qmt
Sbcv+lydFDPjtWcqfGiGue7ycHrjlgFgkE4sqvq8+oRB0GyDVDWH2uq64xQmiAoZFK6x/IS/NUJa
FFg3jKMnIFzBy9IvcWvEZlZDzkWgGFKq1Cj3simTy4T8Fwhp/+rhWb5Rksye5SbYV+RWkD5CM+5s
GwSCIyjbk7jrnCaZuicjcsAYh7kCGuO7wS5pCDTZuNjRLwLwzRpqCZ9WSmvZLH8nJC+Jx9DGZ96u
cx2cVrtZWb5BGMDbndsEJ9tO/BGmw7vKg/EX8R3brrC7LzNJaGpl/fAcOlzLpm1IXFfm+Oy52F3h
8MKUoKNqOH/Yrr+1fFoz/lR0H4GX/uFpQ/s0NXG2KbLSoQMRIsnrx35TmLmzjebDNpPGXQ2mD2s2
hOE92calsYjyzOghz0KQbTwzGEg+fcQ93Gg9TIhEjZ3hEVqQQblQdmoYfsciAOUEg5sJc4eAxcS3
4/e4yGARyZjcYQGGN6k3djGOt8LJxtuyh+mLPT+LV37Q0EPMylfmriVKKRtBQjuVr5Wc/MsQIONc
Xq2TCsEsc9Bd2VWbpanaJ53zmI+WhisORLrpKSYwNZDTylKz/KGJ8iixCH5QeVV78tneDdoZ+KOM
w6iIelpcfoEoH+GgPwe871gcpXVqJ98+aVqH41Mgttj2o1Wtdd3rN5EU+d5zBOJX2dVbZB/i6jVo
XaMuxa40H4KloUvWDsjfLWp9e0a3ej4QgE5POyJU55NaWZkXFB4RIfX7HArshWpK20ep+Nfecs6P
m5aFGnKyrAnL90zGKEOh8KC34rCTzp95BrEi1dszGHPaORn82FVdAYfVLQb+nhTJmyzaKx54LJXz
UWmpP5nCZNew7uwNehgXgV4NoidXYuPShz8XXYEXjuXAlbuP125K+g5rAa6JhWWx7cLwXk1A4gkF
UCf8hvo6Bk3GPVi8NWkmfvSa+RZTzC87ZlK/OvHwMLmDP9fcijZKeOOr24ZfSFiC5zDpaHrNe0OF
/Ld2gXkJJLNzyzJfWpVF1EcQbtN659RR9gQbQOCz8E3g4IKkDntMPi2bX33UB+sYxF16XjYYgPQt
/HgCx89YRmiLJ8r/nVK75NWSSms2ENSQaAwdWjPwcjO1uJ7BxLiRznZjBttAEgmuYpQYepIWR0G8
3aeXg84KrOR7BSV3l2AK2OvFlN2Myvn0h16s7Uq1x+XqLJyK3jITQzLFrBeosWv4UuNnNGnWUbp4
i7M4/5OWf3NY7CWNawS7TPQeVgTPvfh98okwjAdfXHo3X/f9td0DSV4OI2GovTMMMQCw50Eq8eFG
XXv2GN2Dsai7977QN2UokBYG+p9JuTU6jEyUGerhebTnp9gDEFjrsbOKvLq5ksTSXpe9UoKdQEhe
7kJXNNd8VB7318TmyWkC5VKHKh7fc0yBz0zhyldm0NtCdfIja7DcVTrgXA+h6Fh6Z5ficm9O8tlP
v2zPbT+Q4Vrkmmbjpp/zE4iJYI0y5fYetex1AXp5DvOhsNLdXTWvbXzhf4BM9E6mHfxZ9QMtYsvS
r0UR6r9XB8vCAETbPqfdhk2ZNnxE6/PFHwyQuxbM8ngeS+AZLPcdqUfAZSoWEbVecanX4lmFNqBs
WAYJ/dgn1rDNw4kw6FqOF66MWQ/OI4QnVcgn1iVMveWE7zC1tomtALX42R/I4LMv2bP+0J3RpaGm
60cK963uZ9wC543RuB0QinSXG6T7SidFaKW5eyWM6iCx87+kNWvapp7GP5wgOjHIoG803sJ5E9QZ
SUf5aCCPJnolaAv3ZrrjF9r0n4bXo8Lhsz75g9nM4s1DoIG2aqhP7qgR11MJ2uFJ5v4dh9F5lEb9
vGws22+eFfAD5EaY6P86hxczwLZItNVyTo/KyUXTqTZIHpLdZFoOovoheyT1TIC2mJMj433U88YK
hDenTzNtFhM+wMgfIwaOEJSX/6KqCvqwYb62leWsESbPaX0VT3pVf+H0HC62rQaQU+NwMYSFJzPP
cbTQVmwSmpZlsaQGqRZeeJuejJl5gQ2dnqV7Yj3qnpxINGBzQzqTzL7sxPMOMkYCa4B12OS0M3pN
5huPYuJd63P8Xt305ZUFbRy3lpfShaUPvynBwTlKln7wQghqOfDJs+TOx2hbmBli5E4aZzzbslzp
pflWO3511D3W2pUThocMZdCT8MV4nkpqRtVpJ5ze0RdDdoS6sY3fLrTyRxVFP030oMAN8V0J2HNn
7HLRbh4pvGFW/JWEdfILT9+GizS9JOTV7IfVMEXFd6ukTgXgYu+6+ZBfmQb6kH76RhccC3p+gOM5
T0bazu8hx4Tw96qpf85sbj4OQzXADd6Hg0v85AvMg12sn1Gl6hdEKSUhMdpOYoq4UHt5F2+Y7gME
qANidOPCnMu44Cd4D2kXcyfKzr1deo8maJM9f0u87X3PfFijTRJQUNC+ZH3yHJXwPrDrPZI020l0
CO85buknLx1flCzy9yHJQE+5fwYCoTOz2vqpKFAxqpovFkCL+qnsB31TEC21LQRYrCiMSY1K++q1
yjT1HKgeYC4BNGE5dBdfj6dLpmHOBx/QHTzuATtYrTC9rLF60rRWbpIG9UUGN+SIs3m+wvPgZdk0
svvUC627ODmcz8kuu6OWJ888T5036UoT24TF16LDNB7ZI/+4GcvpzPzOOuhsgtMlVe5Y0d+LtOAG
KRnfnBWlySp3req8IJG7Nl+baUzfYs60FFWc7JUJAadAKXwOA0rlzGuyL+KNdkSaWBc91oPtFJnJ
VqYp89XEcUmOlSvbN63TGDVZ9nu3cFilTKlV7InI/PJtPb4i+6DWbZP4Hd16edYNrrXlEK+6cbRk
JdfLYcDMmGUuQFWS4pi6F6D3XCS4mMnG98TSP8nCKn5pNvMabUy+XCv6ZQJZ9JnYvyoXIE2ikvI1
xw+0NgnjW9WlePVhaLySY9H0EH6WjZk0yBMn98lsJ++5SHLvmSA0JI3khFYygb6GG/HcWT0YK2hG
/ESYbRrHsd7JAosQcAIhn8E1lm1WZzMf7XUxBxX83njMm2WTnXWrSy5YujZWrTXnnrgqOB55e14O
f2+whFCShn94rczWIInUYcG+QGGHsOdMACPJdKX6YEBqeFNzW14lBxtj4ehbm6pHwzLk9WfRdsla
kQ7wI+/kgcTA8cMKElKfQAMdtMrtnqgvgxVJN+o25gT7LnvK161Dmw+nFGdfiVnP1azwFBthwMdl
+le3F/nJNkMeXla8IaKiv2iB/A4dVhKV0huP0h5+isbpzssMP5VJfIW5fZdZ9zplw1OWDG8YeFzE
wCVPMcdKmC/l8behJilRViz4xwahf8mNB9teI4j/CoLnIBb+M0ikoxXGv/JBF++N0qaNTOzx4Dit
fHftWseLVMLHn19NPbV3xQGiiY2e2U73Y4U9ZKWDq3qKE7U1p8a9RGY47I3axskT6MOzHndYdkPw
eDMfcTklhWCwyEcJBZU2Su4T+IVrKjrEmT0AMmF8A+AkOqhBGzbT2I1PTUhw1lxIJsn0PxuGtCdK
91XmrybXK3+JunoPRTG9mILRt2ixH7qdMzAL64tzZ6YnJ23Elw70YTV4U44iVKvokPXBLR0b3AiO
8o9kr/orZtH5EeNySqEmo5NU8WE5krmL3xNdGk84o3A33Fllv8LeklwbMnJ0/ZZZeB60uqFSs3KE
w32y9Vrb/RZZUbClbkounRfVt7IQL5Jc3MGe+htrpuH33nJolsfBa9S1ngUsZJQiMvHLJzKS8kMO
ygSczKTdqTW0e2YG1cb0w3z317m87X+ST6+dllN4GVHUqWOjJfuBkc9lKfdRZESAhqd2a2aOfuId
Q5o7jyEtPUnWJETLTZH29X72jRyNFGOrKOU90xXP16KEkdS24asmIlQRuvejQe9kejXfw0wnpDFL
IV+GndzYTngNGj+7l3E/vJtq1u7nZAJPdzHHWln9NO5cfWbkB0rdmFPCkACbtzEwBpKIQdMmL2iL
JZqsP5U1c22BWn7qZdGv9Dg093XpAn+nVrk1zRDeyqbUtqhkyGyYz/31QqA54CdEkJ2KSpyhF6LF
czIgF2jhMcpY92VPQ+OeEHOw1twmfRt6zdjTMNYRAnBoIBU5skjFdRxk3jnTbRtqJWMRPNPWsdfA
z67HqT2NZf8QAwi7se/57s+b5Zfz6xBxA82CLv5Z5AN0HHTfFhZwD5UkCFEWGJy0TUKBGWTq+7H9
BayP/AtlWfFdN76ggasnPpzkHrdtfC88hz5O8FE7+bQJAn1btu1wEUYwXqwEWtBqJD4RMam71iJp
q53rOPJC752WrET/pvEd3I1CGg+3EcFa2Eb7FecIUW3Wu0Oidnkd/gz6Mb5G82bZM3XIGY2ljuhi
tXuF15v6QHQ3ivLh1XXrnbwssWqLkM8fckRS4IFdI26fwcU1z0bvhYxSmm2CtvIlE9WPSXMTArz8
I0AbGA0o0GAK9f5e+HAzzLj9qUkH7GulB0esnP4LTL6ZNND2bzjkELy7cw+5+GyLOoFkhgxOS532
GyjSP42cuUjru+lzleaXwEjktZ/FrOO8SaziR+oEm1ZStDgNI4S89JMLGaSUXIWvXoOAtpTSfO0X
GIjA+2VNIFe5DKxXjVXRtnJ7XBxd666I7EQAOfsfc2Asp0b4fz9szZAVoMaMnQvY4S7ggiiYdPOk
mQREWIQrkgeVfToy27Wl6l6T1M2fLMMFCN5vPACKruG1h9++NR0pCIRH6tReTedlkxUIniLQcueC
cep2yHVUZ0w5+iGqnxbqg7Qzbn2FTN6RVo00XkztOaqS6AiyADzafBhIYR4ywRzI0J3o0bdltjHj
utvlhGM9vBivuSz7I3i34K0hK+usJmWsgG0Gb0L2xS214o/lRc8Uzt2DD9VUwO68HmqHlTbEjBHo
89OO1bquQ/kGzOtnVGaXhbFUe4XxbGr5xXKqANFZEu5TrDk4SoweqnlAkp4oeZYkiXH3y3jNOCN7
tVCfbFm6OXSeYgtzuw2X0rbcl5BUM6aXtECqpijJ523cg+a6b31l42ZDQHyr5s1yOCW2vaI1jc49
1M9u3ml7OFP+jfsOd1Kba0cBq6HHA/LIsURCy2KX1nHzq/TRf+U5jhfT7OwtMQgtqzTirI3OqHcj
QSRRFa8Wmk/XW5/j4I63KjDMgzUlFDx9lr06ufMjCNUecTVd72QheGslHVMcWawOm/6bGHHqhpke
3hxXeStcGfU9915CRsbhyu68DeqD8K4Z6rNpTP2yUBHdnvT3xuy2cbhZPvuF+GFPBjo5p41IPMHa
mSG5bqd4NZ4zU+PP/jwux//z599ez+36xW5rZNIi9D9SnM50+C0+un27ZDZFxs+q7sUFPoJ+Gxzt
U7VILFq7Ld6MvPaRfUblMQ1JUXHJ2HYq7yZmrokeRP4eg5u3q0FUrxtcqkSrjeReoZKMz7E97oK8
OBhjFj4MwT26mj4QPkPOIh7tVZDjsJwV8m5LO8ixSdX20fSr6kw2iL4ljKD4DOOtY2fOpxXLYueQ
Few1HXf+PJ1LQpoIAy402nmoQTICIjnbAMI7RVHooXqATVzLNn2V0IfPGOfxiscqJWmyO4pQDrOc
XJHsQ2hmXMcvXlxFL2LAQUKXpt8C/6jp1Fakx06iuSwbzGvt770IqemGoQw9YRfDdejcRSzSH6XX
Pgy3C97ysGRsXAl3J0o7+wREsnWdOPtBp4lukmXLa8NSYxr8fuvQHnzFIKf2cZuWG4cWzWsI6eQy
SN6U5dUqmJJ732Com1+sXcml2ZQ8OFPbZ8ngps4h6LtDnxngF+o9c+v+GvnGYbLcK4gN67xsMlnQ
uSqZFnpNvmOa+oMw3vI8REG8CQ15Rt0w7KNIdw5lI6sHU2uCYWcEcGvXu2n0hm/0usNtZLjGDoQ3
gzwBC4I71Rul+DaU2trsUrqMFDtd7nh3c3ZJowhJD4MsArr/nKtk8xPXfrv20kzxozUZTkNReXtZ
7+oqx/ODp/KDEYFJPz/qWetxSJdHrsNQIKdqhuwO4vs4VK5zKSdMnIUq/rXnlwcvTduTMPU/lpAL
nxBq4hJKeGJA9jDdJ+ISBMoFzm9fw9mgLMAwbWoyDFG2YVVezi17bgt0reIbDIAXLs0Cp1n2FjbN
steCY94hbP2mtT7E7i6nqCstRhBRU2zKxORJ2MtuAz0JyLsRygOFXXYkAmQiS0naGy2z43c7TSLE
+aKiP/BqVb77ZzHErzaX4qoxc+9G/LDcVHj6+Twb71RrBqssO0pfda0sVoKn7yGPAqjQ1qDf+w5j
GDjdZ1fY0z0z9BjrcATTBUVODgSLwXNfEgkPXbZgvXhDg50+S2bBqyVt4a8X0rA0nsLwSY+DDw+a
w/Nviq0qSRtBGRFtQKnXABr85s1IA1JuLIdB43zIgBOlrw9oZXl1CAfzAPGFKghS4duUa/4pdvBs
ha7cjXOadzCneevz3uDktG9dhknzqWUTOk1wLtzq+a8fXc6neDhAcHTuZnnBdULingM73FsoiPeo
uZptDaPgQ+SttRYungzLEsVH1Ku73+vVNmuQvfV1mNyDeJS3Jk02faFYoFm+jO/5I5mfpqXC9seq
PUEfABxtZ7FI2NZlgZ0nryYk8myizp+emLmQVwFZTPNeIMhMO6js2nfnk5a7+J4VpbMz+gYRq+7m
n02LJ621UWpEHRe97MKt3pIf7EyYSedmVDUH3FqDwXiXNlERRvItMEr7PFbOuIpHvd6rsbP3dsJ1
E2YM0MjNhf32/4g7j+W40TVN30pH7VENbzq6zgJIz0yaJEVR3CBIGXjvcfXz/KDqSKRqxO6YxWwQ
6chMAL/5zGvmQruzpaReqWmieFXTqKsBw4ELbDyyvRWl3RnZCi9XkReV/NDaacJ9emF0t12peAut
mwoViVSDzzB0z20zW/ptAOCfMLjpTpmDxJiFLLYXFQZ16AbTmfeMy95C7gRKwrENwzAdRZDG3rC1
CadaK2tm7RCzbR8de0y5pKl1qu3YxcArurWT6WIaNe1KwQMJ+dP9C7zSpN8U+o6zjtv+0QLKvOqC
pl6nSSq9wylW3jo8LT8R2xCZ6FqBB/sG1FIgpdDlbEYH3TAGOv5c4sDXbM9k6VsRHTtXiF4yMSVt
wpcnvzBqoH+Fno0fUdWMaPs3+o0RxdKW2ZUqTX4dyEwvZ1Kza8DtyTsgxrcXVKGLbDiY1IOH0lC6
Fry3n2BQYTSCEQCQcYhpCV+gVhfsGFr9BRVO/zT6EsJv+vj0DtpFXIKfsS58qU3XxNIMDQSY8dZn
B98QnEoT2sCBUw0sevh/abG6xQbUuJ0LBdntOljNcs2oEywcAOnqO/CzZaC8/QmWRnkUDJilkQ69
Pu9hNJXMqEf5UAU1wUha3gLamFZwItQNP7m4LUeVsLrtdlWnm3tEd2zPTzWMuiPFoHFjRNdTgdtt
n8zSp77PiSrJH+RgPgCjbm6pKQYX2DxkCLmZXjRhLA5yBlmTNIa3jdDBVinoWjgsjfuw1OR70MVI
CQaIZM06WU8Ag5dig9HsR3WS7zONgvMcp/GpvJSAb24WCk47kHDJrMBeCDGQRNEGzl7KL6qZqBcQ
NaWsGb+/eeLCvLpwJAZMQu6dzFQ03l64EBMXv/VJfSkwGZvADOJTz1TYmQpsJKfBvwc7hX40k3cQ
nr/CFsErqtBzDUOTAS0uAKqfRmojyajQ1Ul7wCN2Gy2SS0Nw1wLvcJu2cza+MJUm4kF90LIKdQVM
W//YZ/V7S5Dw93l9ARQNJI6uEnqCPjLeAAetFAMRVaucgyonjctMd/aG3sMBd0zno2NQmkK3St7M
4nYPmn8PHrbfTQY8oAjI+hWU0BSZOZ3SQG6Ml7+/OQtK7M2PoxVG/g6VVnect9NZGoHDUAW2D3Xk
rLVK+ghwObvMAXV8QFIOVEypJRfL0wTMyqpG52Vqr6oS7Tq9rbZEtdODrAeX+mAOgJWlaDX2WnmV
ycqILw5cHT+mMKRDZPRgtcrPto1jV4NOmN3iRi7YeMYg65sYH1d38YPPACcdpij88M6JWgK4/PpM
VZ0gGKV8od1Bq/P1BI6qEDfNnEheuL1h8kv8KcvtFm3F6aFGEaW3ouI8GfJwrU6QCMTLuQ60Z/lU
oevTA8o118PcsZcbOPzqBdNOTVJEV6Z12XbJhzRU4g8GpbFRMdMzUzD5EOrB7SCF0iUnmJIr0eQN
Gqk5LYdRM5/7Lta2Q6JxRWIamqDXxdtEUb7HCChWdjm3L5/+8XcWFLZTSllhC1Q/dEN9LVNrQcer
Gl8UXmll0fXV1c5btF4X1VdaCKS/0JA44+qwpICpENBXTeNypo51XFZOq+iaK3JzFCEwrkXb8Hoc
tfRj2ZNsdPhADfFYXs4aPpUEuNEjNdXOSzPUbQc7zbB+kM+LzVkyd5hPIQPlZXoYXyCkipdr2vq7
FEVWjI/N+rpAiXMXLFxPp6uv8Z90LktLlqNTliXJdjAFI8Kf02NOtHubDYFQ9QeEAHXRuXXs3rpE
UOa0vLkcasRYUbmKLpdnUpM167gkJFNUyoRVLXSyNbm4DwLWYJM2w74lF71XMd+kCZeYFwiIl/eZ
En+tnZHmlTN9ZiM0T2ob71GPqp9ESZ+uT14cu7wbbpLQX7eysS3V4R4dpAD5Hyr0ywF5QYcWqzau
fjQhggi3ZD9R702EF/bL66nemiclPodOo5zBqGPDRc2PhjDI0+VAW31PYDtfLs+Is6lO26iidEkE
CiPRk3Pftw8Y6Vl3XBN7a4RjtsvLOLuw1NRs6G6ZJ6PNhSaTVJ7oCbuTM+qXgzg0g5wex7rOj1JH
S6eUZ8eDdx0+QZO/cnD+uWOfLw+S3QPvEa9ruEKzn+B1MtQWgACuAyFy7ElmHz3E+uSsaKD7u9Di
aUAKZSjadA5ntbqBU3mrt1rsZbRkXFhj4wcVzy/wN/mRMhyQFSG8hO6vucVLjyklxJgcNVXxAJzA
kuS0UoJKaDWotnQXldRk6yhFn1E8nVs72tLslTxUUzahGV5OIuh2QbHYJpz5wvDxmNPLBxPYsscV
H27GpjI284i+eqbXBhesTsAqE8tMFO6HQvOPqqh0jVjOXCHxuO76/FMoGclhhLl8GCt7FUK3PbKn
MWeGsgCaZjxqk3Ze+KFSnkdHgHW6W3WZct9b0rCrrFFzMcDezhIb7nIwo1zH53vSTiPy9RttG4Fq
llylxubIr5tTmBnWtWRpiCgBQTrVWbleJGGadEJm2q4MkMuqf6xpfq9qRau3iJpieyYsyRQ5LU6F
hUbQYlO2vLYcqkZFwwdB63Wt0Zyz/fC+bqPrAKONp7KvRreSCvODJgNudaoovkkpM266gK/hJ4OJ
LfD06JyOFmOtHMzab3UPQH5/orJzkPooOXeGGp+LxoCsoBDxBwUq7bUm3UcUUl0Aq+gtl+m3IYsb
KvhZcqkiT8fGwcFP+mBtTkjUNOEInWB5cfkM467eUr7MXMvRyw0ICnlHsmO5uZwPd2FibtSw6LRT
Z6E1Xjbz2tRa4FogI6ujn3IAP0rfYU4PE1OV4neL/WJiHhqjTKG7+Ym/JjUJ3dikjYWdIHgfOsXf
D6F4urwWhxqucJOdrLBjv7bMUnqMevDLOP/0+PnN82WVc/+WN+S5/dbbpXVD5Rq/gDl1vNIY6TtR
4dPoWqRg7vNgE5d+g+8wkkCgqTX6moPKBoHrdIdo0zaeNKoYU4BKd+HDF7Kso68Y1MFY1gUhEPBa
5itgF0J9goBIZ6a19OdEU9SrtBttt7ai8QzUM9tioNAdxiLBCyh13kkG1F9ULgisdF2hiqrD+0EP
6fWmqiWZqbY13VEbqOK8dWTDQFlWwRGVDvDHIHL2gi/4PAnJIpn+43U7xTkSai2QlLCdH0skyqcp
cHbAYu2NDe9o5xdIkdPjUD8sT7WUtjlp9bBCe2jcEWdslr0J3ALdbcf0r38fKPxD2KirqsxOo4Me
M1H7en1KaCWgg6vi/YUKjQ2AGK0AixKlNkvhCigcBOnMKT9JobpNh3ITNUrgWtzeo1Ygx/n736L/
kvcoJByEjTLFDlO25TeEsS7DnWvObPVglHoPagpGAWS57hSmuFxPgb9OMet+SADE77AjREuix0xi
rBx4j5kaUz1Ale1Rz8+Fn8M+DsDjJpjRYiPMQaswK09avDTqqqbJJA7gmm9hBLbc8xdMrmXPuACj
9LVrB0A7mQ9GePGFUyqDuTZjbkIzcoZBDgBI0j7WWhRupBIIZe5o0aGQKyV6b8z9w1UBwko6Ycko
4XB8M+jAjygIo3QBiOEuo+4EDhSz1f7Qq4r9gKkFzvHzA6PLZrXuQnoNsfMAgNWCTa20p9iuwg9J
3CFJzOtQ0spdnOJLM8Nxfiib7FkGOOl2kV9ufNa4m3wqZJpD1cHvS0zbi1INDxkG6LhWRvpNIPER
TAaj7dREivfyGWyH8EH2VW3dxmWMplYOALmP06s46dIrzB8PnEJzsby0HOjrpVcUIhHNTdgCU4bg
JkrBY87OUG0GhKxu0hkQBiLbxQfLrPE/aTPrU1FnD6aP6bo152sVVGvkavJ1E+AZZeuz4HvuwyIJ
j46wTlkOSKeYp1QJ4Q8xMdewSJ0dGhqha/sYrvjigH0emvV69miOcwXPIanHAwVGelFdBo2oMYy9
HUB6FrhnWVCZJepnL4+W1348Xd5VxUd+fG6asmTTgSByf2g9FIni78xkgKcrgMoLdhn+j+V2+PJt
ArDzg+sIRMxykADNHLqCvl+CTvNqeW2Y5JuQpfioN6CFqlBukW8pytvlYGUwKnLI2sszsfau9Nxw
DmGnmEddrb8fEHyk81FO+qfcuogTs3t2kDNZ5SPABtXWrsD0tHujrZKjac3JMayc74/gRvfb0IU5
QstkASagHQf1/t9P41q6bPDQ2NPUlo9Zpg4s2zGdVn72kTaatPZlyMtGIPk3IWo6h8byYxKB2b9Z
DpGmSuBpFWy4tfz7a0Ov4luUNdVu+bPlDSMJjjNI3BPQTWnljzIUASXGIyvaQ3VgYOTw9DugCntp
mNXsTvfzxMPKVf6U6NUn3MD1GzXFW7y3aoqJQm1kjv3eq+2eytnYDPS01the2FtFy2+Xc5HFCS2P
yhJvL7cExIgWUIT5SXSmhFmQakdngMkvD4xfXvnNZ/79VqK0vRszB7ZV3CG9QBZHmzEI0d/KEDJe
mPRJmG8Nv/giDf24lWnQ3Vi1Kd84upqT9NCBzxNrijzURK87pWuOjnjXTqioITRErAymutlmYAm4
tcpdgXsFYs7IHYdIkIRdgrZjb5xYPWJwh9nGEEhbjFacd0ol2lLre52k0g+jrCY76MD8Wiwhicnr
YSoYnNYUd9dIpiFG4BSPdtOTXkeYRDUSRYRWdECRdIDll6OkgNFhihi8s1qUPqWS4CDWofstH/Ot
fNebrHldVVdErMPgZWW7UwSZhVxJO8qtJAIE8LVOWifXRiznK8WQ44/kE9+MThMSOqC1srKxToWO
lm0v0+uJZb3edhFOhsT24xahjvCqyIVcZKDOZzuaNU8Z4/kekGrnRiwKbqvUne6xmxVrJVJxnRKd
aU11riIabOuIPpob5IV2qKlNHZZHPw5vXlueakVlrXH2brwAf9p92LJoSnRdP05qsI8UnIzzsLRA
8EX1taM7zQX4vHwd2on9OPSpa8/SV6nM9IOmTBpSMhykfNDcUmvr7WLwtLy2GD/FIemVFLbH5SU9
R6kP1BUFAdzdKzhrUNLT3fLshWvV9ZB1jdj++Q09+kDl2z5m2HF4PdpyiDCCtmyqbDgotGngQ89g
MxtNupVH6Fxkg9NzmhebppcjDJ6M2QvF9lFH1HQ1+BY7OMm0b5cNRMXRGS/4ulgPjV5tKrP0V7Ma
VsdQR2FLl/z6yZrbfeHUzX2RVQFiT3V9ktuuA0g8pTRfkumhTPzYowILzLbRg49Z/ry8DECko3ze
pqsoxOQmIgvfaCGIxijQ5X1EX/1cNUACDRxG1/j/TGeg29IWXCZ3Ri4wl2ksNrUWgcCD7VDTjqdW
W4VCgWU5ZHRjXh7hz+CAo1e8pt5PIUyYFiGuOys0IBNWyIgvT0HU5ae2Kb68PAPIeYPA6do37BbS
BIYa4zDlwJZ6NB0rtahcu6DEb6gFnnDLQ7vds2tLh1REQS+viE+8PEqeYKr7p7pFp8z2ATc1ddhf
UoPTV2MXaPdNH3zR5nL4ZtTuUGbK1yRt98sSxO2GDrQ8fDnkrb5ZdPqasApcs1KtG0QxyGMjcJnw
2qwbRDzMG6SIpHXQjBhZiAbKjy6Kk+HY1WgYr/94LaJWvBAjPY2NbN9ovf7BLqWdORWSSMNXSlA/
ppod3IZCQL2zVTq6sJ4OCf/smkLgKsAkeEWfJDxpcjnR6NVNEPxmT2ApRdQZBxncu4XYWJ/Jl5B9
zKMEokwfnfLwUlYAaXMPM1ZwNBvr4bITQRdq0jJlViVdUWx2HpCNRYTXNj2DRXetQIZGh8eeDW95
iJ65f6iD6msIn961zTC+IdT+MnWG/CkyVbQeaOisa8ov7qimUNrhqjwutIZmjh9Gh7bn8no8I9Wg
QnfoqqiGu1sqBOpZsUljzdqXftKdNTwZXKIE49mRzTt2kPiDCj54l9RSBFc8ky9sPVqhX9WfbXHQ
EZLfJBakqzEGp1V2U3+WVOlTifkK44NPUH7QTwA4AQHzTO0DdUPxLgH01RsXdW88dl0ppXhnqcit
o/awmeFpZ17UmF5WBPG1Eiv9OTAmZ68PNpYG4mlN70IKo3w74Mh210HKs52keaLVjehVoAWX/dC+
01D5tZvB8qdDHzboqaAC+rahohWlnkE9CC7AhdBjUp1DZk/dum9D+RGxDle1CuVZAZ9BAU+eTqVi
fCrQ6wxrTMyM1KxWCx9qHv11qFtfJ7VRr0rJ0E1wo+a9QWseXVNeo0C11h3zGisRdRViRfGchE+J
YTePcLSCjWUq+r5AbmaT1zKMSiRTIHpYw36JVAxwNMduQkvdoWh0GiufOoMZOpsKVaNbM1M0V9JN
9fOoV27U6v7XLKgxKZ8UbAy7CFw0qI/f52PLZXm9PaP4q/JPSctskxj0dW44z3qm9WXn7xvST2qz
o+9NlJsOMziITY2w7kWhxQCTa1o8WA5ZOE/eouOSU/LOjZVvB4gehWgWJWiHxWWKUxRgnRSP29w2
Ha9O++mxbJr72ClL2A8tGOfOIMos1PkdNYNfmjKodimWonIujubgmvj6RCCvx2ZZQLPpKgm5xK7H
dSQ2Vyj9l+43yJUufiPmO9HNL51DvtPSDRHeoOFAV+j1d0ZtGvc13fO9k5fNNqlpIrO7hZmySqu0
2Yb1nL2jwvlPZ0lnXrEtC/68vWh0/tQBYvWLY5Pi7r5pUD1oMhCZSuElVeuDHUjkO9NqoLW07ySo
v37r8oWmzSlaXN4319YpahtAYJAdQhk8XjFbkVeZWn+B3tq3vGFvsiuz2/pqnL7To/z1i1lrKVlw
mVWNVs6bLwbQ3ciBUYEQTXJ0nuvYWoOwoXra4btoAYjFDaD3waz4yTvf/Ks4h0rNRNYpUhiqrDOl
X99bc0jqYrLDEL34EfISZFWKeVTI7cQ89lOa7Ttg4UTiQ3VvOknomvp7bcZfS1H8BMeRFeQQ6KIr
8ps2OvA4DYPdMDkoZqes4hFy3o+DHvsBHtItwnKQAMNtU8rmcTngWov4qPVBNu3hnHQTJSa7Dbwc
gajN4CC58cLUAEd9WQbIgZooxBxCCp8redqgNoEOAivdJqRztPv9avNrJQr5cTpWKGsjyKOxVL++
qFWNdUdC6HQoA4k1OGjHdRPUAM30NoTGnuaXSao/1XqoEjhTSF9MoJaDPUzNO7d46QS+WvtowFOD
0lDwYDIZi3T7T5PJVsNWEYaMh8nA5avrp/yjhBV6Ekrhkx7V0qorFOVQSGqNd7cDU3fU0WSkN433
VlzeBOJRJNnxScZIedP6aoJhlROjxUECWtjpRV8V01ccCih+D86DQnOKgLPq9vJUmS/6KC8iKXVA
8bSZZC8vjWjTmCOxZqpiTmlV+GxE07BZOueV800u4S/gn4oi9oATmjzfyNJgXFUUbnsEbG9acTAb
HDTRs94GE2rCOBzbd5XeQUwPM4SVS+g06jgpCJeOsE4jdH2PSZZYG5Ag8/F/f8NNaloqch50KH9B
guQdIVBRQifQaxyHg7KDFCw8sTHhcZNgdlGFKbaA+WuR3CPFQx7mBoIDBdrtnX7pP81ocNqaDnwV
NJO5DM6fbncIVqAiXI0P8hh3N1o8nxuxPQWWOXoJRiDnejJyrw2kZI/NGZrdedke3rkev0juAPlg
7CN0jdy16byd0vlEVb4AvQmvU05Pad7joFciJ+pP03UZOHQCDGUfNNhFjYN9kGnaYRav61ddFlQe
XBTlnTngiBX09Rzg/jD2FUeQUmHSv56RuqLgopZo9SENMZOsBX1HS3ST/CBoSVqwiARm+P215Q2q
S/bBcIaL5bNTY1Sau7yRyjXCAImyrcDE46Titxs7mbFaEjkAuuzKAem++7BK53M0R2uUSWaIsrhJ
SmR0R63DXhz/ibufUP2TtQ1RswEmEDhg0wztpgQheDOGylPhm9C1xbOwlZ50kk1QKahaEgPLn2wY
ychwBpRDHJRsWkz3oiQjc0w1H3GUuyXSK3ujvxvju8Uoty9oyXVhF19ibw2cFOdeaAK5sqtyjHlB
WtD6l1AhtIdZgcrGwWroyCUIpAroJTDxkELpxylqsTls6defsnDboeO2yGBZqDRs1dqJhORuMu8M
0+gvrRy6XtuEnwlp9UMrt5ynHEjYp/h2CcLZnG78RIMJpgTlU1vjppGAJrg2/EA59aregQ3Pq5do
8D8/j/8VfC2uX+5786//5vnnAo1NmMXtm6f/Ot1u7v5b/MW/P/H68/+6fOpBff/2I9uvxeVT9rV5
+6FX/5Yv/v7DVk/t06snQAujdrrpvtbT+WvTpe3yEzgF8cn/6Zv/8XX5L3dT+fWvPz5Dg27Ff2Mt
yf/4/tb+y19/qIrx0xQW///7m+IE/vrjNsqDJ8LGr7/8zdenpv3rD0XW/wSTgxw6jRnAMDJhwvD1
5R3tTxTGDNmk6CWD9mJm0fdtQ/7oTx3wl82MA3qi20sTpCm6l7cUvG3FZORoslsqf/x97q9u34/b
+R/sg9cFcpjNX3/oi/7eT9PbtgF2iS93iNvQln+75mVJZJBKSmRiNPR8NBiJV10c06Zt2UvrQpA5
nNqpNmjPVGjG6LSzbXBgxXzR2NQHmAuzZuwqyfBGYv4Cd4POSY9NYLRIKEurNsUCxh9y5IrNnVmk
33KJXudYGV7YVytpZKtBWm8TW4hx92aKLL2OkVW6LqMBX/gi9+LKsl07NUSfzQOF7lGM9wRcHWE4
1BxmQKHJGX+i9TBjc13fJnjhJGX2aI89lsQ+ssSRUrk0s3fAu6lsPFu2eTnhmeCV2GBkAR6MwefY
xBQqMbAEtlJvikrTxU95Y8CUbfVzbas3GJa6eW7QNbE2qoU0Lj9V/JiqMjepL61noz31OvxJ2/Aq
I1vjDE5te2XMrefj2DYhkAeEd9vnwBYNOvNpcQsdLRUCPFBLNLfFQUP8LwmgrdWkj4ht7Cr5ybYw
RVKkdeLA9vB7xOaeWzTjJSldYwOygtBlCE8068MU7QPt3Ertys6QI2nPbb2CdOyNqrUHiIK4grEb
9bNm+CzjuwrvRjX07+REy7dVjYk71YuU8pPtGugdEQ7A69dBHIuVrrtug3hb+PoOy/dVnAE6rMEj
FBMoklxtHyIK5xH0lZBMx52G8lPTPRfyM7THjaSkMEH6VaidZSfzMJLBvessfrkMWFYhh5VqOLIS
VJC4uO7bHHGEs3hJ3Brxh1OvbwMZH8EmXYsfI2kKonPmHjWyL5hO3Dh+8yA+30vBqdKlBwA/nlG1
J4zzsL8SzTvu6Sz7a1jwbktHnyWSnrafgmt+JuPdEf6sCPu8SD6D7c2Ls8zYEzdiIs0XA0IuGAeW
5OWYNBlbTVa35mghIxReiHnCKrsaFAxiOxOaOsMHLQXM0yMLEQtGTEdJMxwZw5nXdgjtyOamKmlW
xuqayNvFucWsv4ivr3EGldTcU/p0bTYq/ArmIOM9qHMvl/mOmhGWg6dI16rQkClR86am0uVelhg7
WHLXrWJe4jR3qrr8UZ+zY4PnJVxe9BTCiwm6uW5dOHG3jIkEKbdiYExY431lJ2sxPqYMbUpslxjx
XUsrrI3WtWATkL0HKXc+5E9Q4HEpuR1kWJPQNhCsRVyvBbxp52zw7Xhi4dpEOoJfdGVTm3PNrcs2
MbYG+6I4S8cHUIX8ubhr4o5Grb+uVKBgUu4OLB4AXtaT2p/EjCnxtxT3wXGQJUplqNh0/LnRtkUV
2kQvAsG/UELxPdxMgb7TFOY2XBsmR6eK8UPXzs5ve3Rq4Uivark7mbT4FF36nDmMdwq6wImlNXO/
KpjapumJscPTAkcBUUYDhoMo6YUfmZswuJySfp9Z2RGG3z6m2BwpsgbYvJM9WAAFk8EcvEQ4YALr
B6xUAbSJrUccIZAoyIxjjBKxqX9pfAR6WJCPJhF1kBXTNsOaBat0iAdOZh5y/sapUf5AQclE0QJR
eTWNVlCjsSxG4VfBlNGF2Oehvh5uFOL/GLUQjyKM6jlTka/6oOQAW1PBA8wvyyvV9ltgh8ZOrYbn
ftb2pYJcyfJZHyFaVwmiuyhPrkM9CbeyUyOEPEynRnXOuag12aBuVgYijF4QqacCqM6K1dAzpokw
mOyycxpEkMcYuXxLv8bLLnMpJO36JsMsU0bKubSsdYav3MoaM+xH4fO74iSX39kah4omIOepcour
2VUyVOyGPv9m5hnVYkmlaztEO1oYp0D2PyEPklODaxDxQcAtxsLdA55zsM2y3DizuYK1mG9BYzok
veGnqgdQIhXRphr8b0MP1hBaH3jxHIsGkNVuZg7PaSNroH1y9PtGfxU3aCE7lGQ9qZs/K3NrrvM5
+Dj17GkBhZTByNV1ZGMkTQa7skdnU1b6qoTdXrS5l9bRBonpz1mt7DOqo3PuP5RpsC6y8ShHOCpm
KZcES8l4jwzIO+WXt2nzyy6OKqJCViCqIG/KIFIEhDvQB9SXJGszVSy5rCBUhtlMWCpy9SadYG/2
z4GOF4jlryUs236Ker5HFj9HEsScrxOF5TeQIFD8Qb8L9MabREHLzN5Ku6QQwN0teJFD6ZNcdtiZ
ojTtLvsx+1fqPyXlF7GPjo1FqZjC61SrJwJZgnTKmJl6I5VQ0aVwvB/Sm3II6CoZA917vAghzn1F
EJjMyAVsd9XM6kos0ExbK67gJwJGglWfzah1d/pWfAmi4Z6c3fVyTupRs+OKrUUsioEgg7MRzFO6
Fku5uFD6LK1BZiNalN8mvX1n6M90rjz5Iwre+5DVdmTc6yDdc6v2pmCPnsTjwKpkNgzwnr9noStV
5DVaa58rmJT3wUWMZlE94pYa4WSQZp54biXBhWw/RQq5O2tgPJ5rPHhNWiTKgH7aZCGo8zzMkJ66
50Bj+0NVDdTgtRljSqmcBxF0sR1YGegp/oduGlvfT8GjKi5ycSBFk29I/XpLqKBIh5rW4mheOs1w
iXfcBicsI+mOAUJcY22OQGGcy9xhE8qkdZMAVsMTwdF27aTvyCkCeNtEEnuUcqdTm/nIhhiA8HXM
5SfrbmgZWnb8Dbmfdh2pOm1JB12jGc18OgIpsFMu65iyG0fZOjD8tTiVmuigQwGA9VtcKYP4z9IP
vd2sLDN/brLs2Db5pwKwja7j7GVcSgJEn9nvjNg3tdllvJqKCStdYcIycF8ntj20wzQzpgJrhQkx
B9xdij4sWdDTNT8nlKLnd2bIP00QdHQpPaOFbVjGm2qd3ER9B0602JqFddlFDWpchksquEM29pGO
BUw/lNohH1EF2YrNL0+k7cR2RpR88/vfYrwh4CwnD4rI1iydUgd9qdcn7zQBIgeRid9nn9NjJdwg
Ep3wFxrQL5kwl6gitkSbKAGtt+g2DdHsSbBLaO91FXwgOmS6aXtGetMEjE0o7cWXKSfmpYBYsr2K
URl+rg1taw4wP8tk6w+HMrUuK9Pej4p+6Uv1wdY+ttCA69HcV60Ru1SzT4GZekw7SbU2JkFVw96g
TkgehtlaY5g3zJN58GoY0TliLibdHMaINla3pXMQwXOABnHPKYho+/eXTPunS+YYKu5bWJ+JQfP6
kuV0FkKsSArSdgXZWaY2QkgDCpHoMrt9+ZFhDRd01iD6MhH9bRdA7e1X+kgUicN5Wz8z0S0nW4+m
v4RzY4y4AOtyF0gEqER5aASOttfH2bZ5qPRx1U31egwBNTWDVyLrJr44kaxLVcsAxOrbqe3f6ZFo
/zQpHBIbSj2Ko1EKe32SOBXJiY7G1JabIDKOcdK3Zt+tilYkOyxvQ75JUcSLSc26nN63k4Gae7YB
9CThs2s7+DsqYOb9s1yjPEMEnYxMdQbXcgvLs7hlIoOiH7S2sz1s8cPYWxsZqIkOkcdGBY13w5Ft
rHzvFr7tZS2jniqWQJo4Gk2SN9VlrZTAjhgUFMc4fW4KAhl9T219HdVdhZCiuS/gShDPuhaJFusf
Y6szvmqJcqVn5AUxS/oEcgmJLhWPhl5LjxUDVCzaxSgGpnWBMvnm9+NuWRbeZujcEEMU34Bo2pQj
fmafaWmlmXXQ8KNZ90WKN0r9ykaWesiQKWDZmpByTjKw6srKlyq3tBIwG/kaatKlZrGIppeDHu0l
3SLzeOgiJmBnnuyrenyOPvh+xVxhIybTikGXKs25S7K1mP0ilx+SEPXo8L5g10Tj2+0dVqN8bbZM
apMEdNYE/H2V81EcerwksjYtgxTdrVVeGJsJXSAxG39/RVQRSfxyRSCmIatHwGMv7/9Up03NmcJX
Bh5eXAWRDoiwXOUugCt1xerR0p0GgENCNmCmWkPzTnNPZKTiFOXi0xB/EKuVDUIH8IzXkbO98xPf
lHFfRpqFxL6mIcmkvGWAGWVJsUnhJ5YjwkykI+wKHldcpIUiBy25iiIHmsb0GEf5S5xGzqkh3Tw+
VtzCpRxgsAyyY0uTJ5Kk0SI9DN5roS2j/vXl1GVKQFgCKIYm00p6PcBmrlyPi0ux1cKLudWAs3eI
5xHS1CRabPZDMMG6HTwEGjB2WqMr5Wog7sQSm7SA2ZOVVuXvbM7Kr5slP4q7qzkKv43m8+sfNVSq
D2jUYNQTc3HinrhymSWtK8oHAWbRIt9mtIqF8ziXxbVZBRfSYL4HR/51rL3+HW9WfQynxqxS2CiT
ufZm9I3pHmyDjCIM7YDxeTAUOMifRQSZQ+cS4Y4YiLZk7pobpNXXGtoXiaN7Yrx1UQdf8bFIjlmj
8PmraDwxlg9W8zyiRN9Oh9J8FnMJiQO3omFctSFtdOvSr7O1mILiZNHQoN6RPHZGd78M2u811FfV
wX+Xbt8Wd/8farevKsL/VCQWP+TnL/7+w/6/FndVtoD//LuA+ktx9y7EYP0p//Kqtiv+5O/arvEn
A1SzNMtyVAfC49+1Xcf6E4SlqZq2psis2+Kd77VdVf6TUa0sRVdB7hU4hO+1Xf4bg10G2iHTBTKE
QcffP+3V3fu/1HbfrkEmPSw0AHGEoZVkqfy3VxuHXCKJOY9SCzELPkYeYZ079/QQfeGoQSZ42TrV
eVTyGApv2h0seA8uXNAY+JBv3s+wJ4KkPBRJKT+Orb2eZWQ4IgNFxUGSfFc2mmgnd/0H+HbKsROq
K/aEWVeNeN9cWiKyxN2lkpzqEYB9gpaP2mZy79q1Dm5KHe0d0nGrxbo0VqEUJSOSYvSVr+Z0Ouoj
IiJJjZs31hvBLlKGd/ps6ttoDpACvrJ4u+o0HtlY34QC+O6GfU5La1cMcXREpAViHbz9VpZOkC46
N5iV/qD38XQdURxvUeIkoGO9SdrAZ4/Bx9GpkRevK6TI9dgBJwSAeWMMrb15Oc9YCPEuooZ1U6fb
ptcBYOVDSeI4xgRI0nCbIza5mpZHTeG/t4KKM/h5Wf8/hJ3Xctta2m2fCFXI4RaBSaRyvkFZlo2c
FuLC058Belf13+5T3X2hsuTdNk0CWF+Yc0waDJ0TEs0L+gTDNf/6+J1mGvFGbO0bFNG9Y0/tGRbJ
AZClsl/VDNer2X4QIn3TKDH0UWudGMOmbSTibg0V6tiL5VaC+B24uTXJHTeZl/z+P3fTP5fs/x0a
/MenAKnLwOrBOJwrX/8PVEHhYdmvu5SDxSt4vDokLF9jLpqknM4t7go6g+EOv111gQYF7gSa16Os
hh/CqAHhgnbcZsKO323/qSfTe9fuvJepmNlMutOul2UZ5QUDYA/KTYA3Wt4Pi9ohCvUW2mkNWtfq
RtBpx11ul+b/6LKMv7wsRGpgMabb4zHgstr+G3PQFig3JBKhvQLfRQvVvDf2Q6U1ocDO99SPCEpz
J0lyX1PEYw1h7latV+tiVSqbfi21Iofk0yNnLxDcZfqWuVbdCAkAoder9lZn/+w7g1c8KmW/Wxq7
uNEs3WAsoZHmuaXFkJVk41VYmmK3DI13c/VaJRndyH//HP+OJ2Z3hPrG2Lb4cBI0mtx/f9QkHUFN
jVtMe1dh7sPaftzsWbnIsyckEmuIzoDOMKY/W8ZD3Ml3t4+z73F17ka9q95WNAeRcMnPJYTRuEGB
r5zSrM3/x8v8Wy+zvUxkHNzxzMgoqf++JTSvNmyz7Ub8wKgb2o3QKZJlisqN6Xx9BtipDjImLVmf
wnUYPkH1wR/ils+J+QAD434l5Kyd/tzitay9fddGNBqMFztZ3ipW0j+M7L5QOK9Pmk4oC6yobHd9
DvSL9r8QDfrfz3hn2wJSHxHqhKgNfei/v/GwwLIN5jPtx36oz1amSoInUsZuq139XG8WGZQ8zpP+
Tm2z0l+7adibdbVc3DV9EuNO3gyeIZjSqNXDUCbpYQU8vcf7dGqFCwVyEdaT02bd8b9fL8bfVdX2
sllubvop9Eve37PC2UqFDm5v3Nfs+G5BwdEzgJmNLccLKxb8J8UdxUtqzwAEShKbdftVLLhMYwv2
k6J1JEop8Tkd18xvpGw/G5YkKm5zc0M2NeacgjM38cbyaaQYFHdWRc3tzfarLkX1s5wYEMzJQVNG
7UXr1gapjfY/rrWrNujfHr/gp1ybe4E9rmkgx/v3T0Zm1dquchQAmLZjrwvwlxovXnVhwo7bWXf7
SBY1az90kjDRmZgPHhFxMnEfOKW7PZLh+VKX2gtG2v/+7m8L7H8/GXhp3qauQthBmfIfGpPGWc3Z
wLDGYW8eZ6Ihj8lMyl6qj0Yw1IVxU9st0QBmc0hkPYa20b4vwmn8ZSnjoCQPJVI3Y3X78d9fmPGf
V7NFJbX5nPif5zl/Ff0JQBttHPJhDyy+2aubkadfassnv9Aqlssat81ZrjNTyEbX5AHxP4zhLYnL
cR4aZVZvyiJbQ2l66w9HK8Kp1EEb1TENBKzjs9q54tzqAlNB1dTIuSr7Ri30WwnL/j73dLTlGDfC
XAFJUDul842sRkrAT/q6XFK7VP9HZ48s8z8OCPAgBOEapslRDcj7r4skndmAGG4z7cWAmGwOpSNP
aJ0qxtS5dwKaBPhveUpbIMnz5gCOHflKIgDRMV11tFMiD0zGwp6YDqY6bzM3TMgt5O5oUOuoadTZ
17u88tVJvkINeU/NgbMm4WCZwSmRhcDWqlLrvbqtPkDiT4i6Hcevmgz6wKAeRZv8Mlnl+bPEmsZQ
joeJzvSDps3ZTSRWhf3gYrXQ8wvz6Ud273mgq9uqE4O1n03dWwoCxuhKGG8kj3K3+FabR2j7h2A2
62+rAdbtjIcGR8w4rTPCgPTsaE0axUIlo6XtFCi7mnV2Foudok4yZQxZBExhl++UAeJWRr5ruE2M
nLK0dl6WEFTBX21V/bc3kJ1er8y+SR4ozW8brDUIxDcF8+0Z6O4hc2bzzlrvtWYKNLLCdmlfEN03
oAdm0m7s3VS7X5RTgqaeDF8xBHrHzGiUWXzM9OqGJWkZEkcQGJPHCKnx2sjWY788OQn80dWeoH0S
bcLFlu2FWGYyVjivDWirtTR8Yr2odRI18/N0ZaaTdP7EooY3DSjqRK1WK/kLORTsARgXjh5SRxd6
aap5fm5k054slSYgfiom+CODDYDE1cErXvPp5eqFYo7hiwIT1PsatHw3Nr8I7qRx1hFDLLILdW18
y+0UqNJkrmiivJ8lTkyNG8YXHFvMM7nk0KYfcqd+cQENBnEzAoUXCttSS/29GP2r2grybBIBq7u3
uUvQ7ic2QlcXO9URNryfyvo1H1W/bM2bSZ2fVYhZnL73tut0vjOy/zfz8Uc6eye7MBiJnusSJKYZ
sprESZU0baQnXMJuFl+c2mXjOOs7U24XfYnPNxk/9V4d/U1n7JTFSkeyYyjlsTqyQZPaZR8IGOg5
kITeU31VU56x7Mx4M7JqY6F/4GEnRpZdoJZ2W8rKg9zkfYxITN8wm0+ZkPc2ycxP+2Q5NMWkR5qA
I2R3glnl8gbGx1z6n6ZJWrdhibeOh1E8ik/0n2eBCCQcsvoFSvEndrtXIVfCwTbuvlXt2qaG/Twc
u6b9Sgqm1uSyvCWlysJnABIk7Swki2qLUvaijuhDv5uVOVSLbfxbwViaHS51Q6w+yRFR3VM5D/Vy
U2UIxFDX36a8gtOy3GjZikrGVp+38EzWwuj1yAp2/FUTuIKAX+AeOsiBl++lINpjbsvDMkRq1t7m
jVPve53nw2iv725ZDM929QoWwAi1WPDhleypvPdayd4s0yoClw7Ox4DlW739k4p02a0j3tWmvh+U
uItysPePjlYeuraxXuFgswNY+33WJHjniEv7UV1UbN9fY1U30Qgy7ZRRKp+ZXp7yxVYCZU70u2Fg
iqkJtT/UBJndg3aQQV+r1nM/VDsqXTUYk0GwTqBmKYT9rG0PIp4bypOZZQz69Mr5VlOW53aefXXL
QyyyPLRJzjgBxbTfLfURhJZ8azIdBZ/ZrKBJDft9ypYuSPOigUUwma+jhXl/Q+hrQ9buk8QeD23J
2jDJWqyjNMJQj9NnInSdswFCPlgSR/1QOySQvdC7W/JNypseTrEs2V+SuIGYzxMPsgVg7ir9W18P
SGbE+t52hYbAw1QfnbQzg2Xewg7iGydL9NtrLIBiocVey/SFNkH413dPavKHxzbuzmR5cO/Vi0Xz
nr2SDNh+lInRQ1KDpOqAK7PY1P6cHUdBTQC6Q0Kn5TwtThaa9nAcEv2hd5l389n5aTPIyF4EHq5Y
+2qt6lRnqfU8W4SHby2GPVrGDnwfmHsGwXYs2tOkjIJ0RiAC6JSMfKbv1c3Ha6BA3wOBqjaSdtGE
5MEVqCZAiXZGnz+IQkQozbBKr5odzSaoE8VkJqnqL43rHke7WY5SQYJg9Kr3NszZI+f88Avm62Fu
ezDJJrtkZ4uNT+hs2ZBCB12NtN0j1mwO+kjIuR5z6c9bdtRoxvb9unTNYcoxenLJccilBQE3rvbq
tlr6ZWUa5AnpLPeuyTg2aTzm3QrDSFE5zcWL9ZPseTL4KlKauV2cN9rmc0l2gZ9VTvtAEEFz2qKv
dl5tqvuB0203ejIY9ar+IXu9jFzKTxLph/y5Vgj4237ukvuLWmjUAT8kRLNtJOyrOnYmYGrfZKnp
p5sbjmDk8uzgxR1TY7jXdZROdE8oVWIx3M/bzzrqgZOaGW/uasxB2TZQ/brEvS23L9dfIZooSIP8
1w8EiNGI5wNqqDUjtjBt9d3QxPldp67/fFk9Yju5SbTg+huaTnJ7gnM46mAmnLne5Vk3RUcuk4eY
KBuSm+vPBm7/P7/7r28tGK0eNImL4u2SvtfuCQfQ7oU0tPsWd61P6Twc88JUY3+aBbXAiJK2cAnu
oYquco3Woa3TqKE6uC2s7gmo5oBwpT83VxptVWYto505CbokaQKF1IO7Oc1ydAh69uA1hFt2FRLc
ooHcLDTx0CqcSdeadtkE+pv13umq9NIPCoi/DvpFoV6KtTbhX3EhqgSMRtB/1D1vvIHrr4R+0OEm
K5z10xkFW721cp51kwTDSY4HZWmRIqpu/WJuJcRU32vmi2j6/gGy4HpLNjKUJ4d9+6KEjavmlz/f
oe+pDxWVwICXEfW7bXCdg/o6KgPH/gQWwTcaKzmlbDGMVHY33DXAVhwX7EnWChG6G5r2+uX627DQ
+VZ0/SlpF448DrepAlcB7oj9V5H9JJjdGANmCff5aL3NbB1u5jwngS4Rv6p0du+6pqbutq0nIM0+
6/My3Zifna97ifGiuzBQE6jkhcSirK1/nkSNKRcIB4ncXSMdqJLriIZsCK9MaJX9Ta2wCrG9tAgc
w2h9BVH0z3WZwpYO6bHOXdQWNSWu14VDIfxUL7jOCjZVG3xHx+3H+m2gh/GETie36CDroXxpi/My
E6LmO/UobsramC9ifFmv7UOvlHS9xpg+Gc2mlAEii/m4TaBD8LiJm+wX9S+zslEjPynvnprNr4ub
EwH61lKynDjFFkdEXho5sXszDV4hWc3JlW5lbshJUfvhxRTDet8M6i9T635Po1HcySnbhJkmRNqZ
UA3sFendiM4wmlpDPTVeUz6BR/lM8rw5mKiXD/ZkPA1zmr4rrTGHptAekdvq4dJOza1VOeGfv7vT
0OcTDNRgPrZrquV5fKuLu2aZkpNBShRF+QYyJ7bcb7HeMVHi2ympXv7834261qJie896ZyXnJPGA
5Y72RH2Zy6hM24ZEtOybade0v37HknKNsqXGyaioc1gPFXX6UHonw12UHbRzI6zqcXjM4+pR1Ub7
PHTDTa+5KymOsPaOJDDZcsnea/vbUjGEo4JDHWPl2T0cwAWIcNRD47+fLJLSiyy7CCz4kd6M0zPu
zsmXZmb4Cbj/W4Y3/0zQSBBGpm3Y32aM8csuKfrGlo2o4LS4fVgye3nsh+Rob+dDbtjFP++cWs3Z
eQadF+j2YN9pUk2DtTnywehvK8bcYAK9sbc2pNgwuOYtaWs/rwcqppg63kKsn6fFzY61hUi27eb2
1YT401cIy8ypzs9JceShboK2KI5mraFyKNTDBjPDcDi/TEreXwQ3pa853DBzUsaHrEC+29f1zp1S
7zxT5RO8mF6uXywzv/8zTnC0aVfwKinUufmsVL3LRJXszRHfmeysHzlLfv5dbrGfmLIF2qgJkHSM
CC8FWLbTyNTx2HfetzIIoCDvYjayDzSj5cFKc5IVO/FddtK6W5cc/n/iJscaKyw1PZYUswS96ajn
6+df6Opvfb60zqC/Cs+St4Y6IGvGXn8dL1PFGb46DkCjiu7D0TIJhKE1o3wA/tELwCWWuVg7fUkN
ZMV6vEt4yIfeBjSl7kCt1c94J7dvr5fn9WfaqphHA1ELAqN4OcYGySzpWvTUHcv0hoyd92TD2lS7
Za4HsLsT0oW5JY+Ae/rPt6IZNuUKMPB5hsIfz+Xz/+9XjHteLADbN9cz2Bhd7eClXX+z8LYT+veQ
aM3FSkh1SoolgZfhpU/tnbEVX8VsoUwRxHhIqtObtaLZS5BUXqpOvuSGYtwvRLPsmWIQHgewKCCf
2HxZFDI+aO7Ml7np22Az3P751fV3L3+ezWVXeHvNmNgV50Z1+jM/LtpiiXTwxaDi64L9ZN4Wu9a0
KEG2k0xOBF12QPSiErETKuiqUqN5n1UUGaUw+Cy3LKtard5mVNwHY9Cdy5V9MQ3FemyM8uKkOA19
VeYNEsrxp8lZwciOVviio6TfAuk0ght2Okk9HJAgIq4/00fhngp4JL3s4FdLiCssn7idhoTNUFPt
2Kao4XXwumq0ILVBgGuRtZsWtKvvLZck5m6iC2lpm4PeNLQzc9j+0XKbT1ri+VSKnh2G5/jojJPb
MkY/Y8vbeJz/+ZLF6Guvc3LqCfOiWvLXdU5eryLfL2iNPCrup4VnVUiWQb5Xs/wE+0/Cm4YI8ucK
p2d8qId5wONJ9jClgHuiE88ru3lryky5LTqYtpXofaVw1Yu0MnGYGquOZMr2ZFFxeifA4YiBTkmc
63o2Kos1hkDNE3/G9nC4pss7ej8GJJ4Okb7JebG4df0uV9OMcC5vffZKg8CYB6/vv4tK2jfWdnQV
kzmdmpoA6GTTHm0AjVy20HodN73UdqxtShXj0KrIZcs+pTiZneZcmhBB/uwjisbgab2u3l0ZW2Iv
MfT7HQPXWyyzgWvaC+JZkgdygmTfzenXRILMc+2Siqx1xJkVggBT6a3EvPYck+SJ5Ei+t6Glgqp3
uO67ZjePN81KzcEEoJmg+y6ytK2Xx9Z3O5XQCHKvBuE81CeVsbt/rRUSp3F2s5HfE9bpcg7OyUYp
n3d1p8tPWEZ+X5WnYmisl1wsuN6NOlTxcJ1Lwgwv7S9VaZIvxgcIZKbhPJsO80IrnvL70Urpt4b0
i0NwDd3eAxOZ4U3eni/QMcpQLVFdtVyPA9KyidJtC92ZtpdaLNPTnxWenoZ1bSdB7Bb5/Wo2gscQ
yyfIg/qeFlVGM6NdvyeXmo9Hf+Hj/KUklvVUz+WeMlTD6KjS1hvZiM48j4+p23PcXd8tdV5n4Eig
Wi1dPl2rThWgeQqFEkF5gRRPE1S0g1Pkj+yQwRRBrt/lk5aH1wsCks7n9Q2c18Y810Dg/VnL6xPj
zj76c/wSDNxjJ1keWwflWVV1U7Rep9BYs49ZNxHGV6RNWGhOQ5rBAgJRt70Le4/XGvYre9DlSzXI
ftRKaZIOA+/STUCQCIiFw9bJWprSnKrV/T1t362MIf0ihaKOvDA9eTGf/BiL4yR65XZRy+9YYw63
ptpyWq4f03Xl9+fSiaGlcsgLovq2PwpqD83o6MaHxCR3GsONFy7eQHgcSd4fAxR1mSQqgJN0vLO8
DEe0U7xpMeuEvKif4sZ4JNBe7FXE9rti1Y03OQBplVgKG8V7ruL1pOMkDJZxnm9MY1ZeY7O+s6u4
fJhsVUYeYhi/75vixqzbmXlHLt6K34WsUw5E2uCmyL+6NM5PadKbUdJULkw6Jq/X3oIRFPFQ5RhB
jOUpWiuVsW/1t8amWZw1u3v0epEfyip5rnmi7EgJJ8rOYeOcCP5ZfW2fZrmux+uvatdZj7glcAts
v1LQnKNdxndOzpa16wopHpcqLwmG6Kb9pI6o1a+Ile38oZerWJLMMitfMmP7y9nLRbJtWf+SxbQt
vfvTPNjy7I2k8ARJrc6vXhJrgGOnkenmjwxD8aMVZ+JYkn0e1DyC/KYuwWlvPZRdDVlAApu1T7vl
5bpjNWCA/4tjNhf8TUPVXla48mwljXOy2ss+65nQzvVIC86snMwqRMt2rYC53Hp/x7r3mryki6Fd
cVES7ITjuOesd41jSUZXXPfWHcphwUSn/uRdBGoEAMFHObulI+f2h2K6WJxyLyVUQgEXBIAx3x7y
BBmJnYPCieTO9E/PB8WoPIxL+cvNsBIwzFUYGoBp7DwPKw4AriihkXhdiFcrWEXXVWuESuPk//wq
0RDBoXsn91VfTlWurFHLYfTp0Xk27OW+oNJ9WFnmHjLX+I3PQN21edqfcW2HM7OoW3IshgeG8CQ9
JEtgyoZ2YrZOWRZXkFNMyipZvbVmimHVdaeAGBum+46XhpmJEb0UmNPFUvneziGnPGTe6QQe6nmk
6Xp+NufnZBY3qzG+8pD74eSkkXIMMbpR0wM2wEc35iqPHaasNXQM5vVDYB1SkyQiY1Y9v1wlLd+C
s8jOEvx05CJpBo0oaesfLJ0lGXDkk1QGyZ4CRoCMj8U20DBmpoVGUv5czfqkmUXo6mWOXJTMkjIj
ElBx10gvXZSLSjrdCHQnZK2qOJ/xIQLpocREWu9MjKrTveP1WEj4zkfxfreQex84jEQ5vZMSIWbO
M7xNsNpaIscuozFwy2TUtfGvllcbdSpGgkUFCq2UhwITMPyRNCO5TBKcRVTMVC1PMyhvUSr5SUNk
GwMOWlpXD60hkorKDmRurbBjN0UMIEWtx59JQDjDuO3hVIA1VxjeSo9gKeLvyBQpf1gqhY2uJFo4
fGtqrx9HHPxD3zs3QJpFzEaBIlAEmUsQcUzWY6wxkyqcYifVPRa2KrIxIHMu9jMjfiYrOaHDUF8m
yg1Sb5nhH5fvUqrabmI7smR6HTkCHFjK3oor3hdKt7fyAxOWV2AY8ap2gTWS+akV6+OYONRcuvtC
n5CFJItUkFmg8TbEko5InX136l8cVBKqtyi3M4mGWRq7+LUrA2tMd8qIsJJmxwIu+6Lp/Yz7TOwn
40elcCKpuX02XY9AtNIe2IS4AW3XFMXbacVW7W3KdN7OfmGRUx+FV5WvHYsFXxXeu2BIsx9k/GUN
MIusjCE3ThzCj7XlsJrJubWsnwtE9RA79d4rXCvk4NcOpU7GecWovwZcYbSAzlup73R4+fxDNLR1
aJ9Sz0l2atK+9n27S5Lhtjd187iSXeC+VpmF16QqR1/NTWWvaNRNCTWcZ5UHuu5vmdYHSdRlyHr2
bLXVG7jDG6nLDwZxjZbe115KnIqZlftEFq9xNX5p2SRDhSDf3ExfjG1wjjUw3rmKji8I0oFTVeUu
U7UTyNCPfInl3pArmzre+qqPofMp02XK0y92Wk8y/bXdKyMHohsr+ASM4p1HZhxmTe5i4Mz2LePa
VRt+J6XDaoj44nSSP+as/TUkc7El+LGXg9/jjwOaVD0BghPX3qVxZ5BNpBI245JjL+SBZldyn8/o
z6fMfJ7QOgGlgnUm2g+IIcdhxSFB1/mWC9H6WiEeTTjE7pTkT7JuQ8fyProYTjyJRg+V2WS4Gn/b
zc5pnYSZJ7v9hfi+rQLNcdiVH6qkJHLBRkFoafPYvSRa/WQLInjIugyysl7DmMZFI+3LUkbWFAkH
lZyLzXq3zWLS6qUToEndRvtUcndPXMji92VGgG9K1rG+Hj2TyWrSbTF/bPoaqBxbP+GEdhqTbtl2
e4hbj/TvdTSUMcWXpD1fmORsaQksPB0rwYhiQkEeSXocqp/c3onPSoQOHc4fg2Q7KB2m7s5SHrFN
fRzJvPuxxYTTByNxU7ps5s3AnIwVb1XUSOu20QoLqsCJfyD+nUOlb5l0WNXPSe/hnzXq+zCTOihk
GzWlwtnFIi1V6oSw9+JgLs5ZZ4oDITj/0Au7OKV1/aNXj6lRLsGYF4S/1d8jUbqsDVrccr3Dokwn
tCrD7+QNy0noOnVTP/WHCaTGPBo7+PhDwLQILEGX4WcrXtTTRJLHXk/g2NRFF/VsjHyQkV4woIdh
kVQT+ankd2mLTS4xeDBlxYRSedvOMZfEnT0/xayVwhK5zUqOI9rZx8XiFG1NfV+QUxFsHl2cXrlu
MriVzyBPpI8MGQfEzynLY65Os/errrtLRNYHPXOksFWLQKibX5S043Ofw+CtUivbT4g0I4P0XgoE
ad/l3p0mzN8qbnWMpBbvzJhx6ygN70z3XPXGscH7s0HFBzTr7e3m8FbNHqBw8225+Sc5c/XHkibN
1jT7pSzkqU6kjPp8UvC40G/kqfWC1mdk7lmHFR9H5EHSnHRmx53nRLGtvHCQyFBoE142AhxD0R/a
plUeZsECxi1UlUVbBlekdD+yRVfCDqxOo7AZdroudLr8c06HDnM4YNFJbbX9kJqfpVYHeqxS8nBX
LLbNaccg1ka306zEL1vzlO8Tj50kq8tZiH2q16w6J14Hld1tq2DgWGcqCh1PvZdgc9fy6ifQ96Dv
sBV3qykDh2H1MmavAsND6uprABnvQ+Q6Wd5GvPfoIldG4qywsSqppMzmjkEW5BC5S5IQc2YXO2NN
g05xGcWO7X2C2jMwvdusnFXwGkBdGQMgaPCsPRDJ4cAFc1wnBby96Ekr7tyI2NI9OOJDK1XvplSq
i92Wxp1chv3KEcjYuL9nznbk1Y9Busb6jsjzKFeI+lvb5deo9dE0uWejmOsjTWMakqAJo9jMz8jX
HvLRCyl1tf2UTGvAv9w49fIzT1ghr4l78Xjp6lQkB7BkAeQml2RNRnaVxLw6W+15GBoiGazl4NSF
F5Ypgu1u+Kx4QMYW/abhlGxGvIVZeqWfsqRsQ7ebFsrsB9PFVSEc+wbLarobWnGeWSpGC6Irn/c9
aMCT+euIDVUp5u+c2KlUYaKTCT+vCXGarTxgif3JRnTYC2GvBFd7uz5vO9/wSnmsQMlh3cl3a5eT
gORJXzVJ68qFfUi8ibGG+tWUpKjNLdO5FcJmpE8o8YyKiNvee+1X3ohM5F91z3xCQ2BYKHVoK42+
k11PBHQ1B6vXPVSbUGYltceLsXOnSo7vJKn4fB0ZjbP2PWOR2nkTuel5SfHcZ7/UWLsvFFXZG+R8
Ua5Q+JlDTIuzOcQ69W3xKAdMyaWqmFG/qibqRUo+werWXRBarB0anExBUMgF3KeFHeaj2CAukgNW
zQKlW7XDzAmIJZ1TRdjaB6jSI6d6fOiyFWwtpX9LK4zTon1GLX1uVo/IJKpBYCqUNvh4WI/4qQsX
dxqUJCjY1IWK/p20xQ9XN0qKWkoKN2dCJGmUppycg3gt4p0zVbuert9PK/W1nVUQD152BjxmBN7k
iHCZelgDJGHubei0UBVe1lZbHutnJnSvpG5dtN2QDNT9sfUwpDjlbLppU+qcoJjokWv8cDF386Ts
b3LJYM8Z1b0rmPrjKK40VcOep78IryX5wSR1RNd59KJFLf0y4Spq0CdbWOKqd12pnpNMQjAqlKOV
/kQ/9EZNj2AqamvrbG7aNyiQ5YMGNQHdqRO/6VMt9m0JKtOZW78nyiIYquxDkhLsE3DjgbxaHhKL
1sOGWICfPw2ZQjUuR46KnyMaaLvCWEwNvv0mrIvlh9Q0kJsGUbDZSuaA2bFHHPm2jotgQBxM7OVY
h+OWeTrPns8ReaAopXxVeyLX4hslqT7K9k4dhg+FORzWuJX49B67XGnpDFhoRo2trGl43u57rRl2
pZOdksGbgCjgFKmcgQJDuKwpgMN6c49syYYkVXAd5AQRR+zzuoPef7mrPkVN35Q3F9hc6D61No0q
B/kgS9ttSWacdHOFMkFop+3ENC0tptHeyY8k5z4zULEDN+/do2JbHzob26BgG0Q6jlwgOryrRjVE
w7TctTDB/aVaLN69kvbCNrlAJjdKM46RzMBa36bPOofsdtwwMbUeay6lQzdzQTIWfbcJQ9kZ8Wwf
cqt5FKlJ0uZky8AG0DBZj4tuTcE6poSjmP0GYw8bVd7ldbFTrLm5LPZ0XrRYvbMa6jqak0BqOhOc
FQZFDLJyG3yxAW6d6ZDC4YEnMOgBbNeBpmO6GBVz+km8aRKUI4YzwoVuPHTUfidhCbsSWoaGebt2
OBDYGK2DkvpGmkSiH94G0w6t3v3KdO+jSpCTOLl3JPJQD9LSE6xz54MlCBL3MnyvWl1i8zS+Rpj7
xTrETE4l3aZSnpLqnemacTH6iWswYQWF4Y9SgKQfnqZEwHQXy7tTBHkug27+trrngqr1IDAccQJi
eq5j5kAj0aqdTn7Y3K0AC6tT5qqhA/EuSHRdYX4/75R8cXyj7tWdpkDmrMdvE/ONn5EMjRuPR9Ac
Wq32qrvZDqOn5PKq/DzuBlaKUD80ZeE4rHtOXIxTpVcOYX20ZEGUcc4eq+PWo8JYFVA5FcIrb0Xl
lULjjVEj67Pwu3bECstWc0XcRxQqAjDTXYNBtX4rGrpQa1qkPy61E24/Qsp88NRfrUEwa6InQ6jZ
CyyJvDxwvi1ny0i+2Kf4dtyQ32n+7O2GG2D783SZjHxmAB/M2CABcg0Iq8Q33+c8JL1qUxIZ90Tm
okhAUMLuZfqIE5HezIPVRsOSsiFSuQQQcDDdy4Op7+yPpeQ/7CsEC92HzKQXWWcxEHATG4YOIgdI
ZKz8hrfeBF6HcSpVc3Ga5uJdXdhnCcrOYB3Wu6Iwv7N2ISh1ZNjcpemhGIzKh5bxa8mpX9xW8mSN
52CQ1Qt6BljOvf2lWM5nNmuvVlyRjKC21nafR7WaK8RpLgyk572Wqnjq+Ps5ipJDuo2eU53nPNDf
KlRHit6spBrVMYc6SVbtjVkiKQF2xgzzUeYYc71aCekQeep3/bkfOv7rbPmpWVSac5ImoYe6mbrv
AyFpF+RMM4KBN18tFWr/hfU8T8CGcr2dh51KAA3hmDCu+7YB4/0+TrB09DXDAWYQyjh2HMir8tn0
U+d73cKTb/siYgtlvZoPEfoxPrJy8a0Mpw+Way69tj1McwUtrNQspIfsEFrG2pY9/UIwrvq2thq0
NA4Xk4OmpRUHa5jng4GmZauo/CQjx1UgJCWOHa1ebbD+sEObNWHnSQZP6/LGNJ65jn7sgVP6TU9J
Otdyp/f2vGOoV5AfEf4/is5juW1kC8NPhCrksAXBTCpTkrVBaWQZjdyN3Hj6+bi4VXdmbIkBaJzz
x8CiW66ZC2AhMtZci4QhZCXwDwDstvM6agkrd6jz8B0FoRH4NDcbD8Od0a+RTTLg0GQXdfyIwu12
KaVAjpM098O7KRx0FKlPYZwydSKilKdBbW29qh7IdkUuSbo9tlxszoiov9pxVlv3njrcFuuuD7jv
qBu7mLX8bqw2iAV8T2wR10kCFl+SARx7nIX12IakZ6oi3zasmBvJ3WbO5t6kcPtgVMGLacsVzfG6
d6R1H9l4gLqm4pYWfx1LddtBqNvYvKzgxDtQuJyyB3kqvIp6IGoO05IcYju6eaaXTLWOXtA1sPDM
xVG7aDnLtk1BOLC0di21Bp3PTBHi9nr2Hb2ft13lsBU7YiLKs/1XqMUBmFkCJJ5fkoSaKuUDUp1B
46+iVmesmcEwaQWbCpE3mlM8Tc1bMRwUrPjLWqXv9F+6m1SgBiSC2ytT0Dx/otbZGdtt3gRBfN8A
E9eqrtZq3uBCp73dDai2Mne/VJOdFANE84TzFh6RARDbO8WqDBU+0i5/3S5QXJt6zPZzu+hEGSPt
q1H4DSFdavtQWA1aFCN6iir+j7HqAmdGeUHfCbdTyMRfRybj7kCD2oRuhKwCz3jtZC+3tWs/GZ38
IDeHc3Sxy4Tmha86FTdUd6T1rNVBpulPT3If2vJ4ERTAsmPQkUBQ08RlV1XjubIJvsRId2ui8F80
R5toCcO4riaIrNZKGp4drmNfdF0Pl4lnVJgV+K9zGcUyCr6MYSBDIXs1xExvhgB3HXP7OZsAg11L
X41QuzvCAWfAr/HIFdpjiA/IWp91sCXGvcpUsJeci1tP2P85oflnnHuU0qbAPd8sF0Gv797GRzd1
YlsEY4qqkQeMVM9dv76s9hD3qu8PNnGSSaUH6DHhvRAEggkqZcCfHbqelnaCkWidialxcbZeWPHs
BC2OVHqgKjk4m0g810ru22781CBmYzYXW0VgrPLsLeLnhZiWVNIqBe9YBdZemKqNvaDvX38DWkhf
IVZuEZmc5BqFpEAb1sEOyBwO84cRYddZWd6t79BN9ozfSR1eon4ogMpzmj9YHL06yhNkuOei88rj
CG90N+bIbeoSt2rNY7pnFUoQK5C5NQegTuR07R0exH0GWdyuxP5Oc0jRu02FWgly7vTOv3X0ws29
LfoiGfSLkrqvUmZPOm8WShP4pyAaCBk17F3l+v2WiOFyvwTPc+YKcGGjPOU8cDkdjB3ZkBQXiz8l
OnMjal7tCO1PmjnVoR/D57axE9djkZPRqHbUbX+YlWQhGpq/Ftl6G8qtse564sB0yN6FtWgMjEPD
ayG90mBmReRzdEP4i6l8SXNSsIqh43k/DP5lJghuCXnAF0NQwy9aSJHK7rimBsJyoLo1QIokEbG1
FSA9tSQPsBE7U3PfOyFiV/Lry0tV17uijBzUaSRJtD3OD1b77z5juEccMTRTe2zC8eCqFJuxbpK5
9cYNkhTwykLqvYrAwkcjk2DScyLmMXpqJYEQeCk4yr2Dq4HIqFFtgBm0c0Yf+mqY9rbApf/M2HCG
QB53U+d9tHWwIgsLb5WNqtagS+nUAvEu4zidstH6nOr6RgUboxBxYJ0fZpuiXbKt2fNyWg94yM2n
X6GImF7r+RFTh3euMBUkSiqdEAWdEVeH0czssJytohiPkks+dgfvm1aX/owrn2I6QzNcW0/IqIBL
S70e6tH/JcH7JYr4hsoZRgjDSG70Z9rSIoboxyqYf3xk+Eg5nbOaRrSwfDXUjTn7FadYPFTGvPWd
cK/X8omq4BeiS5dNZS7tlneFAE2JmSGSJblv7hFUEjZWdKyssEJpluMaF+ut6ojAIscUvFisSWfW
A0ZUm/3fv2udIh8ppX4a5ZCelzV9LCN7RwGUDyrQ2GfR0qkwzhu0CfOePSHfRWSRKZvUA2eiocJB
54p244MJanqKAmQDxIxeSgshfB7J9W2g8P1+srzPk0N+D/5/1Gpm0mazt5WpdTBntPSRMTxlxU9Z
sZL506GQ4ijKqbghQr9KDxxfFe0WS6S9HzvdHqmkR6fmc+y0HReqMoPwdR38XUl0SFxMzQmo2n5i
OglhKOkhAMzF3rnOH7lvX9YoZLptUnme6mu7ONmlcOu9NNPgmKcCCT8RQki3koLxnSej886lJPA5
Z+8zISsyp4iSIpTyOHfmtC34GfMvBcoiyUoRHQLJkFrSAgDtMJqxei4lXXZ5Zz6qkJvTm9b8XEXP
valeMUKzLXWcI335EMLqggNl+twY0avuevsBacwxADXNB/MfI8RV0wbEmWe5ic1mG7s6s3B6dMOJ
QEeMIDM5EDYcWhRYmzEsrcMiPKAcS/hvYZjS+o4xex2WzxKEecdFD0M/mIlhtgfdzs/pYKmN5Ek8
doaxGbESt9nRzOf+jNvwufHATILSXI+NQBjbF8GflhHTmYznRYuTy0Cwq1sr3WcF97bbrwhPBHeO
kAmSTUVXQ/OPsSBKei9661DMsx5F76HdZPysMXEM9ZnaDaDg4OxKB12EXtVx7IMyWZDAgvwuG58w
i8oges5rGLWHMjR2BpL4LsOG5VI0K4WPlEFSDJYSwG+1+Rmbz8ZN/LEIAbGZEnVNamZrY1D1oxWo
eAwWYD9EwgjlNqKd/gv9yWBOAA51pPrgcv7qpz8wAu73Oj45nVujnPHss7S/6VTRO0xMcE+BdwFM
7BJGhZ/Ad1QMW/N3QueAFoUFocnM19CSB4QwLFCBX8YmT8iJqKxo9D4JO4uHrlbHpWz/ytJ9JbJa
nA0v3A1B9ez2bf/Uj1cXOVcCZ/1cU4ER/8y605dqISYupvSz24iU1L6cKBcYOvFE4hE5KRPVmgRN
zVMU1zmqNd/1+FH5ywJxCo8DSb0U03CfjOARyCv0l/7b71vnyZjZy9bS5q9W7EzejiJIJnxpbX1R
/adVuS9yAkeBe8kTEvmm7tjo+9ShV6yjudELuOwYnlf47Uz3H4gJnvy6F7HnITNRrI8n8qfZ99cQ
KfiEGTCfjSP+0Y9WP1DVkT7VrjVufBl8p3aFwDr/Imz5GdMOB9CCd4iNW28cWRQbEpzfoFKzUx7V
e01R8oyyBc3of7nvlfuK+sjNCMuwizzCXhFHvKny+26OuqvoHbm/s07ZUP3gdD9Ww30iqkcCNTAH
+TnBg7Xgkpulc6lUcOmnwTkSxhCn/SSBPnqxw7T2UPjUcFlhQxGqDjdczN6+GoYndEtUWbQ7XqW1
c0JSBpnZd9pafjPkHqQM5uY55gMCLyp8MoL68kBc9YggPcKfhx0b7/g5IPxl60sJruL+kf6gNpGk
T80ZyVV3+GAc17ASbQdURk3tzpUKLUbZTq+LKmOjynZVDzaM3vK/NocWiQapD7jIeiga8eI69PBY
OQbxPLt3afCA20xO/kisROLm0N8TlUmlWbz1xreB9Dgum3tXXEC+5BI4ib1W7ELtnG7McSQ0ruUX
1Nrk+ViND+WqITagczeNaYqjZ488hhbK/ooNToQkL6aFWIj6tctf1xDCxa6hL9YBljGKzk1G8ayc
SZy0TOMFKEvsHHO8OSXTPW6pq9tXxqP/F9BU7BrKCeJyPkCYwPU0RBBB3wm4CdVH3AlO1H4aBS2T
tHuqhy68FvkIVHZ0CBiOACn2lFYSWwGv4SwY5whmixkOfkk12FAr/McLKEIUVc7DtLZOovc/CTGC
Za6nbaDdiU2dKRk7WFaGV8+AqTOLMEu84u6JbmYQseDbMHV7ylLzPHbBa1TqNnHl8J1W1gnl2boN
jW7YTsWbHRYeWiGHNxEFG4rj0rdO59e1qB+6FQ9LP9d8vchkmqExTvWICp4L/B8BSv3ZUtWtDoW3
JxPjy0agkRjWis+9XnfpZPKJqu/AhpxrCxdZrRnSLWbCdYu5+WS2K9njCZEppHG5E9+2g/4EFO9R
BhAUgb+evB7o29GQem7xDjHGCrRO8wWM/WE0/HcQmmoHgc7cbt2C+VeiKPUrSpVFRzIqW/1+NLOH
LDt4esCnZ5lJBb0T4wxD3FAZCMRcTRptxRtCKLayE7Fg8BYcyh/sEC2PGI+YdtlIIgoSvGB4h1bM
d6Vk19dd4hPJIyoqX9Uw7DlFXglHC/3sMLjLjZ0q0VU6Yxx0ObE8699QBhdYtAen0zfPrsy91UKa
YBHkiidClB7zcUs9JYAPumwX04UrVspzBvZ/z3XMQw9wPKkMtMOVRFUt5iupFd/+pB+qNrhoHNGx
D2EnQ06d3HtzCu8UjNm3hZzoFFSchoYciJGuHqNS7oeCycWcwIgRCL35BaVMmQI3MVtFlh3PBMMv
5DbautZ5dFu5V/Z4cVzngyj4K/UV86QvUsmnldKIY9cRJbZSubAKwpl18UQiarat7OpBjAQhVoRS
kVV58Ug8BrGDoDcMdLka0ahli68efbMiWgVJPTs+TNA1X6en8d6YS8YHOl3yrVbP4Uxaln7LBMh7
XxH25gt4cdS+EGwBedo8o9R/Hgrrq3gvTP60ma3PQR7cSn/R+0WqA/kN9cmkEjSO0FUngUkNH4mp
k4z2Jb4uLLK4ce0s/F4HW8YsdSVgHulndvhqB+uzjop/E9kQZEhO11yY2whfvY+gVRjhk10Ea1KE
0LWpLzBXl8DlhlklTfd+9y0ronBiMAfuAOW+lW7lxHnvkqlQ6o+RbrYBX8/oeBm6cxupBQ/wKQdv
awkYD1eqHUPMQdrg9lyKY0u4JUzMsA0MFku37g+9KP4hEHETxmxjg1h12ijzXeFIFk53Nhosnojh
GJ6K7J0UKRDlfkSUOP30+pnQ2b0HnT3CA5emD3zS+NtClAA3hFmUpIqOrSCkq07uYyse2JuwpzXu
3h17eYxs67EZbDumMFfHUmGVje5inglVE7DT7cdfeBvmSlVapulGUMqDFNMbW/zNQ5xDAmsw+BzX
gmQTNfvoj3DDbL9aKOBakqjE+Dy7KZqUkSgffbJBHQcEX2lIxZ4cPosKeDYfy0+v7v6Z2VMQzuwD
Q5ltbLmzSi+pXLRLNEM/9/10KxfrwyPsPp67ivUtPyvEEkaefoZB9tt4FIhz653weJ7HAEFiF93a
NK8OAtSFULE7UZ9G4G2oZu1H055/mhzvMDBmrYyPduFxaKbA3wgd8efnqN6te3vaiouWj8YJC7FV
ERFjeXCeeCij17Xuuzb9iKXTfej1R+SEj7v3gSGUA0wpig8ewyTn+/gjSDj9Xtli2cTSi+qCv10Q
BolrLufZ83NaqoqfJjR/Aa6+iqg6whaLbTOjbpDLNd3lrfuPojKiJAxeSpS+8OyVqHqlAmZEAtQ1
e7f1rjV+08GzTxzIcen7/Yb9HIIY45eRQZFENntysC10sW1g29z78ryWuGwHoH23y/b9/IcaPDSa
a7YPEdxvMj3sOvjh5P4VOMq+ZfZ0Gwtq0OrsBx3Sbiq6x6wV0V2MfPAjMAPp/EuHDBwwc47hkr7e
r9JC+U+T/kdAAzKxIbquzMKaNFq1sAeqafhYDJzrxJARpGzz1OOQrBbuFa8EmFfVFofvs0+WeEIo
UBn7kXoPCvGEdwAZDbbjBqnPze1GQppBnwO/WIBlcb03jFjIZPQmwrUCiZS/qRBxJWzFyAESxr1t
gyb4oAdrZW+bqcYgDDYcz+XUJAYKGkBwxHiWuOUW+cCM7i9TPvvbhT7coy1+AVPeqeL72zf8WRs4
DZMuFRqC8zIiLkFfxqD4RVj71dhAOQshss1Y/l15sm1MET22eSC2vsKXmk8+xqkhziYhHvnhj+Hs
kxOdVpu5Yh1zLN5Blid5tTXuBs4J0EQ1Ovbc/lcV4rSOeYM4gx5DdgDyMb/S1L+5z25k3jMu/6PA
0t+vOYE9rhsdi2rpEz8nwrYWmPkVJYGx69v2fcWJmf2AQaz03wqJvJOGT06mW19I043kx4RgM+kL
pAkpmQJwuIgJe6KGe81ZORnXThMWu64k/Db2AzkERADn3sdIwdg2Mu6PRHQbI/YrLrr2XMJCHKon
38N4nsoZkos8XRLnZ2l5kAUMX84CiJ47HMY14ZJJ2jLNjtM+0O2hcjRNnG4sRXmcSCtuZMZ7aig4
qaORcOUoS2b00YtZ/lWKhdhWrcHx6+0C+wUhgXe2xPgQzOaV/6Dg7/oOCUpmQAObjyk1ALKoNYP0
VCUrMfoDFfQkyfMN158k6ACN9f9ZYUe3NpP4jkCJRI3jufVYr2Zunz3tEw8h7OCBDs6kHng+17ry
YgZvlxB1/1em5qtlVN8thzX8mPU6Y5Oip5gs7LRtv5V0P6PmIDtizvJxppjTW75IOiH0Z0AbolM0
NwREXXV9x/5K+iOste7O3hqQJwGPlJufQTAf+kjvqgxRDJvngf6V4tktpu+iwV7spOI3XYvXtnBc
WFfn2NXmAB5O/aqBFDs26709p+2T4f0EVvUTDs51cozErJmTqL4yNpa97tGFBqf5hX37OsuSfo1G
i6Q2UnJ0s5oyBrYAK+BJocgN3Ek4uWAaT7VtygNesXyL9v1mzaQ79I5/dKbxjkWfNKBM46jLOCr3
IULfW+L23ga2tZNwZmvWnC0cVBzT6UlFFzDNqJX5gVbHx87hxdd9H7II999cgPgpqh1hbT+e12mw
MpbXwS6PrQRrV4TilsCw9Gv+VS1Po5IFDIYO4990CrR1BRyHf9U5JGjXYh+6F+K4uIGztXqr7GKH
vOhWT+wd5TThlzZ4NNRDtBGYniF1guzo2PmHpoX1zq53wvTiu+cmlnkGfWNUZlwottewR9FqII8k
XC6LLWu5uhz/qNGW71xkFwuEpHTCjdEj8qFndSAenuZH366CxF7as6Lw3J2zvRxxuWhH3r/pxkxI
kz7rniRwy9bUQDSYer3Rpz93MTd4ox68EGEuqIE8lfO11u2H6RvmCYntQ9MGxL958tXvi/Y4m6hU
waIwG+l3EUCcIkCdt2Pu0nNlpjWiBXI+i6VEN4auGo3qOcq86JB7LfXmOUW30FdJO+Z/chMVs5MZ
AhbXe9YDtEzaylOl1NMq76A6PzcePGKWQ0b+QCLgy0vj7JUVSiv1Pqpvv/EeR5x9u7EnNDwP+5NL
TAP6sPzirgNRUpQbbnVQP4IwGcwoJlo14I5Eogs/jAQIsIRBD6z9VszusllJNoEz/UEhsA/DTu5Z
jFEb1jiZGn/auX3HjYxHE/+FiCN7LTh5jRuWOE60TMwbC3fkNoj+qwZSJBBRnh2FJ5NWIyDsxtrX
WbWp6/SB7bHYpUG9cMi2cWXfDSptuid37Aw3Tc1otPyxixZX1kkMo0o01yXGO7XxHarg63z4rqzp
12wasePQY73U+q3oaMNwampXyoRviMe8q56t1D2tnUk9LvNn1JZ7XO4Dc7rDi8KaY66AWnct7SIh
NCafpAnLma8O3gmO4v4+Z/hFIjOJa7UkRNfw/5QACIBSJlL34kzxAknCZvQoCTFCQaGeDY+yPqd8
DZaJ7QcodYs+4smWtAgPvvrq1uFlJrwQ/m5Bebjq7aRN3q9z9UMWfGcsJAIS8AFruDpL2HI0khfU
mYepztvbSAb+lh6s9cqT9GMOx2k3+XOOlaY6ezNmDc2NvQqxb8uQdBabKYXHCxIn192vcztuQoMf
LsrysWoR2KUVxw8iwUXiVgk9V5+05WSbTN60UZdIvaJLHqCSXMIdHUPWhb7EP0aHotU1eTtY4lrA
GaZubq2wrt85Vl+DvnNizVe5eHFZrHIvWElg3xgX+WslqX5rVABs5tslRREaLM6D02fbIciRLQTO
kBRrjW6QASil35VECi4RQNZOBSR2R3/INWN/jQaH2YXfUOnx3Qzh1Ui5pDQ6g+vpnyggXDaBgNME
vNv1XXp3YnD3kDl4WnI6xCnVJkZFq+AUZnjK2vCy3MMxJw/uchb+S9gMRDxWiqk4bd+8eZQIz8kF
75jll8gJ48maSQT+wV+EnZ10piTIo3dA8btfdEaR1uEeUa44LFMI4FD1z3aO0SOM1v+su0RZqS7i
euqpmciJM4P1J5HFFZc2s57UO0d5xdSVW5xuz6C97eMSWEx34EgWD6gUbIET2Tf3uebGK/KbRTCU
ms+hRrVtDx0WVEbJxvVP6fhfb0TzRVuhhA7+x+gDce80ZEdJ/xhKPhgtMQqNdvneCftShQaQ790h
Z3YnLd4Ircse0E9z3+DjXQSmBMTtaJ5UYxFKwT8OPYUA2cQNmqnJvk5tSBAczUItzhc2xyI2u9I+
EuG0yxq8pMQ6PHDERkcZBjlISoVPhpkp9kuA3ClvR/QzJWtLGLz1taDSlRIYpCNX21/hAYxsS152
QaJBT3gHR1ifjv96GS6UIfq30EBTUSGb5Zdrrj2PNBzClIy936+vKdmFkWsxSVYPOYK3hCmgRsjB
Auy15k+IxGlYjO/JRFUZzp1KsDoy3FrfZEepmDbbq99gipbN3UwBPy4qgwk4lUd4hb70mMmLO4dU
vfvVSv2zw40hNTjQApyBEI7n0XrJlF9spNcG4CbnqemR2bYrSvpM/WfUpOSE8/JDHulfMGlEUY67
CYfU3KwEZJ40+R/Raj5JbPC52X5aluJIX3fKDf6WBoJVpFstKYUzaDgKALuliLIeTmM9clamyo5R
xaxT/rdaUoKLp/S/0In4F7i23XGYYgDoK2dTfS9lTAbpEtxUNg/oGtgnoCOzEGfdyofWd8w3BmLi
XZqOG7naPj7RJt3MCzlYppW9+lrYB+fux+nC3sBOCqRDXwlSHWJCY0XkklWa2Qb7PsRvykZOjltf
ug9gq+t2VQjo860z+/4h6IdrmpbeNjeZiam/ffENxUihOYNn94ngIZrFxG8YFh8y2nnLTG5FHATE
QJV/O7N9LcRQARVUv8XcL7GRmg++V+DX905cnvuotZ/Gtv8egDh081XCRC1LuR3a4WGaprd7aD5+
gguzw1OTzZ8l2tBxNMEC/cdwso90XjOxquCa0WEwq/z1bsZpK5Zlo8Ih104+Ak+5CZvx03cw7NRG
/WdZLNCMIPyxDZWgpNvqPDtlqG8MVe1EqZLaXNGz4JqzOuMi7GHZUEPwak3/qZlbLBd72NjPsjee
SxSCNii0297I5D8iimSOpLBEt84JKjqZ86ylQscL4qpuToOFCIhF2qAXfdeQyids0kSrukwygFiW
Y9objNrAFBg9uqF58szor7WY6PXXD+NOfejOXY/evTUST006AhJYihkgqAAjkDztB2Pk10UkYpn0
Qh6w7jEWjLU6TM76a6ndMsJKQMmxu0F/2UtzrINM7XVGl3SmMSlaBXObZ5mb+7Iw92ufNFbVHcJg
S/UdPULCspKldP+LnP450D0xrPCD3FhKvmTkX7nknbQgd1ziTEpOi74QUReIlptw2ezWRYwHJjKd
DP0m7Ma7iugYlG11JDo/w6/QT4npDsGmXvHjrPYpDMKtfw9cDl2yXIrpYqTe1RnthdzTV6cco0vr
Rq9qZN6iqOWV0qOLPTH+lhZf/WQ1hJN29h+qbmOShoddtmQ9YD3lnjOAHk9W/UyP5tmgIzeZKNVJ
3LqkbceKksj1Yq9A6Szb9SGo5ClojFvqqusQTshesPMAO8bN2FIq4vac5wqIpfP5qhw7ei5Fybrk
Z1srM+577++YTZfM7ObzaC4kQEWgaj8RUFVCEGlGZc7Oc/0LafT9TkoEtuYCJ2Rp8dl4Ng6D1cbX
pNVOpuvvSPQw5BfV3vwPYUdfvdUw6Tzq6nFne7R9dcLaBU6uuOJsnaQSXCTCrniHs5doxuLpUksH
5zx46hdI4bsDzr8GQb6FOPxBSvSvVKRp1m209/rfph3fe1+XW913L2T1YAyWkmIkDLDqStrUE2cT
q47HLj7Oh1F153xgaJbZtMEc9tb0KHyofyjEfK7oORcalgZ3AzwILGngeymCfUpZJzwBlef99quP
yqQuNIo/H1oNsY1P7BTzrflGjYUgBi5bdx0tLPvQQG0OWQpA2/8wTprJfCegg45AibL6A7BJWCL/
QswCRJYJJvPu0X1jf0mpDo6nr1RwTuLSltewWoq4CnAVmq0pdjVZO7bPyxusz1EwpGIJjul1p4bB
PNkT1seMQ97HFHNEMPJA5hqhj1lFkR6zQDQ34sHI1cVYlbELJcKxsJgTG/EBPphwI6X74adEDfHL
HfOG+2/a+80OoAaGj1wAqPP/8gk3oxvmeWx5CKhntEFN2V+q0W53c+WehoZmOUpcSDAy4ZJix+hM
On3gPCqbajWLc75Zx/UyZ/1phBy80uEYZ0ymGzMnv9UcCFvxNN5gHDBtm11H5gN2m49+meak7AuC
wrGJEwGYQz+uxVFpe18IcOqWvX6TGa5O+sSZMsZJI/vyEOXMNTwfFo6k5CVOPUJx7CLQhGtV7V3J
FUKBF/YkMEBulv082PuqEziw6lIDVvDQy1M8n5N1qAG5d6SLYSVEEW+Q46Dm/kV2+hj6BmksZb8X
miwc/D2RNSNpW/yrIaKPiH2NFGSq3fzBfWth5dcSKaZv4NnKuxn/Atqcu8wx6Em/KVYgH6HlBwv2
zh/y2xTh1QZPoYNh4VxV9tGGu8X/xF8vco65sfYEXDoiMtQBY9RhEKtSTlnugmldMLZ5wbTP7Vex
NPLgFtatCm2QIJ84qKXxrzk1XGTB+Q4dfFVS+qgph8nhtuYGyEfiDa0eBXRXHHsLgHMyoc3BKhGO
8gkhy8JHVyKAWKdu45bFPTVr+k49faCl7aNQ2NcBh5nW0vTSjjRnLy7WucLep13NpBGA1kQlqoGF
+B80TPVb0TigUdbAoGwfor7q9xOmd1KZP51qnq6991PPjMv4sgsEuEFlPy9Qmqhmg9dGOerAh7Gt
cndXtdwLiDWXXWdl5IDx/bOJvZgWmqJ6bfaUx38XFb3Ci/fHyrhovXX+Qnhx1UISrbr2TxQq3dwM
lgBr0N/RTsELMIW1HYjBEBE61oQkB00SNpSy+0aHSYiYYgdfcetd/RXQr4NuaqBZ2oIhtoUXh5mJ
SK+u9qkp9EZMoBrN7GZxmhcfBa+Hsi0CLIiPeJlAMhGo8iEIOiF8Rd4tDCudHcFF2ZcG1cVWrLML
N3YndJsVgTOjXi+exrl9rGkZ92x1l/qDIraoFaos2PJW79Ge1sVfum4rHfd3YDtHM0qYvQhCThvi
05NIANmkan700zHapEMNXU7vJIwQ4fJWES9WEbIJoEyURA8nAQrLXq6HMv9ulz7lTOQYC/nDJqoK
ZEnZKylakLguBKgZBL9FmQUHhrW4Kjhz/DBC6BaFJ9am2MrUYUZxtOfrJSx9gXxD3nQXClWxXazF
AUNsACDdvRQLfICgqZIqZ8QpATUdrrvQXZ+naJgwMdXpslNZ9cp5ue6LfsFZMd5rNoV9FyCd/BmR
blezFaRlUyTCIthbmRNTAGIkGByHXy/JnvVSyAOxjo+qyST0/bhuTbso725r4s8HVG+YOuoucuOI
jAVUmVWLD9Pm3YZbAoo+VZneliIM0CsLpGNOc5gtjXyuc+pksvpT2RqP4+KzM9WVOpDVHVvARokk
yj6Wh/weemv7iM4si7wXCWzTBKw9wySg+RuMb51PpEieJSZJnNLvAH8CeYKl2ZeZ7+8R+cLdedG1
z5xDbvivQ6Rs4Hievd6EmjZ1YH1DUb5Evv0C5I2hpyA+wMlbDh50kYhN2yJ9EgyAeNJV/5xSSA/E
YE+xyCp1WUL9atzNX+My2czVI6C1Ye71SG6sgXIGQ9bR8JGqdbW1C/0+TayMP83yJ+/JIJTDsXtf
1zpMenPdjxEFq0xxz7IwSJBpMDg5BaS/ApJLH7WZt28s0mHNSq7KhTw1NEGuTtsTqCCIHRnsia9r
erOaL9+kN6XyNSFG3clzIp/lQVY7teQkc6/jgzl5fyC1XjB4F5s2UgJvF5+JXX0VYTscOwwweZn9
nTTmZx6Yu8ri6KpFeJw0FclFj0y7JWJvkxaUH6//ygZ01gP5j5VxhMOHy2zS/0xFWNRYEOFi+i8O
TQcbOU1XkaIjFmQ3UiuamAEa15YGzi2NoGhVSkRZ6i3tWM0CKXgOmFAavkcqQPGW2sMRxvXRIrAZ
YWkLBYzZCy6keGzmgGxnoUm60ClrGdTN4Fkpc1vxHwrR7II2SSiC6aveh5DDrk/i0n4scozi/peF
oXcr3WK9Q9YHRs0o7v2uIZ3LeM8yTYEzrO0RDDSRd1e5icwgngMioc35f6LOYzly5QqiX4QIAFUF
s21v2fRugxiSQ3hX8Ph6HcxbaKN4ksbwdQNl8mae/As0NNp6eF2GWNyNTnwVCQlIgKMrydWEY2ni
EWmwfXyiYluFilvvmPhrraZr3oAYZqX8gaf+Kp2ZluGejJ+l50tRAUmOlMRp4Mp3A8vI1o3SX8/F
IgTcraa094Q60EAltWBCiPAYOpVmbscDJJApQwdhVVaoZtQYDnFwLyDH6ZR8NwN/6i5UfimVAvzs
iZOfAhk0l7lFT2MDy6+boIWzVjRZT9N6Jjcm8SYS4tsqzZ9Cm3xJNmD/deO/dtvsJqD0qNqnpkhw
bmiKPdIi/cglA4hW3LFKDlvsxM9zO3zbsbVzPGzMUgArmFVwV5W9ODQ5zw2V8O/aBJ9WUYuxEAlS
FmuMMjUkEI+AMoNFsoeVMmCS4dgwpmBNC+1TMA5gfi10Bk83gC+7m9Ujh+oCYp9K2y9Rw0CS1VNL
/mM15xb2Yq5xQBkwTRn3Pg7ctdYwkZOsOEkgFTkrOkf2Epsy+60If1nvcbvrrrgHeLrpRP5MeGad
28Z4cvsS9l604KtSawUGm9AcP1JfgyDtvRaJJAKn6CsIvmQ1ixAHeZW4j5VH9KHoHuSApOGnSCnW
QM9flqZcthNmQBZ0PupcpTYOuWe9VVjB6diFYkgODxyVH/Fy5Dpn5keS05+cuyzHN1A74G9vnUNQ
3c+S4A2RCqwq+L4JSkWGmSvtiaXgYFslGkUC2eBFUgYiwh4Mb0cI1aBjE78bUrKGD8JvcmBNbmvD
+MaPe6ei+XuouYTiWbU3Ka5gSgEdTNjVufDdX7xZbEey6LaefG0IvmyiQn2VaYB1Wpm7QBM2aVjI
7N685mnwlI71l3IromrNigHii1Z3IJLxjVe8PoSnb30Ke7S1Yn/XVSdZkkdlILWOJngScV7fuRPu
CbMPbn1h4KnJkrOVgPfLvPt4rnC9eNFDwr8sOui0LxYzFPdMqJQiZhMSzmLoONSRl2z6MnwOp5L+
XvmGhF7S29iVM+qBx/ZYinkdV4T1IAm85NPQ7gefpgDdo45JVOONCtLPkVzQWiboVj1hR9ddkKlR
TNYZRMRa4pm4ky1hH7qTFXPqGxmlFCGNwwHp0a6of8a2ajiQM9pwrmPJfjwE8Wc7tow3+6PBVbNr
5IfX/7aohgz/KFRksXbjqVrLJeoVCdg/fWXdUsv4gsu9inxifuDdPweSk/MCvWhniNtKHcJuOLOh
yX6oN409wT2MKpKXEy7CtqR9hEsflsp4Ps9cL9u5WbuoR7TvnWyh/5IreFZ4F7op/a5ce/nNrE6R
F6SgLvxr2tkTgrBY93Xw2QgCulxEfruQuiDDE/e1IqdRWpiO3GZhpNRQVSuwEHP+5OZOe1Qwxlbh
e6D4FZQq4s72yucgJoJHCfiO4eZNMVUQYDOcCiKOayev4CO4C94aMG4bGchNhE8DHRDWiyghAoUH
l/9nRVBOYQBAXejkX6TBnqkLgY2fKa3vqXNGogytW55WBLmGlLL46JqL/DyYJGobXWMmqu+KnIMe
GKRd1bdA/fHd1LFvIo5Ml6aMvgy0tZyILE7gc2o/VzIHUIfRqK8IPjCZXIVh8JFP1Llh576EVXQL
+EEDDB2GHjF7U16TsP9HxEo3+CjXIOX6TU4vCU7q5MFZCBAKc2wK5CWTLCodVZIcN6wbvIY3UOcM
msL2q2AXaOeK2knz2gz678wFPnGGpTi49vlSnL/+lPz4CYko4vLwk3xkZBV8laK5m3xzh/Xy1IN1
9fP+fU7GGAox+5y1sx2PkuuWoHI7ufSeU0cNakBDSBnvtVldy6rgo9cavTd/xBsAHKbmqBoF+5Tn
cDsmwz1xnvs6YoXU2jIoYFAk6OlNIELqmpiZ0bOY5vBcInhTnk6Bdxu1kgsAI0Bnb8glhNbH75yG
bkWGasm29hx03ktSjea2MqdgS56Csibv1MfmUc6v1tQdM9+LuKhwJjFtFNh5NVnoKlEGQ8jBoQhi
/54jzIOKRxRdl0vJNBwbAHtjrYHqu2fbsm8xAYB4WtD7Qj/nU3utjOIL9fjBbs+5n70EtT4Fmc8c
HqkHkhte4reBEvPYEIe2HndtzeiitXezpvmBHwOD5lXnzi+9hJwwyf/H8fBnrvqr32F3aeU2E/Nz
Af9CTpjHTAvCg1Lbwk7RgaJv3xjfAiDzpmXwlykuani+7eJxZG2b0geCH0fUyyEvN1W5zGjoc26i
+Gp0LVeMAFcMUy1j2iXNfOoy9cIn/pKg+Y4G/bUVfLW1yJNXB1MHlBbWD7f6GKnQ3LD9QquaJbzc
dnxrUT0ghHJ/TWZMleQha68ZNwaRxcE/Ok2zwbm7yUPwbwWvqTni3p6JqSigq4zYlx/O1IRWO/9a
B+46nJH8ZYjE6ZF5Szzv3Rndz8APObXGw98iK76szhs3SRjfzPpjhH1Aecg6b7xD2uRirWws0b16
d3sKcmsocpKWHKuQZ9AvG6YNb36vN9qOGXwcBmfeTcHwEuTlfZyMh56gjdOqEv9X9U7KEfereAcv
dS3N8JsE57Luqj1jSE60TAewJekNg1BRjp/VzPtoNleTyQ/PGb9iiJipuOGf5TrFyE7BACMaOeME
mFisLOPTr4HADjaUh64sycvVmr3N2caZ3pq4qVgTj40H5gIDUBQZj3kC2x1f+SnJZw4oqfVmGMPH
vw+8Z1CNHwuLawp9QybMCexludA4eGxkKLKCDPVfNEVaBYE41zzE3e8MjSVMyidZZzD3VslAanOM
YO1KF9ltYAnoyFCzEm+MYb7oqEWbIUssouSY9Ez9lm96yOPPdIxeei5Yq6olgNTdRe23DTWJ+A11
jkn5asn+YHpkECQWEZMh6aYbbABmdXWy8+KxKxNas91D2A9rMQr27vpJco3nRu7Zu9w0vwJMVbhw
BR2nY7tTTDGvtRgvOJbwCNdqQIDOH8oSFjdpUkwM0tgCIWGUToanwqVV19N90OXEXbPwGrXDbvKB
wFS+8WIkDExdKRlV4XNNKKucpuOsq5sEPMkprts5EufEP4VjaPMPUwbbKBJ3KsBKhq53Zdbz1fm8
AEP53jBtyrvOhQLkJ3DrLeAG2fTMSCvxmtdQ9aD03fDVWwZBWsDBpHgPw+C9Gzt7AonjqhfTNgo6
sgb/6HISS+h4rEPnIYmmlBLAtVD+37DhhSlrHa89T34bGsYBGsFLytVl3TBrTYE1iu4a2R6VGhr3
txDJndPstCYrM7rBUwVOBg2ZC1QU/FCthgn8zK2YnhV7revxwPjpWudQ7uLoYch0tjGK8a14bhwq
37kqNB1Ei6oxzyzZMJXLHPYfZRKMZdI/RlY8FI5TH9zk0S2Lh8GkWGHeq0Re5eh9DR44u1ES8Jef
1BMjBU480UrgF+SBLcbiObMoNrU0sJaUSgAzqjdVa73UKmcMW0GeoCvnpAwmn1EBxhffMP4d67mq
reHsOAz1ISlOG5FzaOP1xphQxuIkqHFFZe0/+q46ejh9IcJSL8Okxz/a8AlmewZtAhZ5ZfUcrHJT
/totHw/ETuuCIXRV+NNZT7hjoCQ5q0SJA7yiiy2GP9ivOG9G+m81PftjgpqPmIW5ov110hBMdtkz
gn5qUXXWkRk1Z2wiZm3/KGM84tFmJjg2NRa26m+NQXJxw9Jyze0h407u8nNgkLcYlORLvx+avPdP
ao6u2PPrQzxbz3YzhrueVKatbyzLOOsjTov6K2KavmnYzrYt6veaZN5nMxO5Is3py9A/9B6HUzKs
QT/266wLLo6AkdB5LBfcy6FHRPssg71M0VXCcogvKwt+I8kjgeVwNY1omuHAfCxIkagdfUq1VkCY
gMdMtvE0tfquV7WxZzN/SKZ4G7nqZtS631qG8Tn32Rma77vioE26sna5rrtXOLJL6RYUvWovveE6
CEUaKW/OwdBdfA/HZKMbMhBESVcZ4/R5MHd0FXCmyOyvKQrZODA+Yd2gdp2TxboouvHoFuJa1vT9
MFk98A2kJldFaSWnlrE6rhk8dxb4Ra+N7c0cH1yn37NiZqva1QQZgTPFZvDrVnm7shmm7S2DuxN9
xgdluoBbGoPAtkTCkrXr3Jnz2e+wvEdTvBECYgRPFX8HniZOSCZRTnxjnH8/isT6Wwk7O+dioGcm
StYCNX9VOkSvmZWdJtOY95z6KF8xKyLX2HqkqzE/JxL1DyQStmwGDtZ8GdkzKFzqSNyutRHnV2yQ
GIqYeAFDQNJgn6GwZd14rUOhfHGqPVoUfKflCVfDn8i0n9uWXJTQ2WKKX9iUN0EW/eTaHPhNNTCS
8YaZzF57bw7jiCzjNhsI+L/NNO7KkLuhKOWRQdetd+0nHnwLmLBFQjrPn+CCfJWWuYcMgbCUu+O2
YyNdNYkXH4iGMh9o76DxcBg1YdyR4rp5xs00A/igk3Xp5vBLNNldUw0JtjGKOhlsr6eU0Qbo0m+J
Y0Iah66h4IiMC9Jyct92PF6zjpp1rPxzbHLpr4alzsuRv8IcX5yY+TzXEyzT+mgQ0F05WWnuKy86
91N2JBaxbmyjuRuDfqdRgTmI0nLcsTqEGWadgtNp2dSotUUgUQUIJsuxfIMy2u8bKqeYZzFaDA0M
BrryNqLQN9ICz41ncCYZGKcmMmq2ZXRPnJLZgInP3xA933oFtJdHGj/Yig4vHEhSvXemunPnW0/C
jh6POtl00aPtLuAo1G/OLv1WMiCkk8aCWwDfWnX1LcjymQ1tPBIWKXEKGsZ6PqcGUkGQDuukBX7Q
Zmpixmt8YyqnuM75jEDYbOViEXQkDvWcsUGs2uzoQf2jfYKR6AQLcm1k1WMH2QsOCE1sSVPw69nD
iZhx0Okd9y0RYD+KsZG7PohuaCdPqnbFetqbtfcSY5Jb92AqKR+tsTUTW+BsgMNnqN2N6WfwbwDe
B7XA4oAHQvsN+HICCdU4EOdysmgHBJAWjQXSahgsjcCK/dxKtqZFBjgr77JmwH3rup8o6jZZ0JRz
j2wLxGdGRKr0wBJB1BnURTRddEjwra0ibLTRRCSODqyUqHr96NgA6ui3tBKCVlXhXqrKIr3joxn4
TDKGNH+wPVJtper/lLhmlyzSeRrmF6+1H7q5hpER7NrGa/Z0Bv5OfXgbpp4Fu3tnjP5gDS3oNtWu
g0kUe8+m0Be6MQR83l0/TE49/qeBMG0Q6cdy8N9w0sJk7CO5rtbM7FyEYag0sCsw5ZT9D1kChDGm
945PRx4mKclzYKw51KX8cb6/Y05LFxhx48mB20lmQXpwPV2G+v6jrLHkR6y0GMUVQ9bZ+LW9+o9w
OVDHgcZ8KQ6W3bz07FGbXra3PgoQ0RD/h2Yg0KstkmnhXxLjOI3iP62A18LeCO8nbJ855v8w0dqr
OjmNzXBf09YFpSz9ZkLHpyH/ull+y1u3ZhI0/8FbGO4MbumAzZI43vgQRR9UwOROh4fMG3+UFQ57
aUZvVsynGxmvZlXD51b+eu7hj2mIZytRG/3O8QsuiiR+V4uDs1bxd2O2D4UhKGMm+t46SD04rly8
oi7BktInDu/Yn70RnHXD0xUy88SCJ947onphBl9TpLhmauaGqxi5CGft+IQvCKLu3uemzfivmflq
2PAaxuzV5LPrYMxn3nL65c73aiwR6tr4mNPxkSWHSrSAUc0kyGuOaDg2f3mGLcYJA04mXv3XcYw/
bJ2QTe1vPath11qSt8KO9thN3wsEhNzCklUYHawM1rhawSdV3YtsZ/ghjDmD8MMKmudecmVzWRkI
RmPtjrO/TZ2BrOeD0ilgMG78LxoSTODFnzCleaJ9F6cd1oQPHTsdfIZ42+aL6DMCgQqd/FjJ+7ri
5dKjty8ApSIQtWijCcsBmUDGMc9mXJ+V37qbzufYUOfhzhF5uHa94I+seGTojPp1GNzzteQnzsXC
h9tqD9zoCLxwnWFv55G4h5yg0eol/lkwU13BTcJIx3Uu5mPo4WDt88HfZaC+puUWVKPDuar6dNyB
yjs3YIUIgn0/EzvG8MiZl80F+jO6xjxjsY+iuyJx8w0aC2xFixbDUabvFDLxzUyMg6tuvLUmc3jl
sT9Smf1iBYybJvaRFfnXX0tS7aJiQuLkA9bRXrvTkxOO+6jDXDDNHpOph4hL6I6eNwwUMvljmwyM
5ir+mBemHsofDykMgjxOL8rtUNZ5VQqcjLnXHxlUPemBIj3Zl/eJW+P+LO98gYmW4ReJafMnYA0b
LFA3s5Ni3vUo66KJ+JI2Fc9tfOiA9pzybyIkH6IjBpu4y4iAmSAIxjnYsQQ68R3lIEdtI+IixiOm
lv37wnVn0L9iSXh2wVFzeECgCzlCpAFjjr5yFteEv8NXd+Pit69z5z7LABoEPGXDHIBKl4T1erx9
/y68XsGF95/kZKAS2t1XPkbHumqhdFb+QTvDuIWfuIAUEXKYoPBV98WaqqzvLrOhZqEQgA6zP9Je
SBwfn3FqzTuvIUVVtx9lrL/9ZQeKxCwAx87nOvvMmFHR0cXe6KIMb3FC3QjajqLb4NwF8lHTLmPL
n1BYeDO87C4Iz1TOUFI1z0zk7WafwM63+FMYi6ijhcq5A6j+V8RHneHPsFOkcNNWcEna4WS1jxMP
J5obP2yycnmnua67OUrTzM0kau6xq5+dGQZ3Z1skHjhbxkQoULjtr5KLFy9N16Lf5OGlKShLzhpF
wiPPgeUZ2IfdfHyoBGyRTEoALi3HrZDkb82hCPYv0NZlIIt9MmItWQNsSQiJ8aXhvxUJ353hDti8
4svoR85uGL9NQeDdSBb5U3Aw9B2DubpiLZpk9lKJ4UPPIw5pb1p70YCNaqSGPcNrggeQoyPBQNh3
MS0Zo8Ky1LSXIo3D7WQXb0TGNw7WmnX3huf9rYAAAv9vjDZdqM+Tw7AG8hf4w7oDx83QmWedWXvt
khWAlklKJsO8ANpjP7twbfrl5sS10AwgYXs+mnuXQP9NXXko9bTFv5qtp9HON6xW/NUaY25JjKiV
1UEj2nA05aGCWTboeJsP1aOCgmOl4X0UlX+SOuXcpqtvCFmz9NVWmckrEer5Qthsk9ncQKhQhqNC
XcOUYGnpVCvWpoHaLksqPqvwXdO3eRvxl9uO8djo/oec+Lxj1tduWnlHWXe+GabwD5rIq/J/5h7W
6hBgjgtN2VN5QvZgDIx712Q4Z3GQEqJ9MU39OKiI+96SJbOD/mNZNGQOJXCK3KcsSW5OmH8bkfkz
A15ciZSBFuOk1mWmHnR2hxb3ZvUIZRmY4CAeXmyC+Juxng51Vv9koMy2hSgfXZ19dl6sEE1TmIV0
bW3ofn9vRuEALGu+FKIuDrqQ/ZGTlkI98Io3y42ajeeQYeqxek/TCwViI0eo9BiNfyzW4bjoH8j9
vWMNPAWLJq/t8k+Q80po6bz2amR7MjwKMrmRJMo9hc2bvTjCp3J0wVGiMy1jNkaf7Ro4SXJJsXSb
c/FW+NAbOZJ85XZ9SgqGunbA0MrjOzJNz17zKtI9y2NKU29uJncprS0on4gtPbklVYKy55Y9zHGB
VRykixTxo/CR4Ror+zNG093Y5MmKzjnurrO7BLfSbdCSUhUpNqbaYU0sw2YnE+eHoqJiHxGJm/L2
MHlQXqeGpAg6P9mP51hAX+zLb5nDBSstEhk1PjC3MzdUQEC6KPonBWuEOaT3GAzte4NyDwbHxRi4
VlXscungScTwH6/r1sy32NSDsfVXSKa/FSWeadFX1JHwZnOwblc9E2045YJPK/4uOBVilS/507U+
NC7wVIaJZlL8sRuaJ3r6PWLjp8mg6qCQbC2HUVxZ9UQISyhCLnHLZhi+FRS9f/9liBQ+UQ0UbiwU
uim9AKGs7iXuFWDM+EDj6lIKrvzpxG4WzP0bZYxbp7fIuNY1Ll9+tBTQ+p7zOMP6bF8VePsN4X1h
6dokDRKTcLmOIDiN8AKIKDEp5NrBDErMX3RW0hkJr7/x9asGk2w3zd+5Zbq//KCyIokWptWn4oiw
mSXrrFEEW78UV90wvcelb3gmkjYpZsuF85ii7WX49iHE4U5ffmBTeocSHD/xB4vfnVb3KSP6zD5F
Qfs6LX9zaNX51laGu3H7DRSCVW/PTyWRHuh1zEV5KE45aK2JiPi2jq3HiDsEgeSjEvDNSMz65H/E
XihafMLqr8PNceUM/AyJSwJLVedsIlvoDhtrZFfmFI6rxM/WZiVfB+zxSITDzdPMTfRdO4afZDwh
xEnx3dOPMhfgm4Jc4WoZuzdAMFuYYmy4iHhG0Ii9Tc1koBeqIqNpM+ReadQV3lFJfDWwgzPKFsnU
AUxkYYSMMxges3cNSLrYXZu1uUQcAq+4UUCD1kufQ5bSLtkvxTsxSdAd1v6VO3O15VxksPmoSy3W
tikrBvg4uYOwZFCZoNIySBQ7I7R/fTEd0JsgCHSR3DGzJJcNP8dnkKiA3iInWJB8ySM0Mn5FF4ov
db8fCut5Fj3+pnZ8UqWz6YJM7H3t5+y+cNtGwHphQVLUqSCnqPRkFmO2VhxoJSv6JkbM3PvzzTEU
veFc2UGSAxolPrAaafQBkcK37McchqUs3lAjpjtQQeNKz5+6HKod0UmNZrsoyMs3lWdv/oC5P2iX
CSVZHbJ2o1wTkvqFvcvNOBFbPTLbKcsP4ZXHwKREmP1kE7b8dCGFE2hm+AZCyCpwV5HjQRvhhOT2
iZVz71snGu7gcVBABBs+EevZ1BsTot2qjUm42iwDUGk+hAz6dY/urDo+e8tt30ovM4F4c3TRNkKA
PX9VKr9NyVxvzE5AiGbcadQTi/T4i1fpKypqZO8xog4Cgaqt+Ul9yscoOqIKaS0Jyo1jeKxr+Zgm
9NOiZVLGRZILl4Yi9R3RXaWL+Q84GrWzBspR5PC3MofqEOIiKs0Z7oysj4hMBc86IdECUxGeIv3V
MMdaWbNf7FjTewNfnQjbK54hiERM2pg5xxP9o9nQnvmHKyoVLjTI1+w9d1W11Snp/0h2EpgFmzYg
Umw+eciB7Vx7CGKyJGEQ1LnBeG0xG2UW3zbqfYxhd+UvAwnqiZ5F8dt2hWJaTTtRRJUfXkDI4OOW
mOW8c7XP1BU8FZQkZ92NM5kK3qQ1NVfDNhZcVXx2MXYod18HLwPKqOhAhMQvovMaBrHyycbsJfpo
2xUYelBl37K6eOJeghuWT4FuqXFyF9bF7l9uLaHqZKpgHBBrwCfbWZc4wh+tRtbySnEedlDdOWvt
xjnkyfTd+9yytrTyIrcRu18bNhKuab3MublLnLw65EJAs+rVqq3oXGdOO63C9kzVLl6/+K2LuVnM
wd/Cbjg/tGtB3u+C+PLmLCh/i1zOam7LbxTSr7JfHKQ2uGsqAnOyADsM3F2GBzxe8m79yMCe6zgJ
p2Y1ZUy4mE94A+9nyHUAqz0t3GAKyP0wH7SWqNWcGkhVSXzLEpjKNgnltcvtgevaUMBgb6zHerB/
cskb6OUTHThzXN8LJ3MP5kwgzKlIkFuNas+eL+p7InKPRkJy1imZVxVJwISWAoeuhnieTyw6EyuO
MzFUJtr9gpQ+bPq09/Zd6AOmC+I/1F+96t7rnsOZcUXr2Tc7KPvntktTXi8cvDgYj9wE+zcme+eu
NVqULid+SrDo2tnU81kOcN9mj0mCBhhZ2/aedPL4SYVttc0aJBJKeD+CpTptcDt5VEADeGihwRJz
PKdO0tzU1CA29kvAYgakcDKd5NOau+RHJ+adT3fUWzHNP/7IRGmrFLcxF3/DS+j0i+jVPvreCC4x
i2GiVn2lt8Jo1aYIALlS2yVOxBKqx5lxgusy6bW86CtIew5bYBse+Rf7s3TY+rYZHJlLMZJKKLFl
dJpcSty/l2iaPsp+pvmgbr3jVCS+czLE2VvKEv/9hyXD9+ZfKRtxXKyuThteYxta2TBxII/mkJmJ
LxWQOtdAyTS7mTHbuzV4DUkYoAdBjqyDIx3BxqKXM6iYbSZxuY1Unu+9fvjboyYcjFmEV8sAK6Il
MeKsBke8/E+pbRh7EJdPNWXEZz3m6blQCNRYRDPexIfA04fAmslxdHIvLWqjVFmegpqKqsmBu2VI
WI22SYWhWxvygQVQPdiu7a/DOLZ31LCmAOJzvZXO1N9lhd/fJcA3AbkFnO2HpUgwEsuJ499Xwwmj
2vMoubsO9/5RWlTe1o0TCrRH2MBBVgbnCm4LITzu+v8qlIsQAl7B79vR1ljdBRMo55m8yTp12+WX
ZDizHeboREPjDf1I8VfhMCqXcFL/+9BnW07nfx4Z4brpnU8RiJqi6VC1xuFfE6guaN1O7Z6ctZtw
zfSj66Ac0O/LP0k5A09L24JU3QR+2oKKRI/GaxpF7aYWZni2BmfZkDLAu65NHYAbk6umGfVgZQti
YSksFkuPJ1+NuER8AXsFkwfNXrns0Ok7G1NyHB1jfjDhQh5iaeAUQtwMLY8LqsaQO0FDZL6TFM+T
8sPn/LFeNrTGpi6LqFT3NitCay619E73ZoVjLbhD7iyKyzGAsBb+60wL7Sg9Nw3myKVgM4Rntsl1
Io8mIFU4GhjFWw5eJ9HmGFWMJqzvZTq9trIITu1/z26+ZFOWhzol0XeofPkUOul4lTENdM7y5GJb
SS6TSoy7bNSvWKOn+yRv4qvrpUwnxBR/DUxYVnGFbwcTYHno40afCyh2JA34c6ceZGxOrGTgmAoo
WoDVQPrj4JFEu//efegoIO0tfEgowwnLmsnYNOyv//2IUJ2C7b/aSMsOq1WCWWAXlhiBQPr/5Jk9
vU2wI8xqJH/r44dpyItc/z2IWmnMQdLKD7zNPS7PMTkyh0JMcmawLrIjGlkWP0bSssqbkXz+/z8V
YYppZfnUeCFoKgsX8IldtoehqX/cSDjbnHqmtcW/pU+E4MJeW9BGquv1TADyEOnQOynrmyHGeJ1E
lZ9z8FiiVM0tsu2nf98RkJsldY3yQGtFeZlNUz2nDga2qLI+erdsN5nJNTLGAijbM09ESTjTDY7J
S9JruaVBgu9LJhSeYyJc2WahnseWmj8JaRbTeoAU1YKbinJ77ZCKvlG2gCgCedUT9UlDO73lHacP
z68fCKk8clB37kvHbV9qrqBRXm1mSzNvVkzo4Kjqi/LM7EI5FPiiaYc1GfDnONVPDm2mtVF9xb4/
vdemYzJqGWi7cLtt3IQI/dmYnpWoEWBkkzy4fn1n976/tcygfED/JBtALe0mbJZPw5/JRZohOG9u
u2vMUcOVHKlB5oGeYjLK0aMevAfd09VVNcMjZEDnyJUdc1Y6VG/5+BtE81bCKhnJXjyFga+eHOlx
YVHJJ/Arc50YXIHDtr7zLOL3UsJ8ku0F0qtxK1gzl9IpZvqJDfRGWsUlqAIMtRA17mCFmvchwWkO
/rNYgc3qgx3VQ3fIHdxIrNqtALR/D4WIjqMmrFQ5ZBX7kO4mhzw391E4eKYbTp8kSjjaRnpferDg
eu1u7Unn30MG1RbklXUVVkGjzFi/EfUDAJnAGAwV9vwESfYJxAcVAEae/DA72E9jdNJt5bzUuGvX
LbSt+yHtHhZ36jbthwrKE3F9tyxp1Mzh1/x7LQY7jS/BNJuXwTBHxjXUBALr56Hppf8YbwyyRyDZ
vfQOrYp6Sa3ii4oyehs9iIN6opEwE5Lbx+CeS8kZmvx9fmoRW05iwkwTPZvIZCCRHb2e66E+usrV
+6KCeKsKWbJQ4i4DKb1nVqgOc+p5WxVSzESA7NpZXG6SyGKZJzyYeAmk6B6iYm6PFMEiCAyA/qKi
v404G0GoYpWJkwJxXvr0srKoY1407gTBHiXSNdzsa0oh9yGjBgRjUQlEw7z0rBf7th1MeJ7zTZjl
wGuIbzNmWLrFw8zLNEACGMYZhIrvrmtNEW9DI/F2tMlvOaTNEkPfuylIeQ8LLghiSA1td4jwtYNV
fNTgJeCtDJsBiMYFD5d/SNlH6ZijtASvOu2XMXkPdtQYmuhw8aCUAgzP0k3OCEtmmjIcO0cTgbiK
hBPRZFu5B5sG0nLUHGpzj6tQH7x0Xr71gmDZnYIvQ+fzgtJCLOua7VyrRy38cG87vlr5lb13i8Y9
tJn5UdjylXNEztG18tazh0HQtyH1Cl4NkikAZPv0kPMwFkloXeORRpcJtz7DNA9Dp3lmbSu5l2Ev
Koz4T84OpRp8UZ7Fsb5v8r3DQ7lNutbal1mJPyb+YA4Wr1jUySgRuIQ8/dTlxme8rH9TI+57FnGE
1fo2pc41mhjom5E5b0RvvgrUqjXu9MX75aaQFi84j8dXfhymgrh1SpovJtidtCvJe7eYoC04J241
TGAkf+gI8WMJx6AUYRgk1SN3ZA42YSTTY8aSW5C8cXPjtzTgFlqqBgIyZO22BAMwtjhBRZzRW9KH
p7GPPyoO6pijIRoQZngZqxLu/ExhYDr/jlbuUlfJX8vutINnEWww7V5NmyjZgvigPiw6xuZApnDe
le7AtZ2x09qUIyO82l0UmbUMEn326X0ebYKNnlk/1kJcOfCWvDX6RyPXu5lCVcOJVDkGUWp+mVKR
R7N17h5ny8PeWr/LMri11vATDIRIm8b59Lm4pZ468422+0CmB2sU2L/d6RUQFpWh6XAzir4+xi3l
lf0yrWxzC70WR7BGCG4VbRtJT/oAbHnEbb95sdrS28JtLql/5djlWNXF87xo3yuTOlXGI3Bj8MIK
BhSNSFE5q3zDhZ5qieUPbevxdRQGl+TMknwEuqR2jhJyOje1FIf/MXZmy41j55Z+lYq8bvhgA9gY
Ok75giQ4kxI1K28QklKJedyYn74/1PEZ7I7o6AvblZZKSZHAxj+s9a25qHDMlMnOzNpfLYisdRg+
5PbYnsfYqjascc5WWZAAMbAw0uxTn0Lr7ue7PEfi34jpWLF23XmpepkM4/jXC0lnODPEM6xuFC76
JShEvrEkIY+kgXJMrOIMcz8jWXLAVX9zUt5lzW0gUaIJyOv+hhk/22DPPhJT9CKAQazMHtw5LlJC
FCf9MTGnd8VFvGkX34qTIGR0GYghMUzf647aaIlRkamF2j+6TaU+vNsJgpfiK5FMAfsU4pYzY1S2
9UOq9S8kiL3YE8/L+OICwAYEXsHlmshp4yRenr5vbAKYCy+a7TkG9K0Xp7ZOvpQDZWwSW2vArmFp
3ktHRtm+4lBDPM8qpEawEXXRLZm7T6thqEWaX7bBJfxeSAeTWC7u7Ul/tjVkqDRSTHzK7CdiR9sn
HlA23aGgOljVJQOh0mB2FYBwc6VEAO0yVIfnCLQtYXibLNvhvRY0XwonSTjJDxLnIaaov94/VwqU
2XG99UycZ4rfNa1qBlIO+C/2Ln/dZGVT39ihwPGYc5IleD1epB+KAl2zzKcjs9jgIWR21Nrxd2XR
Q3h9+FTByiG6nB7EKnXEfgS9/vjj3/7+7//2Nf7v8Lu8L/HGlIX6+7/z56+ymhoAe+2//PHvl8ft
01//xn99xz9//9+vH337Xf8/v2X3XV4/8m/1r9+0vJD/+rH8xf94YZuP9uOf/uAXLYlKt+67mR6+
VZe1f70EfoXlO/9/v/jH918/BdXB958/vsquaJefFsZl8eMfXzr8+vOHYbh/vUf/8RYtP/8fX1x+
gT9/PJE9mcaq/fi//6XvD9X++cORfxMm7ZFl2zpCaGmKH38M38tXbOdvpusItsUmWS2W7fIXFWDO
oz9/WOJvumUYli4swzUMw7Z//KHKbvmSaf/Ndixh6Z6pC6oGV/z4z1/+nz6///48/yi6/L6Mi1b9
+UM6P/6o/uNjXn45hxfggRogPFeHaK9jKOPrXx8PICz5bvG/GofSx6EAZkhN9kKkQGxrIkCynz7X
8didyz6tqDF+mWRXliRdsWQi0jcMvfUYJRY4LzrylrvAcgKUhoZkdpVCsiSvJ2+mzRQGxbHpt0zD
KA9ZoI2VNl5IBIGgUEQaYkc63T4wPxkmkk+jQOeR2RVymwdmvCayEVfVZDtHUDXd2izqcV3aw6lQ
YjnvSPsSIZQAooduIAc/xraRJO2iGQ9bvHgTY22N4voAi30fwVF/DoX8xEpasfCqQ2aaJHTi5MS6
P5ozwUfp2/+4EP7xXv/P99aS3r++u54wYZVS3FqOoxuO6/3zuyvSbOzLyBA7mbscc7l4Zf3er8HX
vhml9cvqG3Od9dgfglAiMus2eu5EF9BtGNCRwDXkVzRCYY93sU/iw9tEdm8cqZcUsI6fqN4uXWVH
flnpIYRqrLhzBDUO5Dx9Crb1KK0eUqOw1rOZf7PxQc5tTLvKI2urdZphnT2VA06FYDavDrIWAI6l
OsDAZwNvvrB4hAHtYEMmRGfjjjjjPZ7uRY53wesIq9P1bw95auQ02lWJ+WNow3hfkaKL3x0pXkYB
aptYGc22PBYzT37UPfkxTFOK1L7eaTM1VGSh/K2t5CoH0lZFBjp/bFW4q0n/c2al4TgN7bUdeagr
waDM7mTucGpwrQRRvsNEz7ZOn55m3S5eKoMRBh6fcTMmOg1ihfkVVS3zIPGaE7x7lyO0wLuxBWQH
3dUDR03xAx4ACWVC8IAV1cc8hbBGSCeN3YZaz/QF+9+V7S4bZSQEPAayjZrwX9J+7NsRM2lphU9p
0c2H2JrtvaaxcQS7gFZbek8wLRo/bAhiQgPChwB+JQmRXQ4mi54sw8yrh8xG2H0kisvTUFedLQwi
ZcVlEbCORMjHCDhzLob7RuoQT5dadiyK1avp6u+BK92XVJQ+pIIAZ1ht+kbiNscYhdCatm5+kbA3
7QgHjmK0gzoby1ihwosN2KszqEznojy7HrcutXWZ5QF7d7GYloyjZgD1DgIEsoZ9KGesubmBJxOH
KulsBIwcPFAme5VAViCN/dEJWOSCVPTCEvDyNNw7c/NApluBP6bomN6513bqn1lv99tcJenBRjHI
wwu2SRt7FIh18oy0c6/V8FJTt2uuo8xfOqPdMWcZqX+seYeqCXly/pIttXA0y54wE50Vj14lu1lY
PwtnCDYUjVDJAtyEfSqvkfRe8MqsTIeIcsPiUzKgwMDJI3UeMeREtJOaBhZdUQ29wUvWNZIk8IcL
ps8+8z+g6XVoLHVNpKOYqo2ZqGubMhqmrX9oSutmg55oIVqutamM973mMl0syBqtOgGancsJD2G7
m0yzuUTmQ1fL5sjykqnZfLQbxAQa0hFSOMZkp+nqwZrS96AZuz2MQ/RJNihtyY7RiQx7o2vha2yN
0a6WkXkyJBMKWmleoDOfjSAxVxjb803IjrqMk+5Y18g7QiEaP8osOFYKnUirg0b3bBewsoNyvTV9
5hHEJQ/60VGRgPoNMyrRpLalob56eEG3uu21q4r1hTsPuBNVGCAmx1iCC2mnVakfwvjbxaWE/CQ8
v3W0l5QYGyp2DP+q/DnK+C5pEPVmprErELa0FgNO1yWD3KrLJ3I1aqo4J1+7KaIST75L6RJYUsTx
sVzSe3NtpYhtvznQ8LTIZcitBTaTDghrFtFzIg9ihs0Z++hkTjlNsqMn+2DFsYYsoCnKk+UWq8he
KslQ+6knXUKiQcNqwsC8K0Hv2O6I9gVAvG+ykF97jcOi25sfci3GllGa33YQg9YJjBc9rZ4HLWYe
ayTRxm0xJIcYkM75CtQL+1Qi5JMcC1o946FC7+Sjp4CsRm1okyRQyEzb5Cq7eBlM6kB+j0aMfr9W
QIEmtl6phVi7/RZyPiiQeh7Cb8ba+ywJHXif6QGm75WVruYz6fpKdBZ2EG6wgUffdE9su6K8vSEy
Jq4ZmfrWRsK7HollAbQA1s8pnS9QUukmNaN2p3f0AY7BewXe4HdUp9rGbpJDa4Sdr0EJRJVtHush
u2hkQK2rRrh0sYszwSOU3SlXAIUiCFTqbWz1+JoQNARmgaVhYQwkGHOqVQndT9bt5rBi7kTP6uUc
86lDfOXipwhyjcD16CEyot+ZHr3MFpgjKpWHhnHKWe9luTHiQ15giBIWdBav+sgiXXH2VWzC6dDR
zhBn5VBfREgie2FmR+bLO0TFw6UsBWNlA1zqaHXsvUIIrnOjIR4GQWUipzRo2ogf44RO3MOIMo7W
y3ojdAptq7IOQQ5RHWZWgSdWr3kUcoY/E+8Jr1rTrHNBMYr2ueq2TCgCxsllCzFlFegy2xchacmV
IPQFeA2QJcu6M+aODDLX7F9pr6q6bvcwKRkbWWTCoQ1qb2QhLc9MpMXRJR2WwWEDmwojwc9ON+7C
nAVkpjn3YAbHa5KwwIOefRwsySW8uHRZdqtjltkHRHLWgYRhXlyPL7/JozOCU0TVOd5Fb5x+Vpb3
vPxHg+K1ziokkuVoPFWT8QvQE3kh+fA1DO5r17Uv5eghj/Y2o+LBHYdGebQlLqgUsI/P0B/3ZtG+
zzUuCkJ9Voknqi318TR03dmBFbRSCNpx0fNOdwNBRsyMAoXtejYw8sTmjN6sgb9ORg2nDAaEFHYK
VR9UjBKAPNt/Y9a+PHYjq36SexEtYVxDjw/RsH+VjfZERA8au54WtO3Iae6kx8BZcnG1dEnEzThM
WFpk6fH84Lhd+yQZZnkJGM62rlnEukxg+u6iFlVa2sJuaUPYHGnCSrUa6yNVeXyzxfQ9gr2SpNkj
tDBfSnIldsQ+H7H4LbJwzHRKkmhPFozwCV6+x7qBHUAszoOc2KK0Sck5H7jPQle8d4xJYPXiF7VB
2gEYf5WABvhY5nsV2cOxGZCYqZbhXRETyTW32anA9cv6+S0Iqyd22v1xjoaDVUZXgahnYyCgxfPO
YZYrdFVGCk9yJLc97r1bPlqfqYcwwkaTFfdG6jsQSZQxZvdlt4QJaNO9aej940wchmk0z67VXKZW
z9Ya6IIiKGpsqD6zWazkQ3BUKfYDcmDBLjtWTVjhB8dtg7VeM31Gnux9eUIgXNcpo8u3caZRrfQc
+UAtRz+XmbgMibgflXrVB+bdFRYyKrBanwcQF3DWXLJRqwzBbl+hIKKSpI6OOTf50CIGD2dI4UFC
+oajnkx7rHeR1b+aQs1E3aW+gNa3zqbIgvmNUqtykb1Y/DCt4finPgHDwoBoCIzXyB4RB3Ae+dk4
Ahkv6O1dsHTLw09bI3L7XTo4zBU31c6e2+0EZBTUorrm2VcTdenLVOLlg3+0qV1rMSz00SU0bQqb
UGEbLkjxKPDz2Frhl2C8sawshw8bDLxaHhoFT9/VqWgPnkh/qckctxH8WoB9EJbH/GeDkE1KprqU
xFD73ehpcEb8jRM7LkLHkeTO6i8c3S60LU7aoH5zqZTYBfJBqxo/P+lS9QaP1FMRfQBj4rk2Ddci
0OIjMQh1eWzqIj9Gor+LPevE8Cg9Sj62Ep7JTmZUxErfW5Z7RMwSA3ntHnhamXvdnd7jfNwEsVms
oakzKOPSrky10zFADs0vwzaJjre+C2THe9sMAY/xlvaVjhPLafP71sM2BD0SDbKT74bOGoBERk/o
aft10lm/gNyqi1vh/8esni4GX2aRLbU4g+C1mUQxh2iCMKq20xtq7xOHF6pLOaZnlzCbtK3lxqAa
2thPjemwOXDjbpuGPeFDhnOgYXg0YU0dXVnug7xIfWNB5VVkbMt8+E75+O9c0f2Ok5faHVnPFOxd
tDfHNGGu6ZhuidzJ12hw4w0ZjbgrDXFd1l+7MELIOYS/nZIlk0QyvolH9UDODS0D9Lb1RFW/CA5f
QisE5EdZek5yqDLTNDe4HWjXLCFWniD0mxURCnMTL7Maj0MJPS5nVQ6OrrwaXfgY0XFdUw9w5kzk
i1/VtLUuj6ZNXHTVKTEgLg20gpPj9UeBbk3CWhQNaFdpgH5JpnUyZryeZiYwwJy2JX8TCgcUd45V
VbfcKgCX9GAwg3PSz4+VRDGispkAZyLJBwZjTQK26ly6HVToUDuT0BdeQWxxi1NR7UN7uu/jbj7W
zrzTHDM6UrXMa/SM0AnhcGMzKvEwpcX74NVEyobIWwf3uew0Hb1jy7E3oaubKa8ZzcxI0ckRymam
7EXVPxFFTqiMi7hDz2zvWGsDw4NZM48oJTgsgIFlWkcOpHfXwe9tMg3UfUoyUUAYRp8wPkc8GGn1
iXAJn5W7T2iH5seO7seiaY/Z2HYb1omPUTAAdLW8+0IGd01GNjQxz1y9OudPlwmQjhVmQ89Dr06M
8ZpRNAbVoeEqrHN48bglGtO49tmTVUsLkDyDkgi0WhoMS3EAqaVIiflpxyHZNJ5EnPYRQLD2K71y
4NsAS7ENa2+GPeMKO7V33AH1BkPIQ5wN8FpNOW5IttdXJmFm6+ZLtq5+qizjTfcqfeuyYPUh6HHG
BPXLKJwd6ydiE5Cr6rHOCIc9RuCKn23nIaMO1IHNdrwFUKXvSEZIVjyB2h5yuc0gd27Y5i660UrF
GQnisFCXH1yjFdvQQ18N22FzQlIZtjL3lc8z27ZpCsJcw86RBluTc3SXkAl6yMcn2KosL4m6cgor
WxInL3HYebvOSh+42ZFkTqyjrbl4N9rwZxq+GhhY9sZcYebAg4BATG6G8LvmsRqNc/yYqphQEg0a
Sh4Zd+00v5thcB8I4mTAainSI2MFgYIiD7N14ofCvq/LqGKe4i2AHh81XMDzyNDxtxaKRbC+qVyE
hSDzHUkeqpWXX0FvlL4ygXq6wXQy9L2OupDnNdbzhqLjqDoEkk55I1d0QWh0F6NqXJ5nRYrMM0m2
Zk7EYRxoa1tE5GE2orkRHQ/OPKv7PfXISTKOAobXXijl1mPbQ05Q436qI3AkwTOCaQ7SLn9pSdQE
U1Tuq0rg7JDTbZKdAOHK34/aXRvonrjJdH+BMkH5qs4ag7IQJ9AJcsHz7Ey0ehk03CDVfucdpVlZ
2ul2lrA5CBo+0uhop2zgZzN/Y1DT5wFzNQ1ZKr8q8FAkdotU0MKEhvqJH41Fw5/NILjNrvNkAlkA
Ez5qBzvvEY4pF8dQ+csBH3fovRAlY42+XVMeePQ2/WwJkWdpUM1btsOIX/ixI0ext8z3HJfsDCRT
1OV4GIp+V85NuWk1HVKTN9CgEizPyZ5AJl9nJye2OMIKYgO6TqbnbqwYVcbleZw/0w47Q9AqZlU6
48Myr8SuQptcFEZE+Cm9u1aFR0/Ub7HgZTiMl/y8fCYPJTlDndlg4K79ynCBdNeoLvVBo/DyRmeV
exJcsKLYQnCAA+F7zoMbBFMTKYfaeE1NIqGchr2NtUnY2U8bai0IVEjji3AgKtwXTUgEWBq3BEvI
rHBepJDbkUSaFQoMkP8mJ3lBziaCV5gfkrbRirxVZ4+ntpsb8kny+NGYODaqRL1l2Pchj4nTWLnM
u4ggIqoTwpo6WzZKIbwVg98qQgFCKPZ5jUrRrtu3QaPtbAxh0tG4qV/l0wPEmtR3R/R7umP5FPwu
kSDVp2NnN6bTdyz35L7qqKfnQNyojYjJQjMNMU012VfI4ZI77LHm2nweGvAnTYgYOu+3ZoyjTjeR
qyaQUQzjbCZESKWmfQqmDuh8pwuAGvXnQIWOLIs6OVYX7tVjNd0Zvc550vDGJDBismkmqK5HLut9
6yXGy5TAHh6VzbAvzJkVWjjjJXFjnCqsr3yc1P1j7AaQThsv2kRx96DHrrjXGPOtmgzvQglXatJg
V6a4Amsn7rdthhIrM8ud2eUM1cqvvqlxsoPJMnok4J0zfgZem+OmqG6tCp6chScu6FRW2oDT1fPY
lZpt0O4yx2NeZyMMB9WdR0igB+YVaMDidp1S8aezAbfZBdjuBXA2PLP/nRdgJskDJlGSVqL/bcpq
9JU+Ug3XNSAszEmdjeGDuSYTrnT+RoRYrT2TOLewwA/Vii/U+v050YDeD6WB8SU66OaMEDxnwuks
S09zSD9Knun4oKZnYv4IGqAebVRV4lys8v1gJm9YbYlqUjVirwQ7kbFRLsL4icSnDRHSa2CQYuMl
nXdk2gz2LIp2noUZ27JKVpBW/uVmIUEqpv1NLYHYqSjuAqK9mYONRBtMHXdWE9Fc1/KOnbPptyW2
STLToOqj7iynZvzsou+ZybvXRh7tPqVshIX32NbetXfrdw747sDSBPBkzwwh759rc9G0ytLYNa3x
adeCohUR3XLjxsc+EmfDMQiUznsGljRn5DcwsHIcGnxFUwisr3OpDIquZheLqJ6kk2TNJpAjokAb
UfUx4r4jcTM9+RkI582Bt0tr1bUxl1hNG3RLU1PFkjWRVQjjK/5k9NXPXLq4iAJdbRG47NMmht4O
R91PMDGRNGfql4ozpZ8wnPEGIdovo1vOtvwYzcavLjU6FqN2uJ15f9QEfSByAEzhF/lMJfbwJs9/
N63XPqLgdSebaxiQWtGA+u9bcc4GODmTDge7NKR8UIzuMs3F9tG2X9i39xIHw96I7D094spVOSKs
vvguhvaXo9NJeH+djwIFZGgmu2yxgrMs4iTt6jVixZiwYIljovcwsuoTnOAgY5EzabQBQQShmIcy
oSg1bCC8j20FU08RR2REe1tPtlRSJXsD1O9go79KjdBaldXhUavhoNo5+pYJPHeu6vKSnSyq5lMh
EnxxkbeMYfGQ0T3CWKYkW8YMI01TrGfjAbjNMTDqdRSHGCeQi4J8ZFrRe4gdaiPUFxN2fQilQQEH
mB9WLkdWz1SmS0ZjO1Qc8gbX11Z3+3TF3db5+iExjHHTMjXadpP9JITHZpvD25nbcDNSDDnz0mOG
urfWiA8HtgBHcBzrejtoXBTEzhYs1Le5q36bSUUUSZcSDz4br3qTptsmS1EQYucqbHkKHMYvRm4f
WmuAyJRr+6whNQ/xJFr8+E4wVnY9/W6JUAKGUPo8nAy0/+sQwZJvdDLgwxHxmqgaPa29gz6EQBqR
hyeecdKIZz0FIBPXi4vgYETtays4L/U6+mBosov4pldRiXRnzlSlvV4A6ontX4NjC7LcHdsXCC68
+Nha8mROeXRwm+63EcvsSNO/I4eEmWrNeMvCQAy8zPWHqrnAScB0bLgf5sQYUjDt6/DOxSABIcLc
O2OcXasZ9X/Kfecv8a9RpHYzNSB0rVLA/Ai4VcjepgThVGQt6kdJ0K8S7ESbkXwA8JxIhGKt8wHg
njohx992T7ObMUOe9Zy9GcI4rBlMQ2YZ/5rbask+pvNWGZcXE6m9ZXTEtgiIpSS93BGcsa0Hhsy4
sACu03vNc01HsGSIjLc6FyNlQ8B5UzxPg3aH/xvFS8ILqmzbd9vm3nJBHrY5yQIL4L8nY4hehIwN
xskfAT79fa4DEWjEV5bdtZIEJ3ZnkglMiX/SY2Cpz8F0KVjElQ4r1wr41sEZNwoC4OQquJthuh8a
pjk6IVXrpkr2BvnQh1hkv3OHUCVnIPUbdfDKKlEX1/PY7aiSYGuj5DVb91U1pdpFfcL7a5BQQpJo
w7Xekcg0CfhJ1hmpS341PPQIxApRpxAfbtfki7SlIPCQsTYgJZ8cQsbeUdkedcZHvaw+ZBN4GxNd
376y9Teyrlqp81wY5T3DbhJdJrxtC+h5kuoh1IYX1CwLTvfb8oi26ZgQ33oxP03C7PdTsDc15u5t
oHo/ZpayJub5cUkzBCxpkkzCGmwzJHx8ZgMrJZwYGZXTuAqJzeVktOY9jPd1CtN3S77M61ylcJgN
YrQMpT4T0wxPmdStvQc4xXQDhxK+vSd2uvKxqkyE+6G8rZyrOYvq2JvDViurr1ovkxP3Q9um+g4G
DywHsG9Q1LEuZG720WAoZyYgUxZkY8WSsChgxZVNR24r3ABmCkKDMD4zOCR0aYEmaoiPp72nYTmp
2W2YZbgN2+GAKDS5zFPwi6qoANw/eVuyAt4n6AP60BXXJpiB8DvFizfHD7JLCdnO9TtSh7Rzoufx
SRMedUTHBi+Sl8Rq93FPZHsWh96KRWgFyXfFcciDq6FvaJa4hCwsWFyhLYIT+rspK99EZL8VqiXg
zmXfz9JnMYCZX7Fdfsw47whyZd/ZpVdW7+mtvugzrRhsST6TfAaXQ+keKABKKLsmKzf3PC7M/fLI
3UxpeO6g47FtZCd3CGwHYKaFi71jmhgTodUI3jA1DhwJKLCMooiPnVVIdJ0BOiThbZXK2/teq7S1
3uqgOoxqCf5+q4R079uqX4iHWBXzYcFhFjCmE/KnLzqP4pXhBneEpwaXyn6EeEs+2+Tiip6xVXkj
SXiWuKlFRtAFhuJCQI2v74WmspdIy5g1I5HbBAr1pIXBaXIGg7KuwEObh0eXKf6NKQFVLZZuBNi6
j7LxLrOQ8cw1omZRGzeP1ey1bsvvwd2M0uv9egATU+XxTWZPqDXFWSYPY5vNqA8Sv7fZnNupSs8a
BcMGmhiA/mTAK6qDX1fDK27fhUAfvrPsdJAi2jQadvPWedMMjROyZEOTRdgyHIDwDmw4SlL2kys+
5vmpqhBwGJIRTUIs0Eiyx6S076hU+m5o5uGUpgRQiKi9WjvTa56cuAkPWDcO3TwDNlR40/TaDG+h
YIti2W/66LxMDf9vlCcBxSyjrLjPz6jx2oNZcZbj1I+dVt1Hsj5VGZUVWkl2E4IggCAEJ2tU8kz4
oufUAApNrpvkqWncrzBcpIFTWvmM9xmXW2zwrALDA54Zk8lt624x6GTrW0tKNihXA24OLKu4hyg3
ZR9QLRWFfHcQS9Q4DojyrvsUI3mIHnKylRzwxJItusrDWWz1IPrZzUjBpqY6DkcAMc1Fw2FcjgEw
15KwRo9ikEc9NljQciurY1HWJR3DNR6uvVb2+wDb9orURqSAhOqxus9rAE7o4+QIMmuws2djDA4D
E8DjOJgfIylHq7itpJ/A+zwrJB7nIoSaAXhIfYal80C6FB6o0gHjJIbGN8Ab7Lh+fSmifTt3Abbz
4jOx7GonRLjBscPWm2ihtTASzs9eo7d08i32XFagcP81OpsbogeJzLTdLetYHitUHTKl38LVkiiM
+qHu/GSR7XLLiN9BUz14ExusoAcj5aYlibh1gSky6JyF4LYgaV3us2haAoHfmmn41TckHXKJxK/4
0mIPVUqbdFDTEASYMy0YmhHHZ6gFILWW6y7E89ZFrJOQrYwnLSsBAaOChMw2LOXJza0Nyp2m3+dO
dimZvzBLBNmKE5teoQ+9E54wdDNDgfjEDe8mu39kPUC+XW4wn0Mru7er6MnJQ3fVBbjNsprWtET/
vK+0lMveK74C1nOJOW4G1W31Gf1nxDEO5sV9+Ou/0Fq/T4vXCwexpLcqDmiWrKM3bglYeS7LYTfw
mICUNVcIekOWqquZBaVFgXYszeqhF6/sH+D65226KZlihu4r/mBqDYu4m7Kb38JSNrthTFn4ixkp
p0ECSTmgoipaO9lOqcUx3Ye/8V5K4OhadsXFyai90ugDdQcRKND2m+aSvpdFyvat2jw2XMkxDrqj
jBo6y7hjkiVGb1tp2hPx2evBCNTZYbW0amcbEK7Wc0a5/U/Z5qeIZdHkjrtONtVGgPfbhpa86Bk2
e6A7xZZnOIJDzXmsreJzSEuxWgZcx2qpGOudiAZzlzvxHYZTh1l6mGzKmuloq9xDMyfGyiSqeJdp
7wFfJq/Y3cMeSNZMTH/PHrb/1BhRg/UFNrfqzUjNAedhP9+QFNis34xhY5p3cs6nc60hVQgs7qE6
xTlvz822Ue2vWAdd02vqLKU8DVg5s5hdqJ6yk5HNowjTu9zmFGqXjM7Aiz6F83QYwnH0KbfnLevo
jvmLH+hRv3Y9A89V55cSfLkdZa8Nsxcnqw+zSYQLridjzXxnJOuQGHZ3kCfyNJjSNtXOmdqILMC7
oCa4OxGQfHEUcZSZAUkyCwNrhk9SxzOOSjpny8PzR3A9h0epKTSmTLKLFOd+ETw38YR8Dt7mOiIn
em32xYGBUbSrYP+B/AeWZkynPNIEE/+Mlty2WDIiXCHcL9hIzMUI3bq3/iyGfrhYgaCJX/amWbFL
nJQ54+iEx86BPoWdb2MzKlyh2Wtm/amx20sdZdNWIi9apyTzImkKGsT+5HhpzQtQOIhniPBjLnKs
hKj8sZCtpQ2dWhXeV88eaqUc8plsnneF0Oet5+gvmHcD9Bwa3ZkbfumFoO4N0bvk2jdqjE+35nQ2
JouRi+4wjQ1cghwEa6flnyLd3SL20k5u6L15LZu38K2PrX5dNN1JaAPjYexaJK/G2TatqyvLnH0c
mLui1+FDSWsC7jkrrh7zUbPPAkCRr4eY9PBMG2l1MucSEF2Yc1xbB8hO7a7paNJD6H77pLhwRTy6
qM3vrDgDoFPgHeGudpXZ33uJuLb1dEviHJ1Mrn3O8+Cd6oJIDUuO9a21lU0n3awLTzSPfZZGuOfZ
LhcJrNCQMKwWElBOG4O7I3AuOOgPxDBMh64Pd57e48pAgfXgmpW57jzGOAjxXZ6GkQBSgw4JB+2O
YPU7nNVnD5X+uaK/Eoo4Sm0JTvbGD6bCA89thUPYYLNOVQUILGb/apXvVZzUK1Ya4CkkF/hMPoET
yWBXVmDGB+u30Cdguopynp2Fe6hR9Rj6o1sRcWYNpdzUZ9YkxAJBugpFYGy7DvVQ5Ajg9InB9kH7
GbLv8cew/OpMNgY9drMoHO+5cxY3SxafhmY663VyP7nzPqQeOJ6xo1TPeUEtrwLmIeXkio09emoT
hfav3iSnE5sdzmJrOkJJ4lrqePQ51b2ORXcPgW8PEydaOztlD+ONyIWHsFVgX73Eg446hcdGZzAd
OnmzQSMU+ko+ZFOqvafhDhi6tjFEsi/K9GXsp9NIUXJuWJzuRaA91UFg7Yys9vxZ7LQ6Ku5s27uW
NnNd7MdPQX/TYlKGSrvDws+0F61hBqxdPQ20s8hH3nAmhe8OqkDVv8q8ekWb9tPTGtgRk61t0YTx
mLWfzYBakrS8e4nTgv0LlBat0kHW2c10GVsLg/yEwElCOQGZW43X2u52dqg8vw/lyUuSZutwOix2
+Y309I+5gXPf4GgklxCEhOa5T32QUqdYwl6rGJIKl9UDW0cSGjrzISxiue6bnDFfgBQhrp+V/hbK
FH+EAojVWAtHaMlR1VPCKlL2W+1EfaZd5yVELyfqN80SNgzi1YBXt01EECKJkcM11bvhatXjUyiT
m+6llLmz3C44kpMVEW9XGyPVM8p6zbBORBa/BQFhYT05YHcVWhtGvGRYwWtl5hw/Tni3NuhWfU13
j2NgyH0c6sJXHl0TwSXdDs/zF3NRh409CNxmY/IZ7/ISHqJnkLlQC+b3A8+CooHb0ZQYpNti2oP1
xJe21IWObhyLzAihR4rfytTTMx5stIE1jZqbQLfJeQqwWLiOHmw3eK9WAtPSIwQg0cWDREbAKGPS
TpbUeu6bgBVumZ5mBjqVAU2Z2dhGaPpGd4ZlcEuQSzjMeyRAdFHAYnh71IYxMSo7HAV5yFPMJIx7
3Y7Jr9EOoHWTOcxf7+cuzg3E4JtSYxiFL+nq2QodaR50Z9H0b1LF5B0xB/XNJcliQPA3ZaNJ1gLD
517ciUy+FdaSsBaBif8/zJ3Zbt5G16WviB/IYrFYPNU7T5on64SwJYvzPPPq/4fK1w3HSSdo9EkD
gZFYjkXxJat27b3Ws0pQVKuuQwLXaaR+Ov/m1bGz9iJ8iBXiDOTq5A/SjcwqHQLqQadNJ/JUEzu9
ShJfbvLS+8hM/w7kjnUwy+xlJkJpHU1wE4zUv0t1W65y1yt3WgCBSb2OUirUO2EzMxrt6pRUA6GM
ak9L9qbsDGfTsNLgv7SOnrrLtB8cdCxIJ0K/WgBQKJjkBDPWLYLdrxPCMHZ1TaO5hxNoZN03kKuU
E7LEzMnhY+skyVPeM8o0Eozy+HjsE14R+9RxaKc8jM6eN/8cSl7yxBnIOCAUncoTTk8vhbP1BGyT
uGkYEk3kCpQ5jMwxeB5aC800x85rKd8LsLY3SsuVV5byyhZdyPGnrm74bOqbr38bQvcuDbtHu3SN
zdSFwPqdH8woXEKg+hPj1S0NNXn99Usm37OSgVKKtGjjL2HZWPrpZxLagJDMPbUkyT7C48v2NJsN
bLy0GlwPckdNzsxmTDlLT13dXPgIWBRRwCg13sjQYGiBDiFQvj4XaT5fV14SHVHPMQVd3FaddTfZ
zhb+IaENKs+vYYwz0Qnp2aLJQ6yBqqMjvWtdJtwzhPE7MDXVfpb48q9Io7gfalpnakkPxq59D4to
bc+6vyYlY9/HqryUZqFWkYSlWLkxh1eUwdDmBeLcblc6KJ7mCaVGQYeFwojeowuJZNUJ8UoqkbUL
KVz3fRvTghjQTttVR4FlMfUITdY0PyfeiYyjlCIUTCuD9cZEHTvmWXwCAbvuRxKigsF4xq1sVMYr
1kjo8xhs+FaQRWylyZGgOTmoiaDpEqjgYJEXTBikXfkHv6MN2C2g8ck6+QmjfNsrISWKflyjcuHc
bVVPtksVNCPHW9e2b55bxfQOhrTY1m7mbGfakVgziYso6CNbuhju3DHgAa44fuWOuXV9eyVbs146
eVDyXxvffBTLcU0PfGoMZwGlEySyk2TnBpTqa9MU5bqRqBFClVgbd6DCaBI4ZkPufvNCGCvsmeI1
S+EOGCFPiB/dBoVFiDG9br7lgko0ibqBmwKGPOYo7vgV0Z+CkAjco5fQveVN9h7HlGS8powQmBvM
Q0ABetiPN0WQHrIAPYUpqUfG5TgE/XMX4F2jEuCsZUPBX/7+sbp4RXtu4xlfUskxggTjc5pU77UK
hgPC1WgtGHys6gKpn8QUA7qEilY1yBxacouxAMpdPAfAKAKPuhwKTdZT+w02E48h/ayZq6+z7qHi
Fd6LzH+p5/wjmsnOdYryuk3LH8TNPgJVdHd06A+661kcPPp/w7uBM4s4TXD6DPGwXNiHhPkbVuj5
O6ZrCOfQltM6ogdnyOY0jY5Bqofm7zHK17Dq5RGRADSeChYGQ1pz4ycU30YVEI85U487hZUdwJEu
fbjpFrep0WbnwMjKTRNwyDdEeomTFnjiHLrbqWpeyAZJiR1YD1AiN4MBryVhnC1Et8sJGbxUrwN8
q7MyxXy2CY8+NbNazdKI7+0JD0zaFntsSe9EBB6rjJN4ktrJsdbBJkEGQcYIAoAhto5z6fcHPMdn
34kIs8qY7HehiFbAHaM9LaW7kPTk/eynn8LXkKIG19rAtNqN5E2v8XUyGvToF7eO3miaRz1y2xMX
y9ElFmpXdvh+BtMm7hP6VE+dyTEkP4aczrworVDKcRmJkb37k2bEMujHaVpgfSGmHZpwH6kRxaeg
fMt9yzkYU3JltaZ1N9NhPSVj/DnGkGjpJK1HMEFbQnsem2A5skZ81zQs1pnu5b3HZx09mbUdP5gQ
2ji7kpFODOcmyuLHpNBg4Yvx6FgtiRKC4EKrpc0IJ/nYC9qohYU8u6yluYpCDguufXLGGFoip4Y8
DbZuwakJ1RYNmoQVo0htD/ZY6x1sW4N0JoRoUzbiOQiH8WipakcHAT5Pl9cb1SAmv4oQgTFbNOVm
wsgjxBK2XqEWmxFPRIJKjc7R49S1p8m89YDQYpfhhTUq9TqnTHITZAwrpAMhHaoeERM9IoREAMPj
fRt4D+M4o7DMBo9sJejI/EEF2UYAOfXOmVvOD00fsQ2T/05XP+lf6zJ/1yH6XENEwZ5sd+uxyRT0
l/TAdppdGyCNufEER2OrARai33SX38JZfgvGQa3wMmkwJs0HookEXAYeoriiFVhUPFB5a/o3UbP4
UolsF1Ba8UJd8slqzpYzcVCPgepQsc5gxOZ4gV+wLyR051VDSrZxIiJIPeRC8yfiiEb1ZGQwQent
UbshHbHLceeNDs5LPKUbmGX9koU4RSxgcWnQgijYkamN74uZmwNY4LuGywUtUUIJaxbygJqY97+F
Xe0/TbBzSD+8swoOeXYocrrJqXEk7G6lUxrnObbgGcBykQ/+Zu4nwrHEg4RBtw5gvq7SWrB8518i
IpP4NoLOIBPUawcy0ImGceupBA6wN+2son2plGOsosD9GYniTgbqrSUOhL5MM4TXnoVuac7R19pI
P3v7IzOCRx24y+EvfrXFPK1stxSkEXTzabQQecwybujSFgBYyaVduJknrZlNE08Ho43eaOLCZ2qn
aZu0brsTuIoQ1pvTzv7K7WUnZeWeOYs2F16zAt5J/E0WnDZncu83KphvXBkdbDeZ9141fa96hsdB
WJaoHGe1jlOKPFkn37Viu+6LgLqpGyAeU//PjYJyERbP4dNEF32Nwc55dfR5RlOw4s1D2+yKd3Yu
0jzaahujzH6rIMTRMyRyYZ6P2aCMtRW8aKOJzpyfQbXZigFnk2RPpoW2Fuo880YiZsStQldJ79uO
Th1G6dF+ZPlFKVzaW9ALFPWobBjocpIjiEIuMh5WG04W4RpBMclz0AROhkxvvLzMvmNBQtOWFMm1
UdmPQrrNesiGx1Zjcza8BOcDA5yyIeEBUemh5mhXWX2+d10oz4ZXRLuojeqVpYyNmHJ8MVO1mxko
YFYp8v0kQj6J8SP0UgJQZ0zdNh58w6sxRLpPbiX6Xen732tEhJsweR+n6QLFtXhvg+BNtnqTM1p+
HkMge0ZDx2rwSue6zeh4I1SpBrqRZJ8tQn72ok4pVr9kOaAXztHG7IN9hPdLUFgP9bcELYBSicvB
NkNkOszmTgEi48BImCT17B3PBV38UH0YXziVInC2dYGSNs2se7+c7w0iQ/H3kb6IN5wlpDnVBdIL
eijtVVAifke6TGNgcqxtg77CzgbrXvacOCYBNLdPilvmxd1qAGl4F0HmAMifrniN4wf4Lei9tXNV
MceqYQoRQR/vRKnNfUHNG7NYRQH8AMtEYmd1P2gAfbbp8JCkrr+m9QJoLEvrLUfF8t6clvaXh4gs
Z25owW4+NbetgIYlIlQnKHeLvduqt2GyiGGQRnHrB90J2/kAnB+BMcHr6WNkGjeWF6ENd+dgW2fU
QmPRKj4hwEg9R5pN/waSKTyRJnpVhqI8OCH5S9qC60DD/1zW1D8QMSnp6ya+uDbjj5x+BTqCQfbp
yc5x9U20oB5q3H91yPs7tGSSzlZBZgqZYP4UFa+hTTkBJHY49jnZMW4H2LYkoN6ZrXgHz6zcqIyA
orTUNF0CE/LJ55Ag4Mnl5JEyOrx6I+g1w3ZuVCmDnzmzUJp2aGMt79kIJ/s8Sn0iGOVOmEX1xlBt
yZ8gUruRFdE3tFiv0gDufExIxpM7fh9cTsDIK9Wx4gh+Pw9zcE2UzLlDuWOOtHNr80jUc+bF/SkP
9Ytj+N42jE1J+dYfCycZ90WWqxOFxYQK56T7DjBH0b2N2i4u0hYMPSsv3iHxSO8L/4cToAeKmKdS
1IMP5KAbh0ynXHy2V8OASt2KgakK/IDrKOVvShgy10BOLAPIk4ZZLp3qSBUO+ENX8b6x0+/I0vVe
EnuCt3JijkzlYngUMw3u5KO3/FtChD1/HbqYSVxjfIvQmsGp8/obShPjumzGJ2Au6QHhN+hiPhY8
E91rwEp0KFu6pw7hKVxT1K791HxpEhIzCKanU8L+kMefiUVeoWiA0ZQ91unkUaWetyN48JrRD4TL
CHRCPBNlHHD30dvUOLFY9U038sgvm52NUfUkA/XeWnh4UeCzP7kCtrXAVrLjqUS4Z/huelsZwR2o
E29r2zFrLUcnlEzzTk5NQNLB+kRolmXZOzdzXya/lKtI9/qwGFODJAVk1NYBJpQKMjeKZKLKXkgH
d85fv7QOi06Vi89xNKJFTvGtD7uelqEcN+rOnxIT1EjByENv4jZ8n8ssuKlOQ5vyEXcfJKU4u7Is
AVyOzJUWbBhyRafhGDAzXLAvQMeAnha0k3rzqcb+s557WOjkR6I+bM1gOw2xwQiGc4yL1K5QwSMk
znRV0zLd+By6B/os+9QHqER4ArT1unyAZ/m9nyTtxAJNRTPN40pMMX7FyAIsD4NFDQwCW/hbp2Jw
aXzD7iB06d2qoP7aut46NXQY0cRgJ51dgsZ8GIdqRew2w2KA74V1MxT9JWI1pADMKOLYgmRYC9IW
JaHNHItLosO7RsRXQtKdQYdJ03YYtxhqw03aUvK1Cda7ElGro5hfxUmo1o1GC9igxWRqT2yFU2IR
wIXF+RO/Iwy8JXXT4YQGihOxkk/dogz5My2iaWMPWbnNwuLO95ppF41YwhPDouGGM3Yg8Y1XR++Z
d9aow8BGi6zDEljqi0/xiIWs28Em+gnKQANdKUvCQb7ZTD32pJSxRsPMwmMKlsguyZRtAWW6ZrU1
DP2ZZVaLUNRD5qkYo5eqsehAVWAN+TSINtwUFuVYamRAVbR5KaYSzss0PC9Bb/BIVsVigdTFMiZh
KBsNKBwad7rJ7f48xdQM8AT8bZFNdwHO14J8EADCmAWa8UsYeZXNgb0Ze2SUorDTc9a5B7Mlmdwd
6kfTYaTilIQEmGCTE6yTFzcd7wWcfyAqySEPZbszFCFdHDyuhuhbusyiQQbYVwbCII7/4U4YCZyz
tDmaOjO/Rh8rW+Y7cnlywhTacbWkKQive88kTnO/nahTESnMQdzv6LpflQGBG81sfsQ19knU0nhZ
B3tdVbwJYxvpbYS/lnM1UT7AP+tBvQRVCP+oFjsaU2iaUzBcvTsA2V1gj15bxieGZHT5hjFfwyM8
yjIiDTAZTxMV+s7sp8c0gxI5D+F0FecNe2Kbv3jFOG36yhoRZ7yaVcmxEA2GxIiythP6KwNKVEIf
MANnNpo5lNmMB8b8DopggG8XcN0QuAdvIBCaWQTapvJsC6JL0AfjqGF4YSDkEH32FpNNwcgBeDg3
KHAK76oWHetzzKwRKBi+lAA0dTpF18lkXYcZJ9n4qhfBwhqnEMDicXCcxf7rE5vXhN29i6lPOz2v
cLNvklvhREfBhcUjICwX25lptY9x8YpK+0EANdvooEBiQTbnJkqeywU/A9y31JnaJPbJyrK7TISv
s5kxISo66CvFiNavY/QHm2gbCAR7zJHLjRxQ9tnBJmzBAjVdNqwGyQ41sFZThcBrAgbJHJDBX2sB
d84AVDo2At+EOG46hDhXt8LFS2ypvR8ToenW+V3WwDMoyHwXTQ/yx6YHYEGzbuh2gyFiUeAt21j2
+L2zSvTUJUKCHDtOGePFzmb3nlUxJ65qWmDD4Z61U9Uuo+lgrNclKR5OpIKjYLgVjRYNbWEyNatc
knfJqN6omOMboDJqpy68LkzkX2guee3XqmIRny9tCXigKT5Y2YcL59DXeHn8W2MeoH0w7kkiiHgp
8bFtvOPINuxQvRqbmintNDLXMO3Q3Y3KfgsQwl7j+dj6IUKYFJHV2p3st7wMt9TFZN0jHFh3x6xI
9XpOURTW/dKWxrW7qwHdOXpaKyLOmOTSZTBSXKQ5euWRndPq8Dl5wTNSsn7TN/rD1cyhMUPcEMPF
sf2bHqdDWHV0HflAVyz057aXN40b1ise77PM8wfPSbf0Wt/KWBzaxnr2/Jb6sDLfDcP2F9GoC0/L
+cA6ACLBYWq9nrORyBP8umfaOZhuCYGEgb4ZhuIdVVGQIrsusZ+Ubn4hjAUPjXXdIDAX1J1tAQEO
X4iNeYbWVHcV07im115F6x79Kwx3+9bWcp9x+nIooTAEkNWtkOT2QXQwlzvQN0QF9NQuOW+Rynga
MiEBsbTZHUUrmK3kI6sRBtpJ/Jg5LPndELwNdQ6CERFglEXXg9YPoouIvwgpRttx7yzQPmmQKO6h
Y4jTBwtqGeiP4WJF1c6sFzUDP6BY0rDQc0VwQgYmYdjwr+Db70lOQ8tkSRZ222dYOCH0WXLYkHPz
5hhYzLNtWoTWfpzyV04W66GHslSVpKZiFp1Ml4FuKq/18GOwZ/MYZvLZRg3eQ5lbNzGcIxpfpCan
qH2Ged4nIW4/Qq6xo9EIsF3m6fM4h7dhXT1JMFUMG3GkdDSZ02cs6eo42CPxVna1r/DN08rOo1UP
xC4mmbBp9HML0vfsmgXnH8NnUSfvw9QEsXVyM9vxbd4be7I7fkaMP1aVSomd8DKT8gm9vT8Uh8ps
DqjQTrM38/VJLH0ket4JOQ5xkd35CQsOJBRz8hj44viOFQRzlH0QUzjvg6fjl2bNusIw8DHsCrIK
nNu8sZdOssTbkZBoW4Lvy0X8Wg/Zs0zGjsm7lOSpwI6P0r2hilerQKcO/Y4D4jyRYVR5T1l8sHr1
4HIKcFLQ1m6AT33AFJG4i1GdgPWyxQaOLOa+84bbeLEJd6H7ZFOrUSOhT8MZigRcIOIhZA2YX4Pz
wZj3gkkoHRfS6Pt5TSl/j34LPM3YfgbDj7i9c2vr0WlzCkhT3vllpnjDcankEX7eTH6dUlLGGm4K
OiiFPsief1sWzUoL+8zm7DOMIwG1s81HLwM27qqDdshZD6DVcclWxjS7HDlF+1sjY6uMaMUmnFVw
VDLSslK2rZE4EgCE20oovTNa9I0jMPIASUJjkDtA6uFGhqk4xB45S1+/z2iSZxhh7jSWL/DWibMb
K4YgCC/a4tvQVahfwppJa5C9YDJYxVF3btgiVxbuFQaCbb1OPKL2ZP3i2sZliPyAYVb25hRspanN
EbDQ/orGWLxNezfaKiJcamfTMV3b1rQS110yvHFMvjSphu9aYws1dcsfo34e1Tf2NWqOePzekIkB
23dLbMDecMsEVZfjHYDyNZb1vYqMdWXEyLsNVsqQx9BIWCDJos4tgySNfEHjcnCI/BIFWcboVuE+
ry1YhNEI7cB3STFN+m9xQFsnBQHKAESuxH014txtSYHZ5lrsdVCdEQZzEkmTp2Lw90bGitnnGG65
wWK2RtTfC1aHCo7H5S0joID0RRJH66p7mC0yI5nm/USrcEgyvWVSjrG4AKpflvET3/mqJHyLeQez
c2MBsRAnA8uC8tBqDjZdeNdnXYGaQsFvr1HtjpvKoO5wYz7ZIbW50sa8tQp1EHY1U6dqHgrkKldM
drlzE8WsSecjQisSDfnD10W3uaY3x2SoT4YfDfsq6U88sLPxrLrxzSeihiH11xeryT64FZwVdJsU
te81wBOPoNIVLxZtq86mS1NvwXocTZrmBTDoKzxx95iJrtOo5wnogGQgHuW4hMOZL2+0atFLW/mP
auq+izx9dDlUGMu+TjHI0hYYR9lbJKCq6Fg7DJ6lbs/phLY/L/SPqTOgIuUArHgB8qJc1EwTtUEI
HRms4abXCjN5KNeZP94GdHeZRLaoxThfs/GgkPq5cFsg+wXfwCGy/yAnh8XwUghQBZYdbrOUPDI0
qHpVu/NrsshtaQ0uxpbVzEbQ17e5QcKGF+vnMU1fEY9mSdMvwaRXNRQoK/eYssxvenY/JkXiT8R5
CaDRvJRJ3+MMxWKafW+m6bWVvOM0PQm/E7xE6P0LWdxEA70Ez0CngpKFEJaVpIUHnIWAFlx8V1ED
abCcfSLKo/DYepIzS0Myee3Css3Eopvx9vXQl1edZm5tALohWci5Um0GTDRFgKbWXjV8Gm14xw77
4agRSXMyo/1j2zLam3Hyr2cPDC4P1rvT+u9KWy8Epf+MRkCE7QJTDfk27BV+eN3FyQWuD4NTGX2r
CTuwq+YpUmjivZIILJJCVmwDNftZ9e4G+jKEcbMSY/dYwA8epOB1Q2MqRfJNRVjehROuvK74TheL
SXSF/Z1Hk/zRaFOg81105z+IdbRXkF1eei3HtYE6aEu5RHfcrq8axhILGIBkU3YX+h/OqA1a3Dg3
Oypg+jvtvSgTisPJZt3T80+dtufEX77ktVspgT74KQCpsQpYVvvtoGjnK5OATMRvC3kjZx1CYAuO
6scERByp4lQeEgK94wKrp4qzO6utiVjzmOOPGQMLD3FCmuFyEVXBnFkG9zO9G0ewTaCbuwL/wJd0
fh9LBxVsfUePF7ZIijU+ieSpUoDYgwEehundIRLbsSovKQo1DkeWw6rIEeQxE2jwyx2gk2/jOUWO
nsMzU6IlLRyhJuLgTWrwrij6MVjSQQZMS5RfzpkC9Mhd26nPdEhPcd8VO4Bup0l+OF6zQUT/YTFA
WAUj/8+ETRNmlRXs7aeipzNTRTj9e6sBXUAAYtU7h8xzb+KSEGzddYwwrGgblvKFFpa1c3V5k+bt
h51PNdZ0403jUcthR2xxOT+EPexk55OxCn1vnsblgfOFvo46dJfNdOYWT1OP6GEC3YWTieSwedcp
mtxwHGzMbQcoGZibs9eR+QpUvs+uNjNQldmHOyXPfTDTmZqIDGG0CSRoCg5unH5PJGDpKI1pysHd
2Tlx/3N2nbu2Mn9UanrrOOnKRmx7DN94CueXbHmqC3TQgTXLVbAuMuelYBFhOpFtFCXntg36/Gox
1vnVsEBzF4FePV9jZQXUEaPNgo2VxGl2Qs52SGXenuhz0ZCUGLKykkNNH7LLjXekDkBMiDqJcTLF
fjtHWyID9pqOTldYsP/Hn0LTjMoLehAuZXq63PWqIw/HtupXgn52rYOFmykKobwza+2Uf+MhRSOa
kYAZQkL33/t2SfposTnno3McRXodOMy/MJy/Oa5LjF1BYjyxM+GDS3OlR/Gw6cMcc/vFDMLnrz87
Shoijs1S0XIEwiEwHyqEgQgD7gGL1dvOM99VHS2cOMB3KoKD4cvmEEOUbWWz2KOZ2Fdh85kVaBPz
Su3RhtYEETIxnPGgLdlXAo6Lccamce8Z+DTzxQ/Xt0MH5nzstnFK7lMqb2v4TNg4ujummlB0ms7Z
gg4mCofxgST9mK1u3OmG/lU4HtuBMtQKjnGcDqsugcJijAMyngnNTV3sI2wzqyyfIDEFQLF9m5x5
knphZfHQywn6rrno4KkdwIJXaniteoLOGtpQLJ+s9BObWz0CoAB9zfZqOBHq2ZbHEg3b/z2R9P8B
OPorb/Rvyab/PxJJbTCTUFv/j0TSaPj+Zxrp8j/8QSO1hPiPySlJuyBEHcd0YY7+QSO1LP0fgbzL
kcp1hEd6zf+mkQoFqNTRBAd4pqmZ3IIw/S+NVFj/gQ/o2p60TGmaNl/6Xxf2X0LmH/jYv6eRWgsP
8xcaqZY2GFRYudplMiVNxdX9SiMds9ydCX9ILhQNdJWhbkFfl7smM3+2RepshxGtdtjI8ipbUgVG
JmYr1HSsp2SYrxwNdqvyo7ukRz8nC+ckqbfWgtw3y2Mt+OWu/vfif8V7WsvF/HaxriD11V7uluCf
P1+smZZx6RdRcrHTIXhyIYMwFKlfGSa2q6kRAlej90Dj+NMuEg6Dve+ssrKpNh4FkqzqFwSrZKnP
2I27ciBVZQzuVT+e/+Uqf0OQLrfUU8BdXdO1PCWF+eerLIdxHNFrFhcvJAspC4budhJ0ukL2Jxn4
07EZvE2qTLRAZHbRhU7CHYBWKmvIJEK05l65F4oP2z6OpuGd/uXylpv055tI/8lRlgZoa0lpA7r9
9RN3OHMroqriS+T0aKdj4NVGzn46sLiYSbzGDDOdM+CDq8FU1TpIU2rAKX0eDPPf7pT8u0tRSpJ3
YwnPkb/dqYF2o0dQQwzYqQ1vdbhEk5jJ04BP72XJ1yRGD98l5KSxAHBTObTdNDS4vB+iC3KSj57m
+e6fb4+7/Ph/uj3wxizPAgJswtwwnd+eMXrGFm65lltQx/JQx/ehk0w39Yjou+3KszsYiPID8FOR
8rFJ0POeehqsaPKzJFpCVeRmJDdkk+SH1ugoNXVFupDV7qvvhhTTofBIIzOH2uZolVkHZ582dbnF
wAP0NDP1pUiih5jkUzPM2OzJ0CKQydnX4kcy7gJT6+venm6iwkO8w2sNG4SkjUF0DPPmBGVsSGpz
OX37+tZtHwOKa8BNqBr9VdHKU2B1E+90KlFNdPcgZNpdZEvUCwKBE2YZIttp/MgDufDxDex4Ohx1
ccrB8SxGLDIfE4Ef2ocPGNefTT9df12iT3bE1tMoyEN9NlSXrxMMDhcdApfTrUhBdQX7f/6cvh7T
P39O0jNZuxzbcZSyf3926qwcfNqk5rkrbpVDwk6iIlx3Zr8lGfKPD4Qm8S387p4OsDEi3+qfWJOi
669PwHBcaDK5a6wGuCI7px7mXVoON7RkPGrMbcXw60rJpuToAqjGFFdtO0Z8OvZbR64huXcwF+Pa
BFkafk5GCfZl+bCi0thLCQLCR2ydtX9svX9sK3+3AC4vxF9+aI/wEdtS0tLqt4cTK13tEEwzn9sM
um/ngsuypuob1LfP3p1eYuQWmzwjE8xM3oCpff7zPf/LwiZJZDVtDekWgZlY6Nm/rhxASFry29r5
7MYGaVx9uNNTRQx6TRfcrPydrMBK/vO3tP6yRCzf02IlRXJJvpxYvv4LLXsoTYnHKucnntSLSYTh
lrh73p0UpYvDy1fk9aoCrH7wggRCg/YNRoyEFbS8litO3DTDneO/XNNflwiH8bh00IArz3N+vw9Z
aw8uub7TGRsJzgkUvKjMU7Bm8UeSYprQpbcbfVfv2nTNw5YxciqTU0a8C3GbQMWKfEnYnNxLPJdv
/3Jtf1ndpYN4hKsyLaqDr2rj1/s116nQMhLWuS9qeoo+lrWy6o66kUcUdcyuavkq2LDDGlGD2Xvb
wc8agh/+7f0Uf3OT3EVDSwWz1C/C+fMHB+0nw58LIqQdYbIZ8JKYtIczwF6Bqq6SjwHz8l2GzAZM
G9FLXdW9jpy9IKBAXEqN0Vt7SYDHI34ymmSd8oAwdn80OESvmo41VBvqOhvpGjUwhYGxYKNSwX0V
ef32n+/pUqH99tY5WmogEB5EeUuZv/0oJsufOWIBOJMPRPDf2JGeVrkvyYx7nnnxkSINpRPvYJ0p
xlqQVMDtXSTH7k3YaPvAnFqXUHFT10J0vWwK0LrpARnyzSyJ+q3cDsoKs/KZ8IMDJL1tY/WnujRJ
giiHXeoxSZIt81wv7Nr1IMip1RkB0/gFTzMC0hF/VTA0/kPK9GGdO9kxld6hmHDTMx8pt3ZFZJit
IhCAMi73UVKUWzCwJGngRb1Kqk6vWxIm1rYebv2aoKCv3eNrUfNKVsBueZQmC6GpDZnADoOPzIby
U9Gv2TFfXn6qJR0DSgNhFujDVOnZhNctx+SRAGq/9q/zFk5B3WYMngpMI37B+LCb8qOu0nLrIuvh
pzwTOf4vxc7yyfx5vVweP9sEoWIx6nd/Wz0iNSnL68f5vDwsMmm93YQn5o+f718ekr98J/cra8Ak
B9ESS0bAn9YpYPMRKGkvv/SGsg/2mKXPZh3QxfJvTVIj2NvF7T9/x6868k8/HAuQUI4LxFzwiJm/
L8e1CEnB9R2cmYyiOo6VkRP/kHLaOxZhHJ0e2f215Zy+fmZ8xeV2XuoURO/ernTbLZOWW5C4HyHS
xCMD3ZURs5yHwYIZIQX1ny/X+n1l8gSHFnhAnIJs17Lkb3eItS7QhNlOZxWhPwvaGRnbsgQIZlKH
cR8EhTjBIZxp0NV70nxt5ku8PF/P4j9fiv37Y8FH5LB72lqzgDNkWja6XzYVU/qSsXFon4fIQAzO
wr2irCzMcQY/QUP665VQXfxppngI+/bkWY6zm5ddPlff47bHF2CxySDtsA91q5l9ECWAvRI85YxO
Y+/S4Oh8FG/jVECiISxkbK35albxOvfM7GwRu3012YmB5rV6/qo0e8ZJ0EqwawZR/spk5N+KB+9r
yf31geHu08RSeimabIqH37IRIqQ0BbngEzsnL0HtsfD3LnuU8AXIn6SETg0spbI0dm93/rDJfTsB
56N8JAcB/6xAUoQ1o/LoQwOE65AKumKNm7Wg7NwXNf1gRnI8eSrBqj7m8mAERKBmTLRugplxQemQ
f0cbhNwvb0M7gxMlNxE51L6rnfrw9cTGVOUANM1iW5YhuK4yw5W51MzkR1m9vpTyKfYFIjqWr0Uu
lj0FaOeP7ZJIOTjp7df3BRaRnSeV07uPiKxEdAMOS7Ydn/VYP1SGF91lIbywGcYfa+VFLS3GLGL4
lEZees/N23QjqpL867+YgJ+zqr2ru/TI6ZNCvht3oDBudA7v0gscFAVCGQdaYBPTM4KH5tR/ZLg0
YkDU2OyfC6egmTmlLiA90iOytCfvyW4/jHF274y4yXcj3OkCSNLGzEZ928w+oZ08bm06OSdh0Va2
O2ftzA8BWpiV7ElyRPEEs2Ea9Voo2McDqSZbYqKNVQCOpxV0kKxKX8ZJoxDIhs9E1t4O2CfLPOqw
59oxh0NiEplrWrh9/HKAFY40ljA4iE85uLI9Dcz9kAIu9LjBi2ZvOmNj2KaEZjH4851nFQ4PQREj
ehWFeRAaO1TnARasHHGvZic4qRjwflO/VnMmD20wvSKb5FhJZMGKn9w5OUvBaNQ5URMGKQYuB6F6
Oa4EAw+dn/HolA1HYVjdX7+dKk6Adgz7S3euc/r6vTZ3IxKabaSSmOVuPLxN9PDkmcH9lTeBpSpD
5ousa3df98sFbL0ecOCufjiDRqva2BdEHsHRXJCsbczsuCTKuPODY6SHYYXt1dqkPE7rwUXe2C1t
2crmuWryrCZQTW4wX2AFKEJa54XvnEaYlKs4x/Jky3obl2W1Lrve3gf9RItaqhoJOH8sxK5P97RP
QwVNI2bsENF0NWtISdLqs5XE4bT7Ohn2M+lhRkFPNxm302T3m4Y0pyWRHfmgmoEHz97/MHcmy3Er
2Zb9IqShd2DKiED0wWAvaQKTdCn0fePu+PpaYGaVZWW+93JQk5rQrnTVUGSE4/g+e6+N7SJt5zej
zGjoAoc05dXZVXmP6CHoDPeCLMpG7y6opj8CDyCQbJkGunR+/ppVpyU4W8vckKYi2WvbxhkpmArS
St8U4VPMVNk7r48QuRzLZW6rP6lpYw2qgcO0YIuPjBx0eNRJu5FD5R6mNKGTAfoAUjblDnEvxl2t
KghWfnXSyzRFUE7/osAEUrZR/Pp62yssgrjS2NJ7Ba6hlEQ1GUlQuk57sjJL3acy5AY1cExnuKib
lldzLOdzhmx7LJ0L4ZzmBS6H17/6g2Mfkt4Q+8az/gQpPdyw4n71GASNOfYfPRtjrdlwfqmwbF5k
ZYGCrDZdXoa7Xqwh0pnCzMIUj/Nw7KgOHGwLA876duzMr9B55kVf5yJ8slejtL99faNY3p69mcSp
YujYNgmxTNVpBl4/+T11dnpiIMRJY3rm2Rrc6dI74Snx6mto1+LQBfZxMsJqU4Bs3sWL+5THVn92
RHIhaQV7s5K0gppN8jq7P2mrs198QApgci08Xy5rVsE+L5VCXNNshLrBpNPkgslABahf9Rt1pNhy
5iIFK5y5+xLOT9m4fyqMKTVMDIeyt7Mh45AVoH9WCwGTBRbBqfZjQvbG+BJb6Ae4415b9bEEjbFr
8zzegajAsWg6b0b9iPXM2yWmh0We+NLZKwyMjJIH3pcA0cY1OAdLRGOMKxNOq9rNZhXuXcBwWyTQ
ZBt79573BJbimomzdugEsGEcQI3nT5zS8px5JDimpMluhh6gpZXs15aRSnLQQVkkWePSDbYl2RBE
xuAS9S3lIZO8EiG2t5HF9RwDQJXuBpc8vXLLpwZDSxZUw24mErmj8SaGPDrTlMcJ9PVJfx0wLXUo
mzJzX1PWmF+CQIeVh9YCusLddbCWNQGwCYQoG/95Pyhy8Z7bRM9fr5DS+p2ZGSJP49CtgVIPOVbc
WdYBy1CJy5qB7+pYPGfYVv+uIDgqo+mxQc4njWdtXZHtW7jawRrM/Jrh3LQBVTmxtNFaQ0o0zvik
2F93PHdYR8LQWP+9fe9ikIk7+iiydNoufc8jpgX5oP3oa7JH0z3kLct/O4TetP7psTmqqG/9g04C
jI92xl0C+ipJ89yJ1u5y0+O4LlmDPCAlP9ahjEYY+wDrYUMXkLL3BeSc1BijYZa4LcI8Oxoh8XTi
kLESML6tGBT6+jUb15kJgxtnrwyPhPO51bv90xLbr9mlHM36GMxxgDEnsS8JIiClkRQcVC09j+Vm
aMr5umJzTtZQwVbTzp095qapjCeq8MxHfPM5ocUBg6+dXudRiR1NsM4pML3D5HZnXCnNqRngKFXU
hlBHAagu3s+mvMkeqW/Kzb07NjxbA396G4ZDIzkTdK5IR1TFt9IjNAD0K0pFvXXtkgG28U18UmHG
VYgFeKBFc4nxhLazAF+OL6wLf2S4+iGfZb8CzbLnawznrw72XH1e05bG26LC3l26utnc2tlk7G3w
72jqAfdfvxjRcjzkMChnv0FFdgufAijxaNAqEQ5MIijux26icTw3dgtI8VMtnI8+Dmg+MQ2bNtX4
tRomHrSe7RwxwPk8M4keSP+5kAEcxTAmyT+xmiTyWPHeolqD6gZVDU/AqklppcbjtLpay5liv4C1
00XX0FCdJt1XQWueWm/stsSsuA6i4ZyTCm/UbFFnZUy+3nfw8U+0oNdk7JdNMsv+J/zTzuDqSlrp
kNNaMetmeWvBYSYunYOmUzevZgIwt+nvLf31UZcENoZAke5A7P/RYLQjj0Liq9eopzVXE9lJXe7L
3nqqRYx1LB0TNrhs7yurfJ/lwaQw5FwgsgKkKx8V9+uOdOE+Aw53Ul6rtz2jKLiC6VRMZbvPzfI5
x1fx0FOt+wbnzGDqMDRmrK9hPWA6hGSY3pwRrQc0YPNS5ISralGTVG3VvEtz3pMS387U6h90e88P
8OxqiAOZjBYDXIwHlPFgBe2Jvbi+qKn8GByxJbpfEozhm019jWAYJCMBApTsRJG/9JMfnFWRoEXG
tkMVSz9s80p2TIFAPpchvrSZ5z7UvDr27RyiSA9U5MReyqkaZrzJg5IQLuGOknatLQaRGgs1Le0K
MLNVlui5dYl/oDx/aRRBwn4l8JmG2FLgXFnyJsL6zu3I8UCnFcsTNbVk6rjC+ZPlg2IijqoLjJMj
1VG9YX7qrIj3uZJ3C6AOhKApPjdcpspVWLft4WVkYntCsDVcFIivG9/Xyf51xvdzRs+lb0AzX4Dx
TrHxrciqn9T9ray+AbIQ2YuvcVZRs40WUXFgTgS2l/5nWNnvFeRdCC1kWTWB56AmLT2vQq+6hkbR
oEcoUAP0fMr1KTRUtcN4voaXZ0jHLS1oWMbzMx7ZqLVi79GaLstY9ddq0DeMQLzNyMdZZjdRuGtg
DFm/J19SC/avk1n9qF2veO7C4FkCROXgEb/YLJv7htKPgyfDp8LNI8Oewo+Awy0ofAgS4/BYBUb9
YiT+0WgiSG2UoJRB/eIlxN5zMwfvFzPmTj7YdUd73sXJXLSz5fcyPdayBnZeJ39yqt4S5T4nNbb6
lg3eNovX59f6JZcja7JyCuAYaNMA9IghN19EAU+FAaJwupOBNQjGC4+qOli4gOHq2xZWEOB5arF7
Vk6/c3K8laNYhq0JLeXsOFhm4kx8o2dM7GufPbnlalYfmv4ZiGhATAauJF9/v+Umx8JFmUhZLOBM
4Q5KrBxqKOCaPetthKCGv3A2jewW+xbO0DcHTNtvwm77JsbGWpt28FZ/egbOHrfSh8QVdNq6/HB9
asFKHsnm/+X0mYMea+koIf0SeXb9/rWeYaSOuC2dSGLfK+W7sDTGa7g+hAvYk6Z0qCGry3NXJLyg
RzYXQyp/FuR+jz45gypkzz8O4oMZK33wc7+5VsqANJ+Z95q+FLQTknUkTUl2hrAvgI38hGl++jq9
yYFoSEIsU/Lms5wt/6gINs0qhVxqcQt3A1CpqdPDK1J4lfuFpb4W6m4H1ifY0olFkCKyZ47c+qTJ
HTFtQZMnGgu2PfWRAcDtSyaJB9BLcf4ddw5UPbJge4zoIm64+K0vgC8d70v9UxIRUg4MJ0hAXvrU
LwTtZMNDj2gaq7615lqn9l02gkl+Kg5ff4hbzrxQ6KGitXq+8wU7EQEJYaWIalfkPXCZ4kmPqE4W
TukNjcMWf9yynZU7Phj5DN1/gjJqBGtMjS97UBrpbcw8EkyJT+I6cDbeODqXoIg/ZO4/NQ0+ri/l
5x+lpcz/AI7/U5vq/r9pQv2PxoT/6xf81w6I/y+9C+iC/4N3YeqL6rP+9z5Vh9/2dweD7/+NlQL7
Wd/jox8I5LS/Oxg8+28urgY7tJyAtTy7zf/jYHDtv9Fz6vEOXDd0+D6pOf2Hg8Hx/ob6Z4ZolgB2
KH/w/18cDNgnkPJEyN5jXYn92z67k9zTTS8Od7qHhzpoyFXcXyp8qgwtcV7jz1RXG2PuQXO+Aroi
gQPGhy7OJZ62UhvR4LQY7HrEaXP2qTO3IWBxbv/VcRU+/NMX9x+vv3+2MKxVtv+sSH99tqi23PS5
drNA+pcNXhssvJ0Yene+FyMb1m6wDQd771M6Slia3lKglN9nDyP7ZOOUVsBULpRenGlvxC8wVH1k
EwbHWiuLQ6+zt06XNinFiif4xMVBy/o1D1v/LXcLVAS8f4rtk64OcxPewftivpqr5Po//6Pcf/tH
IcRalo0bxWJ3Lqx1F/RPemoRmJrGGom3cmKTYck15kAhIBgDr9zT39Bfct1qTjjH2rS08J1mU8X0
iCfZh4KtGWXU+ZVkvm15VC2TkoyHM70yP7GHU8dEJ9stLY1409YF+Jliqg+BTYaPsqTw7mfGh5/1
0ym3OdFwXpy9cSFluvYzQ3N+SJp5ZTti+jyYHgKKalYkELmWqc6qrbXQ+GdW/inM0SIyy3vtoe1s
57ij0rQV7ZkB2hJ6umFG+S5Kt/kPorgn7H+RxRFRzXWF7XqsyNguOf9SB9xW5mz1oT1EC1t5YI7p
QOsKZv2E2O0AD+yAoYbgL4f1zhFt+hL32PC1qIJvdu18L+GgfeaeT/NViR5leNMl8M9D74mLVeHH
LMGASwuSpZvoamcGrEgtM8NpYrwgm1qbeDe7BZs2p872yzTgOX9wJ6o8XWRhMTNzdGEyIgrE5xEc
eoStm2jjhFxmBcPJkfNbMamdU4V6yz8vWCX0hldY+z0L1r/70HCxRFoHsACyo9olcSuO1fpz3tTu
6nGkkmw4+SUeyamWdxDiLSFftkgoSCa9kmsPLGV2dTGRauvku+6WHQ0tGNFjijgaZwAQWi7nuUSv
CDpfcOf/Iww6I3hLIkx7yn4AnzgcjGl9HY0TG3vv00+LnuIH1DOPIt2tqa9MZJiGs3PcPZstgpmV
McpSS/vZ0gvMVVukURbSAOPbM0oxsO0plcz07byaeSlDYHA/UUTJozFrojGYM/LQgNugvW8alIo6
nf646fBEQBslm1heHWAiNTNwCLyHg8U/JjUJM9yMDy5HMIQMs9k2VodluXCJw3lLB+vZ7bZTbZtR
TX6g8mJ5kSlwcYvdLpl3eqBSMEjkMpG67p6JOI44x163I6saNsLculmzj+PpBWR6hyxPqcBYvGKH
4ko3bgZYeKjp6Gratg49iku+ph/6znsYihrpPOu+JzA157SId45PYlKa+L5dZkG66C38m71QTyIz
vGPrhadAJae4g41rk4LFcq/lgfLO+VakC4f0Yj5UarJ5UZkZIpD34gXQG5LSeNeK3W5iISN6YvkY
KMY4cCrfM+2ecxmrg+X6XVRnMzWwyZlMBmoffAQUgOMwkj/najM+mEhw+1TghPVMkELkQE6Ot7dV
31+yQDHfLPbzQC5tB/KxjmDKHxc8w9skBLJKVe5mGuCWIF360IjSggYizT+xmq1TqwyktGn6EXsm
r81kME9SpPmhHKk+EKO41mbyvVpadejGLL8tTRWf+zLfzqJP9rFSwwNAro55JyG2FiInbLseMJKK
FyxCSRnZHclSqprY0ggSJIsTofLvBcWyPBKCMiL0n+xhIGwcuLm7HmvuFtLSkXVVc84rVbDeB7+V
ISx2rSRfSNh4zNemmL5sDvDIE5T2rHBvjRKwGTrxKpz4o+2d4CZRGB+WmfBYsbCldquYJXfmZLsw
4OVhGV12tJPmN8t7dRtafz5OMniZnGE6xKPzEZIlOzNjs8RutuXoEHrssFk3NlEWW1KUF/DU2Dqz
kRy0A5gC2tWdtOqq1wyRS5j3MKMy4aJI9lDFCPIN977BZDP6b0amyl2fpuUhw+KxEkdJKc3E4lon
+FZOJib6Lr4axSWj2GU/zVAJEl2I7WDps4jjbBunQNdGQ+PGN8zIaBGinIbtfRWGa68ASyoWcQ9m
yzqAVBnawwQohL11zp077/dQWWBwGmc6E+etJ6zv2i6JmdA63FKWGZmuemvIjjx0IwA0AXgxXLrf
2AhI1hhA7CucYq4Q+rtRZz8JYrITCFJ9CCpifg2fj0ma6U4dqnsye+B5nO7yLEp9Yd7qI6stk41j
DH9scyUot8NBE9861DEl4vTKgzlr/OwGOLJ7aJYKtIZfmzfkB/iMGUF1UbXwsEN8zvwCOyNuaczW
Q7MWRQy9pa8tIbJirZg1UmBVVuXJfYstgNSqrCnpHEsWIrDXDILt1CAWiIhUZs2xPDpo2FjiAZKw
2t9V6bJsB6OC6zXr+pKuHwb2qma28j0XKS8KE+vJh6Y2gqf1LSu+0ne78WdCG4QbMQewDjjkq+qe
CfutUP3y1JTKuhPj/SUWP9mOVaFPBLNFZGSJE+W1kX3LvG5HevNqOo53V47TPOIanR6GEA0u4Pb0
NPcSXdgrlkfFoX1Lxg6LQlKARa09wG7wtkPj7g5cyAiaXqgXD65T6H6DmERIU/JHNjVAuf/9Ya2m
zDGKR4TWq21srSuxyf2jQ8N9tRZk7xU/HaX94r4ugnDf0s8cxJTLHkfFa2DUyXyTuffkA4B+La0B
TortxeeOrklH8pDwZGvtdX3OqmTcLoZZ7UorjK8Fbr6dt6aAoeiDCCt4m6iyK29B0OkTq6Rjwnh4
7YfgUrfW78QhUpTo5J0bb33tLPfAXonedNNfE0I/eZ3V55xoK++kAplpI0z/99CAfZLd8GPq9hkX
/2ugvd9maVApM5XdKXFsdLv1v74+IOClEcfgm+ehW4mq982dzX5sNk3YUu7a5c0eWOVBeGhH2mDW
lgpmu67YOWHmfATJ+CQNQOaVZb+FDRWZS5iSImhllJbZe+jG3z1ZzYeAAcUDh3z6+lClpX9qUqqJ
aTkXbI0hjYYmHBZwF83H3A2fASjIxzqfhzcrPImuJFKXAtBtZ2CU4DRVy1A0x4ykDKE7NdFxRpac
tp3UqndLRzIutTFGIAHUXX4lHbUQOtfgpD3yYb1q0wuZZ9Df3ltXmVehZHGWMXy8rmK5YUCyiNu8
vFD4t1A4dAZxG5yrUNWbtiO9TDq6ug4D6GGRxud5QVJL1/flwE+PtLXfHcP4YGrVOPqWSz40P013
Qb2XlDAUI/AWn8t2ZSFxLNKTkUqy77TwrLHIVLOuywVgLEwHo9ILeVa+q2mf6y2ryrsaEVMtq/B2
3lwCLg6pLKfxE8dCcMgsyArGLJiMcEi7gHtgkDtb35z67VAs+5w++8gKyFCsNQi7Jsdjmg989QQA
gpWGED6sC4NmDbsbC91jjql2jH2vrgVAbEqqA/Zjio/IQz2I8rs3oB61g/xVUH8NvyOmcwu0Iwi4
+K+l0KRZYZMNDgKBnvVfCoTvDmGZODglTejXALW5WV5ZszQPMVMN7NCU6mjR0HOWDTc47HqvM4JY
TVkGZyFTTlYQF7WVsfsMCeRK0Ne2P6NbaWPcEwaMKl11d5ivTVR6VLOsy8k9q6L6ogi1HJGsKGHJ
8ClZ2NvrpTE3us6TQzLCZidGtuvt+s6XcO2rHpk5FvOFm87acTBt8FB5R6/1T1UZF49D/tnnRrIh
eEKWn3uP8my4hEF2zelTSpQDAjCXb00KTsm2CO0HmHZuoMY3cyB+QoZzn5as/+4OUQkV4+0HUNjk
0BnNO9Y7iKaCGLIe3fbM7vV3lQbGrkpIf5Si68hHufE2JUMWM0gddcl2C5gEj6agGf4ag6fFIWRr
5d61FYobWPyOuox9Y6FUoksOlsletqJKibU379UOdKZYj+7MJ6nvXUNhpofCt6dzrXwOACVhADnE
6KxGj5FEBQyHLKBo1v1T4EzD9DI9jtTm0qDC06zGKOLV/hPKYvk0uDcqUclrz7IkWiXfOBlnQX0Z
t1Vg2PAohLS5XrDQ348Hl2IJ4JVH6Yz9wUxg6OoZCEzNDT8FApn341XLyTxVg6x505oTFkgbfCxF
pzQKUUoe2n+xHRU7jlVGk2JWO2wLARTrCahNyzQSwyp80K6uLlOxXMqWAvgq7G9SCfuhsHmQLRom
QTJv+Owhuyt5bVrC6TkMuhRuuzcExPPYzIIUaYHYn2TK9SZP3dc27Mt9neBzT+DR+AP2ODWh5ULC
Pecs1SKrnzijVO88ymTcL7n3MXhTCd3NuWcj6AGelJQeZ3tpGlwZwMYPzFgcczVs3JwbWVgdWQlg
TZ6qH4luIbpH0ut+6SZgS0Lvor1WmrbDPbEkpRB8eclpVMHF87ny9EB4Ikmy4arXDwsBQC5NBv9i
CqNUG4qtsvEaiAopwqyaDyLuyUEWBu13pezuXx9YzLAuaa3HdUiqlLUSa0jrj+1T0hjddVimcwVM
3h/h1qFBaE9/clF9HhY1UliXWG+QpN/Q47PHMphtak9ZIxem+zi6xnhX1dS8L5mzdbJHnbrB6yRp
Zgx7hyse29akMqxfisuOq+fl+yhTaqdb86PxeYsHlAHeHC6SWxnW4Y8OPrxoLfFXPlZ/6D5O3yxD
cy/WDodpuV5igbXczbXRBF5H/tvNyEjOB5fI6H7kOUEGnsO77/OzCOaZJx3Z6Zpwz8MwL8BUE1bM
Y+Jw41KdeeGdc+5EpU9zMP+MbX9dmlBQko4FbMFqeYfPD4CibnGauHP8OLvlz3jbZ76xicd+uuTT
vavSlmp1BawWq8vZylMbo+uCTu5B0h7xEb865jAR7mf3xjSznZcaSJnRU3C1zPVudGwnUtr1X4vF
y1n/l59jYH1LkIw+KjNXOyg4y97TEys0WyYHo55IJXpUzpJRjiRLv0hnek9bwvjiWgVhcR+K44AL
5MSTGyPzEOtHXC+QXER3nEasZMJpQmJ4XAWIb8KK9HX8zZHxI98VUpQ0kSPCURo/gD04DJDWNLWz
TTO+hioLb9ShnQJwtFHuqTdihgw5dnYI2nnvK2JHOlu7DKR8kfOiKGqYNl1aDO/+DMwLnZsNOe0b
tRQH9o7NbvF++Lnlf4CfhQNvLVwfa0V+1pHhtYrDT3Por2NvLc/SFca9taZ3nd/43hgfDYbOCLBb
ehBVZvGOB6jqJ1y0cbG96I5tPdW/KWDx5WIUnJEOEQPe8MKI3BAUgG5c8yP1ux4+bHOe58Hc+uLS
IWdE8dLZtHQhe4++1xyT2b9lnWPfXQOUWW0aP4s0dYgyto/EOysYkAUNPAwGFLVCajKp5Bqyd+HK
U2AwTfjszH94uN4XDHy/qwC4Zti2C9oC5YajB+BaVe0Y5ch+r+4s0DXKjqaXpHC3stUFBcAw6kew
tpvCAn66xL39TvXK2zKMglV4/h5LUdzSwfzFA8XYJi6stsCwkrelHofNwJP9mBZwoLQBh9DIJgcy
KWyzqvCXNyh1WgkA1okvb6ABm+cqMY8TEJshCN98NzBeDJ7R1TTzI2l4zzCadi6dSlOV1m9jN05X
gZn/wVqWHH6vUxziLMh3SFLFR1ZyFHdCd8ev/+uYJjbWwAC8zf/U4uKnRv5OcB8ejjNeXMO7mEai
3ufOG69Sm4BQxSLfY97Pp1ZYCyofP1SdD4alhMw5fnDF0x+APjQ8RRumC48JBlfSz5ZRvjhgLJ4t
S16/fpUTtyvsu+LlMNFBArZVYyCBWvf1mwaHzhRDeBwpYC6x7/39V4VTF5yL2QPp6WOZihfnXQbq
V90tB5LJ7bsrh3cJIIvtSghaeLZ3NWailior+GDE62tz3tosrk9lZjvYJLs3RWn6PoRizBjFVNtO
vJldRJLMfmTKRPSjo29TYFJ5mExTbU0/tneiJtzvxIwKwkY3QyKLjzpID2mDSpuLR5OCIZXZ92Wt
5x51wYPbZsdE02tMEtV3ozmglc5pNm7cGVFQYuKp82qTcet6kJRXjB7EiCAs4g0Q1QXfnovzAm/x
IEB6ZD7ZHMoYICZZa1cMr2m7CHz2g/PebLCmDJmwziM56oVWR0hS3RVIyXtODd9+pm+Bybs3dhOs
oTEHNCdCmzWY0Cg/mXPHI0XlrUeQfKVgjw4mK79joLH74soairGCGNy91MOPhV0djK3mLcXptC/4
lkLEA6rGzIYbn77U65CwT4ubi5kP31M36SJ7MH9Mgpc2DlCHHDIhXUUb9MPIOw+PHolJw6OgF5l5
7icjSobpWOYLdLaTJQ1auns7PvvppzH6f5kdzbP9RGF24joUS8RPxUTPNvvXYx4nMZJTfyDGbZ6d
tKhOxLZ3zeznh3apwLHh3ExrxvRwGuInunj1do1hZRGiz5OtjgMkrX07Upars2sarMzNCUxQMhXJ
2cCHlWtIqiY47e1g9wwP1s+qFVhGpvI8MtBsgR6yk8vnZhOk+Jtzgpk0FNJp0HrMe8vymk+pQ3w5
eUcHeaIaqTnoMv4UA3RdhSIX8H7g2WmsmRz2xBUWnWgyswqYTnGjhglFghr0rbY4l7R3a4rkx9im
3wes7C3fdYMJE7HUf4TSg5mMjomVxTBclqK6NUHNOl1azx16EFXy+QVE1bjTfja+ZrZxD8bvwJ4c
8Mp6N86NjXaZO+fly4FdNdhtygovmv/NxhUFIiNHAfJnHEx27+5aT2FYDDoqrbyfCJ30FSY4+lq7
3TdQ/h5UT7q0H6lRS/zsEw6VsV0HzxT5hywLAVNY/Zj9YJzX1skpGBmUg07MiTNenXSJ8lH353Kw
Y5wGAEV6XVGUbtMfWhYMAoT96wimSY9JZ6l962IE1J23Jrd7tmCnctHV1qYwJPMw9iSj/TJnWD0w
jF/7YuTb5WEGXqQJJxql6UGRnaG1fmFHBE+2rPziobAgsGWt9doELOPRuR/HVNJnalA3lPvtgiTu
nN1RfaJW0fljdxFJQwIDy0fm98+NY1Kypwf/PLcBFZcQ6ExR/iIO+5ZYVrtPwuUHhvlV0SJkGkeW
9Zbb9KspsoYbAhLGlqmRBwkcZ4ZBN+B1FNsPjbgk5N3xwqHRNjEeVlmLPuLmARcJYlO8RTzlgZYT
Iyqy9iKbFia5w/V1AERTUnqfAp2iAqq/lhl/XmCn2YkOYDvHBm3Yp9wdQfLzrtdIsaRikm8hsMud
cuAluUIxuFiKEFEQLbarDv4y8qo2ymPqwCCNIf7KXp2CkQJs19n2nKrnh8JU8hIAcoAqRm8q3vTD
6MJDbalw5OR0HJ5ksIvrQYyXqR66h1DytUOPsDGJnWQv58iSxZO0ivHEjvbRC8Nin7ljco7zRUNH
3XVOWZ+xt9ZHjxOzHGqce9P8BqzXBFNqvJcIiZfFDng76RxHcBO8O1T8UPyQHgzn0UNxODbEYjiM
dPbaI+16Q/wYxlN1C2X1TBgHSzANwi6f7Y+W42EnhWqOc/+izEW/tcl0NyroO41Fn2nl2ZE9FeYu
XX/Kyyf0NR5FPMzDhC6lrxnIIkY8xrF8mfhC8eqYn2D/s61gu3BqGDNk1pbPavT1htzH2QxDn6sb
1yCvtX5aYi43tTVWe75VJwuS9wOh4CiN2YclLttB03d+WUi1mz61cFv4TXzsAOP4/cKF2SZ3VRd4
aJ2ivyv4cf7M0oaIQnv0O3KhsSPxeo7DTBEBXnbaxD9xtBzlXMhdHzIRSjxewGVVvtjXSXMD9GN0
oE7n2a51xQ8IdeJmrCgis7azh1a9Mzz1j34VAr8XTBO4qoyrIdOPeXIvrgznrWOV1BsCzuySBBAM
CJJD71afyrBuidN8HwnIRrAet9AivFO3dubBpP4Z1IAoZPcYg8TTaqRFVHa/054SbBe2YdeiNgcc
w1AeSEAPjbPWal8Xf7kTkK020HbCXYV3w6rr7k1MhCzi6bcHUhd/8DRszIE1xDROzkl7ztUzsWMP
tdzXHb1nbVnGO9EhnhjqGRsZpWrjsk+K5YUdEg/DpoXRUvFMVb58yaw0OCNTy93cLgdvwsja6wSH
Cieu684MAYG8Bh6bHO5qC9QM1kDspKy0Exc7VAUPgOpFuY3YzdW3GWvUo8R6U9bWtlNxjRPRraBJ
wsdpa5zX1oB1XJkdDJQ22OcVTQdLbGAzcXjYkzDRO8B4BRU08/yyuKh2mSvxN46XVpAnBGCbb5bg
Rs6I2AGRRZRLniQLuUwrh2nqTQrtrDFfQroLepBJhymBtLI2Mgq1PA7VzJhmFswhysf9x+aqgfeN
BoVAN+xqVu6YqWhHDI5DhkCL+e9QWP4tWal8ypoSIPZlvTWleS8rihDb0eaY5ZLoZdixAi812J6R
cJgW97Pq6r9mP3g1ZkRf2wJLPoe31pZMEH4FIpl1ZSgpOZxh6BXOqPeVa7z2DmAUUifRoNaKNxJ6
WdUiyJe+Q5a/QMtoDOzok9z77g3zGEXOPj6A0EMp8l+7figvTEAY3Wb0GUN2De4yerpseiBGhxBC
VunvYTeQQgi2pXaml8TubwT4KLwQ9acrlvzkW1x5mBgsNP/haBiItbyD+31uBa+e7PUuBPbv+gRv
+HRWj7DAxQd3GTJXMfzIAPjzic17xa4MEL0icrUYz3z+72aQvRtF/j1FLsKLOD9xIWz33mRCsYyR
I0vWlaFXHIw0fZ6hc206BXvR9IhA+srDVdEZB+n8nlwoWQSsDnj90fJy8jGz2xx7PR60brsDi6X6
XPvNPe8wdxm6fWJbsXeHfCPakArtgJWKG8oholDoZ9E4IqJ2o30IM3vYtNznD67O8YgDjSrJjHSO
G+zxKdHCnnu7qqGPnH5AkG4EprxS7njw94zuQ3YwjPwlF5je/bItDlNg85vJu+pZha+dCFkHN+2+
Bzv/IOGIbCZ2g7D/CyLqBUdAzijXU3d9KZ03q7GgFM3NT7wiyRMz7De5hMlz6iQ+tMU2oj0ivBoK
McsLIsu7pgZqjiuAw9APczKMDusBfnMO9uHqOX7K9R0WdBpQATxTqRWIutsaoRl5dkF/WrL4eE4R
dYvpSXuwAyebzhVzqtCk2Iw8pAvcz3RBV86NvjzHmf82wDGb8Z1u7HISyL8w6wYnxtM4oZvSuo0s
z/YOil2D8vLucNHggDzinqVYpCzqQ68mZ2vAgdjMraB1xR1z9GWXLbvg9u1J9UO5Sl0nzPG75rPL
qMJZF8R+GxQ3tGjxoA2n3JuDZWz8ZRj2y5LqYw6p527RsQONaBp2glvkMRX2Y9ZBNxDd/yLqvJYb
R7Yl+kWIAAr+ld6TokS5F4RMC94UgIL7+rswcSPOC2dG09EtsQlgV+7MlS3BA7LdjJnlkc8pGe8c
zZ0dpuoDa2UMwA1K46VhOblVYfHiufEdoxV5LjgAjO0rLOjNKlAKbf/HoVCNMbAqmYHybw3bTw1r
cMO6gUYmYb02LD4XRDOouWSjUnr6KYnwnhfUJIGuJuJUIiwyqXxJlr37sffey9SI1tSm6Tg56Yex
1TUawHfmYXmreWLvOv8Whtlw6rtW7EbuZJbFmsY29VNGM+vK6zgMtaZ5pq7H2SMvSwDSqt/ZYg51
zRzm2i9oywn0c1bsOupDzkj09hruvFhkdQhUynf3dtdGG8+ipQrnmLr5gdzidZmuScgTENU4V3H/
BB2sWZsdy62xCP5iAwFe4KZl3/DK1MZAWMPN0gB/xar3t2RGIsgoYs8zNV+ibk7rMHPWLp2q27iL
OmZ8SpLx09/dPRsPeYbWdiRm7Rx6Pia5daTeDReQRTlycfayuN36qVauGwOsV86sfqSTYDMoMsFZ
rmN5DZDftVUmw+jAXO8vtcwVR6OaO689fPBZP34Ke+u1gziWU+YizMYsZqO1HMtoZ4rqVhGoWye5
664b8gPggqNzDyeMa1brNzlAE/pcsYtODQapOu4O1cgt3KsoJ/Bz2ilVw0M9J9zFvNgu4XpVsJqx
+f6g035Tzm7ztfkTJRghSe1fkpjnv6n0nPdvQ8OdfZLuPJLnTsxYAK1HA2I4VQIfR9Gu8si9lzF1
zhmFq+wC4ufec14V9VBsUBA7VW4pQh/1zrMdbvbmYC/iRL4Ti+DvsHdocUggyKdM+2niLPOUvbUa
KQcyRmOXzqp0U1SMiG6Tbtt4qi+6WdaX3Cn/xBB128jhzZJm0q1aBqsYi/gpo3zr7hhiZ6X9Dw9D
PltJ8OUFhr8YdZQSCpdRsNjpU6RoSLbz858EkA7fNtC6IRy2TaZpe1X4fJwa77u3Z52xEQrSCYfS
3r81GksFX20HapGKIkcBqxMImyOnuOkNbPNn2A//qIVQ5EuijTGQGktE6UPj1sZjoo0v00T3UNtn
56EeO2iI85/E3WwZJ85JmSZUWJ60sHmtx4CrdZkGi0ip+NrKZj+FdrfjMeasXOCluTWQGUqCdq+U
eLLViog4xPdWdQunW7IghoTQswmnwOYWOV6zjQxxn2w6JyoPr2/sOyCGK33ZBdG7NmXaMZjxrHXM
AG3M8k+iL6RGuTHJD97hrHlOIR1hqeLdktpE85Z5amjNGNFVabOe25p41m6yAnClO8T/gnEUs2Cd
rOvC3w0N6izmZoYkjEhWbC0zbuaklDO2KTPNlYq5aV8lOcsOWa5kSsqtgPNHH1ecLEUlx6Uvqpc4
wNdd0UIHoLmh6IjgGHldi44WwDKNztKFi2HbtYV6iSwqVlkDtslwADicHDhubCQC4NF18N6B12Mo
MbioE99du0J+Rrw1izSy706D/mRlycV1Y2fb6UG/paTkxiR3LWqn3QaCLXwehjdbdsfSJS/k2tQF
NsAmsN44217ioOBU0b02ask9VwXyQq5qY1XYDBHuPwSbl4VCPyHGM38pOaU+yKmyiLl0hfNsFLQ2
lqw/QosSo7Iyby53xJADDsjLsVn3xq8H/J1yNwVQneGVp3uN7z7Z963Yuz26SmAaIBEmFjZpZ7yF
dpU+MxA/OQFnp8Eo99QX4LKImugGbVHjsUyRlJN0JgdSb0tUIziQR3mkXtlvbPnTjXMyoyHwi+69
tPIY8AnVbKPwJb+/By7eDMqLg8OJdU9KTQ3B96FIrmnPZtIQeHesODZxVSS/YdUFCzdJsNM127KU
3Uli0cKPuizbs5VN3hL0Fx1DE+4mzuKoGxmNxSjchvJ/nWhsDq1wXqsptE49NQA+SrYbgsRj/3BK
UGGpn4N+12m+XFqwUau8yMGXNw/TJZqgJv1ODlLf5qyuQh6MKaFkxBiKWb0YZwQuNfvccuQiDaUn
Cxc60ppz+w/yK1JfeqXpNnu1GEUXhTiSGElfklY+QzxZh31p7sbprMehsY+n7l0Lautos5sxhpmF
Hif71mxfRpaJBELKRTGQKfRoaBytodmYZrcLIVhdbU+4B5b1364RbOiCwRJDZHmp+uKtLaqjXxJW
nr9bCk85RUwg88OMzqK8TLhBxVuTQqtxGrN1ToJwOQJzYu+XPdLYd8/Z0DQLycjrFmhGRoF91c1T
6NhhQ/6+Nynn68fhKAdJ5N4M5ApyDs6D+aUC3bpodSNZg/IFZljx16KnaXT0Mzc86sA1hjQetmUx
hse+r9rdEKotFP2CkxFQ11iKk2xydosB2y5LVZ98q9586YtOebuAqlgv7a2j5vJ8BdTw1vLk2iSO
qR9p8vpzK3KTDrUzG3xmfxXOmSNgtuqo5hevzDfj7BCp4tLdd9X2f1f4JHDZIJdoSBcFgPxNUknj
KOj5bAyV7gFB4G6c8t9R0kM71PF5NH4TvWQ7Pvi3DgPI8X8v45A8efApt7zLzt6nOkAyovK3WL6m
MIuY/0AismSIj50DSXZ0ghHDgIVLIU7+KnPU110wImqYprvOKDPQenfCJDY/OC150ENcnRDbXVDD
FtEhg67lrKtWUZLWq7LmvuLOrSAwGdbKD7o1rcsLhblobzThQfLZogEi0liPuv2Jm9itUIPcgRFh
4K8HawWlI0fvKNArx+Cjtcvf3kD4iIw42QQ62aWaMiEtDTexap/1RM29RkjOOS3ExI6hj+LIWZoN
JuLKTY+eXuD/ZGgsnYZQV/gjFdXukyvuBoecVaFXB0lv1FKv8MIo+cn3ny9J96L9JNPDHuvZHBqi
RCbGvbYcMvQix0IXN9VKG6P47LaiuvQsBdEjooUq6U5tkqK8DnPvyIb6kOpbljqVN9qXm7v2v8TD
yB7G+ipoMndPGVi596idWCWd/VzXarinFk9w89kwmMrGRujLImpq6BBO/qNYVFELO+rD8E9k5aWL
P/yyu6K1Ii+bdEha7DI2tR8QYs7zN9YC9VnWxl3TKM8rgtJ5s+LoLKmjXpCr1E5jbcxvHH1YimX5
ynAbCm4zIsd5lhwmSe2WHtYX0yyuEyvpm1y60iXSNSLSV7T8LGqS2Oih9AmbFPqxasjsFfI/jOvQ
7vF1GvG55zDEzwN8kCr3LX2f0S5jQyKCaNXYhnM22nlzVoTmcsQwdYx9phzVA+Jp8JfTYPplt86N
VKezxzJwEh6hbVbY29Aw05WXD3PdO+fRycAI7BhNv6H8KVuHVKyuUZrmiuE6P4dB8lT3Vr7Rprw8
aA07ARWUA4nsOlqFZe+vIPJlsOdGqv0sDdIx9a90dBhfg+jFUYvlrfLN4NmCaM1O8RVp27zIVov2
RJUwz3drw0Lom5Dbd/kE8G2uFfEAqdzt0R9h5uFpwEp/JRX8LudGwUTUIbdLAmF6P6SbgaXh2oiv
SZz1F91OP72odB5RTyKoK/QfE3aAOeTma5CBX+WNX4q2TbdpofxT4JCCc4yB1KpDgxqqPVZZG1wK
EqW/5Rt2V73F/yWxovPgYGlZJeQalWANQbGgv61DW1tRUGTvWh+GqmdY5bJrEh0bthedaquHd9hn
+XacktXk1GCxS4wmbvruOc/4WMHwlY9aH6+wdfpdh5hb90189FwXgPgKHSNcmVUdLe0mPMlgEmw8
EN4Nyn01HZnADBtsSQMGMp9GoaDPg4PVZ2RsfciaIffOAyo+HBoHCajUEIc5x7PooqupqgTFeSF9
6nabvpmBIbdcIs6pjlL3ZHXPNXTbY7FLEwzZTac4gIW1hwmDECSpv2FJG91wIvm2bMTUHMA2Vadk
fhlHdxvVBPfryTQWrom6yifk5Au6t7h49jS1pqvBmxGMIJj1RSSdrWfzfVM5cWpSCGMR78pZGa9d
AfUwt2o4yonYEF5ol12uDTdZcztWeMZpHAAyHAU9j2OkXU5YFvEyt9hAHqLdaqwJz7dwsQG+tQtc
+bQAR5eIPH5a0Z4wVWS0BTaMWLgmmgSw/ykz1poRaRff16ZDlIp7Osil35nD9b8Xd/633t0Pjl+s
SccJrkkGVfyB/qYp8QOHg9tt3dYFwhP3V3u06vPYtbMTeylkHX1WKW7oqJNwvXrm4oF75UJoKvyc
DH+PyzTA4ucFm7hzzJOEbNZ5BRd/NZnfvgpWZtDla3wOB3b78y0GhMBQkmbWg/Dqtn39OiT7LqbA
hhXPh4ljHWteD4PR4NSiatM54le6kQmJdwWU8KUVe+WhYUVGF8Mj8/ToJa0gRpYdH5DK+XB7csX4
q9HQ+wjgKCttauBh4RsY840MBQlYsjw1WgUnmsoLs8PXqtT4VvB90gSUmZeAzqdbRWEEW3y4UQj6
HIriFbvL9MaYQ6UQ3CT8k9TPEhR7BEUdXXrkX0wW3TN6Dn3DdelgRbTocWzrhx7hCIj6Jp2xHsGF
KM8Wu3d1xkiyadn6qemNaKK6xJ5H62RPrSKCf3wCFlU8QkuVHKFyBirL3lNsMCDPBg+hNUgDJIlY
/nOzjWpKT3wgy2HlWMdmVD3BTadb22YNS0WGZCpbMb20fCVx/MPAqnjlcthaWTpGy0BMyNN19Gp4
/asCqfdcu/nP1OPZkqrIrpHhv+ec2VyWwXe4CmBmxtC+oJeHjtN+cGOVNHG3LS6apNpaKnol74MU
W/lw22tl3g3CzUtjtLW133tP9KnDZ6B3fNN0WnIJ60MbMc3LkC3aNLBW8ngUbXkUgWcfgv7sUPCe
pGzDIoNnaw3QLaWP64O2Soa08ajYkq9MnXxEo8NVr+yw/3AReMHXF0coJgKWQlWvAwxGa6ORkG8w
fZ6sNqhWcRyKHTjPxrqXWmLfQ/yOG1AKTCFCW0T5pJ9jPHZLqOP1nnsbZpjOi/YkN/AphOG2dA1S
PF04rssaxgEyxcTBknWJRRF5oGMrrmPb3nSNlwOaPSmW36Sk4y82FBTzyt646lEXH3IznzZkqW3q
8h5YWNg6TeqnCDFLZdPwYpexS2EnhYB9ZJIwdyrK2cVR8abtqoj0/CJMJHIxl2EV85NyOGlv/70Y
lsx3Ea3nGNWBxmiJciiHlOYxNCv+agYNPTlhAtdbK34vVUrJG3YQsj57r+ofKsmac5PIbWcE6hAa
TOINgAc+clV4JVH9mcetdgCc7J99KQ5M79k9n19wYK10IdLPiiF04lnJ1dZ9I40FB5iRGI84PTXe
6BBAN15LVTA/GyMUEJb5Y0jTOHU2/JxCcnUMlbiC9y9W0AsaoCB0wUzusvQraw/xhwjI6DG5DNGj
Byq87uLhlSayfN8MXr6L8Wc+aWlFhKgmWpIN/tG3QvEq02voN/pu6vC9GDGVC06fXQNie099Pvac
YIwWgzKOwVbq8daiXalIneHN7ptnfjOsUvFzpOtvQBjLlYeT7qYRzKTZxeb2VRQQp/hyTHFjFATd
k1JT91SV78TekXBMsmU4IsZD64R/zKEx/QC6sc0gDDFVUaNLCo7KlCHwTjkgo2PCpu0U5fG5CEZO
vpoXPnXGED6FnomLaWr7a+/HRPsmD+ONnNzu3JpPdmkySONeJsfMwQ732gHxp1mnmvtSlZHNVUFA
2jEPyiRv3gsa0AQLuNt/L6nFMUZxXl04Y38Y6Zt6KaiaeNJKtR4rSpI8KWkdlUBVCFh7T0HGJRUE
1cmy0bRgREaLgNH7one69aqCfp1UfXJwwf4vjFbPsc922xCa8A2DGTojIchjwcqIvht9zQbX2QGT
plVh3gW6QfFUCRM2fMA4gmgrjhJ+w8qw+WFq7IBg/weeG3BRjhUyGRtVw14VlivORblJa+/izJN3
yt2k5RTxZcfZsRrzifnSQPmYWDFi7VzmJLtAJWARKr2HM89FTKm06xViWHPlin0Wug5mTv9DT0Pr
2plzKavNNlZLyb6zpyCkTypjqzvhcKSu5dXMlHZOxtoi672PMTpcpt4cL6Pw6B4xzINAKN+nIyay
fuLCzUsiqjHtQle20d21mKhAnCbN2ILJyM9RoH+apBfJ/qUOdxezPyf1xpUV9J909G6kArYl3Kp1
DHuOvgukK8rfxD7lJHvsDDZ1TRxPO6eJ1Va5xoXbavEpdfcMWEhdm166+4RQ5kKN0t5Ih2LT3Av9
a+iQFoza6lhXHKU7mmlQLoffoGyD9SC0gpAM2VQkwLd4lQpklxCL6MorRu1IQH0zTAFnXJNGPUVN
DK5dGClWFr4RXuUn1IyzWdjsA/NpujVRSvesZeqf8Rjs0Ne6rzyzbRxYcl3hMeRCd7gaAgAY6UqW
wHSIKmFawOidjA1fVPabUyY7MJ6roelfus4fL8Jom9uovAd8TTRxmQ/roirsg5NaPfZhX+6tOueT
Wg/OGdcdf5LTYyhobGvDajbaxZmuE+jiYGCPenMf6KfRkYJ/MCE8m4yBcKujkqNG6a1LlDDLVExu
fducRFrLfRxzKw1GtbFKwd6ryG9VdUlU+teHmnsYMudsCbWScWI++qyL17X6akLkZVHICxlX8NZB
UpJcC5qtNXt7qYTcAa93WSh2FQw/J1yj5AEWEMxJnk9kNuN48ekVwGkAeTVXU1P6FQYuhaVe/+aj
E3+HBGoX0tGqZ9Nr0j0te7OPo3g1WQ8v6KMarp7Q1/ZgYxjNJiwxonWus/Wk6L30ue3TP9WJ6FS1
CgrDf//aelp0GuKSdRZzCfaCbFO4bXuICbKc6W+I2ZWoJ9vG9qEsKC2QL8+lN+mXaDTH/TTOdoVu
yeFxukPuSc4YoklXahbGmtp7qk0UXkul3XKw+ZVOMfqnsGwfPgr1auyJLqX+SZZIE1H5keitc3E7
ikmdPPMPQQVVx5T6c14bYtk4qf/030vYkZirl05O0bEN0XrT51aw566hPRnRjKopE+27zcTCcEYO
3Cyj+0rsOY54T8CBdIK41tkpHPFh5J3FBafozouCl66IqlMUBXfpTS+psGiC1Mt8OWjDgDPHtNdu
o9qnbsBV7fGchR93gyGxCUkh7Ena4MXA0AOgBEoAP2OfxxgvkvSBjm2sHTuhiTbg7asm3Tq3HCgX
bRvc0oKUCVIZ0CTfHra45DYQVJqrXtfWk9U+hiipywV1V58wvbiKwzh5qJgHm0iMfOV6FgV0pp6e
MCIaq8QG3+ar22hpyR26UXoPteyzSG1riyR3NXMAWs4bO8mGRI1TbKF6lS9cm/qKd9HYSLBDHKA7
8QDyxzZZ2vaLw3Fkvo1uQrNmx0Bz9KNsnroZehJEwbm0dXpyTETIEcj7OwPdHiuxeo6wzlPEkjUX
U9lftRto57zohqszsCmCYuscinaWwFxQkkqvg0/NvxL+eHbourV10rm2aLrLlEjtFUcpjj+0aOQg
6siGolrZzcQtmacF4EYi79EUvyacgQA7IUVmudyLpsovMf1IVl7JhaabpzBA2y4LkR/1pjxNJOdv
lk9dnkrunrdpCMF8+FixpGn88yfXO/FDnFA9snNlaOxyeVmYItAvVCXYF0fa+EMtiqETDmGGk5TP
FQpNK3t9R6NyeCAUUZ3+g+dih2g3OAT8238veke/VJLtiSxbZBJPjY4mofQoIkeCMW5EZTtjDZ1W
Bg4UjrY5rdH+rhvN/GyT790A9XJ2ejy+jnhzto1Nr6XkVMqgyv28igXLGSlvZMx3qnKtM70W9nmy
WJbFgvOYkVs0hzZoO9BT83Wn2vgwutOJ2QNqPNfigbp6Nrelt4HY91CcqfZaJ/KXynO3btWNCLcs
iitIKofaMrGCmrOwWTQXP50Wdqy6rU82YFuLcVrKoHFBEfxNnWHvTQMHSl9BwwG3JoyV61MY3vTU
HZYmx0ZduuydmJa3QVjYAKnhFoyDM3xL8CqSbZXZTOLguaazy60e9woFjThv2qVR5wSgaGqFbH4N
6x52WNTs2QKVd8tNt9xDYxy4ZnUdfTEuCsSXBUVhLVZnEb1QOnNU+DWXrI6iDSl7cTIzq12WfLY4
yRJotK32eSwpBfJzgDfsO71LnRryXjrOs12o6Jbo42s76M61kB2/wGORUszSZaCzIa/tMr83Sf4D
asvjGWIlu1p1qNB4TvCK1BdNyndyb+auMqv0gmpw9SLwyi5q3EZ3+valbaEiRbEerSIKWY+5XdZH
iv/2A4ucrZZm2sGLlXZw5hfpV0xyc0QcS/hpcjLjFCBOtrFwDnqAz6dzAd6NqXahuTO48P9Ak0GT
igfKAgLPvEBPkjsfr2kjhvb434vBufA4pThU9IqLOy3jDTmljAcONqOKzcQZ5JBz7js7JpmC8im9
1mHcnsqdXeLAyArV3tukISDdQ0CFBKtnLC/BlTgprU4sJImYti+iifnEa2Y1Z6balxxPNP6jkSW+
4a/DzgpYUttjtmI1KDfl5JmI47a5H8R4ywaEE9rzyHaX7nisQS3tbOk+T6WWnRKjfw0Do95mER+t
wrAfOmvZkxvX//8i5v+sNbWbpNJ2Ze7y8Pgv9KhF6IteUVwb1v/gEpbAsrxP31Pbsrp1nkmUgZ8F
cmf1ptvGLqjw5NYs/VB9/CXBPDabmgJnF4a/mQ3XTrFXdfMODHSONoRigojsk7V2Xwrk9tSK+VlH
y6CdGBeJAdklrjubW0RFRVUbv7VC7DjXLIc0+KPbTy3bpkipoAeoMP8SVCrMmTL/l75KYLtQ3iAq
9ZXiAXJPTU+dNckGkKBNv4wiG+zsHGgdqpekz19HlpucprwliQiKsRXuDJLmC6/AJjsKWodDbyO1
4Gf2o1lpeiry4MMrw6szx3S0IV/HFvnL0vHfYmNaE54kvzSONViE6UMpeRqxhO9jFCPk2mydRVxu
A0v/RceH5hIjFRQ8rPCmLJs2eicEeDUFyHmrZdAJmSTlum3tnYidz452UlU7Z4S9Q0N1eoJ+yyy4
HWtULN01/iKvfSZY9VGwZUHRmHEP2kvgVvdBF7ugAyRMZ6XaZgam7N6w1x3bJOykD5i7EfdWAvPm
qxUY52jsX9BrkRDdX08Gwz60RbWo8p6zfhWTk8R+uLYKh3/rCpz61qfqntze+TI7tJBahh3FlZDv
/J4QWzw6q8E6GalCzrHvAPz2LVhHG6AAXs2TFkbf3cQVNRUkDGsaw3pEgIUtBS6V96ZuvrM069a9
TfzaCPZcoSEk8fhHgAiyKB0dK3/Y2pbFYBW5DyNi8hq88GqG2rXvqS0TQYXRQXwlbv8RoV1zJOIu
wFPkAEr5Le5YvOPF4A+Y1bYazWhTBuNPMXgUVrLCWTkWRdXF0DDrD92tR6TecOu+OhnMvSKt9EOX
jhY4geS9TUip60nMfFj35QrwJF5Ydq6k/Yx7mlb/fCdhK1D4N8NxIxbaTDUpR5VEj8vnSY8AxKwp
4AifODCyoGLv+kFn1LAyBxXA39Vf2YmGOza4KZDgcBVnKpuVOT5Scc4RWtoKJoJ3ygbi6l3dUL4D
bCUujM+qPbgWE3QYVrw5qN/sfQxkeLDGdhexAY/Vmxaqlc7TAe4dx9sJZIlyrVtehBvfyH7ReggV
O+OfGTVfhAZ5HPBVztessYqZttBdk4jhb/4CPTxYOy2sUQEXFrWyHE463C7wCP7lcf5uw0QgdXLk
U7hMdR+jrGBUq3FAleODpqXnEWlAsoxRknJTjlUiDt/EiDhU04G9MBfEOvapLJ8BajwDV1iGmFN7
HcMTrsg3HursLxAkxj9dmSf4EQ/LGvZYtbY29tL/fouo4qwdFyAhsc+P/FNqbGAIXf9Fdn0YwU55
ZviC0/sFPvNfJtwt21JO4CUbGkU8k6ZOVkNtuawi4v6N7q7TOOBcB0pP2DwEp9+gkXd2LNnSdiig
Ld4NOX7GE8ZhYbofwtCOmaVtqOvZDzL4qKQAdFIAQ/DzmyBbvIDu8Q8YwpugITz3DIL747fDnMlo
KvZWl0NmZcGUGzAupxa0m2Z+J5n40lT/S4X9nWmYE6t88TjMI6bRO19o3s601WfmDUezTi+NHTTL
zNY++sbd+2boLYVtk68J4xcSSRyzKBLXi2zThMYXv5/y/3He+wfc5m4it6PXr30536KhDy/ayH9A
BrjxVF57vX6Roctt09tkHlcqOAaE+2foT5A/LJqf02Om2Q/H0H6DqvhUoryAjEL2M6AdpTQI4vKs
7O+iLF7M6JNAwRED6SOorN8g6t6sSNtkeUvms7mESOyIoHsOrPvazDjHCh1WiDt8pIHzFwEr4MBb
76Y+2SFv66sogkg9Ge3RHvxXq50Tzhw0yxoYRsa5bgKkuIwYyeLMv3JZ/8YhK9nR6rfAb6/eZTIJ
OBQk+2hPow/YmzjpI48tvCHFFsLFZbnZzR7qnZqqk8fEuPjvt41oR9dNiVfboWYRn+TvVD11eekC
hpF/5TD+lPHez4wa1DqB58BtzgrAC0yxcDmGLsfn4mB5z21NXajeytm2+kfU+Mqocw+SUcOHrX9Q
opyk5YbytwsooXeoG3gS1DrxRgSfiL1+vVWwmofY5bip45xl/i72SdUe81Ija99ukyY8TjbtR7Z5
0+xDIYsTBy44HQhi0Xtdf2jBtMLJu9Y5kyWOc60JrwXwR+vUO1lZt6KzJa8Eu/7xIVruIL5Zvjev
Wq8ujs6eJXHI8rjZkQVXtPTqDpmONUlVin3p8VQq7aZd2F720VJlM+VsB+T0S6IOwcBOojXUnx9v
Eg9Uyu+6BGE9zGfrrDVmUyM6QUMaAJAI5iafNnPuamkeDfiLo5cCFrhZgZBI2q3GbtYbIaIi3koX
9kpFQNNryM07ND31Kj8YVv6V5NzWW1q7hf5iA6RFGCiNIFz4EqQEPvz73CbFu1To2g4A0St5o3GR
+N7X1O2MOmmXpkUdUM1SfIGB7itZ8/BKF1FvPv+men9wBzAnyfgR6uYF1ky78Ng/Dz1bQksn+zWQ
mKOSocWkWBncyv+DOCxLm5A9Ta2Z3X6aRf2I6+TbGbEsmDi1GhE/azStDX7zF7j+lz7hvK/dlZ61
D/YGNz+vrnVSvrnxBXIbFbMp/8zeTTzJrxi/rrVL/Ld0L63ePlckR9o64DaYfEZVB+0hOmYxKDcj
vad8ZJTi9GK1zbNHZmZlVw876m8Obk4yhS+D6ZIl767CItgatuadsedbAFfJW8mFPT5XMC/NCNPb
8EmAMiQ6vJVZ8TnleU3D96Av3aLeJyADZEZtsjf5z8xMD3Qyni+mz+PH5cwb6M+tNZInM14ajDaB
Nv3YUXpL82kLm+bTT4yHMCCCoQA5DUcqaOlMe3r3NE4ck+zhoxY2n40seO+fEt96kb79a2LmWsSd
yf013Q7S/HHsqxklezMsfvQQe2bf0NgaheMB8z4hmRKNfCyYk3XfgsLUhkuF0qEJ8c+zB+Bn6GsL
vxi+9GhZ6d0HMgkGQc/6LeUr/YZP3Kde7Nw4tzYXolu8qMF9nYLuFanm0xj1Q2OMuwqVe2E5aJZA
PLsm/rPNnKEqyp46L2dgma+g2vygizeOURmZSBbmNHxFwt75HWCZUoRPUQjaROc7TDWIt+3nqIGP
0DX5GWinzsSNFgjwfm5cXXPWB06rvZOfhjJO6J/ejHQxuU7BWYBPMk2GR0OH6prHPwQEmAm1H1bh
T+1WeM0n3FPSSf694tOi8YCZ9JBIRI3nGHeOcrM3A0Gy13ji2C7m0rALr/7Q3BzQ0/VQ7V3d+xC5
i2bldy+R6awElSYODCjWVuK1cXjra9gCFc3pc1Ut93x30QPOQevhkgz1aY0+zNKCQD+IkYQYiWDZ
3TwQQL40u/2qJeF9U/+eMJFBVf9TGqN2P+ESZ/WxxVDJ3aqm4QSFZREP+VvhWz9JYf8amnPWuZkM
Y3+pOU7zodFuMrGXgHqJaKbVmQDksu6qI9mQg6Xko5fDd2jLjUrI13kTtoa25C+oZeC32c3mFmoL
ToF7VnRnBON7nBFedkIaECdIHkg71tSG/DKcpmH+V0uPiKCJqZLDRcOTPMyLdzqt5u56Mpd6qk5Z
l23r1mD0pc1dJ7K+REYFHmjQ/o7un9ceA6lZfdt2AbRbNxccQPgbT+t970OHk5ixWWVUc8nJTwqz
qQestBjRfcGQcKRp3e7HcLe0czGkaf5fhr1mEZRcGLoLX0j986uc6zLRrklvrKLC4xIGsbDQ1W+k
YxKB+fzFtg+Siy93DcGuQhFxMkQ4t4+6JL9IqGsGf/MOJdGzDx0dRwMlkt7Hgh+DIPdIDl5/Gb3u
LxL8uo50EIQKbzv07bAokqiiMZR3ps+cY5R9hxIPzTTfJuY/efAVsVrt/5g7j+bKgfTY/pfZYwJA
AQVgoc31jv7SbipomvC+YH/9O+iJeJIipIW00qaje0yTfQmUyS/z5NMQERdVs/uj1a/fszbNGDzI
ixPzajqXGSARxdAZThgkrmNK2jIfyVxXufgx2gwVctwa+NBWoinfgpKCrfKvcXM2V4nTUno+Rw+q
qx8x1I984HypAW8SanuqzWn5aX8pUd3Oyv8MvBdmCu+a9hvmq1j1LNwzwsgirJomWfQEzmV8686L
C928y8gU0R0Mr7c7mD3DKsfHNegaHTo+f8D5ofJsHZWMo30fww+eId+2zrE2v6wifFRTg2OOm0Id
5UcsBMmqiICWw5N6KFkSIjk8GlX7ApGYR3L0sHS8CiPAbLSVSfik6hHvcB5cDHYmkj8nu5xeQNTt
Bk71RQLmASCl43bP9cyXtqb+ReP8MF0IwakFMzkx8/cRk7ruwTz0xVtllAlVGY5YTTRnkuDmTbWr
M/6Nr8glxZl3Ch4ap6leZx9Z5N1I70+VjJcuyH/rUTwSE3/ruv6apvV96JI7VwH1TQdY3SmyF+bU
3rlv4vw6DXhxiopo38RDMbkvBZqc0i9JFd3anPBDuSeUWofyXuKrXWogEE1y508x42JN+yu2kj+m
hBjox/6t39EV75I/JM5SBQwamWySaDVsXL4FpRdGck7m+MH28AZWbyLi0SzdhPSmBpMURBSy8yMg
WR5zXBmtNQRGbK9cj9r5JVXZC3nlKbwafPfaDh7BYiX415mOhv6mwiuKr3rTTSwHk6+ZrXcM635i
4C1e0u9MmxeSHvPbqizvCjeC8NCdnOkICxAnOPA8Mpqcob2X1vffRzt9InOEe9Dtjp4t7/2EoQ8+
MqBPQ/AVs+z0rsZzD08AbF/x6Tn6o+8HHpjsor3xZh6C286bDhYNQ8R5H/gwzynsGZQ0/ZZG9VVm
+j5Mj624GlLccUT4toMyWpHIZR9RziXNfuXMbSRqP1wfQHjFkxHUFGYxqM0gxoB9uHO78rPMMEZi
W6Qtu9lbDq+JW9BXEVlkzTPh3rSuYEmSaPB2ewRomKIejQqzIEncXgAUDL340JTPBE5emzIplgTT
2bH5KbQa9lCeGLvJBY7j6qbaUN6wx1DzaBfyJqgIINQ08zXtekpJwmCR6czuFQLli7LcuwSSNwmy
M4OKyzjWJO5U+gfrqBlb26D0kTK8owRzGuMtmqLqnkjsB/ZBql6mbdsnF7Mzn2p/2jtLHCk5mKO4
zPDSlFXuSQat0oWbwpeMqU2JqeOk6pKYnn1PAZSfls8jcU1OKAdvLI4jqXGIthfU/fe0ZsNrO9Yq
/zGu+G2fn31OM54oHJxxKRDU1lgz7KF5XswG7EB5kmNMVAjDrSKKP+Tu09iMX5hbzq5NCEHTfAVm
alr5VXwbsEJNshGoWwKLSLTJUiyoenmEQw3DbiCLaWJ3X8/LSgUzmFXPu2ZeTHezYC0cJa0cg/9r
YsJizWZrMhNc3JMJM6Z13XVtNCWgiJ0UQJMagdiPmsvQrI9APLwzOTfWf//TcmCXleocNuRqACu8
iYlu5U4zTaxInRpLtBaTIIlXmb7ZZnsM8ORMMvtsAjbSts5/58l6QR4CA/A1pP5tOhQn12seYCPs
h+waZdPBrpdBMtQQS52ETp75CCNeMOfaeSziWSSOsW/c6ultMLNXkfuPGPsujhW+gH3aJWF5mxT6
Mw8Z7Bh992Ep0oeqVmtfoh4co4pmUQW1rxPJn6gxHpxs+IhNtSv7ZSDWiHqjYhzCPVaTGDkkFpwI
otj/7sqDLDR+ifbRIjcmg91iXZ6NDle6fgXQX68Gw3pLu/lQ2mrb5PG7WTpXPze+XNv5kxTmvSzr
B10t1Crmp621D+Xkb5nT0Vbg7Tji7md/1CvNTTeKrPzgxy1R8/YU/5WGqnWUOt+Cnyrt0V+O5VMw
bN0r6d5SenbfpD9lG96BfprR8XhFZ8d5w0o4hNgXMDENUA2GFbX24W4E4rausv2UBxukql3lj2wH
NUI48RSG6c01U5K1ArYUuGKSP2Zy1w3dc0PmiItde1/0HY1T7wQ874aEeOxYn/Iw20Jro9gI0ZWc
EKCASr9KnNMkx4GkjBjHYEsKZIiLNaYA73Jjz3SKgiTDuNdm+4MhZD1xF2iL7BQU/k564VPiTFeK
ILJr2pWXODR3VNZ8wgtd9b5/VP5707UvKQWxKDTgCwxPvSRwmqrM/K0WDoag7I3aivopsM6EV94L
yX6fF18O1ZqMH6LTAHwCixL8Z4mTJuSiPd6X99BXbqLZegA58tq05m2gnfsufVdUt4StPo9liW7I
tDm2xoeEHUlKtkzNsHua8ZFzI34OEPCzYvxOGaOsFH8rthOBGpM/5slMCNdMf8ehOkivPqSKo62p
XgOd3PStOueM140EaQQBzRbOdxAZ9xORJTvLbnh1OUaL55g0QuIalzlJfr1hQE/9Ymjxx9SQfvPl
40DBZol07wu6C1D665fY3k5L0zjoLCLqzfhbHtjXX+HOvMYQUqfO2vdtj1Q8bXsXLUI+Ypg5ZfYf
2m+Obt5Q0Zg8CCasI1RHR433xUgujFuTi666dipASCWVX6u2HH+XiYrw8+8aXgnIKw5VWdTs3KbV
oELI58KTvIjkuzO85yQpPztH3ERDv/wMPmtCoSWwqwGHgyUNxfrGSoJ7FQ00K89tT9l0AhIwNJtf
1zNeZ8IrWTXuRrBDgC6eEBoewSa/A6o26/yiU+s1DlEtDUO8BZSpGPJ1aOSdrbtnQE3lipp4OJHq
5Nmd3Hdy4bD5PPnB2GT3RfxTteSGgUNNl9hKEvLE0a5IMxq60UMYqInfwq0JhU3jPmi85hk73J9O
4V03CHRdql5TwlOWH8lS51H9YT9gylc7GMylxIM/98PZYDq047Dewiqo6Nc20pRzu5tc554AeDbA
QbOiR6YH1c7Iv6IuNA5J3zPV9jzuQSCEyjS/jr6qD6MI19XS72E2VnNroZSvQ9CYXPv7Jmr2TQzm
KMs7e6vEIXF4bAILWwAP7OnvL3me2f/6naWDbFsqjFMN7SAndoP6NIScOTXfytoMmnk95LztnBhH
j6gSVvKx3jhGZJzt5Re8DfT+sReuxZTKNZa07tyMaX/++zv0TTB1NsVm40jNt1Fq7+R8OMBqzm21
KHyhnUw7gimfls0yZAbGLhinmsyFV5/DvqrPKssI0v/7n2voRBs/gg7UUmMnJ/c+igGBZ/3F79K7
wVKvJqgd7NyrnnEbxuMWsnM5eytB7UlL9mFOBmNlzyxUEluWmWCwslL8wZ73MxghzXfju3DyDvAv
XS5TN+HfnvWdC8WcnAwuoQCvFpKVju4UpB9XpOkZgZFws8S0mI1iXWap2plBfUlH8zUMo0+ysiix
jfnS2cGLp4FFBe4THqwM6xBRXdssXnOQjgydCUraweL1jqybpP1SACY2QROn3Ovkn8o54ZU0Dzhx
UyQBkKnwzGi7+XINb1yX2BJXSf1LnsbcDrl4oHPmyYSSGltwnjo4KIW1djT1LFbS0r/lbEGsD2vP
cHfTrGviHry0zmz8YKn74sFpObqUOzwj3UFHFfCO3kIy6pdjewW7zWP2WAh5O7OVcLL7wgP/BGX+
bRBQF6FbfUgahLKpu5K7xqA9mFCnCjZCSgErifnWGbmqJRb2eUaPyEfxkRHgd1t3975mhCSGsVtv
NQVNJlaECOwqpJAH2gOZvxDnTYj8QjZ/r1re24VdE9NSzxuK7GMjJRXmI7bmnCTR0RbhFwTubCMN
JNAZ/w/5cnVW9GFLQtq7vz9Xy+zI3PrZxaqKpzKdkRVOMDN8CCEwSnT0EwV0sk3aONT49GfR7JTB
TRSGKI5X2m4wZK2cabpQ+twym2nG+hUVnaq2G0O5Hgl561KzeZIr4mxD3BN/5TIg9Pytq8Ir5TX9
yvLUyXTHF8CL9SppEQnj4KVo5bUahncrU88AW7KtbZT7SPPxzR1nQOqg9yZqLkIV4+kIRcRQ3UcT
/vFnqIZWkLzWbeFt5IjVduBkuIrp1du0oI8YOR3JraLMRfZ7JhxOMNCqU6dYK9gPG6Np3jKTf1xF
aLh7z9IJDGhyjsoKraDVv6UxJBurN3farjlE5nNFlC68oVROQpr04Nlt6VIcOKgaG7RNvfGqPwkc
QG7aBE6qnM8S1T5W1tZBOOeyxrZY19TWIo2sTdIVBBFDwkeac7Rp3KhovpfFcxKBn5vHneoxnNEM
T5CdT2HDBp9vTPg4+Pf6ndYDntIMxlClmu8qTLdDHZ6BIclTWm+5uL4mQ8/1F6wvJqD0iI3vamFk
WlN6OCbMVlMi27B/DklG0Msh51FKhimmyneOnSQbbxbUY0Uekiqu4GMZRRffSc6knp/aHEY6JAX4
0Cb3Ny9jMhd7DF/xDPkALYugfMe+uWT31YYD2ncV6G+/6hAY6wLi03hmJGjAbEL68T3nkNjlcSCX
BaaTOTy6uGaivUwBWLjJwmBlIEMlvona037oAb2iOxWLyxjMu16bOwQTahzcgARGWzRoATfGVMCA
wVT5jv1iLYUVP4vunUh3e5iXEzw2qH1CxfI2yqBtoQFtgQunJzuYv70yMXfJWMxrmqLijYMro1+1
kwh3fnsPOIfpdJJRUsRRY2PgluHQnIOCwTYRUJ2yxujU7kaMvKu0qOkN1Xl4i7aHJcsLqU0ISszd
IWRD0c17O56To2dEz+1cOjdZYpL9NMUZgxrrZy73OTmT7VhT/OAsDJARkW07dX/FCx8oo5lurHD6
MqK0f5/KQ9MWkNkYy4pSsgfQv3Aw0mlccisvNKbmlMs60xn6vXUui+JjYsR7lp37nSQ1jliDO13v
4boOD5TJt+vOtkmS+ircB4LC5TxjU2XXE5vKpGfUjDvanwurWPpxCsoY7RxFNMcIuvxRDom1kVo+
/GPpF/ofdTD91+1J/6lg6X9d0/R/sYPJoWH8v+9gep6//qRxqz8LKpfwpujp+PNv/7CX/9O/Gpg8
8U9EaNszfcsOfB+R7f83MLn/BJMlKVZ3Lf7rwP8PDUzuPyVGmsC0PbKngTSp+4aTraN/+4fw/rk0
JdlwruRSSSP/Rw1MDI6X7vZ/lW0t3ykeMukJT7oWJMyAL+Uvhev/oQBIZiVmTrJO5MioT8mM4ZSC
jikdqjdFnzIm6YmbxqFXrmu/FtiKWGtJIGW7iEwcA+riUKZjSDNk1624ljWY7FvQD2GAXVBOKEdI
HbeYU42CGVMZ471HeQOdPMbEh6IC9NN4ykwYSfR1VFTc1K+R64x7Epzou2rSm8BnP6RsCUpFAYfS
tj/rfhmEJ0lPAC3bqoGGcFqMDYgq0X1G+omr8kSCNBYPIsRN0c2LNRalTHgghDIN7jlQOQSmMFV3
ObKOn7oXkC74/YqD1u82Dk0SJjGHWtHSjGcU0VoHo9oUAnhOVqo/ATsQ72IwnXUZ4kXQ33EzZo/c
E9P9ILixWW5U3XTu8OFrK9zHke7OAqsI16kzifSRq0t/ihPTOXMPCXZl5DOJSHpoOyAdTfOklD+e
1Ml280shgvC2Liui9W4rsVpS4N6HX4UwxXNVEzS2JJNFEzIcMXiYT21KjSMs2frDasQDnttz4nji
0jRgwr2e7QbpUrpF9Gemg9SlKP3bQuvweHjZQa3storhWBOTZuxaruLcVAcJy2xLVCPZJ2UVkQFr
19QElG9+j5CuTXoeKAAq3+yGdBDBekINpfAvZk49h2iW4gTjaQ4q0FuAyc50EOLLgIECUIA+++SG
8Xm7tQJik3Kyq4uJhyswMrXKgEQdEyHR1pvoPHxwmOu2WZPrje5nyRjI8NnwmPNVFd9QPEX3qq7z
62CUdGBqA0XC7EHw19X9MEKRwxTxUYKRIfHKjuxOdr1tH6uaGvGEc3AT+MYhbVzmZwiZj5XTNDss
chmh35AMaj09+SL7FdX4ZZvZMQnb6LZM4vBQGWtR+eYhbNJk348z8DSCwrj1VrUDMy+lVrDr+Ocm
hG7HwRwe3JldZEjL+5mdZ+f2ImOPG6xHXTPom1DI8BtSslgxsGo7dJa2ZL6DW4+kcemuOipzdiEz
EKOaH5Mstx7bsj/RqOPuSPH4mySSP4NLsLZlAvmgUO88k9GPyluTGzgC1DQrSdhCHdTQvDemYZ2g
+jD7Y8BIJ+fJtunZzgeP0yJIfooqeVQGClZsP7rrcozb8LIo5IgW5RMpuWwq98XV/rYLyVQWRfk9
TdNNnH4Xwyi2esTrNQb9XoeKuzgc4x4U9wKptTpG1mlq/kD83DUWKwgqzhL9qfdiKqxXW5KR0OBN
Q1WCMvCydCdLwV7KKK4W4hgQhjkPNQGiKsyyvZubL6WerrYBpSiZ3Cs1iektINYZdYS5YOhmdzPJ
9TOm1XYHe0d1BDoHETN9JBYvIuXsPQ9AYyXsU9A7O47H/SVLn3M3QHoOk/NErnm3WKTofiprf2tZ
xN50mj8TsA+wbiIl7wDqxBebqMggjQ3+4BkXqntsKJZNPb/76EuuPf6QIoDb36ZdwPClPndNRGSs
Q/dtVu28iZ8ZN5UvJgdxhQth6AZ3P5TMV1tXI5TK6FN0tKdamiaYUmZ4pHqrBvAwfWL+nQ++E+Ni
m+9YQdqtW/o+MLWQaFdU3qiyvmkGSODN34QrBHwf1W6vMt52szAZ7YpmwtJKc1rd7fIWwRhnrLey
qvmcmdzHMe2RpHeS9mgRO1rlCdVds0jsbZP103puUA1wXq46Vz0l5Q9WPf7aOl4pK8asaBs3MgCf
N66HXnxMVv6Aev+nkS7RcMRNww2mfcesE3VmTdqO8Z4rm80YZ86m5rzlFs7i6PEYzReK+eWM6c42
nCfRmnfOgBjaz8aRMPFLkAXgUwJJ9gOrsBPB07ZLDpbEwHBQ99xIGvWcf6DYL2VtdGnMEVJxwCh1
b8TGR8jkDD+i+1iVDLjSyiBCHnME4zX2DiM9vDUjADW6Hg9hBWdkicZPVdYdo4nIJF7AZRLPGFeG
k3wKjLMjW/WVMQRiXMiyk8BMdUkekCgbpuzqavPsJWCOej6eyi+c7SDGI50/LNWGugv1cs2aPbVt
vRpVjdjSmjHujwmhGgUUWQ5m3Qd54nsd+R+wUrggmuzCtVWB9cjzW2VjvczlvdLCuoaCxSqIGGZC
Zfy207R/Yz/rOKfH1b7wqvkJ5NylD236kJmbYVKgizQkbUb6dQQbajxFzWH0QVVBqKW/A1DbEDAm
SCqmulOWUzBby7faBRzL6J4KAeOeS+NZjuE1sf2FF0hcU4meN65hLujCj9bS2eKZ5xXouA2vikY3
W6cNSG8l7d5xnJEZrfNi2PidGwOrbl/ZAUw52Kr4CtiZhAP7V0jiBVW0a9wYsFmcndDU2FPzraWY
T3MQhpfNfGrlUAxxGi2dMMK1i71j6XsY86c0zbxT3KIAxxQ2Wwq+9wxpaW5E8kRzNPlV2gycxzQq
Uev53JuQYdLcq+vQG1isoCwOCbJSMia/DNKts6lN60ExEvZq3n2j/EiNODlT+PwzRpCpR1xR63jw
r8Hkm7R959/sHTXXY/wNGeMmN3GKU4cfVkoy2r2JutPxVfPEhpNk0CYN9iI6eyzmSrv+tjblpZAM
iIeWpKmryNYPnrX80+v1pLLfIPLYobzpAaJDfMhTHqghj3r0oDi8lFRHTZXqwYYA1Wz4NpK8MTji
hVjkBGD1HFmU0cCJUNg3sZflcsPUaAnZtJ23tgnTnumqmy890PKL/Giktm46MG9DGpdkQcRD6ZFe
I79rbAiZ1Xb3WvGD3vXluAhMxY1pGN12kG21pZz64mItKIivWyOzpxYjceNnMP5U3u3sjr0oXcq5
CxOjd4mLC1nMcUAYVG8Up0B1G2mLI6zdngEBeBuYbgeq2ijsHu3PVkACGpVzxGVIJVzcOVtAuZvy
N6NwZutjrtlF03zsbQZEqoNr5TZfWdLcEu7wdnyuPyJXrw1dx4eiexL1aG0AjP2aAwyIrKdCBfDi
OuvCYNuH8XEKhLMHBnyahBo3nsa4BpIG3GM5EnalLhgTKUDzGoLbkfH2t4/1rq1UvnUJF68jo6MU
rb1JaWBdeVhbOhc3o8NALYkOgXQqwm11u+1cVJ6wozDEM+RWw7GyM85CAfAAZHjBmp0H19i75y6a
U/bCAqbcRcMtE2TGCPPi379/mNS0CbB7GQV+RBlA4AKMt8kycbRNbb/50Vys+8J752TjbeWQLhsQ
IefGWXq6TcDbxsh2IQboM4px58j7CLk5y9d5qdgTM3HNP6GLsXxrlg1fgRIoXHM3p3Wx8dGSbOBX
DwQeGCD6YKt7P71rvdwFQdOB3ZB4ZGBMmmDbyfw7HrbWyKqfk0mp1cTNgChYm2B2YtTtTNaZEfba
6HzczaJW4AZmjKZfc+U3azYIVoaBFcODSeEgtVNvgwU0SgqanmvjLQL2Ew7GSzfmG/IGm4FGu3ND
g9qmxxzI3FGkd3XdBKRpqkNdC+ZwjfONMEN5VDyCgmzxW2g3Gg91OVj7LnXf+hYxu4BjtS6QZ1fT
FHe70pXDyeQ0ZIa1DSd4jLdxnqGWe9O6Nsnd05pc3SRRd3Bmv781U3sD2+XRI4+0Ym47rUWvH+kl
Y8PCg1cd5hZ6sz1x5PA8g6DEFAGzYBZhatrJEwgcHL3y28bp5nM8YnNPEouwIBxZELuy9ZlOCX+C
m4bx0K1AUplYVSXO7gnfdNA3/YGGjPYmkOw9BV4kMuq5WpdOhKu0Yp1gjpZTfEAfTG15Z1+DEbIN
jdXAZlhDTLrd5qYr9l3xY0+Je/v3Fz3g1yrGsx8qDzbZd9w3401iRlgsi+FaJsFDIaz6Dlmuufv7
u8ayon0UawJxkBRDDDd3YflTRi0oIW1RHDUCr0dk55YpqTDq9ariJMLMPHB3UOEw77ludvA1mMrS
ytz9iGkPi1pyyal8p1NNnHn9AcvnBBLoRJFbq82f6whTV+lUcKMMFgdWoPegz/K7uinuzLqgaw2n
LphZe69RJnmiumjbUVhsA4pBqzn68qGFGH8CPU/XGXZJWQV3YywPwA7IqYr6bAnj6I+Rj80z6JgO
BSssfdU+9TFnKaARE/yYnYn8teFVfrVw+hwLUz2UVfCD2O9sW5qkuCx3JsBDClZrPwKpHe7Ahxv7
qK5snsvyIfJLd0Pg6l3BV9cdFu+ym6M1BX/Q3+ww3riz90Z6CZbDBLzRFhQSeM3WS1FXO6IEBK+X
zbp/S4kww+2h8qHu6XFgvsbRPQHs5FOy6Ci6mepPgFyAbYr8J2Huti5CF4pZhwLW43GygrTlxaIM
stb9JhqoyChya5cyUIHlbm1y8OMbXEkkEoyDHsv0TIXw0XWN/qg4WHGGQPRPTesRExGWJtTrduQK
HFRXHGDtbZ6tUgMfpobWzGhntpB0VXoRqfPL1CncS9M+ZQmyOUy6YEF5H4rZajEthYtvtaW3L5Eb
Nx7QOgteeCCPBpAhjp/Km5khQ86avjMZ9vs0Bokream32lPuoYHh1zvFtu7MAR5r/GQ6prXOrHqn
LQYAXh7Hd3lFR1jX5m9JFbpnessQ3plBO4PJFWaMznird+Cb4b45zD/r8ZqY3XCrcJMw/eUCYE2i
IJHxmmQJhWM4knYT1bTq9i8opUuFfbuUDO/CPt/UtEmycTreGrOuy/r1RsbqWWkVvXZNvjEwTVLg
IR4LB5a7P3ePTYyxInYsuWaoWNOt5V99NFJcNkRsJ7zNGycwP8Ns3kiL839lVc0OUMzZDeEOx8mw
1yTtby2SOyjBnPiC2CfYjYnvZgYcytsPV08HEOobZd8nAhuaX7xok2wYBA3SpEbDw2BWH9QpvPr+
K4k6gj5t9J7Lt7J1oOjCmMwrDMUlUbJhnIiSxT1SDdGjWfhXij5XVBDdNmFb3Bn+vuuo5Y7r3F1s
q8/YGsRBd1lzsRJO2WP+0oWstcziUHhYBnDmtdlT6QlQLGHbbCC6sYFqLwQOWJM0MihCSwP9aNb+
+FAckW8RgOrx4KeWfzDMe1iDIJBlBq2ITNBo9em6EyaT41D+uHizN8XkW5tGLU+VB/PJd+bq+W3o
K5y3pXXwy+wepNoll118DkwTHJ0x3Sd0r3SBxUHBqr8d1nZ0qeiTxmh7G+Jg152PrqUzsfPxH+eV
OW3i2zDq3E06G3jyfftpEiQbB//odDjfo4ERWth4vwwF14JExx6RZufZfYD8k1JTWZMjcux3EOsj
ElqNOGBzsHNB8O1m2Q+bMfxq4ozgHuCQjaU5V0VVcHHM6mLX+V0oKrqAUo4j7CEb5XPb1AHxNk9U
gkEutQI+e/pa9yEqfzUdibwfAwkyNyNvtmpBwRLSg3c/Eam3mTl0GSeMPLCaJ99tyL63THfdsX7g
VOgxMxwCTvXGV4wgdWrr6cFPrFuvFf19AnXC9bnkLZEND3Xgbo76p7i4MTwdH9Bw6m1nKL13RufY
eSEimcjvurE4M3lJG2/pBOSKGXoXOYsnI53bO+Lj0AV7mq5YFvd0HBz8vrhNR5/+mWlmr0U0WM+i
PXexQydBFrKM3nph8NaFEkCx6e9Uqnym55Z/+vs7BdrdmhhyeHXPC98UXxnxmuXHMjM0XutCfaX4
e6h1w4RIneSLp/S8g4a+MTXQqRm1gTVPfkvJKQjAGHTWifgwc5AtV8W97wALCEP8nUxVBhh6G8Zo
Jg4uXh4IaOMODinmj+naz8g2Voy4g/soV/OdRXPbiXJEiec+o9YK7PEw2JtxwBvgnaKu794yhlRG
pQKUEms8UiHgwL3kaZ9dazPF43kcCF9YCyzINKK9h/80y7hnRDNnVNrIAJgvILJ86VlsJ/IrtCEO
LqQoJ4rgwjhU3tb28JrOwtl5oH6kdgEdMUjcCs75rJ2mxnF6Z1DZtJlEWu1NopbeVLhg/fvn3GnH
Laupve7dMV5ueuSYcevb8Ss2hyW21W0pFroNwBWtNcdV2Nwr9mVGVuE4bg9Y84Mg+gLnNJLQdeuz
CYTUaZ6gf6p1GrOLUdNwdVzW7qjSlxqKapEMP6QCm10FRSBw8LdVBnxGZ86niy3uytEeNlZjSSy6
/fxgpWIgmly9lX1Byf3Y7+id9Zmazb+2WFqdmDIeoHyyhb3brRPuYefR0uRTEagcMls2bpUyinGT
GyG+0EHsabGZYWFHnOfIIlJpWTnFF91QT5jC8i0NVgV1qAlEbuHemG0y7zS9tfhOAN+l1Jvp/Dxq
/IqGhR4ZRfmOZMiAWanUF0VQN2DtLCaHEDrO5G2mmI3SpNqdCgNWo++conKSmFLbauXJfnygDijd
U0TG6hMjFYZhTTtJQqcoRrBfKsKsdSJDaigDJt4sQBw8a4dHtdbzaWjDdk8A6YK4gh6SdH967bYb
CUWOHjUMtW6L/JxG/rtK+/mcLszYrnBvYsKgAT2EnC/sl4oyzsusvCP/2+om/izchWbdi9cI0P4Z
UtdmTMLvauaSwAE+2mEtedR21B8jaVUY9yvqlKoYUp0Rmpu0XRyLEZ2DRotw5Ao6cSsimPHMiRok
/E9kz39qlwItaVRHSqaQTjHQF6ZPXaHg+tG2/V0Tqd/KLge4QEhRYbXY3a2hW4n60Bga3tdEAtNc
WAcOOuSyB2+SARA73H6Dip+ZHjpZwTrus2HnNsjIkeP+2q74rjhrcpfsbjgzDEwtMXzGNI9yIOlf
hLOq6AS48awj0ZRp42AJwEibzA9qcZ7X07zN3Njdc5TdDxMlCUXLC1ZIwvBgNA8jxOnSFuZtzjTT
U95XEDwPqQTvYO+cQtdQD2cHdGr0FsqsPcIIf431uI4EbpIePq1EPQ6zwTq6zRZcxxfr/icWON40
QAJV6APJbUVAsm6h76wSlYB81AGuVd/rLpH7QE/EW4H06zgxh0jRvJ8l1PytSb+Y5IG8pBiAp4Yw
sMkBPyP+umiwGZ1C9DZPKE+kexmSk4BaCQt6YuF67VVMkJUTz3lWNdTtLHMvvq0kZc0WhqIZ0kFj
xJvZH67zED071W7K0O8bl4p6yEwHYC/rxsKYEUqojV7yMY3V51xxlSNBPm7s0uFMALg+9caHaCrH
o64H8lkq3rfg6NZZqCmlN5/HKiUmlkRnuyY56clHF1vJbciFPoZJepB2bqPZDh9dgcgB6YyOhWnB
a2D9ZyFitwl4fAIw3rzWf5LKQiQZftqsKnfmfOj7+FWarJGWEQGoLXR58BMUlcboaUs1iYAojgoK
AB/MCPqrDAqVsskHEhXoLxoWumaebqyRdBtvB0nitTuOlIZFDuQcJnxrm3KlWlNAVSDdsy5zsqRA
9Re3y7z3guI6V7F3zK0p2luq4STZ0l4jm27NYfK3iNlFWpQZHDLptInomlkX3HBUU+hzNzQfXt+c
6t5mGIXGu05hiGwM8uUJ8//Rj6ioZoyNk+gyDWB5MvNVmeVTy8+NBswd0/OnPI12Eb4nsBAXxWAK
iRnitSetJ2FHPof7hm11ZBt32BZaGOVoK2Ig2Jsf/cWMHlS4EExMLQHnwqNVLZXkFL2sESca2nKw
TVNhRD+oT8s64DRfb8Lw/xF1HsuNA9kS/SJEFEzBbOk9KW82iFarhYL39uvngJr3ZsMQZSiJBIFr
Mk9+5J5VrSYERigufIQMwbYPtXfeYivTe8hznfzQZleqati4NC9gycUcxhYB+Vn5CBo3xtxDdTFW
1QY2x+gC52q8Ty/JevjDVHQDu826iN7YyIjFnNFXsBmioSeKKGokcipebJrw77Tjz8kSe6WFPu+8
LtrH1ojvINeeHNW/uaOJo7T8nMDhhYT80gzHp6EqD5GX/GkBCUPzIS3JZsizHIh0zqNxgJ25gpL4
pFhCGKTrLhjHBZ3L0HUOCqk70KIu/zAZF57NbjUg+0VZER/VZKVPvIStCdUIZiuyQnSafqtQSuFk
Msfe3AiHtI7QC15HGBtLs0KpJeTW8b1sV+BMsdCGLzT4xJckQGrmdTQolsAH5lTZeiCaYRNU7Yvu
NqB/fWkcJ6zbJ1Wysqv/JRoMkEQ9CsF1xcRVvTQNM98OiE2LMTQQ9aarTuRXPemwn1U6RWcd2Qsu
WwdkQzjjW2g+nqufy3nja0WwupQ37PjtUHtiXtlJwLokiXVv2Ml7W2LE01UD/9RKgPSX8Y4ltn2s
J/ulI2+NM1FrMESMvqz44KTup+O5P1kiASc0loaDKV1A5Ll2TQWNXewtsLwsU+1n2xyvtiD6Omit
VeRj0RS+OS5dy5CEGzBnGtPU5tJk/utRAS0iLqpbzbb/DiH/cGaWl4a5hkKISWcqL5oRcBWUrIUZ
KUYy1DYTf8cG5wu0uqj6RJXWPSeMi4o0ZUoVglsIgvn4qbTiBDriJrSiPXbvnVGRK5oXOij9jgs+
3qKdx0qQtdRLQ4D3WrocNRhQn6HGvEtBN4EpG8FeimcnIUF7kTnpMyeOB866+7gZptkXNydPGn8Y
++J1F+OnSLqcKD/tlb0VqBwCt6ysYmlN3mOBeW0sPR3NMQTSOCZAAX7TVdrFh1OUby4RQVY0tgtW
uNqhq2tzYYew+DJFkmBqG4esvRqetcOgytXfm3AckoFekgrGEd9G60BnDF3m3x4SLkzKeIl6W+21
qgDuB/2ZYx710cqtyabQpfdGlImJfY1kJubKLAXaR9dh+B5Ceh/ra2LPOYFhsc7IH4HAt8kkIfJT
T7pZDTPUrgRIpTq6KKPgaQmJ6+0gA9atm6MD+tCI+IOQBWFG5vp5LxBjrHVL4jTW4zfUI/lhYmK2
T1P3K7v7K1woXDZkaokdEjiHPCWW/zWQhbOuTC9CBAWIgWrV9ZD74sUyG/XUZLjaRClc1t3or3BX
DCZsKGmCqKV51yp9F0zV2XUI1SYCiU0lGPLEes+kh6zYeKksf9NU5rS1iAfug5XwNWTqYCusSc3o
rRd7XvODwDf9eHaPMPyyAlK+khrXgztVq2LQ3hmV5IxQ9zSwya71qpuG5p+SQz1ENS5bjYpdrNvU
XWZjzrBbOfT8PEM5Ruvejzm8o1KsAU1aqyb2rqZTvrWUl24hz6NyLf690ll5nI105H8noML01pwz
nVHPHtlroElndWvkjGs94UFAS5uH2GHCGIxTsUrIqgWQRCJIkcLrS/CI9XGz9x2U6Dz4Dt7dczT1
f00m3FM4pwFb5zKrnjAU0nmoJCGIwchWsTnuxKuwYU22PGdzSnkGMQ8yg2FZV7/AwJQS0NTRVlmI
NFl78U4wbEgDZuEdDBc37pAZ9hK9b99Ha4BliAwJmWoE4/pW2B9RJYtDEFVnoJouKzUjXJM4Dlu2
iR61IAVSNWAqU42JisCEkAkIzSTYbwp3dgXKoO07b+e05cHp2/IYlc4n5k9riyhzoaXzbtjVfJah
KZjlXv/hgJzdrN/YoEisGVkAYQARNzIgH3sYFAvTCk4T7STpgOFxFrcgWngG3EJVUsXLKfA2oCDl
BSRZnhERU3BaijrgBPTf+Ov7AXIjM/BGY0xUIJ9iUgB0LdecFEwWyhJjeMV53uegxgd7E4/yxYZK
yp4Ul1OJbXHbupTSQjrHHMoCs2VIaMK/IB2g0Srrj5Ss+MbNw1Vak9qOdewWFDqZSewi0olX2fJn
bgSq0gWn4LPDBSPi0nzAoxAuklpL2HDny2hsJFBOEMrIcTnp5cZSK1i19IzEjj66ch4GSY0SZPxF
dXnlH7wpCtyjI59V8c/oqq9GYQ+uW0wkbXFKa510qQCvW9gVxLTg4suStoS7mGLAnvDmsc7D5Bpc
FdlNvSCDt6M3WcZ29zrGchvrzJfM3MIR6WTvZCozbEIQgg+BrodDOxcGqdYwk7K2pmckjcOJuy0E
IQJvSGBknOotYul/TgbfrYHDBIn5aJuDfyzNgVSwfxSCyGWZxywMe93lwNG01kdt4h702P1AuJMf
Cq07l1aJxp1Pr8sUyETncC4wUvodrRZr3gUj3mVSWko8muMHI9FzFg7EisLNXRZGdzOT3tqXHkEC
XnxkEAiUoUBjGo1OwZUvO9iafZWVuHlOTcpnnZBgydk9QMB2KHQoZ3G8VGSgvOnQ4sNSbhFC0fbA
TS996zyQOdNWcq+8PlwloZdtyjx7gBF5I3paJ0NXLCPUXDzpMqfWmmyUqr2iIxAhToL6qAKTPXRn
MN4Yj91YmysOl38xOim8rSjDqlcv0v64IVKd0ChB+bjIV0a7/Snr0l2ST/WckTq4wIGUIAmYubpM
3ZICdJXmdJ+wWtfADb/ShmZzspnuyJ4tlBCzgtt86xgRnJJasidQXMHJKW4Y2vSmjrQscA6wouaN
fDzTSSswhNNH4rk7GdqIr1L0q2joQ/TnDN6Hs878miCTWaxVOMDM0AHaKxVkXOLq8tgAooqxTb3D
zbnpYfBH87tDIAEKRS2AiqlnMlqzM2AzQ/WCZXcBU/MlKxkX2R7Kr65BS4crGmx/voJVzSnCj70V
2Sg7qdmU/KhHlhPvY8texxGXBYdZkYFAbIcz7Z3yiWCpst3DlkXtBwIocIe5ONUygjGNz8bTd1UP
/D+7Wprfn1LRxjO19lUNY3qMWvFWh86HKGooXB+KgIu1men/OLyeDas9aQKDf1XOyTPULZmoPzqy
lpeNOdyQVS09mbNVbLx25QTDj97Hf0TjvUiSDRbEg8xCKorSIJdLf4B8kwrTOIOzJofEuMXRqK/r
nswPiXSayjO9jG76XXU/gZuObEUTtYkJuzBKzFCOvgSYkJCy+RrmjH8CNRm0Orx4ilXuCqT6U9D5
4WsFkGbRhwCTi2niQld7hNhqCx4s2tD6A2yfh0d5CRsqMcJzrldqK2fxuMg6mLlNfGvC9qZ8JPAE
0n26tsFhTdhyNjHE6KWx9LTZro2if1lXbrqpkcwNvl8fXEB7iyHxtvYs+RatWoR9DiLG1rdmALO1
kum+7SZ91fn1UwZocWut9bqyn0zL4DtylgbiIt2JDcFAehnDpiMXhh2Zku4m60Ha9YPeU4u9e7RL
s15QhfYMsI8V7+WCpZPberfG/Yx8xldp4ccrwnZGnGSWuNQNUReJDY84Svty9vlgG6yatYHi4+aY
9b5xCdBInbNPCNVFGrugyH5EQrJyEowvdE/t2gXpvyw0iNwEtQI3o0WjBMV6zV4XrcAVedCxTYti
gyeLVZKPRokPhN6V+9KANtNNdr9gaMkemXbg6LJJSNkvLcq8JWhcxeaBtfetNxnMogy2jiP2MR/e
ZBGjdyzRceXGbOj1CKkPEuuh2WHnUEslCa8EK9eQBR6i2XER4st5y6JE+9cFT7EiwOw1rURFV0ZP
wlJqWI+CMsjyfzzoPMuhjI5F0MRrPDr61ohmnzQkYAbU+rcJMxRZFn1WH8IQL2bvMWV7EOhHfxp/
huqo4Qg5kl+5EmJKj72YNoYBtKEadKARYXQ22wrWguETcZr5fyfg4QDcDd4FSIDORif2gMOqId06
ZJste4yHC7paYqmD3riwz0UEyl5AdbjoZxZLntfYcXR0eEV/oZBF2RBmzS7BK7el4/m2vPGlHSdO
68ij3DT68FWobzX3JXW7+cwZVl8t+IaGKzxX9vAazN71sdrQlgAIG3TvAKyleILerDXKY/OmMFHV
DDoa4rATnRmMZtOLaYgxYE+yGsyJcBtsfD9GU6KusYnLrYLhb0iyEomcbJKrBrBnGJyrxvm2BYKl
3HNJX3yanKZ9HrFcBKa3C0JbPc7dV9cN3dJyMmYvIVltjYivWDwArg/JX6Nl0yK5ErVaFW7j3iEi
0cEDLNq50szQro1xLRZBTAeQ1gTY18lszQacMbUcU107DoukC75hUrxQ7MDKncWqeCDx0gQkUaOz
nkmsQ1H6G/QajPyJj879bQj9etEW+jZMqvHom97fqnTjdY2py676UxAxM4FNAXWgG9uVjILr5GJ8
G1L/aSytYeOwybcisKHsH8bZ3yLELGpO26NfeLz6fCL0WOJi/VgYDtj2BoEV9DHQBzZxnLvQeSjG
oli2bvHqZThfgNi2LDMj/DNsCdNsVUXVQRfBx0S6FqNGp0bWG9UHz7eWNQYtFk79d0ubuvSjKvns
JnOlaqA0Y6hVdFnMFkZciLtOSvAlgR98Dbg2eIS1K2N5Gbt8ixXEXjom1OU6ey3bFI9K5LzVBPGi
hFwQSvgCH7hgyaSWmB7THflklOaIAVyN38maOdSS50CFE+oRykQdy8mC2nod9/mH66F1ryeikWrv
laTkgGoH6vNIug7yph55tIvh0Y3aNbAKk2Vvm3PeEFtvVO0pzbDK+AjctjHbQ3oHxkJJQzEi22/t
Dhjj7bq3ajRF2AC1hRc9QdxvIZuaHwgNz1NlxwccNJidroShB5+y8987HXX0oLRTWnYmfIKJjsc6
BR54W8viil7FPTiLcLpFUysf64CzPmNxtIUozpm+GzugQksMh0j1gg7lnDcerMQ/9q5Wv+nZv2KS
/boXDKQLuzimsduupzmeo/exCMub8UxIEhqt6l9Ews+iaKmw87J6KXxJHozHe6HRxXHkPbCGL0Pt
pRPJHAwP+NUEUT2w2jLXRQCu639LDUh+0Yc+W8oMg01CpEYbhqsmPIsAckXfZGx7a/nacTHmIfNP
Zq7ZkyJuJFFu/WIc5xzrJp9gyGbeQwHEPylZ1JIIhVmsmT7sLEUanUxU/h3EVn+sd12hfaGs+ZNN
0wPgvuzYDf+iEKsUsCoc//NmfUrVzstTifLsXbOTl9FivEcoWx0H5qUL4ieVh2x8W0McPADZJJKz
3nA7UKw4IGlBAT+WxWNXc9wAvhrXFViishifgmxca8Iqt/oYk4HHIIHoN9rYlljNRD9b9LTrPh/c
TdWUP7AnNy7qrOd4GtSCcxlj3P5mEAHBFjOc1bbNmTzCp14iCRlaj44x9rfC7W2miyaouAR2rFU8
2wOCF83NXyJzgs+L6bLoonIH7JokmWiircrUxnbHabYw1fQizviSzKSh9J8kGwMqQfNlaeiPSbT7
w9axXudTbW89oX82QCenskkOSveu1H/JCVvmghUr+ukYJk1nuTffa+SDO9/4ZL3MwaKEDqO0dkN/
7UJNEmCy14ZUYtNP8jmIJqJ2YyhfWU/mV4TKgihzSCHSemtNbReMQESkpi2V42Dk1hp/60vNXMSn
jnJm6/dOumwm50KIGSyZKKleDUbDWxusChkPAdK0GGSTNWjtAsRfCWom/xcTfILCABEt7kFqS28B
APFm2la90okLYO72xXKzXnc1an6PJetCK42UvsWnDrPSXV477lKLZvyd7F49ztErvD7jSWSS4LCU
4DVhpH8M1aICp86Aq6tz9uT6kzlcbUCGREuh+YT/JAztBoEai6It29V++UU0uCRsnfmNXT9oASxY
W4bDrh+q4KyTTTC0CC/cAsMMRP2n1tZPVoeDIUeJ4mIIOUvEazHvLD1LBVMuwhYqBV5yaItbpGWQ
tZpM7LsMkRZLAJTmao3z5RVZmaBZHNEaUlxMbmh9mPr4bHccUU2dpPtYQ6IbUM9UYXpsYogwTYbg
GWvRI4xawhwgjeLtIYZj4t6kmkuF8GWlz1ewambQsi+m+a9WKQORY0EOAaTNam0k+KQbtY78/AUk
9bQt22URqM/WrOVWIxkwmbwvkyMHeYxAWuJWcAx1+VPX+qvw/rkG2xrdztcpao6FRd4JO/30Tztq
5FNoYh9AyDEaUgqsQj7nJTv4eJ5jjsoDluFovH9Ucm1DsbQtJdaG2/tbagauvUDpZI3WM7Idf5Pi
u9ymHaplu3jK037lmEZx0JDwrAItOouCf1IanN+SqbCWVRY+h26VbYaOKy7pgl+9AZ2rLJ70mnU8
352vwVrHF06BFfSxhUd0+Er2zk+axp86GBpKrsZeIkFjX6DAbhYA8rEnInV2mQZNk2MeXBu4cqeH
iGff0U2iRNIp8R2SX7vwpbOb7zCiV7HM/CdqvPogbdjO6Yg5ovjoC2B0cdXHpFxW5swFv7WNNS2z
eqNZhnqJrZQ4MoUYO/WbpyS1dj50wqXGWtV1CQ1LAoOlZjtl/Dw6liBDigaainFf+WDnk6RAWzUE
Tr+hlHxJJmPJ3BWhVUlRhhNMX9BtsqUxUMyzR0Nq0nzOdocEEMONV5WNTvWI9u8vaFK1Y0GlrkhQ
GXaGOKLc/tCWzi51xg8iQ+wFyLOnIvOyW9XID2CCS79hn+wG9uoWOJOOEdPhfF4P+6z18QGImFmp
JxNAyuOz1pkxfmTHXw7QxP22eZuqkBOV426Ju8XyEDcwO8Dhy4EReaKhOY/b+hHuxWz+woCLSOsw
DS51QtC/ws0wjpVNNMjYmO/GjFjHD4oNHVSLPYFooYe/kdAwsCGAlc816uQwKDVlbFyFjN8qv+Ud
EZE92NvFFzizcDvYkhF6jG4Chy9OO7ddmWHKd0ePOi536BOIRCwwNAuDLW0TauVONjlx78XKbppm
k05oYqOIyZMu2e+YiEDZxr2ZEG62KcvmVqGcMFhzI+N+RMdSEYFT/2VtLRZTFK/N4lTX3r9stBFw
GxFWIxY5HzJ2ISwzXqznOK6hrM51i5UJ/zTrwxB96CAnE/sEUO66sL9L6vSlnfQwYQlfX/TfDTr8
Wy5PMdoBJub/4l7tXeHvY0aimsJa6GBYqRQg/BZtiZXn8hxnyROKjFWhUZAyWEyAC8TjpgnBb8vU
cBZWaiIoaqiZS6znkUBlqZf4yjRQ29nGH80bpNBFnKJqiBvLRQp3aB3siLUbzEG5xTEenDccYWys
heXN6hMOck89azkZ686AuyAJ9SeZmGI1+vyN0onROrcq3sliUEvEv+XBm/pb1bvu2fXUyjNJGUi6
h74LrOdhtmwB24efaR9kE2VPCDDSvW7Sp/ZolZ4snPP0fcZE8Wz/IWvJ/xxZGmIGYTbCPrCiiVol
cJbPgYizlT+4xZ8C0olWjcn31EFfI73DoPH0v9rGI+RbdjdHs6x9pfWXEZPdjt1cx3MTUGkQArai
b2bF0c6TyElSu4hYLhIn+xl0rrqGo70g8nSvkcUi3lTdySYDdTkNSbqaIJx0Xe7tGWQQzOPI+sWe
I/RY6aw9AiZWtsrQMZPUgJyQXF3LihhA6WW/001cHqlJ1VhO/SqFyjmPPvTHPVAMQm3/hXCY8WqW
DE9vvdc+h1XAfN2K35vcEJc+/A5ravFPNglU0RS60lP5FdFynTaXSGFySxWUJmV7iJTHNyhIqFZy
Y1ulHaVkui31FnsbJVGl9nXcXLx+PPl58NJ03jE5xpo5h4zzyudECNB7XYua4OfZHtqF5EEyP1ih
sH/PDLysCeECGsuLpGP8KXrmDepHH8LHCmfQ2hMpq0imtQXhZqxYxHRy/OERYZmrBw7jVvsrNsaf
3O1eWeusMZr8yasGYyDEM9bYjHUprp1Zcp+kebFqxlI78jR9sTuPt53FxEpUwJ1dh1J/yL7D1q+O
Sal+nCL5outNtyJKD4UpMfsYJ94gf9weWZ8544dJtng0Ro+hU7/vkDa4gMeXRds9hjlgc48YHdep
hkUZ1eKhKEhT6DEmgbw6ay+Z7Mqzn4ZvdW07DygSYbpJDDQwhihSjVLfec10xElMDIfmUPr2obsD
eoerLSB+rRmNg/JDVINcHo3DHDU+UkFvpzrVD2Ha6ZSb5v99NH/uftflWdhkmfuaTx52WQnCv2yQ
BXGiSDe5GaPLSgrjlLPgHWQzbrE4obIczILduIXiCWwfcLXBeoNqpm8I1rSPbdI4x8KJnKOsMnsX
Z/XOZBDfR+6havAb1yX6OukrzmK6L6Kj61fRkZGRtQky/8UtPP+o66mG9rZu92TfrYHWR8f7jemn
8e9H97vupD+HGj1BkJcZGvSUFSyl1IImg7vEvOe/H3a+i3IhwSMhLIh/tobWNteKTdPzNA5qstZU
cgyqW6M6xtVJ6v2xNydz5/UuxSDR8IEVhZgOwFt1jZWfCqcMm0WlkSoRmgyyPSWsgzfSHUCRgjHJ
TUYK7QZ7AGwuK99L5ZAY7xEThDurQMkW3tAIJ7tas0vyUZ1DFowMC6d0VeBfxP7dRCMnkViwJveJ
/apQ1h05a3UQtNdmG2/11Jb7vkWRQPCJjcjE3GWwsTmtoAMmfwSvRu172gqtm3Y052fz/rzeP5rD
pZA19Rjl5lfqfqMG8zyV2CskcmIWQURQUg2vA1/ofA6q3OAYwQ7/03LoW+9IfutnkWCHGNt9lIGr
AbLfUGz0q1rTtH2Z/XXxQWAfpORDZM9kOxIHgU3h4G0gzk2b2NAfDH8mALZ/rQhJGVOBvxb6361b
9mej0XXMDwK+xzQ8eDUDOVoGImUHiMbZ1F8tf4b0tdGDNyeYtO1sR0P1iDfMWvZ5v7SytFzHHYdm
xAxRwAxzejaZfalI5Bx9QHhZOtMuUIk2sCAM/dATHrrwkrHcqKLqQY701gNwD+KVDF9bDySYMG2s
6h0C89InSL2bWnMzDrBQ4qbZiSzuD0YdEH3b97zkec1Qxq8EDcTsnnAhzi2NgJYkaXER1Lo/ze++
H0dzyNiuulcIkgTJ6AYQp1zk+4BVjQxaj7VvSRaPz7TX7YbD70fzXSO9KaFPe1nAfTLnm3T+4cpQ
/ZLQCTqoyW8ORUbELdWAEjG5dN1raBHCCzEoWTu6Hq8xCXUhcapQCTqtXfUTe/2xbhBXxLGHAs7W
eeqppIyQ07kjWv2hqXFG2bV3yb3q2UEScXQCSc/gUfN07E7d4lRUnfVcEZcwqw8dAnZJYW6PkKPR
XdZ6yZpbzix1D6Oixjgv9yL3Cf7wloQ2RoHFuGFSvPFsYHXYnNQr4SbPFM3NTuti88kBokVeS/kt
LEbeBUpxTnsMoVRrmzfwopBt1NsUTMPZA/G6Soa43XgmRg5qOAftIfyrpRMTsIidNlqhaOBIMd1q
F2mO9j56r3eDsWuVWBLtwd1CdPCZDuTRhSxH+vUPcJbdbkJdwwgsGDaMBKNdhmNEhFn/Gie6sYED
cGGiP6wQ7paPMp4eMx/MkE+C61M3q88DypBtaBjByzhM742vD+uKAJ+DFtXM0yuG3PzlGesiH2GI
5MRfaFl0rX0iApXJ2d9yzixiq206hxcJ1FJ4NyHixl2Mq4DVu0/DTAIxkmg94jwqrzJutA80w3IL
G8jYxA8N85C9iDt3xQpvnzqqWBYRARCcnhB9Mp1xB+06l5KTA6QI9GL3CCGM48s92BFBeU3xVyfj
jEs0UgNRZdahJm4ic8js0PP8SzXZtLX1sNz4A+SYMCDguVFRsDfBlz/ICjF1wF+wbDhmTM+/hOa3
g8eNJz05wT0iBCoc8yVvwpXWw7lLA/S7wonAREg1KQpYJnGFlccP8DDhW0Y1QmNChkMOiaUKPEIU
8ihepmS778yM2b0nI2c3iUFbgKdlzI1TENXlxs9HWNjOCpPpuDbsL+ZmxoNjmOlpDMRjPpF7Y7td
dCDU0jy7gbGxne4vj7rGOQpetjX+wKBaOXpRHB1qD97YqmWocta8OD+ELE9/b8rR9Q+FGn5cHOdL
vHInk03RqjTbkTQdivOqyNkPW2qDk23R+f0lCcnf7NLeOvzeuEoeQoPFZYjCd0NgyshufW+iRVoE
fUaAtvnps6RYihR/e2GQGmjpxHHZ4GqTvkl2HOqHTMfuzQpCY/mNkq3BNkmBqeTCCHJg46Ghjow8
1bF2nb9c/DlK/EKw+uO8bEiup2jcuVjTDlhro5M/v9duQzGgLTrSNCqqhqOtKvN4/8j6/49U4D8o
0oO2Xhp/sCC0SFUwcVvNN434o0GgPlSKOUYuRlCrtuawJAYEpMxTQivCYQ0CICnwC8m+guFmNhvX
uZpEVB2rth1Opq7G0/2joSZqIeRoXIqeTT7qNfauOlV1OhJyMY4COTcWa6bnqe6vUx3SU22wzPGD
4U8+UZAVivxwuyBJ/H7TGYOx1xJ9F2ajRAUCfMuKEAN13Zw/qmaRwAD3pNHrczQHmyDizDbN2P/3
x635gdKuDLjyJ+ecnucoEQP4zGToXEp3xw6WnZlyT/+7qfwuJ/Von42ZOjfIncLUibY+EYr35M8C
WOOsIPNP/7tpEumfrAEojM6+0jbeR9Eco5CkxMGm+0zk+OUVE3rYDG5J602ccxs01bGXtUQnJDAy
JlRZ0/gXfxHhE7XGM2qcGXP6u2SOoFXzQwVYdUuSfQ5d181cuoBGPIxPlvlY+FNwjjk9ot5TezWw
8XLn/5DNaXi+3/V3MAO9rVLDu50A3cYNmm9DhvPIeFjwEYezBueWnnDt1gydBvVKX1esyP7Qb5hY
yS0hYGlGmbQHD0rjjvA/86KnTb7u4sR+8tN8Ts6pV5oDHmtqpleCeKNPZtVHYm4AfmE4w65q7XPC
M76YVg4E+RjhixhgfJSVZq7tUhuXBklp29gP9aPFGLP3OwUvBVh2lFJqKMsyQD5W1alARkZUG2ui
WQaIDP0PfHskp94yn/T2OyqbNfJI52+m8ZYutUJch7J+9yodHRdZnw96zdiZY/8lBNHHtTxdR9PI
S9pzTZOz3KyT1q4yhvjqNi4jM1nsUFylR9MlJMD5DFsDFDmYzVr7AJp4KTVN/kwFp5CoE3+1+WRd
y2F8Tgf0yMGQLrnK8tKUUNFgEYp9XAfIOqt6XCENgOVAffislUm1QBbVfptUqs04Wx9UXp/JovoE
1OKwcSnQkgha8jp302uht6g68Wl0MkUGPJnO0jGQLmue+ZqjSnrl18VcpOisnNCxXmOTyX3H87h2
SPN7JcOjZWufubv7V5FjMNL2ZXC+/6zw80M35uoxHhv9JY1u928CshLeTHN6BrMoX3U/wS8kYBTf
H1BPgxHVl9msf79XM6aVrByxuz+gDVkWsKxunu4/O1nGMUeB8BBGHGjGsL1/dmQhD4xyerw/gg2a
AkdTpC3ud53SIcMdfv7v3w/SzOJkwNL5/lWEsMxwmI6f7r/OmYqz1fsV9uCqeWUjdf+mqLfMm3T1
23//Blphihvn94tBp4Jd1YCD//1eKEurgDHw7v7fTQTGYUQKmGHNT2bvqKvt5QoDK8/E/VOOV4YP
cO8u93t5M6UnZPG0cPN3gJRMd1Gvs8qdf1zCMFyX/aht73epQxwgdZ57vP8u6chb6RjG75MOmiNx
+/pVuUHz4EQpmi4eAdRBdxo7dDr3u/CMWVDOT8n9LsvxfO1NtfX7vBoWy/jQ7bANzj/rgyyvi7z+
fXwtw61TBq9FGpkPOq/L/XsMYKmn0cQMfP/70zTS4fMipW7zFgGEU5sn3UjkqkBwQ5MWf4cVIkX2
0eUj4SEp6Zzt6/0eSQtQHTW6cLflG1R3lfXgbPKGMQzh8saLXQa30JTeVXiB+QLhZR+o77gJnev9
y6atHlKCVH/v2YF4CJl6km4ijBc20Y9mMo2/X6v5t8hLa3/vOV39BJWF/N35O9PJeTK45vx+reyH
Z4wS6e+9aExedCJHfv8ADQSVFEPw+zW7qF/DfvQudoouKjXzYqMCRUKmOVwxIwSr0i9KDJzctZjG
g3hptiIf/mlxU98ism7R4h8Ss0BrMnm7qTG0i66FbOlVJ3aVDJorW9eGvmO2lglYiRSOcj0EVXlt
cfwf7UDbC2vmqHAaWlbERl1JNnPhwGh7Yw5sb3Xi32do3lx42TO7IyJ9N2NT3th+uFMlpmhQaac8
9V60gLU8mHMPGWiJZLyQUXHwvenRysmsdmmOOU27e8xGw5V9vLU3IfDLsbUuCfmzuymNvu737jdR
b0cbWaIWToQ5HK0cpG/q0StZrOqDIhcHLZAHXBfiEtSOuJhRF5Ife017RB4mJlda37UH1IqGwMO5
0/PPhwYylKJwmGLacl7ShO5Sv1vtQ2lddOSfvT4aJy9P8KgHhN92LF8nHLysIrjqKq9hFMgAZ1G1
VrgNoti6TGq0tya+UBK6uFtN0rxY7pWtUX9WMeChOA8IZMOgRIGDnQIAm30xYsueQ0K3HtrMY++X
3k5T9qc5/ynkdMrL/aP7jeQpSpmG7huqWOZnOSSmDgcX2MfV/Xmq7M4/KApHMf8P908FDTvfWlSE
yhItuI0r5Fh1ypIwGaYAcXdIEoULU1izsLAvcgtTQT7iaPEMW23CEWxS14YNhmXRL7uq7q+xk/qb
WkTo2IPHmmnP2Z3/yvuxcP8odhmtSYbyq/tdg/Rs9lbGbtBD58I+/JT3ggBNilrPCpDpYjK/kpSL
r7WdDpGMwWg2OXvQ/7B3HktyK1t3fpUbZ44bMJkwCkmD8rar2pM9QdDCAwmXME+vD+QfujxHEdIL
aNJBtqvqKiBz595rfSvFlRZA/ggEZnZEuBRudvgwjjHJId68J67ZJwNJkXYfATgYVeNfJip969HI
qu7oeN5nQ9cQm2Z0VTHo/dvvD4v5gsIi25n4pqhm+j3zV0hoWhVIUv0fbgCJou857KbED4BZR+89
NPGlAFe9SWLjQEDW09QZ8da2KgNx70hiLjwebVxKKth9F6D98EzYM1R9nGf8ABJcDqkIjk3UAAzF
Z5x39RddCAKx03wXFG/QJ1ZF70J76QMSbc1TWkQnuiJgnKv67M2PWDYSJsviIaLfwkRufJgLhilI
nnwW4bA4mVZRnszYn9hC/vf/YXaVp//8NxJQ1pk0lwERHOk4/vmt9vLzvz/561e1sAbRQy6/Cm0Y
Bjjd2UiAf3/HP37vrx/49QvYcymr/vHlPx/2979FmfO7/vNtfz6CzRXSnP98tP/8+l//spDnNOc/
/4pfD/3ra78+/H6O/3w+fz6y+et1+s9P/Pozfz/kr0/+8cf/fpz/43X4/dv++c2/f6MJTmTSFmIg
A+QVFIgj+LJoD4Xhsaebff7jwxjcE7NaxtQ/BtKtx9rEoD8X32lF96fG6jOsVZjdVG2dqYZCDq/+
G3RE7zTZN9f11FmJSZ17tedcg1mpQGTlVUSlzJE66+VDNTrVuVDRT1qbeueq5YiZGz+T5SAGANfb
GaX9HnqFOHvZIM7Etm0svaRnTE5+QnDFrOFjiNklFKlRsDHsC+faYN3W2CKHqMeTuMzc0U+foRYh
Qs2Di09KKhHAWXwOlGL6EKSIYE0r3VYBXHxfWvnl14fSCWtMDXW+zlFBnNPBYdRDDbRxl+OmWcbY
WUpcIcpP3rKxhTiBEv9qNkhH0Jzs7LYBoteS55lOTObndD9NfYoNkGdNI+BUK0bF5dSgUwRUjzHx
TLLrOy5j5MVjNh4N36DZY30l1tE7DazrtzkdD/hr210ms90slqxKNqkk1cjkne6lTdKjPVbos4oJ
K3KCVjHvPrXCMY+TApFfOQcMjNusq5+xWGYIF88SFegSEpO/xdmtoVW6FrP/zZ8TepSNCfqfVKXD
r8jtIEE9lS7P1p8yYxvb4q2UaBXK3tzbtv0kPL9cOnCvNfjkvTQY+hpBvfZaX20z08DVXnsXPwIp
GFJ3jDImwCoSl9523zCPtSe7D753jNeoDpaZDmEMU51uVAMxQRiOv66cq17O8z4RiVWtL8zi/ZQu
yUDW1sIe+y6TxNnadg/HC3YaBpH8lgKY2k5LcBddMPxsTDWY+PVrxATo83X/IuYq2wU0yheiyLXp
0ZwF8ps56GHn4Sz1OQCdOjbwetknc3IRnFF113MaO/G91UgpPAvUcIL8ZaiDx8G1sufWQ949YJ8J
ORltNKIcXH0OuY35MQzarRlJ89C2BD227UDySv5jakQLtpoesaPnI1Wpc49mj/byTFstNPagJp+j
qPTWGdy2V1zcGFmNNegd64wuhwZ21H0Wy6cGIP9Yyh8EEHdEasms3wBqBmhjSfEw6Y86A9QdrBz6
aoXDucyb6G5jlyTMo9/bVE7EXd8R2Iz7suInhMFBrhl5cWP5lC/gIRyoH2VDpFSA3P6w5Cb+5w4P
C5f+KHHRMUvlycCIG4kbvez+xas4WDNTwurF3MdRC4kxk0dRQtnMe/Tp7sQbq2jbhm7P0mwXZCen
ic/WbsA3LhCI5iTlzBBzjjg28JmP3PlZG5B/i2VrzcTASYuKO80fyf4IDlnEWMQgAH3vj8mPosSC
E4bz0t3HvzdlVbDJrORsuOLixtY2afFGp0GUnNq8fVY9TheXVwxRvYkKE1TBIvle47yHbN8z+Wmy
T2WjMBcEzLb9rseGDzC1E+Ipcf12H7rZPa49kpq7qAXfRkcRnaGcMnvv9hvd08lLw+5YijHf+ajV
B69xsQJL9PSiO1qxTG6kndAaKdah776aNZVwhymcBp17YR6EG7DDUT40BI2rqrzih0fHmVsvTVPN
51L1GMJMYGy5E+8cnXNhVuYP3aQfaWe9g97K88pfpzBD1hY0OhPn/b4zHsMhuDctWt7FC6cxqq8o
OL52JY/UgBw6DrA8/KV3IHmxZmtCtm9xUIxd+urZJYtJAxrN6gXxIDJgO/oaRCFFmjt9qxMBlay2
nkAF1JexFdckUrymboqtDmfYPnern1hwmgfy0puH0muzPXGFLKWdLVAU80gd/XEu70VclrqgYtwz
HXIJommAwGCFtzitP2UOOnlPuiwqqjl0hQB76ElwJbQTt9p334I2ec5czPTCtukcBuKp9OIOzhUx
2vS5acu0mDcQSk4FaJKoDOQFkJnd4+BnWXHWftxYWPvqFSnlzqoRHqwqNX+11fcZ3DyN54Ocqm5d
ZuNOtzjvMGV7xFDRWKunzlu3iT6ZGAq2KTcDsjOMI6NnDLuxd4kY9oxLBlASfYIHodCyuy0RHPeG
fsOBsQCJEuSVzbm3D7rRPjuSORFxoqWfH2wiZ1BFefa55bKmsxzFdHSNTSTD1yAHozL18yWOg12Z
K+PcgcYFH25wFM6Tbp9IEOLirl048S3b6wgX2XcQKDAa1mNcX/0j/enyaXZnHF2x3vrQy/f0rZj+
iZm5k0Q/EdrHkXgu3CRDwOF9/G72KIWD0DN43d77uWk2SZRQpie0pj077zY6ZRVEHjg8Nmm7NgJY
hXNq3gD87u240HdYCwVahDkGBB8csyaajrPLrtM4Wm77zEtRgxy0SzUeNogzDAjQvKnDc+X2wyGj
ZUekqOcSXuZcPY3DPhvaHhWUeQHqmh5cljlRW0TPzzRpvQokU9Uc8qi6R6NSx0L2N8gsTPVNczO4
brx1w/CT2/QjWErzS5ANaEdGYrMq8HNZ3LYH5ZsXiCvbKkL10Y5kPUcxp0Sh6LONXsuCjNMkKL4i
WqzWSZk6RIt+w5PM/tW3fAU5XJRxqklaZnrJE4GIL342VntfOy8jYZW4H+Wm9gAJqzovdmn7UXZD
dabLH1MKdOu4TpufkUex5ZjmsRhRLJoCOU5Seeo+cdw7yrltmbRbDEoNJ0cqWiBVU372wK3LhQUn
oPzRxQvtU4wjXaLxo/c8ZFs1XdhUdCnFmxfBRK2A2I09Gu2cN6DslbtNE/NoZxA1zMx6w7LwASIv
2ufE6039cGqcMN17ZdUAHO/xauXoKBvDJQbFfUXhnZ+jme55NMfNugl6bvaellhnu2icZUGo2fyI
KmaxicyY6FPsg2lGflrU1aBOOOeAH4J7KuSmS+OEUKjumjqLPtaoxQoM48nxgFhFxpxsTXnF7RqO
k7H1hjLA1Q2C3IncZdYXPaEP/WSaZfTY6eqLWWGPyJzXGpMATVUDohVCH9LhSIRNEAyKJY6lHpb0
SLdSe8WkYwTC96L69LVjxryW+RL44+HmxDz7bMk2oW0KrqeQ+bAteAVqnZe7fKk6Urk1SgBwCi/u
PqNiyZIZpcaUrisQzER32XTHNWbRtHI8glT0l4ish90IqQ8XdVBsHRyDMk324aQekxrmhydqouqc
8jyVI1JfeoGtZsI/0jLUBVT02ZgPnVAsgsX3qZmMw5J+MENiALPpRyC78cCkWcpssDjQ7qPDFaqt
6M3+5KpI7eHBPDIyc4lwzz/PS83rOm9oiJ5mIiRoBnqQYxtWiC5wH9ys/dCeVaGcxVjmMhWcMA/M
8MKfx0s3jdM2sfwXkyjKfWhoCRG9PWLbtw4SWxEMdwoJrI8/gooUI8NqHrLJ6Z914m8Az+8yvKuf
WzjoFnRWe9K4HwYMntUitpyCzNqpps0v8sWXNdZEN7NXGJfrDf2GMuqH/SgqYyNomCc5QQuJkZWo
4pDxLkJVoTEKGZ3xag8BgndUJQN9/HBgDZetDWAvKdaBUMYOtN6DHRXfQj2jo3P9l7wuv3czKW2L
bsmTscH4mh0hKeJt1THXzQp7WM0DzlpUXZvB6gkv8lEJ0655GNSI/Be2cG6X/nEcTGPDrd61bBcM
Pm2HEToMthFP1tbvm+xsTt3ZMcdb1SrGhPlSExjJQdbyRAzJ83KG3pnpUG8mMjPcooaRbUuLCnsJ
+yxvKMAWDDNxf+BHLzFSGVLR8UmCW6L+mbOtUZBzaDpQIqeQewWGZb0xTPQ64IeZ7FrtMhssF1/d
tEc1UGzVGJb7rKSrVwJmty0TqdWnQVTeNibRzwoYqpgURZfKrtYO4NMxZgPxMFWsyaUbro7Q93qR
9McNXl/Ri2Ov5oMFUmQbW7F/HtzheYRLtaLf6J6VySQa/OUz0YpIvFFVm75+MopoV+d5uEWRPS6o
fKiAbnGibr/qrkctG/d413Tdrl0ZkUsa4sLqg61dlvUrqzIgV+AmQqDrMN35HpbNFZ6os0HIdA1S
CoBGLX56gQE4aRCQe+W3uqOJhAEfv+dQ39iK2sb54kYpmYrdJDndYbrpvHmHouxzl5mLg+BHiFzy
oKII8HdKiIsF98MhJXnT9+ISDvG7zqRxJS6CqWIRmButpgbe1Ntc2qxsmuggwhG9h0p4H2pKE8J+
4J8z2lvoSrN99UKgH/q1DkY0TRrCQO8ORzbsH2PNUWMKS72mu4p9d6G9BVmhjnVmEd05Fpe0QBsu
Z/uoZvZvdzkp1RgMmjYKUc4O5to0MRbPrvN1sDzylecQoIfd7biDu1UiOq7QDu2ZpxlGKusLJtQA
4FiAZroNzkOHcwYKdf5UAv4g7Sk9JVlKPIzy9SNxG+iBwuEZoQrXIDsPh8TwqUv3I9Hc8DqwThX8
5bQaTBhH9o4WFnFJy6eqqL8jsMNa1jxrb6yOTC3dLRYg58Nlv2gLX95paz/5YV88iDa81TgwI2NK
iJGnuiQgNTyGwORQGduQNbEp+G/0u8ytdumLoLOYL1RK76kJ2yFxxtesLd2dwLHnpH55dBFDnFW2
K3xvotthI8Alum1vl8UNRV93isfiUTf0NCxPq1PpwPGU/pOtNVyTkKzngX7KKvEcZwtxyzthcSkO
TCMPRig0UIqSw33pDZdNDe3x7KBNk+CPIkw7VYhZK3LIr2yMHHdwv9U6IvNy9nedNR4cb6yPgwPb
BxSbJE4h/TSG48jxRTP1EB3HY/tkpQ7cAyqyODllSUgLIiFw0fPJr6Lkban0Y420Qi9RWGmCDjjl
8DtmCAbtMER4RDFYM7v1mh2j+6WTPyLn9MjiLT1oPfy+mcKH+w1gXwpKgEKnNDiqDyyIthUfTOtV
FGm4G4Hfrdqz4c8fhmkpcgC810xXX8dFadaESDN9eJQDmLa163dPlTe/yxKHp+SJ4iZ6qArzRwYp
zoDEtjGSCMP4BPrJnOsbjUz8XYPzgs4JhNrSUZxzYtOMBF4xLfONiNkzKPTCLaxEIDxwWznUiSs3
R7CpJgH2AdRCmGbE9zrgNdHuBqz4KwR7QKlKXBd1zV7YbUpQMrssU8M6tNvuWE/Ip1FZ0fFobdQf
qN7OdjzvuCW6qwVbeW1nNI3Kkhplhhhoz5B/mdhHwVxvk6a7GmDpN4ZMfhCHqbagryqMHhhgSmXD
V4qgU8O321WG/FL49aGSY7dN7UbQfNHBvghReloj7OY2dD+lBTUjepwNQWUpTofUIQIRUQP90q1Z
s+J63WfcwXfSM7qXrl6wKjJMqXwStpTBeiLgeD9lxUNR+u0FG/y8KloHeqzv3maii2g9+6us1fhy
0MZm0cdIlKiFNLXEwLZB7WGtqBYfuiVKM6+WmXlB3oWlCQWHTZFshwFrSzvSh8zDH2gzqgM3xWOR
hK8Qd51tOM8vlZIaESNMdYeAWLoIqOo9MsKKqnJQyy/JfH1+RnveriPD+tLYzXGeidFLJrIlQpKa
jC6LzuzoAjSWNWw49UP94RYcrGIP7jBp0kcsJclujcho2vh9Gz4iVOfO7EmSnIt6Q3J5eghj9CVx
VpygzZlnNuFDEkbh1purY9q7xWZqwkfDcb7UPYCDGaE3PgQ4ofEPji7h2YSitE5PWTpbCJD7Y9/0
BhlOE09Z6h3g0xap/HwbyAtdtQ1p7V5pOJvO86DJtuZHhG57N6ft56C6NBFyo3J2ZqT6Q35Eim1t
KGEBHiCg2OuoeqUCQo0/tR9sgOre2dz1kDquktyaXcsI62BE8MkdSZexYU8VbLz3FtHuqoGjuGm7
tFp37iWAAL3tNYkEiago6j33LScPzknd9EHxrpvuaBGlp9ntZLeHGuEymRmYCEBe7ACgrmMXuFvj
YXwsme1svF6cuhn8lRdkIbLgBXkR2rvYRTmgYyNntXbuuK2NXTzOFbrEFSEFYhcukCxhQ+RrJ04a
E0GAhGuSpYzJhJEoGiGx4MQO7ZI54topgqVQhBstabpktiCtEhkQnDLU75q8rrXne4Dqm1soOPtU
fQQZr4CEIyBaDR62skrVr1nCmMmSajoVJk4HdMHbIKXWLiaQbKm20VWQhalpnCJpf4uoGN+osQ7a
H78CYaEkdola08s8t6/9M7Op+d0rSB3IiuEFdbS8Nw7ESV/P7wyrSJrJUVT8+i6lloj4UCUnEmGm
d9NCbgoV80lZRv6cW+bh1w+NNnK3gJH2+td3te9zThbIULs1++88vFUeTvSAte5kL//VCIxWPVDD
62xE45tjyEsnnO5SMJqnSk3fRgbSQZS9RzORyLZpfjdp470rD71PnLOO/Poio8d024VOdvj1VbdA
z9fWXX8lW7F8dQj+6wP2t8GgVdjr4DVMBkafvvEMliV4ZTPPI/MI36Z6miJ3YETGpT2TCZW582vR
abJ48WJyQCUdJ8JuuW1aeLK4MED7QPEC9osbQiCSRIJgfg0Gj0UlTaGNdd4tyebXKWzst9RCNNmm
dUnzizqD4ilb+1EGbytn33I061JiauKDCtXtWgnE3C97vkVx6+U+PMjJztQ3EWLUZwf7oN1ngS8d
TgYTkjfTxBZgNCvA5F+SHPGm7AnLHGllp3HsPBWm8YUdPljFNbglo3cfWleyNtDtpViq7b1i/9pJ
79Lr1tzQrjxHbt1sx0qY707AkacqPZaEBjjkrxpIZ9Qe4NnJasn0zu9a9QyV+UTkFVGZBTZUQrPj
Q+mDLmuz2ngf04fK6t/QYBr3Fq7h09yyn4fBD5P6kjkzFSGXRY2bGxOv5MzxPskPyrJqW5aDd4h8
0i51UgV7GpHozVpkvz2nz3nkaEXxnbBPyREpn6f0PkqYpJdOfERKgF5paQMrg4WxCx6CxbnqhnfC
Spk7JCGjA5iEcQ1oV8e0Z+0hvJWYlj45YQyLIqDR6DrQprrOxt/YexQu4FCbFghYpYZ41aT2eGrc
Bf1rZVBtK+xoYzLt9RAjx9U62Alqgfew7PeWPUQHMcHdiocMh4aZjlsDEcd761ufEvrsKU6XwzAJ
96VFg7drQL5tM4N4QXxsiMEkytiA7Gcbaf8e29P00kvY4qE7E4mbxhiLSy8hvGsMjtymag2Lg/l6
f6kTF733BvH0l1zo8AbvllEDC+ORBKM3+A1EfXCeh2nlzo+9r78oj+lMWTdnBJ/mBeWTSYuMU2Kj
Z7EvAELiXEByhcRTH2rsB6mIyOHlfuYShodk6YOTyK1kM/82ZwTSlhpFmpPT7TRGRE+mMQ07l6bI
a9IVP11led9VQ4kYlMGH7UN293zu/NKFS5MpACtD7IPy0fNnElXXRm5YX5Es7PyG3bYbFsVRLPwX
O7lNibMZ8Hm+tcLo7qkpWHw7GL1kewEFKJJbWaevEYlur808drcG9ckopx8UINGVRKruJV83c382
SqO+TgSDPyaOOstitC7wNOpSWbcAihtGsfr+64POSL3AIEtQYlG9u4VZngebbs6gsCCRZElMz+Jf
glS8GYUjrpjwoXV1YbkTrkfIXVaQEw54iDaeCTV6vNsOJbXlE5WZJOG16rqvJdzkUX3CzPOBpAjm
vczL49ieLCDr65btfhPl8CXjyjvKZD/19OripS09hs69kT1jvlS+64hW6tg4N7MhqDbphn7Xoxoa
egbpsuUYlNFhoJZN7swEc2LixIuO8+WG94eTDgQ+YbWNZOvDqd0qCpp1qapjPQ5XOqEohCaCnCak
FDZLscbqQM1FO0TRzOpYI0YxFZcg5gRYc1UeELTzt+rZB/IP5S2cB0m3BkRWENjfVUopIH3oKllo
3zD99KCpBgCMQ2+elsLTigNJ76Ucr8aoCeerHjUQdGIo5Hh0rF17MJFy7N0B6K4qOEsEtCZJzHLI
8z5b7vA66CHf5+AQaJAjPPHzR1G6lHMUJzLouKnozxQBgqTCajdZ5v2UTBmuwuIV9QTqDyxdLPcz
wiLGnhzk0QP7nonsu5FXmyn1GicuEvO6WWuOiV1BQUMQ+teojg5VM7f3Gr9gHLIBjik+5BRknMPp
wn+s/Kr97vnEjUDBCTdBO5XHKCHlNqBUUGOxDHuwBIeIZrbBFHxNGs3I2mRTMwotHpBNvQ0pk7gH
kGb+K9NrZ64+Ywh0Hmclv4x03v2pVNCAOkYHyGN2jttxvpnB6gZqzT6UXL1e21dXn2KFBUQnXoQ0
8gftCljUCqHxUMkjsom1kAMXRfVs1i5EVomGjvFSfrfGnkhwSNDQsCJipirO426wnxOCDELYp6Qg
q+JI77i8FGNh7TOpiwcZcovnU8H95EU7Jo6UaS7vjQjdldMbet0UnJDMQHEmaslVcD3v7IoZi06H
JiUsRfOAhhUJuVeD40Hq7iGbWRVd2F1FZhyLzI7WHr2+VVD0ajvq6TsteqjUmiQslOs/5yWvCXZd
uK3LRVGe4meEprpzSZda1QjvOP2l79Tx8JdxZq6KDBIMh1w2KtKZlZo2jUVHmLPDlRvd3hsh+IfW
bg/BEmFSgzVdomF2qQ+mKZhtkNtsOrPUW6Z3b1YVFIAbaHSlSsYbqpfkkFDpFHMOWrkyvkOPVQpD
Y2syQkV4e6s7q6L2GHuamMNEyrmpaZLV1a0RiyIbiTZwBKg0PiEO6zwN/G2c6lVFX/xU0OPOucQ5
hmlgOa1p3wT9TEbbEh1USzgecKSsc3fmBJwaoPUNGxyTJHYPoN9bIkU6BiE9TBFP/eTIjI9WFrgA
TQ4NaIbuXdEcs3ImGxuoiuNACyHTJ4FKu4Wbsm267MkP1EBGwc4xQShm0OeYOxCtVBeAEp0M0ko2
3uJlboHb3D5gKfkMrlTzngNhFgX2DrTzxv6PjNT773TRf5V9ca9A+bT/4y/L+evvoaO+FziWZSEg
taQpLMfm63+Ejrbx8qKFJaf9muSt0aN12okLzJZ8w8HK38Frmda99g9iwNvLGXvHOrq05vD8N76+
/D+ejlhCTn8/zd8hqDwfRHvCtmwppGW7/t+fj3LtLCiskg0FNCmQkuUNRsO9gf5x5Zp6CgNb3pWZ
ZWw7NwaKHEtTxYqwwJF7GPdub7yByU9P4Wi8mclJ1BXbRGndOti8K7RjNDgMeQib8Wse0iNghrZp
0/bRC9MrVMucZRLTqw6JcAuM9qOhDVx3P7k4vnQVlNdcFq9eP9yKkdOF1Ze30ueOL1I4caH5FDbD
uEsN8lLD/jNi/h5knFGeSlO85LI0z3nUvDudM4HabM/CoYNs1Tda2jVXC41nD8rBWhYRAFeEvddM
PhsWZ9KEztumieRns3jTUWthfaDqcsrpHpQprcVGOlvLpiNkK/HkMq8bctQFwVBAfivKT7XRnxC6
EbCAq2OLTeVpqsqtR7VTp5NJ9ULTIs/vxTwLTHszbYiFmN4CW/EIwQFKIx+ysqTlO8IQzLCMMp4x
D8Be19WQvDnhXG0T3G8oTiqX+qvd+mnPramoYqRbHOTi5oiM+CNEQkjGY/sNItYt9wivb1Gv7LQz
bEOZQ56p2V7dyXlEU38UUcshpEDFo2SwcYrgbk/uu0aAucud6Bg7mWSMY2U7zhTPZSaOwuxABYfZ
h8fwCK4q7LrFrIsZhwaahKjtuvVPOkoax0656Ur5IKuRkZAYLs2YEwhLPkVWyOw4LjsjRPkVY51o
/X+/vIX5z6vbR8ppCTeQlmmbnK3+fnWjUQyt0o9Ze31sn4z/eBbN9AQObD+GrTr2mfSONYtwjvlw
35C6CfSl3zVevFZF8xn/7pM2g7Nh4LY2lX7wzOjSo4xipmh1a28IAdDAvqGCKlaCme7aouOKExJC
oIgQZTOcxp5HS22a8+Qhexkjy9ooLd1Nvzi/XUNgPPU9qgZIqZRkKfqg8GuNYWb365X4//nVf32D
bNjxnv2IkupvUdSWtM3/a4L1saOlpP5FJNuX8vufIdb/9ZO/Y6wt4f/bD2zPYn0UlmlJ969/DT/a
jrVduP9GuyFcV0pYXzgP//oXk9slq1rIf0spPc+XJqMbj3neX/9qq18x1kL8W9iuYBsAqUGzn4Tr
//nfv43/LfpR/df+0f7j/3/bTyybv+nPFTxwJIMDHsxE+OoLgHV/v8YV+NSmMnL3tZHWdyClV5nK
F9dExJojENyECf8aaocr0o+vtpv+jOsyPHIi2i33ap+fLKhIuzAuLp1ZOatkjE4RnC2TKJZKB4+t
axubyaq2vVHN12Z+8ELwatFoL+58doPOfnSRE6/sDlW+AUBmU6D8aiQMSfqS8X6ajX0hfH+lm4J8
sXI+EFqPpXSCkucznbf3tT3Sq4q9h9JR+zFqpwt/70VlGUq04oISiSFuPrZsG+gQBDl+fniHhzqd
c4PjD4sx4vJHT6UkpWACNtVTEbNQ2VX2VYbOOZ3KvUN4np8E9wnYJ/2UcHEEqediihiv+jBa8TT0
pF323JzA6hUDtv7QFPTFBenK/aDuVB6PUZ5+7av8YwYzo6v5PvnJ4k7gxE87r6k8pjEWIu0oDb9J
kBqQtkyQ1/F1yOiUEixmQsBMDWyKaNJTlLmEI7zCXkqd9BM6iXHlKf9oF8aX2PIIMsp/pu0naKPb
PiyfOVg+wOfa2YbTHI2hRUF8dOz2fWqgTuH2gWku3BMTkGtVgWkq6uzrMknGvwTt2UQQPT2bNs92
bN2HUBAZGUm2jk5+dkr4s1Z2IeRmX9M7r/GJA7uBo+wkP4Mx/ome84NojZtX3RJrLvexPVBiQurs
Y/68lOUOS7b5lkxEf1rzB+afl56YPiAvwYbi+WcY+Z/jxPlUl/nP0Fac6v38BQVom8YfVQpRddJt
uy7c7lthXWNKkFWhyBUL6DINIv0eJYIRfPaam7yy9ObVzeKyHYNblxVfQw9vXyPLezuP5mpaQCcN
PMxY1Oau4zifQsBfC6gMdBNMJBM1ziCa3NlitUwX2E9K6sqpddVTHT70iQ6PE2kiG6CURPdmgJoD
H2j6DM+iDguaGTWyP3NIvpVDINc4Lx7NuBwofe3HYBSP1ZiThzYnH632H2pINQeFTIkdpDkGEYgm
g8oGej+d02xrsWExXud9nDoCfsTgvFfIQ9uUJo7gUNPIVWcS6WG0XrbVdnIqmgEBBcpuegbmCmXV
2nHi53puSI4xk+9YexHKGKdoehJOQPh1TFlpVPHP0oh/NnXyA9+PGtATymzTu1R4E6hXp+DVBoj3
tAgJIw+Rjh8u71yskYhh50YAe8eIhla0m78O0kJiaKAFw+rPy5PUF9Jbf9Icf5Q7j3qFKQTQ3sgM
bsRvHacZ73zfpPDD3iorIIKWkdHKYJBXWHLHkhXjgNbXLk/gmZWlwIkLs1meU+aMkT29kSog9roy
fO6K6VP84rSKXlBpEDgOGQL0KsHYwCdQrz6hhqDjyLeTIbLojPKPQnsvuPJjqMbDW2gAlmS8NxPa
a9TlY3JoRQiNeyxfGPrsK5l8zxOiFkz3QUskqXFLOjLy2ljF7t3zmV1zNZQG9YnyG1InlEDRClxd
KftoetYjdkpk30fi5h/TOjIPQ+s+0XFmoMC5huVhA13rzebF306zeeHEuO+6Rfyx5A3WsGbn8sV1
aZ83U30uU4hynsvDqKS6xyg4+vaayCnYcfHc/TTmCKAsAFoLXrlukgfgEVs1WbgosRyUUfhC9iNA
P3zOCIHLnnumSnkjvMpvVmyjp18XjGlyJmvEG1vdo7EEBSPYTFdpHaMFV3dkvld2nLWTIYZMLPjG
o/zM2OYaprimraFEsGvjgylZedqONUCSR0Bd/ORMFvG2/UmANFlJ0l82Vdf/IM9s7TWFAjHpH02/
usuKZwUV/a7HatjWNOimCfx3XF1qoT/NKcYaLlwqQvXp4ECD5ejsjmgc5KHqqmcMZ5yFupIxzVx9
1O38xgBxl43mA5Flb2HHVjEN0Nw5gkO6bALgtOVFSh7BR9aKdaFc4KcQEJAsWNio1gZMrEAsPqeW
5B+U3k1S1ZtYFK9GQfNLcQTRgzQ3Yx+TivNOss906mAI+4bbr93FGEv3ZCV8RsrwOVvzas89u5/Z
XzHNX2blSxiIwUtrq7vFMYUC/bWI+u+gFh5g0ZqsJyTWSQxOERGIK7umO29Xi6hjLNFRwAyzO73O
0AJlTXU3VH+tc653h5ErujNbr1PyCDiREKkVeRW+FPD9lcb5RG1UbZwcXUPjVSQ/tICJ7AJo3tD7
m0lYtwmM67oxucOYdjXVm+ESwZMkajNhlt7oZn5NWgSqNU1dGgY7GY0PdT4Ga2GydFFReIP63Czd
xAERQbxtx+6DSGIuM+091wx9LbIZOQ2JNe6HHjQcziYUWrK5V5aB+d0wYUQ7zU9cNcf/xd55bDeO
dHf8VfwCGCOHc+wNM8WgQKXWBqcltZBzxtP7h5KmKWk+z9gL77wYDCoAUosgqu69/5BQ/pkrpXVb
dOTF88AHGNMM3cZTQQoWsgNW61SrZb/Ncx8EW84bhasrxB5Wsgs5q75IXR6ZhPLOzCrKR3x9H5Wu
fsHDiAobv2sAJ7szybf0Q3qyynySXYxJnOvtpeVPchgt6Y40fkhRgpsFgwUwzaTk36tLDAHsRdUC
MJNJxbX6CT3zhR1hU9+yVZJHlj9ULR+p+SzA4SI64f7UTf8N9U8s0XW7XITKtU/pngpBvfTJ5UEr
MHaI7mzV6bGWR2PbNtatG43ecjDSy6rCNj0ao+deqw5IPsqzZELVqs7PyoNbSB58TeqdjGvHg1xj
i5b6w70bhG/Yvz612XBnWI/gjvplnA73TttBTRkB/ZPS6simzzryv6gQrDDQ2vOo7YuJsMhO9chm
FrknPCy4dCwhz0uuCgF1Qb7rsXHUCpStvfPyZFNH0b0sjfd5Bakvb/mzy3GVzgOAn4p8OxiFu0E1
wFW86tJsbJQoSRNTq8IilsTlGjsjTDgHCP+FTKhlh3W4rFC5ZJ+MICTh2SyRTTTdo2CTQ4Td4pWG
MyRxWkG6qu8B9+qUWmKwFLj7IE3resNSB9oxQ3TtOIkfDFk1T80ejpdvLDGbkoH8qFi8sCRrOZvE
0AAIL13IXn5ykhTKtE71YRkWxHGA6kgDIsQRFQ71gIYqm6dTgJ987TrWPQNzvAUk9qPsKhjMWvWG
RZTamW/PWWc0PN14kZhoUwDLnKuStJRV9lapapxQFfAcsEq+qb0BcnjrmnzrleUaLTCYvw12RA7i
lGAwBkTuwLWhGPmUv2md6y08Ve+XQS5tsmAooW6GCyRKkoVi4ZBjOneKD/8dfN11ZLxCevERKnGh
s0DsjKubhncEXAD+IBI/otPqRe+at5G2bMvmUmdd78lKA7diV0glkM0jMMhsSwHoNOrZVW9ET0A8
dLawQpZqgaPOszdwu5JauGwidVgM91Jtss1qD2FfkI2nbgykptNwdmCbB3BeV6OFbD2X5qMbxxek
GXkhhyxvtS39kgvMsai/kyS0tqkTPyEZ8diG111WPVu6dQtR9MWV/FeCnldPw6o7wswa8F780qn1
Lgs6PtsQ2Wszq6h+w7UCg5xexdFwP6iTQQbiMlSHagh9YCuacVkNmkUSp4B3UJEBd0zpl5GFW7vT
Lt1LHHNfJVmqseUAyR4nyRNf3nmHoU+h4aCU3Xa+9yp5vHD5dG9dyXoycsAnQYqccNdXj5Q8cYVJ
HuvEfVL47Kmq5XMZ2zhwcAM0QWxP+RGLLGsuMiUh8FHDRzgKr3YoI8JY4W8N8hYMFwrlLGG6Ub60
PCVr02iv1KDGV1B20KxAudeIXuPeext6j/Kg9zqWpESVZIaf8LUa804o6vAt8V2MwRC3rX3+KoUp
G/Ptg967V9P3yiXScCmjzbrAd1gcyOBWmNDNNpnlPlPahMttoOSoFTy88XCRd+mz7HX6ov3lOgHC
CFL4Jv7YgIu20IbAMXdsS3OgMY1112Q4isj6D0T4w6nGE4Md5/XlJNJtY0zbcxmmNApiaO3wMVCP
mzUhryUlDyIQ+x2vJhaJdCBYlE0AH17e33ZDepfzCl2UBSIerWmgf6fJIVljhI/S+1hF2jBvII+p
uMaE8qZN0RLV/ZagUwmfin03Rt0ik9hy4fmCNV9PtZrtdo/7C9sBVP+tPFoDrEk2USghnSChhoMO
OypUjnNyMUqrIDXuiz7xFrUUX7Eh0BcyUrylhn6DA4Jrpkn9fQS7dzaqaLNYyjFPEWEqHevWi5GT
9Z/qAHtGvmsH5C83/FFe41p/0QvKHxpi0pa2ZsuUsJJDP7Yre+HVbLANPbrG2dlf5jLWBL2nv1RI
ASyn1X/eVP29EfB8DwRDGWpsiyxCqKw1bcBc1WOSFo+Wz8bYDu89srTgxNgyFsXbgFaRTUjXUDNg
U8BfGtd272eussaxXTZn0CVuuwbxcMpgvI5Xk28wQLf2sbCmB1n2kKWN92Yx3hsIveHJsgjb7Cns
3dsBLAh1HUxaIg0/a/baJPNeg6h6TCcfCRsZBP5OiCMV/U0xIaYKjyA8DYAiZQYWb8ZQRku1ug48
TBJYM7SVEeT3g9sjp2iyewtaNjYQ3lJIFxwK4KgzYgNSpDMy5xZqD3mCqMUp7x0yeEWOiZ0hX8uh
tXJN67GngLQOrOipy4ZHAxl7M3VJshPXtx3QmUGGxhWXp86xf6J6PgaobCUVq0oAXGcma8HzaMWP
npQiclPBCq4NnJHcHjck3toknMneKgAvY8s/JXb5hiruWtGlH0PJi6DWCwTHq1eQkMnc1LzXLI+e
mko5DLX2C/UodSGbUbtMSryLkJu+ttD4rbUgn2eJDoFE1/hID+h5I5zes4vyXfsWMX78onLnHnJ7
RtZR26YeIASD4uQzm8YywHmKamTIFyzEqg4ezpKC91TzqxejNVRgUanrSV3NM47NYezq7KymlTz1
IM7Ar7nzXPUi8Y03U+kvQtwM5qQ4i5le9ag6Dvc6erPs4NlQdj07gxjItG57ElxOSZ+joQP3rvyB
l1E9J5LDjnDwHhzfIcRK2WwOuDnmkry0GpZ4P74evfJEPIQYn3WrxFQNxmijK2zkIncBiEBfBHA3
eW8CnbJ4EVhev9MqiJLoWzXLwmE/FMhIatsXrQSn5P8kZ/oQREH+6zX4+R9TNvYlA34ceH4tknjn
1uG0uv0+4ct8sn4f2dzFz/rnl8YyBe87XDe/pjRnhRzjnwnCaeb/dPDffom73A75r//8m6SppZuU
rP7980/4uPL4M+HKXZP+rPyg/Fdp0/dr/0ybmn8YDhIEJog6XTc05Zw2Nf7QHAfhFoO0KnlT/Zw2
1f8wFMC9lsU44iUmudY/06baHyY3UWxF0wwdF3D1f5M2NZwp8/+p7uWojjblXjVdBj4L+J5f73Md
rsiwipGUsLwzWmLXcktY81hDNFj7qL4RG8YvphE+Sw55R8dGflJn8cMuCJ02OS1nOTj+texfg5DS
gWM7p8p3keWVkIrTiLNTxPwUvBg2qsF+SLfxoU1B/o7dcKqLdFx5YfvTiJ0nfgx4dmcmoUfENo0k
QzQW2CsjwuL5BVm5ZKvrbFamV66uEY9QRiuhfhTbxpHnTVk3GwlO4wzFi5dkktYB+3UHrhH6WFVl
C6WGJFhhNW2r5QQJnWne4GHe16Cfjpkb0s1zRDscfucnZI4pylT6NZvzfN4p0c/pv9wkwZpGZAc0
eJATZDiBkUi6znGWvndMWuYmZs7evDFyVjB/YRNFKVq1TlDPXclVsm/Zo6Pny06zg2nDjTBoDIub
IMxuU+fVV9IA3QHcJ6oCc5D8QXEoCEcOjgQvjpcS4ROgNHa5Q1oDsSHukltjvLHs+FmhcmWPPzxs
5PrWXzm+ywYzeA4mIXk8O/eOK9+DZkZcu0pWdjb+IN5+BgBLFaw4NU6MXBopQKME+MzqvwDXTlIa
0Is1onjblPGhzWp+aVd/LbMI5TUcPWAYRQnvUf36PXeGrPLMTOqla0dvKrpxDVTUuVxDbAp1xJ3S
7FVK8MAKjOgZHA7WypDoKj87eVZ76HOyf1aAqLpNnT3RpR1Z/GltD59d9hoKIrX8sOeAXczkZ7KJ
8dqwSuvGasnfwfjbpNW1krGbV/VcX8s1QKLOQC+ImtRc6YJ2W2qkrz1l5QetAjpiVDAIxtrRisO3
2Jfv83BJuH4laMYy+/1Wb5GUzZ49UA2Av4YHFSmrReLw9BXT4kDmQl8RLK9bNpBNBBhiMPurvHjC
PwqGcZw+9ar9FKn+IakReJHh85UJUf1jSPVGjFdQFe3K23ZDidSzhydPnUM14WrwQ69eezPcNxK1
NK2VXkTmyUDxvI0VHqj6QDWCpP2Um8v9V9QqdihvhEZ3j9xgjNOVedukpEGpoAEVjp8klR0AQkST
Dl0orUgMHjuJVaeSvcVQg5sPMVkxzHhcpZKOzCZadM6gmfO8gNEIcrwtJWDIKTJNlbaJsAOfKUFl
zlAbfpV57PSCxS9hl1AAT4fyegUUA/kuL9ub0oBQ1U1etg7OI+HblGyPBp5IQ6K4bF46Dm5gvDFn
Yzk8JnJ2FTkK8BH1BxynZmXGcIctnGw6VX/uB9cguOlw6fDWWckno5C/05Q9Rc1wk98rPZtimDyg
VXrrspOQyZoSflPiwHHYoYyWVy2KvJ2ckDB0KlU+SU8j6nao9ZJr5pdAhZat0yBvJUOP+XfOa89C
lNSYuK9d/hRGSbg2MbMCq6Dt8BtqlhhCwb0Kq0UwNo95Z6zVgHzS6Ggbzwi2GfLjucI2FF3HFQUR
OInsBL0o1wEUpU+VywcPdB0Mx52G3jdIlLcQxbVUTq4CfTiOhgfwsl3aJjsd1433TeZjAawmz9qY
3ESgQPPEfXDU9lXXY+ArOkBJVhH477Y8o4hEuYVfLi1ICaFhRGDOizMOnq3Uw8ZeuvBLSj5m90PC
02kiAylDfQfg6bpOo1d25rcK2VzEr19HGecmtptGAiExsourqAxB3hA8aJDmYI81q6HstnqinjI5
qRaZasTzRms2VdbFUG9RuI5HrKvRjkzjAVB/6cbzpIQgFKpBdiGvJrbxnDB+I5FTV0tjU/cSWrle
ekKfNJ9LCRV9dWtVwcoYlGssw354GirCbXOptNxPxw7QDtI3Izf5lFmS+Fe2a10lrMwqHJkMKXzW
AhmJnBQ1Hb4nbkJ6sAqpyTtJB4oNSSvUu0eTaoyEVNrGMuvLYkTxuojNeZxhq9XrPWq97mOT8Ju6
WcREhDp8sHK8yhdeQC9cZZBJRRqS3nWSWQg1xByNemWiybuMzOSqL8L96PBS7Y3p+beR9pRgTM+8
xEvJgrkHWDcKFCvAcnCc2MHy+uEPWbRdsv7BG2GKrtNrcPExZYvKWyYW5YogjPdlNqB4S1TeKWRX
3YpUBIKEXvRcud4rmgUAL2QU4iv2iXiVrFK/eJwyAxEvvc7r7kfD3Gr6Nbqu81wGh+RW4RNRA4Fy
bG+LmnBVZAgNOTs22o0r/xoMsj8xD+jclYI319bXjmtsLT/fK1azSPPxQevD7TLXvPByRAvNYt+g
RWW7hfKo60UDNy69iXkZrSOKtzP/psFde6F6/PLTCqTKo0Q+dARcjCopyeKF7siHSR10pvYWzqCI
Smc2H0Hq9vc6gS6izuNMrvzXNugO6Fte+QjmRtgcL2qTBbLlEwCKRT5CJzvmVrx99YJgS00mN3Si
X2lZOSSzu7BO10psGGhy/EjN+p6VAZSLWj5GtvcsR9lTdGvLbQwqBeVzmWSUitXqUkkg7+b8waPJ
UVFjpdK4DHI11AIdi9AEt9VZjGZJmVg/sOREDAHBYvDbzn0WIFMS2sSWOYnCCz13H0Dr9AA4k2Rt
yyVIPh0KJ/mOZdHcGWg7zyMkrhaQmyDU8DKH1whEUsv6hY5X3DwuyTHHlrGg7qpt5eA2h+4+awPw
RHirwqzUTOpjgxrn07vYh5rH980bqRzNQ7hhc0SdjQL2izdYL/A3SeAYRrrEMHAv2WQOTR0zFqUz
3wy9Ofx/ZDH8Q2ShTvv8/z6uuEuD+tfrv53qn/Wv6jMYQ1z3HlPg7f2HY8maYzkEAIptAWb7gGJY
6h8AUwFaWIbK3n7CW3xAMSzlDwIGSzM11Qbk9jugUOw/HEIQxSHIthTHUq3/TUChKfxrPgUUumlz
d9kxQfRRctJs9RvUKCaWSJUuMn4VGhCMVNbu0EhSFzgeOGulNdW7Ti/URUJ2fS1GZRshFzGK37j2
PhrH7Mb/22vPk//VtYrzM/AoekK9KXbiYMcx2OJz2+mpMVrT4Vtf6I2Iqb93StXeTOse3euxRJvy
z0OMFM2nZqCjUJ9FG6dwtAcPyCjfNXzUpKlZDKkMic23EPos9AfVql8jeHOX3rTm+hC/rTJcRcRC
5FALGHWKA1y8pwYQUkRlQR91chJThn8oXGwGOIPY7+5S1zPJa/9uR64CDgNj+mggMaVbLqoIJTLf
C7vD4QZ3CMT+wfYoO9H2zeYSATL5GXkH0GChnu7DkaIjdmjZnmSOhUIhwlPfBkRTHCDrZ/sojygG
i9N843go1IuxuO+lpef32A54A8w1bQR7UJWYnuauffSns7Hvp5SgkUGbXGcsTXhjFdJVjebBOpLI
JPdkYI7EN9nRRQbv6FrFMDNy4AV1jV4XCvUJfLqc/eZaq+uj4tXj0csl/aSgkbFUCbJWRIbGycdq
8uDlFXpTiYuZAJ4nN1EUVhf4sQCqoSggx/UN/44W+wGEdkSfOEzfFdLo6H6Lpolgzc3fXSRuFEOM
0coM5T/0ynAfCZoB57zo80H05WgyfRoQfa2e33185rZ2HMKWvE8XX4LF9U+uKxnrSjdJs1JOO/U4
5c7aruoB/Hf1uohqDccJtbnIra7d2EoRHI0+NJcpHls3am9r7IEi/yHCvIUcldPu8pSoOlNxawq7
KrwXZ1QTPs6qTgre+85nOFmpm5D9+FKJywnWl1Ll9t3Gn4t2l7bG2kPKctMqSOS2I8gOCdbIycLH
cDOWbbHxehkd4KotiSqT8BWg8bIu/OSpdsnD+roUHIxadfeeRlnJRcl3lTXos+MEywZGkxGG4qHP
VjkelJR1/ewoW2V2HKYDMZ4x650SmdFpoLSRWuF7w4jkUyuwi/zFavoD0qNPKgayQBmdQrqYmuyu
wWJDGJYutCZ74uvJP+h3s6Tad12NW8SdE1L0NVgZHTnoXYicG9lv1BmXWgcUXnS+j4eV8mxOHAu8
CYJl5qNk0rRSaK8N6UWqk/4QWa52xCoAAzorHu8pTaNMUAQ4v85QLcG2DkYhRIgIbO1o9O8H4CBc
EXzu8Si1QXEgNU/h6qqflJV0FZ0FywuuMxfurjqUyUsA2akPm/7BqEr0TQs0onl7iANvPXdnTO8R
0UzEy+Tc5gO8dEfM5axSCfd1qyQHHz2jBcvN+Iipxt6sVPMV1eGTDoL/IbEBZskTKRgt8uQQkId8
n0r1AYwH1JxPS+EH6u8ryu8rbBwAq+youmOYOvk0Fix5Wn0+wcYttl0NhXn7V2RSVYFkEsZUgwPc
1nISIzUeCSAlptPv7e9TP7X/cvr92moYUZxDhpsi6yjfNYV3UxhDf5kEQXgHZcNNKgS5ssFdxtPH
LA6KOeq8w5KI4Ad9bfHxo5nOlmw6tacreql0gUAx73zZ7yvO/WxzUV0VV/zzzyjQpijSLj0N2AjP
QPZ014FalnvXhFJHpSn/6UV4fPead59AqdrqtpusvBLLqBaLMC/6WSUZbouIHWzMOKqQJU62CZCl
bqxPvTemV5JZGwALwXUMVvM4GIYPYt7EE9qqm0fYZskMdIV/mRCqbEpSiKQ+qMs55UBd3q2GeSLL
/b5N7eGURMWVNfUjzYaOVTK62wJwxMOIObvoB2BsrYY6VNe45/hPSn2J0KL1CI5a2rQNnHbR7U2o
ozAP7jzHrnd4bkQLt/OCJ00NF//w9NkTKeGcLOXpI03LGw+EK0lThUfx69M3hppNvsAMXlFUhzkx
Z+kK5Wh80uXRnHekVxDhd7WbZrRZyrPhSY4dbMu8GiNuyq43vic9DHxhV0pH/R8ZyGhfQsrYJ3n5
cSb6JDu5gtEBl+drv5iLKBh6sGLeeTg0iysKcfzF/8XtRJ9MejD3m2sL/h4qrU23l+sEm7US5m6S
jd4jVtSX1vTlNlzjqjB1+UFMVVGAeZ/aYvJ2nppZGDNmknYV5onyYMLdXSo5gvGlj3M3IYYujTlQ
rabD+CJcdaEeelCuKVfGOnBSr/E/zr6Ofp8n9cEKCxuu+DovsysUaxAuBgLnYPgwQcrOBydXtiEx
z/bcJc7Oc4VNhGjCw92DTXdhGaG/ScL0r7cTfUaWXqpd3G/eHSamHyj6v1+GMAtFbLASPUkTd4yH
WxbPcE46v3w0B1RiAjzLn70cwnXkoXoWwm8MAgnB4gS4WG045Y0SJOS2jfROCfvwUp0UuX+30KRC
hj8o7tRJg1uZWtOYaKmsVOeZ/6PrkAz9dJfzz/P4CaL19SeI1jT29aeLmUaK6n6UBwB5FcC+du7p
895Qs0Vi6d5B9Imz8yESA7iiY/tLbes88G2yj0/95u+/ydZXrLhO7KQhnEV8AinCmYKer1/k3g8k
FX6IhA2mfAKaal/bCBwfqsidoGR8o9kSvDQU+K7Z+gSH4ne/TT8ifx/97Rh086xQBzEfEpPzab7o
1zzrJXZ/BqVz49QxuiV8uUld/n7M3s+mPkSuCkTTkPxzMIRm4vSMiWFxEE+bOBMTWR112NE6dxSd
7zdH8TDFQc8nT5WxKS4QZZilkHt3xbQpTjJNXvvUcReiKSMSSG0dDNI0mE0HzfVygO8Q0APjaSSX
brsDZrNFXV12apfPa7h4L2CQMHA2+6eEbTKGU3/OMI1X17gA9WtuKW1Fs1ox2WSd27n2D7uBiXHw
+XU8fYpTsKuqhqw6tvb9U8ybIbN4B9kgUmKFVK+BENZSRJEk7+JGlW5FI4o2HYZTtzghZadg+Nkm
1o5sl3cwzZJd4e9m7sr8wmHnvo86lFCuHW9YyKw3xoh2sKbH3qbKZXVPntjDHI4+cSb6zqNZPimz
/p4nzrqgu1HSMdhjAU8Moqv9qp4U6kG8fRzEQNY4PUHhn31iysgiOxcDuREjZSmU7ZWpU9xGzBYT
HURgZ3//TTH/+k2xCA51G9VLw1aJ6b9+U9AeDSS597VXI61xCQwCZY8b98fBrAKeVNGua53dYe4t
tTqoLs5dRcoHEwctEI9J010KEJaPKnLAMLIOMPL1ozodRH8AhgGOLV5o3wbEaO/ERLYY3NaNI9Xb
bERJ7yhnbUhtPHks+kDZQraoLqu+wchgOpv6M90cNu9zo1CHUdtMPh+tejdibYqgLfbHXa7dadFg
X01jBUjM81g1tXS9uyUTPiwzVSq2VATCnTgLu+HjDMnNj7Pz6PnM66xwF6lVuf77z0bR/voFsC2c
fE3DlqkjO4L29Wk37KNRFcOlK7GAwDJNh1znrEofc+OYdH0OT3srWu9dFu5tszJthoWnIUwWv7en
2WI8jILhorNKhDVs6YDbGkAKGHmfbiMGxNzAVMmyZh3auWgwI7I74vyqpjdZXmKzQ4IEWVP+72lX
vZoWT7D0vMnhXj6Bje+XaSa5hwKhr60apMUWRLJ2iFg0l0oXlictIZc+IMryNN0RdyO838q97noQ
WTW/RHkYRFbdFcmLLstrqPDDY9Am7nJEae1CidGXEDPiEiWROAT5UYvHdXo8e72R99QTeGa7AgK3
gQfkqvk9cp6YqbhEaIAG5ymqitAa8KQqev+kIwN0UrsGzo9jVyvR93sGXAFE83r3Btfh8toY/XSF
HFawqKam6IO8m6wKh72fJSJO73cboV5Czmmi6JOglS5GuADXYuB8r0QErqkKaruSakim/rKo7fTY
eD3x8HRmqUl2zA1kr9BKXH7rFzPE4HSlmHq+yJiuhEZi7H7fVswQ/WKaGvTvtxVd3y7/etvKyf5h
zbb/8rAb0MVsw7BNw+SV/50xXJsg5oYodV8iiJSKYpnZrBkLInSZMN2EebgTzcJwFcrZ4QiPmEBw
Joa/TQxt37Lm79PFpH66h5h5ni5uKZrilnZuXMbqxEMG/HOk6JajgeHGzTHfiZ6x04ZjJLrhYLkr
r5OpY7Coq1RruEKMk7UFlG/F0XpUguH4PvxxF2oQmHGUiNVn3hJmN4IR2BuW6FRkRbIQp+JQSbG7
S7ylaMidjsHTefJ5Ghywcu8DTEH/DOhszu1E1/up2wQsQJYGKh0A+QFBOUqW7NlnILSzg+gTB4PM
AkDJaY7doQUkD+XW9GtKNOc54gw/kY87iCaiJs7FP7zu9G/BvyUDpNEJv4j/eUNp9sRy/fS6o8gc
GsC4pOeoipZATAmLpRKVT4ViNQJvrCzntQSAen+0n0RHkOKiAoeNdWZItGIRjePHfNEnrhyDsT+2
L7xJprue7/X1/u8/NAitNygnx6hPqms0Farr1rrBSrW4et8zTBsHQvBzj2cn0VUe7nXK+j2fy3WE
A9rJkVpvAVxZX3uuY5zg8Ic7E1TgTIz2Sm+cpgt0l/eA6CLjygUdpvdVla7F3gbbPpQkDRuIzZQ9
95KiWaixkm2wlNPu8GD9GBWZ9/OoyK2LUXma/O1aJZJTlCy6ZDvm/Zs7qJNrJywocZC89nXMI2Ur
WmKQQl67RWXuDekOoMcyfIPeUTX+JWhENKuQ6lg77RzDtorQURqMy2KQm51VGfnSoFr5VGE5Ubq+
9jiO+Eh5RbZ2IZpQkCv9U1vA8EKiYOl4tXQpuvoADWRfBm8D1IM1roFV5NRNuvKlgLov8g6Xhe7Y
l0jMOpe5AeqebEq8PQ/0EVJ+hQSqeZp27hc3QZe+/TRArnCcQZlnsxG4OurXZUF2I2I3F+bZlSyZ
L2iQ94+gnNIV5NlhbeZQtdwmm4D/3U3k+//wIrQmIivbCy9LJ6kC3VIUDbtfGZkCi7KNZn7LgTWd
a5dyMfbPfUmmn2r/BC01dXxc2KddZwaW3nOr1t+01nd2yGe3J9K21Qbjmw7tfJri0Oa3JoDnG9FQ
A54bHUNIlOSYABzJOHihcS1aMC9b5HVdQPtFs1NbKT+SW/3IWg1ozWQdZr0ih/Weq4oxw1v5LbDz
8zxNZLEopoNWhDYQX4hNWOKwU45y0F9i35V9bSK3kiB0l68mnP9Bi7OTSO6LA6CgK68t86NouXwE
y1izzOV7NSAszfP8DIgUNq+1fqGHvbYQZ4nZ27fFUO67KU8j+vUhwgy5Blla2/n3fq2T2Q6FyAZ2
iuy5/7STM6aq2NfP1JxQgwiz2ECgyG9+fbXZBeKQQ2Vmz9UAmTN13XJbJ80RKUaAC33q9wcvK/uD
OMtwpt5S0j0Sz1UGIDsmT82kQ+AXO8SbWMa+1kGNeAN427+opQ4jtHA0l1aa9CcWCwDvQZD8tJJ+
FzU5pr0l5oAIoquv1gBgNpWNo0pO8EASPyXDZcMuITxeFCMkBFAWQ4ptKrRQXIyaBDlPv1Wj4JdK
ZXORDpTUx2npOR9MP6j29nQ4903S1bLSezNLdfCMYXtX32StuU3dcpOovfZANR1FiFw3tkYsaQ+1
ae9d1clvmnjobsLa3fEKjO5z69KyRhySp4M4EwcbWBG01hZ+RIUXpugrnZYKkerJ6/ewmcLTbZxX
7vocaIvY/NwUgbWIu3/PFV1ihinlyEe09bbKvWF3Powo+uzQtdokCZ5RmuZBPTiPvrctn4KV6WKD
HHb65Wh2iwbfZ+QTaYmumlVnJ9c9FHa6eMd89LcZaHQ0aDuAEn/2iSnUcJ6UZqjWHTne8jnU5HTZ
1T0ID7S8wNwP3o9Eg8NH7nLYZTDlHxToJ6I/c90Mwm8YLsnM+T+0rCIXZSrOpZ6gz6To9Z059Rsk
SFaR07vrFClXikj4dXQzt+iVYdf2nXlKwVTd1dlKJJ70ShENkTHSfdufRkQjnqZ57adpXrAqQsdf
/v1uQZO/KrpMr0nejZZqWrbKzsH8rujSa12aO4hhPiNCWG0tALB7cUBPNlwVmN/Mzn26X2OZoZII
f5+DMIm855tn/L5KzP3WFPMNGVw+OmbtyirqE8Rp3HVah8TodBgw1gLE20MO+rPLDABlDYWabgo1
09+n+ZoJkVfGxkv0aR0S9kbhFCsZU+N53oN/VfrCucVpVl6aWk5Fd2rmo15uotr2CTtowvCnHpgB
+RPNBpuiy1bWD6IV+WN26xnvF4qexGw3KNFYaAgEL7Au0h3Wtd6mgSEzEyWwYQpAvvVhhMRm5Ou8
c59kULl+r7V9u67R7GFndCpkE8n70URJdF+1rYR+jM+SMnjuwRzR04yNSP4BR3mLfbv5+nVqZLH6
6NNUo2iR3ux7nDxL36Ly0vpHezoUMulcWfbnfhD7R9MoEFgQo6KNa96RYE/fSqUayzPR57SGfyxx
IJxr/pAuP11XSKq1jm1wAIXvx5faWKN44Mj3ock2TU9IjolmmXeTZY2fLkWzUmOsdOzORQV8mhy7
/lyN23Inmp4EJcXwm0vTKxVMleDPasavxm0oJhqacQIOFBxyU3kUq5jooja3I74NUB5wrD2ClTc6
1AQFghPBnpKAK8sVcknnSO0clolRFcHv1bd4TYJ/uEWSCKVQxPe6Rd0M4QVmLFjhQr4JVZuS+1Dt
tOngJXlFwZAz3JAy3nbO4twlzsQ0MUM0xUGurWrnukoFEQbN89Br7LXqWqhZZ0HwaGZA14JxGA9R
57n3znDpW23wKLsYY48uQnyiqTpAuSxTTraimdXprsUQ+gbi3A/Qbj8jBYaqZ7r9heNnyV3tx7sy
bocn0R9M/SqK7f+q3yKnfhFI2ggRlnJobzrRUjRFTVRUQ8XAuWx67mvwdM9HoKKVrB1c2c9WLH4y
RW+a54Pzu+nKKJAZBRaLYtQj94Fy4TRcFmp4GIMtppgaHkNYlGM0nS61UbMPPWE4LLCu+EHiYJxD
wHF3LZnJuxznSqUPih+orOnrUI0RKx3l/EehYp7Dyn6ydd95v3ycpn27PGmkhehnq6QvIU/tg8KW
PsEftAzAXJgg7SHgD+wElMtqVPgcAE0MKWQWvA3clY3zyKXV3AU9vu3YJrFN8Ck2LvoA9ncbUsAS
fYapUMGw7pwm+zItNR5xXoHC7ueSc60PNyPJvWyuTDrgkaoB+NQa/4ROqDsNFhP2wW3Ny79fIVCz
+bbpUgnhgUiZsqIZpkFU+XXThU8zNMi0zZ+wnWpR8K3MndwG0Bq0QOH4fm66cIJbC1Mn1Tf1uSGG
3ieIofdDaeTrsEN5jeJnsW6TNH5PROdT0+bZXIqQy83MfJ1JVbwUAZnZZh+jYZtk17B/VwK/IPAM
4qypmrsSktD23H+GQmBe8z4o5gtMxHmaI3d34VjdZGo6G9MouENUH35YMj7iLMB3KkgkUlzAr51u
7GcOOd5jhASfmCaNIPOTHps2seFhdwFaF9/49/qY6DvvhL5VNM6Tv22nvjXPd2adwsBgKomcb6r2
7b5GSf/S6WvQ59Qlk6C7VqSoe9BLo8ASLa73jhQ5e8kb/KUkhcljpZXHoCLB34gEcerV3o3LWjpT
8rq41JETPXWqfMGqPTxqlZFsKgzrlqIppqlAmfa50qIW4Q4Fae0+uTo/y96Q3LV5L1+8P8yamfcb
LSHGFVPEoZ4efAgad02Hpeu5/zxX3PP9SyMZ2fv9wmwiY0xONwSpePRG4GL6/6LsvJridrK//4pU
pRxuJ0dmGMCAb1TGxspZrfTq/x81XuP1b5/dem5UOh3GGEat7nO+oUEwsPSs+CYvehZ9nTJzPMrI
B/B79ZMXGcg5KKzre6OdubHznP/0OahTqv9ji2XNqMF/O7XogAk9sjKAjIw5LffXqSUZEkwYw6L8
2oZ6BsAfA/jU9ILz0KD5kXD4WFmNlTcr2fifumVHW1qvTWOiqjkfNFvvImxYEDJIapCruu+GWxkq
g9DOqj/cPg65SaK+V4UTnLratfAct2Z24GD1GApgoAJ1t1j19Wjvqlg8Rxx91gVGU6sWCfiLZWJV
Qf7QeHZzM0Z8nDZ7ThfE+MrhfFZtZTSNyCyBtQPb1HclK2BRNFDBfc+8d8Np1iTqHjKdzIOKfxju
upyd/UKE9xSyl3YR9A9yRA1Mf1nkabGXYeXY7qGfEz0y1IzUXFRJ1G9Tc8pPpTmsWnZLd3Y5kjWs
WvKMWqj260AoODq5IrdXsqtR1K9e6Zo7nP9gXwRBiPNtjn3aMGi30Gk6dF9S7RYkY7ca5rt4bit8
Vz8rctvuJJrHOzKilJ6GVyvUZ/9nLk1FXUq2c+i7ymiCHUQd2zu6duJcJ6V7lUtHUwAj7koFsfy6
D46ije19mPv3LTJVZwlZg0qW7EOv9hf2vKTLi5L59wi8NmcZfY6QkDc56/dnyBFRMCARyhO/+FwX
5WIHDDo8t/6Pv5pl6HRQcEhVyeBzyZTro+zzUR+ZsWKfkyt0ghu3tu/ml1XpxsnJoFZ34NwIGAaS
zRk/E8AybjqQ7wsjfqlW/EWEUJyytiq+VVl79VLT/2m3b10+wtJWtHKNMaH+o2m1r7nt5a8BVm4I
M4TGodQ5UKNj5ZxHPXbOsdM6SNw0xT7Xkns3yY1pFc5tsiN3H+yQPWCHTgkH8CGIl3k360//Ts0N
ebopvO7Mt+Aeson5/fdNGuBhMLfE/7qZu1rNueAvnhyhCrlnJWwErjA1qUVhKTVHERo9DQTnCtHk
coMKeIT7vGUdSnVAwEGgMbVsTAuXIkhqG7k5YPWp7+PxkirutgLEdvpc/xx+Gxv2e9nyY+nrmlsb
uhhuacAs+yhJHxn/ovmmeBORnS06WAw3y/Sag6OWxrqqqSE5Gbpi84hCoKXZ4rR4zoRw7mzfRJml
gv6iuAUvXdezjiUn12M9X2T4eakrddsbSJV9NgkUZ7cGVNbpi1Yj7k3Ce03yLbxDJ8y8DlSyr66C
Lo42TM62c0zMWAs37jYhegJL2W3OA6MhjDl5BBQyq3jrRojhGJ3hbeO0ng54E8OZTlptI7SaLw86
pJgc+M5z5Vjfh8nK38sEdSIPGN9iwqxFqVAJTRSwFDqOE6uRpPjC7Yr6oYA6DiPUvk8bt3ooYlwy
VIHQseyEMOBc8FuB6kinbAo0vOxbEpI4hzJdUdP+aMFQWmR9gnbW1KdPaWyk56kq8xXsEhzEqgYn
1yijHBKmFFdUVP/Yps23slFekrn7407VrQL/FIovn2NkyHJrb11zgPflh7oDpaGODmGE3UyBbJlf
Zd6lm+8qPYL2kZTIcMxhnxQDIqkBthTY0C8TP2JZcYfxRdepnA3Oc9lhmYEdH3IepHjQsI0nHJAQ
iBGWHt/kJVCehF/5Vwxmkltr5cNRG+uvn/1GbbrrvkS5T7bpavPNLYaYjYIDwAz9rIhKSVB+a60M
USRbL06IbDh3mjb2S74p2ff/MKIMVG3Tl+aLwfHsFpD/RP9ef5JRbAV/RHMfOw1KzvPIAlXpz2ju
G207ec9I4h7TQsRXAWbu43mroLBu0fiGmPMbwZw33RFX1w0PaXY3tpryxUKTq0a+HnGOprupWr7H
1FOBrG4Np8pIkZObR8VlD6UGUaO17IXx0qzCpgRdXAIhkJhmvUCcVWvFH4eDrkcprPbjXz9BHBgZ
8sXQYpvENU7DpN8Egq8pf5koxSaJUq/Wu81NXqiX3g1lYeET0VwsCVypkVfmFN6SvJ83fx+N6WgV
206nlOrDDkZ1TuFspif5tTS6HCis0uOpsJctn82fQ0PNgkQ3j08zbZiHqo7ibbsSbsQOOQd9TY4c
2QDbTt8hlg1a4b87mRtRIWhbuDYekH0NX8yh1LQj+h8oPrNJVFAvA+RjpNHBs6fuSQ2c+tAF7h/t
5mDE55k4mgWZcePlg2mw4T3KTAvaFBgb9uVNRrHvvGid73/kZXSSoFjUV8VBdiIY760oxKVbGUaI
hW/jyEEeYf40dPrGg6OjDmW5frPptCImpYnUJI5b1kk1qazUjoYggd+Gbzx7952WBE+mwQus1PEr
QlqoOo9zhYvT9LZBLuuHk2LpxRIsHvwpULYiHMcdKKTulk6uWMghMTxqMGrq17RX+It0IeA1WHb/
Iwf+lwIzMB4bMUDH0VzD5AtsaH+dxgxwnYHmlenXKEoQLavEVTOU5pa0enJAoAFiGvWOm2zD0Edj
0U/FVoayY0LW5q9Zg6LtxsJrlQfL7rAdWrqDlyULU3zegK3I7g010Ndko4AEOEbbHOXFzyxkOi31
26QozTEPnAFPNkdvjlAtfw2RoZm3zJO3n5P/mCM/Zxjr1/9xepXgjuKPMpDu8B6C/QMOGmTqP35f
TQ33rc+M/lXvcnyc0LRHWoT9BCQw5yzvEJbgtR6p7a2OnHgv26J5U9FXFh3UAZqtoxjQCedGgcby
OdMN55R02ExAAeUwamuXv+46PdU/2obfd///43q93rRWMG1lndICEIy0AIk1eSyWYWDGyVEWJmWY
mEP8Ryh7Pwd/zm0LZBv/GvwZBg30yzBF4EYdNBzHi6K44Fi+y2Z0h7yQrzeW0L2NLQnY8CGdvPxi
O9h062r1VifwTsEot/fwNPRdicvtLnTNhHMByuvx0Nk/Eh9tnbH+YSdCWWTpEB9KjSXZLpFCdYc0
fwlGlnwUIDUMqAnzwXlUCie/z3WKcaDz7gzPyF4iBG52oSKgGsgwxvDb7v3x3Mfd+MXI3+Nsyl/6
NM+PBroKfKH5LJgGEdI2anOQvaOJ90iY1wBG1YHjBD+B/DA1i4KN/Ak+QtN7LNwuvxdeXt2azrrL
AlTDLNxD9wJg3aoeHIuSRulfo3jGyCZV9MbD8Rq5hfGABpGxtyOcAhsrrr+6zpvSOuHbXxN9oT3/
9++/bv+7pjVMNse2dQcsCBp+Oi7pf60XE0TgSvHs7Is9sBf5YmquuWkwwkYYNV3h3+7j4m34x7Cr
7sMgMLcyku1U1hwcCudeGcOmIfMODAyHMTPbjzaqiHloFrh66wiwOj56/QauUbeqwjQLcuUyqNPx
JpvyYug2nZIjMT6PkB2m7j1gCwxgcG5yIOecmnB6kpG8DL5WQu4iq9IB+cUZAN6SMzXOthA+5skx
UEk2mTgsqi1WpYARngeMjEmgjE8g6QKUup14GXad1c5wqGmpm46L4xUP8ccjLx/lqC22plkfA6Hi
ccpraRt7U3MxKXp9XMrE1BdmaqV/dITzEDnDmWfIwXlpv2kGpu2lV8KP6wJBccpLqmP7+66WPTKm
0Ou6S9d1vg+lB+B7HqggTNmq9vWvPIAMP9vQQJ1AsZ1kS8Hr6PyZMmj1oKLK5puL0M3DAwwQBVEn
/6vJ2n+RkWgvqVm4Txlu7PeqE14oOylfdBEOR1U1o2VtodAPSQmPElKtTQ869QYBBwtrkkf3DX+Q
MFERJ4i5VGE/G3fH1VG2ZaW3xQwA34u47I6Kr+BUU4zd0Ut1xDA+Y3n3OQYFEXZn84Vj311Iklnv
tGH3cYgLSV4cQr98kjAKCZyQd2YokOEvPJDmY8lhLyCV/DnOKmCANfibsj3QzIsWWejf1eygjDmU
F7UNrEtulgjx1tZhrK3IWbRd4p/RsEdO89+GxVU7IhAws+NUPBmPCbIGF3nJhxoP6PEqA7KBpJ3J
LH8phD7t86nPTJz9GOtEc/HJ1EjbzqHHl+notvGZFSe+DY2DsV+fXmVU2klG/SKaV6P4Ji9ZSolr
gl/F9uJfbWYZspcv3WWWYEWQ1+OPxu+Mp8QuXRmVUWw8xcr0R0TN7SNqMl1/ShL/j74OUhTEaUwK
gtKG5xzG6kHetf0wfdzJNniY6Fj2qGFGIq0O2MOXB6PQfMptjoBF/3GvmfAUsxhtSoea996txnE/
ZCI9oXoCH08Z0U/us2mtUOq8FVkZrcw8bJ9yq3KwCaZuMXTRe8x58ruVa3ydByRCYpx9zQ5BFjZb
9cJJ0AWA3oH5R6W4b3bY/ETq2H3JvQJ51VLLngpYYivfhYz03xfUfzB3XQNE1aw1pDsspnT/Ba9K
bB8d56pxnsLWRxRjBhD1pUAAuY/Tg0xfDwpM1VJV0UrvbJi8c28WNb96VS391fs5V/ai/oPfSVHe
/6f58uPkhFAHYWzVtT4e82pWsWjDfCFpAZ+MAFsAuecwjK/URxLLjb3+ZOoRbvGR6J/K2sdmx7P7
p1nMVgB2xbPgYppR+Ywp9XQYHOxxZEimEP2IwBhZJOm1AwcofdVW5wmvl2fLKpbVWKVbYbU4hbeh
vYP7U+GApttPYrKQ+eUgiCJ0iPJZ1DzEvWXtmkCttkEbO09KZ9wiqFLIgYTmDi+vg9oU+aulAM2P
2OaeEaXQj6GnY/1V2N2XrLG/yCz376FZk/8a6nS+9jHU9Ybnosf/E8akg205tOSVlsKdigtxbL2Q
PZ0YA/esU4I9IxrsvunZdLN5KN9Uo3p3wsF+NcpMLLzMn55hrUGJRHT5aXAgYWSeLh7SOB9XFX4m
96rSokBSheYlz5VuAzA4vPPrUt0OwmxPdm86O10ZvIPnOtnBUIph7/Q95pdVVexGGzKgFxXRVgyl
c1fGlrK23XG66sCCKQH24pbHmKzGkds+NrXOWV7P+y8sXIhl4yjxEjnowzdlr6BCNL3wP6m/swE4
O6gEvlt9tkHMPDwEFG12Vc9/pzPz9DIWY3Wfl9XbEBvaqxaY6qoJtOqQNBAhNaSAZXs2tM62BtuG
VbqjvoaBtQtTN0Tu74Lzd7KfvBFRGajSMKWaaElRK/k+a1eEVSLexwojdGGL8inyU1ToLcU4omMV
nN3AylDfr4LnpLe/9N4k3pUk3ghhmRu7iPXdyJlmWRiJuGWFb2wMoXZHBzQrC2JQbkQdlg9NFrNc
hkb2ZqHcopV1e0wKHHKdpHSPFP6dj4sMcWJAlbVGDFZ2oNgyuybNY9Qs5lYO+rj15ulGO+XHJPrj
Y+RgF0OypaMW6V5XvFk9XK3vfDXSD8LO9U0AavERwCOS5oqZvxvhaz+F0/ecFzPmoLl6j35hvlNi
092ZSIJeFXSUlkHlVG8NaqxyTu66P4WuFk9lZiYbwVfvaBkws5HbdoDwhgPpaFRc9C7ODqyGD5Hc
fcwXY96lyPZaTA8gP381fbZTlXyQUe/rkCLSqPn4jP9nm/wQ+S8MXfqSGcAE7MhFWlo1gkfRVc1d
m7lXXYnDR9lkW+2hoZgM/oYm16szCJSRupWdGAtmwMkoBsjQ00fycfbWdFQEIFGfWUOvuzPSqb3Y
rdI+tGF0DNBkpfbWpbtKw6wBR9DxBep0vOh0r7lUBh72ugj+GCZGkJaZ94wE+bgrSdNlXg+KV6/c
+jSgFPlxkWGGpetqsKx8RfrIuPpaEVzj6AA1l3ylbFJ666uheu2vtgkZ6BUwgApjYCawyyiP//19
Qp7h36tDLoQRF5QnpVUeTk1TZ8zbH3DdysgxI4tz/Yn6J8WYDWtteegnd2uTd7uv5hc5LuBbaJu/
ornvM5r75Mh2fq0P/zbyn/PkyGb+zN//wu95OKHV277OsbrvfMopvugpr3gntenATLr2eCdb5GUE
FLVV4hQpgn/vaOyUU4BMFLsujq1enR/CxILJMJfceMCLO6v2dzKSF7OJrC0LRb3ULFwnQSC6uGbi
pbANc2052Y4LB1B4F2eM/ENkxPdRHnsX2STvlIhyjQgmhTfGvzrIbmGqjcLdXew1mHNN+jWYd60Y
uZUrO1Gk+bwFfjNWj+wfksWY6W81ed5HfDDep1YPn2qt63Go9rUDrkXWHbp62MqmQbPHfM5bk42C
vdVaN6fMyoekRKwns4tn1K/ikyXIDcpwAK/IqoXMUY0++/OI4itqfAe7KMUdEv04QuErBf6+sHnM
e6u4C+r1pDVARhtF2bOVQFosgwSLKcr0zdKLfjEmCIOTmXafRKnf0OfLvmcdJZQB4X4ElVR7h74f
L9d/jiC7iTi/r+lbiDzaZipbihqI/Jw5A5drXDSyL7zLfkAU8d91/VW0ormmMIvNne9gw41sHKJ2
TmpdeySfDjGZkjWkC+tFLWe3YSv7jr/urxH89OphJp1hTkD5qinxvQszHKEk5JeUOp6JNWdlvQTk
AuY0Utz++AGR80MRnKJxOOGIiqFrQxWlVRr4oE1sodzR6z8DzbwjzZy81fCCF1g3+8+Yk+dLNqXJ
49jh6urzn7mmkdducqDjZyvMxt3QAmUZoy48+oNV7DAzdM+kG9NNXCMJwF8MUQYcCVZ4WtnNhj04
1tDVCDdCL4x9gPnNSzLwDigHj5y5X58H+AcL2W76zYRt1sCweeEaMLb7HKYmFdYc8wqmjDmf1lq/
hiUJFO/E+8mrPXk2+RUiolC/BsgdrFPbDU9tXNV3+Gf5KF0J/U1DeQTLie+RikXJ1CYUYZEIPyDW
FPHD6tVzUuAvbif29yxN33Olrx+dqir/19bX+otZwFLloeGta6TTVNyN/vbHaodEc1KBbjxoHe+G
KYRrCBZe5DIOVufBGEiT6jWLYqQPlVZcOnyE7gddQ1qDdnTq192IKC08jKVRDsleHkRkGDVYe32G
stcu2iMWLvfehDWCj8LhJqyH8pbWSb0cyHa8GtmEiN2My/XcfWk51c/GLr8ZY+o+K1A8lxn25DiL
Rz/btlGPWAhQvBHl+BVp2FuDYtBDPbeHgPFXgWmMX7tTFfvFBTf7Xyf/IpnUTT8hcyvP+zIvQIFr
OEd6ae3tFMPNrVVgDV1ZRrx1UnTDgUIW1CrdvP6VTHd6bQVaujs5cR6wQVKH/iRjPyj6UzBYgqrE
EP/dIYfYpc0UObD16mGducNTa9pXiSSU2ENY7ilW1PYVrbTmPiydFIkJt19BqlTPrtNWa0edD0Oq
ivWSFw0/2gjmqh5YPx23usW+q7wgKIBdRFxrV2SLHdZ/jVzc7+mRD2ZMTuc39zHdtgLzZx11t8kY
g4sw/X7nRANmBNAKFkVg5y91HbUb17HRWK6b/CV07Ffhm/01qqYIIf3iKJtHL3d3iCcg8TNPykdO
f6Ze+yczVNvnqNiZhp+9eEVpH6kS10sZDsr4AP/mEs+CQHnt36HRXz0GfZsee83oVrI9yIMLoLrq
0WjHVe7hraem5cZsW7bg7ORPgMf/vHy2qU6Ll2OBAJ0c8tkhQ5Ci/RrOEj4HfTOuBj1L770q99Zs
N1RelFG3jeKsOgXVWOwTtoWHDOTC0eABRWRfCDRCMm2jBh1cinjK1mMWD7cUN9Vl6ebNU9IWPg6I
mnhRwybBtHA0vun+XAMui/e6bDZj4vvhYrK2rgUWdWGMaJsnAU5wakERxnfa7yKIHoxuyuOfHWCK
vayYDQ11AV8k9+pcTSvc6OCzvt3LPio6H33GTIr/3Sdrcv+c5yU1Qt19rn+wBzwTSxC/wEJbIjDh
xhqHAu31haQaoA2pbEw8VYG68o0UD56Kr0ESBD9hKu5DrPNeyYVgDo4pyl3qpcZBRdpmk8W68+DW
VLEjpFneY3vJ0+/8qLUKEUw9V26uNhXbls3AYUAT/C6o2G9Wejq+FlVwjLy0PTdqYmwdMnkLEp/B
TyCn+IoYP5WyfS0oLj87IilXlSumC+Yg424y9HJv+MLcJEoaHlFKiTZp2GhHo9YihESrdA3oK3k2
+vQLOgDiHZTLRiRm+A19X42T4RheIUaw0lTYdAZ1h29EiC9ENerWm9N/ZcsM3SDNjf4cSZqCPZT9
ca5PYsoxnGUHiKBfd6Y2DugbFEj2jZZ97fr2tS694aVzx3Hj5Ca5xhmX1WrIygvFexzxej7Ba4qW
amtGL6KIgavx9djJ0Jvqs2iC/lb7bYtVQvKgz6O8wkh3WTsiSjOHJO/IfCrh99zqxR31BH4VyBOu
PkFSEy4nVJqxPZVt8jKKbqUgOXWR0WzsvavTcEutwDimyQDhInC8rVk2rAxqqqwaTYjHxEaiXa27
/msblPcx345ggT1okiSzoHhcHkejC97aCeU9BTOvJ3W6+9gYKMl3Fmose0zjuWy1aSeyPFzLENtR
sVQwST1+9PLf6vPAvvvv+/RZ1vpPEJcL7cQgQayD4Nc89R8Mb62foEjblfLYe7kGtskwliMymBe1
z5JD09f+Brpk8egXbEtQ18QxHFxg0PIQf44d4TXux+SObQHDozJ/LKswXZSFYX8Oz1QUqeRHpxBc
Dx9j54+2ZjZJ4+PO8UHUzicBpD5Njy0Z3/e61Q6DKJKvbdOZywir4KuZ1Pqu4NyxCwotviIhyR5M
KYKvGTzsgE25nNT1TkIWFJzGBG5Cn1eC0sqiR2eWlJyr8yGCV4/YRC0kM0H2/Y7GZPq7b54HysX5
H7IyQOb++RcwDTQMVOB0iIT/LWpE+sY3gRM6jwal3VUixqR8TjF4AGKWbAGKNUdX7eFmyttaUI5s
58tHT26OaOzKOG2oRE6ji4eEBZLUns4S5yLhMPLuL0zMX2HfWyPqEa1t7iBLoQ0kuo4NeOc+OJrO
ptPtxFFT0JNsE7tbN0hrPCFVEizmU9B7Vp4QY7B+yEkIrTLJicVGNTjzy0lNEvBYhq7x5KSzp3l6
wbQcDeO+X7t6w1NSBcXSHgHDwO775rT29OJpmM/AZbFuKiYL6yKJ7HMbmwrix4m6T9QkPFvABTbm
1KOcH5pfQp+EWgrI5kSKzjuCD403Sjb1jzmcON6V/fiOJUjc4mdTg8cD79HFT33i4ZHj1b8mkQiP
PiZxbK1+T8L5EaRAjVRXnerRx6R4/pfmY9PHv+TrSv+o+jYlEgBA2870sjXiy2H0ZWqDbxpWyKfe
SOLDVGIKIrOMjc9ethmGYGfOOcjKwB/PqkbvIweJvNRiPm8+lam16lXwm4qi2S9l97OZce6taIdN
TT5l51qxMzdXRlxcAzN5yZzMRx4Nrm7T6M/IGPp3skleZOhl6YbEe3z6q91sdH2JT1W9zkeMII3x
GM7ah1RAIBPPd58X2ZYEXblL8hMrlNtxblMxxZ0Bx6lvnbQ5g+zY4Gl1N7dP+pwylr2jUK1T7T0E
9dDs9SwxnpPJ21Cksx/UwQnv67B/SGcSWGE23k7LEhvdXd1YKwI9oKKs811P/n0ln1rNHfOdN7ri
I5S9SLHvfW3cWmWLOjBszAGg/oY0jk0ToRJr5wr8580vfhijo5wabBfOcoMbapvIUavzx55Xd23s
ps1O71Ykp9nOJKi79WqMeloTgq5mq8YpEy3tJgxPGG9mD9YU/9k+ceobcit7mMdbIvNeTf2UjiD8
sxaObYKxiSl/oigr92z9Mb8wOnWHgjB/gAyfu6xt3TN2bsWTgnWmPGeOOb5JGfnhZZ/o4mEcwnJb
ukaMVQiFQj/BCSdLTO+U8Ct7zmNMq7XxC+izxw8QDFgvYzUZirphb+wcMl8oZ7drOV7GbfVitck1
mHOdSNof7Cy3XvtkiAGKe9Gl8iN/jzl1s40Cz7yleaovXLAqP1p9g/Dtzxyuw2te3EgGYzL8+0ZR
/m75sysHvRAv/hyTIz78qkLukyUHsC9zjQiTelkjyBtKRnqkBRvZ20GTrIrxDevgfOSs7vPnXEIl
aO8wM0xOwioitNca51VkuNKlrfY9K4S68LRkuk/ZJAEEtN1NGvXeU9Z2j3JEnUUcWKP0qS3Taivc
PNprqahuYk6+yREOwhOl1Y3nkjVt1c56I/V86VXINGqYaStXCxH7TeyYRsfGvls48VM2RHeGnlZX
+fIpiJiAH968fZ37PqPWCP6Ifs/zfb6I//3t76nOP9//M9yGyo9Goe6fWkiGpTRKoA7j4+QdakXr
xT7KwCR5ntmtuiK2j5IYIe8C4XMAMuE4reIGw72+xRdb5Mj+QE6Bh09u4liZA442ofqYOIm3tlmq
tqPZxhvbz8kKz9BiCTKOZ42btkCfqIKwFiFqdLRZWb84pvcldxP9IiM1wPMwjx/xFWquGnY1B9Zt
lLdzx3qFcf3DASh3X3qNcpdM3bDIYJjdjZ5CVSoZ7sO2ayD/iR8WSrWvNZk1sAvd+BwbIlpGdXpN
xqC/K2JY6JHrFndYFfm7WOubfc3pNOMMuR5F1T0MSFOf0kh81Sa9exirXEc3vwtmiW+sY3jX/fDs
ZmHwu9slWqzsKr99G2t04DIzK/l9BMaq17z622xjlOul82yOpr+FDpxv7aoU96FdnlOgvK9pZqxk
XUlt0SUa+yK8OnF13ythvB+GyD76OVwUeeH1CUKxqJBbm3lCM6+q+9nrvG+p0ESV9xIWPkKbhlof
XWdsL5TEeJWKaFwb1lBt6sQ3LzWr07L3K3fj9iAKFrC2UW3CU+Hm+urFAAb3Df86rAzLIl/4Tlly
4MFoSXWfQyvv3lw3KhZVXzfreBII5Ne4QbEC9M+ebUeLGu+p7wF0+DqocI0XxmOXm95Pq1PuORRj
sRbiv+jAWBgTfdm2Wrvo8U3cJmbrHYuhGXa2qxzweM/X2giLPUVXWwVd/TzlYth04OI2hS84geft
RS/B7zWADt9E0l9diq3vlJzI2TjeMvBDd4NcUHtIgcVIth8D/kULzMepg7aQnoYgjO/lpapU7agk
QPjmpkTBpBHvQ2tdWoV27p0R/kFfvgxuea3svHwEVvuoYRR4QURJfSoU7UsRaM6dHpfNecTlESIA
kP4sjjnCvceqyE9qFNw8eN1YzWYRlu9RYZ4UEtDeegrt7LW3yRqXQq03MlRG++KWHA9tvevvhN0O
CwyY8ldTiaNVjSfWUffEGZimC/45+6UsFnrcVWg2JWUYbLOx/9Uu6TUJSUzSNfMQGaM29lVxinzV
+eMTlZH8UqXxEzXQ5m4cYp6kqdcOfd90X1SXlRpoeLYlSfKD925/n7mdcR4GZ2elZhgtEdQioWcC
QZ871dHv77vBcQ4lTo7UGBnRo5Cw9yJ0yT7iCEVcvAT0dHat69YlmeUvbGPEGug9r7U5tA3bW6qe
JvB3mspN5JX4A7aNgvyLbeDLIm8dU3BMYsfl4h1IaxLwgnJ1ZRn2d2Ufeoe8Ga/VGFsXN2u3nD7X
pmf8KHqNHV7cvvWm1V2nNsOxsHDrTR29TjX13ZiTziji5mdvPvSu0z81SeidKhw7Fk6VQqtIBCSS
mCUdCT9/hykyFnQ8ztdMEeU1n+8cU7tmLPpH2SQ7O1xIt31vBEsZAm7K7hStfksoCReNYz3Widrt
MdCtlzJ0omAi85Z8w5TNfkRbuL9lolji+m0j9Q5jMwo6sR7UQTlN8wU02a+7NDG6bRfa3z6bPod9
jvVgFFPa4F//PdOxmyMo3p+VX7qHoWowCBS+ByV0yHaRqQXnPoqabVgbyR2lxHGDq2R1wZHTweAW
aY++D64eb+ZdkRXZET3i9hDy+O9EVLgnA6XUjT6q02Wo2mLtA/64CQwclqnZq49lel/XFqgDd8ru
0bWOd51Z1/s48NrLGImIvFdav+p+flYrnvQkBVug5c3XuBbGEqRedjUou+4AUmGCV4pkWRU6dDuy
qHsNIzCk4JT5ldFXS9cxtG82Bwtdre13t8weNPYQy4as4LU3lDXiIuVPE1JZyFr4GnT8hH2YYN2b
R9iij+2dy6O0TXS33w4WWBnVcckt2KH+rFrNm25n8c/cPoPSJJHLw3y1qT2/OqGB4XGnNTfkXsSm
Stvi5A710YupCfqYLF9hGGGC1FAJqIphGRZ1+q6GHLO8nD2J7Zr5BnphcZwmwzrr4EhWoddrL2Y/
nsmBuBQqPY0le9OodvUtCq1p3btqdSBN6dzypn+HW8FCSdWeE3Fj32eNiI9GFKDkl3XjXebNxxfL
eou1MoCW0Y47LWzF1g7YIiFZdC9A6X73gMkt8MUZb2Nm9iDMa3VT5514Jj1BgYQR0bxxdqsiu9f7
pgAH0OxUJ0j3zuTZe22KixN/y2Q7qi1mMGblraJ+lqsaYm836tF4ykvg+EPk+Y+WaTZXpx4OCczU
3ugXRkW5Nxja9BwhwLelgtyuJbgr4He5svuo2kvol0DYHKSI2yJqBfSrEe5CoGn6qKpdflP9gpRp
ax2tukuXhtn1eyG0YD25Wv4KEeOdqstwrTyoHYUR/ojmNddKvEXZKeUy0snDjp5q77uoG7FdSvJb
oPce+UrRfLe9+v9oO7PmuI0lC/8iRGBfXnslm2yukijpBSHLNvZ9x6+fD9k0QfPaHt+YmJcKVGZW
odVqdqMy85wDmWen/aZQsqjUyPlcqea817TkmzvV5a7IDe8BeU3vAYD9sNFjPqi+raCgSSJI2821
U+5Dv/YeJNDzbPPoxiaCGW82mN3At1h8sSy7SFhqjfaDe9n7sllqa8eAroZ+mF8mJQj3blHmZyUg
AQg+kOfn3khvEW787iSGd44Mztdh8zwbRrTVZx3CWg+Ue+2fHM/VziUAle0MvzatJ5Die2mjX+d9
Ot2XyxBd5VOWHzgcR1clJwUU7zv9BbrTH0Y9jr9Tn5vpVOZBhdN2raRIR7VesR/IffN1mQbzSUn5
ojYV63Hke+RKnZR4l1a29tmOA+cKmZgcksacv1ct/UrPTLqb3YYHLrWcbmef7pHMsJxDbBsjfEBJ
cXDVybktqq5DiqPtnq3Cya7Etg5a4/4R0rg6eTWH9i+eRmAkbJoXZGHQOnfM6EsPqfuuzywDgaKQ
Iyq9EPRzH2NjBiIAIIH+HoggB71CRyZqz0NtcAQkQ/WcUWfaAMoer8WmZYa96Wc0SEBwPcRG5PxG
LQoVhG3rB+5TYPCUHOnqD1VRphOdp/PJVGgw2vhwJ6N4S2qiUgYeBJOvShOl3wY1pGGddqClcdkl
AR6e6ErvIUBDvCkZ3Xpv00NvhREFySCLblVkh66jGVkgt1SVXYW2F6U9z3+anOEpsIMz2OgASbdY
IcGSoE+s1cUj+TQgyWjFg2NrgY3bPDUBqa0/28UUn0fyGqRC2vpzUhbunZeYn/j82J/mCTQPcPA/
EOLOwhazQsEqTnG7qqcALABxccRV49+15U+Z2GGo7gtnSHaOU88PCdRYG0NrUbINjfnhYoPt46in
Lr0XS4g4OC3AkaLAAYOlHOJkq1o5D8ALgdroOdVt16WvV6lRJntoIy1ovoampQ5LzOWSbyI+V6na
H6DMhxfRgnJSUYF2Z5rnn2XgY+BddyCtDLhFzlZt8wOQxY9tpaDWXfC1yBOs86gtArI+78y1hYzU
o9hatzjpSTNfFbGrQzAFsqtLbarwI2xwag6nSjXdUXUyHtQJvUjDD4PHkFd9nJwpvVI4WlZ6MING
m5YUwj0drDvEPU1+punc9EodLE5sfusB9Z3D/tfJKCi0dlN58FwStyjLOqfGb3gWW660BPqci1Hm
MrTOHVXe6dB3UbsnbUqJogQJOSjpNz8Jk++ICSyMKEr7he97DQVgP3imFyXam3Ht39sqH4oo+cHh
igJ8V9O831n8tCxTGQZPp6vW8sgOgGvDhayPfcqHnTKk+oPRPEVmA7BRtaFe8XmDoUSAOVn16vTa
t/UB/IaGflM5kw8wEytFeksxHmWoQiCBPG11By1QX21oAqI/P+rV9ZjW5iVu0LQ7Cnr2bVJY3qGM
lz5xRzNPbUSmxYPD+pMW2s3T0AwbFRLcT6bT771EVR6XB3W/a7QXg47VWxIE/mVqlRmCtdMQHzK9
RG0671HAKKH/P0LBlFKLLX66flygHDAMJ/7W0GRtzfHRgkljO3npfLQ8371JauVLGBfJ0wBC0uzq
5lMwTfWngm6k0mi1uzJQ6k+eMVjbHo5qvmGZosLiH7We1Izf+ndWQVMV0C3/Lo/tX7V5jl+CLK6v
UeWmIuQFyYsNWmZvDk10JV4QEXB3hmZJ9wpeZCZguU2UZ9U11Sd+P2hjwTw6PbjFsEDxjYPmjaPM
NAz2lnFlGQ0KX75qg5hKGgib6B4DB25/zkgloF/hqjvy+ngnVTuWBT/vSuJYpFhC+DtpE93LWt1D
0a3Uym5/WdvRdMavPXm+JZgnvOZQzHTGizfpyf2Z01xdprRp8YM1jepBgvMhpb45mtAZLvdVgyTf
1x2JscvacfR3DgXtowQbfavv6tD1L97Ubjr4LbLq6rI2Gii89ZSE5J+QzKGypcKaHBHjubIcr79H
M8k5ZNFc3rrJDd0n0Sel2faaOnxSNKf/lNXjF1BU3rkw8/Gq6gFvKsY43HctFHRR7wEvUiL7Ymu1
H9UMn9rF1ENWcGdSbPbVEp7bmBMzjebhyR3c4V72yOsIeUo7j45uPm4zJx94xIucHe3T6U0QAPwG
9fYzJzn1oyxDfUOXh3Wf+VZ8FY3uqW3n7KGzks+dmgQv4JH1E7oWMF57Y/BSJ217INc+HcRL80Cz
pUboncRbmPVzhgjlQxC5xpfuR1NlwZUeLhpWg1XDGGLXuwbc6rGJKXKiaQENkleiDrKPLeePy3S5
NLWs0rfvAt5dmplWHpKJ9EFgPfmAML/Y/POePZM23tELvhh82h79FHWHZaZYg3kfB9OTzOI5hwI1
H37KrOYfDXwbObNorMIvcw13kDtSo5Nd43Y2Dj6dKbvYVoz7yVdfB1O5dpQhuF/NPPCXp9QPPkvQ
ak/NTtuHE5XiD44iiFHh80ELrMESQj6Csw48ZsPb7fyeA6NVa9pn8PCHaGinb+5s+7u5pal50nL1
rOqku+id3iGFt+Df63AbLWInMqCr9HqVGpbLn3fOb7gDpl282ttVWmTefuwBlHxwSLB4h04J3nkB
+yC/Yg8NWQlyr5ddm8bdoN9G414HqJgEyzTnJ+jCXoeYR4VTugxytTrWuNXxIe5fhKzbzzTEJ2j8
ceN1nUzXmPVO/yLkw1br2r99lX97t/UVrCEftm+CpTHvg/vDndZt1hfzYZs15L97P/52m3++kyyT
V6n1U3Xowuhp/SeIfZ3+7S3+NmR1fHgj/vut1n/Gh63WN+y/utuHV/Bfrf3n9+Vvt/rnVwqZQ83T
oVFsIQjh0S5a/gxl+If5OxelKFblqfu66jLvzKS47HKZXxa8W/aXdxCjbPV+1d+/ovWua4xK3Xne
r573O/1f789hhqP3YMY8na93vOx6uc963/fW/+t9L3d8/y+Ru7dgIKxq6A/rXddX9cG2Tj++0L9d
Io53L33dQjzp8l/+wSaOf2H7FyH//Vb01He7CYWfjRlPzR2y0c6+piMeJXGmYb9QBph5Q+cOU3q0
EAqtXH+nuE2hH9MGUb+m9niiXNwSOE4BPXE0r9wCUq9PeoFm007cQb9HLNc70/MLgk5M/eylN5XH
U2Cpl/pRnwxnZ1JU2oL721JmoPVykWu7iLmJrptIuoHZg9JTLq1xTpTtKvSmO68LV9MqBef7RgzL
cZP+8KNGuTahfN7mWZYcqUmRj1Kz4omuzCuzyts7yJbyJ4Xsy63ltQ/ik6iKv9yDZ9fjDlh4/iRh
eoKUWEiy5SQhuq/yiJTzaMquEpCWBT1cZqxt1o3+5d11t39wLN0nifoXd/YQUYeN45cgN8jA5e5w
nunEmjY23B9nmSM2GW7H1Ht1rw7zLcQ2FUIKxKbrYnhdJmtlkDjvbRerSsJDYQLe1UoQLUYdUwWQ
SxnIEkJSus7fBSWue6b7cjq+W0Pn6R/h76yQK6budjTUAZo+OPxRebPvei1y7uQqRbui7/Pu/MHO
A1G04/mUz9CHBWMb3vZJAFvDH3tIhAwlx1tYoGx0i5dV6xCmTn8FDPK31SRXsknZuDd1Odun1eSk
wyFTp+EaIVeLnknqhAg5WbxFzja3a+9iF6fY5WodaK+zb2Q6CwGeXLoUU/w6fl0ryxoz8neRUbdo
nmXjgRaAfhvFi1I8/HrNw6bSSJIgaqTwqaWFmrSdPR5ir2gfhkBtH2qtdE5O734S02qHfuuTlbUu
Zw1CZchoRz7YZtBvp2Wl2C73kJ1Wo9zHdYLpch9xqOX8NSvq5igwXbmC5unxFa/7AboLCZ9Xbi6+
y7VgdgW9Cy0s3Q7tzoOXM6SGe1Jbw0jhNa+y5qRUis21r6j1n65bzajVrYT7bd2PN62m25ugQaW3
iY1X7HSidJ5LdgN09DoYZQNZJ9l8Mb0L+Yi8Fn8Qu8Cx34Uaij/IcgFiQ1+wieD5RziNnLVpAJRu
Ute+CZemCBQi1e9ZATvQoqSxRoS2pkEaPGRb/fpD00+S0Xx+EKOzqIWCf7VIgOyKt94gOI1ucjug
crRkAPlLeYqookJcCS2eDBCyZ+jKtagzL7ZS+KSXuJZq2CWOVothD+tJA3Vc2TwuDAWHqK3jXQjV
e7ilUzCnHSSLd4Pv1Y/lMNWPYtMWWweoG8khcrQHmYv7wz6jGt83nR9c93Yz3PZgn2+9gQrxRuYx
LPQ3rn5XdMWY7y4Okk/0A4xO90uIuA2Fe72Hfzkod+sOXR6/7vXBFi77+frdB7OtRspR0cfH7k0l
9N3vyquKaO3PW3II2rtfmMvPDiXAm0uMzN+tvPzIDH6kbgOantCcbuHHVaiYZmn0MoALO+aLqJwM
6dvVJKJy61zc/ZBcVnywy5QTdH+k8/9rM3TuvCHxCWrKA8ScmZFyXofcb16nZtBuOtpEbsUp9sva
HjTONpjreb8uI6vu7/qy0rYXtlsTwCEwqAEyQNOIIpqAtWqvOM03Y+qy4NTmznCbxzkH06ipruM5
ra4TI3XVp8Eid6CObr6VmHoJTASqMHl0RndU3chD3onJDfViy8PoAD1Io6nZ1tNt+IpHZ77iZ067
B8yq38tVhg6oPkfdebXrSLfdZroFdxGhnkpT7UYbS+vo8LKB+GFcB9J6/Evo+t5FirdUBhZ3ZHpQ
Vb7dTWzNcsuxUCjJcLf1BYR13tz2jXm52zt7nlZ0x6CLN8z69ZxG1ZE8tfrsdRlElYpv/6oj5xF2
2fCL2+bDtgbU/+C/xUaGM3+IHZyvNbdJK/iUA40SQNdAjpZ6DemkPLgy4GsaLu7KjshI0unwaisA
VhVjhcLOsuKyWPYZwiWpV4Xuplk8NTxm2k52tMfwSkI+Lln2BlobwfrOCvEWVrVLdccZ7Xt61vO9
20A0zH+d/asdghPRkupHaMfwelhNel/VCdq/iBkeLHAunyRW6Fr+HKv2s0WZhtYHRa+VjaPxkySY
gQbVA8AwCdOljVg14FUTr6ANxOu4NDqIV9YWHXVI1TNMr9767LM1qZNv6kVPinw9GfiK/ql1Kt5q
UaISb1agKlObNDQ1Giy/Xrcx/bS5h6gEBM9ytTpWW7h46eDQjnYMWkHiZBhgY744wG78OlPhm4eB
Iuq6QG7xYSe5xbRIyYtDgtd7p8uLovuqOVe0NRmOWe7tiXa8yB7jb+CgkINRvwW8ARQLI6iGh077
VlkaTVbl9DwVA/g8Be36qg+0b06uOhQ/Vf8cpLOKACIf2GW57Jq3eX09ku/9d7v6ow43hqKg78PD
47U1uNZR83uQ2fRnbeAP628jPQpewnK+Diqy/a0bz5+KqtiOCzEa+LniTu+QjQqWKECLPDvbaMyI
10v0in8KW4pXtgSVN9yKNzLVd1vmU06hmD3ctviVkkJKhcEr6KB3uicVwvHrzg3tA2JX9hdlju7k
d3iNSGn8vC4jxzqEjQXpsgk71bCpZ6s6ynPyHEfGjenk2w/PyoAqeQKfVdW4seJX76tNPFFTv/NM
Iz8/m8ujOgWfK6NonpNFvtFIU1h0zObUqoMy3L1NKYoGZxnm3LkGHF2ebQU9OzYqrhrNjZ5k8Gjw
KBN68WQGt4V+rsz2xuhNBGCyKRuPWTf0fMmyYObv/8nJ0na76G8dC6joEIlp1VPZds5ZQibdH+5s
dz6uC3R7Tq74BgVVLwt8tbC2LfTpl5jLfefkviyK8LKJAb3jfThR+JRX4dCGj2y7b20kVga6ptMd
vU3DwVy2nxW33I6oIjwr6U6N4XYtumZ4noJa30YDwrdiG+m4vaUr6ldv4XsVU1WYUAVl6tlZTAPd
6YektnmKXKYlh74nw/oqPgk3Y3CkXgZkp1V98zRl/je4Q4YbLwiGm8kf6UKXSxn4elcUdC3eAj5G
VW8eiZGpX7RBtZE5VGfRXrfm/rLnGpMV8eRv19Wyr1VPr6/jsoXMy8z5pA51cPwQYjcqv6iB9zm0
apRUOs88ub0S0Ts4q1zKsM7FL5HidqDKeo2Uub1GXlwSSkFi2moBPCMSJHvI1XpLtAkUY/uXd5NI
zqghrIN0Jqp6M947EAzu4lFL9jLtvRBbb4z3vTs7mwEOisMHhz+kv4bUW64/2ovxFJaZdlPndWoj
p8Imo/usT+VwF+hBS3NS5hw8TpaPkNrXG7+eh2uZypB07pNq9vGtzKo41h47a9zlCAjdF8vMM4Pg
EWDmuqSChePcddaVPzVztPW6FpYBL/uhAf+OtnC8zPyJ6JD9yfLlxqMZDocmyuhTquot7T3DY+2o
4TNAAPoq/WcZjNhu6SCy/FO62NyGRtV5VhB3WaZU67v7PNBPlem9LtB7WhgshATFBBQt2ztzD23s
Ek/vbX7bF87vazzQQNq7bNTtloCqr6Zt0IfTlUzntuxoRrOjrUwVNzWe8vJLlqSvd4MVqSJ9aTvX
RtomdN0UBkkbd9Etg0s05l8WBzso1lEsW2xRYdFEvM7NawOgHFz9BPhLgETJVAYjsmP6aIpg98Gx
TtFuMQ+hZdMj+MXQXHRyJiNAKsWl2DTCY2/R+Lhrh2Y+UIWHut6Nwkc1cjfxVGb/4ZW1JpI8Epsa
bvAs6wH3f1wvESHktJeI9Q5v9xfnugdNwXD50oTuQfV/sEI4vJIaCb2NDXjn7CrtHmRGAJGANfys
2zg4xUuP9UaiOztytlNojA8ytLCmnku/gda+nR5yG5BHFvvZUV4TFNNIMlj17WXmUkZrFGvcJPJ2
vHnl1WV/4U1Jib1b2y1rh+Wty9XEuqJWHYBwSoHeJGV9ol0QbikaYJ/GcJtGS8F/sRRq7J3sMf9d
XJeg2u/2aeVG+3VNMBTpZuqD133EAZnx/+M+673H//31dP2sbg0LhrIqtYzbotGPfaxb161v8LyV
9r1xO1Vsw6NXatymthGfRiDAyEIat2IaxHuJkfAKUM5eaz2wJMsSiZS9ZaqMqEfsqgDCpzappr0Y
xX25o4SPgJD2gK/qTeRGyeu3dDnR57MpTWO6QhNjj/pdZG5JapinqMosWrf5zm8DfvKQmGDuyfe7
+MnlTO6+rNr26vW5xh+ja7J8yh1/IMG926XuYSxaA67jP2zq4kD/DmROrV/sOcw7iCUvISiYf+11
q7yW9WKSBRofnx2fFGhRlvXiGPrMvbX1STnE2QieYyhv6ZWobmfNKm//aioOCZlgtbbrGWjt/x4r
O6VR8MOxYUSr7edSMZStXJk0rVyu8sVWpgrif2/ef45DD1ahK5hkppvuP3BjyVSnjVfJIxpml+c4
MclQh33wToY7pbUg9Q1o27LgrDkB4DPqy6aZ0eM8mgYNzPGzsZj9rEtOE2fprUytCug9HEkKDcxz
8aJrJOHJAkE4ugTzRH/ZY+aZ5iF2wucAsNILQ8KfrclzDAoXdobe27EonafGt1EuW6eAQ677AEKT
o9J4F28AWdljbJvWLRTh48MMTYo1Gd0NJGjTg28yNJECC3YV6TunL/nyGmM7uZ3d1wWySgbXSC9L
ZSbrRyuJ9w6tNLvSrVJynd10LLTIeCwBWu27kjyZaVlI6i02XzHbbVnYzSVEHBMbbGBmy0+lPv3W
BZZ2IjVsPEJqelLjUD1rXetG2+JlAiv22C6uqWuVs2aPV63heBFC2tl0ShT990ukCViL7nSz2Mo9
1xeTBnB9x7TFlPSw34g9bb12WyHxcbxstb4YccsLjJ308kLW7YoXzUuc6zzWAwgTODEay3nSjZT+
ilZ/cFsKR/rNatSmmb5bOS9KOD3fREJaf4lZt1gdq23dBrWfeDPzd4rW/fiFFNoLgErlU1tM1rHo
zPKqzer0E0x+v+g0Pv78c8AYIXhRB6RlhApoUsHJGBB5CRmgGtrGzq6y91NzmUqweCV4nYr3w9rC
pj29pcd6O3SWcc4S+oFG3/1Kf6vmnwINunRAPLB81aUykaaJzTO5XeMs0c3Y7pLaGG6K9ve0sMxT
CMXTDUhS/qsqBZ1KkKFFDYkYVnTMxxtSQuKdlhC5kqFuAEldPB/ndtQaJ7v/iaSZDS56iZPtZE4S
qQMKXZ3iKYCuPUj6DBg0gzFroXI1ViTsZ35Htr1V5e7vaWpmN3QDl6Q+oyy7aeiI2iaOr21lUeOm
3j7quohnq9xRzDNazaDWhwkE4KKQvkxhjZruvdDvECH3Xr2W2tePM9IAZwB4L5w6i69dFs8brYj8
l66jHUnri+nFryJr47VN/uI7yA4WReChotAoG8UCs9sZIJooG3gnDXXaC07bjGP/MtWE6gG2mnfT
1Su4un+7Nk2DaOsMHMnbBf1pdLTHGHWk8azgOWd7YTuhfEYX+0TN8GYIqr3YRlou593FvSzJ+kLb
18sOJoCuvafp9d6tlfIK+hR3nwDb/aYn8ZcGiMGj2lf6/ZBV6Ubsedabu0yljdxbmnqBP/Nopn31
56o98QY0KJVkyTfQbc2mCTz/jl7A+alU2kexB3pWHVLftEiMcZOoaQ+dSTtRC8/mS/TdCOPx12EO
kCvga+2xL9v5CvWT6ko1s+CJ4yA99HZu/xp911v4TyQSerPp0Y6hhXl9soZvEuQTmo47KCxSMFBv
8vNiBGqQ7qfJSc904zn3eaUoWyWw+DV7uwpyUqVii96uVu/lKh6Lc5dDjhUF9mPI0+s1n0XjTgZA
7OadFfuoNqIcuPngkOkU+49lmbnXErtGwPNOJsyi57RPgyfI/fJnrU7jva/S9l80AMdipSy3Vu+k
P9sx3s7mNH4PUBfbz3XyPqJZSiT/GCE8UWkcQYYZoiYaKAA+cqg2j7DbZPwVKWp47y8Hjib0nJ2l
wgl2EVEO5XDiLMcQ8fsB+AYlsm48OEO7nbc4xOulLn80aX2elLIGFLKcad4tW/amBjzeNPW5XaR2
9Z6Er1F55dNEY+L14Cr6YZxL5QsZrEuEAehnk00QD9kxkKic+rC28K2jAv6D0rN2A7Nu+wSP4nQH
9/mVkfOyt2oxFQdr0oedxMpgqOkPKOy0G5lVXTSDqeyv4HNvHjhcbvu5pizpI+YmQrltQx6uMMiO
zE07fXb0fCcQaOhROQ4jp7ITlLOrO9rGtW31DEBxm4ZarzxH/jTtYd0vbJAy0OLKENqqelKsZaDX
PONbhEt6a00dSEH3S8Z3I5WCxSPhC6b97y7zABHIGjgsuNdqGh+j5fsasi+LGk5qcawHuJD/Nvtt
flglPWf6blH3q9AKnJwrsX9U/ZSQPDbGm3QKzc0MC8dOAsWxbiVXQdIc47etPoQl7r3iaVkTHaFc
0eNdm1m7trXzB6tMOWiaSXys9TbdNXrESVNNAc53KjqjZv3LUGbeQe/VGSkC9KlFu1psrdfP21EZ
m0dx/K1NXdaC8AOausbIkrRuhm03jdpOCo8rQfSlbPmujhmiXnTwh+GzVC0v7gt39H9eX8qbpoEk
3YVzuis6+9AX3Wc32kF+ubH0MT0PU9+H+0QB6unk/zFNFpRxPpChS/v2KLO30HbBItfL8GaXHWUm
dol4ixe7uQgkvcXLLSXU+25XEDCVC2u1DEXp2/umr+fNapOrhT/zrBceNLYSY7nwEoLXf13XugOg
IIkckgoprSFx9kWVvI9Zd2whXjtSjfoV5QP7VFXW3eX9kCmsV8CieQPWfxFVtkuYmNzcoQrwtvQy
Fc8HGxnfH35QVxtNH9R90/LNJuwCZWP8SkN9fx/QWkwPq7YRDoImqLJb04QnVKJkkRP0sC8sDAX/
uahtkvNrqUSLNJS+zRy4W5lMaEghz7xJSns8yzxAHufQT5QSxaYsMe8DQV3v+bZyLqvFTU5Yo7JI
/o3eawPiofg3k8rbtZJPxoMMc9s7O2dogv1qq4HXUUJUg02WqybHYqTah0UkTAay1fCt1uS889GH
wXERDgvtxECM+rsEvDN3vXaAzjbbim3dg5wcfU+N41z2EIeda95ZD3jUXG7Vvd2PLqD0MM/m8NHB
M8dPSq/99bp55fFnUJodHz5Pv4JBCUqYRbQVUsP60dALcNaOed/kqNAjDlk/LgFikgAZYue9SUKX
hTQrW5eFf95r3f7Pe01F+9WLYu3k6uHGsa3mSYZYK1C81/zuVdemLSBF0mfPvO7UtH3q+8x76LNw
yVGhJTME6Kv6KtGXOYkravG59hrtAMd5KDjKfIxe7ycr1GV/sU3m6D2M7C+zrtReoix8GZPIeRwH
HveqxAivZSrQHW92bkChNWfB8GSxFzzG2o1MJCiEmR4so/kpWnA/YifaPyY9XVO1BRhs2yGdt9Ma
/nJkhcSAQH691brVciuHJC6y27wYrS3CR78G57fsoYK8uh24TeYtlS3Vzw+BGtJkQZ/+Q5j1d/Wc
TjdikqGE1emIKLYOmSNhZB7hko+JUy2aBxLFqU7VaMYOSsLIbl/JUSKRnzi5lAEOR3/Xapq2kWOK
2ORYIlerbV3xwSYbmFT9NqpbdPsQACgtQ/CFvSMNAyzqXNdqihLDQicG3PWVMKyY6r1l6VBk9ogL
HhTwk4d6KZDOSZkdgBkkh2qppq7eKdB/jhodNJT0oi04JWf/oU1epuItKTlevGubvLTTU6UNL2s/
OC5bLd5k5pOMtiHZLVBEaBp9mUuYunwNRn+316wvfqd/R5Apvxdn1+obSPL0T1VWe0+THh7FHGYI
8RkDONxRj+wvY6E217laJjvxWkGj7AMvpo623MBH+/hyg8uWo/PhBhQT390gchv3AJUpXa/AXNpb
K0y2TEm7yDSzaOibNH2bJv0JAk/3tvOnaNdYUfRLBZBj1uE/RQjOPAx6YUNqUSSfR6V+lAAaKB3I
LgLjfl2JPGD4S6VxCPZ882s6Z9YBcRc+Vhas9emYwQ+z9Kz0S7PLOogtR3gFetv8uNq9qB4OFY2S
5LkQB/uwVKaKNFMua8Hpohf1tvH0FEd8mKwuqMtNt+hTyGAXHYkquaxjWrDaZVjdYpvmINzNA4kg
cXzc4rJPWVMoJgu9M/Tavl2HoeubU1/SuvRmD+hGujVGiPZ2f1wCOezn5l1M0UbjMWm9X/pgLO7g
StbPtXKQCdTQyDzbPI5f7FV2FLtY5Kpd1gxJo595tlnNAYKScNpRZP3Tpu/2W+1/2jRAEKvPm8h1
tjrIqeVMIQcQy3ft4zgm3y9HFCmcLMOH8wdA4a+IftFPuzjpL9MPUTySLf5zrLPsVoXR98sJSLyX
80xfDTsamtyb2MgqUjp5/dykAPhUZQaMklUOPMKV82myQaZDWPM7EnbuZ43vT3J4mn87x3V9oxs0
QqJfZDzzng+bUGnVX5X2XnS+ljVWpb+u8TXFv22CCGnupJj22jBtp6zgVExG+3vL9/Omh8Tlvm56
6DzUgNNXmM3fGwfuB/gip23awOXoDFOxo6IS39N6PF7b7qQcdacpHl3Nqzj5gMMyPOiWF/KwKRoe
xr7Rv35YpLW1AtuqWTy2NbwH7qQ71+bgTRmqEzxAgg+qnUNi5caXpB7v0slNfyZGApKSp7cn+DVr
MKZEhIpqfKmH/k7yZ38V8bbH30YAYnO3OSjgndsln+GlyB6k0aHbq1S3vlhTUwMACz9JQ0URqvZp
hGPr0uaQlQatnqhhHIwR9qoOvt1jaeT9tihM1LaXTog4jy6byvp2J5tOdEvKptJDAbDTuWzaaVO3
jxEtobWYxxTVGR4Ctcpv0TbgBII42WUqIvXCG6thIncCw8ryuCP2xVTHan4rW7ztIyYEPbdOrGi8
zdD32zQ9AryC5CO4nW09uW8WIb0uDPOfXUjHVOt536dZ9XcpB61LhNWq/SakScej0+5gNzEAqrd8
KnQAzX1RphoOZOQmyZ+uRgsebGQuFY4uspqiTbXR4XxYfpADe1eMM+m1KcvusxIuUdE176p4pKHq
Px21rXCWWBwBGbXLiqT3+BQvjiAuzVvdgIf4PJKqyopGbZ5f8zuD4WSHkQK16N3t/H5Sf7TJC0qh
2U8yfeo28qb5TqO/6RYAOxRhrwF5H+3rVKGfT4nd49R2B0ttnRt78i1nR7okOeQQKdJlhMa8uCNF
d24i/j3QD6FXmQK9u051QOzyL6PNem/Q/f/SjTB9rHa4cfZmmoQvfxFvL3Y98go6Gxu4yAroPdKk
5q90yUnKXHWDekPZ2ELQjtyFV2rjxrSzFsnYynhpqLzULUlIkgN3Yd2VG2HZhGcFSisFvkOZmrb5
z4sqzaQ5L5/OJKkK6G+XQYGnkvZC9DPa+Q/b4oiRKUMRZqDtSbX3E+zGpeZWt3EzTY/hMuSjtW/K
Anb3ZSYDDf9m1PDQuVi8rFPvO2rFMoPSET4OOvuQRA5uVlM81tnN0KvfxCSD3XnFtavq7WVlE9Xh
dV5bvyHR093A/YmMUTcmPeKgRbeFCN2ixjSU5NsXo3gkUq4u4TI3g+y3PFVV+mWS8ZYjk7av5n7Y
SK+lNoC+4bkcj8wlRq5kgCUN3oLkdjVD30sDZ9l1rwvqBontalbvE91BykhpPYfvZEXnnetqfz9V
gbuLE2P61PQheVTLe9RVernCsYQ91NaUG3HOg6oCqERoXbwu9E9XiFb7W/G6/NSc7cn5AbJ4+mTB
Bf2MHEBR13W3LWrlvhrgFpPIwgKdXU25ei376DV/Oo01THvx6k03nDTwrrBh8oro44gfYr08ybYS
QSckhH1K9SSzKIeIkiNndSu7kbPqILGvJmi0bPRGTfTwLK3nGDaH+mcfMCsFjwiaKJRIrwY+yNcG
NLpnUNl8NddB+amCHGOjDiizFbxpPgmfALmgZqcG8XjVBTkNF0tOleO0to2isIIVj2mmF6GxoZsh
OfOjBF9LaQK2UUxnF7extk397E+BoYMIgF9lBzWvUAFeSnDKUoLzl9JcSg7I68f2TkzitBsIbFTP
HA4SIQ67g8hJ1ott3USzOnp0s+5O7GqjDEjSoJkFXl+7rbsqvypD/9GfFRPqL6G0CjIdIisNjtTZ
j39m/JZDrrJ4wsbjEi2Y5GCjHbwRI2pYhMvlJRTqynzfdZSlkKfeed5LWLTT/ZoCmBQTWIAfKVeS
OBBH1JgjQthNveML1ngQR6o31LwL7QWCjPTkFEXOF5+nH82s8+7KFl2DzIr+h7UrW5JTV7ZfRAQg
xtea554H9wthe9uIeRAgwdffpaTd1fb2uSduxH0hUColqqspkDJXrgVBhWialmbrpy+dDKqFPxXR
1yZoLlIiIL9Q01uNDR++1apDBcnQ/Mic4tmVWfnWG/jXon55fMJ+oFjxMhd3/VAhIOC41jngatqN
sd8fGjOUUOW1/3XlSjmfr+zqKxu8vtRjhThLlb8haf/5ykOfPad1YS7T0hlupqTcgMQMbNyTY2yd
ajS+Mon7POwz+wF0IMEaFP/hCTX/wwF5dGvLZGreZiA0W/qiqV9d0b9o0DbG/wS1ETKdU/bVsAzz
JR78bGXjR38b55GxRf12ekiyVJxVl05rN5yqR59HIIzmjvUNQhrvH8PCxzCiOP7WMwQB//gY4xT+
62MkTlD99jFaLGzODOvkZa/we24k5CuQhCgeQQVb3bEOjxXdckITB2D5Sn8sL2TCakusQsH6LTVp
OJ+AVaJmx9Q8HHXdvljqoSgMQI05SJH9yUlWA+MuBOKt4g5bLQATOvcBegLuwxDrIAxEkI5ka+NY
o3411xVIjh+AMCruvOh9OCTBkE9MXEQTnN489Z3zfhD6LAP83TMGoEt1y0uGCbGVnCFwqntAzgPV
Hsvcm2CpXJGug2MhuoAUyHQCGyw09czvZIa6KKRitBfp1JBXOY3jqW7MO6xbomVS1+DDHKXTngbN
oEIHuxsGrI9BBp2A/nF/7YA0ArzND+9Rteuqi3aQ6+yXDPGzPSXv8gzcV2CYCECGCpw19YLzOtxT
4q+wJ8jxBqCX9aJoPQMHJsn5IopksK0Sq2UrknO3tBGaCsGWJN5JLJ7OqNcGi9ui071NB+xMLzuo
roMk7Gbi7NEmllrdGj3zkShsqU+3rn3a0/zw/H0cBIZnz5q1DIVkgIVF0h3XWQcOJVoCzqtBMqqk
hk6IXixSqpwOs7fTMVT5IjV/PYSjMa7HGqtfyb1d6hgMIIVkfAOwa1XnYfYyJm2NUj/YiZs2S0Iw
WTT5bA9GzTAWROObtl/9Ldv5geWbxDMMsRelGdvp0GU2qkVknyDcBtu1N9Z+hd9NADvQbrHMC36J
Lby4uk6i0mL01WsYRvFKscI+UHbHr26naRQvf3hJP9W5xUOOHfydgX9azzwkLoLEd1ZByZHg1MKs
kgl114z4l1JaY7CxZ6P0mmKGf5c7JnsAy87awPsGmilufzJy7NdIqcbOLSznbI4iIq1jA9mXEtB0
Lo7U2+XuYQRtxX0cc4fmIPMAadETLzAHTckQBwMeKSsWBa8yKFj1/KEemwb0OwAqNSzhDxWI+0HW
EiwnBfbZZcMGaBpGkb9pHO+9N8O2moaS6W/jtQd1+iiwW7vQpEHtQOt3tf5TxExg7ldOc8KfImbO
ctPl7Yl6J50Zp15kx+HMwW9+7aVfEzW5b38e+zdn+q3hqZad5LFMfLUsvdB4NOLxX2ejst9t8uPs
Dz8jhZa7Eq3aijJjR64CkO7omxY4iPuxVuODO3TsWPdjDlVD3Jwt6L4Zdi+f7HQzR7/8ZQou0Gmo
pGeua89HgAgkJsdJcPs42p23giQ8W5Dt2vG3JmIJdrOgcdduVk7equNQyP6jw9Lz53jjrrqAQeLL
sPgNHYoqf0T9qg/E4y8TnYHXLVyCUz5fV6SXScY6FaBN8QJQoP3unXCA3XPv29XMxji5XqHwq/cr
+C6wW5o1LlzaMc/XNOLq7BnFQyyLvWGAZRPVS+miKVS66aDyCS25wN53k9lcTJ3pNXgRHs0eEAOd
6cWbVtwLxJwgs9BAt1V7UEchnL2FGrJ5EMqL+5WAuNloTdEFcqTdwsjD+ktXIx3p2gU/FtFQv0CP
bLa3I1SKIEjkrJusbb7UWKtaVlXdszICW1ExAmms7YMejgqo+Dq8geTqQ+z1zxC5qFbQ3ssepIlw
C52RTWrbqG109v/jZ1QIL5QmqMuV4tYyZBPo9vUTzd1Ow9i9OjYfj6MJzDJZs7ywlkriiVJzBv2K
dT+BBDuECI8BgrxNK1JrS0IXk88urlWZ91mhsttE2P+QmbyCJDC3peOMr9rLDP0tK4CHqQznAWvN
8mi5eAggH+8+kK3ifKVQ5HjHXOY+pBBqXvlAXW/JgwY4I8KdWgD2gWx6wOCBvXWOAwR2nADEl63B
2s1fAJdu99HQ2muuQ18+7G7nfrZX2Ba9af+/2eWUQ322iRZc8f6SlTLYZPZQrauSF0+gLGQ76FKG
Sx51xZPkLYqW/dhfGCGa6RQhKKF1jsjZYuDzGQp5oc6sTqf7DCRkMZZOEjpbqyKu7Ee7l8md9Du5
GzIvMBGG87pDjZdlvpBWHO0dtrVcIYZ/qMOoQHd1LGzVHWZ3yPZBbwYiVEBPNWBhmWp1cZKqf+lW
nnLki2mIDoJTKl9QM657zTBpQAZW90KVtIa4AkpZqFkoKJjFrnxAZjq8C3rvTGZ8u2AoigFyr7MW
UwZQQSsgBLOjXt8a3yJn7DZZjv3d9XWL6Eg+LhJESKAF8Ok1TG/b68s3Umtd1PvJgfo4KbCgc4LM
y/yupoE2YtAJyJBODtjdsYe05GbQWbaiV919MkWbrufxDZl6M4DeMW//oT4yXQddbb8P6tTUHK1e
/kP+/9dBSQ+0GNge8NF6ESBO6qubMI0B9aiFZM23sY2PRorV5kMZddVjmUU/Lb3qavw2WQRYTJ5B
J8jmpvd7k3qvzohYifO1KTNUnFl53KxCYx85urJYsWC6RSumOuPhry3ml+VC5l5zD0iIvXQLbt8F
tjVuICvdnkAENxykgFhO6AfiBvFltjIAmHiaGghpjFXTfgsavhcW8LaLCnBu8BNAKLRg36C8w189
27eXGdJt85SDoWkf/fJ9SjkBsNRL931KlJSfYty7SSfkq1HZA6gZcTaiBm8BnQP5Wgpck86ktv3V
r2ITaGJDEJYuVVfwDal9RwirnD0fFBcNiJPX1Gz7FkLhUOQkpTDSDKsL2z9/2ElazEMAAy/jLMVa
8ByUkA1e4MSJ8P5ZQKpjPvnc9b/4mAD8HIYpYZu4Z/2KT360T8JwfPUhZ93Lqn4WVpWeczBELxR0
PV7JLUkyYw+OYOhsOv6itodwl2Z2tOUoVlyhMNlZJ7LG/7rOp37Fqhy6H9QeO6cHrYjjrBVEhaAL
6k1rZvpbYJn+idwx3hNvPUBX3Q2dfdivJrJPrjX7E8U9mVwNGFGw460a78lOJur8r/Y/5sc9/unz
/D4/fc6QEB0fc0vb3YSoattYhufghvx1GEBkO9r9TV9m4H1vZIDURZl+a5kfZWtg2xH/aXuQjOgB
sw+bUgi9pD5UYVI8pf891dXyMd08PAWlr6cKKIRrNQSncvVdJOplaAX5hmykndCD+fQic3PBBhu8
2HiVMie29kiNmjNuTAa5s3BF0J99sMw/JQ17fwGn9bvbDCPTbmFX9WewhnhP2S+3qVP/mu13Nxpe
RTH+xR7ufjZhYwwFppuudqFJzxr/LhGJcwe0p0T9MG70yjzlHZgtyFM4rNt5HgvAlWhjU6L92ykB
1SFvwXVLPqPheotWAE1nI8cy++grgH3Z/XQFczW75zKaTqCNuCVvmlaFeG6xOTlkCnVQPlArTmQU
uxw6mM9mjZRE5EfxmZqg+tu2RZc8GFCkeyhGthp1jWuWMxtVT6JaUHOaLLYDGbM59+aKAwijynJH
vTQlh+DGmZp6yjEHJx9NWYJeJ+/j7uzGEWhRjBDBCr60KW6iD6ItABOHHNyJYil9XE/QxEviDTWt
jMujbUKzaGh4+Rgjb/Tg5HMohRzaBpTP1+FCNOYy9Pu11TGoFMZpeKcalKrZWi20lgNoJ/wOQON+
APvDvz1k0B1bhVf9Hx5ATiEsrlMef5nDx/59pRIGfXisWQp7DSQOQioec3CcNO3+kBobItKfbXM/
SPVBst+0YIF1S8Pauo2DrIQNVlPkwZqTT02kTOYmIWwIU8OlO5uumJqPQYTWIa8PE7XI9WOgjXKE
E49RSp3a1U2fZ0fID/oPgAb7D75tP6OMqz2DJNaHZHkTrBHfVmvq7HwjPI8IWXW6k0xlmV8qP7fB
SovRWeKma5TUtxsaHpjCwk60/TaP1oMgpbEFvD+5JZMZDFhUgfh5S59ADUF/5NADXlAvzWEjB1ea
9nBHJlkbqCCSfrajjwB17ebg2p4JAMivTwTSH6h+Gfdk6cwCqk/TtyhNhj0F4AQIcrdT09dzAE8m
rLvgRXtHnXSTIRsL0feU39ENxrMOZR+/DxdFXa+4Z4O+ucyCfYL3ALC7wb4Lm+LRtdPyscA6ialM
3cQNwz3u2s7StbnYUScQ0tOOgShhSQM+huN5VYDEdfTXgVelF8YeCDRh4yW0AqR3AvsO+O6zBknl
VqrkG2hwv3o99H1ANBLuCw41Rj/PrTcMpH4aONZGsHJTgGbKlWGm9t7VEHzLaMYd0uKWhl6IO+SF
3UVUt/kmAGuBhAzSa58lDGynOTIYuVaS0lIu2g5krf3J/rs/coZnO2x5v0fpsgKENQNSQUf+/ogB
1n5SL1mChMa141OwsKVIoC/BqlkmeIYPQwUuDRndQcUruvMsZFmwPA63A2Rs78ARgJi/h9IvGYQn
8rCj1LpV/ddpdN10mYfc0/ThPyJfeunS1ezArZ6SfGkOmtJtWmj26Ss0g43gbQ/17mhA0Zve2eG5
5EHGL+721Gxtc8XBCvuUYOeBZcu/3ehVMbhQ0A6L7q9ujZ6NgMwfbnofM89Gdrqo0TvielGarR/A
qDxkEsAJCJNtuynLjtAFy4+FZTjbESiEGy4rwNgrK3joI4SuG9utvtgJ/5JwWf9oUujdZb7iC6YA
gW559aMPmy+jwcsvRVOmkMbJ/IfRxo+5Nnh+A4GK96s0lvp8Fc9J0jXyYC3oj98aZr6zxkBpWh6B
2SKOmE9maEPOtDJ/s9EgTcERxBYkNsJgnSP29gCRmOrgImUDYR7XeSBbLF476Qz30sLrIHQhO9xO
4MK6+kP6CpBGYWKV2lrt3Xx4GboJoqWVc+uOyjswvVj1gN3YWNmYIo09iRsk2xXQrr8bZ/F4MjLt
ma6dgxJB8E+VmScTLCfXE9+zZkv46+Q3nyoNx+eka95ojUyrZVoojwPE5kVk7skuw+CGswDYh3z6
0seQHbiGdykMrO2ODbFzx4s3VHkwyuc6hlIFpCKsVYI8IyTn0unCImEuycENn7OucZa8RLF6K+J8
KSYz3kyJ61wMIG7ngxXa/BQKZz0UEcJb1EEuEnJLyxI/sg3ZBtT/rUw3iSFM14ubQYIupHMztalK
ge+vqQwEIMV4wKJxfAV7rg+JStc49Lpp25smVP5LDfKaoxtAvY9r7WirmPxlL0DhP/lGCSas+kc9
MuNNnwRZ/X5igR83ExAEcS1kF0srt56boOtWvBfOjbSgLZC1SXFAwgCMDtEUrmsbqgipFZXLvAb5
Tqzl6Up91gdAewPIg7ZpIemXKtNa/2cfcqRDmoLthGvv62R0xouvZdmF2G6xE205h4pPt7YxnUiG
LEvt8Vb30Q6T+lobd4venH70/W/jwIcClnvlvLWQZViA+Ig/cBYFmzEAxkaCxvBsp2Gy7hthPVdG
/7WoFNTME/DgYVX3HXTPbKH0IMP+NQjgW3VGQU8KZk3DfJ6UmgdBVnUe1FYIaAFuYkRDdkwa11jm
k0yXiDllxzhSIGmnni5Kx/dT6poyEwEUt5gOTCGBVuqyyspAIXhiQXgdWmDJKYzAoGEUor03nLRe
VrXgb2Mhb3wXtV6LQX4dRND9QMnUTx64wbOfM/AwB8q5yXwzg+6T4Ad8s/U5G5m9Fk7gP9ipeEmi
eDvp/BEdZDWGwNZw1I1TO2dIF2euOliUgfrk89HNAz4eqNWZUJzvxnDaEiSoUtApH1pE9GaEkIYP
gZLl7zbhgYGCRKnJmfzUx1hCHdF85Pcf53NbrNGDrDuBfwPlKaZvrK4RlsExH8GSDsyNDtKUDkCB
leuBqkyjo/WBBkXQdlpfbVMaXizjrcG2+5AEYY1dsmkofIfxam4qWXg3oyxSVO4mIcIFIE5K9IE6
wGQXLZhb8u0nb6yWV+2YD+ers+trYu+sfvjkBiH3ZK3cogUX+AsIYsKzqGqXLTrEA/Yhi15q244u
o8C+ZQX4/cZjYCCbXVBzNS3SJDLwdBmLFfBEEDW4Pp+Undcgs17Tg6kjuzP2zqXMu2IltTP1RDky
cAtTACCYitn5j4cfzV7YzALZIsrSNduhp+kRY7tEXSadmkR8eO0io7RSB6g+YDP0ENLA++THB6vi
K3J0EwvlQaz22d525GybZ2BjvWsh0+bwRVEXkJuwLOc2yaZm5yZdvi+ZO95MEIKERlzafFGQe/SN
2PgRyGbnVbb/1vmFWtKgwkubncwtMI+E/XjDMOU8qDC9Mz0RnLLbIUbkzYMi4Npuw3Rc21DoWxS6
UsHTlQp0qFWzRNAqPDNHWsDV6K09uDY46K9QegBCxnc/7JrAXCLqBnhzhHwWH4PNKpFb6KNB3hjp
nBtghtVNkcnmbHtQqBd24UF8BxQoZtKOhyo076jlaROdgbck3/WeLk/QQ2kS6iiNONuYNeB3ftSW
77OEed6t7B6R1MQKomRdOthoqswGIeH1Usgt4dMAQbOj2dSY7qI0FRcBUoV1EMhkTb+oSv+szKR8
gJKbfaJWG4XduWx68P6hjw5hY8q1B8TFOq3CdxsqV++iygjm3yKqastzPbEb8qefIsjjxTrmsllf
J5KRuGWQLT7TPAgOg35j9FMEmUCpUmv+KytLfgqZ+rfuAPFuEYG1nuzCc/2l1Vr2sY1L9WSnfNuN
gfUllxaUrMt23JJbhhR6bmFj306DffhP0062US88CRoumraIZHlgBAtsjZ7tUDUYrQt36jbEQkbN
FLH1T02um0RZZrZNtL72RhJBCbP8GeO18DRAU+ggMvyV1HQ4ouWVF6AQQfemruaI5DVwibpppsAe
Ck3TT02kDJJzVnfZ3IxHaZ7j2vgxz4SMxyWNy6/UioXrXobOfPanaXrqStHdGNARoz5uMX7b5uGF
+hSQi7ftyMAZgCuCUaO5wwJrF4Fg5SkxJgOYonFDfcVgW/ceCANpXO/27cPYJUvqq6c4efSKnzXu
vK1MgXXvo3J4kEWZgZYrH46eJncCbJjtUtupoaUDvqjZBdU0DXPdO2qlZW4DA5hYG2oOFjDcZRZe
qEWDSizQFwgQDEdq0pR+0N/5Wfo4atqTfGize0NHbcuaO1ssMAbI3fB6r1C7fyEXJGX4BRoU++uA
rhDmFoUAQFDoSejQF4mYJ4mLZtgzQJcXYJgIkcquvUXahEAz145jLGzD5RDZEuHK6afots6r6BbV
kvkugbzRwiSfxkaZXVn3F+qlAzmPhzKMvdvZKWvxcGlxD8zzZiGYkkw3i3fXQddrlfoyVgoK2zAr
3RUKroAhCWPTPrr4cj7WAoVMgNam9qe3v0rGfN37CILXnblN+3zYeagWeoi5+w9Pp+J7aYbIHPjV
UwG6tL85ZK3/FI5VPTvgxTvs6hGbLj1Djs3SvQ8emUXiQdO+tOL67OcGe7HFZoqK5KVuVHNRSQyc
tjb3peTbDMDxDZJR7OU66L2J1XqKSNY0Vcf5zajsEL+RhFco74M80qdDHwHwxocRKr/oaPW7lc4g
8+5fsOFJmApXZAltG+ucrKq2UV5CDc91Qsi65mLtCjt9EgWWgkkXd/9UiFUZtuP8FEhj1f6YfnE7
BDVy4LOx0+6xPcTy+2DVLYrt9PAIYjfz8Ckw2yekPIZ1mmO132oshKfxEaJ18Lr0+wu1fBNsClOX
iaU1WsB36N4+kO+9cYxy+catgJjSQz/Gh4EqN2YIBtMEFNaIBaAQftA1KjkDrQp+IA/I2wfgisJe
YPBt862Xj9QfgdttZbNwOtLAXA/sqLhlUo9NnowHX5dVNF1QXlx9Rs3Yi/A7jYaTNUFrGywc4Gds
KnkiN/KYjLjadj3IYvcAH/XLwC0aZDxHY64NiPK0WiSWKW+tIagvwL4YQLMiderJusL9WWtx0l8j
WJyFdyAEBId57nz3RSCO9HLq2yS8QAZt23G86ZetHQ8bMOm1q+tSTw/wZN4dySRB07cxAwaQNMKj
IvXUW5TXexDvGD8s1zpBuHT6IsAssPRR738D3ixj5/bmsEN5KVCbepDvom4xNZv9pHh1M0VOucjG
kp9zXZWaJYBHS0gCza0PuyvcUqwKWRxKBi7FK8kMYKHQ9TF6H+yqZnmgjhy317rKHeT47QhKrr05
nhswpL30P2tp9S+xrWJw5IIVLWxC9iLA/7VJLak25ATW1vcxttc4L9Z3J853simTu75h/MEuGIDx
uQn6qjZNHnJRtSc8cb5Q58R5fQZF9blUXn5iY5avoIwLgUXdDHu8ARd0SofISPEI0z2jytDjQ7hT
C/V4azIO7jdA4vI7Z/SbSw786KIbQvOVt8pYVY1d7qmZIWMBdUz5lFl6Cwac7YKDGeY1ShsFbIUZ
7H0epEdUnXpLLIcWfSbE81TE/GwaYwgCXcAAICTbrYwqiA+Vbmo3od3MuOFnxCuhiRa3SIYBhbUC
lQ0/UPPDzdKzASwGbjQCFUztN1R2gGGrrr6GHmLqOmKemq0E0qoPLiosqxMq4rzVhwdSEigBSKVc
etoj6kApTx7QJKq+xs37HORhQHEOXETgSMYDybzvkExbTw1qQFTVWPcopbfucxFuWkQpb8ijSFIG
xEGoFohOgWfXT71pgafNuCdnh6EmW4wtMFcYSiNaPSfCke3aqeRULGvP2KjB/WJDU2ufgY5p0Wlm
GHeK6iM1IVLDntxevDdjNSabBKXKK9UIb1eXEAyjvbqHv3onKpmsaCNPvdSk3frV2elkdERQJ11Q
VqtzOlAFp+WwSdrAAEi56A/CYcHRBGprzo5lESi5FDKsNIDslDprR5VsR2CA5pmuA/6cE5EiqBKu
Mo5lj50D6MaLIbsNM7zR1OTfNVEJEzAER2UHb1fTkHqQRHAKuYy7vE+XPi/EKjW6bDO363jSnOUJ
289tK8LLt6nKC01RFV52O6oe+0M9GHi7ef4cJbYgqVOHPDkWscxOWO28H6YgBdjnzzav6uFYtEey
04guChloVE2immEXX4PNpyGCYLCPWkoWGfaCbK7uwL+/WpYARa2vNCB0hjA60qhA2vGkeJjc0X1U
AjCZMbnpheE+koUZ0x70Ef2t0KaBmc0irXv/SB4lMhKrVkAJrTVaDysqlEqKBhxSNJRDSvaAYqxw
QU2UxFqX/3IlnzX9bQKIS4ssfNjnLiqlp6Y4dvqQKIZ2P/ICmKGpONIZdVdOr0BOzBR4Gz/GxORO
/eRZTzX4fP48pX6jHZo1pLSSrZPH2Yp0w/eFrg6rcZ+s7NaU5x4A/LOb59kqN212VF71Q0RZf7Jk
/36IU6c/kc0LwK/nOvmROift0YOtAXG0DxfqUaigA6UzeNUK4+6appoGnx/NsfkiPirLHaQZyERp
KjoYHSgqtRe1yJUGTrybB84ZrV9zXaf/fS6yf1zxOpf964o0s12W7IhabDw+8TBqMlTeEoI3+Ghi
u2M/pR0eK9deLCc+N6kXCXGe2+3ZcQ15VraI9ni1HTo7BWKHbPNpAIDKPrWsA9noUHo16pn1AWUG
ICl94R12EODtEv74ZAB+H6TGS9011beSBS8BboRvoIKeT4AnnU9+6zIj5T9DKuOgu0s98r9M8f/u
AwkwVHmBv3vt9q57apTnLIjooeA537TQqZ3ZIZgPZZe6Nt1Lhz/52Q4ek8lmL38bFAV2O7ND/HuQ
Smv2EjMnOckSxZd9YahbOnSJn0Mrc3m1TAjE3XqJXpBnXIu+mprNsqytrZVgj+pJa/w0NO+XRtRU
0TzlYIGrw1Q6KKGvoGN6t03ErW0WgQiWbA4ylIu280tQg5b1ekBN/T7yRf48GtO2bGyAWrXdZFl4
tcu4erf7YGzbN8DXPbsV9pAf9qv/7/aqQf0aZa/mxJfOXoHyEprM45wsa0Bbe+rD9vGaP8sHu9kO
bqCW1/yZRAoTUdgk2FyTYr0Tf8ljRx3JNNv5sopQUUY5t8mIshNn9eP10j0eONum4ePyOk0bDZ+n
po7RyuepaSITVM63vWcvJwsVgsKbEBjMAUm55LXnLY1WFKgDUNFl7sETatyjruWp0Dbya+0ICopA
kGxphnksTfAxiwS7Dwqa9KQfByxP55mupuucTZJt8b7xj9QJHNh96ub9aUAZ/0oVPlbceiEzrzzw
4qtHB6lZbQrAM72r8hFUXbpJyxW3jJFrk1F2JJsXgOAAoPAb6pzd9LweUuGbq620f16nNcbg87Q0
KDQQzEqlyLCPwjKIph3AaE2ddOg+po0EtgpjjVWV6gx3X3dY2dF6JoiBg6AmrWeo6QWDRCESUhPX
JvWilg2/l+wUxNj1DKgg3kZq+hp22BLFvjmcQCiONR61fW2kMzokUQmJ2Kzd0tAILOt4begh1L7O
EFUg+GdDe/+HfZ7500XGPEwWflDKDUIcw1758YPtDOabDyHWMHKT70WfDstWpcEFgr/dCTQeKCcc
q/Cr1ZzJwYUq8bLywSnfqLo+l9ARWVGHt2XQmPoGZedm5TUyOYc8Li58AvYAqa3ku2c/DrU1fWUo
Sl9Bx7bUy+ZoixQxYg8Cwp14545vhemIRZKx+LYsPedCHdgCoLZCdxgosZs7agP8y5GNOgrVHHyL
g1rR1RAoJeQ92WTnAmU3DuN9g8jghsWGvIlybt9YrXkn9KI2RSqJWrIz+MYAYz4UgSHyGPu+fUBU
ZU9FLddCF2pC3dk9gPx87iR/stNhRGrp4Cbe7k+7nhbs0MahsrrdJ39tpwtkk8GPKMiZO/8Yjupd
5I9NOX+8a70NuQESWR6nOt9ep7WBqT+ngVw2hlBnz0NCRwGTfzNEeF2j0Cy5F1kI2G8FxQbVhuXS
cqz6xRctyvhkm78FAVAAUpbfwwzkSaXX/+ydcpVlhQ/90Hskg1LsUnKxrEMW/UTqDDDuPPumkn9Q
o9c8OX0/rjkejafGLKujhezqZgocLCpBPrCIi6D7zux4aUx58RMc3M+9OzovoaEQ3Efk/eIZprmv
HJTu+9iT3aVlMCxlZ1pvozPspWflP01/OvRj2LwBtAmBLrAf+r1YcDlMD6ZdptvIabJD44vsxgl4
vLLCQb4BSb8d6yz/YY78tc/T8XmQasTu0ypPodU7J/yyq7U/+NWL3yMcqF1ZN+0TP+DHpk3cZR2n
PSiwXXFMAmt66IT1AJ4O9w0azVBzipzuBP2w+h40bd/Ijj8GUZmhkecStHV3reAAUifByghRXAcC
zPhiFGVybiyOzT5jw7fWXXtpUn4HuAYyWdrBFt64RQ0lX6d2Vt6i+KW8rSIUeCHgUCNe7xa3FrTX
gkVd4BNP+Q2ZUMNlIDMtQ8YXyqh2sdGlG6lBH/hXG3d2kCcLhI3lgen33twRoVpgiqpbanEvqs6F
zc/XQXmFt/7IE5B4fkxUImG8wo8p3RgEEcGC+n1i8vG5JRZF0H4nsrdJ83HWWT8eu2JRuprybSZ+
m4/kQ4dP7VrF01EA69pbwQESNgvXA4tHlbPLjFmYII2B4EC6IYxDXNrijAKNZ+okk8ets82Gd38B
hDvSZLF7NNrAXRIdhVO1r1XiWPc2gmanv9iHpvxsT+3u1c3Fu38DANCS2Ctw37yGUWrfqxjVVHMk
q4wG8c7viiTIyffADUqYBCpVK8C/0LUduCci5xZfTPU0QJJp16GEe9ONzHqd8OCNe59/wysM9Cki
M05j7043UKkOQJSBgmQ9Ejnd6knpkaJCYCj26nkkObgRisBoJAOi4qZPITru/xpJ1zR9QBRppMsD
81UAfEQOWOmh9iJeF3Hr3AMhnm7wzwhPMkvANwzx6h0TrEZegDOohfcm9KgZ6FWZnX2HdNFmrP0p
Rk0iX4Ojy/qeOqgsBGI2fXYnU65CW9o3lYyN7TAN3cFruvGEPDvEx/2quW/wmEd53lB+wTLiMcoA
7l3w+6lvwRhW+7VWFXG+CMMsl3/7bFPP/vXZ4tr89NkSw4DIrq79otItrkSxFIx3h7k4SzeBmu8O
VPYlbOMedSRiX8sskwtEVkEhR+G6oPWbNUvAGDAbPaRt14HixgJp7BK71s7fKIiZLbmK8K2TUVQJ
3tGxe5q0ipfSh7I3/Y2IIXbu12rLlF8eDEBCztLr1ZnO6NCnFRjKIs9bXTuaJvqWCDNaFK2vNiyN
2T7wa34fjLqkbQTVL5AnJ5R41i/kMTrMRn6TPaH6Ry6hxx4fFB4l7JrW/xTjn0/JaYITpQD8NHE3
UnFs+8FGNyK46/oBalCifN1oWLFgoltYHZCBA2BBj54LiLSTTa/kFpmgOXXrGhG4AXuNJOm6S6fd
hhi1fHr439wUfvnbElBEyFj5/VNbFFuUciOvh1/exnb5tC10U+b1MoVuyEtWNuYhsz3IjhuT+cV0
1Y8xDYNbJJrVDdi0UbGu/ZkVekvR+8hc6WmLvtyS/5j679NWiBvvpgKV7aDWBsPuJgBmbInsYrKn
rS01azNN9/PGV/eiYiP51EQs838o+7LluHFl21/ZsZ8v44IkQIIn7jkPNc9SqSTZ8gtDtmzO4AhO
X38Xs9Rdstu7O47DwSASA1kUByAz11rRNi4ZItEl0KWSEleDSLQz02zF0lMeOwjKdsVHonVWgGfc
vx8R6jT7oIGfJh2t5gCQCeglMhBVHyDQ6VuroACoPHf7bkX1tDHc6DV2CmvdK0sDw4JNpIL2mNdl
Dih/KsAgI51+RsYor9/b2I7W86KuEf2dWlOFdoMe/JdQWkgKBG+hta6PuvORTAh9qXmTQ6KxS5DN
j9A9djHzalZgfGtmEq7JfkbGaqqhPYlMmW1eunc3e2FaoP641mp7YRZINOwxMxD4jO9retDwCIXH
JuF45mg3lJfCTmMonMFvThvEqNIOLt0/yg34hRR4/cnyoSeVxyQyoVk+p7FufSAkBFf8tLEy117y
PnXSE+jBmhUDF/ipMH37yPSTOaV70YbMtDeGnT134kEtI8xUXKxBfHkYg2xOTRKyDZ6qoN8T8uVt
hCpiT1idhKDpk1rNDKiS7bxpQ3tBIhoFJgUHRqznvCVZm7HiSN+dWgmXQ+m8HjbUhkxc5H/0piFv
ZWpDxTzPBJ/fahzTzRemA0HJqkPAqFPR+yaGN7ICXh7ltJclCIeC71dbSjXUXFRuvmoz4wd5ID84
KZMogspPCPL0BtnsB6wdP3ozf3FuUmcpgicjMp6RBW0fLQP8gJ0dDlCKH+JjOaQK3EvaOAOEZs3L
JrTg40mDGRgj1VsfJEskKSrkfkQQrhF++F3H5dc8cJrP1YC4veGE7AETHgnuyZrh75gnW3y0WrDg
VEDzu8nSwccVz4NQuBZxNxyuu4atjZ1ZYU6lkhJIoqmGNk6HzKwBtHg9VoNNZAG0BzqMFyReniHW
WV3kWHgHgAWrOdkNDfLFvArLu8S3x3tP9Ji/TB1CcAUgYpSLPQe++FHmkNPtmHoK8rGa9WDkO9Bm
6IzswKbNzUZF3el6LlJrlY9ICO9UfaydIH/ykAX7UEt/zqwqRF7LonJU+iT6Jn+C5xXpjYV+oIZB
np6QJSXvqFTF1VuvyuE6CPTqQKuahngOpzHzaUGLF1G3pWI6inGBXCC+pmIjC4QH4eBeUXGI/Bqr
sUou7Omg4AqNtohu2HOqRSTe2JU56C2oVjptdGwazFCplvVWdQeXwZkqMXWNZoUY2CYzDHsE23JS
AZBR7RpMDuBKyhL/iHvLP9Ke0RWfwZfdbSwzF+PMKv0WDvgBTPBmhoVhBmXmaY82AVQBdn6Eza34
u3a3btSDmlC3W/F/P9TtkL8M9csZ3I7xSzuqcOtOb1vz4ocQWTagEpLPaPe2AfGHWOR20c8glJDu
bxVuBEr6Ms/+6ELlW7WcRrwVae/XA6QNIpKmC5bDvx8mLP88MToKncnVeDsqGZ2q5PnM4eZ51BHW
btNJ3LpQ8dqEdqlLUcSfoLxZbg07yu8bSEMKhIIOamLspE0xCGSBGH4xHyz73dbRXpysDIgaHYfp
CUButK5XlU6AlfizL/XIY2TL9a51vNlHBuz2mOJNREe9VQyg1+mcLjkpGWJmrsPWWSZF5M2vR/xz
YHipANwGh3dHx061wiq5NOPFdSjqHOqX1O3Cu+tQqTaLZRgZ5bWJZ3gnGyREazBM6J2jmd5d99y0
fd/7jY2a9JK7KR5s9KON+nPvZnOmYW6jUsXNVoIldB5zPPGgd/MeitYFN1UIJnUq+iLxHrQFCe0u
se7CqUUJebVN2Ih2TpUll95DDn9LVnbseO3UaSgFAsQDzxdSRJWu1Z207RNoUsq3YhQnw2HFG9fu
KXSxo2CRflwf3CgFN5PH/K1b9U+UkE5p6MGUiw5PwNV+M1ELsmfleAeU+YwNWBCkIr4HgR4/x1Hs
nvBCWlKJNsYINufUbt7aIUgQ6WuQkVd4ZT2Xjg8WAzcL9lXKp/V86bw0f+4lsfluo7025c5LGA7p
jOWZ+3KtDdbM9C6J1slZCJGcwXvtHOpm3JMJ4hDJuUEi/p2PdxlU8/pgTs3a9hyCjOmeWtGmqepN
YufdkUp9FCfnSuWfcleBSWMamUx9Dc4Kx7CC7c3W5nY1lzFL1tSEKlKdAXSRA8RDNhozLCEnGjQ8
WdyOGrjaXic9GKhv4wV2am1ds0e+lilxwnE+yj13mjN1o5+EvIgSSqXFh9HNEjS88fUUbj8hwYqy
A/vX6WZSfnXfe254uJ2Zdv1oZoImEZhUXDBqWzuVPzMMx/3wq0rLRxqpBboqakIbbwQHSG3W5vVX
0aBu60F0L8v0/HZY1ii5MUrkrd9+aVu1xo7J7vPtwsFBCt5/nW5vZ9cr4d3lwQuNdf0ben0xeV2H
u2txLPgODBvdBKbptq4FkQQjz/rXuG4erTRLHmNINu5cxpChO9mhZ2cbeXMaMQ9H8qesVw2ojLYy
K/iTBtEdNWKOZc4bh1XHyBbGwhB5NtMQ4Lu0vfncNYM6dlPJKbxxhVwRMCeXnnmpnL66lyC9amRi
XsjUmqD2CrIg2pOtb4Nik0U5m187CCu49ObK19oEEydS9DCvbuMtDQ5O3GQHr4g5oyJ18HCzGI7Z
n8nUjnAlpn1brWlwoE2yQ2yr71RJp2tE5h4h3ODuevTG7pBtFjlLGky6SXdivDhRe9p4cfyaJ655
oFKP6eHad60WdCL4QaPRB2dkqiyokkw5JDJnvPL7HRWTsbA3bgRnHTWhU+iAjGPjhQyGC40XrxzZ
hk4AtB5sF+geS0msqbroE4vs9jxyV0N1u3vzO8/7DGn3YQlFwGET9CiG2liAdAs5mrHnHYoqgwIf
ENSfwVPIQYmbNfuijZC6Zp2v5hYKfLoswRcCH838fcUNCrXNNU/vlpufIPSxb1Ux+5CoZ8c1xMRN
+8HAaReB/4ni1wFTX3Wt88cCQbaNriHxAy+t9zg1oNA25oBfef3FgJPzayyQAJl0/Edip3dNOlgv
Om4G6IFa6uzYUbuWpdXv/NJJ4KdIGFgDef+YDFDGVRDo/DZ1h0Yp/xGhu5vBGYxb1F/5dopbI2WA
JEw48kgaYLYwE4DP0rB/hkYFuJxhvzXrJvR56rkII8Khdm3mAHtPzYCOeB9tmJrdRovibz4RHUDy
eADNN+Adxiwb3jI3RHapZ32C7HCJpEQz29R9kzyXLT+4hRl+BZ4nnRdIjz5p12LH3BwQWrOH6Ouf
PbsUYhTUM3cCpG3bNlsYcYwAUaDSZ9pTgZNc97rf2H7XLmAmw3uzSD/E2QzHHvZgBtt8iOpdY2xi
uBhidLYUXrvWuoiSLYVRAmbyZ4yOGtMoaVlvyN7H6UyNCOyeirYo1g7oBz5ZWXHls3JSaS4TW1Zb
ZCFBnDfNr3xWmEvDHjcg0LY843lqL+EnA0oNaQpiyMGjbBWdtZxy5+eh44EHuwyT/1Du5rGe+ZH2
914C2RGkyiT5KRsFAi5mt6AKxAnzUwQNQXsRj/0COVT+/tbMH0S4GoLUnfccaM4OiRp7nbXtY9hZ
agmWsn51LY4gYuNOhVOy3PZRd+YIAtf0QJW06VwQhgHUdaYSjdYn5vto3OzeRwtsI1i1WjXweEkr
mRFnFuSHDp00qxOVapbWm9jLqjkVaQMnL4g5g/rESw8Jm1OLGgRicz5JiZDtN2NcW0wdfh7jd0ex
S2i/Fi24J8OBFxcjMffEzeBDnXSTAGu17KeHAhp90eSL7u5KiHZfeDfuGcRfl3g5uvuwDsJ5I0d+
qJPcfmagS7/S1mmV78BCWSwCZM19pmZ+WvKDyYK1tPIWoHrnKz0xdQ3hihI+i3PDWLNvglYuWJBE
X3V2zEvb+9ImoF0dmzHasSxVl6kj1VdJDg0dC+lCdpQ42yTFOE5tOW8BHD5h2HRfES3t5i33wvtE
mibEXEewjNr5CBHl5L2tgCKLhhyjWpgInrZg6AX3B2eLnvZsLFU7pSXcBdi71k57dvgqmh4q7hIw
oWkDUkwdrGsk9K5FwxGU1XgTNZhGgN/fHdce3jPn0kVofeJLu/4xwmZY1A6crvS3TMM2PkNZbtLg
uhceE19ScO1CTLH7Yo09m+sk7qClF3SbxmmNDUOk864DJHyOuNz4Uvb9gTi0PQX2zijvvrAyhRwk
8BdGF2ePCtB7QLexF1QFZEPxSn40Yv1uu9XSnmKsXnaqAjMQx4sSEI1sR6fsO2l6cMrq9XrG009x
CpB9UYss1BsoFsRPXlYc8tzwHmMQPu3wRpmewm74MtlThq+FFYZ857igSvnZPiKQMcvNutzg9dcf
MeHvj6NwOuhD83ydWEU0K1kPEQKqccNonDWlCNd5N0DXzIAOgvQmp9ZUvNncJB02yG2rzu20qUGs
j+gFbFSkipstr916VfpWO6csN8p3wxr47HLH31J+281uuPG4ZsgdnqVE03pTtvLs6ozYWr1UGm+P
wDCtO5UIYxlNe4EzvO+R7Xe1SCwFfQ5yJdcx7p6dROhgVY9u8VRV6s2Gl/EtKusVHHHdFzPzkwXy
p4aTlhKePTOvVyp1nbmlRmPmy8w8SGJEIEcxlQU8cpjnBDsy0cadvMi0hzAFtFyLEUK0SF5dxa4G
WnkC3FESF9lAAAD9G9s5wpGTn7zp9au09WKNDdvEXOCVXBh9suXMwFeiTKCB3tYBh5iOGb/5eCqk
5YjXwgvjhSlEdvISJvfhmNfLXisNrDfw4lDzfON19mPI2+ZRhlGz9v082waZgFLaNBi1GG0orke1
eIVrP1747qgWLpPDBhSClKNOG0+pcum7wlpSsQN478F5b8BtsXayDOniQ3MZlQ9ofxJlW8Q0ADCE
wsMZyiDvttI9Gn68VaGz/J1mhW/jUztVjlMo3lUhWyBlsTMu8K7hKnRRUCwI+58gdLVBrNfCJwwq
TyBSrM4hnDFXGxWpAtntzcaeGy4IEFreWk+Agbc7bhUTN7WE+7CCNMSt6IBAEdfVPsZ2gAxp6Xjz
ZGIYh1Trs1NXwcUVTXpoh8SfE6O384dd53Z6yO1Jngke+CW4fFOIEhYzPLbmV/BtaOT8W+m9q50B
XC/4Q6Qiai9MViAcml61Q/jetg3BaGxbOnwITZBXax+BLKwNxy+cQZmn18MnyMW82ykRAxyZVzu1
H1XsLwNjBMagaZIN76JwhSAH4npyxHsRsXKw2wAUkqTpxkyy5jO1CJuIr2OI880w2crmV+r5xmD9
+rdlIp5HvAwoGSG9jeWAGi50aqif0SXV1cci1cLj323p+pdR95faX/reGrfTUKU09HoMxl03IOgK
KfRy38MDsFKVaV8UUsIgc6zGt9y/K/rO/26P5Q9bSPmkUxMry6D3D8gCr659dFYYSzUAqUTPGxt4
tY6NMIfvaZoD6WnC002b1BvtOWOvN8z0DVddgExim5UQ9+FAXndOVkOgeNDvSOxbO2gyYG7eZk+c
1Qz3aVeBmyazV6lAcnGUlMURIHi1RNpT+Vy55jeCNhrON7y2krdbHxaN4cLwxYt28Mck1BoyjMvV
rejVfbmCPHK4St0gOIgB0CvRf6Ls9zxvIU0X+sNJctkdLI2FTFT65mudXBvY/YX15gzRghIZIngk
csww4RbmxYFkaLKpKKYi1dotsJ1Ui7Wi9US1v+ubOCEiF5kCgaqhTpgmYF4JAVqr7OW+1AxTzcne
VQ4IA4bmpdQyt3/oxJUP0KNdgOE2yM5hMAEYdHQAU7fg3xQwxAvQavA7o4Dq32C4yVOQ5tUSSlLj
EZCvdOcUibMei9y+t+NCzFvhhC+tpR6yNOc/AOxHfqOn38Lyj+5uqJG+0SYWiPzxrQA/ggdXjJcd
RNP6yB7on+nxJ7vFlbN2i+qqPuQNVnYPbPdeKQgj3QSJsiJs1kKHIMMdIUh0qzALDsEP4x4MNmCi
KpC1D+fKrBRRt6diM+TvRYIe4uvwsXb4uUi1MQM87D/2zUfk6JQqW4Da9iBqV229aYKFbEQossky
C49Ups3UxM9HtY0TNzqYmHwSn0Gsu+++yMN7p+v5AxuTE5Eh2Kqz10gbjVfUasjG70DpBfeY215b
kdkabLTqU7SaZq5/jgX+imsrVRfOSsvaXsJDiQThvmKfIhvccHiu/bMKa/Bx4+V/BEYGMSi/DeF0
6ezjiFRxiCPW9kOT1808N1X/Ofbs19Zzk+9W2aD7FIcSaYmlEkveHA9Cq30gGATZAjzTQQ1ulG5A
mKQ1o6NvGq+p4fPrhLJNzOyQx+ErTdNogSCBcp1Ju012NFnzOO5BgOGLJbF5Ea+X7v30aFT4VEzM
X2Rveg1ox2TnnZzfmpIdMp0pPgxeOQNh77gGaCb75EJeXJky/Jr5gEG74GI7xWnYnSQA1Eg1aMKv
MaQBBAP3huVG/vrnnokZjfcqsz8pzGyOoGBSR8x61RErkHgjeuNZ2lG0t+NoFVhZeUnTuL13EhcJ
LR2UQXv4XOaVz9iGao1WNIcgkF+utWxw3mqAP/aYHGHV4nADkpfwkFFb2oC4biU6ZdxRKSo9Z/Hv
f/3f//l/3/r/Cr7n90gjDXL1L6Wz+zxSTf3f/3bYv/9VXM3bt//+N/ekLYXg4LAQHthHHEei/tvr
A4LgaG3+n7AB3xjUiKwLr/P60lgLCBBkb7HyA2DTghKuW49vbG9iVQCS/qFJBsBwtXbfEDpH+Fx9
a43FdR0bdGGyB2JlndAMqxOi3SDVTKQnZwyztSReOcil8lk4lNH6qjKYRM1PZeCITyESYW7TjDgR
8QLRmAwCIWAmok2Q+B9t1LjM0gXDPb6DPDGyZ6eNUFl/tKdNHzfVKsdLD4xMf9Smlf4MMv1sI1qG
GbvInAr5SLK9NqG+1JgGgJoCm/39pefWXy+943AHd5YQiEE7/OdLD3q83Ohq17k0XTRsEAQOkDVl
jsuMG+VLlSBoMk0nuhE46FLy6p5aOMA8AarNkCb2+1aV8o1dFsoP43Rsotmwew2xYmMnRB2+pFFl
LWI76Y4uJDH3ZQGejAGxqecRpM+4vM7b1BT808jxnpoyH0ojQToc6DEzq+FOh7G949zCOxeQBvcf
7kvP/vXicAavL64OR2qIIxzx88XpZFJKpM6ry3WS7hQCuPycPyNCkZ+hKNueAdV/otdhVCtjRa88
Kk6tkK6lzkMBrWIr9F7hA9ZLR2QKrGl4MYWqhliDEM1nS1dHd5oj4qP4oGKWfxJGAcmgokPTIef7
2r0Pjby6R6L9CgF7ccknNv0S3LagO0j8PdlAGZasmwL8j1RLHaqoX4mJlx9eM6jWVhEHbs/O5nBO
xdvRVWDt9xUgj70Pzgy7S6p57QNFGDYXaNeLyy9tuXlfO9ZWQrnjl6k9KcxZWni7qZLk58Y2ADqp
g9MD0192MHn0veq87LGZNvAUFpWIQQCGQhY57awF9HCXeYV6tLRZrQxzzJdUS727Lr32zkHee3f1
N/LCYkuLN8kHcvm2cae3stmsqKK0WPgPdwT3frojBGPSxH8BxWwXMGTXnh6nD28qvFmsAVQywUXg
EwX5ONafOhP0yoQzjMpn06utV5qEcaPtD4Hw+5MRepiiGRWkIOPkSKqyV5VYEo+9ysPSbuUVRTFr
JrW3CEmA0N4pY4jLJOWeOlEFFf+j7TpYwBJ/XdcSWTaDLdON243mnnFp7mmP94ldzlQ0INsKgSK2
4TLe3qr/0uZq4JVe/8O75+fX/nQxQQDlcOZIzwIRnef8fDGTsGJmmjH/we3rAaHYzJuZwC/cW5Hh
Iek7M5dt6qmXnIklzXWpRVWFQOl1vAPDLYhnEUYsJLDHbbGpEWeY3rPV9Hb9sAHI6NhqaLmhAZmh
8QGnkxnCnRaMal4lJuhdLZadTS+JZuRsoQqWGe8ViM5E8BKA1t3gWs3jogCXje+lZwd5Ln9/VTz3
L7eYzV0mXNMC5S7j9i9XBTMqHqgmdR4Y5HKP9iSYAWqTBClsk8otcaIGThwv+uIcOWO6+EC9nEPQ
gOiSyQb+PABjJajkiVrZdwfkwfVOs6ir2AAXd1bPKRUwF6DngBRysBdTxmAcrF1duJ9urWoH2Wku
g3RjN7mGCj8GKUZkBBsq6snWSSCUwsH+i43aFZOr6dp4ake2oZaYanPjpZrovWduMPILXsPQFbGC
GExdTrmlmqiExpZfQYaLaj+09nhdQyCXe4dQW9MtMHzB7VSsYqseN0ogUWWys7x38I6AUxGsKVjx
g7BfIhlfyFlbe/3FmgAkBYDICN1ipTSVprpugIJS2sAtB4mwMFCgd+5Mfwtx7+Kkmwg082Pj72Xm
fk6Vbh7IlOPTtUgRw1hRkSrMFBAqZr7+/T1iib88Oh70NjwT4gKe4FiFT/Uf3kODx/C5G+zyIQzN
yeusPsV1FX1VHZIO/d5h94j8REjPQwIw+PXCrwUYMRDf918KhJVW0E0FS4brRI8/9/SqlmEBMxy8
zIiAcQUXi9PFFXxSoKuloozGZVjo8dKGLlhFArWKJkW8IjfyI2hikWo6FbHCaDbSnVhupmJWgXy0
lKLfUBFAo/chqQgp5GWEVLOltHGXEyIo8q16GY1O8wF6DbQ4ZkZVdQUOwVE1blMOqNsVei0yEElA
Ccy8Qq+hNpff+bb4AL0ugr5e6i7T10PQcQYAc5D3bSXui2W5+uxYXnCXtMC/9gDxvNjaglI4Y9kB
GQruoxmUWz8szBewijQrvFP9NTWLY/CfF4h1dY1EvlOLFQTZHd683oa1gxEe4Kk7DVvoPIArvjjU
mo/IG4V041C24SM41znyc+Ctq9x6O9SICABW4M7BfhG9YfqkZtlY+k9JO1oL3+jTO4Xc0I3OW2tL
I4kGEcDbSB3Lggev6AFOhk5W6/dzC6JxcE4DmyynDdlF1QzLWth6bjrju40qqF2PXjZj9nUMGa0h
YlXfyQAeFMV19gUE8DtShmziZi/60XtBEqMzj90hBH4C8qluU5mbPoLD3rRsG2cgsy8yqne1r54A
ZkjuGF6H5wELI2heQOBa5O0j4lwB5OyC/DHPxhoyAUW7pqJTpnpbt0gcpyJEmO37umarWNv5GR52
c5Gz1H2wyjy9Y6W7NofefSBTH/nNwrf8cWVPNouXNZQ7rs39LlUnq1BbctZCNAjshqmzJYdRSBGy
ydb0LnKjWwZAOCZLEtRtL4Yyz1El4NTL663tV+WP1kpe7XiUwLzW/hzLdH5fmna95mltIB9oBF0D
UJyrItL5w+/GSZNtnxXlGg6Ldlm2kMRTUfFQTGgUpEFCJXkCoigjh2hjnSo8UrDRRkA4gNo6I95S
MioRk++HzzLPF+OQD09xAoCGLB0TsRas2DG75QBo5PiQTuSGIi0WABb1u65qKkTgurZLjnWcl/Pa
ZN4Z/KTh2pZFBMWZfDgkFrzzSEl0L46FQIGTh/IrMFXLNAv4j0B7+7ZBRIa6Ix3AO/MgjNZIaBpX
f/8mtH/9WmLWwJnN8GFwTNPEO+XnFyHcUGVj9UYLwXgTLtbOR3iJIAOgm7r3Qm1uQBUGjwjZWmhH
hU37ODZOCcEbsOQ7bmGe41ZhPtCV2bccdyWSy/inWwvk8AcIVPvRxp0oVohnRYNkFeuf1lsSqYqe
BGxpDxKOEMadB3WdXecRNrKP55oPyUmHjXVPFQwRkPu/vwzmr/PS6TIIhnnD9M9xaIX94Xvg9j3y
vCXTp/ecdtebkKR45BmUj0HiBTeAbY3gy7w99GlgL3hvl7++DKhHkSLJn57+sACfHSJl8fzvT5mb
v8xzXFOaUuIvJ/Hy4H9ZeQJpakJoMIpP1wn96LsVmNCD6At8wunklAfbTrIuPZ+t/zDTN74ykUr1
V3MA3sarmdk6+gKpjVvrOm7chYhKBY6mJbk5M9eLniwBLpc8XQ5hDeJghDwWKjHDByMo3/cghMAX
nQbMQwUmXwzT3q2dgkTePyzHaf1w84QIfNOxDOZYWNiOxxnKP9/O3TD2UTWKZDP4gHqJuQ1RlnaE
1LaLiSYcSO5DN3YQ1J0AJ51O7pH0Vj3fWvgGHxEfsvpZF/hQbbQAZYj6HlJOIQimU3xzgALNw4tg
Wbnrploq0iZAIHhw+uAQcgatqj/7q04kwAmb5lfW7f/+HrAm78LPPxcPr3TBEsIt1wUm6+efC6hF
NiCSFWyuGC67mF89MvDte0crUAhcgkOlmjbJGNTgAYe9HRQwbSConiUOWBwD3YKYj7lwWweWvR7A
5RxivQDo7ofyrZ4wYbL6h7sZfyR78gZ8+DGCWfglnmdb8PBwKX/1YjGo+uZuFNbrVCd8pyEXPkem
EDLYOhF8jjIPFHhIPJduBaQk76MZ2ZEB5K7AxYgAdKTCzx7LU4gdCedkIubwlCEuSs1ULtQ+COF2
oWIuQEtdxx0DqWOE2XLfFDtEzL4i2Sr+kRUnTBrxRVKBjYiUL18mquE5PIP6gftps8pYWR6atHV3
CCJ366bi4z2w2cECr3Lr0zRO2/jRj3F8H8cywPToIJhYFCczCPEBAYNke0Ki/VEGSb6z8HSbk3tI
g4Eq0MfReKrAu3GiVmSm4qDLcQP08yvZyUSVtBna0l+YmPbPr0cgYz0NWZt9O9NKBWuyfTiYdJu1
HuJ6/8GWtSo7NKxciK6E3iR1oUMJgL/WVlplH23UxhBVPmmgtXBY/PWsIUWNNaFk3hozrXIbMLAg
pkCOQcXRBD5TpmoBtJ8lDnFhwV2fmD5o8rTR7qmcyzyYN4EZYXY7LFO/dqCqNibDHATK+KI4TXZx
degeR+7fOTxEaTLp1DdndcMEtEJEhvhNwPcGz37cWnSC/QAJtotXO08wX0RPBOLcbeNCZpnG8KaB
QJwO0gItjtSCp2WygW8cDuipkmx2wpdwXYX31yNl3rDKhmFcXMeIMOONx/jOrdZRnYApbupn1VIt
Tc90l9cRcr8829C3vA3qmmO0ANCzWNOofCz8U5QGOymYyOeAA0KRovCHTcqux2kCnx8g3fKJmtM4
PcL6swZEmjsq+qHkE2oHeZ3TKdCmDMCnkTrWgXoFMjA2VYG/CZ0V2WwLcATEuk/UPuIRyDl8M1zQ
tRl6/4ud19FBghsO75h2ZYWcP4DokT/YI6iwoCfhLRtHhGreG8kMii3ZmZogx8AGhA1qpJFl5Usr
5s3aa8EmXKevaZemq37k0ZYbVvGcjj4mIG76igzIeuE0ubWH6mj/YLTtV7P0k1fkRWEqoRrzJAMv
ucPs1JlRhXL6H23pGufIz5PDWDfpgg4Az/heTumMeTucQNUHGvsefwo6SOo/5oVng321T9dp0Xnr
mhvFZ0hvzwdW+SsrrQEt9RDGMZp9F5eIPWg4A+d4u8RbM3EZMNa4ZPA8slnRR6yc+3iJ+WagzlRr
OlG7cLDyX1MxNDzkM0F49TpUhXu4hI/mJD3NLhDEiFa+BUceFUtVsTtAGjfXtk0PfDakAvKVX9vf
aDS3cI01RHbFHKtw82IZPX/I7D3VXS0KSIgMGW/XU5VGo3ZYs0BqZTpzO8X6CiQigA3V+GjCH/t+
zpNPNEawbk3noXPGDzZX7+fcOfIO6cTqes7T7bACt0G+pKOmAhnso+sikj4dYNrQecPf3F3P6+/O
mTr1tfGXcw6SCoT9iLvdNapfdUYi1rrytgVic8Cg6QKJHUaLqQXtDqmukLaKmEgRuWLjUY00cqAV
VQpZt2vLBqCOWMgAqm1TXsg0RoeM6pUfyU+JHUJImmwM9KLhgXav1qK12Aypdr4ykkUY4QNgJ5e4
LoHnqMDyhilIegHuMr2UGRQpO+9MDZA0YC8ZoFRLKhYssR7QmRpSFyiAyUUXdmpFtloiWKyjOaRQ
h23epvP3bhi3Dhvk5egSvNtWm15YIJq7wXTWtxZZOWj8TJ1vaCw9Nt4RV0S187Io9tSOulZBDzk2
1tdbsqmedYeBxy9jOeqttMt0Ac9uvOZNL3YsUdkx6CvM1PuFr4qtTHLIWzGVzdKwGL6H4ypVbv1j
SMdvWEFbzzJHcCGufIWccBDfjTXHwtJqgnPvg0dGtVb2xTIlYsXohIRZrHQa6zUWNoj4mzF7oCP3
Qy52cdw7W1ADrgvpgF7IGt19E4ff7c4qESY1QG7pSHGM8NVY8SIwgaaDZPaQlN6c+ch5MOplyUHM
kSLL4lUG7AQK7Sn8Ca+N7HGRYyQKhJGVvxk6+FZC2fWz07NkzrvBv9Tgp1xAhoEB9jG+Hxso/mL3
y3EjHcgz8BCAzYVh94wsYQCcTWQU/HQ8SHQDz5fXxcobCjCYg/18VYEDZOGnkNBRrYkJ99CarwDm
zfzWql+8GlD7EKxxGwZfxrPHnV2ZTaNWnjmXI4SO7L4171SUIJZDPeGL9MNyuPieWexciEkvqUOm
1qMVyy+AlqQQyOnqLdL05ePoOfdUPzoxfLpm2Z3CAu55oBuhdz4dKfMCEH1x9xGPXbPtWZisSqvy
v/jV6trRlu3S0mO+Mxk8XBD5+3w9EWTNzgyFC5dgQXC0EL+Z59OASFza5ZFWz6MMh40FKPgqa7R+
SYphRg0MG/g8aPdle5AvlQ+ehPgUHaoWAG/XmDXcB8iBODhgwFxQhSHq1f+n7Lx65Da6MP2LCDCH
W3bu6TRJM9INYdkSiznHX78Pq2W34DU+7N4QrMiOrOI5b/C4a350rmHuXKRKdyIZlY/C5JtfronE
XbWehZuSwgXxg0dydf+4CozVffAu4Yut4FATLCbCckQdg/ghkPS1ne1wN85lvceFZPoyF/isLB90
kqGrgABmdrZnxQOCF+v+zJL0TrLqvZpw8IjAE+yLMME27J74JvttoZ1APMsmdbkIwcgGLXRelRFz
zmU1rZXYeimXg5uyt6uMWNnI5TPyehrcP4U9NvcFtcyieVeg+7OSg2SvHvTuxHbyLEv22Hm4bgws
w0Wh79jmakcYVL4DKuY9NRXlOQnLJy3ow4/RKfhwIHveY5F1rQFzUrNxI1vtLEzXCqm7gww+giT9
mZauepGlZUYdFMV7vsyIPB3C6sQvrYrr/k0WTwV+k5BCTmBP3VNn9exO+2rU94PTXfWlAa4bJLLf
mpWx3HPTtw9zGeNhBy7LPQWW/vfpJGxcdubxr1D7NpghYt9dnxEE84xkJRzRrlzWyF1lqGaywo5x
p/eucWngm7zMtSrORqZef3XOFRJ+Y5et72WdeCEMzarF6WaZrMnxIVXj5zTy0hdS4wT8hfejs1Pa
9M7NNnrb8DOTF2rM4s+ubLUNSHR1A97ZQInLjj/SULE3meIVGNtQrAYk2QORlCdZHA19DwaNXVQR
WK/5XG6KKU8+QlGTyVhMvdhIJx+4Jbi7Wg1+tcbpmKxRbJoOsrVXnT/MQtRXOVQJN7OhwlhIq/JG
8OVdXifLzeooX1S2zA9l/L9flGzNiD7KF6Wg8MlmIal2wTSrJ4nyvOM9l2JOAtwPeJK5iwXILncZ
gd+QoaESEGBfOjlSTOAx0b2TnDNaOllZNq+rNtzwSL8ClhS/ggOZ3w3Q7kkLO1iW1KFgi4Yauyy5
mnEwZjW5l9JyOhlhMdxkW9B6V/S63Kss6aH6WiEteS+BqvzoRke7yLY8zL5rworuquEqDvPkRszh
fL+EWqc+/43gJLXBEVit/dybAIQsLy7oCjQLtNR9kq0567yvZSZ5GtmK/zv/qRSkbReq77bjpatM
Pbd2nRxIjRVvs+3Eu0RRtbUshqnant06+HRUO+JXjE9pOKE2JhvVlksVRuMd80Yp3sakL7Z5TIhe
tg6BkZ2aiTvafWyLToqbvsmuWY5UOYF6Nu7LRUU39BscH1Ky70zkocBwBP2f1kNzSQ2sBdIk09bk
15uLVeHzCyiH01iAsZhwbNjeKyvh0VQ12i3OevNA6GHCEm6ZQwUIkhnZZz2IwziDUUccMX/VvCG7
VJG4qIqmFIBFZx7YNAM7oaXVipr2KZhAnAVZVbzKOoyuvlmZDhBrqYq8AdP45UFokhNMGqwFvWi4
+zJ+1IBOBQJzR1mUI/RyK5JefZE1mmCvN1lpspVtYkqGG2GQe3fZYxgxvO5KIkmy6BL2RLi/f5md
8RtSOe1JVrcKsEZ+oP1RFsOmMmEaQReQRXkYav3NaNP0LK/kzdArIlYvKEu8UHlQrTXeG2t+KOlt
MEd1Y6hdv+FOU23ztnDWcmBfaMrL8OP+bpvKm9cTZHNgecwyx4Z+TdJ4p4spf5XdrZzErK7O+q+X
74Ymz0DWh5fgN7WCLwofP1zh7ISyt2MYt8RZkNmKe3xUybNkdLYg+cazLN2rMNwgbTiOOwi1v4aj
828AHZ/6FUoHB1GOziY14TlMoGBvfexm90PQuIvhQnD0ugKZmaxB7m4c81/9DK8btp2DsZ8nymg9
JKF2Jp/dnkECZutkTMWfwUGGmR/tqtn/z3Y5nqU54+EvLbZkuZx1RYroqWvh5kt39EdRiug8ilCH
kJ9ZOkNTpDPb7/dHqxzbAMtc1546HlwyWNfG0H7KlLDtCiTa6treyZQwu7bzhBHBS8suVPYKYud9
GtArDrPB2949lHTtve+i9tkzveo5NdIvEglTxqG7dcrS23YsnaRk/cmGVgnJuNg9dLZSpc5OgseW
JIlECQro7y5SYysZRbVGCmfcTEORTL7j5Td0D+ODBEjd6yRMyh7bZn03d8PzG4BIOaKAbqsuHxpC
ymI2gezmEGfQ/TPeZSsWYxgc4+uQJkO4HUPidKUyoKap6YV6Fom30ciO3YzlMKF+cQuz8vuk18lR
lmS92+m/hso6eVBtZVxPPLRdLQOt4whx6qfJafo3K+maTVuJZjssRVPRnIMdh9FKthZm7F2r2jzK
RllV9v3aM1TtWZbwy0Ged8qKJzzYf59N1bZRWNvPOGW3L0py7vR8eNYW+/MhI4XuBa3qyzZZZ4cK
NlbRQEBo6S/rvOTc1p1+6uPs8hhoT6Pqy+K/Bhq5RVqcQfDBBsIU868ryQFxlgf7Qnfd9JKzT0B0
QSOEFTp7Rcn1pzwY7P/rjB3+VnMC0F8t0SMiaUQpFhYC8ICh6q2TLHWjYj1hjPGHLMkDkP9pFeN0
vjOyAaHu3g1feuKpy2A5TRC1yvLvjtZ9k6C6vczYCss6DYMiXmwBSCrN8YCcv+jyLcXIWq9NYbtI
oPLxyUNc10+pYShnWZoGeLTjoH2RpdoZ+lNduPMuJXN2ikKBo+RySP45syKv27VJ9VX2SLXqVw9Z
nNJ0ZZlljC2h2SJBCwloxrLW91DLvgxV6l3VpSFbGgoTMCuCsND0i8G7Qjb+NQK268+51KHrWOmh
XyAKhjabzybql7PevGQLTMHh1r5vSsIosoOsGxYxIAUs7H1QUyjms+Ntc+dsW+PKTvQIsHRuXuRh
8EZs2PDQ3fYYKvFAT4NwF6DztLSY8BdHg5Ca7CdbARe+9biy7aWyVu7ZWKLY7pMU1vI0NPZ92SDL
S6sShH+C+YR/L/ASyr1Bf32chcok1uVSp4S0mon3e+uj31hYJ8xuvothqL4SnCUdwtd/Ie+qv1Rk
I2V9jQc9YbOm3KtjVH0VPCZlY2l/6Ts2PEhw8si91D+G57jUPNVAs2+tjmLNjI/TBw8SCKAvZ/VS
J89knWyV/Ya+Fv9udb3h19iiDuqVNwh9p8wGJLlWIJKEEv8RAMpGVj3q5Vlht+G5c81m51nJ/Gam
wVnBpOOv5QTI5CBPMIW/1zg1Tr53K/KAb6KLO3FUau2WBjxDRPKbk6eNN2PW404DARK+U3s5yAZj
1sXR+3uEyzu93KlADsYtYDyMea0XY7sb3Ep746tUdkMa5mtZTBuQxhZhG18WmzHhMY2dQlhHercy
FH07DHEMdoihHghHv+Kf96S0hvYmJ67jisDqUhQ2E3s5sfaACC86wZN7Q2BsUwp9vHgLOSgZsQhV
rXDdw3oilR20pvGBYhiShklWrjQvNT8UOydaq+QVPLfK+KjL5utkGektJP759h+DFG1S13mh2+cc
W21FiRP2SuswBHXJP2YdyZNhXrNi2XvbsK1tpuj5bgLjTXycxVcWjcbkyWpZfGWxxU91NWeiep6m
1DzqqaeskIGaPlVEk1Z9Z2UnQi79B5i03MQzQfYSpalAN/PGT89FtBfBp+xk9IrsJQf/Vy9DgQuS
a7YgGpL0H6ZyljOUbffrsrL4r8vSq0mHYlspg7Ymf5hdHofYQA+uVM+PmkxjHffBZK3q2ipPsgF3
kfwC+b07qQj7fuYZ/2XWmXdcwux9NlXWNiHz+dnXzTpdMEuxg4lBWLbuKUYJ9jr2WJ7fwUyMDOo4
eU+r9tdILcjuI2WH9J+RlZ4Z95ES7YTF5PNUtPsIr4o/mnw3Ilj1s8aJ0q/K3n63UOnYFP0QnetK
SZ5qZdS3nmUXr0RayG05vflnN3e+HJUU09dOzNFHSzB+DapMXIRJalWziN9Bgk1e4iYQqzBLq+/R
4KLyQOYsCVhRlbL5nCOvQrOlEVfkIvuDWxdf2fRn62o0iUVhvITe0+R+Y8MJpraLfi5GJwmst695
pjmroLCim9YG+t51E3tfGBpJIvD32PQO41fTLrCxYW3VlOBrx4LQaZZ3CSqteOuhEKxKPEL2mlcU
byqpKuie3rwqTVG+DdOgXlvcEvnfFW+yhzW6+3Ce0pussmuvWcWuKw6y/xz21q7KtHQtWwnitxfk
0Z7lpWSVK8Y1Vjvdsyy1wvDgG+FjIueOolrZ2ngqIw3Li7FDowAEW36Tfcciqy9ZZMH4jhQDM50o
eyN0denTvPhmRGCkTSR9jrXrgq2dIXU0WvFtCibUPDuTHwVeHp+l+l12VzSwSaPLxl4W0WVwinb4
WhhdtcdZr9nKanxM160ZZ3ApMv1Q6KLayEl7xToW/Bnf7LyFkmeYBzBkyUtSmPj2mIC7G6fHn6ro
A5bCirWaaPJL2YIyElMPySsfkpUd1t0eFS+FBOlS/n8cfJ9qudp/TqCFuIDGbYH6yqLY0MLsR8/i
PdYQI+u00vJlfa6N87oMB+Perc7H37q1bvp7N5vN0kFln3yeImkJThLxryhpPb9xNPwS2tn8UHHe
zdGD/qKqnrjadiX8ebmJsj/odx7cjI0s2pVFHp5AwUkWA+O9D+32izBq8zJmYUIak8l624JM3CFx
GPe+Tc7/T9jsa1XPCU4AbHqKNc/7Zhq4yWGdqL4g1tJvx6RVngKv6p4gd7tbIyqV53hC8E3A8f5m
9d1Fl+PnBBmoIar/KnMsKkanHVBoxXu4DLz84pRTd0DGetrHQdNes0lBVRgrki8kiH5kcS9+hure
0g1eR6Xp727qjrjR8N9TFpJZHFfaDmZAd2zFjFtrn1ubCO3PN3W5UfD0Pn5X7AYta2Ji+EX2+8RQ
g/2k1OG6bXTjPY9ad19WBCFkcQJStk+UJL4XMTk19rrXJPfiEPIvzbA+W6tFbL6n6ki23Mhz1leK
rRWPFO3i3tkhXb2vMFK8t9p12O4dIkL3saJw2OelAqvBZWxpkz1pJg37x+VVQe/JsI1T+ntrZkEk
7VwVFcql1fPKaB9qynRvTb1A2YW9pt5b5zQOdqTYIWMsM9cOiRAswY17q6Xh9GzpCI7LqUSkGju1
RUdVFlnbtN3cNcgWLGPzcZh3uhVgmrJcV+v1cYd9G1StqTk0btnugyl/x3toHH1Yls1ZHvh6f53F
xtVp5vH07x6ym4Dy6pPIS3ey2JSYDOfCwjRpsY/MTN09e3MLzqgMriy+hoM4ih1tqxDxU1kp+8lD
WMTfnQhkqSzJRltBf7LLhm28jH90jVNiUWlMLuxRJ89aXX3TcyxNH3M3OLM+ucI6NlHAiie7BTGc
2wqtnLWcWMu4+fgR7PEMlvXT42JBgf1IpRS3hAfy364PhaNB5CiPN7Lv42KOnhwstylPj/ouVLIj
2tVf5JUfc0e57q4IjGn3OZzXwNGgii52K/KgRDitCA+X7Glhlf1dnabCan1Z1rHK+OfUIpWGfguS
A4aSrVUAFqf7qezalqniixY/PtnyP6Zr02inByGpheWS0zKPHXY8FcmyOSkuEiOevtFil70ZOrje
oHmHKuRXLou2lTg8N4nirFpe+KXGw03Wa6NrHKpaZRsL+OpTa6CC2Q1wZ1DO5ntGNEDWJ5k3HmYx
Qg6Uk2PLQ44EXCExEDa0GqkAeSjb2DvVy0EW29aqtmoAUVzWDVVFkpocf+mrumoSmYqdc+y0zjlJ
m3XnGfMTi7BJbGxpsAOn3xD4Yl1JcvbZsqNs0SJsG5feYhn7qJdnXqD9GiaL97F1aB3NAs3V71Xa
7KZJV05AGlLXzM7yMJkRglXLQZ7JuoiE0RocdL36VwNS4xAQl7Gyc6z0u0kti+O/6mUPOZQ0ebCt
2S7fr/hfF5Njtdr7TgBxicwR+k2HYNqqiz3itBzAdf06lNJAMYVWcrBDdVPL4qPPYITqSvWUYac3
TuxbmhVhKF2HB6fM0t0gwvRLFCTPklIyN0HMz6L9vYcHGP1/9wiUql1Pc4s8rIeCqNe1BK/aMD/p
qrMxDbx2H1VOGiOO8Cg/RtR60u2NojpDj8lOsv7e2ZlUZ91nONpZXdfe0JqH2WLi2DESO/FI99XO
Hluqwq8mq73dK8u82QHoW4RcqSuWQ1On0YZnbHUtp7k3aA7+MQlq2rO62Dgt3k6jMqmrNA261aMu
doXj3MuF9G56NGkacqq+HCkrf2uX5aZBC+Nf0/1nx3F5BbJFHuSMtub+qnsU+dexsMs+bl7hCLNN
IKCtPTIuo1+GU3kecWMks1NU6lMFN0U1BEXZ0gWN3q3DtoZbybe8lZV2bS+mIJMRr5Ma7VNjaF6q
SOVeokfOwfUSwiVDnTzr7qdskzUgTuO9Q+Rx9aizLXw8ohw2nZZY9YsAK/BSvMju8pAaHtt21XXu
15B1plBjRENEs9cLd9hrmQoGJsvSM8G49NwQ+9gLVCCqoNAGfrsuR9ki+4DlbMFj9+g4L71lA9xJ
bVv0BpJhWaofCyvpm7cgw/DXqrDC89zwNbOi8auWgVmvrawlD11hSpeGACTyZjpOFaR6No7hDSFN
DBoVGJgJj87+kJnTXxDtV5BQhtBPuwGskeGBWTIRFEij7k0JSOL1Ro10h4P0tpom8UFZ9l1wl4qN
MU7jW9kAJo9slPU1NzncZ8LolOBKgOBjx98vzfJLMGeIqLblk2Hp5HGdKS3JDv1dlmfy0ERNsTcb
A7GnMDzb/xwIrcF9H7mtZZGr71S3+SobH/X/6juPlViwbf85x2OoSNz+iCffRs79qJdnj7q5dKNT
hGz28gr+daVHnXwxyYz0sosL4T9d3dyMdpWdI7QVWs0ZYViM6p3Q2I5u1mzqeAa/nz17DkROpWjd
tzLXbyX2S1eVROpb02mzPztt+tQPmfc2B12zJu7i8BnQajaDvTXY/m/0pegtXrqzAgRHzhT3tYZv
jPhDNlpIBb0E/F3Yc5/qxCqxYQv5q+O9zjFY5GzJQIFlkGV5ikz6cATRuvA+Ru89C/D5TsfhIktQ
OV+zXB2u95IwCWy54+1esp19Nhfqsyx5CRESG92A3HA+wJ9DGx7a+SoPOkDYTR4YKhAF6vLK/NVQ
g6jEcsV1N61qdTYM/6UFURU/5A61f8xQoRNwjUOxy9MIM/p/ZoYc721yA/SlhwkndKfM3KA9Zt9a
QDc3s3Di/WQ6MMv6EmjJcjCIipwzrOf1gKcRdqXUdUa4M+p5ZHtKSfaNI1P3azuCro69z63DNClW
xpMaTcM6I7L1HRWeSrO/1yjtrdUk00+GUjqXqSetJhsq2Ob4dqpf+8GCwzm3PyBkubupaYtjhlkD
IoCP0xh49pG0bjOv4lAvjq1m4901KsEBSwdizhAqbasu30QPDJwVvj4Q3CvfMjY4uxor7LVszSAX
nush+0IwOm1X3TD7bhc1L+WSVEVlZvYtBxfHPvQwBYAhha1Il6vHRgvm+yHJh9+L35XZzhD6VcIn
okLwUpazYC7Eb0XZ8K+6dOlXujkWtHKINrcb7i3WvgYONApBxmPKxMYRag0rNoqfNauGCVM11fem
t9+8UTXekm4094ljBtu07IMPBRrBCJTmezUjOZr3U3uJ1cw4j2Q7V1U95tcxEmqzC0OYaDkoL/Qw
huCgNQlekY0e3PTlwFNTdRkWIltMuH8DBpZNejPgGkOj7MYS/YPwdXyUc8iDsCNA4OEWWiq4NGHO
eJsjZWga0zejLFHaJJGOK1QX76IeRHjQW+ISo+NwKSqB5msT2EQiKD4axFLMzBbok4EJ06NBsa3q
rADcdKoc5dy8cT6NMEBrWdTOkw2x+GPovttLdYAH1KFbgoNkCSofBHO41+C6ooA1KLij2soJ8rC5
GcKMxM/SIOtkq6XxmItYO32Aw1YrNAh9JZudq9eCEHcdM/quTulLU1XKWwm0a9/Mpr5Nq1z5zC1l
JTtMOGyvuyoxT3JkkAPVkdYr2Iy8ZJpKfveXFURrpax2iXGNbUu/EpEctmGm4CDyT508q2NRrZZw
xnbyph4OIU9G/TS6/DAZKw9WneoXr3iTBaPgBuFngP4OY+H85dRTl2zYd6cbEwbf+jGqWsaHRtn7
zRQ4O9kgX0oA9gELnxCR+cUV24GKr3SN+DLh+X7tSy30SegTcK7naedUjbOR3dyAFIFteqy7S+v/
9yirj6r3DvMlxdD7G+JE/Q02AlIfBj7JZJJOj/ouykkUz7PL4yDdZEOSquqJEOtBDpL1vF9EH9ph
CXE5xpVsNxH2wbU/VEv9lKI6sbdDd8D5oYQN8v2aW35xGsVe9x74OiMU7aHBMWoPMsu4WmXzazSf
6Cfo4Z9G2P1guvB81/mTCoDOIk0jLFycogBDz4c0oGxo+/Gap4m61lMNMHDjnicNVTWpSBX3+i5U
I/csS7J+qZK9vFkEu3viV88LAH+mLV7LSQ+elewFkDCUl+UwY8m0jqsx2soicNHFRrmadlU8I2zp
dqdGa6erNWcIWZJ1X0Gpmg+yMXLGaYsLc76Rrfjdjk9Zjg+PbK0zFL0mcFyyUVbBtABqa05XWbIC
YgxBcwp4vMn19eI3nS52Gj2A0nUKIH0liw+/6rvRjSyPS5+mUtqV9LRWHXeEG61Nr66LbKeuYGTK
lnd+VWD18DAxvk9LSVapuv4Fmdj0LPs3/GR32MSz6iw9XGBEz70wCeAzmQeZApENkGI6Njp6dMEe
iy3gyN2nTJ8n1Wb3aEZn8lLqmhc0PCNrp7Ox9blvPo91XwKu1JPVlE347Sk9LgHdZ9ha3i052txs
nh243ek0kW1NM2dnEl3fuo5nb80i/SzjUgGkbysrQXpyTzr2gBBw9OwF3Nw1OIrfXALdZotCs6ab
BhoX5niRZ4oF3KgqEXDUbb7WWBky7NvLRfTYWxF/YpUmFEvkjCV5UAPcjpvAXLuFThQ3WZDke2d8
nrxlR+Qh7RtyfSQwpuJo6PW8etcjWN7IZxz5/48+MLY/CyT2XkrVCA+hm331+vAPEYfeLog0b58E
CrEtHodZJSN+RfO7FU3pzl7QDG4zHuK65L2in+NG2BSblj8hJ3UrYSJuBbIHSQD6vNLeOkP75mm6
66sgwtZmFxDtVBy/NkgQqRPAnyHsVv3Av4coQY7nVIttF5oh6s3zVOTPyRP6+iwgAJGI2AB6diCe
lmOzJtOxGYaOdVlN46cR2KIvivbcEY4Pidj/lVg5ErOV0W7CQqu2Zatk/mACMNXTfoWuJECn6Ktm
d/MfbdXt8C88NLN1NcpaffIasK0sTv3Gi+rc16LpZ9D9UeeoL/Ps+wMpbD6L5isqg7vYyz/6DDCJ
XnZQcYsXHbSaP9SYy+vKR5gnK6uuWFaqFvsxYf6R5p/ofm0NPpncwzRvdJofKtuEtWV+gQ1QHYEc
83SC2Ytvxj0hA0UZVvqcpwCsrG96pM8AvtlTelEhVnT4Cpl0U+YssFOG2VRVJpfIBlk9h+TtrASP
grHodqBF/1CGPH/rgp8VEro7SGjvCtFR9gnzpRwJIGXRIjg1piwes7NWNf0CHpN3MleoMhFeACI5
/EjjsL5ok4EZWvrW9b32bjjHHgTlSgnEmwYvZF2gbLAeuQcQ8TQP2ItfzHk8FkLFiSvJLkOL55MG
RWYzJ3wZJHr7XQSe9BiFB69qN46OeWJQ1FjkmMNzp0U1m8+22kU2ooN9392AfqzNehpAIZtHrXAV
X42iDKRd9+rMBQnLqZjXXZDXRxEPh7oDm4vUEqlZ4OtKp+6HAY5ZYeYAX8F1IVtPtj9ysFApSRO1
HW5xPa4MUWBfXAeYM645oqvsXdtFaGdG6soGASmQXtjPMzwGEwsgXwty7chjubsaOoWte1AfiGH7
ZtVOoDjUY+wJ+OFVFembaqqaY5cgnH6VpxW8t9T/rW3WVSrywu53jdodipJAF+hIRslZNNl8nyDE
IygOdD8b52EH2SOH7WzWPlbvIzoac3MUXqRvrU69qnpZHQGSz/zDIhe7FJ6P180EyKTTpx+sVTY0
mdl7bsSiJs/OwGf1C4+2jrhCHq6C0sGDKnX/esHP6Wvs8gA3OVXk5/p33XZeRdD5Ojm9QwhXdePE
/Z9lw9cjvPlWmjYCviXazWTgi3wRye69a50mEfrBGK/a4i2P5mqTdgCR6+5H5qBZAlDXQTa1LDez
ErnXvg4O2ewqrwECv8EUPWlG955bbbFFueRrm6fKxgkavjyEHVH/6c+qLXpS+CSqtaZ4baL+W1ib
LUqGkb1LbBIq5dBtg77OV7ze5CnLxp0X8YFkJZotemb156rgw9JS8ZYN5PX1ikeXQOySONvOBJT3
tmhOWVYg7ZMU70OprsTiDYNPJTZReKaR0Uy2bRGc6hJViYQ/o6r1tzLQPiPdIVTT1E8qzxurbu77
DcxF66joiiBmn5iHVCByUbfVT6EVhY8ntaHWP1Hpif3RjLEmb1IMU8PnNje0PQq9ddhZaxSQC6d5
VVPxpTLVyPeMkUdfN7tEjh1ua2NAXzgEm1p72UHX2CQkbvLZ1t7sd4k7rZzmVLap79qT7Qsvx/A9
K91tQbrn0gFZrMOmveRWRzQXORLE1OBhtUJFk7Lp3onpx77orU+jCGFkEXK6CtXbDymaJ25zLJTp
h+egf2V5X60hw/7TGA45mSc/EqSLWZzH1WQB5yt0z10Rhh73PHmlZNdQs0mz6ikeWu7B7mhuMc/Q
/W5x+jRS7QuE7hHsan0yJ9dbx2WPd0YCOVUM8ZM89MKKn8iOPqVZbUMdtjNgvP2rm0CwILLkZ7bi
d239MzasL9Yw/VnrLTmwyDwBxn4qYSE6E3FE03arNToIHw1moxsnT9+QFbcuI8u939ZpvS/DJrtl
Ezg8JeqeRTf7Zpelm4xN3VqHmIUoVozDlzaApc3sVafhrFzpwkAQyE32deaGJ2xpAtR+jOhp9jLr
ELBTO4oo0Y7xYMDQjPL5qYiTYZ8jgnwCGm7sNCGmcx9lIZtZaK3AY6ptP2CMSK5J25Rx4tyyNow2
YX2uOmg9prBJpmIAiXYGW+K8wucwQvx3taAgV22ikjc3gcRbQlhvtuFhFziL6r1p9r1i4zeQx+57
S9J+VTtWh9p+hMZwBwzImLBkQiJf/Zgrnpy0qi8+lYqcqJe046G0TGsN5bXxW26Xn6MF0yeC1/IJ
rbgFnAz2AZwqrn+dMD5ZwHBWhKr1Odpdh4evUPHWtPDPIC7yGSKI4nNbHz6Jp/PAllT9p+YFvZ+B
kvr0LKSQrNmtP8OCWwQ6htUnFLIRUW0k3kLFOGI4qF/Qn/QISDjBWhZjMeuXXIFFNEafc5uUK3hJ
JpjusN1W5sgia5rHyOaZOAjN/tIi4nppeK9Po1tvAZzxrMwCtC69DKpl6lhn9tpElLybMtfKW5vw
kQ3mqrd5lUgMJUh5jwMayYjCdKGxREFR8wEaBew3xEHPHk1tZQMZ36qq0mCc0vzh9ikpZrRB4PgX
r+R0pm2PnsgapJC9wg3L8HvNSK+VNTj+JBJjkxAC9g2r3+lF4uFJHg/bubz0STXtuyYOLjPvRYnt
E5jF9zQKxI1AauejScWSVSvqFSl0FP3y+WabEwt2UU8rAgmg61DuJjHFk6zax90KMkO7NRYT1C6P
VzDik6s9dMXBm3FaRdoRD5Zy/lZ0BT4jxbyrcOXbTKX3BXDwuquHGOIL//9gBvE7Va7grdhgQzAc
bmfQ2o69CZIo9IOUQGtTo4MjON3GMZQhEaDxpQ3pzVaSi77cusOUwJWddfW6QztUQYeNhVtAfCAg
gBZrYK06L3N8NStIRLI8tHFgvwylR1DdyrZNZ5T+UBDUKLzQXScYwPkNmeVNE5X2enLr/ohQh32O
hRbzo5vBLTSEyzSTG2rOFvrqFPEpNypAusZpQppu01tT/AS3o9qx8bd4ZVd006q9hmKGUJrgqeWv
ijhU+afpzB1GbMLa90jRRFFMCHlytE3bBsWuCEW6MuP3xtaqWziNuk9E7Rt3bzLMg5iOueX3U1/6
URMqV7tsustoj4qfk64/N2IQKzSbeeOqd4yw3sgLwjxJW9+IdgNu6AD+FDUKlLmFgbajaSjTo3np
I0rrqlpygd645ScxXtqGbCM2it4xDFwcUzP3jJD7rg+V1O9d9WoS0NkY9jT5WqscW694F8J2Tnmr
/KhHvqjR0oyzWVb5ppmSvxoD/E6NqDjOObeiq+NT2g+jr8ST44+4DLSs+6hCsKyodnbEyDvYTAHu
QaKHKd0FAaZrSHcIR/lhjubwZAbAt8YyWkXdaK0awe+kK/XsqIgeCqhBYHQai4M79TiDuEV1QnPs
otY8UhlARQwsEXUsNwDLsiMTmf1Ujx6OLiObJ63umx0k2000KlDWKjHvMyttgFaWb23zf+g6r+XW
dWxdPxGrmMOtqCxbtiTbc811w5ppAcw5Pv35CPdud/XZ+wZFgBQtUyQ4MMYfypumA3hDYLs9eG37
3ZCZGVqNYfOEZTx8gf2y9BMsuUWcfIFr0ZoT7Yc43SEHTQQvjHmrs/qoglie4SjpVK+Wv9vWAitH
WLDloYBDgc96uEwT7kN98D2LCnvTeQO5DmSapgxt6NZ9oVQ6XSdAhmgWtfvMFx8eYjW7KTBxM5XZ
bpmEy2J44AINg9y7ItJ30ss+MASatjUpsx2Sq/oui0ETlppAaMWsnooJPaw24hWVu7a18ZCE22vJ
4IVdnnShjOIDObjsnCK96+qmeyHGf8LsskPGPHm1DEM7VDxIm2h+zQBwjHkiby3rWeFQaLZ86iYS
XklXt6xY9cYk0mdlV1liOuSVa2wTADYb6SMnm7wIOTmEN+0Q5iAkt46X3uJAXlzHb3YdErnUrXN9
P0DHOy6eHsD4ReSEORwqzZDm+x7h96V3S+S8ErwY0FPfR7O+az2/2UBXzvZR4DCTRFLsUHn6bqC7
s6v7dnwYOWmhHPZNbZpYfQUBnqUWwl91lExbzB8f/FQ+ORb/B+nPbC81nC5ma+tlYGQESTnQ+l6D
o0mDoJ0Z5cB8JvkRk5+B5xpqYAMBtXdNOBBS7GsHBfMaJQjQ4WV3rzMoXBaFwICafzOBoM8me97o
RNJ2jzUY889PZBbGi0yymxbVSzjoRvQsW+u7a1OHX4bqnPSpPBUz07WtAecqqWZU3sVjlQn19IL3
7tbAhS6sawNFpDKCOheBU0rbc2cWgLymDE1HUW8iBFYPusaaZaid5rNxFlAQdpljjeQ6tyhIlz0c
TcwwUgip/aKxUp/yBCBAUJ+wvOzP0yiHs9r6aoRr9+c8AToFp4Y3tUe6HXz7YS4y/8CPW52tTK/O
LvmufbeU1xmx3zOSSMs5yVm0BfCSQnU2v6MY0GfToabAiAzNheyFvyHVf5VG0JzTuvho/JwESmGP
zXGJc5bIAaxmP5uRJe7n82j1aJl7LV64rpHnG8dBncUs7NOgrYZ41WGal+LMW6RgETRFO6cvP9wY
VEA3iJLzk2pp8dnN7TLU4jJmLeVHZ9UQvhKHxunVIe2+jzS9OS99g17W6BwapsNzo6dgF2PC0k3d
lG9J2v1qu6L/vFZqS12meHHQPp+jxUf5pZeHaHWjVOsMteWv3dWaj99721TFxJemcadoPLviHVJT
xUS3M5D6Z3VBVTbwkg+rEIURtnqdnrpuoeC+bI0xvRlakOBmzz9G8c1BhhIlCCL4to2ikElq/QL1
y1C211RjukBCN4zTOco3sR5FhyWrj2NbI6xQ4IqYxKexg5eoEawBg52ss/oGiHlQF/aWd8p2FX4V
lr+EarM14orlb2Rt4g4QJVIh0L/fyiJgaTXa5GswpDoDdDDPEo55WHnw2Oqf/pL9JO/ic2UjNOQG
0/FZHdPHAwsb1Fie1G9VmVN5btZGdVVjI+bBbb7+lP/b7ggj+v84evSCdj+PkuRicTCqMcRs+TuL
kz5sbVThdq5mIzBSpMehzgOKOhwgKvy/Sz9BLH3eNEEDPlN6NZA7mgHE337+LfGUoAI4GVr3FGV9
fMq0HDn3lx6bwH0fD7ciqp5S5oEzKtk4pFX5D+TkBInyFppWj8fsYr60aMOTDtf8nZc22gZgNOUE
kSz3qM4L5u4l3xujuHlUxaL8ge/6e6P71mFY0wS64+TnSSAT2TTmZTawtjlARPAefcMzHAw+eMm8
fAsUDRL7gUJApBzGk1a6KY+OP1/ljCCb42ktURN5xgDxhnrIzpEu0eXuNMIqyFgXLs0JLRjN2SxU
nTfaBEjLt8xNGgj7geJRUVXpOSiX3/zY+NMAWj3ZY4G3ppl025gSmTl2wXWUi3UgqVzBGgsTlhBb
p2nLFz2H1DiwjAplViWbPhPli5NQcUbICtH+4gDRftlShQk4CsFna0LZFo8b01/Sv0D9N5eoSOwQ
S+Ri22pL/ZQinGEZpfZRMc3uvanxTxm+RDe8M6lJO0v3a0rlwVs6vOc7++F5sjzwCBTHiDz6R1lE
KCYk2o8+sqsQedoBxKjMrprOuqcNhl2VxfKHqOJ3MkkhDtz290HIG4Ko3p9ckk/jvWAWmvuSRYQv
hUjqTaNj22a37k8y8z65AOYoT+/6I8mSO6VBOC59DdGKbMm2FG16MlGc33q5vRxRMV0OC6WDLShN
a7toXbsjfNyW1Zgc9HrNdwRkpAoyrZ3s3StAf+wK5XAv4JNYSRl/j7TKhQlOMcF8pJVeruSVeKdb
7nJvR/171xp/FWNXo04OYZJqP3UYvFoSPwnQARqLLZrL6U0maQ65NZ2ZpHbdnGeXOq/Gi7Nm72ag
vqPV1MdgaLR3rK93MrBIqcLY20Z9tptEIt5BCv6UGE09242pvVm6o2GfoY87v89BNjplvM+ayf/e
kL9uAh9sfRvNFxKfYpvZyCkNVJCPKPJvfZTcf7TBaIVe6hkvrACsU1PF7aGFe/aI7Q7WO5XwPw3y
wU6Q/G4wJCaeNqxbUGbV6j1iHwNrkDerjkhtaLL4lVV/kBWIqZHG1WZp3OAB2jjai9iDMFwveGwt
6fJCiuH3bHanZZbdY2w7/9YjbBEX4Jkxmm4OKIEzHan6d8aXPauad0otLdt89T93qyPVoOqrRh3+
9emvsf/1FGq3u0RqnkesTDsJMp+wP1ZT48/NcsTuWPXVlnrfDLHOQar/H5tf+78OV2Oq+a8xdR41
NhtdsbX0atqwtsvQfiuKipfquql7hDCkU/9n1BpsAoJ1f6YB2d3hx/av/udHP1s5UwbUHG0vUlmf
VVOtr9nRLhEfU327nf+nj3o1UeSQPJWzKe6OofM4+LkVAiISdzVW5S6ze2KPBzWmGh1uuh6P0dPn
UO6mr4Jp7OtDHc6NJxs1/88xtaNol4b6zqp1vJ78cyzR2o1hDPrpa4wVZ4iYvfVS2pmxi/1KHJwK
qfFSq52rXtn6NcqDmFff1P1ofOMjB4j8MHVtOi+RzHcuBkS3cl5YPol5g8Rb+T0GcXFIMIA8UhiB
tQw7EZO9rWEGw3ZoMnIpUfHslkP7ZCfZwecde8HJkxBpSbMTzLFDypL/UiDZekDc5b1oMu8K/VDf
aSy7mFaE+zx2U0KErz+nU3dGDCW/4N4rsdQByA2KatlZgeFiepKjH1cuP6SH7CQXOniQ0H8uukb/
jt5asZWjW+z0xXil3NyzxOyRaSzTKWxRNzzYTUmlR0eQyTAhyhF6b9Nh0N9rbwQw2qUrm4JMUoY/
FBZUwvorqX5bbd+yUgbQ2AvnYxntapvDnbtnMSIF1VT+JJc/X9RQI8z+GmT5SfVUA1FY7Fuo31t1
vBrrevM9cIbmSfWGuFyoME3PXTcH4NQ6uS3zdLwXMiqgwcbjThPjeFdjcUmwCzjqqnoBrpyXuM7/
IEPzrwOWCalqspJgUNZzqCY3/4lHR97UaYJqiU861oWbrwOGHrsHW2uykxqreW6fOi26Bi01/Lnc
opcoXo0l1zHxTOe954s1PcG0rcaEE9/yggqqGnLKAdRtVv5S87oaisdlDvXKMA+qm8xteZ/Jin+e
ocAC2wSopDCvCuQKHPQ1qRLvmLTMr0i2/A/o9vOQdiE+N6JvX+P/fRwp/gI4pGXu1fm+DhyM+DFR
jWNlk48hCk7lM5KB9smaVv2cOp42akw1Q6mXz93aiEQDzmnOy6r5BDXn3zu+DjbSxTtWpv76NaS2
5iwqn7/G/CT/owcN0U8TBxu/aZPn0qRkLDHr/dz6GnO1DhBBE5zVERoVps/DClFnR80EDNOZqI4n
lY0Zip5374JE0C4iZtirriHLHDeEHt6157TvMopWkM+aK1wPjkeZHxMpAVWv3VH2FY7B4EyQamLt
Jd13K8jAt5U2Gea1a1NUP5otyP1u7N33qWjGo9SI2NTebGrTY9dU81bYcOWHzvXOUUNQ4qZk53TN
kIikZe6bNxQswQL5oXpObqSPtU6gerEfuW+W7aCS1OU3NVT2gmgir5Yn1QUxZYd4OH6v0XnYmlMd
vDnxoCEJFms7Jwj8N4PQ6KgXBHWqWyL1gv4aQY462GK6eIXBcFE7IxAdb99MbushHGeL56qqXvX1
pGlHuNsFQfGkDsSWmJhu7nFGwrhwo8ZG3jw72aJCFbC+D+JqgETDK29SLzb1bvJNLyLduZZxugG6
SGi55nL0snYvvSED+yniQ4FayJsYb1XV5PtAwxg6G1fdy9F9kCRwKP4a/a4ElfWupQPZqUz/1ouU
t/tc5O+OMc3E+cxymMZkxOKWd1li6M7oiGbvgzZRbAmiD+SgseCYEH8OevugenU1Nm+edWJ2jHcu
XpYeqKCzZ5oB9K0UKeoiku/tRCYrqylJQaMxj0YhvFBSE1izfF44gHTZxZnd70ljrbkxn3A+f8y9
VYS2mYtjYG4RH/Vf3dUPRjVmdrRs7cUqmm+9qWHF49fzC18aGY5yIl+dsXbRLGiRCcXjULgVVEMT
DUFUs8ofXTG8RlGtv+FkqBA3m8YOokdOXiutidV1reb6zAboorVRW3KNMdzSfhaFyD6HjCmKz5o1
3JM2+1W5vnVssbG4Sgd9uJkQ95LX+V/E3u0v35bXYcqNP9hs7NOgdVgsvbTzsiEgL6hhdx1wCSfd
BIgrfxMr/loWzUbgjfFuJ+0pBsj7y8gRhtNeM2xM7qZbXlDmLfalQZ620JJi549JRdE7/kbQVx8G
HyKD7AKJPn3avdpD2ZAIcONfjfyhi8U9BK2xovMLfzvr5AiLRJYYZ/skbXWQse5i3pZkLN7GPlnZ
hZk8q25WozcKaOIJ5r37GvUzdah+rOFqWNNr3Ngrvyxp96CCk2NboxHiaMURuydMHDK3OZL0a3b2
SitnZW7dCf358ws1SAoUW0BQu0Sj0E9RK9skZheTvHE3tnnDdfAuFmYgi6l2LyKzxO27APWlGdW7
6XVo1ubFzWG19j4svnHrWnOv9iF9Glx6PLQ3k/u7Z3J+t6UXPPIKeX4sMt4Hx5px0caEed03IQRH
rhlX07Wno7d4rwcy92tvoFh8L3DiVT30gKt7G6R7GVXOe1fWmO0W+UHt6wNHv3lRc/zsVXZ968bl
ZOupjqyFeUzrbLnma9Pp42VJOpN0Db2qb4f94GsuWkame51Mw2PNO+cbMjpoBqhBa92TOLxj5jm/
5GbjXvXRYG80d8vOjuMBwdq1r3aphgImNk/DVXU+T5XXrUNRtSSNmo/yOA45aclWYpjmO42EMIRy
mOqW6x+gCODy6RX2TNUCOBHdqTM5evH15dTL+e2zq/YYTTWcYye95tnwl10m5Skn43UdhvpfDQqY
3g5fuTr8rx2jHkzPJl/l69jO8gxr005GvQFAjrTIepa4Ixk0mQmCAXYkXqzUn/ZygExpZLp44UmC
JOAOy/y0ehipMXWcjzXQi+r6tf0K444sw/r5r/GlbpEvalwNXUbREMpFxlbOkYRxSlMkXQHAGIrl
mFUUkdex2Gb2RAhIAOdwu7fcKd6rqJZX1QuCOVqhlTiSrzvHLtEO2ugmLKSL/k13C/PZxfcDxEgH
6IUjamCpLI4fqiMbakzo1S9Pqmt0QDkg42UH1a3mIjlFYwByeP0kMp75yzLGn39YDbnOHMZNJu6q
5+QjKdYRTRTVjfF+37n2mohePy5dpzrDxXA3qpuZnvPaQMFVPfX9OmEeMzdvXtV3z1ec1+QkGn6a
6/degUWzaVQ71a0wl+fWLHC7Ud/NzZFBShCCWnvqbHE0vGYVKV4Ky5TWHKPQQ61um7NLsYBE8lwz
V9tle9RdKkMC8893byrnTSKE9wMA8aVhC086nqfWWf4hb/Exkwn9XvXQRSjKywc+37zqCQ03eHRW
VxAc2bEq3ejcWYu8RJEWH6lDFscSEc8XM08+MuTZfnezd7dn/No9v/pd5KWL5XI6nY0KU2M/AX1D
7if+faIQ35LBZ2FgCD+5ZlORgMQR4kKJ9JBMy5u7FNYGOU7gG1XmPndLXy6bvDa4vXlShyx/UY3m
utkL2VAksqMfHgqP4ZDCQPfHmnqaqAcAV0DP4dDpaGz2sFiCbroAll9OTVv/xDZTOzlGPr85fc1t
N70a+MF/4Lv2q1j8kAI9yt1VtJeu/FP3efoSJzG6tZmn7aHp6x+VkxgErd3e8E33XboHSmLZN2tZ
xr2lxcnO17KL0IJfhOv62W7iP3Zc/uwnaVPeqb2jAWKUKpuPcRZCY1OTZCgwQX4IpJX+PVIkymbH
B4pUU6z0eLDTegq2pqS8VAMEuJflgYx8QskP0/OuSDB/QZ2YKoHxrV5EcHQCKp8A37NdLZHHtD3A
SiNY+LYdoifnbx/W93UsjLult2eI6PWGKpTY6yUZMQe5SxIvE/lendi88ayXafrbxPHEupWd6x/n
vEf+cAKg3ITkGbWjoVFXg9NU7+HOm8iDRNb5F1AP/ZqRAduir+RuC7dYfWSXE69HJDZd8b3O/eax
mLy0GTJfPAr3gLs9ScaURrMn+TQFya+5wHRxGtHOxWrxnwUaTNWZAW6Aog2dQXY3irfGwakdeRZO
QVY+rvytKHTrA+Tnz9FJqn9sVDCpBf2J+76G/C1J1pcV4hBj1290ROpOOPeNd7004tcalIrqqaZ2
OmMPcZ7k2HqEaqLKBOkyBZcIssodGRUD2F9yBBuxS/BieBkMW3/MlFZ3gUmtW3UdhBSveYIW/Lpz
AF34GC3I2JM7PKkhC/bBwYvdetv6qfEIBqsD5QmAaO2pIcNyEHzrsvSsPrC+fU4Wb2Zil/hYGtGq
9ln1jzkC0mrH1U318KQSu8yPsNBZd06sbKhXd2fVC0yjf8RaBkLAQ5JejZl4hJyGoHBh0fAB1RCU
7Hk0sBddPyB8bd6ldaqDRuAIourktTepPqw7tbWZRhJ/GqSBkzqCVPd4jkpUoL5OKfzsjPhq+vmd
83gswziYH3NCumN2DPPRRlijFY08Z7nkTVd2yT9u56IrTex096R7z8bfFZ64b+Q0w9lyJqxJCuut
mqpfMkVoQu0jRauHiFMGRxCj9ptr4GeoDcG4U8cWlinONTY1odo76lR6sF93DpH9yvu+AgzTzPk5
kEQQUNHiu2oQRyl3dRqVu/TfY+Yc5xtRB4h3u2Z8n8UEyisK0P62D5mMrYdf9tYjXTQmfTAtJ9VN
tKA/GQvwEHWIMbrWgxfY7OXx5/FFSxl5QqX16K4fr0WzB+4eIYgOt63Weu+umjRpme3acTp5IvHu
Hdro1ynRoJmbANBKW8COxpHmoA4mIyhvaMmxpom6IgT12+64QNMOYPO/ztf0/5S5Fu1g9gOMwjbl
DpfOxOKu7T+7aqyzm21j8D5TPUxMy8NSA7D77JoRn1ryQwRw40UNTdZCOa9PdGw9avFQY/MSnY2C
B0P1mk4bjp3TlBzBH1XN4M4vFeCQ588hWJA4Wo3BxvKK+NXzecw7tLPc2bQ31HapFFujuKsm0OVB
L63lqnpT5LfXuPEPpZnFabi0axa4qb2N2lvGvOUzxyR11qbJ/mvMCtI/ga7z0huq9mbEsMr+eHiL
Tq1+Vw33EQoeA9Xqr7HIHt+bWJ+eUPTR74OIkqfGcP/6OiBlnYLyRtsevsZ87Mq66fOk7TAiWIGM
UOhM7vxkxslrNwX5lXdgfqWEfh4gQZxVD6NMV9+ozSCTd6Ozu9N/jKmPOW35s+kisTWqOgfkU3g3
1fgNWUIPQgAMdcYqXQOkSy2mGbcpHNVHk0TVI0or0mtBEh/UWB4X5CoTIOayKKtwriN9w70fndTB
toVHa4lKsWUD/6l07LAyptmd6OPm0SzVvSNR+Izea/MoU0RubalFoQ4dFK+H8eL19sAFYKcEPrWl
kApSynCbhz43yUub+Ce1Uw3hM2aQvG+DkzGP1XW2p4vbyIHfc7TeW3uszsHU9KCCZpE/N6LaFdVO
08dq27ZeszUcsQA8itq9rVne85BC0UiGKF3tx3b4uH1rraiEDz88RdXw7AwCxXZJTQpews+oT/aO
RPAgdVjplEQAQWXUxyl2fy9+AYKtOemDgDmhSTDd+mBuO2KQsCX6KAL8hcx8s4ASDqdYg0ga8TZX
1T7wMbDrbTDoujaeQUy8G40XHwQvBBLcOpB0QMrDYF70Ba25ztAsiguwk3ztkE3mB+suJhvQC9vK
0q95n50wo9ae6r6CHjuM/ikfIMBZ1nvSjgnLP591MmjPfJD+Y8kd4zxT0Sbf0ZFMtMpNXswdnKmN
PuGkizox5dsZN4CgGtJNt/COZDH8rA83Q7bB6yrCN0NicOfahvcorCe7TfS9hjHKpow/lmV5oyK0
jTuj2pdu51+GHDcYEgFsfjXziAK8a9UXRMu+gbCYcKHrhn3lSXxcTTO6DsVvTiPPyK1YG3Sfx9Cz
LSq3pWY85cSquTPpNyvjzGOdLxcHwVkhAYnkGpaLqQknb06PrTE256aPmh32keO29TzxlPnNstU7
85uY8A8AMdXvxAJFQ1+qmwP841ab9ruWxPUxR63xCZlEcCW8U3ZZ63VPVVmSJTFH+FtLFIp6Hp4A
Ehz7BkHGrknDoqkOQT4Fp8Ka621G3MDSypYbCzetsBn6o1OviEDRGzt7dNM9AOGfSDX9WM1EjzZV
8pCrNYTA4foQdTYyeNw3bqsB10u77mLQopMAXAstCVbsvcXb3nJh2+g/69Sc4dXZzWUEaHDS1oSH
1d5URG2sYTUhCrdRTx0kkwizFCmSEfHY6e9m/mNwtWuWwfNFHCXMkhvo5X8W36rP1N903oRpg+aa
fp7L2rjbMDxsbnvKvW4zpuBvvDq0Chk/9UUtzmIiwsgNnt9Z4suT9RVye+N691Y5KStvQJPCi98x
6iXATMmhunXTHKQ7//Rt3X+a/LQLSQV2klToJ9gBbzVqS653EoPEEUJApjEKTMvKZs2UfIMIUIRj
Ev9u8wqX7Ng+8i4fUhAryFs1ey7oP02GRcxEGp7qA6YcXe28khgxNwnosm2UtI/Ab+GY+S3ub7pV
nmTDPJhodriMQxtWPTmBpnhF01R/GuLYeOrWxrMxrPQgYWbFRpoi2tk9SD1pmKxQNK9n7nXanUhT
PwSUtY9L8Vuj8oASQ4yiEKmMX4MzVh8dsua8tI99gY2d58NpMgU1EH2CnhoQHj+LFiDPcmNF0oXU
PevKvmJrnm9wA3jPEl3y5z1nhVBvZ8jFL1NAgr0x+5mqsLgjrMLrs6tBKEV6Dw7fTp4mkJcbbLOI
KlgU9qkOh8fuSF4vmdi7wao+Ww+/hR/lCJRZwBt9MwPEYBcAD6ODXLBqNCHMb3oDKlP3Z4Q0GAP7
3bUBcL7G9cg6exu76PQQoelyp5c9COVew4DF0DXkI9GLESKisFD5j7me75N02ydSjXm49DOiaHn3
Anv5Tqa53TjoyZ+C2QQFakbOyXP9sxYNwVlLI//srDidOul/tH7wVMVMs3arMY1ldX1cUFjCQvXv
ESDqoe77v/E+sOAEu2KnVen8POJV9OSRPC5XArHIzEfm+RfwDzNR9hRxBce/J1btZDcE8KUk2ZlW
H23aEhJFntQkKjphU3WrnGPt1+XGSd3uAHS9BBQXOIBueBnsITOfvYKilFmiuYV07KNyep8sT2ls
0yQ5VHNnH4amDv7Kgje4TL3eRb8Wt9nCeeddGqwQGe1XbA1h4eTibE4Cf8Rab7es1IPjAPDs4IAD
BXdCSUqLWLz1EO49pyTpodtbYsbnYHLG12xEo8ijh5hMuuts8Vbkmnv5auqx9D67LpH/yW2giGHz
dXUiYsdgdMAx+jlAzzoI9pGIglAGqK8ZTH0hS+aNqQsexci2LkuTUDYl+vidFeauEOl81hfkmxCK
uhmJ+OOsDlFQdZ7QLVY3I6szXsRrs4rn2MVkPOl2093GoZuvXbLO3PSCSnS3JibUrZvsUAlPl2Hm
8TOCCTtpHeuPfsiIPJz4I81MdA7t8tWxJnc/FTHr77WJ/Ocl6OGhdUaya/tb5rXpWbI8OGeRF2+t
EgIAbOz44rj2zRQW7I1g4o7C7nEEcUV+L9mNWnNbMKgkscfirF8Fzoz8qDBg7lqRhioMLNF2Vq8r
EJj/brSeetGAtmkZYJdhSSS1ogqkxpQHHWkW/Bo8ZM/XQoC2mDszwtYVwy04EpiBBnCsxQAaaxbj
zIoz4rOkRp4QlD5xo5aX1p5fdblMUDsidzuhShPOaxeZgjkcbH4sO/MBmnkyg1fSIz25GKCLAru8
gMg4jjOMFOBK197ub1qH/1NhJ+nWxERzCRVmTq4Efgf82c4b5wJOweJfp8wwCAX7/CWgNHdO2vpj
AW70jtcGaMPyhxzj7F0vcIkJut9+GXFzqyyBt6YKmsVkpZNxQ3mBbzyrZuYVBsAq0LaROhoNcOzV
KtVqgD0jkAJzU9hndRpcK9/iRhSnPKmYsqfe22LYDTyEkgIguHIJSxTTYq90eS7c0GbKex4NKL0N
QAH818Z92vL3kByJnhMSrMd0kR8SKTjER/cz1nJbz5sguK94IwDa29Tg10X/N9PCbGj+YV3TXbox
PzRTw2sSVGDqYWmtp5CEOnicTXPy5PeyqKxvSMijyDndzVQ4x2zU7gtJgJXeqh9qezUeSP7We+uY
BJOkWr8NkiU4ydi5JpTSwsxEVqnTC4T/LBDj7sW3zfnJyJK3SWeVKmuBjKKEMryaNNURujZpy98D
CvTxqQAh8qbfuxS8wXJV7qdwRDb/04+e8QC26yONrc0sBGzmaWPF1RfZ0G7LzA1eYQF4L/r8toDg
e7UAI7iFaPd1kn6rCAyQr4yBVlYUU1V3ycycmK/KAWhq2iHtfUn8ZGXAX5xtIXorrKtyOMKOKN96
u2mPE2yRUHXN1GvBGzcOfqFa+0y4zP/T9e7WrMTv2dXmQ5lkywXhj9dhAext+276IpByeRGt0VAZ
RgrTG7xs5zRufaiggVsCdoaWIjGX8/VWpoY/IhXsSYqMpdh4y5TvWEW/WOQ5mMW3ef7SS8BiPwr3
DdOy7pSvmJlqxdVJEBYn23uJV9xoY836CWCEXJGkqpnN+EPTrGiX/HtIjavD8/Wxa86V4LoGHXS6
TV5mtAro2Zogp42mFttoP+MIeXTkW9KCFIgeUyuyvYDO63YW3KJxeiBUjrohnnefuhoKI6RwQ7nN
gsFPPJS8V8ENtaOPMkiS08/Zb8UZXJaz7AhW+SZqUz3RTg2X7Kg204UMEiws/r2xKUH7+p2JglCl
HeYVUkgsm5/LAbi1aPF6iDapZqx5BEYFWKwdVZXvnlZsU13gkPvbHkZQzOuFa9czqq0vfKJrpPqy
U1BFNTgt+Zwf1ZGx13FlkEUU//p8t55EHWVIfd64Xp5t1bdM0ZqmAIvw2erqdxCtflAKI14QQnIf
T2A4f/Xr7zfZsXcsUKNWNWDVpOr6q82EJTIlLYzvVDfP64OsNBP/mfU7FeA+Bd4ZR/Un1dfAeVnG
9Yg4yVDvgqr6rT6XTQKO+fozfv7CalDhpYqIqouzkka/xqbK7A9IreDJBOjjE/ur7gZot1Sopzmb
drrZ/FB4YNWMwKj7Bn4d+VQkR/J6dDEjqr2MOd5vd6ro/Ynzkrr4e4C5uAtayS/qIiG679L2oX57
N/VfRvI++6WxmNadMUZvj9Cd8lZ5zjyWf51Es+3rRwM7bAKhbsVW/Vzq11BbFR6f6UZtqrvAkWZE
XbnfBOVQnPF1DECfqc21gYjAvaEdarzemVvGdAGIAMwZq2GMQP9jU33aw5ECJLJvFefPzSUbQEO5
8VH9valtyVG326RLvy2TeVZX7vMqQS3dlE42b9W1Vlcl7UrW/52B+MqKAVC/ifqE2lJjn7eD6qvG
ynAMaXsJRBPRx7G/qx/+89ZUl+brblB7GjKfmxoM+1ZdCvUlzaHh+nSiNEMy6ES5Tv2zW21DkLv8
vL524Q0LwCtrnxMNcNc9jLroYNrKfbFAdO7M+W6uU4d6beeJ6x0WsYAExo5vo0PnRAm3RU/ISYvy
//vD//Ed1Ca2V5DdTWl+Hvn566Emg0PpYJlbNQWo93uP3PjRBZA13TO4vJ8X9xNO8R9PzX+AKv77
ClqU8coY1uTS7i1ZGMsu8eXfWp/ru68rzCR4Nj0fSvfX5KIPrzkmlnv1XYaofsncRd+j0TgsYZvL
p240NWAe6zy0Ptbqk2rr/xwL+mpBOECmW3UnDEm2J4Rh6bLeCOaEtJMNx/rr9lkPcOuFA2wzHJFg
O6o7eOqd8TgXDsuSeld4I8ZH/gqu/D//rltmp0iCFf5/jJ3XcqTK1q2fiAi8uS3vVWqZlvqGaIv3
nqc/H0mvjbZi7RP/TUY6oAqSJHPOOcZwUo1whSkgZRl7Y3i11SmAUcvMcqK3YXqbpmUxkkRxqcuw
/kwzkqGO1ta1io6YlfhueRJzpOgvkuVt/TBE56xoHwunOziVvhYjYT4EWYG99FpXOAjEXMiGvdrD
0H1c3vBlLIs6UfSmUSi37a4iSG/vW8FOtOlisIsey/Gfh6Aoi6cmcvMxojxnP7WL4qe6edjmhWn+
nXqQlcPBH+tHD6zcKiY8JosJcmtNIpynD4fqADT1VDaqg7pDhwI/PesC8cQ7U0UY1HpIx/rRYm3A
/vCiYrEY5QyN7egxJSilK5uzMcWqjn3+mHZ2s9P1kaVEpcob2cuw3bQQzKxw8O4E7mBIJ7lIfezK
jRfkDxbixcuDF1cVxfl1Wsqichkmnw7Jurg+tMgPisEoknKarkVOjYAv6SGYJ3H3xUky4hkHYlYY
dq0LrH4t3hJQ7dSK7IfaztbeUgMSJbFvGVAN3gKqezcFlsLnhjWhFB+xgwMNCaf4hj5SX4KWcHdo
TLbiHotEPPZwWp5AlMseeYh/pIN6ckIt2cljf470HIIypzmISUZh1q7B7Oaw5278zJu/AFr9C1B+
chQnFE9e5Jjp6wkNYwbdr7Fz7ojF2XPMshuZTy6aZ7tUjIhlMpAV2Tpy3PL71LpXNu0A8H65i3li
MZNG02cmsRNj4xrAhQSoBFzAG3HJGitxB/pR0QXfGpATDV6UXjG2M4+ZWGwRr1vsB9s6DgTm4M/d
A4+Eozgw1wmKYfPqat5FBYqX4XNTlXkSBkt9K7VI24nzi9/lmkF/rNWHUUvrnaxrj+KpLo9W5NKm
+RlqQ7DqswymfyDkfzdoy8QhiW+/KM8LO7anOYo0bB+I8d8qiZmCzq/T7gohu34gNK04CdROFzTF
ibHwJ/eTZH6+4kksc8zyYPhA/46BZ+qDU24MANLQYlgaCicZL4HNDL6BIXCbc8vEkxHD2pOxPRqE
B7sZuiH/mcxFh2VGX57kPKCn+X65CUuryIku//9TsVbrQS9dl6le/BhRnNfiS1nk5soxQPaDBS3E
DGKhKzXmQUZjUXQRl52XXCKLwiav2pzFr/03rH7+UIrf+WGVMR+bp/aasIALDkHkMfjQi/UrzhFM
1+I1GTPoYNbeoH+DawV7st9Gh6zyfXkrus9Zd/qCBgSDNF48r+PESBUruiVZ6oYxweWgwBSpECY2
LcLE31mSOUpSlD+sZedfn489SJxrn8Hr1pKvCE/fmXipxjV8vRlOqB+2+CF6eVJtVT6KZZlY1Imc
SOZTT8tCUcQRBOe1BwBk6Sy6LEWRW5LlMS51yzU+HRukLw1EHcxhzJli4mwIBEgPoizePO54xDZ+
ap9//Jgr2SqQOvnDMlI8wnnkjd89gPZHMVwDmHQJmp6egd80UG6IkfLvWXH0PFURlFMd7DzefIaC
eCBFli3cJ0yIAHiI1qVh2QOKBpEs/USxc392Spke518/jeQZ7LG8M/N6Zh7MotZR0wb/yX/eO5Gb
e4ns57I4aD7rh16fL/D5KEnBsVGbz8oI1ayYV5bVgzj23+qWLqJ1XmeL7JKI57EURU4c9z/P+mE7
I3qLjp8u9W91n8766UreNOEjNFc2Poi+6RVHwxlfRTHOe1XxwosEUwrgTGBEbN4nM9uSLHVjgiYo
8Dv6FLVGdu4kpltx8qXrhxaRdXWPCCFc8POIFi+LeE+Wl2V5qf5n3XKYeO9Ev3+r+7+eyh3TCdyf
hUT79RsbhTaWtdNaWHy4lmTeyS7lD7aKf+v+qW7eT0ynna8gzvOpz3yFLnIuitT9kRvHX4upQexB
RW75Ros5ZCmK3LIgWzp/qvtUFP3cFsKA9qdSQokQZSZAPl5OfO8sb8UQnrOiVpRHTNlsq5Mi2alO
9rRM7wRTARtfytI4wchFWcz8rIU8LEpGYtiz6cj1jHpci+kB6z+UrBXMwH/havOkYcrYEMTskuUj
IEzI3zb/Nt0uQ8ESm/6lzzIMlrpPw0UURWvvVTEmCxukVyeP+qax1Hhci/1vRIAB5qKof/bqLtjN
b7y4KUsyT6tLWdyu/1kUDcurK4oehpS/07cofzqDqBuTiNgJJeI1Wib7eWE9t4vnsxxZoVXC5i05
GhhGtMlC8mHnuHQTx4pELAyWosh96icm0aXuwx8XLZ8O6ZxC2o7alajAewmUAtUA0QNLuaYQyTF9
uHIU8eonMXW5SZQkB3Fn8qhNk8MoW6sqsYyDeNmXJzq/+x+MmR+WCktXkROPN8haLHpzp9nIlVqQ
nmhhAE2KCld2Nzo57hjYXJThJl7R2U4pRkA/qmH1Jl7kv1atUva2SGfjOqlwDqZpcoygCAYlDmhN
JGWFt3K1lF3Dk+A/841VPvEOW6OBABkT8mL5MFTF2+uqexaYbQMHQCDDXSPuqnguZQKUSS2y5zwE
ZyLw5Or0gMca0p16tmd+uv3ipn54RPPWdb7rYs8isvNrHuCcHB192Iq7LC67JOIHLEVxYz/Vzbs6
0fIZzLn0FM3LX1J9X12bSOutkDFEKs5L3dcmC/u9BhHgVgUxSxHoGQSk2RGdSVoNFd+ZZkHTM7U6
DmGeahSh3VR6T4GS7JXpHHJUJtfcK+uV6DU2SX+QxlzfyG1CkF7XZasq4FUXiZPY+tp0CPBUiCm6
xJG9kwPfSLdQBiG4zM5+i1WSqOHBOlaqVz2AycLXDGkswPPEQr0olC+x2z9PEe1fPGhgv4C/KTew
xvWwclAUdQmER0mEe6LsYYEIzSL+EjoWzIJ6cx1CuBAswhZ2Kr79vWO44z0uqp/gHQ+truSvfaqj
qhW739KcJXmJDvzJ9WQixZPquXVG47uDtR7PruvhcFBq2HG6buVVZfm1HInpZUuev6hybK5h1CG8
KoC2S84mWQAdU/KYGgX8TbK8KaAIhhkqJ44bIcbi1k8tmJIQE+hQFPAjZV9lZn4bh6i4iZxIkiyz
4D1LU4iFMcIbWeht8gL6IXfo3nWcZ/tanqj8ErnQkCOBiWMzGYBXtsvOLcxCWK9lAJ+ai5CoDIPh
pk4yYoKcumM/XGX2iUgN3GsOxvYa1q+hHYJ7NyUAXYK7K0ffoNWUjqIqTxDphncRVq4M4jPNwFtj
efcKNuy7jCf0HkuKsh763mMHQUNoOoRWxSb3MkVSFA3Z1dB1zU2JGudhnJIyIWzPZGyBrqbH0uCr
SbxWcgtVtA7vjD4gNtf3Krww7u8hCsbbXCKaA+ZfizG3HF8EhvMAy0ywLvx6Be+ptrUUQ98MQ5XC
8UYwfaYp+sm0CHUmrFXZqKYa1Suk4KHBQAE8d/z8UgC1u1RTshQZn/sow4baQW1kgk3L1VM66rG2
VnRNOYkkG7x/KrO2kNaDA8rd8WOMzZAaPLcuAaO22bfvUZe+abjSiQsH7s+7pYNnJjKRaIWsgCWm
HX/j7vzqp5H6PlQR0QoQ4jx7fULYNTxYD6OCL9kYIuNc2Gl7UtuwPsRxmN14BAqQ/1r+UvUSgyuJ
9austc8lrEFXO4geOrOogL5K5ZewxXFkQfa4FUXRgCv0Bfr1dFv2qxbhjtUwdQ+VGFG+kFiu6Tg8
2FRZErBb5ozNh4ON9JsVj/pZnKqsdOVmOf4BcBhKnQm0aDs+OMVm+QW1F/3x/TGaz1tqY/1QNfU2
laG1WbtILLde8oRQ4YjRPqvYK5v6GaBF9QXseXvDdHwUJYR26y+I1gGGSnrImqYeos7S8s8HRfaz
bMPHhWoggdrAfrBYTFkJBN0F/rT2UnaYlfMYthPRYMFkcYQGMyKajVuh6lK9h2xTWYuiuD1JLE+f
KouYsOn+mH1PoEsxLfTCvdn/mf9OHKXu3sxKMGfT/YN1moi8ZHDQp2fM9J0Oc4rIiqTwRhDuS1mM
tr6GQvJDpWgWLQ3gjk33QOAMEXhetyKuC0mFvGBSUsu3svT8Q2t2HhzvfvEtz3eiPez8chersDYV
o2RhsJZs1MKxBx4rL/AuzZR0EbwntubuPzS0bYyczKvnmuEWCEN4zvsEDcMpETlRp7PLRrLBhFEt
VIIKvcH/0VEcMvdejm56xAH/L4fEdkd8hazsP5+mbjJIbh/7Wy5jDVx/+nWit7jIkOVqdYnrCUeB
21E3ahCwMFJegylJIZi4iuLgujAWBm4HeF0OMa5PzbkMc/lq6SRyKOid+fA1+JE5OLSxqvh54aCJ
MUjSyXo1CMWHWUq0fjpUFMWFa1hHDxZE4POh4mofjkhUfdvkBGh8bph+1ZCHgB0fx8x8i5EnJXJp
tONzPRTx2e4DAk4UmDebBD+jjLdiG2W+8iTnfnex1fJH6ivyU2dm8pPql7eGCfaGbxqkC6SDfP1a
Df4vq6zVs0loyaudcCqcOfk1hs3gNSikr+CRvQfRqOfe1c1C8y7aiBTexgDqvqRTz758jTpFf1bc
IHtRoqPowjcneZKrCvjlzS/j4dJ6SnztpwRyP7Vb6VFJ1qzGFXM20XhTUfQBaIojx7V/y1GHeqmN
7RLkUvyaOCU82opWr0VRa6vuoKGausl1A0b8lWk07RdkrKAuMnp1GwCofK1aZBFk8Hr7CV/5SihY
vjETVz/0SGbec7N/JoSmeTfy76Nd2V8Nya5PSR5AnWSqzXs1EkghW0Z6h0QHLl2//eNZZv1OyJa6
GUNUxM3KfVYIPoPDtu6I9yQX+vV2RBoWvPA/VcAi/zZ+qlMNi6jYZLzknVNu0WvLYZizsudEMsxT
FTcDnNtt9qyCmP6C9PtKNEqEsT0TgfEVJK98FVWmW+FfsLt8L4o9bBJHxRmitSiWoa3fR7x0oiTO
2HTyVYbrTQURffaGkbiEzPC1cwlXDLDo0oWFzUyvGN3DZkMsHrSeUMtuC7ezTqKlrV1nqyudwbhD
7WR0mXkgjAleW7lo12B8gpMoWoFsEqYQtGdRNBEiQgdSdS+iOErDd5tv/k2Uhja5M1+ndy0kvsft
vYMfdNJjnNTyNXCBEfsuclVdWtwJ9NlCO9E+5k79EoW1fCZYoXtU1ZpXJYRVvojsi+gg6uFF3OVS
mdxElUh0WI4CEwBD2agIrmaoxyam9yi6h8DR7qn+WFXZzm7sAsHCcguNeX42Bys7Bw1guYksOD9L
MknVFDY0s/KwCZ0W0nEzqB58xUIKfDCeYQiL32WjcLbwZuYHUQSjQ0i9mr3meg8lpdYSSzB1U9rB
XcHpR1RN2qOuLNcEihfxO1HUyR44vrVT8X28m4Z2Tm3JeNL9xLrmkUGAxdStHuTfA9GSRz5typVl
nYIaETl7SkYldtdY8Crid/+pW7qInCHVv4tWVfb/drxaEwDTmOFD2Y/VrZcKwqUzG+o7orp0vkS/
U9l90fvOfK2sHn6gVM0uia+ZMBsXMRFx3fi1LexH0bXX4ksZaM5bWaXyxi5D4xrnDgIsZQlbCryw
L8CRfkqQX23DbG0TNnSRc14quw+/NwoBYoZmVw+O3ngnybSifRD78hOsKuVKnN4a3+TcqX42+I0I
I9JDeBgH7YDNNod1NzceHRPOcV53C2JLJV1FSZnBjAtH1SVnTr2Yub9pXTU8lZCT/22Y+4jmfKkF
R0LwMzT+G3n05HAj2n3iHi/ibKFlU2kWwAkLSz/ORdGsOkrU73i1g7mnp6iPhh4Ze9nswG4vpzAs
/WwSXn6yfEPaxkqmIkvVWQeDeN8jWjfVRdF0a2dGyXAf0HHZtLVcvfA2yoT+2NY31s6PcPNIfyrn
2e4ilqR9Zuwen8w603+CSYQsUmeeZ/Tx0iaRBUjFG7dlUZS3UK3Lg64V3SmwawN1XzdHlqCx4Mci
WJWJD2SmmkOL5bbue+j1L1GgS78lIi3nCyWpAlVcZvwa4u67L0nWm2JWCWzHyvjkm3CDs0TxHoBQ
2/tkIhWXJTc+t3Fo7DEHxA82UCBinCsD+xkTmemO/jsT8DfAh9Iv1UMHmegkVtgswiPP1n8nMCOr
TfvsIc1R1V/ahphleIqrZ6dmT9i0hfJA3EZDeA4KS+CurA3GNdc9qKqGBlVvTZQGcoxanNIkZ5Gz
rBIXIBQI1yaC1gX9mi+K1TnPaey8KUMoXfXWcbgH0PeWflyeRLHRYJ5LrbA5qmELMZXCuuzY5IS6
ZZXtvHgA0ldF58vXtsjdl6Ac31XDU2+iNE4R4JZqPIiujmKdA8Vw76Lkt96+jvP4i56p7os74kvM
jOop1yzrxd33bmK9h3wq93Uv13ur7rxvmbovu9L8lhORhWROUR46r8vekLlbt0Zgf2EfeUHkIbuV
rgR5vgd4o2l9ZTXXTQ1BhscZZd0JydLvITsaeIkgXtMC7beQOzQgU/Mtr3lZOlRaqW0KszF2HZKC
t2ZKGBjDpkIbeSOKogGHbXarRtS2kKw+E+zElb2mILoBwdEVtrvspk2JCRXv2Za0a2oV4xesAG9N
HgzfhmAK9KjBc8ADBeVerL6FYzd868vAWPdTfTDV/3d/G8qlpb9ru5yH8LR15dkQvv1z/qX+f53/
v/uL66pFB3Lb0bd6aoTrjg37Y94N5aNq6erenOqgyygfRUPK5neuE10giqwe86nu07F8OaGzkpx9
qPJNFIkxoS2dopJ3jIzkb52MfLST6rulm2jsQ8dZlSV4Ay9/kJLaADAJ5qtXys7bWrzrmxYem03S
K9mDSHqd55W1r+pKqYqt6kfyxSsA4jFJiQIM7fKlnhJRNDUJ0P1cTopNy3YNrsd/WkX9UhRHiDq4
7c5pQEDbUjWfaSnHTHpjbz/k3K7vLfIfMJI57xF4JgZVnh4dFyyp2ltfBrN1vmsQ0GEtdLoHw7YR
HI3gW8liOcD7CpoY4PGxyqWdpjrjVxgZun3DWQXh6SuwrKO4hp8QztcWtXFFCdu5uY2Co2s6N+IV
Dyp37YW4EQPVAU3bqVXdn9TSh7N7EtwRijqzuI7hZ4Bz2XyJBpG0cHVvbYKsQKK31lGP9Rxyndp9
TKxIeoQgutmoBwcZsWgc4XTR4I6BhNzSVyxBwMWEfbmXiqTds/mDFl/7U+j1NyhGuq9BiBJ81NTt
Q1C1ykEO6+To9rF+8z0VTQwpH19jP/5D0GHyh4N95OBPkq7DjoX07yN6Mnutb7xbkVXVYzYlmszy
0M+gS5w6aOoERaoI2TDq/KbE4OKhTJa3nZM1N9FfdEPgaYto5IAAGuQ00aTJTsg8WrJt9OhB1oGu
WhXfIR1CIMJAGE1r5H6HDlp5M7wm2hdAa65RAqhC6/XxYtlEFoOON89W0gXHDCrjs6MHxhGzR3Zy
hrE7JUXfHyU5yM+JliHs47bBJapcKJ46y75E+YDWa4mRJGgidxfWtYwCg1zubCfrAbpCugwBVHvH
P5Fv49BqHl3YnuANJnaQGYdooKJtn8YGqR/EnfvnwIAeudFXbeNjlPIy+aXCB732e1l77W0bLm94
T7+iPdOuimDory46VFBQp/GmGPwAJiz44/g2Afhw4/FHVNlbFz2yN7zXFbw2wYS1H4MnYkn/BKY8
/pAi7QeGX+Dlhoeh3LPVXVLzcXY7fd9OZ7BD9DuIA8uReOjZUJkDJJ2EmPzIiEtUG/27Q6wBW8Ck
O8ON2t9LhNQnNv4R0rXy6hhDAxUybwA7o/yQVApEMpD39bcQthYW5f0h1aXg2ZUc62YpoGmFELyv
t0DuDLc7tHE3vOkmeydF8Z7tjDdFGdIM2gC5fwsIANx6edcexFFqGB1LrVNOqaV0G2yJ2QlEUMhW
dYoMNhwEOdx6NVfpA4SIoovIfag0pxZR+bll6d4ngp+QCyznEXVFYYNDw4G3TlAMvBl5jZRjLTWv
DQKWp96VE+gruCUJfNvYLTuQHlMRRjtnO9QZOpdTUdUHQEu6kR1F0Y1LZQU6MVwh8gBIzrTYFEyJ
mvroPeX6kJ97JypQsCAnkqWPyIk6lMbpXamEKHUp0Vj/h+NGCKNyAOr/dW5R/HBpCx2BIyuh1Ye6
5RBx/T7Ix1MSv1WD7z8z57qrLLSMo+qCrWhT7Ul2LHevdb60HlMes+Vk4d0ssoMoiYN0zXmqm8S5
GoZ0gLpovDlNBaSwTuuvbW8VK62zvO+1Jz0DKHJ+6YqyS22mA3jA156SqgEdIOVtkvAPxowH2EHC
H0VQhnx2qvptkrtfR0aTX7Fzn2VI3K8ABYprqhT+DjrTcRXpcnFdGkQrC6y//XQkebLaWsvNKyEy
KDdPZxCHiI5LsTV7a2V1JT7L/1zk06mlPgIvpLqvMTGqEGZOF1lOIIpxJx9wfoWnjd1J1qXpPQSI
kA5F8UVqfSAkqnXXYXK8x+Y0+yoZEQa6b891IH2RVIrtg4Wp4GrJCJeEMlT/c3GqQ6m7uwZTIuoI
wVS26KLhBZlalwbRT9QVpZzs9A5VAFGsTS3dBtDCbJpwwLxflD8CgAtOJpfvijcAf2vz4dXK2bSX
Q+U+pWPabggVax/VJoQN0+qTB1uDVCWExO06GG13yIiqhcExIGYf2aqjETtwgkyzeGfJwS2N5WKX
sNe9y3DtYjHAeh0bpYRhPUte+HX+Gpu3/TUyYUAxRl3/hqbom1vF5s/ccE8yhkwPJhxwTVEZsZR+
yfLahL4PIwMOjeZPPzgXN02zn1oVfpd0rNTMlgTQEzVkGC1qWDpUCwaUnsmYdC9u2VVwmrOBEK29
5ednPwEKKFpTJDwvbjtWK9Eaxn6C5iWccqJ1qM34Vkr6t2g6Ex6P9CEuiyfRFuo2NieIlliTBw95
LUu3ECUh8p4xBg8iJxI58d5HVS6OS5XIoYbqb0J0fOajllbZSqx9iCNqJeqsyodu0q7AnUIOul76
LdeRu+Ra6Zl5ckeVvmOIKhVIpKc+cnJcRC7OEyVWzo7dKGcZHBWY9UDZxyNUMaJBJL0Na9BamvqU
kjQUu+UYxZV+5mMOs91/TvOhi2GFYMjEyZeztch0rFtryDfzeUWzG4dc4kPP0ZSkNXJY+kYzHYBg
0+mlrgQiCIL1w4GiYb6k+IF+Irs7R9df5zpN/ILl4oMTMQRdq5GPlV9v/vU/Lb3/nlf5lXjwNsy/
YboLIvfhx04/bv5NomW+aJMnDyHErkDF90Zty+ds6iY6uHqJmUdkRYtIBnH7RVa3G6gbuh8OHqGr
1HQ7VhvIqfXVtYqCYl0iYOEFQM28Kv1uZNUAhx4xja18NH133FtO85uw3GETQ6woBz9bNUI6UjfR
o3DgB3O65ujH9a8ycZ0da6azDYVpUKjBRjGHicrW+WlKSGSHzUoqmcghmtWhw7cdbIwV6lZ2Gb2y
zzwAwnvRq9ZZtbx28HoMz6VbEFzcvChez8mA+cGIHd1aubpYIfjLgqgnDDrbGOtWpqvf/ay7SHg9
hwxJxAEKhnxy+GUSTocIvO8BHDHbVCc6B5LyWNaRdJdDtrw5ekb3wj3rrEWQl5uqur4FJhVH17lO
QcRlNWZdclyO8rDkbZISyiV0U6W7aACD9r0eQVwVdQuUc3yqiqcq1rt7x0Kotkq40FO25N1IyAjk
ZSE/xHuRckRWUMhB9qBoLJgd6n7VAzXVHeINjfjWKj0KYFMyxO5j2YHjT7Kz5XUGUf8kGdbiNRiz
fqdmcI2JuhQGhv2IyhoG03/qmpGFBJSm6r5ARS+zDfchmRLoKJzcKu61CV1TXMOL07OGuY9TEsRa
frAHa1iJIjOIdg9howAwVM1VS31l6l8Do9ZOosqWChVesn5ELrTKtqJOJJrqqriJ4GwUXT40wJin
DdV8YVFtqBn+3SFLj+LCos71u5Xp1NqmHko81tOPFI1BJKdnw4SAcKoyMKvfLEvadJ4fPmb5NgMQ
fK8VJXjEZ/6nDwr32CnaFSLy+NIjVnUXiT3C9Q+tlbFb6uKhTRFxg5k/kqVQAtLoamheN6fIiIw7
xn5jPrYJzO2Yuagf+XWFipbNps2N0Rgajdzez2UUkopdmcX6mjhf2v3cUM/T4jms7IfRYXXQjgW+
oqLR744TSQ9GcPamghaEf5PeKN8brJanQY+nbSF4H9T/CMxY+vURLEfxyNQrTmTJmYl2RXBH8K65
5dmwmUfUmAcescb1Clbk6iErE+9Rx0j2qIbZU+56/Vl0EwlLMnWFLFB+EEXRV4FlfWMURI6Lo0Qd
iIoYSEJ0ZQ/Xrx3Zc+5xqjl3eLnHk6Y13zy3hCVkqletpEVJKly5oQ3yX3SDAfOI596/ih6s/O5y
oGjnYGT8ZUNQHyTPMe+ARa07CmLFVvFttAz60bqLBqWG3FPOcc6IomiAMEW/FTELRpQ3JJhj/RpX
sqat24D5N2qNy9LXx3aKmFll7WO1CHf2QMQEdJb+Yw4aYoM8S7TVLJjR1lZduDvN0WAOh7/lEarn
4FGvK7ChWoT9oMceamsxokKTlolIWLuMqGWh5qmOPauN3EMOT0IsxJ2Y+lyIh//mpiL8el/TGi0/
tDUc4u8maRUXceiTyCHXnOC/PtUTSqiZQhhFTiSdCJScEja1BE6KSqhrm72j4vHuQwhfsuHZnwOv
pjhvmWV3+SarI2aWml3sBHxYEtbIQB1EORGoh1ZPvuoT8KiZkDTl9BPQJgJ5ZAr8kVFA7AYbJEYB
eHdPIlGLuh8ROCon/o3/ZNXY+RlEKhwYVQrto2hu2xGEqMiG0M5A+R+FuDkgzsdpB8vefMfsAQmS
CJ6R0DZxIYq7ODdD9nKerDJ7uE+QOwBhBnxB30qDJgGxa34Pjf7LhS0izop9j/zXxlCePHQdT1nT
vlnc1nOAHNiuVvRv/qA7236Kqo04TeacmXGSrfi/y90WOfEE8GH5W93jXkmopJ3lRt2UkacfaoTa
TqaW5UeTTUJUhOVKkpt9p5svMf/aMHoQ+oA6ZJ4wQ0ApWZPbENKPkrEJS0DMEygtnSKurelhiVwC
acO2gBaE726rnCqYLbzCxNGl5TDxRXF/+XBjgChz30yngkLRUtaSlLjY+zG4Fb7xU098aasZl6wr
+1Plm92caHrQn1x1unPJ8C1R1OIE5Lc4OWkB6bjIprbTKluRFdKrIieSyHILop0c2DCm2PlskmPJ
tQKADouOfx1YuWOlxyCBCGDCiE5/UyTiDy/FJtFgllHQzXQnDNM4xSiK25EJzKnI1iMGrzSxhs3y
ZMQ4XYoi5ygd8lYAeJm8M3gCSbQp7G9JjEb3941unKMp9l6MA5EEU7HDxbEbg+oiqnLXQNzBs1mN
CFmDVigamFLL822z7EusVCXqo1oKBmxCjc1Zq1G7YwTJFyB57unED1HoyBiIRBTDABZiJZD+lCwp
uzPCkPVqrKwWVRQp7M+WnW00ZLrqrB9WXoK0ro8+9Ua2C3Yxquzusf38cuL+WcknYl3WI+jGZgjO
AaUfcJ1v1aQFNxpdk6zwV3CU4Sgdc/9iEgtz9dxmjb+9WnVDcksUPhGpUxgbB5bVs1zUa6aMHBc6
lsW8aI7QDUxb21F+BH2vHsYOBSHTRpPW+lqXdbrTccIQxd60aLFU3i6oEaLU05XUJvhHCBPc8MFl
0ggfdFUx14MySFtXqpGFadUd3P/Q040vmh4f0zzHfockUVDp70VXoFk4xDvol4KtAdAvq5uL75Xy
io8jyGQ/yzYVgAy/uUD8SjxJiEtXknG9eiFGFbBUa0jZgl1XTBrRtUYULiYKnNPrMVc79I3tapND
UVHZ2Brb/k9lcWPs1kEqhePH1rl4QxSuAwS23DSU4TVFojRQMFe3MsS3Wgg7PqKZRfsndEFky0RS
rfvRsPcuXDdSXh9q1ecmwEMX6CZ3WvfBiledTlxM9+rYk+kSIUjWY9Uvi0/3NLcoCtwxlnlMo70m
DQCBJeL9m07as6IY1/gfv7F49rf2AH4/l8wIbiLCdOyRtacONseGHo3wTf64lzrDIbIfeyiQDng8
5QvBtKhn2CgwyCkPOgelC2a+8SAMtj1bRmur0eGcAvXkS39qF22Zsr9OI0gNzfoa++Nvg8Z1WvGh
LNhkS5Z7y9TmZ5HAjqTyiq6VrkWsaejwN/oWijlyqG8wiF6yqEIB1wQnBoJ7E2NO0HRA4WMkx2uz
nihF4Fpe9Wr91eV7sYHldYUuM/qgCS4cm2uZhRPACTG2a6JyBhi9jGtTSLvEq9zHAcb1sbB/5DGq
ep7sfR9aaVfbbAQ7pd1MC8DW1PwzsXI7w/F/SfCwrrIebWKlH9+cAoMFBkhF+m0hkQivkRYcNQVL
nhPKjzAu2GttiDeu3z4Pir1DCJfwEZ9QLEmX8bayQ5Kin1GhNLux6JvN4Mf5TrJffSlNV0aYuNsy
TrHPtOnOMKXsMvqcsKuxDAaK8uD1YQ015XBs5O/s/P21M1jttimfqgip1hK9Luz5W9PJ35W6hZ4F
giRbQ/S4bl+JyNUgOwr9NSqeyYrVoLIe4V9dOQimruqhT1ah5R8MXZJXLZRdZqi/QiRW6ARJQvMV
sz4q5E0aor5iwxgqK81B0TyDtuGr57TfXa8oIXXKfoXj26hGkK/F/k+Cc5NNpb4gofjSEi+J1wW2
1O7sQJk6+TbqvrE32Nr6obEwmREEbLrqH8w3UJiY72Fn3LIep33sXHSVbonSXTWZ1T9zerhtUR2u
8+rijg0CsumwR57XRF029Q/DD5SzsVc/R2nzTWkQlJfr4a6HrPybcaLrzTAEIo2Oo09nhk4hmWyI
GYbY0GNMrMusgRAs/N5yk1ZljiiwpEnHvGeR5etKsa733Ht5E1sY/JEUOGv5rkwM9xFtw3qLaydc
94X1YvbJRksbJgIJGto4fkPjPt4oDg7vqqyDVVUlX4kXBeRYs4fuowC9JKI3zRIh4UknlsjofltJ
8Stk/o9Qp9mr6mtrwkBXBBG4++5oB+qvTIp+JYH6syo0xAJLmPll9lBYuPdp1ww7O8FZECjEstsx
cUT+4L0pWEH7BLK/bsie5LC4FZOhKh0mR+xvrbKQXuj4wT6hslWrr+C9K7e9ZE5w5/yh9cNVkJlY
S6ZA3cLrj5nCRyEhRsiEvA+uF2ZN01uHyrFMggeLQIxVHme3JMr+JJp1LArzexWw8er1u2/HyUaX
4wOBKtiD3Bq9lv9H13ntNqit7fqKkCiDdmqwseMWpycnKJXeywCufj/2XOuf0pL2SRQ7xEkcGHzj
rTLEV+/Iu542s4ioar9Bgb4ejJREHjlmvqXQRq8r/bxSzHLyQ0P5dkg2isMRIXpirAWlUnpvW8E8
tU/UvEFDFyIABQjMBSQzLp/LSd0IWr03TmyhH0azkpicZkr15qpVejd6UexcM8QeRiMmbTx/mZc+
98mfeYrb5buarFe9mi+j5emF1WysaDouRHNmFslzHf2TmmUdK2KsnaojZ7DSYdREt8vCEJm2FchE
8Z2Ervv3Oak/3Ch/surhMFloGlX5Evf5tkODk02cE2nfbYhkI5pmPMQEByJoIxitzU0/q9mBK61v
tFyfpMqb+bbpKgmIO5MZRz40oQF0V0Tmx9xPH3RTFys7V547hyCbPtHfuyL7lsTpGc30jr/sF9ku
ulgjWMZkN4jiacZG7uVq9VAPhJcn5DCNGYpq3o9HQYlYUEEDoPkzwI66JYCAJEyt20XDcKHTiA5B
B3xc9vZvJzqiKbjD0rFN1XspiPwlQHmlCEnlpVoS25Qf9L68ZETzrLRFmmvhusFkubv3oiOgj7Sh
XTWZPXn7GWL5GXlETI8mbex7SjGqE75hJHw2sek6V2QdguyACvfmt1r0h0yVbwO/FFu/1wQRBkmf
+YvbKntWvkfEZfVqGGze+uik0UxfmXrQp3I7VeGm23ay3HS8LSwS7PzhDqcV3F7C/C+JArbrUwJK
te3pU1M7isUm95BVZH0ORgafUm5kwtUrnfA3z6lQztCnlVP7ag39QXf7+8HJPfocLnUffZgF+0Ys
ZFQ3yPzdxlNPPmk1elAztDwIqj8Xzg0YAWLjS8aGVpNMNNPaMVQExkMg2GfsXHbLVXGierRlDkhU
sCoul+HV6gGVl9yZVuTwnPN06laNTSKgKhAcGUX0VFn5b91P7aroc+k37kBjJKbDNlZ3o+o+2AZD
5ByTnF1G497omLLrIfwYeq67ZdA3FmHedjceDdA7klMyn4g7S8lhQ5uQKFG0U0TuvpJBiNApAkIz
wA7b0eBNtnkbqTxZWNC1wh9028Xw7zirMZWFXzx2BRlRY6aoG90gs6FrkwcK4PuQbHtucEySF/dH
nYbhoBFExm7M3Dph/6SImdhNd/gQPUnjs5Kgexk+2s7dRCORol1CR7GbuX4ORNBCcOQI4/1SVbh4
GMIakXpNBCIwqGoBYp1ti2V0dpRMvtoJ4T3cwYex/tF6ZuNZcnlW5OukyUEoFQ1zkgzFlNOlSR40
lh8fdxKqJvp7lqQ5REn1R8lovBLaAK1kPIedQ1FJ+aWRXOcsLS4JjUawMHHo5yyPQ9TsLYbFqC9P
owtpSL8IUVdHDEQvzNovDqSFZ0bXrgh9+p5NdgCZM04nx+VWY81+5gzXhkHu5hYFUmlHjmrzmukN
V4f0rHZRz+ZYTAzjebYSDjOYlaPbiJK/ETy735vVNSHLnMh7m+SzWcm1ppsTgxWlGYlNtoM13Cty
qneJkt0bEQM5nbSlbpaBATLVNItkoI3HAJO20VmFDyD0bMXRF/lWZKdmaPZireEK4KRR/gD9PpMq
24WWMdEM3MNWnoqaGDMi7sUqR227Xcyo9TsSMV2ZeuliHtvBRZs6/JrKHVXLh4Ri1hIQmsBHtHdZ
vcbKeJ+OQmzUsnknZOFuKBcSn6trRPNHIyiunlwNs34VP9fCZhJCA+UAEqwaNWLurBJiJpGgl06A
aMmkGtKWXmph7rFmXCHmZzoQATnKmc52S98IY37SVevQpFyBMe9wJiiVgJX8Ne1w9POexOFiHWtW
kFjTxzLdoZx5zlGkrugFadaFxvtElfgJJwaykYX9uoVXqZ+vELz5qpDMd9W2eaSHvOndXtE2FoVH
K9dUHkUlNiMBt9dFqlqRg4oVakZAHVzT5Wj/yFjYFGNPdOD7GBtfuqXMm1AfCUvGQkqiIdvTPCfe
jonQdDn7KwXvAIMJtYkx/hVm/D6JyUjKjD/D6suVNQH3m6QmsW4CIZrEC+rqJXFUnVQ5289oOV0p
LmeJbeqfAC6/dCjX+zGDtdYh7meqijJdeyCwr/CRymCgNDRfzSrz+g3rBIzY13WIfScLhEkurTZN
W1sbHeaAtPaImutIT+nfUq0hjrrfKwlnW9WKVZfXz2leYkey7gjG9JeK+Vn2Lq2+gBQrK48DSeM4
qZ3LyULCXoufWXO/62JJfYRsNafpcLFL+W538psk0e0yz56lax/VlJikJUsiejFfhFNrkk8iSw8e
RK3F45jZl6FzsGWkxXF0BgiURoXIdt9Ts6fRvjCewv5hECpR3WSI0iBG445qh/4Ul8fcFAehWVy6
UU+fEzxGq9rnml3HWJXSjxP1nsKRZ32kFdMdyk0Uzw9xaI5oAe0LhAoFLmlIZvPy5rgPjqUgEtGv
WXxFP3l9nzJgM2ASXxf5qV75Mym21JyvxnaAb4gDpS6PZf5MbJ4L2RluOSe9to6N9ZRq7MRGjUP1
pFwrumV4zl0XEdgJ6Id2gW5wd0BzUtpr2ahvSp5DtQx6EE5k7k0hZXg5MWiNPXjR2H/HDdJ709gx
X3RlzoAh7ZXJVMnuS57VbMckbZI6nNNSlbieVo0WP4Y+hNxVvBBtbtkYmuc46c9sx28xPOU8D4Wn
jGQDpq4+7+z5tRJJvg71IBcQ0iU+VDyo0dqiB6YSw1tWRleEmp1/mPJfc63W44YAV9JqIK301SlB
iol0trLnaeLubdLqvaklI8do9dCEHfRwTEm0a7tkKP/UIR0ZWVyf+ijeGBSJbNx52teZ/pUrGHbj
lOT3a95Q03+jSHqGEK82ChqVVcMVv3YVm72hy6UkZXcq541LCvA8A7ej52r8MItIZ6uwBTY4EXJY
rbTD+5eHYCFJ8lOF+UG1FULN05pmodCEekq6bUzAxgrRkr1qK/1HGsRO5c+aZZdBVGkftqZs7WUC
P3FR8xj1T1URdUpe9w95M59M1HLT6PFpIXKYZN8s82iDJYVgObcxFa73E3dTLkUMh+Unkhik3+Mf
/Zan0KViOWGN0ig6L0b7xdWm/dwSRkLOHF3yRnseW/FZ8s8iEuWSZK4eKNfK5bieD7mpkvqelMMm
Sdinqcz+dS1fuEaRgSCqvy6H1rqN5oDvgwUfIoJv4x21Qs+Zpis+DVjBC0bScCWbEPXQjzu9No7x
Crb9ZBcD0ybCVHNBcUZ1NdaJfZ65bFNZokKDgZdrE5EtWG/TIq95Vy39o9HQUhVoJgBsHyrevFUp
jYuSZ0CGwngb4S21SI4+7T/XPBU3OsSmeIoWa6vlDOgiopSP1YkJgKQ99rCOTnZrMxgIjUkSBrC6
d+PoUv+y8IYwPxJn5RSPl1ywU7Na/DSppBZFqG9xS1HDrFf0QcknAkjzDRqu+9QeD9AKGP2U/CTy
qPfZBB7kNbl1Nh61z6h0Pu2he+lUTszMfKH74lG3Sl9E9BRSAUwKOEWy813XcrVg60Ihvu0M9W3o
zS/FHsGVUbp1Bt11qQoYk3L/t5fEwDEx7prhlDXkgLMAIIO7hjdr7+F18+oo0WEhqZBI7UOmWwvA
XfddN9OmsZWXnErilR0b0pMVg7dqomYIOVuYYoaycrGKC3VlivyuCvuvUmChiIeFUErkT+3waOdi
bxRW5+nKwExVIr9XCaieUkXxxbWfd3C1NVZwqujT6jsu4i3BFXdtEm/UzPyJnRacqoUFpEmVKsUk
0Of6lFkUirZNvqtHKlMHtV6jCv/MtA65qE5Dt5ms0wziOe3Rv4UlwcHmml9hP8RnOykRCctDqWjk
O1lavML0GErjIeyxUITh31IqTzpVQpNVxU9K9kFmYmkuuqdEKmosqZ9mssd8o9e+7aHf6W7yWEmY
dRyAP314fbPj/GPWxtesxFdN2wLpVxV/cyJPcyaPVYo8L4w+GSE+KVaNV3Y1bsx6/hjqqy9P5Uau
FC6KwKUie1xHbcdsfkUqpwAWL/aNGWhWTXQK4HXQhPjDNWmkyLryUOTUKVXmQ+FIAYOuvC+RPKgN
EdJuedRZwoXtBH1VOV4hCbkr+3Uik7ckb4X315j1t2nkX2Fdo7XUq0tBWmNvFywuVkvbktkTj7df
SrkO6Y9H5YRXW6v3+IwedWVEnI7zF5fFdpbEEsZ0g6apCqg3lCNnI5rzRRi+CqdKBleEF6SUnur1
y5TSlJhkmyWy9zgoPy3RfOTLch7J+YJWs45cIa9WRlqbMvhuWaHBdKJAb1PPlgOCY4W2qHQ5YV66
I7V2CRrTWJvEG3D/0eijzD1H5+oaF3Xc0ulAij4y8MkZCFnnj6oN92GyAW9s8JSVwUTHWVwejfxl
EJlPgep9G/dv8QgFfj0Fl5mKKYQl6iayOFHwT5yWPAxAxN9Cuz+B3J5DgvLZJeBDyxttTQvRPhfF
Yx/r78VkCTZ6MWMtfirHJeVJ9NwYy+TxJhWIVEAZwON6y27skVLtt7pPv9n9PuEC7XfE5tOpvIQ+
vpc3sz60dfjOeIAeI2ZECQHqDwpETqtRtjLMZrZ2Cn2LyghYL50NRoYmoh9SOVR2rZzYa75OBdju
Mtgb+rJLvzItyZ5+cjfFQhTNIvJsW7bHslIgCHiBtZMp3+x7VzNeCJGEznZaFHyTBZGVlGRFkxPd
jYlk00hyAty+4tWpSW3xbAZzV2h3Sg6D1eBEgImw2ag5sYo9Qwvm2W122OOSVTvTwTRpRvGgzB2h
8XbWBbeH/zxHDH3KddnloW9j4SCIv9a5V/WUjdtFRZfBtf1penNEQhg3BRaWPc1e4867ysaSjsnp
wwJH1gT6U9sYlC1/z2bRGFQHEYL0EWLP1uZlydsuGJnQW8k9bGwBIJP+kX7hz6HPr84u7j6LIndC
G93ADv9sOju9Odc+0ZFxr+mQu6WqiOg5zt+VgUDVymC0t6T2G5YOFw0TdhGGX0YqBg+IyPGJDRCu
QYizWvI3WSxLTnOXyOvIFiv72EbDF9rfsat/jx3y7ZlFOBzCHUnMBKSDWPWu/upmhH6bm3pWjs31
xyVXBsawkE9Jku9d54X8PGIPS5olltIb5/SwqNZDUZ/rVIyrNJePZQT7nDvOrq0FkKZ9znTc5Lbz
004mIf5Rcz+b+SW9UgeuUgAbTu1eqJH0utbginBpgcdVdkc/Ruk3UTPB4fc+w7XksjZ25Sgo1DHZ
vW2NKBaETaDsUC0SCTS7JhM1M2wSGqN2nZr1uU3Ht6m4Fi1O6RiERvEnk6U79iRtRMDbqslO2Yhc
brCzAT9gGGs3Vt+S2T660Z/eGXCyLX1oDhvOOnFKlsf0sZAvoZGQLuSwR4sjI1phsV5NPVkOUzV5
jpuyd7ZNuYJTDdJE1V4zl9Wa7Fh2t0AsU0E/lJbsxQD6Yo3ixB77yVKL165w8rXSigShRfRGxggW
dkcPcDOpHkIPlsGr6NCmdgjkEJBq8K6w53rUMavr/I/1K9u6KBRDmlkWUGTKd+l7Ay5sozrW54KT
v5BAleEIuUKEChZ3GHfZT+zhFHqXnDJ3vMyyNBxN45OWEwioGkS+jFWNrArAyqx/srQh+6WU23wG
Z9Zy093pYtcX/bCaI4ipbgF8su3scwDk425TKasS0UOXV/EuSsfrAK2/m1hcVqCVEXEnU3uvFgXE
im5+VVfqKfxoQFg8LVOYXftDB2aJTLa9i7AGDgwjl9DirCwrwM5BxXcynkb8dR4alXrtliYp6TO0
h3VtrBkaEL9kGSR8GScMyQhZ0MakVDDeraY2Gy4Nnel+R73RNZB/Dy5/jMzGywdwm4lEDU0CazJL
1bt0bEj84I4QNyL0miFRj71UNwUz5Wq2cU4nC43lQj27tTACoQ7NhoTI3dKk9srKynWsU9iyRNwc
okh0ewnenjkI3NNserFKRKZq/wxrxv+/XJD+gMiGSZfe5RWwOvtWcmpTi+qVcUMWAykSTZkcehv+
tGkB7WtjUjDFkgeZu8V66Q1uxrJ7I6JnXZrX+bPCGreMOzNjJc2T6qW0FmNr6xVqZlHNd6K7ckIt
chrqN9Dw2VnLXJvTJ453Yy1iTgtFCgzYHUAgFxrbLMt8KfK28GytDD0iV0q0nLhe69Sjsq0kAOp6
SZ7ziR+RzVzCRt6anhDi2qfQHEyRvvYW722o9dY2TTIETFz22HxeWou/uDH5kfiJQGIii2UNSsZy
xlfTNREWZ8WBqM9pH1UXFQiFM6pchfxX1nHWEffdtWz3+NlaPW8oGhlhnZmybLieteXUlZdG41aw
cadeuKBidRBlAFlskBGzccdjFVPeglf2U7VE/1Do4XpM51dD4roc7fG5C/F6IgNqg5IiGpbo/jwl
Cwcpf4KWIGCd6Ks2rMG3neEugkMFOHR1glGiGdjcqn/Ib+YtmtP7UR0UyqcdHDCjQ+1GiTGhqdHT
6iB0OmUjAw2bJWeyGRK3xoWE678+irlnuZlKfUdQSbUwVpicc6LWfqbI/FT1v3FafoieodyCoHCz
uV86SyUZJwSHDj8J3+K7hW5t1BwHBZQh6TUdJhNwD0WOJwnHbNHik8bjuouVd7cVznrQWgrXkqw6
wvzZ63xxaMcTcDrQXp6qMemwz8Hcy8TKvjYg2Ed4ZGJkPrftXWqE850VqnAbbH1EiSTHjqppo5AF
jw75sVdyddM692RcMBiq88s4adulU0GFp/a5H2FELNl7elR23iRdjUExX/jto2Pc9e+5BUVm/Olj
cu+w22cTzF1xHCekRmwHhgkCOnYVZvZti2/8HNFHolSUWVPu5MtO+Wmr8d2I6PXKw2M2oK0Uw490
APTrFAgedeVTDyhA35tL7m9pAX4Yz2PI9jAlvWGNQedTubrXYnveTzbVBUWaXhRRk55vzpxyS12t
KqQovjay57OvmfhdXf6qhvzqR5WJxZJbjbUnuIZuyyr/QrtBeyXpp/C97Ix1u33gL0o5q+IU+MXM
g5gIXMSGfqak20Kl0LkNjfumc9O7quPcNho/4k1ezbWLPBASXGtccx33Up5qZ22gnvWdSdC2MXzO
c3XmDpsyBRsrUWOfa6sSHUi9mdOrYbdn30FpGwL5pf5JMVmxVUgfddUNvbgBeo0rM+EzgJM8qoZz
aeHMVb7B2uWHEm1hX1WincRp7KDZlqn8tu1rNotga9R2COtG/iuaugSRu3Tn5PrBBH0rUNLe3Z6y
8oYqI5CHOrP4a7trBU04bQvkj2hyddZSitUdxSXFvx1nv25Yh8Nae0qHJOU8UF874iV8TddtLzK2
jmWZvljc1yiJBS43MO2qK+S6DdnIFBIfRLpqp6rZNVP3NNr1EuipkazHNj9NSMbgjmHnjDZvAi4e
io2dISNHeIKrhYljhGONxaVPTAXo8Npou+E01s5DXvKGlku+KmqtPfVuX9PhvXG46Ts1mSw99Aap
Y+c2nAH5gRn7ePqSg0aKuA0tnw7ai2GhLKy7j7ohyQVHF6NQsXZb+1zAiPn1IjqPoXUdYh0coVjJ
zLkWbcjftJ390Bp76gvvsnaYNgR/o1wMT+4SHSOLvQrbsk2m17EnlQw8RpN3Gv0DDDnTL0su4VG2
c68Z7aUZMmAYK3rJZ/hPwX0pIkG6Vea/if7gNDS0U2Iao9+XRbRRcpoRGs35s000mkX/MvVjuBLE
IHv2rHp2N7M+G8uPmJxta1CTnf7ZFifoUuTfzYS3VrV7Zj+FEqNyjvbSqJ/bDDFFz8mld0/4OPZu
i8InCuN1mLSkeAz6ynbF99VxwiBOOknn6oYX6vZBR3mdw7+sx8jauUh+7jAqPmvXmvGoVmDbK94A
W/x0OWZLfEQV4OtmCh1CbdL8ybXgqXWbjiKyQO6saj6PBuyBKcL3+B4FCquKF8plPehI98f2OA9Z
HiDL2M1jeKYuBOsLWESmTUh1bF4zmufXojR/22U6CjGcmVKJLY73WcgRnJ0KgqBuk4mBs/s6ncGj
nK00FoyzXQFyYmwbs99pEz3oxfSozIt2HNAC6eiAN1WyLVpG3N41fvXMGFal1b0qVb+Ac2XcDHjf
dJyZDaKn1on3PVwamNunLvr+oFEWm8bOvFH63vW7pfJcEXO2JJecZAYvYq2v2oBYpR2aSW7lmarj
768/cos6sXAyaJxWfiNz+MxE9tW38cLZrwey4f8iEsoL6VvfWEv3ERmAkGl6tdOnMGgGHU965USe
IKIMhAHG1uRtHttxg/CJFfYu7dNn/v8P9ldbt64fgRcA0wL6d666UiTbKjP6nbrpodPt3zrvX525
e4SFCD09VcjJtynOckmUakK2A0K7qnfgURVagy2BJJvKA2c1FEvDll+FdbZDY09Q2pcWSsdrSnRi
Vzar7LHns1PLfWp3duNkEf5wNxtzYHMFlVEVFCzcoaW8GUPyR7hZCfLcTEGlImvD/h63v6XdvdIz
BRpdVudGbLSQOydrOunK7rYQI+nH5ZeeOWjTp/XgJEjqVFHTy4DvtL7WzygzArtQ+7H1XwhNZx0v
7nFCkuaXGtEISK+TRkXT68Z3k7loqzSJj3Wl0FppFAcLt1pWNkXQz6a6RjZnMl1IbyitQJNTRNpY
3VDB0jzovDAJa1z+mbhr2ZRGODppd4wxXrtNzwofzHX6G1fNNXSq3xmlwt9NK6ewQHEYb9mEXTvQ
ZvmiLbG7B9nwpo7uccdMtPVkl09x3d4bA0UQxFTzayS+LNC6OqDl+L3No5WxFWqgy71kVimuMrID
mXoX5N+E/k01jNUEiTFR7oRyKmh6pV7L+twvqrYvi3EjSyXym4yhrO62Vakxt4IJJ2XCf28q1068
HJOCBSiMm3Kt1v1d5FDcHqnULqA40lylW7u5gl15fMundt2OHSNAH90rGkO/LKufCEKvSSmjdCMl
8ZVZ/7T65izUflu4+bzuNebdvM8s8CADs1BOIkso7/vI+KrFPjJYNekJtKHD/lw0DpUwsbmP7i8d
KZ+AX6JxXmBQgokaODwte4NNaRwxRkyRfsawco6lek7kgNpD29VRXmw04AGrsO4n3b1KeRhH64Yi
xRmta93qr92UPKGwZBwlh8rsR4wapXUqF+MxNNIHwZqycewhyNolcGvtLuROjlnUGyoIMqop12kK
GkljZ5q0K72ZDB8ZJY+ciGGnRhfTFaDmeLmTKg7mUdvYfc9UAtjo0lmwqpX8IKb2J0zHn6yDq0iX
ldY85M0wcNFg+QurNz22fpLJ/B3Girx+3TfUvA4Iv4cvmwlWaNi1W/EXkCyEfV22gGfK2aiWp9i0
X1J72qq6sWtiRlWl1w/E72D3EGh0Bm6IZucMq8OfJpR1o9bcMIiGGF2xMRvusKr8aktiA7MvYQh6
2LIdoO7FskHi8r56XULXb+dFBHGvPbv0sDaN+x4PV0V8Eh8UiZACoR0tEMV0MAt6TysdgLtwnlVS
3IawOhN4NKK8Gh+bESymjzDDVrZ1xDhGoV1YPxQYGVbuMh/KwfWTxaRFiUNgTA4GOSnQrM7GdNoH
wyw+246uMkW1ydpHkKaOT64AXjZcbAWm8yh7jYHN9FlyYaDJSECGK54zCjqxmxAvZhrtZ6kOvoJK
taE1dEr0s6XZdIaSG5iCuQ91uL3e8uAFXpcyM1ciLvGmY/UJG/PSGN3JbCfHg2tk201p3UppjPt8
sLp1iaZHOigfp36vD7DBEXRKq3yT5EDVI9jqSrYkSKJL1W3+tRK+PM819qX2DgietTHRau5rSzBo
w0uhAoGRinR1pAcKxu7OtRhKGBQlbpUrDUieVELshBrNgANMv2H30TjaZmjFYbBt8lBqmiEz1mwC
LewKQHPoj7IW/VGrkuEIALFA60lli3xErjqlnnZFJ+qHVCjZA9vq6+e3J6oO/yM5Rdw2rZAsyDCO
NK811S74z5c5UJnGNbWGzfn2FHIAeAhTvP/7IqmMUtZxZ1qbS1c/gMM0D8jFHmuV8I7bUwb1rqfG
Vbf/HHA9KqfAdMNvG/v/vhBAOi59qSu723GIrafL1FBff33V2we8JdsYQyW0Nb/Z7bnO6noPhZ1J
jMt/n8sTx9MI9TnfjiC7a0btkgJom5k8i2n8zwf2dhdHlPLuf54XzAZE6UgIrf8erzUWKRbiAE+q
n/59Oqda7RShMLq96O35vJqpnorNe/Yim1pvwvuUTs+nJkQ4VdWyv7s9tNwqu3bALetkSocnt43y
vd6AJZaRHLhz9M6FDgQvx37Te6U9HaXK4nv71rl1Oy9CrLe7PUxzNw0wNgj/nxeOQnmgqxDQ7Ppj
25zUuUz759Dbj3Lc+hXWRRxvP0kmVDYuoRMBSHC4HJpiy3Za8W4PE5ynR+nqz0Wj8Huo6tlotO7x
9joa3wmU0TaH2wuZJaK+pnTDze2rfWp6M5peXDV5dbl9MPOm3WQtlxZRWXHsDVZF1oUsOu/2ZRTN
1YUfmGxbOphZxa/HFMkSo7qC1Pr3dbJuntgPlAEghb7peyM5A7HHm0pO+T0U/FU5UNcXIupsv4qS
8SEjUtPvSFV4nNvG8kLcN0/MXq0XSSt/6UHfuO5M+Rov5NnZuWm/lZNZrnJlqD5EW/9SKotdsi1f
nTEtvqe6xDaYGj/lgpA9d6q/fmKiKOBUYDgqb1RrFo5FvQ8nJppVewCtQpJbkEIjrBT5AdXEjDsj
Ry9VEMOF/EJE7I1+aX7y1r7YKPy/Epm+O2XcfqrsCZjeOvddh7tdZWk+b5I6ohrF1ZoLZfLkauY2
S9C1cPn2XJTVWCoXheFnbJrL7QtapNksEmG9vj28faFNAIfSKFcYd3ipf46ro2ltITHzbw/76wtU
tu6sx8khUe//fgZdzxXyaXg0UzZV7C2trW4UQyOF+HrM7fVdOMFgaszxn1/19oWyC4eg7OC0bofc
Xn9SVHT+YwzfXzXo2XCkb5cxoy4SCvRMW1CxHRozpRK0jo9cZsq6V6b0kRCDxGs1s/8ocuWkm7WM
4IgvixPGf01hfiLwdl+lpTtUIPfYZqWdg6q4zV4pK2Nv69LZsHkduf4LHV7cGN9kOL6ZFVEusbnG
PcA/aMmWS2nX1vtk6ZUXRXJ5cLWk2rhWQdxO0Y13qPudgNbm8EytaecbTaa+oChMCUyK7xs1eygX
XT8ZdUHQgmFJqAm4wCGLmxMnDkRRVGWnjK1TYJC1cMwykQdDQ0pKXkJwFZmcj5lp9IFRoiooBeT/
ILTiqA2zHpBsEx01V7cCLhT7kGUYASoWXK6yuxLRSVBj7d8aZhpfmEYY6TTb+o7yO3IlrJ+effiq
66P54XZoYi4KqMx/D53G7n8ONbA5P6h0fAdjb7L6Dtkj6qn0QPdZIEOyTUlbBs64PQfgGYxNLeO1
pC7Ur1sV1i+Ul0LvaFZOw2WtJ4u83D5QL2t7BnESm9tD7XqcNuLEjYzaDGqWNoq7U7BsUn2inZ40
0z/fF6eAyo4etneQ4D8LbX4EVYH0o/W/72uX2Bt8SuwGnW1FiwoaS4kZGF/CxSBV2Ee0M61vz8nK
CS9M92j0SdyEE+K423O2NHw5E890eyTjsDgRUba9Pbq9EP40d5vSnoecmde4fTCFGVLczDX073Po
OVuoXEvfDf93HPyHrxNtd749VbtOSaRbu61aKtSnPO99VZeoKwBQ+o2SCv531EHGa9yI+DGVJQPL
0ruzzW0BIcD1SbDJzPvncde0BPCB4/5z5O0hwflATdcP/77E7QuVGfVnC0qdzGmHGBjZnbVwVrc3
4L5Ucn4JTsz/z5ORaalbRQPiv33j7cDbh9sX8KFCB1+/eVlq5OOZa+2i6wa0iVvjNIL/nKOiQdZC
auAHqGEHyWNW93pNUIW54MepBghHwy5/S71yL0mE8cZtwNNvzxe2+0jch/roXsfdpsEWo8QDx5fV
vqpJhTJn2qbDuWzWt+eHmB2RHOpXWBybcKKJetUU6rIwqZzVYqnsO5uzaXX7tJ9pLi2nkShzU9nf
nmrTjK/eHv/z6e3Zf78+uhjX8kL5+5/nbw//5zlTd7Rd0WRr6YCh0ns172N9/s8HVe0uycDfugj0
4kVsm29aivlArbP6A9LuxxS19anY5Uuvaf1OWIYIHC2N125hkPpBBvyLqDToMxwepe6wnkYauUxt
nrzSeEmpMQsmqgxl3Rnz3iFlK5xTw0cV/v+oO7PmOJUuXf+VHfv68DUkc0d/fVHzKJVm2zeEbMvM
88yvPw/I27JKDqn73J2bigISioIkWbnWOzD+Jd1Fn+fxU58h6lmX4pOrlzII0tRixt5Ku/ZhI5QG
WVGZ0v1MblV348QJU+sKapcl4sfMVj7jTy5dI5id7hOBzKBvDgASunqVx1n00MgU0XopUlYSFK4v
hjPnAPGyfmgKN9speRGtZAhi27R243ur77ckI5NHpVVTWE+Os4+9Jrh2NPfH9HODsLiDeZdemmnc
XDguVYZu3GE8DxCU1LQCsIGJ4Wpr5CS/BkiSHqcPNenqY67VwGt1C4kDiVl6DkDyqApf62ZTG7ic
41dg2nDgtP3PxV+HmJrHWfYQx1G6eTl0pAIL1qSmWtY51ICuG7bottgX01ISQkAzG2Tvp8WgAMUC
PHXbWuWFSUGw2pZkQECHyf48zaXioW+oqwaJln82B+rWfheVj2kUPwDzaL9h0XysiUefysaAkpW4
ONinwyy1oAnMJCbyYzraduG3xB0IGcvVRrp9DE+8gqc8isulZo7CnFCymY+19HpafNkQRlKMDzI4
y4Z096V/LzXYiKsIUh8sw8vtVZkB8W07o9x6ar2blqaPqYk+tpsW85FdpLUu+bLKvPI7WdomFryu
GJY6s/QGEQUB+Wrhj5unNoXkyPMoIida6DpteK1+Y0ov7Z53EUo0L4SrXz435j5dKDhL6IVuXkEY
4iC/fuN5/9aJC3oWv1ECKdh3WdWu5hU47Gs3jJNrZ5xy+HIBVufXOqusq0VICgzoDpJwMFfEqZAt
65CLoDjAZXlgTqzfytCq0BszTllpIikbgCc36YiHaaOOqv0CHEi2kTNwglWjZuvEBO8aVap75zup
ucwaxBFE0MGjgt6JeU4D1a2LjdshAmVjp670tKK+5jwlDSGpWlT6bcyxlgBkw0Onq94iCyIIRCAF
bshmLjuOdVJ1Vb8ZCofEqSmYYUKyY26OqLuqVcFs2mqqVDr7ynQOlOcRGPX96CIrjeLCBLFGCb3w
v+ZmvCuSQL8v1MyEU+EiBzLE/kMmkUAYG5iv96SWWpJUt7yv4EWe9zQYseZZX4oTtSUy7mYe3bYR
DCUEPP2rwHHQjVKqlBJJZK7b3hD7gHcEcJi4pqIdpAfGt2rdx7J5oXF9lmYYqldphP2dL0vmbTdK
FqHHO8tzzVqXtTP0s3j0YKjNXjlS6oxIXKK6Na5KQPAfs/HjuV1VaCneFtLPPaYtVd/jkNxqDhaE
kNupcS9BJNbXhlp7N5mBZoWP0NtyWpw+aKCZRn1NZD+ygBAeemkwraOBopEOJAPSbh271nCmbdy9
kUTFsfXaeBnGUXUv/ODbdKsV9Yevt973gL5KMr3H6GLcx0KqaK+N+0QmOYUi0Mr7QR3LB63zpCXP
+yR2pMyEFf/cJzfApYRRsodSZe+Vqrf3lDypb7WCgkQeJO4q5N1Q4IbNpmTadP6VIFhdSLW/iro8
rjEp0ODx4ao7K/n3qDzjo967iDDMdNniMxlXvHxUkY8BMKjX2wEi7bLucFwv/U49pIkIl74eSA+Q
5C9beuF33W9OWtmqD/AWEsri5ZumTlxfTqGr5nWnzPZ/Nj07qjbIeKyneUga8VEUiXonO0V26za/
LfjNo9IY4nmLYv+25XyfzM7adVk4gFCGvMFZvJQ73rEw/imIytpy+hoqCAL440dmByhMWpcyul37
Ihzna9PXBA1aCU/V12unZZThi92gkrK2e2mX6O4eyoi2jigV76jKS7tpPcR3kqfTSiXuLHSRx9YU
/exkNrWqDaXWN1ODclo7fZ0+ckunVmbWwSxDOeNn+2lLr7hfarvw9j3j/Mnl0dhEHYk5Jc6Tk5Mo
yWn6RhR6X1FM3b2s7xxX2Vgqhftp19dtQZv+bFuh3TtD46BGdthyj9OHjtAn/SjWlmYeo11S1XC/
p68vbcqecsd5m2mzIeuItTQYy/jADN1bCfH3fZJUMvnp8auQQHxN36aP0uXdBTzJm72sa4TV58eX
5dAYwlUQo2M27QzFEaWms+OQrqRIU5YGw5VFjey3YxA4mfOk72TwNRlcLeT6Gts/IWSQnFzZS055
1JtwxB11Yfci/n3DpmoQ8HtZm6mquaDSqi6mHacPpJWTU7kpxpbTirIFH2YQcqzhacQ4zTwMlBuP
mCHks2kRKlO6LlWUlqZFoUEZleBqHqZF3/AXvCDFbWYLcQpj7XZa3fpot1YaHnJBn/QPpUKplymE
uZ22Srp8iZPmcIVRtnZTJsPzoe1Iq/dtUGfoKbETFY9+ia4Q89HxtJQINcFUl9SLFl+lB+HgTPL2
bLXxbAnDvBWVpO7h5WynQ4acbVwi0JzD0l9PSugxr4tVlbrgokex9Gd19FFP/WUxLz2YaDYQmmnr
tGHoIkb2aTmSk8+REiWbaamP8z1DJRSfSFnaAbEutEDfP6Ht1i1K8tnLrjR7oExePHcQKrhICYWw
TnJ0yg8F8llT6+cdTdUDO51bo6+Hf9Kl0j+BN3OZWrRXIf4XBwTk97XUWQ+y4Od7u4N1ZNunvAnv
ynF1YsOzKULK6VUdWg9dpQZzEvH+YdpaGQGeGH147yqgpysNi52ulayHAtLYKimCbjXtJURLOrIO
ggtbiuz7IThMP2lJjXxA6ZUK4PhTThBQyC0SaT0t9mH/ecB3Fg2rMrstXWc5/aRdURtTBpyv6yYS
9xqssdC3jlWkUvGQZcjFGFkdcco2j22uU3sJFMMBF6rd9H2kITf0a3MngWF42WUYhp5BFIl9nVer
qsM68Zob16ubG4yWSB1GgEMdl0UkbzCQafvHlxZK7dy1gRodp/a4npRrtYFoOS0W4wHHKu54rGmf
toj1OZoi9tpW9XVV98Vll8C3JwAAal9IPK0yIpm1arjfvavaa9LveDjF4ATd0WtAg207VBZE/za4
043yq61KyffQEcBfjPyTKvR8WaFMeCAbaRyzQcnxQLLNL4GUL6amuUWdT7SydT1EeMP1ss+bRC/a
6yGzm9n0ewYkxagx8kcnA6oo5R3BmBTq+xJS5TL1DesB4MBxaloF4nNjyXAQhaFwUmR0pv+QOm0+
N5lH/fMfQuZQz/8hjYmppv9QwBq685P8K/DdZuXkobaK5HDYAA6IFwJhj7tpsSnCZCE8WdxpVflz
62C76m+LcijyDUWjeAXbmTqJKgX3Mj7pC7mXiwvA8O02V8Jyg2wyOqKSHy1MdPM+9X3zAARa+2GV
+zKShqcqZ5hAhDyAUM7eg+0UFyX5zLRGcKFVk8c2zr01elkx8ndRmx3IzGEZNX47W6wRecZmWKvm
zANonedtDzsCG2inio2LSFGXTif5B8pG1jwi77qc1ueWAAsE0Tk5qHq6TKsWywi3Zg/V9jF+sTvr
+QDtVjU1XLWU0V7PNOWDpoEFHZfywAXFkxb988am8JRlUTQoEowbpibTVrsR6Z4CAir6AQUqlMBW
UeHqR4385tEYP6ZFL2qN/YC55LQ0rZ9aKDH1I4o+JsrUSQD1fdy3TfE48vR45eF6M58E2GG63mUI
/d/4LoDJUgFnMQmhm0N5Z9hWeEM53Xten0XmvFZE+QW1DdjmzXfUxnmHAX+5cjPN2bhIB60tL0pu
wpYiRyXJzXe1lecIQNePMqpNC2QclQukU3FAqyN/1eVSeV/Iyp1bhC2SOhhl9Yn9oAd4qASKGR7q
LG/xAFF7VPt798QcAzJ24l5BK28PqqiMK3380AS4RT296gPfGBXF6iMQzD38P7CWhRYWWzEQVry0
r8vSX8kVU7Zp3bRb44HC7/06Xk+L0wbZL56Qrdd3L81MkFRmmcaXkDeNqyh3ykurkeYvDVCWITQL
+m8vhylVM19XA6S+aadpQ1373SKMPAfKBQea1ilV0mF27cfbabFJHWOV+BloCBlvHNvVHyymdPvW
BgQwLZZ97y1RqpE306IZpncV5a4TZCrnBob6qqxq/SHrXQhs9rXSBdqR0gUS/K78AxiWvA6KjCnN
tG768P2kPMC5grZMW3lI1ZUzFNm2apLPYIGhntuOWCiyFVy3faKfNPG1JrcAcQa7ii0yZlBex41p
kYbXsubLC5nq0HJa97zByT6rvVD20xJSivrJTr5Ozac1vq7IW4LW348TRKkMKqKSloXZNBBJq/Kz
C4fq+RhMLoBr58NnyC/WvLCpTAeU/pVxAPLRe715WXKc56VprOpQuXjZ1rxa+rXfNMj9ajntR82p
vREttepxAPzV8vn3xm2j4M4f9rM7F/Sj227dtg+PMBvDox4613XcNxvkWMLjy/rp2/O6vKNg1oJs
oPnL6qRgpJ9Ny+XQfItcgPn4MxydWE+P07fpo8x7NFVEVGMg9s8GR5H97rdlzfQ3qezGu6DFh/L5
MC9HaEqpXyrBqN03Hn/6mI5FUNDM/v7rP/77v751/+k+pac06t00+Qu24ilFT6v899+G8vdf2fPq
7fd//22CbrQNW7OEKsuQSHXFYPu3x2s/cWmt/J9Erjwn6DL7mxwI3fjSOR18hXHq1SyKvJLvdHDd
dz0ENL5PkzXyYnZ3KYwQpjjQi8/OGDJ7YxgdjwE1NLNbm9TfLpxi7UQ0DS8Y4LVTk+nDinNrnhTg
ffOZ5Lc2gQomAdHKDULtohh09fkjHpQLjaF1R22Ya41aknYBKj9bS4pbz17aTRuouWGgmfpIJmc+
SVE92eSJ1R71JO6O0zf117exBcopCWEcuFOPqcnREcq28uv0KvOB0jpa/9uSnchb3bP71ftXXrfP
r7ypqYahWbauWqZQLev1lff1Hhyf65vfC2xcj4aI04u2lqML3C3G77C3S+ob45p8qfc4kwHb6JAO
GT9+rg4KG9nAvHSOEsXNRazJOoI3XXll+2aBhALrOsfQgZPKjQer75/lrC6+5VFR4z7j3efA9S99
quH3sriPwqq+UyFNXYdguae1Vl0FR8WBYjgtRgpFlU6VEM8f99HhHizdqCwg79f6PViLaD6YSbSf
tiZp+Nvxu+y340uqvG3rAqKlo+B66jgVYh1lcyT7/P6FttU3F9pQZPq5qVkKlC9Ne32hayuxCFjd
5ImMSIteDNdvusJubHNRdaQsIPahljdd45fNbYosapkku+d2XlnDFEZHdOdpQ3EgrQMfNqTDxUZf
Y5o5rmysET88fXUcbfxqip+tMt14anLirtzN7C2aVeqysarhsapmfUk+fMAgZiXHot7WsWbd6o5y
mrbHzHLImIsMJqdjXBTIG8/LxhoenTK87cgx3zIGnB0wAn5wLdsqQMN5F6FbOujdqTFN71C32XFa
QiSwP/1c35zweUaBr8kSZ9aoKD8Cc1EXjvbShF0rLXneVUhasRiITzZpAMrDQzoECXu/u5ad/Lbv
FAWDt4ZcklWN/8WVPpnmsq91+bOM+v8GsJDxvGj0/kUCh/VGtTAJ8lM9xjCVvf901HH3QkULYeoa
//Fq+Cun4fBbmvWF73rV2eJ/r5/Si8f4qfyvca9frV7v898Xjw3uXe82Od6sbs8bvDokP/zzxBaP
1eOrhWVS+VV/VT8V/fVTWUfVPyP42PJ/uvGvp+kot3329O+/v6U1FVGOhkRL8vfPTeOID7tT4R3w
6x0x/sLPzeNl+PffN1nxWEX9X9syeky+l3/Y9+mxrHg3KMa/eHGoJtwWw5AVnTdH+/S8RfmXocky
XDIGOKHIjHwJCmjeuNO/NFPTTNtAGcMWvHr+/quErMMm81+2agnN1i2YvwJ0tfr3P1fh53vs+c79
+b2mnD30lkXamdNSbVPXDFNWzh76yGwI2FIEEztyDbuqbAWOVS3K9WX+xQE0UkO1WqixF63sTpWv
KgSqAS5tqy4Tl26GpuBv1/AP71llHM1/e8+O56MbmrB1TdNh7+ny60GotEx+q+/zbVKlzs5tWoW0
uoYBc9a0Cz+MNgkSmqsGKahFUrfFpmuV6JIIWqwUt6nRF5JUJHA0Yy8hgDaHggUya9RQFiHCXO+f
6/mpUnnWTe6aZTFagk0/O1U0gYKMibS7i7QQan3u3VhSkC49kSxKMzUWGVJbyxhp2f+H3+V26fQA
RaeXnIUinVfIQjiptLUCil+J6l+FVbHunaDY1HjdrEKSCjMzYcR8//+KsS/8dm9smZsjKwYCg4S7
lmqf/eHALKk+AJHYSrlX4kSLQnxDiWWJXjIaDEBz28K2do0pN1tNG461UXfH0IbVDNcknkcquG2f
pGYJzlrP/AIjENTOBZMhWYRiz1xvEw4i36N+/PODlM32g/9wdtOm/4CnmaJqAmaVJZ9dvNgqJLtw
Unub+4M6UwNrm8utRmHfRqWnxE6warV9HdXkqdKvpWZb66DXiyXEa2VRGVqGQToJyDDx7JNRoQpW
9MqiDkffwKj4krgqBOQQhpMPiwAL5DvVDq8U2Q2v8Qvq9+j2QC5QteX7f+r8oXn+U/QITbd4XSFo
8fqhsfTWDMIktraAD6KjXQZiZtt3agjetwou3Rp5EKdGNLarsE1LUHiJEEicR3kslkquoa9sVV8l
BBBAQG8iz5RODEEfRdCK+bb3cIrCtHh1EcVZZ1c+NMyyMizX2dpcczIaoPrqgDqkHX7xe++6CQF/
RHbzxY0BKMEId3eJ6rnHum9VmNtpuXZ0SEApVL5LH3bY9w+u4VmAP15DW2iqoMKpKcghnV1DpgWN
FfjC3srV8IDE/FY2E/1GjdBHVDxtG4XiRxRrGmBZHF471UrB18f9+v2z+EPvtIUpm6ahqoJTObtG
Mfhfs7NTayvpzC/KIkABm8dpjnfesEGQcjgwJQLJjfLiBw/3eOTXz7Yuy4pN5AeOzHwzmKkyYv1B
3rm7uoUIR+gyrKhMHWQ7f4zlNLt//39OY+PZzynj0DXOqxCZOB/Dwjh1ZbQ/pK3kus26NfXqptA9
oOUNYHEZLfjLBAMV8hJC2udea++cKj+8fw5/+Me8Z2RT1Yh6LV0dR7vfZnQACpLUsjwT+cCecmxT
kpXDV2MZmp22Mr345v2fO5vG0L/o/LqB0wRPgf2mf8kx4thYy1BUkYYD0Lm9ptv+Xq2rPTMRZKPk
OlyRcSn2plJ/8ML4w09TamHIY3iwFNMee91v/1S3pa6t1UTb1mbqzWrZrnhtIgpgDC36shS55qoD
3MSPHsqoFB8MTn+4zGN8oYzv86mHvf7xprYNHzlTY9s7VL39egAGrpXaLnEVBKVsy/zgz759hHSC
KVOxDUI4i/71+veUHuh4JqX6ti2L5OBQZVtmKZOB3ECPzAmvddhcxkjvfv/2/vFnNdnWZKEIIc47
dItGWWmAtd1W6IuHGXLSrc40xOEcynpVCgBLturv3v/RKTo7e4xMoSgEH5ZhK+p5H6boQVnAZOCX
NUObU3sP1x6yXKhkmt1KGeoAkKyW32sSt1c2tjWQokuIdSNaH6Es7MCbmShS44Ouruhc47PTsghd
uRrIeZqEq6/vgeS4Wo0whLFVmPGekqBwTlaN9s+A+/YuNGPjMH1E9kOofbEHp0f83wyWslmkF9mA
2FMvqqUQabH/4HqdRbvjQ0jyZnQ3FdyrN9Gla2tuoXI62zpTw2sjWXtem64yYrTVMBTG0hgVJjMU
RPb9IMGhthwV8IaDcHGXndTw9P7paG/fOQZ9VEEBmAjSUuSz6wT13wco2Ldb07CWRaIVV6qd2gcz
1zfwN9HvaYwtHsd3oWxnRxfm80aXGrHDGaWYp1nRgT6P7C06sPI4gxTrAM55jGrZhV36xixGdX6w
9WJfwz4HvVDpa11J7UuybAg6QPyYh0zcpRKErtoemzit5xj+CUoEXrfMc5X6XWZ3n1wtB+Jnm+QO
zVtDq5tVLeQI+d2qOGlhcnz/mihvByvDtHmGNKEqFlYfZ0Gm2g6llNteudV8ynppFMaIP141hHL9
jMcJPzulhiuK6vnOy5CwnxxPZbjL3MEWl4Patv01YieTdWQSIsZn1fUyKFPvEEraB2/NcUp41tMZ
Y8iWWEzJLN00xtHvt6HVk23dyAcEeRxTBbmNU2XYYOMTwUe8iAnJ9yIKBPmH/MawcCPybNnHU+aj
s3jbrRkFVM5DCKat4KRfn0WNnJGRgR7cNil0Q6zBs4NeaM4Ot/lVF5nq3jVr6RA2pX0RloV32UZg
1zWX4ouBQqqVlMYHcczbm2gy4DCHY2QyZQbk1ydUUXFGOgIliSHTD/CejYVvVOkiMpoRLYrihjNy
2oacQC/Khw+GYmV8bF4PP8yoVbzQbUsVsn3+WFWQpJnH9upWyOgLy/ilb0pdgMIrE7wByYrPB6fo
Z01s3vESRqerLa5cFfH8RHxwKuJt0GupXAFGQiEb42zt9YUQQeY3UKv7regcpJLHnBrocP9A9WSA
oSS6T2jFrQe9EYfMSZ05vJ+OrOUxNNHkS4DmYeOMJ7OfBPZlA+XT87V81ZYGbpc1dvOy1pOsgrCN
ToByU5nW1hZ4+kTUGALgkfcR07kP3ufi7dW1GDgZtpj/0t3Us2giH8JWtAhEbB0EM9DlRz+n7Gz7
Gi0lf466MAY6TYYI9gAuwbPale0CA6XQJe/GqcGI35FWeSfkS9kEO5vBA2BCj6hEQpohR/Ok3jcA
eC4c6qQfPSd/OHUdXiA5F87dQDPn9d3w9cIExpEp21L00bFXkQUXktAhd6Zw/3UkLOLShs6pdSe5
Lw7InRrgV48Oxs+37w9z03TidR+1FTId9pjIUUl0nHWMqPc5R0Xxd/GwhOI83FR1jgwzBO9tJWCo
8oCal2jmR/u81MNbB2D9CmdpNMGKYS6VlHcHnyAGRb12m1GEnZuS5Vx6PVJ39agbhbamZzXV7fC1
Se38qm1tHQUv/RGsvPqYkDfoEXLYO75i7LHG0OWmuEL0yYzyg2/H+6bR8EEbBe97HRnuPA2WheLg
6Fkn8i5Xg+yD8eIPqQV4/VOfQnyR6O1s1C8MuaNqGsa7uqy/x0ptb7vO8ubCStNPUW1dAOdzr/tp
gDfq1ltISlKsCO6lVWTyZGsjo872/AweFGKeJe7H+GcR3eQhZASkVkQneyjfleMhtXBrWDztpS+J
D3qYOvags9s6Jq/GepFlm4p+9nB0CfJquZ+Huzzu07mhYaboxkgBtrHxJaswHAxrU0Gr5J+PVvfN
vQe82w/zh5hrDCydMnxiycMRNaE5onMIpYkS3lnfbmTcLAyAbQdMMt1Osg+KHHzLyTPtGYoNANqP
jLky3blO1z3iHHjvZFv4RM4+tcrHQRPNypUC8i2t+PpBf377vw3Ce1nIuiKIVs6erACmTuEiBLiV
qBXd5J2pbhFPDhfv/8qfugkzGS6wysjDb509NS6SQ5CYIMwX8WVTWsoucGuxc0rUbRXzuy0SNDwy
yTo0QaDuLE9x122rx6gKi2qPPoiKlApSX8yQlCNl3EMBCvSy00NvBHxni8hSHGhIBmoVZCSAFBnN
vW/k1x/8ibcxA2KyxMU6bDPdZL79ehRC+KSF5hY6oNQARRV40u0118GePso8kpryUcDrnbcRrG40
WiIexhwndmQjURvRurUktJ5eDMdPGPqt2Ji5pF1pI4aA98XlUIElTyqmBO+f9duY3iZTbcg8m7zT
DcM869kK76hO0stwBxLZK1r7E6Ian2O3wGOEigulF9lapI6tXbmdutFCM3hIpOraL1xpbUloUESa
t5HTwfny/nmp48jw6okjHcl82pCnlDj12ddXMxYo+nqtl6BhHKTIJQi4+0lYXgSRXK0LTCMK6EmL
wUORqaiFtupz5xgnuXcE0uvOlSI0d7B8AXcSAGNKFlsHnxePp6PkM2aVA0kLN4hOaggqYash6lEP
uWyu/Cq7EUmbP0i+e4c0+ADNa9Silc3ygyuvvukvtmLJlA9IuZLzJ6p6/Q+drE6jlDra1iJTsLSF
xfTJYnSR3BYzED8w14CVq63ObGVXytVnEcBEj9wAv2krdIFraAGCwAPMNb8mh6mra98ObxALXYxl
gcfcjREAkOWl4mMU707/3gVxmMhZsZTwKdgZ0V1oBFDicnJgZmus08TI5+/fx/NCxJhUtsj4G5qt
aCp5irMRBIXrNtDk3Ny6OC/MZdO4rwXVarjohoPQi42uTN3Tx7FM+JRQfcadQ6PGqKKwheAMmJNI
kj4Yzf90TvQti0QchX/7TVIMye8ao8iKnKAlKYtGlvoDIvTlGu9zbeMj89Rmt4gnRxA9b1yNVGGl
oiRUxX18QIlA/WD0e5NisIkhKSChmm6RvTbGWPO3uYYVKEhe5NA7eiRBUq363FIiW5pm88lu1Han
SyBdLDfbvH9jtDexPLMxckfk/XF85jk7uzFZ3StRaQhvJ4W4CqH3r0aJ/sltEaO1Ausi9Mx2p0r9
RYqebBYU/j0KBQXh9kwSgbzpApyfRI48eWAhxaUFCy6ev+0Sb2sC71wkvEp3JMy+o4nj4IwTOvOk
xZ0R/4kfUVPegDErbr24xL7ObJHosVRmdA31VFDr9g0qTeRhMT468cK8BNiq7LFpy9RtZcqXNh4H
F47c+ZcYc6C7K/2Iikg64gySYj/r44KGBu0W17Dmg76svcl/ENaRZ+AmcbN0Mpyv71QBvNxou6HY
almAMFVU+adOQXq7QN+/Legi3aLpUrSCSjk+hIrufy17FcEztAdntpmhB4Sj9zVqHmvHbPX7hqFv
4+gRTPIkr2DcmPrSiKTqkIN15p5X9IIfaWwFD6JWP0leQjXPG9p1kgaHCOVp5M7q9h4xLkRWOt9d
VYlibpQMdYbOi+7T0JNQoN73Sn5MkU2/LpAex7MOMFBYlY9B0ANYilBofL9fvZkZ8WTpzPQtmVHN
fhMpyWlbt4Mhmq3ZkO3tlcJfVxBD80hStw1jHpymtPtg7vI2uTD2X3IuilA0Uyft+/rG+KFsqI0c
1VuwffhQp8Gwb5EEv8PqbNmHwrv2BNyQLh1cjAJ1H14CWs3BYO3SOPzUliZRl+t/iU1tw6iEPlTh
IrOfubcoo9sfhMQT3OL1i82YMtM2ORCdvPxZmBDB7IrMqoI4qEYlHEdzWEqAHEEAKPHWqaNki2LB
SvJVZJ867zJTPFRzZd980DIk6aLJZylQjAe7x0uJdG8FAisUc6/0iIgT37tWTaKmJjFh37LUGrl7
lASOTtOSXXnXbkXVpc69HquoFs8GpAMXoV4kgJRyRd9niNLsLQ8DogRcJhAWwAy6738N7krDfpCq
GpazqvcY48U/P5Q8VZ5v6f8KmvA/QB08+KGfPX33H8+hB6/ADP+fYBMMgkdTZZx+B53gIehYPSY/
4Qm/oxN+7f0Tn6CBTxCyYhG3a5qC0dAvfAJbdKoWGvUoRSMXx9PyE5+gqf/ioaV+CuKXMFaMCZ6f
+AQ2mUwDqIqTAWIGrZn/G3wCNQoeyd8fA8ZPjeQJtTnQABQSzt56hnCiFPDvcNdn+SUEUa0Xu8JL
roJC+RZI8kNrDt8CXd0rlrsybXVvcO1mltNTy0hp3N+IANA1/a5WdbSgUVpAVPfQ8B4YvGt0cldu
laER1a71yL8P0wGBfzm1Foon5oYToBIedAjo1va8TN1tbfcIb4RXdpvcyxTn7DBa2HB++i9Wqu/R
dL7tse+cxTixoBKERJxVPtQWqf80fWpC9IBQZsL+tbJv1UC5QVF96RsS4qFoCqZ5AXKt+SxZ4kFp
rcu6wkNAmFsKOrepKd3KFplbxJYTy9/keDjVlrSBXfk5joOvKO4nBEDfkrJoZ55wfAgq6ROuwcj1
4jBQoVdTxLPMKG5DHDw0CBYz5p35THbErm1wssyL68pUbtJRccvrws/AGpbI7WEU6VG38TCKQZ6x
QbDKVbobzWRX5CoapJpA3uFTgqS1dBdDjZJHAynrUmN9qaMsGorqmpF2Eyjlqo3N+9QfvoaBhgda
dlW7LS/CPF9LGNFpILRHM3JqnqUKbbG9gYuHiGN9Lw1iZ/fOD9GOnqpcwqxzbuK2ORpRT4ieBYQD
PTgLUecQWzFg1IIvxJFzuYAfGoawIYBNRWhj5fiyBvGVMCt9BjUcR8L8vokc4MSWuekNk18BUUz0
sKsE0TRyGDOUsi8CtdkIgaCY43f23CrbcNZKwzrwFKyQDCi/TNIReci6eFsPX41IFbPGi/F2NcuT
5aYHNMDgMhfc4aHM70HRP7Qq9jyydGlEoCYCghFPUja1biOLBzU4zYIZGp/oZglI/dzRa6U2brGI
uZD026jKjinG31Cgy8w6+a7/OVFwWQVS8eTm/EP0pwIbpXXHip+GuEDcUxsQa2koIyP416X70k4R
m46yCMHkat1WWr/qEMi1AxUVEG0XIiit1+6Ji4u1V7COTMme6ar0o/bKNYxswlyd6KkvmS2XEihS
6zFBuFWTgMRleQRPyUG2C68xTG5WOd4kSiM/QHK7J8rZ6mZKRrK6IrY79iK5VlLcc1vK6UQ2+Itc
CYwTF5I03HgNmndWdKLksRj8Cq86tDZmZnaTNugvGF7TLDwIPHFULxqLLB0eDRs5RN/f0w628IaZ
UybZAtL5QlWai1ChBxViL3nhVWM7+KRqc/hNG4eeVefFU2OFmKIqS39F+uyg+Nw800GzSFlI2Xgz
mmJpls5SslA9Copq3QCYv4Mmc0CXFfPR2rlUA2SMePI/S0G15nxnnd7/EAoih0LayEE0cqZHLNJn
J5O/IN2AfoMAYxhdKX3HTL+NYG3UOCzmKOy02resUZH8JU6z9W1WxdOJkh+d9625pcb7I/S0nQlT
ugCmEmfuJ61VDprtfe1l/ZbZ+/9l70yW6zayLfor9QNQIIFENwVw+3vZi5I4QZAShb7v8fVvQZZt
mWVb5Yg3eS9qooEoipdoMk+es/faJwjrL8ScAzDMNsAScVqle0ev7toUl1at7Akh3c82jxjkghdl
tI81MSWqNj2Vo/11KJRretJHNEYniSm/Wx6QLx5SY36qwmjXzKAZKo28bcWfoeJYXf6TwvDfhprf
VnyG5Rxy2OWsb0KSH845ulRjg6Pt8p4cvdE1TP06qKuPqGkqzy5wClbh53EqzollbpeAEe8YHY0A
DGY++CXZiD9smze/bDQ/Cr//Tbayfhr6Cyua2jKYZrwpw+AnjjXNLfU9nb3SI1YTbD885TBQXGBj
+5U/EWrZuS23URtcowh7ykV4quYAL5NOkFN/M0JEZAbw38Knm38iyrQ08hFV/Yc7+G+yzIcY/5Fy
RmD5+mPR89t3fi96NOsdR1puJ0nwyGzWu/pdlKnJd6rGmV/nBzHIXyub70WPYr+j7UjvzoA6rK6n
Bzo136sexXknaZDBAbTRC+v41f5R2cO48w9lD9N8y7QkNY/J/4XOT3/z2E1WUKBjqLNTyNZLBHtv
7JK1yrZi5a4gvYpcouGDZVdACmsYHEGOcaJkD6LnnSwSbnjybLSDV2HWuR4jxfHHsXpd52JeUZvF
ySY0zm96os+N89Q7WytN8pNiO+u5R7sJMutcWWN4Krronub/BLysFR6jzZne8d0yVOY1w82XMfpY
xw25XsCIVSOje2+RENAOA+EhTqiRdUXzqD80I2VExXl3EyOWBuZI5QRSnOYbpvZh4R1K4p2u0api
R/CyxfTn0Sxp6DUBgJbGZkIJhhGU26VVmHItBHaqWXan9CbA+2hufEPWWA3ZgpAKKVtE/3RiOLrt
ldm+UYO2IbSqhmOcxI99vHwVmJt3rK2nSToV5vqpOFYpwGVQq6Zr1BnxmsOHKkufFa7kYZibQ5fd
pE0ebXuJCwWNQLexO/Fsz9Rvxa5LP1eA7pnug1+a5XUYqOUFV2y85XJ50zD08MOjc92q2cEmMdvV
Bg3CcZyyvJr7FumMPxGlQDonBVMUgWAvU3xGlW2d0p7MnX5M6wtpYe+Vpqy3kwCDqhofMDPkm46C
kzbztEmGTz+8NH+y7Fl/9gDyspkaHSfKeM4FfzwqlyJIl8GuqpMSJDWcr6XeV8NCnMjStNuSbJ3j
GlerQGMlyC2b2BDqR6UbJCG9zvuFHNW91sRES8W9qzZ1uWllZ/hiCcM7awg/i258QL+rE1HYqD6I
Lz8aFsOn/3k79FAgKqIKgLinm5Z+PFJTgrbCWHWXsok+KNftZPpLMoiHGRjEQcujXUa4N4kvG0co
6v0M4XrO8gOPu3qrKub7bFSJJ5vKyo+SqvKdJUcrkZSzq6OQ6ekpfYwKS0Ogs/iWGSUbWyvJlVlq
4lnM2tnFi7mGshJmVExBvuPZXPZzRI7QWFSjbylPBg9qq1GiANJirt1n+c7W+vR2wcmO7azYZ1hD
FFVbDoXJ72wG+gdQxsapDjJCj6oqIq40ABpVw68zpN9lyDCtmXiBsFT3TmK7YhbKja52tDp7jUyZ
CA2T2XuYVokiQt7mjh0EUeJtqZ/IW15xcCpijvjzxLF8T0ukIJMHYHBLslqYaoCEgklStQl4QZhT
mli9W9QJ5JzT7wTLyD7HTHRKDbPfzoZG1NBEpbPQrngIs5igX9GRJxUx1k7HYTmUJUk8AflCvRyv
lSEzPWG2W0vU842eDQ2RwwabI2DyJnIuWVtT9WbLKUS57KYibLcJZREBz/xBf+C11KAYtBT4FU7I
M5ZG9a434/ukSQfukECxVqywsDKiY6YyM/GciXylkO42BZHxRLTLRTR4UGxzuVcbnp6U+ehxASBn
OzB8TZmXh0nhQ1KUyT1U7NEL+wYcshq8pMviThRmH7WxR58AK3iMhHLbRJNCFuy5AXLnQ5bhiS1K
zeuTPD9jvl7ntbP22CGF2jCrGQlkOJPopBxDk2fPnLpz4uiTVw58D/EuWGvm5EGvGI+pJkfNsL4P
iBy9GlNp7MRE8kC/8iNVyEF+R2YkQASohUKrtlVJG1zHROKG4HU3MknnbTLV4FadhFAZO9gSMHZW
wI1fj6Cxl4RAsKwI3s+AJc9juKZN1LkkC0EM8H5ZigzKNz9S8oX86hbdfFEfFtAG55DMZ6IgOTco
Tl3co0OKIGAH8TnIJkkujkpAcCe1o4D09AjqdFsbtb3p2r46jLQZNy3nm6Ow7SdLFx3AWU7dc0sY
qjmB0WzTWroTHKyusYYdxHOK9ipnZNEb5zBcufghL749x44bYTLt+PB7Q3TLDruODY0IxHUtiV9Z
tO4seFM91UQ8tixJAFTW0lyzJ+6+CWxJnmalbzMFcPDYhupuZVhOdmDc94H9hLeD7DHItJu8AJMh
p8AAQUasVFWLU7b+4UQLIE6M8EiQMzdt7OvakvmJkKH3hYWTH+8RMYRZs+nyqDzFZkHYEEBjM/EK
o20gTNhbmG/Ngcv9uU7blcUFDXhAHEhfgAUmQ/vqFn1LW7enUk85Ch5iHUDB0MfeQFjk3sb4uR/A
RvHLMsas2lXfB1fBFulZYuPdodT62jOBkMtEWEIot03ZCb+pOkGiaQflVdTQ1NYdLbWAjwbAITJs
JeS5hQO+iupIcuJEkgG3Jqajs+EK8xpjiMbOf4H6smymkatgq8qIuunOKsCC1PIDGsrswuki34JS
ekFrZrkRcXOiGNbZsv48kx1wpd/ZfZGeA4UMaT3kRW7bQzUM4UYYenookocq+YDKLHIDpzNuLXLH
PXPuNJKxyQpPrfSe5QauW2xtTWKsPavNn6pCb4FbAQt1Rv20HgZ6NudmaT9kUt7kZBf7i2izzaCQ
Px5F8/tMs1l55HzB18dgRqEO6e0G4yVqFFQ5sDtpIODZ1xea88kFEddTIPVrej6Ta9njR5x+NTRe
Uyyqp0TQNTWN3rqmDdBGgZdEKVnDdcIAYYnYIhZt4sngMEdX1ST3k0mRHkFAD5XwMqjcal5A1OdY
jvEtn4iNgYXXDLsBXYA/GAsnXM25TzVU+zmyE0iIYsOKHRwT9VOXT+SjE67sBwzoTkDEOi8ulXZb
69grOt3emA5dnZFmr5fCP/abUicOZRFfeq22vBYZtN+3S7+t0tDcBCVh1wwiBq/RbVIY249VSZ56
OR1QnFTeUCrsED3lo8VQgtClizJad2M8qqQlkqc8kzhAFmZw3aNnSHiwK4P8plRAeGz73SgJZ+q4
x76C2ZZgVAA5YdwRV1r0JtwsDLO44N2+bDSPe/eJAiZyR8pZPsfoy0H7wIa4HNOcTotmUUoqxBm4
OqpblrhPNgjrY2fqD5FmrJ7rnERgmzhP2Xw07ZFM7LSGSwWkfOqTXRCZnV+MWeotOsP0cR4vEyyU
mIWOBD3l/ZzCZi1MmNt2V14TDZRdgJXbUOpIblBgXQ0Fial6cFW0414vGFeZDP20ujy3tlIfwAHB
/o615egMofRR6PVrg68/LUmt+I2gzksDUsNU5meAGp1214ZT6k9qF596UGqrg2BiswgxOumGRi3b
K6egn/qdOtmQXDEuuSUcUdCzkrhRoZReZ5WKmwOXPTOlZ7rW45sZe+lqDZlFAr+EX1TTeKevqTcj
FS58ypHVwNXnQF5IYAE9sy5J5lA2vhk7d6VIZtpbN04Nx8roWo0lS96DW239etgVVJs+VKZ9IQKw
vNE1qpYLavn39GRdtS88VX8tcLhkPd0TYYKAqS9Gm6teCygo7QgwmyXu2Ugx91DyDNdUx35XNfFm
agKaVmjfayecj5LEQZjLYJ2GbNiyAZ3NBGZEmsOOCPrLNNBSXDPSayFu1EL5AvHoYjLXItXOhDjV
9xwKA/ooqEqJqXPkIR3CQxVR6S2hdl8EIMFb+IxEVHR7LQUiGGfBl6IwRgQyHVN+UZyJsutMUFth
dKvEz7okFH2IrC/QafbE5hBmtpwrg65i2bYfu7E8qHkq3N5mB01AwIUhavqohveNqi+E0+xjBBAY
2YuHLi0m4grIJNVm55hO5DgX/eLQO4ids0SlHpbaoamJcxyW9uysKSxTXt1FMGXydpPrHkkcZFaG
/I3DqWlqZtj8hRcPDs6voSUxgUbdkBP+FsB/J9hh8dvkvaXNHHrIqSPzN9xyKruSot6xhTBd3GZz
VWwE8ZheaLbJKSPHJQvPh6Soj1Pn3HPofC+0OfGqjVITOjxFKdE7Yt1S52OpiB5GFGuIJbpdoFJ0
JyGmqEQ2mxqnOhgfLd7Jyjnq7ZRwTfSdRnUARMiNyxbS5sBVgGlGsEPCJNOMvuRA9LaKSoOYyI7P
uYHGMdrHNeHkojUPGF8fA60ix171Aa3Gm7TKn5l5bQzhbLSit0mgXI1nhvWUhqGXazXc5lGhQRQd
yL/7OgcGKGN1eVUT/YS8AfhE7tVRYVDDDpIF0h9TvmBbDiswKYx/f4p6o5XkFE93nkYBElBUDapQ
3xyiFtVossaoh1OYJPcJ6Y214cfTQjRulZ2bpn9KB71155qlrA3vI6rCUKrbaW3JF2sR0OJ6Fnbq
oyiw3cYjbpeOPGdhOJWk4LCdfPu8/9vDtP/ICvx/ZJb2TYZl/W1L6f61SJ/T/s+cvr99969tJfmO
N9vir7HV/rGtpL+jNYsBR0UObDs2/Z7vbSXNYP7GeIuzLY8LzUY+zPeuEl9CvYimieaBwRjY/Gde
3zdCIpvxHgLx1T1sYTtQ1XXU9kNj1c6YrlV2rF8MrT+PM6YBXTmazdC4CWGoqvqx6rM7g8S/pZ8f
S5Xgq5+8Dm+0Wt8+gM6vin6Pxta/9RSyjMN4SHbCRQiCtWI0PAqGpLyvE3jnOTMl+6CFyRdjyG9m
u9Ld1ihuzKp9DKMvbZJ4nL7wAIjyZZTJRxPEVVbUH9sw/JlL5M8+JjIrLKKYAXXLfCPfmMc6FXSb
xaUD2wnVlESrfVbiSBnKGxaoF1PRH03tOZ+7n5gf3khtvl0fPMWWxc9FdfO26WdnMs7brhYQWJRj
M3EDivZKGytiDKyHeZZXhlLcTKP1kx73mxErsivElAx6BQ8aHUz5RhXRt5AfCGazLoOpPoom2ORZ
/HVZ0l+kev/bq8v/q1G94NXFz8IT9Nez+tMzvcg4/bFd/fu3/bKwWPa79aH4pltfZ+orD+CXfjVf
oUmMEhYfCvf1+5qia+80HlxsrOtjbFhrz/z7mqKLd+iiOXvjcsWNixr+n8znMX7/oVFtIQ6gJ47p
RKeFiLTGfrPFtSjTBRPiYCdGkyMuZr9TvWCtFmrBdKr5MmiNttEAx3piHG6LFUyWx+b7ZiFuMozN
r2GuJ9sygYSRNgbOZGBJCG+voFil1zPj9pZO1T4Zr/KFtLI2oM0lMoe0Crb0duAAp5MukBr3KWBh
wqKInh81jiiDbhJxqCtfgLZhNwlpMAolu0lmDpDjlOxFVr86pkIK+PiaT+2jPpT7eMhQ9BVxvonp
GewLqtMq7Tca8Qu7osbBHmYguyorWDw5D6E32WpEUZI7G7my4TO4onUkDA5b4K0TjU7HGAuSF5bs
Ksj6/CBnXXf7hE5QJamdzT73QxHfJXpfPw1h5tUNqADsv/21NstdN6cEF6oJJ6W0Dbe6WnMmwmRP
e5EB8BSRdB6TvH0Hap4ItpmgFnuOoACA/LHi8BRWobhJ1eC2JCtI6yym2oPargj1zmsizi2maB9g
/DfHrDa2RbrTy9g62hO6eBM3ex3PpJ9IzgBp6ZhA2uZb1UIEa0tinul/Jvt/Xnlc4s9N2ZIx8rca
nf9A7PN/pPT4/pIzYPrrteHmWcli5XMUPytt2//JEsF3f18iHEoPdqzVYY/rCbvvb0uE8w75Do5Y
iyWCudJKIPl1ndDfCfzXqBQZMuGJWcuSX9cJ7Z200TDyYv+qC/oHnBHWhDfrBJsLE12mWpZkmmA6
bwZa5FDS6+3qBJkHtM+ZRBsvCyZfXZTWDUy1+6wZIVNtHRgQtuQrOL6Xpgb+zid3zrkiZv5wljUP
9oKtIXsAweDCdXNOtsKryLx9tgEbWCEZPOBIybvOrMxvZ/B3hhxT36o7cLZavdKeXvRtMsSIAKMu
9YVlunFe0dw1yGXVaPy5eZHsZrLcFAJaOYFWztbsyZiXqT3dNV0JR6F03D6T3Q6cAUYnRaU3DmaW
HuWnotNMdJkWrUUiTvJ5WXZwt8kOCvt90ON1i+1ZeDAc+KXs0aFZ63XpMnpkfO3Gsh9J6qVjJKqM
EKDBjklbpzYySmQFlkSCk5INahNPoFzRpOGr5dy/ZJUv0R0kWmDe4+r0Y6WV23hm9TDngFMSfEzX
NNXXGEXJEfsW2ZtzvGfwswD1ohtcOPdS7drraSBFTI+D2e1s+iZ1rZ20YvCJCA5uFBMaUcC0jGHU
Nikc6Q7j5BYRMfUOgTy7emdmL6XRoRKMiTMp7OQzGorEWxqYwuYUjMdvfzSl+tFplmab941k1Fcm
/bGJP+SKIs9T1F6YLkR+HDoPaeMcjXgi+ITM1YRRIhyRnsmhc9CQExEgbt2FwiH2T/TFJdAf02WS
u151tqz0jxlTmO0yDU9OIIE0tSENMLilyJaLrak3X3WnNm+RcdUuJRFRPULxYxrr0RwNu6VqLk0U
lYdAV4RnhKyUTak86oxJ6ILMBKWWsvHaqsY1Nvd0CdPGs+NcPShqSUcgxz+fcTDwmHuBPM2h6VjW
l2AewwelezFsOmqmeZD58FjK8t7Mx1dho21IR/0SywwViH2Fb9049KTReMx724W3orYdLzBzOljt
CprJivw8WzVOFWaoFc0+FwFZQsNLDy8Nk0iUQWDN2wZRScc+HI8j3QZUObaBNhoQKwRlV2Cl2SRm
s+3yIX6w+5w+WZk3u3DW0svUGjdT186bZGKq7Ig2Og3MPZ30C+AXc5N0dGlpFN45VlBunLaOmBd0
ZAEF0o/U+fW/O8PPdA7fdwakjn+9M9w/F+Gf7Ad8z2/7AfpM6j/AeYA9jNVW8lvJiOaByo0jpfFd
xvDrfgB3ilISfwFfo2xdV+lf9wPxDlMGqy3VJt0MTgr/qG785uP+QdcpoRUIRBTCAOknTGm82Q96
QPB5MsfBjv7vLalTx8pinK6XxEEtEQAOR2cs2a+i+dH00Ghe08scvGGsBr+eiwu9vo09mdZuWsZj
IvT3DKiZ5zo09FpLBfndyOcOa9wVFVF4RUcuN2mtDYgS/Sy/TCp9IrRgsUt3eD8mRrdX7C50iXmM
tjL9PNmhddEHK0WF9xJMwVNa26RNd9NVLbr4Q6Z+xtNcE5cUW7tsCa6VSX4qYivclGXvZsTj+SnB
WLxyFiNtZvtRrDke4dKCSLX6GNs0fdqpJ0gLwhEFYnEUgXKlhGuwbXanx0q27R0rdOPGTjb5JcuD
4WUaHpsKH9UsEG6QCu8pdEBJVyJ/lLcaLVcUsw8WHJN7rSv3hZzNXUHWWC+YYpJT/+rEHSzfCbp8
pO060T18g4ZHZnoxlb7ZjISqe/i5vTSm8zQTpJES7OYNSXoI9dZn0aBj9RJklNm1Qd8tH8lpjZr7
SUMs31b9njT0D5ocv9ipYnkd6vkdBK7Fs3Ky5Yx4BDsrtiRiDJuqFbcEJT8DAdK8QokNX5P1uTbb
7NRXJS7xnIEKHfXAZfr2BCmq3EtJK3MKSX3EzYSajps4sDJ3SuRjc65vwH6CV0UigA5z1vfI4Iud
U/cuyhLHYzfwx2Zh9GzfGPbyldrkAfT5FqYT0TE09DH9DlTz8qz2bbqZEutWGx32r6SgQRE4XlHp
HGrkkxVVOqU/WPjZrA52N/EJ9ZSB/xfbiMnJMj7PTMaOWthNXLy422Au0zdF6lDh9Nq1DMhrGWjf
p3F01AnSVGrtQxGBnCmbBlmMmQUEmqSnRSmeY5NhQ0QYAM1zInRlRGqrQlimGPqPknECuZ5FszEA
8cfFPtDqOz1U5W5asff/XX5/tvxqqwb+71ZeYFD/uolfm+b1X7D//nWJ6/4VhOSPy/G3/+OXlVgx
TJZOWAjU5ayqGM9/O72vX5J46dG1G5ABtd9P8NKiaOdLYFTw2K/ckt9WYmT5a1OZWtpGucG/+Udd
QUyhf6jMsdLip8XQzyZBKYcH/81KLJVej+JiiHYJEUEbrRyvrDH+wM/d1m1+RjdcuwxIVbcx0DCX
EcKcqL+QXsRZeAAzYjUqmrOpvqhVSzaSmZ1MMT8sCshVpeoG1xj5R71ab2Rh94zL8tMSa1fMaRNm
gNkT02nVLcPhMk0julkSIzBR+wO9UiKiki99oh1GRz7aUTm4urTcXrN7H5EHsfTlNSP6R0dUjlfK
+V7MfgKvk/kHKFA5hS8oa3YOiA6yXL/AxSdyWdoTrQHrhZ/+mqcO0s31cJ4wUGkJfw4MTfFXUCDq
tX4jpLjl0lzpsnhKJ/KytS9NZOEOssoLcT/wwo0Yoge23HG2P096e58VS+kro65uJpUJx0Lxv0+y
9NJMBMthZAjdwOpuYq16zPsvpW1s1X65yJRCLTTqjxnSUYd8s6xhNhEcu55NYkyC4zyAMIxwfuZd
+hKZ2RdCt2+NIHzNA+KixzSkeo09UXKK4h8t/fQV8/VgvNpr7tRQEFWUhO8d5Xqq9JtlQVkx2OXT
OJtXozURU618bbv4SxTYD7XemzuzpwsAuB85UMlolJSVcdR284i3J6PsY86u+Oi5gSQENvphJfMm
Er8Y1PZ+JdASSssnLDTxyvQFtUzu0XqA6GzGqOJRZGlm+ML58NYejm1LJjdcqMmd8+hlJFx4sZOK
tGndU9Mq82ORw9KLv7bQXNuFpCC0LHpHPnxeZDecBD8sI6wG3L8DwnDU8gUqiv52aBN/qVXCO7CE
E7xReciDU2iW49UAJsXjIr9WTLmIJOvKQ8lGjXCMuXWR4oazR78JL3VKwN6oOjOfI43WgGbPGpWI
thMnTrokL10Qob2J5snFF1xtFv22wlRAvJIzbRqwmcSsrz6GnCsvZ0ZMr+jet9ijCWYUin7kSXyv
d8UXMoXwg9hKcxWARZGJ3m2LSWdkTEydORyzYL50bVr6FqItP43Il59R9LvFpLhZntyLhW1oafn3
BR+VDuONofMlrXH8vhyEn9f9hMwr9IKZa1zUers5h+kaNDpnd6aT37YooVz1VMCJycL0RdOyTcgh
KkqaK2hH28HJIoyD1T1ZhNtYcW6dKITWR1B6h3I8o+bgoK4cq4lVARDoTfeKCv4geA6kKJ6WFddZ
GOZW14JjVDj7blbdLGluLHVSoTKMj9NsMUn/3mP+A6j2R7k2C/UPbiHWstWhqoJgoKCEr/EW020W
agnXxgp3ZHTVrlUaAPPNvRGnOg9r9hOC3Bv6z/efxpwHpyc/lTYon+aHgcrQC6EoURDuLLvsXNW5
oZ3yoHNZZW1e9fHnBRVbq6bXiUUccNp+/GHX+RON5hvOzfcf71iqiT0QoNXbErrIhV6S9hAiGE1f
isayqZPPwWR4O4XlGSLCei/ohzhBdrY5NCrLzyYHq/nq9yL+l0/AVJMynn1DtbU3zV+EozKvDTAL
6TBcpJafw8gE7gihWGabMkh/csG/NZPf/DzcZux+QlNXmOSbyUyhq20zsP7t9IVNBS3Krkmvu4qV
pBmx+6hFQ57ocpBp7RCQPT5alJqF3vs19uXefppbuTO64lQ+9nXsMYR5yvtTnQyPdmlvyazb61V9
RS9iB7eDpYj0UmuuNoJMaYb2+m0xI39aMGHUMnlpYbeE1RNW0RfDCib63fEa1WNvMGU/TZliu5Uu
znMNqiuel6uiyt/3TnYO7Aj7ZDQ+17rzALOL43qDM0dyC4Hj2QboiZYxdnCzcirq5mPCcIY1RG93
VS9u85nE+Ca7SAFjysEym4Xol8p5edRq+yG0tcd0th9YaZBUPQAiKdcjBMote0bCYB3aYNkqbGFZ
Dz+MpV3FHeL983rxP2jR/n8aIX8/rTMY+eua8fxcddFz9mOF+Pu3/VIm2uo7zQCuS30I2eQXd8H3
A7vzDqs0VHZ9tcR8G9n81sBVMWJKJspyBUN8O5X/dmBX3+GvZtCr0/lVMTzb/+jArtM//uFdt7CG
4sJksaN/jGWb//iPi12CgI+uQqXsRuDubm1OgjjJ1e1Wb8J6KI/xoJyqsS6PaX3jhOhnsEsppLmG
pY2Rq0G1WE2PQukfnQmUmx6kr1NLyinCnx1RxV873jitpa6rh1g5NVJeOPCrLtKXwW8lHsPcybot
vDq5W6wv5jgTM5QwHenC4f2Sd4sfwvhx0XJb+z4dHTcTFVJNxHqtOA16gmcOuIc7mOO9WlrO9VyI
YxvMlBb9CQ1cSgnKcVFHm0QFVV0pVZq7rayvGrtCtwktrA450CMe8vD05SxCeFGL9JDnZuSnmni0
sui9YdEzYyh3pZHpzD67yG2foQm1WZFySP+EnUM/kIHnVCjN42YR+6XVQa5G7W2EjzqobBIzRfdY
kPYy8RajIa8xhrZPc5Z0YORxNMTz5MV989Aq+bil1KSDh+5Vr3MEu8m4p/XrVtjmdnFZdVsxlG5R
yRDJNEAPWYl4b7JmjgMBB5TBtgtI39q2CI7oVwY9LAc8nTn92zqnZxnb+wHxZmKiaiWzGLq0cbEA
lPizjQaoUm/KalS8We8fi9FwTkBYcCQMFf12nOBa36WbwGm+KkZ8kK2wNmad175Fv/JalfuyJpuc
cLCCpv5/R0k/NUbhNvqbxcd9jprn+A/H0/Ubfll2DFYQUNjrGqIhmvqhT8hXmP2ARQZSBKhIruqm
XzUr5jvad2z6rAYrKH9dLH7XrBhMpAHTG/z5T0+n32qY33d8S19XO8HRmdGUtvLp11XphxKLGa+q
p71d+2Jcz5J5cZM56IvLK2JIdXcwTNwU1YDReEIjCvwcoF6SfE4aY1eHxQcyQ+0IHWmuFocky59x
E3FwHNCICyoznI/WfD8N9TpUEEjArau6xqwR5k/ZXO5Yg/yVVSKLrUiZHYfGbVG0dMzbC/z1G84U
nqLou97K95bRbwo5fNQBfriLMmOcKtzMSr7KjCDB0AA4SDR0234AYFURMWrsfriff1IK/vEI//0q
sWcw9yNygvroj1fJicE9BHhVfNmmtwXmSH1hSQt+yrt8S1v6dju+cQLQFaDjcdaC8IfbMUxGhrc+
bnwl+dQwlhmzm2iB2sHyOXqaiH32ha3VfO2YSswtpU89XpWNk7s1dG/CkD6FwUvAzVAWsHcD+mPl
Q9RmLCII2uVL6WAt6jZlCMgJwaElhtuhcv/+Ur0p2n+5VhAFeLIFFxqv3x9/hYb9JW9LvfZLrbyk
tjcL565fwiuZyleM+9vUsR9SPPu9meBHSX4iLnrLfP12BXHIIwamCc9U9s2tGrGt2sRL1oR0h9tA
Jl8t5yXWys+koxxqEeFvLy3daxpaBowCN5WTE8NskjkVLuLUpiF9zkQ7ukJvQm8RyafWrDb4qBn4
GOSdiuAu6CkYW7KNeUc0SfSaTjQfCY8lzqFiuDabix00e/zTiAiIz8Wlg4adGVHUg+upm/5aV+Rh
jupVj9V+d63+9fnMfjMHXn9/3LRYacFhMkuw3vz+fVci9ypirE4Ld1mnyZEOBQ62fmQTGqI7O3F2
8McEfKdDohSCzRIaTQZZQBOomw39OpTB4A5x+5wZ9aVW08dlFveQWHamkx3ykuSW5DqYmwyfXHLb
DKbtZlCF0km8X9AgF2m4y6rq2jLgfRJU1TLZDSbnutPsx0TL9hrjXrsqCOWUQeOSSz+ow7W6FJob
mbniTjK5UZvs3NN6cs1hqHBBHzrRPBqhcSmV7Fwpqur1UY1l0mE/jOVFDs5tfOfMtEky0n4AjJc7
FWskxu+SMTGhFZjSC0V8UJw7aqs9Hd+P06RdD7TXN8Eib/GE3ZGi3hvLfT/i4i/mG6CgByXWNkhZ
V5wEipHStUZaaq2ocEJGe5qNp6DTfU1XNnl9HtLbxAkuLJxbKp41tcnF0LgpjOHLrO/UPMMPIJzr
nrNsZi0MLTz7QRLRt8jmumtIPJTFlWpK3yIjTNb5UQrFbRrlU2R0Z3KT7x2wpOwgt41tX0EfvJJR
f5yL4ZOgo6Aq0SWe670lioeonv15mL4OLTc1MD9pdvVQ1OGOyosnlGKjV6gaqk09EDTNPAVf3nFq
lS0O1g9Fll8ZY+fJITtFhXpiv6Ct0vlOx+caql2bztdz3KbUhdmTNBALyBBWSGp9bJbzREvQOUaC
NhPQLLtc0pXHcLBj+yoJ9ds5Sj45rX6SSb5pmRbxhOy6gJFPcKOFuJVgLqKmBuZg7HFFXZZAKdwl
L7xv7Hbyzj5ghNM3Jmd9WQ9eEmmpn+lg3dOg2ltZcEPf9ORkBBAm2B+UdKNHcC86nmmNFspo7DDa
YkOpd7lxPxS6b3XmdlTuJu2lbu7I66GCVR9r3TgEyPwzYAQWCer838em/wiz0KYgj8F/0X7eIIeu
/XGIjI2uHbsoYhgfODdZ3YJ+ZI47ard9wwHVerUi+3rJk68ETJEoQMUcaOVLmpWQ4XCBkSE0xmqx
SwP4D9xcQ3q4QuAlcKZG0i/48F5e5aNXzvJGb8z93Jpbp3ZuJjp50Hl3WCtpCzpbTXFuxMJC0xTt
UWPsoob2uZLtRW/aG62eb2Gjk67Qvrd43EKTPnNcLVDA9bt2tY/Ygx26BhDPOgFmpeSfyCB+QMGV
7RSLjxA4nKDpMz4lRJF6qtOcykL92DmZ9I1QNTkHW//D3Zksx41s2fZX6gdQBjj6yRtE35PBXprA
KFFy9I6++/q3wLzXUmLmTb4yq9EbZCRFUYwIBODwc87ea/tLreSlzHdhzWUMrvq9rxFcr3qqDxNg
58LqsRJWmhpJjFJzMn29ydxcrSuSmNCo+XAF3OBATCjReQz5pWefvbE9z/0V8vsOxTw8B4macvsL
NL068Ox7zRc0APivqOaFnMmlh7C20L192tu7BGm73jYbVxQRchOajxi09pGTrqlzBLcmG2wyTtHc
se6MKXpSvflYE+BLSjpIey9j2ci+uHOzOyGNpGP6FGPJttc9TipiBtZ1CQEKMemSdsCwsPL6e0Pr
3HbNJ92P15HixluklzhqDmNc7n1jPMYGKRM2ZMGRIMiehgpc+F0XIqpge+NV2KwGtc19Z5/5LT4p
xLmmWRK9qHZmwpamDdxNmiHfdV8k7m5j8FdZmDNQRdIHCergh9p66uIHZyLkozfxa651GYPVcnEI
RdY1zCfQaHikrHuBhc8YvUMftecYv2ozFqsYSxpCqYcODUOE25OLepOE4dVln1cULeHr1i7XE5x4
BlrDO9dipqdXRLkO0RpgaLtJVf3dnVSxRWC/9fR4hXpyPzM1Os/ZK8FFYhfcbrhaHAbMdfzNjV/M
2L60RI7EXs16J7ado5HIpbHn6ZZaxLrWI/io7Z3PNel4A7PrmuoQd5/f9KfMIkUlqsnvqFyUS+BW
RmffhOq+eEbS86QImK5DLES22hlyHzX8oPmUZ1z9zygndwXZm7HVLTNzJEiGBGO6NUA5F0IxtEwi
63Fys5eU6OUyUDsf5oo3TF9Ga++0vL2AHa8T2myymoPD8NNrmk3SqWMwG1eJUC+cF9+7V2azrm1j
0enfGjrbSrOWpsH0umw2I5rKLA8OWsEUg5Wm1W2Qyc953ayM8ptvqy+m6RFuUNybQ/El0tRO77V7
bDxbUpT92zCYa/mKz8lOFcufu2n5COYjrIcQKHW17Q2GS2N6Mlu1wyu1jvtgrbqH0E2f7Zy1ImKn
6FT2JWnjBzpcK9c0Oe8v0TzoYOVG374YK5t0YfjvfELSzL7Mf7an/DSMzibxCOVsRfSDOIurI/Nb
AV3HMrsb4eMmrPIvFrLznCs0QgLUWnvDHNb0ZrhZcrHa0/m96da1qbNIUyTnTdvWC7r+b6Gj9rEy
H/tWHudlDBcl/iPvVoucOxNonhL2qcEuI43wtde0b6q1l+wz6CSyNISptfPEsA45yH44F99xf8cw
fps/s+OGoprfz13TdNir1HhLB3ujKuNeTh134+Emls2dGTubYuASLNOTcs98Dq9Ij5Zlbj0qGoNI
lFYRB1M0/bIuq0PefJ9bDNwcWPphJlhLW/1MIv0mkWpfx3zMHt7Psl7jI5NMwOvhScX5PmvFddTr
jV2Xu9Q5yh70aZM9a+EdUU17W4XAlId1VHg7e4q+IbVbB/1Q4JyCVQCLFY1uA7OA1QysFN6ehStp
/Vv4jA1weYsSG/y6KLD8hW7MUDuXuMt9fdcY7LBEUr3WXvQzcd5ot6eb2HKf2CgJ7IFI87wxYxLu
Mmy8axV3Oqf1zjhauYbb6XudaetkhNyq5fiSJB3bfk54tdD/ZYl1jlW4DosOrleTLT1j4CKorBc5
aq9MRr41WVQtCNXT9q6ZXYdW3yn90RPTUjnu18jlixis7mo0fZgVMjxgSKqxTVeYTKecvQn3GGlx
CsVJvQ4rVtx27N6kbzCzr7ZJOzW7vv4sKe33SQdlzBycgyUEhwIqbhTgv5cxfgoDVVZ1tUKa+CMj
GlpIe2s18mgNnzFw5qLutxqcpwJAaOBjQt+NT+D3pwpgNGhJQDBPXX3jFrD0wploVuDEhW4dqk8K
NPqmvz8bOTEEMVEiMN4GQPGhxAzdwZuYG5M4PlgbOnMrC9onfNpVncfLWGxhJX9SPf/lUH54xvkV
/VLUgrHTRSRR0yCFvoyDOMTMvcdE34j4MwS9+ODBmWtz3h2NDJonTIzey6NfnitUofKYdHOLN4yb
0Z2GFeKAtahuTYzsWeLguyHUFhBZUtVg6bxzi5a0K7eGNzx2j4V0tloEq3JMViJrt1IAZu/NzT+X
yPMU5bfPe36NbAbmvjFupY/4UtdnttFDQ1n57bNmNYxvP+Ok/+WMmp8BHRktIv6znA+Sg1ZH8FIw
J12l0XQrzHZ2uSGEf+in79H9P7+Zv30qFMxz0YnxasYm/vrhatLIW1G25WpINyrf9oG9TIyntELo
Ewx/tB7/Y3X7lzbM/Lb+fK6PzBQ6aHBN+oZIjbjahug5J33cdbH5yRXyd09jYqvwOXBoNmYM0a9v
abQCF7jde1e2WfLJzmEuSzv5zK71N6cBnTe8afPparPQ/P40iR6GKcKmctV1DPNQU3HrXf/zh/OR
sDxfDgZaQwYKBPP8lQJrdGOOi5MTAY7kaxV0a9rFq4L9tQYOT0t3SRgtQxPPdZGuK7e/BRXyNeyN
z3KUPsw2/vUyHAvtAelr9qzD+fWIQtdTUs5ZKCDNzmWWkiXjgGC4aj6+B7N5zSq1JwnzEKdvSjRH
f6yP7fDZRfE3Cx/CeEKc6Km+dzt/fxGC7DfIgzTJ/dB4mEac29qwS3Ks9j9bsBHB5Z+Pvfk3y95v
z/dh2aszIHjQPRARNobDgJPVNnuj87JhK4L9X301IvtprKMzCP0TKej7Kiq386Ks3HFHf1Nz3V0o
QcqJbKXBggAFuws7HwKI2PRy3Dmpvnab/t7uxt1YGY+pIZ7QHC47QHzLCGN/EOXXLA2e3VHNZt21
MZT/85WduRdhVsJ0kFPNDqlfP1dCJnG+4PWBMERyAumB9d4cITB9mlv6t9fKL080H+tflnXPlFrf
OzyRO2SrHnduxIbnnz+vvzTOuFQYeROSAQee/z40zoJuJMYs9WAYUSZiBL8ECFtGiWnCotdsTC+Z
+Timn5kh/+6NwdZn5cKZ6pofAy2UY8tODRXbr+bNGp4N4Ij//LY+e4IP67NtVLo52H88QVGfWuez
1fIDyYqdEgful7fgfDhwpNl49E55Bgypx07B2shliHaHEEmbwE9HTg8S6TwwDwRag7F23BN53+tS
+1YG9sXKLRDe+vhQj+PLMC0rBGYDEABbvzFCY5e4W0+N138+Jn/AnT/cgkENGjoH3UaO/R5H/8v5
JAq7dqAz8poBpBgVuSWqmE49qeMLxf1kTGuwOpNFNwqpmKabj5pS7lrDvbbA/aYZ6a6zHBBM3omB
3zIX9iUoqm0O6c0M75qku6tqdSJh6/tEas/C6aNjFrrnSugrG0jkSMk5+sV2vpoLv79FfXJTm+ZF
Ik8iJjUqkTJpAFUmfBK9GHdFqt81JM6HVg4iFzpCm38drDmGTDtN8HqbikZhCeDHO+emvw0AKOTB
tKb621YstrYH+oX8n/nX2cO0FhKQhjY8BYaL49Xfjr6OuEmdOqE/zCvyxEtrSDlDV3TOLPdsWDFe
IfvJ1qynjHWkUXy+ZTLu5AIM+MkZ9Js6Cc+mlu+x9W5L3CGSX9NaAkQpDBvNuGkUJ0Ktr0q3OHE+
3gWhdYmJFsAzs7JdKhlVfU0z/cHL/a03elvDjs9NQ2Qdf1/pbybADbtLtmqudZsrGuTZtbd0JakB
ZrIu3eq1IuindYhR5s1Plo9GZdiRFHDbaNkGFl0e5V+7dLjGBIdpffAyWtFzINVPfwheXOrbRdbR
P26diWyKvH/1Mm87AMXPpLUE5wBulvBd7VZk9JNsdHGFhgdxCpG0h+S+9mn9w6wYY5VsErgU8ETV
6pLE3okm2dvkFc8NkLI8UUjNoxWa55vWih57p/mqg/17/6WN4rUV4CayI3lEq4Z5WR5R2CUaYrdm
DL/7rdzW9texB4vWOitUSwPNkMZbOGSGhEjSdlkrzfXYPzlm+cNLxqtKvX8lNvxvW4z//1KfsHn+
z8KT7ev0+l/3TRUVv2tP+Ed/zH/NGVmAxx0kARY9tmEs0H/ITvgbAfsY+iR2PRfdMDe1P30iAFHB
0jOcxTtuzIrmP30isyHY9+cdnQH2wvgfyU7Eh62ZYFeI2ISXwP/msunDnZUoOZtBnWyXJYUfjBBH
rRxMxyvRmdYWZla6wDSA/AqgVJjAInKHUtAcwhpFqmsbhkujLPINbWwGGlsTZFTs9t+mIRk2Re1P
X4Op7G8cEa1NGcb0d+lLVs1CC8KTXZrXwP5SEroFaC99SDN5KbKgWjYhJsW6sWnEpAVxJffapD+Z
trZRZXEbgsAJS/tBdbVkYlUcLEBEs/dYLcVkXtxZVZkEMSrKatjh0dMPSW98RXUbozDZtx3kpYAZ
j2TVDqCAAIMaIK8Vzsqxa3kzSftURxP9iNzkV2T2sLIwZjD+Vm9tgr8l6TbOTHwJsqVjFK9BJzd2
QrgZWRxnLaBxX+qZfxyCYu/PUT6meG4r4GY1Vku69XEVf2XXLZqFH0322SEaYjXW4HGaoNn4Xo1A
dID4RBGVrTK73gTZeCCl4SK7cUmAyKIrTg0cqdKkqeegmq2+maa2xbW3a4V9b6RYD3XW9kfH76ed
tEO4LpPnj4cmgOy9ZLFop0VqTvbaEpW7RODtLduSMPOiLjbQJm96tyNDto4CbRvFVp4sSnu4dkNn
LJzJ0YvN+4Xyv72Y/EdewfxE31XBeEaGTf1/3l3N8oeakbW//WGdN1HD7eZHNd79QB3Y/NtnO//k
/+tf/teP99/yCUD3/fL5z4vFvnr9XSUyX21/LBOO+d+mQXmE88uZGSV/2ost6791i+VhtvdamLkE
dcS/lwkfbAHbGHQi1N+ATFhb/pSJYG5gcE24hcMG/X+mTnsf2v+2X0L0O684pD3Or+CjFHYabAWt
UkLzmqKrasj0SwCvY5QKU9oXzY/W9IdVU7VnO5QFfPW4XE2mKJaR5xLu3vXnGtYkzdh8ORWlAsWJ
07gBPMrWclXCG7Ycevv5xCgQt+g30vIe9MIgRQDzMIoIf+X2Sb/IqzT64xz8jx2F9zTF397YnErO
dt8lRJLK0P+gf0khWCZJBobLtyAXmaGob5pRC9dNGlRcg327a1r2BPRQpiPS15yY2GFcjLopnyw6
qAPKuwOFGtFARovWIQyNI6Rebhjg7TXuwEvyxLtlj1BhC8UgW9mhP22EWaYbVn4YohLNP9qSPRT0
bF8581QzW+XaUN3Wx7ABjLqchnaFctVcgPrsNxZ2MBP8fB9/ciQ+htyzjScaCiaLQU+Qxoc7N3p+
2RI3YNpUy1Ff0QwuN5Gj2rOpkLZDAO4PjZn0m8QsQITHQ3VD5Dio1WPW8slM3nTWM8dct4WJyyod
uk2E62utF5FDyIz5WQD1XxUeuGmo49+Tf2jRfPTTdOXohn4eGCvfPyPg/26Acl4rp+522Ny30Pw3
ts3RdzUZbVtR8K2jnZSXPmZoIcTIy8tAY41Y9do6WLZ1PxyiwTmEThMeRz/bCTP3902LgVEzipuo
s7/UKe1qu8sfwOVdhpzJ0cKhvHnzZ96j60/HdCYimjOlInSjrRP67V4zYKbnsYmkwZPaknjaT/oL
f9PqpFWM2YlWJ0hs+tW/f2BRRVwuJ5GgdOwvYSfdB2uIT7g8McGV7UHUT6VHFkNbOcVGyonjALB3
FdrMSTQzvLRDiNl6TPeltxjI2Km8fjz7ZiPWeX6nx+6PX7ZFt39cUr86B4y5F/DblYauFaHZ3JHE
WkV+0+8v126MrAFxaMD4E9UqbwK10gMqnUmvkTUljdqagQl7S2k3xGyFW9Fxz7IrUpNHsuovxC68
iDDXjp40zeU/vzbxcRfEyY+Uji6/KQwcveCifn9xBfrPxovoYAyuZq2HInvqQDbiLWTe4+vxrdP1
pzwOs13pJXhE4i7eu4P1mPDSgAmJhq14KndDN+vTtUIxcIs3jsjUhSTUVRFN7TN5rYBkba88ogdl
OJYy3Mz7GTBHW8yanBP6KONIJFtP+6Q+cyT99VQY3tbyu34r0a8fMdmOfnmyNB3Hq00dmA/qhQH1
XdqSe2uM9UpnqTuasaWW9tRGV9qyP43OEY+kNu3BtO8saVpH1aA9ap1sqbE2Ym+RYMr9m6xNhqvk
jN/3hZ2wJbB4m+pW9cmXNGvUFSMmIX4Djqyq8O6aTEAHTozXvolAMZY4UUbdzTcpZCPUUj5WHJWt
uiTUd4XqsVB2EfjoOj1oiKKWfuNHL06BaWTwtY1rRsM88BfbsHCv2RAW61DvS3zCXT9Lr0zMTs5C
yqK7rzuUBPG+BcO6D8es2TqkpLWeP1wNQIAArComaB6SiqFqKtjmVKBhLSD1mtAZjZiUr1ko8v5V
a9UH0IbuLUyBY+p1awMG+74cQoGbF2pfN24njLibRAPAPHQohFxUIe1w2xFTort1eoq0oHmGmViu
kVcEF1DOY5ttMjjPG0+W5ZKEDSZGJNQTj6O1hIMI60SrB0WYrI99iwCvb7Xo0He+dkgnYa6A1slX
abtbt7bgVidZu8a9imzDxq6xM3Hw8rHozbMdiR05nd4Lxjc0GdJ8tMnWxddafRXxoK+QbuarjoT4
g5cmN1nolSjAZ9lMJYvNfRho6mRrASu0L46NYfY7wqNXoozhQ7folUR9L6zW/CIj3NWiNQ45U4SF
TRDIwVAaNbzDS88cHfXBlHv3ToQCqtfQWvWNR1TE2FqXhr2yJWS7x6y8D8IufQlQZjFvMepF1yXu
qgvy7p6Aq2lbiEZboiWt5qgRZ10nsX4zM1bODhDUwG6vPWfRCTCuuKout89Tyag3RhYvev0JnEl+
hnKx6ENxr9nKwrRiXPVS2DdNTgle4rsK3pyipMk6X9jCbtpt2KAeTw1z3Ja9ES39nvT2QK+dg9lL
E4t3ggAjEJ8tMX8dTDkID9Ha4mayGM58GCokdqGQP2DfQ3nIOV9FwUU5zR1Uo0WeDsYDekZkO613
qP0QPaGXg9jNxudY+N0+57zbFqUw17KN7HVK/6EmjNOL0vrgO+lDVGDdD4dRrj5ZFz8Uh/RB59QF
0qkoDik2/+IHGid9jjAGdytOY6C7dxYmyUWQWHuvHaaD8tYKTtZSSXO4lkVy9tzumoZIVadB1zcw
YRDrqlvLhccN7h073MT6WPjjqZ7Chd8BEHcbhsf5WH92c/x4t5lfOb1cvEzQuDBPfdjXFVUQSpMd
D9RmsqXaSu4zOxZrIsHvOMADDRgzXvkVysB66tW8NkWcREawKpt+M0aju7DGWmf8Smk0ea48xmBZ
B3Ns11Nikp4TjU8RymbClfRwp4mhXI9kOm/zrFz/82fA8f7Lp8AEGrOdx9aMRDCuyt9vTpZpVpYe
SrXGAWAj3+tXQlXWMy2/5MG3KWwhJD/YAR1/OWlPIUXGzi7rh9wexD1eUbK2alACgV0c+kDsp7L+
gZ0YeEma7hMPIGif29ggCb9c0IoKV04LvhwxYAFv1SyWSclCqbdyZebjKQb9ftElYsCoFAdlRJcW
YNdNlcyJiyWxEFOXHQhOvW+c7hyT1rkqyAgjT4nr3gielElla3g52rNYHYY+R5hXcyYMZnvHiV7f
zqZaYyxQIE1RcubYcqvMovIURC7fK79IL9MxZeXuuZ1e48BGGNGXoj42yRzOSpIYyFT+iYisA6eG
eSALCqZFLQ8WPlXazv9+8L3Mp7UgVu/fMloMG0ia5015TMYrt66hLpoFjERzbUXo/up4hx6gXtia
XIOtT5HfCQBL6MUOU1R/60cw0U3mOgciJchxwv+FWzbc69OwB+8ijm5nPRbcw3d12Jw6FSk6pnuu
FusQBLqzxA1Mi9bnDquNKQA3AZ04NPqTCK+mGrxjRIxRnDn5uS36/KzVWX4upqNfhOEZB9xwbDo2
dk71llMRbtMQUWzpRwho66TG56OsiMgFIpRQKS611uvO8ODp2ZrFtHU9NiJT4n6Lx6k4F3r3OFpa
fJfY3SEfUsgTDgIZUxnDmWG6vTPG8WtXhfadZn1vaYZbYPivY6+nj7L3jsDOg0WQO8VWdTC8fYF9
Nm7eG9STh7YADDhn+TUYUOeQ7essYqmMNTC4/EACQLFyQ87WoP5ukKHOoPdLYu7CKOv2HNTwjvAL
daxKNLxEW+6g8p30THurSx3t4lDY2ypIfyAAs3mXWkFUlfjm1COtjnhCWYuC0eCnFkRDb0u0MLux
mBblIIG2u+aRX1+vY/9cpojTVMi2wyj9y2Do3c4qUrGeqm2nCaTScVRvirh7bEB3h22+tS0g29Kw
7vOIaAgM7RXC0C3ypX1BX2phWVl5aBJCykRZU0iG5qaV7XNMEvzgWwR3mDk0ODMGxFeZK3KEv7IM
oQfIs4eoNZytr5z7pOl6sucqd90Sk3fl0gDhIlEGliCqYtLlEYYeaRDNd3IsRHHbLqZcfySgDOJf
aDXH3sbybXfAl0d7kzTlsOvD8DmY4vbgtSN3IukucsOJNpxjKhAWo0mHlIaq1RZ+OREmtnMrREE2
Jt+T3pGgGoiJWAFCvdJUyp0cyodwiBNy/oJF7YX5EaThImkDtB2DHw0HX1cm4ihkW5Vy4z3WaVbW
a2ckzcHoUfzEffG1atpjPorveYsA2En78tZNp47bNTEbdTWNZ5awGJ2Yb6xDx2qp1XgAIv4zaezv
HdXgkrnqV2GiKKfk0bk9Rq+Jp9U5eiKuDspenktssnJsT+wqX4oBHR/+EZbMPsTZ0iomCjaokVED
K6LNXBDXK98UxIFLPA3TxZBpu0sTEQApDNaBt/SZ9DQqJH+NDgiDdfMxcIeYEDKLDAQSNIhII2iD
VIa0POiqZqxX1Xq0asv+p0s4DQMCmmy5JjxEdkgIx8LYjoWV7aJshWE2p4TG4UEJvBPaVN1qTWlu
pm6IV0kUbNJS+Zc+45DHQ3oVs15TyuyJRUhcXVHvJy19tlSW3bRsuFZjrpxV1EiSvNomOzkjmYrY
6MG9Rja35M7JNpNbajdNvyoLq3hAp+s8xHF7o/W0V9kVHBIdWayTZ8O5tsmEKAknqd36jojfcl81
dCb8CBFeW+chSglo7Q1hE4RJ9/uyspe9o4m78F7vynsAlsVBRAYxGXn3iGk2uyuK+lVvpPnE632p
xugxM6weVBEpsW5OCZIGQbqBNxYRtAeVpZusDN074V+gGbEyqkK/60jzuUvJi4j7/DUjsGKHaHJE
jn8QpSAprNDk8f0rUVTdssxs/IFGYp68qjVP71/N4nZ+lbdnT/lKV1TbBBpmIk70JD6N4/Alq4px
29uqoTZjErAMl2mEpNGURXUjCf9d2z1emyRt9bOfWfq5bEHJBGm09lvDW7FXwF7CYoJqlDd2EEJq
u7Cc3KW9q2Rd7E1T3NttaRP5IOTO6ttvY+MaZ3msdXPqZwRaeubGnJ67MUj34cBFD3PuOE2qP8rE
8/dA4PZNHVz72gabIesbcnyWpS7LbZPawamtu389gLwNTu/fSxrazbg+AM0lmr2OSXJc1HrH4pOQ
cqIN5a3wQW+ocetpWvwUkmK+DDqd3XOH+LTNJvcypt9S2V6jvqL9IgbjEKXj/O/z8pb6zFzXvUH4
IxacbZwF7gmfaroagploUdnoNgdcjigWM0SrFWmTonjpdKKnDMJ+1v4wWou+GLUt7bD2Utfj2Y3t
8dzawTGq+/oUj9+KoDP2ypy6hY5RlaVYk4RhpPcOa5GbB9lZ5kSLMiYjcEFntbdwkxCUYA2nOnyE
ZTjdGEbV3ZbccXSJqNYO5iibujxXyHrlmFrbDCctQua6oSSewMT3B9OZrEttW19xfsbnED7BfmJ8
slRhwX1sMPWtY0FahTfu7cIavnDvR+oiiBLNkTN+TyRdTL217wDSJTsr875XEocb48w7mm/9zunA
FfqmCfRFN6IzIIgffl5pr27XPQRRJd9gjVp0aazIKV+aNuO6DkqxzSy2q5E9zBwvmWxtGU/EbkMn
HMc7gu3DJVUcMK0imS6IyofFUFvFbrClswC3L95gUjlJEH3htkrbs8z2CLemRRaazzF7onuCsW/6
utqL2fTkunz67piOD9Zo/TDCkRWpFz+ntrOOGThV1+A0scKdW7DuRnrv7obhTTjutIxyvWNWpJN4
TLaRZno7X28WjnKjnT+66KCNVJ7zm6Kqf2ruoYpHBKkYT6Rk0GSa+R3jqXg3Dn22qkEIBgEp3xo+
hF1dJO6yLx7NkIyAoLY3PifPvVFZ3I9JVN4SxeCxSkn47tzybnLRAqRBOV8WIt0bebC0ogExWR/d
Sc70Bcu7c5sHgAxCtnplXAWbLu6sM33NFx0uJjLWePxOSOeG4psRfa6Yuxdd+GNwy2efSzT1wpfO
dfQll3ZwNYZulaRoIwbIUtd68Cm0M3w6mR+XQC2HcYnu3zg07MIhSh7TEep2a6N0VqHxE5bh1bJL
+SVmk7203L5DJz+95MLBJD4U/n7UmdCPCX6XMEdRSyOBQTWSzh8VggWrpjqJibrUh/qxaZ3mZWIt
BuDVKQQHccxeIXP3GeLa88QbW4uE3afTYHIwe/3Ezaja97Qs9sbgpZBNqI86HDfLya2rm5HZ0roq
I+8u8kJjOdkomRKtZq6VVvGr5QR3VYEJocV/cm/hL1A1TT5cBSffJftjkTHbi2TXf0eB+12zQ3ff
FT5mUBjZRLCr4lHqMl1ZTmxfLeValDxqurhOYm6TIrGOjlPcpYicNhbRBXspy/5UsnnHoBRVWKw0
ohJsu7ujrqP9Pol8VXg0newGA18BjZN1zk9fLC8qFrpsjK+2ZX+JrRaLoDTPUyblz5S6xR83wqdP
ihPwSYFFjumA7J1kwuA6kIuKo9b46ZnRUQk3XylfBmettR9cldqvYdPhqYmGgXKFdt4Y4aDofG76
ViJpGyUjRBdF48pog+EegVhHKKvuXsm3onFoqvxWl1G6KeRoXLQ6mp2D4UgtEqmZJBfvSi3WjrFO
AcGIxYJ05uSHJJL6vnfZ7hmjtU5Dsi1QF+p4mcZ6M0DPKdxGw/1BHyrGXwH0xh3nCCN9lUVqAH/j
FUujaTGIFYXAkwChyBPjE3tDNsTmgxEE+a5r5XTS2euQ9MI4FR9kcIowGwxTZix00YAHmLy222Zx
/IPVJV+NfjIu0zwa9nqkfvQp7GaPrK3lFJXB0mRSvqyDOmQXk910ntFs3ZhRRyVHlrUY+egYmlso
TcOq9v3mYktZYy5sm1UR4E5y2vy7z9vZyKA0l0VVENuXu/5aDVCXCKVt6QFds+QoEODc9gZrhIwk
JikbCp6Y3HytmfopH2cZdFJiUBbW16oAXO0J7b4bSMr684Fqc8TEbyaLP79Xuz0bRrfu1mUzkK8V
u/96cOevOnh61NK62BSl1E/6bS8D86Tmn3z/6v3BFTn/xq37kw4t2pXlWtSVs+i9kgsm00vz9P5Q
enQStSk4OHF5H/FaV30hnpU9a3hKZQqSUf/94AQaMyTLPkzkPJ1qL0uQ+mA8S/BDt7oGtUonkDH3
vXLfCuRG7w9h6j/F/bTRC4dEYfILTu8PsssIWDSQvhl5Uh11Qx2dRLi7poymkwhw/FUkfCwiPjx4
49AXBvcmgPR1jCY5z9ffH/spo5OMxXYjGgjAeWNnh9qiBlXETwouwAPFa7oIa1hdvkadlOvNnOHo
XYUKaeNp3e0UZYuGd3vz/qewK/tbJ2eHT+O33Lx/D7HuQFQcn702av6Fpa24qHBfBCk4cC8pg4s/
f5+PHyco/VC8E9lqlJZzBjPjnPW+UjhNc8vdx4wcm7g62boKb3KqtEff7Q9jM463NE+yx8xUr+Fo
uOf3v4td7pKGYdfH978MfDDFNoX1PmUHeShTyLq+J/UbODLLzML1AqRrunl/SMueWrtiAJIyrqLU
4MecvoHOnoDmrd0vVaW3N32stTfvX7Ui29R1mjMmofnDTrCPl4TQFZSeDqxJwG9XPfHca+AYj+Y4
+Eef61xoTXGBB5IsndCI90Nf5AdXTeDJB4cNXR5gl+lofeltiksl1+/roTRWppGJS0pxuy/sotpN
RZbe5qbBnIztyovRaFe3s/ufOvoJBtL6d40R0oIMUflQwxbeEMxVnQQetiN93Hop++pela79RfNv
7BD8cWVTeJklaTa9gLFDF9PGqISXvlZvARvrhstPdg3xMU5HRDpcDbYVyTaAyL3ShFtuknF802gn
bdxUDTdplP7gplEt217qYJeH8PjHQ+lCNfUJ8Tvibg6qzD7UfdpuSi5zt+3gE0x5va5sAYNsjC9D
90aiXnVmBip2YvDXXmFn+M0q+Zy4gYWVF3VcO1jy2UmLw+gqdYe/WzyINFq+/9Qwhf62+b9sncdy
40gWRb8IEfBmC3pPUYaSNghZ2IRHwnz9HKh7YjazYYis7hKLBDJfXmt3z45aqAvHmfYZjryNNkIG
plm0A6NPfW88eFrfn+Bys3Na6H7V1eqlUMb5n8a8bFPwE2MOxDDdJpO7wahKIhFg/0NKQ5EfBl23
/3vtnz/46671Gt50/mrXpFgSYL2bVIy+dhrTJXtJOj1fNWb9iCTimMxG08ZL78oAD5THcNeWoAM7
aoe9IMa47CfjU0ztiy0CPJlzLJq+VnN1FzVgVSGNSnplMFDk9DCTlAVy0xRLqal7k7xlDfhiR8Z2
H9yESb5SHnq3Mu+fW9ZleI/C3kSED7JukRgzrZmO0mVU5ASdOMlP3SevTVJSbJ/Uezq4Mt8VZxDd
s2nS4QcKiB+vSD5LjbTQ2LWJzudSMGtqm0gufbGGOF4rtUpgcg41ZFo2fXdGOGxsSx/8sLY3ZpYQ
+RmIc6AyR1F0YtEjCqT440kIWmw+BjkITP65ttVl8uakru9yF9NRVu+w770OXWgv83AkM8CSsV+C
cq4zIjNA75qTkne/WtlywpFk0bgUzFLdNqxK0bzldrTFRkvVuXcOcuNNS8OTVY3ynFhUGQQ7bxiU
b6Nx50iMpS1H55MeykWiRRFm8KDd2Vb+GUWOgouSU4sKj1ZOlIeNTBxeXiwYIGmiYwBaTmWRXMyG
CwAt072PEvHUy/iHOshHD4TwI5nI7K0cmzQAk0I5iw1hMsP4AgMpVjAOcmn3VnUeObuNKvvMoDpg
va7dLBsKM5dZa2obzLvJQRktbWMJjXbMqaDDsYiSDRDfsGqj6UGQR0ANcH3OK9Hs4RRAMh2YwcKl
ZrV4aS3aGHLOnOR7TRvcmZ9aWONDJT6CoIKNV4e4q4MqpMFyXHYBTKaYMS53Nzd6Ea8zGMDPuGZZ
unS/iSyIWq2gL/IQEg/3GOQVsa/dkXCE9OzV3SafgIvIDZ6EKS56eUWXucV2Q64eNgjOuu+qIFik
ce7AQ/feUsAzjG8zzx5So9sNtvJmo/Xwg8KbU3HZ6QpzqcO3RcL5apUUz90QHWPy1B2pHevQfqul
VE5KRK28Oa6qvLB8ojs3WSq/4g65CKqahaWliyIzjiocn9U3AXjzuJ6SGHFZllS+dDrPrzmKuRJX
cWu/tCJliIQBlASv5Xn8G2n1tzKoJe+EnSYzwy8At86BS5fU/RTCuoRj4vkUY5yUdNoFo1jjO/gQ
ccKmg5aL7OVuV3Tttk4GY6UWfGQtHRyG0e57LDy+0w+vtqAGDkTnlEUO6m2s/H7eYikA/3gk+/kF
gfyCWsM3UyNxcI4V0NHtteZLbDbnRukT3wvrT7egbgsG7UE62poriDatcBErbL+Z48aLXg1veq/f
Cg6fkGECGWvQPpMccFIkfYdesCkq/TGLsl/ViBF/D5fISgY/YnMKncTe9UZxUnC/+hNVplVXfHAz
gPytE9JYAsfbhtLd41TYzO6OdgSQTjo1oqhbXzsNWjclH4kcVYkW1ifFT0X9jtLkBhAWF+a5dBmg
sy4EuX3rVP3GqYpOyth+KSkApdax83twYDrbzI7BOSIVREuOVh8dnNyZNiqG5EVq9M02L52vxHMe
rAqaNbNDcqWIISbdAEVUfO8s+d4Z5VuS5pdMCDqq4XGHsXkqA5NNC59I6G0sNOicFadvOakIk2VA
LUIaag+tQlC0WZR0njy6ikGDLJJDTrMIMjtV++2I/hqch8IOLcYPpPUgqtQ24DVX/aaLSrpT62NI
BzH7CZdOQEXcihPXo855JGk0zP52iB+UJMsFWPRLPfBJGeYHOmVtpaoJMfgj9bhRKgmzYt8llIdg
A/s1TonLBB8jyZQy1XhQj0KQTeV7vhTZ5Mugw+zZVMgpmx5VqR0eLFfcLDTt4MdMgGULJGpFP2Vl
EiciaBQsKu/RWRdlfAhwCJHGbewl2ylKI/oxsZMOMfZB0AYnNZ+gjogKi6elEU4E6gfePatWkZvb
+6EKD1WIQjyov1yFEI+u7QNoyH5NpDbqR5HTz8trmB8liTnO1HI4Hddx5J6t/FlEGvEUinKayPNQ
gvjOtUEytyjpJLCHeBtE1dZKUvRsgca+lPt6X+LUtYOjMpT4uqyftA+7JajMqqdKFk+EFq4cxg8g
QwrMT7aYysUQdGhXpbouuYGWo+h/yRZDFtMnB5GSUap1b4SdqC6ZAlb7Sh4mgWh9sejDCso3VLdm
pL9FITk+7OtgSxkNzAqViSA6LFMe926TO0vdS+4eweR+E/5gVn4Hji9Plo3d263pMR3CjcqnsIjb
iUYQhfyUaAQRyILnChqmaOynKfZe0iY9I6AifFXKF53IBrJCpa+lyVNPD4atz0XWEjVLaiXPlYko
ZuQQU+OmW8yYaEb601Dd63y2Z69Abo85FT6aTnrUwD8uyPRiBi/WvP29bePZ9zgXsWHXc1e5ZPr0
aXSvDLGgXecxrKiGniOLtTyfFtiTKlzTAfayITiQ/EiHaiSpFVOzZVAlpN/udOQic+XGLchRriiq
nzQphkVQX/QY+ZVQq7ccuKCY03pqk9CAXCdS1IIImpalDA5EktDMmFYMKm3VXXvd/FKnZEcIxDXV
QN4s5B2E9vHxhWWwUswBwkHl6AVvQbZH/0Q/DFgotg2D3ZjD+qsxNY95gtYR1qAw7HNFmZEvSnWX
SHtc2MBdfqQ2nEySmmaToFizRjeEbqaf1qR8myKqMdG11VoKcl4Z5BdTwsFfI4jPaonHINgHMuVQ
tc1J1cn7Qx8RFtaDaw4qHsDfXpQ0Tiiclb3U/qxB1VCkMlbBXiRBo26z6IAK7iegVwtdtd5Qu/yp
2vpJ1yp9jWyJ3Lvc6xDcVPdC4p6oUzvb0fwsTSTTXRTeoTBf0h6cLQrJbRzUu4ZyqSQoaM0hxVgo
cMBmhWkbwVl6EO5IQ4gRXXC8U/NrE1X0972GanuZ8AUuoH/phzEF30A8vA0z0jsG3+l8rNcS5eRg
+0fWbM2WfwWNTK4AtQDpTw45DY1Nj7w2x+FovsbkWcTRa1qLS+/0xzimh360rq02XD3arH27LRLQ
qrA6uMNYcfaYuKH/9zySZXWgn1hZl3351Fv1R8/QtVat1qgYvzrtULw6TersNTUMlzqNLwszH7vD
X2utbJx/f3JsBZesnQ2LuuDaIoMoOJAvHxyAXYaMcQRBgbMYhAhpEqHPZWGVQ4ReW6n2iaFXezmr
TglAAIpSjQy0q9L2tMzRPjP/9PdAhzuHAOKvFGMriBxA1Y2Lvq+jekPh9y0SJz00ZnpMq89VQXrh
aISL0Q2qbVqkYi7D22cOPJ6U0WvcQViE+acyiXLd1Fp0Ez2Nz00FqGslRJGnKUEtZcy6RM1o2GBx
LCbZH4iZUhdVZVIcJkV7qn5Sh2ot9L/FeyVbCENFPdLDna3UMeZSc+rnzBuHTWFVj1iufglqoSA8
zeDcwpg2bSDLpCnGYwXkuy3ibzx6GT2GdgmH5f1JlexNxwBLu/GpHgtWk7Z7Hmr7Eij2PYjOYWi+
QuJz0jDHO9fOUdd+Qi17S1Ma6DuXkaM5DUm/VmwWM4fgNLX+dZO05d3LpZ4VcC1sVZ1L4DYIbDDv
hHQcxKjfaBPt7Y+4l2dpGqc0KT6k4jybCcNiGx47+GS7xlBmZty0iIzg6wh/MV3xxQK1aIvhtyzK
jvPM6NAHsbCFNg9NhuJbwXBVBi1fUU0UaMmDLeoDkUO7QfwQRrHPu9uEajgviPfKOdxm6iZujL2S
u3fcZndqDWvqy0NkC1OWJUyGK5lWL4WCZKSzroWJZjWPdBBOZgqkAu1P/un2nJvZ5n+NKAADJv6z
NJ69kkbiNjlVDkFRsXeFpvrKldIPZktHV16I6DiUenTCen/PAuvbcaotESfbxol+82SqkViJWxsY
KyWHfchKVJ4iH74g2bZNETzb3ZgzZnYpOWxMZFZ9TbThIZvUM19iAjrUHhRFHGT6FrTmVebgE1Vz
b1XjwcIyUgA1T1fC3vZ8B8gAzfNg9uuyQIk2eez3Iv8sGOgl+S2BdrC76pGRk5Z1FWCJT+w3zQWJ
Q8FLFVYkW80fR9M1L4r71rsu4zJCBSP8iAVZE0l1tOz8CZ+H+mQrMZQdSWYGfGQ7p5fajF/Nd6Eo
17pn3kyFstGHVF8I90iTFI1YQwd1z8kcIstioW/v4VCf1Fib/Lrl5TzMVtFARXASvTRjeymGt0J2
qzRvrg0NV77su+dWTS7oStbCa/kIA658K6ufiO7f6BVXUoXuHplItZ6Et6yyzejA/dQSv4qBmsxU
x345hLSVcyrGGPnaeJwZWWMmVswQPco3Pr8rspZzK4wrqoGbm0+fie2hMbK/MgxCYq7uLrs9dvht
HGli25FUrroD8cocBUPDoRmcOza23FWuEyShck3bA6BT9ZDm6tXWzR9PKJ9aYT41In4r9WCVddN2
ULRXs3UqzlvtXVW6g2NWe8db69l0LoLm5uTtaa4PjN0vIjk4L6U2wpNeQ76dfceCqL8C4SeOYNqp
tPY9K70HXQl/SmAWgo76o7VJo/bXocOaI2ZO4Er3nlOCwJG//SCq5eyQrEXG9ktUDscksW+Dmt27
8TVxlTMkGAIR4nTz0XxyDagLs02edTyhtTotjCp/h/PcDtkTA//GduqHrM/3Q8qh3ho+qYNWR+0F
te1v44HsTHb2EaD3N1R0pnb6GpusJPB/Afk1BBO1pFmZo9cumm56jeqW8S0g8LcQi8ZA2WfpQllE
0VsP+oUIgRt2ftUxamoXtHWt1AXzO7xqMaqDb6iJ5rvsL5oFkVr27u8I4joZybAQFE5A4jxlrpqy
X4poqU1EHbY9BWsRI2Dn5jkVKlS9o45Bk2K8THZtrAKbZsQyPgcm/WVFyxJi6+OCrtkDQvrPQViP
/Rxj4QUQuzEofmTvKbVQlsibKm5hZSHt1PP5CE2fJIlvNoRDwgji3VqyiwhFYmEwmvJNHeUxazKC
jcXOiRyil9SlkxbPmr5OY/06jRL55nSkdXvZ6AzCrbs1c9UP2nyjcCti9D22fUwczK6aho3KsTW1
o6NGDbwZS0Lq+vc4ofM2RQjgESHX2rugcC8lt+HKXXpkJo8DCHuiNEerVPaS4xVCwYsq4he9aO4p
v9LW+t0w1gudMrPI9nZdZ57cqb/1HFZtTLrLyUKqxmS3bvHQ8rXVkOAdrk6yf1ZE8tyb4jkNYT1L
AFwQuf5WU3SzTow4RbfW7DrH7vzWMnxhWCcKDeBI82QkmMdryNuqN9SBFX6JaMvm6Fs740XU1m1y
rGtQEfXlRetWR3zgRc07isunRvspc+NoFZwPumiOHavCr8nTLm5FnPk2zuury5pmpfUrLZg5qlpl
T/7DQ4TqqpPDFl7qTLnQyalxFqACwpj0Xsr0g1YsDtZ2ycUHzh269qejo/om64TJ0DCvJnWAEucW
1tX4sXXdt8J5yUvr0yVkBgzNaZHt7ZSx2TtSefaYxgJdO6N6hmTECjeSbJAUNB01F1upL3Kcq6OK
ZaXNOVqhu8yN+ESxD5uP7t1C237pxvAJ8XmQvWjN9FLMlzB19wQhUgWI7GZhuHwL0e84IFru9ZAC
AQhT33umajoBqKLvo4kpbuO9aYq+zOfqusqD3hiJxyjYkDyAA48oQ83mdhpt78dJ5RPR9Hh3CTWN
qaFwBqZ2oKArFD2IIU5IxATR2SsIydf9wnNe6pqy0jxm3EopSSmKp0qa8Ar2S68ADqsK17q3iSwC
RQn4lp18yh0bhbdxk5745T4+jvXvYLunvs3epwATVd4F29iSc5uK/qno5SGKzAEevd3qGDFIgiqS
hSPz105KLN7ROlXFG9OSjW6/1XwrAnMo2pcaOePKsthcLOdYJN62p60lM+e6OfliGeU+UbQ9asmj
Ug24P5PwMXVXpuKRk38fB+eKhjjyw6p5ie3+xmrmh2NwdcZe0kAPXDBO6c7G7q6MfAN6Ht6SVv1U
Y/WQhivP5VcDu5B2HQgS3IYjOnQoTuFbbpMtNdm2S7k1Qgdl/7xQEaB+sadoGybnXEuYimP1bipZ
tNQ1SFKDFaoj4RZ9nPIWOC9q4H4oRnlGFfWZtazh2LgGss/ympMa2i+yubpqDgh7UJQCQ48EIQn5
iqKEVO8pyF6dCIspAOEqbLNLJYzvfGCpGlM0HIE+PEUIldxxoEWbFDLTUYn7r/sGVTO5VV3wq0zW
9xDNh8JJeRy9btvHxYeKEgIki68pzj4H0r+GKQ5JHIhKH+AEgCBzN33IpRnr4G923P4acnxqy5F3
n0ubpSC99bQ5MoACgDnddzj/d02k9BAmzgJlEacVwruW7VSeS68ivq6raXkpPmIVMbbWfbsdM5s2
oauTiFvaDF6m4ca1p/rHqZifnWjH+2OpSZ1f0XE/luomEu3X1M4NLmld+UNLKlym2MuoL7/g9RZ1
bqIX9LIGtq3eobCE5oGHIA8k32hGSXOGS7kRXZZ45BZGzz8Dh/ywAG8k+AyJkJDZRku7Y2ExkmF9
Tv1I5K9I+PguyJEwzEtTuQCRofjN2UatidXA5d85BTMezECQZO1JE9NN5ChbSXQEi2aozRjyBB8K
ZBPBsB44Q9d6G7wR6z6YPtFbPUdeuzfi+gBtuiCp5ZRg3vJjAoygIB+MWhR+247nuSkpstwTvRjf
yQSuN4j7hHYgqDH7tzHyP9B5SHDyCKSCgEmtyl/V5gYz1E/UqcvQbj/aUnwEevOsQ9UqabIuJftd
iwCPM/60Sq0M0eAwZ7A1leOX7YwkwNZY409r01MRC/3FiRu25VY9srwvB08+6T1iRyNlslWqHXw5
IbvNFRfYxXbKxh+UoFngkNhIIv/s+JDW8BwqkZALzquHyokOtGrfxsi7ALm8dxtl0h+8SvkCvf+u
RPylq9nG1c3DKNltVMfmd7M/VXVOBnIDYuS0ymuepXs4XEL/KosbBvhV6Kgri3d7gH6MguqdIlP4
LZyL7ayTCK7RwIrQlua2juRHR1c9d13zwZYhXPXN1sHsHSUDPkgePFS2XEXKjxxxCfXDgWIkBGol
CTjRtLfYx6XavujCeuEIRa7hHAo5nbrWeuJmfii85zHTv/uKHSvL2jeAmEHrPjw0BL5KXyGCzekn
YN3ie+TUy67F7VWzKJuWX+mQq3TLEovLR6/NZjMzzL+YcAmTvIBoffUpdI+BurdziTVlmFE0/am/
Eh3+KjNYJ/LS32jfXpuqfAhCPjHEFoCo6sogoc8PEu15VE3SLtAmRelVUaYvEoCfq0l76ky8UYH6
WM3LBGURMAIFQ59XPnuT91hn0gU16J9dqKmkGXCPArIu6ix/T0i2VSg0VMTw3hgRnSvLUR8f87ba
GxqQfSU/I079hsnapAl5GQ3nMMb6k5PZKzuCUuc3KCa6zLZ5lJiS+NRy0rLTm4CfcInWbVkKvSJ6
jwbnN6vQzMj60W2ss4ShMFpxudaVQyFK8gp6cJ6MeunGZ8jdeyDKC76wa+NVzxb2VjVMD0HhfCB/
+k049jVj+IikZmH3UA22EX7iF3keGDJQ+6GEbBiqid4alqiyjoMi33WqmSDd5T6lJVwL6JiI5JqG
5wbEngFClW84XE+Z2u9/4t54zDJEl+mqi6ePZr6STZMJQq+hzpB2E0T+MerlONsPiIWj9ta4Jiq9
hVl2CypuyVIj93cykdTop3kdnmgvVIA5LJF+hEG6x7Ltqxy8/KIM+aocbTt2wT5xgRDD+KBkG8xm
EQA1Bgc7ekp1r/e9jmiCarxKy5m72lpKaCxr9AdTJUrFNsHFLELdU/GZ1uqz2oRfcRqQ0mwJ3den
/js3DIQN4UPWJW99i0Mh9DLqqix1J3B6qg13UFxgtCLK6CDNhkYrF82L3pzTJ7S+r6J2APij/jlQ
SerJtmFBdU/qHj0XF+g44QOzL1NtolrrVxNmb+m9duq9aMhEVoK9qJAQW/vSMq6jpR7jJjwMcYvb
gbSAsj3EXDLdtBxIme1xjrUatVY28YxhNHcy74apW6lmtQgq97VtsrMkl6UUS0+Mbx36ftJXcZ26
ziVMu1+vJvQk0pGA9o9OKxCWcqVRU4y7uNgq8K56YkPrZ1rtF5gaHfk1VvkvmXco2QOOy9m3mpJS
wdBHOdNEd7DLVNbQcubrHmELAtTeya6zAt8bYPMUjWnKI/WBNZbmsrhiqTRguhBZ92Q4m/0mCTnp
ZqX6XeXOJWONVoSZ82XNesyKiEC7eu+VRvqecF7wEhy0iEIVhLww+1lMlle19ZC5+W6CYr0htTuV
zlIZqA+iRQS5JSk/avhm9xWeg+rdwh+mRPKuj9p32sln8h7Q+r5BFT45jNCjbmFyTvZISjYaXI2A
L1fK/N3RlG+hWM9ukB6aiHxmqCd06UTIHoVbcSHr7ho918brVW5NZ+VF8bU07WcbqcJssicAd6R8
eBigiIYb0Yg/Zuf9WDcq7T+0PFsHXVkviz65W2H8ZGBNnol2dzE0iAgt5a212HHMOj0LdziYVvde
oIHtVSpOPQIc/NqonhKIci/QbonZfstx+qhq7RMfzTLXBlzwNg5CS9KeYuq7scE9ESb9Z1epeyHi
DajjXcvVH9TjDUbr9IqphnkfzlqznbfW7JBFB0R0AqbmFkG93q8FyeY82zb2IjJIkLg01Y0gIUt2
YB6Z6buVe0wHe+Xh615YVYlkfSCk1CTGlY7mwU+r7lw2FPZ5za+r1k/pGDxONtI0q94PhvwFDJsB
pOSmFOi60+SmdQQaKAGHLy0n01YWG4SJu9Exn2kQgiXuf3Mt/e2hgtT6Pqg4sCK3P1kU11qyeETT
/1go7W7ORuGv4FBXEjrgvSDW7FowS/gUH3j22obJo6lIZhfrNVejm4pzw2dJIJQdFxQuZaGxCPfi
p8snZjWjY73D1xD2BKS40qp8QfocHkyomhB10aAwR/HCoMTfHeo6f5LlRzu/1xAS5e/VBDLX0a9R
L4ulx9FcVbLKZwldpkZ9zxAKkDvFolaTINpmaCGJeKc5viaFV0sJkx7f7VZZIhvm2w1RajmjfVT1
GTq1SQcONHimyuDyagwFXSEtXa2uhlunGF9w0AQLdPIQCm9aKJt9+YtzNnxolnkUwCkOev5I1wGN
3czeljVFOxKX3GtUJX7aiJ+xrzR8yvVGLyTIN2M/QkK3Xg6yUVmHo1dHbUxOMUTEVIIMZCVSzmEP
gJU4At2ZWl1GE/GJ4g0kZ2WqsTOLHsCWGD+T+JcNF4lcYU6Sy8k170Od7o3AoQ48NSHAnP4t1z90
kSHJVqVLy5Jy0ULlPGSzLts0n03IDLgJHbRb5HfhuCuAuC9u4xBKOdiFlbWzUqVb1XXz2aWvZqVv
TRPINTUVgqQ6++QMQEBOG3xU3nD0ag7V+XjJtGxXj9YtGpqD12H1QCbBhL0LUjdF0jHXg0pUBzZg
dSsfasd8V5GSmIMH3eg4VHIS6OcTiUFR8TDxy2Kdvsz6exqoPibc48kItFOfaC9eRVC0gkz22Snh
qdJKWitLKLQqGN1G7+ctqdC2nZXf6lR5UsA7HbvHc65kb61RP6rR9BtHRePXkUDgH+4aej1lpO/F
aFIO7zx3g/FuheYWImgVyuCtT+tPAuPfumC6qKFCHPmiVh2QctCROmRzyOrJ8CNkqQvcxatRN+HZ
k1juZFcdc5DfaByZvMhchEaYVqXt3ROTbVlRBrFCFYDRKrzUuvNmpemxqdrHWgm+hG2v7dLapiQn
bcYgQiMF810OHD1mBHlRcVtJkb5kTGaGhpbF0uiyr2Hi6LPiNsEregrjWxcF7cPUeryjzH11H+sx
+enmULiesP6FMRUrTjrpUo42hVuV89trLRe9tk3i8P73n9jYJUB/WZ/dCk1JMGmLpudSSMirj4X1
BLXVNB4IUUqDvSFp7SGWg+5IjRuu8r6ALwq/Qr6IBKKeGaApIXf87+1uTU/cjcDmdGbDjhYBQFi7
0ZXEfVdKyXhJAWyeX1CDDYtRjoD8wmGNVKtO2TaA98aoFkc3rv990OanhWZBm0/4RAKNW88zqJsG
k7DKY90hii0G0awlx5xjbiHsCTui4tG+pae/B4a+cAGY5m0m6MILWMxZz2p8Ig1tfzGMTiejfoux
BqUGaOMmnVzSnmqUvKlWaZhEi2whWHGXf69V0TEpW+vIifKldqtiUdqR3OvUahwsbvbDZNpyi8//
n2d/L/09qPN/8b//7O81by6jtmrSK9wkIINifiBrc1rVZFKzr//3NfDfcDYihcf/9xoWk2RRCxrG
ncCyDk3YIXYaqaXuZiefJoHj4Hz4k78/rrTeOkQqyQmKobiLOGiaM9tZvfIc+g6UMW7Ofw/w44Pm
N3mPQsCgLa7HJrxpMxA/yUECtDbVmV/13DqYRk/zOAJh5Ps7Bj008vODagrSelTkUvMzpVGCXSpj
vNvzU4OduJO8vaSLo57TX0QuDhZhMJspPDkgsac+rf79qZt/+nsaCNdcekTfLSLkl+Gmg1nBPWUa
+UqrIzCrv+ehlOaGDRRRBQUGiV64+84ar5XhzLoZpTVXjcOG/M/zsl4zqSWLLMRbqk1qqm4snV8Q
hnN6gzKFVEcAO3aT7c7Uk8vExrH/kMwPAg5wZxB6BTLW0elW8BaCVECImDG1N7GpyV3iipVLNTD/
31ienVTtjjHv76ZPEGWVQ7XJP0/rujx7RnmY3W1Zrunn2g6cq00xB7jXstdgbJIQgMNqCNaN9L65
kIlDaHpAiCEZQA1F5TwMQTjtTTU/FaVXH3vkHpsyd96lm2HCisypPv7zo2cba9MJw8NYevG5nfpH
BpYMRxLP/l5K4unfnzy3JUfWpVBGrzdJUhkXPPvG5e+npqrQJ+lYiisgMi3LnEOsVc466rJ+HamO
fq8sACjE0c0pmZ+OciWsOr63sVqfGYbo0p1fzqle3ngiy9etzJWz3Q9fRdSSGadIdZOmjngyZdru
2O6Rsc1PlYwud3qS2JTdYWt2dv4cdwo1FPEXMA+HPSIcnh33Debaefz7Y4TR297MBT5hMhV7o9HW
zMxqqYwftQ4ZqqrVtA/ynt3fK/nA2ukD5aDJ8KjpF5dTIuEpCb5R6U4feYTnpG2bxRBP6VmWjrpw
vYgeh2SCZqt7VuDACw9TlkOIgnfIhIXSLaN05yit9Qhopu4M3FF+b0TW4zg/2KjqlSF/nPToDuqT
rFPKRbc4VELaaiL7SLg5kniybBmfeKrr9Xx05SdyrkKEHWm8tsp6FoGGv1pUiN3fMyPpoM4tTJ+U
dkdoyDsEpxxZV0M23VzTLXZUGoiDEdVIC4VANTR5NFt0T2Gjt2eDYe6sNXm87mqNBNGxXmESN3ZO
jkbNCY0YrUjAYjJyrhI5Wc9UhWn0dluFs8flYu8DbXD2hjROjdA6WoZrkmuwz56vfz/GY0S+zPwi
fufuNBgXdD7htpyBP42/r1oJrVh3ZFWe1HaghBjLwHJM8cgCavmGaPs3VLtiK4kFR3bMU06+J1qg
zMcR7GsvI3NtZZa7wLFXfKTkNKE+tr9B3FDbNKX2xDRirOPcnXxuQxY3E5V1OvXje6pCgoCA3Ca3
t45/r+ccKcnwtIp9aIfNQ0xKTJnnARSGVj/89bV4Rg8xU2YG37QWfaoZpQpCP/UEXOxj+Mwr4Vf4
qtpwmQgG1TjVwSVpgDiqioMxxKKUms7iHg20pe4zys62LADrJkzbg2oyev09tChoD7abcsuSx2Az
WZ3s4RSa03j8e+LlTc3ySey3VYtkPc5/9d/fb4WTfvCMz9wyBd7G+fUe5IHJMuBIm2p7zxj6S9kS
caWamJp1GJLRGcHwSvdXsndGiustBEkHmeoSBM29kwUeLTXAlAtU6zRWhxVpZCZcSI1v12AvEEMo
tgbysNBMBi597wOH9UdlojxEmAnorf7gsBB+NgzUYBbl1xfVdSznI4BiZrqQgZG+sMfi1g/EM4zx
qYnK31DoqBMH8w1aknogbMnVj90H7/rwkNJB4AvwHR+vIX/IRk80xb0T8F5Zmu+mNGMkSsyXgXEK
hc/nKABbMadfdGWegdjValVhuWrSKz7Ga+4AbE25Tb5H8SBa1PKjwWqmhvl3poubZzDl9pDXo3xy
4/9wdF7NrSJrFP1FVJHDq0BZsmQ5yPYL5ePjAzQ5NA38+lmap3vv1FwHGbq/sPfaRJnjnn8zYvdv
0x7KLv4l9vfmldUXF8TXjIi1dn6IZv/WkLat5sC7xuPeChio69OpWuK906M0L6c3tCR3Jb3PTI/P
hUuG04idIDsbIrgtffY8Fu2GC5qlT6v/BAniNuPKqermnKUdrLuVb3ZXV49f2uAMbPPasHBDwV5G
XuXXTHbyFwwgEdrx3ZDTnjopU21PvOiPqcaUjw4ybPFRzEA7h+SPWzLZKhTFlgWjwA8YYtY4g6LB
xDKvm1+NQxBK0BztHKZMNTGdEPEtGYZbIDQCzTsSfLpvoCoHRYTZoKtdMtR3rV0+TZkzFO+nV0cP
tjUoPo6FS2fzZsKLf6GXuYxO+RqUxhMyTXxcy7q2yg1Lm4u/HKyh2xGwR2/cI9WNzxmbAKfS1l5X
XZd2vNoGqIVFHBlOPeFsjwwXrSrG/y55q62PudgWrRUlc3c0mvg5MRtkB+Jdmelx5i+r2G8PKeSb
0udMQmJC5MM7gVyXpTBeYnQ2yPyKt9pNL5msmFbo6C8Ui+sMUetKLsHvRLmVz9pVn6vfluEfx8Qp
Ib9keUy3qioScgE0vszflcNyY0iGyFHFMWny10SIfQAryVsChg36ukNqoGnDFcrhDhoVcnI2CYHF
yDy3gLF7ujrXQnT70k6esqDG0jSaXzW3/6oeHX81otOu9faluDBLZfeCz2Ixv3TFg6LnSPJ4EP8O
mBryZdi0+E8ZDxCgl3skySo2fkm9GnWmT4MkGmbug62tks1UEZ7dZhM3l39P4v6K0vfSuNPdnpdX
OpWi8S8AFf+agXGDc/XHK7F14XtwBYVj48z/kjgOOY4vWtI9Fdc6k+9zN+4z2Txlan6TYwIAeb6X
pfE1ODDfBU8J9PSV7qhnu1T0kWrc8CiQx4Xk1CVxN9C+TA8Wn0F/KHBQRJYOAWQY3yxHWuy20bsL
ByYdpKQoEfQ7Ddpog7E6U2JGZUbiIKt9ch1UfUlL0iALrFchg1cVoBKC5YGrJ8W7Mo7M+kySlXRp
vlU6s0CvNSMvYJIeV/2Z6/XJizvjYOKe2DbATkIVNydDZ4tyqxMacNWyV7OLc28Zt5wiewwYK4Jo
Ry/JMyUINJs53laq4ngrqGtkkjxj5f3nNe5fX2AyZEGadUjFhNb8ZbprnhOcHX5ngOln8TdW7Unz
1UuHvw7rZUZgeuiRuxixvIHtFns7z2jv2lwx2+L+YcU0SORnDG61KrQdTmEyHomVSnNeje6tWYqX
vLCYp9AvYLZJVVSbFKw6ywl83vJl9Desd7Nt6/cz++p+3WLeWGZ729fJvhjyn7b04nCabEa0zkuK
O/Uw0eDFsaairG+/rELcXWdTVf4HgTRofcShmNLfwnokJ5gMmx8TkI6SJYMrEWs/C/0/FydzemWz
bymNfF265UlnolPmfrwZPmB5ffZ9+2sq115LhGPeIoDpsLBdiQU4rmF3uy4r/6jJuDZm9+lN3O9J
mp/tZPj0uoHURoeUIpGz/PCmjeUggM/UUm3Tbtq08ZA91QXstEwGbcg2FM6e9TLjm05QDJBc9O0j
ZmONOauQIOtThSwds9wuzSsgOwGL4v9nA7rqQ+Hrp0IBuEhjkI9sy9c4oZBLzg/xZTQEGAjgNOuM
0Bwf4SbT05LCi7Uput/S4SajPY2bGeOHhpktLvKwtEAVQMThTeBcUEbdr10RSc/nT1xp1jof0KZV
cB15MY4eeCUrKL6RwaUoDK2bELYVpot31gv3MeQaXmdIb9gj+V6tc8fntbK8FvYQ+eAYmIxvYj7Y
Neafpce5N2CCTpd5////6LIUoT63CtoohHzMfcjwxZnt518qLg69KI52xnHASG5YNctYwN5AkgSA
PWRVtsva/hOpJHE7KCJdrQWgVXz0/hzC//91dd6TviC7CmkY5JFb61VJmD++/iLTA0tnJpbGNn54
libYWmGKJWVlyOVTav+y0f6dQM2UhGznjjxOGuvGpdNcpkVqWwTLCSQRKrMSpSQE/zM4O3DyjdrT
nbp7vj1sHfSdnT29+RjNUAJeU6GCwyiGaQfgdJd3eX6QzIOarNWuijvU7Ar7yXfzbaE7j4CU7k/B
LDt2EYwXZnzHDMhxCW05bDVcUZLVzYtvzWVoZDALH583e6d6zSNXbPBnzadiGn5amfACjLq9NjKE
3ZlRdqe84G1h8otawBYfmmOwe2/8zaSz81kwN4DsWMZd7PfTJTZ+DZCzPEysJbRAe8+hcRz7eLwQ
MFad7EFpUDpmzOV5zMoZiW1KoE2Ys5piiRy7F83ZDPGT0LsZR67czam7RAgHztYUA4dyMeEGooIy
NQdEk3Rusau94m+VO8/smpa3uCiKqOnjjz718GJ5jdo2WuFHZtezb+l2uZyQQDv1Y4WJAYwcZpPR
Hcb0fOX3sb11F/weaeCCFrQDdjuPvNZZ6EzPFw9b0owraLbGz6zBKM+QoniHDLSqHq9ZfXAK671p
ZLHNFGanCaodAy2wR5NXPgpVcsZ8L98h1tajWepeVI5tCMAfUVRaIVahekSn8V2as34zvGa1iLtm
1nxEwCx7oX8Vy9JyNNC6W/USdVN/QE254j5hR0PrjyW8OnrQr4xZLvu2LRmQz2VLanAdoKrgypBe
vmcDcSfCSdLO9cnVmdc6xqGZbccOvleyDfDJ5VRLmPkvBkUyS69ijlp9/uhaPERW/yfTpfPsPkRU
zZQUNLnUMoWnN+GM9YFd8cyoQzmHGJNhBAuV+vZN9RZHAyxlJDOwFUZ6GjQc1mkEu3jD7Yfm7pw7
pvwCN3QpC23HBlj7DDoVrHVY4vBHcdiTxnawTG5nvET3xgh+bFDhIdSPjdsBHs6G4ZcrJExM8joM
B9FTl07hUnZwEe3CjRpFWd76MHLN8TkzGQo5yVeyyDgCrjxh341PnPXXJNWso0sLEhXglaJ4nn/V
kn8VppTHODDOpu0Y0TDDRqhjt3tJOhvVEMBdIp1IkIOvuSTj30xPXiYAXoFy1dpHjI9trV97KlMb
Y0ZXMLWbQEAUzTpnN9UtfExEGf3E546ph9nuW2wRSte2idjmpE1Wvf4x9rEfNYnidBHOjVASZ8dw
7HVwqPNG6cOyD1oZpv74OxTkbGNL4VN1SEiavL0XtOpQjskf2Wd6qIg7R7hRen8cqz+2o9xlevoP
M/8BlEIcIcJk5l2Af+5Et3Zjrjcn8IpnW1cCIGcZmlL/bOWi30C8bgPkI2PwY3Vc+arKEaG7z4Pt
pi+orAD84vgb+jdSJ46p3X9lPZGeuHt7RXIYT1zNkYuPpi/s+SEiLKK5xTcjsBsRtPFi8S+bmbCv
HfRZt/T0PXLUIuyrPIjivL5382IjJrK+GyZ8Q0E/j0/nvqAU3IGhfHUG4fG6Nke9a2gl2x72cf6S
Ulc/tQioikL7a2rpi+1oWymaO6fVLc0GMxqT8poN45NvPUyrjfNTL4zerX54Kqq/ZduenS9+yIQB
wMoyTRU5QWYdNT4cnkuvWGsY3CPRcRWPLMEw+HgVGgf0DyErx3S99BTJSHnfUMYdC9P7Rec+riub
MG6vi5mgJGkX2rV9j7F8s6F6L3VoMfmk+HomyJi6wYZVt+kYBnefW477Fx/8ROSwauFRLPrKmtvs
oIYsOaYSAVRO/RabmrZja6ndwOxT23GBCcc1d91C8JmiWEi0ZdosWFPpR9z6kmI8CV0r9dYWtqdV
NtOPkiSJtrMyQcZkmLIG5Ah7y26/qPCW0NebaZ9WBSafUlHLWyQf2n58m+aSxskWlBlQkT78mqGV
wWJdAujYWmVLxREcFzgzUgCHzJvXvNJG7HNPjomF6Quf0VefzkfVN+JaT+KfIGK0tf2tJHSZ8SSS
NjWyaFOaMcPwsknKzC4DC4VX8CD+oWkMZHHLR2NICFcxPPZlIgVCfrcLuBeGEGckkR+xi5m+Y5Wd
l2eLpmEVKGZmFSiTIc2+B50lJ0t+oE86rJGk5jJBw+VKIviMRzWQDijmLe1Yul26BWJ1s3Cvkg09
/esboh9TFlL60jpR7ndPw6ABUtGaGyUmCxAyl6dc/0GbgEgrGR5EF5g6uHH7mlaUyJfk01Ql/TrE
uBWWNE8al5ghk5P5fxswM/QMbAmTltSi2Ww3A7Le9Ww0cmcq5bAb6r9cxlq7ztnTpcxbu4iNj1F4
2znZVUnbftJmeaHWFPEl87R41+IdKDUBWan22qs2m9WWc4NXz8FAn7j/iPUUa48Bxmr0mV+okjpu
1upgK4MeTI4hmNBIupnCfeUs2hGXTJsvPKx+fQYwytkDiGaJQ9G/XqjlmB2x87ICwnp0X25rifCZ
a4lzW9M3i9lwCLrZM92pQmnVMearL+5IfjE+s4vRFfeMm3/vcgZsIFPjMmVHA25MmPuytJoNG5p7
Ug9QoZLRenUm9ocyHeicags3Uuy89s40H4Az/0wzqc9kcJ7rfhtXyWcmxXPS9K8OTlwBtVZM4uBY
/me6JB94hjHIOoJvp7pX3xnVw+O4Ui66CL/FMtejQxwT6p6ukDb8RlDQmYFyEMdehOwf0/oMpA/n
Lc3TrIsNxrEz6JZtahlaZCbZnyLQngYYIhXwJjNOvQgwM2w7n4yNDved3/vbwXKba1/1J/Y3GOOd
kcahQ3zwWNHHC2g0Bnzk7jxKS0eFuhlnYPqXedMY1lNrYR/00ldn9t+JBQ7YIfTcPLq/jcvx3Olb
Ip0kzGoe2IRg7vUSU6F0RgEwJggwuvkIhgz3J6nj98rNz7nO9rauYRk4A+lGy9ystMgV3lUwdsQa
jinNiauINWfHawXYYUC5msXy5GBQGWI6h77wtjDBubbLqV7bKTr8xc6fph63VR4Yu+XhBuQUB9P6
Ay3KAWeALnLWyveBv2tsAhuwcWuRHlTrkCFR5kSW2Ze4QeEbMn2BD6gdTDGhnc3aYTsX7TtqNbaG
RlDiN4Ara/gSp6rr7zNOVZqkCrPBIitq/ltZzjBG3FJEU6X7a/G4vhwvbXYFGe+hPgwUR9260tWD
0DYjX6qOsT1U18I3D/rD5pB3XP9OgCZnnyDww2F8dHSfOUHbzcwazcc9Ik8wqkNM2nrk9w3Npps+
+yUcYstYihAhXkSERnUikrhYsaiu6H+9T9mmURc8OKVpEPazkR3H8oVDhKMggYeDdgtX0sOeE/iM
/B7J6twiPogqTQChHUjXWjWWPNYpjQPzcHypyRVx1M4qfzBVN0nRbUxCTrt5uFa90WJJzPdD5eMu
rpzI8NyM5SE3nsy6u2g2ohxRfgW0V1oA7IfNcugrRtR5q5mPOSdDjQU452SZ3WZkx7VKPXYBltPs
jECrNzODW6qpGHXLmC9HqfJ9SkZ2GPtBdjJBJaQqjqw0e2gbWR4raRDpJV5GL+UHJzX8E/dTALZw
m/RZGi3ywjUTHBLN3tmkQKzcu59Xb7ro7wqfAJSs9zQhCrxd3orCJYgrBm1Ujd6hzOtmpzFq9W3e
NCrDhFUu7oey2rglzFmf/3OzWHR7MWwoJ5mCTTbnBuNhywBKNIPocWd5xWEk9nNdgqZ1HAireNbz
2v2sAv1f01bsrTOSLMvHHeLfAicDIeCRveM12Y9YnnsqNqhMX3Vh02za6t2xRBb5LSKVePIhhzfp
z2Sbd9KF6FeHchM/uDVVlOIJW9lW8pXXM/5qo3E2s0k8Jw9THun9A44ztHs7u2fLfmaZ2UnvBXK2
u9YFHK2uFh6IQJdyi5n+WAXJVvgNOoCYAYHAUM/tUxkb5nk8RPBvMr9jVMh5aRWafjN19VcTASHo
VWIBymAZa8ekz2fZ3p7V61z7+hZlh8n2qnzjCYGrPPbEZ8NjoZJRbFuIuB8N7RxgF3yqp8ZDWewc
3aq7YeTDXK/TfMzWqTPEH+FyqVa91oak/SycKaqKukzevIAGPSWU8jJ4/VveIOfr86/ZoXjFJHaq
7K8mvhoZ4eRI1A9G6f56Xglig1UgxS/PYzuu2TqTFeG1kcvHpS+eH/oGHUdBEnYeK/R7yEWsksFa
gQLnIXBn/dVqTyhs7RUGgr2vx+gsAFxEhezhTMa1vS7n6onxOjqhgdzqxHnCFGGcssY4VzO+b5G0
cZRa51YtLEMQDmx0HoxOPebh1kuvY3HpQfkF89IfluAwNJbaG1L9Uao0SVca3kXSRBXxj8iTjXmL
T89AVWhMOJZgBLm9MBBkOn3EJXiv3fLddKuEfAfjWZnTyenwfsTq8SeOZ9hTM2UgerDeoh9zR++r
cMhg4lCdKi9f+0bxrM3zefQCeCn3NhkRvsZtjvfeQ3bxOHZeTGlQ7AhML5aZ7Yq+PQ5a6u9ZFKIJ
RKHn+1uOgXdAh2utQ5A3yo73PjW2RsvAzwb+dPB5/ptsjNeJO11TLf/CRorvS7V/4n6gDOFs2DW5
eM8TIfnZOeUywnsWqCXkT/W4FiecYMDNz1My7juP3PbPTug50eROhZMGHbaO8tMIntHivVatBPOa
o/1uIoOKKEIOWm6o3VH2cOBObsf0kXc+1pdVYkHExK0K/s6Yx92StCcTOwWBetzsfeo669Zrz2hy
Qs3DOVk4LI3wkLPtCBAgMQv9U2pFcELr87NY2Wlqne8mo70NnKCMTAlCRmbTgE2oeGvix7AHcSQz
W4Au+dHApAyBa/nk6JAgKjWK87bZjozbjAHJzSDI3eIHfEf4tWzYRe5VO52SRFrbOoDdBYtsRwnx
1Gk3DJWvI76LN6sZYDgHPH1OTORxqs1hw8PEqIllP8qc2rPOA1uNwEjLvd17DEfgn/ijl9ByOa82
qi50fej3OD1x8D5c9kExHHl5mVNm6S88R1YiUoNkaYkN9eWFyOANWWkV7wqcFCVRw3h8LJZnbuCA
+7uu85+XbvrEh/mysLehp0U1D91H85vpqbYJG5SjigLF8D7JnX+Dn9+C7Jc45e+lF+NL3OwUAq/I
bgy2Dl5/Y073iVfpOOcM2ydf21f2EwfWuNVYf1CNsetACLeBxjut/+8DsF3VQfutwVvYQFA5ZkTR
XzQ2wQR/oEMq7fcmcX5Rm9JJmv59NsRmScDWdHA59r1y7GdWXTWDsx/EYRDdY/S+nf2kwwOdx/of
Q4z5kFoVGP64FtQFABTV8DK5drNuCZXYOZO2RG4GqSm28DDYlQE92+jGddrZJYf6bSjqej1IzYpm
ByeBDRfDY0yQ+O0hXZarSDttPxinQMJKVn75UnvomDrMj62fXFQW481xPbjEGDVLgbBXOuIU1Hp8
IhLkwmCNQaoF48sJ1Bpfyn3SlLWfiIU6Z3wB0qSn9zx2ghNm4r5hKDRXcY28yWdx004eoi75d/Y6
vDAozGIpbkHqvzZwb1aTojCJKUzLbg4NDyPFMlk/dWJui4Uhdt2ZW1XZl67kSCxpIqflETWZwCRa
SDoJRPHPLbiMHe+JIruOlCvfGyYi0AkiOyH/dE4hxQ19DTYZSvCq64OzRnK6u5ge66aFK1KPf2Oy
SW8FvDwQ1h+unRtr4KN4bTToUrAFQUFVHiB1EVy0VOJl79cEg5VrUyCNFTVtmBELBiPsF8PAHtiS
lFUUa5oRmXq7loUxnkaoNzwlxjoDtIQWFqNYMzwNsUaVPQC0lxpFWzlWkdGL95FqPwxKHzNl4gx4
k5eXWlm0T3FLYEkrb0klj1btER/CZh82XeTnLLf4wFapKrn/qvZOs/4YKwSfiVnsFIZ7eplvq5zE
GtZnCW+OWX1afvtkEjYFS1ckziPFXQYsMYaDOqKNZyHHGRf2NTWx7gM4RlwybLSYuQ5tfw+Qxflh
g+f25nJ0SeazmibYFm6lwtqGhlUlLMcAj39kbSC3+U8WAKnHrPc6eKgDcRKfzJHqamH+oFs7sFoG
ZXODQ9V2vtIS9vuynNJ8ASsP7qRXuHIXbzoRbroH2Z7uZmtBY6fDQld69yhHfc6F5KRpQD/UzIKp
xNkYSlQ6GfuK0ITetBIeRrJ0Knm7ydWBA49EvGbzRbuOSBFfoZiplUQucUBWausV3c8EXw/7L/kN
5ATAMpAvXg4oXK8TNNbp22C2PynEi6hyswNrX4GkEcIB+11ttfjFOlcKx/IQEDxZ3+sEezbhmCle
S0uP+iT4103JrS/Te+v1/npcqnNXBx9u3CdhwmC2b3p8ZIpnzjDrYts4+MSgoeaR7PR1MRfnmUlq
iOKeGz9gqYqAVEGq3XatDekuUO+1bD6JvGiPuSnndSCueaadywIczVw1+b4dSz9E10MFWfPfYrPJ
34K8f7bRFyP94eadHsx4zGDXDGHqZqEtZ9Y0oygok6gbs3bPVDyutE1pzPGj42GgCnsuHI32h935
49AwaN974zGRh+qR5YfEFwdSPyT/5GrzU4V1lz2pEaZBznrQc4bdIkV6VtL7l9imz51p/2MvAEYo
jUESB2u8VPRUnRasUwKMSCFfcVTS/3QajJ/WPC06PhSr+DOSah3263HUIig2l+ax7kCR/IJd7nma
xHlMzT1sjNALyqtddtS8qFeN1vzWJrFR0n/UAq9DhQ9M39icdj3RSdmkdsRGXbTehd5dOJENHjhk
Q7qrlpyVG61xIu8qS2HdOgd94FfNtY0sXnGSr7XU3lbgIEqEDnBKDz3DdaZVB+H2O8IW9pWfDGvo
km7+Oo3ZqfPr1yXxr57y7mQBvUMVpK+Rh0KsxdxAP2FZSCYEtbN98P34qTDbZ/D0R31u9uPU/8lp
Cge0adSYP1AJ7W2tdy9uwVzWxGJUnR7/3uMnHMr01HuQ/PHU5Hr210MJl3rkjVK8l6sg/5Iu36if
P9rGegWMioYDSoS05tcJ11PPnF3mlCjV8u4Exmsg0nY1V+0v2R67yphfUBg+60HyRirB07h85FZ7
8o3q0mufnRWcXLe86UX1zzINEqNGXuMi1DF6xYyX2R0LlV41bz66DY44W48E6mp0eM/TEn+AWhlw
0mYy//9TLB7IM6cnvMc9dpjc9XyTp/BRze7VnGAWdtmOT+Uc45+vME9o1R09RMSRcoFWDYrxBhVu
V3XqYOOgj2uMSyQAmcH4J/fa/ePnQNl0DrBATOSDIFMDtF9/EOfKqKzdpUX9M1ks8/0aYdQAVgLX
3sx6d6nPZVnvCZgC951e/JoBmIsVtFL+K7DW58m31qORQSPHXazDulPJT5HSWdtm6NnOMQlcgBFc
+w4/bJ87OZgF1Aia3tyCkuQ7/kJOMFwsFxFy7lXP5WKekMulrngpEu2kbNckT7BgjC2uZcvyGiLL
U5AV18k0ISjhSzdm/APpoc0Ya/MnSgd+vVEaAHfVS2Hiam2E/fpAQihrOmq/nArH1PWvilcKI0hO
rxbAgwcn1Fg+vidfRWOlnrhovrxJO5RNdV6YbWVLiiJm+FxK66nxr3wuxzx1n4wquPam+hlplqpl
PCpQCwPOIv9h7ZY3t2PQ6ySMfMfQRQZV2TwlyYQqKWrpoBpdElfXvJnjcrU9otOcbNNj9kiHZl+/
FlbxqpJ+t9jGu7T3Vtn8yx9lxUzMLENTVp5BwGopd/YpmoXev8TVdE6tGQSB/RQbpf7YOIaU5iw8
G4iNjzk6C3HcvlTa2awBVmimsGWOvbKquGIFOTAMQEWam/Cp9X0rUHEu+2aJcSYUadj2bADKuAjN
9nMpmJ1VQe7uBzVySvJq7adxNg6PIsSqs8+h+ZZyRB/mI3QG8kItrf8QxfHlZOhTWIHmuU2CH7Vn
6uk7+fA2lnF7c+objOanWpC3W8/XTitOpVPeEhSkg4gsS7BZTcYbsFmns7aNBCJsOufZMline/fM
Ng+jP14np3qGa/EVI0FDjbIijmNLT7qDYU7WMeNSYgVXuo1phj2YoBlBXeIS+ZJQnjy+ne81nxjl
q8Dad4ux9eb6Omvtqx1Y54esFW9DsG/8YAUOZ/ZBAur9j7Sdl0RTZ8tfe/xCndW/dRVzSXsMJ9lf
x65hjVOiHTJJKTWMe2G0uwFFseyfWZ1FuIO+zIF7Oa7if81jvjaVQPHrhcqU9rKynhn0r1RXPQ2F
cc1IdNd4MeZxONtadop58aCr0SMguCjMW5kiiSpgN9vZJuuMc26gvIamUnGeeGXAzr/+SVlAMuqP
oXnS+KbHRnPeG2WBwu12UJLO9MxIs0J/4OOIFaYTMjUCJrSPD0GM1q4AVD6zbKH1DRE9cpMbkL3Q
QvAZ5ApBHT+abx1VgIG0yxaM6h4zIvdLI9kLS3cnPhHBI2PEz468kC0BnzNbs8fw+S3h99PFtFXC
u3DsvpiOsfcbeTRMNwKfhxoxcmaLsxY7Rm6dibbblyP4Uj07d9Wt1v1/vuzp/Kc8NFKdIoq61S3k
lpyWWZhXv5tPA+kre4ZvxKqm3TNhQhiou7za5tmbYCW4ToPRDHu72Fj5w+FhdvXWcS3KLtZSY9B5
K8kKKVyC9sNPGuw8pJhFjlHfXcGyuhGInJiSqvemdG/1pF0g4uU5bUUOlnDVzRPI0g8GHucxUEQZ
8YV6+Wua8CbakvefgU3vAa3R5I0gWlLrFXJhw/BUCJUz9vbLfMnVoK8brcPlI837sJgX3QA5QfHS
EE8t25Wh6BZqCbm97+VLaizfc0Nqlz5iKihj6uepfHr8pwDMpWr0eXq5wWLE1aBJB7lK74cmk2jd
t/71Hl0Av5wG/oD31LECZz1m2keawz1z7PRosmEouhMpmIhIimfpOi7P7wLleNHVHsESfwczIy9G
Lrh47YL1df5ttBhckL0CXsg8G6tPPN5Ms7/pkyVDEkk9KNwbqx9/GVvfSMTSltk6m/JF8YREjaUx
sR+QdluMwdM5W2HcSw5zzZgq8f4okKurrIUPb7bwx73ewU0OZrbOpqOsXXFnirYd7eGt87ojgG8V
2hYdCBHjBotPwj5q4X+neJlWjlweUto6AbDWXYsSezNhu8BXgeSbFVt3yPUr/e41ztfgGZ/0raBh
c9EefHktCMBduU17nfK02TR9/WwFDz6qD7m1NIJP3xr/Pmirz7qz14lqow5kskr6wK+Ja+wcD+UT
zKE31Gi3ql1ov9343wwkXiwN+LiGXnISf0n1wjtI0Cn6fmpX9bHEA+AdWrYWRtWj39vGTVBtQbAi
HRy8U2Zfp+HhjZTQq5rE31gGXWDbQVSFIEDAgtGFk8jqU5mNhzhDLKBY1qw6LFS4tDrzMPCnXZOT
xFIzBcEgkrvXQtY1XdjV0KPgnkZxgDCXEr42yn+Okf0ObpxsfbsCgyTHW+/k84FUhX+KrxSKgZTn
3hbnZOEYsHWm4C75JdwLyVdZc4sx2L6xb6nCXvR/k7pAP6y5P6bQauRs/RPxjs5Gtdy8Xd+QeJJf
M/qU3UCzEXZDYq81TEgb3NclD5R76A0vh8Oe37A9nHqaCLab1hO7tuSAFxSacfbP0Wx35X/5mtnv
H7U6fkcwx623HqlbDy0e/NUkkPpVzK6vegaZv0B6xYbiJv8Xzkl9a/Tw3KxDvNCeJmAWdxYK/ZNZ
GK8KVxlzGTyqQ8tR4kuNBITSXjuzvtHHWK3Tng+upH7snWqNSFMSAZDQO47dnkQJ+uf6L3O9EHLM
dz+4STRkRU0RySYMK3OxmdlopKUFVqcrv/jDT2vQD5dmCQSJrzGmcyyCCVIU9IIIxS0Ic/jciBHj
/KYUurZ9vPXgooLJfyPE2dhmZegUxrMy4CkOjdrALoC9g+pozS3OXV8u/srROPMyN78O+nlq0wer
0oQQGDp2/Rq4XUU8nNdvIYXlUHQm/MccyDSnlRuaBoeNbeQbqxir515+5zQtoUy7bu21OLNrlzWR
pbR3xP0Hy5qcnW2ija/yHxIX0m+UdUcOoEcJnuiYv4k1SCTLGaa67FmRx6EmAsXtGC4qaH5VmFjl
BZAMiJ2KMX3sslJz3WxeCzmF6BYj9GztKW04gAgf/3IK980fqxMRn8276ch3bGQ8q8oXZ70qCUVk
Gy9n24wYplUr6UEZyWz3YrEX3NoDymvZkjM+X2ZBXrfI7QTOumLmh3YIV38w97DFEe8x2j9Zsrc2
VfLN1WtFI2OED70oP2y9Jo9AlTs7JTlqNt1iXebmV9sO+L6DNea38ZRurXRgy5CaH+7Q30ubDXEy
l+dGA2wlx9pkiYNLPjOFudUNI420Jt/UM6/D/5Y8UpN18Zf8RzNUeTCuvSY+6RWRLvNgaO+Tx2LG
kM1wyvcNq+iwbLzrf4yd2XLjSLZlfyUtnht1MTjgwLWb9SDOo0hqjHiBxaDA6Jjnr+8FRnZVZrZZ
db/QRFGiRAKEHz9n77XbSjwrGI7jLexYsmrNZRzcF+UO+9aqbZ1kO2hiExg6mCDBxBZVs22nsDcG
+5HnuwYYGtjxvoB0+VbOGVwE19NSaFxUV874hBgdFkPgs+yOYLJSlzUueQ4790oDvFHNrayZ5Ihp
eI/1EUU/tbVsiABju/7IRfoZssDVT71ilaWcPON4TQos4fWgLkCK3iJFXBEc0Rp33UOgJMu6CcfI
R6PgdKj7JvHInvg4iHxduNrnwPPihZmkUE+aAdqPw8bVKU6FKsi6gvfdzHr2UiSfcRR8zLsNdFYb
ifAyat1zhv7kYRgi8jOqU2q631xj+Jnq71LVzD76tePRQ+xOfZaxJHbgC1qwSfSr9m2PenHAsxEM
iG3SWepfdaipiGBU/tmGoB1ZI3j/8IJMhf7iFxlZLxUbBfog2lM2h9BG6gUF2oWO/zG1y8eqOzYJ
LaM+TnegtUS5dft6TcLbee5elEwSx/ZmlPZJ1Vy7fZLD0HpOeX6an7D0h2UoNcJFqyttzmOZOXh9
MUO0jX6YumCFYuq18oyfkXPDfvUeaVzEC4iIVI3mU6e7bwjPmP0UEYwAH3Zbh74Q0ROc7nS6SueA
fezZ0L1vrYLtaIkT8IZTbE2YT754I84RIgg9qX/Vw/hraZlrkfkvfogANoewSwl5je3iGyFOqI+K
5gPV05NWucsavcRYVpeCIKySDhq6GwaseftFTOo0jM65mvk5iQ6+B19S9AH9fnYjzM2qOPvWtPVN
ee4VI0jwsETR9p1uGmeiSj/A8qtlHH13+ZfMeg7iGVDG9x6z/OFHgqOLtbW8qSndwoJ4MKvsiFRl
h/oN1pu5bD18w14740o4Pxs9iZfES4F6yIodORs3wtCIsO9z7cpQFrCF8xYA3fLiaQlq9QkGxAt+
qyPjfYZv43MxtrQstEWtIcV09DfdwDyhJ9MXrfpA47cYo3YrjPR1pB3mfzECmoyZzZ4nMGOagCDt
HKdiVRDV5yqETdZEXHfaTTfXmYNzlFX6aIY0pyRLmFGTAfll1N1LFqsPN7G/tzlW1xgJexYfurCr
NjCWvvctnbSUKFI7DEgDsF8CVbzJiLFf4THvV+KW1/aHSpIXFBfvWblzm+Qtx/nD+FX/mpXFIu38
Z7RzLsGY00de1Oe0QM4/5sFPWLrbzhPwU4BSVO70YjUO6RHPKSvGA9uNHA0mzVOa/S6nc1kZTDS6
64D0026SG+7AdjlG4UufuXg0J7QC40cNLUtlJjhlLdoGpvlYdzPOB5F2yG6ko2p/QBq5cdLwJU8o
qQvlv4SJ+LBgLRuuv3FB+bU6WmjRYR1KovbimUALeLOH3GsJyjBwglTeuxdkn0F9RXGxGgkGQ9T0
FoYoLebnCqEUe9TRucsFJBbOsOgHRpeR55/s4IdnMmWy7zA7Z9iOcEZWAAzIGzJneoZnPJRvoOWf
WhvBngHiX9GVbpAH4QIo+cAxrvERCRY6+71McQUJ2JZG7BBmVRcbj/wNVPdxSNnGywj1usY6ieWU
DPjcehJB+KJQqaQRnzbVuO2i8mqGa/xmkDyz/TAwbyF6aGOKIiEQjBpl8M4H5Da0ycmyU8GpwDuQ
Ot5NQ4Ye6fiuwio/yDxZa5B2O8FnEETcOUqblapnpaUNMC6Med+pnvWG7gQw11s1D1MMIdedTL5A
Nl64IX/R8uGYTNO46mzIem3MKDWovmYEci7IDvzZSm9jxObnMTHfRV6+lEm47HiBC6vHzJTGGygX
RyTKBpKm6HNIu43/rec908ydGTAXjHXvyK7yNoQt0ggtg8ZkvwzB3o6jz5nMPqQefm/ScW/UxWMg
+6dlWc/qMSpanGS8N5mPvr+tEeM0SC+ATz30En9gbQFd8/wI7VW4ZTHHE6YVVwX2nRAo+8EoRMhw
grUSEOnoYGCVFitA39CucF65rrzSeroEAQNZz0PBH3OydX29VVn54g31IpIgSc1ydix51CWeBmXG
ss5xsA1z+aZ56nPUKUlnlJfa8+4yljdKBIatob3rCRV7A8RQZB9eNWMrWOFZ5F6ycsSgiBZYVltH
WxmGBgI8O/VRK8ldiGgWgNYJ9eFtysw3OZTXmNZiSbqCHjs0W8rCeNDsOe/aWrBqvBcJYbbOiO4l
ReNlWsZPhDZsluCrCWaFZKibhw4ZZxfT+hzz94gcGJT3Fyew8Y9VwQ3WBYYGJkFeL/djgawk6tma
PnRRfckD7Vs46oxYjIu0p4tnJwfNWYlcPcZFfBrq5LHrdbAZ2bqAFTVa460xQIM07rcpRgAXRsE+
6avHymaPXaXTUQSQGdo+fwp04HjmKsidH1PQ9qDcsEmGkj1YDdsKmgF6kxsssFOnnJ+eMM9JJl7N
oHt1e+2IsHKF/GqlFcWzzbDcFP1zJyB40eJNi+bCZgsBW99+7eVO9Oo66v1N14It02mWTM7akuWI
DNnW5IiNnPCRYDR2SCZmvB4KZ0aliabo303PdVzu9LxC89RtzXzPhf7mdRT8Vc0woa2ORVw8ljNG
K4qg+NcwoHPiOPBnpS+m5/5sYvtLFWnPXv4tCZH8ivQW5N0ljPytP1hX+vxrNUxLlDwr22qXYT1z
cmuqOnIM0g+jij7AIwSQJu0vTF43wpxWtLqfCwK1xcEt1MXEJfTQQ0ayO8yQVT4uSRtEO9x9hJo3
O7Wc98KVB19maxdZIiLMfWrnm559U4hCf6iLa1yMj6XKIS70IcvIwmecXmoB4w7O5umU0PB3vPg9
JKL9QdX6asIhx/nTgLFk7HLjE18+2CYoTlvsVT5eLUce+oSuXkMMQj25z2IU59RwnmNH37iheCGa
5VtsCUxE3SuDJgo1ARGw0+wtZfXGbMpby4sfCi6dwtXPDrs4s5ktz96pgpICb0mR8qcl7y0AlcZC
pMtHSxXqJFtiJ6RkDz4xmPEuqHzRujUlVyjtZezEc5mHL37MgFUWFtgIDtTQ7WhHoQ6WV50gpxcU
PZgmKgHmFz0j5BjaH37DQC8tn2TYbMIMWReXtmJpR+3HBNF8qw31a5hb5qLoEPTYJRy8NtY2Thw9
TxX0wHZyyWZypk3d+4+mDKodmXLbMkvp3vupWjNRvcUjJqqByRXROLF1qBBZmEVvfBO54T6IItz5
euMvGSEK/m2t3JTdxtJEvIzSMnwWYRs+otI+3e+5oA+e1IVu89GyJ/tkFT/7bgienVo2YIrIvrjf
bXyc1jUYIi5fafAsG1wcmSRkEZi9HnlkGQvtCcGmzg7CbvZxX3O3rMdNFQIXbqbPTtCWe/GvG49r
2mpUkAE1791XyHf+/dj9R7G+ohbr5rxomBJ//GowRnzz3/fvD7cheJsBZn2Mw4DecFXsbdvlhsEf
kd/y1a8yVjWtAPmMUq4A9zLDn+efa/yGjUKKdKM0h3x/v3EJHNsNJOvOPROaqCHEmD25bNUeh/0f
N7++B9wYHUm/vX///q1fv3G/TzWQLkEe84YMLvb8Pz90f14rQks35cD1qUYGQRXXMx19SmPwShWp
L4Zh/aCJvpZ5RpbCaLpbHRACvE6PYexj21VIzUs8ex3bskXnDR3oJGwwTlMdocggxUoZMLvfazZe
h8qMi0OKtn8B0xhU+ZMc+UQzt4xZ+eZuMLVHDFGL7pLY0WmOl02mXZUbjEs/9BD/kR+wlC2a+7jO
63VLt/VGLMZ3rRj3Vt8niE7oUnkEpx0iYlWOKvQYNWvaCqVsfOjJLD00cYFkjl+OyOOj30jGy+Ss
+XxXOMK4rpbjGzmG3XKcG00jY8VNhCFtE7Y1ls+J62RAM6aGBFdMbIhMZm5oYIkvMg5mR3NBn52G
OtFxKfrRTdEzny2kU64COUtAWyuCEIXmUAbQfhI7W4+FiQRv5q6icRh3aTv0S1o0KC88zBtDpJ6i
GndOU9CCMmqZLksuOkcqasEZU5mleQYNiyHKKN8TaRRHSQrD0R2JJNTYUwQkC10Q6xnngTmrtEf5
Xpd0y+y3AbzvhRpK23ho6tgR5+4pyxw2/DUM0znwmQw1Ua+TgcG2axnBeWjCH/ALmUKKYct5Sa5f
xLAnbRr9Au7LWxW4mDFT6UBlaGYsHTPOnrX3OjOiENMj6ia4XRyRiJgk3oJVLUJ3Yc80j2okG7W3
5UFvOmejES+7L4ThH7xAuuuyt9M9w5AtSI/oEFumWroVWd9e7wYkHzDBGmOEYEj6KW9Tx/0aI9YY
myMH7Fh4RvFK3hA7lDCPdzXBEpqhOFVm0IujGH2gpPALOz3CHESP1I8GxjasMXYyZVuXMuLdMb8q
5s0dcWG3Squc59ovlmOdh7e21uxnKdEANkRQKV1/pCprXgJfe9CLlZ7QNxkiptC5CANMN9gAKro4
1IV1hXYGNKtvOPk2NGx10Yr8xfoBU187GbnlTQ9NYvFlJN4ddpUjLX3bYihHKE7RPViF4xwHD+G1
6SVyo/cpCDlRuOhNB20RmUmGLIFJh5/XyVpVDJ3tKaBg09345lj3JJP4p5KCVGcX7AH7dSJNjMF+
8vOJ9chSBsIB7k4YtjdhOOcGkUz+1IrUvEyyW90fjJvojXMrOMKx/Rxlk/1VMpnntHZiJrO0RFOD
gDmfkeqVzvU32it8sohgPvVBHLyQcpAtnLqQu/tdBtQahirhrEbWZLYeOblrbjIeSrc/u1NOKC3X
rgd8RuOXkEKda8Z468z4DZk+h8Ydxve+APvoEIxlBgTcujbiF/wcVVpc/S7XD72ln+gXdIdEi7vD
/Sum4FzJkEcXUWy91OTivMTOm6JGSibTosYiYpTS9UfaMWSO0G2cE2nnROKUNsF6ltxVPdu4yh8X
wkyzp/uzxHD07ve0glgwje3QSuuB8Gj4rp7uX2V1nv76StM0sZQSEf1o5856dFCIWi5TM/CuKUtx
1r9K9ule2F+1QMU/ZtHiSA7GG55sTBeWvu2M3Dx18zh4zCfF5UQjhN2ecsQPCGZwZTwLmMaApQzj
szaw+wOgaZOSYXo0crxXpzKqayvCtyp3yoNmw2QJZzDLFCe/vlWYlb3sKeHBOaA2Xgo5Gof7jW2N
2UF0GzfoqQMCNPZe1paPaOP6rRYQJ9xrZrEgEst6ycyRrwI9utCBbhkuAVGhk40JyHgJQ0krPJXp
2ogZEdlDrK/6EOdQSF961WmoHOy0gXA+heXsOWA2nh17r4mffbcLD22FRamaj56UbJ6blu2bhexm
MaQC7hs20u+YB/wFO/by4HXpvABf/TBNTrrd89FoZIyZrhJbq57Rw7WzahXSiV7LENw53UnJWr+m
cxT5bD/udOc5J+HsQevoWSWkndpaBNGW7ULgTfWjiVNnm9sci4gGkgqiqy5MZ1MR1LGzOucshDZc
nHgXRcNFVpP53ioqxKCpu0VbAkhNhReAZyHhWqDpWOs+8/nA7tJtVNj6q27h22KKMh3KQeibmgwN
gqBtfU1Cqc4YUtc0XrtmUDBgU3IB317jskpXtpuQ0kSlCIOy9Q+1auGSeyaNrMALyzXuQwzVnl9s
Qmr8N69v1om02ifDJTK0GLDz3r+NtJrYYosmoSjTt6of482UqWBdxhMfu5i4IOYPV61Ph+9Z7f76
IvjzdzLHPKvO765tM0c7+DhA8NB967rBQdOLYOVBzcXPTP5aVVk2bFFeTtuyG7RL0LDuV6oYvyGc
XeQTyhx06D+bWqvOQll7O8rEaXCZDXakMS1K7BHLPi9hwRFKtsGGPSwrHQB5xPwchynKZQEupq4Y
9+mWY0GDSd29n2rlStCg/ppTPvRe8U0Ddsx2cu47OXRqXXq0z04zCFKMaAPHM0ErLyrandlXLCpr
RTjWXlpiQrwBYW7BUJkQxU7p+L+aZhu0BKrO97owJjy1ymkJzHbXIa36tS875DxFWR2NCM+p7R5b
PLeweS344Uy9py4i11X11nIyCNLttDV2EhPLhjstoH0g+Jnz4qaOIQBaxKWbq/aHF40/xlZT77lL
zybTAutGlW5xSUy009xzpqXrrzNXaKvM1+iQsIFyqqD71tr9ZpxVWH2Hq6u0+gMTFP2kDJ0bOzdO
97ujtHAeGQFiyik+Nj5jji6vnuwaR+tIl/5+T5/Qa6lEoyi2fVp0iEV0JglE26pkXzRhvCgs59l3
SsSeWAjwu8Fwvt+FYxGumIwBZ2OKVJP0g2NeKwD2VnPiIFcDkcjdYPr+Bm59OgfT9GSR6c/QVGd0
QVKBw9TqdeHhqDCLMlz5MZC3AXTTEe+pWlNHFdawAxZFFDUHYeF3hsvIlhKC2vrBs310eSR3LfvO
znbmVGRL2yndL4jFIdrUzrM0ywZTjY5XyLPjbcezon7YRkPcfvimBeLPFeYR19Xb0JfdwcxsBJqT
pb2h+Z+z3ZFk0XwM3gegvKbOeWQFTnFF5v8EKCF4F74qt8bgUpPO0XU1SzuQwFDnbQi3xEWWt5A5
3C0jzmVdCz9c3r93v8HgwrhFF+k+nn8kQEiwE4ZLz5/mXDm7l9mxh08mIgj0QbipqbnLQ1AzDWH7
yhaYKSgqlKB5cSDtn2KB3aovvUMZAHL3M8Ul0aRdkE1qWqaiti5tZo90LbG18ClxWeyMQLA5Hd4s
kPYrSW/0YgKLuCSSVh6W0QfRC/cHVVnz1um5yeY/ck5OOyx1G4jAEBfWG5dSGpG8iLPfa+0r2sYx
mHejffA1bFzGrCZFaRXV2s62cHoNAZiMEUnJKtaa9DjS8172ktycwqN50TOrWTfkGq+hcspLgB2S
/5ZxHcVFaWcKBIFrHGQ/EZ2r2ooEcyDQzAJQ4XYooCt0yOvYxKPsj5MO4YH3zctktG5QFH+LzDA4
NeP408hkehIVu1nUQGvbRb0T5/H45NeoibVRXa2WQOtRyR0OPq7Blex0rjg0fsMeZV9s0TDrYaw4
kaWtu2DIzwweph3doCfARM0FGIIFQIbZwtSKd49S8LOvjY+hn4DeabA31X3b7LxGQlboxnHJ/ozg
5FZmW2Oyig3752dCOFugxplihmxAn4FclJ/vfwomGoxsGVrre+Fpeu23uMU/QYmbHpqSXU9Tl9G7
KdShtbriKn0ayzW+222JnEkvR+vi1awmUlkHZjU0WBzAmE3Yf9fl6G/ROXy1MjWccAOQOKzMdZAS
MFpY+qvW9ME28f1TMjDfJGP1XPxQkJd8Ztk3i+KInHTtEtorSL/JRwv6qI0xldQ9LMxRVvWj5YW7
Jlz6LmGAD5Eeb7TGJUWOsJogx+okWgolu6nc16AlQ5SxZ72xJ1jkY+8cGSmplUYK6KY37BW7wxcp
ZP5UDH2+wuOa7YZ07owwih8pHkwrxVUeA2vpA2Vv3XLoYF9oYoWVhP1o71sndrZkXcG5W6QeMdpg
5rdaVMBKbI3x1FfOZqrK8dIaeyC66Kxp4pgtcaJpiZYrT0dcPPPGBEoMHapqeB7CHpFTKMJ1VTXr
SXREv+lUyI6ezC7nfDzPU5ZMt17MWdpZdIwKQyD5kEIuhYhoNqKswbGu1YeqQuZap5m7nMbe2FKe
0MB3o8cqrLhE6bOVN8HnIisvAgGMGFLSqz0OFVE8mUViWlTXK8MzoiWIdFoRoF6W5ZjI1ZCFw8nK
E7ARZMywltjy6iXeSeWUyWZREJo9oRDNhmHDEDw+Wn5fI3qYpfrgT94suGhmYaYn2dQpujHmUaVM
5b62XQwCk7X3InFrgHOc7jdSeskBVLg4DGxN25YNhEDNuHA8+PM6spulnuOnaZTLR5HwIiWLY+FE
1VPFOdfNup+80pA5wG9asqrGqxQ7yFdWtk7l6z7r2LY1GGWaLO7RdKRrfEfGqn/+Qdi8dfbb1zqh
RbTKRR1+hhn52QDgsAC1FK36MsyerQmkihmb02Z0SLQr3PIwGs23zsf/ltcsmGq+EVw6tC7h4Ggk
cAR6iKU2ceoNI1kQBZ7SXyPZyBMjX/fkyFQtGtV5S/iE1ZFNSHXULOWuQoewMbKOstvgMTrRWUXs
+aqad7g+7s95vxGF+YUZcEHoCJdeINcEYaSHNJ40BOtsTfshcg7k4KwnpAWrQKv7ZdXWfOg6fThg
XoVKUmy03klOmbkmtui1stQrVU/0rOfSfZA5huweZVzrWXTXpza6en1obuzI7A+jyveYuaGbl4bE
B5hOaOssKmvDnXZxPPgnKKKfg84aICw19Y4WiHwLzfFEgMYsAp2QiBrZscQDQeU0Xe83hWgdetfh
uelFdM3xYzNdukRjqy6WvVSBY+2sNvjSjZY63W8QOWFJIFMMDzjqeGJ3hnUWs4vGYqm2TuO/8i4m
R6okkLCUKA85Mtx+KrNzkubDJoR0tJiMIrxEQp92TsVZ1zlXg7P7NUYWvIB0wwwNn846ybA0lANg
ZaEakO+u4s/hXtqgRxFnLItoi8l6DEZxiAL0qGY+MF5EZvxYfstpBJ6qmnh1xwKAlNhWsCmk0eza
gTQL3lI66Umz8hr9qcXJtrb8od9YJF6ui6x6V1KFOEErNJJhfLabkroyefBFEpyDXrzqpBCtjEGj
fTUY5RltULIPx01iWOZOZHRk0U5UmyzqzFXuJN85x9Re0Cemh/ziawTDtgOuXr2buDqKZC8m1NF1
aDkLcuCQaMgy3uBwtfembsYrEB9qCcDNZHjpje9WFb9AfOx2w6DN3IgemyfOhRbwy8lOp/dBJAU1
zVgvfamIwXQBGKB9L7HLtgf6dsZ1kra376viFnREvJrj4Gy8wD3houmP2qDVO4J6MM1ZvgYxm4tn
4XbBFj1JsijxbGu51l9VXb6YEYSuFGv9WlosAaOJGBpvCTZLAyRFFlv7sUsKCG/68Np03kPHcr1s
KGpWA2vqRRNFuShCj8GurD5wZPU33xlRMkRRMT3WQ7tuJyqmLBXsDHFVNMRrrUxXfnaQxz5iKCPt
qF21MTQT+j978KLyQVZdtY6wQgdFWO8RVkxetOshkz7o2gnC+0H1VGNmn0M0FO+aj2kUkdccyRTD
K0bKskALoF9LT815iH79GFUp7d0kh5TTE37S5e6NdBRCh5h9w9YwEaE50jsSys4kj1kEwjgrPE6o
cavxnGWxcbUYeUJgSI8GKT9WqRlHu8zfgYtGm6DNN0jACFLtjFOp17xF4EivePke7fqxDQDj1w0M
+7HuHgPnUTkIYIdY4NLwoZ6gimxW2hynC5ZGOxh0k3J1vF/UvKY99OUEzneuEMpszl5gv7YFe/LU
qFEdpfcDzGN8uN8Z2oIEKl2s9QGqK3vAQ8T5vIvsWu5SZX3vfNxipWusWgc9dMz4YdG7WrihZi1P
aH69h1Sh2p+jcMPKaJBwAUAwaLDsMoUko1fx9BANVvSuCcokLeYMx5+R3bosWFJKa9+FvsimzNun
YJV/9eo0L/N2ztSdTBBdCJsh66JC4jgVTLRm7M1kNs63CmqZ2VrHYYY/WYl1Lbv+i1PSWchDEaxo
BaN2sWg6xLu8JXWgmCs3MtQXDA2npduV2VIhgMaasPRjDZZSOIRrrecMVgTWt322YHjYY0P3EG3W
OxmP0SrDeRvHR0Xn7sreIwRwIvMVEgVWNqYxRN6P3rHPC9IUm1molzT7QZ/UQfdQ3t3XZ6KyN720
LDoWFYtrlAybpisgM459v5MuA4HalwUqMyd7Z+U4Wsyzmf6lB31e1C2m2QtHkqkcmZ11QFXEiChB
BaClNqqZyrR3NOYuRly1Z6vRcGalRcBWjQxK7M/1ynMackwVVO3Q7LATacuE9ts+VznYsxc5BRvw
XeWlaZuIlqy6DWyrIPwRXlwmdNH9LFmPqsAOGzYj+q0SRmrs58Gi7ZK3ZkjoBlbA4yIAlWnO6CbF
TUaPFndbr1Dn0THaBRX1XcQeFKM8U0mAQY+e1l2ZP+e7yA2fgwA1du37tP1Ksev8CCzWSL9CS1WO
TSlsgE2VB9TDBjR04+KahbtvUTquu9S1lmWcxauGBPc9YhJsFV0jgGKSpdDa6EmGcDrTJIwvPdPT
wWQvNQTA9oDpPObZ0O66ef1ohm7vFhUNdt9FP+zqJIXMh9CNJ2dLvNJ6SoPmYKiv9xKml89TD0za
HNSGTJ9t64xyLfvM2jCER/7tqx9xAax31L0nAB2Q7GS+KyjuDDliTZhw6DNCqbkek7/oZzMQfztE
LnFSuPHXYMXDlSg9tNgIdpaOkXuPAZXvUUTBuurM8NhDLsEwOdpsEDyAtHPDW3rshnoj9U9at3N0
ttstHt8lSoXxMB6HsPAu+vjB52PEg1GcXBk6B9qLONBsQk0boBIrRn6YrmhABwBY2l1cMfq/9xGD
gkFNnbWfLbTCjj9kp9AkjuPXjSGH5dCgF5rs8awqr905nmucAk//qnrcGYLROCSqRnJkcn9nVCDC
TIYTjwU7cdZbmrYGlncANoRc38stKrBmFzsIWtyASOYoYIzDYKTZaUx1HrSI0Dq42+jNJBvkeZm2
5FtbFuPRdIarqZHmija+WsiyEGcGr+LcWnDBSXil8wGfZVNPhPs4aV9espliNKkburfheL+2Yaqz
LRk9fPrtv/75P//1ffjv4COH+MBcJ6v/+T/c/56TMxEFYfO3u/88f+2aj/L+O//6mb/+xj83H/n5
q/qo/+MPnZ7Wz3//gfkf+deT8of/+MeWX5uvf7mzyqCpjtf2oxpvHzWq3vs/wEuYf/L/98HfPu7P
8jwWH79/+p63GVv12wcpGdmnPx7a/fj9k+Pc36Jf79D89H88Nr/A3z+tvrdff+TV33/hA6n1758w
d/7DcIXt2rY0TNfTHevTb/3H/SHP/AchkrRkLUNargld49NvmL+b8PdPxj/4jis9z6C5Zxqm+PRb
nbfzI5r4B5xS1/D4Bd2yhJDWp//zyv9y8P59MH/LqHXziIr590/S+PRb8esYz6/MNvgjho4e3oW8
YBie0Hn8+9dblAX8tPG//AB/sovCABZRzZ4oQ3jJj/66GXwX5eC/7//74cJzKroINIjGKMpf08wk
ihyb2m30UVGhctPOftj2Gy+KfbY9hbczvRCTMx/5YzxzsLW4lY81M0TCy9oarCCENyvsirfUhaIU
OQQImJq89FWS/6xyeomhQ3/B07+NafZZhcTMEe0gqIFddenmGzxf68khK6lGBBzmo7PVO7MiGiLM
BVFYOB5CmR/++F5dnYkkAh6CjiqYmvCPezLhAWXp4PWKfPXrV1sgv76PlFiXMPUrdwzZLI66c6qa
5a979wdo0udnz8kl29wlXQi6KK67/dNp9cex+/OxMt2/HytUzh5Wccez5vNJzI//6VjZZhW2kzVa
K2xE7jLxE8pvbQZbhu06o2WMHCm2yGMYWdWzZhXSyFnz8/E2CMbxGBTNs9KRCKlkEAfHD7EBKCBi
iT5Fm1Crz2aO50AzCKkJCBEjsy01N4NdJtupwMGSt4RClwV4Yd9rH//zK7P4QP31LOTk51SEomnY
pm2Y9l9fWegwkCoguazC3g6WTsUo2CYExSm8fON2+rgUpgzXNfXwOqN0hoAOmIPPh/Y2A94cqBeB
MSTPk1F+1C5LP77EgMYV3j2mieOmYee27XXlbVwnIKMSDVDvGs0zH8INDcrgNLa1eMjqAQScHpEH
o76Qf7Ush8p+sjT8Jl4xJ1sE1s/KQV38/3jxf/sI2tK2HMPxbNczHct2bPOvLx6gTmfLXsNFAJd4
LQjNHCq4k1WYsgrIfnsvCfU6/NJAPdr0X+5j7jFvNrWTlLuW1Wgven/Daieeihpn7mBCmgsr+0rf
f3gy2gFEMVghQ9PBVJ4ztk1L4jaNxVQl9W4Av7qQ2lTtOjE+tW3krP7z65uvln8+uJ7tOFzMHDZ7
uuHOt399fZA2p9ZtYAsMcXZx3L4CemFQcVj5Oc7wpEfhRK5YXaxSHW0Gtom3irkO7QgyUtKpgfFE
Hob03ZtNAQrNxBNLvx29habPSaABjExa7DTtM4c3AkbkW8JRq8j/nupCX8R2NC4ZYCnsHu4Pu//h
wtjfywIcSIT+X8mcqEcHfnqfWus21AdswJZcRSS9ApHVAN2IrqHahqcJ7xU6azKVxFoXN4309keR
dqAyEoIHb1OccplSw2WKI3kMFQM1Gqa4YLq4eeZ8fLTCOfCpKb4LjCq7KW/fw9KwD64+S1miRzUZ
HpiWovzcxv1Ho+X7/3wcpPy/joN0pOGwDFkm/Wvrb+dZM3lVhzjKXJHQmQPObIxoBY+dGLdY31vi
I0dJ9OCqrv+O9Ykz5usAjy8Y7PhzozNToNxadhrZqPesDrfXIfh5Jb5y5KmqzV4ZeVN9VsRZEkwo
rgrMnJuaCF6NisMXFWJrl6p6FFOxzSfkMaGdExQS1sVa2CwQDQGFRlechqFhFJQifJmUxsdzVM4K
TNIDSW75zhmURkpVybN63vC/CTuv3ciRdOs+EQEGGWSQt+mNMpXy5oYoqarpvY+nP4vqA/wz/QN9
bgTU9HSXpCQjPrP32rcyDcmfWg7Dn5dbB+Mqw05z6eT8hvrJOWcjMw6VkNUYUfJ6EYQjiu51MHtX
O8wgjXUNSGhkDRB4rZPR9uMZ7aqwKQFJQuazblLz1Pbu+//2pcmwI7wu+XvuH7hQNpTNVoNNPVSQ
nhbTsMINbMPs+O+fnVg+m/+4pnmHFB5hyyIlSeA1/efRP8ZhZrSlI7aGd6/TouDSc5joR5m5G6Rt
4Ufzo/tSm94uyd0R2qsOzqpqhg0UhPL/PLAoP/753XBWWRQ2vq1AwP/jjS7TEWAheejbCorVLTHq
+NjWTN4lYBzmCLVY91r9Bb3PvmU4vHaRsswvGCW02kOTPs4EGfHe1sNxGStXUdI8MDCv+b+ZHxrY
2tlZyl1INWt2qsDNzbDaYlIh+JTdQ+1DtZoY+Z8VTf0q9xOI3+kQXqZur22vPGOywcOH/KoMzK80
lg2eeMXShvOGsSE9QuPf/3yxmQSu/eUxiaDx4R7qsm1hecl+HFnQ+z4sUFmB6zacsduPjdkcR8c8
QDBsduFkh3fRkH6TYsjGfvlTOD24gSQr1GBLj6gLoAxLsV2DLGPrpNNT6aTdvovWLeHKJu7ssyui
pywt4y0DKRadg8A5FIcY+WfnqHrhbrTN3m7dzJKWuNVYBHzjKURtulJA2tdW56j7QX8TXwXtwMnz
+7i1nwJLdq/2wF5eZbw0s5kDyxid7l2jYjEKhNLSroOXMg4JHzbZjNREDrLkQXzhP+mafyXyi/IT
bD6aIoI05NTeNxUYy74m6rK2B0bTyv+IwXP1Gx8NxyqZbbbUauTRbII3mccsy7lRy3k+xZGXPiBD
9g6yTndt3S65Yco59khKhqQ3dlyyyDtyi02T7qdDZTCg0Xazrx1woH1Q22/FE3u1R7LW/ROamHRb
zlZ/DJ3+vQyBoRVFd6HyIsMXaNmXwH2FTKqwbn7nQ7gesT/makADGbb3pHxTrnn3uRMW1LqS9ny+
hQHJSoLcyktbDbve1rDO8ybduzw2D+NUbfVMsJCOlmkaQiBbFmebEKVtmXcC7X3go6YbAJ7ojjOF
vfTRqAeFUBglCny1lNkCBnzJDD9ohX3oNn6Pitb1CKxe1FRFZUPnaSm3Cs/fhiaWncSYDWbCnbWO
ohQ1XTo8l+E8XBGkhTtP6njTFGpdoO89m23yMGeeeWfF5NCUy4s4l/nDj4QnwBFJ7PJyyrdm3p8a
XXzI5fZJSL9DKdgcDEBSa5Cyy0Krix+5eQ9uQ5QB72x01JgbgUuieXZlstCO6z8hMTKHodbjCWBb
xw5qQIn5FBXibBBcdS53tVHWrEGW72Lo6DvlcNROgu80jKlpEpfNdNjtQ4Zrq/8nAoIYkmyDqpRn
kL6q+qhboENWH7NtYAuMWX9GM4lwMhq1ZADpmOvandz/vRjifmDDaS3SOpKvwyDxtqYCnF5kp24b
wjl4IkQCwNacQL2fVXEfbDw5Zq8Vdu6Ih71joDmbrGu0HnP8WT5ONiV8rkcBUKsOkuyAx5FRorg5
/rLA9AhDcRsD/1vbcHXAja7t5N70/ZqtCKYGA8YG0J9i3ZV5vAXg4e+rNAdAzj16xGKOLN3ovtM0
YkxtRZ+l26HusYpfad4VB6VqNCSkGux0as37Gr3v32fTJCRBi0OOb7W01o1eJiwIMZ4abfylDTVu
IiuZMaqiPokwKlZcJGfTGdSeDC4XvVC47POX7mQo8nmTpGbGDwxA798vKI9e9R9XgmdZniVNhx5S
Wv4/igvqjUxbkFC2HWEyjJxdAue95G6BvC87D3+rY4eSS1bFauaGuEWDEXAcW8WmNZtgW8S4nxg0
F3tw70SmN0mMfQBHcXgYmdLBY3IeTISRB52Ucvf3aTl0QGyJ8dkOteNvZl/ITWFn+JST+sVxHHn0
MoR2FW3qWlPyXydkL60NhYgZJ/PTtHTuvIzg5db6IIsq2nu9BeRRQVqSSfaKyXfhBVCg/XyZY1zn
gzoPP9+NKyO+Jd+8QyxCQeFfwhI7gqpzwoj6a4GkmXfOsa/KSw9hHXkb3AYWV3PRrduQsWEDGnr7
U99g1x2DXaXn6GQxHaIg6gY2qvh6WDLvC1fO56ig5/LQbKQd0yPRdfyrLrl6GLD+Vm8E4lcn/Edf
wzBqEl3/H8WHXLqv/y4+mGAgLrb5gH3Xd//RnZWz7LJiYnubLaWv1ysewawj6mMpRFyfcLqYSLmq
H5+FzeOfNuy5BLB90NAiXrmqrE+xJ3ECZcQxheFnIsYTST3FvV9BqdGt8RWAMzrVYXRPI+HcB+QZ
rRjRrxIXOjwxsMM5IG9g5zIhOdW1xPUw+PUKWbG3St2kvW/NHs5FMCdnq/rIeADPMknENszFJhDe
s2U4RG3YdXj2rXHVmwDxksYbNv/+Cgjzv4s015b0xpZCxWPhOjPVP7tYj7C6UZk+FbL0CcAM+4b0
80NAc/Hzm0ppX9dTTghH0TuIPMTYHYd2/MKRMZ1b8ZEKFV0J+Jju8m7+aOr4tbUS9yQSTg69BCPr
pWwQ807lY/FAiOHxp/wCBD3firkmE2hR/aY5uiCoBDc/Q4iB0PkwsD1eO06tzg0MZtTZDsjVoDqF
rH+v7B03Tdt5m2ien0sbZ3oPCjBGt3Yp06uGkLEPYkJcWO0juesj1K4OpPIeoCtFXGrWTPfbOkXM
7teE/QX0CA5K3qnldcbiZkJ2wWkt/ey7nUAFINZ7pnJ0Htin7wMnn/4u3z29o3OBhzPLLwXeYHJc
ImVi9zonJAXkQdAytW65CJbdeDHdsTDGtK7t8KKg3FPnXlH5g5DOxnyL6Wj5dly0eotchloQN1WW
i1VXheLRLpv3TtPeTKQ+FRyWrLyyZsumCf9ut5BrY4OYtkiYF993NtwFxc30y3H97w+L9d/N2M+z
wqMAAMO1bWhrP7Oe/5jl5EgUvRhg1bax9HTSBVgdB1fQCO9zhZBgm9r5+Ny2TbITUPAMdn6YjCT/
rMw//RTUXFaNAfI0jqzQ9K6sN9Bx1DG2tFZcG39x6PlkpjaDNg+W25LEbhokh6jWPhXWwvmNYJv/
+8/k/Xejz8/kmK7JKw6uy5cMdJZ//h8/U1wOlmGzT9kQFLjAztj+fqVZtO/BLB/n1O2Opd7GQmYf
P7W5laLTcMbxS3ihPjQVA6ypSCF+5vpTNB3DfRu7dhL1T2Xp7cxm7h5j4sWwMuesL+rixt5j17Bd
3mU1Dwg8XdZzcSqvBFJGO2xuE4rJDJu8/EPKg/c0ZvMjW1DUBD1HhpFZW4KlrW1SNeI6O2DF3/Pl
084i7Gu9HQDEj9Jt1ZfG9aden3wiy34GjgUIhp+Gcy6EeI4d1gFuZ3enmp9MpOF8C6zXKDfSfZ/K
YgsG8IwqzzxHrx4upDuMy9WmPWqCxJ7cGcUBbNjN6Mf+vkvQuaj4reIYgQEo2WpU6GCdRY5gSd8/
EJM1pIfAV/daBHcWkQTnUWCkCrQs9mXqP0cYH4Uf2i9B7r38+6eLp+//O9+4NB3fc03TJ4MBce9/
f77oirV24IRvpSXBe3JZhXi1qw4XFNFswp2RsPn+apy55ItUsEaxzVPUW0StmeaqWggjM7a9NRC+
q42z5iiSjMZKOVf4PyHE9KH33UNoEK8Na9jdTP5SpvM2bOhD8TsST7wyNRJTflQS5LAxmE6m4JYG
f5AwWatKVNYaH9r95NMddLEFXN5C1Tc748VSLRzaFO9vO14dOVs7b8YkOUHwqadfFcqUuBvHdZvH
4Rb21GFubDTrUf8Flm6fhA3KlSJ+kfl2DG5OIn3oRaG5A0DJLBiyWO+AUmFEVMXeH8Yfzlq2EjRT
EqwS78XjTNkOJlcgvpeP1AnafWNtzAksO1RsciM9AtKFWcEc0Dz/o1HmG8Hz3QUl+Xnu1N96jDPY
WJNyl1PnrlEj/7IDL1li4LCZDsS/cVKHx5bhItevHFC1ICJviFyqIXlIniVAu3h9U48CAuoE9p2k
YFndgLhKDCA4HfFrkbsXAOv4fXU76TnBrrQyCDoR6KAuptWMi7XIJ0hp8b5s2mTd22KgxamzdRET
Fe4zjlvRNcAVWb40mnfKYfiAwpC8TeIQZtvh5qNWLy0wEHY2oBYlAUYYn6lbvY1BCxKqnH7bU3Ya
4a8epPukFAhKGk4gpka/K0frkjDFIT40t9duGBztuTxZo6dQCphrd2Q+Io0FQi8WUb3dbuaGYPMl
cERPkXnoyqRbWdMLN4T90tWDuXMYhmLvGj+1VAXDYfRu4SEjlHXxTxAmVBlPZdB5d43plCulqRY9
tOkETeIA4D1DCa6ZawprrNaj0xMNW4iHGv8qNA3X5b+H4jstUANSqIxtLJd0SFIfrIxwE/JkArve
ulYVXUQ4GZvCvNryr9EYxa3pSNQL7PhExkoTj0Ruh/WbpCc6Zdp5hYbak3QMny6d1CWJvjjy5w2u
bIIvjK/CIzfQGiz4TaZE8l6ruyGyWcVgqF5Xis+IMe1prodL6VnBPpjhB421uLloNfjFIsZtU4Qk
yQwesBI416b4FFfjU8my8vLzpZ2bfpPiScLTkayHhSAmAhJnkIkd8fntZ00WKqywCjvprmNpBIIZ
N0Vc2+ysWTjYREQi8b0bGob0laeNTc1cBBlky+62P3oEAmxEHp+LTlqHPI2LQ2skFyRDvzywXNsF
/d9XSCqkM/YEcMZf1mj8AozG52KTCNolOKFNSq2QSJbD4LhPKF8C9NpgBMYbbw1sCy8623QWGWC7
jJ+LYTkeC4yeNuo+Nj0BOwhp7JUygMogi+wHPm90o1jbrJxXJm8gM8/ueho4cFK+Z8v0CA2LcPjQ
6qCisENx4e1JtjYhGHOmD+biIY8z49lTwSk00+dCAUAsbP7eltJqZTCfNoLi01PjZxEzIuO0F/E4
oYfPeSYTMCUubA/IMYgP6tbjFmmHu4AErYpJ9xpSi/MYN+HOLw1vVaU8nRR9G98gRj2w8XCFVh2t
DQ//ojWDkWE1cs4PcZowvjWemP18s6Nk9tPkwL40enJbbHNruiF4Vwip2vQoqz8d/LqewEEZh2ID
tK7e1aThRJEVb8hq3kiz0hfhtSAYeu/gMQilTUNWVDiUwXV7oWanjUmND7xnJb6OU0hBeDcQ9NMa
LS5AYsdwKacvbbnsKxa7NMijDQm5pVTEtw5tslLQZW1vCh7caoZZQrnLR3wj0aPFAkAPbzrxfVbG
3TWwq2ceFuLSgqLeOM6UP0YNSlA41Q01wRFCRtb7yYMfwxatpEEYTovEPUIZ7GWbpKFktLVqNhEe
/BWqlOGhIJGzg3fgW3K6gzeyPGfuNagVmsOC471n27gZKrBMhbpmKpmOvvLiO8elNo/y7iGcw1Pg
G+3l509zFk/3Xj6vrIcojokBsJJLoQaS8+ImQvHlz8ch5Giv3GzXxPxA2pWYvtxofEDnTTloAKit
JO0F8XwBx9YWyb8mjbgEFub/SofauCcwu9wmufM65dw8PbOKq4SqlTA+7XOLaXERm7cMNVSOJfK+
lg5PMhB7ssSyTd9V+sGrZLYt7UWQgnW06gkNmBradXNTO0nxAOmAVA5m0FG1tZv3IEuqNdJtvWfc
Zj5E0awZAvrHnz+B50Zf2fZkctiolQEt0pkRMEm4pEt0hibOCXWYeFATiyw9Ay77+SOoFR7dGb2O
ldoN7vhKbTRoVn+UF8d3JsSSrnio4MAfrModV+OaMSLCVJ7BQatfBTZ9Qtk97yZ8h1sqyqgSJToU
GSWwTsxj2TTmV7gQNXnQGQC3VzsZmotoQvNgQgo4GH0tHx3BNy+6mUj1Ok6htJKPK7dmlAcPaklF
tFNeK5xpuzGRw31Oz7sDafKCNM5CWujWDMymXxHm79951Z6h1n87yaBuglZwUypnl9B2nSPyThCy
My5CXNNtLbef3+x4uOE/NX8TpvrQe0GPswTecoqodeu2+rfl9NHu3Qp6+iSjvE4xMKVG6ZoLIYVR
H/MX4v8CDMD8SU8dETRl8zvBcY4QR+ZgGzyiUF3L33pFRmSZ006XuYqbDWFpKyfSNzNPqteQ2K91
KihCEMSMmNCGC/VMuTfC4GSwVyHrAtRg1mGDm1viXWLAVqBAcPxYo73N3bT4FHaqYWoG1SXLaNRz
n8wd2sJxg8Z3hiC9sWpQblW+Hsxii+mQHV3WMjjI8/q5dDpIvyq2jmx/t1ab8t0mLiDyjDs1lqJH
jFfYj1Vz0YFMYLebkI+T1l4Fqq24PKuC7xLOaSKD6WlqHqaWb5Sp+whsXkimUsDzliY1CD971X0n
avwtp6692JbbIFRUSz+p/ZvX5u/2YJ67Tj3MrAxeZV/9MYrIuguYpq1awlBAYvzJ6Fa25SC/y869
ELRwTAdtrxTJYUW+UCd78zQatCRIPp/rNl+Gvuydy+5pspRYOf5LYjV3xBse1BCEaxLMql1WqfY2
Q0M7scNIq89wbN6jxOtPMR/arSIQiKg4olm61LsTA/K+2Y2jPeLz9GaF3HVBOfyKAwD2ThT3zDYb
RmJWom9dOMY3MrxNBtrHNA0B3y5/U9/mHRwZAEcNd3vZ+busJZcBVLPGpVV4t5GHl4A+Uj7oSR2w
VnOAXnwEQtv31xgV/TyFuBBkvU5ilM/cU/E28FszYHsgPifm0fSx5EFEfnqHeM2M86OtyDV3O6av
inS8PSCF4pu7+hKKL68Y9W6S5N1R+G81mdMyA39WpMnnVOev2GMsUHHwOF0faqgf3VKfowhB9NrR
KYiK8VptmqqoVnXvQbPR5UNX1dCcKQrm7KCNzl179nswNU/GMN+lPtYaDg+65Me0Z5mjs1nu7Kp4
z5FBTMVAhI5HAKyqCBrjKweRt2YnStjnHHmnRr5GVYbWeSkR0cCxu4mI5KgIxqC2dUscwrlvIBjO
HrL59+AwYB+84t5rGWyr8KrsDjqfyTCxiRHFN9W+N4n26mqUtbiaAQQmf81mva90eQqU91Z3+Sf8
y3ZL58uL65iMds5uWL6MY52fEAFrWEntLYPIggX8NnNJr6wu+HaUAbMPI63IxbpUGE15whfUNpmm
lAjrPqRr0fgxgfjZ22hGWDdODznBTDaxAMg73Us3lifhYdJVFFuBLChgAO7PjYEVI/kUUfs6sXwH
a1pcCfL6QufzMTIGi2ZsVJqmopDNXTItdMkU+1HcnGuX30sYBYSU+Wt/mA4ogy+VUJe2YVzqz+pP
6bPdmQCt0tX8KSoO9rE4to4iVFkYb15n9atmNiBJMWXjnBQ0gMaLGcEN9HLh7By4OHMy3ly3v+OQ
36iWV8L1J7wRXn9L7ezoBMFfWAfutBtCO8wc+sqE2iSGhuKgc8K9BpcDa93yGrYtuwQ2+lpvme7D
J0r3s1NvopRcDTtR2MSaGveIeWNUjss98X9hZFoBOvvIYWKshqQ4znRFSM2/R6msjWE2awvdvVeo
B9QnBy8PzK0RfyQy/Z2U8XvhPfkxqcP9SBGWYctauWX2qUCnt9L+qE0T/K2lvud+ONgjYeNukQ1Y
xtL7rBdPdSBHjnhn65gk2cWIrM32tZkhK8psLWb3Pcf0sLYMr0NKal1iV6Oq6JmX4yDqTAp5cgSN
lt+QJMgmU5hVZf9YNlEFoprdf1QOv5FHQ7exrDcSumM88gxrjRHouiDEtfOS+Wp7qQ3YThFjXGBh
pedgUfJZ1DSPtbIeXXfJjRThi+vLete2IS+Sq0+qZfyB+THnVmgQh8biT2v3HUaF5M7JX3pR7rte
fPS5fqQa+6sZ6ydbmwZLJ6aHxvw1JxH1Q8X74w+Adsza/eWnxOtS2kfB1RRusVETAb3KaFd5mb3o
BuFp3Fb9Nhm4C+1hRJIwsBAjJcwiRiyvbPpn4VxwWH/PHTGbTgqmAZc6etD05EAQVhlPZhDH+6ZL
r0bMS5nDUT26xXfEBYVKgMyyCXQzmzNWat5BA1lec6vgvibODHvninrkkDbZl71FjcJOBAO2jspz
ZqoQp0n1bRDEgrPkvUZ+n2P7gP5svk+lcYQTymXvFzer92kCBkGG5PKq4lnhjSep76MiVobV1cCZ
fHQxbRmwfvbSK7mrvWLrAQVd8XmvnAq3qtmJV78ctnOnANOK2ljXmb1HlkbLHkMJ49tgiQ+NbPR/
++Akd75rfnrepa49Zo/8EKtau99TygEbDoe46UZwzTbbH5t/h33ws0a125qCeImhjyi3wLbJ0H2B
JM2FlpCGp8mlqhtEfi5HacuNs/ejj2gwv0qPYXlLolZvpe9jO+2w8HjrMBEB7OeRYLHpN5qjdsP0
HFoCXVUdUPeGUXGA/lBvGOQcmauR8VATTjPiL/Kdnp65l8CeUETBHlnhiIg3pkBtFjN8GEwMZRau
TWqOajkfUqJvypJ24CdMCXrrSswNCyIJqCYvphNqf0Uf7CNyBovBVhUT/o5izL1rsne2T+ULXhtj
1bbdnxG32Dp2mMamqRVdUyxr+4Tx/ayl3gahT6zujEA4tCr92Ng1mY/stRGnAIzh6Dgkgr2MgRwc
AyI/zNi+RCEznJCEyCgqiJZz+Q0ygQ5vKZq+Ye5K7I1pd3CafsDco56MjiHWGDc7U3bmybCjPbHF
FWknWHNNKpxVIgx00Jl51Fn/0DPlucfrxMeU0nTBip9bP2DjlX6ZjTzNDQEdc7IkxEnSg3Lojn7c
HcyCTDYvaXaJHz1j+fptFeTVo4tjaTPa+7jDvjJPkKrSnl86A4FE+EgauTjL2H7yc2K1yw6jZ41L
bpWzJERwVe1GsE82FifCeqy1jEjkzc23blTczT3B1DP+T36xDGcbaC2NYaptmpgdPoK1o/Dfx9yt
IRtL7kKcP9Gv2ckkk5DRXqtc/04shhhla8m16u7ilLqKiRh5d1UTbqLCLdc1Yiai5jMOfAUnWUYF
ivEo3vRkkRsFRtAqYyZVkShJ6gP4zCmMdnHT/JmS0Dz3PfOLQmdqPaSL6ixp1hH9GjAqysGqwhDN
tssjC51cqgNbFzoGLmcvwfnIxp9RPpkZ0gNuV+QbwMjcKDy5VH4R4CT5WFRjf4i+cG8mBIkFMcb2
WGzLxmseyUw/Ti2o7xD8+7ZXX9YA0jHX2Bz9ND5XlvsHulTfDO6OdGm+R7s6p31KxG5fLPZeYgno
ZHf5FLzw3knt4lTNLkEUF5i8vV3Tq0tZJCe3JYIEhlSuw1tdcKy4Xt/R6CTtBsLHFaIho4zM2wF8
f29JaGeSMD0XhHquNF0o01VUS+UOVejGhjzACcAiISbNJ6rvsiK6TL7zHrnzd9xod2NFRrmaZpah
sfTfGXWdZBr/sVX2JpLyKVjWP10kEmzUcjXhTdkG0v9rCjEmjBnKBPVF0CE5DpoTAL9J7hGnpo3h
D2ngNBFPQSNTRqOtfYcfpGdL0fLcae7G2d20cfnQdMRnIDMh2gvCYtk7f2WWW205rt48uFxtQdRs
VS5gHADvRvVplOqxN+YHuPqsjrnuEMOhbAziJ0VEQACbeA+m8D0J4Yoymuycaa90QAVWRneWE+MY
JKI7HKG/BqzqmGNN8wRWVL2P2CdTg36IKD6KcetP2Y3J0ZyG6+QOciOslK4DC0o7he9kCo/0S8GF
WAucbPYxIvfCLLscKBMZim506xnGZ+Y3KeLFjoM12ocBrm76ce5JMqXJjnR2hSgfjDFOWJS5wyHT
41M4IowWsxltOA7J2qMLWYKEPBThwcEy9adnGcd4DjgWGQEaocMeQAPObcifkBNDVDsGVJ+RkE2F
+Oyn9bPD0waAlxgrwyRTnPxECBIbrHRcV5MdbflMZ4Cgu9amTOzqstnPLwPtzj1a8nk3ac9Y+Rk3
t5tX1i4ukz17Z4IqWp3sAM0jAHFmZz+IEFJ4XwO7yUHqS6bXPTSVa2vjeTT97C7A1unXIQw7RZVp
uQg+lqwULzqhyxhodHg0rSSChVuRRQIGIvGMVz/7U2qiJMcIshgsHCrNOSr2HY5gMuigXciWqT1q
99rpi81Uc94GSfjcLDl6RtDtSY0g2Asf/jYMS2zrvt9uiOye+F9tS6ttSGD1HKMGF5LQcq14wyXG
9r5UPBs03Ui+oSItwQrJrfaHg9nBWkpHzghWIeQCAqBDOrzzyVhb1bn3GsiBHb0zTRciIqNFChYk
N6Q1pKw7ptjDZ+LQy1PYJI27YnXHXeDuRtM62LCbVm3UAocL1bUkNmDPH+4jO+QDmL81vE68d8Yd
J/suQbSHHan/4yCx55ZF0JEvkfX5VyPaFKkzb6s/+N+FMfVbUdenuXRmxqsFgZCMjDtifu7YItTV
dC76VxQm3bGIOrTEwXMfibONcY1JMkRzMmBB2EmTdVTO/kCG+NcKr7CPGWN0lHDNva7hstotQtNC
19hUx9zYzVEAvAjvqLKDA6xsopgSZpz+AvIs+hbTE7Vh5QLxiUcH3uhYAq32tl54iibX/m0I9Vi7
+RakBfEfBSnhLuQwYWAgx8V9AbimN0EFewxJI4BXuOAbMVJrNUrgLlRq7fTSAYCNApDJygImGq5m
Olxp3SBhGvmh1eCKbfUw+Uof3BBamoBUK7y4pyVenJoyBNFQOJ85UlAs4Q1tsGVeEHXtcKA0yKzF
a+/0sLTo/ve0+ntqUSYtMeK+SatLFKEzKqhXkwrtvCCJduUYZbiPY6vaqgJ8ikdSW06Zc8f5jFcu
2ZpWejf7xGx7zyqdyIKbqJgsHS/jbkXIF4u73A3va49S3k0rnk0kYHCJFgKuyVtVszTzWpb8U8ta
jD0BSu9oa5bYy2N+9t0on5To2dvM3EAVIbNHRw9HqLfWIQZBsTas/DHIzPzOHVCLqdR4GDNu4vFB
z5U6zIP9RC/0jW+4XRPRelJ9yR6s4OmGbTPh60fLO8tDBjEFfUl715nhX1MkOgDEuj3Mqv/kP1Pw
EsPvx0frvBhIVbaBGDFJN5HzMmaJt8HfSwiTJ/bhorYNFqhdyGh4P4MfjIK5pKOvs2Ne1ddk6GAa
5wVDIcozlOOxc3VlgYcSSBnXRzV/dlny1IQfNc3GunDt10GGGBeb9qydZlfkvrpaIXn3s+DR4vWq
+rb+IirAX9cJrOYm5N8Y7XqfdLbe/2ypc4oY0y6trVK9xdxSyU2s525TiAwydMx5KpgmiOwtydL6
A0ACjgrn99gzLY26ULylwjz1jUXd3+Iv60VyASJR3UesXFDVwJcrhX5ITFHuWGCXm7aIYZBhUP9b
d1kGYD1QZwbaPfVa+0yafe+eF+Drb1EDnR9Wb656Gu/I4CTqxpcMHsvgxcNbwWN6KZi4rix7eCni
xHloajam8Cj6kyG97J27OOcHJOsrIx4zVAVLCnQQR6mmp7kS3t7MRwDrNVlAKAhyQMPSvCtSeBoR
39Ga1Apx4MgqQeUO3hmSaU1mEKo03RDUMJaT/4gY9JTWIX1XyEHjE/ZY8ODIbtr5bRTdJ1OZP2fl
uMvMlhdVwtkw2TcGARbOjIBTC3cl04NyEUS05vSY8+ilcDPps3O9Gzj1cR3FX0Z1m5rAPfdWDcoi
XrRk0YXJjyIvexFPL19y9qoPM5m8nQuaOaNevwZp82siW2ZbT+lTPbXjiaaATUjVR4+9BVXNASOz
IwuVPCKX4Owf1cHMqodIVtbIi+ggejKKL6uaplsHPBA2X6QuioMSZ3DCiqjgr4O5C9GJL5Tl5V1o
jzOP9vxkt0Z/zpvCr1bkNIyudu4HZQFKsbsPJMu/mkVo0S1fDEsW9wAZuNzWtjDDI1lKhIuSs3YO
vdil562zOyMfmIN7FLohI9mqdydY1AsArGeQ4CIgbh3jt22mLxkxHcyb32Mc30BxM3E/mZlzaPzM
3LvBiMvLZMFoqv7CRJM1aYOAyq8p+JJRe3Q+rNf7HEvTDBFnUwsDxNQIbC4da/U4ANjY5S5ek9CG
0cs6RaI1yJVRXMex1GiXvV9V1qQnO0xZcU69BeuE0BMvFtQ6NlFwSc6gChsMcacuWx6d9G84NTEt
d+1V12n7t3VBk8i0+vEeFRJFoiSOI2uAgipREtlnOYzqkil/Js/8noKKCPUwQiOMpIcQOZwUQ44e
qCpFsvFAta2ZyMTPrl9+Ci2WjbvB9MhN/QPxa59jL9v7iZ/3iiTm15gFJ9F60VWMXvvoAIcBDJ+9
eSZj8cJAoiMc9PFoEfwdwlIEzhKcsksc+tZVKTkTyNHBBzKL9as+vo8BtHZDfAhiw/swMxbV5Piw
1XenA3S0SyNHRDBI7bY/Chrb5/7zRV6eByd81a2+bCOnkn/rLVPXcs5+Xx9apabvxXFH/h/LNzXk
hymyu7MCJu3+cKq6TUe/QkycM7LxMEO2wE07IxogYm/sradwGsWzOT9J4k/pUcb6CtvmXrmtv0fx
Y9MOHOPIcI8oA87SMcaLCivqNNnRfYISexZj/JFBFb0o0w6f4/lPG48uf5sQ926GpMWVDsVTTe6K
aTxOdc3TlWbybWY7DjoMi2NOrOsmzRBX51X2VHUu1bHV3UqbdatO5gfkdWySfcF6yOMhhQuU1VP0
lG7+h70zW47cSLP0q9QLQAaHAw7gNvaFEUFGcMnkDYxLEvu+4+n7A6XuTk1Pl1mZtc3MxdzQSiop
MxUBuP/LOd9h/QfFukXA8W1f6eRsCLPFR5jAYJOGLtG0cnEmbbSuBT44PnJOMy7fQMP6bmY9tdQQ
eWuk4hNjdlTqU5/BwenAIkaZGDa1ghIIaIpgKLel/5ZB4O2+/2Y2ht6dlr9peZJ+tS5BKESsL4hL
F+xOrECwBk0fcqMu98zc7VNvZQFpKmuwYNmff3rWAdpfovMgwsfvC1PgKQNGF3Wjujmhu5oMitKh
o6RYIku31rbOkkGHz0mGMwNQ3csfSBE6ak2xIQVnvOKgH+7DLEbAl8byxZ/pBYhAtt3M1lH1SLi7
btlLqXnnwB37+2+rkYXI5ZqZ/uZbX0tQ0mqaoqPmeONrF5RnuLSnwOY0jivWjB7qHlN0L5ylznX0
8SS0DGQOxbzAHxCf5p5RbRNlD2s9bIlutuMH/oMHhoq71s6Ky6S7440P+mAk4BjIMCtOjKKJDu1T
/yTsO+WnHTJ99ekxL3ljwwaJG9DWnjHsGRzLeK/3oTzWSXVx1k1HcB/so2qRDxgPDYH8LEEWuXbG
5oCDbnoDXmYtGVaO1GiogGFRAAnyc1aeKPz++l/GkUC5dgOelPWOnipgZ3r4ONiKOIu2wR/UAY8C
cRks8f32j16N5t5FqHY/AhbbKLaeS05J/jXHD0Fk6vV6wE3SEcOytUEbL1qpLmzZ9oksk3cDvOdC
5D0XI3blhRCzenFmslYC7f9o+l/TgHOy76f8BbDqspgV2UnGH1bEAzlFI49+PKVqIedvuqpJuK+K
ofjhhNnH0Or49VpkXb0df5bOsB/D6tXh+j9Grp9e+kq9OqP9yJXbPdaYV1dl5X2yDBS7vjPdsyh1
BUIL0Efe6KSrIlguWMK+h1207+RzFRjTWx8b+cI0dTZJBDvbTarddQ7RnTyBu6oWj1oV+RcPp87B
KJpd3SFAy9k0PZZJ4F1Ky99//xVw5x/ft7RB+tPyW9fPqNM/0dc5K0mEBMPDhRfabB91HzySg5YX
C1W1hy6hTp6jp3skxfka3ZBfr7ism0UcgVAo0c9uPa0k82beqzGLJyzXY6wG7oJlQoH+SGg92KjB
dk/w44nZ/b4XStW6W9/o68tYvFicTQcSTeRTSahk5IxEMrCs3uuhntyFBvcjNNyJ0q3PdmVR7LOR
VI3Zg/GntTEDbMdqwqmwjfjFEuB98qxQh1iC2TTggfpgWhYdbQLhTDAStI3Mfeay2bT1h5+a413F
8PHijCHsM59UxKaBoeSXGk7DaS1a0vMWaBDS5fc5/P2j9qMz8R7d7ruOFuXMw+Og2JYRstjI8Vu+
58bdkUDJoCYNx/sc+fcpt6yVZime0UTblbOP3ZtCHVGiW2xK3TEQ4VnbgodnizSVIRAxJTxr3x8L
mHwEg8tv5yDRXU8xY9GTg7trY/Lyfh/EMRHgICzmw1ZU7qIYNfTdeeidHDPa5easabN6eeYQoJZJ
szcfAMSng3zFyIIoWGAFitPKe4rcngg/UOciwFxV5dqwsvpA7GU0ErDiV+ni+1Z2RQIeq5FyvizX
VdrnN9e7N5mjb0IlnDuzl6+iH6w3wCkEFoQl7pUqlCAzS1pAhMEnuJDGk205GwfJOHVWM9xrLV81
1qJ7vUPT0Ohs/ItqfFIsxFapk8oVGBr9eRyDNVqiZ58MgsZO26Wn4VkoeV5GVnIadnmgceAT5+KD
rXVDxg5cu/tg0u7dcs4HT+snMgnfbZeZRqsT0FzDJKmauqECyz7ZszGlQJwpMzZncXdfWGyswuan
btTajo8GkVYpiI7GBbzUSo0YEQx4flOseqU/9FP2Og8S2QFfHFnx7UZU4nmmPkqLC7etLcWc95xp
wXkYAxuEMFqZrA+dBRupZysH9eOnhLibc6wWrZlMP9q2kXu3n+5IPVz5hf3L9UEwZYIRkFdWD1Mg
+GB859mcl5XpmB1iPyR9Jns1DFAjmRtcHVn/QIx3dj0JRqZ0CKKW4I0sd4Z9tdqD61mnJrEfFWJM
kOA+811j6dooMkfdwyVL+2/Wcw+fzhmLFUtXnYFAlO0gTRGx2pZPuh4fHBfN8yicZd7456SvhkMR
k6mErRZZl+myTi/NCptQ/5ZmAYT8uMG2lb6HROmV8k5jk12KuVuzLxhOwh1pY+hWiv4LoiR9tKWd
4q666x201JihEkYTPKTx2NxsC0ZdEim8drNeQ0404jQUeCiQmE0EcPv3fYDOYwqbh8mZvFU2sUqe
caxyaECgNP6hyb2Lq/uIW3mS135nv1S5QrEWXFANf2YUvHcMHYO5xyUdNCuhebny2SR/HQ0YTS2J
nqQRvQfnIFfbJCy/jNF11l5CsFvJuB1uBWvkdYLxG5HOBvsFyAqXqrnJ4LVbyClSgRhc/eq1JlrH
MfDcea/rRSBRJdhsCv0nOyTqLjbHHxnx3QE4StiSDE8DB0BZsZuS9CBgoS3wIyMS84stAbTZzsLv
DVj+hbOKBQcnvMPAbuVJbQWILmAmwGXZl5xKOqlCYw5OwJtedB8wck/Iihv5V3DMe6PcQs461lZK
FyC1R9BwPwni0xncRK+UPhI90GuMx3HN91qVs3IkvcQLkZHDmhvxKjT4vAknfpaSAwVpZDm6H5xK
72btMaBOf7hMxLKO7Va96JP+mBfkBMMcWQ4Dk6KWyUPldTuGRN1Wb5esU7qtClZqoL8exrIHrL9D
E2gyWF4OJr8z45O1Y2dfJPk9h4l3tNyiQ+MsvCv7RMtmEkji5Jc2Cmy0vvHhu/37KIDEu8FKovBk
zVOuUEJXR7YuCHgcY2fgTkHtobNtaqalyKJbR5Iqy7IPZt7vYx88dTWClJhf96BrxWbkSZLUqixb
Iqro9h6v3K6w7U1N8dEE8QOv6Anc0DNr+51RoRzI8lWXor/McZbnhXnHohBvZpJ9dM7dgA0/th3E
5QTk2WBDy7G7TXqko1UUXwwp7+xBIasaCFurydmEpsXnTXuWSbQDTN96Ggfk/n1IeUI/bzfHGfmJ
YqK8EBQKvLKGH+v2K6XR+oFtPRa1+cwhd58T2iXZi1PqZ8RbVMj93KZ7BnaO7NAG7zy4jx064uWk
orWRevs+Lx8FCVdZlZ2kqsjdgVK2StPpYHntvW96UM7kQlnEyuU7n1VrWrC86ZPX0oifspjAL70G
0Gg96332CgQPysK+QYeOEW4hb62u7pLcvwI4+ZEV7ArNsuQp1oNrPudNGyqyFw4ozcWgW49Nz5Ir
pxovRwJx2ZE+TCk8ADvMjx45o43ZVW+thborjHa1hzxOIq9WNgHwddffWLG805E9gQfghAvro2PB
2XRqUNq1XkYL6zNnJeG8xVX7y7RfKy/p78yJd49US/ba+37OPm7yFhFBOv9fPg9o+0ulGG11KA5s
gskp1IZh6SwhWb8EBGvYkk2m6zHdrAP7mbREzGduB2eMypZvNsyx/aMGWlnzhtfSg01EXN0awr1b
OHx3SG629H8EzqGYCfvphe9gAcH4p+NpTM/nI13TiVLVKjQ20ZT/cik10SCm84qs3Jqk6TInChBZ
kKLRGwGTboOhvSGIrqaG95ERHKKGZtU20uVATvOySzZGNX2GyvyE1T7LdP1lZyvBPe4QZOEyZSRh
MOnCWaLgLtqcDNehfPD1uRgQwYDGsyixYvjU/6rd98lcSDsxumzvFz31zY7CdywDXzPgEyUBtjCd
jXdZpXRYkbuZ141TYCAot1ZZHb/2qDVILEJMvyD98snU+IN7TfYEDQE1WML3Yij9k8hJZrRme7RH
EuGQZSGqlNXKnIeNjrFvI5/pR06kb+Zaz/XcLuuyY/YEWdLcMZw8wntZtF+2QCMysffrLOGsMIwg
MSn3dUceUVmYP9tJ+1E5oloUZXPhy4jPNy0gVCWKOaOtQjw0g4/dAv1dPK5zJHOOrWecx1UNTs+q
Fm0bB8tE3bMlcdZK1NjE54meSkoez0wzDo3/Eqq82gTQajhpmy1giPbgpfxrIWrHFVPOs0qQjlVM
f7zKLE/O/MOowgfsJeeqyce13rb4JirVfvCRTbG1iQOLpE2xrUVEelbvXCLvm0oP1n3gQ89yH70Y
yWRrD13+EjVVaLQ9T0jMhEc+u6OfbhzxFlkBEyWILYBlSbEMWPpib9WilqQSbhJ0SwuIA2j4U3b/
VTr2KyzFFNy9/hFNLqlJge3udVbCsd7fx3o+rRhtPUKZeRhY05W4tXczrMxtSlLgagTURm08azl0
RaT3TzFdzSZNUdoKtjNN8SMaG2TA2AO4RhWHd6VcVt7xPlUK9eBEPlUDw7PWwmyhFLson0HLMqv6
e7fPHxG0ko1DN2NYyyQmUY3fLoioZb6NS/8fWPbfA8uEwG4I1O3jm+n2X4hl+7p6+5X8Diz7/hf+
JJZJ6w+Frk/orsDHR1ARlKk/gWXS/APekInv1YYgo0vxn7wyKf9g8u2wO53ZVKY9M4D+ApYZ7h+m
K5SJaQzbmCGdf41Xpv/dOGkbUFCUAFpmgXySjmvNNKXfTIapBVzTB7m+1DCMggsou/YxGDXjqvnj
8MPT9K7dpwIQyJIdDfjZauxwwPil/ToORjNQ/Rc4CWQ/zDJXc3aaacPZLPTh3ZGhtsPUBOgxrBVm
Ul6dFcQEtl4ljF7qVzfaGwBzD3ohNHRJo+kCuPfy4qcpGLOt8qGosZPmkYIROHlf+ij7ia4euTzu
vIbBfUStrK2KKAs81Bq2s9J6qtMGAcoubYzsviCcZGUDkX5xI9JelV9Ue6za0Zs0o7m0Rwa6lp3m
HxnVm4epUt4hNipeIujG7KgBf1jEfffe+BPLpflrAEgyrmEmdO8Ub6y77S6rUqbHVoOWUFMKEFui
ECjRgPITxUAuv1w9EqhKhAqtJdiLuL0bvIESC60MNMU0DRN2J7Uou4U2jtRJqVPgoBmHxk+XrAC0
ZBsUmbT22Pe5JNk0RWv269NJdzprxX9Mf/UJH6VoV/WHY9FfdUi9Dnk1VDvigBIo3CJoFyIunHuH
EPWlO4wRbLg+AxSLrMdQSPiyEhXPFAy4N1vBDZRlQeetQrgfz2Ge65eEnEokjS1BIQuA28kXkwrj
U4tHH7BXi2OpLEVxdUHfoQ4mML214vlC79rqZxF3Eg+QBaGDUyk2rmiN9RO6KeOA5xsLXG/KlZH0
wwJCn/005pO1nQhw5ycmHxwNcB+pTcHChEr65Mv5dcOaZ9hBFK6QKVkH7H6PgON/kWj2xcTp0jDU
RuvN+c/igkzREdR3pKlrPQVXZbb0Xqn3wiP5y4/SuxITGyIG7HSRqb0nKWE2hpFss0CRxFZF9bXI
IfqXCokoTK+1JM4ByW5o72RPFoVL7lbLSHLrC5trGI3AL71unes0tNq2LKN4iz67fCAN2L5kxHHy
PQyO3JBSKsDKall/0mxpPODgCYkYKWC0N/qdAiJ/K5zmms3zHky70UPtZt2dkupXTTz6oshafxMJ
o7kjWK44Yn7higm6Aep5Cim9YFyOpYXP1mkIDOWl+ohpUwhxtlF3SOptGZGU5rf+SxZKYqyN6NPJ
ZzJAInuaCWvGIMTv3lC8SKuVmziRd8TWENxcmdlGx7tWtdmjnmGzQkfP1EpRO8DAU/tokFjNOt06
5L6NmQhK/AJQG5USAzNeNKy1JcGf/KU9vzvGxkrts14PT14Dx9Dms6c1/iCF8uBp/GOaW73VKlAr
sLl3aG2IsEDTk4zTPTJ2XP8Es9CD2fG1ZxXHOCl78U3rauhFvgmAh27wCyKIHzTaVCtMls4QSvKy
ctBtLtB3IItkRGTeT4refSLMHBmb0Bj/qPc0tt4yQp1gAn5bZAG2Gsmk3yynidBnDs+WN6p1JHyi
1CZ07wbU7lUR5/gfjATUah1pYBkDn47YlVt9PiMKUNNIJzD5mSYrH1MONFWEJcMU9oqr1D3M+j5v
YtLWgrcaeagrtWTDogaocaguRmlRJPVj9dIx8bvkUVhT5cU/aNrAUxUJiUQ81jHeyeEVAl21ETVA
+sIJA2jKklMLwbLFTMAvPgyaKgJJI54z8D6pRBFNaC8KBbaeNOCL0Ld/whCCRoA78szyCf21N5bH
3svJDTEyDBJ4k9ZplMZM/sN6GWSSBCSKkrsU7NIKZXu5iViprYN6TqILwSBa2miRfVAzlCmNmsSy
krlENpnq1DIA+sIYmB0tFkqfItex2HhM/0gTzRWih+zUpIh9NJndopGJaGe3Z6MFpcbc375qUJIw
osF0SWzk90Fu/ixaB0ptEUDaoezkTWgZ/JWRjy5F58wuVEQc4NAzTahzte4InEGca3yEIztRBPRo
waei3cRlEl6HQN3ctgFLb+jDA7iZC+8mTw7SEnSe+nuJ5qwQDNQMVGzBLi3HNfzom6fJgwPn+dQw
5bMubcJe45gHZ889QVysOtTl1WM+vTdMkBM2w9EH5jsCDC1mL7moL8K1N6X5VRhv+XRui5c2H5eB
VTq0MFm4NBBsKxtocN2s9JrNbGLvirh9QrlwSqDUrFJcBaNLEX0bpuzUt3ewqCrwuuUzTmS/epDl
IeW79/Nbivl8Ss1fBJacddZLWsKlSuQUyjmB37ELy+LFDrBT+MO2VIfAf+yJuMeFx2gd2Uu+9gYC
K7TGZobZfAWD+PKt7Ek5MUNxvKC0JCff0x+U+4DQGp69DuHWQplrV3RzzYcjZnbsQkFrdtIlWUtj
fEqybv5MNOwnbaHPUt+Sdp7BBjzJoxHeNLxPXT/sYkl01lge4PdYzJ5o5jkCyWjx3xhKLwykPGOe
X1pRrDqLIbX77pfjHe6YjVmRm5rNv/z8bstkA8KG+Fpj2vhWCmlDviYl8lEb0B2FTSuvqtdQ2Z/d
mI+cjJ+mvE8hRBj5A7rjnSW7rSGwjqEirgt+jChx6j5eCa25HxzOWnOrFFpTyTCNtmZLANyONTeX
SLkBs9IuvDjf6z3HT8KBqNkIpjrxnNm/vP5FGz+G7FChox0JOlkUtvs2M6h7Zx8hF9NfLNxfJnHO
XXzFnCUGD/ZZiaD+cVSbLCyQGUHPKvYEjVntzCGh1z6T7LgYu2kfImyNw+emPHekpjTxaUD5Fvbn
Kq9PohavMMIXk/Vq6ugXE4N8+PLFdzTO08ld2IbJpOgMldahLtQSvHmY3o0cw1Sx16Jb7vw0sZ95
HFresnYj98RgGX5IEGzdfDr26SmpSJcNngt5N6Gnxj63jAhVa8kkMtR66naBdjNwK7cdj/ewLsQh
Yv/VOYitbX+vV845DM3LJGAQDDGPWPaYCe+Q9fWDNZoYeFCSsyy783HkIJKyjyxn1j6rf6Kej4Nt
34wmuqeeenQkF5HjJU9Vm1z7QrvZdXhXY5Uxhmwj/ZRkuzyyHrWoDzjHdH9NV3cDR/TcGCrc6iPv
CDu6DDkQHz0bxNgO+dMU3kGvGObgJNz5cXifxtOr0op1CD4blfn4GbfdJ4oGErjM1NZnvSuh0hcE
EJq9NgTN3YAsAB4cK2/W5OQyjn2EQSxEc/1gIZbGUxROIUowInBMmss2W2JrrCgvW0lWJ5pxvdAY
X/uF+VA3enVIBL2qD8Rz70ai0x4RRlnGJtXsF60UU0l0Qsw8MlJ9DBnInkiuY1SEgpN1RO7OM5iQ
q7y5N0sj63jVc3pTeol+YwHB6m+Dg/wRxacndMhTvZn6OyiiAVfJWJG1tTVD5SfLwpVTj1U0d02C
Izz76mNuP/Y9fqG1jZU3eE4DgiPEoqtQ76NQapHPMF6KOmMlPKXhKsXu+MiVPJ7t3EUqp9FCxX+C
ZP5Pdbfz7/PxG+b7r993bhn/b9G2ibX+Z83rciyIDfjH0/kf519tU70l/3jNs1+/N7Pfv8BfzayE
lg3X2nF0ECF0oXSLfzWzxh/0tvDcTIcXE/YwUKu/4Nt0wDzMJqg3B4WjRQ/8H80sLTB4WekQdwC8
x4aC9K/At6XkN/mNrGWTxshxh/JSSgVbC93o35tZUMZ01HDvl9yiD8ZAxgoaVaQZJpMTv/YPZV3f
CNDbFIb2RX7Am6q7Y54H+APSZte7+n6I3GvYE5kEJOaAM2XHAP9JhsycA5SAC71TJ8gWGAEt7dFw
zDcnzX8WUXJXNM2XXYGENEkxG6lAiaKzLwQcnTVnAk/jyD35qf4iqZ03xD+nxIt6djvZqR6nRxX5
3saT1b6Zp4ODcZcFhX2CvfThOFBvaR8lbRJc3VaY9yovPurBeFZGd0qi5DaE0bAzRHHACIDCrqTs
HqzHScvuJKtNyLBro7ExT1jMD18gUqLlRL/H/LVmoWY2IOWgrI3AoUdzug2EEBsJilSS3UgZA9pa
ovIk+q3J6qex8Pc+W5AoCTdILBdurPZS3ygkxl4Lwjficmy7BVLZ1USqW4RzmK5znQSvwHClrBcx
12LsoshFEXhxu+JiT9EqQ7btTuyFlfOI5p4hZYwR1J66a8/BMAjvfnC5OiS36lS+WH5PQBcrU0e/
Sd/xF72HcyfUw+xYTPY7tqoTk7oQDXdwF9NFKfwpgIEW9kimekYWi4yHI+m3q9GHQKLUuFS01iCF
D56iJrFrYHF9vys1/RTl+qnNvA05aFuVq1VEFAenMCUGGpcAjasjSiInwHHEUBeBo6Jp573h7Bxo
tYDqJO26ZuSbR8NTQX2HpNxd0z0t2qjbmWM74vZMoRFxti9aOzzkmdlScpNdQwW8KV3sSabE7Bg7
P8oeMS0jvRWxST9ZT34Qd046XNN/DBHj+9DeOPABFtJJZlaG4isInrspZpknd6FQ51pzV7B/nlPA
kQs7ZjCQcRO5ffEZFAYnbdU/FpF3Vyvnlajfa1k0r40GAJ4XFqhX7r+kXf5aNSjiS3uTNcl9Y5Fn
gldmGsaNVKT9pKEI1kGoEfpoqb3ySv/Eo0IZDnws88aDhsuIvWx0clIgg1Z2ioaA4EP1C1XTyTaL
a95lMLr6K1VTF3mgqqwvN2DkK+zhIajlS236v0Icqn5av+fesKiH8qhHHqiOULvxuL02afiRZcXD
wOCiGfQf38bgUvwaOyipQXlvMIxYlEVXETwE9i/0C75Fy70ltsNgySNsNyR1pRzsjYFuzSrHx4B5
kjCLO7S6yQKyYbjoSKZzfPPNSzFZSXsD23TnZzqi0OEcVuNJVM5jayou9Mrxlj7u2cyrbyh8iW4T
q2D4tAxEyZBQ4t7fKBrR3sagGFcAcON07THkYOEyvcQYNxgfOcLHmOYtmeuixWtuIkje+EYvQHTX
bb0F2vBjxItcxdYaYfk57p0z476lGoidLggrJlC+h2eM/WlZwltxeZ3oH59ErNAQlk+jpy45ubLx
FJ4qj0BVVloNkdGRIEKrp0HUOgZW6fSci/JtgMF/dAAPjkMHrkK9aRFLZxQMX4VOwGnoFOfaTOAs
SJwuxtSbfw6d/xyo0i/OIRn/+C1X4X+Bns8nu0IGCKvf0slvcNR88v82pgxVZxmd6A1Mr3x5/CbB
LFN03KVDcV1JZy1Ish/K6AdesUPlDqyq2SF5raCsYS4wTgc1xbwiPmwTfKsIKxDEeGeP8rpFAxb6
P1wGDQ2mYxGJo+7FJ90eOF4GKLIOY02Lx5uQrU6Q7JRwvEe9ybEFLdsZMPdoezHStrThjyIEqG0I
sGwkTdZVwROVL0TjYT4l5rsn7tn3JgR3zbNZDZuQ7JvA2ZDfShm0r+XHQLR5NRpgQwb/zvbTF7MX
V1zEK9T6x1qTJy8lwSrqrr9d+f+bj5eci/9yczII5i6mtTRhKVnzmPi3z7cp20rH3Mf+Xn76rQRv
C3unwsglyMLJ3/wWE4r+rvMS2OZ4yfJsWXr5ofSuJTzc0LxBZPty3QknBL1FjSZ9kQyEWBQlLiNQ
SdscWHWtgxLveqZ2or/OrEu7hMvpBQ8iDl6ssWHqqaw7brq1lleAkLHhVbALXfi1QbciqG3J8vCU
8dep5VmIwLR9lHKdWIH3KcMEG4LPeEH5N0IYWf+5+y42trH7GWLTmmxzp3LtqMWEbKjY2lfzzCIw
HwbKVJZpDCtBj0yyPU+te8gjUiv74oNUAIQP4b30CohnaD5rc0VB/WxVUM08LP+5nCBFiU0Omtux
3S/fsaDrti+DPeHf7pduJFcQSnDN2N2qaZtdh5YlYHUFeoGAGxLe2Hq73DhDwB6/qHcOV5JdMwJB
AoQZezqFTmkserwymZkTEeacMsncT5KQ3JjlxYzte8R7d1Yf3cYRdk9F64VDRctqEBbar1GLyDdQ
r2ExbLCQMSOYB4FmBs0qMVeOHtyLYdgFLmCpCVLvmGOkQE3YiOTDxdW1MJCxYurpP2QdbYJA4wRx
jnXQnCF02OADwjdcawfcrGdvotVkWsmNCgieV2zHZ/CMKHDttfm9UY8rKCHHIUmLJesNDRGoc3Yi
ezla2n5kFZxDrW3r8ZNs8AejkpzNxpGB5KHWKlb6qGNBWwB+Cnrj3ovJnMjMF1vPD71l4ZDE5+CR
0DQ7WQIiBkw8hNDgFqJDlxGLRexfU7386krjE+HIPaAHpGrBU9bZ5BMScWjSe5IkdClGb8uJfAcN
8CHO5A1VM2JRdT8hYmCWdkY7+KB7XNNRax1crwERO21aDRQSbJa9zxs/90p6STxdDR/Kh2Kxwcw6
MQRgbJs046H1in0TOu9Zk/JxGqduElcDh8CimTlXZcy0H6XcR5HnPCb0kCzQ9VfFUKsamYUE6sQm
BxiYl11hhTEWKVJ2FZ28wrP/6VJ5IEmy4n2lWxfQaY+TNK41VByHlSWf/GvTA4MFEGXE3baqkKDn
xm4w7LMPxXjhINLHb1dWxgZJHaCxiA9sfAuMZFOm07JquNYCZ69LWuMuzA9mmtwHmXbxo+SeiNCN
4cFahs+o54jSOnJ6ljIPnwlj4sOmcVxAHBoPIqeKxokDBjz7sB3CuK3Prgl0FuHBU22qB5hG97TA
nLyu+5MzfMuE9uT2CQIWtUAriLc8c7ejQr49vFjGSxAdMvlakCYeqycqUirHfAGubVEas2rlIoZT
2EFomgbqYQN1vRECONWf9Ex7Faq7RCBT8RXUe54VSAb1faEY4DRdsHFNm21uI3aOOzxZLiFhGRbY
st6qsd/WfXPOJGP3VjZgGyakkE95By83HBZpE55zhDWuVV/jEqNm5j1kDX80WFQHO2d7UctjUqA9
Kw65jvg+uLlWf0F0tNHa4lJH3cs/P92Nv8OkuTwVUwTBiIktpG2ZDg3Y74e7TRgrj80wLQcgnUUj
j7HmrsuY0c7gwdVru+BVK7Q5YO0aDebLaAJr8DtcIgF5vYR7MV1rd6DQiEPUPu0p2DdgvnOcnsis
mrWcjDu7lH+m8/wPNOL/D/bYwqAR/icL4uqt/L2j/v7H/+yoTecPJVxXt+W8g9Wl+58dtfMHnTaK
JUdXcJC/r+x/76jtP6RNCz7vjDEqYZv4j46a9TD/uFIOXAd8wqyI/6WOmvb474UBC2gEx2RSSNsW
uqDn//uzk6S4IIinz1Z50y4BEnv3HU51jdDQ0+S0SJWrBOFwmDbj3jO14VTV9gPL4GINKCF+ROqE
nkk4R5v659J5nrbRZcRZaRnWPX6YbZJY1HEGHguyFW0Cd71sj5gTr5+pl1c3Y2WELNH8JK1vLOLk
lxnXIxiU7onzSN2Zg42x1/LM/TS2w6X2dbVM29a8QRe7oC89T57f/mhwaradoHMTKjj70yXkTTkw
mFY7l4njFMbeusgd3l6EVgtQN+nZDrutCKW7l3GbIq9JxINVA4QsoUgudAq+jRiM6CktrTfNdqNP
cCinSejWS1J5RzTdaqs7DQmxCDavQgv8qzShY7UNMtXYreNTnY8U4l53sDNVrauykm9dvY9D13rV
Jpy/ScIY3Y/Aw5Gb82C1yU0MsYGbzUwJcKLMMZwufSjn/1NVnyIQM6e0NQ8GGQW7UerDyndn+2ap
fuZdipWFybTMPHHAD2auiboiHDWt5L6oM3WXBuYuUw457hpKdIKe+3WGdIbZpyrOqdcV5xIkkwP1
Z6h8UPMYJ4lSUAioMhHhLGkZ5TXNLq+ahr3zv/+IAqM5dILESyxt5TYE6OSN/NF3SrPrQ6ZcXDZ1
nFCElPxlOdUHZsw/uyhp96j1uwfNJIBZ9zt3y4xRHJjjfBrhhA/VdDDyJ0BHjLAcHr7/nucZX1qA
URwNhmTkEpERKYaHIS9veaANy6wFh2Txy1CuEiqYuIQRzIYubkUYpCAuIHw4bXUmgOMmfLizBNuB
8ZyzFBPXvENXRlrqUJdrN22mRTNnpiJFABw7ExhYPHkgCvlhxHG1ylRD4hpYuMXgh81j6Sjvqg8f
ziDqx2FGp4LEv4nE2qBdYPXrWtUTqrezO9bqEsBE2Lh5jsrM7qBXS8T6YxZ5BKTYzmmMbPswxgWu
1aI/Or7/1w+v9nlfRjyYYdJvRZeGp84OKMON0iCsGI1Y8VKZrFiN2oZFWHjUpCiwjtjZbxwj2pY1
Mmu7duhXSBPGfVLxkU0FiQl+YrGaQe/nDH68yFoZzl6fOUEcax1TiZq3LazYfhMqIVLW493AHNs4
MqSD7Yy9BVo/dWxFRmTh+8vCMNcCMBhkO3yhpQOKTpn5sKho7xB0vlguNThIPn6hSW2kUdNnDe4x
N3H8t1GBuNQ2j7qtRcQGaBoKXncVgde881LutKqvuo2J8fDGpgfAkv5vTJ1XV+PAmkV/kdZSKevV
OWOMDYYXLaBBOacq/frZ5s6dNS80qem2kVVfOGef78FJgkva8pe9PtEfQ3UgCRHZoYVHRJTM/Gco
DGTThoa1LaimEDbQdcBzBBQXz/FYwG+IBKkceNLRb0OPZ0kb58k+drxvJ/se9EQeRqdrDmx3H3th
7HI1FmoXAu58GBrWHPETkGX/LLJoC/jL23g4VWkq9RXM8H8QXnD4JcAKzCZ/UYg81w/RAh6YJcmY
9aLoB/ZEgCCaXfX3biO9Usdym+qzYrCyxf/7UlxCx/j7OPSrEeBRhQjzv5/6+zyy1Gb397n//DDV
s5zxeifZOnFFDf94I7xyWNgTSC1kAmQuGLLchbVT/ue9PjUS9laG9SpohpYi06ud/fi+wWU0T+bM
88AFPB/bjLVc2BMjK4yaIOy4ergx/vvx35cNdqzZDDT9/37n35e1HGSsrvl3mvP3IAhZG//fN/x9
az+9mwP+SV9Naj04lvZSG1FPcAOOvRCu1TUKev/FQMhQ6duhN0KIsjK8ei1nhk0+1+7PXmSWebVW
2BzBCeA9muzfCTT9UTCzyi9eL92XGEnpdagKiHlWhCSSjyaNZGplrMsy57dUQaTT9C5Y2FW0tUvh
PcT/4qsNqx3kRnOv7EZD7w/jX3jaJSSrdtXghZ5FsMjyCBFSNwZPmu5MRIxP3kknxgYB6ZU+RFsP
9kOXOVT4wE3Qy6p91StFoxL3P+0Y82stUqZQUbe2RVa/JEG3syWx515mMm+A+aO7GHCELMubdJ+J
kkMZNbC5ZJbWupVJ4DK69zK6TYN1zRPtNnY1fZefsZzXzk0zPVEIzLy+XzJDOvYB4Ht37MwZsT9a
eg8aXLYtWFSwlD5g0I4labmwYcuqCiveEGY/ZldfhBDrUbM3bUzdb8BCZLf5mpoW47yy/uIFfksd
fZ0L58q67tRNTM1g98nUg/zmuPuiVM+ebe0cI5m3OBRmlRwusZT5rL8wGWD7zymlmyzq6/zu2fpd
JuIItRd47FOPaxxNMGfy3dFhdhc56qWueRaDi5gXRUREAENb7VrZbYjaWdWei8DcuccaPAUzGH6c
R8FSqgUrbqwqAod0kkDMq/Kzrlv7mldfd7Xpal2rWfeJ/SEGmhWkqj8dD57dbIetFhTSC9baRcV4
rpATZqVHern9nA0a80J5Jsv5kkXJIii/2hiPAj/G9L3fzshuREPqGMTNZRI/LE0Ca0OdVE8+c8iB
2XswkDslnP5iPhqwYQNynODamiRQcc20HGhCvZt8UoUeLPY93LjNZPF7MToWj1r2ZtXe8zBocx0d
S1rHG6mPl1KWz2G6KxL5GRgTh3I5nHPrOk3ciyHrXJ3J/A7r6qpP7On6ZumP2oExGiGlFowT4wQ1
/zdzRkqaS+vViw62R+zSSCIJtB9m4hFRhvOvM5ZkAS4HvFd2WNGeNdl0aG19ifnmKY7D3R/Ruey8
r16M76RsXly+q2uL1VQp9PHx08DEeGzTpxDikJ2icZ/OkynOMUnEVah9jXF7dgBKoQmaKvkRQO7H
5Zavgjr+YfVzcUPCumyLb3KmTZfl94SDD7XbRu/RZjidxm/N8IFpIx7w1S8s5ZVD2vScMRZjEE3e
O1KBMsQensjErDVp9h22yoNvvBc8g3phvOGff9NQXAErAscUI4E3iei2Tf9J2ehCiOthkTMBoe7N
8dYqXlpBk21Lq/hhCoFCL/8dhHYHWGAh/uE3JtEGQIZLhhxsfZC/x6X7loYby3wMIgDcBZxMZp0j
g3RhJQWyxdhTQ6tsN0Q8fgToOiH3SZROkXMGjvVKC/0qu5lnMsWbHLJaicxl52E9GRX21RKKFAke
MZzxCipEBwOUqPEgiHediXtMunBGmHeg3lKdB3wYL6/NYy2Ys8hO6DMOeTnDWji+GG2F5kXtGC99
ly6PLonfH7hmzb4ZWnFTUS9nmGgvqe5zJYFZsTRjGzc81BhzJ7yW+N3KcQYYKjvkCbUrGbhjqmnz
Bp2SDSyNSKe7kRjvg+uvRej/lgOAOy1sPoek/hptrnh9UksrAIHnR+zQH3yv0U0/INRia5n8g2/m
F9HBiighqyVpNiMgpZgXbdHNIIQtLQc6AW/Y5bCDK1NAY+U+AULMJ9Q8d/xLDn94ZkE4m6se6YRd
X4w6vNsWYgYqWFZCasK52PLcROlVNMTU+Sj4i47IpDxOOwSWTFrDCLmj+eJ03DozTWMEgwNHZawo
ymI6IO15ozngthYDmDFCtSrz9rvWR3+mofq2onyHwAJ2O43ZoxwAZ0Uqgm2wY+cIa97CDiq3NOA0
Zw7oHoU9xoMjALZLzQLDfBTu/xI/ICCSpVVqObDRPQQ0gRXtY8rOOLV+mH8Vc2DSb5OWLhM0X02H
X6t41xv/rsc8A6r0gYRUXGxGssji/mwPXCCDTrfmt+LH8IK11aIw5GfVOdPHFAqXm0U3zeeASHne
Y4REWUHe0jBAIzOMJ1OLNwX4u3nH+LU31c9UTWtZeKcJg0uowPU4HTj3Llzn9AgMsX581V+kshgY
P04is1zCd2Op0l9xibybk7yRR1ZSnVnLzhObqQx/cyJDyL+sT3EkfyotpQgbgmtZM5m09M8QrA2z
xvgtibd4m+9AwW7jZPwMiXHpQLTgpY6Ac+RvStg3J8IxFNkXCbZ3Lurqe4yo4poi2U9euA5Q1/ip
/d00yY+jO+f6HoXsDaW+MSNqTa/JMENbhzGXc5H166aL723EMW417+TtBI8b/QxqhDUrUZByCSAn
CnhlTxuO/tcpRl3iUqi7P7oQH7jl2G/Fd70H9SB5sfjWeI0iwdPgnlwlDm6k32KRvJBbv9CabOFM
3luaJP/GOrpYWvcPz/JoXXxRsw71H7PUCrdOU2VsvpOFYQw2COhF0JEw2cKZNpviYNsg96cMp0l9
yaYJoI2S/6IRy4KJl8Zkl+q7+mcaf/P6yIkZzX68jH12kLTfM1fnZOtd57nv24uRFF+aHmG6KJSY
xUX8wwsRQ23r8hpUyjnZU44jefzIAlxdNUkSXW3/sqY8IwnfTo2/MG3tRVTdTyN9QEl29RUCFqBH
ppvg1Ubne6tMA+5n8ol55ZPYpm854e7pkHmK0xhnRzIqj7nhb6sq/A7c6lqkBz0Xz71Nv2/UitVA
x8miAZth+MJOPtLe2secIee8cPKEvUeS3umnBjInAt94NYdoaUTGfiJ9BEGh92ZErNqS7rnLoo0i
3QAJ41Uvy2MVpwcrsJa17mFetI/u43JmQdXGpz40T/7Yrpq03SAMhEotS4SumnWwEQmawLKbYTg7
6jZJDOyPH2iC8pyZjX2zxIdl1WvbTc6JqbaOhkaABlWV7Xc7QEDkBIikTiMm9fUwonfryt1gadk8
GDDzygLfSx0OTJuvnTauiMBA83b3hfzNDe+r1JujkvGh5KhhFM4cH9VZ4YAX5f4RTvEPk593zjhM
hkrDcppXhwJxs+5Um7ZjcQHgnek2vqd57WnvyipXdqodDNL23EH8FAHeVoegmXkEBrDT2ddMYb1P
8mTD6PGtI2Q4q8jAspV6Rl2E/MyvlsGkP3dNgwyseSrYp8zwdlH8mfrFJr+8aZEE9nl3URg8B++Z
3DSk8bSaSvw0qMcwXMI1rh31MnWQd6rOwMuuPA6DwP6SXXYrH7IkV38ezNx+Ii/knfMFV7Fajh1h
xjg/1r2nUiJrwiUMlRohhwckeuCEny5F19+GxroG5V8f2M31nSQk/cBO1ER7HYdvBICYKM7D45gm
47KZGmMOxe+fNisUbKkK++oiJPCTqhqZLufeOgvB2wwDLrNaSwqQ0vnRKGGbK7t/E5FxZ3kXzeK1
DPThYJhL5eXZqkiNj8lwSAA0E37dVkm0gpcfdSu5M5ts7s1omAtXfqAeM1d2Y7J9ZAcdqPaL5IFN
CCwvUepkxlG0VzoSB02bQMDUc7sTJ/gtxZptPrgiau8aszlkVMuATearK9bac0cw5TEH4MwLtX/F
YFq9+kNxIILj1qe5YD1FlKDm1IfHACXt5dx1YgVyRwPTULRMzqFszKeG4YJAFY1e0CFXPsBrWU2E
I7qpvoow+rJwQVAhslCfESiY46DFPIrr8rNMv5k3AkUwJUxB2Pg2wLRXwiDmUAwi1vpNs8ykYJms
fSR/WQwyWfV8ja6qcOaDJda51LxNEkO5ZbuJxRC5SLFneHHlKE4DYyVqWI4gI0WcIY9QKMsTZmZa
GOuMkTIM0ENP/s0g0d+magUb4bmu511ainU1NjetAxNgaGsch46Cflq38TAzHw/Vpt4foZXNBqJg
54IgP1SB6UZv6qcs6OSyc4EUVU4Oth+QelFmqxhF0Bw5cbnwavys9ZB+apCSM+ufaBlqxTZCozYE
V0JY+Kp1yqWhEVDXWiWC6mBcOoon8yHZdq1Jw4ZCuHlJ3zSSFrsyWvPa9AJYnQYaMQ9deELSRoL7
amhCX/e+vYzt8NJgMyFtBfWRVydnlZRkxTLQxK6nqh2wAIgIjKBAByCj6ttte88yhrNQln6GeIAQ
2FArBuLUFVVKbyYPgZZeOuGme5E5u8p4vBwyAda6Y0KAkBHtaBlK6vj03LbVr6yJrnIdD4tg3p4M
VA0LXfjfDJEYNCXtP+hexTyhI8hKkuh5MX+QToes36PRDC2P2m3MjqAv9MWYQNG2zeCXZlE9RjAX
3yrsee8E4doR8U8l8l/L54nr853fjPpCfRqkmq60RwgtYoA3P43QGrfBsgWOiSSgMXZ1w5RqMNgd
+/EYUTMNO7Sd5QH/5Zwv4ZdmNI66QDrURf7K7qOBnhLAbGSdLbYBB6Ya3Lgqv1gHUU8gatE++WI4
qKDjSvPH++hN6Txv+/lEGeMX+b8Qg9Y8napfp263lo4rYVJEN8Niu7Bf5tLLTxD51dHog584q9ma
NimuGVRRhLg8++bwD3zDu+4hVyGGkVtOWz6rNKpWboUSOoBN7Pdnom9qOE5AwHpXvHsVffHbZHjt
DBBFupiSjrAA4IloaOdp3Z3teAhXHdYWErAslwCr4NMyqFm6mLwg20wrWoqJ9DBEJ26IT1KC5lZF
+lYaau94wyMNCzuRIAIiql21CkN+gWH9XYfwS9toCnemhnWf8JyVk5BJzeJ4IfuxWZj9S0jJcKwn
AIHFJcnUT4odTRcAHaTZz9kQXrwyGC5h7FrroUwn4C4MqqFPfIrCffQJsF1sh7tDKvB/u9649ZG8
L3Phk/GRFc/gXph3H8y2O6Y2pTT4hJ07Ru8Og9YlEGQ4iaIkVtnV6yUbu9++ql4nTEGUawr2u3qw
2QaHCD6nftWFtkOAlimZn/jTkz5MnjaFalIYn03bvxS9BLE1UlT7OT3C6GfVakLfSwCB8ZT0xlvn
AIBMp+nRpz716S6Tcx7rOLceju8pNBhSaf0FSvtzNSxJ4cKfZHBoaan8MSt33vvjpiT/PczvNWZA
tn3pjCwctaCFKIfojJn74g3qlRBEbOYuhNXHo3vrCFVbpLKH1VB393zM2etYA2VFx/jKokl3jaZc
uw9MtOflK1/qSHVQPy+9/kasCkFqLWUeuUPPTi9ww+ijs21j/YBRl7vJwqVU5pZMeYV0Og2QhfjA
GCrd+22LC33lsQBOSILTtvCtI6fEhogx4BfWIsiopkkC9AdiFcTWS4YXiTFLJBh6u2prWN3NdFTJ
Lh6BFDcCAql/FTnxM1yA761+bB4BDd6HVgS/LEq+Rw0rGPe//TR0RyvF/zsem9K8TIFYw9g+kS5I
xChHh0uEymBu0M8Sdeyts6p58oPxgSfIL9RHMlOzBHCRrOuN74o9MJ/X0Y32PfUXQHAaYx9aw5eW
2eEcxPWpI34ljQNYguYx8unj2CUY7CGcSH+MGmd17WG7NJ8o7A+P/xpc8EXM47NT82xl1UmgLagr
+5nZJoJGUtKTkVtICYoq5uYAXYB0I8QCWsuAynxmjsEio904kfWmx0Rm2aL8cIN6r/r2XFsAAIoH
Lri9UVhTUSwj+G+DZb8wffuePH9tyGdYpfgy/O3osTx5PAuTVl89VZ5R8uL1A21G1IhbvRd2zpgG
85pbsI9CLZuPtD3CwquSJ1TxHqV2USazUpmbVBJ1KBGdh855dNIPZZOg5A3nxOIeO7hvjIZWgWEf
6z44OZRXk/o3hcPFMjlP+wQ7pvH0+OdaLYPSoM5VIlfcnU5OeSmC+jL0vFBjHlCgRzSoKfFEHT8n
BtNPiYSy7rsayBsjvUQBPBi++urTKuP3HLAmGV2CdVZlbvvx0cn/qWQHNPaG9Y67IJ8jpV/GCs5M
52goLLfEQ3wQZ7wNiCRBELq2JHGBRQDtTzKgCCpJdhxw5FgMSPQnlC0Zr5vS9rc5zMmZaFH2CQ4y
2zqFJt2TEU7HFiHQkKz0yYF7mxxjQmTpyHOetiwkoCCvfgdrq1viNWy7DUfJdXxlVYi0gzBCLqiy
HrYo584aq6la77cNxjbAZzKUx9ISj5XlEvUxiKnw5Dbxx+T3eGTGtXywmwAzFHJP7tmT10y4V7Sz
7uHxm8p97RGAZJ7seHyng1sOBnfNqDoOKVd6lH80MSk3LvZBOyoWlgtNJsJXatWPsLW+fvLt4MzC
e48PczDl3qiLjzKxrqlBy1Fb40vfi23YEZEBS+ZUxXB+OygVE5ARYqfFQPhJVJzDdDwB8aCVjrIz
d+s1BDxzkYYayTnJSx6vwAriQ0SABCuRRm8AujzlM87ZyWwujaeB1yDpgOpZEIaAMspKvBWyxX0O
iSMKh7OVJt8krz8Fdvg82enL6JlLGVrP+ehdETgySy+dqzSjJx0xBQJ02uj6CDPvQvL70S7H78is
T4IWm9v/t6+aTeq776ld3zMhDiB5ZhEXXBWSFtwn57aiDfeHL1uRdMUhVTpQzBO5U6zd2jq7UBCb
1vRUPBJWOI3JeQw8xW23P2bEKAsZbXhBXj0vOKXQt9xwH0r29HW/s43ug5DiXRzl+4hsQkzJfhS9
A6IjMq1FJCfgmLivyagDjU7ODrdWRDNLvd5ruH5CMa5wCOxAq/y6Di8xGECd9u6L4gnG3WGc7tx4
T6Q93sA0P5dCvSSSMXVR/wTodPGLiutQTK+w0ZkBwUDo4r0xjtfQDV8ch0u/jsUV6NId+MjMNt57
iZrLD7BwFV2y9nztmwfauXnG1kDbtz45T6raRlV+qDAFedPaGqoXyx1xYmXld+/JTYa8d5Tt1+P7
emfcSzjszCFPvrXLa81ghYDaOVXVJk9YFfe7yeVaKZNXb3ThD3nn1iuvihh0l0kfU1Ev7JaRsLap
08LxnHYp8dlGhU0Z6nxDYN7UkGGY28shu4pUWz3+h3pv7hhwPtFYv1EqLVw/PniVs6EtfmQ4IicL
OzqevIOOO25aJEtjZGwNk1LEO2W9e0U3u3e7eBVZ02fkEohVxtXLoKVnWVJWKn3r2xE8DffZEM6L
H4GJ6UT+NCGVbpEvRiGsj+QLee0ZodbBaTS4xyMDKrDNcYngl22Wv/TA7yDd8pdZ6vtzBGorNzJ+
w0fOGjyLX71PoiPyx26T1W9ywChOGPlpzLBiieLc6lCJrCbeYfBNWDNChcHoSoMu1kGOfbgJy+/O
jXDRP8wOhWCaphXaSrPWLSbELeoRsJMZWY4jbs36T3YQJ+cOzzMTMQ9/QJc3myBtnzWjSm8EvpKy
k+M+bgbem2gktkVGNcim8AiFPTPI6ACxV+/RQ75jZHpFsVqyEW4SIlvpy4iIDlVs7Ca85YQkFFDm
xFK6uHxrTgkc4iUWcdJs512FyxZL08JlCT9vS/8OVA3ObQt+Mo/eCAe4YOv9nRxTX4CJeNjZJUP7
8q2lIFykLnMF3cuWeQ3rbRx5YwvsAKVDRqiTyUUVld+VIOLDsZdmW+GUq3riJRnFBYE+V1BoWLOU
30HQr82kRm4/8YTkYFrnAypbdhG05wDqpy6FHCBzifMyxHhe4nNOUi+aDw5lTxK4c44aBU1E5osh
PLSKQaPUG5hNLua2GljCgpsRy4C+2hKTRrBXDVEnsNlAj+JtZAd/iHO6Yap+npBDCDx/LkySGDRt
YzKZbmx56BHmLTNozwlqvnX2ndQ+t1UtvpchAvWQK3cN7oHStKr8tTtOG/i0095I/7mW/Q1OoUVP
7+sklUTdiqVqxsSKpYNDTZSTduJEyCLrimOvLFZlUw9LEVBPs0YBcpQ/Bn4fGaGJKyuXyVKp8hOh
wxlp40Yz/fe80QgdmNo336Yp95H90GRX7F0KgJceeyQNRqAz7EU3XpqA+qQaTfZn1fRCs8ZEPPfi
zWiEXBdt8trmhOB0iEIXyqLc6QP04FV3CjV97zTQqYgYEMukRDKqmuHQkxSSK9IbVcmxV5ntsghI
SbKz0MZPh/GG/gBaqOkTlEyOfBj38xQ/5VNfuEvhk45laFic/1zLXJ2C5Jr4/qhCNCuuL6Me/BBA
iwZ1MtggueTytT6JB/QLPZfqbor6lC1EG83HAth3zSLV6V/92i8XtHwn1C9rioNfE3ZZ4FTmLlOE
HZE9N+f/U6/CDP8AWZ7rnIVKRV2hS/TrzEJZJgzklKplh7pmkYVBQsxLcM1ldinpCR9oi4MWS2TZ
4qF7ZcxG/C+JRDqNRVofmPH6B/JLXpMaH7dihH1UGvLaNOveyHhDm0RH0jgM/L2W+TnZD4fBTmDe
FfUmD/xunji0GnEAOJ4f8NQWpPSKZl1a6UuEzeIAwi6NGnIzpunchOxLA0jWtK5vZHHv+l4zF31W
ljiPLrRleHp0yfbJtEcSn1z0KtwX0KynOnOKvNx0RoCvUwwvXjC9AHVDeCS6fonMT5Hy2/x64I1C
bL+njhiKlpVNNQ7EgJRkKmb2c+FZZC77SOMdO12ZsfZWGWTWcVX9NLn1Sr4FBNMAelTlRk+DbuxD
M1Kryq8/NXbjrL/vY2TJZa0gXWm2xClGtKeFGZNHe1Ketp1SqV/HkuIrEO/hA1BdEcci4SYttGqj
IzV98ZPmM4h/ei+9lIH7W/WAq3tLHxejYg5R6/KEKvY0tu3BzJt4FTj08VrLKoxMIRcxAgqVruYe
E1MheeaAhgJ7U83RvrYT92jm7gXeK93eUO2CSsG+Ntk51lm40FKIDhXMotizDwbJKKzKYIX3DutV
DHuo9FgwSTTPu34I/7komxQ6dGHYMUp74gr9isNCekvfDOE9S23N0jylRl1qLVEY1OpbSac279vq
BXkl+OYa6KtIyTZses06N9DNKmQYe9mLX4uozsz02p2iKEz1pj/JnHwRW3e30I8dWlDq9Sou34uW
VNZc92/NXFIvGrWWH22VbT0jPw3ptNM4sAut3WFPbl+1KjmMejFH06zueRVj9M/8ZWsxDiukv2ut
+LOCU7EscufTpjv3U6TbKA4CpnHUwqgmTDNcZ3Wo8Q+BZDa5psFFiJV61W37EkqkBjnZwwwjoRKY
Uf+cmx31iumGyzqCboFNYxs2OmNOb/zNTZ6xgJ1Jmr1xAKTrmr8FnL8GTd27J/r48qAF6WxAVcKf
iMmScO/EAcgrrZvVjJtngt3d3Gdrvw1JMgzi6ttnI3IQhvNJwJdJj5jd9AnVegHrbEaa5zrkkS48
LMvnhpPp7x2uIPaueuWtW1cMs9hBOVmIgnubpsh/s+u5jL14UTbOyQWCw64KblfTuRWnIRWcI6N9
nfOSKQf1cA52z5HZEAjNRJEEtXBT9uFXU/YI98n7poz7N/EbEeTp6K31bCNIYlFCnU31NQhm4EP0
yNxVbOAicmh5RvgxGt6oMiI80GpQgfP0TdG46w3wEvnAZVFoFatz+oiFWXY3y4OcnL8ihaVoKhl/
V26G1bFPKYiJcyJj4NZVesqAoz7gUYP4alUvnpb/oKCF3CFVvPdL76YRsC3SWNzKlHMQNp+b3p1p
slelz0bQHQx37/vBoTSicFWEJDabs7KOEOEF8c2WcP0sMr/RhCIR0chiwTYWwJO7BsZ32lcR7XK9
Bwohsmk+xXgRe7u6c3ZvOzfB8EYm1FwZgl1ULzdSR840BP2cB2MsHT8vl+zP7rpp6lujgjVLUOWi
y8x8/Rbo8sUvCyReNGn4gQ6YGV+EcNFd2fykYOAChfi9ZBqLrCDmFTdw09xH/gNu6ou9q7FoJpas
W5doQjdD295L2+k2bG0thmUhV1UBFGIkR8quOPjov4NaTzetU9APsKRUFtnRKC4qo1/SBZJyQD9a
DPGRAVKzjzN5sY12WhQ5VD7ppyyc/Ffd4J8yKpYg/KI6TsL+bpHGtejTknialhBqrSE6VwVM3nz1
FHhsQCqa1VpvTrJ1iRRgvM0IG4WjX9UMvrThYPcVk2S7olqt90LI7GhVQCC1SNt3Iv6n+Q75igES
nFDbjjZtZNmqg5WE3zqQ1rXu9OXKTwo2OWhGgqI/5a6fLlWaMihF4moROsbpQPkqaX9tqHKnCLEo
W7kbmilnacfmRYzfZWs/MlXSM9Pj36ZN12XcTtuhHb5ynT1qVvOqcktDLhx3HXvj3spB+9soK/3W
3WgU12kxpvOkUv6iD4vz5FOOq8I1ecDVqumTd00Df5iAxMHKOG87jTE7+b5gN6ISIeFMt6aV4Udg
s+TS07nDJ7JuOTUx5hgUj1GVuPDlGQYMxVoaDAVDcQ5NrV3lBnPJ0kg+xtbbCMI8Zzr8pP1U+8RP
GPWyU8mXjbZsAfZ8QdaI3Ab3mPvVLNQYHo/tAG2GNFSS2eSGiv2s6RacvClakLCsr2yfaM4sUv6s
8bj76jz6zo438UAgZiAMgGZ6TwBkNKzqfKThsS6RVZ4yZHiLMD6pYqWhiJtXPTnv3siVPXYassIJ
LiBPlGEcdFwzm67kCZCOpIE0x3WtxHfjxS+WTb5e9+AsquB3LFOUYalHmqiM32yzfSSDghV+KLXG
dJMCn42KL2na7kxFjHnY/gqqKP9DRXudSO9vEuJZmwLgoewETiiRZ2+ntldPAxZQDhnq3NZEn+XY
mIA99zNouM/BKufPt6wiMVeaWX1VoUNoxJTo51jv6eG6R+1Kud2JCCFWTgHcaog4gQ2qQ9ihASsS
Tb4TwD6Q547JN/QFxjpRvYGGtfZp3JmrARFXhVCOUqCtm1flquEjM51x1tLRAAMh6JFsGxZOfc8o
P2AYGF+mxPduImd/C/x7l4UKWmqdy72XsXjxMjF91gJmnKWmu7QY0vS6uZ86Pdz0krT7iOzMFTv4
AQ6IfjPIxd0Gw+PMqYhH39cVi5OGF2E1GJjNh3JaNkOP2cgpbPNQA9zV+hwn8lNoNe3BzTqvW5hJ
lh9pjhhA5G3ERsLGRm2kat347I2gCEyf0xj8A8OiLrjUY86gFELaAPTer/HiIWHAXDrqT5wD2moM
nHqTTGgA2oTZ3EiCI2ue/77xG+THAxCZWW+UMWyU/KoNebXRRhUf/z6FIJPsxEGpZVITB8ASAjuZ
awE2SGQCicSO2b0ma12RcTumUFhJeEjioH/TBNPFKNaLTSqwIfYZ838/0X2sdmP6xuKkM7qfIizT
p7Ec5akkGXRGz9S9aTpNjGWD6eKJXFe1M26tVuv2prIharNq7vZ/HzuPT4Y1OYaMiwNvJkUld3ke
aDu9HoOllvflWwarNxdBvR6pbbdFN37EwUBXbtnxuk/Tcet1onrOmK3BXkEEgjdvZqCV2v+9KUdi
roPRFmRm5sVz6G+CpmYyUdq3PHUahDU4H2ABLKwal2pBjN9I4Y4u4eiCajsGklQZfQyPHiCDgzH4
4a6iKtbwd7ALjxbu46HpkIP2k6h43kLjPx/pRdrs/z4vUxdv+eM7tNJOd7oOHWgU+Q6rYb77ew/x
fII2Xif61dcRZj7e+E6WgD2r110AQM3v3PYSn8XY5b/lIyLdN0oTLjZsYRtilp8WrN4fuMGwZITY
lA2wUFzkG+DsQWXf6tIobpCcLDVuOa5qOoXcuzbmbmLoeXMboBFtckEdaN1kUTM0FQ89ff7Rt4Z5
i1m7DdQEcydw70MUXaucIomTkS4/sRfQOPJVkQwRMqXYplzA5FGX1YsxKdi/EnFLYOgdMzhnegnc
rSdgkFFTGq8xffIOZQB6FKe/mib3QUzw69oNwKORxHNtWD1uY6oScElBcpVhFj9Xkq7fotpKHm9K
2b1gWYpPf58SnbcI2poeCy7BOh9b+0rls5CuoXCpFT6/NOVcu6mU6NbBp/mPD7NuNE6QAF/+vsgK
fFUSoX62ineUbe61MVLv6vOfNHK/fGZ67l2TgI1p2YzBYSTrJAcq+EyYWDePYrvbOnYSXGFQ/w97
57HjuLZm6Vdp9JwHdJsG6KqBvFc4KTNyQkSaQ+837dPXR8Y9JzKz773oAnpYgxCCohFDIZF7//9a
35JrqzeBGSSG+xKkmbJF2F6uiBjfNqS1PDYZf7sm8AlHRqG8RKKWFwV33LzkGHr1lJaT7d/Y5OhM
HgcFhXWff9e9uH9umYYyvgsuCNL067zKwD3e6+1zqjGvAn4W3qjsV9xtTXXfaHaIUEt3eCNcJk7T
2pKyLykKEJo8BiClbOJbz019B63d5n8TxLfKhWhflehT50XJ25ip8iz6guuWmtz6QB8eSK48zEtW
6fbPDfXkrPLd59q54UFLb1n5DexJsG1Dpn+EElW3QbE2RZLqj0Hp17e4ERc7ijREmylZ6qm86Vr5
qkNGvsxLpaS+QUvfPvW2qG8235AF7UNlY2nprRSC7l7G9EsajTzMi2U+0eki/g0uSOBb1U6hI1D/
GDQgryUfrLvJnot/DlRoOy/2/ZDB2lBC/MOiu/XNKNaVbT4QhqItw8IngAFWxSaSOWGJkRxuTiS2
0A8ma8lGVVp4ZASg8//noXbEswjy4SiVJH7kDed5DTFQS2YaCh6emzdTVMD0Gvnt24/nCpJvVrXe
kSX59+HUJjDWhfCI5v37eAhrq21LIWn58VyeVPmeoi012L9foyxqeSQI7/bxFFVfcS60hCnUXydM
LGzzoPjv5/Z+vtPfUYzpcoy88PrxlKowBEY4fRrK3D+3oi3XfbSzuqK7OAUx5vMDeXLh1YKbFoVo
4d4ffMe9YldbeK33j6cMxr0PVfIwry9EY536Gm5p02nJlZBY/HnAZM5F1ztoIASLhl3Cu6OZscDJ
IrfzhqTlJCukdCVBmX72KHOxLp2GUda0ND9kFH0SP9NPTHc+mcC/V7XQy4cshbMdWUX+lZn141ip
xc0YULDVpZpsqY6aQLox+hMNci311vyWhva3vPK7Fxja4zZF0rzDwS5WDiWPaew0ngtqiRi+TeSm
0+L8QCtzRNHmq++LeYHgGg++WH8899t2ahG/giJJdz8dZNp/PtL8XEKJmQ90ePztGApDhnNE5udJ
hpff9v5YNItE3xcK/8C/z+pj5fxcHMXBFpsj5eePv2PaOCIfmQFJZ9hcAsBJf6zWy3FgNp4aydIM
7QLd2LTlvP59J0w/b0iJNCvPzmUq6k8q0d1mJatb7Zjdg2tlt/npmlHQ3i+wU82LglvKiimUspsX
C2/8Qn/euIYyL+6leTWGVH4qZOudwTyi35yODK9M21oSasC8Vkkmxga1g6OYNpa1eShwCz4p4Gef
C8F3eNoJFO14JOk7Wc474Vf2N7TV0u28EzZDps3ofc6lMspPOt2LSqTNLVHK5iGS2vu5VzLr9l5B
OWHeyR7xZzSN4e/nnSpLeaUeaF3tWKZ3mT3NrxvnuXN2c7pT8z5qiXEHBCapPdPJhpmQ5IgwkZ8X
KW8eWqpxT0GfJXAxYmhCnA75qf0R6ZYHfHCH+B/gnwy/WWz5mGRK8izJXaLGT7SErIz0WeZV+GR4
T3mBNWzewNKxmtswDjfzc4VS6FdbcdGSTXtP+5BXyV1NqavdvAX94e4cYj5Pp2PMTylOMdDODsLD
/FxYju0xQSuH1oiDzA+1XnzHkuwd5yXPHdV9MSLymRffj5QCmnEU4uB65yR7Ol+0vBpCFgL3LcG3
VFR1+moFhoFPMRC72Bubm3SD62C17tsYloDxUs++pD1vqm0RKzDv6brKHpyAdi9TPaD9b9Vb1ffs
T7KFlDAdutYwOaThqJySUDL7TUIxNdsdIvgCphVV+WKS14KZzYw3sd40X7TiNq8fO6oiepDlxzR2
HS50FLnmFQjoqNnUUfTEPwhPoeOjwpuOKOSVXB401U4fbMxGVfcVPRDu+tl9Xg+5zlgElq1cDSJ6
TwXgeMqZnGNICHhLfuTnCkwXCnU6sTrexrtn64d5AwYVLWKQKrgYqMEultOllLR4XyjjgWEItJuT
V9rOjckCJlNG+dyQtW7p4fBZIJ6sY7RvijFE5zpu+0tr8/VGI2V8dT2Uof04vDL6pTEQ5fXBCZF4
0PutUFGzRVd5j7WQ440sSHtrG4G/Izm3nv4xz+W0QeDi2bFKS3kcai07gE/Fkg3N9tVuulWAaucr
8w96eHFlXGKgqydlwmi9v3q7i4bUfku70l2BgUMRY/PeoPX23l/corA5hIH+CRO8sVFLMlOScJDP
ulr+mA8dZCHJJI3z3JPltRsQYQPW1ZNPauwe5g0q1C8LGWnyoQZQflTMLF73jVO8hfHLvIGvDKRx
5TXt9KCihz7RDuaTGzAg4cG1X7lkGOva9fqDH1b9o81EBlEdfxdJdA9oIpybavnG1kjNeDfoeXxj
2Px+7JS0C4TkXfZka11wMMGbbhBVBa+Kz2RrOkTOiy6jKPcuqaUZJy0kqkp4jv7VgjSW2vHXwtIE
zDFbYUIViKvq4L6Z9xxJacaCh5q87MZNNqj1dCFKngUl8vfTc93ii+e4DK91fNpY4+NthLfjzs9x
PgTANB3LmqI++BEfcupIcFlFC98i+D5vUAy4EUvV7c4GaNdLXVDZn98bFdoQoXnJF3Lt8MvkvnlQ
zaR8NABevr94PmTXlo8Bro1IrLnrGsdUZErJRJ9fsecj+QpG1zjm87NoiINDBPXop41++nXeybFT
8zj/Ro1N85FfoFoxSgtE2cfhoumY80bz0d/XzMvvh6OyFk/TyM1QW7oPbYWz+aebv68PNeRWZSCH
9z9h3vL91ecX+ukU318JVlaxi1z1/ZjzNr+fx/vu85E0vjXUMaPozzrxss3Hecy/5cIsDjM94v8D
G+Nn/OR/bn/klzeIuv/nF2LGHGPwLeefHvqB/M/z8+bl9w1+2b7+BVz5y8I6k6EcHpsf1fD0o24S
+XNEwv/ryv/1Yz7Ky1D8+I9/E8EwsRz/NWEDrsD3t+xXxgY7/INaSWSCagoAG5YuXNsSrPk7gsG1
NFtleuNMMQvTmr8YG8YfJtQxkskdOBsG+Qw/MzY0Rzi2g3IOIwJQlf8OYwNvNK/yC7bSBuUBVBMA
iK5DybR+47PEjgShzawIg1tBy7miDiZJjF3Vblx+Rf0WEG32hiw1Xef47Y/MDLrHXI24tE8bmEH1
WRId8JLnRKRqiddvuF9an6ueeMBYL76ahhRL03HGs6u4wyW3mGrOewoGsKrWDJ+Stku35jSwdhFL
0IPQQM5PhxYdemDF5gJJvMqxZiZJAXYKJTflZdRDEhEJSlskXUjtETM1nObCfqwMLYMEhWqgJo/h
jbjdY6Xn2s3vq3bfgH6lXsgOvfXkwM1/FVaDcCeCGhtzWf9ctuH7fgzeo7UpqC8hrg1fctd7aqbj
WQ2Nk6gbG/g+LbdPIkUXaDGRJuJx0FF/ghUxtfCbl/oGreNpxfuvQa2fJfeV5cDgHrouwsx/7DLv
Nz2otneBtN7sh2nj9+NNz88HQHDewaQCxTU99b7/x3YdvI5N01Ii+Nht/m3ed/5NYlpdkIaE4SUv
4q1hd+quCmtM56V96/kUXLOkuxe1wVIay4tjx2/zOg2I/3mM8j/ndb5J9QhmBFysaUeVERbiMJ+G
+LRYizY4deEUqDAtilHAOIWFukiMlvqhcLXDWBLkTSKbt3K0LL/TYoLr3ydyg2Emv7dUQlaFj8tg
Xht0tN2yCJmSNW0cNDrvWq9mSNZZ9FLvzTN7FRoSuzracCThuHic1ymBSSMMLGiKnH3Zu0l3YcwH
d9gT/aU3R22juKF6CSRKE0rL+iVIo3Hj+bpx6SO736S+Ji498ALWMmD0lL7d9FbuXqhSNxvPHBTa
tKh6wK4H15w72oZNoqsXqeWmT7LkSsmgoAyQZdce1jvZHCTM5qmCKTgaqqsHQmHTm5m89hiWNmnn
NtfexfkBDLG7BrRnyeLwhiu9woBXU9QrXQkS3hklXHNH8daewq3ci8A19NK0rmmnkqNnxu7VD1p7
DRXdu+Y62QFelAcPVEAFWkAlfEB/gZ7S11FnaT5t1MhMHwLH1qi8dgVILUPlKE75QIDkiDJIqR/6
kskkr9Y+BIlOu0AT3UPq1x3bQePvg7Bdp84UgZbGDcdrDF4NFRpJ6gKFvlOte7OwH3qplDTHpfuQ
c1q8mqM8eIRrURrQgsfeowebWjJC8TsCo0Tc/BhUHYnEFFMeAxEM4A8EcJWuklebkJB97SRf5iWd
6vB1/q21ywAe6fj9t+dHvnZUpEGP/7aiU9IMiRDN/4+DzJtIRgRbS/Hq31fQbWpo9YvhfYX592vn
qkPpSovE73tQV9U3hUTzxB+moauZ/oKhjapNbBIPNi9+PJDK4W/MVpG/rzB8T1tTjdN+WjGfdJ5O
wSAFau+Po8wryE8n0zlCdvDbCjDkxLeOovl9hRbH4DUDnFjzHh/vCZD4dCVEHoAl5Ow/VpQWDEwN
B9PvK1LHIQ5hSNAE/boHwN1maep0yOejfLyBhmelzGP1cvNx+Hlfu3YVMhEdGG9/v9vzCtJvxMI3
mmD724qYZjrW8AHUBEqjhZaGB4O+8I2Lykoo9vAJZJq3QyQVbLoM2LyFIkZR8cPVY6hcipS7YGg6
+P2rTj0R4gXEH4ejh5nktXJJshxt65tV4opKGUDyBTdXFWQTgg9ia6fKfNz6dt29pJByLdszvxGO
DUGBvpVm1OayrtDxVKXa7loEp5Qp20cDE+LXyukJnbSD6qGLGLd7FKLSqSKF1vqUToWq+aGa6lYN
Bax5yZpqWopQ4pU+lb3iaJTAPZMOFbSfXPu5PqaNuXOgy3Gen5sf5o1ljfCynCpq8VSAqxPUl1Ot
LfcxffsobOKpGjevmx9sSnUqGpxr7JXx+8Pgjt0lqXa2ppXrcar1yanqp1H+U6bSoD4VNcHkhteS
IuHHU81UefSDvTJXFKctg6nKWFJulFPdcd5y3ohUxls1VSc/nkqn2mUxVTHnw8+bgSRFgTJVOz+e
A/5fr7SpKjrvO7+CnGqm5VQ9/TiePtVWcfBg5ZzO5P14Uw1WmaqxH8ez5lotRdu4DQd/CUhIOVuU
dSEEfgJMYdDZoHEwF4HrRlibctgQ5ZusFTMdb3Ynhm1hegMNj83Q1smkc9M2Zk32adCJ5C6kUq1l
VBdbKB3xvUv0bFWrgrCJ3PpCNHp2j+0hXZbaYByaaZH7J/L+Cptb34/pvXaqTxV3Ya6mk1xyujeq
Hm3VqvIxVbOU9s9qVExecokRM/VOPsVv4Gr6itZIvQOxh+SpUe+JFQx306zNo1XQ9Oi8ZrjTvel2
CaH0yOnGT2oVdldCKc21ocBHQAY03vFRDUvKAPmh6SP1Tu0H33JXhqfAnhy4aP2VLt8qims8ibBJ
b0n7JqpEv5cazRO/t55H2C5HXCzxMmg8kgMbGuagyow7HBxlG8oqXFeacqMxp15JypbrqK35rEd9
uFYDIIJwXxBrO0V88FO/u1sjUm0NRQfmIRZ1dFKlrlJ0L/q3jrHtpYtOkcM/piX84YkKH44n/u4k
HYG2yfz7kJbVS9NyDungHBic5Mv57+y0QiM4hnRvMyvGu1dzXjY8gi11kxyGOcSO+UHHuHhUbVe9
w9X47JcGVwC/0u6AlZeJplcvEuTDKqvaDmmDg/JS0e9G5cFxbvof89/t9G15cCOkjPPKEqOdJQPG
pkkebLRWNe9lgkXerINmPy86nkgXamzoZ7sI/Ecbt2pZhls1LrynzlLalyklzDUi+16NJsMZRAJe
p1v3riML3i2KjRXj/DVl5dz5z5GarEDXxktl3wPJd4i2xKIPGuUUmqX13FZUkVPxaJYCwFBfnm0V
ZXSRFMGZhGb1SGco3oB4Zo4eGns1vcpsrC4SVuzBULtnUKELXUTm2UeifxWPESWFs0Nn1KrtDdZW
89mCyaG3sXEouPOEZlNtRyvcKTTfmz609ly/BSXC3jrOv80PudkLXFXIVFVFbDGkimVkU6FtzAM1
sX5bBeo3jyb3Cru6vuyG0jsOne8fodwvRFoFvMxzm3XihHRJxWYSby0H9EcQIbLvaKsuVTo6S6QN
zQWzo4309QvSFSzMlJ+rUOQbLAftU6RaV1wan5syC19AsyT7KoifsW2g/gkCrBVK8GAWgFsZHTag
pMJjNY4vJjU2hJHZpiJLat/S5VpSb0E6RlbUyqC8uvSd4bGKsaO0pbvI0BxsA0X/4nc5F3FbHdZp
pr92fgHqeGjJTR/lJSAhQ8mt9JUL4b4snvBaDZB3nYbKTebqIKscsibpwCzLsdo33pTk619oEI6b
qHb+LLycC5Ikeacqt0YAJNpMLH3teflmuMWBaW5Fb8GlTcuvI5YwMqrPrp09O/FAxIAUm8pz/oQg
hyeH+pCrrxm/4P423S9ICL+L4Sxt8xHMUrmmG/rW6emqj/E0KZllrkrhvFVlfCAaOt34Zb/NjVI9
0oc/ahCQiZnNlp5BURgHbYSkYN2k/lJUTwFUH8K9qoUFtcpI6dFrDHU1PzgRPqUtTCQQy86K+ACU
7jWJamz6lUUBiIZ1UmEBd3B3liFCnAYbZI/fZaurdJObyQsu+Bjm1AP3rm7s9WogkydC0Iirg4xA
lY49Xfc27btt7lp41V09Oift+D3CkFQSBFAa1jq3uUsGucTDqD8UenoNUSBC+6EOmPTGsahGUsCR
33tMnpEOVVDgCROMwu9IOrJl3JW3cuxJxYM8pdo4MMsIYRFv06rLRht6arE1FKx4E4WBxJShq7GX
V5cxL3HLr0taqXEd7boO5WUe710N96Lb6E9caXfJgDTDb6wezWm11myQx12DsqSt9m7DCAMnLpm0
9M0vXsnHKREa40pYl0atEeHdcBVXP8G4I17UtJ86Vz4LJVqmZvnQuvGnPoj0NTbli9lAOfIiorJE
oR+BT2AMEIc48dRFq+drH64X30UfFqKAFq2NNam9VbnS+YBaYVIukOaG2+KSVxnqS8iMGImnNPmE
7PnWD6w1Np5CNf2F6cbq/tl38CkNL3ZpFlty6dJFYiPoTcmQW/hI3RSDFo0ffdHcLEZKklzNltg+
wTkusx5+pg/UadnFaDy9zFDWXMlt4ELVJiXLGyrW8DS6hNDSqQAhiFZHFD+CVq2R+6op3xozIW8L
KUNNfhKgjHCrDOYjiejgwJVyP7YjOTnjSLOh61cirPwTIXbJNtQYLvSl9qXUzX4pbavbGF0xGYT5
kpsCKEaQa1jYFC610aiFG5q0DDjV/uQ7vQHIDFfx0F1G0pr2Zdze/ExpNkw0psSkaGuB3fwiCGlf
+/wNRsEY0h5IYljqGZOzIWdEYLk3ZjZ8FLmyPmbuEjRPRDrgOq014xCrWYie9FWR/UiZB8xEXRHD
ldfVoXMGykSi5XJk6MfcnkyMxXlwrWeCsIxTb5V/GrqeXEw/dxZSzcp9Mwjga1QFPBlDI1fcbwnY
kq0daMkqroG6GJgwHYFqlIC0k1teyKHQ4SMYLXjyVlvsJEjuP6NgR60eeQUBJzfqg1MmepJRRN5x
UcadWp06DcR9lU9YZCdrj2NmnBtzGHZ6CQHBFq9jcgjUq2p22lsKZ285Kh5jYtU8cyw1M+NTQI6b
VkoKFDpvldLyPzE9PoBYpRPupnV/NvzhOuC6T3Pl7o10fGtbOWugjTZKS1oyOn9596oKfw91/5Vl
4uzKdGvvtk8yGfNTbnzvnW7CzMb2yu34NAq/dA5tJ09QibKzktJzTJzsEId2tEYCcmsT90GooAPr
qRQGJPnYRgrB8qTWn0WBqqIjgGJHPWVnddJcmEU8wIj2wpMv/gwJCv7cxLLaGm6FxImchSL9pqRC
3YV1U1FYqCDtWBk0Bb/ni4GPY9umLSKObnwC/QFoT1obgesHXFO+yWuQDcLA2elh4dr1Holfbux/
KRW72Gc9gxsAu8s4dAL+4/m17JNiK4o43rZZ+QLlpdp75A1W46Dtc9K/+I5iD/R84wuiavXqlKN7
cOv+ajm+erUpf8GH6pWvEU69J9uhrx70sj7T93eOvYIl23dH/a6Z+g3aVnbGg61AoNLFlu/rjxKG
vUf776GkSHb2sJ6QemijS9V95QBDKl8GBXRbLVAmmag1bAdZoEI1gwe77ettUVML8Glw853Wg03D
uxapaJwKHwlcZSpXpwl5UBGvTuNu/rPjymgqFChO4q8LkhcpTnqMAZKe3IWI1NRsuEhf4mLPfhQx
Aqw+TsN1UpAULlWG/Bo8PKOwTvmA778xPfSArvbZq6NjXWf2qqx6a6VYXJZDFfRTrnQrqEy4XUfk
grHObNVBDSNK9a1z0U27Ci0X5MtTmY7azxuFB4gtypLQXfILQTlpkHt8JltupcYrPxc3p9Vemgey
BnO4IlPL0sQYUQlklRVuafxBfg4ftXY5lmF/jxpyQXlTFqM3vpmpC2TcuhmavLeD5e2FEiyz0RiO
QyCLs+LpXBym3xjB/OM3z5iwgFmdrN5XUJgB7zVtMz8AGs6PbuWhJvh7xU+/6hN/qyr1ZvO+i+OX
7/vNi/Pr9ToWDbO1Pn+85j87jyh3T1U91hRgfzm/j20FQr01LnG8QdPLFJaR/HWmf7+srlLo9L3T
b2fDbM16Dyb5n1bMv2nFTIzwf92KOTbdWyh/acVMO/yNOycL2wYo/hfV/K9WjGn9IYQtXG4MJkR0
bYoW+6sVo/5BQJhrupqtu7ZhGT+1Ypw/hG5aqmNpumqpwrT/O60YYf0WIGaQRssLqY7QVRNBxXQS
P5Py0yIr/VLqiEPKRt3RqKb5MNQblFLcEXuvO3Q53Y1lbWndIcDUytQg4as+hql+rCG+qQyv4NeV
LXjxAbq3areHj8WyGfmyGxFc4bTjqhJYJvTaaev3ZS+1tklA4VNhHHTIxhKnBnqV5mC45l5pPsct
1rYhXuOAB5IwuNpT1tt7hThg0huicO3q5otbBh24F1iAeeyvgRgyYnVc3IhhCgKZ29N6hLG+HMqI
/OIKuoDWJD9EpsWH1G+cZfuiYqJbx6VRbv2AWrPivAyGkq2MMP9ueeQWQc9jZOwT6EEqR/pIAsBZ
pX6BkDCBj8WJZa5z73EbvoIkGUWlHtoMTbtVVO2k9iSNI2N4xxgWf3elZyQkAx73VfnQk2i6dFRB
nYzroe7XjwFW1r0/YXTFoDMMUL1slRZMd2PlRdFMpM/5WUMmcU/HrL3EJalAkM91zceRIfE9tgoI
UoYV9oP0uYpS2NimORr9jNFoPY0RAwRCCz+uMKQ2nnmSJe4f4bcHK+tgCeGhVWunXWL1dxaBO9bX
PNhHadE+6RKxMjqM6YLGfKHpBmLTIntlx5h2bd+IH8eT5deABZU8BF1dPudy69ZVfLLHczIkBgg2
pYORSC4RxW84iGF7RqlN6teOUZlcuyCKGTw+Dem3xsdFQdYY6N5S4LCI/YiJKsVRZ6zQbsvXTHXi
XcKsdNkRnoJxiLzqijqypEC6ov21wXF7rqSy6qV6t+N8Q1MX1JXVbOsaC6/eM7z2ycAMsMSUIEG5
RcIHwnZ9KqJgBCfCLMSO4pVjWclpsPXP4yCcjcfYs2nJfnIY9q3iYHAgCtavfk6yXIeuJh/liGnF
tPiApfe4AFvTiYI68vyXMDBizuAoawb4zVoldt3tG6aTAIplyd6wpe0JJ7wzI+rUZkv3oKfkV5I3
pzFWXDCdvCo+Ari0SnZoST8N1JtW5gjtOC+roxESmTRaFa5Z0uJBYuFYb/OaO3PvMQ7Ey8zg0iLj
o3BOWWVS4MiZO7S56NcmJK8DxJizxpd6q0TtQ4YEeuPlpNDC1+gBjrYKtRBaFjBiY8oCVN9gbp/C
0X5p0Vs8CEmlOYhzhylhec3ITH8kORvTbyLbLTKMfjFGqImdYVS3le3/aK3mMNSpdjChWawsrcCr
aJ5FIt3T/FCAOTLterw42ohzp8AOJ1Jr16qu9kx49IbOdrQVdqYfEzu7U4Z20SyTJlyFxbXXVwHk
l8j6xmRVrkgaNPZozlo+RhRxFRfQe5ADTHByfdwtgpr+26jGfCYxpXdNoq4Z3obbOPkWToj3yDIZ
x3cDcEZZvXg2hTO+eQ3BrGm8nD8HMvL9jU91xo0RW8gWCLLWUMoW+lvbkg6vaV1CFhPjNp2iT5+W
GLgcMCem9OCmW5yOXoKAVRP1AWevcy6IeC50DKx2Cgw68DY69QCz5ELlKbq/qWpmoQypLBTDTkZJ
MMJSLuK12a35RKKClOUjvRZIgBF0p2ZwkO2rNij3kfQ29E+ktzcEC7ams8UPQdJRUmkwOoS6CYX7
YyA+gCpdjwchWusGyQJ+SMYAQ5E/jSmJgNp//1hNSQTc1OC1Tc8xm/1Orin4C791tz69WDLNIZV2
U65BYWWvgJ+mhL+gPoDZj1c2fhe+YqQfNFmslDursQ56ho3AnlMSKikP3ZSh8NPDNLEIverJpm++
SWMo565GB0oWWvHAn7IpgY6lKqCfxCO6YRx1gZ887PgM9dq6sshJ01WgSJorTq1NcTCOAnzYeoPl
DtzSAbn7sgMguilMR7yaHvcPOAsrnXL1ru4S8yDqjha68600ZfLYYD+hdeGUS8yACDHxWh+1Mnqu
p5Wl7ZYrKm+3CqIkeulGfKnifUt05xv1pGrNN6U9OEp7c4IoPgMsNleYZkym4LryqE+xGbFTYi30
XLEtdOfYJpn4FDX1eRyb6Htj6G/CLiLEf72yCX0NY/bEBkVbqz6OQQXsW23cPXkM20IaySVVVFIL
8xGlHyQZwsmBwMLV2A2gag9kRddNR0S3CnktoE6Ea0h+pux+CSgUpSmlyThvYQHSTbwqNYkBea3K
raJhXCp0ecvHHJqmqcY/lApS0cCksmV2bSl5+WSQ3rBVfD3bd3YFC0vy6sLQAE0Le5v3leBeY+t7
2ydWJBN6dlV9+yglRDGL8KsXdizWRikeK75SLnXxU8TMSgKrG6uTFWP1TG0LUvy0SPTouEh8OGwD
PqYTHyksbfOv84PmgvNRe3frqSYxUBA5V2MYdvqG8Vd98jpG8ZmZOoB5pDxFoy5PvtH+yA0PgNb0
VJr4zSkuDGsX2+Loj4Ypmd6Ozanl/IABMjrxpsh3lXjKEKnjpnCcBhMOUQ8LdX4kODRC59E/ugmI
Zk1iBvdaIzypOJXtwftSJd7FFXxEszx+VQrbwiIbymNQNoRqyDzawyXTlhE+gnPUwsfXbcz+kWLd
vYzLWBAO3spO02YbtxNgV9HbMz2Ih4L/fFqRX4q2Lr7EZnAoKt3cOupJ5Q08SVEj6giTYSnbxjuq
Nag4GY0NUNNexf7Y9euxyB+I/uKGmmnaMQWKMljy4nWdTYLcxPP1FL7eD6AAtHWQCBvFgQ/yL+uV
B0YrCnwQzXpXgf3LTERT/VU2xGDVYrQKMIvhqm3B1Pl1sKrGfJnHhNMsagvTvoVOS0kf5YgDkXjG
U8UXaBOmAnvuUK5sPW4BpdtAMxNl2KSJ98ZF4VuuNP1J9+WOwGaMcRLcbWv3B16120HK+RwE9Rdl
yMD2DWmMgQZqWSLTQ4T9DFa/ci7k6G9lXYK6CZq12ylAf9GU+6pLkEX1wJiHLBPa7mCKiXWQ0Upx
mVj+NL/4J+mFmvi/h+2Wo6LRMg3XRkI6TRB+HrajdBJkrYTNivwbeYIUDw8lx0jY0yw2C4+7Kdgp
zOUKSE7Hy3adRTXZ1LF+eyXf5zRRLghVylXfG+FV+tC6GGTslFRVXgPyeXR7oD9dRd5WSbCihQRJ
jmbTbKPQ+EIEjLnDiEpVWcvf5hGMMBgRZUYVb5QeyIodWdmezD13rTvRnwzE7EvrOXdVbRL4H+qf
wjLw4TvgZnKdIFDD2LatJg6+kVz1Ms5fw67eEXXy0tTE1Dlhk120Mvhk49NfmWHWrhDjt9dBbbZW
q4XHwqFWBrKlobhrhg+1+yZhIniBtL6a9LAdCkMTKIePegyQKAe7neaN2JC66KwL3qMMLCd++WwL
rHzhCpXwFJxzoREDjQPRvDOGCUgCtwZ1CooHXVzq2t9QnsVBRY1FHdRgGdrV1kFrunFjinRZ4O2s
yKoWimJ8Bc5eL6w2hTuUQobUwCf3pUEj1Ua1lZuTc0SxloHbLHWpRoewoevBjOQQ6bessoq9hWMR
2m/5DPRCbJHDeaTYtXLRVWQYAlHpuJyUD1QRhlUVx5+86b2ljIkagS7CStItWAJEoLeu69VzZvef
SqX4WoBeq1Jy5SiHfK4E1yTfBHRlCfMlUaKb6XHOXaJ8VcxL5PboLezgKZg0C75NPTTyI/IIe+eS
iTgAIs1wxwtfbdi9LxmES7wFgDuSV7RzKAhgvI1aRcOQUW9sq8/x8CNVqC2ZXhXfhyg9//uvxiRg
/FlayDXCsTXHRPmomegZ5wnvT7meiVXERgupaDVILV9UHm+VapP6iDtkMIMXPSVMJPWdEcc/HwdG
CS1V7NAZmS1gSjzCc78TdLIYa9t8wtPvbdAUPZEmTeaF66JI2YupCB1jyW6SvQ7Nhht4vggM/wXm
zlGZ7ij2SE01IQHyMLXN9Tx9dXvxlkhGgW7rQJnqIKHr/YI475McdIPBYHpUMZEuuoIBsSYQQpYu
2KdS/a5xCVhEOoCqxALni/uPsnLFbQbYdOMYGyM2zLUHRz7yYdXP7+X/lHr+XakHKeq/LvWcfnx9
gyHya62HPf4hu7X+sHSdCzPJvSrK278qPeTBa6oxFXuYMVquq+sflR7zD8vVSa+j/mNT8JlW1Xkj
g//434bxB6NoV3X0/2LuTJYbR9Ys/S61xzWHY17UhgRnUiI1SxuYFCFhnuGYnr4+RFpZZd1qu221
aeuNMhQKk5QkAP+Hc75jGJx1luP+byY9uqUvotryT9Dw4fe//5vDL4YUWErqdmQA/Nn972cG7b1R
OmBc1+gICU9HP57XYGy88gKqiiAop4C0GNw7scWMJEGrhTQo/aZj9H7T5hWnxg71U6SKdkvxOp4F
mJg2GJEbCDro2nRvbpvDmIA42fmoh+ZNZzfZmRYyZ3cXI7LSSDIu7OCHmE8m0sj+gLGyXAKvGYX8
jEA8zJIQ74Gp7hpv/Q9lgLdBRsUkuZuGrTVp3r400jsc8YdBIQ7q+vgNHfERrzGhld0WRgfwMwfX
sJsnkPas6uhwN7HnzprslipbQxM6P4+C27Y3EnBjbqoOfG8SQ7Uw20DCxlPNca2bRnTtFZ723FYE
vCr2V3O2wGRLGI9p4qzb1KCtdYG9we87BRKG8MInie4BGFYv0xwhhiIu47E1QmSF2OypEobZD2zt
Q8wscG1RnGLOKL8arCcRd8GLHnVyn+ej+9pGZFpEuWQ7SjzgMhCqrrhEv2VTvzl1wc8wi2xpRC+W
DogVATOPCpON8VCvBzGGNy6ob5cwl32huxvROESmOoBQctK1KEcEp3E64CYhQ4b8cBlpT5PQ4IAV
ucm8AHRwNOTf6Jh+jQar67kqiCJ0w1tX9+fBwGcrouek5rhI2HOTIe5BKJyJfsHUzMY7AreUdI8R
6TkrocufttIwsozVvMmyuuL8A/vvSLLKTOMI5nOZATXmRoKEHKDBrCVhCWfWcdkBgO2vPp7HJ3B0
RJNDurEyPdmrfP4i//boluydkix+npjQrNLKms5DOdf7UEfMHMrh00U0xegvzEHiwlNpOxuiccyT
PWhi8tyTZAM6obxMKXVzYIc0GW5vrugLfhdTpZ1zMcIv8TR3w8gJ8CLZSRdYFZ1f6jMzBFZrhzgU
iBfaM4aOwyAEFmppvgvmjk85GXifGWqZVRmrSWwKR7pn5c3kDqQha8lKudZFlUPhC7ay67Z2sS5J
MIeWU6ZIEoW1yYIk3lo6Sc5J6bjrMMH9lUSqOrY6+xWbBnrXqH5JYYNQKprW2DWTlftqqJ/sLDtx
sbq0m8O802LXPBm0SP7YsyDG9aSOrgVuN6nTNwS9ySayGI8YJfwnR7/vZYgXDObngOYM4hiL4zYM
vjrlgmmcjW/VokIUIIWplVAc5bORrx2I6odqHKgRYC3PucGyb3YWxrEFZVljaiKNLD4YBBUcnUZ+
Z8Z04L3wO+GAJbVgEc0y7R5LvIcrw6gVKES+jwfiaB+wl64G3DyA2bdAp7B9DTDpsUvn70bdWe+a
UYdU5/EDJnFWlmUM5Ur3srVlAUo1CvuBLvFjbNNfqi9O6BEQSmfXvtOB02ssJmMqxMhg+aK2RTHf
V0TfopyzV425pDVMhFgDq7qKJv1sI0LKq/Zesew1pPssIRLuxwHsjR4HJFY37s3B/gZgCPWI1tFv
477Y99bkQCeHIyeLgrEuHOKVGuEUheWzGshRH1VKtFqKCqAbppuE4MFEtmkxmLFLHGwVbTJrKu+I
Btrn3QJEJIBohVQrYfxCkkbbqdexbQHdtFOyl4b+1MzF2zg6TFoUlKNK10p8pskmb+yXtB6O7tBS
DFbOYbTFUzIPBLBAeVQ1IFszY7Rfh/LmDbCV0shAL2Gwnp6K6neFM5vIDyD1pbYXcqI6EelL0nQH
S8YPmDyeK8d7Ua0z+m3JUGKVt+Z9NU39qkSisc3LHKUlglu6KSOEh9m8uaJ8bXr7XtmD5+ei/QqL
8rmuk7OeUvqr5MsdE+IWA80j+WG5R13tPHHbIEs6dwpGyVCSV9jjbl13Wfcc9cZ0tgGwoHigJ0TH
BlmVHqhseF6q7qMooWHXQUIoGkYEbLYM41IqrokJctPw/dPO3CaD9Ti6BktFrf4kB4sybhwuZe48
zhOXZZvgzx9ayvUYQirMLWhKqPJ2ZajirWuz/qz74lABwtwwZOafWd5r1ShurAwdVq/Dw60n86jS
gZCx3N4UKJb8dvDIVEzujDTiiRkxy4t4vWLx0YziTY+bh5i5+LpIzWe3br8mjqhAefuZxd4sLF7F
5tXrrM88s7GZKsugu6lOWHW5eLN3E7QHS84AQE9Y7eu6u8EHsXyvdx7alHVPEDE5nKhIx+R7dNPv
ajCvWVh9m2B7Wc6KI4+M/MFCJ5GqIoLirMAJGPJZx8ew7+JRPtimFtOOKzwOw7Yei008Emdai107
CvSgZeqXKS6MyXYfRqfp10Popmxcxa1PQvyl1RNAtSOpEdsxdhijOFesGfuRfOZE8ha30XDT7fAO
/+hT4aAxtEz3ajKSgmI1QCmMMyiKAXCpaDO3nrMpZ0TvdpqjMDF/0kwQPprnl7QodhbgzcqekZ/p
EOOGZLwozJMr0FdMvxB0WXn0VkzBwR2IaiEjlayrdJez8wH7vjYJB2jEa0dvB298U0ZMB0sk9YV3
XNqmZgEj25soP+R6+WCzRdFJ53GsDHVkO+XsJXK1j2eqCbPs4dcDPuon72DSnNvKZNI+47+Mbwvh
f6J/V+rJbl4nRKJyWovxykqF8fPvjPreUPxC0AeGIPtMu+SqOoT4kbMvLNpAEtc74M06CgwIob6x
UNg1cDOLfUV+W1q4Ek14YuTHym8dkrQE42GXItNUFsIjk4jdLNqwRfbJTkqGi9N/QpZYjQz1xuJa
4mpp8tckAFFYnQYG3lqdrKv0tSMmAaYMfDgXpk2/6umJlUaMEwlvHrE+WvtVoqbPpsr3uh+3fHRh
J0rYeGVC6iNKq8x8gkaXcTC6q8Ag7E8n2mwJmKyP3RAe3DjbNGgInPR9lhKNEjAZ85bRovXBi8P2
rVp2N5hiVG6RYNxsnaJZ96O7mrRk22Wub+XfInNQQaJyvwz1RaF6sRO5xWPiz0gvrPrUZecwfWYb
u+ivzojqD3J6YSuzrttbCHAgHa4TGTcWFLV65VbzYQjztQLoF4zFQ2rN+yUKUBko5sROBxlW1meN
eWXFyyDcZc1SMqP9jSfXL8v0NC9ZFSLalXqDoCt2tl7G06gw3vv27U/ObgtqcfQz96vE99Wg4NYy
oglYAnEdHeeGk7F8twpYw1oFx8TyFXkjxH4ua4KdTbahdgpyYt/oEHurpTnM92OqbzguNk79Swf1
EDHyUNEX+H9XuZtSp/BnQlAQ0zBMZD4Z1tp1vkPKp4rSUUA9iGJiZvJXd/piLrJyZbhiHrvuoVVn
lbMhkgOFMs/ihOD0KeEi5uVOwrOZmut6ZOvaIvXIMrkSyS+yD8iqSxBmqYsBQA1cHr9QkBYkX5pg
BMm1C5wvTWF17xBQetAeImr6+AfPOChZOnpIiF39q4yBYLD4zXV97YyLx99BlUg+48TEOl51fGe7
Mh7tsXobOVJVhpKdJ58LfS4TXNH6UhNzfC6ZEoAYcnul15QpnTywQNznjTrK/qcvXqIUft5LN717
WnEzveHkAUVAZ7kKo/yX0wf9itn1ypo+YwdeGPg/z21vDNrAnL1MnrnryQGKEK2GA4RjLcDJbPzC
ffTW6d126ghKGVKdeDuGWiFBbPAgQYdy5a5q2GIU06vBWXDvV1kLPzKHu6b8ipfR97L2TEBdkBXV
uqDWxbDKq25tQy8mfHadqrcYEPaA0i2sBrJM5KqcwKUmp2rWAIShX+PSmkr2rCBsJ7K0RM2LvS+8
+yTi1swc4AW5b1dsppAu8SuWPHM1Jv0l0/9RrDPGqosVq8rdLRyyD8cih6TJv6PyQc3NPqmXM6Xb
5dlD5AXrAUoPXAug6iQtMZ8dnX7NJBwZwfdiqpgLXq1gM1VPGTLpabqESbbJcpwztGJzeWxDUnr0
Xynm7dBOd8tsm8weXGCM/ZxdHy6R0c2TV5HxMoJCj1+7XFwd/WlKjPWSRiZsfesMsKsGqM33k9ez
hO2Z2ySHxuR1I8xvRjGYr0U6+unUfDUmEBocG/g59tM0bhKKuXKwt6NRfZTdA16cd9mU2yi9xhHx
0lr9qs/60ZDdTkxnVXDIsdazOV1q98kxpG8MH10drOMRJRMc9Ej8iHE8O2V5c0S8YZy6CTpco9l8
TVVP/JW9r+fqsUP8Ziwv82z8kMxuXIpJQxFuTpuwZ11gzdPaUc6my+wNFtitXRfzYQzDn9EpgC9B
l5uhnoe4T5lO2j9NFh5rhR9typwd/egD6+We8v6YtWtHz7d2joyraa3fFmNtQD39B/Fde1pVRPrd
ua2s9wm4bx1tBGt32pWTtLVHo4nebIcRIM8lzpY7YKY3r+24Imhs0B+WpQYmAsKTFn51g/bs1YVf
9+2ZM/V5cvuNilxKVslgEIWBUzy1rtgkmsMjoHdYlkbDziLULCrlVTZhtyXudpP32aYrsQkEtHqz
eGQMGuzp3ABhe905VcOrgCHludpJEBkeVupuYhEfdBJFMJfDaMlNbrTPNGFfRmK9EqRzLGv7wJDi
t6YwEDTyM2fnXpBN1XXA8FTwBiT7yDeH/5wtGKN90afroiMlqlUgfqqTJ2s/acaLHZBhRdJQRFOX
kFrB9Nr3NE4gwBfPoxFwlHhbEmAqLFl2iq+yD7hpBTGOKchxKpkKDqTNYbUU2guxI9/KJrvaRK/x
fI4fejFcPBYfcBcetfyjB73qJBat3ReHyIpAV6rGaZc25pYibx2n2XG0FyI4qnWhPciBpb/z3buC
Mm0ASBzBVgOOyvCAVT9bffYDKKUBsa0K8UO4+zJAXlne6Od1gPAWyGKQOp+IYzcxGS921DyEuDk4
NfhZbvTaV8ScGC3D+ZD/ImgAiprDyUzhWOR6tNZK521ww/0cTcF9Z9NbQode69S7mix/WYrnR1Wy
lhtXBpS4yS3QqXTqFnTtzhx/VyD+m9KhNW7XUYdJKrRYcTcb1URse+h+xKejgAVL+Tl01k7pC+1s
+T+r16Cp770h+V0znsCN5c/lazS+kyv+kFfBriECeV16IeS3GjaaC9g7ideBZT6YrX0Fw73KIZeN
F32EM4zkxdeT6jdi+D3NuidsPwx+cuNzqUM0ufiuu+4xT+H27Srd2ubJts7Z15cFAZ7avRebdA39
NU6ewyDc6iEFXc/OZtzB/D9687NRf3j2q4gexvDRsk5qfjCRfwYtaSWSB41BwNtDM0LgeDLab9d6
tYOt1WhUfG9ExK8s+67Pd6PaNNjQXO854akXlftgetWrXdLdA4q3m3t+RlIaTN6DI/lHGyPlMZVe
3VDbg7OVxEqNHbaGjmRKYprcjR3sM809CU6PikxLNP+wzZM1aTRAJXd6BUgSdZTZzluwMhfHg+xd
Kr/VopVpspYpgqOVS1S/Zwf9CH6qVUWpaqrhfq7OTvdlqh/XXPIH+u0gIDE1rvsatjr4kJ7FbLWS
ziKssV6d0H0JtBzrEGPv+RqC4AVyOYr3ws5ZqC92SWjANj5wN4dLKds7mpPHurB2XvHiyoHp1EZA
QwG4h9I6PRBSv6o5CCwGgVL6AecAYxQ33hLoo5ekcTWCl+bextqcvHsB4c4Ab6PsqS3UyV3SfAmm
jTMSOIJ1w8BIJxjRJnWPGYdVEBj/ZoZLkk2SMSLMDrURcMNNOkDfGW0BEGSkO4OG+HsMGp6QgUYs
25BvqibdIOdGsXEiLw2+JQBYd1Owm1eoVpORIpA1VFISl1LEIW1IvGnlYa6jHY5HKnhOKru8gBIj
9hkJQFzBzk3M11mH3d5qhyxNzmB2Hj0LAvPcbEEdMIV9k/VTAhwKnuHKSr3VkGPM6N4yRYnonoUh
VoD5hLPv5cb0yG7SbCx+JB26OYzBXvcVD89677CyCG/NqJF+fo1EtjJK61i63rYNkIClE9l91iL1
RiSOD8sO3kXn7kkci5ayER3KnHxWahtC+8WLgsgapQvuOoLN/Dn/JYDTrFlqLqYZlW3qApmdvMnk
LQ6fPac9sq46mdzdWk+ULqV+3Wo3hGk3pkUETk48S90BXYYQ/KnUB6JsdKjXRZTt8eCjFWF1WOuM
hAVUQ8OwPvWGEVdhMX4rtI/UHknss6Nn5OK4gSy3XqVp8lLL9DAUBo/d/gBO9eqk88UlkLfpUq6s
sfttCp6mnZE+mQ5JAy3/VwR3O4eiz8WnOwFJd3IiMw0NOVc7IhrrGlOuAxSIR2imv9sAHBLG3a7a
RzYHIiTRQxvgnAiaiqV/HK2jxA7OtWYqBvbxNg3EDYnneBtNHRponD54I9QAIBpR1q1V0ryZtfaM
+wILjuNeiLaPaJDCDPlycs/s7cGZB/RnbWlvSFwh5ctORhRHo/nN4oIOGVPnobeZcQdx+O7ERDA4
y0TZhbeu5wJ1cnooM4GCJttaaXUeC0a5c2mGfI8G6IJZQk4yaSJUUjgrRsuObw6IOAeHYdb/06XV
/48kGNv8Vzup+/yfODDLP/9rIWV5/3ANqC2ejg2AIn9BuvzFgbHkP4QQ7EqFi7LBsyG6/Kf4WNr/
WPQVrC1saDCcYf8lPtZZcDmGxzSP3aoDDOZ/xYExBcutv2+kDMdCxeHwq0l+Gde0lq//bVeL7N0b
ZWxbvmTOuNWirKWuczdhxPNdNVz2jMAICdFrE/7hKDddGz9jwkC/EOsFU4YaI41m/m602vhUxYA8
liEpaYoPc0O8GeurO4ro/KTFmfBlv4z4ivg28BC5JS0uyveCNcxXaeIzrez6YCZ6fAg7jFbcL7dA
zKSqx95STVlUpJ51YODHU6Qe55OQ6pVUim1MDXgB2805Qg7QrKO0Qj/LBFN+h6zmL1gufF7/eaNN
HPZ54cafID/WeQcdDZXeXWnmSAshLq9IdxUXRdLRShhVCPm/N+iv2dfExO8UITx+mWZPTrM8q7oU
LtzoFn7jkVhazcZ9oJXefa2x1DHlvg2TX2OJcJHk1csYUo5MUaZgI2ZXg7FqKyPKqWZj1sEvk1Rj
3+pYA1Y25ZLhjiDpqmsnkCOEHY4wN35IprbxqwdYg5DBA+uGrCBEGovuLLDjZg901aPNYDVW0fQ1
nWH6faVeMwAjdj2gHDMxLkIVoNKc2tVIL0fJOCMcfp8Qmp27inEkIJhD2/2uJp10JPYTPsb6H1Vh
Kx8b5s9iALWpE6DZJsxs1JzL1fgWwIdbJwjAYmJp7ehYJHq/nV0i1kkyDPzCqbCclQFhcUXtuwFs
W+ACGVksSDvGxEfyEl81p+w3mmevZ9g/p5bYtVOYyA8pc4gpXAQ7JGk7c9JDBs92vdJsstNMvKwW
8/c1JtKnhn7b7kKdWftxKoDKIEpm3LjqYaqtEguLjDZUGFXTTTraTJ5JMSZWNFq3baofPaLG1mGP
vEZQQw+p+t3oWYIhDJckMRBeqAwmq4GHiNxwV/MYPaAH6XfSK7TVrFfvgnv4nnuIQazXn9ucU10Y
5k0EI64gaPNNAkxuoPxXbR8cPSyopPvJkxx18x6D7pObJO2O9yBbN7jG3Ni9FXVjXFGTkWjTe1+q
rMKzQe5jDBqFXB8y5Hv0pduGMJxzLwDQR2aEOTYYm/1EyLcXzmsuLJqGYTNFNoW9KC9RWW2N5jU2
DXNbCbAHhtDWhRr6/VTOZJPJiFFOwvawc49TxRQozQ3X1zTtrkj1FzMr42OvzINBsBwyCS15s4Lg
khEQACuFSSk1mJGV70zClnAKS26howXsfrjeFHsEitlApwazBBUD8mfIyMm2aMYrqaJY01nUDKxn
iGYznjvnrFUlXUjQG8/L0C51gTV7NVJefMZNWlvMBJo0YbApJp8l5ihvWCOyo8uDcqXh7d6hEySO
1MWzOfLTNqnwDg7Bwac5h38k+FXBGGvnosPWFBi2fle25w40Er/nM8Lh+w7fq8H+lFLAW9K3KyYH
FCEqR2pL9hDjxSfVDETB9yiOVDZ+j7CbMp5aF+yxp3h0vfOc9hbL7sjcuIN4WsiH/MOXHNvFth6I
adKWdcLA3zZ980Oqx4+syS5stHZnt5qGisW6egZYvkTNu8Hz8JIp72WUpjiC3UgDY8JGR6uTVJ27
HhZKthMU56Sg0CQRg6BgmrURChD5xMFGtz028zNZn6wTk52jZLZOdLadusHAO5wt357qdMfgVeuz
/JC5BM1kpiwPkWPdRyVLGBZ6xkOaMsAIm/dCYcKoPnoSd7jSSEoMps5FsyXY1odhgU2B8CiD+eEm
GRTeEQjlyaBvWE1npwJ5dAxWfqfc7q6yGeVE9oykjWbh0ldDccnTMQd5kpJgYW0NJyZBqq64QPCG
YoUw7ky3MkDz7vVSD3Gnux+ayCRPXn5aY032o5XHj2z0+ovzonDrn1tLQlrGAI04CsRgYku/HDWy
JkaMHW23KbIYZRu7wL0s55wBF8qjtHa+a7aZRMSmzoksrE87uv9bYfB/0A3KRRb4NwmI4UpLWq4u
dcfBVCRdKoW/H7iJaWdmwVbWZwnImK9GvGiBYSWf3a7v7SJhmigKC7wp24GqdbrT2P6weR14u0jO
JcJpj4sjWbOKMJYqmE8bWRJO/ZA5Zfw01JsqbxI/cZIcT3Af/V/0n8ai7/zbr29KdDV4n2wXBoqJ
ye+fVI+hxeDarJ3Ir0buoTiW+EZNsoAdjJyl9G5u2X1PVnSgNn2jfoDKaCyXRzoikMi+vHR+r4Z7
J6vttVUn/ZqUF0ZXrB249AFRVkRiM9ctGN6WsieP04je4V+cOPbXXdhvSBRgRHIz06jb/ev3xfwn
OefyP6brOjWQbhgeBdby9b8VQlRqyshkGfuD0Pd4sr8MYgejttD8gXkKOb7Mk0i4XJcWt44BZRws
FjsrM863ujE9LFE9fsZ0rDZc3bdQKNEHjReMXZXfGmwptaimFJrBzMZBty+ht7pj6VdlBNupG5p1
FrTpipUWyzOdlJnUSM8ZieCXZghfeRxkWp5z7YqfuNGdjULYssK1yvJzAoueoJGzJJl90wRyzcbD
azibf/36IKL6H2+96zq243qeh7bP85x/LhXNHIvXPJpr19JcmkHSp6LCAl8AHokwE8KLTU7I/V+f
N+Yvu1Fqxexp2mlBXQa0ZFm5jwDqrFSujVfoudO1UCnI6kFUzRnC+hMr3lM1dvGV295+wrLCPRD3
4wk5OoHqU/zaumunbqIPnr0MwOBR78paTh8oa+UselIXJEYLPEj3Boma99GhqWIWZk1+AOMtsPCI
qLsjroYNcUjOLFG0d5nMGzpcuHRJ7xlXo4TIr7XM+xbD/6ooHHHGIYVqNkXsIkLtAdi+fupCx722
dOEn8npurGqZ6f/5O1gh5DBcmXwWx5EgNN5LTBhuWm2x1FSHvkyWfKaw9UlaJ9gl0Ei2SCp1Ytx8
toe02bdaEJ67nPH87E5A8BabRiwmJdaEf8y+i7KTp4YwzpbRXxtRqj2BsooAzXXqBLhFIt3zRRVz
gxZVeF9njq+bM9YLCytsTzTWtkFEYetA5Xi2E1NUgyxiEdASb5uwdZkSti5aimrUftbQFeztMUvO
HLr+ZJXp8c9nXiO7lesRvPDnbeo9oBZwecwQxxNuqeABC84MUrLoiY0aUh61ZL86NWUkLOT5THjS
wFnhfMkO0A2bW+ul5FlAH1/+gknBIiCcx70On8rXouGhlhxwmQ732w7t9ZRgrQh4TSq0fntiL4iY
oYRcBzFT/gzNALYxIkYZKBRPpcYwJPCUdyMw6kBiZHtPFnV7n5sy8d1o4WkV1onTG1Gvpj3lIg0P
pVuD1smYbRI+M5AJSiiF9sgtm590xthMYumxo0lTh5gsnPWcsm9NXMM+6xZTh0EOLyS25q0Wsoks
+33fgF0JLd0vK328T93yEyb58LttW+1xDCoqGxzaF32Y+bVr74wXyuPJqqe3fihOkcbmBBwozAZ0
fYdYaR+KkuChTmRKKHFg+WOQIUchso8dAjq4MgGirKz5UEscT8MQnaSquBbZQqZu8+gNEXZ222ie
SLT8qLSBqQzM+sPkuSXyMi7mbqz5VjGMmj/cRQYPzV7vrImKvytevDgFaif6AK9GcEH/Lo6IYwIy
qZO82zd18N7wylz++jvCk1dREEH3KVpH7HEmmUdf9NV0wr8ynaJSYLXoxBZlVIMW5gHecUR0mPFq
FBJ7/1RDnSlje53q6LH8Gn/N3i7AShQRk+BSHy9//uSqVOzMLH3H+0YWbc6jzxxldqF2MO/GRSg5
xYLwHwFsP2qKGwQbJFmFecduy902feFsjZ5RW9fav3Qd/VNVli+pwRpg1Nv7v/6ly7ByqkPIGOkH
tjfxaaNm2EAcFscknvLHuCAjNk6Tj0hovpGLnYcW/ZaPeXsbrM67CG/ahWEWHrKKFLpKifKuWT7U
o+6dC3LI2fWd+dfDXZd7zaOek9BbiJFwdUKw9hr5aas5wzaSe3iLVqrrsLcRu5yAKfBTm2g+NXlj
ul9YCtu0INqpD5P0LkmwGZkAbQ65AcApqGW5ZZIfPnQDzohMOt5r0AW/4VhVH05X+ySVX91o6h5w
BcRXp+p+DHuSb3q+iGRa6oxhDo23NK0OteOETyr25rvYGwmqX/5ZEXjhRje5SoEqKQpDaZHa6pmX
bCSrkpQX1N/ecOXoHa4NXgnEXfFAHCZfSKXZHdpavNUiRn/tFXxV8jzBrwzpr8PXdGejYrqzQqOG
X2S7UF10Mnz//GW/fLmZmgW0gMiPg9Q8WVoX+MZSOrf5LE6JzUoGR9pV5RTlcWlw03HvHv98mFRM
U1DLsSTCevnjn7/983mjVyysPLIdFivKVGbWvlPmcC97CvxFvISRGjkbEtpqHPsD0AzmyIYJ88jr
TwrTEq/YykLp6AOEYxciPTLAa0nktQyZ8zbOpZu6+dLmZKjIwLpMpUy3DYpFxr1Npx9mkiyeQdwd
hVEoP5Zixsg5J/d5p7d3bXb68wngtfFkqfio53VxjVrLW1cU79Tc1NUOElPVjM7FFpl7CSPQTGZM
z8O7sGMXlYNkj+f3wvwcq6C/ZxfykRpTePHYEbHpdIkMwEhGZpZBeh4fcDR0B9fFiDOY9oteENeo
28bJxuhdIxPZjwuiotKCX20cFDvTzglj0pPupPfdOlakFVnJVmYTm6WyNncqqsItE7D7oJHsXAIO
buUEhBBUbMzNGIKIAmC2NDVQF8pw1g/2NL00BuCqcigfg9gsHicpvukindOfz4CpDge9nGzcHUlx
jgvbMfdex0Wh1F2zfDDowLdCZz7959M/X7AQp9mYO3cJMc/7Px+8luekhNpzUWSHlN4zqdv6U+s9
uqNW3WJc7CzmeOxVoxPuCvnHC9Dt3QH1gReXX11EuDJqXMj/ZNvHDkdhnV0VW+lnLkpomnHW3NkR
QJwmYWWS44UEWZ8mj7rjRscS4+Mq7zRGabSdezYk+WbOxIPTFAUzgW46/fnQk5m6bUJ+5ay+hJ5t
PuNLdf0wDLp1O1EYGq3oT0MNe9RYeD/whqqrHbjDwSsKco2nsNwFtRoIV+0/ZMpgv0lQNhkMLWwR
3Ai+tS81J8vWreMFYmZb+DIOCPOcF1dLNyz/mkVxoG2QfCnsTqehR2nOZKlNFVtO0Lf4n1RxmYEa
MEqT6jN12hXzLdhxd6EYoRab86siwNoAJEkzT+B4IZpLHTkcLb0HoXAQ9TqetWqLdFnekxAA1Fv0
b8OI9A6t1Fk2TJSmuTq5HPSckyp6NGbPXY9JzIiG4vOmy4jXwUtuc+xEBytb0lstG1jNGSmEw9uu
kVpFnMKn7HFGanG1HsUwXIY0VXekjyjCQHV6zJI1QMTyEZS+JFMRPNncVM7KS4S8VRwDh4J7dix7
6sMxylCeW/LoJE0OCpXWPzIB4Wge2L4i0ofDIBuCDJXyjrpVH4KyujNbGVzZpAbXMtbqc+GNF1Ph
6GuD8BfMvAPKqu6L5PBlelk5z3JRTZVT0Gw5UknrY9uxtZmN3YlmaHedNSAHiRAWwD7W/N6Mhs9J
PaTh6BsiBmnXmttmGDjzA7QgfbKxZ2xzrFCCOwFNYOc5mrkuTLYhMxkdV2Sd9h5ijr6Piqa6Wu4A
xEqmxYfw0C14KIPT0LPusZy+mFU2vJnd4NCzYy+dDSiJadgfYqspzhSdxr6tRHuKU4DcXUJWMQG4
xTEAdXlg7RiegGzFGGcN+zQEYbsnL2/YYC7v1/BkQ58yuMB5S1OUFuOzaTTDIRIN4KHYKT4TcW0r
G1153fSEnY35Q2/bKUt2gmQxckF9mBq6ycLi/oJLYR9RB+BDA6C1N9LpcZlL5ySXfhKPPW0yIJQ0
a9qmqlGaYFWkFK3afa6jySqiWH+nAoWGU2WPkZeRBBfwFnHOg3cdW/eGQ+mA/mA/JqW8S3t9N6m6
f2xrjSwijwTF0uDt17m4frpZm25D+TNXffNWFvqNl+gDrnj3oXEjoDtuzFdzjJH2SR/u1XzuW4LW
ysDbJwv9Lqzid13nRPwP9s5kuXFk27L/UnM8Q+doBjUBe4qiSImSIjiBRSfA0ffd19cClHWVN6vs
Pqt55SAs2UEgCDjcz9l77SnMurdBMgfGeMsSZ0IkJ4gUQ9WS+ntpm78Mm66hokwVoXnBW52L8Ckx
arlxdFqfE3ezCTjbN1+lIKrmxWsaFD9VX82+RdFg0HEnS9uoxuCU+XNTcUI+WaeMtEpWkwvduNgv
dP8b8xjnZuGno+GwK6I+ea9L7SJa5zAiibgs/wRTPx3NfngGfuicln/GIvHQr4lNMNCUDkyf4pxN
d1BUtH1hMpDyUuwcJ+OONh1BS7pEGzW3VEj9ahE5sqdxW+Csp8Yf9va0i2oBFwJtzBFdL70xo6kf
Qqfc187YPER6Xz8VBWLQZNq3ozXhHxvtc6tEGUEmpo0HsZkenKAXlyqM6AJQ6Nq7tYrhOQhu/B5U
uefM8jrpxvtQVk9R3je7PugzzJpI4wMLHELcatEpFfaDrHxsr7GVnZBeRccgi/Q9Uq1ig9gNP1zk
lE+aIXEitr71vdIdlCRjKijpFc2OunpLzp1f/FSMaTO5W7UJrWcD9dFrPSBi+l7ZuAjzvguOaeuq
GFjsP2YZkbBDSviTPhDB2piHAdwoeIXMfTHREW9sgZw+QF6wrrXOfZ0A/iagj2/ArY+6JjD3SO4Y
eFOGU9FRmrUY0b0mw/0QitR5swrJUmsycL2Q3L7rQ52Fz8R8PbIAOJkOqlFfDVYy0YZt3Dnxdc6r
oYvheH0/DJtaFu9DRsq7DxBho6DHXOc60SpNVlRwB9zioYpEhIcYVH5aQUkZA7S1oyYvE5rUJIWk
kBBvE4XkbNpmYHl1NwCV75D9q2QWo4cfqB7goWoISvqW9Xx1IbPkLYjsAexnh4yJ8yP0pQ5IsxnB
sCrEIlH1uRlJq/3q1Gcl64xjV6jhOndM90hr2D1GMwPOgAWjKmn70LdoMRUbfgxo8m6dYCyi0tOn
QCpn24pmkpXgkFW/LeVon9JUYXVX1NdOFNfciKJLWTp7YcvonMf1U2QgS0qDbqTlo0fnQKujM/Xc
/jjIkCEfx4unqbStej0aV9EkTER6FKYxlw63ckzrJ90nPLlCfTjGNCHIViTOkWvgEEQ96AodGZ8e
Yd1Sq5daG92XFhsB2vaWdPKEpYqbOcck1u1jpOTqOsjNyJzXG8POabMVjLTwKMrOJpnUnJDqJ81G
KQwkEmVqvJFKAgWeQt8umZ7JDzKec5k7g+dW1s7FIbzC7lXtsi44yA5TSpV3BJ6ndIxi7lqbKov7
c4A4A5lZr64sS3RnjEgl2pbMOFhTVT46ef0KQXZ4SfNofEkL+32QafBYKwWKFwPMCKWK4WId+rrQ
Lu38z/J/00BkTpEY8m8vpEoZbsvOorkzv0+MqnbJg6E+DaBk7YTzqHIC0nB8t7qGCEXPON+3RT9W
1xaj0d40abR1AsWNsPX+WRkFlaOUgPSWU+2NvLRrbQ/lr6rAm6q2zvhi99wv8CfAj4hprcQRBEwl
wso/xNlL7mc5WhUSloZ++q5hhf+jI/idJpGBcUb0DlsNV5H9K5tF2WMFnTszsWrQOrZYproo9tLs
F03P6veglse+KKxvoemGKOflcGI+mrkjy6kmRAAUGt8HRUkRXCbRw8Rd9q1C0VkWhXimhkDl1gzO
QyDke2Y4zUOj+fEqkYZ6bkx9IG5d2bpGGf6oC53OMDD+XWybT2NvSGaGgjZQ0TS/hOYj/5H1dzhG
DfpJUqZYLLieAdf1NY5Kx6sMLiliHJJXc6CjGo/aRMmmSEmGhKRG9Pg6MxtzJxOUThLhwyoQ5Xgo
s4iMB1bkntrU00Mg1OowFVq+yotG2Uy4PdYjPUyIIeELkUgNmZXMU0MoDs9kjZjPtIPN2GDZoRD2
RrBjlpOm7hu/jJB2UqBAw2jH0uMI7YGMXIfa99eFqPdG3q5iGnY0cE0FY12/zTr4Eii6oecpxr3J
P+rGeWwnaoPuYIKzMuFSMKhMc2IdLd10BcLnZ6i4h/ZQNvW74U/c0sb+l2liPe9JPDOL6i1Wg5cu
TvH+TD1YYwj+jgi+pyHye+SrOhqol7ArT7SJn6wAhz9rrV9Z/BJMqNiCEU6JwfoAMXm37iWyaeTv
O6ZnNY1W6k82rT/HRSIZvGoIpkFRYJOsWlYzzITHUn3TAv2p7ZxvWf2WqhbLghhKX6ggTp7fkUlK
fdx5acfD+A1SiRG69cbBFSuYpARKisJj0IMJLSCdZCnupJFWQCqbP6YLsiMxV65lqRgRepNyP4Nx
ZKyJy6A9MK1jMe4FnB8z3qRzIBurHbR7bvJUVyKkEVT7VKnMTTk6MHEK/eJwfBK/R++lpx6+1z9C
d1cEXG1NAL8rv0UcHTTyJKRN3rXNfSBKv0VpRqESH8s6aV7sSmOd/U6XmX6oo74JuzxbFKocv502
VYIRb+LOpWus0ppWGtt+SD98kewjCjprcCBFxVA4ofH27JHgTL18NBvjZ5FerfjNrGiYYkMaiDTR
OC5kq3Y9grl4Gp4beNxrLI13rCBniorDBtt+5KGpg1ttP9a2gwA5BYJQ1Xm1KwIaOYUgKTdMA+xt
MrsLruBouPej1qKYL181jZpHESkY6ueo3A6ZH1yS0do4I2ZKGYk3I7/QI083VobpTMuaU7Kk5sxi
R7eTK4n8f+1W3lSgubN7g4jn4KplabNNwTiWafhHkKMGnqy6NtAeuVkr9gqIVx3aoOKoew9a03i6
gnCM0/YRFne21rl+6bny04XBu0mk+iqzig9K1A+6g8FZBg23m/QGVdvEozLFKwamx9waNnEaQnzp
SzgY/k9ocMwpKyOmduvftXp6sTSTqHY1Pgs5uB79c6Z2cLICMdyhqm/yHNSzqk6mh6jlmxTZg2vI
rSrGyCMDEoOtna4NcwJTDDrJz+yrViPVyNqEUD8ErFnNyVsMMCxnApSU5oNvRdQ0Z2pd8n1QxZOo
nBDgyix6LCkDCAnMGStKDgvGqhTSIrRWJ4wHZb+OfFdOs6RQpMy9mTL5rYH0UxveKB7IbZY+DF0Q
bBrTLb3uHNbUg/DlAa00p9CzSx1TSUC3m9nPqkXuaZtKQGJ9e8CTVeP1COBbx+dBKSs0iMe+N5CD
mQyDmNlRmrYQcMsAHV6v4HtSKEegwr/Z/fS77Ks3h/VxE9CMb3yaMEBTcm+VFvUt15tgH9RSXwlF
BXNhYZlgyfZquMrdbFnB0j8PtgT3EeGOsFhSqaLTy+2vWddgVVaMjd1aRd5omnGwm+O+QItrh5Qp
4gowzCy3wxEYhszcAWckDrHmRU+3QKn2Um1+mRUZHXqN42qwq3dlVArPtu2K5o3LOoDQxr0CU8RW
CDSzcRj1B2pyHOkkTVHnYDLSRwc/cXiWRvguW+OjtY922KI9HtzHKWPgtYH+0A8FBIPEnMwlRDHS
dncqYPYNPFF+NBs1A+6JMp8YJKq4xxgd7xWjxVIy9uum4LpOmpZ7hGZ8xHW2qqX2U84pHbY9jet3
w6zaJ8UxtA3RAd8me3oBgGKfh/kfs+mQdwYhyy9LMimnUdjNqhcyMsN90NJiQoBHbxn5EVXzlwGR
C96QgvTKksMnwmxT4vZq2CFEnzFYfnwg3I9pbsyeNScsVmPDRvLcp0gTZ7vK5rIyAXisCATaD6PA
LRTxI5kBEbA61Lopz/cFMdOFU0SbXCEISm+ae06YwC7Soe70wA+DNDmKjjtjRxFpVQUDbr/hgPUV
mY/eM1KI4Fo64Vta2+7eyYYfQUVp3plvRzgTn/sAOr9JUnvUdi8Rhp2yxA1hKlcjzxDmKKXcDFhq
YouFEo22XmSnuLeIefTraaVWyRahj0VPdyXHsdnrQdpscr081UzDJjnE27zEgWOk3QyZLYINuBNu
s5Gzjuitr7R5iUHmNoBxSleJ86EPBdSorn0UvdpuYjM+2mqEZjXiBheK7Dfg7Ph7VasWgBCMNU1C
kyBOn2vOKxQ4GANKUazIczr4Nlm/+HDNbfjcd5Lru5/6k9Vi26l0QcWLHA09CMRuTNRdQgF6P7nA
4Mk2ofXQ7GMbl/gQElhhVePeqAgywHG8krnkMk8HZLyoJ+a41dXgBFTopombGevzRlEHtMf6bwjK
mMrKRFsH47CluUW6i6PKLYsnYjbrjd1BwAv8CKWZPuykG++GYrYKIPTOqKJvWrzZSjvBBVB0QOZd
PG0E6MwV0TT41SmBMrL2gmsXfrFJGHqrjdyqKKjq6Vm8YfHhntoP6iG1Q5I8Mm1TwzJgWR6eaCvS
Z5l7YiJ6zPH9U5gW6yBLQIROyp9kHm8CHHEcq37tyx4XYZ5c/Z47UFdTXpl10rQMHnxDuo+OQWpy
rsV7VQtHr4mT9wnu6r6JQMrZH4pKtYwuV0NZZxMZ5VObR9e+g/sPJxF0s80UhCS4TMeMI+FPGH7z
xxZOgeUTtbKM84+UyvymFFq0nczpt9GhizES96ct/D+Bk2pea5SkqxLlMkQGpcn4Q3M3XZyj5EY1
7xbdnxJLb0npdNW50eiBSH1wmvHSDcC1c8tZ5WPwZPiA2mE5ynVqKj9tBoiVOwU3UfYU0oqZuUzP
zrMbTjoh5Xl07JLgFe27EmsD2MvqXIQqp3EjsZbBMx7lhkUHFAnWKis9BJM0ZMNz6sTxS9gMhO0E
PqSouFG+W9yV4QXk3ROCoApP7sz0tCmFZrobPHFvQ75ImhtSEju/Bb15Kp3e/07457BJzCE9aKai
fTNrnBY7vSmCew/Xb6dxdW6Xh4HhIsKw5PswxtExptE3ewz0x0CDLzU4+bMuteSlDFTlRBh09blP
BkJmrych6AlXd/JgFOo18eHtoC90N8xeDBTnioqLG9kgRJInHFLGWVbpo0wd+7sMp2njDoE86Ako
NqfbNmr+Q6X6fAUf4uyaClqV29fRvUVA4ppt8thm+Ycz99sgcO8I3RWPyyOhdp9PTVIVNKHoxS1P
YVX+fNfyaHmevvw/n6IyuKMTav1tW/O7VIpGj8sH9c5PD26PmjLstV2sRu7jyIKYkxOi/6QHLe48
1P1KlTLjjKtrAo/QHBT1wXXrTT6qE/1H0VHCinsqyDAEtftA6vFZBRVwHXKVf1CFxnni/O2pOkx2
/WA3awHbZP31nVqhA2637c9dW56fn7Lt3n4sfRXz9LyT/fyOvx0b3pEltIWW77M8b9G6XJ762vS/
PhgSXLfNHFVbtQd479U1Cq0tY4k8L5+358MdsBRhjk0DePnKPZpM1W6Y/bLduIS/7oY+cQvm/374
uW8a3dHl1WUflm2rKqrA+Zh+voNaL50vHn5+fn51efj1ZeZ3DHOr9fMDQdR9PvzaJL6wne8b7qOc
sZFVm1Y7aSnNtQicjYJR+Lw8UgM3OKQaGpSRFnff7ugY4nWupHpJixtpMdUV8Um6ZfIYrZeH8fwc
lZhi2+vYtpfnEvBUV8qFzK5F6K9ISqoJmZiKYVvHLD6X9xSuVl5LK9for+BFWz7yuUFVCixwFPa/
ttXqLqsedcbHzH9u+ZtcE8GuTlXst/Nzyz8sjIAKT8TIfT0n9bjYxU2NwGjereXvQnZHreFAv1/e
t7yQ97ipfJW0qa/n4rKgfk2jb7V8bHlhjB2xYwVD3+pff9eZQvAGRP1hwy/BVjDLk3uSQ11v+dyy
fcIK0n3mOBDt//U5jKHVPmlNzPL/eo6Egm7v+6b++dnlBaPJ1P0U1ar3dZxwWph7hr3x87PLC+SA
0jCzIbJ87W8Z0fmx6bf87W+Q/Zge+nlZ/PV3e1KFD4VBJMrX34gmqztkOgyz5X3LC9rUqQfNZUH2
+bvG6C0OTKjpIHx9ByyLBz2F9fn1HNWt6Ihulc73coyaAdEGVJePr02retIc6Zb8+foUF9h4zHr3
19dTJm34I3PLn1/7idDcObaTcf96yhiK8GEKm+9fmy96wrZyy3//2lZGo+WhpSzw9VQ1JsMD+UCv
y7aW40hZSH9QTf/la/O1b9sPVmo+f21+Cm2kynhglqeWD+pxmJ0Mt758bR6udH1Kq/zpa1sZseLQ
RfOzwSiyYlLMKh1FPpfyLdES5YZb6KhglrqYxajc1BwHUQycGUkQL0K26FZNltSH5VWfqdbGqlRt
u7xaIALfVYnbrZdXTdvSjtyvLMZbPjs1bnwmGeB9eRFSaPSssQTAuOh2NEgp16Rd/bK8VS/bCwDr
7Gl5K/0ZyA3QNR6WFxPd9AEMGMN+eTWUVKno/gWf+5AZ2UAXWiqr5dXKZ4VMzYLO8LwPUubZk5up
l+WRS77gC5Vi73MfYlZdaqvEz0AjlZtIx3fCwghUmR/1RW/Bb/D14/LJKsyxLbvgCZdXuyTgEHRu
tVle1VB5HKwQJvHykHrZeJoK9IbLQ4P16aVPrc8tObo53Rz1r12g/b6H5KV87l/mRx+NnsWPyx+J
GiNbhY5mHZbNlPoYbrDeh7vloR8QzGcRob5eHqrEyxyZHNF0+Ot3m0BoKD+WR0Qi9td65pPNX215
yi5ODaIDZnqT4ZUWhJOWlu0dMdSTpec0eVOWr4PLaqDLYFKISgcUmoYHQ6+s05hgMlW4SLC5BxoF
8jogl82ybmYQaetIwGod8tYCfsL/KU2urZeHy/uWTywPmyGvn7SGxqgWWrcSg/+txB48P1g2ZrvJ
Kbct52l5Nz4UEFWqaB+mZdMTDtBGG8Vu+cBAx5FqpI42b/68VljjscKa87m5SWr2WdGC52VLiqIi
NUD4O29HdM1/o0DW1H8KOQ1Ad6apqwJfEsYkc2a8/k3q6jZBpYwJHeERIMVldFrxNsD8CX50bcVp
T4BbZTdaiGc53/WbyBc4PiOk5o2Vj7/1sJaeFtm/nKYC1VvjDE/VVHoBOIfesRGuF2azx/OEzKYf
yne71n9HeZM8hUFlr52xRdjRQeVy4qPvtO5dtI6P/9gxDlqTh7c0Hd+cuHJ+NFhkvR6b1JPCvXnt
Q69i+ZKkG7WP7Sfpp/TxhtE8Dv2HG0bKWlXybmvqFaWnrIi3vSyxKNL72+bVGB9UjR3r7Onk2BJ5
QtSRi6u1T6PdjCcSVzaq1XP3jkKxNafEhT00X9JqcGSiKokDFNXZiEwIz5lP24IVW0Ze4a6cSeCE
2zqnJAvqjdr11YHSjXNoU3CeI+PQfEm5G2XmuGehuaPJjMpet/oN4b8jBUsUW6FW9aDvKvFIs7eG
EVEHF0zQCl+DIhOQB31fojGFxqcoYIb833WUtdsk09W1EwUFOkCzQNvg68rRDo5ZmQKpzvo/i/r3
/2Mo/wOG0rX/ppBe/2h+/BUaP8fb/8//ceWJ6t8glPP7//L8aUAo0UjbrkVc+7/8fup/2ULD56Lp
jkbCuw788a+wEfx+2APhKuNdNXSwkXzoLwSlbv6X6ejglhmezAVP+f+EoPwHgNKwCe12Nf4zbdJQ
zH/a/fSijFrLZWjyWz3zZAYMErF55f6IVeIGhwYuWKd8A3bS6LVnQwr2AuxWIGXUjaZgfp0xQ1Sj
NsmQvS2IWidrL387jv8Xh4T2f1oSVfTxFi4DQ7DD2j8sBvFkapEam/ihuBkQ29UYc+jXGYCrIL/I
OSB8PEs7cL1UgwHUgSjz0vV/3oeZw/k3lwOuSAbH+Ucyqa3r9j/NACyvu0GiwliXdFaYMNwizbnV
sBs9PfSxnEHQyQna9f7zX9Vn78e//1nOChfppW5CKYUs8u8Dc0GKq0ONPl+PSUU1AYVOlG7bzFoD
m147vbKNFeJGZtqsHNYweD2rGA5F9Kbn5sqMCDLLlc0AfQ+X8Ds1hA1mx/1gKnfHjR6lnTaEKYT/
3a9lzg7Wf+610AxD5aaCwdVQ/wE1nbKBKPKGmBThlNXNKWCATG5wb8DtA1kinIIhNdhrLkGMY1bH
WKHL4UxLUluP1pi9c0F87/RI/GFMzhN0RoIYTGtCPMM4HOhHmSaHKekQwfUPRp0+5o44RRRLlLHZ
RWO2Ru/8nMr8ooz5rhDybMGv0KW4F2pxyC13i8zokCXp1hmq7UzzSguwD8ae5LmDZeH6GrfT4KwM
KF3Ekoc23QBod3OFulD2DfU+p24Pusg3E70LMwGtnecnjZxFFHw7q4z2voKIczBOptniMoAaDdUt
HMV6/KjltM2s4KnQx7M2HHPkVdPIWriINyO+KD8Ld1pb0p4G0/gS1DAn3IwcUlCRwQyTYeYkE8hU
/VVOPh2sJ7SA+7BFYufAGSOyh2yS/DZhNkcYvDGoCdhqdpvIGi4MKo/4xb1BIi/G7KV49YtaDS+y
IdG7sA52499bDVN9kq1aMudZAW9UU9tBEAPaPjyk2OTbXnspKDA39Dkw7Jwxrp+DVGBgK26FM4Gy
G3+SULbPdTAE5GqCS0n8BGwyZdDgqOQwo4DKeaibVlh4HgH902hMuH1O2Ofi1RQNh1JNtlJD0IEL
PhPfk5rElMo/E07D/bvdkDO2wwz9LNRp5cKuyuF9N/64l71YYBOIR/VB31V1v0V3JDuq1gb8sfE1
1bqN2cr3sjR2Q9i9hmXx2PQSULR9oVzXrM2ZHhZwKiwlOaLeXhOTHp9uN78CUhOdqrqH+cyicenS
DN2c0Tdde1oKaynRpANcq46WguMl8ZuXgLWfcHZQVs+O7m9rqCMxLC87S7dgv7dWAsogtLRXXLrn
pBhf6QMRfZ38alXquHXwZI7Wc5yQ6uEg1J+Pcq+m7/ZUr2IQCbRTTBKNKCtbHCvTelTEnRLBJlcT
uh4mOl02HH/vU3dtBNMFZGnggdZ2182EzKis/iQ1VjO4I3X95kTjg0AMZzX93moor8ZgiJwdvdwH
hLq0zloIZc6+wHS+sUx+u66Fj9cK/F1Zk598y751rv2DthJG3JmSYajImSh8befes9NOpzmK1nLb
Y1v7W0cbDq3or0qNN5tmUYBQqcfL2WpEzMg9XtCDpAehKfEFJogwyq0TT3undrYNbdmmHI4lzAtE
v16oh5vWAIsmoPxNc1kyHQ4WeROCmHuD5fk8NE79cKhHLr2kpRKFymEYj35DOF7YP5SIDNQIxyM6
OAcgpcN6xobbCctLnnQAM4Wi700mWQ3ZRGFjMjChk62JjgzdbUkYbzohGCrba5uMB7qgLODU/fz7
phRqsyA/SPmuhXR1SmjHESmJk32OcDpUTXe0QKgUY/4ezLy8wbKfEBpiz6OmYr01zm8zB+Es2XXm
s46ge0h5af6NRs3fAuP1klxhHovg0CjSc73r2mnbWOQiRcPVH4aDYianRtmNtg0zhcVf324Ke6Ja
bTB4EGczrKMY1y+XbTO+9QUqgeZA6sq+d3Hp6NEz0uCPRPJTtob5u3fyq9ZQiI+jbo3YddwaKWdf
IJx332Rh2hhXlfQUggcp5vdB/GdSycyymOkHQdmv6wmXXqYJLLvS9ySVEVjN/KlMPU0OTI0smh2i
e7sQ30IgsjFa4lVLcO6qEMoPmhkvflZfCo4ZntseV2RAExqV3lkM2YetYeBGfPSoFE/O7C3Tx+1g
Rkgzw6dxMgyvCoCmkDL6olnbfDB3cZC8aIq70cg4iqDbSqPeZmZA1zuhMhodUZiryDrid6nqrwXM
OdWuNx2yuyDK3molUTylARKc0swIc4xA9RVj60PcY24glXudGe23UI0Z+IM9psR7aa9ly3iAWWmn
oOVdOwUkGlJejv3kNBtKgOgTJLHoqjRJYwmNewVXrwxuCCRy2uqO9k1N06PajSiJI80HQ9/CVK1t
soloJ1lhga0AAyIK/9Vy6SmG+q4kFT+iQ5ynokNWoNiSkCeWajcidj78NLljyMQ0mKMERDVf5W92
XdyRSG9ln71kafyttHEPASj05noqV/vcSbTYVBAT6hiE+neaeyUgEs1zR1ZFY2A53rwNgTbba5T8
Pk7p3ekSEnZ+jEF4TIgA8vSU7xB1QDlj06f7I+ST4tZXMCMIojFRKGp6sUz35uTRB0kYlMNJxgIh
8Fj5DekzmPFHWrRl+GGX5Z+6AfgV20gAFfnR6s3gtQRoNJMAagpyADLU9wqeI52IfK33Em2f0RLT
XWT3zIYO3nCM0/yMrgqu7kecEc1VF2B1s1NmwJacvUvB0HBsbU7rJCXNJ8ocL3LB8aYC+nkEcms5
LIjbcbIbPqiiYafk46bNiZvppL4rcMNsyLjaBBN1BE3wLSUKZaYYT8grK4KklTe9nNBGpf47V8/P
cnCBnjZM0wTde8lUTVPAJdbt+Gx10S8bbiL4xogwyS7e6gLbZ5z9yrok9IYRBmPIphqFH13YDM6a
Q2+yExzBirMSjCkEHNimveT3tDQQn0FH4nWlJyx/sU6MXAJeG2xRhc59/+yCdIghld69RtxEoDHS
U/u7Z2OkeFSFVlJ3fmtSAc3Jy23FRqNWfszHLy9YIBC+8Yrv83udNoJrBLGwtHe+PexrK37GYvQb
3FYMPzi9Z376WDlu74V2egnt4Vsbhmsx6HssGWiHkcrWpvXbLLpLUUcH9G8r3E03lVQGj3nJ1rZ6
uRvcgBjRj3IwEk8t03uaui+SayeAts8aPb27wMw9Z3CYLivXyjI/inZudGIYRV/xauj+ngtvJU0A
93SeT1QSmQQRpjpm5wrF5SrNiBHq/ApdwIthVdWhS+ydmaIGsjm9xjYk2o1p9TrpyLdDu94p1uQZ
Eff6MIVehZnppyDGBWu+CRwEMYqh5pyMsQ5SyjknAfgMKszInIRE/N49CEP+6AuIxD1i/tJkDwpd
U1GJPdt9/0MzX3GqAt3k+sTSeJv00VORdmIW7+hRU8zDyrdPOx5l80JoOQyy5VgsZzMBHKshyJ7D
KSPPmAOjU0IBsmRACW9eVDO/EO/1kVcoh7rOs/P+YRAjjAnXn08lzwjxP6bkpu/mpU/T/7Ytsq/L
CnoRtYqXzr4OURWuNZSDR92GRaFxcUUPKaybFUurPVclI4omoeu7BFNTHdtZsD0ghW9UhZotvnfO
0Gy4aeJuRty+rAT3t15F5arrCG0L8nhTAY4GhAU3VHOMZ7c2cwYlasSksH0AqVn3jekBjHfB0qUX
n07xyigia8Wi4IgsJ89bfaOrtA2tDgSMw03OqpIPWJ2YKRxGcM6Nab58QIZi9Sx+uMiPVhYT9NId
O6b3HFgij9NVVjsbMw8uWpe8jgV/ha7DHIfrXkDjx0xcbcVrE+2BI/SijZ3c+V0maWAhRp44zO48
EKdE5dY0bo0MHmU3y5SjOVteqhtrvox7AYl/rH4i4OVLaAIs5Exh1Xputr1z803EhUTX3OFIQ36P
EO45anbxnfQjYIXqORHrFMINsafrFioXN4HUgyCMk1/6TPbVc2Ljf4A5jewRs4NRcz/RiwjDCYmg
UPOhVFwoO6r4orp1FCq/aCk8dh2qIwW8so4f3v+DqfiD2L6PQKMcaLEAGjJkW2QccIpr0EnG8gqt
BMm4NqLELnp8xzrzCvcJLxyCr9G66ZF1GZhlxVZ6UTVuIdhDVE+SM8wRvyuKPCH0uTeDfcuHFNYD
hON59YC0+0dXYOWab01VxeWgmuYrssZz7xLCzfcfHW40jZJclJT7ioHlNfqpG1QKuGySgqfdmWtL
g0dNZk8J9duZj2aO2Z2sUnDNcMQqhOoxYxuZzYmHKup3laESmxhmsKowwUdhSjmY/2FFsEkT+VFX
7m2uY6rNuGrD4FHPxV7ldsVaAPQw7Q28f/Aa6VVz4dO5Sji6eiJu1AA3dSnflvMjqdn2yLBOHWlf
6OF9UKhraFb0MV+cTN/uZemTVJ5foJVQkKlei6A+F5Fz04k8KwR1iPnThitfQC/WVnSff6WGwjRR
TXeT7LgGtYtXaY/S/UnC6VYLPw8w3op7Uju3eXSIR+MWBzNbJ7/TOtURsSv7UkWDNvyUOaTBNmf0
jwuOfg4fJQo5XCGww/ng1GP95KbhdTnCgvwTT+vSQ6aS2jGi/UrjHzoD3FpX5V3CWyx7BMDEfi7D
7fIZu3CfROR+nusYjU64dy8xxxe3w+f1Y/IbOowNVavc8EqIldbll0TNLxRAYMTNA1jN+RTn92pg
P+ffRYmQoysKZQF6SaH1M7S5WbHWvZdtdlci3pWVd3xWDN7+sZ3dvk1bgN2dtQt4BvxMeUAo+Egh
+VH32x9p+sLsCWkusZueX0UnDirLarRCDD8/XCOwkJuiWjX9dRiBm4+n9xD51fINlq+SuLixy30m
oiNpIgmarexeWOyG65q/IyBxnBbEc3nl9A14yE85caOYh49lpCDH5d4Kql2GeZyiiSP1W03Ge8n8
0gQ7mU/GpSL9ws0D3sK8B8bd5wXRC8aa+crMs/QneHYGGTibwABFwz4YuoacqzslLNmz6oQZaV9N
BsLQbZi6yCOxEZo538s8hgPuCziDK5Ej2lfVQ6IQME9KXm83D5OV4ZxLgU3WU/HYS0C5ZfrSKVhn
yYbLxulmhBaoAes6udpGo2jR1KdJcrVVORPJorxEbvDB/eGiMS3SRh17ZLFxUC7Ot2hU9PdAJKd5
rqiT3GqKGt6fSDeUCJYZLgEjHxOBjiJ9mK//ZWIk57umDNm/8g3O8i1ViaUR7js0a7LCihptBRPs
moSywsJrHLom0+1q2mdGxxjA3CZkrEwrRp/51kfW2j1Vog8BYUHE5bXhNBJp8EEZZdVbyQmi4Ueg
dE/yMA/2kW4i5ELuw+VXU/z3omr+OWyugZG6sJec27Y95jBSfaZ266BjaVLVvzALkJanpQe4guu4
Hr6lOtwcrfzRixm52K5MKNf21nGnH85U/y/2zmM5jq7Lrq/SoXm20huF1BFd3gMFQ4CcZNCA6b3P
p9e6WewfYOETENJYEwSqKr255px91j7HFPFhULNsKQ1HsK62FYzE5Dbj9o8cjlbKt67BkyLaDLlw
HyRZesm5xOLdEG9tlJSUKVes3RPX4Qlw+wooS39nl08uj1uZJAcKvB/E65I6DaV5wVk0Lti5w4Ng
iDJtOQjTW9HqlWX8rQ3o5CKADCdgY8+AhL9F0lGO8k0vocWwpS/T8+24Evh+pONJBqDJb5Ba5+Re
HGlpeDTI4g6OTXqYBqNZOvyMqeUVIxRx/X0ekwyiAl5g3/pcceiWhxtDI0KdYdAx5OUPg+Qo4QTa
IIrfzRcEB98S3Ain9z0YJEg1FhD4nplqWvjfxN3CFXoBaACnXZl6Tjw8tqRrYoi4WOImzCcpfjxQ
UEzyO7sV1wMPk98Ubp/omsDEgMvO/MfO93/ncvytEbESCtzuEcCdp8j0KGwdzM7ce1n7KC7Q9ICI
3qT3nly8xhakTKme64tfbUdX2thcg77mdcJ9mtg8fb5j4OUzji4dSoY4tQW5h4IIGCSWd/jk5Pe+
opyphoog2I7RSvy2IAv6nfk2nqeuPU+phtrEab+UDE9oQyymqJnPVbVlYckEAMRMfFhudr/PNB+2
lG9uQZ6kM6kxv5SI1BdNxHHk4EL8imM0OgodoWWtMWZsJSZN8PIcBrvJsJToC1DNjuAT6AVrP41u
rBrDXYlqE6uyK9TC0lwTvT2S8po2FASOaLVryoLW1CYgEsuxtICVg/bQj7/nEaxtyXByamJqYog9
PZPamPMAItgubORzYdQQ2FUS6yVQbApGFsFXTJHwLKjDdBYW4PH7ritnahMF+8KgpEahv+wRiDwO
RfFoeH350w9RnRERc9P+WS6BetUVHJ3KSWAttbeq1EbnIovjlc34AJs9A5Fhlvh7ql6o2+nSlwa7
jyOac3Ptp9UvqHb6sRNf9SblybF3nL6hHnEvd0BAAIpJxNJSYhEfZw4UEkTXMXgLazNEr5ZqWbJ5
ldJ1JfKaFT5iCxGZjdt4lWfGQgdOLJN2RH+HgdSBvp1SonAFrpsSuq+NX6ylTj0aoIqmo/n/2cL/
c7aQZPqbO/YuW3j/vfkV/Nt/lt9/BN/fJg2n1f4kDY1/J+cDDlQ3wIPJhk468QIK1UgBOgYaDWrP
oDJZwlXuT+JQU/9dMTRut6OQd+F3ci9/EoeAQmXHkikNM2yYVrBC/28Sh9rVA6ZaUHc1yFOWYuo6
ZZHXSZ64iSK9k7B1cYxvpgsae0IZDUo9bpVRNzdWRSFaZxD5bP3APxo6CGevUusTXJmRnJ30y+sk
SdQuh8vcUPfDKK0tP6huB08PbsusWo2jo3+X1VE0bx4Uu6D2D1RAzp2Omo4iHcCNkls5YmotH5l2
/IiMXl9FvdIvCVFnuHX5N+i3u08SXJOj7Zuk3HTmBtlIR1dkGZSrUFO8UUtk5RhnRUr1k97lEqYb
NuFVqAS3g+XlK/x9vZWTxsoWAgwln+CH3dA1l5aCBYofiJST9z2t5HhLDDiEteyVc2xzyoNWkXQC
KjPcBszYiGyX+zcP2O3lAP8tbejVg7Su/td/Ezfk6rCFuIMnDDqwqepXnLmYEf0YBV42L/ThqNW5
sksDqs4aihi0yIWmoTOWhCsTfJLE5DG92q9O5pQ8poGlomWqVy1RTT0pUCLk2eMAb7JzqUeK7G5F
srU5hh3SbmP58YleuY1yf3RLMwC36RpcOvl6h5GC9MkCKzYvckKdrbRQi7OvIPjLdTf95KIq78/O
gH0GJ84mrm1a17lOo7dDowptpPxu7+/kZMiOjEPOroIQXo8y81ZNsWVDQi4/UkW4hOQHVrM1sblW
n5tQkW8YeoH40nACysVsI8mDT57X9/fdwt+R5kNRLcOE0vf344pgxjVrjIjmdZ6HWwowTIR62Y4g
Tw+LD3/gzCtOpNHDz2RFV9IC7gOCApVxv0022NTsqx23wIkcp+A9AROq6v2T06XpQ601yYMFP9fX
Gv1Wsb96uaTfOwrwIcvWgRU09Ox6Ft8VA5Itps7RavrYtHJ8BxnkwavmHz8u/3ALbTpIGk2Yy3SY
AtX89n12kG34jFpgeoyRjD9Skh14M16cEqM5hlQDkxBHPgOfkMyE0lQtPTeSTMFgpUR7BS0mRmqu
cle/5Eb2UIW1/UlXrr67jmAVdUWFrYhYRDzUfx9fpCs9EhFisp7W7NWO8bMa5842s3x1WenY2uK6
mK3hvMSUQskvWcAUx5WTx1QawpVJpuKkiz9UdOOMXkAhsRxGVEra9NuEAnNmQBE+cCURJ0Pyl22X
rAqAXD+JthP4TyJrpUeMDScSb5X2nwgrJvHGX80Sjwj2qyiEFUO26E3+PjsMsnPHHCg5aUXSr7/v
JK/6FcHp8PJq6WFU4kVK9dJQVlL60bfASL6kBWBACMiHj58D7Uq2oFqEn0xZ50HVHaQW1+2GCpwf
hrVNeL2n33Cc3VjLVPx38gPNpj/XGlycjUw6mJKBL71DrKiKbxCYmYcxlFYusqu1C6WR+au1HlDw
PHd1txgo3D/pY7jSzbHDwkrzFwwMRwS7YXvbu2mxqjwpWeqM3hOt2FAC24OjocJfNRNkDwoEOgCs
n1z06VSuLrpB96XA2FLhNtpXj/xQyZR7SaLGzEJSOvCAbYnub7DcHPd65Ur3UtW91A6M7ywfVlBo
dLDwSouB+FgebAC+cxmLs22pJjc6QA9VcU+gq7cDw9071EyfHa95pQAStwbxD748ihhwMH75+yEJ
XC0Z6TQIvfbjOXPycKdE7R2EhHEWBbl7atsIIkxihZsBGoiTR+6eVIyyVlN4xvL43EMK+Zo1rbPC
w75n0qF8L7XAv1dco1gxLVpB77c21aDlTIlMSN7EchZJrOdHCodQBzNwvrG88ia3QguUV23tq7DP
t0kd+U8ZGJ153HIHe0umiCuyx33YpdXShvO3KhGBr3BL7R48vU8BmthgHWHtzAlNIaCkMHILM26c
pxSQrBQqYde+an5psxbAZNX+TKhZnrl+bpwRv/7KZSm498EIL9PI2aac+r3dDcggunsvtc2trAWf
PCnX8wi6DFkMJA1HNOJ0H1e9d5UaGZhkZnyYv0COG6n5kb/B/iXl3rY/2pgZEqiQZO8xFZ0zKmJQ
NGg3cm6TaA1e4kQy7jJJ07Yfv6vXrQYSIEORabUVfJo5MOeq1Rgqs5F7HQsb4iRw+IRdWqPJzHQ0
TZuTfy3X+EnYiCeNDeX5RzLtZdKNL21A+jJo2h8fH85VFyuOhvEUQw5qw7lQ10eDzLoGaIXpXpIr
9mrAToFLRrSoXIWjvB0iCaNTM/+EvKuIS//mJWboz8yOXoEydyDijED+fikMXPiAn1CuD/LPO7tj
S2UNoqGlKtDZmtR+z0CFbHwm7RAUPOxFWODj81auhMOXQxAHoBpYVKBx/PsQoDTxpLpQmYPvCiHv
aMjlh84qNOxvwJ/3ebpUTB9tjuU9WCpapRam3ifDy6t5CIeg6TZCM0U3gFBhkPD3IVSGVXbhkIMN
k7pfLubIOPE1v9DU9p+ME666YbEjAyWeTsNpMKDSr94Efwjg/5UYiHiYIAxR9IUCszlZDGVWgscs
ZIdhTfWTdN7p44v8DydomoopG0zlCf86om18M93oZLSWtGXSDDxoiOyZM4wl8KuO+O+TXf3DOdoO
pqjcUjGMnpSYb/YVE00PK83057nmQQ8tkv7W6IwQV+UnOWmf9b5Qj0UV6hsP8fWMkaV9AsuMV67t
Dt8aVVDm/PiHr+aU0yhaf6YiHQI6pKDyiOrOX+iuZ23A9VGKm7XOQdKTNcVUIAoxUxOIuWhd6eEu
0+WVZxNmg566GKBOYBi7qdMCF4qy03ZB4dmnMImWuSZtrNrAOhBPiFlXaf3C9bWIsD8IxszTtlGd
q+jK+2YfJc0tPjvDvC+i5lxoNMWqOrrkBKVx6XpF/FyZOqoLX9gu29FPm5HUiart8QRjZvzkjl7N
GXiSENubusE7q8tM8a+epLRuKb+usBwIRgdaUdWfLRxPCTZ/SewmXDoyni6f3Fiekb+bCp0nlgGu
zj1F8nv1DAVj7ENHZRCjFO2j1XSPbdI8yvz/8W7ePz7CgkSM5hTFVOzrE6OsXc9Tn4LzGq/6GVUH
D55ZwEy2ER3iq6h7pGqr7ITUJvvkBN+1wFxSPFUMC4mwxZW9PsFGtmyQth6BSXtZOsLrFI3kyTYA
0gWOKu+6xsS90v6sAbwaM4pbaarI3+gfHQju1/sdBzOOSlXhjAcVOaOFYM8kwbiJpDzZm3VvzlKL
4iEKacNN6he4oZXYatV9Hq8ZbirL3q9uP74Hyj9cCvpEOiEb6ACnfdUmtykGs2S0PNIIabIrcsHK
tcudLA3IZ7H8HcKAjI1cxEcfBRapCKOF9VpQLZQhGAtcaPve6O6DzjoPZe3vomQYsRcN2s3HB/pO
3My1E1UnNrEjjcDU9dOSqH1nA9f3kKuY0b5JoIt5dte/SFiODZCHwNfqi7yOvLkfyRRCGEm/ofkr
UIq6P5e+7zpzIpewN9xmbwk/1wHI1SEYLWZpEjnqESAGA/qGRU3nGMuN98ko5P17zGVGmq7IwGM5
latRdJLA73Wob0VVOTxSB7gNKlKiNZRWVkNnpX/SbrzvCUz078yTdGYPhPGuHnIlhMPaAlQWUJnp
LbZ5k/9f3mIqC5AFiFiBLTPw/rvDqXOU7CY4kTlpX4RYXvM0AGhFEFGmx8pbNtA4Fp5sR1RQJdFn
PdC7hgoQvo5pGc8vJ3r98HZ1bXuaQliNXmYnGioYkLvPT/H9neOZ04mMK0TCLGZAf58iLIWgqguo
TpYonqzLDd7ZeFq6t+RU033o178+ftbf3zmC8cy3RGSW0bR9dUmxnQjKsHbgTo8liipMV3APQ1nx
+ZmJ4c7fLT0NMFWzaCl0FCzXe6qtBEPe0HZnxCnQ9MFJmIaDkjXc+H6nrz4+r3/Ymy2iiaZD6Qgx
t6u2JumyYnCr3p2pBuDmBhpPRYjN7wt7Beql/eTheGeVoeI2wFVUccDSaNkmy4Y3wxOmiEAMfDhC
IRYSuMDTsJI1nZu5MMJO9fJcigJqN21CkBYURvZB/CM25ZNZueWhUjOiBlZ6Y4UKna2V/yTJdpDr
ZJNBtDmS9F/08YC/Z1qZd1lNpvTja/W+c+SIieU7BEGp67kuIXGHKnWtAQi6WsfFEs0TVcTBCDWw
63GH86lCk70efwRNu4tN69Oh+vueigE6YisG6wpM2+vGQyvGQfFdGiscod21Ncg/p0Eb5QgdlLZu
nUvUGMilei9H8rjV/ZI3Xo9+5E2toacATvXx1Xj35BATVhRLJ54lq++DblESOkNnYkKuZc2JixEs
JOJcwIOpX4Pe8fHO3nWJTE4gF6EHUnlG8aP/+3WXRhCzOnub1eV4SzABm2zjS05BrhbddyZDlXyw
P7vg12kCjcAKqgTc3BwxJGJs8PdOmzxEDljClBwqQ/+adTkg0iQMD042dEvq9H2A7URgbCjkP1WM
OKsQvpNvO88kN/MD4B/QuOnDYJILUUfvTIG507jBKu9985gAtCYNnH+WI3g/oeOgySvRBE+P6vUk
p2+0yja9gtoXX9iq6925dyCkgVqS5w6eZAuzz61VHlK0WcPL6rX7SEH/8vHtetdachAOBZ4UWtEV
vBtGyiEs1KzTGNK7iX/E3v6MuK2AX2yHn4xBrrNY4iaxM83ReQgx4roeGLvM6bNQeJGMjd9sm999
TTTVM0F2kIMZE0Na9DQ6d3XUvbQ+1IaEAM4utFp/71T1sarbhjAPbkjqWPeUhyPN9mU/vc0Vde9x
o25pWpDYJUiQkfcJB6/hmyLhqllVOLinaX5jRqp88nNX3pWEqHQ/pdC6Bg2J2NBZMU8DaRoiW/z4
AitiZPJXL8FjScbCZkZA+sIQToNv55Rg5stcDzrxbNb6irF8ReahXfTMfYEMKts+T5SVF0HRdRUC
kkxw/dsUz6W0iqOzOgS3OWyNj48JD+l/OCgxbXDI3tDEX78wEBy7VPJpIJuSooQ0t+eubX6zG4Cj
pV2jV03HE+FvaGQBkg5CssohXzGGbW7VxjjrGroxr5E3QYNOD7uo7I729jmgwAyxo7RqQ/cJt8wE
YUTW3WuyAjYl1NIbImnqLDadH3jlqGcBPwTjNINl1G6SCiybJHebnEKm56Dz1B88tR1O9Mgg8vpe
L5zmrpek7zWZ/wXYSJxwNCiUOYP93MNorjQKNLOMl05Fjz7Sbslw0Dnni6B18psBPXRaKEADMELJ
28HZSaOLG4WLlY+dZNo6AJg0VHn6aEnH2KJSuHRQ2Hbkt4Rq6aurtfFJjgJ1E4JIz/36mPiWdNtT
K0ngE8ZBmhNZxnAVzVoxE7V6By1vw11ty/C58/IX1TfdfnTMceegZt8nub/WqxDdnyF/aTvpuVGU
4NwWRXAee++3FR/aMBuBxDrNKkKwM6NmM7rJKtSfI/q6FRRl6u610N7KRv7UJY2+S/ospRsBS2y3
IZ52bjUsTJAMB0VpHn2YhA8SvfxGwkthUQ3R8OhXVk5KVT3Xaf1S9AiLqZXDZzGHYqRrWNE2qu7t
fEMydqET4VavKbAViFbcqlqGcD3NfiVenW2zAsCJTADqhIP1QSuqvWqVIAJNAwcKfGsONML5UovV
I4AbnF7SZ7McwSWGlna08+TWTi2KttrQWrma6x6c3DyNiiYdCTmsIk+l8EIp5HU9ePYxtKOHsMyG
TRPZL00dmlu9pZIgIojRk+GbNWnYHULPpOZDM266Rsd8zWqKb96wuID75fJW2GzOqWHU1nlsmJvK
Zy4kt62/VbW+XWREvogNuxr4Ge0nBDWE8H7Gkwrke58XqIiB3rc3GlVDrhfAja6dcd+OGmqfxlZu
NCv8qjlQwyykivsyHhatJHt7u4mKL2lJLRz9TlgEwI0o9qcUsikpMNeZ82F4NEP9Gt1EcfXNSNLs
xonM36bhZ+e6wvQurW8qkc7LJ3NyQe9C6Kibe6tpXSz1lOroK/29lQEBr5rM2qLN2rSyNdyPtlQt
gcTOmaa5RwDQ0Sr2y28S/PRdkoMw94qjFuxJNrSIrPEhAQCNGDKGSDqCa99ohhLdyhiIL6pO+izO
925k4thkGYgskzJlhnDdBVYMXPuwsZyZizTeUxivF36hLCkLwu4cR7xPuqD3oWz2J+YFop5bJjkv
jufNoNbtxlw2VQa1lUaMz2lw7i0xyGgpONg4kWwtEQVQVEbnf+rrnpKyiOfRCL60BiUbqZSiL/nv
//E/f/b/w3vJbi+dwFuZwLupEYfDGBWBiE5jzJjp78Ox8YxCQEDnGxnwQNACZnu5inFWRKVX4Fe0
tSL5+eNdiuHX296IxpaAo4JlISEcR71OcGZlF5eWa+BDnsN11F0E/IADtR1DD33tgrbPVYDJQf/4
8W6vbzS7ZVRI2p6sI7KIawVLaEvBaNTsFi9Iuj+bBl+Mx22i5ndpe/fxzt5F69mbI6sOCWZGG6Q7
xUV4e5vjQG0qX6bYI22yvYOA/hAo2HfKTTIsAGlR1NfXyjqjSnKpaoQmJSUMPun3r++tOAbNJFov
xBgEzK4CFnoZNe6gJX+6/Sgy/KXWQIz0FQlxPiOBNqLa9pMTv84RTDvl4TZNRiuE6K4eqADWR4ZF
BScuEVx1Q5SkWdgt7azFknRQ574RrWRP0wi+egma9HyXVll8/8lRXI8pxVGQ2uXRJeD0fl7cD5mX
G3bDqZtjuByskkpaZiYobkrS5mW0ThypPHVZm8DusNNVOHTBUeDJZvT4913aNauxoZQRnrv5ycTw
OsfGfmhvSF6IeIRCQPgqOkAFsWsPGaLjac5e5nZzi/Pbsiibh8y2sYvCCFdXkl9VomSPASUWFfxr
8kk+KswnCf9OpO1Sd/74il1PV6eDQhEhYBMquZWr51WSSiWENOsicrf9o9ugMxgNeXiMCi0EZ0lR
d9D3C4aYN53TaJ/MDq/Hp2LnjMmJzugiunYdV4gwwMOQpaGMpiP1nCXMzrzM0T+58Lo5abX+bnpU
GcEc15/pBuKoqzeiKvHv8rORHaUaTU+Y7zLLuTMtyhSirSvLL1qElDSm/u3oaOmLHwN9jD31K/Gx
nyhavzsVTkKtDvpuGBegIJ41ox03FZr4EtOSo6iET91WO5XSrvTH316cpSIGX6ycwiLYytyTstwO
k3Y/62aql1pbT5Q2eEbWbUnNPjqS+sIUmuGr6zuLyFGyTdrjv+FB+Bt1nLSoM4OBjZbZ5qVfxmNx
Upi+HbmtszbzfoGLqTZV8hKqckItt1vOSWH+VKI6XCujsqhFQaafpke37n5Lad7uqAB9dgO32ehN
vpfN4Wstjx5uLdDyEI14tqApmx517iogHeKRBzMZ91lc7Vp0UPvax/ItQ1jko2SmXTVPjVECEXjO
Zf2lHPJnw8icbRlCfdKkQMJiqTzRWi4xq8uXuY2fsxHfmR0BJVkLMVkI3M2o2Bs8AONV2xCSAahL
kQbKuU3e28uaZ+ikY2Qrh9a2bjG6QYtVzyKzuO9lHZYW6PGN06lI9STlHOTDQ9o4qxqvEQWPwGUW
6dp6oPzLLLy7qtR+mSO+d4VTndQqf+xDZ6kHg7MRBFRKEHTMLDA7wadXDsERKhiQV7A0ZqPcUzLW
WlC/qVyYmSNsv4ZyhtHGOBsJZJKQu4s7bWsc/e6Lb8TgkJnJovoz8cnCFWFn5vLCAsksPKYDajYi
3MmwE8PJWZtZRbnpZeJ5vm8zcFQowq8ryGs5o13XL4N1GyA80PQBjIMwZqvdNZUbFIep2ImPFARR
jxSH67pJvtdJ+Cwi8as09dZxgOFCpVqgEToN445ecg6F7/1mYoFUOs2+tu0QzCOtzZaaV3x1MvdJ
19NkjVJ1PnhU9w+l6Z8ajK6L7qvq6tWh8sdFqVAIN1bcIsM8W/Z3yj3aDQMJ4QI1wx4gnymy+xvd
+KrmvVuMBQ9kgdnYooUTRh0HkwoQSks1heIaW6A25KyZGW0L6DAu+02QpuAqxm4OycuY5+lNFAbV
2kIksagD5UkOSfBkVnuEch+v/DTeoTjDmk2jomZQNmPmgyTRelATRo64XOt3qtHkVCUX94OJSx+B
gpljzWB3ZFArOFFew4eYiWJHPBOg670UtWfqGG/MjkF8xmsb1JSsu8C2l5p+BK6z5GQCLvICtxxn
6wzg+5jM1ZGxGEciQXWTr80op2YLtQjG4hT2+4+oc8jLBb00/6F3KhaXqZvO1SCldqKWTlFIsYpt
SC+qFT1KZTje6rzJdhn5d0Pa31p59eKmZncPOPxbRzsWM3N99tJu1VKiKamDszZClYMfyyVceEi0
bU2ipOhyeKGCvWDF0RosWpI3qAR8baHk9UuISShSJb9fRK6K1aP/tS0oVzcz3KBJoQLjadZVaeKm
MIJyjg0/ua18WG84HbyovkzFjuaWZ2tonosh/+lTDEeNV9TOylZJjsBFkgiOWGuARaFwqKD8Mdpg
zop0Ji0oHbTkeo64xsbju5F3MLlM8ofzoSmNbYe3zizkilKx2870jopSG/ONbduGGIdk0jPweHPe
55q7jfwRClDN6DX0v4SGHy7UiiLu1iR90mb3Sg0CpTETckkpTLk2xtUAZNbMGATcyEogyLt7kKPW
qrSYYWYNpUhl/1BVzdpTw25OVIRi2kamH25XRSs/tdiMLKq+MQ6jGRmHOq47Ggqn3Q0JhYoWhl2d
l5+oHNioyPZ/0J0f/Mp2vxg0W3DG7CcjkTYuQzPZtTFxVzuw3oNp7aKheMAeDvv6Pm0XQak1M5mQ
9tdoDLwZCBVUS3HRHYQHQ14pzr71RwriKIrdegTs4YO7JTe5lkThFsNqPOnWhY+QyqiGYqeJP4We
F/Bc4NP3MsiTQrfyuzJnFq4F3sP0xyshWQ+eZez7yDmVlRsFDJfU36Cd3RtXdQg5+N5++pSgCbgZ
CWwhmiwjEIP449HKdscE9xddfNINkBuVL43SqlStva1p9iYIqp43LveekpgWU5ebeGNbof/kpFk7
a+BcH7EB8p6ydFyNqZffj+Qz7j1EmGrS/qqqNN9otdodFPFn+q8zqw5fWQc/Jc/sAfunerZ6/cXz
vf4wLTN9d1kwpphuTY7hy5vvXpeZtk2NMlus6/I0ZHW/udrMtPDVd9mIbc8IUj01nEVGwc+WQUaN
xyx/nBQTKooXlXw2Tn9ff5r+S630thnDfENNi89cr0swxU3qEvh2SuGh3KoOzieZqh+mP5ffba39
nTS1u5q+6/71qxJ3ZMY9uVhTRL6N5Dz96cs0Y1Fg1GeomdGO3iJdKUrqPFGlvQ0VPf0phV5PUS6i
uwStz66jh17ZnqM+acWwA7iY/nT9CnBA6epnCwehbeeGzco04+4Jc579tA27hUptDpV7Hpxc32rV
N9seqeHslM7YxcDh5+6oge2n+OjZqni3YSd8KQZ6F73GhG/63sfMl+Iq2dtMH7UCnHzq6Wez7M1z
AaJ++hp1SLAZg4TJejKmz1Jdo7zGTrwo+rtwtItj5Rd3XaH59zLZjvuoD0gAhk6w9YH4Qu0JhiP2
zrelnETZ3HVxWhvC2NlMC4dGbhyjtkHaxqrTRtCIRvMybjXGJ+1ZcCYe1d9W2GcvHngClDBleg/q
GHMoCRCfItSieWN6i9LEYXVsk42tePnLkHiPBHiSJ7PHRNaLgAf21Hse2kTRMZvsvS9G4P+YNusP
cIc8Y/huFMk4bzC/uw16FZpHqNrrzNKju8CqcCGBtP/LVHfT5sMC6zgrGY17o61g16htTbWhrZzo
/4lA97H8VXcqIDUcNk3suUIl84TZm0tf3pbH0pGHPaM+7HSCrH5ErHM5Q8fu5piY5D9Gp63mMGKV
W5dhykaJpHQTRSUPTFGA9syd6gHTXTANZT8Lc8aKLraVj0AjOnQZJorSUE4fXUtSFhQ1yOvpV6mn
KCkMAo8qKxZOqBtY65pLMFp8tFJd3qLiwUFVrIstr77vS261I5vJY6fR27vB8HX6saZ85hYQ5W5a
k0BLe0+XQMku25n+lPbjMPTu/bT02DSb1sIdctqSrqlfElPCp0PspmhDRjYuNR3TevjZYc00Su7l
BAJLqRZVOPiby0EUjb70e61cTQvHQVWuPaZyf06gtONtEzvKfFrYDIniya6GzlMclhYF/RHXhl+Z
meroczEQsWIs1WZ+7QEDc9Tk8ocMSnJAg1kAniupL3ldxoh8TF+mxS/fghAPy7zaT6u8bmFagiFn
crBDlR1cfpYyaYXf5fc3G7z8O634ZqtFguhOIk8D3odD0XuHvb7bnPip7c0ltGZ9O/36eh7Txzcr
B5pXbtKU+yfWev319UCnH6Y/r+eSxtQAAvDHakicy7Tw5WBel379pVPGUwPHdFPVuIaEarHFLV07
WnmhHbvCtIZZayNAoWIwWEs5ntq7UEOeVpfHyqn6cl0z5KFKDqhWZRXdgM/Bf60tu9iFVlWSLt/8
Mv3cqNraKUpld9lEYWnmVlXygzVUAkQhdj0tJ1e8BhU1FfOwwzts9rrtaRlp9L46ZUl3MIAdWrdx
3BxUFDyXjxJeM8uxMNp5KxcnxH09roNVec5FXpwB9Q0CbgbpE2t6JMLgjgV4oAlRLRYLPe2cUtp5
aEmEYfFQmHc2VIz95SPOow+F5GBuL1aYNgmw/zHVm35/2aQrq18snzj7tNPpj5f6z3UvJ3+2oXXt
Vypg/csSl8OKzG+eYtq7y16csPzhNbm2u2yyTLxfLrDWPx+Lvnlh/FX/WZg0JUDZCHvy19N0cs3H
+okcx5+DilvSpMSYt69HRb0qhAuiv8DBBJsc57F0RiGdvJ0OaVqQqEAG/SDotpcDUyT8wTwrKf+s
QzwLmkNjJ2+2Kxkk7wsmJJfvpguFdxszH+Lfm9dtY+tGCGG09c1l260meBlpK29I85JhbOBPMjdg
3nQ5PqwWIW4pHVVC0/GGGhlFjB+TyzYvd7AuSJbabfBnm8ygAfwhjF+/nrfGXBQLx9BcX/ZjGmU0
x1JLWb8eW2PhTqFrdQ9WTDwFXcyIP4mqel1M+6bgr5wHRpm/2W7vRQ0uOlW8vhwf7t3dfJA8f828
Dw69+ENilP5qiBwm8WK7kPKUuV3nxp/Pld/rlD23CkNCcQ0qwCTIeDsA+dN+Gzxb5xnu2KvXY/Vk
F0AvSsrVn2OzNZy+DMFgE7ukaNfoa/m2qe0Kjo/WrGt9mULy1/wazlxeNuexNOqTwix/+tQOdbke
WpTtVAe7RxUHAdOkJHnuCJcA/e+PzPkvpu6RMJIYDLKhwtSdNC7mCtNHscRl/e6/fr18jFrDPhrC
8kCsOpnCT1953InJJ376fvoq4CvZxr89d/B9MeW2PDuEao9MS9dSYPFJ/EkTKzhp+NZP23J3ZQcv
s9ZwqmG2YR9rQ71st5f66hwK2wWx3Wkv0/rTV/hlv9n7v1ac1pmWaoVbhFjq9atEbP5fK16+x9SO
dJXXLACGrRVhXmEHZX6ujNY+KXW4eP3KKV351IffHSsgy9B1Z3I63TnzpBGHKzx/jEzZ+3H6OJ22
AlPyhDEatfuwD7rOxounlGu2y5UXZwhhiOnemKTb6WjtwTaPNdYe06fpXBXh1ZFh2vHnrgg3D7HE
m4+yK725VK3wDlH56nJXO7GC+DhtzfXK366wG2kBWOBlE34jaa2uwLTaawUrhnODTwlKT03YlrjC
wCQUViahMDUBBX9MhM1Jht9JLYxPbB0LlFGYobjCFiURBik6Tim9sEzBB6SjzIjiQEOYvPQqDDHG
8dKBKpb4HtjinS8MWAxhxRILUxZgAeEuF0YtPmhETTi5qMLEpRd2LtNHyVgb1VwVdi+JMH6RKyxg
SmEGg0TsgGQhe+iEUUwoLGNgxnk3obCRMYShTCasZXwLkxm8sP8cUyMsaAJhRpMKWxoCE3eaj1FN
EPYEiHqQBS2Izi82dhQLGZz8besleLrVUQgZOxkXg5z3+DhrUYNui3+nz8wp//ynqfFTbdaQp/71
1fRfUBZi3i7WmFbTKoOqGx+8wGVbZKsxEnhdZ9pBFEfFAYHY6/eXzUyfX9eYPhYFFC+9l5lQTLt6
XWfa32Uveuqk6zBWv72ufL3067ZVKSfY2ca711OcViuckJN/PZUEDtvc9vDmfXNZrnY/LS01VrWF
h7d5XffPyYvzfj2k6eeitCC4Svb6zQG+LnJZD85otNT13rpcoWmfl8WnTbw5hnGw9123e/PNv+7d
9UHnvQ4gq9CBpf/DYb3ZR5pDf7WH/te70/nXvZyWToPS3GbRl7INIHcO2VelVBkFykV9m4RJsmmH
YdiaRQxXWG8YoSJF/pKn0o+6+d+MndmSo8i2bb8IM/rmVUJ9G4ouI16wbKroewcHvv4OiH0qa6fd
e+y+YBIgJBEhcF9rzjHH/m++YGm35l9RTHQEBDX9NS7JbGaOql6KuK2PVUCFd3BNgepKw6Wll/Jz
IjIATJMEuJfsQPeZ3w05/+w8UzxMF7EOFoPk5JmVeSYT2dx0dTO9FAPj6rAzxC9Bq6+f3zyKojeX
iOVvHmVsP1HG7gYcxAU2Qy2HMkB/WzYsuzDpef3PJ55dnmb7i9xvPBZWAFErJvtzjEPzvLyxTGNv
aw2yeywfa/mAwo4o/PKeyZiAPLX7T4WG59oUgpyb+Svina6Py9e2J1iIfdobrzlNiZWD8ugvLfDV
Me7/ns8bdG7nbSxUw49BaFzxn0yHQQbZvjQ1cV9Ofuul5Uc5hPevs2Qmvg2S6KdCoMYq153+uTFE
vY3rwju1oe2dHBoV294p5HPXYJZu6in+Cb3QXz7x/HelZ0DXgfsi1o6sPjZY574WI3mNGcRE40Ah
MzmoYwOuvyiuoAvDA8GBVFuNrloj2hreXLWt/K4nPh4yyi1vyIdIG66xRTpxEw0C3K1OI9ZKYOF1
ZY4ktDI9puAXLe950Lzme1Ym04ZEUshYDI5SE+agRpYAClLuokVvgiMfZbt1ekc52lywj9ywPhHO
I99R3Ojaa1DMkgJ+Vt0Azhr74mNy6o8YUv9fAsK6I8mVQ7SYHdLMyGn66i0AjlQ+YrM6qjb6oSkB
3J048NcsvQTBBXhkG7SqgXk+MC71VJqXOeCNe2JMemqi7vMu1UjnIwlBM16jnuPwO0if0TfN3Np6
hyV7ehT1TD/GLnc5lmnwog8TCkQjJv2wYDraZc2bSuQ6Jwf0nzfaezfG4+72IuaGkr72YRK+NlBd
wnysnqtB/FR6kLIBXM9LEaktN1oyFLqQDJJmLJ+FO9Y3jELjNjSUbmd6uwb/dEhPiOrrh91nxXsx
1JqPg0he64SsNkuHLMEHU3Z9K+w7mXxkhBG29+liQNW6oH4pZ2iKJp3+aMwLikma38BVMWfkijGj
Vkb7TD3WIEaBNejAfhUOWJZ+XqVCatFmZIs5w1uKGePicV4vDSOfrTFDXrL+LmboSzfjX7QZBOPM
SBiaUnHifNgzKmaCGTPO8BgdioxS1RU/8CK5dNWQXOoRgqwWYz/K3AkbghOn76rOMEAGlHH16px3
jXK2LEUSgVoNjAde3IJqnAlD4j3FD76p0hYcC8OhBzSyGG8G6HRc8nWuKj6WO2tfJqX33qTxUyUV
9Skq8KCbyGetoByJLkySw1BPF9rEKBr0OFnVQirjyqYQeskQvItCSY66ShgxpWMXLriWwChDNlSm
zo9WC6lG1Dpw7klHi+/o5t5uYS2HVq7duEooflcHmu/0anRHPmV7PUmfKsapJwnX0AGsKRw7+EHW
0rpOaxxhFsGSri2MuzsMJkBpoh3DSC+e+jjZ62b0qx6L9Fp4ie1Pc6hrrJrpLixAZiynqKpCuol6
WG7z+WQJhYFH0wfZKevpy5cVV1/q+WRgiOmBF3JdA6f9wCWurOyaZhm8pHyDBZe/YYespErzpzD3
qo+pN+tVlMYNFTSTYKKmhoxqlseEhM7RaM7UvTcDmo5tgqr/AOHOOobpBCO6AlwbNOKOac896ES+
rCxBIHdeZe+MpyZfEkPCtNZ5kEP9njLp/QySxl1TA6/Oxn+tpxL6LRNlcFAraAp+0ff3cGyKY6GW
WObqsvVVoeRb6TIibGEt+KpDJlSaWMURrCpq8bC52519VkJjOOtqOJ5hdhqnbnzV+fnevJqCKing
zrEuyviGj33T6IavhHKjWXn+UQ9koU5lVWyN+amopqd+okQ5FWO514y23addn+0nNwyeFMrU5QRk
eBibl2WRjS/2xJCQ5FznVMWJ8YpegstuSpWtzjknw3bo69IH293vBb1UH8NqeZmmwe8YGR4dWRln
mk1ut5pKFwQKkGhDEr5oB0TJhsYbhhduOAXwMQQO1Nsqp1s3OYme5Fmbd6NDgqvZxSY2yuGkN7o8
VYMiT22UfoSl/a2iA9TZ5LZU9OweukqcE3Hkkn/ne46PlAjxKjrWdm6vUiBhD/o2jAZsnLL91DiP
Qq+edQKEb7Kn9DMqHymNASwVhhtW9OAU8SgTyJ92Um1NbOtbBu3TrvXCaZtWqnrtSb66SmP6YSAw
XJvm5Ny8tlH8pqhpVRfFN6sFPMd1n/7mez2fOyCOla9qFacq1/Wvp4quwZwFvTz77ovK49pnNfcm
ctE00nS5G6l6E+OpKuDgj1H0Qle6esqNCVa2Fjy4czwvZGQJaPqhBC+qk4hblOnDFZY2deL6xmc1
DwqXrZPWiHhrZSC04FXR0/IswK5ZeKQ0e82iAipWxT981dTnitR6FKyXhFYtykerfxmS+KXv6tm4
2XyM1vuYWOYnHkBtg9FGHK2gapFQG1yEKjc/Iu00NoLuEjDSbtgmXOU3BDo5p2UxJAVmsPgtjvR1
bsvmNtXQN4Cy6fegvTGky3etWxqIW9FoIV0kBkvID0MTPSxeJTwsTxl8mPnY+WBNlPtkaNvOEsW3
sWSKZoRWeqh3fMeJFInA3VCaJr7HJuOzDAv9grtGu9hlRCyFRdPFzLXqpAlj9F0and8zOt5d3Tsb
xw3CTTKgHFPqyjoOmR77ltfGgOsCm0xUwt2FRpmxCJqGv2pg+4QTlUfLE8YqztSDmMpx2wJ5uLQw
ah/WAJLaMXT95sZcrLVOrsN4rD6LCm1N2tCrpNT7wsnECxvl+QFXfrorhGKeA9prWM6BwneJoR2s
toX1Rf7GwQjj7wi6gxfHrnbwHJQTBfbo6tI/peNLKGrjFcpTUhEgPNVj7I8poKVBDvSAnKa8lsZV
jJZ5WuSrYdedGq/lu7vz5c2JileK7deQmNhTUJGBIfUUqXyR5vTg5FY10nHXuXr+aZeY1bxireRF
uJ0igMBmKVGCCrGVgK/NKAKu0FxVp4q+D/yoGdWF+1ZG05m0lX3rDEANUkBPemup1yo7KaIV+8Jh
lO/koAUr1Vo3Tg0oBET6ujD1YouIoD6mUZnuE0s8lBbreVlr/TXItPIlplZK7coZbrltknZYKiop
HGiUyzJN97EbAcPQh/6k6LBKR/iFZ4WOfV2ZV2CxW1VMiPlDyCBJAhmkTSyCQmtuldwGKy5YrqBD
pgQEkw3IF0RrYyPm2rmtm08Em3DwumraUsHUv5u58yOL01uYBuNzYn2X+lA8nICRghs17UYjsPmR
gLLbEsajkfQh0MCYpF1JJTu2YEikm5LcQEbDZghseUooBW9LL/7uVn15yclIJywGbKwxFb5UeuVY
KdBgJ6B2xcoOTYtm1GivO9QmIJOd9tY2VeO3XeT4UTcApx9kQjnA6Hd9iLbFdgNo4r2n/nJ7Ktx2
YcNWpmpjzugTFeDVJhOKdx+9Q9JOwzMhFWD4J7TDshqNdQiX128wYtyiPv5etoZ56AWcDNPrJSBS
x133TWPsSsRK5RhZ5wDh3SpszO5Sl7B+83iYTmTkGVyaR7IDIkPcgxQQYBqF5cppRwZX89UpSxRj
LWojsNcMQj1/jOhZTZrdPMO9vyqyCCmrZLN6ldaZpjI9UAL9NjIIfA4yayPV3H2xB2NLraHzdUkD
e2SkcoAhlm60ZPI+Rq94KnS86o5ijxc0G/XKbAi7TzQ3vOPYvFW9pt/MSXXXCTdVLAfTX3ZBDcdx
RmjYAX+Odso2YhuWzXAZAvxeRhlMu7y64109Fnq275EYfxM6HeYJFee2Ucz0xB9aJ/2nPIzq8CPx
SnEnAVdeoBRd+cszGgeu9kkD6Ak16/g9MjtU3tUlVcPkgrnWfOp0osun2EXr1WT6SWk+DC69H/q6
9GwgrqAT17UEX185evpJLY4P39RXDNvBRvfeAulVPwgpxqnodOM2s0eyMrCsoE7mPp325EZhqoY/
n/U0qDoNiJUZG0ddQZ5iUdS7IHn87DuvfmM0gj869sK7IiJmGdokNtaAaqEu3PxUH5FcG69erDXU
LGhwaPg0nNR8IIMTrp8ydwP3axyGPsqMDUASGwGCiX7O7I7YYjtC3yLmAPOjAtwVQxJ1PjTcK78s
6v44zZsVKN7H309TGj077vxbj9D3Y8AY5V+L3+tIBCnxh3SOnyZCHiUd1zmOSJP0IWyEK6LZ2kMg
mYDk6t6wA/sI70Pxk2JQ7qMMp02cWc4t0Xr4rfbdjAKFFAh1r0j81ZMtrgUC/7DUtJOGiMpXKzDG
OAIpUAzqpkumztda2TCD7dCjxNm4jsKR3aDOnT31XDe6ucvM6NjgcbsW/BaJ0IFd3rZ3lIP9JeuZ
o7l53u0SElgg2syG3kSx3wzHwY1EYnpaTAnpjajXElECeqgRROWQ9k5hDdDXKObypYXOPguukTMG
n1pxUHojPuuCRLsgm8YN0dFPVjEk+9p1uzN2OJeYmfnhskjiut9a9Mbm5imE6rk9XXVnfG6MNKos
7M7L8wxxSVYZ9r7G0ckGIwBoa/R/NXHD09LMuU9LakgkpbV44xJxbufF8nRZoLCvfEU1xVobvJ3u
qWQv2Tlk4XkRtpJHUSvFKg+JiZnUakJeN4+pANatnRTJTWqPnfhaGeQ1dlFB5C+WREDZ6XgwUtSP
RgXCbZXIwbo4udxa3RTciSBaVxZzbFGrxgmgg3FaHoksKLZlQjzmvN5zcvM/6+enf+77zzqdIRCp
JfPz1FNP5CFW+6AgifZr3e/Dc1P9Xw7TRHz4RJPV6uvF/79vvxx/ObQn8H/FSnr4f37UPz5LYc1D
kGVvs7Y9PwtHbfV7n2XDv77d8vz/duyvj9AQ5akbsAf+16/5r/d0MzCCUmK/r8biRiyS8cNUErnS
zKx+ssqQ+Vhuj8QOjdmnFig0CRvjh6iQn0M9TK4otSRzdni0y0v16BdadeUzLQoSwFBDnpheqndy
JvXVskMkvFMaCu+tMx2YJXpk7hXXS18Cr/pcdmCcGq74UWbPhHu3nEU5bQdRK++U2vfLHhp1Abjf
kXWbSNZh7Iu4fMqd9IdT+nbgYjWLcYwWoI/PaVIG1wq159enC4mdyKYp+qBOlGxdTUbHIJLFo3AM
KgXzV69zQTpEmb6auZnuNTs0dlZeua9aTGrtvIPbgmqJ4mZ4El4wHM0xN7jh287HxMBzOTd6N0xr
BRfwNS3b+hIpjBCXlybpCxefitCnIt2Iuu9OXUIJkIQc6+vNgQGTqUvJnvkV0zhKo/uJdvZzXMQ/
liMYav1XHo/iWaMSdSDj0NhOjPbfnZR/t/nvkjchOjjHUW4zeOhUyBrpM3PM7wFzo3mHcEShmSlN
cLbSxrjCcxNfpwYggg8vvvmoI25gU6sRMctP6gmpCePd+aWdFz0rVdG+4tQL9xE5Bzthiel1aIKn
5dgUNClVx5X1pCdle1SG0tmkwzR+BEHkL3tAOeckEVJ8DU104TDAcp87PTlp8fit93RA1KHyLUBI
s/XKRttH3L5eR5Fe0Qp6350ZY8Z76NesbyKkKjW5HVnkfVcc/WjEdv9WuMjfWrusdnJIk2/o+zfL
DnWFZ5i0Z+cc25ybqMwNdGOj+z21SCgyzOTF6qhTeO6AWkdO2qctbst2ZNrRJlRFcmqJL30QOEBX
fHnhDF/GAOk+GRH/5KrMmQvMG/TqNdO77tMhrmVrub08ZENTvwxZ9Lps95CZ4l4X9q2IJ+UsNCpl
0Ki8710PxSwMnHfCeNpdk+sRol1Fews85bDs4NrDAMWtdC/4UJyrGtfIcefzwh/mlgVT90pFztqT
y2Iwbm7zj5wx5/JKLxSd3w19fLbqwT27rvJc5e61qJr8OS+U7LmeCkhEHsSt5SkW2OAk9OrX8uxr
YTMtS+qpP329Ko3iY+hBeFT13irXSRE8FQGjq2o+Zqy0zT6NE7HuGuM/b+EqSKiUisHevAc1eoT/
uiH85ejLOjN4dGUTP5bXmKTqbDryWTbLDg4OmKcu/vn7I1vFPssQBjdaPZy4XIj3suH6MBTZs0RQ
8MASRH0+F++VGONTUlC9X57mCewYDZT3bnkalIxGs5KT2tD8fu+Kh5uK/E1xIvvW2srHcuS+QylL
NxnC93xExC2V34pCHpbXpEJ7zZW6u7cWaCCm0/PVS7xjbq4uRVNIFHy8CMNGvrNqM9xyyRDvmWYQ
UUNwxWk5Rm1ZuzApy+c6GPtHRwV6eZGNg+AU5ibQ+vlFRA1Om4mQYv49+LBhz1i7Fuj0lq2NeWMg
Ur1JYkBvdTB9LjsNHRV0EKOqvzyNYOf6hAOPX589sItXgVf9bjWieYVduVr20u2y4EbNTCP+Hkt9
ou/9Pwv8rOpl6trpQvJ2tfFyvseyddnwe7/l0Vjwe++kQaLXPwfItAEZx/K8G5EuZ0k6x1z/s/Lr
Ya1Qj6sy/fD7hTOHgfJXfE1hPp3D+YDp6HWUN+eP1PZlfMq7cZPmGu6a3y+L8jbfa1X68fuTfx2J
Wqi1wTfHcO6Pl1idCVA4GcXXYXBLaiuXjDWfcCC/Dmkl5PMUtSChMNDK9oPSMESvqfJNPVfPtjdG
F0o4NoNvM7g23JH4FyjWzH7VT2hLIS9qgr02dOO7WSY+dVPnddDDo1FWBI9UApZ7l06rxgrFbVkE
shE3aZJx2XSo8v/YkKa6tlVaS/lzQ+nilkn4TOvlFRTexW05lNkSbjrVJSXB+T2WdcsjDTwrWZom
w/T/3hDRedlAHIIb9N8bvCTBp5EQHvjHhnpE3ha5Qef/PvyyS9GoHeZTh9bi/LWWdctiioi8tJC5
bP7YkPQVOYWVaP7coDS1tsZ6oG1+H2V5RNWOaw9cve0fG9QBg0cdEGX9xwZNoPvRmpq543+fdgy3
EDw1jXM/b/h9EoMMn46obPG1Ydm6fPBRdZjRNbNc6L8PhQCNckmL/uj3zsujdjZgG5Mx/blBNnNY
VBwd/nhBimqCbkz3tT4usEmFVoQgjgvAE1rebOMpQ/YkY4zZmS2SJxksmVJa9OQlRLN6TODuRalX
m6AV3l0KhS4YUxkyL92GYLfcunt9KDYeU0vCg9Juk7m1dpdR3G88syAbk3nBRmqWvIfURHm3qL/L
ml9fVivtXerjxH5ufQ8LQ+XdZHVHCatxPDO/S/LcNjjB0ruc6PbKUIl5t9RiawkrQa9sAgic4KaE
FAuJj/NuuN3djRSmfaPN4c3vZt0KykV8t9DAF06igocO5BaS7AY9JxhvYYtZwksCicVuSLYZRrub
JCh8y69I3LzeJAw2GZtbkdMiCDJoElK25VYmRXHLQlFtZVZkvJuK3UwZklvROs02q8fohtu13Xrm
qFyzuu620i69K7v0W8rGzlVmk9xmoWZdZeIMWy9EqxLmycTWSL+GolG3JDpS3jYnbZsF1oBv0tW3
0sskj+jDG9KLqc1Qs6Ge/gYmARlQNNDxLUqi7wr1GkzO92Wbg0j6nLlcssd5V7A0hAYq7rBetmqd
l+wp75n+8lLAZu1Wdk6+XbYOruf5CrWxHX527RhlzbSGgmzO1dP+pA6e/cpcGQNUm8ONn5/SKKpX
qVSnr6dMVWdLm5ddvK52Xos6+5tkWeuy7JvW8Xdmpe112ZY44k1USXRbthlK9ZiiSt1rZZzuROYU
26pCkY8GyuZKHrVQEm3PGlcB/LNV2dnxNtNoev17B6No/LQ0+hOqnP/ZPVYiHkLcOriKe12OsyzC
kYQxZgW0OIeacOBlv683+1piOvhJV8DdLbsTcsx7cdvFTaXUOX+OqrvEgCzWuYzz78QAPSpAnC9l
HA3HKlOTTTqvrwkMdlM7+dbOQii+FL46L3c+tO4REY/1XddMZyPB2hwUQOivdghWcX6dbUwJrqW2
wIYQ2E8qFGHcarxgrHIT16/R3DIcCdcJYEza95kvTdU7WY7s7uRqa1jD9OpHmExPlWuXr6WT9ntL
IB9Ti2h89yLGwssOvdasq3EaryVeywtuGms9NEX1oxihxBU9/R5pDLCqParjcPdfpFp+W15ZNsSN
VVUnn8IigyqQ1lxP3Cz43hKyOB+6gpbhy8yTdH644VVNjF45EtWFvld9WR6llPXPBiKt/1799fSf
dVHNnM4uUpx387pQ0TnG/Cj+51HbTuh1So9yBOszrcnJK/xn67KfxXehCq3sfq//ep9/Pk1b693W
GKmHxFLhAF+bl4+xLOYdgybAmoX/6V8b/znAsk6D5uIrRq98fas/P0s5GePJBojytfOjLdTbSNb1
kzovMm2ivW7n56JI/6JJG29ry6SxVQvqRBlB0gZ6gdDNgB4xK/GBQm6oa1EQVEX4MDpFgOodmeUp
UfhY1lUg0vwEvCP9OfUVVMogmYYFWMS08DJ4xi+LOcSd5qK+76bUIu1yCp51qz6QGmbucvQUCIzi
XlkFqfQrTJQ+HCncAUG6HeLip5d77lGdouFaxLpxKIlcblAEqJl2RldCOaiy0fdZcSlxyBIBVxLP
6wtmK589Q6K0gcs5GaXcd3F9kgrc/ijtx6eQjJlw0oc7fi/AzZb9CGNNp+tF1jV5FgjbarqLWZcT
CFyLTZ7WGpdTkAYJQR27QOmSnRHU5YYgu3TTxRW5MqoyPMteGa+gNC9KR0FdjKN8aMZTnOUfQ2dG
N8XzqrdOkKo5FvFjeRZHO+XvaGzMe6uNw9Pkjtldq/9KoBNemix6kaOlENNFuHQhiANNQ0/7CPvh
mA+z7MwOm4OuoDE167D1nRCNucrX21AEWEWqO9yXhaDCccXVeo0Gq/xwSusNEcGqYoyuJ611axlN
orR13CO5gXJDB2zcT0FlftPsaQtA860eUDhSBY8DRpFBSv4t/JJDWkt7w732GNFFPGEpKUtMO727
qbCjrKRSBatSAwpLTdLcpy63hoixAJP2ZgIVgZ8sq/HMCeMjghrkmxYF1KqeW9jIJfC70eWpXOBR
FpbQn2jkL4YWJ69O9+KZdnpNIkcch4LqUJmnV+6tOzdVomvlWclDVarXkjDPcx3f6uE5cvr4Gy5i
QKvtcbAwBohyzimzwXvPlURNTuCepVmfVXdbhElFZFeikjh4o10YXrKI7yXo372lzKZO7lRCfPU8
vKUEL/nMFpWdNeS1X6QtqmDqn/umCyr8//jWum501maHgrblnhzIWD23rSFJcu6Gd1K7tpAi1p4Z
hn+ZefaX5k0aUHLFXnuJDyAwO+ejQxAdTfJDXxNBWCMT23RUPjYLfCqn3oBR59HMTeic6n1OtuVT
LcQmDsr+Ma/JOn56qtV9JBTlLwqlq1U8dsrWSq1PWWnqOasqEy/XSomQl1R5BW4zZMTuVBZHiRSX
qyCp3BquxptBc1mNx/KHG0p71UMZOFZu++YpaXltBSKitgxwIJM45kud0o2hMIce+vChOU5+dCKn
3Zl2GJ3pa7mHoBDdDrrnqp273410uXrYTXJUCFk+BYiX1oRrOytGGd2+ifR8H8b1APaHsseIGfe7
mtVvkzv0uNg9A8BMIa86Cd8aFzhdmfapzJwPJ1aubZz08Uqdgn3Sa0eHPucL///lugBmRKM2zPax
0clzoRbZPpwfYV7K6P3K7KCE+VEJ6Y+s0S7LsyKrm6Wm4hCUnQRwZjj7oWEyn7Vtjd89kYS2NQTN
dl2x7s04udGdAY2BJAIRFO9oTowT1VROxzIIvTWTfhCutKcCbAI7gQCOEYKeUv9Jx3ULeeA1Ympo
dm11Mma3Xwzdn0RFCkmOm7lHE2bJqu7zdp8M7s+yL0iLTvmNqE29FjO3qBAfMqoPWlkDzBOfRYpO
crS8/vY1Tu5uHTfje1gLzc+JLvG9hsjAVHjtIVQrUvZaErjiVj766lyVdvKBEFDb6xYjXAtdxCdO
r9lPaDNXdFzKbLr+IIbGXiOIEDtG2O8a3YFHHTnf8hZLPWMVwbw/Vzdj6ozg5kvrJchQnGut+q6p
o3KSJg56PSduwZDKm93wT9qnZrNGa/mujJX15sT6h+Ug/lS9WUuiGL6FrmfXG5H1XM/i/cBLLo6D
QYtW6rVTzOsgc/3s2comHvuWHvCoX0Z033akfwLBSrd5F3SHQEqx5jTke1WmUH6rIto7mhrjUOiN
c5NZLPLkAW4tujQAFp/z9jQ4bf+iNeUBxr2xpvODMXkyb8vCy+uzK3TvNNhxssXCDdV+iuu7wgTC
d/DHHRyH+adb/q2Uya+uJ7W2CPQfoOKCJ5uo+exkKsJ6XhaxyN/JuzjrZHngg0QFJoir/Ky1/EWo
XbwZYt05gAgWGyOKw5224ONz96ng0cEY6+Loqn3yMDUk4JHhGh9xr/5kKuD+aGR6HVwjQLZv/B1G
Zr4FSWr6c1DOY1DyX6qNVr2d1SyZLH61TTTuctm8ULNVUVtFFxVL9oGBcXYc5pokN2btAJ4RF53X
vppNZG2tit9GlKIHMlRLfwts4wL3QvmhOJD6RNjFKIlQd67CKtWQwGjxHSSFIOEPpVg7+bXb6vg5
iXDQxyb/2aIEAXDmfauSwdrMLle3oeM4KDp9AGmRbjr8ajpNHJwuqQ94ovdG5KXvpl5h1wB0sUH4
uRWzEqOPvGSDVggaRKcf9bTJLkfLbtuNTosUIRa3UjUNr02RJmcuGwct1VwkuIGzWn5KMjRf21Fi
5ZsdHFQRYbkxO6ha5ZZ3kXu006TzwzGon1Mr2WdNoD+5ydD6kcXAlqHyPcYFeRxbu6XFhz4IIWt6
6dVh3THfwPJyVWCkfyuNOd8zK9JHH8dA50S4cSi37TtcWL5nyfWQus/ZZJVXT/c2C4fUpQb8ohUS
aVsa3COkr13XxJsuy44x9WmSYcMPS9vG9Ja+pU3tHEMDCtdUUiUNepUE6zy3iPOzjEddDtkurIf2
6IpQ7kF+i1VBzXGlx3H+pvUiOGoqWbIyqbBDFfInTCAm/d7fndZTWMzqXcvH3FidDA9wHWjaua37
XjVXI07LS6QbG3p3Eh1eXRCf6E1b6ejP0IfCE/78ZOeGQAPSWKPKaI7NfSATxB97BMhu3FGv7St7
nyVkalLgyXxDUbw9oTjQupHHIdRyfPTQxb3N3aOIO6rcbR/tFV0BJNImGWm3zPAiVX1xkTpuZszi
c98dLcc7mq4RPgm7q94MnXAKl0IGF6NRUeyP3HQepFcXafTpoC5cN3AptsNYzZJeHQ8wmVhJ1SAp
cwsEPa2UPlbm9OIV35uoqF8To2+IZYbLtiwis9V+Wco+JcOb02MZjFiVYjvNP15udIOfmEhglt/y
8rQvG3MDZu6EWjn7aO3Gp71kPUeVc5w8+EJCqeJVqcQZpUE8JEo35O891dpeNtZfrRP7GU4kX+nb
igG0CgxydHCHy38/QOuD1GjYkUvQ4qtikUlSgQuK+hjW3Gm+K1uH5VEBP9QKKT8kTvRszJpXOreK
j4ISBU2tvdhSnpi8eLfUjB/8m3UbEXhYnaBATnqHjzYJiBh3EWh0Sp741HDbvdeV9YEEn18IoeOH
Y9KAM3Xd4s8i4gezX/dKMiX6otx3vJktEotsKzRFxS9G8cLJ+VsbAllcRd89Ro0WuG29j5T8/L1P
NiQpirvScl5Fk2p+GOELrhr1mMRN93M8NaMpD0EH/3DqDe2UAsbYhU3wbM4CXwkh+YR6f93rXXke
g2lVlLb1TALpcDOt8VCNZKKFLYIIwmn1CzCohggixTnQVBGxF3xPQj3cGNx1gf012t2iqbtywk7+
aIPklhEeuKv4D15nIKxuon6xMfhvq7Bqt51qIoiXVuGPsfoSLekbzFZcH5TqTGm0gxNOHsWXoaN+
0A+joOWVb0ZXZzuZKhehT+mmwJf0kWTlhpnr+DOspb6aQqK99SCCQDNYyY6g4WE1RE76RtLpcHQa
hik5N15dh5opuMjm0rG+6ZKCXsf1/ExzTb8MQ4/KBwX2hDzkrRcjCMAKk1JOEo+v5UZ3SG2kb8DG
Hf7G8IaiXrx2rfzOoFreALs5PnUAd0dDa6MLJX2AivGe0yCimhEW+U9qgMZ1WcCP7c5AzRGqcTMA
jlTtWuw1iIUyZT+pAmlYaOLyRqWyAVwo0Vmz7v8wdmbLjStZd34Vx7lHG0jMEe7/AuA8aaAoleoG
oVLpYJ4zMT29P+p0d7jbDts3DLGokkQJyNy591rfss3xJzHXGk29CCJY4b5qg6VtMiXzHQPONurR
1N4fIs0FjTvo9jrxJ3VVhGd0KAkuNDzvRZZxdsfsTVodbYzZkGu3sQj3SyKyiWrLPFKO2AFBau3R
L7J4r7kep5nJvucEDzbza7+V6Y+s7qjS2okEZlPMm0z4EnRHSvaPF5+/H0at+tGT0LMWadfBf2zm
t1i7LxVWc7b8KX+w88jcCBm7Z0+ymVH8LCerkfVaQQdCCehNq7GKkhunyh+1FNU6Kis7HLu2ee0J
O1z5bLpBI8X70kfpQ2Qt6YOj4mk3zt1HetdKV1nSnxqz8YN4RHUT19n98kPGU/bauJurBW/aVF/I
dsx2WobIJB7gWbaJ4azakbt37p9M+6pm7C3Cb+0ndvpiNanU2mGmIeuEJqg1VI+MgOYnpycHxXOQ
leWO+wiWZlUoqT1XhrHW+qI+Zyzhhp7sqS6RyrHprC1vEkdbg+2C/yT8lirrTaHtrZRfqmdTM2aO
mJ7uST2zHUOo6pCDJkaUHKVuQjMyS3Z7d8lPqqv2UnFDLQg4N/kdaRXF04a4Scxu5oziffwwyQ6+
duVAqrE54glmC3vH0pCgo3pHk/UZ5zgRDQu3R4V37FxBVV1pNvdbbSAEsJupW9e+eeMXOgVlWxO1
NHygYomgvKXuw91aRdptf2snc+EHJdCxdG1G1oQTXfwZ8xtmAf+yEE7P/n3Hr8qGtKkcdhNz4vkR
AcK+vkd/KVGiAr+rohmQhX2CbaaxYuMX5yp2sFq9Yw75HUvU0m3eUdJanCHKrHtudT3a09q7TNU4
QoMBVKvhiQgsyoZjieEvNXpUA/F0JsckeobyvZn9Sfs9HlUyPxLw3b0Ct4aLRlC1OcTti5aM0aNZ
L1fGF9l6oDd8yebtVCcK/Gg6PpV6ab9ry9yQXInmN9erblMNnTqBOHZWU8ag3H8hysJ/0Mk0DgpS
n5/YfchFN2JIaVUwK1adUQwtsfOue+iprlh7ivnZHJix6loJ6jkSSBvdxX5pG4oSErtZ5LXZDKbM
nlaoycyt0lX96EbicyrG+Ucm0r2XFwNKs2z+kRKhCKUyASPpcOL4VmcuFspwcJqQexhqDm36lSYy
/5FrWbTBFaoDPfTrsLa7HlbcgIGPhhEuqMp+ZtOIH/ENba2KA8dkqPckGrBnDe8IzTkh1dovC0jB
yo+iemOLu7vF/klIpbs3PN0OlGHp145mDeCZ6Q6Z6zoghi1B9zXuJ2JH5BaS6u/O6tI3c6RHrdRb
re7Uswwxf9Yn6s0zJm9bka4Ne0/LQxTOzk5qHhkhuDa2iu/5XCVPLAOMnf1+qxv18tC31ktPoUL6
9vyTNsxxrN2VG9XtUbPpIxkpXcFx0t++od5dAkthMQk6n5z6qKW1syoMLT5Oi9ADS4uzTc/0/2HM
JTjZob0vq97nHdHvNo3/1XtusBSfRTsldwhzci0Hlma/mzFyxPpRqKvr1kBt5wEy932Z5WBNQ6lV
72Ojy8fYTP9chLMqp9fEpT9Yuol8Kmws/mrBfSslaCKjUNuWzNS1xyRs3UQ5/T+v9J7LuWxW3YDC
qVZ5tQEswaxGa3FMLMOD7WfGzpnziaO3f3NUyyxB2dtcn8ShWZY3vLPYtAHIHGOzfdXYFcLSQ0lR
e7P2kPWedeg9YwnhR6/y3KG3ow12WPfWa56WiDcyEqut8dUDo/NLk+I8dN5j3LTf9Wh6mCxjp9wp
Pn4/mG6HfMlvTpXdWRdTpF/T2HYgx8kBR7rHjKaxjgR/N4/fDwbdWlNozcWNkCy5sbeBmhedO01v
t1GCScFpLO0xQumzZfCjQPythEzUu5RF6HcgkbRXV5+dq58u+UuVHsx8+ZBxYrJ3m/Si2/SxbJN6
ja2kf8zd8UeszHQjNaVCxE3LA7XWse06d1XifFoQBz3OiTk9jtGvyVYKGwvbkGGiK+IkDJK45rc8
ts3mu9+SVh3TvvvcT8tYOnHOpKERAzfonKw8JyrqYVdlyzF1nIcSpAa2k5KJcqH239Uxl8c5l6Y8
VqaEw4hfikNUTSu7Tz+dyXF29R3KN2MsMlXzq6SDvOpka7AqaU2YQ7fplnSr4YWghLO3LcnMGHVG
+1SZtCMdt6w2buaMJ2vcNDZVRqcLIDlzti66Igrp1brPfpKjm2CchJSd/pU+E6BcEHFI4FXJkajS
j1pW7UYHb5VtnkEIGYDp3OwIM43z3OS96xrvOJ+czYIof8PhOj8JGuGj4CbEsBCtY97xk2IEGqab
xew87nlpv4yd8zYJf1o3BTtJuWDTj1XLKq3eY4efpOAQsHckyC0q6g1uymg32N0Fn3h1LWZQfWLA
O1LV8y+Kc5wZfnvO05YLllBJZjz9ta8T64MRBJgYBArQX9Iv3BcRVhk9gQN21wypyH+BBoZLjDKk
1UX5K5XdA4zW5s8EmbHoovgJDXa2KvNmLTpNflS0k0OOYtljH7nEebXeo2iviz9hEuld67l1Gejg
82s1O9rVRvHhlXjENCR1z/FV3bHefZSoUwtbco+A19pgyUfyptUUj8oCv4LQjSiK17HCvzUP6q7B
06vAz0GA913+u0jMX6mZmqckBUXv9uzbbhe1O89JlpXn9/nGNxh2UP2DBjLp9ljVbbgLiFyvN/aU
XPDtI3Goxrn9JHn3twmD6b1yWzfAflqHRRR126zr03O05HjzsEQMVuKuS2goMK9UcB8oh5bu+IxN
R/9kJz3SEeT3va+FetIJTIjdtAG6JUgPNSfki8DsiB6xH5NB67YpXZ2AE4C0bPwEnjcg6m47Aopl
2tFQAXQtlMbfi3OAp+L+0NE1ClQLoyiIjn2d+oe6l/Hx+8GGF7JlZpecm6Fi7iln/zinjX807h/1
akET1xnVhuVcBM30toAJOAxo9Ng0zfilqNEs6yXRmujop2fI1/g8rI56Jlfezqvz+Qiv2FoJo6Ru
1tDDWJlVnKQ3fcY97pnIt3DNMpBfJBdIgfKe4Y8v+zUZaAv+IAe+T2o9oJhJMGzkaywcR+VPaPdL
47Gf/GzvzCjWEaMll9zWCro77lG0/syY0alXnjm5GyVZtToKgVDrWDSFUObBonptNe76qoddELuW
yYSy/ylUecx6M77aGQI25RbaepYJI//ImDeIwG2I2vhMqWBBexLUSEfHSNdZpULbowJklZHPOWep
fTJEN+TfXJlN5eIl1H8vo0ukGGNVW4cBsugd6KiyZViR1dOWt/Rldu6pGSVbbWx89RJIYFZU007v
QyZQXDepMMDu4LjS3fc8rrQjzKv9EGOomFpuawZHw3oo4/u9eD+OJvzxFEBBr7M2Tp98WbqEYlbP
qBFwCf0/gh/+dww32Zkms3ZLOLYL7fLfwdizPsOVsCvIzPe1aOxLGteJBQTbB70wy7/Iwv/93/jm
/Tfv/JNs2o4YCPkfT//r8jEQHvA/7v/nX5/z7//jv7Zf9eWj/Or/r590vm5e/vMT/u2L8o3/8YOt
PuTHvz2BxJrK+Ul9dfPzV68K+U9E+/0z/39f/G9f31/lZW6+/v7HZ60qef9qcVpXf/zjpf3vv/8h
BEkb/0LA37/+P168v8O//3HllwQj/q8v9a/P//ro5d//sMTfTM/WLay7ptBN4x5aNHIB/f0P0/6b
axAnDzDWhhKt+/zZqrqTCS+5fwOobJgucDJhCeOOOu/ZJe8v8fUgXHN7e6B5LdJX/vjn+/4Hmv6v
v9X/GVVPJiXv5H9FxwtayfdYeX4I8N6u6/0HOrt0sj7TsQyA4n1oltbctwx+FOU122Cn09VCxcYx
BdtW0+OnLeIrpJwnWjhnRDeUK46pnbJFkq0zkLwhO+81M6yZLsTUbRg7eq9cnIRaqHaDssTbEj/n
vlJRfg555l0SbXRfCWsmKLMfX/Icy6UzZdtK1Q/a0sdPfZVgNU99gL8isV+tpVF7J1fZ6vupPqpk
0/YluupcPVBGm6+NsXDxlxYGtswxX+dS/8rser58v6hJf4UZE98B6XYce7L+xeV7o7EwXmssOg/2
VP/w4s54LXWrOc5uSkzp/cFr9XuJvWCLYOLKHSaW107d+ccaCAPOXPqrTr0eeimzW3o2KEdE94KK
4be9+PNlitTMeM5BhJfYz5pYllssT7Vr+hfPXT7uk64nwjcwkcjxtVHwC1LG6PBrvp/OOQ5StWDe
T9xt54h0PeiL3MqolmvF3+HBjJJX5/5zAerAj3N/337HvU8TwjzWjZ5DioYhNgrv2hp5/oiNUrza
/odhQ/vrKIWfQTNuHcxNr4VhhJG/pKfI7VKSQkb9tZkBhDWWN4ff75MCItuKHjpfn8vxAWLqGxQa
HV/yMu7izJtf20LnKJsImIL39z1b4nVM7eWhIhlpFwtDsODr4TCM0anOx58eGcQ35V8bU69f7diM
n2lf7r6fQYNGFuP4MVmn6k3OcfVKU8Q7NXYJknWR1aszuOZBT2gE0PxD/GR7P3UM/ysOTmSRDX3x
OlGVbakUsQSOZfla32lVdpoD9B3t4jUiPTXL2erseNm6C3+YNrub50kuaWJ3M2dyvi2g5demj4xR
l84WsdZ8M00Vb2Zh1H99hncnEWqO8+jrNlJSvZxull/S1qNyWZeOPd6sGQAjcH5z9f20RIyHsT7t
0XHTTW1sW92ylvik1C3A8M7lcGsoqA8FFIK/njp+fbP0O8Vcr/UA95+8gc52T7PSKC7kIm9Aw5qL
yOX797OlrrYaDe4TnRRiIGV/K8xJPLUlGGYUCreut8eVzMRdzvj5zYjsG84fvX8tmyxw8B1eqyop
wVVOB79Mlse/nmX9h4H4/XwnRUiV3yqtJwmOTtfx+yn8LKhjmefs5gzYMvA/zhVaAmVlXILBcNOb
jHIutQqQY9nV2c2ZiEryaUyH36+KUvQnzlZXd7ChdXFhxFTWD67MLotWc5nk03RFyPLXS/4kn2gb
b1Th0+1N+2ezE8Tadz4ESFNevp81Y2wGqtC1Q5kV6VOd+FsjrVuOytwqrp1FL06lzRvs4IzZ1Ri9
+DRN9iVTv1AQ2fQUOxgrcwflkgWwkBhp7yXC7f/U8H01AOovjIq9F8t4ryE+PoqF3iLxBi+Om17R
YokLylfnZc64I5Jumg7fL0psLyvpc1VJh7zd1LZfmqLDj7comgu8xlCpeKGczy6xGK7D/dn3P8m5
WUsIrU/G0uaAA4o2NCM3R3gi8pc5LVyUAv42Y4oLZr0cXgp+yDTnvbusnd7ikNqm7p2vUsexmaiX
UfoQkEtvPDl9dy3bosV0X9krl9V1y1kSI0La2PTrB+LZq+Gpq7KXVEY/ukqoMB3oM9aZdZv1n409
tlt/4kirEt+65cOz6UXLi5aP1g0agDss3otqrPZpRHDuJuuZdsXNcoR9E0DrwJIPIyz6MQMS3jeZ
dkiSqTzLourDQdcPCblBN4u5RNC0fvln+gzmVTIdRXo41t0Ws2J2GH2dBtX9ISmYGWfjmIWTbZfU
2mmF2ISPXI/ZUWPnByOZ2yPj7/b4/ZHBOv3XR6qJxV43GujPfIbXOuNeLCmulCKngT2uEPgkBy8f
8lNep2fljsu+UpYPLD2CWZLqh1GNycmy3nX8hlrtllAjsx6eintTo3HXyN6T6qunsoiMcNRSawUA
mLLy/kCngwATLw0bRr6QMWOOm30/7jsrzrYtWaG3jIDo2C2qfWkX3daW/UOGmOwt1xmg0UgBHy3n
6TAw/AiStjIb5KOaPNr3BySl8mjNNv/4/by9vzVtWLa2TYZTDDNoVw41Hol6yoIJauCljoG0KyG/
xjbwszF/i/BrXwaoEUFhjOotTfWKxVyWa1B/6k01GwAzA6fxFstzyvBDZNnDUBJ41aV6KGN0AVpU
N/iVJwtXYJHYoLfn9Lx0Xso4H5NeVdYv3/+UZSQv2IKQpToaLEQa/3zwhg6+R2OAt17SbidES8vK
dfQHRHRVgL8qSOECfKQONHzfJ/1IY/l+rurkKxvE8mHKezc46uZtjJI1aLOBaDKcWQG7a3k2OX0j
JWogfOrTQ84J55yyEQDnO2mR4ac4iRRiZsZOgVG5xZmif+MLcEeKHAERCDOvoWWJG3S4kQW3Z1ag
F/Vq8F3Q7TXWzIrFfxlj/Uc7uiGZGfoHLStkfeMwHSfTdU5+nhwBQxbhkLT+LVfPOX/LgIxodRuX
bMDxNOEczmIatdEYzHky/ux1+Zph06Uvr/1eNp6zmJumlRbE9v5t7CKflcxJ6BnhaAVcMb/XNW7v
rpLzyat9XEGjasOm77uHGiUyBvlsl9YGblMEh49Oz0YqixnTkhwBXXb2+GbIg0qWT6LBvA/bcHgf
/Vr3h/JjYaEIq9KeH6QYnX2am+3WIEf1CqB7CPQmNT+5pVQefwyk0yKIhI0xm7YLVvxXgZxuHvOd
D6cRuI4Mi1GdnYVcwCV+gZlApuNCqF9E/BmKhiYYAfWtNZ0BVDM26ZomlVwJZPaxb+tB3UZiu6gQ
lVGgNDs7acBm4GPXx9hJf6GYrDaCs2DoIPjAC9v3QR/Z+8yS5bbsR/Ax9Cq1oue1Fhm1pBwqih+i
mJ4LSxRPPdQ7l3GGVLCvnLbczI32p4MqIbSH4tkS5s+ij/+MCVqaneEolfPmdExQ+qIcAROVD3Nn
8VsqHnqr22ipOpHxUOWoXYSYrnPiftJqGAOtmWPmYcXZW/rhwEyK1DX6kKG2eG/jYOsPThGOrWFt
dHu0N7RpqdSWLsVlsYDRw0qXzEWzs2R+pIeLBqxLdA7OOV2eocAhMa/KiFJgSHGTT9O88ej8hZMq
mv1oovzpxQcaeOoxaXZ3tiD4rNhDv8CBkmO2yKgxEpoO94fvj+gCmIGTYYIYIGEEGTK0i0mb5+Lp
Rn7pI2tc6d5gEhPQAclm/BvFPVNfq6MSmaNHt5vHI0vIZpiijabFhFE4yAks8pSqmVSPNstQDI7j
GzuBsWqVDjWBHsEmoX/COM3KTn89VM1bk5vlhklvfUAk9I+H76coBgQnYTdeZXZeH6ayZMhhFV51
iKPdbCzW2myzLphIuQm0hXAjMNQXC/JEuSwlc2Jd39SjsRpmItQm/XNBNxvSr/nBIB2oHLqf505e
pqkbAlTFap0O5AE2SBJVOe50xz6NObl3Ntkgl7Z0FGOeWKw9RDAr1go4SJpRnMAPdIAHiLY7T8lS
IAOorV3ckObQzX4C5E3n6y5suVjZrWMepS8MxqK9W8qVR9IkU26Golk/GqxE6cGPyeyeMu0sEixJ
EUtkvYhTJBvJuNEsDlZ0oJXQnkVfkvNbD17gSFtfWxNJKTXg+yW1PpPSEIGGBukQzag87Y+G9MCD
n48XQhfaZzfvj7Z9jOjErtGoIA/SHIs0kZzNRlZ7POJREA2kS0xJR36BI/bTjIBR40LFBcVRNh42
s9l0GzkIfse9cVcRs21a1kzQREQmRNZxsENuDzBzuY+vZckVarFp6UrurWUkkMELKUC64xD5wOz6
Ln4kIgxdpW/tWddFYOryHg+RhlI4+aPXTwe+LtvvUj2nVZKfjWEZqcuSnu2fHSHRoavpEQJGuzIR
YrruBkcOoUILo4+5teOVKWIVDEt9dgejemiBwWxsQ2vDohCHeHGRay5iZbqDOqWx+6nMwTgugOPX
A07IICkFB62yu0kfr4UTkVc3Vz5cEDp0B/YmggWj6dXuYfiaSwMXsZgrFDpNDT2DYtqkqraNlzxB
J40d8N2xcwyWnb0zUkHyGaq2te4KBA6NICQGnvzRTO93/6y5GBFbzotLdE6HyT4qj7iDiLJAZKQf
SC0CytejwWrqbmVIJddRpIwQGW10wSD4g15supuZiNKvvTP+HNJTjFnKnZcOl7wkxsOrUCujvCFY
JrGCqVimMCVnfU/BpZcP4EKwet8foglgiVvrA9oKzr4JzZKwgU2zlkvEGWwcB66i5GA0hXOOSn/Z
ojf85S35D08N+V6DPYQOc1FbBPD2g+4n76kWpSjmuSZFYiKYNgyYrPlwSX1BaA7N89P3g9aOWIjN
aKt11gpihDzEddmH5NNEISYi40C0hYbvwb5IJVADVWYkD366cy1OPyQ30lHwrCH0menMnUr2SSUv
HAeqvcPv/2wtWGLZ7Kswpze9MugFIwGtnktwUSUb89qf4mmPyIFrmyGnjeYsxHOV7FjmW4ZEE+Nb
gpGypnEf2VwvZmudoFCqvTKRXqed92sAVdJ4EUeXREuZRpeh3k75s6NNm9TJO9S07pkScUG2DaUy
1WqoDuZa+TKhpTIfPB+RG/sisa+wz1b1sE5Mq0Vno7zQz3GVUMBsrRavAlepLNrkgvz8AtQ437Vz
vXHGmDJyEsMKAEDFQZs7wvBHhF5Jv1XusPbEZO9biqKwr6w/x/ua6ZFZYjT01n00205abyjfscCn
C9WwiK8co7Lr0nbhaLItMaVXHFjo2eC3r+hjNELeynEWgcvJbSsTYshHSNVedv8RMpILmjiYmExv
BoLHCPGgI5FOcxvWAKjX1mhjKX7KUsd4sBvrKjzhHHPd+zkB+CAlqBo2Ikna46LXZyPvncdCn/0T
LpZ9i55OcfCN0VGNzZQf5qY7AThodhij0JAT9B2AZCiGhfl/HSeI8dgrvGs0507o5FSG2phUG2gH
OZMIHKAk3V2XPGnW2sxRjV9+RiYIMbc58WP23CRHwyQdL8uaR5ffyiOShJ6oDcYR9MBZKT2SapNu
vEBDZBFvMsKFB/2EpFPHmLROexKQDJkjf7eZViUwAMiAAZaeDPEZxfDGmNwWwRgHJG+ZdyQiN7sY
naiSfneJ4UsF0vIU9jdgYX3JgND3D65CVQMq5KkjVuixV9O5cAoR6gat7ChmgE0P4dyazvuciA+I
NYLqyMGnFo9/erUxrs2h+fK0aTUspnVsgbsJG59lTNOrsVwklrUbEn+86fWiOwzz8EaOj4HI1/40
MrU1AbPiWErfywl1XAl2j7gtGcSgXS5uFQNlIupsmbm4hftEyf+C1OzXkIBnGY0pflJj/Uw7bNca
SbOamlJbT5b20aUUmh13VGtnKZd+4l0BizY7UJ5TUJSacwRo6of24rphmUXaSuvTi91qv6d09i71
VP3j4dmR+bJzOicP5/sQ24ob46m3HiEb9/cQs3adu1l5kQS6kGAQZ3vTsx6rIV8n0iIbLHbo4/TJ
TRPFnnHQiSSkvdP8QI/5wbJjhHPXr+rMfexqS37M3SpqZfEKiskPUsbaFbTPyphXDC5vVR19EY3N
MabYTAYpykixb6VcGkJ+Rm8j0SBa+E5FDkbHxGy5UUD1unUmhfZDVmvsdenW87OXPp02pZnqV0Mx
tgJmxqhQ7//MavE6kHy2bwwyhdi/486Pdy1GAdzn9S6P3G0aw57SXWhhrZn3G7vhhIEH4cR1hIiK
vpZvA7Cs3Ho799eaqWKoq15nWsvKOjpUTJ6vbo2YZTCM8U/Y8ONOgxuoacB/7DtIzBE/F4g5IKiN
kpHGiOsjCzQBfD8b8KHEy3hMJOVmq4p1Xw7k4LbQqOMW5LaUBmuniYwKqLg22Zs4S25AsokDi9ia
NBZzWIc52bAjU76mCfVmKKATFF+uU10RZs18j1m//5yBKF0cmQNZWZz+et/Vgrkc38u4Z2Y6sKD6
e0NYT44/nrVsPtISVXt/CT2R3pZ7VicaQhyEi4oY5NKDcgoXsoprEQdeVod2tiBeLnenj8sMXBnU
AiQjBaPyT81SOW+l9twu0es9LW+rF/JH7DNA6wj2gS6xhIsw4u0kaKzi4kf4jPIw+1w4foW90B9Q
3wUj4DVawFkU4QkvdWxFHXZ1U6iv2HM2Wo3OWLPFznb1a+u11Sb2mXiazc++sZ8zrTIOmuFf28r6
GjWW+lIOZJxm/kqoRVt7HodUj/+NUesru4tPzPGUJJCvosJLN0Y3Hxw4svtawXvGYw+aUtuOesUM
mes+HFLjB3ajep06yH1s2I6GGXOSdFkkcJ/MMQVbOZYJuUqFICoaVWcCgJ1p728lbRV0HWy4TsrA
beW7pRzYjgKBm0y56WrcGwkFATESSCrmrj3PekNtSsYPG78Km8WMrthknxLDaA4oyvOgJzuuMnZk
9TigJSMZukb9ViWEf9Pw/8yj6aKTJBLiO4McxRxcll21I3UyQ7WBPiZBOOBHnOOT4lGWBUNEpzws
bnMgYMrfsxjpnKZBBcad2AinY5dhytwxxjBMb9k71s4vpgDVKqXjjKxR5MvaHdAdRd1yYpIexmZX
vm2zCayekyNxHBktu5V57oi2Bv3hBX3Fitr5rYIT575NFi0k6rp4S/vyqpdi2Dtd7VzoIiC0EkO3
drQRWWARPeUJROfkzFWeBknPAlxCGKRLayhKIbIGYzNbt4P9PLRFF+RGBgaLUjPItHwHQq6+Eu4h
VrgvRWjU5ikqBmO1aEO8jgQpTXH3MWa+CYcsuai2OqbIMZ6U5n3J1kbxObifXSrv1LOIXFKvnQFb
bCYbsOpsz8umsBviEb3GDCRpbEhvMSD1fGb/Ta2oKo/v9FxUpD+Wec5t3dREhxJwWcVYtgUtykDv
1bbx0D/oonFD4fcfltu9ToLX0czAbjOBYybxsAIDma30ee7X3I3J1idrzrPdjyoq0QH4jX0cze4t
iZwbbC9/7dI8Dy0yDJdi9FZDX+8HJ/YRKBITnz70FbrjfpmSSzW7l3rm7zgD8HEruH84eqikqq1K
yJfROJgHut8PW4g9IfiSnCQk5ImAKMnK5o+2nkrwUfzmUeSkNZ0oUTwm2nPi+181ISCnRtQshPN8
0tq+f01/Z/3MLVahaHMcxAecpPiNLrIJxeJUO2vO22sKHg8ZeJjHsN7nGmVw1UkbxB209YQGYEu7
iu6B3R7px9Bm1vUAlBke4hhM3LiUQM1q6Nq5B6QQwCYAynYNxyU+ersBu/kBtycaZr1PNli7OLzX
s7mbcCNssshstnjs/KCr2RPuwgZ/rJZAdRGGMcRrJ2QyawOPNxmfTrRR12bsrvSbdeZWeXLwPWff
Z84EfVA/q5xGA/ywR088GiaH7DZuwd3fBTBSlbhAFpQ8qlPlzplo4sxV6+zoLHzFSdds2HQ201Iv
F8g6hLuNHok0RoGU16PpYlXTKrYJARDrxHNRC8cx+rpEp5qRHLBkPtVHGO+fVopvyqMxZMZOtQHg
iveiUM/Ui90ehedP1EaPbqVpN7yi4jIKMMoyh3kGnGgdW6Z9aFXQ4CS/VvXobOGtbvBH2EGveea1
uJPg6GeH0IPf5qnDOayZ5art9C9oCfeqRgWKS8T1hLs2zLWNNiGo6CRc/BQh8my0tO0ZtNaNhXFz
NLjwzU1vAZK0pJgC5G9XZi9v6Qc4xhkphOvsaOHSvbS6HzWoPLhL/qk2ZXKMm5KhWDQjn44aBmZu
G85Y5EO5DKcI4aHUAXZFjHtwjqxMVbzH93lZm0ZPLviHc6X7HP8hWmHgWD60IVll6WiuNRpDHA2H
nZsrc+OOMSJeCOmp5wVqEM/0BOaVGXkGSGmb2cN8oM7EbBhzUZnl/BufDk2OZDxJijrPHM+tTZ4b
1qEMfkX6HFu5Scpl+2z3brU282kOmky+JcSgtGUPszJF2pvUjKqTlvfTu81JmuQ10pOBOIk4tsjl
1h6EPOd52W/yCOt1VTNIFvRMBfSyemzI5fldNdZ73c0nZvf0J5zq2LA2BdSgHTd2Dbe0Q0vqZn8S
OE/CWi2e52lZcHrKk823CqdsaSGNRf1uvLf2FLAsDrTv5B5RvA4FTXTRA5zJV2CR8tDtRxpOw80o
sBkXqRfonAoh/uZp4HF4qOKdnsI0Krte50rgjhrHFiOSE+0quz5h6gdJkzoHGJe7Tg734hR9DMrt
LLAqN1u1s4kwx+/rld0YtyGKsmM60Pepl1ORAk5NyfQmzLZCwgUeLlJpoMl52Q62xmqVBGVBA9aj
7vif7J3JbuRI1qVfpdHrZoGDGY1c9MbnUe6aIkKxIUKRGZznmU/fH+lZf2VVovNH7xsJEC4pFZLo
pPHaved8J7E/KovGth9gHa9994J8WCfHlkHHONhgczyEr659FujHVo2HP42SmIA/3Ez2BMwYRXFB
V1X/lWiUslibsav5yHx0FDsiPGqOwoDMOz9VNcj8gqxzxT3K7JgBxMRfhVxigwWLiFZZtWtHzwBG
+frKxvKDi73cR5AhO7fO7jGrkiYZMppss3xxBeeTnlyyuBviE9Y8nNShNMsnMhCKAwbGlePn3mmr
mwrbZKaTP1DpLwzrekT10UdFQbk2M0oNdhEB7Y/JWVml13HbkviUMW1HCSnYsBigTjv1OejlQfQ5
89ApKOm+TjpXumsySueBmw7eW2ychVvasPPDp77MiVoUhCgJ3iwn8TcGayy1mHfHCwj5IsFyTzyQ
zpDwqaxnQoML9iJ2KYjBR29M/ylIAn+TFD5G5snsLgkfrpIxeasK03wjhHQvjBwbmyy+u9WqdzPS
59gT0jcHXuXSeOpC8JbMaG+mo03YzngjpfIhlFguWHOujJirYT9YGm5bXx1USQhPaE9vaV22W/rZ
t0G3N63gV1Nt6myIFHjH4QOAWcF/r5S1pdt2zJvIv4RBZu7o1webYSquRaN9CwqesIhF11kY08oX
NWkGZivIjJ3e07SMdpqjvRtzBGNQyh8thSBOZfdNxoLbfWrOnZ4hm9eqU48jFPdJTEFfbDIDaxYY
kKOP8WBldVQwjVteILfAihlOdaCml24c1j0JzTcaF8BNunpumD/RwHqbHCpsLMlfx5G6zih9/cjE
6FpCnGVML/dgBkaeKUCbQthj24L4QlLrvncGTQ0ndck47usrTqBqi7f7i+51OX1sb4URP4OswGYX
znu8qcvoLdahjtCbam6D4ialdne0gqiK9N5+zbA8hI0lD0NbfA8wHG0DH/Gfm9WnsUeqGpGYsugB
SRSeH3GpfRKMrcmzHBJQtsnosyewv1oNcQSa2Y1riRiTAgRrXmru/GkE9CuRk8tIazelCmklBc6R
aAOexT6tGq0kZE+HTN/SIQ2d6FskLKSwMXE75jCsVD8a7KvIms9kcEcR7d3JHcdEfMCh4H0aEo0A
WGWyj2nCsYjMlCRyTJ24cNaJMPSdlhRnx86OyPzG75FGx8r/TGfHR1/qNxX1wS6zHSwlsM1JWmop
E/SopJII0CDhfz0AMqND6Wgftqtg9LDA6ZONCNK28lVL8y1BJHxhpn8wXaxYLZXcqqv7jK8Blg3l
uGvKEe69q/9EcPrFl2zptSCHuZcR+5OZNJGY9VISTQDtiXQdjOQXZlOIGHXxOqgBT5eO7gNb4te2
LADiO9Ob0CqfVl6Najt+LcgyVXhcRzDqmhrdNY8Hb2U6YHorW/6OKOyXxUayR+NqDN7VoLF9aaL2
fdIB+/rQpR0jti6qaq0L5hXiUkS6922CqXMjf6+MuZGUviaG/zaJDNtfIRhClPErgM6vgQCVkEJu
OlZdZOxHk9ApprT7aB4UdZEbzIM0VvBQc79p7AYoKQ+0p/VfLVE501S2Gx1U0xS05YY+5pe8xjVT
tQmc7JfU9dl9brNUjwgGhyMIFyZby0puWCjOvTfpZy4thoJuuivL+FRI5we522LTw4akxZ8Rggnb
UdJKoRn/7DpXYYjfQI1911wjocm4zWzgoZ1lHQB3/aqzhtlXPP5wVPaaxs2VtuouT8tPMdgMHI2e
nLV3F3eHldjm1iQ3eV1U5R71OMnzHpvP2vk18JhDmu0/NV65Kabq6Nn4AyiNxZoospUDBfwcjmxJ
u3VRvAivBjlgpx++2+94aFHkdzZ878LaJ5n5UaDe32rYctZAZ76n5uTsWzIFM6rpVQ5/v4p6smoM
oNUaKLp1G0XGuiRz59j3ZEeY4bgqp+lNJvHZa7jJch/mBySNexEw8sxnjVwZxK8puT2wULPwLSrc
b6Fu32g8dy9lKPPdJKD7ObW62sximA1zSan2iWVlXOMVlmsSZ5y7dKYO23W8d71GP7UZOvtAvIq0
mq12zMB6n/SGsfTOfZqbrEAEdJaB/rOPo4GxqsDD7O+CFpOtNpGBpqIaTAntXxza8rwcYhKbHq+a
Aeei5+fsXMMDXG3Mt1xlRhdbJ6mZR1ll4pVSbYcJ+agFZXN1XxFRpTdD4sdhS0FTvX8lDyJlLz1V
T4tC8/+rWP/vKlbwHn+nYn3Kq/7H+GcZ6/INDxmrZfwD0allO65hIMc2bMSqDxmr+IcypXB13bVY
XE1yP/9LxqqMfxh8A/sn3TTFQ+H6h4xVqn+45EAoJZTBouyYzv+LjNXgf/+zipWWInJ9Q8dvq+bf
RLmzRPrnD8Z4fv2//6fxv1SLwRB9CQW5231HGVVZG3Nv0iG3irq7caVVz0NVRZCCnZWK2QIo5cNa
CML6EpROdhzs6aZXmfVujxB2HJBuZxpC5uPDKRm4zIsxPRW4NZ/rMo538Tgkm0nIO+Oa4e7a2ZMw
J/p8nu1twsB2dlOefzNjCJ5Tigk3DI1LgGV/JapmYhTJzL7Pyva4fDfp7O4sC4i+WCjAiClg8fQY
b4swrM9xA6qC2ABY7Wn1hjDYpSda64cGM224StMg2epGhBbeM/BS03P0QyBeodCDV5Ag7AAZyrcl
id2hgy5cxrG3MQT7BMgE6c+KLCmvK9qvifWDBTC9OnMnN9dxCtjRZzgG+VMWMUvGoF+SKJXC83Cn
l6HySYlNxaUvpM7aoV3wXO3AGPnX5aC1QCwjBE6rcSeyWb/iOtsG5g175SxvdgRHqGvjjuo6SfIx
CJfH3lh8iICZXONkTxU7zS12nsOQoXsx5/dBqEEdHSOjZeQOtypnFIBssD3r+fQrm1DrGSr3NjQs
yeGlvUPZH2+9Ys4kL7Mr5hvFwL7Nrhk2uz27dZNL8zAVABOqReUSuekGEbh2L3MKu6gvzUs7KPPY
+k6A17PxHxr6f5PQ/4+sTe95mDXzFWhYf7lggZcA2bOxqZrK0v9Ddq1POno52NWbQsvktcXaRfnK
JDpK7fxr4rinAA4FJu3i4/FGB3YCM9CcBghbTrkRc5m7HKY6MM8GBLxtRRvr4I7VF9LgokuShtFF
2Jl4HyxQPb+D8IpoeuMvRG3i1zusE8HVQ564ZsAGWXZyXHV2aeXgtqQl2RQg3c8GHd394iPsfhYJ
ctJOsy0UfNWzEUw4Zkw2m5ydbGVUXXlcPsyTZjj6QQ0X0M/Jj0mx8UwTXORV6EcuwYBcJR4OLe6U
tPwgV127FEmZH1rXqQ6FV1ntGtLCJp78+oZ90tgY1tSj56opJFTvbI35LqUPGThsUCgauaiqeO74
zu997jY0tVvsmqmZB9bKLCBEkPc03Mc62LSNgPs0H7Sp9De0/vU9CW9PcUxG/FBpah/HhdrnYRV8
yW3jyScVixCSdczFFW9IHz91dDoNUqSNVdGSLS5GcjJ8gkA0N5JPAb+Vb7XWwQ18LHzkdfgxcTaF
GId7vdytRYNMj/649+ZJHFvgbLjfVuTIhVv87BhgqxxgCroztiDySN31+qcF/Q/5/58vO9N0//Oy
m70DppK2bkPwR7Hx7+tkljsZPYqM9LFY/FyWRdshVNaeGFz6hS4PvQFAFpB/dI+M+GbOJ3s0Kmtl
NSkiMqQd2WMxs1TpHPgpl2Y+n8v6Foc5GDmX/pQk5vB9coFzGvrbso7KBBrSSrk7fFrymRC85oXU
i3CfqxEtqWWB73FnkIsFFnsbufKrkRMcYEGO3JdRes6SMgT6XlPElXnDMG7WTg5OcMkBf6zSMZqu
yrcZGGqc6iwkPpme8q6le3cfyX/DS+quGfM+d7VpvSdpJR2KI+4tRcgrb3pJnvWM/WjAWV+z5Doq
0O1kfzQXDFfGizcBBIIP4gdO8hPLwus0FD2b2PlXx33cs1sU20SKydgsC9lQl8XaH34xfHK/TAMT
nsfbT2gY1WHXVuzTZHDStGBX1OG6i5z0XttptVGuX8B+Sr/8sXomtThUeeedi/mAgg9FiizMgyhM
fRuBtjKMUH/22+zOUNH6WiW4T1koxXHCqXRcbqGRtOyzFU0v4RAOKKSDg2ro+i+HEn3S49ac/63l
n9BCbZasV+UByNoT2dC/2Y50t56FpZzUCt1mFDGQqYwTY4+NTr/q2Yh31UaYEiuqdKfCwic1vEi6
giqDIE9DaUubzOBxPC/kbYD1IjPIsCKZYJ3JZMC86/rn0iSrGhNVsjE8M7hpY5efjRDiXSVf8TFb
+FMVa0gwTogWMlcn5WaCmubIDXeneVpWs4Tu8MpsU0n7usyvtihDyI5kS27zoSfaMUr3gJDs34yp
/9R7k4dN134LzJFpvD6a9yKCN4+ctdjH7siyArHyDf0RkRdcQx2LL2QJxgb1TeGPoK/5xHCZcWVP
gOXCuhF2BwNoTmopgAzMMZdZFQ3HUOufH/cRjs5VyBQbaDW0ZG9g+2xNQCaZpKi9LKzp9Fjrl4vI
B+a3b1OPmkIv+9+SzEJ9AnVgVanO+mr5UbwnOgQ2UbcOQXMyDrN5foLJ6Q8CDcrOzDBkWLTuGEGH
zZbv76+GDtWUeEK5tlSyb0aZBZt6rL52Be21xctrjcYXgGQOGqjGepd8hI6j5XeVHsZgo8nWqJ6N
83LQhWOc6aPk+79fpcS8COW0HfJsNk9RzBk6tGbQA8J1XHxOs2XpT8WcMIFYVGKgUZMazaa18nwH
1jbaLSuJRrrm48PlpCqadW0SH3JIVhdt6NUuGcofnqOgAi2fGzg7AIKI7LkEUxxe6jQdTwyk6ZYV
BYGTs2G3qdiAT/QdNgCxStr8qMcTsiY2vv1ZQjy9GvT0OmIMoHaP38l1ADlbWbexDE6wJpoXp0ve
u4IGr6VgnFd17+K7TfRs541uttIUbZWxIIKEeCzGDXM2GEQfY/vfnLa/1MD0ES2bq911JRMK9R81
cIO6SOp+nmCa9F40kqYRBbngj+ZXYd3+TkuA1XT+1PJF6VbWjFsM6Nj88y1dXtV0II+xhDHZNzz3
Ms87VjXNiTbwngxLq1+WAylxWwpXpuc6rnsbgvLVqkJrj8t8XRgyv2qywCjsMffpskrwTHDHU9xr
8ugw7l6PgIO+tJ4vt2XNUN4S9jFzAv05GbHW2jh/nmMi4OjOZelL1s6WHtV0L31gowGaNGP19+eO
DctfrzkX76Srw3ETtrDnr//pmnMCe8jgAykGFTUjB81S15B25lYNTbAObFle/WqHxIIaypbmBzto
eUhniRyj7k2NVIKZnOmxYrZExPYWnfXK4abEpGWvejBzG21o5LEryo3e4bfHSuL9rjpBtcO4HRWG
YBStbGG8+nmo9sCFLcg6+U03c/eeipR+VWYC3h42s8ZoVVbq+8DG45iHTXEbA58xkFHT4vbidEX7
oL6JRpG1aRXMUeZl1/CDs66RtrPcNPNHonZdDCvHIejiu9RQstuF/RJ1rnVfDkahfosyOpSREr2/
MkadAC+qdCvo79RqznXIaX+0cz048HzZLH/+ckaWQ+B0tzSkjnfakkgsPZ6+t/a3THZkAdqMwJYz
bMynWctt/9RXDpPW8ht2mvrZxg6zz9NEMiWoGyRU32OI4Jxs/WU5pBKFoRelQAfzksczz1AdxhoO
wPEZorV5HpyWKmas6b/wcJX7Isk96gLxieQD1VjUoBOnh70Sqc41mYFAxFf86jpJ8WrByIHmk/jn
5XNGnYQnHpjTavlq66NLCLMkWgMN/JK1JYoksCn2CQ4bCYMOaVFMTQ2XFGLtgwHi/HhgxwitstmU
xMQCZgqYr7dpQYUNYp3ZVXlbHh749U9cXLP6b7iDOmlvFgwa3Z26NwKENzHd3SOKX9LgplK753NN
+SjJ9Iita6nQyvaWDO8tDh6U9PmtL8xq3XbTczVfDtAsu1vmusM9pG26ZY7O3as0EL+BFdxdSEuP
Q8wusiRHmhDUtFrJKB4O8ZDWz7DoUiA+PF7nijDw4naDrIGE0/niQqn2o9K0ax+l7gubUdKvm/xS
6Y75XkM6QVzSkaHaWu1ZG3wSFWzd39U5RQ+xJsvetVHAM3KA1Fum7PaZ/rwkRvefr5bPNQpASRAa
Xx9frK0TTJhsg/nFRv/R1ze8eu1RGwfen8kQL4n82ZdB9qZ7VXLKu+gn2SreYXJhJAACeirsT8cj
ygt7in8L7Ly2Nn0ddSfpV+luqiHySRc1OfU9ydZG2yH7YFTi92G8gWSS75HiBK+j9bXIyAorv+To
dK7LWxc5/itZCPi95koD7RMtbdQc8jdVNOqoW/ZnnwVEYjmBs5Nd2p5otbf8m/O+x02CHyT+pKvI
jLN7mwFBUHr/OyOTfG2yHW7DNnurE33rBMUMM87p9BKYozwCwmAwTJuq7bqZmNgD5BpPrt2zMNsw
M5bPC5HIXdY20bmxe3lopoxydahnO4V5b4YhPSpfqzAj4omgmEvf4IOMR71C6YLNNTs+atK6CEbK
trp6huzg7zojHbZJPVvY3GSTeNTfbVMBlZd+/RyYbrtRqntGoE1przq6f2DvmV7q0Sy+iRhm8jhZ
XrH4Q4HMuJXrMqAob2zkIaCV6MRPk2Yy12ZHP+lYRFgRmcBXKcMkx9eei/ynNW+GlyTN5WACkkfm
iCh67ossvytbYcMc+3kNqJ69oAwvOqOB2I5vA8rU3+YXOe2CQ5D27HIiTNr0Ejw09EyLNwOa6LMu
82c2osTbiCHcA2qy1iD7veclArQpgNPyPXidkNmH/XR2SAXYAZ8hnz4emBrPQJYWV+4l1uxjNCn9
4msEZBK/Fx2cSL5oczXLnBfVk4MlSejphKcNJ838q5G/mCPRroLbvw4BhOy1rSGgXz7XxcY+SHMy
bTHZ2jZaGba/47fERx7FWxHdKqO0X017OHbgPZ5GAvfWrY3AM/voLX1ad2RpnkZflieXMI29GRse
reLPKPxgz8LArpzaL49XzADDEYmHkGBRxjJqSP9ralTY07RedhzLoVXTHpHKykzq7Ljs+W3LqteP
3QbcMJoI865cTonFltOy7wwhMQTlwasbTDPXaGTwR64NKa+Ooj3Eu5LYKr4ru2MQGaTiSeT4GKYQ
UbOZmLeYBZdORITi3C6eI2R7LwaXFymI3Doam0Xy0MhG8njIud55eZWPng7ffd619ZD1NqnSsidY
zQe8+gjXnAy2vZLA8hFlb8pBrFXexa85Qo4dIxpypEKD5zhkQoOVFLzXVMAWkaOr3kvswZeWspsK
yu62dVu4u7yqCsqoEX1aKPsdYe1UAvPVD+HstVG9iK86EdSnJsNQPlXieZhRJZjRw2MYVd1J5P1b
Sb18MzM2dI/z6LYIZ6JgNPZZgfk+bR3jXhh5snd7J0DJUjz7M1dbAlFSnv+GZ8J7Xg5kKT2Pft1d
zPlTXUfX0bQwZFRuD+2k718ezTqgU/wzZqSu5vyg7kv6YFPIcELZw02Vgqhqt6HCSA3jCcv+pyj7
XuJ9R3GHEwyqcJygl310Yiql7A0AgA54DeEFp2buiBq+U+ySou5XxWMj6BMXqzH6L4VzllNjvhdt
+Sv4wYZGQ8WUI0hoydfg4Suw6xbGax8TNk4oer5euB6WX55CJ8zIjszyaz4ypshjtzqoLOg2MLUr
qn8UDsYQrxgrICHtP7XJ8q/LQenWW1JF4lig4F6pudkpDAIgaMPISxt/D93Q/wgbSAgyStlu0Wk5
RG6cwQapwJo3tCXSAD3x5DOphjC++fsSFfHoX0pUw5aWrtDlCEFO1Fz//6lEZQbJY3LOxUlrJJZp
OzQvyeDmx8A2721b/A7bLaXVUaSH1JIxIpduokOdVufa0OOjo7rqrPsUl05hX0MLuHiA2QQ+Wx6S
lDEfzroRqsdLkU769lGxyEh+GbB+7E3JslLOu88AMgpopA899funZvDLu0cKG947c2Ty9TyRMQGV
ysgPZUT9YvaY3wGTFps2MrW9JWu6jTMcFryXuYkItVi7ramt4GSW2Bfp7+RebB0nJaHE2PnPvLLE
Eb+YcYPBx9yqMFfL7trTCqjhsOePMirkcyjbX7E9i7/j0iFDlADMfY9ghplqc6c1MDyDRHVq6Z2j
JnlZng1wHFLS+XK8wSQI+Vy/TxHxHCh4uAxgfWLxnIhOYbCavD8uDWAYQVloK3gsGUwzepmhPm0E
KU/nR18QQRgYYq+kUHae+s7A2CFxVC237nJwDKfeenr04ttQCMCjt6dIh205REhak6hySTsp2GSO
/PU59veV3gbhq18fsvnskpe2l71pHFKXjNYlxd5PXGQEU3mrCnf4BuVuCN3iIzfD7AtybP/Fi99h
09RaffZqlQDip6NSF5gO//76lMZfLk+TGRBTGGkoGyzn3PH+0+UpNBTOZS1jGlOg1LS4Qskaw44I
1WbpY9c8Ks9sBD7BDA3nkRHCVdbBtywW7pPJxktF5W05o8uht/q16FJS6grErM7QGvjm+uC2HIJC
Bey+6e0yLIEsMJXpmZ5Bei6mAobu8jL3zHgPEBDYnj9Q5tiW2a09k5DzkX7RspEvgt7dBMprTy5v
1BbxPRbENssR+ZxpIupboJTqSnS9urZm2l0CdIC4s8WTW4UhtTuZAlPoVOe/P5GW9ZeN/Mx8sZVh
CXogMCv+Yy9ak782ODP4iEHx3p4XImnQHZQ6nE5/zj7WRMeOOaCdTzjkqhLdMxnAPVcmOmKdCfxa
Nj6YkNprngEWhngTvk2t5DHeimw/CKbePCBH/rKnpZzvuKTvRZg9mfZio4U1ZfDOPXEJ/V4CxDjG
Zcujre3+mEUs3QB99JMNPBhUWJVB7WgKscPMxbCtki8hI8TNo5llRYO5k3PbzPQmVgvD27ej62xM
UaZ7T+J9q9Shq1Rx4JpsNt5Q/GxqG47f0jG3aY2LsqEKtIIJT5ecLlZCjpvwqqPRdGy3IvKC5q0D
sRwYV8Qzl9tj3erTPv9WFAhXkc9YG1FrtGsRDMGg8i0aJL79q+7L9KdOQauRTKkqLMlhbr0XkZHs
LGGhLk7IrNWirn4GH2gesgGpVuqT2uI6Fz1zPLLNs2tUReGrggq4TeDSzCOzkSpgG/QRDpb/ao5n
evqsynDaGCOzjlw7w1srPoosbdepcPCX/nOb2Lkp3VNjlNdUoKbuZlRmYGrbVqNx49c2RUVTBFff
1RlppcY2L119m9s8aHPakTsscHKr0qaHFhsiKuBcHwiAg4GgbLZe06BvUIWb9+UAS26VOo4DQ+yf
nwrMOeSus+JD0wTW438DnN7tRBnp64jtxCapu99ZvMCAlcLYBUM2rGK9m54EAmA01AFmr2L81jZA
QXLLe5Nyqg+adJGVl+Msqg9fkXYSwdQCECQPaekqBMi+jwHBpyvQW1h7mpwF/brUiMte12TO/EcF
wG4v3mg6MrTSFmgJ2VqAXuo2VTVa2yFhiuQOpsDIPIl5qym2JQ6fkxfx7mtGvze12N/ZEfGnKEjp
2oxesq76mAZ2qO4D1kOU0BlRzD09cC8Pf8eyDIeVHGogcd7WyBrr5M3957CLul2tUkrFQf3KfOk8
WUPNRTBXmehE6gN2+kuIP+o8ie+BHmR3bzTTOwLoH0STOXi7gna/dPeXgzViXmIGeTdk/6z3NI7b
xuNXpum/z8KElkU6zFrMtM733E7+J6zGd+rk8JNqD3atPn44qr9qZIWu/XyyV8tPW37ucjB1/tgp
94m4mAexfZeh2iOv2hpb8QTSNH2aYls8eQkpClrXlx92EtQb3S+hTHcaiiXTF7fcDtihvJcNjkK7
g9tKnTRlZ7iXdJPV8E1hMJF899oUrnVsB++UawkKGplpMFrabNwWdXnyzaG41K4HqE2bH682yS3I
09/nv6jzVPfquf4P3Y/DzyrqrhpKwBNn9rMPsK4Ufh9fyCFPVh1UrX1qoOnUMWLvShKy1rI3drkY
omuaWtMlSwJzw00bnKDR0b9u0AKdMiX8q5U6SAOWETWJoPVu2X4phn+npjV440TwlYYb4rkYhe5Y
pG/4zQDmEFqzG4ne2Bo6FVjdEN9ItjmCr6oDGuPSKTsYADUwPzHVqBvs60GPlGtko7AGKeuthYWn
G8diMZ4L+RlywzBxLHZIOMttNOTpWzXTWKzJ22VF1n+J3G7Y6tNLmuFu/FchvrxSHUJ8QawPY+Zv
BpqErYgs5xKZ9suQVuNrlyGo19AFHxj+Z//dM0r+O3OOHr3Jf5ZNv9QwbRNq078/7XOofvnA7n/7
x2BQ+d+7ZVhBYxxPvFnuSgv5rCV6Q2FxJIpb73pceL6/ggIRb0SvtafWzsKbGbdrHRcfG6Zki8sw
mQF/xdcBMtKqn4b2NGntbpibJsthGQwS2VntkwZ7eUgeneWP6c8mDU82zJ2vUR9G25wAA1pt07bD
PfXCqbWeH48jHwT0V4S61g6kEhZfp8w/KKRT3fM/rMmN+TXn9izdaa7T5o9CVe+afVc67iUu43c7
qT2mNWwj8Zx6Zx51OfyA5GjpeBAc/2z1MY8bOzq1QPnO9iwxSaMAeLqezKZydkjkyABKjyd7jWxF
PS2HyWIf2RdkcZq0CGgXT5G1HxpnO2Utw039x3LdLuZO0PvvWuvdtCStzzkMtLc4qu+eNn1/vBcT
Ep53f0i3yGwPSaOtUdN7v1uOhYg80p+cQrE4EA2HxbTp3m1LhNhQsKRm/cz5cIeRt6Ftfj4emEx+
qvVgDPJ1jIrp0g0WW2Mn/T44EaYtTKM7w8N0J0YDQklq6OjIibo152nqEL2NFXZ62YvfLDmCip9z
NV2NSc6gezp6y0H7zAcowqGW4osGE01L4odFqf8s4mm62UpNCHjwiLaGDUHGyAGya2nPDMXTdgNx
qX1v2X8MSw1yOF9ppl0j5QOtDlrjqJmSbLysNY8NFtGtL8k9oM9/Wwau47wDYQnZlg7uu840s8Oy
46xMckm1AQeFn4Q3Q2BUE6ZI9gxx7iH7aeYatbct+n48PZoHpVt7G62ajAsF+G9mNKRviZ/nW58L
DPhzMz3xS35LSiM527JPzssP8EJSRFTq4I4ehvhcJEhvgMwhu6iHt0Qg+LSL4AfmJmQTTm2dnTD6
UqY+QH7L/bqc3eUj3oRvBWP3M/ruCZANzuSWFRQJYl2ctCilI0q+wiqDT04jJ/yucjrvgUOuT695
EMzIuS5lq4FqLQUGj/IL7MhpWyjyJNfsfM4ZsTGDaPXLsl0PyaxYMxt2QIvDfi11iRGrlfqHJW3g
+aF6jqnGa2k2F6NF6SzuaUX/NJ/IO3GXoTDN7d8ec/O2nT4ycmA+Vb8i3TH8rB2qnUaUNDfsaCD6
c24VFJU9XgZlWffcqKiBCvony4eEekXrbgyzfRUCecot+7d4CL4qgz6VpYgOHfVmWENIY2bsDHDS
6NAALXHgOtQgwR9lGrZtZmPrgKkMOFYf9mf7z1fL51RU+OsO83OwsVJa2HZYBFvTJkIT6n778viK
zFR6WCoCxOrm4dH4EOT+vkCKyuxVjsS8ICneVdd/bSfqZgr/WDmjUDvHTrtealFovc9NSOKKJ7GG
5rjwltqXuOv4AmM7viyvqnKm2OJpx/dgyi2mzHq/RIB4nN9VZFnMPjiuifTm2UvW1vVxIhqJEXuQ
s8OQzCuDMMa+xSa1sr77XuKBLa5OliyUdx7bHj7AfA/HoeZs6H3qezPQzXc0IeDJ+kDfO6bW3M02
4fwy9QMSRT/j4KXDo6IRRWkzPnCyn+AbjjLt0u3SUFnkXRSX2f7x8J0IHVs3veWf+zZ7oTswXMu0
vdaeKU6uSVAeCl+fFXFcp2U8YQs19KM5wlh/yJPkyAVZhojpmtBHnTOv9VbffF9qa9spnI0vJFb6
uRkN1erbUkr+/W5NzEKtfxtW8xgUjKtZKiStGTF3bf607Y2Hsc3DDohFgnpYxzNYPmOdnHMnXOtr
jCNjiEZjO5QBA5p5IEFoyWxqjs5oWuuLuPaF/xWqDzfA5H2DSFfuKDCa4/yRY/TZbFJExIBjnuq9
SajtEkADDutCXhHXgtyBTWHRFh71Q5uCdQkbwvwI22tV8Iml9MUKeCBrov1GKkFz6snHor0B0M53
fcgRxOv8/fn4axvAZPgspGKET42H/vPfzwd6hdrMSr8jSALfit7a7uP57BND1eKf/NDwxG6FDpZO
2And4yjusKfTWgQV0+8MVSY3ZJ3JDYVRcmMF5GmU9oC+5w+XzxmF30LcpocMQ1hslgejU7CxKbPq
nFq/YhbjFY7A+BpIwpAhYxL6GhBZ7BsloezzTtlrJFu5ZYfZh12Lrc1M8Ae50a4idGn3uIkJDC8g
VNC8TWu2EcCqsy0NTrlNNf/QVka+Dkbk3uE8rCmLPH3sZP7+dC6Xz79fXrZhUm3piLWos/7z8koS
wE2R5/Tcs/OwuHKC7tjEnNm2dV1G5vYnEjp5djD/HeFNYRLvbeaXOa1tOmugSuhM61L0CAPDkBHr
+LssENGp0EFFKSUAawgeqMsDzJu+0x76wn7tR2qRBKzWnCK0jpVa4RHaJopMYIV+fZn5GokP2TjK
AOJAsqE3othflKWnoz4J5amA04KAfnD2sCrwujdDYd4g/+8zbvxLYkL++vsTZci/tEcxcOhgu5U0
BKSmmZn75xvRlkZua0Jf+u309CONH5u2P3w86VtjhhMtBwgo8ma55jejp+8Q6h9BZ+SMZWO8kLoX
vjpJXh+ner5lnbR5jkCur0xiwaBTZB+EYY47KVRwrG21xe/RYiRvXmlzhZ9xFmLmS8ThMQb0hL0L
Mzg3uPKyl0z0a1d202HRUmJPZRCBdQvlA2wyS9XPZuI6iJNcsfH1CUdRZAT/h7DzWm4b2LLoF6EK
GY1X5kwqWbZfUI7IOePrZ6HpO9eWZuwXlmi5bAkEuvucs/faF12ZHnqbJK20xD6nzTuYSTBCa4/q
Y56CCWFCeDC7aLwRr2atupRxn3ypA8s8KKTreVY57tO6GPDsAAUANmqA2QCRPouB3Anc1TBiJasU
91uvQhrR+6q4VQVuGt/+fl+hwwEpjNG1jxXFTY4ueuNTYx9yDmEl5OBlm+wHUQFQsXz83wXU3gsC
VXxvc+dDHh38WJ2bc8Qhjlm1H5uQm2AeRPfISXCFIN2dxyDyJU650LIqy53GOQ2tn5/v92ZY969N
ExcrV7XbTSQAIgkEssKjSPCUEAZjpqdHMPPxEbqFv3YdK6XAtxggyXK3SuL4fgn9hiSWRrFPsC2N
HXm26mJQQFA1qVE+lZ0a76B8lLsiEPEuMzIdrBqmrknH7eDpOGn7lv0+LTw0oC779ioE6Y4oYxuE
RvHbDp/VHjwgTb/wu2KPbPVpI6egsDOQxUbYtTDUV2jHDi5Nya3i4/fOeqQ57DUfA4bmokLQKDgy
0CliI5ZvS7P4/vfHRupa3qwvhmWhn0eHb/LsvBENjeU4QmJh7uOoLUpCp21OtpN9GpDzgwFgrppU
LHtdAAdOvg0cUhYGAzdiXoi5wCts+0QQH02xWdQ7OZy9Nb9VLlmFSdN3jOgqYh+dJLkXJozkG2tp
sbRdxg/5mKm7YZ759fTt6UGBUWqLYAHpc2+ks3eIs2jTecl2CqcXN65sjLnMpeuKSh+xCpxliDgL
2XjAjT7sSILPVP5heXt3St6vFKGDJ3PM+uYW01me73vHPuIbbo+dq1eMt9MPXhibF6LX6XMgW0Vi
bSP408SJBDHxqh1C0LQveiRoNZXjMa8SG4+/WnwqlQ4SrwKpa+ymW6Mb3r+WNPWdSBwpl+s4xiyC
U913S1oz5mXCxobMD8/CMZ/HDXLyEY9ZcFbrcFqj1lWZjI5IjVxykFdupGc4JjF23VVdfopYIeTG
PdkeZ/nArjNoESGamDg0nZPdIhMNJh++jBVx5iDQwGmpF0LzOUlT9Sj9DoprTQQqdBBLKqIdYjqg
q8Tx0E2HQbmWsw6RT+Koq1OBdqN+JbTvgCD6JJvLydg8lb53oUA0NgbDy2VQtoBz5kN927vtaXYO
ORY8gFlKVGt0TdsSZQEE6fpqjDYRiDGhJECEuJ1oliDmYeen2dShYWZaS7ZKutGdctqDaiqX8phZ
Y1KQMwfVOfEH0bXQRMJaWj44tlU/ypdqYOSTeK+lbcRbykPrqTKD/KDUJ5HiominwH5hZ+iPtaPj
lvDBz046XULH9brFqA7KSWkchYdFdVearRn6mmSjYtva5aPiUcC0TRI/Y81GhI6e8oudxPtUbQ5D
3OxUZzKfw7wi7TeKhseeQnglv8qI0fv78y3Ay/95PDXQlLAzukitUX2rb46neLpQtCj0ie/lfB2C
ppEeA097AGIcfQDVae2RmERr4jiqh0YonE9dGrGmCHq8vZV2l3hPqZrzUzLZk39mx/QF5LW3EpYt
weyBFhc4XqtAaV9UZXzMI8P9qquVQDYJVJSKQFkhqml3qRIx7AfHfVJiQsKsmqxPSFhPkM3qqz2o
24yx+Ylqn62kHY+9IMfivy/KNBOB2sLZY0Sd9uifRtiMwUd0NNww954e/EI7TX9UcwJSM78oqPTo
XcbXkcmxOouWogr2izwBCn0ytiRm9E9YRAC1NEd+/fCo0fzfjlG1FmGozK4S2AYjkjvGlJCPnbo9
I9c+ykEm2lP4S1MKRqZq9g1CL5QaRnWr4UFPsRauOmAciyp38qWSTM2DOltJm6aOl3//tN/L+8lw
5Y7Db2UBmHJnl9bvZyBM9d7UmDaKhLEawQVAFCmsFr+f+QS9sjq25Daf7yNTrXWvSP9/gqkzTlFl
dc8Z1LyVVwRgLJGuLdB2XLKJxpXatQBYar1ozo1KfpSo7LUT4qIxii8pSLqPgTaeNV2h7cPt/jJa
rrnOW/3zP363dx1HQzOxoKFwnWtJXVrAfiu0HIQXQVw6ANZn8VtP0hj+ILqCI64Z7EqooH5MIeHH
ufnTMtMPAxKpICq2Vl2gKIxAFFnEsBvGXqMV9cgJko5WbexwxvbXyHaGQ2NPXyF8qmQNx/iCkMEs
OL5l/1jUxVtxMyJOl2eSqYprIW9+m7dg6hzJNYLONjpALbhSKjl5rDw2q940MgStV0KoMb7TNKG7
nlrdmWtPrvLWLWyDZJwoOcj5G1W/jbrMcJ9dQ1n2QPEetaF0n8n1/GgXqneW38uC8eLF4zZRtT3J
Us3nmmp0CdI/PQ4OLK6iwc8sVWSto+x8dP7rfKo4OM999X5A3gurBxcXLIxrpNREwtVCXd8n7Hlp
2k8MRk9i7IJDbMbt/t4SCWyPPJgRfI9eg1mXoiu4Ks0i9qMHkant8f7g3bsSZteh35+YMJpBpJMc
HZt7V1PSpQV9x9PCbp9FUb/tPRXNkY2dv/iOu9c9GiI/+fNYxQovhncjKyvc6bl6RJgEcwlh1Sfs
YdbciGe49ZI+SdEInovuNlrIMSOaFnIWrmlBti3MHJGl6v/8+03rvB2Ks5U4KnL2mchiCQI7/nwg
Y2uACUmG6+ZuKXCSWL3SISSefeCAVXd+zqDzPy9eo6/03PtSaGQjWJ3pPGu0mqsKU/YqBQL60URu
s9BaI4Ip1MAvyNSXoTO6g6ow3e9NFK3y4+kiWqYA07JdIbKRqa6IduAZAyLIxvFCmk54GKuKEiRw
z/GkDbtJKBf5nMj9vtTqFZpkba8HZimWhQ6CwEt5vP0wdvY6Nv0ABpSJ1PzaxV2PtL2egA8lDG71
atqAmENrHLb6oUpW7vwmaoULfaUwV0wmzn4CwEhKn3qvwAYGQnDl9DjWmtQ53Zv0uZjpxqpGEKeu
f9PHIUOJCdiq0j0TK1Kdxnc38P/vx/s/HkuOWuyRrJ6OENTcf35Qwugapiw2HHPZM4zwAWzwPRuF
mm9dcG1rrcWUnpDHIF1T/kAr29E4hCBhqtlJC2Hujcoh/8zQGDNX+PHk6iRKjJzxVNJFCzl6SaMU
xDUeP/n/lEqP98tpBbctZFwXRuIZ0NSDHJhLs8nIdDpXCVsF2H1Ra32c6Rg7D8gmZeRCDbmXyoFQ
belr+2/VJb8qgMzUjuPygjoxgYC2oZc9sD0LDoxFkvQLnCj2/fFWRV5dMh0suZduFACYCCXq7jlu
JxzhDNXQypIRnSYEeNzl8ZRo5xxU8HGOrQ+JX5AWMV9hiyH5q70xss0Xo0X7yU1BGvOwNY/wEbKN
muAvbYf5oCHncqh08p08tOvlqmQ6dOZ8OxBTXu3kKS5n2Hy7S2StiVJNKgwDyiczJOdXqQeGiarY
OqrK5JxCkNNbDyfazlHfyMa1vBihlZ41BI0pyS0PnsIdz7n/tdTSra3F3pn6yzMjpgxlsTZzNEZe
XyvbIYP4OfQ9y0hRaz/uxwv7U0Bj+izmFLygN/VfbdQqiivUTXMDtanCpdT5VvPofVS8+69H72nY
M8r8mcxousL7STcH98moqztUMP6Z6bmxtByl+BSMdc1Jd9J2lhdBgcuM+ylMUQp9PWnWgDRwDJeB
y421kjeVfJF6A3k+652iW2uToHftoIk/EJm4VaHzNS20UKWuLjlidzkD0WZGa9m79K4Jgh78yLlI
zWyhzVkkWQine1/ukEhyDSYL+S6q1i+jmzXLPhzAuER9uvelArtUvgTlgH56ljYg1BxW1Inzp58D
40Tht/Tp/67HMN76OJVP9HH0rTbVoBbH1d/XXXnQ+b2sdRyd4FWBM92wmP4bb8pakQIgdBHir7vC
sMwdTKpDOmddduYLdl5npZSZfahprOG6bYuXPslhbfWe80og4tUdaZEUpXaM5pc2asD3MITVJ2Vb
klH7Am/EXkbp3VMVIQM6coRFLObYwDz804Dk+wjzHAF9F9C8RXJokH1KbxqvMKto5YS/NsrW12uw
9a12VAqMTIvEp3MyqOAuqCpQmiejvpNnqnqwr0ZG770oXLhFYrQvYzjhlIm8cpM3qndk+syDJr/j
pUxSSEZl3BxOH5oOQajIcMTsqslAIKLUP9J5Bi4tc/IrchYR1SaOzSys/fr3T0J7NymePwrD4AGk
Ny7gt8xb5G/nNiPsRa7qpreOe0H0JAzWi9dZwUXML47hX7MMOrj888CIwkuCaX5JOHfHnkkGJYam
fD9OWnw0LC/eSU86Kp6fAS2wne8P/SpQs3IlF1tY6WwZdszuDhUR9NHkq+sx1h68oUwXdjqKz7J6
rM3P99kI8n1E3qmGayxn+kHrC7pu2v/sGgKTBCv5xfDpl7txslJjrONBR74VsfT1AG++1cYUZFwP
JDVWjrLtN+HrEEDJLnZgrWv61qtYMQSRWuD57oZTtmVoqx+7qvXxFXsecuAiJxBP4d9Odm7Tdtou
s+3VZIil2n3vrH48uXjiYaxB2573kXtDK20+ZVPhrlJZ+xeW/UN+s+jjfiMlKPIlGrJ0Lyv0Nh3j
E+EB9dq1m7n5FaOGmw3yWQxULVYGxK6AksEJBOu7OdQGpydCUCmjh1A6MzXoevUEnojyBhrC3ABz
eroLlDHuWmu8+uBr5rQM6pTslERnVzHiiFMuQhDogZikCqCqU0zZkVIan+tuJO2ByOFgbPxFiQJs
l0c5ecp5v6lrtYfJ2+gvWuRVm/uq68KNcwst2gbl6D2R+ZwtIBRvu6pPbsLGQ8SqU3xKWJ1OUkGo
uH7MTHtkmjvPQBVf0T7ejxf1pDO4HEaQgsIvr6Pj9IeorHU8q9j79AExifTq1KPziGQo2ZvKAOk1
gENlhLXyLQEGVAGzAjCK+TEoNesYxBWxYr7x/e4BUjHu/MPep0tv9h9rmrCF6bCg6apwWL7erGlt
R2yMkzekFXndSo7kU8PMll4+BXty0j4i0oa3kkz43hPknURKL7NC+WX58ihFNUuke6voIuYd4XDu
DB40Bgr2F/2nl8L+Yvrwk2TYc0UA7OeJW3QxdfHRysl5xM1rPfkaevOgc0xmkal3iVKASjGChq18
q9QlilW7Vzdi1keZjd8f7vcqg51hN8pRY5Fb3PeV5dJGJyErD5NkJWX/LVvV/m6/qAMBawYL7iZv
W32R1ij8PN/XHq2iadn8iHMlOs88Ar1dNyWwwk4KPEVs45cyVgF6bkYy+7YOaxiRNbez2m1JPEdc
PHsizL7/Ck2vualuxYCOEHJpt1EHi9avpT7bc3QS/Z0IsOtkMGyx2+eyRQ0YqVl7CfIQH0qMCxBX
Fn2MdiuBBEqHoxdGrLmRT1sXYz3779FDzay7sUuJbVaZuSGBBsg/mLPZq6hwxqeFme2Iz2ISMI2C
kOx8XaRmzrGdlZoOAhl881d4UgGYBs7IRoTq6/5gNGQAS291lVT1Ams4asyB3oqjxU+Yt6KFmMyf
REKUKIdV/Jplm68ntjpO8goC0Eq/IQtYRzpAk8DN7LMXfqmnoHjOKPFbB6Q49fCPOunGz0DIm+WY
AYyVJWjnU0e1VQ4AtZssLmOP73CuFMOCsf/9s7c7uiVhn4hNN7jkws3fVl1kzfef3bKj4tR67U1T
KE3AzGAsibIblrdTFIJ/brMi/3X2qGND7NC4c+mgfVZRY5zaKaKtbmCqlVdH6yNzBc2lXDCvQ6Gf
5Oz20qVvRoTA9B7BFP1k9+gFG5No7zb6HnEOpqpcJ223wLjkxWs2iWjROb65gwTtHO6H2mRAiUxr
Ivrhm8VXvSiyhX32UxdDQuoX+kmKwwdG3p5ItZP0p+uaWa26EnaUfEv/u9snPShDxwOh3Z5lE4ot
XTm3FeOk2jpKKWMSjuapKOJz1HRIL2b9ghVWe6tRtyaw4eEcGd0NrUuzjbo2P7KU/nqhvQYoCprV
PP1DOsFdPFOmcNmVdWTS4al3ntRg1EbwQHgss7wx3KfYzI+AFZVVaQ+P92XPHPTrlJvJIZ6bvGmQ
m6e/nwnemW3h82jCwmpLsWU7xts2lUa1l3taRLFk9c5eOvrusqthMvNFXVTa+m7zi0ZrFZkebBS5
rI3KySVi6sjY1zvqSqAcOWOpKY5P+Sd1PgEZi/cq58En1YR9iMJk05qQZ2cNtyTOxErL3xnGPGJ1
wb4JSXwE0TYf1oRaRns6fLt6ED3ywL6PL8Qnwt6PaOyqLQBM1wzKRc+olnQlozoFttWeZd+alJOF
lsJo1QiD/+qhis40PCODQfoHyJX+Xxb5t21dhgEGPb5ZaU9rWXt7BS2d1DIEmKDAq5aM4KxxSIHg
xfrfr+RbE01Xtmjy1Nt4g3nzOq+fzTXDDQk0kEKE5hs4NOBI1OT5PlHJhQu208ZVAnmPCxUW+4kj
ca0V/VGqN+RLNZ2hPze/HuLAy9THLoXkbdLwWt+f7Fw3il1XglAZatPZVOzDLPnLcPAcoNXaHAx3
SGcx06wrCRIwLFPpvBpekv6rFnh3rebzv8Fsy3UwmVlSwfHbAdRxm9JimxJENO6ZHHYHV/tOeEWi
LMuOJOhSrf01uuYarhFShAE8HhYKZXc/K1CWr7wu9G+GPfyQw9ZOt4qDKWp3TR1AL81rn1Ity06q
leXXph/3ZOQoy041iSQvFHOG0117Gq/7YJbu612x/lX1trSdKzLnSAKdSSLFqN4JNbJa1RtiCfrR
0fj0ok9yPgHKiPAD03ztsD4vDVRAlOQD9/X8Ule52I7Z8B1eU7UO9OaotXApCStroOPiL1uCipgu
ZLNMl9AwttI0NYXlYyUasbwXikwp27N86C0fK4TdwtH5x5P/1toAbVGlI2ZRbti2+u6+jUQ5tLaA
iHW3TUN3g/lI5SsnWvIr+ZKN/BXwk+NCb/qT9DzIA758MbzaXMDPrdYj7exTD2l/5SqUbb3wz9OA
4MFSyEFs0HnL0R6HY+MXj8qYmkdZl5d9vkq5L8+uhsiPlDeqcEI3Mjcky5k6Tyq0486OoXSqyCuK
3jpCi3/QaLV8YgMmoS4hkqufAmeZ01N5aG29gQWA0W9+N9paev37pTPeCo24dJo2M6N0QUnrvr2N
/c6Y5uGcSZIWNPvAaul/ExW6tP10m9A2vHV5t+iasNza9ETAev2nb+ua/QY0avMglYfsK+pXUsH9
gzKrJdUyyU6al9ck7ujmJa7TCwCiQ5hExskeO+6zzrUvSrYJ591duM0JLw4VzeBN/xhevFMO8QvS
13cpJAQKVVa3PwvFuFQs7CA142XkY/fuGTIdlc187ztBcUXPBXCbZMNrb0H+jqLqpY9Uj+5o2gdY
7lwQVTH6xoFUIyF7QZluqZi2aTSFfnfoZ6tAYVXDKibNc+NCt1nPfLqdCjTlY+ioO2Tq0zqC7UFi
mwXpyQmBo88vWgFiDHIP8AkDiWAKUlGeuKYhIS5IM5+QfiIvI3NjZMW7t3Du60fQaEwrbcaevmqg
EzXVdZb0T1oc8NdUssjlQe7vt8q7/dXFOaQ5KosWhY+K+vLPKykAzroJ6PNl3zffMAp6Tya4h70H
3XgxgrUg4sZonlIHKZ8KOLTvgINnoUfmFP/awRw9sTWhrzKxqusHp9Iqip+0Wg+6s6/yNH2s8lDb
2JIRG06CQ09Z7bwZ32TiMLi735JEpeUJAKHQrPpVq0Gdz5N+UQbpzgVJsCTKFVezkokDiuFsl2Oz
XYrEnA5oWu39TFSaCxWQT0xvhjKnNZrBFbNkh85lAkhaC0LGxvgeoz+8/f0Cztfn90prvn6U4ypu
S1XnzP8GzkawZKCktmMvSR5NV4RTMQ0jYB10wGgtU/fb3/+3d/BC+d8x4KcW5lCkG28kc+Bm9DkQ
ylneMTuEb38LMR3g+TatjWeY07Ufr9mo2M+OGz5g0/BXXlQlWxhlyoZ5UelxSqxDjI0dp+k4T3+Q
HR7tpNLNqcXz1Nfj/R35ZXtLQLMYA2O4TbMrHYDWnKBCMsDffytn7pj/eRG5WfDXQAEisRz/1583
4cQ0capTw1umRJ8fpOdB4cDBOBH3AwQDdQVIxbq300WyAsnn3pKuA+rGYWpFA92bDTUdDP6CXvX8
NtcI8iI7mUGGlrtXxR7G7WRCXZNvMeUBUC5KhX0BcCDgKSz1ynweH0z9Z9iW9VFJUCCR9IIxqEc4
hMrDvVcO+lQATpw51ne1b76VBrheMY7VUNHUKO0XC8kb7fLeeQgUxCKmHzCf+185AcmW923c5Uhj
5ckcRsWYRi5DfRm+agznduCEtEmN1a2ECin5tyCeVBKYlXIjYUp34YbISNbUYpRR9UwjaucXnAnl
Ub6VX431P+54TZtvsjcfl8YlVhGcECp/b+P9dkpCWuSqJKt7nNDG/jj1ZgUywUH+0CQkIxUfOgWe
RWMaBwddOTySmZAV9aqzpPrOL9KlyAkyXBoEnCwwtT9UNmXMKnIJy5uVi1b42ZAObgGA6kQ9trBb
77EANri7Q7ao0LceU+aT/DQzohCWmR/EdBO6mlhCwrdEHaqkumjMtScbpaE+BspCTayRWug/2Joe
jCUuEhLnG0apcp5loG9bpgmy9cSYnu2BHE5jPnTW/fAcOjEYUKPCuab2/ZZEo2Eh63M5Y1Chv63R
6aaQhs2IO6el/dUO6ilmBdoSMesdQtN7vrvxlbh7hoKYc6/68a5vHIrhjlS4u5g06wcaH/OPOTRo
idpuNLbkKxk3c8D0fr91Krv5ns38vKmiiSE3mGR+G2tkYCuZvQ8Su35hF19JzVOt+Q2FIWJoKXHD
5beyM1XRF1YnxkMR0xbzTXUvm87yRu3IV1rJ/oTmtNjtgIEANdDwfmoJFuLOOhO0+kFaEVsvNzZy
EnGvQfFfGPsOs73rmZgua078W80LvhJY/tpOI4l68yQ2Ml7/sYi8O7ubgMAQerMGO+xlb1Fgfl4L
l/Tons8POzkkr21XT92LRjfv0fKJkWeotjJ0kBwSJBNVU7/vSBBdYMahJ50+o97zHhTbWzjTnLms
gYBtNPfskQTYaXFzSEkSOsiv5ItZkYDWtVFKqGGt7X3mbGf5Utjur6+ILcrpBk/aM8nMURLso8Qp
TlaTm3u/c6nBh7S8aSlxULZDSAabK9ZBNxS7sRTqsuZod4dbNmpwVprUB1JZxZuGjJqFbwYfrNnv
K1VMc7I7Qia/w8vBYYW7JhuomWqgfSSQbgkl/hIXVLJbUUG2vh83uoHUTnji0doihXbJA6xuVIsG
UVITXzPqubJsBUkzOeHD17wdH3DCuYeQVPZ/nPTfmZhJCiBk2UQJTtfGph/35/LfpuYAxYo0Xz8y
TIojEgbG4Kcamu2mKByxDuPIP+YsFMtqir2Fm3nd1RhG5JxjrMAWrBp4SsP4EQNVulbcXOzkW51a
kvAmZ201vXc0HP0cmOFGrtYS4EEPjNHYf47sfh7kzxPJ7xvLSE5T5oolhLaOdu240auyuQWRDaHT
rkEp+Cp3Elbof1wIMf+ifyysloaZWzV1eMe6bpjzPvnbwhpnttmYWtEs760kNO8sqKUSn7wgIvBy
5imVJmqdwCIp2eIHuJn16JHs0ZOLmWSHlN5zaONgiKctRyjCTeUjbJlOv8srDfKkIAh19PxoGZYC
P91ktGeLNtNiAl4ToN/8QLeXGL7Y9D8AgUyXkY60NMjqeCNnYmZmrQnu2U996N164cCYKlR3q8MT
a8j3mCNR8kWXaO4OahQTz9YLN3VEbvgIqyRudAKJU+KEHfWxDtqdR7fi0qfYhBUdNJP3iMCsONci
+EosCLfpoFtEJGL16d30eSwyYqMJtJTaWLoa47KwO5pRM++SE81J5iyJvDx3SludPE/5msGNwZCO
WFSqiJU+bY+9n8JLQdhL0huj1pneUGFpgp9r59daWRFW95nkJnFhPCL+0V4w35W0FucbNAO6Sk2L
Wf/N5xs03ojsO6ThmZMzh6wPqM5kI96Rxaqr1NYW1+O3wIra5TiRconEDgienmTbrAvWEfnUqy4R
2gF1e3tAeFWRAdHSO3vhpFbihXGhlZD79TKgbTrGsXA+8bGs8kgPwUi14woiwab3yUpwgq5ZD1h/
9jVqGBTNcyu80NBtxrazj2kxr/NxaIk5wwKhg0hZ6rTp6DEzQWmT6vtgmBjhyEKKSu8ZBUdz0kcF
0+L8loJQ/0cTS7wVxwB6FEguDIE+EubjW2+DXaRElLKmk9fShE8F2exLvQ6yK21d5Rg52lf8S8oG
bECM6lpsFKKbjmY4hruhcz5WRlPQwnTyI8I09jGiKXdlnbkXB2E1cKv65gKgZiccj3I0bvmEgzbi
apcivRalAWEuUTxEtQG0CiRUu4as43NMfCwz/RBGZxnfgrFvOA9ZuEtpdvW5p3wmOOybWfn+jgEt
rjExe8Kd5KdPx/6QOEClDS28xEOvP+uJVy4VgZ21yYsH24uf6CK3a7bPYD9ZNp8AjN8s78wvJAB8
ZlDVXJ20QD6dEiqE1sbmyYDDe+yKnKB1njx6i+QSzzODY666X0eqWNixMQGzLv2InoBXokLzAF88
X+l449aUv+2yLTpQDqV3G82uOkwdyXZ0tkkgoZ430vLp7zu29X88DoCFqZ/wRKE3fUupMUhKBMeb
c930yVncKYijmYSrqDfXqBLUlW6X5us4NRblldmuCTyd0wgb64nERGC8WnjrjcB64kGfVg4VAe7g
zF1GSRVuqtmsGJABsSS5CbfTbGUEyvhJiHG4ym/W/qENlOhDZE4+sR0T7RyCg4kZMXCxKHFOTbFM
AvVjkv6Qncy2gYSX16261vSO5ArXnuV4ISSHrIVMawbjVkRKQaq10S4iB5SU6Q7ORyvVjhxk+auG
c0WFHHJIueQGfTk4dMbnrCu3OCfaH7kzPRcTlv2/X+X3FT6ND8u2aaDp7LCUjn9uKspIKW+gQvnV
RwO7W56dFsKdR8RuEH+xmgz17PwSolyFKo5MAMMXeUauc5jCKjwEKAYWSULwDTYzDHSaZawNjRl0
P7n0KWquNvxCWpKWyXyDaMOLIgjR4uTJ6W84x3aEtJbO8jkw3P0swkEJbqsvbgWDK6LDz0EtZ5cn
DhaZcAQxdZo+OGxNFy8fL+ixg68ZpDcW/5F+2jStjNpyca756JD9QDtZ/msNreDWiij6h0VNnxtJ
f+7I+NVpnKvgPlEk2POh87cdWaX5PSot+uW4pICQDu2qrjL05PTDc1fAgu99ZzMOzrgP6xgeQVpx
K6uttrVGhk2pjexY64BlDxl5osI4DvFIKTCqnD3SOH1oa4hhHQcad760aW7o/9KrvavW+PGJOmAi
i+eQrsEbs5NLMq5lhbDJpdbGcvoeOZiaX7rCgbqfZN6HprcIRWeAdJ3UoV+XKo0Xf6jHU5WqRHCl
IcbNRhhLnuRyJ5QSEXhdamfNzUh0NnZ/v1/1d+d4fl7hALuH7YWl7O3PW0WQoqYBzVCaMS4LG/Qs
nML7QVcu8s3Qp/a1GhsYaRnti6Yc12ot0H+GMRuQm+OST41t7noxa2fgHeSLUMmyDzCyy1LJClN8
7d1or5WQ6KdkDCNwQwSQ/eNXebdr8au4jOA5ZKK1Nt8+egTWFg7wmJq4OOPB4TS0KOexMllSX6zY
v4qwOHheh7G5IIc91tT+xdcYxUV+lH6jcwrwKf06gdVYtS0aFzJmtH3U0GOV2h3F1uDOkgf59x96
7p++6x8zbbPRRFk69f17f5yejnYf00xY3mv3DpUxwGSf7dHrF1pNio+uT+FrYEe7lMwKtow5728u
7rvEfYmMpbDYpdO4RCIjQtybpU9waG8rO9myj9xkWN5tuVTBnzTh72RnIG3cr4WVRQ+mSa1TT3Xx
PLTMNr08jve1Ff1QB68hTSwPN32bf8toDF+9LP5m5FjgiBbg3gyiB6vqLlOoBl+dlLzWvo0PYCOe
HQY2K830w6dmVaOI39CUCB70nAjMIdCLV7T3BJ7ZjH2tag46AOXDNq6kwTKtfeeYW8mxtlP3Zpb0
lHA/oorrvsSML14gxva3zlGfW8d/0Lq8eCnMkvDTIGsOiecgZiK5rg9T6yrloJZgRsmBlthBvXuR
Z3oQTvFSVCD1AapIWBvkRfNKrwMuPSMXO4+LE5s+WdKJ/xqPafEE8u3mk2q8ScMcT8tcGRBSSXQY
SekJhemaM0/2nFqaciwLDkUepNZlm3spCgiOf4qJOcN1uKlsryL/uwzEIdOJHyKIUCzGkebqqqVv
pg5QJsy0AZ3eJNbT4CgBlgjAwdnME/K5cDdR+dq6IJRnK2LGekbn6KvW9a1nXE7WIgzd/LNni6dJ
t+ufRn4F8KONlfNV4zdbJvgs55FZucPOUtPYpY51JRFl1MWNkTna1yS7SX90ZmIsRQAB6UNH/poX
QQGLAWTvroxxZ0aNti6V1CBMxVGvAwqzhUbySOnAoCvCdDhZEzP3wfxWTtz4i8AEFTgTqWiydqec
rvtualo4CDVeekYEduFcNOz6GBrV+qBJLvL8lot8TJQErMR8yeXf6Btv5TRKeHCdsnzKwvpZIowd
fMTkG2bA+GsiJCPNGRfmMGo7WmWsA7PCtYpIEw0S8cOdh9RyLi1fqLO/wDQ99jrtLBmQECc8QLkD
4SbT4rMTNvzWziwCzmvAmfOPYhcm/SfGTfitENz894VgqGdG2PXKE3B5725EWPji5BKY+Is8XXnA
naWAIIsE7R2zH9dmUtsMseGZZohw1kXTR4/O6B6juC9eQ4WkLFJbxDUgMk8JoE1Es99OaMli9Lre
2/h1SK7gfHxTCmMZZo5xNXNsdnLyZjVVtzXNIoJNZSlfUVtzDpcGm0ivPkxowB+kmtcVA91RL/NO
cTKFS54h8NO5fZXZDENq3NzGO6JIR5hRusFToOBANdpcx0kTPnl0IF+1oQcHaSMhMzni22rlX6Wv
FuMCu62TjzutjBTso0G5CTUrvZlZHe3YFLCw9nAA67GOr4y2Yc1O5pMCNumDXbZXmYhTpgYC43Ei
YHIGlGK0ty+WQ1evmUpQjxF5r15b5B9StQBvGZeforINVnmp1ECZQeUG6Pl+pVok8RhsQUZEp2iY
sE8jpmBa8l2JI+PJA+CGBiPA2T/uJ2G13yxD+U6943wkgcEnb8xRjmCSUjqlkbJNBmx9xBrFj3FR
+sfRbZ5lifxfIUTCNAWodQsRsWuZU36C618t7i0H+tVIIGiCys5qM5HMIb+KkTdZhEkvurAaN47O
bZF20eCRVVpigvL77qLnVrBAUbNWmIh+roxIW9PzGcBwliiVm1754PHNvnbcQza5WBG1UkMNY6in
0iuf7iiWiJ7XHv/tcZx5vGOC+Svs7AZJlhIeG5F+yqP4f9g6ryU5gS2LfhEReMjX8r5dtZFeiG4Z
vE8g4etngTSjGzfmBRUUXequopLMc/ZeuzvVXUp4qSW7V4QFP6xmjrGMA8LGFqIaAHKQuldqY8Nl
JKJSkLGCaBY5Uli15D4Xw12zuSaJ2NBWFrXcjd2k4U/gAvVB5v6ENz+D1T2nNndJaKxb2wEePREs
u7S3uAS6barDY1qahClfHXswqi3h298HWwtIEOySK/XZ7kFJijOVl5+8qfXuehX/VqMPKFJ11Xbh
iJKUOux6CjZrDKPWO5qLYjVX9y8BE7KU7jjyh2QnQ9Ir/+AzsHD+6GEmnNOiZnCtHFKslOljSQtv
CUXegzYQg4DziXTThqQaP7F+kdANj6Rg4ApLHRLcbImiTRYeFhoB3c6KW7f26vo+lU+KJdeMvNKT
RpCJaTnJU46ZokLef/7D1sME/AMlLdTIxVrFR3SGIoPDQMjwpodTvBGBf3Rb0/3pq/5dJSbfHCbn
EyrMpxjzAkMC7buOttlJy4bwFA75+x8uAthb5DUUIBfhbobUFd6qaYeo49L8x0Q9Xw8EfjpbvBiz
z9nSyksO3Khop+HKokreGlM891Tvlv8+pqSr1SZCzMVsAFvxtgw+qTWGUE7s9TLEDJHxu0CsiqUI
2Q4tAj52xNTGGpjbW6B39j0Rv505aXbhJmoximtJk2ztV2N0oXBaUhoDFDMPrQUlmsB+GAZ4zuSL
7GpMspFvEdtd3gtX+mffD9f5VF300lS7QcU/6JbQljOnmwHxjJBk9DmY6o4GafdG0nhbG0n2pvJn
UXZD94Q+B4Vq2GLt7y5FgT9pzbchq1epSGz0lDpuBl+S1pxOvyad33iyYd44VGmkbqJAJVu6aJFl
6kTWZGlENJQqLrWgJNganrEd83kWOrCaGy3wcSb6GuqjBhWV2iBsFSDVJuxLgotwfMbOFULxvuqG
hPIGbbWojcDkEQm4rw13AJ5YnhOsAzJGde3YGnmJRHnawdvU18MKOrJYaT+bFHkgjY5op+J+BYXj
M8vLh2LIf2kdZJfmM3TDxyJG+d+pg4Cur1X2A4yzWqs/3Vy76tXwq/IK5svpo+GFZ+HtcbAeO7Lc
RDCcOze62/7obIdJfk0pZa58YqJlyuyeF9M6KIwMa2nVr4oaTqaRo/IAc8D4dsoEz9TPLlwg4e7B
h1+0kEVogI9KdyJF22ZVdGTBlMrjdjDclEHGjdcQrdBk9kq5PwOa92spAhhAM4/bn2b6XZnhh2ih
XGTjbvRYVBVAYOzWOVHNCjeeoqnu2xaFKBvQQF7oL1G+zonE3Zoggvaww36q1jwCfcR1OTn9c5ZN
TwaL+cqNLnTivmlFDVs73CcuccsSv1HERTOlcmL07ciE7/aa0t9UXz4o8N8g8Y+iF5tMViwDyxq8
YXeJ0/FOlPQx1I2Tm3rfRqtGAsHfHxAK2Yzz0pGJG6Uk8YsImzVjFT2JjntTYpHs1RS8lMy+27o2
f5oaqvE2BdPJOxZMJvyndROhlqtr+9APxbvizxw1cfH0+udEHIDA7LuCAKbTzo/eaqOsd7adHib4
UGtrbEPkpB4fCyh+PeuGtfQqAiHGJ9c33xNL3moyK+9OlH82CPo3owTEJSiHrFCZ4zXpn+jtbdEr
UB0yD60sj3pZbIbZn+5iV2+sKaRFy1rCpytQZdgncju9VI+WXb14AYDvjtvJFIm7XfbN6kihbwSt
c0vQRV1zycrTyrIGbA90eTCXe2naEcqEajYWGJ8+EWLSHupNZAZEurPgWQPHZbgdxO+eNGK0/Fx9
g/HUF+ZPcures+4knGcTNzFGWabRFZEAtARxJiDcJiRFw/YA16md80eq69ATzN7TmQQ2SF6GqVfp
1oib6tCG8hJp2rgvNf17v7j8BAIFkF2MZhAnqxtdTL5K1RsxiE9dkfwwDcdc90ZbrZLxnGpEYzAo
oJgh1HZVM2dRXf9atWG2dkz3K0l04gj0MwrOGriqdQIlM+SACif68UnHG5oT3ly71YNnd3z+I8I6
XKSPwGafQ2F+I/ssXU2Jcw2MMOBSIHiwxdcadLc2AzqPlzve6am3Llw6EUOgzoFngjERSt+JKB63
xjDR1O2HV1KadDAi8a840hBZuyujCo4YPo6SDj4YpFTi6Kje3IQY49YhtSNMXYQCBuZkeD/VeBmU
Hq0apzYpJSSXCN3OfC00tPa86JaP2wLjf9VA5TPr9Murk/e+yneGT96LAXRim5XJY5qN0aFzq7uV
xkDK1YvBn7sdu5nrFWuQ7wmc0nSLPzgivNHRDk2d/HYi8QF+DzUk9WyMARuBeXOT2UCsXMipJZ5i
gGy/JV62dQg3Dh9ILfYiqV74d9qnUxnNkuv7RMhF5tDZRLK8niJgpVCTLrmT1ZDPdjVdn03GjIVZ
BH6XIJ+OkynXAcgnovvKk18aoHmsAI28L9QuzF50etaR2UQnybm6k40M6B7J9/l46VG0UbmERmON
9c1x/G1l9aDqLUQpdVS9llO5LfNiwIgGvko4P0w7NbdOTFAgpjHtZPyoG8CW0vGSY2A43rpjGb+y
AvBcdk25yWqcu6YLpuMsoA5lkG0K7aS75O9hhoIHAzygDIacCzi2rpMVv7sjll9moMWhd+Nu39WG
2iBSjU7NPXWyOyzs4tXVxnsSMbIACY/XigmRJZ1+z43/6Bjpj1YM4zUbh1/C5UsqCb5YxwYn9vSm
bEqnXCqFux0cdzNiGzoBBEcyLvtpTeG1A0MD74WlyjpJoEH4EYsFz8U2wrternwzxmprxNhci4B7
jlWvTZGO/P8VDjr+mJwWwQY8BDJxgWMURu9WS4BX2/VvxIY5eRAZyroO7Q4f1dz+8FZl0NunkU9l
Ncc8I0D1wNMbawEhYl61IzPTJdavPkOH1VWQpwP7gOEGfDAAQKIX9T0GlewMDG0jjLQ95C6c5AAQ
md+m1RUJM5R7/SvSqcRmZbmmVPTbccIfk9DWo93dh1q/OFpOyJy6OjJ6HTOPFrh6zlvzTvWewc+O
9lAIweWZ+TPckAzdNo7FwbaOrM7GdTJk5qeJJNs3E+11cBmEYU+fTD8oTq1JhoTr0lmZCud7PMp8
G1Gk35lp+NQqO3zH208thE6QcFH0u2X9PeeX2QWO9UWHeNvw62PYsatVjgzINUfKadGF3tdXJIk2
S9ULIdXBrq8UCe9jzxdOfbBsLC91EfHOY5HH7HZjVuFtxpzECzRpq9w2tDVWhm5jpRUr4eJjmAr/
ue/75NQYdkJJJFIIms3kZs6bFAztZtL5VjA6iquo/OjU1xFeI/Ymqo59Eg/HLkq8g85lG7L8BmzJ
bMQtDPMQDD24bd5T4TEAsd7ZYo8pjlocZ2cyy8YcRKvvtdcicIm6Y6gnX0rfYMIluqwyvvrYrzed
l+2NgQQ42SH77CL3u3SyLymGs9Ar3IiRRyT72qzLH1OShhD5hnRlizl9SZuReBjPVKofxnA4DHkR
b4AzHWxRkBTisBYycifeIYVur03U3p2Z4AwwIt4XhWburHl3mqotKUTrKKicV5Z+xtWWEesyK3Ff
OznW18bHa7I82zhteHVC/MmuazqvKVmqrPYs6xT6rgI51jifrhmcwqCv3zT0ygf8FvE+JIvzo2m0
NdVh55NiMMMa9PKLmPToSTHvWTXzE4UT/i6yfHy2U0BUsV2k2+X41D1SD1QQDgDCuOjRqMuqXz7B
DKSPa5IamWuvnQwhJ4ng8mwRmcoNMRBqk7ilv7ERFSs0S6/wVttHt27fwG327zKuimMqcPJFU9W/
235DjAF3l2M5P5u39UszaN4jPiT73raoA+fDEzElF9PjnrX8EKEiHQIP5vYjJg2SaoboqZ/y5pbo
2gYuR/QE4C16Wo5PyadmTpRA/+8IdMUHX3bpRZhBSmXANxgGqpxcInQQq8gKp6dl48rsN14YdcKZ
9PeQadYP3hRNlz8nzMdjBLP+lHm3f4c0JJuxLM8alCFmwd030l6sNfGx5cGcMnl0da/h1x9J1YSx
z+reQOCqF1+mi7kYGm587X2/eBiTmTDP4PVVeOEls/PuTZfAq8nEsiG6BNObQR9tOUFTXbqWebU1
rVS75rWuIxugi9b3evsY9dq01szQ+14KZ09IYrcfy1xnFQAFvhsm5zrBX3pHNACgOn+HVoAxsrVp
dohMf/da1e0p8gj4q7qCRmvQLnYC0q4mWe1YxUjWj6gqnCL3Iden8i5a13oM9WzfBTpUtKIl4dQa
z5EQ+ndGQ4t6X+Oe6JsZd1MgN5mPmyUVhilR2bkYjPwupPbAS7cs0mkf50Gbr1UVT9+mpLm3ZRhT
hBa7hEZZuIqnkS95mH6GY2+v7MqXdNrLdCvNBrirP/SkyvV4GZnlDzPyyNKo2ySMkZQxcnkF5aPt
NI9oMN/Jwl3SJQPuLSxp8CGbY0rB9WIXFdd1PtU/28RdTaal/Tald6t1c7xIHQFrMFBpkVnQULuB
75cZUrw4jdttjBpra2Xbxt4TJEjGjUZZUu8q1N7+cBxKx7tkkVK70vDjJ0dT5qpzG/NBRaK7hVZX
r9CkFB8qQ91T9qOzL2VVfnRG/eKY7fem6w6V1xn3STe0VVaP6clu5/dUFqTsNV6+W56Nc39nY12g
PIFvNxJ9t/H7SLxwi1frkObKm6Nj3ppIPjq04yTWAaSVvdtRNe/qajfSpH9ndVd78qtpa28eQq1z
zFzyETcqZsL5CdBTRAsbzivrNWdThNOjiZJp3xu9/9qnzSPPG1+pNvQrrY6bp4Yi9YmCjtoWjSO/
FwZiwfkMimHeOkUdch001yY4Z5p26VsQyvxpHN2WXBgsVDaFLmjtLP3IFUnNMHwqEWA/aijYr/kE
mKU1tMc2lQGNyPLNVq71IHdjkjcRa8qkOkx2czeHXIy3zgmzXQUQG5OXr+1zh6EK8NAFNK3GVME3
+EvYDfSIWKphzrvUaIHti3T6WJ4o4DyNo0WoHuGwF23e2NLRzstGctG1q8L357ll3m+0UUYH5POv
w0y6Krzi70abmVc4SwVWAyNNTxbm8uWUhYj177zlWCfzM1GT+VuDmpt0oomoyeCzBTuBOhcjsjna
VLtjRHFFSW9I6PURhpz5U1rFc1/o9Zc/lT8132luI+EgmzQYN41dacwkKHNw1faXYc+CD9rw/Dgu
3Z772PywSrKQbn04EsNYgLldDlqWRV0ZuWmfeIiXBt2FD1qBCl0eNigELpH93amBwEcd0qrSqx+9
bKgffTlTn8zmdz0fmoSDt7NKrefRN6PzcsZyLvkB6R7wRbSGRatV21KyLAX5eusT6a+4kMxNictx
1xm2eaq4o95U2Rabymii7+i2DyaTlV9W6b5TNR3eKKvQ+0APcsl0SKZ2byJjIjztQxPTw3IqAMlb
UWXyY+q4zt3Yaa4oa72NZSlWkw7VwhzkyUfBS6fckH4o8k0xXgnxzHqDWD9J3nWrkvBehXTJllNI
LbpkXmy9E17tb+kL0tTOe/1hrJp2Pb8QHtTgDUPIWW89+7VHQnZMIVnvZOIVn9XFdyz5mTlRvAvI
/Dy2A9XcPiquxBrJT1UU1tqafOKVNdhYTqsjICbHgbYJ7wpBfOPas6XappDZtmNb8gbPm45CcIoM
9gEUi/Uc1546hJ+BHvckAHPRFK1W3qlNl3dpkfQlnJdlR7VwUUiR/e5XRn0c0YxD6kpiwEMlapDl
4bJBxRCfoTysHOXSmwmN7LpspB/8fbTs4p7Y24VIT1nlIpDCB8B9zaKPkSC6WA120b+yiBDrMqzR
KRVpsSaUx2KOocHiZgr9ja9NuQpH33rQ5rUOcNInugpqRdmONFqKJyfdKFnCDjJ79OotC1W+IJJ2
KnLIrD2GbWs8LpshCRwWuCpBWZ2aBIVkcXQpaupmPYEbtiM+p9zRT8uGzikVn3ljOQpgzHJQer7a
OTJ8+XfK8mg5b/kJ6CL/e/Ky/19PL7vLpqOOuK1M4r76eiofWT7X11DGu7INysdgUIlgHQsxpw4h
DObzweWZWiDuM5zusuwtx5efh6cwrlwzjrAN8nIJYZ2PbkfRKoub1+XQvx/IEhC4tSSbZjmmWeol
r1A2cRfkDdebx6mk8JxH1lYnuOEIuQYMdNi/5jHF/171P7vUqz/szkYUVO16S4jXShLlUTHzwT0+
3sJatzbwxkcygK2fTd+CO/RHjNHpzIl3arSW9tcwNRkje2CeszQLXtTQWrtymPOuZ89NZvfc0lt4
hixlhIybl7o26xdWHx3lMkXLY96Np+BZgEPZVc0MrgmK/sVFEBUFNEHhbxmb1IYd0XTahQjhn0No
ns2gTH4ImqCrwsGlTtxleWih84JCjJsDjpnkuZoI9hpYP7/CffoWY27wVBN82KR17GUQdPu4nPJv
Ki6As6TZp8RevCXNI0TmqbNuy83oNSiHm05X+tMzwQSQIcFir2mcR62Yan7N6RPPmPGStuazbEbm
q5KEbZl+N5La/R4HRkm6IvT0qsS8oY1af3dUlO90C2HHEgo21U5wasAZzawefdNk3Dx7HUaKnk0/
ccNX52Uv1cl1dSi7u7PTYjmEHnratWX9UPdUDKiWlU/D6BZPpHgaO39orHU0I5gKkR/1mDJ0bAGg
lWU0NwPnh9TZ4P3aNcgl4f/sxiL80XnVR0OP+56xZjqMhuftIQVlr3CLXpcT/DkuIR7K8mXke3KE
AxXux4r4Uj8XV6XM8EfSuO2KspH/FJqkpfTNWOzCqGT+Y1FBmv8TN625vJ2d31IuaDLHfRxbE36l
hfxBG4LyCeZ8tm6zJH31anDTsAXOyyYyLdgNMvtWKEUomJoXMw01PlgumQZa3gFz49UzDswk8KGN
x1fua+mLyFrgx5gUjWIkjtC846cc5u9nwdd/7I5WNA/7KbelVtXa6xgNXA1JGP/sUNuN5oRA0kda
EBnmPq/6/HUooUcJSmQpIWDUo1g3WuIHCWrcploIma3tnmHSBEwZckjfk/wWudHEMBnpu1hY7bfU
0E4TRpG79KvsWroT1+58nBXpi0CNAOSlesiL8O9GIYFcxdkodmAWiDiUWgeBX44PywY1L05x4Plb
7rHHFjH6cwKK5bkuH1vmAXBIs+997YinwbOI+8q936kpxdOyoUE+7HCDJ5t/x0gtPMEzveMopQNU
urT5XdUdA2LeSTdlgWeiVPDSwtsJOv2aqfLHSAquqEq7U5jYN7pNwoRl12tWpePBabqPptWjW5QR
2AoXmnmAlafXXrLq76Mf3DJayqlje1seGfOjeACE4vjK2IRKew49qW5CJuoW0LK4Lbtx3zWUK8r3
DFTeCo/a8ODQE3hoc9KWXTJPNmPfZ3we7C7HVKP9NoSLn5OSllPgI1lglp5qnSuK0lPr1MFTbjXu
kc6qveYyJIpK87trSQAnTKpGzPjT6hhOZOOOAFCArHDP17whuehdRw+LbAdK1RHZXxXrVM1MLGZ6
U/JUFaWzGWz5Q6RhfmtG9StLkviV4hhroEKiZZ3qL4PgpTWguKrpjFsVOC/MtH1evZwCav2OjZko
JCQ5IqRpAz2iWOuBbW8y1WGOybQDHNPi2lXDf26aevreA5ivDQOHnGbXHvkIvrlqxxCTT2Y5KKqX
h+MU+BcSdqtO5wkCkF7IV3LO/PLnNtf4tHpHPevpQLKc7v9Ge1zkoNBxvXZ9M+2LyC4p4xGNKynw
ybqkKUQRiERSNppVkTPUMVGwabZvlieWY5KFKO/y/PRyogx1SBLLfmBl+LkpPTwhwlGHKizMq0n8
JH1IS3HdK/O6HHOB2P19NB8bslas2ty2tiCGbMaX+eC/c0rWcnpj6Kd/L/DnVebTCMJQJyOnGfPv
R5dnl006klAveqjG//Wz/16Axu2wClTckaXDb/X/nWcOYt0EIBf+/NR8mg4TAXG8RERZlOOfvwVN
1rACpK3WTt2Knd3W9lUiC90zu3lwQm045bRLpvymDdbZCxBbhSx9D4YVuNtCdQORb7Y8NibFfNpY
CAInNz2psCVPvi0BIIOKnqY5YqBkrAk0D3Zr2ryxqPKikvrmBGmoqp8wKn51Qnvv7RgpQ5IBl1ZV
Euyaru9vXuyDSFLxaQqMwAACgcXQdPJ4z5dhZBHtjNs8+NXDuXzQiZN7WjY25CZZd/XFrR2aO9Fm
NMP+mQZccYlM8db4evcsPDlcLSGB0w0/HJV818AQHSrHNR7ThkhEG3CakVvu2evsYa8wKAJEujDW
xR9dV/knM7eTjT+m9dYWUzy7ujZkuiGlUM6pbctmy2hnrQ2zzR5mJH5TgaYqZe/x//VPTVPXa5Ik
TGbhnXvLi+4eEK7edYb9lk09n1MjjXcveU3IN0NMiTgJ01RlpdORhT0ekbGky0qJ1NbHjZzCcod6
a+0p5FOYuNuVh0vftInnyhHD59bYP2MqJ0U0o06Smr5293CF7LPObjeirkKkkqV9Qlfjslbm2aop
gdDWxUc87zUp8SiZCLfLc13sI8+D2kMdQZXZqrWmX6ZlQe9bds1lmzLynpbNf+xD6mSwn5/psYWe
/u26XuKRYjw/E9gq31iELKx7TArPZNhEz5XNH1TG7SOJC9FzNmXqwvL2z3PLWfhWJ5+87QC9259N
GJjdJugiwLr/d2x5hEVruBTN8B/HRQc4zFs2WiBp35oNLYj/faVYhTkzMweGhUmnMKjC+insUZ7E
Q2GQyaSX5+LdIptqu1x5fV3HT8NAgkauHtAoBZ9R+z5Zds88hPL5ZHnOxlE0t8nOKbfUQGhhQtvG
BFs9x1RFj6NKflkeAQeE+D4FxF48JSqE2OJmu4BJ1ipsx/GJ1t5I3bKL9qAE01U+jPvWrwq4znwn
IWXPofS9/5iPsX+tKpIBuyY/12XxMAEWu3hxA9AiUUhpLTx1XlnKbLMc1Ef979NulmDr1aLIwdQS
wB3mR/5tlpdxy/eE9IW7jpKfjCpy8Ljj7UFqxHu/iqZvCA5Yj3rUMlyQ5k0Y+eg8OJ4kNH21AOa0
ZccoECEHXxIE81NovObEAu4hu3APw8ogzSxdhTXdX3MY+5VeZcC+ehoToqink0eTb112j51ZmNvR
oJJdhsb4rijGYcEaLJpQxQi0Y0+YmvdmeoiZR6yBpLtyFmx+dw+FABbZvBvD7cP72w9nPsUvIzXb
nQi09k1TFB8lECVZqGv7pSxdfQCXCc/OAEI79wz3Q7oWMA20Jxf4w/brDC6BrCcPVEyqPeJccQhE
olYlou+IXpbfHobSQ2GS9jPICjtqIQ0aEPMmr8MtuKXwHDTa30P+YBBwVVyEk1f6apgg/NbT8CJR
fRw7MGhIv4Qo6P1bCQYL1tYINDjn3yar02abzpDCyqmNkxfoRCGIZatD4GN8nw8vC85l4xhMMdMA
K7Swwga22kAudNqZ76EJZyyOMSTYZtK80+FaDgchM0hJjlY8h8fErubuiNlATzXvItFMH5YEGYdu
KW2I9vG/jhe5DVPxP09PUZxQLm1ORZJNZ3S503l5JMaIbPkuQ+s05ueApJM/x4fEUmfwt1WsfVGO
xKJshb+Ip/2CHY/aJk/f3J4Ai6jyrW2SJAE3juRg+l3y3mbDR9JCLPWrSV4ZByVBn7zxyyPdLRV1
ZUVJYQE+KYkjLwxpzFnaSZoxpKGOODnARPhTBwZ+m/kRNT7AU3Xs04kNBceiMkK3zCeXRHp2NnId
S9/ycErcG/DynOHiMDL1oLRZAg/GZY6Lg5G8r/qz7jKIMdQfW23mG7pu9mA2A18iVjukr38GsdFt
M9He1YCBD8sF3X3K4qfczXdM6IxjHIXq0uuVuiyPlo2ad/8cKwcSoAOifGBzUBQqZSIurO3/bqxM
iksGRZFWarar+/qS5TBLZh+KG3g4OGt4aWjmj2Wtfifz3nK8yIkEMHB4BQm31pFwslxYV92bxLbr
MJyWdRkcmPmSTpjTGdDTZjgRIQayWq0ss5gei6r7vbD9lM2bbDWTIIl9vNdj7p9hj3xjKmgDvmSt
/4kpJj0mjvkxxCq7OI6E5miOXE6iP+ao62td049NFu/TEqQhJfRTabj+qbKDd9Je4Jn4lrGNW5/e
8+CWeGw6GvBCQp7Fn2IgZV/NCcaFTbOyaQp0HjEUXI3QrmPk/UyM8CVqdHXMNSp9iTkePHNVJnG7
SSIjXjud+TX0ycuQ+EQpxPifW+1otfDQ7Eq/cF0cmtK85T73tvwGQWmW9HAp9nqDJIeY593kYuMx
CEedrOmhNrQ5WkfdtDyBAhcIcz26poFk76tkHoiH7kkWBNSDnS4T2NADLl3SvaONmTJBKPzjmDbt
RpX3oSLra3JbTN1O+CttSnlMEjJtCAdvVzKEXQqPbtURO7FK/OJTNPVmRIU/8n1KQi9fRZF710Pl
bbtw2HegNTaZSS5sPohjNHDX1gj/XIdMiMeU2vNAE8VX/lvmlO1az/NHUPLkZMWtu7biJN60zI6g
r5JPSiLNZUrA1wk/4ZYYiDMRKZT4DAhK1Cge6pK8bxEX1zaxnJVZvpGXOuxMiKt5QfE1yUmfdytI
k2lF670BQh674Zrwv+cSnfKGDX+jY52U6nE5j6G7hV3gvBXpq6/PNXBU3FeQct2TCrur6O1tapFT
4WPuB3/x4beyeK/oOjJTy1Na++wCLnqWaOOv0U9c5uYRbRJZmvYRY8OLwlQOuXcb16J7T1rsN7Q9
13mOKDL3dEW/WL86ogiPFVZhizxtd6JgoAqTqXITykMYee4qaZm6Qv3uEprpYmoBoum+SWMBhWtG
aWYsSMESHg7JvIPRDUtgnQ020WQFUldsQc9Z3F30hOp/3+QbWbOs97XhqZPtqxWW9bpOFakiKb0A
Ol5oWWlFnMGorUeSUfO4zU51ZP/0wrRD5QWEBcSCxppO7qEAmmn3ixL4UQGaDpV+Lcrgt06TZlXS
/t9LV21bg6oOeRzrtKJRHBPVgpwvNdaIpfE8I3wntKnGGTBQsxhQfVclMnzdHu9SWc2Z8tXKxurj
MpnFxF8VmwS0PpPg4a2JhAZMITmAUtFuiUXlzVnNiYK1h8eqxQHW+dyQY61FhdprCfLi8Knxhbaz
kA8SvMQdqbN63KGSdphPKDyyhvKZ3yMWL+Uo3HVV9+Omj1kPeT6asKQ9mOHUPIwuuSEkFCvaDEej
F/Az7OiFMhm9X3tXRkhhADWcR40uJOk02Sqx5feO+Z2lkps7uc5ZE4xUiPYuReEAmR7QpVQoAgMH
ErxG6SxotWDDRPDO8vcWOCNUvKHrLp1ej6cgFuu2LFiBw/K6YF0hAicRR6BQn2S+g5xQc0IWIsck
ZqVPVDTp3EFX7DLd6/eObXwVNFeuYuAPmkhM3aUwMu7MbGMdGZfYtTR6VlHdamd4DbeJwfghpg0Y
ZCvRUU2VWlY+ZUlTPNAFXGOg3RY0Ih6yEm+O0UzaFULlqqikoITSORtfMsNrpDmtwyH5pF0or06t
2p2tzVSNaHyVLlUdK0+mjXqxuCxmweZ4ifNyuqgkAoD6b3951E+ptkkpu/55YtDQL0srqYnBksam
iXUyrKf2aFjxvm2aCR4H7mvZGisD4e0tYKi4+ATWupS6TlrnYpES9t6ghHPMEQugu13lKoVEqdEO
NUPjPqJTrjo/XjHGQzCxKT7A0Msz7xikOu157vXbkZvRyhA11igaq0Qz7cpYzA0aF7ESxoXW2/n9
IE42cPvFUVA0/o+6xTvoxn60CqoUhFikNlkVaIwBQYCRfUSEMcz1sbSma9VAkg3IQW2KpADt3jSP
wsysTTBDNDRw1iSPZ48lIifkFG17m4zpoYkbZxUC1COEUrMvpk86nBZS5m2iYxszBuquiL8xvO+t
qcHGY/BVt+qPXuf7QZ8KYXpHpwwd996O5AHoY3XNepy2pF5i1EKW1eZ8k+sakmrgGc1DkLTXkbMO
6aztyLMY6DA8lIpxf6IOjjS9JUYKb5bRZoIhMmTwRRmZ2QS5A/eCded8tGgH0dZ0JWgwZD4dHYQ/
tRo19f22qVkj1LqsLw6mgoupBz8wTaGTsELWapF9j5xM7WkloQDlbkpfz2UwYQxJkW9rzIMmREAy
P2nKuGHiN/c9evRcK34Y2Kh3sN0ALYfoQKmTI/SFw4dJ9VSK7xWtxh0VCt6yzERny3Lp1GnVzyDI
PdYkQtLdEuI2OcWvzhiuI4X9J6r1iDgRN606Iho3eaCy71I6z349Jgen8/lorMZ6ZlBr1kVgZIeI
NJUni3VbKNzH2Kme7KiBfB6YGnQAZDwAYqi36wT7jS1p4fOe2wz1g1Sxh2SEb0ETklDVay268MhD
vVRjv/Y8ONsyZDmURfvaHB+6MrOuy6ZpeuuqNVW17gyRb7EO/X3C/R+2zmO5cSTatl+ECLiEmZIg
CVqRslU1QZTUanifsF9/F6B7o9/gTdCi1CVDAImT5+y9NqM2ZgLL/ziZ1T6wqXLX//m/f7t+ZNQ0
UhOD4K3/3z+NYEAgXC9KTJbCAGuDZPznm67fy+71W20BZF3/8f/zI7n79VPsWF5bh99xUQw7CoZd
SFjtX6AS6UZHoPFLuhBvWxIKFmOnsx31wXzG4BjvtMjM73qvy303q/RXQkCC4DUXWVb7hiR+PKvq
hgAg/DyT/THEtsN6l9PTmdRNUDDrwydxQw9E8aFFzVPEbSBNNTrVZo41Osvy33kBYVugQTzrdUID
C3xlm8F1juaXSc3ozshBnOpKPeOCc5+qQdVfGdKqCGUb5bS+rCzX9XBARof1ZW0ppNk1uNrQDoy+
ugg+Q8yjF6vJv5nPD6904fVnkR/K6HlKnewVgkb2Wlnpv06r9Jf1U62hyh1O12xvi/BREwuRW21O
i6//F0bzsSOxcZvVYbap5D/E9DBSqxZfQVyQeC0H1VM6eW/rwT7hH94aME0eCgCIjAyhHbDGbGPV
bX5PrmTEFJ7jxuNBV1LnEYWgYOpCWUJ8sUhFAG7BpXyGAzaENKn6Q9lTnPXNYQgZ99f6n0FrSvbp
3DaDNG9ZJfeZTXCNCv5lE+bVAVYs2J6j01p/HeyCG8sO3+2AmpLIaOSMAeNptJJ1lR+49cRvzMjb
qHF8Q4+6pyyUw9sCJOpshpjo+6NDZs/+3KWEbZaD7tUV5oFmoPQPKHo/ale9m8qSSKEjQy+vhZk/
Myl6yrvmMM41++beT7raS3Aolel8klr0YbXBH02jAtJK5ViW4EHb4Qb+gWQYNMxT2m4avCFAufe4
eu9JA91XqA9Cet5qt7w34fNM87QlJms7ZwQ32jGgzLJ9csLsoeunjtsZ4Pm/YPqOnL7PjgI5b4xm
U7qsJa3FzrD1CzpA2WBgbrhj292rlXLKGkhS87NWzBBfqqMdeHiGgeiPuM8mhuNpgFIq6h8oR6gH
aNVLTuKsX5RnFK8o9vCepPlsbdohuxgTWwP1GudQlEqn8hPd+lsDsCWY76UcKnDQNqYLp7cOdVLs
4YrcAMTdazqSbjb/CSW8mK98qNgtiN/CeLbGwrdiHZF7aXHLaWystK05oiOyJQknVrPJe/dLna/I
1Y91pr8hNf7oYgAGmFv2ZY54rst+h8K8a/14Yrz9brJgLpsTRD6XOF7mdvWefM9dja3WUdo77FGr
hcHtPg9yE3bFpVLsh2W7d1tXjvRSlgQ9+pMChrV77KuppI88MoWz5BM+D2esHgVZce4wvsQmLQp1
wpsXUMrX2NmV+8DSb6oH+tJ4I+0Z50J2GuLqbaDmCppgdwaa9k38zomb/ASvbUe83pOaMKWKCIHF
+cSgOs5/lRTOiKte+qym5OrZ6Tsaj5pBPToprYBWEX9qk9GCSbYiWjFQ8zWPF8aVi/Q5ol1m1+q7
XTAylkszcHm/6AK1m4zbalOq5j8YnoEl/C3yAt1LgejNYvVhsLxTCjYIo0SRT5k7SMIwsrj9O6nu
MdfinaACBEHkkYZC6PNoodaisklYE1OrPVVYbXP27WEGoMulHHb1+0C6owDSQKQRlOMU90kYnJw/
w2gdGQIo1vw8u/lna47vQNaOqOC2Kdk242ReMSzuKkbgYcfoS8zLyfRc0R2Q7+7jyWIyYTL3aTxg
aH4+4WAeVHJ5xodq010fIlomBjbu7pWHCInbAVkwf5jQzttWZdca6xrEkdl3+uQTC+AuNSF6tXzV
rgSCFRqvWJ5YzmevjKxd02VP3OZwOlm4MsZpMRzOIrlmagx7c0ILQuR25zw1ofurH8mZi9m+FuXd
79SNMJrjaPSXrjaPmqb4pZ5cbOfK7ukoBllu7RQt0CT/FlZunDX9n0r5I1AK+pXG2tj0mqfrCuST
L6lrn7WTsnfCWzlnexSiz0K0hEhOmC77/uxa2W+mFYgsjRDhfnQdLfWVOnsPgvIAYDxhh4ziP1bG
33OHt0tHa0TT+BfCI7h9ffGJHP1YWdy0dYP20mY2biCIJoN+ERpiAt3Y4t3WUWqEUcFVML92TvmJ
MkzDo0IWAKde/p7EdGqwhJVueRZf2Ij2YTXcNB5MOL/yLMJJwX05KhLl0aUsRkYKimfKknCTdPg1
1TOa0PJgwAjCR3MXFQhwdnpITpIDBDlAi+gH8vkUhvt8mG9WYMZYyVJORHQqpLioNW4EO+QhAfYg
BkTYj6/C5b8h08rB+Yrm6MMIk9vs0nkd/y2olMDsb2XzgayiOxdh+K0HwT4dU9IDtJBYqfEm4JND
HilGC20E15uktdHXgKKQ0phsXx1Fw8if7+Zb1aMKt1BJIA++FCAQB4BSuAIlFurQOWv98JctC0IT
TcINC0pPRsndLJXTYJBB7pT+8rRR0+CXpkjPybHG2Or7ZOI4suncWRlZDjxbDtCEb6GeYoNTml99
SzqD/Ypc66GOmruvjae0F5+G5MrrgSXAqN5UUYrvo/ldZsEjsSghEHHsjBZsuovof9bRMZl5+wcQ
zK1CEYevP9vpeKQVnnZAczc0Do4FKd6z8dcMxD/W0GCnbO3nkoaLNqK8gw31S8/GCU4cNMVC0rgy
xX00h9+IAegW0jqL9PZ5MrVforiwCXY2WLpD3Ce5b8xcTT1NkZhht12mN9MSd4QRu7IYzgjXsK9L
ECp0evWSxiCsl8/kAFvh0FDZUldVfxQn/fUA/EUcraKx7UJ+aPeq6bUmDy7Hyf6m+Dvpld2wp743
RfHvHMR3h1iLDZsMKgHDejMbbM5Fp23q1mw2NjyHIr7FKlPDnn1iU7q7Zhw1Hz6PN7mJfRCZc2Cb
Eniu1G96sfDeREqvMf0uovZNtUH7GxGdGgoqnDQ3NTZinBTzwbLUv2oVwhfWd6gNtzF2GUExHjKt
CNKNpeheSP0pfwsIWQKFojHQSEmRRkNYmPp6p2nZvh/6LYYEg+AcoIB7ZVJ37Rgd2rjddwnDVoxR
qR3ukjjdIx02s33Kt034RjPoZKOJvKjNdp2e7tMmOaYi8HKTlvi0bSPU/BrDcKKGW8buqbCZeABa
bnNU4BIpS3GgW53OYHhMHrBt5aH+20WD5mHhPRhmu68z6Xe2sWv7nDNFZKB+QOu618rgENmfBXun
GA20hSx6LIejXqgXacz7KH7jZ19SIO8MfPaqMoGHDR+sjKcJxuUEqjUcrEOgGQcoLKyY+r4dpv3o
ILaN7X2VlHsio3cV8cU6j7PW8Yxy2qXleCQxyc9w7va0MfJEe3T8dM0w9xH6AJxsXra41xvFbwXy
nfa1oJc78fgI0KbTFD6Gac+Yn+aOJLOQJ3hp2LshZcM7xj6zhJ1amghG411Y3XqmIMGQHKUKTX/W
jsHSaMA7EOLeYJu3z8jXQ26A3kJFA84JZNwY8h2I+dUIUy6sYR/r8bECqDNYFRKx/qDZ0jOTaa/E
1raAJRIVJE9xgU80ohq6Bnb9RGTyYayJfLPVHfam/YT2QrBXBpvrta1NUxisf2Xtxmb0wWfsGx1B
RekcSt0kitnZAdGsxLxkOe5MQqITWix2covzdjcDSil1C5Wx7SsdGOdE578Yk0l6KZBI0Z7G0Dzv
TJUNWEZcWBhTq8e7vh3Qe6gvDkTW5eulrXjPSgyOs9hizTlmCobnbPIqJbumgX1kAwckGcy1mF/D
zlus3JpxVqXhLybcRTXVe8vvY0eJz1DRN5H7RZ15SKvyaAI1SSXC/Fn4IbnsbNBPvZ0RRBiDfNoW
hu5LImXKvmTH0J5DM7+kvXkuq9gPca6Q2PZVsrfSuHgjdTp0QhysbPSoGZdU64m0sNbZpYrqxWF0
a+nVQnc4KonqO2TY1Mox721PFV9pOnlpVe+FIk4piY5j7By5f71B9VulOS2ZginvjjNS1jmb1Phn
XDQtWbcvqDrLwfJSjLoAiT/asr3gbg7rPyM5TAXnzVC1XT4rOyToOKYUoicF59RtDothgx75LCBE
gvBUcNUiflgPuCh9pcwYdPXoZpck5gTM4LFi10VuchQemHH9Ye5hwpuo1B2kGPtqmSUhBcxQrxJJ
noPUCSRWgJg4sa+NmJ6Htv/N0AiHzcJOXHMA10Ojif0K4ZDKHF0ynCJtnla/hsFvOrr8GWr/NVNI
Mqk5zwKdR1dlNrFbZIVFOKrwBxS0VrVaYa87ASfHoraJg0Y7NQZRCGNx1vO/6PYwlZVkJvVTkJ5E
Nn9iLpz+0KxXnpzILT1NBYJAPjt+E3oAxzxS2OjI4bMEipGEI2h59xbZbHqT5TDp/FV4TbC+uqTg
kcJWs9676kUFMHAx+/CjHirjTdDWRqjseJoeJmROdupljX1YM4PWlyZSxqVQ/JKtQggEgde/Mm16
FebcMLbK1GJvySujUII/13ehqBpOwUhqEgXjPzkDjks4WinXkBuje2JZw9CQX8w4Uk/kdLk8Ljo6
Mnl0oNgc92AqJ2/F0hDgEPksUDujNsd7UZDTAdKBAryMiy2rDylzGvSCNcnHhlNCa39JYEawxCOH
jJHlj12x2zT4t62deT9UnzZSU7SqQXpgC/5UKexvcCN0B8yIJksFQ/yAlv3P98p0gnxyt96yxcd4
IMeA2oEDjmN02D3DeJbqDJANeFkyLhWiFP/vUAzdhKU4G9OPbGATX8p8NWenL2EOQ2bqfBnC0zaN
Plsedi3DamBfnhJ0zjZTIoqVJaFokNCbC5Wn/s8vNPWU4pE8Bdr0HeWVuCUYL3sHa9PSs4mO0gS4
vMSzrzGO60frQdYSC47VjvAgALpthp6IdDVrjrrbdE8/b8zYON/CfnM6cm8nU0moZDiYD3b1/VXP
Qh8aSXBeD+NUB+fCjv+OMXlLUlvoR/HyVf2m0sy7CQvxyXqQJssEs5fT+qpeBExVYd1MPKf+Gpyz
kmMqdJ0wt8O/MtNrw3v8kC+iSftdu3bJ8zqOrtqsKgzDUpO9Ez+pWX/of7/Sz2unU1M4oWO4X7+y
/k4EvTzAusX0Mxjz3PuJqiOsWgf6q5xuGGq/e8du/GkwlkmpiloeBCAKSVdVdhZyxNuKD6vr7LkZ
o/64vrJC8yuq6wFHnxwxDBq11yxMrN403xreHD+OJ/fSW/U/uT4Vh/XVehAaMeDe+iGW8tpTy2bb
ORPWgKQyPiBjEkM/6gdHhP3D1B9DM+o3VzBqBUbUX1Dps6HQqxqnZUgWGW389fP87kc1wCo40rbW
pmR6ivoGCSr69vX9Xd9prk12sTpCRNwN2HgtvdlPAdnd+N1NFETLYTBDZhQyESi9kMHgGg6kF9W6
QU4wroX1UA9YFXTUpV6eENyqaQZrQFDTC89nmXgWgBeYV42gnGnj5zINX9MielVktCdKSPd7euEH
5Lf4L6uF6bMsPk2K+Mru6cOpqsKNqoykXvG9Uej0x8DtGfy4o0+LIX5rctZgE+3TT0xQKuYG6w7t
oY43585UNNmbkL+IjOCPjwO09E7yGS9netZiMqhZY28Ytg9VqeXPxYxooOpDBXcDuctGQOah0xFN
tvRy9TExr0xvjKupjv8sDnz6ZsNrJDGiWpTqfjfAEWh0m8ZytV6Vb1YW6HsGRLTw4dlNrTEcKqUL
JIm8LBj4qJxTGb0HkekgfE+eIX2eOm2eTjH8Ux62RY5+PnFPQZ8+xWzYiUjA8Gssh6EO2WYntT5v
BImTHum3WE6XysZVC1gFJa7vceaHGGmETT2OtZ+c1iE3mfYjJmqN6KwvYBun2CLLicaD5nZs3uxq
i6TOPv8Qsiw9Iwa46dhzNAV9NXUIXtvOkph4pxExcQz7bYmw6qbe8mWcf7gIlNWFh2fojGF7M8ne
jci50WFqrDm+YpOurwUX+bXFdnVOJdKUtlTLKz0XwzNpqG5yt7rUEbg8QsHUw6Kju1TdPo2lTmsF
yakdcauaRiPpEeljtMNv4GKvyHJOOfK/k1UrzrLHr79arzPQP9grA8hJEfw7jflvPYFPIcU2eUpk
CHqqme2nrBv503PetoNamMW5aiv3rXMW5D855jZbpNAgq0+3DdWXCCC9wQUW5QqAyE2fGWhNLeeg
aprcFiNe1UQSZYN3487bldB7QxmspPcYwuEctk+u2T5CVXQnJFtwllMTvdzysuARfdVpkdlUQGp1
n4bRPi6/MUjraGoixGjwD/TapC9pJC88blDbtVIpmTm19sHxSr20j12KpC1enviGYtDwpjZDEe3g
dc9keEqh8gygLs7QLD2D7dHS2eIqyZy/jl1+T63bHtbz0WVZ6ffwsmhtJtERxGLnJy2nQEfe0gYo
k9ezGGkNQ5ilOTUln9ogqeOXbxcmwBCNKuqvXI1y05hlddJV3B4IHrLLz8kixKY4QQQmxysY9uOQ
nsLUCY5iTawlKL7fTUAhNta4zK7nGrkzJt/z+lHrSsaCDBx1vR82aqso6qZJ8/pUSuO0livroVrG
dGEef5jdcmW7MezwXr6USMxw7hc0QGvHesR5YGxE3km/QPgVMJeB8VdMR1tliriWK2bm4sZkpJFR
DG5XpqfWayYj1elgZ3aCtowEGa22UgyTQCor2/pOcCliaQOnJZggLjXCYAXOyRxCMGHTc1BpH9PY
JE9qRdq6M5HXFxquoIc7kWke9v4KvHJKW/uj0ge9kVBUEw1rR3uY0pexqdNT1+moq2ySSbH0omB0
dNg/URA/S5O6khkF+m3cdXPqE/6I+DW/r4c1WnmRLCzXqKvHX5mmoSUw+u6A9XO61Rl5l+si/LOg
qkRKbLUMvci6no7A+hR9QFY3NNPP9TwINz8AuMbzrQ9kSyx1CnDCb0XimFJa1bi6ywEBYnGxe6W/
D4SnHtal4YfDVlkIy1CbGPcpj/lzSrghtV6a9/VzeT7pxxQwfOXU9xV7AJC3h2W0LINKJfqrZvlq
26Q3rRHkd8VYloh8s55d0wZSEIvi1CSj9RwEiANY4+5kptBocurM17Jcv4VYp/DTusZHOHUR0+1f
NTfHSw9IInfTZp9lSP0F855dlwDnSOmyejMyvoM2pb9Hs+yOa3BXylzaJxlkcj/RhIUvajHEDysp
kR+SbQdpLNx0OXDoTahE+hVQoHWeBjQmC6XBHmhRIh4gDSBR3Ov6ORfI4HVMMsMvI/G6lm8RsF82
4xTWgAr8hGWETMnptp62Js7Qolu0BdnWl80pT9vgZhmGfcOut7BSI0f/lTuq4a8lTAiiRw0SUldp
UT2plJV7M2kQZ5v9EO0ElHIs4Awo+oJW+f9+sqHDo5MNkgIAWVcusXymUQSPIIwdD81Q2mcyRCxP
REizGAkiXclKMoHWyntJvRkDRzvb1uu6BK2HLrbc7VgzAIsnMsa2EBOO0tLtU6No0VPaNjTjbBop
dt4gHcGz+dqILxw9ctfPizpjCeqF6Kde+zQlyoUaG2JsujFmoN5iMUYd1x+zfgUIdo6c8dTp2LI2
NXQ8HrR1cNJiRm9jRSiwq6gvKljysx4n5t2W2ncUM0LwB3PJu2SLcUdDjEN/vK58NkobcIxO0B6E
1J/JwgsO5oSgfo04htPUHdlqWI435InK/LA0j/SFHmvxEQusVL3o511Ui1OIL+5PWipA0e2heOQ0
PPbzRIymOgeC2s5gKrEsX3IYmn2INgjPX90hW4LPM08IeRw3hLefZrWXUwDReqqz927EOVxXpX3X
BVozfXQLnpOdBewEHosTeDBpI5gt4jNeUIaS0cIRm+gTQuD4ti4PZhV9rScvamj9ysgM9xSi7l1J
fzVpyeDTohiWmTwzlX8HZsMOIqzvQlfMu06y0QxIZWGZTrTkRbYkWa6/cKFn2rkGGAIikD6cNRR0
ufr3lbJnJ9p50ocMD1fcnAs1eDWWdxu475bcqZsVh9rdmqvPkN3mxVLdbG9EKHe5OCDmLM+19VBK
Ui9lm8Q/IblpbDwIa+oO5rpxrPu9Xmp3O8FJ+3N+xgaBdG41D2JL1L3QIlivS6xDFAPE0yXa0cIm
5LbnKUJVnr2XHY6hoZ5n8qn798YKkldwyvzvKskmAzaCguQ/3CTKI4y+ouVXJdU9P0VJdcYBod7M
OVM8LdKCKypLsJBkRhC+IV5Gu8RZpYXXsm8Txh3CeQ/T4YGCZX6OEuHlIdEqLBpdqb6sm2ByyR26
PLm6FRUaRdRG0x9L1TIac3FxBh6/JToh9WxzyN5Dk1Tw8p3qVvttYKDCpMKkTGl810oFvXynuYxW
86YabnmbAS/6OMI+jDr/MGLX6xZipIIAc5MkM/TrkJl6iwbgpzng1BpPT6N9xMvati5wuDFINaCb
sCUwVLuGhav74zDS9Fb0zMsphUF65nvSN/1W4y6wUxl5aMhPPPLEgFGk/zOjQ/B1jWQc8K4o/YIS
4xGviq6JTgbW2wwGwc1JJK0yYd9HV9o84gIs/GWgfuaRiftjyC+tlOaLfO2zkRDUvC7udpVsUwmp
Rn8Zu7AE/VeX1570zJ9/2OY2XNdlWcytCKCDzqmoo1m9BbWNgNDp0ehBfvBCXfmtqD3UkvBXpGqc
cA1fTg6Oh6DGODhaVaAdI8cq+GujAK4XB61gKldMWViBFrBR7QfpS14I8Yx6xnpuyxys0wg2olie
XyhaT4FDBD2Mna+yjuM3x02de5WYPqLo+C3RhqWqo0TjIchsLxLv4DmXYbn4vb4qnMqABuq0RB7w
RaGRglVX9Npcs8D9gugorHEw/bfSqhjhMSoTYzKT5+4282cH2iszvrOoey47VEdj9WUu/GvqDhg6
DFMu/Qy9hq0r1jDM3H41ATamT0cfn6o5mrCRrYHCM+MgF4p6TTwr0sIu8RgWd/tQRMqzy9261jsy
bP64k2s8t4Axdi4ztt36MtOLFu4pUz6ATu4hdvMPUvzudV5PV+4L8TrO7mcypc21S6toN0GePliN
w8nDSXGeUAv7piQDJehD4yT66RVJSc7Ump0R3tcFIxQzAA+zSxuP7c4KC+wyc18emv6tGbPqAr7g
DE+mOaRLO2gSXywJPHsyHE95qGS3eAl8GpX+1pBFI4hg8Hl6M/QTNN9FHL0GicgfaWb8EkMVoOS1
w6Oq2NOHEzF3cpg6B/rUbMXSjgxMqV/okYFbVXrfTAx9MwcTajgx8Y/IztNJUtF8dPrRYRj6jAzt
9ptf2HlgoMwPdZSWu1ggeV0X8NDW1U8mtDZcags6NF1hpMAq6O5Mz+sjizNNxilPLzM2oYORSNTK
bbXkJOjlXqf/5ue6UtKfblvUIqhmAQLHJxbDGlBEHp8ohUZaBk+JSHJ2Z9hSOxQ7VhMbH+iNcaMu
hWLvxCD0W3TAjF2+y6r3s1b29znNARp3zFPYVtnbRsnqoz4kTHYy49ZF0dmYqbHX60KzwBKvCdZA
bnfNLMg8pZ2N0Dl6DqPvxEr0Q6kGxUHnzcO/B54GQnW8zXXxb1tO5bmai8afl8BUvZjeTWlkjwJM
zF6DzgN+xzyPIXEeBQ1gM9R5PATgJLsgR91imA+jslP0UNDtYsP8S2HRXIheay/rR4qVEM3bqPrW
jrhskgxjo7vYyhHd4odWn/i3s8auLwpA30bVPN9MeTGVDyh7O2eu9OtaCFt2jwWPDq2+bNqMZTvq
jGkCCZh+kGoX81urU579LB2m4E0Noc8xOwk/HLoIhDLpzNJy9XttWFpt7Xf4e+kn18wbJekyAxWO
HBC6BBanpBXKYRjhQjTDnHhVDAhoTBRiWjOjdU5YeLrMrT+Athon+Fx3QwI3X8HfwwIJzzW9QdU+
OoR84PJ0kBDdBkDqu17Ng20hWtA0ZTfsNBl124F9TbsfdPK+1l2FUdrlfu5EgpJySM5KVyRst5ks
0hlFKcyyO6akHXOPfHeT+7WS4I0WyFiuUkjONlnswXvpmHDxVTs5NNjQYlDfO9XVSOOexuiM0OR/
DySdxExVws+iIH9Vh/Z2L/Cr4EXoU9iR1AdxTg+7YGDkiRqV7Vobs4mh31CBwodF76cDLkZXa2Gi
JT1POJk9x5EFOhjE/vq8HfPmH6T6PSFhGhrp1gwOXQjhXTQd2uoGdkFCfPE2DyjovEEpIxbW0tnq
hdE8ZaBBGGTcstRxLwhQec7pVZK0O6dEuUCAR0sFw4LdtGXvh914kYq4MEKg7Db657C2XxtE4/Dx
nEu/BkSyPRbIOS3frL9S0waS6ZZ4Qlk1NeTwJP2NOXtZ1RJwCHp9BOnxiIaROV3TP6j9PtaegYXv
1jeH/sVBDDRwdu9G5QzPqa4cZrI/3inilwSugT2r24EgXQ4YZclb1Swst45xMLNEexV0p07mUr41
Relbplvu6hnzhqbHL8T+1Mda4kLFpiR/7gGuHtZ21bC263c0UpMom0n//mkX6GP5K4t76uixGAH7
zqRUsWyCq7WG96KO7hWD3ZNeprAgKfN2QaIyyahivIVzec7s7G9vL4DLOl8mmV1wjEULNEtvnhMp
43vYYH5atqBVRtNP0mHYKEMDm9bBDlwrClNUi414oITxiX6D9tCkyueq5upa2JhhzW3XQq8vHXm0
oPw3YyNe8Pai2IyNzdgVS7Bb++kW5Ac02C/aXh22CeAKBqjVcG0Nh/aQbQofWifjBlJtmY0Ef4BY
fkZUPprGiMQNyw82m98Zj9rNNM/GaYpH4xYmxt2UcXtKtcTZ1SY7AxhviHOXcneuuwutYuOtDhTr
lmQPFMfdJpeZcs9m+jWNghBXq7DyFBXJRXo3KjcrDT3HEm9yzW8ksfdFy/XUi+w+/pXabLIBBjon
R+L0nUCARnZVbn+aSVGOFlw4NKv0RiH0p3QhNmdJeHRd5tlR3y0uDlwZ86B9MVzNXzVFKa9dKJwD
KeLDkZj4nUznDP5MVNyB4iAViXFNSw3XtMlzNUC152jlH73I4+efn4kQb6eWLhxU+L7nCNbEE/V3
+ragEvWyuK6VspZm4CJHQhn7zItHxAuKipVz3d2URSN3iqE6TG/oZdqxghqPbZm3vmw78ynt0n+s
HFCnYyvWVc6tfCCl/Nc91p7Sy5IKO5Pv+kr+hlCEvcH8ACwNCmH5ABQ0gRPzRaaGctVKw52RRzAW
kpEFeY4dY/hpL2OF9XYI8zqDv7A05oyywGaRuvZbkat/sMNa/6B/gRIlnFd7asUe2eREjBKt7PXQ
gMGGKWkPm59kzw4M7sdcEDg5g6x4zrPx2IVUZyIYfq1XpxalTJkKZzysa3Yq24bSdqp+XsIdpU9Z
gccuR/6gCsMO786rkQQ7s8OknjrDB98zOSX0S/YB6+UpipO/ZFPILWEX2j5a9uZEt7pPFP5yI1xR
HuBtzu3NNGP21KQjuEV0bdiTPtVGTAfNGv9JKl2ckYZGL6lbDcTpwLBVlOe4i5ov2GHPSj80XxMf
DEncbNsYwElRhVA+QnzmiiX3rjXTtRjnjSGk8cbgFr2cpfI5RY6AmwZP69iXIcla2xVCsvOb8d1v
nWHWzppJf2L9iLeQ1Ja4+KxZBeiAoAj5b2Y8pEWFBQsCkFqL0ZtEjuW/IRcjCle0X3SfhFIyagEp
36QosYoUh+zSglu7b8mIKmfTmvOI7SXvMZMTl0Ksp+UrYF7Pk1QLMPeC5vNE57xUzBfib/Ndgx0V
katS0/Aantdc00rUpFEiKveTqcJiSaZdsElt42wGY+5P2AUgqTObtdi+r7dmVTXFolVx8dGJ/gIz
Ch4Zj+DhUkEG1yzr3Bo61jVVI2n3/66udVAytxRxlRODiiwDFicz4zKHNb7FBxZ7cVV1chMn4/dg
sfKsu2dqRWfD3qo+dKlW7FUsPl7kvgDUMr7iVwRL4h8Hs1RMioHQE+vgpMJ8seB7nPVKwo1edsRQ
iMs9KnIXjxtmbuwaSFXXGRw4pqOWVN9YP5tXVdW2zJKcx/qKx80MtAE43vpybmnrAbBSd4jgeuDb
NH+AEbUPrCPCFxZt6Z/4bsirFkSYzgBIZREW8n/PtvUjZuzYAdYFcVQhfy2dqXXnREUpL91Q/Xxq
/XyKiGoru548Bkuxz/8drLRCId/WH5TVEX8wr9YvdupfMf9eCxe1CMGju0qCU8gMTusOFX90fG5Q
gq5bVZB4eGSp0z0dCvOlCMhQS/u0eKnKnmY8F4J5JOyv364jr/8Ocdp6WQT4X6jUa1B4N52qx7+q
GuRBq2JKJzLTfBpbXeBfiL/w+mk+tTaoKMM4BNLpg72CwZCdyXKugTZHsD0ifRdZ6lMKzvFDHZz2
CEDRQ649oZt2oF3Jsbkn0Sif+vj+32fWT88DVqly5MFIZ7/3jJg5WqOx5WAigqjZEKZvDZ26NyvX
9F20WV4qJIgIG0GAgY/Hg/MD5bFMIMp1g5Y/aQ9mqS2/C+V2s3zU2HX+ZL2khWlfCySBA1ANr8B4
jOIF5TFNMvMaKcBtEsua/5QW9XEo2uBkKKRzrY+GVSFB3kzKIyHLa/o3tqx9jZ2378Z288AhXezH
PEw8LjVELEkoD3Pm0BfpQuqGKACrtFzWTRmZnhVZxp4uoXhpTa6Z2gw/3bf1VjGJItH2rOQhOvU+
uilFXj4cUW1LARF9fWJKhwlvaYOXI2YEX+aQXJXBlQ9NKev3bAF40AcbWzoBpjDESyXo5gHpAfJl
qYJBfDlWjA9756KnuQOMkUye/17GFfRY4gK0LewlQnXWW1ySVXNcu/k1f/UJhtQNlFlzaZPxf7g6
jyW3mXSJPhEi4M2Wnk2yvdptELLwpuCBp7+nCprRjdkwSP4aTatJFD6TebK+IvJfxvRI2Cc/FfEw
DE9GPvQ4zg3mqX37oBo3L5iG716lU8p3wf1k9TjD5WHTy8Ond1HDDm3N+ix0Qa4KF6+qU3msMJ30
GQ8XBFGiU9UrV4TgPKOLOqpa9VfIh5wRIF42OJPqP5A1CwSB7ePvyeJ4YrbQ7bqqTPlrgdnuSkyR
nNoDkQJ+iOHdKbGP+d2bb/Yy0x7bVlNZzzCBGQSlC3rwJsz2Uwsk1l36a+Yw9Mk9tnMLUytKCxaW
xkCb37Z9el+xu8TdiTcYNhBlF6CJ+MEMC1q+uIWCje7z3xg8T5bPqvsUNr9BlXmqz/UXKqXpkqdO
dwv7kDFchpSM4QDZWo0uQ+O7tyhmlBQN9+lUFa+6qSOESCCV0+3B/XeMhyTR02eBUiQo5qc+nfMT
4U+svxMTVRtt163y2vTOiFyxD6LWfLDN4T0eUxwvxVDf+iJ7cT1rQQP4nMpFDnNE8VA+II4O+Ccz
A0DhfVk1U7JMquBeXxcyX03EXE5H5hNJsvxuHUt893C8N7HpMp0lz3xKkcdbZovTvK6+yXFi5UXT
K+vBYTu3xg8UIuhF1EE1IRGaEK37QN0E6TCif6G+gtW42Od0CH8TZ5isHWZImA4QO1T5ETcXpfiK
yFOWhB37tnQD4LeMdYI2+5jI2IaWLvIFv0uTo72IiB/FfvlbcLE3K1qJ6JB/jNttdygbtucgOKfb
euCXhpc9TelSn00iEzdhXuVnWzIM1My6xmRNfGCWbNV7pvwnzwtrz9Fw/IOa4GsFhrJYm6mhhcFA
nyO26Vz9mDb9GkanGk9q/QLbVE1wqo44bkTv/2xEDCXAsUDs8EC7C7P4kVcahPyeYVeITlQFFC8L
IcuiSLq9LbumpY3Ni3qW5/3Ctoq4TMF25Towtkis7tQRm06agJMYpwFpdJnXD6Hcz6gZC3/SZwuf
EkoFDTRkV25m90VVv6jvnQmYfRNFY7/JZfQXjeWJK2Gkw+JVGPdEe9RAUJUIJAr96pgly5vuNdW9
brW4e6q6Rkye5eDIMhYaBmuLFAzsJlR6Fg87pnpWW/iFQys4khzi4i6t7ZNf6lSNg3NfCW95RpOw
r835Btk42cJJqd8b/P2H0C4Qy4cF4ASvnAnkQ66hHhLXMKDbLdbu33sxTmTPnndqS5GddY8jVl/g
yRuhnl7gGBe7dtGYcIRNShAbuY3qP6iXQciQhJpIKfgCyMWcA3g4BucORyfsIfngs0pan6mXrlV8
glAIjv/eD2M326aLlh/nDhM7jmXy012ADx23IRug1AXuM10A6QQ3MlDr7exkXwRQdvfqypKvHALz
Lp5FkrqUQc1SieXWASe+BsBWm+IMLjwCMOxQ0Qka5Gs3O2W8C2MEywvulGRAl++yKLuypiE4WAYt
tUTMbA1QhHhh5Bk4mOM3Lqn6FLFERXrJ/+NxxGZ/UMJD0lJNyMaeIfaitJunybhrw8Teqr8qzNg+
R22GANGLHryJiBE+z2TO+zdMAfXFL/2T6j48/8VOh5r4PfJ2u9C6OF4ePbpdH1+RPNuburYHaEJh
in+NwLLaQnjQNj2Mmiz7NaQglAHcODBgYTzLNUgSYVEB3jGee8bql9rA/xrDNt/MjhhP0DJLJpA8
lFVg3A2M0wt/elbHCCCa5xTNcwKv8+aLkM1fZGWQG5IqOni6XhJQ6idECJmoWWu6l46pWveaZEFC
Hi1FazSDUUgDY6vy0LUAH0zN92JGkXqrreEYxbUPxvkWmU3wqnKh7Ez/04dBQwFTElTRDIi17bI7
pa6dHR0z8Z87b7Sz22JTyk5TXd9MW6vBXBje11RH71CfH9SXWOuCByRD2WYab2GczR9+WZrndMEE
Okae/slP9YZ+51eT+DjcgwiBIt+Nfw956o74L2yi1WIGyX0yf8xJ/lt9lK6omKvmdnvSk9B90Bw9
h/kn/DvQ386WwcF8YQeDG3EHgqJ6KqtGcogMvJRjTxQadQ2RHeIHsdnl92F8ZTpo/MAkT/OcuRkz
onS5d4oYCC3t2D3ZKuFJXVu6hXXAb0nCUi8dWblDFnuaQxOIDIkoG9sY44epIIFzM5Aic8m5ZQut
8Y4xLPENhCzumHn9Sz5pQUw8cpokG6/PxKklJ3dLtpCMDyZ6r0qSc6tH2m//p2+n6F1G7bd8z0F5
s3FtJ3lBy3zKuEc82YA0ZWasjDUgpSFsuADVR9lbxDSktv2HCq8E1/I7AhO0KR/DmNn4Nk8mShLQ
BrvKjX9OXuF8hmXJPQ5EAOSM4bjGh7VO8SBcA/dyx2/ar3v2R352SEQGD8bCUWXET8sy8s0EZ4wh
ShtvZiglSNEIS5BNzR06vgSox8TApohR0muVc5eOXn9XBwL3EmCZwOSHFE5KUK0Qb6HZIVLAS8ou
JLu1XHcPTh2GrMWt35wL/SmpPCxecg2Ym4aHJTzmcrLTM52Uf4+ZTt85WlY+D7gYe6k3UDdXNdeo
IRjtDfBDfPxac17s8Ukj86dfuxmITiJP9a/QtLSHVrMeNCML9qbfsJOjM8urefheF3NpMg/pyu9j
4cjMH92pnjkfzLUK94BGXA3XIUMu/BXV6VuEM+UutpgRUoJ1T8gQS3nxL9/JSCo3hc3qLUnCPzEm
5pdwkjsKl1uykvHQVyiB9IIP7qZrExa8luyzGbUfI2/rvfKDeT+6sOpUwjH1Mh4Q7j62U21JlnBf
Q6bej2u7ZA/p/OizZ46QQM32Bj6pe1wiVrN+bFl7MsE4hKoQwVEFY7Ejrx0hKiskzTADwua3aUBr
JTjDNqM/zO9DF9VHSKt447vJ3KrbEImqKbv8/zyom5SHjEyP25smGNFqfTweDA122Mb0o+CyHuEw
hpJVGAxPGN/cDEY/E9FtnhKy4iKSZdS4AoAYonELK4kcXqitGWLQryCrneOqMnaL6hxoQICNGCwL
G8Ds6CZJjGbB/jXMfXdXkHC6CQDj1axjyBuxE+dA0jZtPDjPR7hDWE1ZlN2vX2cQBslxyVA2lanv
vDUjWjtPj+eTanoKTv1N1WPTLknRqEijfcOBkW3jhMTjTCMnBwkuCUHkYhmy4hAdMDcXtbfMvKUj
heK0K0VqbFO/7c+0De4m8HWI2WWApTN6WtsEfiTy9Zj4P6JviR7j7+pkTZusvmOgggARhcnjuMTh
LoekRWzP4t0hX+Pg01AKuAN+tEYpukQB3HkhyHWjB4zsPddpn/GR+g8hiRsWmqlBxoSyBl1It63Z
EfgARmAopdY3UhAeY7pd+BEeySbFKPFTHug4JF5MnNTHgdHZPlaElKxS8EEMe02vukOztPpzKv+5
7LWLBn0ye9DMu5piJ3ycp9gzLk4nsitR0meAreHJMayf3RILLHkT3m4mAMNVj+nRnv04e6wToyFs
IsYUS1KOVVf+NZ37/BYmnU4PntVfCYkZuV+SRRqPX+qfKY38DyToHLJOzNv1s2UdYtcLMut4YBQs
57vdTO/t16RVhIn/EXR28ZHq5cmzyYsSYa/v1t/Qqv62gxz8mK9hVLR7ZH4as6hJ6XLMstmqZZIp
N0rq2f+8DDp+cgJLvwBEgvrxnRRbhWmVe7XDy2PykzybadU/hbQmQ3LJmjxHwyhuE20jeX6mAN7h
a3wN+Ey1JHYeTJdYZ1nwuxlxZEMwY3Upw3pfAN3YOQbua08+1Gn/3gqBPdwi3Bq/QnnHkmbLGBGf
AD6OtUT7nxvyVAOq2Ped3hw8I++PQ5k45/U3st4lppZaQv4eqRWeeqfJL3jRb5o2Za/RnDwDu57f
x7H+WbANDuLhpZIrCTGG0p1L2IyNBU/Jg8Cqe4/hgn8ZUg1pwVIyFNlhhJE0//wf9wdb7OwoiGMr
075Zq8VFOrRGy0U4ZD0qSbGO/AR+DyacMcj7bb04NlrjZ9UAp4E4eQ7sDNgTDxmY+we7c4JtWXl0
DbBOzTBNr+TvEYuc1BVxNAAbWhuLiir7DIvEWoD3AKOUN0YzMSTXfvPDzEQFBrVnM2cH7a5asoVi
rPf4emk+yormPC55cRwcHFyeD4Y4N5EZywWU6SIwdS2q17SyNFxvQHRAExMOVtnPUJK7+7lnNtBS
u5VExKVZgVFYz4DsSh/NOqqvI3/v6AP1G6F919lpyYyov2t1WDyHtu5cR8kmH9nn/p2dJQ1LoL5e
QKCIhAhczq6t0mjbRegdOZes8zTxsS1e6bxg6wh2RW6Nh63mT2Q4T07xMyUbuwFd2lWtfm/hKAcp
FzEx0xrR7dRcEnbBPuSuxLIa0fdGDSaH5eajDshuTBlRTYkAnf6Y075L5SeLuC2T8n05cP81RP1c
Ccu8CTf/JNam/mSPhqLHRf3XtuhHs5zi1fO7Z9pf/StYbmjdpWwL8K26j7pp3z5zyGX5+LMK8e1G
ZV+/F1PLVW2UwSkrjfCynlwIFj+SbHl0NUovxh1gpUzt0vUwpYEfoEybiuNEoeneWSPZIfSpysYz
DJhxptkstkPGCX5oLTbsdqWbRKbiGWBx+8fT+lvgdPMTiaOE+s3xt3icjTv07dmt1KTvw2hAbcoR
uxhcm/5i+rTLCf95UDGGK9AtbxaI5ujTHJDZbtbuRyxRW1de1Jo7zceF6QqmaV5mbXEFjIwLHTzN
dcIwv7XZVbJYZhvpgtp81EMIAkR283fKzqOX99QPr1mIRfV8GDeCoMx+SX6yowQg8t+3QDVdRvia
qNyagnyQcGR+JYhMJXfrvPYfMSShdGALnHtQltVOIV3QILBpK21G6/UQIIhjAdxCICnB7GH8q7XG
v7Zx8ifggH9dQjLVGnDEFWr31yrL7ygZojt19aejpIYMRAoYjffaoi2+Wy8QRD0o7Wm7wADeLVXu
vaqBCEwKgtmSlzHmrDRIdiHSrmV67ugw8KdkPC6dnTxqnh4+rFvryU6dk7JILNR8QAxtmyAenb1k
qUcHV2vSdTzgyxnB/wwKaEOe1nllbHn+GRnCg72M4ZN64M97R0EIFJjhEXua2qsNfO83ytLHtZNs
CsA3d0HxRy2S24Hbc4M9XAx8X8ayuwMCz3ZpGpu9kMdnlhgvsV5lJz9NS7ijxNKW3XxW5YaNJwHO
LkrMMCUmpww4B0ra7JwqCrzc2Ky3ZDXSVw980wT50RSFqtxwSDnjomTTtk62J218HCKoXViSnVEa
EXRU6jj0p72y3W0HWj/WL/0PwqHfdBKfFzsbrvlUtOSPjkfIiptV+uOW3IkHPPpzTQgmFIM3tnR4
neTuEK+aBZCsYrMjNz7R4nWbVsfzhQvso4zd4TYKZLdaReqw3WqUIIC1AQ5M84RsPIn3uvzM1EOb
UWsyS4eMI7/voWYlj8BpYyZhbK0ARLF2Cq10k8vO0xi0+qqFZ44o7w4jqHennqmHwJj+vjQCDSa5
/K/qvboi0Ner22BXNnGO5R2G9d06q/IG0L62XpKSJS8sZGSYu0s8zcRzundpHV+W2sbvMbLvTDsE
O9bsGcfW8FPI2Sis1h2QU+RI6z0Dyk6q/8R7uDYJWp6L+zLvrupsy70dYjiSU0ySUcuO8m8IoQ8m
Gbrl9WmX0lR0sGZ2Q6ydnB6Q0L8H6DQ06DrWFKsYBLcXD38inchk+V/w+DkOIiP5QmDSn9suJ9o3
dIwdXJ2pOpbe2TFfA3OYf3A6plHKnYCJHC2XQUpcoGeHyuvSm0cyyY7idf5hjTu3nb5H3FpPSlHx
b621eEhDkgC5f9gBbtYDrmu0WsN7S6TGgm7tuaXsfGnigoDZNDit9adLzhCm+SG6KU2sVbUvVcQ9
PZOevAIAw9pgEHSE60CKaIPI0/aih7sxmv1TY47443Q6mqBCERsyLNwsg5Uea2D2aiU72HwifUZq
11KljGaZWe8X04wuiY15Sz2b5MuZceopDqyTeh/vf0hcJzd/Msot44hSamQIAv2lrsz2qkr4qmCG
7Zbtbq1t02oRhOpgjOd/4eHBC/5jCZbjbaM4a8Wwr/0iQ8rJPE2N10qbhUO6YO/j06F2h84KhgSN
c1q5X+vVkQfYSclJUBeXusxS2yLDOU9YlfArP1GkM9xmkrMts9G6UiHfisRt2JJOTOLI8XNubvph
IOHAvI12OIIH6wOI/teDmaAg89AZzsnc/MbcMB+UyRarA2AHWTwMVpVu1f69TpzgISHPg2W2mW31
2nmBMJ/gqEVrqmJLOmg7V3Lm75lx9RHAG7DbiFO1k07bvM8G5EEmOeCY9uhBmBaRIweuSc3sXD//
gd2qPtvsQY7EO8XbtYVqPYILrXDaTPk4f3Amvwc+G81cW8iCy0mx0YfC3S1ezL/akOqo9T6AfvpF
GY3VbQdvKEU3BYlrkbyrNoxq3xjOzkC4RjOyVoeF7jZG81Qn5htG8uzcLsI8jxOGtShqywc1kkEo
Jqje55sFTu7LslFZaaUfvwxsEQ9p4wwgEKS2o5gwunrt8FoEgOEDmy5waMVj5BBVyWfT3kI/JiEn
EzCUMq/aowhqt442VESYA+YkEBaBHpYTqHq9P80fKfmc8pPZcDyzKux9gjPbmHBPYzi3+TB/RWb8
M0iD4mqV2To2/jcZdrqBoZobCqJY8WzRcC+wv18Rhp3ENMQ3GFbI/tngbpuprN+BeAKuxPVznDxI
vTiiUHXpNj4Q+Ex+u5CmnqXc7yv/HGmifszsCT52iSc/aLoFtQ9+q7/tL4OAg6Ybw3Fx0MBRfbAZ
9JtNWaTda1mYOyM16jt8HsVjldOerzXcXCx8iKw2SysQR3e2613YZt8rAm/hAGrFo+1afGpJR6Ho
a+QLt1TjHmiBZweeBAUJowp1IdlpJXaTVRKThgHitStaAtJZzIDxYIQRifGXsMBBqFlgrbsfIqUL
QiGwlAd0g1sNesG1NZDxRmY/HBwXpYd6WXWGjRgq3XQJpb1ayi555T3JPHrVh6PzwSxpGvfqPr9k
cJxZmqJboHM3CIrIpU62i4tpx6kLcQzpCOERw6ETPSQH4ZBI3Ubp1ZZ6vsJu+5OxsNLbGdFOiepG
4fT4BSrr2s4TwgA5Z0/Mmiig8ksLtOok5KkDY9C7KSFwLI8jrYeBiL/zu3o/uMIbamDcoht0sQxI
1z+9QL4tfefOKlAmqV8oSWItHuXmZCPH+Vthz9GLGYHGjnP8nCKetducdAiROtJCb543eXCZWjoH
ePv7mmS1q9qfq3W6qOZu69FrgNn0Ear5QKeRMg5ns7YxIDq5A6bLAMklf3S1HlQnaea173rpvbpx
0l71oo9ZblQYzYOpO1SuOz1Xs16TKxbVn5Nj/X22vjfZ8SE2TQfQ7jJfSooqLw1wmCEYYaP0xUUf
7YBeepdxQjwT6dHHWthNVdnK7LdpF3OruJKFMOyTmP1DK9cSPhktx5TDbjtB/mTa5i/MVILC2qqJ
hT9EC0VNHKHCC9/Jicq/DWjyPbvwP7DZAGBxwCCPTWvdHFL/NoYoohcph4YmV3+H5xM/sCbR3yJ8
w2ghTSSOk3j1sxSPeg0UhgHjpQtY0wHK3oQV4V6BtEUNcRPe8fkdNYb0N40hBGCMDkRLjWjxvw91
4v99GaHPOSB5MHc6c2VC1IhEGjwYeOqGYvThtGdgWG4D7Gd7kUHKwm++eCcvQiupDDM+IE4OAQ/c
buM+45dtCv1F7S3SCNM96pFdb0CGlZmJt7bqPX3HjFuGkdsYvaw+flnMKNispvjWREM5zQzXUgtA
beG/IPwdmbomFFRFgK1xbLz+BrV88lLrqOWkruXlIFcBMPyOAo/QdpZCs1EEwcrtqJrmBcM9YWu1
oMmWzAF6j+y5mBAbIXEIlhEsJ6Mt9dBK8/BsutgFpBuXea3AjdtF+3U0RA17B9acQnhKHRwrFjJb
9dJ32vn0ZiUoNZVcHUnaRtigOtZewovH5ujTtvIpjdVF9OVXINybugUPQ/AD8bhz7miLsHZmB36v
6AqneERtQMyRKoxUPaSeeQX39XHyh43VdpvO/PSZ7H8FjLL2s9Y7514vyHNJQAuSuNIcuGiY9QRA
2BZ8jgh2IZ7M47u64aovshd7xZ4MmWSTESLJTtO0v9c+TWm6PI2WeaHbKF7refGujlf8dJsuvrET
j/fCd2BGWt0AADrfsjqKCIkcOJQqibIJCaNtUEg5LJLldV7W7Q9N8xlZyVeNL1DE52l/6EF5YucP
aVyke5yzbF/VzlkpH9iXJG8Ww6ptpMHtbn10lXQQl4WEmHUylPMKu60Jy++0wkKYALpkd5Dm4zck
scixa+b6/n3X/1YzQvVQOdEtJXENTWFdnCs9qS/psDQgMobvqmgMXKu91KPzM+Qi3K4lKOcvS2qc
KVsCmd17xv97khGljzSqwFZwgaln/x5M7OIkI2Ft0srZeuygh23JBPQPiRQGtwYLexy4E8Ou/5SV
ztKZ36yFLnj6M4bl/KTBjTklvk7qUlu+68MAO5T++Go5AGCWwqguXeJ9G5vBvMsLottDk+4G6e8n
piO6TN34FcdMxJOWNYVFENnZIzr+GUfVWZN0TuzbpHCIhBEcEIZNlC18IHLbEumMYJVrx/VArLEt
0J+Huaoe/cDeqlcFk6ZraJj1SZ07bskY3BYAlfAl3/MLPy6iNs9qCDVZzV9agHrZ363fDQONm7KL
CgIWdt3MBGqauZT3Q9Dnu8h3MI4msSCDWas/CXewdwF3xvNQEEkcBZh31vsMavi3f70+ET+V2CS2
+DUgNTs2Foa0wox+C+lsVQ9xOul3agGJ1R5pEgTNtNG+TfkQH3oTGGznTPvRaP0nHVEwU5E6/ytc
rnRtowVu8FnbCaOepA4/R08/G1ULDq9Nrg20+G/99H3d3umIEKrF7f60wMf1gLG1VtfajUge5MrG
7D60yZsq5CCNxyePTKaNGN0Ax352amwEq4LRFQwLWG5FsVWTO05PBlQyVJsePRg5m3udJMGyiEAp
pNzFij7f6yMaSrm6d2SXoUgqywQ3cLHBHnQZWsPIzpAkqKtN+HvbCD6TbKzh9I7Gfpqa6TiiPbtF
YRHciJpmUwnuyROmwHDTRJccIQhNOXqUyCzGs3JrcGiScWIxeLAoQYKx+GjG2vrmifqsRab7nnje
NQot5xd25mvZ9uQymd5uiNJmNxXvUKd3Nj6ymy5/ptgDseJkPksn+TLTB6l52qmlZNB1SPmwV159
bengTuTzmfm7I9zqW2Ox4WvH/tEkkQzfmOuvQ5kuQ3WUGEzVkK1C0fnPflpNx9WSipnwPo71M7Fc
NShxA4yAFtTHtYdwTb5pCenqJ2GaFuo3acum5dkokyvxFibJK/xmixhh/N/FBGML/HNZ+TjYQbOP
HbI21698VS1HlKNwfKQkLXGs8t5t2EvPATGLcvzLPZh/boVpaWweIAiC0iEO7j7X6+7kSUVxcYks
D76yFBa7mcYdNMEoE0p1iEO2PKklMxPtfPTNPTBSSs7GRH87CPY3iwWBNQ6A3JGwJAbaYegGE4Bi
22zcq9F0dwbjp5OSK/9TL2dCZy7j2wk3SSuN+F2H/m791WjjiMjaS8mUj8f+EtSdcVjLIHcGk8JW
Kj9VjgxImuYSF13QaS+UMu32/+1ySc4mjY8hC7ri6GJOhv2gHoQzo/g2YLarlwPersJ16+usSCRU
eeRppN57uNTYnTvEo6fSfqx10z7+G0ioZzUWuY0xoylTk161M9DpgMTE/5+SY070Nvu14tNcPd3+
+3N5Busi9Iqz+q7EGT96axAB04DRaUNk37aVZa9Cc3ddQo3ZcpOHdsdwXGcS966eZd3Q4CkkwGiU
hvBZN1A6epb1qB6sAVRrXoah85EYebTTcjdne1i/owYGdWMbaXwdki6+jpn9JweJZez6XG8uOr6G
bUC99USGpfWq1h6+QJ/DUXIRfl4dKqc0L2knIxqYxzEqMd+dOO6+ZVlCyzIl5mvWTq+91CAyhhr2
WTTSxhBCH299DRhf1Ubi4os48LdF5kMg9xHeGnX0LP3g96z/ite0fC5b0OulGQ4fo4VSdIa8tT5T
7zGpHTajfG99pme70QBfDNs1JT32um5REbUStcmEjCY6DWlDzIHg+yS8NYNjb8gtI8Nci/prO/mv
LaSfc2fGBqTx/zht1TOHoFbKStSCJulLUdwPLy3hqI9OItZXrlWKLZ3SPCNz4V6H+CMDT6omh02L
bXw2keCoFkh0XDesUMKd+p7ac0XZKf/MtTKmUsuRqWv3QSrAYXYohBCO/9Y7r3xrUVXTI/Uz29D5
t1EKuFvSQt6HMDm6hcpeDBgf4XmkjIKWeldny/sSoGdHIFc/6zHyiDglptRj2sHWFaU0W+Ho0Eyo
2zwrYn8mjwivtb469fXgrg8uboFUvEm6qMWJQNXWkEJgtSwElQQwjRAsqft4a9nlXQm6HzLvUhUn
jHdYabkF2wByzpZduN6KRcHyBRvFMj+60anZnUs6NyRK/uBMOcORdDL9ybpbfy1Rz6aACng+FAI2
odEJ87BEtvA3qWM79039Ez9QwiamTR5r+awNCJZwi40TGeZBrXBmIDEbqYO7WkZo7boUwcUf0QzI
Hx1BfKpsbNE7EkajpFLGAus69YZjXpAf2yYg+f9R5Rpt8vBb4DQkb5OtR3QeZM5wM6fZpUS2yuC4
56dqlx/sXZkoNfH0kRGNEE/peT0BVjKDiYOcohbqmYHN+5D0ADDZ8n3jFjbvqrrT7ofJcI6Z5++5
TUreFkpZ9VCk+EVaOO5nu/loKzo+Ww67/MglP1i1iNQ5dCZxTQh3NX9JDl9DJOE2n/1iZ/530xBn
cbVdstg71sLEGCscG3K3mNjc9N9iy/jUUm96dEf3F2fYhv88vdAWspyLCYVpiW6JtGh60aPFviOc
4rlmbnEZvOFJLWOFzJNSzzJxZDeAMwq7+eDriPxi7aJ21cnsxNuUtKJ1mkEO66lKRwceCjCmsWwp
OMYFnnomoIaxM5bqLNPqu5t6FZAtiDZaqpgwfVrbMShL2GAe5avs+MrOJ7wimg/sZR/H2as/Ezty
yU4iOMmxOSeV5jkyBphIxMxlRUZ6iVq2+F4QXE3LvwKDqb5c3SabJwI9LWwT3DrzzXMk4Ziu3ryb
LjbqlbKYal9qctcy0wdrpW1VoW3OTvpY9cwbxv6+7OP2V2229zoLtg/DR6Drp1u1qaz1rD4Jtnrc
Z5kHT6kx7UKp1k+9xN4YpXUTVsRoxrbTGhCt2T5YhX+afIeWL0p/rcoTMFwwB9L2bpXbB+JnT/rm
/dScE02Lr/9Ya2BxxiuXUHAMlumFOrclmo9Q9cqpWC61Bj47M4ooTiHVzIZH3jhv/Xs/M69zEogD
w6Jp75hE3GqMzXc+EspfdadnZza848lI8/cqWtznhKShvdnnSL+oH0IuN0rb1gz9T2aucHeHxP/E
x4v8q6E8ndOXNhuXo9EB1zVZbgOZ8c/VguLASPULy3xQ8/3UPatJcAoHjP3TNmG/c1t8UAKJR/Gr
uXwIdU5t6BkSHu9Nb2UM+UYiUXqjHtjnwgHF4BDhPuuWl4EP+TE23D2hDctLHPJWLUVA0YL5HDBQ
w+22Sa4R5/npf56NEykCYy1JY12ss27EU9VjRr+kMWHFucugrdUH7ypL9Fa4/R+2vUdGiaTAYTU8
2JOHpxKU37tuIr0ReCB+joF/sNJE+/LKdIaIw7c5mJkn9xVN1dwDZnEN174bsTJtUDqJh97Rna0Y
K9LX1Vp50W2MiFKp0xlMgOIwc05qZBBP3muNem87mE1/Xhx3vHmA5MbO/2GVzPW47uwoCHcZzOxL
3MChrTUceCJEYa8XbyQtfLSjd+8P00/VP/QV+dZFOUs5IUUvIgvJ4G5YrnL53eczPPL/Hlu9y5eL
tAqx9Q2SMbo0rF/aZmi3qYZ+XUOurhZ/+COK8+j9cLDVElli2neRYArsmaUD/NO1wM2AolDLy4K7
PAuXCwbyZ5+Ca5WkQMly0Gx3w1GLYU7VQa3vonEUnzY1C0uJb7qfNxd1ZKJRSolV84d9/D3w0HGr
IX4GQmVfx4hh8RmxK7G1G2HwYbadGQ4chrQTOwsB/7NhWx269cr4Vs49UnGkx/Dj6sgkPTyd7Ae7
YWhdDk62ycYc0wHzZwwaDLGa/IWvhHPGG9w+zjsSZgLgDeCsc9z+7EuDI7DwldsYRXAVuFI/mjmz
MGknWJO4rSKzG95Ga7Ee/d6CplFl2Hf436xVLylzpBTyT1Mve18Md0jOLpqdhBjh3U91fKqxhSVT
koQ4LkC+MeBBwQoFfYJlm/WhI3JwY9vuOZtrgiiMgBmgHP+pgtbx6A57hklqX1YYxq8pqJxDH/r3
SkGcVPMHRg/vKU7w5kq4wjB39B/xvO7n3alFZFN03/oskvPtxFh/90Nj/C1CkwG+cVRM79VVfS8A
qT/UvlfuPGzZr6bWPMfR8DtLHQmRpBajGOrAPBQ/GQX309dSjCCB/xRjeOjc3uMsr+6bmIQgJjyb
oM3AMfSGgAQvD9U+cF9Gs3pyVB0GYYEYpVie+rBfkjK8Zzub4CmwMMokXnbMbe3kvyxepgFmn9pf
kxixtHQGO9sqszKQUdo3Z+hfk9wMz37XAwNzUpjZqs6wM3pqeg1079Q1qIKNm3ow+jZkCpwTHppF
y6+av+9m5954jvvo19zPDgl2tN9WNBc/QZ87TUHcQcIGxcCRAYw0QoDsF+WpsczfiJn6+3/vq5eY
e7+VWgZMREqn1IOdLW9zZWvrW6HbWdu6I58qGsucROsyP9hRx5R81JzkCAwA1T8Tz9irgLhTcKgV
W/yd2Pu7IvGZZanKj6reudqZw6AUMmNUfVgkgB3lvG10nQ6UuS25cjwbwUGcKT4xW2M+IxADjUzT
DbhaE8gUZf/DLDK+NpURncx5/lj7XnXTrmyr2kXR/F6ZnvhBxqMqeozaJj5imWGgy6a+jYFruC1A
L7JDzANfv2416f9r3tLUCw9tW97EMtUXt/QuGNTPQw8E0tAYEsELYIs2aEQvjhzzWO6YcTQir3ZB
HT+j7m9uuhy822i2jIzByeBHFseMST5A6f7qsumTewd2mQC2rrrodCdZbga5LlCY0cDJooao9kuG
Jo+PXmrfA8BNWfCnZf0mtzrdcwD5BEV6fLL8VJMhM+mrJpJHPW4mbG0t0gFdm68DqZ0bVXEMA9pb
UHFMqHqqXvxhxZl1W7Vl2m0cStPQd27A+AlcTrrVZ805pl4xX5Fi7Vy4CfcoSN7oNBHLRjIok+YX
4RS2jhOkNrHVXcrivnU+bTH+H19nttzGsm3XXzlxnl3h6huHfR8KfUOABElJ1EuFKGlX3/f19R6Z
pXsVtiP8sBEApC2JQFXmyrXmHHMUyzyREo5K+1w6GNVR726liom900gPZ2F7RSDOWKzK6VIKrIKL
9dnneP8NtShG/OE+k/1EHBkYWXB47o4Anem1HLx1sIZR4ZQQ0HnCex5vodrZQtFSQhdBKbuYCobr
mYmI5YW3gdbhyagb9tbR0Y74ysPjKvelaXXsZ3L15BYVL5wCNaCsxwyWLszUNHv0xfJi9DpGvwxT
X1Lod53u+IVRMb4Ui0SxVLM/21iPcdCxc8lB3Bio+qUzs8vYmLtV0TRWdHCG2JpuhdbY28BGHVsR
zyELvLhxN7U9dV+CLDvrUeUcvLGat7JA5/y5GQ0s6Fxfv1xteioKY/lF27f8bEPjn47B20VOMZB0
GOdqsktfIRrMb+Pxp9cLxo1evdS065+k4DAA24ycopueE40kdzkAmArARBqCya1pwFaNuvIYcPFJ
84uL8eMMmwB6h2GP4LkTYx+KZ4XKPSwl4xka203vOd5xsrL4pbDpZIlDE8ruN8lKahhfFFaRXcDL
Wb6axibBTlZ2ihuzOmaVQ+xPQ5Tq2qChzNiUmkkATqnme7nnzgmKbTw8JoSAUGVBSuyt2uI9dWOE
A2EOLJPw6mf2ngh/tjqcpR8LlSM6sxiKvOk6BzjG0eeQqAuq97E9zMHA4u/o/W/WhLtTlYjFoqLY
5Qokzr+LANJTZC/LEmxLzDw7l2SMY2xAiseSMH+f6b2ZFp4jtBn6LuVqfSq8pvKtgZY312lyUgej
8wPEbUcdexEzJYHBHRGX1xTP1OYRpwoAQ1I+V9phe1mFsDOa+b4jfIzmkfloOYJwQuy+LzNrwkYN
kJ43EP4PXK2caZSIxgfKnWsmAgAjcuOudp0xwZjI6hKvjABWle2Qbo+Z6Lk02uhz7gbXx0rWnb1y
eVqd6WH+HdAFfloyjf5Is5tUv+cNWYSTM5/1lBA4QwqmlHGqX5XE0FHjNf3zitaVvQsNUXmDl/lg
DHlPU1/LXrFzv5SFRvZSo7/2ZkcxJKwTI5DlRPBsOK+o3LklP4t8KR7ksx5M1S5W0NhFhZa+KIXh
+vwEya+8+9TbOrqweSCoEDj2OQvSq9P0DfYNoegiHueLhV54FxtquH68RhFu1k+39oLpFga3emA8
kZTVCDgcoYo2TKgVy+S9iFRwGRBvtHBAUyLGEZI4ieaQ4jMki0gY9puI8XNcTc6qhWQWXJ6Hovsm
v0tNq0UYNMJH3+H+P4bszngeBN3QXexxmyD45nLDCc2+uFnfM9EjNkhR7jYQDQmIz060WYP9UFXR
25gZuT8HyW8y8uK3oVfpPqsI93d1GH1fj39E+AY7/qyjWaYa/iNmxEM44uiRpyvFvmJtAbE5Esvj
DNzpm0StD1VH2l5r6cGFNkzxBnSVaPUAC2IRJ9eoJ8NMx7rLMKWeL8Qw3NFTLUyhwGH/cVX3RLQu
lWecaVfgMTZp77td+kdHnGrpoRWzzRCn2tYi/msj22Vrzww6FwAQxsg6HsJeCXO/a5KOoEEelCQP
roj4jrbQmsm3lmT5BRRBQ5qV3uV2xrQ1eZavMkiy69gNlc+4zjWrMGTwLCIwpNGjLpmGFtlcchtg
HbR6uqlJG6gPOU5S7fC3ESnxsQlK+5bloY7hix80t4dXz0Fsrg9f3NTwblIby5Lg3bNh/FpVuG0x
+Xr+qmeje2RdW+UaBNWyCqr/tOS9pb+UqCXoUS7Zz67SDoy+sidlCvrrMFiPiXSV3yaUnKAb3rjD
kUnUwwfkouKwjBC6orQ4KM3EpsC36+ujnr7MlT2TpWUf5fYqH8Y4QVFT4fpMyx9zpzW+LCMQHKG6
lHrqhKtMilLVDDs8ebvuuGk6tHdS7sB3yPyU0s+PYg2KmGhyygf5JWoaPcBK1Wry4vBTD7EGcEZy
FLIeTZwE6soHffKwoyflx2imMFeFtMZBRHGLMEA5iGa3ippjdUpiuP9KHO+ngu6QNOxCqSPnRB7F
HTWpt/To4nQ+r5M2WsTExSCzLiECrUKQqMvwDgOa51Ql0NsCSy4fHOKtoJjTDhyq7p9QkH6SKFFI
aJvnvSdIP+XS/YyMrVVaLc4OxPsWQOOdw14Ics2Ndm5NRyjvwHnATOQf2njONbbInuuqgqN8mMaf
S7u814cwbbMfZd/+ZAhR/ViC6tZ7v6W2ZOzi7GLmsQANeto1cULOM4qHiXgV+FRzsTXwqFxCJbee
lHcpUZAPUtJC4CniVofouxK87jaZQ/eFZj1WY3K+sYSxt6OKfiWqcmGnmLndS+9STllMyrV6JVvF
/FJn4c/RDu9G7HZXlTb2KV6mX1JuLs9rEXFpvo6W4SRFI61R2phq+mHbwKqX+iUEC8EhAarkx06Y
fIYEzSLpFRAbOGN1hjTC6repTZKloSzXMUmN53BQF4w4+U+UitalDPMn6epY8odsIKeM9dTgK4vr
fGg7U71qDrtiZeTF2sfUApJqUoueuOwPeGhmkA8Il+pUgKJi7W0h/WxltW+klXooD7Tz51ddd8Ch
xc6jz4djX3nhQ6u14Dz2UQ4NqYx3hjc3XFxEgOQjp7hwHn8g9gczo9Q/pjS8JGMNWkFM7MvZ0oiD
pMKXRVNBt9ZHRd8hniIuatWV6ZX7kHMZ08R4AyGI4axV+Rpq72vYLxlecKHIaXFWFKlpXis6JQc3
qXGqyEFKqHYXvRvo8YLJICMqi4/FWNsbWkYacWWTdZ4W8sgwOwAbyFm26hnhPQo6EQQ0Jy8LQzac
3q1zakXQRu1hbvfl01AEzeSDSScnJ57IV/Pkk42FXg+xRU1AqhBLg/LFNHuO7iO9RfkydvmEHaIU
bVGLUzGgHb/KHxCh068smJPdgNprtd6Zgi63dkTJrh62o0XMlaPO9yAwxU8UJQFhyEDHZG2RacCp
5xptHxQyN9euodKCgNQjY4+GN93JerQjKjUAXeR7tNeP8nIsJ5ot69+yOI22c8nLFR3qREmDF21B
Am3b9s+cDImXSFlaYd3wtiTtebuhTRc+dwO9X13d56zEKmMuxxjx17H11BKsH4FXoY7izBtwEcoH
F13s+uzve4741XTElFFBktr+/QXwVUdyGi/dNJd4BezHKLUDcUYdIF7K9RgopkEQrc3iiHX+BrSv
dPGTs9Q3rvFjMArlocGN8gtNZdho5c+QpUCA5tQqim1Rq074j0uR+VMkKkKMuH5fxPkVsZIq8KMI
9cVLjcNC4yYN3dx6pqNM6A700E3Yk6agL9VPyvFxH+Zt+gWlXAoUMQU6UOoKgy2Q4vN+PNpzU/9K
hcZFQ0fjo9/cQ4qzvhU6/ETZ1HH6vNkvGSKVajZR1FJZHKOuW94z3LQ/h66jlRJ4WFsxOiWR1j6W
IWaoDBr9rKOM30Q6Y3WPDAQMWTaKSIqrp3o6y04hcGr9Wub2F9nODNr2Vxk4jkijYnpWDcFz6bKV
DQ0nC3NqnFM+54QY0b+L3BDIw2JNz5Ah63Mbp5mvGFDoacW8pDkfL/ibk9bpPkO14cNSQWYHczOg
nAVwJ1cQCkbjGqAVeunhKfpN37kcpBmDyqWpKxlVZWn0+DvjqUa2nFFJp31op9OTFaH4GfR0FTSJ
BJW7CoXU7KYe2bI3HZbeea9dpT+stj887k8DAt77aFaXrGqCV/kAXueB9Di6yVcKLAFwk4CQOi9R
XmtwK39UnXaS9L7WOc5LhfVdybzqI8dj8+deLMGGtsR11WxT4Yj2kUtHIS9J7DsNA8jEBcWlAczb
Znj7vk81yMaOUOu8d/b/F26h6RBiruIxsArfE/BebzpBwK2pzn9WpZyU1796BvmMTkBdelfLImZF
TSDXh33cvLYajL1mRpTT1Hr9mnhYkStPeVNd033ksCSFHq6uyXA0MdGsbWEEn+1+oDrdEkAmiLKd
dlji5Li0uvc9VMAictwu/EpvRoCfwtHZxPGyb2o0CcQVYq9Wawcjt6od86LoOTEFBQPtIjp4vTfd
XBqUqL9j6izhFVsKEbVFDlZmjt3ix9yLvtG02aGIENzm1MYIhITdiNbdiNYimn3Q0NUdKQs1JXBj
CTyeHKbAfYvjC6VpWWzmn2bVzI8smB4E17yuQraeNOCqHh8AHIhIGxlRk8j8sGl0vSgdvau1N5+a
HSnTgdVd1LD4oisunRXLKTb5iN7NyUNzF3FefIGNHEIiUwhhdbucDC3+vmvkND+suSkO8pXqqXRw
8owOrHw9EJy47aFlbujRzVf5yya2ckvI4uerszjWIWa2meT5sYrN47CciIgEL615urtfgibdyrK5
b5VtVFh70N5wtfQ53EbgZU+pR9TTbNydgbEHJ96svvR43uTpWE67/z7I90boCKC5m4d8vxSTgrZa
lLPecu7KekYstTuku9ZkEuBHvY2t34N2ur7Ok/Hn1Kb/BAVpbWtFxL/yzXZ6/RyVdnMu6jq6kuzB
eaavTBziRrxtjf4Ly53+atnp9wb/mZ9jm7tKQb5hoKxP/pM4aEV0sewFgK2wxOqW+6vUFxK6GWJs
o8CAsEuR+LYWp0PFVboE9kG1c4DfuLLPRmC0twxzyBYoUUQ8k9qTsRha2wVZ6yXuM4J3U7JQ18ZH
qDQc2PXU9tnKf/be8DHXWbqzjMADWNvdQqK8Xp0ldg+jSsYAIcDnUNPsrwR5nBIzN55GcCx/jSyq
Ald6yh+jyPJYGOnxX3Vj5IgPRdYUQYKV1cUwZQmjp6eAItU15BhSVxQSRjfFxsbMKkK6XOcrW6ay
MgX/6nMQH7NN9EuOjEHcNU5P2ooZwne1nfoXNDjKH1NZ9I0EFq2/pwNpiJms2o01SGwGCsZXw4nw
WYTOvnMN457VV6gPPgz3hOKYZLXOH4yqv65PVZiUvnYKXU5cqwJAt/OA71VMelXc4HLeGgyKc6Yd
AyKWBqJjKN7ec+nkyJAUD5resU1je31pi8wUWLY4vrHq7pw8+cg6tJEHAxLPUUIjEbTSU5c5LlZt
vLrKrFwnaA0P+A+fjTQ+iFRz7AwnZxo2qwiVnISFeF9EeIwZUD8R6FbtE5XzEKNVqpRuijbSZKYb
IZ4h+TSplG1PuNdtHkCPgzcHYirFxcH3tWHVNESJwPy5B9MAQMcMywfStvJGz/AkXy3irSTkaguD
8lJaw++IPbgzafmJk13lVJlfa5POP8dmWlmRhZIPkQVlC78GoSbyIXCxjhNjZe3+vkdPOiWdAm/I
4FrltkcgdmzpEezWc1gdMlUcLaSatQZ6qky/S0ffWGf2pnXAdxcIhZ6KfMHRgKT4vUD8kdjR86Td
110Uncgh1dPptkw9U/c6z25pAnCej+mszZ27L5YlP1uo/U4Gic/SR4ssgnxGAPPQTsTaPCdKfCAg
m0mp6bl3z0CAGXkhF6bwsxYZ/BHPCsyzuVgs02pLE0DoXaNQWbZWSgAcV8YvMyCLRF5FSH8uWd/a
uzKYyKEVnmGtFBncdtbjdk6R/Ra6d9Y1Dmhm47VktqbqTuBRaY1p6JLEs3Ixr0leabusgppBb1p/
RvwLlhBYoz8zm/2Ii/w5d6aDvK/KeNZRIgt1nRpwUkDmwXYJFyZRxjfDztWXOKT3xKW8aOl3Aimd
bTTbYOiNX1JQjYhr39eY8CojNOCjCcLCZI7PiYPlRAK5PQ+jbqJcsxbn83qP8mX0vqz0A2KoL/ZM
FnY95SRn04sdrDj+TKYOFWi6J5fiHgIBOazy/CbDVFaMt8ltvCcG+eUNUO0N8Gf5rNDw3v19powd
AnoTgtUqa/F05rReXxMCXhnqYbLJFpWirlpHx7suUFkmMujtyLq6vQPn0jPs88yp6dlCl8ZExnok
Xtk90xLungNAIaeMtc53KPakosMB3nVEb+PsirKb1mKPhiYY4cWLiXlRiei1rF/g49hxxj547o3y
TUlqiwN9Ph9LdfkG2KDe1wi1SNAtwp0bsKQoGhAKid8L2hxhnAc5pcqLfZjhiCez7+YtyddwjJUX
jM35IarU+WZo0IaxEHw62F59BM5crDg18EuynA1YmOfoWa3TX2xUCBWs2XoDuT5uaP5mMLQV6230
jR92WbzLobylut2BtTI4dHXLSglf/JgzRdqvHR5k6MxuMu8Ib3P60GLztbWrKiVXFX1KHdMYRP+e
Fgt5Stqk7KAcTheg1XB9lvaeh99pxjQHOVHw9Ff8YtDRdM4dsr3rkBjTmQNTtWYwnhrqFXJcuT0v
OnKA+s/RJnTCfwo3z+8lRj971Ag4xOCFZ9oc49Uk4nKLek24z3vPeupAI7xUJrRJGMBf1uUkDkk4
ETYKeVGPNaIBhlb1sXYJKESxavC/R+OF2JJ8k4oMg5HjFVnK86MyFGYlYgKpMRk/d3yGhMlwGmcI
kR08u03xw3jdJR5r5A2DQyt9gdHEBZAcRmiP6ECJVY5EoD0Hq0ghD7pvnsNY+XCF4qZgMLZ3lrA6
pknOyXpchos8gtWfFRiyjSdWYtYd61VJka1ojemRe1KT5bzozCvtvtnoGYaZtlx6zL4ZnmO3G9sn
Rs0tlKKC1oFxki/k25wGtX09APlzRN9Djuw1TUF+i01YvhUb9cu0YHCaSI84dQGUCNu6FAXsSbtC
OTsKBeDfBx1Qmc/oLT+YppDzQK04yZZdDhZs39ajsQkJlfCRhpFfFlTBnbKsv0ZdvmcsrpFNqltb
KyAxVBUNsFTkT3TgVBGughIYFkJOScTar2pjU0MENbvfVTsej+tuTW4P5tzgbkUqpEPOyVv5txOT
g9ZA3lWyRaRYqN4kxqDQCfapu1mDBVq+lX09hny+JDZLX+gfY0SThBvNXkzK/RCIq0fEKGcMHFqD
odr/iaUxwUDggNExs1tvRckyKy8uWluCLIywkdikecMqnb2Yk/ugW6G8idqSktSvBMOGONGKfio/
uzJM1V0+qxeER+Z46FKtWb090uDTQe6ArV1/W7GvFOUJRX81f9NTNGW0PPYgBrXnEMKFz/85/4ww
Yq59er6Ueopeq6VX9iRh+ljDF8Xg/mWm8xqGA+X0dMX8ML10oRZgrV645ksRmk0ckvzIPJfMOwnj
YCZNpiNcFDifQ3iYhBfUwdNyYlWgXJqD3Be8ibNK8T5krXJbq42J9uKEz2LoCPqUYjz5oMGn38PD
wg3Tqva5VzRQALMdfdRNhRig9v6IzPM2au55ps5b0HLOjlbxCc0wjL4e+AFwgIyji0LgiXjL8eKe
eYMYximTMTyXOTcHCtz4BHII+ght9ioiOZk+1pPsvEcW8IP18ooVexag4mK7TKpNCisUA1pVYBY8
WttPpDqLAC+K/OZs28M/ay9MU0xvn12h1ag+yFM4r0Gf/LaKRve7zjVvuCDNmxFUxLZNxCJKk6Nj
Zp+p1iXoPseAo//4qUEGfhREpIQ+VpwZiSz946Imi0GLFxg3JYJ7rcePJF1shjL8MQQzQoN/ZXh/
+FPBwPYCBGoju7cEo1KNIa09SCbcbNse7bmipBfLig0+OEZoNhQHOSun3gJqKe8Yhbpp/RNSEfc0
1AxtXDzKnF1091lTwC9K9Y7k38J4fI9E914lB2Vlp+QN0sDJJWStGea32nAEITF1SYWT5wSh0Z0X
A1WUnOrPtO1vyUL5NkIALkv3LucndoPkNLYThBBiphI7w6Pg8HXROlc/1J6p+7wdbxPK9XSfkPG7
yT3tzait4Kkz+vyNcEXA4974GOCl4TZhhi9lXAvHLFKDluc26Sgu23w6Buqc3MLUfMjlUHdxVdAl
AXcjapxeUcksJW93G3BAfyI1sOeee6H2c/ZRZWuXDIfOhS4BZhX56eFROuoiRsnj0MACoUFBrfSL
q9SVj2SwEdF2TPrL8cfUEgjP7fIsW8QtYGBcmQBoamWXTlaJ1aCpz7E2UFcTz0BA0gAq0G2NxxRm
I9Kv4cmJcPoGpo6peswxsKwqU6+c7kQFKKHmPOsBwomeUPdznJTQwofspjrwexrdWJhBT+VWUf5R
EH4RA2d9ritGByVJfOvpvuur8Mp58ziHZngaLQZhMkWDVPFhVXClQqXCJ2yu8cuB8rNntv/eNM4T
suf+JXQX9b32vgT0kU7r90/Ud3BY27rDmB3luqsB6rwQjRxtG8ext3LtlQHfQzVeZCPIxrfqD+NH
qWfR3ovt9ryoIRwScH0bhab/A/IRKJS8cLbypTeRzs7IvOazTABYi+9SHhvhksyHnKLoKdtU+Gc/
0AvHpwoNzs4KjPxVXRYwOp5OgIflbuWgASPwCQU1duOqgNsEGX5jC2d2s5jTSTLOtEUF5JM2b/1k
Q9WYGOLFbvN1qTXjaaYKQgp6s9CBHCApT758KR8UE/heghhCz+b55IC7OkS1O+/B8ILQqOfcLyst
+WVzHAznbvxQST9iinEvZmKkJ1GoDuLBsZPprFfD11gUsEsRBdcB/4b1X4Yp6Z8ynZhZJaLGuCqy
F4YXP2S7T1s6AW73rjQJ7WOhjs4xZky4L0pyv5sZZ0nsLA/HqNhnwJJIh5FdOfdY44y7eByDZW9d
NSeiO+W+16X0OO0Z7mdXs0tA+fDDD/qsnu3bkRqL/BVYfygrv+YTuLIacvZejxHkEwoamrZ5K+ln
7Fs61kLJXG3iRrmW9Md/9X35OkUekLEqhv5vEnGT63CoYjwHcVBUty4KaWkZrn31dD14QMB8kByV
/9SW8mu8XWf5hMbgyCw/PKTzLyj3jJse27Nfidy3RbWGDZic70k411s5pXcV7POdET66lgsv05Yf
mAqr7RS5BLVOmb5dt2Rdi4OdnEymAwkVfYyuS8wpvdmY7tBj/YYknk0tHHXkg+enTr4Mp69GRJd4
FutTBgAZC2yvHEIzGTGPNSdp/U3x+fp17i03Zal2ZCB/5CUuUdKCvi8on+Mufqj9cAdYoyPzo/Cw
GduKEKrwKW+ZNpK43e5lsMJgpKSShzmwKQ94P7MS7RL1SXV0zPIy2KF+Mmt8sIL6VWdAnkhl0c/W
vPi2bRr/pEnzIjWycELgWhaOdyocG5RXpqt3jNnkzGEjTVlrjzLqpWgAnndRoe6RF2u+QSCqr0nt
AMnt1aF0QjIRq5rtfl52TTvY+zE2trJOrk0a1CDLLdRLdMrA4b570DZ8W8lrpjs9lUmIBAtgFVyx
0JrJyktp/Vu8b9HFtButeRlbSDqtlUDQAZ+9JeuqOxlU6kmaog3JaQaXFq12T8lfPEMhtctwGf2q
ESmNDll3utBWT8NA7Lt4OQdBSgAYxQ6th6Y5NUlZbq3YRiDvvjVxRhdRQ5MnkluV3kU3UQURAxMn
+rQJ9KgCYMB9R8dcuoUtooQ2Jd5/4QQ1zKB8kAOKdj4EcKkRwvY1o5g+qgH9I4Rg4Vc7opIUjM6w
hTtazGRmTTaYUrixyTE1Lfw8ECOVzVD2GvsUZ+Yq7k7i6i+TlKnPbGi3TGkIqwsxxifh6O0hKXf7
Wal+jZp5CwaSj+BpYAUKIF/6mkM2TOFgSsiHidKrh9LWvDZt527XWeMKXMRhlSHnnoozCJt5bzrV
QxnNmH/RktB7jrpNOpP3YfMP3poYQ3ZDPS3chahGPEJlt+t242hF9e42wbWwmBfZ2QKVQgBbMZtH
vrmkykeUl/tkMZ034ELTKZgQwfUm14Dm6sTsJqINmbw2vWOc8G8dWqHvdc0AlGVpRNta5XxAA4d8
KEQ9TxHe3XMY5t8kbmgq+B2NU5CFKmQh9WzRDZhYyFiGrmoDQWSg6FhpyJnTpfvC86ZnFGnI98b3
wDLFrK2v71hO8u8p+As5oo3MZN5LkqHKQAyYGbJ826toxesx7hKt6jeezZ8vuDhY3fyFLBSvgE4m
59Nt3QznPDPFAWZqzuVQJfuiXujtlzkSXnTSNnIvGNRlduWU9UMSl9CNmr4dN9SihTESJzl+Rkl+
WJbEfWoAxVyGkktoVsf+YdYwj6ABBsc2Jq9yyMLAl3eZFYXGprPiyldL+yu+QPsXpdxJUZYfTOpR
WxBQfmpqw90VAiCtpOnWapanylIJC3In/RQhUt7UTv57MAf9HfEJdpWGiegQEiNnNxnFoxCo5wVL
PIb876uSceg5SJEdcW+76WkdeqIR7XfB5G3bPIjORTz3G8QUe7l65pn+6SzRrRxb6w2mWnHoADZv
5cukH8Hagh/yO5f5i5e4fB4CSyJHnvg3Q+DmJoc5K04O+sQAsWxCExhM1F1oKJIORKLrS2jkl2JU
kJKIV3HVlfzApFSCrjN0VcQLCoyLG4w3u3QQfnnW62yE6ou0paUKp904WfKfCtLvAaAHye9PMpIW
3O7yxOwcWzm3hpv17bt81k7m8hwtrF2mM/e+UnTKJrZ/JsYSHmx7rkjJEjP7uSDhXRayzNRldFUH
wucIvI3wN9T2Oz1tSVM2dRoprTPuwrRzjp6WLK8IZB9GNE63Uc/wqOTm2WE4/lSprkZhJGZ5E477
4xrTzHwjLn2uVhRvpOZt9QmifMClcojo44xJRJiUuHCRT1a02AiAVSyMCGLOUrQEw4VDn17QEuD0
1q2ro3r3EGPLc5gsNRM2A2a3BV1EXqUJWRc7zvLvNXkC5yxDI0wOcfvkqMYb9yRjk278JOFPe1QR
Wn/ksjZxyWAA4DvGfAdTo6rvIA76ndQuwC8J90ZXjNu4rNyngPoZAtKQXBzytZKWQbjcFyolOFsL
0NdwxETtEDi2KTLj2YCH/q13Lmo0wp0ApnIO4vozF5TEEbWlNZyZyw1Q+G6uM3LONXSdq3tRtg5t
2v0qWWyalo1xSE5pCxlbPAnVkrHJPD5Tx5lU0CYJir1zSyd4213t3UpchVslmii2K0Z8F5x2DBg4
EPitpBYpbk3Lcpm2ZUZmj3QhQR/rAN+4V4CkIvYYr5LUCNYNMwbZ/1O0PD+bthr5jqIu71qbEQqp
PKn93bWH8lzT5biVM9J7IBmbRC/Gd/kMxRkSmQkgUapp8XVsppdVJ6Mkan4t8giDjeomd0UpDmFn
DKyvRXoXcx51ESSf2bHrfYYJaDMoOarKattYxfjTLSOCPwLBQm8nbjh3ekkWzEuBEdob2nTpIa7n
4BU4wG4dVQYozofhKa21/oOlVDkwxslg/7o3VllU3WNRHSFvMLYMw5MsYVuVRlHAXn+IZ+8C9ldn
YsiYyihoDFI4KpS1DQ6BkbB36UOdgJtSv+grMwwq9uugd0L/rD3rKQW8yINTIWaiU/GGjmM7gL+q
J8m0d+JXGofpziwxVfVd9UqMt/GPQu+L/woi1DIGzEpqPiukjPu6a1YfVeRkOxd28Uk2+dl8IJlY
EHCcjlLUtOoXm4jhbS4nMywBE0fe8Dmwwy+ToINBSW42DXjYEazMqbXJIFJqXfMrJFQSYTaLCDHD
tFu0A/q2nZtgWw0F8vbeeawVSwlYTiEnJEWK/OS6H33CHzk0cwynkq7k0gNmYEON/TjndOXgHHyd
qSMp6ZYfdIYsPEUkeoim6zXwnNhvlXw+18LyL2qCs9rOP6zKxj1HuoVsDYyd096zlgPP0JpQ50Ul
7CZlcYNRvIUIRi/aivWL4iwVgkzU2AkJjNyLy2tnm829YCS2JQh32dUDHbSy+rAstEu5rpnbuOuy
Z6t9w6gJ1qNuZ9xgDCU8vXlXGLsdGpJwUndAAj4UV2dWg3NECpqvm27DlQFkXBo2Cjdr15fJ8kjI
NHle0RVF6O36IEFY1Gq7XsDvxbIQDSVF7Ox+xLPbIqrVxq0y5CF67+ZCZ0J5yoq+e5QOSjp7CK/4
T9TDsMy/aKmoGZYBMRVaTROi4Eu7Ij9PqRHcx6Y5u8aGWVOe+gg8277Tf9Rx/aUXBKx6GC+tpTmv
dVChVraP41wxjBdj+kzLDgGOwk1rDPU1dZvqwsTU3RNvoO46aDzIE6b2GvRjtxmEHVWDCw2ua6vN
RfJVs7UvHuOnn/3kIeEAH1hk1jUWXZxQPLgziY1KoW/LCA1t5bbmvYn4W5c0/A6VyD6sqx1m++5Q
j5ALaENkgsKYPCgA8r5Vjzn6BDzlNHedPDbezYDuB4rx6yDoe05Fo1FeeY7xdXGKl8DNasjnoo+B
2ZKOel5BMBAOsbBRrXPsKLdUe6eN4TxL0MSoYlFpc+qhSWnaA91E5HRyTK7mUK+HYkNGS3pIhSYl
+e3gFN9PA5bg9a+wYyK1pqWghSoShYfC7I9p0HyTgLGBhjA01mLaVaNRI9IcgJLZFdI3wair40iF
q2Qc0Qc2Lwps2p1StTMaIKC7K6+qzJCp19kFa31/DBuAJJ7ZfEWOjqQO4z3IzZ5OQz2yaZlmemwt
70vY57+l7UzTDZIZ3NKiAeXR4g8RkUb6ow6IVnYUFOpMqnqgoujgXIs0jaBKi6dMc7/qiv0p1ZVN
7u5r1H81YrhTzSSEVrPl3eU6gVq226JQy5msFLSP0YywlhZvhkkSdVIznBaHxwVxxspVzOywot8G
L6pTcF+gH5FW2HEUkXM5gqKm637A6iP5j7T7FXeE6oSRAxbW3JiYQoojqHjQlGhjcy9+CUzHz57C
VnN+OAo7aJ82yADxtPs6jlTDz0IWLlWHB1tHxvyt6bSvC/+6QsGIpu1x0SxPayvasdzwwSWS/2Gc
My93BSbH/FSRm3KYEYZUvXU2IRGHT3pTM8k1+qsaa4cap0+HNFGPGXO13iaiWpzmb5o1Gf6///Xf
/+N//pz+R/i7hN43h2Xxr6IH5BcXXfu//m07//5Xtb59+sVLz3M9SL+mqum6QWiRq/HrP3884iLk
d2v/jf3K4oNYBmyXwlAdVT1IIya//tyYw0M+KBMJ9w3SuqN8iaN6eS70L+NyksxTpvDxq2A7cD90
xHeTEF+0BHG2anSTD6PXmHhs1HxrGkp9LSfmkG7ueOSZmDb4TvFgeYMP3bYATtMEL2ufEhncsrqU
uC/zTZPW/V5rO2/X6uYIiiXK/DTGbVLWSezTfG++p2r9BFLmUpRme0M7W33VypujLvkXe3kmgWJ8
7gvx8wmO3FKPbFNaX16Kiki0SVxUOl2jrdKQjSz1820YQRtdGqzoYrqOFHofcVq4zmnbotRPJ4iw
7VHrytP//0sxrP/nS3F1y3Ms08FOpZma8X9+KZlSz1rEcWjrsZOJRju2Vzw3ujkfZYGlZssvApDN
EzE+Z6sICNeLleXQY1RACTcNvmMGxf9m7ryW5EayLfsrbfU8qIFwdwBmt9tsQkeklhQvsCSZhNYO
+fWzEKxuqjLy3nmal7QUkSEgXJyz99rXsUw+fNnuxS3Gco8Mkk1d6giEZUC+NjcwMSHnq3AE/Tjk
uI1ISHc2ZwFr7mJl7L1nP0RyOUXz4l78N0OFOaa5DSAlTZvffHDzbz64q3yWAra0fM+yv//gENcc
x+3ZkSeqeT1/VJnYD3npzZd1hueqkbhA3CoYLmTzKFyKgmm2Uw6pmqXiJuxTc77ol981VZPv7GjM
7vKQQIlkCHcY/oiti6MDqNDuxrdidXLpgbKqTd3nPh7vRECdpQr3Nh2ICDhD2Ox//fGE99PH80nl
QxlOCpvpcs99//HimbyVesg1C03SYsIoG+/qMHw698k8Cbp+3kVJNO+rykrfmAJLFGFDd6rI7ptz
Q9vOL0RPJ5+8CQz5dnyRO3W2ru3m3Vd0o98TSek7XMLLdJDF4pFeCuM8boqzOZmuQnxyWB86ZpP+
RQQm0xowyxJ8RLrreFUb6cPZzwaPoi918kZ34dbV1fzGb4KrOiNxpWqAHQfLgr9aUh6HiswuQyBs
/PUROw8/PwxPtnTgpzmej4tfLUf0m+EphLeIrmIhFMyS6PfU7Q9Bb9kHTWxs202P4xD5cKjZ7eXP
bMfoZLAZvJtd++BVyryNUvjOGfQxBp7oWZhzeBSGR+/AL9u92ahh22EjXWuXfrPvumSyRsNwX5OT
Ewe9d3v+iVVVfuxNyPlO9Ew7zMEfW4qr83eUycz1mHaYVCKvvhzYPWsCsihq2LszlqK1EHGn0eRt
xgERjloldNU251p/Hzf5hY+lM62i8r5gJiur0b5twZlJLx62g+PYVw7UrWNolZu+wUrFnqymkT4c
z7XSUePWqHrr4qxycSdPrWdfv/iz3d67+n1Pt3MzkhVyHQJRoFJZEOkyIkKBZjAfvRTECSLem64y
n89PJ51MryZmodD3yyN60vrWJF/z+XxG//d3M057noE+ltWE5TrSP/z4r/1ref2Sv7b/tfzXfx71
/f/86+ph9/jLB1y/9Pq1/vEh3z0lL/zXG9u86JfvftgCHSU1oHtFjfradpn+96S5PPK/+8d/vJ6f
5XGqXv/5x0dU5np5tjAuiz/++tMyydq2+OaqX57/rz8uB+GffzwVsX799I//07x8+Mc2j5sX/dr+
9O+vL63+5x9S/emw5/Nc1/JdG68tE8Pwev6L9ad0HDDyjvCUY3vLlEE8l454efWnCSlHYEdlC2EK
5f/xD7B15z/ZfyqHy8h3fEu4vvDtP/59GP5aO3w5dX+/lrC+n7ZchxWNZ0PwMFExS89VPwxvyqaE
6CZLlzVJ2DMIgPE187PhyztKyP1hxs6zi7oGY0n+JhVRvjp3lUONxQbyTw8ytr7LqiE8fHM8/2aR
Yy2LmK+jyJc3JqRUfERTIZRU348iOYHesgx8yuFOxjIvlj1SwzS4tTKa0711b0h4I8K5qNBpXjoy
vTfqUFz8+k1wlH9+DxwTX9rC923zh/dQl7bKVOlVmyInD1fnFxD0VqYR9/uhwVdlRNbRyhNJBbZI
f7Oe+LuXlr6SUjiOsE1vOW/fDKJd0yrB9M5LE8i5nrpw2MIJm/YTIiM2gRc9JBXaeN2d69fxbz72
ea3y/bFnzhOsZCw+tnLFMuV/8+L0nauWnHjccUgCkql+N/o5ZRdE3GBrjZ3l9QRQ1FhTWt4iPS4m
aT+mYOZT2XMpF/76LJyn2B/fjrIdlztiuSF+PA3u7DgpBc9qww7NO3QR+ocqmY5+3VpXcVHuM5Rm
YeFASO7p5oC5g2nRSoRpuEx//VZ+Piu+EKbjSNOChGSaDBLfHpg+gJ4jpSTRmb3GWtGqWFV5U1/P
kdgVKk2PZGwsio7uCQdU/pvjsFxtPxwG4TkKfLlnW57jMlx8++Kl67PpJjV304jJ2E2N82FQrXn0
QTHvhrzsrn/9Wb/fZSw3IHsM4bKilZLkM/XDFRiEhIcRY99tylD0lDXLdpdIdve2+Wz3Eygmvz79
+hWt5fD98AmV6/GibHFYbdnL4f/muov6wU3yse82ljNNh9n25LqJ/BR9fnETgMBeEiHv6TWnbEOw
4rCTLpFI7XODnGh2rWs8Vf3Nr9+T/TdH3WPb61G29gRv6od7ISsjp5oZZDas/d297oz2YqhtvuSJ
WJEb6R2SatynMmSQqtM7BfXtCALx2XKc+B5DHPV6RszbakiqtfT9cOVlhglwFENzZ5Bm1ibC3GWV
1xz6+ySTM2hY3J1b1WF/gQrxm2vIWS6S7w4xmxPTdDwpPUZ+//z3bw5xY0MBrWvdbCq/G2EspoeU
gJ2TQxYzSjMPf4o1vuQ2kXtRNL/Ht2OAVdgjhyW7T+MlgxdjBsp+zrBuYEDJXwAqjjvtUlGmBE18
ImhqTG7+yWK2QVohm6Ntymf2LdHBzsiRD8sOnLqByqIfSCGMytm7YpUvt+z2t78+d+KnyU1xDTFy
QIJmcmOP8v311E2TJQRawk0NKnFFCOG8Dpe231ywjUcjWCAj5bu51luZp/PFh0bGzWm05+ezum0s
YixkiniRqWDE8zLv0bFp46TFqQnf2mNt7f05uifJHQIMNPCwjjKyiu1HYzK7a9h81Q5nNj5/Pww2
ahD7yFLhzgojeqGUlNdgDhPYykNHvqxKtlE1oK5wcWLK2U+eENx9muP25KZl+bYz4+s8m8VvLofv
Nzfc48p0TCjNaqkj0FH74R6XKE9mzB3U+qe234EJmKCX82ncwE63lojxupe8Hw/dy2/uK+en4YWX
ZpPA8GIKa/n6/bkRmQ6FqxqQaDKhETtFr3I2b2Ch5UhzjKuhWOg1AAHBsqCLtiY6Z3nKOjzCsrBG
vNtttMz8PWlfBPNVSmxL5c4XMqooKM3jfB1GjCO2jaG/BDOXqzra1SzqtDep68kanpQMBupTRYhH
GJVOUVYtqaLsz2N0FEOnUjjVzCYQPfMdu7Fpo+1a/OYC/XlmA73H1lJyRzqSie2HrZLyEZ0qjwJa
Yzn9VdI9WG6Fr4uC0y5FicbeQFHAlj0aBW9Jc407jEF5Vu2YBNPfbOStn88I4d3cKbZUvnC5K78/
Iy0dKOp1FAiS0cIhE2f3QVbUt9muaN/kywoPc4Vce/iWSXcxXgMQzEe6u+9724b9q+CCD5mxs2Wc
rmAoer+Zen8ah5WAmsCChJUq16tc3v03A9fkirjuyaTYpE52VJnN/IBenX1aE236hZv467HD+3mg
5EBISy1rIEew9Pj+9WDclGMaMAijtbmpYuPoA526CzujuyMRO15HlU32RhwTMgDghfZz0W17p3U3
g5XhysNoIaMuBeDjPsc00/KccgyKiRrFZ6nhEEeGXV3VRXCMyq65iqnuLMX9t4UuUTiHCdqBAVHV
DD/3NIHrV9IblikIqRTWvKKKumvKtmhUffNuiNEvBCJ9dkqxgGyxAuqRPoCt7nWTjccelg9BfBHl
2bmcn/IRmIhs/XoF2kAwkcWgBMr4HbRKZkGB4D4Pj6Pj4xJnttiLKbyuXXzjUIySw9lg4mLL86Nw
urVwbMVY6B4Ee+1RRyVZHsuu24J0F9hPrhqHjefaHRH3TBBzQrAR2cpEZzQAJdB5eOh+w/wYOXKv
l9IHU9cWvn8Fu96ZVqEHqfnXp9W2OW3fz39CUJxj3+RYrDB+HPFyZRvzEGncmLBrd6oaSFkdbRJ3
jKXPUtj4FL3w5PpVu88sWr1NYC9B6LCdZgNdcWTpK/KmaPbHaKExTpPll5ZkakoRfXTGUwLPdlXo
qL8lJcPf/+bN/zxcC8EwgViNBSgrsuXDfXMPCI/yW2zFw4binripQChXeXKvz3SCLnRXhuk1RzIW
PhnAJjCButZTm39wqozANZbQVArmYNshnzuNBC+GlKyOMETUOqyk3JJhnh6bycwPSQSB3DMuW2+A
vTEi57DmrNkCtLX3MMLa34yC9t/cakJJ1zcdlppMCT98LOzjxB1WA7z6Ormxaq+59LAXpmaxH233
EywNEyWjA4Yubp7CCO+Am76W0BxvGqDT7pJ+JdslhEYoVKNDaq9Ra0Oxqa9IEHjvd3b2JkqdD7UN
lujXJ8RynZ9PCaO38tiMu4ziwv6hFp/XgfB66H1YlenSN7Eu9q2XmLeIcrNNQl/pecT5wvCNr3+U
k7mWU1iviwhSOEZR1Q7XMBgJ+Dbaa4y94zoUzjs1Js2BhLRrT5sEJwwLt6XC268of+MQDR6KxCeN
WBgf0JEjQAwIHKym8KYomRoxY2x8Pd2Gy63tY+mL4bJyFtGlxtNrqIyTa7QBrlpgEOlnwFnOau6D
N71TPwvcjrSAILxk/oe5CY2109uf4hwzSTCQIzT59WdvwJvSRyHLvUC/JnZ5cC0z2TSBFhiBQWPn
5ZpcqnBtl6hB8epE1La3tPTVpvGPDlelR83aEJ53kH3xxsuziU6Yl6JLm0iAav0rl9QfsNLrpBun
bUclj8NY3HXGDMtH4FIlIRe8DB0r1nSfSVXC9pRJiVSHoziQj9tGj6i94h2K+cu2s1h5QVzf5hMJ
NEoC/VIFbIF3kxEW1134SNt9vnbw52ht3IDckSthn3VFDD06DZDrjPW8nfCBb+fW8Ve5V76bA5KS
9dQg1SB8SqXEbRITt0+mDGl/Cf5v2gKHbE+kq8Y7eyLbXTjTziYgeSOtgLfayE/RsJzsVJ9cS+Sg
KVO5kjU05yFk9jDKacuNqNFAWwUApHaPr3A6EARCMphTnXq7O8wyYd3sEQIQqoZ2NzGyomMYFXCh
eqm2yB/CVZv4w+WAcGOdPTKDiF3gIa6bDRK7TL9aF1W5agfwE35e3vM81x7K51WLbwIY4DsUu7L4
lCeevfLMpEUElJLBq7ot2o4rtv/kG4TG5zzGltiG1crGaZRSuFrzHxsCinMYYGTIi7yn21vTMzRj
Qlu07+wqu8Yom+ttMk36QPRJgL2Nzny+G2ljsYxQwRa+yOUYsnpTqdpnznqySdZx+6ZYD82974xq
m9r9Z2MaH4Ya1XgC0TCbPZKTQfaXPaCzVqEyaBK8XVn6XMj4LqcTvI2ChnCICkRiNN81JgF8Fsif
zYC9pCRWrGc9toKhFu27oH8/TGQ1Uf5JtmWst0iGygMEDCcs44syaUKSTeW09RN1cKYkR+/lpOBI
yj0QaEB5EcRRWrzrfMRPjSy3X5djRLoAwxOStPQSKxiE04Lej+R/y6riYsLOn9E7ScMmWadYzcTy
JMVURweEoTXIxmE+QAbnlge+hYEfaWCu3etm+eKE9sPUm2/BE1tbd7C7mxxbLiBu+lK4RmLrQwZp
EZHV58qssGqSC7DKJ8Zc0dX0xzHnNcwQTUlm2TBSILfd+JSh3bS6utgmLkwwqtxrK3eg+9ulv+5d
T+P08I/eiPojYmFK6krSOZ/LOH1j1AbTpL+tSmrXY0YsASulBiwAs5N9B+J0h8RjH5FxQU+f4Eqs
h82maTwkLH31ppsJzuQKQiEc1B/peGTsAbjzoLH4uEjjKFkVitukpt/DUMrxQ3d8nKlrr0LXN3Ym
UjPd0x/VLWdJ6U3AkgI9dwhDDBVfT/aTDUVjJ9opXrFNexml/zRUBmT7SlbcggVJafkC7ey7RxDL
SbXqAlSb5ZhD8+v0Za30M0qGT27ePuqJupOIvS1p8vVKdcCnWDIAUBIWzC2wSZhWTpNRL1fytZ2H
JF1Jskbjqjt6woDwCGpHuwRKSZ+CQgETB4YFDfZ6pnIQzPOqua3QyJEKHXIz1ReNj3Iza/pno3O6
bWawFM18DoHTddbazhP4rc1aW529mWD8rAZGajToz1qo1WBC90NYRhRoDc8vm9wbdBbvNLk5uZHu
piUry8MdMFVjuS5JgO76jN2xLN7IsjLWduXfwTa/Bgys1oFTbIi8IhsKnvcqYoqoW0ghSfiu9XrW
JWXbrOw0J9ZjfB+b7TqFc7lR8eivJjO9ZtDDtdDOD/kcvG9aL92oFsRToD+iWJg2aU9ySKVGzO76
qk7nFDOGya2aP84JmUVFykcFBHJRquozLbh2jZo5xOexciYrXU0AuzZ6tq6CvmIQh0lIICL6IvRk
Jx3tm9igdLckA6WpvgMHB2YUYp3dBZ8q1UJHbu6cyZ+2hIsRYwm10Bw9EBLJ2h3w947QI6nLdJdu
QfBVk3MHu/Ot0u5zG9CLiVm8bZsGLXxNGwz/Z9pvRmlwTDP9NIQUA9LxfUZ+g0cAXUgiDSMlwbdl
SPpETV72Psx7FsWuJxlvsIY01oWsy2Q1zAFeL11eJzp735qpQxzmeN8NCnSTxOKUDta6b9W4dxru
a5k+l/mdo50PVVBeQQTC0o3u0ZqmYu0G6zRGzWjI7DCO+WdAffCNLB9WWYuaDkf2yiSsbFsjuCcv
mZAiek11zLD4BqEjIGj9MIKv2sR5QbB2/ralVsD178LaItyH7KF841iZWIvA2+H2W7uh9eqhXEXb
2D2687CxK/u2mijmdfh7JvramBg4dYaX3dDmdDeE6aRrSnzCTE+pHg8jF441kH+dgN/KslWOMAdq
q20CTuJ1HP81Y18/uhF7LJzVUC2ZQDH2whcmhg3j3XocCU81Jb56RIAbITipRWXcMBZf5sjTAMYh
rs0TRAYSbFkjn20fsqsrb8bafF4ekdojWEyqvevIN99JK2ZZvYS2rtyxIMh6RqoaSKg2A5JiS6t+
g6wSJaglt+EyHzXDw9D5HzHU65XdJXjTmf+sBxdHD7MmuV1tmbzLWwJldQqUo5kKolTiBzHrZ0L5
YGqPwO2L+WPTOSTmyO5NcPI745hK8WGMSWvrc3uC4GXtVTdcjmfrYSomkjWDq0p85iJ57/smkL0E
wgEJJrtJCGMJ8Vj0ht26lu1hagNEmh39dC0OATdfKOjLziZUb6bEj+45ziNvmT6Yd/z2yS1a9qy5
3VwN5ugfBl9d207iXZy/aCIgWmHl+/NPLbFEDBIhlZtKkXsXJeapDa15bREeCzw2PVH/mU8MzhII
eFiHu5oewGpSmXWp5xaMpW9cFnHmrcKJUrBeloJlT86khQUe3e4gi4PdSXkclR2ssRgw8Lnq0eQ4
rTuvGfHYwo1S402ND1oOWFFbljnhW1ZDny2rjY8qr/ODE2FkjVu7xzrrJpspnLyVG9lYP+sx2wYs
wa8C7b6LvYj7lH3sNsGAiOzUma8RHu7ZSwJc61n8wJohp4WtYmwssd6oEE+R6yJmCJpdbg+EAUQ3
oRG/QPpwLxrDqRmL3VcdNt6FQ0Tgya8reUjSDP0+C0BsZutqxN5tkWS4KexYnGYvc/FZuA9Bl/WX
3vMYev2VyuMHUpPVAxjoZBtaGfmkjfde5l64d/UBQrdz60R4RgMr20CniNduXkW7hsTzbuCWmlUO
/0EVkDXy4spv2HzXalBQNPR1YpXDvhTDNk484LiTvYWcV12mQ3eEm8jOmf7oiqyF4lhqrNxYcbx9
xU28YssQImkjqEmpoxGxjEqNgYKqm6jbwqlvRMTF3fRGswsJbcLgYoU7I7wL/fG1HQf3siPZ4dFu
O0LWXbJ26y7bl2FpXsJkZUUd8nvTLKPFUUbqLlPyhR0md2wj9LrJs/ZOg+akqfdYaX/ETqGHx6Yd
dlk4DC8qi2AaGUiNhfdBIAeDQ2zCIkm9N5PGkBpKxsnZLA/5FAXX/oT8ZO5B9Hnedk4aa72gYOIc
dIlVzwjXXfAh5NvoS3s3+WTMdRDJIfgtwGt2UeuWIWk/MsDLsAjWfdG8t2yDeEcnf7JLNjopBsTQ
ci58BSCyqpJ3RC/kK2z29SoFawGZJQrWwOHQmWji5jrcYZGMxVa1SAJUgUixg/fhDNWFEfbvCLm6
8BKmIp0y+5mEUhI3u2it6s+pxN9aZe3WMJiZE9qJLGEXOrtFQxN39bPJPiFFhuqYRzx0IKidbnpC
THRtB3jCZsPMjigutnhcKZtCavPueiqU67ameeCQPnJHD7ZjDgleWiiVN21Dyotfqe4Y2jbbOFu6
a9O6NsquP1BhxbI4VXqbjb6+bJo0Pg41O/4gCk8LkZeGKzOIVaPZdc2QiAbcvScu+TsxKOvYOiCt
Jp22j4CFkdoFfvdJ1t7OJi6Pi0GzxIjIksfe2QCagRquotGicB9KAmVmVKMKuVxIjvqtqpx4m3QB
oaPaoWmYlmQJO0Nxocyq2hhw0aG6NXsS1PHJFgkyx5ptYFMCvfQhej0u/svKhQpp4Yfelkj7SZqD
dMe6/1TVZb5j4ea/d9h6zPn8kvnhXWMbhCwp8Cxxlep3bVysGs/v35TlTVvm+pR3jct6ydKP7D23
+ewZp1yGgD89f20qZVzWfltwE7Ic6n37aurLm7zrq0tqW+I2ci/6Okc835TAF8vJ3WbaXdVM4E9K
YFkdZHppkHm2w6hSQpWQV3UtnQ0wq2yXjqVeIXgFzuK3zmFKdwbJADR6LsUYo8fu1VFDTVkn6LrY
9vYQjXtPbGMlhzuU/1deV5DfsATej6m2yQ5mogWo7V7SCnPWHjaClS0beTvP7UM3sVPCXclGNk4u
aHG46yptDJpMnE1RpAdryeNB23oHZC7YuDaZi5k9i6tuND8lWHXup9k3ySn346cSwsaTlXUvlfJD
yiHmdGI1eNAaAwBWs48smav7An3GDq56CV/BDI+WzF3SrER6lUxxdgXYArg4WrSVznpJOGSD4b9U
9bbO6xY2Nj47SbqMjtP8I+K9qzoc833hBO6+CDGpIQvjNiiZi20zYWXhVc7WR4WKRzFObgaUtmtd
tUdXGv4tLILLCTnb+pyzYkQJKtUIu0YzoNfrJ+9FxSy9PXg7rVbpUnUgDpXn2oZ0QDHOkP2WzR3J
8VLluCrj5BqgzLVtuPYpJ5FmM8cpVpG6QUovOoiOGb3RaNkeyzE78LSKmqvr7D1mU9I+dLcl0fBe
C7Y7rWMYl1OYf0SRcp/IBLT9JoDhe5mS7Htik/uhLCnzdEPrP1SKXAfJIWeQGYT3cracF7Mod8QQ
gdFEr5B2hK2nk+egdCSqprAzvDqCKVAYGRGKVDO3bWWPB1VY92XtuU8oQ6u90wfsJaYKxJYE31D7
0eXsvJDCQ1rblNElg+y0c0Ti46pkfdX0RLuTTH+oIEnfstoy12x7UE6GDe6DgizKkmXKZRra45pw
Y27DPmIpogt6lQITRiRBehmlvIvcuFoNuCLwdKb6gDgfj0znBGspCH7QjIAXtWEjPotquTGZYfbK
tT6wL28405HaeXrMdrg5eioey7o/gMfXknmVdY+t7ZY1xBL5dqKGuPP9+SlWtr5wLY1DjMyEYyXB
emt3ZCp2uFOpXh9QfXZI950QISkFwph1OjYkcpT70sne6Xr+1GAWWFkwb0mU8ofbqUMrG8/wHIYk
efTjYwiJ/d6tO33IZEP0izwDc7th67uef+vb+j5oMqYvIF1b32BKq8qB8Xqsxb5nBQja7HYe34+4
DCBe9RB0qg+J26XEXa+Min10YMz1Ja3BXTIWyTW03XwnY4P6d57k3Wo0YeCQwXPjhgjwnU7NuzQg
1d4ajH2x0NDPVsbzd+gW78By4qUM5vwKvEyJ0cZjesBvyfbTn3dDQ50eU1lMOlewcZZ7QEuANMWb
2kvXfhxnm8iTxXFuaweiUGKuYtZta0iaJzgWxW0xUaiXCCDXFRc5M3l87OK5uvLLYVeOb6iGXzbd
NNzMbURkV2w3O6+BlKQ63zihZcQ2gj73oplnDwCoY64daVFzsya4d57PJhEDtGuF1pruJelgE746
L/XKbSmjD9XCRY2pZcB3I5VaFum73rBPoSJeI82mvc3qZE4I7Ou9gAV249loOdk5evqxZNk9JmR4
q3pqNjBqWvABGBnQAbarFELurROrO4CV8eUZQwRBpWDldSorjn8hoauNyr+ppSZJsKrKo5wg0DBJ
jEuii79KepbGYmBsqty6uTdx7PVTFD2K/jHk7r9VRPXdTS3p50OTJE8GAgs1O5+gYbZb2kPNaiCa
5M6bI7aa9Cs2se+pHeK7+nkaTyV+4FNvRh65KeJeMOc9wrQ+dF1vb/0YOoqZWtaNNEEEVpjtrbmV
D93gHIYcq6DrkRxhLGnAfUwDFBvqysOytasG26AVzBbGRbe6siefPdvM6sqffAfSydOIP/gy6fQT
MRXlE3AMllAW2X7KyjcGv9uRioiSCdY/nZxPbKoBsUKeQdtEXLkI3hSOusxTMVJ9Q33snVt8vRle
FCkeIQo9ex2zqkCuTmrA7Bt7vwXbqJ3Hkji0VdwWAX7DlCKe5UYX/awR+7JZ5OLB/pS24k3DLrAP
jGe85sERRuYMjUXMN4I8+6AZ5UWLtR2LaX8b+ICyVAdZTwx9dtGPpHSMUX1jxn5xKjsBgK719MFo
9X1KqFKUudbWyqBUxERqopqu7Q3waaLc+8A6BORUbSjVqF1lNt0K6RSJGnH07BckU2fsaLk6YnIl
p864mcbeWA1F59yxsn0Wdntpp9SA8iBod0iabgHAjgBBKJ5RzYTJ3drGsYGZwUqhJ1fC2Gj9MEXj
i55yYw8BTB4FjDZWHUptxroFtpEP4pRGlbeXlvEyBBi2jV4Ot7i39D4huP2izNpbuxNclSMEAJrw
J3ap4c1sDx+jrMsuWD1OeNvC4s6mztTXt3Gs3qo4GKjcCGr4hbnHmhAcCUh412NkXGeiIo1H0K51
hC8PVUmLOzJyfVMXVKpECSKgY9FApRewcAK1BFtXs8Up2p/oSc8kJOYRQfGxwJia3S3q0o2Y64Ve
vzrvcEHI0wAxTOJAUYJyjmj0WjYVibk74QX0wKBQ70o2rudY99NIIlNMecRnWHLKT4MumKcSG/Bu
Y93gYwou5iZ6adnd7bX02lU09M227waUQigTaL+bza321Espx/Lg+Vm3lywat7Bpn4dlojCA069Y
gQbXkXwI3KvOi/xTD/3cx2l9df6y1H92SSXrU+GJO+TQ/pH8p+Toa+c4UvsDvii86nT+QoxXffIx
ta5KU/R7WhSonaf+s8lahNZJ/FFjeVl1bjE8KCusd02oyFeqC/8CGSnGTdvtHwJ63XQ30vij5DBg
mhk+F2N42/hp+c5s6K8WwsIqNwQZtYdkPkbjAK2vMJ2Nq4T7XBbGh3mKeU16OZ4rqfdQX+3ohDxJ
PKpbObXm1Wyb9akMEipgWmtQmVKvK0ox7+MpuTi/41ZFEGMD8WIPXrQWI6b1Po39HZNVcjHGIR6R
eBJbW9KIEvgNVoUQ7aeG5t353x0neGJPEb31nKncsOjub3J0A4fMCr1DzM1zc/7D+SFhFD13y1Fq
ZwrB2tGfqHK3cEuaGdpAJrYYOBfgIi/swB/fCW73+/PbOr9BGSX781Ga2vCCYvvw3s0tvR48oe/O
HzGP2xqCBh87KodiOw+l/RTGSUpZvBWvDRza5cWX4+YvB3ASHQkCdTZeo4iajtnCzFVmrW/PBz91
p/Ldcl6L9JmtvKK+Ho6XX75QxrpkgIEIzpZ/vByXL1hJceGymI6aZR9wfuD5D1//5fydVwtC6keC
vs4/np/gy3OdH/31Cb/8mdlinryLr890/u6b1zg/zCFsEHtPi/Dj/LbOv4yXt3n+7svDy9mgBNG4
D1+f7OtDfvw4iesdgs5tj3/7rpYP/OU/qGMmAMoK6qz/ORSVn3Bovj73+SnSts9OFqD5H37/zRv8
5l1n9nun8Iv9j2/rm0c7wJ+2VS2o/X1/Zr55zNdPumiWsrRmybGctq+//+HduIQDMnzLdvv143xz
sL/+X6s0ixR66F9/df7ux/OpUbhs/lciVCYKMjw25tRHpxQ953VNG47Bf5u7Zfwohvu8h7XY0h8/
pA1VEW0MJIguP0azARpoHA5D+7lsXRbIFMxXjVnIS8nOe5VbZo3/t59PYUSRleyi6Is85C9Dwe0X
IcgP1oYffvzX33sUvnM9/D+bIf5/dDpIdF7/sR/+5HR489rqf6xeivQ7e8PyP1/sDY78EwMD/gaP
kEY8C4uW/Iu9wRF/ep5poo6QiCN8tSio/rI3OPafUtoIJ3FDIPI7eyL+sjc41p/o3S3mQmTAX+wS
/wN7A4Kt7/U+2BcQjeEhUJZjY98Si/bkG8lMFLstuxyvZyFNUybLuguUq9HKMkku9GfFmtesHObQ
DHRc2QAXOnU22ZMWuUenUhrs+W3AutfGVLA9NzQBbieIG8iB5cJEtcopv4VmRQSPSMV6jPXnqBbO
aoxosiVKD9dTZMutPxFwQe9fR8+zguWzxDM+x40eWfrTY2O5GaqFHelA97FZgWDkVw8gz16JLY9Y
MqlP8M+9teGwJYTDhr6urd5lKkc6Ebru2pUpTBv8EMGsP0XmQJ7hxPQwb8ZWnSrXup5KMg5M+97N
agLVwodIVx+hEJO066JPcFfRPJyi2jpopBfIfp86e3q0a3sv4/DGrB2yNkzWk8naW0iYib4a5vkN
gsoTANnLvrEvNUSGVRg174ltKhFF67eRnb9pQiiJBq6m0CF6N6vfDmZE4USfmih/mxjJ20rrUxKa
uw6QIoWAfa79SxNEuB1O+04oyNMdDGHtgs6zqv65n1mahb4+FHELLTl2r+qlV1h676JBX9M+OYwi
Jre7J3E+ih9MiyyZmmI/KO1VFufRCk3TyfWMi4qgrlUbmVtDkgqLsIa4Bgy05shE7BwyupsVyyq7
AMhX91tYdB8S23vEWr9xk/qpT4MruIPRKh5JxyWEZ1dNw33iyLdp8X+pO48tR7VuSz8Rd2w8dOV9
hKSw2WGkicR72Jinrw/y1M08cW79Z1SjGtXRCEmIQAiz91pzfrPfGy091sbQtmNVh8t2UnMweNuF
TFJ0vQcBX3YrOigPjDL2+hjvGUVv46a+dwJRQSWu7PrjIOMzdPG3yk+/uta4A117ds3hil3sTGvq
GJrhJhfKTc+TceHJ6MNDjtzF/YnC4WvYw2ZlzmuujAIZjkKy1ELXDHTJ/mtG93ChhOQ7JZ72k5rp
W9AlCIyVNQ3Am48dn++jXYZegN7xmNh2xfc0V69UFfaqp5gLJU3ursHRpqV0DzFqF4Z4slJrT/np
TKgOQUCxCpUbnepCRAz8qwGsY1evxzY4lZX61fch9VJq3rp69FQR8d7H6sny5c+ixjeSFunRYiKY
x8V+CHPy7/C/2SXMfPtVyfKbwp1y2bT6c21Zh5G+SY2lf2G27rtNrHBbmPfR4qYnqvKUIKpt8+pF
Sa2rK727KMbvbQnsltgoZtB5/JXG3rmKfYegEfjAiuogijKDm0sUqUUY2FKvyb+svccxpctkebj5
teAtFO4ZtMRJSSWICDRVPYR26QBE8F3l2MMYcRUdTLUG2CVC+DJWOVL7cnyoqnIH+GabFu1rGEV7
J8lfI298MuNyIB29QgwTCfXqZ4O3NsKwIC0xSrhwVHKluiGscbe+xArj6MbN5Km0lZ+kg95koqBc
T2NyS8zXypq0cYq8IcIakHSILw7dvrXTNOI0jvGhNkW9yUPsGwNwOKSA7QHVO6pnEkhWsmoFGh4m
mqsBGC/YpyCyHxrBVDkOsYeleUCUVqZsdZeCbh1Wl5GsuoWRJvqHEeD3ZQ9tGZBwaHT5Tqg0scKC
etY4lOvKsoNF23gtc0yzu4/GBA/Xkm1Que4yRMY2UsxBp8GwVwnTk1kWH71i3ykkh2R7qN27GOzz
iMV4IQGSr/pYfu1BpcNu/6kl2gedQGoWOiUHgCOg93ZBoj2U9JqY+xubNFIATVjlT10QBUGs99oL
yDk24vYaYZ1Z2L5gClrnFvx/p2SmRVxhTb0LlFKPwlNkO8A8TzpU7bVpVNVNhVW2iJq635uWOLWq
Sy8qTsGqu4nYINmEuphVl1hIMNDu3c0DxBUqiJrQLmmSdNZjo8cPliAkQ6uZrkVZfY0ceZdt8WJD
iVj6II+Yzr/ndnMxVOjZen628mg3yO5HD5h9pZCvWsf1UQHYKYFOueERKJG2iO0uoatvh1OjNT2R
08rBotc7Ml7iXRdZ3qQm8FdOUzirmlyGJSUuiA8qNSEy7au9zKR+NBG/LNUEbbBBoXWDVxkyf9L2
x1ZSzK26TgJCTc4Iii8KZc8DhvaW7nEN2dew0DdlpueQf+FywA0/3QpNrSL6emm2BHJCacxWRaPD
DkzB3EUCHGagSkjJAh+/nduvyJ5zpIalv0pt55ELaLiO3WgrGm+NhwGVh7XwvfKtLryzWwxcytzh
7ibejpk2ZaHqXbEl1gpSzJa0GchWiaMXYAlLW9WIchQg15Oufi4j0oRyO8I2YEBs6HRzXw7xzgPS
XSZ8QGP+3CT6BobT2m84B4Vx9YZs0RsDlRUMcXAozMRAg5WjBil/9twUk0LuGhxhoTexl6kVcpga
mYk2g2NaEJ0mExIh7Kr+Tv/xPkr5QoTymyaV18gKLl4UX4bU8Je9TlCoYh2Nhp6QY/U/9Kp8AHX7
ONbuVlfSW102i1pV1nYlkHKOX/LU/uY1fLs8pDuP7ohTeEhf1MaUt5GgQ7h539yUL9SnsEdMcuOX
RBafu5y6tmXFgtaEwGGZhpeCluBJrzuo7GXoiqNeOM6q4bTYYyOyvvlFb3yJ1IAaSim0fY1J+xnr
c3AMpf4GAq3ZOgAKzqnwuWiqBhd5MAc9g6vY1dcZPZK1nDiKocaMmZIt8GC9+5Ln8aFNmf8nnl39
vxnJv4ZxWHz8CL/+/+BJthjc/p9H6u8f6cffPczT8n+ZkA2sxpYOBxQvG6UuFWfdr1G6of0XanhG
7rQPddPFj/Pfo3TV/S8hNIzJKPRR+VgWdr2/RukqnyJnB96Fq5oW5Qn1/8qE/HeEBAwKbCcmIBM8
nqoh/uH1xaY26JmFxseagr8U2McLm7H5Fl9feCYwfhlEeGAn24LhDeaSbon2Lxp09bO9ZNoEvGmT
Hcoh50l8mid4dffXJjh1iCaPIEN8WuSWSju+6SowGnpjCzq4zSEEy7QZw+LCbZZEKxIyGCpmyjry
nL0rZLMJVXv3xw/516z0T+LLZ5H55437ZDstswkQEoH9czPAT2PtJwfXruJN7oZcUSOJUNg22+vo
dv/i0vqHExiLBDMnU9dUzVBVV3xyZPqa1/uGG7kL6t6UO2svfLBCGW+tkFap0XSPRuyjTu+HizUL
7p0fxHGHr1nqMRSsR+9fBPcaR+Pf7BvT9jBa1TCICuxAxqft8craCVKqurSnwHZnRXQbfL9amnDk
loaiNaCs4+E4+v4xRkB5Lun9UYQoV8T6/YRBWb6SJ7qoheiWogdaGvAj4+5ot6NmBGgVkSCBitb3
qa0Q3ZhH/XomqBiJcfrPv+g/7O3TF3EE/n92L5Egn51f+LwcmQyJu+B/PnUOyMIiDiW19DJlSoZw
xlVJzUDSR3y4AyEVaLufWv/m//uHAW3eDJx4zJGZHpvmdFr8MT3Gwe5LCsQu0rjm2Ihch+1NBxVB
8S7RzcukiLD7KNkjjQk3dUqbIkVy66v/aj6bPB5/+nLYkGm6z2UIugFknk92wMSiw2elqrtoCute
u0V8Hr1IIv2nIae4TLlkpJ7aZHgd0RgvjBrcdhf59UKjoX//z7+N9s/L0WR5prbsWpifKV38fae0
iE3rDtQNw3jO+RLEZO6Y0aLgbv+Q2Sh63E6+ZmGl44xT2k2HHmyTVepHrHfKsh7bbtH16gCNyU+3
iFUyPJWszKa4/20kB8CL/uWsmKovn3aeYdG3w0SocakADfFpgwsrizpkd4sGZQRBKJo4Grr50OFb
XgCv6U9lKd8KvYHnZmrFUT66DdKqsVT2plsoVziNcjPTkwrabVtTa5rVkObZAuLqbUai0BbkfGYq
EyZUA6MosJFD0tmyR/Crk6JORn2xJTGCSZHrFGdy6fHbVi2uTLe0j8wUT4NohhN8PGasXUo9s5HZ
RozdR6tUzCdI2ySmAGCYQd8jmMRCHVOo0tQejQpoMVKAo1N2H2PvZQd2ZvSQMCtBNpvUSwWB4zLo
ger858NgtoL97ZDEIIYPnYMRSzp3us+HAQi00LFaa+EyRHbVWD8ZRaFtUB+jGe0MicyMnKpB0t72
GcqdhrSD7qvZJxn5zinTgufM1Q60hM0NcCFr4dSCLLqUDBENNPKVPL+S/vIWrKu9D0hDNqi+ZGmu
/KSh6KlSrHxkOBuyMF8at3pv5ZSw40RHQWklVYJ+Q3L0xpPNeNDMFAw+Lc7wh1k5+TOA33HjK/64
cgLqVdh6TkVUv/zn3fMPsz7+OZXYAgMXPl2Xf3CfoNtqXYrujhal+RDIpr7UzYTayxhkutLRn4Zq
/O7Wmr7CXMhObIJkrepGczRK+0pT2EYfDrbvP2/VP/xYbJVGsc/UVUvjjj6BU/68oBVaa1fYP4Bk
GFVAvJ+7IntkksFkExxQ1dZ9GsabEV5imIivlWyyddjrG39QfUCu+btjD9lBqhzQZnxRnMFZxiLt
lyV/LkO7k2uhgIdWROWc0Joi3RHi2NX90SlQ02udfIcbPiWPO/rF9cIeMJ+trVK/d9YKPVZXViPZ
5tUz2AzTDy2Csat/g3d8qnhClNGpenL9gqQAtQo+zN/2gKizqmyZSXDYpj8i2P0HDxHTUic6YBuF
nrVLQ9d4QCOvbUE/1tumazB/xP/KyvgfDhCuSZw8k2dX4+r+adQSsn/Czkz4KYKj6I346HrDG9zA
dpKNmQskvcmefnWybMuCqZmId1ag/xynYClTr8Qe/e2/nNIak87Pl0pudJAPNJzvGlv12f/pmYmk
PJRai8G1sitaBpwYNaW4UBsPvU6G2TBxcasEi+dAys4WGXyxDdvGXA21niLj7JgV2/LNDKopuSy2
Nnp3pCJiV2jRC+SCN8aAG+oy+UOjYBg2jEY5hV2xstqC4l3SXhLopGkkiw2RMVcrkP2icsG4QH5D
cRYXt9DE6DY4LV3LnPqwkgfPY6QQTOxmJ/QJyIATcKeqgV7ZK37oHmoZxw4miWturhwnkqfIl5Q9
TS7UJm1tK+ist7EzbrQBo5/Io4vg61AbzneL+fWSPU1R1FTO7USjHTRsyy0yhliJz8Y4WAd+GhNT
EoFFqcirs+ukTK5tc6+4ivbr+7YLavn63hBauQtiFDsEFA2wgaiolJVenyv7Taukv/HLqkK1kly6
qJJ70iPHlTW4UBANCt6osZe1ogYPZYldqmg0C+5PHR07/aEskg/CsUua7inXElW85F25oBN2a1BN
vgVQvBMjvPg9OvPciskiK4aXosspgfl5vCcC+u7hxqbYYEADOAcGZSuXDv+qKkC0xLlRHCJsf0Md
ZU8WlZZ1pz6pnhE9EllY7TKLjDy/Va2TXWOgDum8Yu7GkN1L/HV6bf5wanQ507mIltnBcNEb1GNA
0eH4QgURUHBXakjk+LCtvFk1bLtndew7FaZv3u9ymX3Pnb7eVhb53ElHZzsqJ61bFl4TdwivuEmb
RRTIrU7zeufoRf4iXBx9tCXMg3D1PVKi9JFLXrxQe9Htc1nVhOJo6ibs2gC4cifOpDB8NFGl7Nym
59DXfHkj7729RTU6IDVImm0eaLQXFXnpc6O6RNy+jPA8P9gjtrTWcX/khPwuUdrkmM3JGwwh5laA
JD8wsZ9tzsRlktfZg2Jqu87W6veUznNLPYTIcO8lzmA/B0yfEAArC0olwXuipM9QuaKnFL4sh8/e
1UFkMEBsD53woOyGDVZBHQRanDrvTqpPn7WDb8jEV11zglAlkbNimYyl8V3rg/xoKwbW4YFqc0GS
R6nllHX9uF811V6PGmM/51qKTkPFbWGgnQ39jpYvPA9lbUnhmY6QMA7Eez8NEcFtdLNwColKrMYq
M0gyG69Us8xjUPUHExLdpm5M9cmnAUb8LaD9skqR5RYlmTOp3HRNgGkmV9vDjKeNsu5pjv7wq475
k4FqmatEvU5BbS4sdww3Q68CGSGtk++Pw8Xp/FMxGR1dSsGLecv0GBv+GFfdemhK7VBZ3a22S4wv
inBXmo9j2EDjGRJKdXDJUF2IIkF20zrmoXB/aA1naaKTuwHlML4ANuQfBc7GnbLDtZbAYDcPk0Uz
Ol8oGymEEob2JbeRF9q9AdJ82jVGT1K4RlAQAjBbX2KoMFZz9oRb4SYtu/A6hK12C8rrGFqvUaOQ
6TuhRvHJ53skc1UJX8Ayq+IJJh+hGWF29vrmWQRU522zfLd8138mW6JTvfwRWemiBhJ7Y5zVYEhN
eyhPvk7pr+SBeYgIxhizkp+QoOoo54qh0jkhfO9QxsmjIRpn27ZOvWwSFMkVQD98plLDAsGDAORN
ACYtQTWQ+D6RxSN9bLApteNo7yBCoHYo2kuhMtirQq6RoSGCe0yKKQ4rxsi2sRzzwDmlMjpQAw0v
pv5RmFF9QM3vrjHzpO9hh0qh0Z1vmkLIvajj4hRhqkKVrOFYqcoj57nYx1Hd7TvtGtpTiwQP2Uba
vXsbYpox2EeYlGbymwoNkmqyU5XyJ8QhI1E0vKTSA+vLTakhg/BgVcFjEjXu3Qpa62iiVERP/a1q
c/3qq9ti5NQAruqumVuCDKyLc0LB+jRqH6lEjJaTAb5IU6IJKW9+wykfnTrBTa/1xdcQyuhL7eFw
AWmuL2tEtugQCaoZTVDxRWaOx6hv3WXmDI9FE4cX26jivU+MzcKC/30MNRN4WYdmEW9CfvaMod5p
1AkTwmeOvZYgpA8QwSDRJJ3IEslNc8M191lSSxJDOeeFE50JSjl3Mu5h/sYbpCzKIuOQWxCo2WxQ
8K0Zv5tHZ5RkFXM67vG7fCEWNL9T86dbGjoUPzUSWA2P3i5JRu3RVNAqupGzqQv1sSDoEKkKp182
xDYW+/r74PhfxkTqmLeQ5T0hsVJWuXMvipgAmykft5PqxvHzu9PHJpA2Zee0mMfG8KtVhgQ7ZQrO
o8y5OnqElzsbxT0eH1oIPLu+yKON5cTluoW2sSG+hcAI6q5PhIjsHPJrW2Hae1IS0HIh8d70ASkv
qVZm3M/IevWJkl0SsDYuublwbSQ3YlnoqOOJAalvTmTsClCqlp79SMzoCynRS42D4FbrbbQSmvMa
1aF7VA31O5esD780QiwXZbx1yvEV/qC3sQmp3nhKuSh7XMhKm3hPjSKeUlj6Jq6j1grdU+OiEQt7
BG9WjWI7lOMW9tWwccw2J/9LrDpipjEG1z7YDGzsED+HRZGBHWBwNaXsmJPvkJq2VHPEnjLfmQ0O
WI64HvpIoT1V1pp2o3Fq/fQprJiCySBGTGQwUuUe068FyRCLOmnKh9hVmxXhC/YyR3uNJiQqX9G2
fKm0BnjHaBcER/vOKvVI0lMkjAw/L7iNDx2AlcAG1DKi1AbBaS87SeJMww9k6AiihV5uueIUmyYn
ESotPjjETVJghmBn2FEFp7ZGPEnn9BdRumKG0wdZea7MepNYWnVLUdX5XZNejbSzt7HK6eNaJC4E
kf8U0bReRjA/kf0o6oKorGjnW7b26KPglLb/5EubwUMS3sJ4ZxR+8ZBLkCsZHchlapGqAydVf49K
WrRdU9K2xyE+X5+UjuFJ7XVTvShjcDOF3M0PtszWnYA22jBkXaqKmdIwIuJnaStVv1YzOznbeWqs
CB58geLz4Wt1QA5ay2W70n9YEt9llLj9PVe6/k7zexvgbHqMIhM8U+gwqKqds111UDvKhQ2+zdaI
9Er3tefbW3K00ambnXNQtPQMuUQ/iB5vJgAhh7zI+iy4fl2d2L3mLTZwNJTEj9rteHN76MdNUlSr
puijs6m3NFTpeW9SShEHkqqcldpkR0Vq6YMV05YR2CHfEz0AmdDVGE11E69BGz6j0IiWZGXQEqJp
ttQazbkOB+rJ+t6zfRd7i81szfni+4W8twGmmUAjnFqO5rvi8is0nry1gMTfaIBcke6j+x4zuWQG
rNzLxCEiOR20/WAhOVYM7wDaOkYeArpDrSY3i21ujdw6R8rY7xPNFGe1l8bWao0fqPeJbZ8eOiq7
20LYb3G0I8NCHImcOhqEYB36kQHOQmV4sq7NAvczCtxEVo7N7b1UHkQdBBslFHjYIrKyikA+AKf9
6yFtPMyzbl5QdDqogLAf/nhI6NhGOTSnUshy0TfC2wxthai+UWsSjdDg87NYivWcqK0Dsr2Oj4NX
fhnqRHuc/sBB4iI4p+Hu6lnwpGRescdHgOsKaTQjRt3iZlMMR6fH3kJwWLsOOVpXxLIYJ/A0CDD0
K0E0JCrFsbPuS9O9Uhp4MbiDYrOLM4AJRKJkcIswKgXUQzwbx4sA/TQhS7hVk47+paSrzKAGBXkb
vclm0E4lPrO9B5EdaD8x2GXEJSn84UZe8OKthmaDV2tB0709ycSixFU54bMfTeZ4+OOtTlNvZliX
pIppTnhj56MGgou05SAqHo0GKXEbxJf5WS9Mf2VL0Fgedd5dmDOhaKxgZZUY7eSKa4jcObDhHP0r
kEBag7pPi9sry3WvIaNuCaOMGwjO9ahxtXHCcoVtbjgilIOW4bN7TMQ6FhlhJ+KwfsL06w9hPQxX
0aZruzWNSwvg+ZooLakrRtFT83HpQ49YtBivSzrqqI4yRz40iZ8+KDU0h7p1MPxZ2JbCwXyoevwx
lS6sR6VTqMKRINHQ9nzwOIJby2zPCiagc+ESAYc+4BAneQjzo8l2o+PIU1WqyG7p+FeyUs89wSx6
t1F6XWz8lruo3fQMqVxsmtSjIqKoYo/IO/OFIGQQh1Gz9jGGMIuJgE0w3li5MQVVWfvtVunCr0Ur
SBA3jLXIGqDGjn8gFcp8YKCcXzvDo/XhfmeoJ56ZUEEeN71914voCKOPpqMKl7MfRnNljQZTisp0
V4aSZ7ueivsyVYtgxfDRP6mSJnGFAv9A1Nq4SG1Gbs0oU8AjibP2cGVgzJsSm7WqvGcTCVppzfwb
2g98hkindOIDjzkZScwK9O8ahwW2VM9/HfIPECQhTWzbJy1DyR8ZqmHhcaPgQN2rovGcJRtVDMl6
iK3xnmiq8hAYxXZIfwrpyMcSncBVy5th34RACJCdW9cEr4JUDPHQOw2k7JK6QWnk8VWkLDY60CKg
3rUb2VTO9LW7e4z/2JasmaiVtQqz4TJPeEi+Sw9KWOx6S/+i2j7xdUFac+Nk7meUU9u7Ma+gSCDr
qtGbo0wu2DxpuBdUTPKrikFdQ+KU46WcIladrnEsN9xGWrEqwzS9IZ3xHpX+Q+St9TRMD6Tj+b7q
3ucnvubfiEuwL6oaWE+1SV1UK6zhMD+1G81dDQSnbuenrTpM9xevXs0rs4TZHqO8BskwrbawLVJd
3eREJd96mj+A3qyit/PridZ4l7bP64d56QH9LlMnBNW/NqPN1RUX6XY7P53/Mv1IXc0r+7Xc9AlA
9PlhTLSO4kFlnbggBXsLxVuXETOBgw70iDSK5UD1fYmt7oGak/2F2FEsZhXqjtYliMXBmqkmypNe
DMoT9phNHJTddX6p95SvRSzH8/yMOkqA0i3JDvNTXPfYAn2j2s5PMSECr9CGSU/C2kJHtbh66NnS
nNbbgiA+czL9nN8UTqo8hqga5vfml7B5UPUYn+YnfWodqHmXj7+WLmqoGfYw/NpOO6C2rdlIQuZ3
U+lW6y7xVQxU/KPS5aZfB7lcze8Wkcctquisxfxu7fXJBWHi6/xl1VaJb4nZkGDYcD0yoojaR1nd
5096mXiMKAA8zM8s5j+MXHDZzevxmqm8r2f9bn43pu20CcMGtdO0DegXeEMz8NhNu0Kre3HEGd7+
2gYmQdmDXra/vpyZyvoeIPmcP/lrebA3XelEt/mlUNFeRePGl/m9QCh8FdtSD/ObNUlNq1Kmxq/f
AN0FzHy9qn5tB37Xes/vJ39tR2LI8aQSjvjrf+Fmqx61Tv31a0IKE082Uy9NKy+RlevrPNa08+8H
JWVu62lMN0e7OX16fX7a61GxGxPvLZimwfPynxarlVFbOp7JHKW0MBN9WsZTslPZYuOdX5/X8nsF
UD3Ug0fU4e+XnGmm/ftpPfjZ2mFqjgZmWvvvFczrq4AA0PQph19r+GOZRI+qM27zeVW/twmEgDPg
XneCLVk7pNL+9w75vYzlNuVekLzQijrfdVZ/wdOfnpSsM5lPtk16AsjDQxJhsJjfCnyULEpoGcuI
XuLy9zLzX/PDvMi88O+n81/A2S9WYFLInFYyv/T531nzf9J1EgirFsrhp034veo/NjGySh1WSoIc
c97u/+lf/972eZXGEHzVwlCZeEP/++v9Xve8yO9/LUmGOY7u4/zK76X+2II/vkVXJsyuUiYKf6z6
j/dVp2+J+Yvg7ZBUxmAN2Jew0ue6YIwZggQ7Bl6TQpE0VLhVIAHmd3NGS6sAdMh2foqoH6xDAgdh
XjgemaGU06DcrbLs2UJLuyewIyfWhTXrnRmdytQHeDS9qzWqvMCSeJk/GnVDdFXCZje/N+QJqWry
ef7c/EDkEhkiOS6jaVVdnBxwTKmPv9Y0yndMvtFlXlPj4kdX68g4/lqVzn1Ld6X46wvAz1hpuNO2
SGHYJt1W1lVC1si8Xm7BYpu2Fqnt0yaW6iD3isc1bX5XEsZ3HKdyfSrLc2919ZNHnC29YGW4Br0O
oQS/3i6ribfQ+wpe0cA4omdurlC3/DAH5SMp7PqZECTG8lo1HEHbVGdBhvGKoob16hX6dV7UqKtD
1Onju0XtASjMgLjbz5oDgEZ3I73UvEufYGQn6vOPsMUqaKY/LCW30eU28Y0wWWdr0VfYp2YXP7oG
eq6iLYev6mCt5vWr0vta+In/YvvSAL80JXXXkXOyoIesjbZKX0PFfZpXTzFyl41u/sXtqMgG9NMe
gCn5B4sksm2leOkdPEq3mFfrfY+msdpYNFe9yPRdnJrxshZpnC9rkqwZpRhnEAT+PUxc7DgOOnhK
GlG+HDPzMY8N6j6F4t8l8Mt9TC0IjAUL01EI7ggzb5k6lOcUDP2tEmfC0OQC3mH2limKoERB/xgJ
RvpWgm4dDIZSlSr0q5271/lly6j9HTJObT0/7Xz6d2XVBRff0ZRnqRMqPX1a01v7AGXRosmQmYyF
O917Muovo1sYexuADjJjFb4OZKvvjVIcbSvpXnsvajcI0J19W3nGVQkYvGSiyL4bJSVa39Vee4d4
w8xK/UPi9+PVj4mQnNdBfPReUzP3VRRmtuEmEx+S0GyuoTAGmmWsI6G7Ufui3PZu4azj2iSooO1T
D591/dOGAePfa0G5VwMBQPfGzOlcKTYJ8Hb2aEZFc/z9wI0FfIrMqYDNLypMZ/76k8phvs8ZQWtj
mhwKQGzMgbqTJ90Qe1FRTo9W3Z2CyZs05gCb2qa6zMvMD0y2u9P817yYlqpaBtFDf0nHaCT9k0/N
b/xa1e/n80civOCbwEJI/uf/+73Kpia1UU8lroeRzqw93AWhLPciw2zO1OQVYWt49jJk364dBa+m
aDlmExeydFn4r1FY9ysQ6c6u1uxjrA72OMEJxmUuxuKKa5FuS9Ody+lZ30XxXmRZwXxeWPaCBoF/
VDT3MfVa74FG/09TxeG4dQlvDXWaBH6pxYtwqhDMDxloKkuRxa1pZpS4G24qBPqHwW5wzFdBB4LS
6SQeCAPDs021caBYvOiC0VwGFg2zqGzNZRLU7rGSyYJbcXcinReZzgj2Tk0s8R5VKM+7PkM1kzAS
TobyqRgs+0AEn7dSOamWGsIpI1V2GsBPPGIAhSPpvaCiOKVOY33rrGiXp9klCL36G2WOnaSXCXOl
6ZYF8ePAz5ijrspoeBWW3Ax+K/aF4K6eAPlpahwTVf9UtPUCD7KyLkRkb1SP8CM/3FgD6KvRhBSm
STyDBHrpS2mlVFBqGhriDt1IoZkG0zpGMbuKg5cMRvIxCcaaygf1adlz4tm58tZJ5otuqvt7rmCo
p5ifT4Ussmb9DjNNZZJ370AfbakIteIQ94WzcGzRkPtdEpCmAgdzJP1uxSifYKGIXRYTpoqhooan
clY8Vhe2gb+rhuK7M7RvvuHBg2PStObC99EwkFynZpA+2mNPeHZlKVstErjBobz7CtcrkU9T/3f8
FcNKxwlNJnJi77Wi+agCJuNFK/d9fpB2Em/THhMxkWbFygTEuUS+WRFK31RrdHgbeo8gF7XmRxeQ
sSKr6M0HrxpI9Usbtt1d74uPIZePtWb4N18k6zE1hkdvDJ9dU/nQ3bTZpIN7SfmeOyy52VLvtHL1
DIITA73DNIPa37MOqipBDLewnPS59dKt3hPTXVPPDtijYMkP7gR4tOGu9UX4BsF8rRlYiBVvHTQ6
dfJObIDPwYrK44cImF4YDXeDnx12zUox8icqBGJZ9TrpMmB08HxxqRDbyCjvqtkWiJK7gzDR0Fh6
T1xuiv/aS8SOSs2FkC+TAkxEUvuEAkKzrEaNsy40ZhY+RUIyCKqt6lyocZtLYwQyRb1zpdVRz6W8
HJcxQaqLgBxtjbE7iQUA/s2c08nFUe3CSFhliols0PL8VTySJ2bZPxHbF4sqXjgFOtORU25nKF8S
wwCBwFQbefkijsD6NLI+FXbzrlUAcrhLENJcLWy+J3mQ6dbJvVfNL99jjjTwpiizFbV8H4l+hEhp
fUhDpXr+3w/0D58R6ydrQKobxLs2ErvorW7Tr2OTRNuhMCn1aaCXM7NN4Zq4Wzrx1hoRFZD2FiUV
6uZtXBATW9fenQRH/FEBQ2oqvd6CidaOgr4GiTLBAKXHW0RS4GoNS2HKKFZFJv1D1VGu8hFULX3y
+kj5eFEfesXYe4mpMJwO1oOjbg2msawuXBYKZAqUHipeCQJ5qx6OXAa/H3E9xmu7BpCnC39phMVa
TS96OLi7xHfWWsyQD8eIzGi2pkJAavJvveN8y2JDh/HMrioc61RlpEyG3ZOpqFewM9lyH4UWcfTC
eGIAfW9IKOZ8L5xNLMx9roXb2jXEJUdaMwYBZHI0aIu2ZRrQlsCM9NzGhjJRhm1qv0Pj4ce7ltxt
Fwx9izWhneu4qy5mZ3vbLMERbpk5QbhD8VYK48NN36RZbUVqXRJjYCKll2h5Ao+QW7OG2VJjnRmP
jc74iHNjEwJQW5Sej7iP+hMip22Ql/6prrp30jyOWgWwt7CNNy8rSGEXzc9EJueeAsYiUMUqSFKC
wxXre6VzUEqH6p4Ddxl41a7N/R9WyGIQQs8Ei176lOxPw8MIVGoc9po+FIzLtlVvR4u4aPPdWCHc
r20wO6S3fGT98MyZ2O0VG3uP6mf2vgGmQumUczcEXr0yscpvOTnKje9FBJL+L/bObLd1JFvTr3Je
gAmSEZwuDzVLlmR5tm8Ij5znIUg+fX/amV2VlV3VjQJOA32AvtnI3Pa2JYqMWLHW/39/oX5AmDl9
Jk6myX/q4bHN5l0SlvO2n52XQWdh00dgElN7Gof0HeXxZx6ar3EGbBos6HdewIICFBMR1DZ+m7jj
6/g91LS7eC7gY9jkC5RY1I1uBPgcL+Iu9zY9M3FLG5MdC/pD2+C+z5KoXhZgOn0nn8VNL8wvUgHU
wXTL9rFpKMvsxP6YQ9314XyA9nK4NQtlsnIycww+hDi0SjfBO02Ew+etybi47nHERMmDxqQjgFt3
Csb8ZJSmTd/6OifsrYlN4cdp1yI7IfOLD2ZZYaETIfWnuloLkeHauXnCwcBg0mrx1ARmcBQx0xyI
bGNdkVyfQ4+z5gQAEqXtrMRNSBlxclITII1pH6sOc1mXBePK7cd6GbbOAFSIzC09dV8ayZCx9OSP
G1SbOkvFKoaYe3AjyZrclefJY3tFQYuPsmx3Isw8zmDCOlj5fU1B+rwS0I92el0u7cZoLqk3vkUl
GmdLxmJL4jbaQ2dCrtBq98TlLjUiehe1pGU4m86z8hQT3647lWnW4UjCN2na03mQZnerzSTTuRll
umFZTKz0DEJs5t2UchpvFUOSEwNKGZXZEyEV3sr20tcGir0fmYa1SIYy3tS5AQdVs1gxE3GD0+Qb
aI1YsxpXePqIKeY/lk4cOxsES2891huOiOQBmHpXLkk9n26tBkdJHbtyT+ozafJdvwlqd6d7nLK6
sCT3tYvlTuLRYfYbH+KWbKqUY5wMomIpnRxUJxvIviW3tJ8NdWuDh7wtVPQNS7Vc6iHmGohR5z5G
bdqAdNKsNHwUkfljquTBMoFDWlLBOJfV2QHvc567lvZFPDb3pe4OayYTq6YcgoOOkn5V10a9FFxy
wsT76erCA8TrJBupa/VGy4tP/VlQAp1KRPWo2TsDNQTQxJB+9y6KmVWbdTwdG7g3SG2rVV645obR
fYS91lVHdKbZsZHLLJzWjulNZ+iqAYPzNti4Wf7jDO6Z3m71nBJ8sp5bL1/MboFCaXJShExVwvGK
RVSOM2Nr1hL4ydVidnKo1F2zHEcwOx2ygEMc669V+j022bga0k8ssvOnJKHFM4e1NhTGq9ul+wkL
p3Jr40F5tTqmA7pXcZC1F903jeZrWRoeSvx5y1aQGccT7YFFNO+0IU7vUO9E8CTTYB1aY3HGaDIx
nlfRoUZ3U/RLp2OWLtyHEqPWqOXzfpbO1zyo4iZMqhCJ2LWkaJPPrB/ckyrnW2nIVeKSY856UC/V
APKi64KbxmHo0A6TAmctwudUUldWyD34tpniZAbZFQdC3/TW2G8b2RxUOXo0Jj+bJk8PxgDr3DEH
ugeBnm+MeoJJCFJ1NxdxsrS0sGa+nGFXVYpRy6Tv4km7URKkf+gcZdtWdyWM67SpcnbZK10PgGGC
l/qW7GRqUiYYuzQ0Bj/PyF1pjRSyuBd7/J60WxuOJfaTDLcgc08CS+1Dej1+yDw+K9Svq6yLR0py
8HDOgBUcLiFwJAZCxJCz2YdAohfgHc11o5LhdsCbuRc1oiOrvW+oXN4YUNpL1xrkEmzzwzxE0a5r
yovXq+mEs4VFCQ0fSdzJIg8S+zyM3dk1+vaerIhFWg/VURgaHttS7OdxHBlrIV6MZ4BrherOZaT7
RJ8DpDK9BCJbQba0odRuhHm1csg624NK34Kr65ZJCs93dMdmpXVM33HJTivkdJ/1qMfbEFMmjfnG
BQ2fkJtgB3vlzvtgsC2YddbnXEOR6zy9vUNGiGkCRJNUzJFaGyh4qt138CNXlmcdETkZq3lCkTD/
wsvq82dI2c1klOEL6bmgoeK2v88r7t2wIw5E9ve//rBtkOnpGupJskogAu6zjoXX1swbo61OQynh
z4lNgHgLWIwCyGRGt12blEQbpGeUR+BvHMTAvZT17a8/YHdyklQCAQJfWfTT9WAtetPe5yJd5r3R
rDO8vwQPEABA1Gu1Au/N9RLikkBJxssOQ28xLjAAWmQOAA5GQBan42Ygu/xAnmlzmNJcLOLUDVdN
bgWX2j6PZhovO5lqCH+N/jGwILtDuY5WFppFYh/DR6nL0ec8pz82TnnXJflqimeDpN34UDdJC+px
jjZtbpqPv/43RBJIHQKk1tZk+EoltCAN75FDh4VNVAPzmmQLXeNkFmRMXop0KB80LcvXA4AmehVP
hWrCr3iZJrlag7kODmXbviCoXwyd124HvTyMXsQxsjFuO2BqZwCWicUoPaY9elITQHjDUSVwJvE0
aN1nO6t40zE0iulx7q34o1MkOKgRKY4iRDKfaJN26AEcVDMcLm3nOI42aXO9qy3xfeJULKdxS3oz
yYctIx8cEhtdY+NvnRhHP6IWPww9tAL95JzG9hxgtLtun+WaG+QjySIBgmDUNnjVA5+1LESrGxg7
b8bDMsvggInfD2io3NuJ6yyGoTd3xG/mN0WD2MkLY3PbZmSeCw7btx6u63VtFNrCGalguqpBqzRq
GOav8O0shcMo+mrTZJl3AI74f1BKX62Cf7aUSKFDY7V1WyKk1+X/EgGZcPOqmkhiBMJmf6ObGck+
MtkmOEwpq2q/6PSvQeu9Q6Zlm7YT8VYp9RzDPYvkDpKPfRCJIlsNbiGujkSEW0KtxttyMqNjkBrW
EqrIsaudkAZdJLdOHM3IRjoieI3qBPHzHBQe8rTIWP76d5Ms3oxcuvuk1d/sIr7tktg4MFz5zs3Z
2KieYPrEiTDH6e0TQAB4FWbh3XghfLHWm4N90xFgXoj2MAwMu5KQI2IvC1/VSKrmJLyrcznsMwwF
fnWtaCAbMY6qq/5ABLlfJ4W+rUKw/IOV0UUbtJf/vW3hr7626+WGoUKAto1W2uDc8o+i/ZiiX2pG
iVQKOAaIR/M9x2qzCGIqlKEnXSLrpY7HGqEDYchgwLqYYX6LMawxLHmIPe8EaSDeGJYpdhTtWCmB
1QId5cQlnSpmpl5Iv8lbZ1OPwSXJ53A5pZe2DNUfDJ1/CAv+s1nRxPz513vHJofSMR0d44w07L8I
/4uwFkWHlGbxSx+bFt0TTNlsnUkvPJq5lIiu22z164lwp+wwibk8oPQyTqZ8AToG6GfsgrU399XB
9Mh5Y6R8/PVHDPDUmeMjBmMBrWvESG4G585teEKvUtwmqIF9l4m9mQdkhZyXnKOR01CaIjpSRu91
dwOOoXZmr66m8WNAxE3JF6IQnMSmUJXtl4WlXxC6rVVlvSstHF84AI/ErJArk5yxguAnx4oG1M+b
1G3YxEtijd7Ibw52Xs+xIo6JCMlCs19UrIv+NBIhwuIw7H4J57LrViCTlqRd0AvLgOcGwe3sIc4w
QMiQU93WTXvOf2ZjESr5UoaQzjzRx/il02c6Vc7vn7DqMmz6TlOe+np8aCaZ7IZBEjaT0St2sm68
DSvK1TDVMVkP8r1ErmGAMxRgcFrzhVQRBOuzr3cNRHpXVq9tpfljI+M7ek/NWk0jROuGhrcGMJ8k
iBgrAR4HtIG7ntaV3+sUk72VdG8AYXBcck5tvxhLuPAXrim5VDRdp4rFNKHY93TgFnBMVqrzTOSv
3UdlkVNRAADur9FVmYTMLIxFqcgXM3Fi+GTuNZTombVOQ5agiAcX0crbkFMGXG/wTCA2YGUlYcc0
lwlqBt/B+eRjRxG0xOfbQnofvMFqKQlPQawxWKvabUxK9zzA2CieOB98049s9pVZTNfoChvClv4J
FjFfyjbV12Wm0GChMOZckL2w/o93cFM2g54/TI6lXtqm2bG7JdfQx+C64C/MkNek8UKrlVlk08Gj
D910dCnK4eTkaX0fDl5EEoO02tusZwjUpM3m1yvOsXzckL+8aLiXrt2s4KKT+XcTa9a9p6VIjoVV
LqKhzjdgrL9+HbnqrCPkQkPWMzyO/LT1r8c/4sQlvJ6UKWse+UlgJPQRIvfVSHKlicYtMuKwvmH2
xkFJp9PdRM9NNkxvQ8L9EozTrhltue91M34xa+2qALzRoqa/bePAOEamtmJ+9oASL7p3RqCwpUTn
qjQMg6rJ1pwvq0tGXA/2nqhwxCNb+ad+SGbFL1CUhuK6FKVNW71ODGgPBQDP04iDIy7EnauJAseV
FdEEBGsSGx7MS3oTaTAHBzPT3gOPhJZf6+7/533962RzwqQtTHH/miOwKbP34j+2379S4P9M/frj
X/6N++ViPMD3Z5jkMXhXo90f3C/rN5twW8MT/OUvhNffiAJC/Ia516Ybyov4Axb2P7lfxJpzLjMc
adMRcDHi/1tEAfkXPzHm6qtj02TxMmhIWO7VMvsnYzM69F6BUaYtq1E0FhO+qUCnp2krtSGKaDOS
DUcoi7zF98PhoLJPGE/wkZJgjdX2cazaR5xgcGdr7LyT5W37UT6TRfUe1BTtZjJvOxlvAeDuhAGV
q6ibU2/XlV9rWsdPobOfDWBXO+sa12QTDd+tRO6N7xCH8nUsTHWCL1QcwsLIn1pRgAxyY+9FAnk9
zRIRlKf9NG66HpopW8eNNa/AhE31chYjwjSnJ6WoVfCFKl0jTwxNFPuNq4pHMiS2AarukzmFjImY
5atVmATGiwvaeAO9XV/ZWuIjXFMkyFVYkn23zEcG79kRq2K6shrcQxA6+t2guZfCo+2JMF9fpGJ+
bHumNIalpReNJE4U3YZFFtnoxBdRmftU5O4CEeUaS822QbjaDvFLRhnAW+ugrulbI4AqD1gXd282
Wycz4/pGIakaU3Vf9Oqicli2EzhyPq/2tkHW+9og68jYbsqOtq43lp+tQNaXC4Jqw2JsdpF0sif0
VOS7tC2fS9o2a90c3+iM94+TUA9tOOlbrhRphoW1QP14j1j0JAFi4r9ah0Vza4/pi2biJOlCi7kE
/KVZz2zyDQbnJVApZqOUuKE8k2dS7HBVBsPGFRrlTJtpFJEENkWzma5N0s4oZabqDol7vyg98FJl
DKc91OW88OqWCUgXYpQlnTyVeeXTrhe/B0T+Vy9n/52gJ4ZusyhcTaz/esX6z4/+P459+/7nxerv
/+4PAor1G7YJyyS/HRig6XoUrb+vVxZfMai+dYTltnBth9/1B6fQtH7zdMYZ15xsaPLyusj9sV7x
Jdd2bcvzHGFIaYl/i4Bi/aVkBrvi6EDDTc8ABeHCY/nH5QqKRm+lcSyYsmcHe6jQFiHkR/Ov8Pbl
Npl9jYfsfdpMGYHGxKHkpFInmXOIub2LtIPP9FH07g7UFipXwuiz7NzazgNZdUfmatvQmc9GE57i
Fg999dEjP56m58QK93rRPFZxcsOx/G6uTGImpk1biEuH2rbsCMyanjzDPTidBOvrEyV4T0rwRgXB
pVLtQtWjH8XFxtXm+9EzwRXP5d3/lT36v9NNTfC2ZeOax5REZCtboUWa8b++vx/64uM/di3b8lf7
53v8n/6Yv93uwvxFSZGY89n8/navG9LRdRtbNsAdUkv/fq/bv3EANWAdsF+ajpB/p/2YfEkgJ3Ud
znKowTnQ/RtMTvcvW/Ov907VYGHSdyzPFOIf7/WoqZDyTbQcK28Pk+vaXpl85wEjzHjWkJD45pt2
CA/O53yLZeBE+p6FakbSL/EJPMhnf3xovw2cAR/dtjsYUHFIMvxGxsUpgLMjmXebeO/eRvftUa4g
n6/dm2YLJHId3pD/fhM95S/z3ZT41p39SqyddcAT7zzRRagQsvr9k31RjMSfabLZ6WJ8D5ApjAvn
QZB5+IgkqdSX2usVHBbdML/70+d6+ztc4s9nZ8O8vvk/Qyf+yY3x57qliWbdi2igLTP9NhDn8iMY
z5l536Afb+WLyXlNj9hTQNNF2lfuvTbaV6k+M+0ttC9Y/CymDGn/FGb3Axm09M+MckuGQRbdkBGS
jitc7lZKyiLZQm59K+a1UwPHi/2guC9CcitmA2Lnz5hb28ydF/OcL42Kv+rnzTXeUxuYsWcT0vW7
ZvxumIvbnDXS4ZLLE+YknN/vo3ftsPkew3ZtxGiFSlNpGcuCvTyFacH2eY+kExCb8MPOYOYFH3Pa
ajbRGKTcic/M3dfiR6scv4/Q82bfQ0jOHzQhVz3P/W0o7shmYRbAuELkqzF9HsRlqA/8h9NffYv8
9mV1tFHOfyqCGtzOd1D7Dta97oFlwJaACozNOV6ODXeQQz32RCPP4qDVbyWZNdaqczbatM90JFNH
k9F8cle5PwGi22g78a4kM6j/qgXu/0FcMDyFf71Q/Wf28V7E/7AP8/2/r0im8ZtOyjGVuAVvjy2O
r/y+KMEZM20QwmCQHMyZkkfij/0XOJnNOsmi5NnSlSwXf9t/hfcbf0VznDWMPyVB3//GmvTX/hvr
HuAAVjb6cAYbuvsXbMgVcagwkYQLQTQY1vdvxnAwRN0j04KtmV4jjPJbDWyUhRk+7QK6r2n8DY7q
hoSKj062REJNN4kdXqSOc8kbAxe5kn3jxU9K2C9sxyYCH6teYIp5+9Ml/mdrBoeqf1w06DLroJax
2JvQunQprtCLPx125pSEwyagw11E+asMxU3lzaGP2Fwm01YV4gi/P1gq5iiMsAHhNvFkLLUsXGrB
tzZl6b4eYLraAPrGGb9IH14cgFSFrr6DytsGk7NIUuYV+jW/jD4864eN+Ddt0ycXCcG+IwrPwkmy
aLpkWesuuWrFI9Ky1HdcMinEoH9Gml1v2trBKof3Y9LtIwEIH9Jw4KzKNGBOK2sstYysSDh5i8iz
WwB3RI+j0UOe7xsMv6oWxhKye7fwsvTOHgls8lJ6ClVQkAtHaiYp4uMimm571+EcFo3IIJLkqzao
dXo1mqvKapBJufV1lJXAEigBAoB2nSooxrTh3/TyJp+aaN2FBV2tq16iSjPAyoONxpZrA8VpxkdX
HvGeRau0CrtVgGNloX0gcEG30RctF1UjvZS3GQ09yJcQVU5WnhjlMAMsyiMu7Dss9MtKj3CeD9RL
zpQsQxOYmlPRPUTzkBPUg1o8zZp7bPjRVrOMm5BUIEKfg2yVkkbs64Q9l0AXstag4CIALiY4NGlZ
+j0MOWiY8EnSnQoLZI9E2PjJWK9t85UsUHCcCpFHqzE+n1E0Yab2rPmuq4G4zWDmfA5Hh6C+Ltwp
EsLr1yqETpKRdWOjYRq0GWh7ewBnjaxS/06t9pL0YEd0ue3a9oPl3Ob9y03b2usuZqZXkWgBE8h9
0mX/BTWVWXMoiF4zNmHa11hotAe3xBcyqOcgI7tK25nklSzLIBNb08sDstzhNQSwSg42Su/O+ShE
ByV1AHdhAZBcoF170Rh8jcK80MJjgj5Pe1uyr6h3TXe+jEYsVBx8FkK90ya/U4ThFY73nB+t/Hpv
NdqHDD2w8u1zSNodoR9dqrD8zfHzJFISqaMnRxscvxsD7slOZ5ad7MklQ6ASTLyE4QYPdOk7Cmhh
neTsVdrGDY0zQtc7gorQgPIqcTXf9ohCE1U/mRXRRnODVhNNxWnsBsyQ1Vsg2mEhbPlTIWWOTdLK
p0Y8RHC2veskArGNLyInI3H5wCD83WoIEZMDcgr7MBgZmetdtjUrdLm2d5MS8uhNT0Mb/EQKX2iF
4e3XjymaywTNlhnaSlXaG62NN60KOn8o0b1NdNfi0EWQY7dPo5sfhiq5VMap6MjLNSf93sqIIbab
WxWemSaw4OXWTd6UnzTJ2xVN0clH/O6CQSewwETeSRLfSG/kmlHsD4KayioD3D1wgFRxV+KTy8qg
XPUEkkXmcBE5LW0Rdy9T2XZ+ZdtUeyOSNMgrukPUCsMDhIIDpeDAucMxMSfO6tFNuQ9sxiDCnn7s
qMW3KLxd5JrvXYOMr0q5Q1RFu9fb1ACZ/eJK+UN5MxkHVbcXYCDcAiWg1xxn41AcXTND/NcppEST
59c9dyY9BbGoCC6WZXCUhbkfJvKdQmhAfumlUGZQyDjBszZxCHPqTYZoxM+uJImolz80l1UZPk6y
JMddJRc4NhuvYlXppum26Zv9EOcfrUZM1RA9WESegZClkR3DXmm057owX+dU8PIkakmiUcjAImqx
iuQ+7xiGRMolVDtwDpFtwziMWITsJNlaxvBcCafeTdqunV3mAJOsASBEm6Kx34FCvxAvix8xYoxb
eQVwGTRoJh+slpOZCksO2yMJ4fP0Xgn9hKlgbZXVVjEIs9NwbXfeJ1eHO14gRSZ5tm5zZtc5wRMR
+oUgivaEsWRbfZTpQXMC4iaFqFaDsL/cuFnOoHk3WMlnf0C8sicaZl5maKszpm13sQZIHQETDG2S
9GLGYRp7Fpj6N60YHoa8FQTDGxch8AB2BQNqYGpMQGzfDg1wGdqeGQbq+9vA6lZxnk5L4rwxJuwH
WV4ICUF4HPTLCOWyz6VG8jPgZXJT6l/i3eRSmSbNI+cWvfVPYdfv9PcHAmdtsWSP9JNZf85C78Hr
h2Zv5PjpU41MuG76chSKY1Hmki1T3mhJZu15Lt8hGstdFYcTqd6E7kWxuUZ5OywKdFPcdCTYxZWB
7VQjGuAUDys+qi+hWE7ACQI0eKxQGmytsWuX+RiXSxOXL5QGbp0knpFrkEdGduuChitbSW3eS2tA
R92uJzciAKjD8N2R+mZHkbNN0yW+Nm2FH1elzppUdqqRYngLh3Mi1xwHKWtJfvbtmNC7cihLEnkA
DTva5Jem+0HWEsObJCIwxGvpdg0UxdmrnHgCotpsCW6kmzUXX0GN07GuH6YgxrCO5LcazEtaxGcB
ds3IWmY/6lvz7AIoU48imX9W6LViFuagT/I2nR1ua6zSApl6G1SPWrCjM/oTjWBppr57rUrns6dz
aunlm9OGXyA0kY0ZO8RhH7OQGI4anty5bF4Vt+RCWWgKrD0jEyzdzlnq01E5DR7vYR2X5AY1YZah
rKV4MZ0VLn3M4mhZ/dAusSnp4kdMI5Sli5cqsYfx+A42vFhkJa/VGM0XmZD/TBAYIpvWOqZBKQh0
zNYtEnRwkcATMe1u6w61elnHmHOlc9dwEMTPLNuVVO6r0TVXSA2B04Ikxmo2EEnn1iqfyBItPf3S
11gEO/gmcx2zqkAKJGNz4yDv1V0c3jSWt4TCrO3QfIyM8l6IsV8jWMEF5A2XCet+L6xjP3s3kJjv
cGZ9DaL5gq19CTjZFlctZCPzO20SL7F0HrHPL4tO3THEJG9Xj3W/xj5hFsyT8pBszuv349kZdb1e
hb3j+aY5MyofFAyrvsPyT4y6rfoHR8Y/hISs6ysqBre2WqZ59tC8OCmggS5CEZRa8DwSdFCs5umx
g041kQ+PgNjz87Lqlg24uGzgfIjWAEP8O3c5Ek9Pf7Q14ycvmIpPECEqiwhT1eEe7ssvnJO131kx
KLC62vROf4WrT19VXZ8aAy97Md3XAAAXk9OCdWuCZZLHCooneKdOxY8tQfa+paZFX2YtZXBbLcxH
h+Ar3woo7DNXbcJofMzK5p0CZwXmsl9dkUUI4G2/9cxqifsAUtj40/T4GXDc7wiZNRaFNpE3cM31
hKfC5BXmxcyxEwt9Gy7moMFZBHkFYg5Z5QUy+KI1Pz2RrOayx1rtzfh8ZHWfGvnLSDm0YDJnUNFn
C5IZlz2w50NsjMliNjWcdxoBgXWN4Ac1QONBl7dGV4OUc1XqWyurRmRYpr2zGDkGW4XXnfUGOlYs
9FXhumvkxem2JTm+NnJtDZQEMVZn0dEDtG7XZDJ2r4lOVhBJh8+swi9arj/jWhuvIcMrd05tP040
pLG3Vpa1By7WLspe8jb5iaX4GiHHhxzhl3CYiOPU3C18kKt3SMPz0lunxp1PKaixRQWsCcn7Loy9
Y2WsohZxWOLdizJ+I6vQh3z6UZg0HEK3/pJw+2G+lxBEpL7NckUImcvVkKshDlAUBeonqKbzFDgP
DTsyFMdr5j3YeZu6kxlIu4GHIIDpE4CA2GCoQn6Pdm9XSb1VrnfRR2oqqlgaslG9sgPvO8XQwEq3
qgsOHYgukG6lSXbNhiU6DpEgDi0/8ZCZDGZ1TBDDIep9xirW+XmP5EH2KGI4bgx5/ZFhZv39FJmm
wz52bnLHHhEOx28h5Fg0ZcNzaHnI3QhRB1c5rtDVfmtFfTtZ2o8aneegPdtZaRBCbSBa6a7Lex/5
HmrgvrIeQoi1kVkTRxk6KdmG87tJYgvqtfQdOR2EVvmBpJf07lhfTF1uLF6TZysLUryA3d7qCqw6
3XBvDsanMfbvulR8TN09x4lTQlJJJ4t6kU2fXWp/DRXF6ejGHUQ1eWubwJE6t2YYDI9Ma6sd8VgY
UpJNTc8mJM/QJy/wJwteZdr1QFPM58BqfJMR/ViPF9CBgHcPVWcdcoG6bZjtm8J4cIN54Qz9d1qA
kYmvPwS9FpHhzlcVrLpqOAgCz9LO9QGVPwdCdMA+3Y9EVmLbpn0J4Mu8ne23snDGxVyh0LMKl9Iu
SvYqm+/bttga2uxHrSN5ACXrjzcg1LaPRUn6ihlbfl1nLxq5ymgPj7VSa1VoGGQdp+YsW7yqa8NS
yc9EzNPCHOKzkXc7bLIH+nRkKpDdfv3oU25SmZT43xOj3juyOsIVfpSI7KMs+gin+UhbdHt9MdlY
P0P1PFVpuojHBx2sk9+I4kVlCF4JRaHyQUbduvVjkZJ9qmykEk5vfZGhvsBUc5WLGGc3ab68CDB2
YzhPMY+eRsZxXzrvKtLadVcbK3otILDDYutJx91n5U8Zutq2IW1u1w9wfOSThH+5IF98L8QM+CZd
NTlXMwc8q9ruSA38rGWKFlz5XQS6vkyCU8JquQtqWpVufkVROGKjt4ougEOuW9d/DQEra5JW+TKq
bzuPBqNBrFiVfI5qwBXAEdviPlg3nhVQTyTrTuOmbqPmaCvwIKH13vfuXWQIbYEDiZUGxLJQDiGM
IGgAw/PGriIQp36KxIU+h7uscp0rxKYCU56apgaHIlSglk7zMfBdFgyNxLTvRpzBIK+s196YZx85
EW6YnA7rZAS4vVBQI+o0qeSG5Yxg9Wx0eC1sN7vSIXRCi+eLhYUUaZjHbjRjTg2n+6kPNvxlQZ7v
QMXp4V6Tef5ql+yrAGfiOH3zYAe1SbAys+weP05FDnLSHq2ittZdn4xn3bGGhUam6BMbxHPD6esQ
29ejZDXEN2M9LcOQh8cBJfqaBgljStonhylhEyxtauU5eXW9zdRk4Jqql1LWB7NtaXe6r1rMSQ+F
+N7UaZaLK3KyC+O7Jnipu/wVpDzvRdW4l1u81LB2ojBO/cgu3zMieZIZaeOgezehxWOSjO6M5C75
tvPhwpH8Fg/rsp45MIYYmYqIaMiMy1dlYgcb59FqhgOtGHrXnuoX2LzJhyr1+yErbAqk7DR0CGRa
xJX45JNHDkLdFQ23ivTwOW64mG0ggSBFj2iKg2uOEU8uCB8e6k2iY8oOxkVck2pOVJeF1YLwUAF0
rrerYzxafF+4rhowo1FBv5rUksp7wjK6Re5/TMASevmzW6E2C+JDI/KboU6+5lkP/Tkbv92oUbtE
K7ewpt9EGOx7rWj22CmT9RSdsbkXoDPkNnZrVDsKeWLKKcYfLQZ10lQbzM/WDgRzx0vTBmhZDNIk
TsQxn6oFHcm3Tirc7iGY/dz8FqyCdIJ2WYPA33NqpKQNPvxnvvspTqeXah63rjW/wceloGD0jPVk
OyeUQCOmSwJ1rmSCYZuZ9YyrkSPMlRTqGxhjV/rIQSuUNXAer13MA9OE6SCtHocZwnFsqPJEztO3
pPm/wY64y01eaqABbu3GvvArq2Jr1VrqQO2xtgY++3xCV1laz7juQEHq7dkr85fI9oukoMce5Q65
tLQBvU8MpvThjJio2LlFV1EJ6pjwfuzM+noJTrDELg2eNjbJfjEnncbpqF4GYSWXTeMcPeY8olF8
AKQZjxZvtsl4bX2gdhNa8dwpQhqusU3eDMefcE4I8SJn2qW81rtzoOjxx+gdh6DGEhj7USY+QqBx
NJzCnW5fgNG01AhlvGyqUvqBHj139OM8xX1qG4lazJxWcEjYd+lEf7eW6UJXQXlo4bot9ECD7RS+
5JNLxW2Y4JcybZd3ENh4hl/mks+JYqRZBrwFROGyjrHRVvGlsONLSzu15qrIQTs3aXebZD2wzZQF
xckFN+0onrKQ030D1Zr0m/KmdyyivftVaqunATq+UaP4TLpz2o8v7Ry+dyZLSeY92E4BuUg91fH4
ghgGFxYfHk6zb92U60qaj8oMD5Ebf3tDAocJcyodQSpFIB79mN6PdXMUHGH6Vm1HeC9XWf9OQ9U/
ltZd44W0vORzn5yn1oiWpt6vOlc3yNVTcIW7jYcoxBMABxO6f/S4Vt5o3njII0vpbqsW7g4iHDoZ
Rr+sEQTtfv1uzbnmsNUNaleHxovI2dhL41ar2GZQqtRL8ks2Q+k8/g/uzmy3cSXd0q/SL8BCcCZv
JYoaLNmWx7RvCI+cp+AcT38+7l3dXXWAbuAA56LRN4Wqnbsy0xIZ8Q9rfSu3lvdBhXYyHYCmPzGK
JXXO1ypAvdWtW3En2W3QjCah61KeEnHozQy4BD8KdZi7zv/UI3KVoJHLk52KW7+YXywdoQ+Agqds
IpT2ddHU06KSHz/TbQaodYy/F5bWnJJ4roe5z1qgMjUeY+YbOZHloCOYnhop1CTwjIl6QocAx9lm
x5VVBu9D5CY7rWEq6eYs99yBlDeeVnJnwVexDtmIbv5T5P2e3UIb5DOflf2bARqwotbYYXFioKvd
t5rNayPFMzVKtR9K+5gIQkgWjETgEIsgtXiVk1YWAVi2Lwl9DgY21EU7e4K0zTQg4tczIHI4glJq
h/VtnG3GeTAR60GeteFz8pzHRvF9o+zN6KElEQI5MDiQc8xwoBf7fQya3o/gH7UMmDFyhah+7ux6
IlleMdDP0/lVoKoJpplR22JktwVu+7PnQmEdrHhXRWQ7aexOjcy5nQVv/2l9zQzxYkTWsWOLCTOS
x3+1KSca/ZcWX1pGJgJbpUfq3+h3Z6NAmOukeOvuUlrfzrk6GXLu2J/2nTfA/iOTLFTxsbQycYt7
7nmIk4kRff3DQPwUCb69deIS7Ud9CdYToqwHzENbWzCFlB1cQE4MAdoKtohG4AF/NOryC8tsCso0
u5a4LDdtYzqbQrmPRn8bObxdXuxfNYYIvL947qZKPXT6cuRyvjHbstpiHOMwqyr0S7GFMXiGjoE+
NqMm1YpPiI1MkhZItxNHsZs1N40/XqLieRw43h3AWwI/IUCATVt6FzkkV1Y3m0GyuGh5pvNODFuL
Py6zbyGcXh1lZttEUaUaJt9Ov9w1TEcNjb17ZM9/wDfUpGDhYizqcDTGP4sLK2eq73rmG1NCTEPX
+KCqTIpnLx3R9TrYDpgapT+D1Z0TouQGCn9eKiIF5cSjMpMGpXhrajS4urH8kVV8k2Kbqaz4pojX
st3Z+8gLYBGvUa/qrZDYsvMJ/mZa2e/A1tbfeEh59DaOGP6IamaEPR1ajX9jyVgwkxAez2UYJ9pT
pifXSjahrqc32BZfHNzMQS1GwRVDi5dGLB5ihsLZ3q9WyyX9fcthwR8YV+1jOT5Vyvqc5ulgFiTo
LCMPof2JQPBTL8T7mAINQIYdw6aasj/u+OZo9v08kqUm3Hd2WgA4V/s1+Fj81G5yTYpAWv5Oh/zk
e1RA0dCFrsMfuj5JMccbem1CGjnAK1r4yqteBt4I7hQOJD1Zv/IixgXnh5Mx/YFI+SPcCSsI/0qV
J9cOSL8+x9dCm15MEtlZohx1DEIE3JUR2FSuMBjWmXrv8Ub8/bdb6qPA14M1OqYYC2HLLGTvsdHy
E9vcICvMbQv/Jr+kVekbU9RfDfT5xhY8u07pObvRm+m97ZSUgoMer8nZa3RkWjmEorJiqbh6s/Uk
pcsUm1I3n3G3SKbl+6TBnzHR5892+QVM9zJWfKEu5cqcsy4rnutoJ432unjrXZtRBThLQf9uJ/s6
E1+Rnx4EgACsytlpzGpt4xaKdHdnNw1mgWJxIuXCqnr2sPcVLMsN23jdT35K3/K2iW2EmoMU0lsf
ytEVYCGW+NEzDGDH/I8xN9NA6y9+Dem7W378SL2XQOI3o7IYIevLqUpN7jj+nNZ+UI4K+n5midqB
BBuTnx6vJf4NFjnm0Yzal57HkdA1lX9yb11MR96u38w4ufzmBMVk8wPXo22+ueT6EEYEGSw5l7Xc
5v6wA5NxTjSSjuNxN/L81g5bmGr5ykltbfT0R2/Uk191L7UXXZrB+QRRvg4anYd+nqCxVc6n7K0/
IwMPHtrHLE0uxNzeaeqt7+udYVoPMutfHRkfJg5LzZ4ObsS3hVfwMAzLC2jvr360LvbAPN914kvq
mPlRyxh30CjdVxGBDdEwnStoNLwZVTgQru40fKjuXFDvcL1uCTBoXROKLPbMwizOxK3ymRujxEJR
7dbr0zKy/sDE7ZrY3We+BtzWOl5bfX6Rwn6IrX5X8kRbkbhAS2AWPx0ZU4zH9aNx4u6MmY5bXY0v
gu9oYzXlfTbGD0XCbgk5/JMcm60OmLhKo3UcAVutJuaj0t8dNw1HzdhDS97h+y82s8tnt55CWZ6+
MYXHJARfSE/wXCWLc4FPpwACq6dZ9y60Dj/pYB59aT+wTNwmZXZ1OCvZb/NX9U02MPLZ9PwH5QLD
SgAreMX0ghOZoSjfvRGH1RoZLFZJDYfAUhhH336qbTvwIywVo3HssgZwCLmaW40AKq/s72RF1CsH
RWZT9GXm8lQ58VPUHvQuubZchE0//Kb8zl2kyt2QWQ/rT1Yo8a5m+xMY6172eeiU3R0/Ce0K7xxo
/AOGYEUf3iPoWyuEWL0TiXiebVbspSLTobJb4gzJlzhQGDzYLA4S+0Nj7G/P6dXusivN8BPBEKfF
Y/4TTy8Mu4jR+uz6mfjE0XowY/uzlyVRBzoNnVCXaBxfjIXxcQrKNZhqjHWUpm3LQ9uQDymWd3Ne
LX/cIB2fKOsFLqptTgOez7zx1Nts5aHqRFEdBTnBK6quj21cXsbYw4Zh130oiQ/ZZZhVU4rOsfT/
JG3c3hbzaeqHPIBcHQciG7AAGvCw2deTleZ0oEO4NewYcdhEYFNIRXXnVv9tIp7/b5PDSan7v0iB
qu9ayn+TAvHv/y0F0v/heoKXhOTMvxSQOirEf0qB/oGQhwBAhk6rHshb5XH/ogWyUSAKfsk1HdPg
t/unFheZkGXagsJb1/nnSAv/K1og/S+z3b9o8Hg7DSRKyI0cHzmNsSoh/1VOY/iV1lsyx9qqnTnv
6ksVgVVEGmkRk+Ey/MVJjoYGz4+CxLvpZFEf7e6ETCC9RkrbQ/fpD/isdmwBTyii6tt1M5ZJDwN+
wzjEx96yYIOLianzVniFmIbQjzM6KlYdZcNS0yzZnnNApDs2miO2cXVJs3kiHbYlscEiBjmbx69S
yHdzlJ++us1aGwvsco0aONIuy/Rd4bOd8NKDnNiMCis/UIhHkPa2RYXHtLZncdVE8y319F0jr7py
rHBpfdw88qutp/NEcKmbXQWZPCFuoes49HFAc3aje6VGA1zzzmVUWfpwqyYiqGEXtDVb7zqmc2ko
k0m3cC55a+2QKmtbqU1wm4ye1YpR93s+9ilwehYARObsIm/eL2n1mWuetrdQGR5mb3koqm8Bzx3p
Fa1KzbXnTxw9uqPdQOTZUxgXjRC3MeVpWOroOSMbioT4nsGwbJUVB3KOB5Ijy2WbwBGnerwhruQG
9ttBujO9Gc3ijhnCro/wc8OgZhck413qmi+p9yQ7OwoaPq4V5b1HpUMsqqgfwA/f6896Kn+jXHut
JhLO2mxgLbfMw7ZL7d8hwluSUX9JX5u22TCTPGtAzCCd9+DXRnHIFIZYlzqrKRt4BqNX/R0A9d9t
Atj/1Lcf5U/3n4NP/+24ujyGT//5X/h/UJS4yvn+z0fRpu4QJf4P1NO4mqT6iWuCqv/tZFr///88
mpAVrulZyKBdnHios//X0WT/wzUF0YQ2RT6n0Bo9+T+PJvsfhmszgRKYoZHg2ejv/vfRhM7bwSfF
sSXEKrj+r8gUdYu/2b/qgw14D6gTkSgSv+rgO1ilgP8i9XONpZhRUwLwmDQN+PNvlA7NlSnCs050
84F8+T8sQ1XYrtS0pihOQCmmhxFgzkVEdpjGLMbLDorcwIBnM9QG3oAcuzv9XaAG8dUndRZkiynP
/kJom+WqQ8sGh4kPI7dilRWCzhZ3Nbe4wjqcLJRyE0qPTcoC+oSK5C5BFhw3Xv3iOvmX9Es2qiLC
0szcfLEfGWp+tg0sWOjE5pGclrTLx0d8yHoYJQ3mq4rGJk7GF2udBds1K3hZVvgipuZ+5oDBrF2h
WPHmiEw7nRkEiug5EyOxJ24R2lma7eYF4rvnDcQ6Q7+Ti/RZLQ5HO/VD4j3QT+n6cgd56Acr/bL3
GBadCcZmEqIzDreh+tz1DKlZJVfR0QIJ4c/JByfaT53Hr6qZxtekZGZHOWel+S9l6CVXRRlghWaq
qXKasrg9dWn7ge/CQGWHLpL4bqENrBwLjqm8lCXjhvsU6FY+x+K5FEcYIv2xIAzpoJFeILzaus/X
TTfb2r0HfWGbGkm8LRUZG+DAWAWvKZwGHFfSPJ5RzlobzfOhKZFJQccwYzi7OnWNtoQQimzx2oOr
KxZ+MyCr0c8Do86/4ZZPO+HmVO5mgbp6mXZuMUbhBA0xaRmUxYBFiJnJmJYVUYCM5ZrDUNxyMdJt
svnepT76kpljDAGRh/Vr8lHfe113MmIwTabzw+Azgrb1FU1kN1XVIlh6DwSrt2lG3WkOAaBooBoZ
vayjOnCjzjwyHMxQ/DRt/pzpD3o7Tme9AW5iLvDURwT57SSetNlJYIqTZuOqqgkqKwFPM9YYYjQS
mGpW2TNOFgtFBAa8gVht1wk9olS3xLeQYusC+a9RyISmWWQHcyaARWvS5RCndndMYJOYGYq6mnjr
cBxdfe9nFRISWHhsDVsFqZ2sya7/rWYs7pVmqdWAt9I7Zn3XeU11zlCQnuveKcJqZOGjD7l3r8N7
4sUeTo4D8TASWSBdDHpuXX0wDMLzmkYLYF2tDrqBmAEzmW7DPvKto5Nwgfld1+5AEminoS0Rccpy
CPmMuhuv7C6uP++b1jyIKA29Oh4+koUgeC833hx31HcoewEgLNvKx+POBBKbMvAs/kd+VyKUVYKw
nsaU2Cra6QnWoxb2k/GaNJ4gjTbhnmxi0hHWlgGs5bNXtiIoutnbTwnoLeX7+dHT1asfLx/WSKiV
lis2DqPzXjTICcsO7ax7BBfzY5JjG5QJYA6Wa8HYtp/4r+ObebqHJYHVg5CH2TZ3jd3V/GwDCaPo
Uzapll3x8GUf+lSdlObMoVm2zZFq8AWI5LFB3PhiDS6KErNDn1nY7Gi6+H6JZ0GEDMs8WEGlURtB
X7ra1SuqN2mOx8qN1DcEtwcqqfJTr4ofJ6sO5L60D6y8u13rVC82uRMnDWLaJom6o1VUBLgIg+6m
Kt89M/2yCpoU9dgA0AEZ21zsPtpWDgH0CGRZSMcaoh8QbiESadY0K0xrpmzj7K42i3LPfpaLXRGZ
brBovQnZhjlcOvcnRDi7eU4BOERxvGvN7uqQtr5LyZftTPMFoO8SpnZenxzcWcqe6mPxx5Qa/Xmk
zwzUF8SlAxEXw+88TKx0BHSY2l/PBJBDG5U1ZIH0CiHQOlAj+n3ZOUlD067yl5zEu03Dt7ydPEIM
8/4s6uJSl35/WLzxkjVIaRYtpoGU9XPSpldJNvTOj7I7rxoOQ7/8LtHy6NopeEZVHfJiPDDCRzDs
fVszK4846v8YE8sr3XnMfP2BfC01MT+KZBUkzqAuC0ZPqI08HTJ9cKKHtpksVK2QK9oKTY+sbW9L
8OKTMGdzM86efi5iNLy9SI1AnyY4RXMQ94TEpF194m7bgm8LBukzS7RFQDsYpcBno0Vjt9sSYWRS
vZOd+BatWLWFXJGdOjhq4dFzE75tXf9gd0rX2HK0RyKEagErUOjd1oMLmMFq2ZaDSaZe+oA8nklJ
ay4cg3l45AVtQsisJ02wFCklEy5LEghsZAD9eXxbBpkcxvqrNdSI4GSv2HjqH93ifaSmc8N4DW1+
CwQWQtBXJ9uUyy4mz61MoEf5jORFkyDXqFH1KCSg8TBgnsl1Mg1Jh2LI196PzaxtCokzap4+k2kG
W7bmW6FFuG8oLG6s0rpfM2zHxCNkoAOzFWfqJ0H9SrrVt4kMCJMuYiZF8T1CvdiU9vzaaCZttXrM
bCC5hVf+tj2xgHP6aRTGEEAWODYVInj8ER+uai+2RxBiOhcpepvo1iJWYONoCLP9Rr5qlnskPqU/
FW9ean07xPxcFGCfmo/I46wOkN2+ZTU7FAvcwlbNf80VmusoWmOrZzzgI1xe2ih5nOVAjqWDz7ok
tgfpsLvvbb86YgFH0Vx3J80BTRqPwO15vDJd7acy3RXeAXlNeTLgNizO8mXY8s9ADB9hmsNybNmC
Ciu5j2bznLVt/tjRqwaGcYKiUB513tZAF313nnaZzNC0zw4o8Eh7Vuxdtr7tv6RqCWUHWK8ph2xX
FxmKuao/5LQ54ajAQCuxShdgyhBuEZ0h5AhqBf5OdYsMQrYvfBJ3AxFt2xxxCe5oY6ObwPUmD+Cx
B+jTKFGB+SSGBgXRc7NPlB3dKGnm1XKYxfShC+8w+jB2ZQ9usmXnKXX7UTLIc1Fm73QT9Tpuko2+
oC2JqntTNLSp9Iqpk7x4aPK34LvUY8u6wpIDYi4ImomOIGOIaqbWPNObqGcSrhhRBfPYQAfu8+co
Ye+jEdq99wgIKDr52zcMCTu013tqrG0H8l11xmZxunw/SsJ0zLTBpbUsew12hYCrFViF4GP1OJT6
0nbIdTH26diG0jZf+2zoT0yCiaOps5PpISD4iweCMLIrpnHrx2igcRe+i8rYLYnIICjJn4Qwx9AR
P5MZmyxRljUN0DTgcNKEAae9mVTcoCJSMoyq/h3w5LTCZ778hWFRp8BolG8RBdkMkpQQB9B0oLA2
xkwPp1fVtqxy7nGJjDnCiMsO3hUHLR8/bYvBcJIYt6TvvpvKA0I+X2CUf+cjXFqww0gYqqrYTABc
eO3sRvtsbfuhk0jdssp58pK5CAddV8y1U0Sfov+Oxvo7W4XWtc4BKLv22WpLeVrUKiM2QwmgsEfb
bafM0rOj582vtpk9RudOVOOhczsGxMZv7hFmhEJDT2oeXDO6eg4Bl00hAktEt46kgR0paWYXtFUU
XxLUhb70shMhYEc03enWMmzmpIyPQSLcjHZ2n5noBxjleU5ymdTgoLAuEQ273m5UZLVV2e/Qw7nE
iaIR0aqcFiRxdSZeG4akLpmHlPa9bPw7k4IbSfuyr+r4A8vTEALjvlY58US+Fjq52s2comk0LNtG
EoXWZvo71lErZSvp9u22TeJr7Bc7lnjoK3qmmGnQmP5XMRLA2qpPgo7vWqEdRercsspYYyZZ1tjk
tAAm+PZMJuS+8j9VAsFhtE+xxPJox7O/dQBS5526ai06LdtNtl6qpSg7yOLuCTJ2gXkvSX/HJqGu
uVsqGqsRVbaDSLwUyxQumXpuSuMC9p6fPxJk4e3NGtdIPIFEpFL/e9/nRR8xf71kIvKH2t5SI5OC
lF/EGL4f0ydkm3CJ/OiY+Xi75ia61r56HyPaprb6wGTzObcpCly5t0tbbqiFWHd0CV9mKd45Ja9L
3SKT00qXdoHaKCIpkZTM98Ht0pOI3qvMnG+K3sCSOdrcTtL/tIF1Qh4dqd+jAMUnC5fWJ/8DARvL
QhyU6Zo5xlU6WskQ8C//kix/LqZq2i/5frJgTciGk4DG7EFwz+9gUZxct6C1FCsZ00kD28hYOiOo
kCJGQUnlPevLR8F2NKhK9WiNq7aSaL+y6SC1GcZhkVkCvSEha4TfeSrI7ssWLtDYxAhRO6Fsh2dQ
ElReAHRLnbU3OxkiL57k0t82aaffWA6hyVl2F5OtuM1c74Hd3r40MYqlzW3FCpubIqin8tHk3vSQ
uu2E5DHgnAA6p/iR6opluFfRSzj2bRQh9BAJqtDB5Ggzx4wI+0695Hl3z3Lv05zxD6uREEmkpDex
4ZNHh4SmjwfC0KIaVDoptRhCtqnwy30XpUSqz8McYsyps/ZWs3Ci6JOH/Inj8HZxWaV6mGHX5Kga
dQ95sP5lmW+BRLJRmxcJJV7fTJjtmF/GzqEz7X1NINTG7KaB98JL92NZJYdJmtHWJS09GP24Rz/h
/1RGbLEc8gkgUgjX84tU2ryXOGm28GqTHVYIileZYH5CjuMoeWUOj1+InGQVT+z+dJuhIe957+k3
fYWhy2RdtSGK9pdNXjL0tz0ulnAyETtzzbB4Je5U59znb4a1JbrAKM2DrO4v5YzFEur1cRFpeWhY
LgUL3RZpSmkiny3ML/zcHqvMmKQvMWvnyFj5v4igcBMAL13Z+aqVD/ZAPUomIdPcNVbvLXKJ9CTY
9jCrvt/qjv+dkKFBBemDkeJqraSFQJTthD4z5RT6/K2nyevk0Z0QR8GKwYWYwjuNLiBRn6bkAhqo
j7eTZb0bpFmHCWMbeujqHsFeR+UH3tTzmz9ET2JUod0qhmPW4PvzPEh6M6V/KJeRB718NVPOD1sa
7LThheTyQCI6C8gk3Vh69Rutbmm+vNAeF0q1clfmaUtvN2KT0pbfuihJME4E/gTE6rgRtqCp5dYz
snc3M9d7rvnQq5T9Xb0cMFYeSa5DvFGSUlfH9lFvU3/TtIMVaErfGViFLkkJtYu4oowHM6nd98py
5ba2uvppcnqmuwZNSV0arNdIhdu5noq4orrvmLzaQKGsEhOtEH9rXHF5g7aqXv+bhX3Fq5abgX6F
K3bAQHHjqzVckh3lpnD9x5GDy8h7BjbCOxKgdAH7ySC+jH6FNK96SffczvUf+sOD2w4mdlR/oO2L
kV0XTwxxaRXmVRMYtX+QoNSUEAyIehv7HADG21k13xicwMNNFs4eVMlO2p35FFDia+chS7if5pR7
1n3CzGDh/nNxLrGW7uitav4/Vbug+07zr7bETkVTTIUsiZLMypM3aq9FyaQDjd7F1TlkO5/ADBsV
Q4mMvsjKjQPyBumc+TrI65iziOSkSwICTXnCPZ6wBaMLx/cf/s6Ms8ltoBAgZXwl2HqRWx/BKiLs
GbMDz35Ya8sqK2ODq+ZPQpSmS7PWp1U7Ai+WB+i8WycVGMrmvAIITkq0NynuSLIW296I78bxy3GY
Q1Qjz1usxtBdXIM42rWwS97daO6ZZkxzAKAeuA0hFf38azl2EyYUTxtTJPtMaE9x4TYHjHm5oY5K
g3s+FSaQ7b7bubZ9Ip5Q7DodqWzZXhspxE1ku4y1IBgacZUiOKm67RDl1gne/EmZ+nvNH7nFYbfh
WuNr1Cc99COyhBoCX46x42FMqMklpmJvgnM8YwUd49VbhwMAz6aByS4mXVsl9s4rYGpng+RyQHlU
rwGK6kuMxrzLiy5/iP1xZ9lfrdZO+z6jCXBEyZ2YY1FzM7XLx+jJM0HGJVH6ZibJQ+nnKnQaJz1m
KOaN2UF9jzNn07dNtDXdMJIRtTGfAxx4vNMdmsnozCDJZ9SSqs3EoBQIP9L4kuIxNlqP4V6KFKL4
gGsEXrCRR6HRhq4W+mBI8OjUhf+x6DxLRvFCEh6JDEoxieFvmen+Ky0YxXd57IsCJdVgcgEyqjIS
QThC3jXINItzjoLYRT+2EaP2QpqCwodq7fGfVRh9z5OffLe6M95Ww88woRBpnOzR7KMS6ZcRJrzq
BHZOSVDUfB09x+WYxjjM7oo8L4KCfe6WasQGOOhPUPOSZPqIfblpe3oIM/Weh46fWLLD3SRW8UcQ
uEbEQ/PRSWOnY1Xzxs7etz4cfXjdgnN5W66maLvSvqtRRruheFC+Z+1Ug31U86PbUiVpqLncpYa6
91pJULZTvaWx+50SjZgqLOIIDddyjJHlBM/JHUuHjqJD+enTPU0dNGJUVQs5nrQuDgxGTOQkBnjb
ki8I21XEtGT6dbhDfJooJy4PJijJxWWoaI34C11vHRnyh8VJ3xzIEV2j4Njhm3PHeCkKSEGFYbLA
KabCfyqW+I/H0xN05fLet+Yrzy0fSOmSuaRYfFnARtQCwzCKYSn63Z+Bos5lurSN/ZLYkOpjrngY
a2ysmTDeBAI2zjaUvC7VnIkqvDQDqeJXi87OSB7oQBWPO31mZwZuZZVkW5Ws+f3iLvLp3zM2eWDF
MG31mJdTCiBvgXEL9QBFUpXACs2Gj27c0z40zEIGuj3Vjjtd2lAoq9cqwp9F0kTgZUm3kbH5ZmgU
H5TTK5hleZOtdut77R1a1wDBBqYz75YWB2Pg+pz6fYbnG634KCjDmu7U1f6vSbYkTCx92LnlcJwI
+aB8VmFGjA9eVjMOgPaehyaOdpNhf+E/LDaaWHb2EtPuewCoDWF/pfkTsLl0q/sUDDMioAZ6wzaq
NGOXUIfE8XT66z9I3PP400cjwIqB7Df9KdYJDPDi70h2EfqtV63hN85GSriZ6U/sMva0JmArQ8oD
A/Dcnf3dMOJ3LBsTL5EbR5t2NeIlsFRnH/NUX4c16bWcddONn7o6sAf0fWVl/HEX87HvV30qwdpO
wftXD76/SbxXHD3FfnLAF0xmRfXg3ti1+ZX3xrw1o8bjcGxuWu7zjZ/3T6k7PZJ6jOfXKrOA+A5h
jfRwAhJK6w1YkeSvyHAJDQ0/A5HZ27qHz1RTS6Bc/ZolYmxQG0GcYeXNvOqzXVkyEeQpJIF3wBQA
1ktM0n3n3ydj9phq0Bvo9rHD5PdmHl/RDO7ZKyEjq1E+OT4P49YsIyIJkE8Gfo+o2QZaW0HJEWMH
ygEQ++LBpa4KzJGYymKDmXE/RievIkmkaFOY+ESMBozm2xRMWi9Zr++KxS0DZyRJxGzcQ+/4V4PU
Z+yCivcH3rjv85aTHrVRLl9WU+E800V6XmJ5blSlNu6qQi2xqRZu96LQYcVa842TTG7dmUqkY2/V
kLW5Rc3+6FTJo2r0Uxfnj5nL5zbZGkmVzd4drZ+hHvZ+zpuNjZzfsRw5r5fbvxSelhy/YZrs+o6a
dDEk7tBXbQaMTOP54TjljTLqV73DB8qw52PKLXJY8NaMHpXrdMjngamTNH6A9m0MMHxkxQM2sqr0
OuTZroz9dO9hpiIXgIV8qsLYyhEwT9Vb1vDTuon4XUcHFgPTTXaNbUab1l+aUo9+NLL3jfQ/RJkp
ONr5AzyHoLXzt47aqcIosbHNcuD5pZdjabazTI6cqve+Z+yX98vE10sSyFek8NvTsnGizz91PTO5
bPqPqGDBZ/GpRzHWCGwUodPxoXVzjoDRxD3Q9k929CCoYnBo86T2TEY2XjRsxnT8Lb31LEgMloiO
fXYSNj2Ny0Vom8muc/i1eEmfyMA75Vj+2pIQr6Hh2jNBUSyIXrG6v5E5nW3d1lu1SMSt1HeFPzA9
TjhVKSiDEbTitim8T69QB8thTNlwb6CCxuanpYy3F7S0Nhr8qLMxTsRsgkSe1+GigL3yRVMrPzhF
dE8xTkIV4bIKhYVeWNvZzW8cALX04gbPKSL7ANXfjd5gjlfmt2CjzBQw0tBlrHR6vQ9tzYHSmKJs
stwr0BYyVbtO30qQps6I/T2JyoXogfpRE9lHnMR3HnLVoF+4J/UMRrV00eXpW/LknuuBL7izy1/g
8Jwaa1yrkdGGi+Jix3wZA9EZm2WcDjAcfnB28FJMXKgi0y5un330zj1frcEprINdlrg1lZkcmGS+
sgq///v9McskoPcAyM3OoK2+ixLBMuLudNu55vM8c0eNZLsyFA+zhKd67iiLuvya+b8yTn/yBTNl
hNPObNPPpclPyDoeh7h4q0s4KNRbzgYq4pHaYlgHEmjB4w0Ukog3bUbWT93TJ3zKfsUoI16bZO2j
zuK7gcdnm0I7DyKtuPUzdPLcXAPllXGbOs4dllXg8Xy0S5FgWGf2aGIL2c5sQoEfN2+i0f4sumUG
I34wmnVquyLOKLQh5k8CWrGGlZ+gMWRk/sZs1ufaa3kkSHeZvPYslP9GKAdPH7uGTSrT0+yat1Nh
78eiANnC10GwRx1Al+byIS3JheS+9ck8b7FQ41F+VK1WI/tnuQbxEhWveJ/qLqMkNufAWp8GvZ2P
LAsCXp63dmKNJb2RnFQauAlqR6342RItw1molw+ljZ8Y/5sbuk9R0t/0HW9S3ZOLhWH3Q8zYtIQb
JWFU8DlPnFZMZh6TLscctOpNWi6jSse7JDCJFPwTnuFCmZ80zTTzBAUgxU2ooUBOr/8ldewvI/LZ
7nac8PrCh1Nhgy2mpxFT41+vK1trA53tGtTRlY8+K1QniTa1Y197IsvQvORJaHbdgQW9FipRaTRp
U8EEihwnHzFUxwpsmiCYFbwvM1F/pIZq22jhpfc7mIc66lvbd+dA9209XA3ZUULoof9mA6/dpmby
2iq1q+nOtpKsjx0ipGtDxOUy3NekiHCOxc9lhLM0cb5FHj2mfXsPnVTQBbHeqPnLp52mdlWC7Kfm
57dcWuRciz8cEzNvnWKArckhVrH2kXVN6Aqfp3bsiXuMkBZbOMBjz3pxQCxvbHzFO180WKI7rPRt
NH4NQLQFe4ew8pbXGd29lpLMww6NW5JuKjP32YRgrPdvLHcKDenmqFTFQWrZkzuyPNVXkLT2xaTi
oMbsbqJp6cHywIBtzxC8yyW673xqbIMwvpnqNrDTO4MoWKoDlPijf0mlf3bH6I7MrJuKMIkin2+7
BAtmCgzIqxilaGeJ8/qGOwx3p/VT+DbQBkHen/5WkIlA2p29pUZ9G1IFhtsH90RVp5j9iA6fobHw
FuPxC93qwSuktrdz56BLB7G92/Md0zNXRkPDWKQKm7vH7H3Ta0kZ+uUIVrYzbxldfUr2UoFlZ48w
2ytE6YwkyJl610eiQJo73ZCKfoF9qIZVn6H10J4M3Wz3DiB+K+vfRvEy0d9vtKG5+w/2zmQ5ciVL
sl+EFMzD1h2AT3TnPERsICQjiHk0wADY19fBy+qW3FSJ9L6X+SIYSdLdYdf0qh5Vw1YVpNxPq5PH
hlogfqHVwzJTq5HpyB22t/DpZFIrzMkPDfLrhmE+GPUXXgwGOd6mfA6Y9j111gI57CewVXi1eKCP
YiUcy7XHBUriboAk2y+e2Vt/DFuLfYWl5Aij6AkfwZ2mtXeirnlQ0tLIEgh+4MSpvz1zdVfy8M3d
lw7vQpuNXJUdKNrEVj6GoeiRDrg7iv5rCRhWiPaNoRckEeUyYzTW7OKrHO76AlohUi7Fi+arDjUt
ClqdC7kvs3A0YJnTcpPD77N44vWZRXxnMGYs7vq9k04nTW7rzWx5KtLu3ClEs361902q/24m+J4S
7zEiR0oEjpnTbrVPoSaerDOGPqQFLPTpsuMOdqJ77b0oUPAtbeBCn/KfcVfzXnnNK2gnuVk1sc79
wQ4MEFr9xtmyvS6cJ2Z1M7Hi1XXxey9RqkniVFjhQs8CcdROtzWw+Dg2Pp8AsFN2XVZc8enAq+VP
Pm/jbsLmqicDwBkeXJpiaOIa3YX2M3VcPR6GlmhCd9YEyq5NZoUTpITc4HTLW77m0Hp1YCoZ1sN/
PGX/33b3P6PETSxw/4vt7m/1Ce/iP4Gl2xf822dnmf/yPB0nL+VUdmBy7fg/PjvT+pdBEyT/2fU8
jzYM/uS/fXaOyx8ZuPB0GKW6hZL6f312jvEv03Et0Hg23jh8cf9P+HDPsLAg/6fPDpexA6Uegipb
fsv4t0f4P3x2PeSSjCQtcG2Gx3phg/uMFcC7sny6972g31kzpUy+rqp9qjWPXmV+q3wOiPfRxVI4
5YUJkeIICetyMgbzUsFkALwC52tAQIbqE3c5d5/lWYO1dHFmumZ9moqS8aFaXYBqwRNIVnbK1oqF
qsl2VHtieyXe7wrb2ClH+5qsYUszfZmTcV4UGnKL/BYAvAhdQdpdX7xnoUYz6luSjnOXs00wYbEF
3Qwlw4I+VmDLc000EodlqTbTceEZ4p2qpiwGBrFLQAe0vseNqB4xyfZ84IZ1TUjJ2vc0RzU9doqR
+ErlyT/9I8n4YS8Ehn0zN48tzAfLn5PDGDpzERk06pH5BFHljn96p3hdB/EwN1+zixeWB5hlOPin
HFNAtGojSMyID5YRoe2erZmDRmxBl2m2jmraNuc1Y6i5nC0bsUDWb6PrYnwS1l3bw/HRbWAtJJ2W
krxQMKuz0DlIASGe09YgtqK+S5JOReD/JTii4UMS9h7RbCdDY2Tzkifpae7a9+0Vqarkx27YMTGu
k5G38/OQootAWvht+xesoHqkybfGUD8fOo7xWE9HNC65Eys5jXb+MchA7ZdpuG878TD45J8782HO
aOiCqZJEZDrvWj3yxqQ/9FlHpw64MyhYy+WtlgiojSEFyBpuOp72AjiGOzKTvsmZMDnGfp2RcVjl
v5M8fKK39ZJ58ObpdGBLIpYXrpNH6jNZE/IXd41mvSwDG1qL2BGWH31yPkECTUd76M+UkSNAEc0P
fFbobAq2baT2wOoGwqK7AUMWrnpbKVnCUtRCIKgIICaJeMC9cLM0qsqW+5am7p024PJZcm58OZT3
g8iL7y7xeUFZyCa5+tL89J7A+BpOM3UiY1vTBEIzmpPRwofhgDog/Ds9hbiNI9FUhozEmO3dESOn
0dcY2SemZ24o9GXVbbBPgu1EtPHiWTDVZ40BI53e6APXoyznc1dlzi8r8T+obhU0QtGJoyDR+gab
EB031lB8T8ZpXYs/y5BK9Lj0FeL+hOSevxjZGOCdhzQhlX+HfIhPyAVWl87kTzJpL6hlWQ2UKmd9
RQio4O75KLLxqFXEJ01/bvfd+mY4M0zMfLEPaqNFZGzIbD71FbCxSGxntswcFc56/t07YxY7Uy44
YHVCbKv7vcrSvwQUy1zc36uX23cSU+oZG1SUGBJTgaA6xlRaELerHqKuWvd6e26LTj9YprHua9qG
a93rmX3jEa7XwzCsLTImJI2WzYA1wplRRvMorUZQfwAUsqhYvY5ztuJtdB7tuWeDxmMg01pcFKv1
orvrTNEJyjoy/DO9rMK17idEx7zsg4sLXax12Hd3P2TXacRejbulIODLzZvAkf3OHK9HUkwXTVsp
BGT/vKp1fnEb/3Ude1pXWucrV8o5+04ZWTa1BqU5f4Cncy+6ShwoBZYIPeoQmQFn7TJak3/kDXvC
LjHe9XOwnNfCCJ2RS3Vp2QCiJphtOnfh0EnxYZXaYxd0LYZ7o74Phj5GhaB0tcYAXKRDCEuFvluP
NPKofpzeUKcOL1mNOhQ2W4c7xYZDi4+PntSCzr2y2GsZvhccyz2rqvK93966Td6/sSP/xJmqdhgi
NjoAoJB5oi0dirVBwrYZ1HSk7SzS3WqIe4dpnPq7Q24ML5kdC+bDg9bWd+306CT0yvKCWAAt6iL5
OwcIirIicYzGtl2LBrVHXo4N/kY4et3NNDLvCMXlIlanC92F9Ulg0COpOuvDD9jqDIVKDrHPTeXC
AhETndHHxnD2Ap7clYP4x/i+91X2PSDT7fRFvc/FwAOQiJef83mb01O7OExzGLaibKCYkX4lpnza
l+Q8CdC5Lfbk4Xde9FxhU2s92P70rtrlfe1hnk2OvrVWVPsJV9RiYuOCa2vh1qEaalyHd33u+B2Q
Oe6LlEAZ+UkOLD3qDOst7d38kozM2YA0YDRrtxbI0tNafdGFyXjtVfMNtvnTnGvnmpcWuwu+uNrA
gTHsrK/Os9KDUA6e1aLne9BIZlDPPp08+nJx+kO8TdwH0Px/8oqM++KdfF5qT5vqa50ETMBw+IE/
BjSIgHXLkNh92+zu65wxIO/Lt16wWkgDbl29ZR1FS5gdPsAUOl/SnMp9wmejUZJGoIL/VcN/LNhk
yuaj8hYvLuhQExhsIgcKAcBKUDaKG8VUzBhY6/Jqmo13oJ/3YfK68dgm9GgW/hoHGtVzybpGi3CW
r/qgimr8KoPB3Qx39qFs6uca+fHADHwAb7Z53FxCSz4AGSWECi2T5mI5dKf2t8Yb4DIbpIysqr7H
rUolrKkfF7ra9hMsOTtJ6wcWFAcvqMC2YpsN7TX7nqVMSWD6f13fSSD5TGer6+goxQpqJoV3YCnx
Kxk6GZrd8sj5Rok25NaomdDBA33SuEmXY4TTdJ+KTISJSyExQOWzMjiFETnuBDKXDjsv9Mr+tBjz
325bAUzM+C+qt56ov8RXolNbnqbDgjlU3Ou5Y1wbz+l3LDs+CjgALTWuFUcK9gZ2dZhGfthNY5+o
fkvT2NjN3GaaIMV13J6DTrbX2k3CxS/8M70y+PNwlEaiRGwfAEOHvZl8+xoG3Gry5CVpAGEJ8J5x
w+LdSM0/PO9+DYluR2LL+Q7oElzOQ9Mb3TAh0Nk31Vs7tDaZSEJfHvRLo5unG5uNETsQ0Ut9BHEs
bAKOUyo+jI0F1oL/2tdssujqfep8X4aLpfoTSJyDkVNf4y8VwrCqE34LhRUG0jT3PSzrDb9VRV1j
jrusrYt9MBEsKDfHajsQX89vs7QI77o9Mrimb02GOvsLakQ1V50m5Ky1XGDE23RRlytGiemhVCWQ
OxGEhmSwq7c/nmzzZymxNASrfpwKWg7tZjnRtIs0bTpLPGY9CBcL05HSMnE2tMCMi9VlblDYNnrd
pTHrzEUVA5azvkjKbuB6EbVqs/2aTyvnvflDuByHmOoh6eiPzRKskelTA4BpTUEaLj8na9Gg4ulw
AYrNUOB2MvIWVud+Ch1JzOoo67mM1JbSsn3rtHT3Fdfxe4YzqBylIM7MPh3fyd1iVXGnBkFroB71
jsJ0K4urbgFKkFWePbAqQ3lGY8ztTFza1o/9ugR2uurVgZSeF0099tM+86a9PlUyxgEJTmXlgJRU
U6YADyuNpbHeb9n5Ci0D/BP6twlXf0SHd3g0YaXAXqBWeVLdy8o5v2+8I5pOGVsNw+AyLCjVrOLd
7YSpFvun1+aHuaQOd3A38g5NCeUNdObXPNkkAAcWK+wePBXxEQequuXlPeeUBDXYo+LDL64qT5Jj
rsM+NDLoym3ahkHOg5UdYsUOmiOB/S8PvXFITpqDCDotnypZ6qOTa0dFjUTU0PAAfWveHHa/KyOX
l+WF1jXCc3AtqLh2Hl1Yfp2f9Qd6dvE55evj7MEuQOwWaV6c8Z88peu4xiJz7HM3TW4EnfFraLts
b5nVHFtjAEBYxzvmLtSJUvsT5SMZA486uIQdQ9jLkQB1Vu4waJvxXBDAb0EXKNB8O66M4Gu6Izjw
k5ZjeDbXCc5C5gbX8tDINCHM0C1RkfYPTdPmD4ZAvSCXMuJB78+15jfnhYpmNonGCuOHOTQnTW62
vnkl3RBpooJTBmfBwq96aMsRUobQ8rsaL7SWkR6sMzyhQ0WjqGvC9VF5xXK/uZ9YGsQ6TbeeAkJp
AD45dCl+/MEUKd1UTKcOMXFAFHvdWoNQx82DhSxf90md3ZS/3OULewLLsdmIyXG6pht6olHxaumC
OKXHu8Prfw8JphNWNhA2/OBmkorfD2bH+pC3WuN56k76a3oojfrbQfJaauzASJIwmQ9WBUhc+UmN
O2WFmdAZoSQ7tUtt7Tl32vdkoyjqpCEJG5RfhVjClbwEj13MeCXQJ2vkGlbInhT+8Fo7ehOnPkhP
f7HKXc+9IFSth/ttL0sIIYk8FqZ539CCc0jEyvSHfcxDv+5VPz9Rj7g3nRFhtTeNfTEsFTm08R0A
CyK3m31Og8VMwtuxbnrtODo4J5Yys+ERjS91qy+noHlwBwEszHNDkbECqUyNJMqLw6UDtdBh9oS3
B77ksQO6uctwbe+kJm+5Fss8mKOaOz2b+v6Fgldxaeqzs6Tv5tDm+5I2oQitOKpSILO1Tgys1Kt7
fSNh4Sz1TUUW3We4tQJiSIIeHiNxD26J0jXV+WvQZbziWKJn0/ujkTdjvMSNZ+D3s6rylydH+Ffq
OZPrx5igoBnddW26WDPLO8fXeXCqFztI3vwCz9+UjU++HnC7gz8wSDqjXavj6EWxTpobu134i/9Y
6vp3kVoLOoV2cMn4ismoaPjaqBzshbsSfxljdjk90ztPRa0+6+E6ZQFr3iLF18b9K69pa6SPnsdS
gvMqiHzOwqKyzpWfZnxOASOkqQbUmWhL5q8fbKWL0BQz83Xl8JH3o3WBzEJRt7Pab5jn3mgTRY6g
PvLMwHhqJ/w8vQ9UUzNYZG1dHXXRfo4Fcm3VLG4IX8Ze6mnnFxolXTVHirG8dgpSndWSKh5k/e76
NAR0xscs77I5IIJFas/jhsFPlwdHXXrn1q+/+Qhx4cJWilSAt4CB/vjP324LWt7p5iTUqE+UE5r4
XVh9d1c8KwHsJnA4Ypr4Cp5nXM4btrdwQU9yCuo7TcygXnUQNyTtuBjiqzMWWmydfOHZMReMhsoP
8MG/2DoX8sz3SFwkAtrkgK1H1rck11A2K/tDn3IAbPRqGn5v7+oCEUjMYLgbKgrE2JhHrAbPPFgO
jrRpPMaSSFOiAy1mLA9iQJcKULL/MexxFsjbX7OWNzgOK03KtAuwGnT8MmrmdLmD/Xth6QA4GGp2
a+ANsARpL8mP6Wkt7ij7Xne5DmYVWZEulQNfbz/qQXMgiyjDcar/eLYx7Y08P7cYYkaN7VY2j0y9
CSWVWL/aXjTnLBgfRSKbSK/LR2uuHwK/BFYy8htgYYoobeTRPBmEnjoeYlrU5k11TPs1pEucooTE
8ndgBeijD+qjxuQW60417SYz+Nu5JKiUMWAdXoo0ojjbOAfyT14G/k1pxtEpWU8X9lVITkASLb8T
4Ld8TXpXTc21BJSxmHnO26d4qbnh7eaUy9OaXQ2DyLxjvuKDYBlSBq9EFw4TVECeMBODEHP01MUl
ks3exfwGe8ILWHkU14K8VVUTFtPZMMc2vV18RqCV83Bcq2rPDv+F5r8fSawhgVBil+2BQRLuIKfW
JH/x6agjZffnmT8oawwr1eAQrVcGOton2yfUqLKPU2N078vy0gHBKaXhRkPhvfn0NQwEFDPDwl+4
wnPqQrg+UbYubIAhjLTwVJtAgrI2JfcJO2od+Wglic06haxY6Z9gZ2X7Adr1DhAgyhgw+K45tXo3
hJBenbbesiTAVXwQX/NemOKpwMCB6Y83pxpCmTV3kOdBA5KfRa9bsBinczXstd6AzOW3x9biIp7b
b0ndnX2ExyO8u3cxBhARZ9IBadPRN59CK64DakkKJDD8fc5+TQEMgZZvtms0BX3edtgYTYmY4j9y
gc1uto2EYs8jgdI2ffDzvL3ppnepprq6n7XhserGaHUN96ooJN+ZTNAX11En3ezUxRi49mAFSOer
lWM26KfyCDjtbOAr2fHPsYgmbocLJMgITwe8lWt5GKcARyI1IHtH4ctW+fA1kRSIF59DqfLMTy+p
l2dngaZZKBWSVLBDw7UhXZZEHQd7iWZBMnQs2I1OnSXP9breFwVhHjOvvb3a6BMItqwdjczg0YHp
Ywv3AIV8kE1BPAVxF0m4hh4kc4ZyZhNPuJ9Z38i7arz4C6Yc863rKFkQ7nI/T1CBA/wfvB3ocipc
k2vK6ifnyntD3gZw5mQfmHpx/JjaI3kQWOd2/WBwLPJ9Er5Dm44Lk1/+ZJM+stBLyonr7apcPC0i
De2adwRLoquvEw+h15kahTcUZbI8EvGtom+LX252yk3j2rpAxOxiABeR4U73uhy3Psa4Stxq2/Oi
nNpufk3utgPcqyllzzikPempnKt1Q5tHS4FYsKpjLvVpZ+JqjBSnBNZEjitT+Fw/7PlS9biAC1z3
8VBYSdhgiCL1K47YNZEIU0A9zaI8yDL4oV2Hl9SlQzJ0eTvd8OVfMniDPKCZz7AAfLayvkv5dkLe
Ys98MSFBO+WGMa/Amm2HXBM4PbKa1sGtR/VbE/VNH+rnnq3iVcNPU6dDtneCSY9VYT/JTKICBxKj
fn0YSieIddXDrZz6iZqD+uJ5nbg5dv3Sj6+6jnlF97RLK7X8mEOFDjXLPDZ1clnztgmNHHNDgqes
3PiVXVqnkSo/VzmS5M4JiOT9imGOE3iXYeH1lU+S3khjfiBx1XUGbBOlF0fvQqbOm2bEV8okrICY
hz06kTLPlmasxOEMQh7okG6ynOF/ZngxSUVR4rnuXdglQZ7AapcEyIyR5US7nOZKTA9JC8pvHZ29
aNoHkmqEaEmQ7F2MvNXGAaQn8zCREgCmBAWFzBIU2JztBw3Njyackv5xsKf5pKEVEsVm4603KlRE
4kARpOdOM/7gVHnxuRPTK/ajMezUiZqvjm3+Nj0XziPbxUQGl2G7tAJ2FUeKAa7EUOR5HZYvbemf
CqzN5Ac1htIgcA+DrT2tI0vNET4KJQpFEAvzo2kKQi4LTi2so6CBqVEP4cDAehpKwbL+BV5+cNKt
h9RcGDEs89TYtC5nCwrbsAb7Kh/VtTLso57TS1/Lxo+W4oVaPv304KyMwVyz7rMhf6rq9CKp8d5j
jr0ZXHr3Xed91J38wVFm7GAf9yFiOocY6oC95uJkpUAaG42aKUcVRCjliHSWZ/nR6LIUbrHi9qj0
7DzAHA1n3EoRt+i9VsLZBHr/unhgK2fut2SersM8PQFRN2OzdG7mgIUVgwINFvZqbzc9PaYXyYhN
831YyseBgo7E6tyzX7XkomfGsQ6xkXOPmF3gn7sqyY8WiK2+LTTAXg4K0kwfUavGvWqGA6Oc5NE3
2keHxDNWmiFc/eZp2HB0s2lFRsBaqBM96/X6L+Gki7TPuWuCniB4HKmMyQ3emaSlVTESOv4HIhQX
QIp36t73Dvmsj6y7MLNmBPl7flzqbcfVjZwSjsKE1dKv6RyyIruxMI4H56FiwWFvAC8uis3RsdPh
2M/F79So5EV63RlqDW8iiLaF8KojM89V1mN3qN025z7SMf1VvNOrfL51ZCQ2KBVd9p2bRVi2eiAT
7LOhG2Rx13AQstS6Nlh5oC10p3QOCBeOemwbpQFU7M+k1wEX3mQIrRTeMSZRH057BAftM9+iWCzk
86XdbYqaZ2MpManJ4SfUmWW4o2BV+1nUn8L4Fu2X5xOV+8W8VNY3N33vx4bUlI8K14iO83Pge6dq
/FBW716Zfw4JJb1wvwvmVi6xi1k4d7qu3umUesRiZxDGHP6IJjV3Th1oYeukCqyC+9oGfL5pz41W
SQ1yxa6FH52PdEtkIiS+Hg81GFiplwef+0M6XlJvORoNXSlCfndO83txKFP2JvNjw1fGfyER3E/r
OlyLwGJ70WBuWbTMRRWT3XEYul9GrmYaOj66zXOqGSmaUFctR5NK0jXVvDNIYHinBgEu1/zCgeEQ
KUitA+nVA2P9bwxZQ5zPHheP5Y8/MjTXLhUsVDvRJWmQp5RdZ0Go4NitMblfl7yLptV85x3HiTVg
2CaM/av4RObBzeQ8wnr8Rrrj92D/XqeCRilcJ3QB7DLOPBiOKpTk33A6eifFbyRt2+qOxwkBfeU/
T3DwGy9/bsy6uIPBkZ6nIcOLnmo3BHR2L2n6alblZaVQmAVK9tNnRFkcAfB7ET3foMTcoCn94PXj
33YQT1ZJLaPT0mlFT0Yl1o69YxDVluGf4ZHCV+o3Ikb6gz7+wmgM54m0yQXsaoR5NjiKCWurtLor
P+OjxoAcTqYV1wARCJ0QHtZpDxNAQC6jy+ILxTct7eY7Zd3Ylt3dsiT92SGboHwsnkZ/LzsHAb90
I0vDr8XIdZwlrJnAxgQ4YnepkRYmfX4dg9W7mrbbkEMaGfX0drjKHBSE0hKHRGnP/dP5qiolWeZg
tatK1rhNzWMt0JYnONX7dqZMwgXYEAeiJhJTZCtqYDTXPhEhNNaXRcCkM4PjhoNB48VXpCGlbJBW
AnSD86yhXFw8IzhUzYrNBmuVvUA6aAXH2JLj4rd7Uhul95iAOmGpxtVscKvq5lX6tfJeGs9Or6Iu
h/OomnugVvqpzaiNmxi2C2KCkEInGSYSO9s/rHzSgc1vxBYIkfXBJufV8q9Odnk352/YnHYTVwu3
GeMq66hXqonz0729pCdsOKpjabRcPSGQf5LIKz6q6q1GJe7Np2yy7tgZhK31ZCMKu+zhNLyikGgJ
G2c4j2ZIAYws5DWIyLCofCvTL2HxOWLg3U7Cjk2swZa+hmkz3Cd0HVCjQBojbcobHg4C3eXzwotK
tdNRDWjLHKRHlZlnzdBea2veWAj0bRZmPOns7YYEedRYE1ZerMuJomhE7W4e/h+JaV1H6OKTRtx6
dULO6F+N7/4EAFSwER62/2awW5+RFUX7CO+J3MsYTnp/zRZx8wLSvyg5h5UYTGr9HYk1+ZWN75h4
tfwTYHeXmJsGdg2sfneWi2va1x/FAq5EQHYbQTRaD3R1HDqob7qdfq/rT28BE09/RPO7QtCi2SMG
M31o5Uch73QQQzok3jyl7Cvg+K4QZU3td9MmH45ZhQLOD8tqpLI3A3kaO0W0lIQeTrMkcEoJntZZ
UebjIsEZ7yHflA28wzkDkKPzIIWZnQAIdqyD8NhN+FFWfpvTuauB3/vkg/MHuKZvK0nOwM+jtS1u
AkxFqyFFokimEZgS2nOuani3WVeOzUcTzCR4uFkbzUkX1Kd1665s2Nj0PxPu8Gk8mqZ8WzPe40W4
0moiDPfMSil2VvONdVzBbZb1CXseAvaxnMxwLWFOekvcUsPS9stLZpbvBmZkBLV6RW+hsYkCnI04
q5KHVX+0mo6I+jFLrRFYzbRDewpbitWAnz5CDt/Z4tfAJiMjgddZ9ysZnDpNLpa9HhhAeKJVaIBG
bKe3xOS14wJgvLojKL4Ks7jZHSi2ax7R7R+s7lZiuQ3YV3b9JZAvFi5Xg1YWSukb65czd0AgP/z+
sfaKaPKGsMJkpvfqMLlPM+ZTnWmEYOEOBtXB6eZI5ZBd/QdKjLZLBHjfeqfZSagbTdROCLq9whfX
nozym7QDSmYf286nM28JcBbCno4Jmh8BlXA8SyOINAMWyR4/EsL/HIrZpPmm29Pgd+eSZ4BGQ5HO
K6uPLXkFTB2lv4YLMf5sqwIXhTt1BN5L+coAzCaSl8Pai8E5ukF5IaXFJRMWanKd26dcZt8TFxK+
6GWeCDZr5aVsmguek8z8RcR0V7LJ8OGrP3GJmwkeljiUMtDgWTY+dhaXR1KLtZ3az4Iz8aVJtBe9
L4dbR19QqHDugqY3rx3vkckygpMghxaWoumiug+GUzXJ9REBTPJ7H+F8gZkq3Dm/2WWQn3pgEEp+
Ybc3nd9J+qlghG0igZq6vR2cVpATU4choTvo0FM6o7qYA5NED3B/j+LNt7v02SFT+h0TExsFx6AV
wrB/5wtZbyo/PlqkJnjtzNhOit9QG/Hb2pn/qAUpMrvCa+S2S0QfJgLH1iTBGwbi9I+ncNkioMdp
z3UcBnrY9YAPep4mE5aarE0v4rVa5J+yUlBHPq2Gd3rgg/Puvyey+rB6Wc8PWsrBZL42g3HJa0Gj
dGH6YTUnscvjlkOGA8JSC5jfNS6W8lPrWMlaDuKgWqOssNFm+48qkYekpqmxbE5kXk+zOdkUrTso
qvWl9rhAFQ9WNqHDYI1vXqt3X0HlX116aQ15FwBIBsxdckPxdrbL7U1jWUGaA7YX/w5Xpto7iCDY
p7myQhYmwFitR7Z5p9my9gu6kGvpB1ztp5yyocVL8RvkGjtj86rVl4Gxd9YzXOX2Vwdi3g8oAywN
3krLhdRmPGXreQqc0O3mL4FQvBTisvr1g6AzWp5ZxL51tC67tTig5LW7GRvCgi2AyaDOviTuzx2V
HDAgoNZacJlTaI1RNr0uvn9w2vSIDwMVmZ5mItqUs9KOGkB+b2lJLFjqsCjY/E9MeBCPJvNQeXQF
ZWbIy7qhfuKxe5/w8cJrPHUaiUGzemQuvxlcHpzuyx4xbazeZw+FbLfUBBKmmQkuU+hRza+R8oSc
lYjrGzeRFo+tV8R1v8J0mCDQuCBnMmt8JeMcK4e3Fh90m1IavSAeUn+2eftpKvdL3+6jMKJzNcKg
WUjPQZyLs0T/WGwsIB5VD3VKPsXX7hzOYCtILl7GJ6JPJuDo0rhin2DvPcK86Cr7vdH85743rj3p
+svG+3FamHrlGhzUwCXaEzwpNV5KarP63HivB9pbqyxz970TrSX658yFW1pprAuyF7pRfjgprDDX
vK+rynhrwC4b2YsZaO5ZVsyL5sQSKVMs6aoA2pfPRUyTBa07reAyQBpdSVxTFcpBDEOZ4irOsrl5
EhNdIic0yL2jHwgCwmTD1xY8LiiAEMNeCl3wb7jiydasNysxs3M/5+Nd03TXyiLoXlDustMSPiZD
AffGDmxipYRKUppyc56q1V2NfiPs8t7NcQjN62k2PDb/NjhTQSARSxj/3/387tgdqL7ykOTFo7V+
WfCghK3FS+URaYYz6oEt8+o5prB5tyzuqR8+xEcOvGK4ViBZU21PcNRpFT2ZrNaCPTudtTsDlIjN
8R1YopBBOC49nrfi4GMzSqfrKn8VE+WEDGCVp8emw5q5UAdp/PIXiZuLCeL3ymg42O6MM315snSC
ukqnqwjmQ0UTJ3jUGemXS2TC6BnmdefeTTU8ZqhrRxjTAQt6khQuwLMgqb8nNhLVACEGO0h17juA
DKpgJKT/RzO9tyrRN2r5bliZW7URH/jCGjyy1/TWVOnObZZzKmDpNGRYVXmFCK6hzlHM3q7lt4Eh
M7J6nfeKm9+aXvzqktWl68C5uXzezoOn+Xuzp/ihXoKwnoy7uSpuvmc9rIPzRKrjJU3UYVjNq4cD
qGkVi+8xv5hJ7x6mgvg3FL+6+EV/w74PDq4tAEf7IGd2Dj2mQseK7qoXUuX7jIBIVj2YgAAwYF23
y2dyK9uvVgC53hvAojENoKVx9nxUGbM+qcM1JzPgj/G8jE8tezIOc8IMz/YIa3DkLAWXwqgnZjqv
85dhM8Y1P/qU3JcpGQSXZmfX3Ncll1djDVu0O+qQI6IZ+9FWh7VrIrd/1rXhGrDfGw37teNUXfP6
WqKW7buZ0av9XnL6QioRB/5DKy+a9O9zcDFBgTY/fXUsEpgyYgU3y6BAsACXO80fW1a5Sp9c7aGR
y0F3xlgnuppKZA6Vca6Ox06yyHsNdC3K+2E/o5CblItM2QA5aeXgfFOgw/XxMBCKGbB/kms0u+eN
xjAAL2rxrukpoXq+NJ0OtpYePGrU2CDihsuOK0PFQDSbEZ9/g5I2vF4ShCO/AcKXiCiQWkalhVs/
szccy7kn1JNHLD/3Az4D7l5evJQDVstomKIeFyAOqpn6WsWIPnivaX/Xs1jahi98y42wjo1enoot
DhPMAHyHh05W9ymNbGDwgBLc+fpwxP0cZco9pKwru+okbe9Zev0eV2bksq5NkN7qjKp2qR3G/le+
shfEHtq7f+vciInJ7ceGjZnSyRTVpTqzOYvItV/ZFAFNXhhOCVsRDSMToy1nsdwzH6NS/RdHZ7Uj
ObYF0S+yZDim12TmzIIXq6jNeMxfP8sjXdLVdHV3pn0gdsSK7CCIZnLyAhdCg64zkmiRHldLfsui
uFFru2q64pRHGs7giBQDK+Oo3WOo7Xg22nLhdDgqswkaFFTniNzRGBJhxh9Bu40s8Tq4x2i8+Hgu
Z8I81tawlFnM253A+4DHlE1ihLG28245ydIxyTXHXcVtS61IvZFdfSwrIsVMfVp8tUE5CZ3BThvj
ZedVGzei/KEDJrXQ/WYfNRjJC6+bqUalHZQc/y4b528Sc2Qo6GwxnYdnAMAefEIo7tl2lzLBhKD7
O06qPekYBW9c4tlPl0EanCRQCZXGH/Mr1TEdGU5+iUnhqQ5OkpIqdaktXDyWEe2bje8viuyC8r3h
5XI07RBXnC6y7l9Y4a/OufJ6dqQe4PryulWcA7KIcd3gL6UkPqU61Z/Qg58iHm+Ky5M2aoyqC5uJ
x8aMnH/kIw8wvNxVoAQvj3grvuR3gnjn1ovfx6n2Xfa0cSIYKJG5gyldbYQsr0GrHoqAETuPvt9a
zHxaeZN4b5Z++CSxSfuSTcUQjL5yMWoEHIl+6ipW21AQwmp1uJwF+Ox2ZOQJLNBx4zvtQyTZ0je3
/XSTd5tAuobXJHYR/+j59ZQV6BmrdNjX5dyEzAs68j2O7GXJeFIPXhI4CAbgIx60yUpmK5eGucNG
D/Rimaj4TIdGw4cNLQel2ZPVPvXlI3HQFdQqrxZ1+WM0TbqTHcdGAn2RpHZ0EqijaPxuhWDFCwVl
GWZ0jakeDuqXORbkGC3lNsYpOImvQj2UOa5JjcnV8IupnydeTHc3ZVHZ5RoY+0uXiNBO8QmiaRmL
ciMYQcBHYxL309vGM0njtTkmTBy6aJW7fx2ZM1b9mgOmdrJ9UA209nkxozrywy12WQZ9R8R1H8+M
u9HieDlo/Vrr7Hus+d9Du48jT93gEduBYqU/hFtl0idr0vnJEJ6ZAzEQxuvodP4B5qm9Cd3hoqgx
gSGv8feKxpNaxztyv1ztVZYwGmCcVqxt6T0BdotFzE8WGdezKQJqYKppFCtd5ywRjDX1B+vtu08l
PEd9DcW0Uy5Fza3MxIVV12LOkQilJNh3eb3PshEUSFddA+LZs6gojlwxtrRE3Upwr0BA+pmU6SZ1
1A/FEFybtR/gqxm1EVSUh9W7OuknCbhTU9s7gTyHsQH/DG5Zt/V9/d43wyZQh7VRFrQZ4wgYdTxO
1E/hS4CLs7Dx2OCX+siG8q0rkyUgHpXMN43YffFoxmxrGDxjhvZT1VQb1caTf3PyabIVdS9Lho0L
Zno7yWRnpumYW3Irx3tpl9961yZ7LLG32lWXTsHxxgu2jhp+QuswwQWZFGTzcI+/jhV6C0epzmR6
zlrsiRmRmwtf69qK1EU4tocRAyhls4AzyXJPpCG2Y4OZUtfn6pnJ+V4z6bGN3EMVFB/wlojzmYD6
Ms4QQYI4ap8pLyWIYp2LogWaKbE7TPIr0AmPyZxbxhyWtx3dwaRa3esI8QpV5hbG3/gB4E31yJZ+
/Dsb9XqdCbyfQAzQhFacsk/YgnFqSWPvO6yuJmWH2MOVvdUa1zTND7rprqPwNwZNnDMqqNTXgE26
rQEa6nz9XBhVWtGEtWxEcc/V6jYW3alnxCy4ONeud7NKqFMWRzzuR36zolR1IWhniVw4Tpo2T0rv
ZnAY62HEK9U3Jqm2fUw0x9HqVpUOFZP4Pa6eL4fcds1F0RjquTHyAZpvBgpQiiBsKD6zfTkr2qPR
HCLaPA06kagFndlGuM+VYCcFLyS/ZIeHApSo8J6tTxsaKC/J9hHrdHYxxIPRD+kiNLeSoW5h9FvO
MxdjMA614HmlPAvAA5IeilJULZu0WDvkhQs7PPs6kmBerWv4e1VnPArDwVIgbgFO8qBXt2HwjHDE
zVkNansXchIpVBwJBJ687F9Z02OFGjRMx0hL3DL0qqU25ttweCWh2MLDstdDZm6E9k3ppgnoHC3O
dOQuylitgpXvC2uVGeYeiPWjTeRkK2VEmbXBI8F0Tjg4vNKcNCwoOXDij4hzQRvkd72r37UmPGjW
mK+KZkyu40AMovduA+MWXx03juc+/FhZeDaywoBlNhDq0r97PQaliNGLGKrXwMh3GTHY95R91fyo
tbLy2ncMR5Q3IOwElHl7zsqi0aEBZ65YdLyHct1UpJpw/45j/WWnJfnNtt7xViPyhLTDBmJvRe0K
KxqkDcffZyh6tq/vBmF6ew/s+YyOnne3tlZE5sHOmGs0BRrl+EfainNHbaw6t6FmrnF2Te1NDyNk
ddlzbgNNvS1Uy0OkTXdK/xwnyVT+uARcXG5ClhMdvATrXxHv09S8lW6wa2VyC15BG+5d763oc+5n
JFx8wlb9hMUUQ8eVutN/ahf7AtEsaNIgz7IOiAqR0ELnf3O6Jl01ms2s83ikCELTAQ4Lu1gW/XDk
mFlirMaMxtzPXmWNokBlcZ48I7F3ERqngwLP1tIzqfyFEDmzdaSp2kaQNPVtrWnrLMymAAU8mHb0
l65d3u1g0sJo1nXa347gq/CScT+Y7k5GLQ9wY+zIHn8Pjv+TFtHCUADF2ux4tW6BTMV+gn+WkyPO
P+giqdEv3SSgToqBkmMKxFsWd8c+8Jkw3/DuPVVwc9pxFgIHTxwH75qOQ3G0EslZGSt7MkIEKGJu
y3FDYbZ14kyHp8yaY7edZ1q1SdNwEkN4DIF+GICXDV1Ay9H8fmlTjqkTTVkaBrc9hr+EpqfyZqu/
OUX5tMP+GTvYI8JxyQkBYmWKG96jLWihFmO59MT48DBW2la/0HssgJZhfrN+PFuAYGbx2VvAOz0u
X6lchRH1X0FH55k9y4kHzgcl+cYGP2H7VoajLO0GVqgTFWwykkm0E/xWOAGZtn1keX42TdDAno89
O+A1GTiMu+eMUTNEf4QyzimF0A+G5d48xQeqtO79e7BL03hHnfVRCgJOHCc9vb4OJuoZLDtkmGdh
6achfkgbIE6N2F8R5c456rc0DXTFaqjVvcYYeCjDZ9E9K3tRWPSKO+alM/2Vm0UvRxkAQsDIFYo8
VIl2bnrtHHPWkEZgM/otV86EdfW/TXEMco1L6l/kwOFPqPfQ/+J0N+Dgtigs7wWjk+6pYBOoGDt1
STu3wBBxTS+52VsAfGGFIgohT2VjCDQ/FvOI3pbKMx6AU5+xDl02dQ86sxk1hxE6FcM2JWOKoIQu
ETWnknaszPNefnKzOntrx/GCDXMbSO83j7A62NrCaJiPGfGd2z+GnOhB+hmYUpj0c6UlJcHMZZ1S
3WKZ6lGT1jomKNReIbvuyqj/mzlnAqP4wAbrTUEe6qocyAjWhrg1D2BiOtSy/CzpTfG4h+V0b6mi
2A0y3PSlebe0GEA+Tk2ITSQkyhFDt7Wpaxvdgtj35KRJFwkBOqEZ+6m3YZZp345h4HpOMBMFQJNq
DQpomi5GUxw0J9r7qUZ0Kn35HQIF6JYT8/03NNODJc0vQMSTB35Z1+qNHsdlFyChcuNmwdlQQcYs
1ZKYVRJ/kaL4sKcusYavuOoefa9i68RRZtg/gcb1ss/iu+p560Tvt6SLNsAPNKl82SFPEwsTD/y5
s+WusZB4O0YVvBpa9kJl5MFPHmHpc+ynIdrgOuFzM+vNdqVJG6n3IwmG77ha66PGKlcGPwg3W2kk
R47//yqPO0BIhwRpfkTZ2ntILb+2ZT1XCvmvjcajYRq3AfMgpox1oSsPwDyLJlLWKhWTYAD3ej/O
U+3D8AkMlQ5AOi3b+RHAWcdvN57uaJg0y28cwV8YNVZmxXDPJA5AB3iJWGfcUE70qtj5YfIJNXmc
NXF572M2M5gvs7jL/vwmfqdI6E84+T+nrz6ER2xRSpsIBku59E9RxxhE3oJgZK7EgCskdpj6qPfE
PXQySZN0nmpUKyPMBvlbCtwvTDr8s3xPyL1pZnIJoFGgi5SNQp6AClRtrVghBgfJW0PT06n2O3Dy
1rfBKEm2k5GapmgF/0VVI7zE3kHY+rsnGoksPnyEcX4YGAB2YQVBHzcclkjG22sjquFlGLOQ7YaQ
97xjh4kQ3uBa9O5bmvc7Mn5kdLn8JiNX2BhCoW7idtNskmN6cLUnAy/ey4rP2DBwn2Br8X0KqsGN
BIwTciKMwyPhxBfkW69l7/F/dZvpcL6rWB268GsqzAZ1E6zw5PkzNQW0nDuUGOuV8WtbyOqmmgIs
uLtaoS46A0gV7S5EvWfgURb4/g/oAi9kwXlFSTqxLaJj+rx1kAeVfNWp8quEBlG7m9RXqBFNNiqi
SV4oV7tzFpETrctkWDI+usV2+sS/cY9zlR4UYmYd9Ud+tsqZtVWi5iptQyvPy1sVx1dNGd4odqiK
et7I8hj10Ta0f0hX7grh3QoRJEt9Ginl7Na+cscBsxlzImRB0AbLwSyxyVdr29M/yoBnCoVhA0mY
vlVC5lpq7kt7Y+bFD6mVE7k13CpJ8cW96g7MM1/W/nSoNuW8cr2fig5DCmuvY/MrsRcsuszVOFij
XLklbybJLjdznzJsj0OQzPs2T+HRQs+sQ+8XL/Fca8YPO/a+JLKaWTD6wTV+JZtckfWGYbUUVPpV
hnEk1HQIB+fPRrYgp4lx1vLcvZ29Mk7D1GKtS9OFrOKUL2lFKHjRXHeehfrRBMY0CePl5FH27Xwj
Xf1dt0y86oxulThb1mZ/DTrzTEB+F7vYYAaaDCA2zQSKhV8HMNmGp9fAt9AZIxN6GUX+7E1sdVIH
/kopCRbckvjO6DGY6p2HzsmHnLr9XjK4gHuJATT8fzX9rYefDAYt6KIL1bVbNqsvPbJXQZxwCM1P
TpgtMUpsAZKTNPQ3HN3AqWFWa54kzG6FjV5jJMPOkc7TN56eEp0p9KXUBZ9zzZTQzL+dghkY9s9U
h7vDQNZGy+Ek3a368uAm3V1MvXxOvs6oF7aSbpFW5bxhtJfp3iPkrkG0+O5E9ZFIOxEVyWtg4MWq
lJVfKx4eLuy+mnoYDf9UJXgdlZDDEWFr4xrqHM1EgSLsgTLM577Ank++dpMq8S6zIoNYSfypKp8h
0nVppuvQ+GK2t++7buGge2A+2iUuKVRf8IFXV6vC9mTY5+kYJtRZiVPctcc3hOWqQuAeoy04lAsx
zh2I1X2hOoi/JoUdrGyhnZ2KgDmd08jvEKR5YNjMUuQj5JuVajC3CutuO/yEcKB75EVhAnmIucoY
saJ+rVKgpur8pU3xy/wSCl7hrIjSEj1MYZa0A9ONBEM2CM5KABByZsRMCMbVWMsTlcl3yGibVals
IroKtLtivIPYf+SsbJhiFiX5lyRButWHaBuMkzyKQY++mCFxPmo46n7W3EiHU+qWLrxIodXajxZh
QuSnPiVZgiITMZhk7jO6QNxgBV/Vplh25LkDlGePHg5AWTEExgRezSPpItp+udvn9FY29XedgT/G
uBv14XnU6mvu79hzUerTi4raYwmwPhLsi+lg/3FR0fHFafAp3GBbEkj0sBqYo+RZgiBMDFhdxWn6
MgmPMPpD6vGOCvkEGaZkosloC7nrcvfWalc5XoSpb6ZuAB0flXJsXBhm9M7B7a7gx9oTogCOo8Bc
YVQYfBMCy4PDYLRaW1pJoNj+qnSDDeMaFtXTNNT3ZkQhpjF7XRYfQeLNhsmcKooG/bM7QBDYcT6h
fSGyN1GfPAxk7MZqb4230/KLmeo3szaWjmovqskiHhCp1/FQ6nzPzrhq0ubUV7gezJNiWFsAJD+M
mVdpjcTOkVxgHBFpsgvL9lIWXIdGCBfw4rPqDyI0WQYGGWkxHCKjWIlphpr4j0zgq+/Ic3MpN3od
1Dfy2nxQ7TVDuq9ctWYKdzTDVg+cEO4hociJmfTlcIDWGHTK8H0EbNsU6L1N77uTkfgLA6TGTW3e
1e0JW24wTyILxZScxaAsyiADcRSsNJUhxNAusyRfTMkyKYPDoFrqWpiQwgsRIpn5t7Gxj0mfPvJB
+dBAdCpVR9On9lC4grr+KQRlG8OYT4afphLv0jQP8MwWkQ8HqInNV6mz7CcVGA1mIqT71mw7m8bB
GG95e2qJ/eJZsFVQv8dcAi6gzZBbN/Yt5PpaKoQYxQbQtgM2w30adchqW+4HjhpBbiyJe2wsZRWq
2EG8IVr5GFX0FDRW+a8UyptrMIWJOajAErXEuGm4esV+OkFUIZpU1ZHFel7TmEEApwZVNjxrAMoi
HS4F+oXCSxPo6TlhQ6RxeRu7BfOzdht4LSI056eig4bveNZVR8z0fLRVMHcsZzCqcW0o9VI4iYeI
gUemp7nBh4Dfk1jhrkuKXes3HcaGJLSuXXvNNMIesXQRSJNDxcJoSCLyU6cLdlhBAWOfDZdASb5I
U76PQwA4YPqroRUN2cgTZYlPq0mJM6/TfABZx8SthsdqvIZCQw/3s6NUlIMjfLpIPir/3aULKo/S
L1efKBDNvgLKHKr6ukSiZo0avzNLOw/SXfUpOGZ/nmsHr2tXKXJnAjk8tJzfSiUTS6ItmGWOdg3l
iJFeIqtUzcajQEu3k2BuRxrJgtI98YhQcZFLZvTGJ/hYY+4VuAiiYOOpANuy2GRQbIZL+mTn/p1b
w6pKOOfm3gUA8ibg6hr7GgdGzbknQbqGq+fh5GVbn3AhyoBKJdGS3tI+utYeiXncRoQbCtLpuvxB
85woweBymPxOCzAQ1iN9lQ0CsBKIY9HXO+InO/ylGwf7QJA0PMLlxXP+8K0hgCcLQjscKqnU4nDl
1LOwIcAmFoxXa2Z5g/pPG3D1e+GhqgUvg8u939+o2psjeoI2+KeiNVIuziLMUcncC5jGx5Mh07/0
yOwl1oEZNX2vqLQWnMDM6hXwo8f8ECU/qfe0ow3jjb+QIxMFoHeVc2841f6k2Trq07M6XqJB7uI2
+FUUY47hdN419bsvqh0JT33AEZNlJlgSlTPJZDDM1BdIkEucu6c4jha9KJ5OOcxLNkFFwVru65/+
UC155w+NUSyt8MOXu56cp8cWl5EcJoYTROY8HR42R6UU/QgVn/JSXGhwhWYDCY42V+a3kLw7Prc5
AsfSbeOdBVcvTMW+9hkpSLkbcE3TBLMNwZwVjLs87y9JAbc2KXap36n/KvVvdvWvRzo1k3AWEaY3
tR3lXVfHbS9qtdStfON7/9ymYZsFGTay98qVAbc1+rLdeFnxWqG5+Ba0cd4kPdL4eXfRfiiDMvcr
uSlZYar800hUwD83LSifgMA5b5pnJSbIF9MGS0sTZElNS3hDhelyuXO3Bm6SWdCpJxmqWJnTZaay
donE7i5RT1baCNJda2cLplkHCQvbpuRerYiwhSc+REAOeI7cTwYYp7R/qfHRZ0tWpkgwb4YV3xUM
Qp3ouJmgYAGSjMx2CaJgE3WPaRWEqQdbcpgbVKzZyS8bPCGKHoha9y/Ns7XCqLel4knv8QcUiz6P
H0ZxsSMSrf9C5p260eNW2efZrebqHanfjrUBdTAPxL02s7UGC5y9kQPMw/KuEQZzdifIpvnCCp6d
QBcazpy5dSaxVQkmj10IW6xeIQ/gZTSqNF4lncrpiBZwPhX5jbnww28s/snKWeuhdWe/mddXaTI/
DyNy80kxvEVZ+0+3dHtGbKVZgD9J5g6qxcZIfrh5UbYCeDBFjcDXypytrj/1NjKfXe+coBasWyJt
B7sjPNg16inI82vZ5NbM9cv3qp163szUebXl8KuVfo/NmJSYF7q0LZJlA22zdcxz3JjenURGQw6D
z1ZXxceYjH8RoJlAqfmB9MN4kpQSymOwrjIdW4ed5VRrAIZ2wNOpg5lsM12ztj0CGYJK+6MSMgfJ
qcqNnd/gCRWXNHkwbR9WjCgxzJaVSkuaTGErPE0W18H77lgAoVbk9g/adE73d7tRyj89fuTptsN+
nbpPHZPikHEd9lKqbADNIl94rj3L1H+J/t4M2Qq1rFK5MGVzy91WFtiweAV1xCy+RhZ+ChHhooKp
Z8xO4drSBqUzrjBQMRKGSTrLBcZGPnbf2vvmO+lEJ6KCGBJHebbgS3iIkPm142lWDGU7mM5K09dQ
KXnvd0kxB4YyD2o8TvmKMC8HpWvVoQ6eJRf70vzDUywiRvfEwq32iVPUxecKYkKPx/mIR0I8MwJ+
lretMsBKPiSIDsIw/vPqL8IeAs5yTXh0bkKvVZpVCfYgxjOXFoyyJM/tX5/5i4lhZm1EwFuuriqb
My4+uApn9nSj9VmOsfn07l/UHfXgWdOMVYS7Ivitq4tSOgtBGw81Vu09Rg0mU7JDMopcTIC0O6eO
x5/t4VX7ko4Uj8lhPtKGZ2BQUBFg9n63dVh/qXYivbLo5DEiZNNQ91CfmhE091+p7d2/duDCq+14
U+ZKtM2L97SosGCFh4xJHpTZfV2doD0C+H6jhlDV6ZCKWlZRkEYlzZS8W0iR3NVB9rfU270BxJvZ
xUdFllMZFmlycDl2i7Bc1ej2ZtAuEFvmk5dAY1JtcdXNrVtRom9gHa9mKpq/7p8S79QULpjgD5AH
QGFmPm88kzIyhk6DSZtLix7hCSrm9df/Tw5ihteRLFTztZZyanCmQPnGKlu8XcYsr5c0IC0IdHZI
nXVOcF67WeanL51FJ9Yu7LGpFNViQ3LHMxcJMHmFcbC0tbCu8V2QRiwrDDocQMZoB+CIbAIUemce
NdFWYZdmeOgSPiZ8xYwcWg4zRnxdJj6/nToS9uajSYnWDKS35Yj3ADS/HukLm48mzt+tKcDrPVxa
niuENJ/zaJS/5XqP/fwzoTrJ5ZhYBdfAPmSqPNiSO1zJWqnMg/aj5lMWbFI6i1TBf3dk9Rr76psk
XXNIX/asUeXWwUyUFW/Y/NBcnPrU4iBPzS+cAp7KDlFy6uwgiYWkfAl4xDAgunKto+iH3Sq01h6n
yFJsZMHACQ8Ml0TQa0TsaEbgkNM9Kc3G3DO1jv9mebNNiBl05iekY3wvm86MNv5IdQqA4B7j6ATC
thnVGlxHMqaf0wMjFo6FVEztJiMmYrXz0Pyy+dQKivyK4Uut+EuNN3p1ZuAMKklPpHi27Ml9xDPT
/sOmidMECy5DJuZAAHCXFGPyUuO1ZlKpM0Y1mhgcCwjEAURRvbNbkIvM8cceY9XU2DUsHZPrNStJ
yDs8VdglDJgHTmmEinRE6YDGAhd3m5s/8iB7VNr0XBMrNTMOIVqsztsM+x/TGt5rOiJErDyyAKQQ
VSIM2J0A8UpvvmvFAggyjJdORzDMFyP6ZcFwp2hy0O53E54X44gVx7uQqnKvIIdSepDpySvNqYmk
RyAiqpMB8M3dalIiEVy9AIsB7bXNKqJ3A2koNdZlFBOJ4i/KlGChJNsuC5V16fsXEWb0O9JU1CP5
BH6WLfFjd2/0WBP4lD95UnBuV8pikcdmeAob9eXdvcJoGG1E6suHgO5h6X80XLP2pt3eDdzIHcjB
CaYSWSiXFhNeXLOYA8yq48D6FpsBjmAw9CaNJsSUUvzc7agA9jto0TlrBaZ8e23wxTbM4LjzIRUV
88Hpl1CrtiMDKxYTrJDtPgDM3L43BBk9/WTkvyTjZv6x8V440XcqVUL2KLceKo6BN4ytbkkNyjjT
iA2qJtVIGmSQ1A7iw///QRUB7vWWHi8ucBpTctcgf6zm4l+cd3KRWTiEfbUKIBtq31SstSuzZITk
exCQzM69qRbd7kNY/bpc+WYNjZW9prfX6XjGeGAd+a06N2rIGQrNwKXuYngFSL8yyuBiGxQWN9FH
bOGzKARBR8J3JJgbY8lj3BxTFwXJrhTxGUGvqkJOPBDKe+Igfj4W94qOEUov0t4m91QD3/UvA7VW
llrxAtaom/ZAWoCKQUkxF76pgcVCpsO8y03Ahi1xxzF7C0bvvauHA+1Lvx2P70shuwlFzl8PVhLu
laK4RLEUb3bZpUuhxAfoSJwG1h3PU4TBh8w/WMIJaTmMCVbnXdMQC1JJbsmFxKrFO+wawz4WFFgY
rMh5cKzHkq6x4VJyLjcF311z0FQgbThJ1cB5B36jEdPR4Kmnzdwzzfs/RlsndbxVWXzMUt+B7Si/
B28POvmzHtpVmXjXwGiOmcl3WSYMG6lhzRz3D+dOPfMx2+WxcSiNwJowJ+fEFC8Co9eSi91UedFR
imdrx5YTQ81fisopRkMb0ePAJkuiQn4L1O6jb+W3bkZYZWsqGtS5IOpBMBq7ApMYHlY/7fZ6a96z
wID6+CUxVZYl/3fLxo9SKJW/SjTXljt2T1a8JvGesWOwT6Ma/6XRl5LfBvUW1ievCleJarGR+Vut
eGT2d4PDsHTo5qVHd8i25BwM/14SaiDxtzCDCLygPpfpUYuZTeCjLnyMWDlDImybxaIwIgDo5qY0
42vIJk1yCuLFM0FbpJRyUajMpwIsibS2dWvOeDmL/GR6d6jylKj/dfMylL9evI0+fygASJb6XmPH
jDLB5eaXt3yXBwZ2tWz9ogOaMI+2rkiTmFX4TIeKvsJu1Xq/WVwu6XFB+aK0bTr3g5b3Jfx/c1uy
22XJcDJAJlCMZaxEYn7R8Wdo3EHZH30ckHqBgyFGHm/icdOzrXYDodoBEBGEknKg+lVVlxWf7Njb
6yZhmjaq5kdo9zeatTeawGFVmt5PXmc7mlwfkW3OyurIQHPR4l0qnOiV63utRAXlniBCddEzcywx
85Ufg/dBR99Hq/Zz2nvulQepxmHIR7gHlWiRXVPS8olBGUUczkeE0EJYt5brODNTGLTXUUKLi+ty
5xFArbRXGFXvoQmfy4JgzuJtg8Uov126tHM9O5e5tZtK4HK6bX0OrAqylxGSInYaFIWWQ4ONg9kn
K4wJobMR3duVH24DpT1HMRy8gb5kLhe6OFWIWYKxvCDh6fgnS7J0ad0yi0nVNovKV14ekw+9LDY5
F+IAAJVr2QsbP0VDsQxQ305FvcMpncDYaergGIqrmUlI+sycmkXCv5Tg3FE8xdi1yRQeFXC3kkyf
rDlQaR8tiblcdmQ71maN2ARSU7K362b72YphHq3hU7Btt4vEtSH4ci/RPZLC2HczS7xivoCMa6xJ
m/jIfF0o7lwZB6y99Aqp0dHgEs41iVbCRZrSoFjJF0d8Vwn4SPapLnms6t00f49ahpA68jOt7uSp
PdIJVCwp5GDG32H4Y5q5o1wI58dR1dpN+O9fEBn8YnYC+YRBsAxSBuy5cUixkhZiH9AGlGk8bNhI
krZYBv6v2XTLIUMZg0o1RE/W/5l0/CNO8Y86une0O1j4GMl+XDzuLJbeXxrUARFbV3ivSyUgdmd5
hNM5rw85Q1ccGRW7Y0MDCF3QEMLij8n21Kja1rK9Za8UBy/KLlN8MvauBYTHnLWsq7QtFlpqQEA9
qV9ZPPD7YtJVlfERtiwHY7cDzfeucRSKFDwTFIiNqr0q9XQN355Iubz1EObYU0r6mZCbkEkkAy4j
QLNT95NLWg2+eygCVsvdJiivVKAv2wFYj3Glg2hGRmG7BkC4cPvmJ8iq+3S00jCczAOv2Zbkb1yl
wR1e+DNc9wsdlH5P+D8DBaBEex27bu07WxYXnhuAiYrHr055/9s9DJ2j5B3OYBHawT43MQdBRskd
sU1Lk64Ad84ds2qqfwqGwaiW+1jX7pK7wOAd/ezsQHLt1eSLSp+V+O2Ds5D11umbU5bBOiSeRJC0
442Dq8HMBl+YPmxVU7mJtt8zZztIwhWJLCGKAcf3qDLMynybURLuqWdbE+da5UJLg6Da340RPELc
On8Bl9iwebNMWuOA7sGGepKj2IQYJWq56hFGTS6RtEYqooD3xORSuaHpZa6xoungGXXDpvvJDXtt
EwAihru1dJePOh420gITaVcfjYsWMzKtefXqxuVOkopyH2g5NA5jFVbXqHfeoiE/lgaVPtP3AxdZ
ODvTeXkcK3ttPNtTUmaa6fB6OOhbTE0ypT4rTrdInPcgX4vxLxnSVcu0wgqAMETpX9RkD4OHXyHd
wIvHUX2rqlBS8EYHIG7iQa4Hla4cu9lpNQatWvmBqXoBqERfw502440lup3W4KEBg6m14aYVmGrb
5FQnVD4wjPaxrRIAOebolFaOK5epd8TnU66MQHkEHQAis123QicORiRIJNjyg7mWXVLafEuZrIgg
MeeCj7DT2ASMP7+b8BIzg6s57eHLOHqSIXQMexMXEIrIqNB08nA7dy3b8tQWP06FkhXw6nM9KOHt
tPFWR//yOdEa9a0uyjPwZm6jzdKSMFE0jTa+4Zxq0Xs7niuE+lz/q5pnHFjwauLJh8CautaDYleL
Gm5cgUehxyDLfo2fV43pCuVeEhf+r0+Hocfhx03HN388Uc/2Z1YrwNdrei9wh71Muj9cHcfyNwYN
AELeZUwacM/ebwT9JK8+MhoomL4RTw7wI7Zhdg7gk+5R6De1n86jEt/9iotURgY6LGhovQKXArDK
uAb3ke5/2MN04fKX1rcS1+sG6I+Kr8xPmrUZ8ntrnxz5PkvO6AQfCfhADyf7mCF1puih6NjM/NiK
TvmI6EtrBs69VNSI258xdagi/dRzcqWR/abakDSH98r7k5m2oOUVTNrGlf+xdybLkStXtv0VmcaF
NDQOOFD2VIPoWwZ7JjmBMckg+r5z4OvfQupKyisrSU+TZzWogWSiSCYjAoD78XP2XvtHUqqt1lFU
6/o9VarBoAkO9146Lwi1NnXBmN9DQ0zZWySnor6bZHqvOQ+Dq71rzm2qujWD+0XQIYyRX0lunyDV
LHBXllXwniOTNclQ10sNmDBgbW1YjCxS/vRlss2rdG8rtDtAeyi3t5X4GkMN16m2d7DRZeaTVTwC
rITip6GE9cEzMqwF7QiTCHkhiVycQ+GuoT6PN/N4vscJ4lU3s83NMYy1xWIWol1OSftzR3h0Tfwe
mtDos+E+I0qINGjgi+FOKzf+wEhhxF7nPDQ/84FvrdS+m31LOZnuETN3BRJCL5qNHVU7MDAHdfVL
QJUd4I1INasAS0Jn1ysdGd2CYSTcGbFByrVPAp1W3/ARAcrgrIcXufYSlIUgyiEK7uL+rIt9/cSg
RaMATXf9Ha/Un/SjulG4gmV8G6V3CMGRn2qVTTvm2Q8vcQ8I71On4xZs6NkO3mPYX6ZpOySnKMTv
tpJvXjHDuF4LhHldzdzTrNZazUp3gF64t1hpnC9TeRvBfF1A8G/Ysdzx1Bvd0gGx3DfcW5cwmof1
HkFrNKRUcmJ6OdbxsRLeFvze0W3oJ9mfyAG4edDfe5QHmrXoa5qSjXPHM0V93PNchVvSBWjQNBfR
f+VkxtXWWbCnwcTi7GE9hUbYL4b6QqRCGzRHyYZeKayyw9LULm1YblSr3bjHuH1ygHgk5lNAX3PM
5B6tvswOABdXBHsyOjrWjBwzRqLuTctfV7X6IGCPcJvQbC6FessCOGeaCm6QSeSEosVLp6uJGhzi
Y0+k2yEKOxKiAfGyLfgZ9C6qdokgYUzttY6CpR/H9jngleCtpT0PGWokt4zWEJwgdBxJnJk7Y8gf
SX7RjnoVrQh4zi9T0Oh3qOpWZOLC3sBys7ZjQmSCxICUKFxCr0b6I40B7SrBJU4qpSjQryw1L197
DQruLLXx+8PGGgFvPenlFs8r6cszaKdxpXlQRnDTOeDHFJQ2lmxNRKswqN6JyZ1Zs9l30/CnTWPv
YetEGz+0vpgJvXddHp9zqNQs+MFBB49+8iEpMrzzODUCXEfdcIgAfB1b8GlIxMvyHGp2Rg5FkzLW
4Zhr+X3wYoseFiBcou3PLxsJcizySpSh83fxBuyMeLTuyW7IHtG1O1T2DeKZj7hAC2D08XgB/eQc
k1agidZynh+bPpg9R3bINr9LOKfs8cXo7iE0SufiJtC42naKN7lNcr1wCmM1tZO7LUaPDkbu2kda
wJ+RGKHHWe6bQUoD5dXgrnVL145NGQJBTEisq0ijgC9mxLBQKvvHUKf6kaij6egV3VcOKHPTdHq2
6owY8eg04PKE1oT7y1O7uuQUMZpTsxtGZnnK6+2dJ7NbT40Vf9SGUeoG/qa3QfJ3FYqUOT3Ym6EA
fV9WqG5rIumauMTpUEo6L5Z2SLtO4w32d7Wlis2c7hyFAB7DuTenu6BV03Y0D0GaO7saHF2Sac5R
4l0YO8jJhbSPGTJZbsPmtsrDArMv/knqUdAz0XABOuwe2prut0/WGLWHKbZZGESnMLqxh8k4Ft1z
RKz1CQSj2UWoZiyrw99Kn8zIgWJLI6Lv4E9I37qq2ufBDpocbiDMRhuRN29e1INXZcN1YrCRpJmT
X+1wY+vMIm+n7o4Pzj7q9VJFUb2fuIEhdELUN0myMlE9kappn239C74Ji1hRviIzn1DAaLcN8E1K
wIDJXme6u0myDWEOOk+YdiZtkxj+h9JLOJgtZ8mwHA6hSFjKy+ItQmp1rjV/Z0x1RvxwcR1GOvLo
tSEG+dGxUdrBkZj8HL8q1rEp1uRsWWuOqrTVtDTZtll/YGt7aCHiaD7MjFBndBb2SXhksAfzBgyO
R5griXS4OZOOcy0xNYuuGz1UUdvJ7/xdq1GxF+JYTTZse1xvTOJtVFiZT2WgEEKA61NTMssKoRqE
dboP8chg+xrO+KQxPHFmqPZ1Sh9M5HO7PcJsOEiMHamnYxFhEj8WBBKCddL10cf6cgmYVe6kCX4n
k6/tTPF2ZwujmKpHW6tmlE5vbVXVPLkWZrY4Ky/Q/RgbFIosTzMXJzt/aqBj73sH4SYNxm2R0l4r
wC9WBRi9QJzTTh93pU0HyeohxcKBJzeBXZSEC9aqTDB/1QCkThNVkdMBiVAATskk3jB7A4c6hoqu
nYEMNEJLXqHK9IVfvzgUNDs9tFfDbISNOg57SRbNoR6MbgNV3JjpLIJhSdbDLtzIwewufdj0F2TF
H6KOk/0EmiPIzXNWw3HJ+jHCSoXKK2LLctPbiZthgU7LI18UGW8TwRX0CvfDNlnRk9CYT44BpVJG
mE4moVUDH2Ik68yrQ/pYd9kz2DYmm9jmq7BVG9cc8N/LkPAObXgxw9iB2Z7oG697LCO9urHC6CoS
EW11vKWoWjW5ajobIFtCo0IvgAB0hNmPGFeeEsyHnhymlakVuE0j597TGKJZc8ui9Z6jpnbWpug+
q7RnHt3rhOnsEL+SE5wY9kpHOpZn+PdBlUUbReoHtZPH45t12lpPtU8SG2gXmHgJgVVEKOsRpDSj
DhDWh8g2Wu53s2uxCwEZ3/sO3lhafYv4oAHlOtFIX9UdAxwvB3IoWvOJRD5cGd6gFrauPo3IghgX
5Q5q7vxp4hCW0qiFasS1yoN6q01nI+O4NpRI9aA04cIm98fqPGz4JXTSn0z7vKuOZaje3UammMY5
ntQW8tVsNodOxfA5dEFxZtZcnGPjSwXKPfiGcrblJG8NlSQH6YCy1br4pNUVfSDDWo/AwwmaheXb
M4CjMsbF3Y3DHhrkcaTpdaoQI/ioQ/xGfwhpfe+9NlnWJQb3ElDPQvzAvOQu5nu88ofPRDM+yI49
WAF4Ybdxyv3EjDpBKxQk9gPSDzuBTx5KzECONt4jKhN3XvU2BuaOPp7A/AnzLVCc2brQICnSrNc4
sQaoj8RlV7N5PVBsTV22NazWAXanH7hm+trT83Tl0mdvq+LGLytU62wua8n43LQ4u4RZR8wVPOZo
QBYM9UxwEKj7Q+jAvsgQrZGH7m2C1IMNLzQc5YBjLEJTyUkgTjdKhkXoFIf5Jr+ZbLBdGo0tVGmE
Krv3ZE4GOw1FmyyB+xdEUcpUO6EGfXVlSWs59UhXLNMzrciewOpL5NnpsTJ8BpJjVWFYIN2j1mEl
aC+OEocsL1zsVpK9IGiJT8S9PGrd2iO1FuRcVnKqrV0MIh2UTWlyDC/QNnlSb/eph1awfWtLKc6i
IKemQbHmy/Kmcgl1tVwKM/anYsUAKqMfHwTrVCu1Q0b6u230OH1TVs5Im+1ihQkfj1FOrdq3sG2/
UltSQecCIHDe7PSRykLDgbQGuZ6Y4MgarzlkASptI2iitcd5X+RhuNEt51oG8iUmEJ1vh0vWfHfr
66je0szAxcl4Fhfpa1q7w3Fq3XsEeOR59/BGHdcDsW7zLHW9gw8RBaBX8f+3jC9Ht2TzxMkofNtZ
VIkCVwGNA58KbnnXbTj/hdUnDaW7JJ0BSiqwd12GdS3RSgFzQZb0FHG4hhBIP0bYW7Onps6QSIbJ
cNt3ZbsNE/OxKRP7nBOpAOIGISy8bJ2WEDPGW3T5Z9DW1pMfMHkdbADIXSN+wKQy9kWDu1xNgXee
Zhn2wOHB7s1dWvrW0UalE/M3TiXKk6Xg54lrGVsybbHfkUzyDJQw21Qwf3GkBRe9gvw4JROXpoSn
azY/dE/7HsQ9ZQ0EQKeoavQQ9CHrSm0qC/9G3CKKpG8BZJpMWt+NoApzZm56u71n6rA3CMTCwuQd
whgAPwnAxZbjPuhZjo6rKnMG+MpK29SuPcPbrJOOJoRJa7uAGsNJWhp7PkLEZy1jchlFQCIzItcd
5eN4Tbh7gP1iABQXg/7JIkpJa4Ugm22M9FJXpXiqXZhsBYDVyNTiNSHneMH1t9BW6pXWvUaqwEov
kJ/VaV8d2hy1hDDNZ0wBDxV15WVKooPN2eEGMP4Nk59+Q6n2hFqeJDcTHVbR8IrKUW4mBzUAYG6g
eY5seLQcZgDNubeK02RjpxjBry6l7hicRVMLVbRGP9afrDeYqu9qfOlb5ZzbWLYraveyMj9zlenn
ERGDYTO+tPXgDD2iOdoQuQynQm5dOEA/OBhEKjpLl+GjnXpHQ9defYVqj0MmvURjNiR4T2NH6nPh
DtAVx+SeNg+NTb06SceHiwgvDti6dygDfd9rnFvQIXdrM2UnGhLrqFSbXJi0LivNfy0hq6PHIScT
lt4AnWrRexo65wi1HBw2r/foVpCKdysncjLx2b0Og5+dvPGOZMIAHckcjCLpNGUcyOPEM1eibnHO
amG/j0ifFiCx0HmdMAvA8TH6Vwzw+zFKrU3jj5+5rtlbGR17Uq5ywSCnda1FZzuM1fPui3gVPC0R
XaYenW/uINmJOpS/XD7gEGZ1ymCu4p30h2Vi1W+DKzhgFD6gs+DNdMcn9s5tw2F854ysXUMHEs1q
CX8z8wjxeQu/1OwxuA5NqZ1rpoa5ShSMa2ef1iMrFqJe3Z0eHKPwLpkyV+ASJRv4CIi3pZkPsITI
J6qWIK8RMcG1QuCb7slxnrUR0WvYBdZFInAqtRBgW22MO7xrEEqs4blsMWUS5I4Wc9Y5uobauzHg
3dzNhh0zic9Wp6GPQARMdWw4qwRzjxE290wAgSYBitwNXGg8+Fkj25P0u40V8XIJHziLzuy2U2fH
qH09JDRxOe60zDewdVoMTGxqPm5lwtd0a5t38aY0H1C7oyBBA7tIquQHQnEm9JpHxFzmXWo7eQhr
ZKoWi8wqdFKiC2odZKCCAGjKutu6nv1p2jVtzDCH3155p7yNJPl1yapS5rRSDnEPdDOPgdWWrxGa
vMSrag4BaYEIwLs1NQ0v/F5pmBzaFhzMRCaTqlEU0oldRTzPiyyfyVVJ+EXKEeySGJHSJGH2Kty4
w9BsJbq7ilT1UjXPeqCR7lOGd45Am5gEgoEzmt1WquHFhbTfwoEdAuYpHILItTAahd0qHDZopbH3
5vWp6dCvmE6zNybnq4bgtgomXO00dsif7XuyLDmqKNUtlFeZa84zyDjj4zCSkmyHxQ1QSB/Iwpak
b0wueDZxun+Q3eXBMiyO3CfW5j90MgvI+OmDdWjcG5o8ldgTsc6tagxGKzm16GKig6i7YTOwSu4K
5GUNlPZVMCKkhDfTrtAhq2U6ebv/KNLYBKojJhJbqcIbj6KilECsbTDlDvpbHKmtRC1N7myu3Zc+
wpQiagggNB893xl2/5vv+jiW1z/943xXT/9n+a7b6Ef9nrbv9a8Jr/Ov/DnhVbO/YeJ0hOeapgmk
QpfiLxGv87cchwGDNEwTfrPlWn/NeLWcb4Zt28LVyZrWLZoDf/xDUzCq/NMf52/pLuGquutR3BDK
8sf/+j8f6j+Da3GL+CAo8ubvvv5D3mW3xES0zZ/+aBsEyVJQzj+3/+RrZw6X5R/0pHAggZM/yPd/
iXhlvpgkZll8xbTCMfVpa7tej/cIuS/WLjjKDR1NdSwv47t3H3+vH/pb3CIf3Z32oV3EtiAP77m7
K96ZZgSQHjH1+ouoWhqXZlrIXfkQvlrtvrmKYNm9l6zIV/UgAYV/0b4xJ/j08IIWmkeW8mL8kgAO
KcqXNP2oULLlSN5RuZq24UP8QPACur8dYvDXCFRCiSUQjTgaB3NRXIu7gMynDyJM/FediwVdacdE
m+ARGE6kyLh4vOAjrm2oOm9RgOhowUxqrkwuw5ZWE0e07hnqMaHqSBaZ5hZA0qDFoPp8xeyecXwc
T5wAaE44VOo5wHVktits9lpz517pujiYr2BgUc/ssXGKQ3MDQM354kUwBG8f1N14o30gW9gNR2MT
3Om302O/0Tb5iRCmbbjptjQev09Htcru6rVxDDfOqth2N81dBS3tkwHS+JzdsfHaL8N9/Bk0Cyz2
WPAvak/q40Ht0OGWGla1Gwh8QXpwTYC+6JyWmKSYtKFLBFxFXEZVLQSipC2ZmkEL13zByzj1L0wK
9GcuhPz0cHRjpGvhOW2xlzU2TYe1gWMtj1Ch03AgGZJzQrQNGOAisY2RkZ+4VHZ9dsv7WpymINl1
zYUrjZIFdxkgSuzfNrq/p3Hi+hSv2ZxEXbLiMUZZ5mrZId94INzwUZGv48HyvOrf6dur7Ih4AkMq
Q6yZm54NS+eVPSQCmvcoySxAMKGfGFKEEBWW03PwQfBduuE41Waf+Aisr0ynUPqUDxPkNSxPcHSM
VYq7wENAYTHo2EH8sTQTHcljjGSUuWDjMm7BEJcTwtUdEF1OqD4ZF3KmqPRnJJklH1McoYfd29Nd
gfCtuPP8fVXcIWk2e2eJq3rANeCeB/su9FHi3AZkA0R3LYbgq9G/cSHmeS+fCDrtq3hpHrER5NmK
cCkqBnNvjUsJoTdf2xlTQWOjPdbRB+19FIXPWXCCaE+sEHtE0UDM/4QTZN1qw777zo4NPVksrO2Y
bAXnga3t00SgUDvrWrfsvziXrXBRugCw1u0Zrva7wf8/HqptC6MVj7UAzsFmTpSY2CkcHqSPzqGm
JtCldgQ8COdD3/qFCYRkUT0x+mNMePSP2e0cGQSDnUaPu3b6TRgd3PYYPXuptcjR+Y2P9kOTIbV0
35GZN9Np3FJC9BSl6WNLGyM27iofLSAqQItHxfTusmAbIMrCvj3RXjUmwojOFf8LJaInEF3sKhRI
Ij65CQ6gp+FEh9ygxRap44QoZuG6DLpO0ckF0PQ98ZMfJvKuBc08wbZbOrei2IfDrgT6ChmL0IsF
lOMfmAXj3fAD7S6ZD0m1pDmbUwTtxvsC5me4qy0SNnDdvJb3JgPipl3OCJUrAsS2Xztv3USPGmTH
wuVe5hY99QcyHTgn4jmKM3fF5Kn5gSRgsPfKAba5hfzkkhlWoTvmwM75fIsOPCIKFJIElmwKXbw8
VC8GJvcPv+ZdWef/r/v4nAf/UZQjeSBhy34zf80GtHpv33/3xZpisB3vums93l+bLm3/sjXNP/n/
+s0/XH/+K/9imzZMts9/nMN+uNbNdfx1k/75C7/t0uY33ZCW5XmC8ENPSMl+O1yb9k9/1Ewi1cF1
MYNxdLZwyyW9/bckduF9Mx3DNaRHmDDFrP63JHa+ZRBlRxYgKW0ePI5/a5f+uz1aSOoH9nxPWNLj
4CX5O7/u0R0QA9sbUOAU+ZWDcmQvJ+7vpgiWPpWnYHf75aP5rUr4tSr47/6eISyPVy6FZTnULL/+
PTJsDHrqtJ/C+DQhr9QvU/88mp8syj289H/+x4y5wvilAvn57gzpmtIzoJGg0/39X5NOXWkUTnid
CFdPWcoZI19iujl+DX7HuVYN6fHmvhEP0JnofXF6NDaOfm+RdCI5P/zzl2MbXNDfvx5b123TFYxu
DKlLLt3v3r0Z1PmoxQLpvTM91OCV2fKwiNCCg1hnDks//7BJhkTWjEvjZKCFL/wE7x1KkTani+Cf
k4leOW2W0nH3DH0WcrQOEZS9PInuKtshLRxmsedc0tr5MQb5afJqJgLmEfUSAD5EG/Vz0gPy6B+b
7svgFEwEIL1Nc1nMa6osN5Zky75aGJAlNVPR/7AsYxkSvUR66qzpiMJ10Dx3Jbt+C0Yc5j3EGIPT
R+yDR0C4FhAxRDrKInX3ZtehofOXLbwruII4jBnnwX7AXZkjYSloNc3vIeQ3R+R3aMliB2EQmqa0
QESjMqJ9wQ1wYMRHvRDWpxNnyxLdclQzOmCqy1htFRstBiyEQqhLXQPJFm/Ks9EiqE/iZVApMmVr
F1LuMGr1BaEn4YUyYqaBpyNgjSZbetHFRWMua2PZgBsfjWebHjCXijEiumIb8BfbINIFrBwjX9Wg
uEImoIn3CWSY1jMyETJjqufJxhnM5xcUF7akiPP8xKaMkRpBf7prnWDdYVLsaCICt1y5I9QbPnE3
eYYSTfTaxozpQ7lvpYsjYa4ri2feM/A+phARpVArqb2Cq1B7BaIL8YXBW9cooRwFjhpJg90QXt3D
BhvxPgawP/n0iA9a1PWJIQ44AOI3fMIeNUhCMP8+TeD/Vfk22p8lHZcCkqRAGR5wKeaXIIhAHWhD
uGQolMhRdZNmf9+tcrIVDErViLmsJzYliGALIportJ3pxnfz2/0Z1QW2MxHdKgK9mkWk5PboXrTP
dAI7+TZEpJSg7LrTPQilyHsYuikS1enqcTK+lF2+cKhb8vyzBylhjBhCgElPaCm84WJpN2bxRhA4
TRAeFD8Bl/6sTW8GWps+5040wAMHV4PL7uBOjtG8cZtwXZqQ1rPF5aS+0SKmJXNkEFyY2BI/vzfU
aIH4ufk6RDBEe0SqVnff5BeNJ9Lx77klfNr7HUxzhSc/tsCQBuiysgqigbGZbxNJv1JX3HA27FFs
lzmqMqgcx0Jtp2raeaVPWh6155DR8tQoKkB4evfzOzTia8hVbhCPZ2iF/Z65EGGlpZ7uBNpz0162
qbYRhbsseWZrk/cToHWmw99AkyRMCZ4Oj0J8rbmJgX9rg7bweZdRfzWKrV19Ki6sHoI25+bzuW34
KLGYo1tgdDe7T3V74WMcayYf+Gl50wKH1KmgyNI9VejjWNHWTjk9lZr6MGrwR8R3t7VC/yNWWSLO
bUAStsk/zTHAjgg/IwzCQ9FY7iYbLB6vd/6uDr+MtgLk2tehJCyL27O0Yf/AfEIclaScoghRLRGV
oUHuK/wL81Co3qTFJ3FkWAXZ+w8uwqF5b1LqTooHg8tVQAQN4RkUw9Vs26UktbzOenBS3FNcpbCh
d15tY46ieGbxV1AsQQG0uS89BGC8vs5JIEm6e73CqccS0oPfyri9eoc6mk8ox55TldyLHDJLRq1O
dU1qLrO49823OHkPGYACd9mkufsDMw7hXc7NhOC5ZMHzS6I1mre0Ze73PaXwI9fq5707P6g8BzoN
Nl3H+8ZLmncnSFvkOzM4NCyMtCxgTrKruYe1+Bn9aoO9cPbG2DyLafUpFXoB9Vyp55qHKGItNbPr
yIIt5T7mxQrS0hudPhzruI4SW+HYrykWq1mI4DOFYUKdmEs3IBDAYQUk+EASld0N7YIClxIcblJ1
qTqwXpUJ2ZmzTxbmyB1AbbtQmZoIc2mqPuoG3Zg0zU0KExv/aULYWPPdg+oMwmQp0SopyUVpMTCN
2c7k/KXzWqPsqvf1ltYwidTOwuKDyeR9wQG8M+9rRKXcpAUTVrpi9MKX3oCRmfedcI2HloFM4OzN
Id3lBHKgRV0p28Czny3zkHM+Vy5hDXMOHba2WQfmod0pYAq16BuUUDtdsxAOB5jhvVfCc9CFCbwM
PhCLZL61g+3P/f+3CvW34ufPLZJfK9hfC9r/unnv22v1s6r968/8rFz/9tX2Wty8Z9fmn/7Q+WHz
+Pc/8D+ydKbc/Sel83v+h/P7eM1/Xz3zO79Vz/IbVanBwdl1KKAJ3TX+Wj1733RJiUz9TB0MB3gu
/n6rnqVBiaxTVwMF1Hl49L9Vz1L/5lJZz5WuZbgUz+Lf6XFZc/X+u4qOf164LsW74bi241p/Vz/n
qmqZF7nTymKB1TSaqVPEKMyr43PDUHzVeZDZGsRUdSWQQDvY32ZaYDoOLxZ97NwU5zpXA2dQ/9Ft
sje/rLcpcLzKMi4V1OAdKRtrt3ZXhAHiZMylxnj23g9Es2jIhlgi8kDGekOWwE09hV+Jl976Qf7m
VNvUj+8GP7mpHPloBuo+1tqDbydftRnfwNCl4zM+GAyoQOd2h94Pv3xvpJHvYnYLtJaRYotzziKK
VRvMYWHX7fei+hBb5MuP5Bvfu1pzmEx6UXVUnERXbKHZ7MSEx4XmT0z4bU4lweZJhxBQtrBZizs0
qTFk3RmoLBA9xTBDWbomVCzIXdYRVTdjcifdZjTJDQCIeM8kDgQ/hMZNZ36ZByMZwXNQcFoiSicW
CsBNQBhcm0h7GZjjSwZFW1dOtpau+i5L0W5sqpdBKGfDWz23KCjpw/Cq0QX+CIOrmRorxwm+enx+
Ce4catT8foBYoexuq4HJxXnouEwooVnYefacG4N9xNOCbhm7C2PB+pS5ow4MST3ZyqeX5+njyanv
y8kzdm5dbJ0KaLc98RHSfzHXIzqiRetKuvFuzIdHYszgG8TgtdnTlCYlqL/pe2ExGXGwI5SWeeuk
CeqdFFS1IMg1bjVWPQ/+N4Vc1YtPk0+CeQkS4rqrMKA8aMb0REAm+13Lf9k+RA91bFo2DvgcN7ZZ
ICezd8ruHycYq9Ok64x0MKzE6gXxWrUKq5DaLEa862rJqgNmFEXRRzkWpzbE8V+e+8B5Eb2GYBmK
Z10W9Eng+Ex0QwP2yMR7dmlrZsHngBrBIhfaTLCGBcjglzPDdJKCVHIbdQN0z94kXsUAr4oVm3QM
RBFsuCo9Rk08rJAg3LeqtVaZ6OXC6YycaGh/w56GwK2wdz9tsQpSts58aRg/rJ4SqdeJKDJ8fSXF
QSom5sLkzNAndoFlwrhxGMRw3OHIiX97kRUmNpNOnHOR6ZtBkHlhajVtFpdmbcJMdwhtG4Ed0San
NubIM1TOg2rKnhgD3kosZu4Rhv+p0RPikQEVFSreOIF+z74k9ymVOqG59W7UvWcQsi9FP5C5SVFH
XET5DHjxhPjlMTa5tUGNjWuGuHcNohDSgD86vceJwGX1HHPFIJCDlk+DMPYJa0yN75qVvcUT9SnR
iPSymKiWEqp7+O4Txb1EZ22u4qFYT7prAuQmW0qLuvsAIuXCNkjp5j9Qb7VNR3iUFVFWp10bb0yW
FtEjei1hQaKCNoE/3fWQsw+yHoejiF2GWMra9npHE9cOjlYy5xUb2VvXBl/Sz6HlthfMQ7eiCz68
ifeV+TzG9uBCFvTwDWQwC/J6YO5ZcUUmXdzmFQUFh14ePcLzEFHua0hvyzCfZgEqiVy+wwzb78P3
qrFxcJyioPHWMWj83oTrY1k1SRqifBx66NbFpEjckPptW0P40UP9qdLw4SublW0U3Ynn+B7JuwNi
QQMaI4jLGp8M3ziW45JZqk16tB8xJ/TfvUDBMGr4vHJVP0RCvsNyX4yz52P0c6LbJNnfhU7XOyOI
uChNyvgYGV+Sci5QB0IosVX4hLUmMVITdgiIq+VuxmYPiLNGIk0nwfuorRwUAmZzRMYj8YiwFnnW
9BRlOA+smYNzCvPvWobyGKfxUxcxpKhc98+NiX+rMHmJiKm9fkbvf19V/K58+e/Kjn/5A/8T6xLx
T+uSU3T9CNtr3rTX6Pe1yfx7f65NvG8OvTmmW7buSMNyHeqPPzf2vG+0+ejNCWHSXtPJqvxrZSLk
N1NaVCXCc+Y6RJp/nb7xLd22CVB1qGYc3Rby36lMPAqjXwoTqRsOJZDu0t7j71A60cL8tdFG0KOH
6xm3bWlmNacbfBOdxEZqztOr/K53BcuZ34KtK/Hiwh1dZTDVcCtxsmtFhfQSv/6Ks7s7rWVITCri
qWVM8slCh2O4Z0gmE8bJEYftRcHNuplIb9yCbV6abYDbJt95XT9n4NZLU0SnwAK3kzn2xXMSGuHU
2HGbnAg4Xmg40XeBN1krFTHsyrIX9bOEYM1e1JM6JKVkd0GtqFW5fsz0Qe4C3JBpAzjZYCwSJGZy
F/NMOCmgXq0VLuyN3r0PMtiqhK4bxrw19c2tyMGzqiz1AU2AC2x9wYCj135Uqf5oyza6T0y5J2+N
KZVE2ZXYBMe5RYMUb0DXlYrLOIfEEYpE+7xQtx7Sy6KnbYPANGHRZSlifS60OfWxYzQF/Rn0CmkK
i1Lb2VpxinKlziPIvDRQxvJ/jxb/qitv8+z846PFuUg/i/79dweL+Tf+/PBaOicEOtC6wZnCNXjw
/vLwms43ThXSxddruuyDzt9G58L9xuNsOJ5t2gaJUy7P9W+jc2F/E/MD7XEaMOanzfh3Hl6D1/L7
VrHUGafzDyIacvlD+s/ZwK/P7zSooETcFZFgMASkcljaymzhJmBFzFa6TYMkt+Jq0xg1KUoe7lDk
jnKlyjDZtBWgAasFq4BO00BFNhPJFPoRM7MZn9KzPDijgY6KiTrvCIWcHO49ogBxZusAQ7Xu7Mxt
W+kS5czDCLOvhcNtytva0tBARuNWh8mAO6Y91989KaED0r9y8Ncz5MuYHqODcfHuuDYtqKZXe81v
qoNuy42Jf3VbBxwJCum+aA/wFlAoz9W7hS50XRGBtlRwlSzK2kUawqbjOqH6hZWikmrfwvZxYBXf
+G57FXaubTQfA6+RfxapgSUOW3vupWc0Y7OGaHgt6bgFINmdqX10SKhwjPY5QpNj4FzYFbGPIN+/
KTHc8XnCydJqCX4lIgO9cTZd+qC19CxVSs9JE+4uMMtNr0ISV2fmSUq+Pc/97NbWYAyIWtymXXAx
Xfr3ltOgPcAJmRcI8+P8exMWr5T78JTAFoSSShZXSop5uf/el3W7yQcQwUE6HSzPmaPqprWtqhHb
DdDwzjzk8ircNRatcC0CSuROYQmtn7PYlTTQqCa9SODTGMCZ9Poj+MR0h5BnAYKRvmnGCqTy+tPw
/Qel5V9UTGiiivFH5bbvYzN+wvXt1l24l75O7rSvCBnRXaaiTZ9wGJC0kftDkQ8jWrWAXnJBcoFH
aoGHLxefCti1FmB3jJdgxYhTd4FSWYrDWUFnc4Kbt9KzY1hRuiHnxGGABhivXzDRg8NjAq2oyB0i
6BCzZQ3TGHgO2RZV776LJ4s8u7ZgHiBi0l2zeFcEAa/Lb0ijxD28GGTJbsSsbDcSeUzXdgpuZAmy
xHN3bYuvEJOKR4dV3oIxxo00Ja+9NU2HObJQE+Rm2KbGjJm3RQxXvok092UcYSpidVy2Rs40IlcW
ic88SMIsR/Y6u1zboQuvziY0oLUFaWIEckGcbp/qUyBAI+GNIb4DmX8Xty/DpD5ifdAuWcZGlwnl
r9Rkxkd9Sut74XdvIr6pJhW/AxfhuEZLNtM8fPg5KgUao3IToZ+vva7+nrUZyUrVstINmIwFhhRb
ZS915r9Mde3NuPp6lZM+n91BENEPIvQNLLT1dM+5bRe4GmyOAUxG1uvxDeeku0If1tLP7o1heDYh
hMSEjq//L0nnteQ4cgXRL0IEvHklQILeNdlmXhBt4b0tfL0OVhEKSSvtzA7ZQNU1mSdp52vUD1a5
SQOye6JpgC6PyV+phiOy/j917F8Mo2PcHrPK0EyYkqk5Hq2IRM/RJPPawO4Vx8ZeMmyy2Hpq+tna
SaMen4GKbhA8Pwgby9dZ4Edl2kPKSoFeoh31ioIjyraygTR7p///v3VdReylsCHa6GjOiUBgaFg+
uyJ67UvkHIhIFKH99Xn1VML4lwjg3E8GVjTpAq9IHHttj0ZIbgranLxBEJkH2b8OXO7YROZKbQ2L
oKhtz/J2A/EfM+PoBzzzTGLwculT58H4vcyQhh2b/GrRh2ACC8LPZkNlVSiZXpSb/9qJAB1buTBV
/JSYIDLpOeLO5cvL5M++ptvDyL6uf5JWXaAqGdwcNlk4HcdzvECTK+M16JsvyxSvfYwOSPT4JOwu
3Fu6sdM7mEycHlqnfC2SplJGFUBWEBC07FKRwFKFIDNKVLSegoUq52pybZu5dZCkihu0jJky6CBV
hoo/avlocwV9zx52PHJMY8n78PpS3ztOfxkB/w8xqnAAZwoa5SqODgZ4F7RNOdHD8T+tIquu7P5G
DRxZZKU7EL/MQkzkO+x4Im0+ZFV3UsPwFmf2KxdSuOpNXOoZ75LCn7/XiE7Vku85cXovLyIYNIWD
olmX/9S6APvbDUf0YgiVvSmT4TXH0iEUXeDnvfNhaxPyFayHDM6tdi1GCU34EF5V0GSAp6GoVIna
uzoBBLhchnlP2BBicjN5bxm4BTOiKi3XBUvHFMlZ/M38JHpI5dNxJpjyYcMvtRP8jRKcppkB9TA0
bA3mZR1CTIfa5X9TrBLWRgwwoF1bV/xAC750WWu9ZlBJxuTM7PLsoNcOzqFqwYFZ2VbkaNnUMHlI
PemZ4xJfpreQmK1g3od2xzQgItKrUI1NW1mv1QCcmjFN7OqofpSSQ9q00K/pko0MqLz2GPbBFebZ
aK0lEoFdY2CIZMYs5YTafUgDhf1Qpw9MbN94QWqvZM02mTDtrGTArRR3zM+nR1XVmzKHTJhnVuVH
mvYuFOPWt8DE4rG6dX3zRP3rlku1wIKXwRIE5wnbHkHX2CLJ5KsieQfsklZi5BW0UW93kfOWKVup
664jH5h3cziySPyGngX2t8+2FttpTzLwKTjNFyADjFz4hxMiJbRPM4QHmObyW1vrH1WHOWRw7maO
+iV3nG79kxDUuosH48tudODRUoCD0BzdhMiENZev3kRXo1PjS+68cPTnl6nO8TZAWRwp3bFflR5U
IGdbaWhdCiarKzzxrCmiF7EYfaLIukXqfDG04M0pWkg+1UM0hG0oyz+pd0za/XQkgKNbYs2nCfaR
Bc+nsDVyUCTsHI2eH7WSNZKWj488GQ1AFvEmrq9a30Y7TGKQjLWBJEVWGNJ8lYbqzP7/JZ7PTBuV
FZr4paIRE8zcMFirnL0aaMkYB4gblmOyJg3ANUsE9a3ot5DSbl233LBh9FbW8Vfn0CQpcE7CwPHi
rpF2OldPThrnGGrjdshQZpnqfENuMKxThUVYokLOr7SctSsGat1ozopg6+QUpIK1eHlUW3lIjfLQ
Wyz7ETrqwl6c3fKXEks/zYwe3x6u4Fx/NBB2oV7IXi34icfNRZqre2mwQy4WEtIs+2ldIFXKzG4X
ptW14MeRADMAObZVs6h21aFXSQSRDskQYq6eoG8WxHgOhb1Gh8UkhD00GzCT8nYRN48Wp7BmwtO0
IQS2qEesJ8BoC9Zg9Oc0+BNns+w3ihkSmDp4uNl+Z4vi0rYl1Ikjwy+RUPfEGIzmckaupiu4ArKy
vtrxQsu0R1R1SUzeurYRdrvW5Ia0ZsfY4DzlaTWoBKUxeVyMlmX7pOjHGBPBagwvXHpAeIOYAW8o
dL8vsCelavKTZuygYpTVe1rqJR3eRMsvjVuzAGUB7wEW1vhRxEjt66p8sqxA6GYutZVa+dJQAo1K
pJ8SGZlorWcv7E3SYJrJoSLhbldttoNJCmq9tYjS1L0ePzEDSVyKkyMB0bT+zEK+A7iINtOye0Ns
aBusKGdIa8hMeEpo+5EZXPplqPRojfKjTd+mjIKHALsXmHiXoFY/Sl4SN8nG37nArtZZzAnlyk2c
+MewpmiLvQyuc8ILAlQP4Fwi3iscFbuk/J4mnVAExck8meeXlLH2iOuK4TtFTNsXTBbFQU0Z16ca
0bBOSITMYLDclKENSNYtIECFDTIbfZAsHTGab72q8p8xi90Bl2zGABQk5jj4rPDt5U4yS+EO9Adz
2pOEOY2AdYoe1hzrP23EsAETUhP9p5wkbl09ZJ25YGD3xdYEEz8EhgN3TQSo79hAhr1xsEEwTkT9
+Ax6sJnKMcECFhyskN0+lpd4XffBN0Kw/CA0S+OfWjbeyHpXj5MXRspeUnMoiJ4ZKwsXfohpye0e
1u8SxgB2EckzaM0jyN1iNcnyt9BBwRagmNqpXYXt+JbQpXHeEnCXjjUJ5c1bGEIDSaWUoFBtZyTw
OyNzepW6p8KM38WXdSLPRGe3QPuUJMlGMgd7V/bLDJ2yZRUvQpE4Rp8DURftTuXlqviOdda9tcnw
u1bSdaDxfY8BPzMGtaNbONaO1GpSZEbxiLRsxlMzHkfNSS8SXlfG6MXVqKJXTJ3TfjaUnU52/cay
Fl8qxHhkJmDiCn6ZHU06ihZKpT6eAG2kf71z1R3xJXjeyxlkYsNivrVwc4VZyWA8sMGKoQytF+wh
hbDbtAmqy6xCTwtb2KnIpjDs5hm1WMEosxpGwBcEA6SRFdMxDLWXouVygB+graakQi8j8ar2Jyns
kd6O7S5sUjw9PYB9VsKEucFOaah2hpmxsvyepAjEuwYsg8jjdBODoJC7HOS2QaeHPQJEcXQdzSV5
N1seh5yafUSymc+47CApzHnLtkWh/i2P//0dSjP+osdfV6Nv6PV9tsUrXjtXdtR3sfw2swa5TgY5
YmjEpVgaEZt2HSp+X0/NJpdIEwOWKLP5cB05DTxD/PbksmIlxr7JaAC2IUFQUshgu43SgybK3s9D
5RRCaXG5WzVG0a3JzCy9OFKBvNwcGkRCpuHiQtNZXV7KUTFWWknj3hXO92Ar97rRIm/kB7oaK+p1
qWE0FrKzTztCbS280u1sbDN4zm5GXhtapeEpDGZ8ut2cOvIPYTz0yDuIORyJq5862O02a70Zi1Aq
dE+lYluR+75PhsHA/pYBF8rDT1lo7oytGsdxqaCaciS3SimCAh01xqQ/+z55Fw4KWhkYQ9SxBCTn
F0oo2RBm8heSZGcb9YvoxpZJH6rfNHp0pnWbjBHqdr8ja2vrZMHPpD4s0Z7hfnwW2Ixxnzmcucw2
Uya0q8TeC6usiFHvMOGknNAJSS3w0+UaSRw71LdMJ/iij41NrWD6My0R7uou+WUgweFSvgYMd1yt
pttR4Pq1eLiN5oNmNPDkMbuXQ/qZ6hJQS5MAq4bXLhr0TZvlfpCHz8lWfvHem240JiW+6m4tO+V3
aqkgLk52kGPU0cHY2EPzbrZoNtoEXocsEQFmOT78USoU8KpVNz9N05RWUfWh5AkCLDlAmiyPOxtD
a4nlP09rZBRNZgF0gqQljV7ed9c6Kcb9mPQ/JOMhyqNMjngCHOzmrc2yydH5YbDXIw89CN3GkAlO
G2WaGs6oumU30qWcdVOUM43tdP7WINuz2K45yEkCTCMS4gD1p8E3WlkkynOIXmmZAuPvTR75WBKN
YCHh41TyzKR570IKSYUNFuCyGyGuH6RO1HQxfieHEYMV5HZBjpeijwk4S6wSVb4BzGAKXrWu01bG
RDluTfU1J/jLHYcqIV7mIOXk1mlWk3ukInjYiBOLfI1Q0wh6oWVSq4zEsQMNe7WqRfIHD/AlKYc1
NmzNU2USBKt0a0yYN8DZ3i16Rduad/0CMw36iySiE93xag6BsLwF+FoHud1jyj+B4SJ5RZwYhcF9
nkDTtizKDbmDCqRU7hyfEIEiOXPqi94ww0gyZR33rLNs+9JIGXHBcsGkB9seZrOcuAcFr2OCEMjK
t1Yd3JDgCX+QYPqHsdhM7SGKKuI5B15pav7fXkXGpFBnlEq4yVIZoZGtUf8/uoLSccRDxN+mPdNx
D3fMIn+NuLimfWFSY2Cg5XscgwlgL4MsOCY9DpBUfIdpQTTmuTcUTr4mu6a5/p44Y7kSY6OvSS5x
88n4idoYjTs86nBKXkzW3wDzDLFSQC5VBr20EJXqsVvfyLI8rUsZOL2ZZszoi9cu0Qg50QWzE5p4
RxgR3Na8p6J31kOmB76NVZdQtpKqyTKuFPokNQ7wPxKtBzdnElLZmqdcFH/TgNVAbQSExOkvyhZ6
VD0dU4HgaWqcv0L5DpY0Fk3+rMz5W6nYQOZd+hj1Cj5zg5dfzgjyQj+X9imvgQiPVaczHjO1tVUa
30VNEowUi6eQWfsBL5lUdpA53jkKxLDCADvmDsyMINpHKajoNjC/44DqVNBBExbM5hKTqNdwtvMG
rRIrvPejzlYif09sOfEVzoY4OIRJcOhq6zUy4nFd1yN9mq37QWCiPrXpfXPDuhUplX7OytTumpse
TttS0CE2AneGmKkMVWV2adL+clUaYXVFu5RUCjcL8hnUEf4hAxS9SdKj1Dj7LlV+tHh6KBkz0zAb
3+Opvhgl2PAhVV5NbnrW8pjH83TAkJT4aW4+R7mHwmtGG8Fkc8MU753B05LqPQ87Kwc2s0wVnNyp
gNBal6LUHv0YrZmbsF2a6skNJh5F+nc+Ula8x7qDN13qYaDWwcbqKYHlRmON46g8Qh2R4zBvILeH
u3wSzqYR7GzSGJSVNJA2i6DYKsvULZsF8NbkCLuU7jgLTSWFkolgrpafSEPiNd79BSMwgkeeGRum
5sTd2nSeYRMjphXl1gzkO5FilFe8rKtM7UnJpWqNHQXMHBXxRIi6nSk93ilufzyraZecYAH0+9RQ
b3LEbjpMyCozGOKQPVcezIl8wlgLrwNoS7zDTM8YpIMz4SKfrareJbNxAUVwyJJaQdFHu2nTiTmi
wWefjXi80+Bi9tIHWOMIvEwZ+5ky30fMcd3Uy7eGD78WuTy4shW+14FsrxOmkOudluPoYy6+w/C8
DWUNdhabPnoiXfOATPJlmlpxUCYO06BwTH+2tGzH8I1cOYm/hcmw77S8DKk0fphmnl7MyDzaiWUf
9UZAOKxD4Wa6oKae0J52k+5DgZ9WeR2pawQWlGuITYCbZxiXKg4ZA3YlnROyp1AZgm0Gc315T8Mh
6w+gVHOLiAt+MjZyP4XIHTK3pCS6qk437mNeoLoS0imou12S68XOZqvJWBEpiVS9tVBxnLyuz6VT
nEsbM/HocLEojnSBXPSoRDZ4rdEcohxdEqIjiVtLAZnqtSHkuzQik8Dg+8gqKLttnoI6dDLbb9p4
U0tASmK9W8PdIqUdcgtRLsv1oOS3GKumL5yR8rd8b8wNqVMPp8CmNfQoWQtJovNJR5cpVcM0K0MD
zQUhRlAcRWn5JAB8c/ZCbokcjPdMmsemusdKeR8IZ5WH+Z3jqPACsmGOdk0Eig2KfKsrFFNRlLPm
ATe3UZfRw1ymuLlmbkdZ/x50udj1jf6naKXYmoBcUKtkaB8b9jMktsGWnsRRdP1hCIqXIQJQwEaV
BI6cBSuypnjHAmuvoJ5QmI6v7Rp58s9U6+yHSklQfGsc+hFb4VBW11WIJQ5Sg6s2POdFMW1bLKRQ
nyk1JWn47COEKnL4UZOaiu+NExwu0Lo1iQEOIHv2ZnkxKyc85Oh8xgp5pqOFGA90LXdD04SZGRyJ
UdepYAhiZOd7mNSbUwDnmTRijLgymRUyDkeaEu9hBlSqNRHrTApnJ6ubenZ+tTiBa9NLiZ+oVrsJ
mNtKfQRGscvhtMRbYB2CM2WBXic6WBoy7pE1rVrDFudRw1E5C3tXVAx+WgtV96Rfq55DWnPEXovZ
qNM1rtWSwaejgN2xO+pQOSePFZJT1tQRynYgtqrSLCYxrj6t94K+viYzsbEC/BChNQejK3e2ZOak
HhqSF+tJ6806/WGnYyCVLXbUsEK1rRzam0CuNdqmLNuEiFXUC1LyPwNAHRpuMjakyYI7UxQnnv/F
09D/ykozrbMk1jfUBl6dRhDaWWfFG/ghvLAKaDBVrbCUd/kJ4RAaacdcI2fAGA4XcQ7J312CLPvQ
xpy3/LzHHNyO6NtXYTIk62P5Kpdmsu2SecMmlUpxqR4devAqfkclmWHsr367WfueeL6DtGZFEnzm
qv6sWusuEvRWcIZLEnLYgcQptkxzPyvGe92paBUYoVk0k7Yi3rtce20ByeFSTwjuLKGmCxDwEcQE
z2bE42b55xR9lw38Ds/oLrb8NdvHZLik6YXweaYAzGHsD0d9CVFLywE5jQ+TSK/QT4fjmJ9TJqXW
oZfB69yD+gxah4wRUnGUe0bHWkJeedHIKYqOFqsBM7yNqs+v5S0A1bVSjLttv4hcIAZ4Ax6l8DVX
bCowNeazTnYXtLrYoJMtvGpi9wVrQvpy6ntpnuZ+rZW3ApcI2wUGIoSpqiuVtJX0VR7NUxC0LlOl
tRY852A3RgrAdiYNwbmI7y1D0PFFFOes/rdIlXLyKnUFIMy7Nj4K/QV4JOkQgD0D/dWw3uPmARwB
Su4/c2SZZ94l65DOhx4B2bSZnaPZHQJMvk0MksY+TuG+Dg5zTJtycJr3Rr/LRAOYNXbZyiFGcE3G
h5u0O7mjF3uLxnrjaL9V+iQjdWWlx455T3WVzYNaf8vlq6X8FgyPSjKYzfws2r++e5bybdbvYfWX
6K+FYXKA4E8lqbb4F4VfXcCqlQJCEjUE6AIiCfeeyX/ySIcfRv4lBw9V/QoYAQX6U1XuWgAngmFl
UntLJAbB8SCyVwrKOJyQMYdUnM/bFO1bZNgEtzGGRyAv2BI4kFtocCWZZI9RcAH8U8gV6eInkeV8
Et4yyvHJ/CmkZwkctdxh4IPhsYr6Q5pvk8HXu3vdHQVo65IH/GSrz5jHTT8W4caGx7dPifMM94P2
1o0nk1M7hZON29hONhZsinirhbtCP/MrU2NvWZfZvgxMiBgEwJ8cyWFptnENOBQLezUCoGSwMo7/
ejpRhYSuNnGIC6K/wMZtSf8MTneZ4b/joIzngtYZX9P7YSQyDx1QENUOPMA87pxxFTBzIvycTeo2
Qy5PBbzqzE/UElSkPNI1wH+HpF8MCpRSkZWtO5xEy7DdAWEzsXFm+Y3RNkA66ma8BLbo/HoGB2/7
CbE6KI4Y/i/Ls82svHfqO1R18yKnlyy9Zs2/UI78yToCke6mdQ1BnQqNTNukvySQP2Niunej8sjC
ew5nM0SmJ307A7Zi4mbQtE43Y3rwczZqltovW6PJAXi9y03plUwlogQHsHoPnVXdkHsb8H/sg/RS
EAbDgAJazJwThPxQkkNevyjVPzt5meS/PPtT1J+UdZ6V/GsEUzaGDZn2J7OZ7DAsaDcxfk74cmWU
oxAMyUfh43EXK/GTi1Nx9rX4sslijNjmpNhqMuQVpvlPjFebgTopr1VE1u5TFX8TtbQM+lmnX1Hv
3G+rUf4u2GGXIy1gOXsOhvZYi3yUK/Q/sPATpoHK08If/IjVz7GGkpNe2RN7fBWkrJTWHrMlQlMw
bvghQPt0qHTj8Rc9yTqefmyU0MkU7PUKTpwwNiFKKZ7yih/S8l62nDkdf10TyrvA0NTgKGPFRtvF
5u0nyE5W87TqP8N+t+W3sj1l9WslLpXySIpzOL3pwSfBUIilMEo5b9WoHkrmdn3Ab+zF2HTCEg57
ceNxZ1iHe+5L+mgboskMCNLYrqunxc7JSpYRKDJI2dqq9OuFE3lzwXmUw+GnrzWHZDUNPMWfY/fJ
Dn7NbAtoSabfhVWtqsWQE2HIUmEwFN82VnGMJrIEX7xx7EetHVqkFNH8ZuPqKnjqm8xN2URSbOE4
XzaGnzHsMXYiGfh/tf4amm3HFNhA6rmcPbZBeiqOPBB0fgToqxb3juBiupeAiAiwjV7B4U7SA7tN
ytxE95QIGX/M9xsQ/x7/1uhBWC+Tjzmc/0P5akwhK3ByJcsNruawy6Eua+uSt0mnSpJM8hHASCbw
GykvePBrJDrkS/boyOkaI0jE5RzANaNa4uurQeBTC5nFVqBBzkXnTcG04bFDJSKt+5acvCTfxQR6
ddbgmZgyR9gUresY0VoGqqCKvU3UKXC6Vcm+X+8EN5uGlLDadNpbWi5JdLznTBtYFq1NvXFNbtUA
52YUMIrHht7mOrSGnPCiD3QlT30o1jbZiiVoXQnnP79hQ88jyVwQklXd8g5SJjBJ16lHF2sRq224
zdGI0ukjBAwAPH7dgR0k8ZxorVeEdgQfSe2/1CYgLeQqUkCFGEhfXkbqLhN30fKHUzFFqtNRIBoc
2QHmPak0B8s6yoTPkxrCe1wOP4INAp0aJMkE156+FjgHxPwh9IMcz5gxCIeOtkzzPB5+iMCrrgKK
N2NhdT408gBLmp6Bi1bmAK0gwE0h8yayUaBFCZ4SBq05LgAnROakQMPWqL04HrMk8xxick1henHl
uB2GpQpo5mgnOE4VovTIs415UaxzyzcyOffln2Nn7xoiDt6U5evtBJEXub7tSLPKQUnB8+HzcJ1U
KCvVUzhd9eYlpXpNKKWcn6b/sMmltXU+NatxFWE9YFAgCzxamAgdHimDdeCg/VQVcmfrEchfsv7Z
5seo4vkxQx6J4A8S40rjaA4YI/fcDoznKEOBFvKAx3Qx2Qz9oVAx+/I6xzDlGubgEMVTRd+UQX+T
iUoK4/kmcVWwImGok7kzW3w90JZy9oig6mUMp3OKBd2Gi0z+VsyNQzPCkPjViPdyi8GEO7VFFkHe
hDvWCEmwchSkfeqhsw8T4rjm8dSbxrV3Ej5Jbj+TMuUOWt45FfaG4XcVAzAV9ZthehNC71qBzIEA
Qg4HTncN75jp6iU6sSE+SVZxLPvo3FTyXs6DbTCwXVXeW/ULbjQHpb1Ryc4mpuyAW+CRxuW+HHmK
xOSjJeCzjmsTkIoU1fsKM4RR3cMRQirABwu/eVz5Uw48wpjh96e+YEIbEgQm4Q2yc+dmV9C+moWv
KQ5SRbAVN3bfmZsZPZ3ckfyTv9CpEz4+Xmw0XqVt+QH7yXCafWtI7+lQkZ8nHcswvtbBWlcHlsOD
vNPb4G46im8Z7blT2/NarZTTkhuX68mma8WmHxKvZ/1nzJYbE5Aj5GKtt8pKLwTpVPZmIp5PbRKE
dgQB5ugM4vJZBeO9kzOqdpLCiDt+RnL/XqsW21KoZ217DGvIPzVwRb3z7Yh5r6291Yr8IafOuWn1
F3SRZ70w/BIjaJZ/GThmrfZM1noLKlSJpAMBlwc1YvBOYZrJ+QhsbH5Vdeeakas4pWxFaAJOuqRc
JdaimdJuM5jK9b9GSv5wsZ6LMXxkpmdWzR1n1G9rc+UTB5gmySkMxI64MkgbZr1km79qHB8ZY0BU
aiaSxeVsH+0P+Md0b58KI98ceeXCMRW7mhCXsv6S2aOngw6g9jyB5SiHX1DsQXsI4Hg4mxyNlcPA
0t4DDO2im3B2beTH80u84I79rLsn5IxTSrRkI2M6+I4J065LkCHtcTDeG16XHN5wFDI6MA5zCVco
9u3qH/Qc1gX/Qp2c09cCxEnMUjiDZzgyUJPcJawpZY/65Kx1G/Vi2idlv1J8Rf1gPuPlOKKD6E4i
TAXrJWHhngPGU4WzelKtTFd52BfyJdFu7FYh5vt5fok37BtMdxlLRH/VdKswaNUIpYF3P5P2H281
B/FJWzkeJlH1lHBpKx1Dbu3sxFeCKteCqJIzr5I/UzXhUOV5adgJYe4NUTRhoRgoFWx0SwCs8BU9
W3WrW4+MAziHt9hrT7XZKwxIUyAI/tj7SOP4V6wdTQPc7/SvUuSdvKEdKf+09K2B6yStS3uL7ADM
d1S/cleuCsLHAJXXp2ZFhGvjVm6zQqY6roAzGSdOF9vxOdNIY98QdZYr3xmjE8Swg19jiO52WrFO
1kBax10SolTzFpD8F5cXbp1zxwAPE3FWnTSkncrwUjl7k421iuaD0HojslzQnavCWpPtJv3gETQd
wq8q7oIvbbjlDrZs61/KcRHflpFBz1Mh29sJLM18IHXTUS7RGpWieaXit81HM+3z6GNSX/ThtZ7p
Ax+59BGbr/RHzbzu5K1wnhXlfKGcCATkA9LObNnsE8p350++iYxrnp5UJKnJftrgfjcPdnnu9HtV
AW/SwdKLC4Amj7R1GhExXeoKF9BhHF75ZalGvOilsK/ElBiEL4hLj4/aQwzKi0Cdnu+TNVwRnME+
Dw45wtFxYktZAeYpvvP5VzJe6nGTuU+BCOs3Cl5b5R7FfxTro+Nr0S2FUWrcoT0kz1D/GcHcOk/q
cJhTHyaWLhOj3oPDWLZvlifx3P9UXrCWrXOy6zZScbHqU8ifxWXolr3we7qd44flb8z9p5QfhAyB
iQY5jjDMZgvMpJkru6++R/1ddL8wwgFxKvrZmPbQ+sA2FW7o8phjfu/7gxzcCveZG5mrkXfUtf8q
g+pqR1Bp138PFGpWd4+JfCrQwtnDS6KfoEqmziffP7h2lNC3SdktPwo/3YwIl5MHIZlZumyHDvY6
8yVCYlfUpezlgZtzHb0RWOXZxXWmYLVWnEcd34PlqcunIxGmMX8LoqCqa0ix2DtvSo/ZbrgRpEAN
hBwTSZJED+mb0KGG+mjAxZK37HFWVvXaBeucOtEEm0oZ5vjVXwCJo2ZxtOA/4uEtaP2cqQTK5ZV1
S/HJZfJFycAZEOkW+SbZXxn/dVoc/Uz/5uY1aE9TRDbq5/Kk4XJd2zExzgzszYEFl8v/SlFS1VgX
D7EGPLNeGasfVOU0Ju+FfoUHEGcn0KtViV1e3LCCt+E1UvsVLlg4H59hc6Ilom8CMAfnqt5V7Tnq
iBbBcXYs5YNw7l01sZQkMw1R41Ru83EnpD8LLUYjLdHJP6P0G/upn1kfggqz165d+b18wI+rDPu1
RmeLxHJq71VxBam/pEf4igG6kqXloWkebX2FGeG8o8YeHI6XXSu9kt+zoq0bTvSLfOLzwKmb9rfW
071Z+SiDk0rWWfVA77fq0O1TuXAUnaNs2/f+aD+DFeMtqGWE0jI94PtyZY/Y9+ou4H6vuJBoi+tg
F0nnxQssPv/bT7PTIxU++LTVo8Y2PsmImfoLxGa4942PIjR7L5m1MrOCoOVs5HZaBet4Y8G0zOJr
YOxJBgCEwNKeFT9wT7cU9yB+KMMt4nwxufd6BGwU3BR7ZLEB6ZgNL0dznegH5tMavSCK0tLcdf0X
3IK63zvhrZ8PYvUp12ukDTQne7s95CzeRP4+pD6BQx48fNQALKi8MofqS33Y/uFu9JqocnUUGxJx
2qhkV7N6npHtiqNknE1jB9Sk7/c1XeSo/9ArydE94DTo+ru90DLQwbI8PFjZAXh9abxqKQMu4vH8
yTkb0Vuk7GU0H8N6xLF0SEofzb8yXDKe0Mh4S5tlfb0vppPDF1+SD9IeJPrmJPkO5+8CirOkvy3K
cRoUN/RUevE3Tuf0pgXb3sEz6i4fAE6fT3nnGseMd8Ihigg56ky+eNFygxMdi53AXb5N7UmBHsbr
ESQi291heopoTeTup8lMnKrNd3aVbwpPcJ6b/s+Tn10V7iC8OtXdKV1DWlvjU+U0D2H9lf5QXUnp
sZR9GPrnK58aHzNU5g30ugIVZsXue19hwOSiCww/bnx7LXklimVpO4RbkD/x/FobO6c554yUnRV1
ziq6MeAjAxDeRPmPBQ3bYqxfkLgfY7nnxe1YBRkk2J8m6HWqO3wjpFphgYA2u5pWXzZImZN2oYxu
IcAa1mXqt4PGGH0nOa+pQ6jENeHKATeVb9ojhNyVDAndDVgHeQzr6K2SpZjor4p1dDiIUWDxTZTl
LiWhO71MFlMQ+I2a8dZl1344axQ81pupUSE53tBtyCrsOspZZu0+gpP/T0NaqkR7eIXzzxxQILJY
LG/LyIo4hsaP04tGDAnGkYdFRbUNNxpuDjJMUVAYLi5+9kYgL1CcXRVOAzJCuhci62jYaWKQc58z
qCTVE1Iv+wyey/wr4CtvtS1ccyUKzjZTuN7Yk9tuizsH/Cg8QjdkbdfYrygYJ06M4tjFV95M1PW5
NtKzv6p3IzoEMm487jZej7x2l1Kjtz6k+VCuFxOydTSSc8UfTSSczoeJiyLgwBLcHqeY19dmb4vg
000l2D3GZQZ2GO3Jv42yt+6VOmbdkHbjkapjH4toJ7EZlokSeGExzRRQc3PCJTOmFzKCOnOPwJxg
0yLaEoshMCnkZ4zYPJATEowrUSBMTw+R+pJT76jFdtS2+Egoeh3V52EkjwS9yVAe7Ok8OvvZJWBb
9hEF8HDGfLMWXKLBrr1w+rGmvWMdw6JG4uqNOhASDBBdwF+ai04Pk1BNqYQQeeagqnXa2exUviFB
d8wj2XQpK1Ftq/GbBFuz8uXpu8hA0rDfkUEMDhsbuQQQvd6tu4PWXXqAiCYqjJYWCxCR29i/WvA9
qW+dSuNNSh1aQNZR93y6QBZAjd3gu0JZpeYH5CMNnyH7yEl2ANdfs+Ra/4+j89htHcnC8BMRYA5b
SVTOsiTLG8LhijlnPn1/1cAsBoMety2RVef8MSAe6I+r3DRWdb+kFVwPqbRYUNVEP/W33T9lxlVN
AGUwJ7p+5ZWhFHllU79CoOMQry35MLwHTvOA9tQbNQ1W9BwX7cJIb2KIm+jpvtgBFMwyXoDnuWO5
VdODqhBQ1Z/M7JPj0tC34oU3CTBtgT/ML/FCtQ3+g7mBzDaq7Zm4eU2Tl8UD7OqeTrBPpI1MVKvx
1cVihizl4yif6aUy/INpnzBPaeM6yXbTHH7ZO7AmkEYBmU8BdfwkTYhrjyRT2lVcShoIfz1FFcer
ekBsyJieuOqCEB6mwUUCzM0xom0i7ZmzMhqQOG14EruVBfzOkhD55CnZz34kBvQ28GUP3cEeCGE8
a9Gu1dcgVC36k3TZ8GZR8D02pLkqKNv42xwWaO89dpeQJyz01mq5MS6VdI7lY5GsxQeoe0uMFn5J
Unj3crqLseFtVDM6sHnN22RTt/8EdCq1r3j6bXXY4OEFwUR2KZnRF10lDOmKXAGPEk/lIpkzQWNH
EpeDpl0H/Woau9j81NUPlTmty15N9Vn2X5G0mVoOzGbWR6e6P3LgMuNqrCh0ocHMU0c0EuNxDZwb
zabNOCcVgY3o3LHFK3uWwdrbDqgTrYCk0xURW3MPoJ0Oqy31Tl1DwNYGDHqea7gp0gWXhjiAxvDU
J/9PyGq75AH1E9T+fALtO2LeW8OlqnDZBlPFQ/E3TbKTyZ2VjpRI0J/2QQED8elHk5m0lT5ZeNmV
xzksK3oKaUsTQ4Kvr7wU2p8OB5DAE4ykcEUIn1XnplMLkxN61u+84qfQz/HERP1E4pz1rkIsewas
R+j7TyXz6D6GaFv+mrMG185GtljwdrXBqIQrQdb+ASX28sC4R+UMEgUn/5ca/3Kqx0lHKeYsaziB
uMod/58V/JkkjuI767ZJAZB/of2xjPd3wZIe/IbozYuBoyZOTiPzUDvuw+7oBH8oAeQfnRuCQC8n
g5EBzOCS0EkBs6h+fdHOwiS5h0qsE2QWJ7NeDYykU/LU/Z0q/dQ1VxdHZn5lfCidAhwFgUO+V6ub
Jn9yRWUm4+iw1utVYj4jyGFJuopbBs1AnW4MNnrIg3tHwkuBJlwGypaGoyTv+/JHeO8ikMEBUqfQ
r/qgbfTkX+mc4/63Sq+mzZhw8JwlvfSAyxzl35rI4XKnec/is+jmML0YkZLvKV3pmkiG2Hr1IpmF
c/xMHBrqtKRuD4OXm6NcC26Dv1GNFQ2CHiOcCjpLjtVcBkXF2wUjcS8sLAtLM0LztgOtaujnLp4m
6cgael6T0lRUnaT5dkAnr2mBmESLoU0voYu20/nwkp+4vLfNl03cjLmMyJPQ3n32RqvUQS4yxxra
n1jY0mQrzbpF5q2S+tCnW907VuMtrn+M8rNuH71y5wvR/C3ptEG1V0hEpM3eIiCX5R7uQJfPIdqE
8pG1mJbGe9hcWIF8ETrcywTiPug1mYp9b1EF+039JKYeVKP7asGQpv22Ls9xdKeTntuCM0O7qJRZ
lkTIQRpTMCt6AP6p3R6vJ4T/uyfIkl5Yk+mUIHunQqjV/4WV7WpEDMaU1LDOTRTCx7M/yXwMS1Tu
6mMABfHXVMo4GzJ9dVQnuX/DaDr3WU/mAcFUhLjQSw/2o5863ljuE2ix+HsAiRW/Bl+HErgJTWuG
9TPlL186U2JpKHtqoLH05WBOnCFgxsq0SnHIeEJ0k5wDbUn7caz9mHYg/m6EWT+xyfvwnAYQqjh3
g/wao+ERy5qmcrLSo5Y31JLN3kq/jTlXPF6xY9s9bJ6OnPBhr3/QTIm76y5BWyR7lgJkcFzLl9E8
seYzJC9GogHFk1TCBpbhR6ofnHVUUEfEYwFr0yOgxB4wy0huCcoDE0zu7eLhj/cyGz4o4ERJsDWs
86gtpLc9LeNXGq7GYk11XlKnOPIXRrsv1SONy9M7JbMkn1XagTdBUbeVvLG9E2cApwKlcNDB/29f
BXWyWvmr9jvLvrXB1S4OvUmBHClKAJv6ZwXUaqDhYZWTUnZZ49OGyerzkzfs+GGdv/TN9cguVzKC
+u8WXDrsiC2mnLa2DgA25XKydiNLf3FsgSSVTeFfEDwjk1UAT19FfTY1nEAza+6XB+dCDRUabmkE
24fycglw/P+HY/gaHn76EY2HIP0t+6MYkg0/RFPdo8uMSdi5UwMcQwEH2dXhgjGoxRNTPix5y7Bu
rWjQbZhtKg6ZGaiHFc1oJKGLmHOWj0na6ukqtI+hwpS7bqovNUTO8tRVt+xWtXP/nuZpeeJECdwG
r+GFLXJR+Os+/pwg5TLOSiv56dfkPMBi5qaLLlmLN/GHmSzFZw5hEdpXzCzzQCYwAbPmuM78m9n9
a/hduTcIj2BLmP0FJpcoUez9k+yGmY/3zOzvcryhUBGG3vxqrbndIJn5VOUfRvaOtKN2zR1axBuY
OTzbG/E0S+qu2nYPibhJ1ITrRjlpNUOmtkI9zZG8anJ0gHsBa1okl6dLu95MyS1QXswKonUjpIVq
n7VndEtQt/duzqpY/bTGr60BlMCVCAID9eIguY12Ef9iGf4gml58M1J+s5w9fPEIBapdBvmExpxP
BMhFnLLNEsUysqsvC0EPYaFcg4O1S52NPy0D+J9vUuyxb6AzYFRddNB1i2ich1wsqXzV9VNU3AGU
cwtl6XDGbBhKp3EEj1uN6b5YIafyyPO8CAipjD8B60yNCqhDrryU7OUdcpCD6pIElih7Y1v+iuBj
lerDjp+Sc7KalToeqm4n4+RgQu7R+IREOhm+ACqS4BAVf6NOwGD+EN0fSf1TYuV0QGudam/OurnJ
jfXFLYVS8cnXbvo7seMlx34dLsfyKTbnAbyN2SAAa0RLJnJJNujKOFa3FZdeOnzV0ToFSpCS7yj7
9lTUMxhzWvZga9vOaEb2191w4brmh4mbs1qabmfdWXbw/+qzlpz2OPdnvnwSx6PRrIP8UhBlEvtL
y7nH0wm9T6MsSPo2sVl3yzFcFkgk439jnM66di9QFyPYtoIM8A60stT05+DYYNaRviv+57h82ekX
4mToyF1entLgx0RhNVDWCUBj+R81Cnfd+pXkTS6dTKi9AB6FSUWuD7J6DRffA5Ql/rp5XT5rb9fO
qR71T128FHeCOdEHgyqhNWBGfybtn2d8ht7TbO+OuSnVdZP8UCwvW9uh+JnaL4mgdEwofDUCyx4Y
1uQvw7uR78gDQwaR8hSrvKbf/HJb+Teg5jltseyHri1kqt9IwGZ2XDNQMleQZUWBwSLtafoYbuDy
ebqjN3Gk6ZvMWYNw0YLnJuToP5ZKtsGHSsRtOk8os7ZwVndMuh64h0Vquaq+BafQDoyDzl0en0TS
zOxoXyG24Zgrf/qApNrivnHac1Ns1QC1TfIh8boi2p1jf6QhuqlQZ/6LCdA3PZpSMt4bEWxKBUHk
83jy4yWfVHxwJTrElma5CDE6Pzo0+ETs3xVWDvG8jfqXWtzS+phnf45HRQ6bWxrfZPll4OfzjAsP
2oDoR/X5hbNrE5/jWzRdrIErHJxzPYw57p1FIHYeJAxo3HzQfP71hQobAkyCbJ1zb/hFzQytCryJ
cLGgvku5twIoktFMd0+UXYwFJyu4hjJOwg0eCDfJLsHiJ/EwiBAHC+DRccQnbiUfLRRPw5C4ukYu
Xu7MDV2dkQgR23McDENwBhhiyzWdXcK+XZmM4z2GQoI5xoOicdbwdw07P3+JNzGXj7IDhMeuWQOZ
xuOz4tir/aPubcTKLZYErgkeRO58gBwqVFFCYjaaecrLKTfUeJK5NRd/gAoqakI390IUPt4jZ92N
N6TKM604TSOHBhLfDXtBmq6yyFUst7D3qRgJ0CYU7Yn8n1mu/mjxL7C9RTJ1dkiNdYDRUVa7hbgb
OlWEAW9G5TqAN9C9s2I7JJg7MffyV+22c7W+It11HYbaAkdOyovOhGaZ9DVtCvPeVfBHfPxxetGa
h0ZIWL1MiqOtvsUnYWkfWn/P/M/qOzTpwBDxqNKBlZCTSlI28D7qM5Z2gJOP9xBi87qILm+JVDXF
YvGgjlxbV3he4+RzyvZ8bhHMUavCAMyIccz2Vv9Z6stgXDJZ0OkhmSQtH+3qiO8RFZ81w/cGu49W
MT5WmHzJhJW243YkPLUtKGTFjB5jFNLDC1+vgoavZn2Ai6cGF3Xvp+9cvOoGybAwUS53647UgoN9
cGq3bveN9ZeGn8NHWZ4x4tvj2phhUOT/rYBoXPTdcM/mAGEyACxCnHrFpOSoTGQytqyvtLkN4weB
26DvaA4YXjN251VJYxS/Gt874kKB7eUWUWXtj2VhzWwulvGQ7Z0evvP5T9az+I7ACwMu5UMpbwzh
1zsELPIVHbIKi3TCumP5J4+mvF03ijDeRzV9S9qrNd+o8r1uq3o/WoErZAb6ZzzV6Wp2D8HneN4n
8LBmwrwhSXHzW9hto2HRlH8FHiMk7tyglY5IwD40DtJ6jipdkHn31q4W3M1eyqi5bBngvR3JmCju
BOdjxQREbkfXXKF3k4lU0T+G9F6Gbw1qGO2/wxOiwN9MsCBxxWvO8l0FKhEdxhWJ2bxS9i22beVC
wBzVdMmSmprkIye0wtIm1wQ2k6eK0eorK17icDWbb4ULpr/QBIa+HrEB5uG2VpkbffyqV9sAiSYg
MkI3S5hiiAQ6JvjanksLy/trltwR8dvCwjo1zsL22ZLNtT2cAvWvtGj9hfY5OB3EwfcUME1xdI1p
vugyXlTvpZCfYBQSSsOEhr/c1Uac3nffuzAyTDY8Bo4p7Lj09MFMk2wlFe8q+HD6A783FB/AMnji
bVhWi4EqPOF46TCJprwcLUkt/jZudjFqutg+cCbK+NpHMsdt65dQcDYDjq7iWFvE5HmrId5IUJLa
okHgieUa5pMKLXyMlvZsYSJCoVcBdUd0wX8gxawI0A7YVNYQm0ykK2492KzOWFTDJiHtIyMwaKso
F521U/e+pPKnmrgm9/2iX0btXuZS5P4Ol1woxv+7DPiXQXhMFh3j7iwE2h6BwnKxKc1HpxDYjC1C
Jw/Te44dO/yb4kMp+cxK1wiRXawHeRlPK0bmNcbXGvHSuDFW7VJCfo4YA/sGr8Dzm0PX+IcKEM48
IYYSYEvYqEbcX/Sor5Ek6dVTp+wY9Z4xfoq9EGeiU53E3llWP/U75gQxgLQmtEJVftIqdkgelp2U
XxUKrKt/hncEi8pJBcpOuri6xV1r91xu9aK0rtBvSnmlNAWyZRkCPwBUWXYCJvmrluFcoa9YGchU
Ro/fCzsfoqVGQ/LX/Xryt+3sAk3B5PaTmUc+GXaYkLMWB/BCyH9A/aLJVZ37gCIt4DYQiQbqlpAT
ElkX6jMNl7pGjvvB8/mJSFO9/Bnioc+6nBgAxnGZWyxgAiQdMcqxzo573dxq6s6ugNRXiOJ09LKi
x50I9vRmhnetZ7Uzf2GoiI34d0ePan063Xdo/PUlsj/jr2XGIg1mPnrcXzD3xlxiR16NaxvLv7TS
E+hWF4SS4YrYoA4JuyHPDo+G2NQCjM2C0/E6EsTLG3amxtqPdM4w8GPVQ3/WTkczuPKd2hOUHKNR
5GSLujkkozYrXxkn1hD5fHTdshz/mShiElDWsj1XbP0t0jvFhohNvqv05KVnwMyOIS8gjaJBCtUP
6NeoZ62ms+DCoo9Gemvl9+RvIi5EhTaDhQRCEzNujIkbgbLSVugGcUCoOJLaklfVGOa+Aki6q+Vj
/sEcFCMqkW91B7FSrHvppQQwyOwPGQke4qKKcg7GF1F2bYFxIFPA3Ec34qROSiaQpEX95JJcE/hr
cHWyuAJlzTwlvo1Cu1DozNnus36wOwktrI2mEsI5avb8oFXorTKbyNqvhINk5uFNIxAZ97uxrj8G
Vlp9CcDtGLuG4Ts8W/j1JuPgMPCVeMXNfitRzTBL51a5A1wx+V1wxczRnzLY6SLLhA3DG49KfhbP
e0JOR1p+lHz5Oa2W3JWEBfAsrfjy/Zu4l4XeBO5KHTfiy2+9Z00KWpizyQY9CAUhCCA7zk6VWdkD
vkYLUIdph6vadF7ytNeKayl95MTNtFuPuljvqWkrNXxMcBs1k1eUL2QHCJO00xw7bVMw4lKxk7Yv
shFY9hCAAmYK14uoEyjO2PEWlPCKqStojXnL72xxQyPOmE9kigkRdl8JaxJ/eE7QTQ9Jj+4St5+R
xWvdN105dIDHpXWhT6ssrld6nULIClIPQSscUEaWD8WMU7xQG3VWcRWILctsnXm2x5gEMFbQS++B
oTrMTAMFxgsOeOBvWBA4M2hISUEZfVWX1kr1d4XxIUfoHr7LauUx7DQgoPixZhlgvR3TsBCQDice
GxBFydp82biB1PzPVC7ldCCySTeYKbpkIUSpicp3hAq6tNt5sgK266IV0jCd4JoS0njDvwJHdJWe
idCfwHQdmdvP/GV1QK1k8eJ2Nl3vb59rAerAOPvJudHBXNGo4mUKrK8Si76GIcUZf4Qsqm9dTmf2
52UubT1GXp7Jwj9N6Tocb4NzG5ElBh1UGvvAmU7sOXZVhHnvae5wIuzoAqmqal5Vv/lLo52qQBoC
kmYODPnIA40p2UTirQIWk20yIWLe8ihbDOcqgB3ydh2YWQdCnFkWwpQWrOyceF8GsGNPjQkFpjSD
JnQ4tltaYByMxdk/L5GxT60V7yYOU/GLLr7luoLQkeeyMsHSOUCGKKNQV6Vw3JylvNl6TqrRN80J
Cyk//WCCnkAP1TkBssGintvReYwfunIaYZmFnSSw3w3ZCFJw5sKZAmretC+Fwhun+qq9pSairm41
Co+QABy5v4XCTwDdb6ORANmaG0jiBQBWhdWsmavLIlkxpLujcQhg9iv1yUu8Lp1ja35WiDPGhHGO
XjcRdDza/JLRyBsXumgNUCS8JZMZ/ifIviEgan3N9CB5UEocLom8qQmv5pegYoWZ+LsUkJ2103yW
rmres0r0zAvAT7p5Kftf3mQ5WWCrVknZ/J9au7fWxfCylUw0S4GxrtIZRqcEGLhf4CYkxAdjF1yd
lcI7HGqLOBfUKmh0CQpYBC5p0Wi0qgVAZ7PqnWcVsSTUNIdw29Vry+CTjL8YIsNpPQXn3Dj4KWQU
T4fGRONM7cIq6l8fQbbNNxhHBRGFf57rL8Ns430bQku5a8CW+TgjZH7IXmRLAi95SeiLLZ+/0Fus
sSfMWyndFCj/bfwoWg6zTfFOAkPQu6xBNEYAUiJN/OQMnEnTgygWFcD8TDYdzWtLSkV0XnIofSro
Bea2i0f2e1Zkhc73iOlwYDSU2oPdPhr+1Ekm/XSWKAortOPSs+IqAIA19fQOb3FU7LMJrcmvGrjo
yaXqGOEIkbg5k+FqYHYo8mr2+6+qzxCz/KxXggOkyx+jc4hxptEKi/DKRr1htltxWqvRkutopitz
CVMJDnXnrRE1RNQlw7o/ZkvH+8vlu0CHlGpksqqWTq66rc5NwG8nU2fHpRBhUcr3VgcIeOnpFIrq
5aiCRBMO+S+zXmnn1kt/pWVncRQEwYE8x2qO1MZZduNWJcQiuKgh7ShHAbHhsRD6GJSRa0WbMY+5
YboCdwz4nyglGXel9VkDAZsRwTXJ1kGjbWcPJ0ORwJePpMm7BiiRhesjO6j2xcw3eXJVK0rglGts
WRDX6E8QzfdasSPQc84iFNB5WaE5X6vNnj+JTcVt1UPKEVgzT6rJW0u+PWI1/kquNPE9MITPMbON
xaei8GGmBK8sFEb0/CTOjSa/OeVefLBFvLJePG/iCkjaSypfGvVYVP3CsqdNUOQba5LdeKJFBpdA
oeZLym2B96fYcj0KBOktYGhCEShEp/rf6A7LCA0oDtLpX4WKzDI2tf/pax8Vgue4aZEjv2TtC9HZ
/x8duBKKV0cms3TcsLdp+XeJOYUECwlkOvSg8cCWBus5NpcQk1GefljmPFvx6hX3tvsnIRAaNcal
ZpkXj95t3RjwDS8J2VnQpaeikGeDSZE1j5Jz6gEyymfkv7OWcx8dCWd0OjwyXvaELMyhwiQ6IXVX
1lXmlvY9r7dKRC/WW8MVT5MAmRIk99Cq1KwjVo1ujpaJSkoQWrpQTNIXB5YqxPlUY/ZoVyY8HRls
WU4h8r675Lz34n6UbFL0FtA1QOK1S/iHMmvfZb005TWJZjbLHLVY0b3M/szgw08+R5wKE/hR139E
A7E+44XxwfmnyF/yeKzQKRR38oFQC65twl3fur8KP1v78oelR7v51oWkHswex5pOwfhCMKXeDgsa
wuYh+vKulpelCaYw+zOY7kwcKdmDC0CRtsB9HBZLyDhsuTt7URI0xkvMuhlPWwI1cvnLsU9edEvq
kwbxjm0ZswvbmYwQ6+Z5OOPVlRFt1GpDf4+LSh6haqxvLP70FhusM3waKo4EKDDxeI22sdXJNjNt
n38WxYXYeCmiRymOFNJAMxHMDeqnxpE8qxMYXO99VLDQxUuXDgKzckx0UGJbOONio1fnRBQ+Ukwh
F5LUpR+QCUNq6EWcYJb3JZsLVO2zWNg9EGmwZlgMVyae9IojMIn+quEiBuKBsgKp6oAeYlzAL7hY
518xv08m2ThuwcREIQ30MtIHc+fDr5X6XzmdrexBKRC6CH9W89J3nIAZUw8WbwBSZvK5TYgqKVoH
FTeTje6Cr0ViXcXp6K3UFChph3KyUrcW7iiYhfbPrl+Q/g7G9xlTHvA/NQPzb5sz50BQ1awp9+MP
mK2lM/xWzwprgq5RXDOgV4EfLFO60Pj0WTvM+h3wF081HJDkzP1pQwYVFji0MVyu7XDGFppctRZH
B+pOtIGk3TJwksdgQQgbrwr6VhyCXYm5DDG2ueWe8aONoz4oN1mq5dnDdCQizcbytyx+1XQdaDeb
36QAvsXf6FV03R+wBnK78a4gBUX4oxYbFsEoXTf174SNsoO8JQtQ+3VwI5t0sOdXP1zTfG0vfLfW
2YJmGaLdZbzJBoRFI0DP/6fZACoy5LUrYdYLt1Bx8YDasmUYUj5K+xTqZ99VacH2l3L1rRDwktT/
E6lGvjUXEiWc28rVFwVJRDQRzfixLjlk4AeUdc9JzMOsMyPUDOkNQw7uZHDVgZlkYyCrSvOtjCU4
PtT1OVa2fb8nDJi8pDvJOAcvvAwcq2Uxt1hYbAZ0Bxcho3yuIHdtMYRBoivg3fupXg79HRs//XOM
6w1eXGiIZYg4X59b6TJZ0nng/3PcgEKrl1iE2IIiOtpXhqtLS4+KVWmpEZJrs00TV7IMAPCAjCBE
5RbmkWMLtiy33Tx4PVTgZ/YTtr0mfJTFM00+wQ0zAslZdhWXi8/E7wsqo1T8KSVck8nsQtJeByEq
9Ms9w0VS/d5NfJ/UO2gfPXvYd9d/p9rbIdJtdNXT6BPUtZbafzUkXmR88Ze4hEst9tDiN9u/Ar4s
AutTtdfFHF4xceUnKIYhravgTdbNvFfjWXkL+D7KcCUH5Ci/o+5PRkwPBpRqt9I8twzefCKLRNsM
11R3OdQAjZaDvKbwVK4uxMaRrvkxAn6IWdFRD+TzzuP6hmiEu9HEd0Vurnw3tDPgX8QMhCaXXF7C
k+UABVHw/Z2xg7u6+cv2CjIVDG4CXBYe/XcDRTtJA18KRjI0Dcn4mbbLznkE0SMI3o15k/pr5u0p
bJDq07iSlqWxK9R9m2K/ZPwiA6kCejfZOFs4HQl+R3cLZR9iTeVe69fSuCris6mfVPna16QGnYvg
rTl7wK28pNlx1v+U5YrYLox1a8bYBRytGm3slJO72Fj2tZloB5kMKjuPY3clXcS2n4W110j5g/CE
VsJiOT0K88MZ1qjbDOPDAOQyip3Rf48A96V6ttKt+MOZx/rsIqR8JPgW+rHSABWuCsfzEPypUKkd
ajHH9QpyEuAl5jjDbVSu7cPOPqTmu3MrNwUyjbsRJSUmMTZtnec0JLA1noiF0w/TQOj4gniYhmfb
n7X9yokPcNQLvIjokAbStRdiYoxZzIBb+gKQ4jQkazRSPOVGeBZo/EQ4AMOfFhzVdsR2VbkhNnl9
p6onJ8QRsNWIiAHhbK7ExwLy3iLQiUn94HNYSPDRTPj/puaUhH8qMU+d9Ha6NUJpoYnOAGzs/s9L
QZiNrwG4Hy2gPpA2w0XhGV9O91IOBnWQqGYc4gUPMmmtSFqkrzgTb8l84q1m2lwAyyFloJrSFdR9
i6cLCVUkvROmA7DZueX85W6dV/NWJ535UMiSmF1QlKocGCIWbzkG3zk0K8p2umtI4Yvvmv0JRBIq
z/A1jsteWvr5PSINPfrtif9xtDXuRBeTHAmk/1Bp1MtinSMVMz7BrtCF1Q6zaXDI4MYYd8g1q6sD
QlRemIHwDR1JFDe4KR/5b2Rq9CUT2SZyXl7xHU1/0fSP92/h1Dsf6FNt10C9c4U7eVlgA2MEwEcq
QtuTtcA8eYWSL9k4dFjL2Yrh62JCelellswDpmtfiEkVmhhALVIq3JKPsuLIzNE9U0LbbnJjXxLA
4njHSbvw6ykHC4k8moPQucgw6krv7AXzW0DQgESY5U6FmeBCCwQOVD50mCoj+nbsn75jbMY8k7tk
4qY2mQSzqTsgxeyMV9ZwVcsP0qJoi15rYSDuLkVd9dWBEAGkirtshXxe35TraAXN3hwsrTrXyp3H
BWY/0rZCxG84x7NSnAuZlvAvSCTE5xJHthXveuD7SnpT/zMfJayRXCwKOuPS/rCkDdmeOKIxG+96
zUYZ3SEw/tWNbR9fhnxexQtdQ/iM0WrIv5NDwtxMkSqxDslVHAFj9Oy8Q21+OtXGcDBDLnTFJcAG
TJy/LavO5Yet/wFwxBw9LU8R6hYUpXMj2bIqCAfaCorbefGPr0JSAjt0vHlyKFWNDJxNjN8g5zEC
ECCnW6KRPphI6zXSlbVh0c+XiI7Tt56f1bfHUevskEqO4QUEb6Yp7EnOJQ7/1clOC12f6klv6+eP
FIH/NHCgl0zHIL5IU+kX8EG0rV8PuiGrsDXj7NWNE0k+wSpaTXjoG6RviNMRmSygGCIVklvtln4F
aClfM4Y+bUBp1i8JhFTA4PhEfXb7q9Q9EFZwE36gjaRK8stpuRdUrslZbfz0IV8wnUittBQTxhjv
IZwW7Z+MNFDAGOOvxdfUeti1YS8ZZ2M+crD9BZ70eMkMtGr0fw0wgMA8uT5woNcQ4oSJwmKiQA/U
te3dq+7byf5icHkDfNRNKFMUnCsES8Hm6RebsX+3OvnoqADIeIkvxHMFTBQMFh1qhgl1MK4enVB8
uQGL9GlJVCkj3/v2JVZ/FPtspviKidO3KxBgjyqSEPRaOfry06nerT1r1+O6H/aE68Tyqp8O3aKD
vbjK4qtlpusINJCztYwBOaODAT/5AmA/UFbGStXe4R+kmqBudO80MSwmtxFbhg+sYC/tzk2ap/C5
+CkKfx984DDwW4MMTRJCuGO/gDKqN521S8pdGV0j/7Pr4QhMVyNijM/a8/dNjzglcMG/sbm4DP5M
HxExjJxU/a4y/7eFeBxMEGDA97cMthnZFNcAnznakYOz6dcI9ZLIlfj0vHPMsy4fov7JEmjnrmQS
wAEqCOaSj2waycYyl6ipEFWDWmgKseRchVL7AFmfm+W6cWlPI5wEWgljcsw6RNRwg9jBrzjBqMIJ
Lgjj22aXwI4ar5gbIZB3w3gWEseIOy5opEWcvqHhg2ZL7j2JF+CqebZRETi3JLiw64YOFhsiMTOk
6KhpKmsnW+t6WA5RJvTJhKo106a2V6b/PSKpCKUDV0qSPtXwCgCPLJ7tEoVHyrwzC8ub3SAgJGO5
pj0Ysn7cJMNnGp4K6doGry45Rrwb9bQH4ajX/VrU83Dv5MkCpVdXHtQ5mvZslWn/bFaZvPluevjI
apeQR8QUX6/NTnXN+mC1/HHl0pN2nN1Q5DybycqRl5+EHlMrBpY+7MHZZ4G/CQjdV9y+f/TAXX2H
XMM/iSwLzTw6JrFw25i8PII0Ry9dWOorgUM0OAEHsgdyLupi9mzGL7X+1JfOCqGUEK2QzQ/QicYK
iDxSdqOx7Sr0i2bqGvzrsdPCK4ONXiq27Kn0MV+u/X4L/GFJR7zGgFw8ciRVRDVR4sipmn31wINF
0GHVoCZextqxbonE4uBaTQ/uIjH8mKDTOSJFmYZF6nMZvHAp589ow/+rWgR/RWbMDQ/GFQEZlhoH
6U+zSA1hcvwTJiYi/9PD2J3D9pl0v2QGYh6gQrbhPUNXWcveTGq+ouY+TLSUVQev2TLHVxfysnsu
ux42hbGhgPyPZ+9AQ43HsbhSVz7o7cAO5qdPn/OGwQ2JOykV92gB94A0sjtnJr5VaR3WsxwEjJ0o
ujE0knMa4V+0Hw17ev8hNuC+O2vWGUOgKHkJVrrxr0m2tMDNFDYKsVenWKAg04ga8UYIXGQtmfcI
FE6IaRtwxuEtar5KbLjaasAgz93LnxEAT6brsXMHlT+OhSsnov4cFO40uL5guWe8ge4wwMXCfug3
6j2ExqNLfsuSoTw48pj3CtNsN8yGepg7zZePPkYmQPZPNtbsTmPFpiZ6NdeMCUN9xznJ8cwLgIiM
/LpFSHdcAU/O14iNsmgpwrT3/ES0QwqBlABZ9rfdHBxdyJi8xaid2XBkGEQ8V8waAhT0KUDkIRCj
IamOi6rikiB+JATG7fIrOYIkkBzT9jZ8NcmKP1+PrgwNar3hfS7zl8Ry2VU/ZbQX/JSNsIAE/RmD
QRrseL7Ebq22x9i0AIv4uLx/4Q/dJkKCJY1cH8Vl0CNaToK5hCC8Pdv9G4uChEgjGldBvLr71kr4
Kaf6SyVHiCDSlvneRu/N0FSb706jzc8i8oBdSLgAGHajGGHKVbU5gIgQrsOXEHB9myFl6t4zdU5B
vLXT18DUXRcR2ga8gMlToA4ZZDGfhBFhRvUXWkkkHjXEWfgr8zhwcZU3wGOc/En4pF5n1tORHlKl
0XHXhLitlFfF7VVnrCH+RTcIcyKpysdcLkZOQYEhgdSLbYQtWO2AVa5ReVfVu1TuFXs3obnU1AVj
VZp8ZUzcE09/atCsyXCcveCbTXMtOwzO8iLhdmIQRWRQfMHwG/+xd1690VzZuf4rwnftkisHw5oL
dnd1zk2yyZsCY+Wc69efZ3/SeKQ5wNi+9wAjQCLZcYe13vWGdbtS2lXubIHFMihSYKndp1YCHRgE
CTEbmxSQFFFmB8UhLGgBFB0xcIU0lra8fTLnLbnwNmumjNsFISAPk/mS2m/F8JoxOHtgFlGDH49z
K7PghDAl1vhOOD3TvWmiRer34pTnyBNi4ZxraBx3zLeoYbBJItdHdaOBM2XDmVPrX4g2hWaGRPF5
dQ6HrxaaJNsVy6OwuHJGz7TaQsvmUFddkGkg/Eunb7FLYJHG9pdh91z/XFYsbhvXH/jSFRV7j8p8
FvfboNpSJ4wNNKUO8A48S5i9jsJXb+HNJWo3gPFEOYsuPdY57zC3CkHjfUgExRgvfGGLDJsD/ceM
/ywQEvGldk+8RCpG751bmTnN2GzearSHywHSCbCK1wKgrCJzK7MgRq40KBUaKifNYfhXndnJ4cmA
BK6sqZd7hIOwo7CXN3d5yMznIuqcCETnJoie+vOAd16drWx9o9O/wuKH1InBXjSHzmIsAY9KSJ4U
K4O/bPMTZvKN4k7hR+ig7OOgKQ/wUGSkRxC1M6Jq7S1jzb7bBIjcBLlIIuVnJZoyai8QBMSItMbb
LMIh9gj0z5QrWzIqaOW50s5f6nuOIYkGnVydBc5dqhBOYMsgw3I0BsiQQ8C6IC5AZvmfIuvW4jAX
fgbKu2fjnu5Gbo1RPdP+uUA01PDQDnfJB6WlBoHW3DMXf+EoFbRkVirSSHHESdbiySRjoOE/CdO6
8CkiIsIEdQuMq2ke9WcZdYCibVNMpCLcgIriErA2oz1K7lJCxrJuqq1TmphJtYt0XNr6vIxOZrgF
T8Q7+aF3rRnwEq+L6et1yK4R71oN5BmJXL2VzvVIGJeuQ/9gApjN3igeDegblttatwgTHWACEwQS
fwfKD1xxGlc1L1L6PRl03ukClxdMKR40ju4hXzLyFPYF4U9t8oR2ddePa2fSID1hM3JumbjRXIBi
L7p2E4n4BZMz+mRLJ9m8ewz+nSNDAQJTnGHTc5yN8owRfZMeTJmZ/LTlfPMNyG6kLeP4R+f9cxZh
zS3rzSFXy+/BubGhKZZefdC5WWnahKvhXCkOUgRMoaSLVMeoCCgPCTPMEJbGY+VIq6QnKGjaRZC4
Qy44rN2CB/pkP7g0NdJokgxUdafnR1otbO24SFU4vEcZdlC2xphALDGd2T6jyqLjgDXaWWUtInAa
L3ClCB0hQ4CNvjQXAK7Gx2h4boE7RwQWEmGvljCYSC+yAHo5f/vqKgPxkYA4XbD58iVqmPiT5S4X
R985xt5jHbznXU0wm3vQO7QCAFTGKQNliQvCEHgt7cT/h48asZu6NWCj1mQA1PSsJQxwunvkfaW2
M/jSUNMWS7RE4xLadju8i4O1IdYhKI8ZCa8emRUZJWIOdY10lx2aWxNXgaL8jLWnEvnxk9k/lxa8
bUw3tOnFY2RmZJ+axWxaneYHtVEerPFVNKqFZbiVenbkDfiGtYzXzDuame4W5E9SlxrDehhehG1b
EtMjQim3XXoASE9suKc+e/LQWKYmrZvC02qJG+CUIFHrqitipDPMvE1/VlK7Zc2ralkYi/EWPQ5f
t5fnqAIHqiB6+8FMoZVg7N1sMhoTIj94UO7uR5Yb8yVh56X1L4Zyx5yHXUeuK32foKK1F5DrB5o8
DggDFy/eSk2F0YCvWmwFG5Oa4fUnIppeI4kwrvcUC/Bxb1obbXyBZVraa5T+hnX10/Rh9IH9RE+Y
kj9LwjHIrv8UQIFsawdNPuPv9Ji257Z4qMkTyHGwEA+NzgXJgV7f4hH2GLXg2GDWEsJeuTv61aJx
Mq2b4Pk66VGXX3r8j6xlWeJcis2w4mrdnhg6SVkyNwrNj4QzbQx15suPGOnCZUnXWkfpXT6bnwjq
ddz665CEIHrr3pdZNPWcALOZwJJAUCTKNUW+sw9FTQaAAe+D+wljMGLHCkSoqsUYBm7XFL0W6jfu
Il61q+uaK201ZW8pAydD6/gbYAygQyjthNVcwMgoFluhI1135AbmZO+8qlANQuPDjF698jyOsHgp
r1rqZHnZOcApZLKhv3kO6RfLHqfhBwaf7RzrUKY3E0eCHhCWzldfPI/5W0HqWwQPUW2Ko9I99WI+
shKno8J8J+ihw1rfwCikMsIGCR/q9xhdv4ddrJc0i1ElmAA1UsfJuu16+PzUWodny0vmGkQPfosb
BTLsWSm2lTwrwGIsfyV9eiUVDLlk3hw4Zljm1TqTjIfS/8gih5oYkhSE/nZVzx2A0b0Ygzn4JDTF
Kde/lIFENTLF9G4Z0KN7E1PH8hbbS/Wkd+dGP+aZ9PCRY0bVroWOScXb23kGtHuo8yO73FLPZkX0
dACGcjWLzSDB+5o39SZt30rs2tI053vCPBzeJKFyuRCTL2RBid0a7SOCD6Fh3jwzWxcafh1N8/AA
BZBRsq+/MpnAbtcR4qsNQ1ed778YPkoYwZ70Qfy5AIAB/4P4Orra0qfCuhHjJcbXUfAV9qfE2XbL
PkLfaZYIbOiEHjprAT5Ux6uBUzYi57ZdhspZdch5PdDyaNBbIDBjsQDrQ2f5hrbHpQ3SBdURwjyj
IDyqbTwCOXS9SdiBUXGHRxVjL9IzY3ge6KKg0cSv3QP2I+9Ael45L0cXPQ+eQCfNpHGtvjLtnjfg
uzJJulK4CFH4QWjDIoLijIKD771FeVYJ6/DiKtF1yPJWUxUU+xPS2Ce5wd1/K72DwmMiE9YXP/8g
nZKn4iOcWajS8PwEVWsOTIl4zKci/YQAB8WA1CUJL6mjD5OBxUTtW19pwcUA2mtOYn7qA5wM4c5J
Porp9gfeFyC7DiLy8ZaYFUrxu6mtffKjCi4F5YVSOVqPS2s8gJg6DH+mZWAu6+SU6c5MM3Z4y7UT
GBel1TKgO1XqxnW6fm4meFmoJ+RtgN4pgJjgBonJUZfymZ/g2ueSR90I/yrc2AL65WZu+5pv7ybZ
Oyk54HbB1FOIndFe69tSuaqQTyegwqpoFhGEIIKIAZoi3INYu7RgLXvg54Swd0V8lD0vMK6SIKMW
qDObUjRIM5poaiDGBpGgnksfmOVCiKcDYhqcQtOzbKr9+JCcMeBP8AiJGXT2V8HjA89RY1xLaDk4
j4UAq2aGRQUMm0LjAozO6cOZEkIj/Sb8wCWGK7yLLeicsNNxguLzFXUlWAuxa3OpnFOukhe+Fbg0
KZXAS4n3rpZs+K9hesYdl6kQThoJL6RM70r5qNDX1QQITEISxsWdYLXFxDVDPbhTeWD70OBYreWv
OeLMYsdEd8i/jBoh55KpSe1Nrpe+xjJaRpo+pnQWO1qbhHcmYWEm0mLMoLoBw0PYpApmWE3OzWvS
sEJfUbl4fhIwQTODZ5pwznJOCRy5BkueqTq1GEk7MTMd33kr8o+QIrLeNuY+XWLgla2Jx3M7CyO+
pZjFAcUogK+i10tpCkbMezJWKFRBxRXKHENaptp6avao3tEJM18r9thnoQEx80UmrJ6xRNhJJlQb
ty0xMdgk6D1k4xKgAMLtFEKpM+sGh0b3UuKawcAUKK221vhQIcpf1OO2vaIbtWnDEuuEbfuD125B
lwxESDZnzSqCtiV91X29Cop4Rs4YuA6McjQaSB3yCwdLq95C854l9lrlC4wYlLM4gQuXbbHTZWAC
Y6mzAizYT6r9FCJVcRg8Xzi74zB90CzOk9XjNBu6SxBgxfxu46ad1eqcSK9FqXLaEXcgmxww97Fe
gTuF9lHjcovxMqjyD9k+yv1SUqB5z2P7XlEMty1rTNvhPueWYHeUh25GWOuCfek67VNUXImkwAmv
mRU4ek4Rcxi8blZFtu8dCf4oKCfmXCVHI3bOa0d+nH6yuMSNojtHRkWjB42IQ1VMxiGWWsI5Vd36
KGKnERg4P4dYpNoValyk0yhB5H0VrTTZYoF9xrSAEq4z1dEc7nWGs9ydubYUQcjWvzONaBsASOCp
0L/3xUF9C4oVdhvYt3MN0IvkWOO5tRQAhO0Q8jx43fYFmsB7OJ0YGY4MzmuORidkWlefx+Jox4+9
/Rl1H708rQgHoFgrEmhe1sXwOQcUbJkOcruky049CnPiQ3QUAVBWfr9gOr4/j9tRmrMgcBiIak24
as6bSFl4doCy6Ny6VHveCSZ4ogFZU9MzeFC7rxR7lyB7z8MXCRO46g2IFOc4g/jiAjThbD18jvYB
R7VA+TbIcHWukTzNw+HVwPu82UvOt9HuVXOjognwnhztqknfLNQpu0QxpJ+1jer2qKoLhIQa+nB1
bvX+WksoAmAhEqY7x3AkzI6a9eIr7HBYRPK4kRaRW0ZLGklxoYqujlcOH2whedcJ4kbdocmCr2+I
cXtzlyVXiCRUacNsXwWpUWLMe4/SGbFvoQyM0O+pupMtiD5YamyLoef4ZSwEQYmkCaa8a+h04Sx/
URlJtgHRoA82E5MKQ4ZXOdzp/VLDGjINPxUNIbpyMauWgRkqqPE2MCWalsOqXELOKFYsRHPdM9cP
o0cBnI0UoyFjT4v2Wp6g0eq4lDVuATUYK98mAewIKS7NBuT9EY/nWagcehkQCpDRGXA4uFrcBDlL
JUE7xy0JmYaynHILrMdZjyvOaNEDaZmLMloYa9YgJVSvxYY7oQtXgPTx9FzXmEnuM+2cpNcWL4Fw
h/pGKl2D5c44Z+Es6cpFa4SZPZVEXVxTOmbCfRDOvelZDFdvVdBuKyxKZkBzTCigqw/4b9LU1dEj
5i5D/j2Ailj0GUKp0qigfencJj9HYf8ZcP20db1Nx1VFHhu2P43N2c3cxGve0/qjMy/BzF8N02cQ
kKGC+iBeOMZbCou2uv30udvCD2zFBUTZaS+9hNpjC4mB4AeAyK+AXs0m67I91DRVtr6Ki3swXJQp
Z+dtShZf1O0U/z4Fe/uuO2t5CnamWi2ckUis5xqPWzGgZpLMQSvsEuUaNqV5kByItcLJjQ+5F8ZP
gsDJTIsEKcpInDn9t5T0siqlvmlNqnO+HSL0IgYUgcu01iBOEyw7prTAag9XAdT/aGG68dTB4s+Z
iBXVCsTIUF2d+U7aVmRm5wQrgnzWq0d8QdsFX1lRngwEWrilW7sW/rnKJ5rSxMvdTcYWIYThNzZ7
+K6zjnbUO4nuBXdkQW+2u6WYtlSEQlYG65D7v1IKYKL+IYaEX8PUdZjJxhIbE7sn4MDJ5aPCi0Cv
1zoRhflnpWObIUG84vqaWBKaxb4MdFLSpdUHCDcw8wILyN9tcnTrXfDoGgI44JOAQ8fNNaZY8g3t
gS4fi9VZrSEQ9hER4QvSDhAwaEMIS2i6Fw3G0HDWMAz3Cfboh6cK+/4CRfBae8oxHouuhgoON57U
4qzQgxeUCvHrhGUgHF/qTjjc1dNEzg51Dji1xpnuRCu9WgzNSReDCFEg2i8nnkzDUXHbMcRVXxw2
GYo5ZSUGBzEXGPaPtvFEICTz5i3zPPqqfWkTNz8v8QsVyIWn09XS1GnjLdG3DB9kki1ufvHy8/CR
R9ieO5+V5AiHB9pnvinsBRPdVSNAUAwW+7V3qVDku5m8hXXbyuesXY+W6zV4S65Kj4eb4wcAyqQl
G8+Kl0ZxKOhFBk2G/ewCv074ZWW7js8zQAuIPISmW5nLHwmugnh44fC9F5QNRRjUBwZcPu/mJAdr
2G/k3sV4V9i9QM6EoREU5EQ++1Qw3rkaiVldpVBRytX0CD5DftIwB33nPKKRi4Jjy9ar43er/wij
eYdwqwZ2uFXBXjYvdfGSlfCllsLksHep1lpmT2XdY8WHJVm5zG0Xv6qygHTuet4eMKSPXzWhtQ6Z
NCO+1WQOuW9juEw9dhsSQ713jeGHgjB0HVtrMdN2sUBNhnmtVpQMgNfBfqxvNmINvNRJPPVYJhgz
JLhIbHwWor6vuQYX+HQGb4BDCYMAIjiQDEHT59DTGecKi5tig0gmbG61chj1Jwu3CrR9sENjb+mz
YTugvHVebKZhk4VP+pisTP01Vx9ZnaqCvAomp+hgJ6hCJXe7hSoFl5phWmF7i13JkdkTt6louSa0
MP2M1JCHUX2vFHRdblucHVKbQ/U6KG8qXJOavR2288kMZ479MlIIxoQmrTxv0wR7TX9R/DP2r7K3
KfR9Ym6iZG+GT451g8DW4lHxMilryMhBcI3B8RXr5LMDtA3LunCuAbCKDyhqfDArGqu91OwMSmf8
JGRvjZi5nMjQGhU386Ee6SOQKKxL6W4TnTqgTnQBunQ8jyrCbuc6DVECXUbXngbpNE1rSb+rkGES
kCtZAqVNXob8qaDbyreYpsWtqC+6wF8wfp5VjwN0Ybn/5AOVWlIkthl0JBnz+oosCDvECSy/BfI3
ed1YONbmpgtWXrnI9RlO1RtsIRPYfTkMTlM+eZjcNmtB/PLMY9gfJogmxjLL30ZlMdq3XKcSn3PJ
MuGym42t7OQrRphq/aKFNzV/nLDiYsAiLUN9keA9DF92wRNQ7LY+JuUv4FBTQoBf6y1zvusUJHmE
nu90717ATlhMCQEdLza2BOZcTt3eRJTA6yw7tH1YOYBwRf0lqE4D2imYmh1MGtpIzIbNcTcQWl1h
OQKwKrUI6RFcRSfsDfx2QEu7cKy7klBy7YMYxRYaiRwPDRvpov+mq98Rr7VHgCdb70AtROS4Ys8X
Fh5+pwSGEmDjwtbWqfxIUOTYnDB+ro09MNZknshQBIFFS4XX/U/idvCd9GzmCTPYt3z8TGj4zJSo
DPkCfRYuTbvPvGY2r6U7RkmoRLL8IuNzkj611ufEKpCo4FNBYewf4SeEIZWOsiEoOVafBKXOxlr1
kackhxOPZYZyzAQY0mPCUnQLLNbnXn8UY4tUS2eR+iVyQiLlaQxucKk1H3ouLgD7TjlWCbDIXm82
UkOlLbC6/DNF3EKhb1orDgcx0mpDDDsfHTxR+aiV6Z42D07dExTEgIbzOwi4DBygXXvnNVtyaPi2
9HYpmnr1dghSPAJw++cRY23HzsESxcOr8Sh8rrDEasSkISkfagCypDZmDddKZBxAeAZMj5T+JY2M
h0QYY/jfXH/4/AwR2STpE9af/hSS0XAwk3Mi3/UJk6/hFm0k3ly/yUmwZYhdEdK+o7wKytMIltXQ
5Obmp0Nx1fuHnwsH6K/ZKj5APlueuMtbAhV98L4y3laPhb0YcDfSE4P7Es60XUJtoSMHZ+3Uh0Hp
ABowr7imbjXsy4w0KZcujuOqpbT6CfO18xbcI8UMDyNczHa2MdMNZvVesWboQTbqVJyqHj4/NyHc
6zh5RfuVJpCxl2TueLr4skp/p+MBEaL9FuedzyiJT081j4qyUunY0EkjOqnwNODg2KvylwCCMYar
ortmHzjbakxE8fh1XlWklHV+DyTgd0zah49ER2iI8VuwqoCrna3e3W1emXIXo0lLnJ3GMbBmBn21
uU2p1pA/15te5bwTissDy2SK10yXONgwEaGiIS0XMGfESpM8G0iKeAw/IWjD7FPB0cnmyHFAq7ON
Im/5wPPhifw0qEABn/o9ggtPdb/X+7dp2CoVcY0LCkBbBogj7oFRX9Xz2P132eNmugTk8UrYiwzI
NjEFw7A1MNXeTQM8BcpnoE2AEgeS4cpaB2y57ponX4ZyHboFvifOF8irlX+V+TEOL4O5Hdtl0+xg
2vdwBms4YNJ+0G8OMCgBcfVNZ1ugyY2+FRkAMAd2qp+m7Op9GP3cDpm07+zgBGLSZauEmqYFNAlJ
Cso/iLFlTJ3QRzEH0nUoifhKM9jo8LGC2YjtQLqOCB1MAldN4WRuItJLlHMzAhe5U7ZEdNBKUHBw
DoQypT1mkMPraxefwuhlhDpSxwAOU/dQGYdGghR0y6A9YOiXM6C8iqwXYB6puZTjVpi1U/QMBBRt
mPpZ1tyumIofQ//iyU9N+V5rl1D9lEK80iHaF9uY7svlKYPoJKHXq7rF1K18fVVabNsYt/i9l2Hb
8piUMCaRaYJZd2s2JJ5hTMCxLMa+dqzvAwV9hSlLu0SdgTzenzXihZhdsKmwsbDlS4dNDofRCDpz
8AockdcmWd18P8NDg2bCFcm+jTesMoIdgYgYQQLCIN5Vdx4pD/I+DOGOElNirSz1FknPDsc/VrOC
brhWQPXqgU3TL0fCNOpvPSrcinmJOa6Yc6SoDnvMgVaqdxvyRSuTubOMewmznr0Vfk3w4brCHUaW
wawoZtR/aImKZM3pazrvHpPJ6NFOXIJazHJDbL3bcBeHuAjgwwjdFjIY0Rth+FbidoNwvy/3YbvU
TbrFHWJUM70MdYpKS1D13CxwC7pzizp5fGzSj17lIrYMuiZhDcWsn2orIoIc9DXfW93VRMFeV++S
trAHwdOE7FLheWF2J1OFSRMdSp2lZaP3RBi1UzAHiHFcRvuItBrrKTadBxe+g1Kvr/HRpH3QyXXo
IEgiBcHWRUwd06MkRWQw7gYmJC1a4bB7bHj5k4GOc45vVfcYxQShAgXWWPRN1rLDQbtcdsMGMy4/
cmPr0jpUPtQXCsoSVIAdHmIBZExELcYe+97UWmo4P3TdTtJuRfueGhiGPvb1RhoTuvM7A8MIdQz3
U3KACNtoewN+jXUhhoABSc/ZifN4GrLUqEm2BLno40dV7GwQ5ooPa9kPW23aF8NxlD4kker9ntgu
+D0Z9JO80qM3uDqWjLEJMm48XI/OuMw5HzNEBhoCbueprK/jNszuPaAFGLUM+s6CMptvPCFNjDWr
BRco/A0QowQn+fGZJwX5wAg3lGkd+287vyMnbUHAgnfPYaFvEgwydJhebmHySPhoUFhGB/IzLaYd
UX+0hvNQPub9U8aOqQucjcZ3ycKFEf19En6kxQLHWovvLNh4zUpSgWasD9u8GMCK8MhpGaDPEC9b
0MjO1eAytW8Gxi2KciPxoLG2+bR1tI2e1TN4snI9n0EeIkpGhnwvIF8M5g37iHENqyGDckHQSwNJ
4lBg1OsD1xU0eKb+1MvXKfsgbk9UOb22krichK1ghCyH+XXFWJS3xPg9829j/Gha72LLgsVGz0JH
TfzjrKRfYVgE1m5Ul8rYKuqZ4K9JnBFoZKzcDcOXFqpVyg3f0v0nAbho+CKqUFQHNL94nPktjItv
jzYblwvl0PnP6fiVmNG8DwFZBpvQvaPBJs4XA4ZaSYoJ+KkwsCi2q+s4Xkh2TQnwiN/5BvDTJsih
Z04z0FihioMVgmcozE1zmWC0zV+xsaHrM67Fp6GwCdNd98QaU5DG/rsDFY9qFLo7y5WGiC+lUvGH
sTxgzysfOqFuVM9MOVLeU2swdzZEpMRb7Z1x5k1rTrt17DyWOG3hIqN+VtlTwZjCgk4r3+gbC0wg
maznaxZ4oT/z6pNwSwo6+7QcjvhINwgP/ZeUCDAPF2Wm2DfHR/mOSuCsoTbH/FZMUaKPuv/iY2z7
k2Vvw/RRdpaAolSbdnhJ1RMflS3tAUgDH2OPfebgar1Hjim5eXkuwXq9fttKR1C9EfTJrhZZ57lS
fcHit6W3yg8cxQRjgwNDFq5qMW5B7CwWjo8skDNA++QYpMP2iUkN57WBaWr50KrFtkvfJiBJJEn+
auqxV9iFxpMCnNIyYOgx50ETZ3GD4Zp2CGIsBe6SuUn9HDCEBgZTX41JA4OhBe8Ij1apeey77bSc
og1PnQyPovriDeJBIbxOGOmVGO2vVf1UEZbcfSnjzpOeCus4Oru62JndmSECpqjxeArVLyNu2IHn
qr5E9UWVn4rslPTzGJwqg9I4Z4/4AxkR34r3ZKa3nusuWErTCpP5qnjO4462i7GWj3kvIpKGGaD2
aOeX0T4VIP5RelbBIOHx6u8B3k8TGmpgeXz2X7tpHU+QllZ0P+h2cvkalQeRyWuQNDeBq1FVwWbG
ZVmBvdzhN7pqrUcDHi+fMsdpkm7k4aQqBwJ+/OhR96alUxSuGkeE6R57qOsaCFpEpcBz8DsBjmJ9
CfqochWFm9x4S1Jr5vX2Qa0HOsONgjm2tjbKVw0Le0eX1lYLMm+dS2bfBWI5bj86L7guRPVykjDl
7b876YJxlx4cR2gmyHwXZXUt+mQuNTaD73YNzGp2n5j3Qb6KO7cFG28w/1rGGC5JVQOF6XMoPgsN
Xwi30bYJCrpxRIr1rUMEyPwvWPmSh/T+tSte2gYcmLcOJHukcDeYasGUi5dOcJfx51NBhykmF1Pm
VtGuwXHLZmtjM2qZNNZnn650nDGgGPBJ1teyQnMRg8Z6Zzw1tfiADKCudon1rhtEpcBjTHZTse7N
QwkULav3GPsQvPdw7NQWifGe1UyxQBchQzl43FLOxy9D8qRYuKijddOp8key7xibKBGQLDR65RL0
L726cgZ6ocf4LbchaTWcOgFmUfWH0VK0SG8TomMdToklDIH6LbnEkJnsCvKOG/KSjYp7voL481Hj
uxohHtpxABUFrD84lxwy9XTwy3OOSZJk0BJJr2n8CtOMRqUAsYCyBwrjkDzAbA6BHayEMlrIzI/k
MuHo2vSkevWrRnPHdlP0b6XAbhq4eO0Fk0PN6QCZd9x9HsB1Qv3Wam8eMNgEbjNregbwtFFB/DSi
yfC2drqq2hXpKlyKXKrcX0EGQUOD4aGyDJVnY6RQjC8tjjPcW4yWffkgRIoZVBFmtWwyFYidSHRX
GHRzb4rz1YezL3j2qbEOSKaggNA29MiX3nwSqgh5hVcYPjfMQ3ln/nA2h01RPucUJlIHyWd4F9Sa
qHYJUwT952rw4LX3gPgmBPEuEELfZ0nYZEgfkfdtAWfl8I/2eXefEElJoKktx5E3XHX1ybKuuQya
wWengMhwAJI8WkKUY6SkH8gqFjYBHk9rOQ3kHEjIwiWJUIDkXkvkwq2j9DmdnhlWH6Z05RsFrehL
o5+pqWBN19y90+TqnPYB7hXAP4FDUOjbVB1Dc8NiEmRzxUfFbXLtknpmS2SOQz+tyBdn0WqNMNIo
gdy+e/+1CoFuIein4MqO6xAAQKbTI5y1aLwPw4bGzdaPUn/ux8+qfHPCL48epDTJLrA2WYG845rz
c/JDOgeDZ5lvDuKquMVMAiqWTbj1m4OsvAGDCUyM6OkHZZ2Ln3va3NF9Ys5iSG7PUqVA+6HXDDDp
kACLmIkwsYruP37597/9579/DP/hf+WnPBn9PKv/9p/8+0dejLz4oPmnf/3b4a1rvsqff/Nfv/PX
v/jb8is/vKVf9b/8pf3Vvf3zL4gX8l8PyhP/8cLmb83bX/5lkTVhM57br2q8fNVt0vx8AbwF8Zv/
0x/+8vXzUW5j8fXbj4+8zRrxaH6YZz/++NH687cfimH//Ix+/4jE4//xQ/EOf/uxz7O3j/z/+4Ov
t7r57Yf1q24omu3gemHYiurYPFT/9cdPZN3QHcOxTUezdcv68UuWV03w2w9d+9UyNc1wZNOxVV1V
nB+/1Hn79x/B3lAd1YIrIPOHP/7+xv/y3f3ju/wlawmlxwig/u2Haqg/fil+/47FO7NU2VYNTee/
a6oj64rDiyg+3i5h5vPryr8R3TdGUTGStKIiNoKEJEXQ4BpvXpnDvLsmV2j1s6xgjLpM+0WdMJpE
VEQgL+ZaFlKbZ1X+Vv2ZWsKr5rfac1e8+SLg9M68Sa9Bgs+KuYaWLOOQQBhQSfttg+AsjY8MxTyc
gGidfDjDNjIwkGW/ruIRwdy1j0gIQMAVBisZ4wCOelUhyefRsjYRyj4I4trE5eM29iEvHVe2Fy2k
5WmXksQhFEs18QYbPdlgMFji689dHU97auCYvywXWziNZfQVIhskkduEgk6RGtqz9FWiaI5uvvaS
9K5xz6RNeIbCPeFQND4Yz2xSanUEJRj/5sKuhM2qkecT0fSDWy2TF9vYSsq8f8uX4S5bkhV97Tn8
CH1BHQdlsFpLKwKC9ddWBPI8BC62fKjjAyHjmdHa5stLtyJ2DPskTN925rcHrxYkIDvgGA70BwcS
uxOEPWhkdZjuzrXSZuiUhHnR2q9dWtetvEJWZGMhRJLAsthpEKsZG0cMwDGOQ0IYujqNsbQenH3H
64FwRgLRu5kc1OHFaDbkfHm01Q3gxk03tjkEb881U9KJ5hAv9HfR7BAOiqf1A+ITZvkKIuEWifN8
pPrI5kwUwDEtBfAULuVD+8YNw7llxDsF/Gk6QMDBrx6wdRhdOjtwqxEccGNbzG7pW2BKEgc2M67F
p/49Gg/KB2KgQ3LKg2LX6dTQxJWouv9l13WGpWKK3UeXu1GtG/MCuiy3a0DCxxR9O0XdcwGn2/87
//6b809V9H91/l3fsl/2b1WY/eUM/PlHv5+BivqrodiK7eiarGqmrZh/PwP5ic4hKPM/y1QdzTH+
fAY6ju4ots3RxBEoDs5/nIG2w0NxdHEMWpqu/2/OQItn/8sRiGrYoVxVTE5jS7P++QhsIiNTzR68
1MmzbaKMwTaKDQSP79Rzm96qhTRYJpkaQxiHcHtIAhI0KCuDxjuY6KzR5rpSZzCvEzLaBIirKdxb
5TNuDtNVPkS7tPqySuiyTvFcOs5HaQ3ViuTgXMeYIsVUxTKiiBgjTG+ynwhob5YfgYMer4LSWdvQ
fVWSpOup2jWxifWpqEVsTplBkRal0WBliCoVy2u6w1RdWBKAo8YI0ASOH2Tr22IeHXZOulIKBiil
zcvGYNega/cqJrqwCF5DSVk5N9NP94PffJtlJZzJ5WXp4DleH5y+3aqV6RqmukhTjbxjozhjKD23
Qnn+f9vrv9teqvwvt1f3lry/VZ9/LjBU8Se/by5N/tXQLFujsnAM1dRMbvDfCwxF/lXXdRa0LZvs
P8P4x+ayxY9k26DwoMrQLH7yx96y9F/5V800VYXigh/8L6oLW/nLzuLBdZ6UV0Z14yiypvOi/1xc
yB76VC8vO7dvJjyYDXnz8x+KMeDMhQd4xpA0aDehslJqhm86FkVARmlKNEScxsradEq8z3NEJonW
1ofWT57VNF6RN6HsEZjfAxy4VqnmyftuHLmgEyKL1y0amKlGUNDBwAy10mN6MiGi70CmbAvTzsHs
b7FuIcvo6DGNXnLI/ugZu9g27GwzrKR1Kb1aapoflGy08CMA0lIMvKNbFH1tFCyU1LfcLjazWxaD
IeWnzLKbVa43e7+l9QnTTtkEfqyRk1iT7OpF8Ql2H3Mbp2owzhyctadH6MtQOcSToq6DvMy2eWpV
BMwCSdIraRvTqv/4R+7jMZW1wVrxnGirejDJUAwjNInwBA+1AiMqiyOotNAoRTrhZQQXJ3M50jwM
qm3/8qfF90cJ+eeSURNL7U/npeno1J02dum6ZmiKYv78+Z9KRrtKjakzGhmiJVBCPSj52rbkhdXa
yuPw4Df6JvdM+z6Zw//j60yWHMe1LftFNAPBfuruklyt9xGRMaFlZGawAVsQbMCvr0Xlrbr1Jm9C
k6dZergkEjg4Z++1F3zIhI8tiWgP6dIS5ItMYZnyr6FD2jLEIKbe4deKtzZYxFugkIBbs+Wc5+45
7f3so0jQkIcNoYKT5wJBJQDOn1BpxOVAClSz8HUNyfBkMtzzIiZtl6AFz2M8zgqsBSkorfJPcZdD
zgqIfCprslUzxtiQJcY52hvhfcOLHmFwHUD0dpG3cxrMPVNSXtxIt7c6moKdcoiOm5vRe0uHl3Ic
iWCaIffUI5lSSyNBCAL5m4eGaZZXNK+BO37FoaZUWepD3kX5y5oo/dzYKrun8/7sh+plbLAYLmPJ
qRvw58eodq6LDajZ/GXCtyBqBpoJlfbExbVo98IwQ0Yxg0eiSK+XPYEeJo9Aqhqvee48Fw/KiCzM
NxECJWKokzBoPvqs+NVVfnkQdQtI2baGhkHkncY1zp9COJ8s6qirTHEzbtvti5l8u6RmF7PzIk4k
q6GZSoLgye08yGPbB53D+3kd+ggAha/KnXFjvlEvTcPrtMDU1+3JbbPxAkYZXbvX/fDqmLbFov7w
4jmDMzDSZBY2p1k057cr/bey4FRv232v6RHMjMoP6/a5L6Uly6WEOKCjHp6juxwTPDpPJkCCkeeF
Yrgpa/bLIRohrDJbYZeKxnLDP+Zyt5B2zOn41jvwAK20sDpUfzZ+ESHemEigmKbb4oO5GRwHISjD
nKKKonNERT/FAvzQ9HutnfgwioUu6pJO+9RFOBMgm92r7dsRJv5nVZV3c6OQXTV/X9K++2NN4EjM
pmnfRBPvWPxKRl8SoIOZwCM460D6gLUYhpHBULV+Vjq9FioHD18n66VzdrFBk40kLnvP+nF5lrOH
8W8s7I+oJSqjKFMiuDDa3X+pFC6zNpkwfnPNeBQFriH+0resi0hjmmE6pJ77o0+8b6HidxEK531F
khFAinE67MHOiyq9Li4Vd4+Gblpa8XK/hCPC5taFirSsKQrrMSh/FmQhJkbdorUbPru8qmn252TG
NDHqSV25h6kDHTStBB3kyJ2hpNLj5i74YzAIXrsE6as270G9lIcwLoobFMtDkHnpRc7zP2Hqbb1E
GoBL6TeXgJBxnoq+OKllhfYQhwEKFKxn+NW8NSeCDr7uOqTiEE0+J4WiLKGPOXl1jrsQZX07QprN
d21XX5zcXy7JdlEth0s3FZAFm0TQqI6yMw/wQ+ccJz/AzejRjtcTnyZHZRzCsMvSoWJs2E3tdUk3
GfgCgDG3+das5w51kvG0MF2dfS980b1fvyeArFZyf2Ylxw/eEnKDIgCu4RfVU9tVOMNSWIBNF0ET
jejV0tgJHB1cVZwH12h71TM5At+xzA1e+WUOP2TCje4Vqr0KgwPV+e3kERtVO6BM8Bc+dj5rZFGh
3IxNa/k6tSsHqdrcjIpJ2N0uqRZ27w/Vn3nvBud4xH9VjeS4qIHz69gP/f7+gSzVNoT3sM9687T/
33cMP95qkP+5ZQQhXYZEUIsE1OzeVoL/f1uGVzdxZtcu3fnbVM3xouuUp90ucwpmxJGuj/PifJWy
Lt+8IQExFqZQWAxjGJttzJpAMDfviG06DkhUX1W1BrsmZZMrPPW7b8oY9KZMb0FQzk/TGpfU0TnT
duM/0WZJyDFvYDE0jGh0bh26ANgjvBFf+xxCWuwGNZzGIPgxl1h447EkRsGJlwN4XsnU110Oqd9d
Ik/Ka9pV3JVTHj52XowtfNQ/4oFkb9UGb8e8rvRzlfFEaGBI6JKFOjglshvh65Oj0vikWjcmyYd5
TOrIl9LksCBFsdlKyhE0nQoPZU9ijPeX06nmaps0OXPzP4YuuCo/ztA+ZCuEgbouSL6IMsr1cHjf
3H9V8NfYDSTKOB5NczIYtBe4RxxffyQmIdNCtDTaEzr0HEoEXmC/2rGpqL2MpupT2pdB5SWsygEl
h82J31jD8jUDDZ4G8+8IwP/VHRZmArEvjlECm3dsZHcy8QyZIw/Ka1DP3xzTl+c+9eRe9Ewnm7rC
aZeGXzIemP/2iHqDDTaOfxRuoUh3qyqLs5OBcpB5eW6cZrm0vkYyjFHGaQt5DsP4Feir91WMCDSd
dgbNZ1W+Jx2xeJ1CD9afZLobFsi0AlwbsuyOY9QHl7RgWiGlXdhSAQ0sKcIQh5quGefyVNQ83quP
9T7QE/rfJkYxSErhQZyEMN5nFs/Mc5i+M4kN08s0zX9P6ZTfKmd6qRsUUTPuu1e/rlHT2NJhFmgF
gcHedU3AJ2VDC8bMYc5GwzhSffEr9WDu4YUK5YJwLcnidzfCe6HsyOxBRLtINQ4eshZxWqk+PUep
awJsILfWnMuk3yuJt7uvh+zC/yaPFnm68GP4CzMQBqfGgRPnKGaNSE42k8gaTMO7DdziJXOFC9aK
5yeu8XD2SYmXxl8V+DUua38szUqUeynEwQS592nQWfShgy+W1NhiRIYxBcjyKkp3MLkdWYcRh8K4
+tAtLfqhYx6BEHtBAWDcXTBwGK6cCENgjdjMLl70qIKQIVqMUXDN7XIiwEbvHet+z0FEgs0tWQxq
8Hx+RR6AMlXwIVZc97oc0JUmNxqf66duof5ipc8OYboMj0WeZCgXGN71ET0nH/xuter4E6gsCvbl
FrnluY7Iywyh407r9D20cv45QpJ+qBqFOYfK67WH0V70SJl1+QrQQv8NR+cBdUlkomtYOsnVchh4
6MLZHEOBliWdUmi4LgeWplH1OWpxsbRBE9+su5IN5wtKKcBcXhOXNyiPbO9FkyCZXfLH2QfHF7i9
3BmvgtalFqhaJTasusa31YE/u6qhUo+6acOnDsvUhXpPXWpWENGnZ6/hHwDfjZQ3G4tLtqrisvYN
TUB/2QhXMr+IwB0szrCOEBY3rs+rWOvzAhj2aQ5tzF3HGUamGFZdp7sMcfi1pKM8AW7M3qqpPyYW
jURbgO5gaDe8TUAYXiPntJo6R5iro18qjL87beSdA4WUb9Idf2eLbK6tlp1a6oERLOBamyKUy8g5
nQiQaMOElQkPEAGFPbqvNR9enFp/Mwnj42COAfgLvez7htlUIze4XS+GrxQiyTB1v2WH0QpIuwAE
YTXpPoyP0sSH/Ux0y1hXyLTnusKAUb+16QiN3qSHwO0G6LJHrU3GgLqsISdV4AVVTS/XttK/JNwH
DGvsX6UZCNrrfoY+jvHEJi0VWQlFyLHY9GbAwXFIQkm4Mj2mUcMHwXOFK162hXuROY+wtDFmcDOH
OBcK1i3i2/JCRPvF28JsWHlA8m9mxnaLNu5wSxEzcxJZPu9VOfzM8A8sdqQ128TztTTQADq4Y7t+
iAxSQS7DxkWtq9c0nSCjcUA/uDMJr6ubkw7h1ITLMiEuFukRDaJgsrap+MUagtaRSbFJfrXRuJU/
8MAMKLJqYqTbB0uyv99YyGeQBZ5cvoWTnSt0q/cPq6vq59TLxDmhvjpbQlDL1E9xLo/oF6fgZenG
6NIm04dp3OQ8DItz7HiPSWVPXZCRCrldphS1Tx947c63DUqArDDPXtxc0jHxTzRtUWvoHhfn6GMY
GBIUXO6ab9KGKkWv7kd4XcucZ47+RnJpHMaIauLw3+tJvoy1u5tC/Y+X16ClF8twOWs3DalFHNi4
hbfTeYG1qgfmOomxw5YQPzFZca/r4OOA2XCqbGk71SK4JrsCqpuLfMLLulvT+/6+xpP4lJTzz2Jm
Y+g4WFynOvmRPLlrAvstd/LzaPzHiYMXBwW0PFJVm8iNZ3QQ7qt2RPxYzbl7beOIuLV8RUFghtfW
Ef5eLTCgGDh3IUu4tMUlXppmLxMfXbczD5YAcS8+3y82JqUtJHq6WfCEzr26lk3MrDiDtOOv+AaW
MOPkqjJ5rGyFhmpQ9bMoTcOdEiIHhru1PHYlVr37ZW6SeO+H/aujJQrAENuIWyOP7FvmMNVi8VuJ
AqpYGh0qbRNGIUV166LJPTT44k+miL5Z+k7PmQ6wkVTTVUxu/dJYC+0Zrf2wwmZK8s558nSiD40N
UeMA/zHzcO3Yy+xg4KWSbeDEsQ9FOREPfVeY3dS0gEVyHy4+qvlpWNmQ2ujqxM73bsjb59HzvQVf
jcCIOAz4ABRwuXZersa3wBncKce1+n+r8NTmqO1hw4q1RWXnePVH0w0XEBz70pjmRsbK8Gy6Qb5n
C1ts3pdfdTu/aE1GWb9pju8nDkghT7Nip14nG597293WMc6f4+kvoerxlh/itgj/6HPkNaTryjlb
dlNWZl+hvQUN3pYuat7mvOmvXtv+UTH9r7btzBsx+KBLzVw3I/d0JKBkO4PlqPkxmtk/lcRQyOlm
35S0nNNQcRvIcNfSrv7GTPY1jMFricO9lHWR/19l0z7mhUa22yETEj5UcZfS4Vm7bvFGx0TV03yc
vRmB8bzJpxy3fxb01+gzA3TOMhDynhnA23r+sx8p/ElLdSXpu74Ka36prreoqKf+IZCrv8vx9J09
3fjoThL6aG3g+MTb2P7RlDlzJ6m/k16S7u8LnO764jht3HURxJegdcLnIGezyjZeG1UgsIM2OpkI
ZVNZ0F/QHAsZZOvxVpUM9UfwhLuwjPzLUvQRpAqCfO6/935pG9TuXs4+10kqwZjAlIdkpkovrCsg
7OjeBVIReLcc93KWZy+ODBnBNwROGqpdVWSKULNOXSnL//aGEReSNBO1p8HOIFnglywenxP0vLrn
rDei9m+o6J7+/fVDWHMGr0P3VQjcpNbAI+hM5T1XCmVSKxo2lLJu10sqouFcISoKdT4dmaKeunTN
YKUiRsPuGEyUhfeL37FlZfF6Xdq2fgrHRu+p9IjHJZv3UnczoPOG0BO/K96ncHbOvinJTFxU8O+S
JplVbNp8vUtD3qLHIkBeHtkLmyNxdH3xUcFQezJWo18u3T+nZR1YVYPpxhltujlpw+mB5bVzV44a
aWRxKispbs5UYE6if/hEq/OnceFE8Eayq7ZD+xQ6KfSO1mNp2S73V1OCGbZoMfL5QervCXxXsH8K
CLlRRsLE5vALsGq/OAIDVdyg3Kjd4urFPKPxtBQvEaiOZeBhbcvo1iu7ABsrXsSPqqz6H2aF9JBN
iHgn+Zn1fPxmysQb5yYwPMYmT7YIv1uvzT/SThYvagJv5w/xYyf66TjWa3cdNEHIXtLeSqqyFzHo
5oWy9Dzo5aR9b742waDfvCnFMpoz2bCReE3iEqSYrX+NOdo2yQn1FDOJKfr6WcYVdM0h/2zM4r5m
bvrq1NiRHOmopz4FpOZ31IucYE9Vwy/XlYkPupJfdUa91QtHAsJZ5DELftkp5QTVQrd59Cqe0hoB
pI6Q/1dERTOpxdg6FQyDg63ccLsqvK5ONBMS08DGtHq+2JIc4nbVb5N21Ws996euWty30SnsM3ei
+1TFtfOyoAfSCnOmx9BbtzjeqgSFXdzy+3v+FPkoNpNWGAXE3Yw9totVqfzc50gBMj5TTBmb8rDb
3O7eOvV7KWx2yPzptz970LHnEKujWyL8tqN/k9sljLDZKXYmpG3JrnAyjHCy40AmO3vu8KGB2wtp
7XGp0nJCTp7/7lunf2x62kX1nDLYZ2sPW56Y3A7+5V67rdV4K+qaBC3ZECBbVYRYpGt6ruT30Xrs
U7agwTm336q0awnz5OLgkX6cttgdtr7DOvv6cr+AUX6Ncq35IscWqrkYL6pqCBJdWx/2aepdeSae
hVxvzmwEqrChuearv7UwSR2enWilxGv7Q+lmEYYokgGinENkLCbH4iFI7RPSGpBogXAAM5ofi0nq
Q5rgU9gK/gd3FPAF0qJ8bVfcWoopxkM0OfiV8oFAQ+tZDDN6LuEVxL/n1BWnEbMhHL/V4se38fuA
hVl3K6knK/i4dJXnsYvezWKzN5pmE52firCzNi/+iL0/t29bqTr+lojxZ8gz9YRWmjSWQU3Ig6WP
QzvlOOF62LMDvJOh/LKN9q5yfY37YQnIiyGNJuP0Horc3Ko+ZvzZ9PGehBqXrLeBErSEJ1mUqAzu
31Qeyh9b8ffsxkuLu5OZj+wkkLuJNjdRDuVTWhG1FjirPC6O/bQCAmjOAeoj0BB0TAowau5vfpHI
rcrLj1Vt/4iWUf2EI5UFoKpENfoHTkDq3Hbf06qvr71/bdPBufpLgoh8XL53EtVas13KUbt7Jsuf
zuqnZ8fGZKGWBo8+BdOJA9G1yJ2JQOFoJPD1fdGckDhM9ZcibvtLI7UCvodhty3D86pCvJUQ4Xdh
GgTnihI/12wrXucXt7S5KSdQr6mC+Vc7sFXvP5rBRLci+c5hbLqQ/TtfKuP6jw1dV0CYGFXMqL4K
9NlvUGhhTORGz5hJlq2uWwwkX0yirav6T1PEM/E35iFg+Yoq1KNFgdy2TJG20EUj4FuY8FZsF4dC
oE/W/OTqHq8pH+H9tLQgLDuLBfhqW3TtnoYuGIYWt3Whk7ekBJo3r9l8jp32ODhu/iLxkszc2qdm
CSu2Ui5ZpupLv4Bs0HPe7u9vap6dcJ/24z8qSdCDe+og3dxegrSreQtdvye+z3uT/ow4d10enKqu
0SNjR4zrniH20KxfQYZ2P6s+DA3eV0+qYZ/KFc18XpKLK/u/fJOVL33URse1FLCIsuw10Nm6xfMS
zeYIxJkeyxJtlxGVFt9k0CwjkshLnzbBOc+d3dDr4UXlBIoVeo4OnD/knqZbvJ9y4+H/nHFVZKde
hcvfXlX8qYg7eLedS3afD0UgDL1vHhyRWpKlZRwimgqM85XLvcyO9YLosHyPKP0fvKVImDJQ35Vu
Ux4Hz4OhEMsvQQzEo6t8bm0LZD3kiBYVdX8dIJ81M12GB8frE+jD+P4XaBzukBzIKUyeZOCjGVia
iwDeGDQcc6Muy38wu/xQ0D0Us33CAxK1K3tMYF7rDccyMHvdwirBb7WieuJGG4LSfe23SxWhtanH
73j/iyM3cfux+m664wmeHtum9A426F97Dpvgg7g0I0ersJCEDfjIDooOANhEZ3HXJzCkVrJudkOJ
S/0+WPn3Mh8AFtX/bnb3ba8JJedCcTJYQ85Np9VlaSZmgONmHnF+OUPr7eeakEVZLzgGth7H4ivy
btIlwnkY1i/LVDUvc1+iAU6WQ+Y2X2zm0Z+YpjIMKzRbDlkO/aAdnR9+RMJi6SXrPg45X3ctMni1
3JjrqTcbkgOUJNXvSQTTxR8Rsg5gIbjFie9MqjNdXcg58SQKoGEIT+N4BDXZjZfAz50nX3JidWZn
uBWFJjMavUY4qpG0OUY95NtmP+pszk9r0ebvfkomj11DvQ9Mmb0EcTQ8BbLCiEI35TGuu/VqHQ8S
Z59c75dq8rFsRLBt/ZLklzQz776AEeMlORFrHeuEkwUzvFw+obxWFGedis69k3BPxPFbmcaMxc10
4KmJ35LaFA+5GcGpRuhCh618g5r2u2xBbmYBgST3DzSv4N7R7BzPDGxOfUmxqduQ6j6q3AinP7bD
gX4RPhi/xw3F7QPXQODObjhauxx9zwNr5DlqkGtv913dTUY/FBkrkywhQSIO8RFmG1TINSkEGUtL
tF3S1mQ9ZvQdirhYaP+cR4KlcVsf76+SbZFUBflLc+dCvNqaL9Osk1M8Ym1fAwiEkzPqiw0Xxmm2
Z/y1/ShD/WeGWeJwP/WKMEGMFky0adKe6aI2ZXLJUHhe/Mr851VehP2xD9UZkgCurHar0ys/ya58
dD+NF6TnRsfVcXQqC0IdaI/qnWfmu7qh/UsbtaSNdJElRri4GJJrXnj/iIFWKP2f5MNx25fMmcAL
tMs5HdgqliUUL+OCf9ikY3HqsJtfyS07a+u95050yR29nA09YAoxjg3a0psqFHpJN+g+XJ1Wx6pJ
PssqCDlRUXmwgWOVIUHpPWQyOGDNwbt/7lRlPjRYAdqOW14G8+IPMT8sMQlH1doGv2a5jwdLn9+P
zZNUC/oHHq3dfaTbhI7EQAnjTmYtffk2iY4VOuJqm02tTYI9PablSk+2uAbySM0nzrwhcb6/ykOP
V277e5DwYNw1Dcg341JsIyc9lS9u3sKB7XA0L2XondJ8taflvY2NA2MqLAkBy+j1SMcy9QXv1h98
WFkcZrT/Wua099eEloobtcQ6uJQWSx45z6NPTZjMIUTbnFwLamT73CcpbIxtvNROwT9VboLD/aeI
nuuQlxGxQga2ZKWa50Ta9TVs1ksS9eVRxX7NII5LEnU5nJr8B7v1cG22iwEhFyYdvUwbYSQLbPBp
1AiF2B9arGxxee10IC60uz+CPGDVmPikFqNwXT2HisNMqxJmNHX1LQtCgGkw1Lxc6Evq89P9P1GQ
f6KjCMLHVqakdbcivdRRQxoA+qsoHPQpL1JyWf2ufBaZ/+7RumJ43YH6uF+CURc0lt1kz0IxEJhZ
Fq+hM3bP3XNWLlC2StVDBOaVyfVLl6/FM/O//BJXUX65v6rWvDrYUP5ayJM8jr77ySx6ud0XH/rQ
A871Jd23skqujp4TtmPsEdtPLr2Ix8gQoVFty70Rkgz0XG+u3QzilmY2jcdQ4rM020tfIbjvt/Xe
bu2z6l7Jb5ewS8hqc8er76ffZuvhPXWdKd/Nembndr/ksGaYnMFAyWWCp8W54amOII6NxdSiPzX1
peoTghnSANSohMVahSY+N9slWAMsoUX5q6ydbXhV+Gcv9b3znEyP9NnI33YG/sAIbfZjZUa4k4aI
1Hvh7lTkB6cdg437mPR+Se0qYBv/sprO3X3duF86VHJHNeqPPBmp9Rr7tiwDvhV6KXbqT7Y0ZC9G
Kpw3ldONu/zBNAqa7/bukYgjnma6/biGbryRw9xxZ3Pt0LnPiLAIw+hQynnAl0c0kcqyxd0XIhPQ
VzKipv9fC5EVMxomeWaD7+gtLODNipgiIV2Q/7pdd75fqPZYw7sKBsKkfrdD1p//exmmZURhOL33
gilYW6v5/X7xYudzjMn1c6PZfQuc3WQhY1YDwDfDGPkxmZPuV4PruOgL92moOm8f8Ex+RoElH7Kr
3mMfTqVTAwoN5wbxeDntUsdgrG8M9FatIuLcHG9fL90Pwb94i30MhveLXurD6Do/CRT4CfpD/2k0
Y9AoW76aoJp3UpbM/mUFyFDGIfqJFfxKZ/23PuLAE+aT8zaxnWUhYo51DMQfQY1WIhog1VdYjkQZ
WhebJqw5JCHBiaMpim8d1btu7IKj3TQJ9wvKsBaUnvMweMGRFVIwtUY0YSqQLRzXINjNtiZLCbnI
MKbdp0394eQX/lthIMY7nnuq1k6e7q/uF6K3oUZzOEmTU7Gw0mTuUN60ZDaYTNaAcWPmvW5c/3ye
30Us0n0ZM8XtIiPx3DLtSPqoeKtcn5TFVsNWMvY/zd8mzdzHvI5r9A6iOVos2P/dXHoUdjAc1nPx
dS+UgJSHr71qXwMQdedxDJbn+4jIr/9p4p4waJeswszOOUMm0uPZpPTZz8cjvZD0NuEzsZOLQirW
4lbAWn1R2imPaSkzRi0ZMch1SITsNmBqg7Z+jkpGuWLqnReXyqLYzn91AfAlzhuGYgTZPPeOHvZr
WREWajXOx18mqNJTUjHwb+jHPdZops5eyxPc9up70aMYs5MtsGsyGu669Jg1f3pZ2nzUISGdtGKj
uBIbC4nurhzjv4N+jW+qJmBy5Sj1JhOUTaNI3sZhXk9lAB41HKiaFu86hfg99bLlzWnIK/BBAv/p
3ylfWH644TSc6BlzEEixfbXAvXa2GDG2a688YREc4s3HE6fbCYIH9SGK6NkWW/f6rnIiop4Juum6
3b1eu1+8hB4+1RId8DV+Im2Y+HPtpnRrbfpR1EIV8Ery+pHgQkH6HubOSZpfUxnXr/60ja0TpyAD
nBLI6detIdgf62Go3nSd/goHzODuzCyKvBB2f86TXb81nZhk/1lOPV2uJnwZDf+33PoQaszCa+x+
/++dwwdvT6JFW4fPsqx/0HWgIl3O+caYcys7fR/rhAZ9yI1RMc87oJx5j2ikgSFOazZCBMSk+myT
Qz/F10XPhw87G+pzU2OqU3k7AKhmkm6knY46zOWjb4aB/Cq6xlXkpMSj47bjpD1/CjTP/RoSsNrx
USzuEnwMtv1lReE8x4zc4OE6EGC3akC6sIzw1OCvFvBVZpgWASRe4oei4eJVNUTPrF1elny5oe9T
b64//rUUajzRW1JvydjTnmpcl/TU7pFfH78vnmm+kg6xkkTYo6yAwoTC7QW5unOrRVGdF/Rsg0kI
D6J0eEQnSBZ5LX67riEYoG8yn2G8zI5NMv0zj/K7BxHyPG6N/KAieKUOmYDTkDoJOvCn+yukO0TX
ZoRSJvKYbiKm+yWjDjqXBSK9LKneBtHF0AFRTNHq2K0rCQY+Zf2TduLyMQtgHbVjNJ2niPObP5Uz
2XKyu65x1l/d7RKNzT6PoZD2KoMpksr5jHb2WzLNIeQD1npsjuy090uodfPkO1RlOxTAEIpirV/F
JMyu8Dt819J/N35qTyBtx+d/NXs98t9TSrPxUqp5P5k1vIXemH8MIwm0wldYJLXo3rDN251btcNz
r0gyLpt0EycVVfE0h5wg0kBxnFEO2Hqazl+6yrEss/SBS6O1gojheC+h73dtV5nHOLHhumsU98U6
IuZ9zGJFwFyZnDJXHYMgTY/VzKnG9Pg872pQ6nigfIp5C+KtB9by9RxupwedyuRCDMALmrzkYE3t
MQGuApSoCBU3kUboCqYTre7nB1SNYMGdhPWFxMnUJUyzd4rnzHjDt+bbxOrQFK59G9yFqRYm4H/l
YWs6AGa3Hd1byTmsMCbeVfgcX5E8ufusRykndfvsdXakmiQrKYs8HE8To6Q8ciHC1szChZa2g+WC
9q5VzvzY9cK7GDk5jzbFgh8rpU+y46C0i9N2PZl69v+90cqVyfGQkm5RSpZYuRVJ/UwYSdXn72MU
wOcJovEDLWT3Pq6vTmvDk92EPOSTWyQAcXz1WKZfPERRVQ0COlm6P8o2di69u2LF0pBVZU2sY0WY
UNWMBv5ARDYqCDWj/fwaKl8ctO2oL5Gq3Cx34ZNb/pWMPmBqX4aHiRIBhiLFt1nZXkoXHYsZAchW
YzzCQ4DuY0i/EoB5WccK8z7H9QMSG2gpaUpkiWjAIk0DKiJPgpNbtYu0iXav1OKlaYNyj85o3FSV
JC/eh+c1Fu2XIHU+xgzCQ9XmLHOS3fM+gowMrjH2Ju9fXWAyfs52dn+kPu0LyeoYG/jTqZN8Z1Zn
XuvSUeSXue3HXJHCWC6P1aSzv1P2xEcdCvG61v6861D5EBwhvzL4MH4k3DeQnOM788hDUGDrN2L+
zFcSQSQMt3EyMd2sNHzVY10/BQt1WNf4627dDimKsYHPYfjfd8IRvL8F29OGKvItyCdzTRw81V6P
G380khBcPTb/BNL8TXsE0ALjkaGI4tcB8cWIe6vD33Kpbf2fV8MA6GRhtnOYK+9vbySra5Kp+3K/
AN/Brd1MBBWL/O/Vtu5n0Xnhe+divtcAfwjdDD5CiY+GU0n8VYRUakJj/De9fEZgPnx3+4Xdax2+
TMsiFK2gJLzu7PTtgMxtjN4rQ2e6Bwan+jF+4kAlvwr0pXjph582FPUzw6HuS7jJ+5xW6y/Iva+t
iP9easvKs/2h2hv5JW57EalEGL1yz2Z8Me80Rp+9hL4jSlDMNJ3qd+FcNtdJ6Rd/k3COAk1on8nH
zmEms9azfLoL1ZAuNYwdrEZcIb+mRuZ7JfzxFgXmebGoActNypu64wcyUZi4C4r2lh4DJ9gGtgP/
qusDI6km+9NhxhPlfoEumv2/0zV6HQfteoKkKlwQ+9jafPe6AFx0kpOI4ZUhLfW2ZYGkMu8WmTyZ
SoW7vgoIDpjn6E0KAp2mst+LGLVeHzfXapbzu2GGdoqdBaP+uF95bF6b7R9rpx0HLLCQHdi6BYcU
7zfP0aks/Vv3fwg7ryW5kWTbfhHMAATka6XWpVhs9guMTTahRUADX39XRPUZzjljNvclLDPJZpcA
AuHue69tNz9HmtOt4yVvAjf9Zook0w1blJew6jm0IEk7STqxp8Erv1koe0Fi4SFEIhVAK6ngp/bG
9yZ1vHNUUj6EU0X+aVn+soFSsE85ybnixLPxwBjAz/GcM/yt8IMewUfh5NEja9HbuzlL1o3EAjA3
XqyqfosoQTaZj3Q3NT3sH0uSQNeU6YtBCOky+PWjCi0iKvjBP7lRSyrhROgNKJ5459sDD9c0Zfpd
B4RafNYEXJUI2oeCrkRiTX8kFU4HBNfDsys7ZkJybY7L0L+ZojcOeq90PbQZgZGcnBw1gGmBFZKJ
W/wpItzpaZ4ZezfGCOogln5dkvWFVknz1hnD/vfoOeQUTXJUBiEU4eHnbVjbrncwFyR2iOimTRm4
XxekayOk7QS3+ZLTJbRTeIZLua0iD8lSXmR77tRTOkzkSahbuW6MRza7sL2U0C1Jhq/q5jm6S5Ry
2F9+Vb0ZPWRrRA/GUsVmxEy21581DAgRbtg3uwm8RwOTNUNdwDihCN99Zk8cauvyCwMgiIBe4X/L
5EcgX5bhmYfS+j0RQ7U1U3hKzZy/WovxZziEHlqr0v5Ai7xN+5XIkNHMYREYjyCAY29n03I11TIm
HXFoqXjjf7aAMssDyEkltV+creWB1ho7utrQvNz3DwPPXtiQvvvsksE9KQuNXlzlo5EujmOnba8V
XRUG1CxMOo1bAVIh5DFfz0tzyNRPZi4bQ0mPgOgVaMRDtZgE5YTons6AEMU+tk0ce5w57zVAwXdg
KuVeMBLYcQpsjtOqsj5Ny30ezeIbgyPzjAfIfdZLtjiQu8zh6LVXqx/H/imgBRH2JIANooz5Dof0
4g2NfRhSO7mE/lJtszWB18E2wPFYmXuGkkztPG1PuqmTVT6IwQS2clG0HoapWZIj2F8dpSTtGcHL
iNwhXx0lpR6K5bI6OvwTRRHaF4SW9kW/Miazp2inm5aVB7c1W2BOoblgHmbhqUleXYFcRpetDEz+
qWLFTH88Dnoq8S6goTtyaLnNY7XeaOeZa4yOKnJeBC2Wg+5TrSOTYNrAb0vY26cOJ8V1WMhW8sHz
JcQKCMmxixP1TUnBMQKLH0XYzxe95Jn451WpXlXSpy8qRtyOKPw2qH2dAcVUQRj40JThc8+N9txb
AgnbGrzh2ySLhOnRiJLjxR+z5dCu9JgRj2wNGbtX/hAQllpodjmcr8xvjrcwyKmN8+jN6zVXGg+9
6LdmDRJo6S4NtiPQ3HU7XoWzvJgz5Tlt859eu0yXcfanizUkM5y55iiLeOVaoIBaOruDPqLeN9Yb
EoPu3ARmwoA8HjPmuuAoQDSo4BmRXr25KtXAg0cI0RhxOtc5fKjQAuLdE4+iFlRO/iUTlKDlOrWE
HknjLOz1EZJy9YhQfD5imsdbz0OQuMawSIsQBJ2ejJkiF3dBeJYIlntadjYCjYfXwCtMcLfKyvlY
sz5kqGz3R9cdPzAaukfP9t0Xw6HLE7JNeem2JxDhj9I3o0PZkbfb4tZ3/Lj5WoVMfvsmcAi/wKOS
TjHSZnepYTwzHNZzCD3n6Zz2hfpTkJkjGTkkEwmJTILOHZqbHvlBNDC5LCmdJWNNNc431aK7/2lU
+YdlTjHnVRmKkf9Z2jFCRLdgVndmk6JGjRomF3UtWRj6jf2GJsSAY6iEcV5V/5FXSXSotAqht+Nm
5zQKw1LNULxJAcOxYp71UiMKPA92dUApzVSxr3ZFPDGEccyrXmZnMK+9koLaM80c0d5kHxD9QzDJ
xvayAGkmb4sGuGE/IQwNRe/YT05McGzH5RqOZGYEGX3if7VF9SssI8gjeifb/Z9bd0C1uWFGi4pa
zTC06kgv2ZL/ipvYQWxd5K8hEzJwT9xg60SSchEM36cCpQBNZRUPSwIW7eGUCI0mb8ke6wzI66P6
/cp+of1rUiVh4N7qA+Dv82CSwVlNaoucVh5FhcDuGKXNumtbB0YtCfBaWGAb3l+B6dxGMg7PQ+Wv
2zas7O2kLBLBwFRLn0tHqrAn0HbNyZ3aZptaZbnrSzc5zCZstngioTuPfFhhFWwf4fXOPp4qFGxB
RKE0u6AIW3s90RJ5oafUQx7zsj0ihHgTDYt/91wfVGyAE++Asmv4WdA7bjBVvBpZ7eH9hI5T8gN8
7uYhJMDhV+2YyBANP/lix+7MPUKHnyewfuCkDWYk9B5wP33xZTUH+y/9IscOXVRRxSEr44fGrJXA
tpGEFduwa6q8ONrO0zQDaZ2vtJy9mRmdAzNInSodRpKmAP1n5F68k9US493x2+PsLWemxfmuX1y8
qwH7dBGQLKgVIUHcgl3oooJUvjJ47Ut/Rxu2Pi7+km69vIkPn6W7sEwQ46rlX0Vrda5RfaEwGqZr
pmQDesELSTcbJoNgmmJV3ngqo4lfUs/xFt+q0uWEFL8FTyij4R7K0dBho6KmVP+bYoZ/VQSZcbMq
Y3oXSbtfyExUri9trXJ6jJINreAe3zGxngbDyK4U/uUly2Ci6htH3zNVy+zaa4nd8usmvrhq0a8m
GceXuIBu2K1o4MOpVTGrfnpcZWji38qam5X5uPFEspzr+ocWMM5szpnFT2wMlz9zGgWbBV35U+jU
E24CL0QDwjLHoCqcJg+39Vx1+zogKhjtSXCfrCh4D+b8y+0kQzd71QvEHLTGfk5dThidXTNzpqe9
ShJinGOrRNx6iWssHLkf3puISoMoCKe6TKY53pd/LYVVXKZ42Bp98gN9BcSemq/nEXXdugmC2WAL
asnzrkvjHI50L3I6qdecNtIJc84x6cGwZCgx0BrRpdKLnTSEEViok4uip6ViZrQAE2Bmg7TCm6zz
n/SvvWPnyugFH57xgrf6+CJlgzoTP8xtGlxxy2OnPJVo0E66H51CDQ2jmy1DLssgR/Selu7TnAIK
89YuoFErMb5Fjn0Q0zwrGT39b928UAOLXAbLMTbB/boYRZhtJVV47oiO4MiEFoDmd2qx/Q2y46dv
htbOxwD82X7AaEAVw/ftKMG6Xkx6lPNPDmrmW7vKZocM0rkvzVgc64jgpCnwr3xOnEpPf8yovkiu
8VM0yCtzhOSaqRtAL5F6m1IJYS9MRyTELtis2piOU7WS8JAItQ24P0TsPjdOSInSFfK9Meq7FFPz
6vsZSRnIF5DvCmgliWftWrpyhrf4oNsiQrZ0189wQEmIRBwbU3yfpOG+BAjPb3mYXfW7nK/sYlrx
r8oC4D0Uo8B9CORO5iVv/VAcfIFdhvlDqeb5WlzZ5wShJ8RlIcvkh7jMf83NfeF/0bSqFgzeGPdY
J39gr4jJgnAWRYpKJx5nZnuYGQ69VzCOq8zxH/qdlJ3yyrSY5zwfkA2/yx5l2nO/gsGmb3oQFS6F
Oa07f9NmcXrGT4yESp1dp7VbTmyhxwT5+CFq67/WvIMxN+N33QcNqmExJYsF2BMmRot+KFKfLYsd
QOjnhKHPHHXaMipEbx5n7nwJeM4cCz9kt1nYhtfW8PeGAzB8nQN/wx/QVp8A2pZBSoDZSjvWoZMB
6dKJXqgCMLYu/WO2JrIwa0GOFoyOn0GMgVPdB+WYHt3Cy/kXG7EBuPVUUTMQMMwr0ldUplLsvhlu
/eoPUfRNoL7gRw1YG1fms15oy4ZYkeIvgNWOrW7uG+GrNAIHo6jT3olYKyv5y6iN8qjVZT2UOLs3
XlGUkLbWRuWbCO0/Kh8J1TxiDHBaLNd45GHrBSuTwcYQEPvHWWzNQMZn2mfJbUXctEvqv9ds8C51
L+LXqR5h3+dj+72r/ZexyD/cpCB6ZFnn14pyliJJPSaVFAi2SrufGk65BdesS93/Qi3tHi3C2nq3
qo5JFoVbtxHLH6YHfkj8wj/hfRvxPu69YrSOmSjPTmetL9iafzhxX52oZNaLMZj5s6lceGXpgWZG
vPysP/OD/DJz6DjWVcjYI3HJkZg7tP9GbG6HHCRv0bTRW1ETVFin/t/m2jMPpU04MPRmqgSOqXep
yO1WejebecutV6laQW/Pe1/CmKT2bq7ruqCaDEey6BOmBXUQx1T4bXcrg7dc4r0YlFo4FfSymkVw
uo4rlXhubn6b56QNVbquebTuuH7laZXLLXIAVyYV2Doxclkiec3P0rcD1NQr3KacsPTfQ/cgIQW2
t0ZIiVaH7z1drnqrtbwov2LPuyI6B37a9e1Of57DD3ZAVQy5UEbUkpT4hfMBx+NoU6YLJEoUWxdk
2QW2dlsit+b3Z5X4D12XaZoaSla5xZNhWP5Gz3v7FEQUnZoiVMAL6L72W8OjkZHXtPxrhgq5h5wb
LxQxFjS3n/SAKf+UaLOfmA5AgtAv0LKp0lAXiaU5vTLDtvbGFD4zfqwP3liHREhMS7v5RBgES9vs
9WggVQOFpFMUCqNU1vooPyRcwXjEuv4w0148Au9A6UohROodzOrS48Erlf3eFCaxuEs7b/XbYWzl
YRraltDdfsFbly44QwtGuDAyqoy2a8+0LUFix9dhSyZLiSzKQ5m02PqCkZxa0XrXgTxMm/63WrTX
oe6Z8qx2BqOSv0gfmGabSJG+FJjOMff275Yhx9uSQlH0eyA80ECkv0mNvDhUTf9RDnReQgPNT7vi
MBgn0+XAyvZUTW5e8wOpk62R2c4JZ82prOmRPRH9FHegddKe1ATP94ovOZJ5hj81qlW6XDuEDgSY
BPlycdJhufhJP22EgFeyKG1MolQyRZQ657YrvoV5ZO51jReRjEnwCBGIU3CY0DnMs1W9pWNTvaEZ
J5CyLDir9bb9tuQAeoLMTHfdIP82htF5Hc3MJLmb7uiC4eV1MZlx2eLP1LLTUzKCGxV9eojD4Sfm
KC89WDxaZIPrSZq9hHcU/m1ZXBKuUpHopfReCngq58C0US9jC4JF5MP96tUZrRgG42yX1cPVHXTo
dETZFdV+bhfzo83CZ5QtxanmgnrxnfDvFh3z3lSEloCb7FRFCQ4nEn+wriE+VLNSn8RvvgvMo2l3
t/UjBaEAgizyXrOmwLWw4gUHj3xtR8veCswFe2kUxUfZRQhVgAiW7HnP8Tye5qL7GAKmtmKCP68X
p3BGGI3Dl8bmVB1ZNkYoFLXPaUgz1LPldzau7Fx10RfDwUW8KEkilSuLb5/6sVguU7R8QbNM+kzW
oG+MjOHCcbvaVBmuDu3VGZWYsIyyH14yvNVUH5ex8q8ux+uNLQjYUWdLhE1s3I3h7FHY/iiXlCFZ
L9uLhWsat5vzBwNvdI3jTAgqfrOps6JLInnm+V1XH6wV+WOdQF0HU9CdbHgatxaPTi8HD3A9FlDb
HkOCkTnMiBIoDwCPoboMUy12c7/8iuolcndOWkZEenGKQyKUAYZwiLF1fPucKh1YkWdo0hwodaWH
1Kc1cTU0aqlkQwVFExrCRyfQxynTAzbigsEUBU2fuM7ZlTWjXtIAEByH7h7bj3um1e2eqbPErmxy
OHK6aPIzqFtj8DdyXvtcIGg461cWBfJp0dSb2XsdO9HuGXaa277Nxy0zX5NuC4r7NfReMI3/bbVY
WKURLafai8iy7OHgNKgC3E482yBCniKYNHst8dELs1G5cTMz2dFq22TFsl67tCG2YnKMYOPD8thi
A7RvxCStfn8V7l/aRs2JNb+NePPOtuE8U+mgY0Xpx/XcxffIy6h3xFAcqfSOmdP7L9G0uCe6yC2n
jP3YSLHvGu9LOOAQEzIlXzxpzfIiUVe27qbr3L9sK24OU1wC2zP95YtZDsy1lQ4TQ1lz+XwV7XtB
BK2pBriLWsIww2KGJHQD+aPxdqKYwbFafB18pRyTUfAQvoUZIUWfgWqkZjsxxuCDPsHR6hk5gUWx
Xmju5TvPc38xZSVATg3vQmfKHzJwT0ETP0tjGu6lepibCQ48pzW5Q8twxxSO7W8IuoPf0jn/bKWL
pp1PNEhLMEfzwS9q5ws5do0K+3CzqzHUf/i+P72Gauky95yucF1i7yJtP32M0+rgfWEOWVJeXX8v
iTfghm1HJFp+6Vx+LwWKKRiNyHGMcC0JC2QZMe1fkxTuN1ys93gyYpyBmXhxAi4JAx9eNyNLa1Uv
cqQZfkYD9TwnCMRD2ySUvUGqlETM6nCh3Hrd7VE9nk4tRlf8NBC1n9AfVa+tNzKH9r15F+PCIg2s
aZm4O8tpQCOuv/gmygeGySzZSu6ZWVp/J2uIOYlB7aWeE9iPyhJnYd+4SsQMNC1w5L/2I/FvU1dW
XPVY1UJMVbtJdi2jar97GXpxzXs3h+7mAc3X+6Q5cxbpJbl34bJeNBUkSRhHLUVyZuzF01s9wt0K
509te9wsaW+c6lKAqGdWSjnKWxzH/XlVqYei7NxjbafrQ1MBLGd8xYBjTFl3y4Tz4S2rdf69kJZk
nctMjRL96mYg/0fzYE1fwJVBHB/HD9z1Cwoe8w+kuBOC96C4pmAB7q3VEVk9Nn8zCgouqKhaZnkB
qagM/74tFItmOPhn/JbFlsuP/myOkiRH0/vF+jNSFma9eMMSnLB0b+YkXYmLBhN2QJb/ZBZEHBfj
KD+krK4Jyrt9kdZM2R2yezxE7W8TNSqHFOi99CCf7BXuUNGjhHe7UAUbZ016n4i5pRN6SFLfI6Rm
Sh+mKBDMqFfMDiGrt5HPdmqBaFZmWnjuxtkq5wD5YUzKiJUxl9GqQasOmaXlS5XcHG9bpkGHUpBz
wJAkrwKF4b6JMSyZVvDsipDkv77GgMjlDf5zWZdtyPQXM46b3AO16FdW/d51MWaCMLyxf1I0LG7/
XPN1HDkswtap4FUM9ohojR6rflfltn1jhoSrKTHOnvYpqwU3vsrfGxgB5dHPCUfYu7KFvUM88kg+
VtE64iyMvnofibNcgsH9KNL2WTYDd3ZV3xcvjbF+ucDJTat52AfddCZEu73X1bNUJ1w6UScmIPnR
E5KuVjVhfayZaWqppa9hPTntCYexTMss6CllqvyCuTvd0vKB3OYh8MzHrDlSB90D5T7Wy5zLt3yE
amPX5rTzpUO8Js1xAbM1WHDerQLwQCi+hh1K2iBdjds/gzIvaRN2Kmd4ovvNCDyZQOQIsLJLH36p
DYfwKads7jL1sZdh9wxNk15WHBH70HEdtjEaf7er5LlXEJnIdmiJVO5yLLPqu5dF5XenPS1Tkx+g
xbtPFHwpDyQ/PLaeg5eZlj3iK37Tx9aBeroYLrx9ca/zzgcijncVjwVbtlfK4jjbNZGZoOfIyvKi
v8YFtzRnByRlqrOTDTa4KOZk3PAovmLEYMgNkLAvht8TWsRZV83OpAWeb/H650A2Pz5LWiYx42m1
7GctiB6dtAJPNJS3vp3tp4VGFYnQLgHDeVwRH8tSm6a4deXPtUd/WtUlWr0G6zvIpfKl9a36AopA
Ffxl4kIqqPDvUIcudyaB831uu5hjCb5ixAs8h+BwJVvp42QPiKE5iCX/Ws2xvWzzNFlgcRNe2JSr
QPWRXlZV8WXsMkYezKcpl/90v93Yci5L+NNSdYBQS6CMz3MoFQOkiXe9MZFWMrETXP9H3TB9awyE
uL9FDlrf8Nko7Tx01329APMvbUKUDKgvuFDXd6hf3AO961wM9fzRC8OqnpYH9e0uSHvaxLTmr8AA
y2tqrF/KYRwOooFjUbsMbB52745KoNS9DatNNEVIXRvalnFx5+YdsNE/ck5tbVhHDIiABZFyOcDJ
39eU7mQ2fodSMD/VFb/gAozCvVSqzH7lMDtmZCAB+OJo1SfWX0Nf/flr9dZrqYBKeslKnGR+eIkj
HpC/l7ZTgSHURjnSNS0NSSYKqSDBm1Eio722TgXuIQitNxoDqG64oksPotHsoZHBLmLN7Tkdq9dB
TeH0wnVaXLs2u3NM8Z5dNSA1Ei9/np29KJKZHdMJiYOR471a2oicrc7nKVfIkx4Oz47xITgnwhSz
HgOn9fuIkD3QKmc/q2hax/XPT/8ABnPrFFO9OwoJ1hpOfvGMijzWMCk+AJzOxDVgSq0Nw7l6mYec
1fdIDwcJJdFWb03Gzxi+6+nrVGXmZ53L74dwhFU8pzb053CpZ4zu8xcJgmXvTGNxyRSTBJ1Kinep
apmcRhDpxyKAku8FZH4hLtO+mYmOwgkQFeRH3IOOAvHEbTphQOXYj0mMNnFBEATV9GkJHHR1glhn
nlXLrZTGzzjPSALzoFo0nLy8uEKDkIhG5SuOzojXGJRUmJT32hiZHaJG52xkTfFzfuh9CxpcQe8Z
CRrCyRm76hiS195DfxuYoL657txDOyTfLpU7jHLZLTfK6cEXMD1WDNr73sD/oT+b0cF8yvloBKH1
/5f4XGvRUdDIp1j5LLn6SbJWNVtOR/tOadDd2/VW0N89G6LgIJrX4zercwdYPExLJd73y4QKYB6t
R27BHkqwR96jNm8OZpnK27B6j9oJ83ee+vQ015SRRsYxfw2b8j6INtpwEgHFm0FtIMmj7HecAXri
1235NpbrT8cciie6SUjt1HAymNM7zkXzZaA621WlVexWH9e77U41IX2zcbUaDKJa1iiajINtMO2C
RvA7S8ecGLxib6doMl2SwQos2xbnkhLyzxR+nex53Q2UpU+/yz+wRVh3MgxqY4hxruEBvynQklF1
AB0KlSMMQspe1tLbrmY/3nGsiy17FMG/6QxxUddCcsS0VgZZTFYOgEOnLPZtgrtN0BfcDHYpd7Hy
6+mlaML26pnRD9hT4iD7NLu7hTKsyhRpaAzY0gVSRAJoqmJA0ZFn7ikbh/myLXNgYmxVIxl08RMK
Z0TQTB0JSkEOXXM022U23stsRvonpw79n3qll0BRqFYxrVtLiemFWkKuk2Oe5z7CtKogNL7hmesi
Qj99fjiK+fMwpI9BaVzMl1G1q9RUfbESPGKQmD5fMfBJdirpwPOx+mRq4PnbgbGGHYn3mV+sHwEB
8Tf9bZjdsFlGN7pqRBwOLJLXUR4c9ZOrCGCq21OEMTSfCegexKWvoumuF6cZzRMKgtc0JHZ0sWKH
8dsUX/VizjS/x5wLR03q0IvEF0/Nqhy1tEE7nHP7GKuhcRh35jnwQRY9+UhHtvSP8L+N8XqZe9dn
pt2SM8mUlS+EPAtzRavpNUEGlqFlY2Pnw30EmAkDDY24Uyb9bbjMycVXC2gynPud0flwF9N30UOv
tIcOMbarXqLksdRA2d546NvIFaEuR4JtQyxj8Fy3wVvqmVCcnRoNw7/+UL/ye6/cfx5jk9k+8l+R
1pNh5JwxbVzCLn/kfdsf6HjQ5ppmp7jQ0fSfnCkqt0LZ2Fy1TDWZOaWkJe00qCX6Zr5xQa6nEW7J
PRc4Xco2AYcTSzCvIoHtIDHCevTPvjB28DcekqI3o43t7doy+1/9cNh9jv1LIv4sqkslBEiE8x05
Uru3sTbz/bNYQ4q9b4zzvVclP7LJmiNMyMihMzB3GAhkzeSOibUHJRlTVImYap3zr9OYUiUrD3HF
gdjNgAP02lucxcnl86E+pwnxmJjF9VJgqLkmyjEu4Z0d6iV9IT2pGLGMGc2wXkhHWaFVxS++0aQH
7Wb0FVlKv9IOR2Py8iOmpSODIu8cgDD+XBwsy1imIrQAfKtCmP8saBOA6a7WuzIZfj7f9ENOP+6M
lXxcA1Wu5afQVLK2O9fcrfpdqpAKK9kBQD/6U646K1rJU62YUjyURW4jJyKXUGebrqfuLsP7NQPc
OI6G7e4tm570wvn8GRTASJe8Xx5x+EAoJjc29JqdY2XJdXQHejQuvKwzRI+n/yOIkIvgEmGwtf09
J5U10NAw8f4cgR6eQnf5muiuREvfcY/b2DnY8JB30gMPPfmEcok0c54hASeMUGo6mj70aCaApx5p
Aj13a903/Mod5XaqZ1F/LqOyPKEFaC5csOygnGW38I2Xq17adl2Pc9/e2bdIvkLC3k61fynrlJkJ
3ZmtfjvJwdiZVN5PgYMPUpxyi4dEPZQtam9Z1GcDJZgCf5LvmTX9BXUodwqgpbOdgdSKAS4hL2eF
a/sX53lDuChhpimnqcliKdNTbSWqW9nFr11Kko7ChMVBOsPBWpr9uiBwlKHM9xmj4PfRaQmK7ZLy
PLo0/BHRi6dF3Z0FZUpDI527lb162AYrx5bfPX79ymwRlK0LnqJvZeExChP5fOHhNl8mpVry3Mo6
YY7GfkEgTW50jwzYATKLEps/ZsSXDoPIAWHhzCSNLJA5BS/UwhHELYP9jJ/XUb+LffEyx41gbJs5
t0HNmJNGdBcIhVttQ6ud5R9XWlZVD3bbHo20+DOOX4lwBcwc0g885hLhgg+3bNvmgX0YuxH3cXBG
e++9yox+YFHUP3hky61ssj/zmh/8tpbMwETA5spBbniVNaKM5Q1mwHgrUjG/1WNmbipaRkdzoHdq
WMjbsPLLZ8vyeyYtawe9KipvJf1TPejQI49VNU3CDKMErhc7JaIjStHNLP5HNTAAcVZrS1YxElZC
b0trqg/gCp0T8KdTrXr6qyrtVRFzxrpjbsKBHbSMQI8rsnWhnrqRTyigs6SSbEtsyb2TLFcC42Kf
imu1ZbePO7u/dz08KNiD5LgPi3VFB5Mcl69DP/c7n6L3EarFolOHadvNdp0fPfO8zL5WrZyPdQBV
p0mTfRK662OKuhZ8IsM3yMHJgw4NSwOKrLFJHXXD7lEr4XcLD5uHG4gIn0fUPWSwSxRS96VxDYt/
e3Ajcr3mTQ0FtPAaTPQQjHdN4xBu7vQqp/DrlDMLttRloFUGWm8wd8OvJE3lyTBJhhwZYJIeBc8Z
JqR3yyeEOb61H7HdMgnp37vFr17DJAX0mZACgojs3GUW/HjOggD7AlLLfcP9nK3oActYExReefiG
mQLAPVQ7nabV6WNVSdVPNYwvL9HAdrX0QgzHOaCXvnrwQBqGV1HlcEDnnbQ6/1QZIVYYK6LQosC2
Hq7BRNPMvtRj63xDS0/UK9XiHV1rf+xHtCZpURBhXwvv55B+A47+vlrKh44O+tm3ILHlNXKfRdml
udwMTDaInhOJcTpb7B9oP81DI+MaPt1qPsLWqSEhdt1Gd5qQ/aWfPafCjZun1HeDfTy3hywh+GZd
wxRFjMfm5OBnBfusEHFazOWbboVSb3031TevfyCN0nRWAIXOy3Lq1gBekJNDa6ttC9O75s6BK5WX
IW/2ud8/Pg9uACyyPVwUutN+jESJmRzSWIUm1YszLBTc8Vwx0JLy6CJj3jN6eAG/MZ9wIQDji4vm
hJzwz4S5+YNGrtxxcjOPlkNbq81XzokQTqzNzOR9o+d8cS1R2sjgYPXGrzRFvT5GYfviLom/HUtz
3rpQdWPPGr5GHEc0ya5QHTj9qlRtOOmDuGyYiVKtkrWjjkN2EhpPE4F9G21i5ubYy3QqLrpw0SUM
o0/31Nr5SzH5dCITw+KQGxjiKTFoEOcmJSfdpuoJeIC1aXrGKEvaIwyaR0KMEtdHFW/RkO7ilxK2
wrPvcfCnz+pzokzcc7Ku7plGrq+kaTDN1ghPM6wVUbrLO3vbJQCBsqFeDt6WxMleDCLFgRgEbzHt
A7yPPqHTyj+twUh6Sf1vaZwy2cvHr3CAgyOU64kJKBfj3StPda0a+bnzTQa4CvTgPqbCJ46hKwhX
ygDftsluMNZ0lwKm+2g875tbdOsu8y2+jyqfPmliTK6Cq5omiRapWBesiNnoHh9nzuueMxoPvTgN
+cFhK7M97k1/OwmHS9yB5gd3EWn9ZEPFYOZ206/qnLzifHI3pmHxNFn99YT1CfrbYFYTzfQOTzQ8
vsPgQqPtGHOZfdk8TDN87rMakyeD5c/nZttUGGRjct48J7B3po8FiwSa6fljmiI0OvXUnGcNnmxE
+02NPO7rZJGH2o/htiErCTrZxlcNSHzYHfsq4lWNZ9JLMA/TkfopeTKG5Gdjxt7+83mfeOX5v/Oz
PZJu/oOe7doO9g/XtigZSOP5d3p2JtD7TosV7paKgpjoruKBS/+9jNZlwNaMtE8jyfWwlFQN9Cfo
SyhagjPHaXcX2vJnCQvnHJpFz9MuebURg9xnC2bm5Hhcwx6K+ZAt/NZ19n0ZAhc1WNWchwEDXgFS
PZysjXYiLi12RKYjDI18iNAIMeuLXgwg7Fu/bgk8Vtvo2pUWrGVeWfepisabDulgOtRxhiPhQrMI
Oo4tDKMWstBr0AWiNv/o1DhxBRt09mFPHuYV1X/R+s+mc+o9wzxDdcZpOacG43+2SHuS322qXjpq
nneV+G/P/Kr6DTyvLb/0YleZY3nSN4Rlvf3334r7H0xztF2+oLp3LNfx+f3879/KGoyOYQOJ3okG
sXrhjzsU/z2zdpZKTu4+jpiIAmT45zMLMii3DqGs+q+EXTI81H9VFIDqypxosb4z3Pei7+CZjnOx
H9Xbnm3mmI2G9fmnwp+Ca1wSVWoqi5ezGOYNtv1rKpi/brWyOI4ylDbolaCjqw91kIn+EMn8vz7E
mvZku6AZRdRyw1FrI8puuhc9l//9md5ce7XD6s9EO7Y4zxnd67/8++/pz/Rf1p8lJtnu//3n7ZBJ
87/uAnJqbM8RghmaidJYhUj9+10QRz0K71YWh4Y2ycSB/ugDZ9gMuFCHpemeC8f8WcXte++1IwRM
RU1dkZBsk6CA5SnlBS/Ucu5qkLjD6LHDj0jBClNR0DlnJrmzmWYUBT2dhb3LPv7UOxUQmYSD/Dg+
eURQiAkHPrRP9OLs7rTpMWmlM4lnAe4UZsR07uOxOOfZsVYH6Tw0hycz8WCeQh48zyqeXVUgDPi6
XWgCDAihjv5/Ngubfes/flBuaAmLJm5oEe9nq+3k32D7jp0OHKNFfDDgGh9y9V3rJZDUHolrxDt9
3snmGV0RXLEkwDotcDRpF5sZfU27aXpVHyQiBkMR2ESiRHYLJSxFl5h2+RZR1fpsoawCvQzrczDR
svuFvHkLvuuqTH6saqNoEXOcpmD+p4HFD+7vdeVs9RuzNtHOeWo9+qj/j7HzWnIcybLtr7TVO/pC
ONS16XmgVkGGzMyoF1hKaK3x9Xe5R05FVc5M9TVLcyNIBjOCJODu5+y9dsvue2rgUDn2kh8LkX2l
ZD8/mnrcEnk39hdOiwjow/Do802A5Sm0xwgTDdBNVVoISdMra7M8qaVUIfu/VpzDuIl0AE9Niu4c
5JaJyoHc1UqpeqxPZS7YrbY9jNTeNundS5QcKBB/o8/U3cagm655eaJSBdNnpg+Insgj+mL+GIdR
dmt6F7AqVNIti6mFonFZQyajH5zCIFdIRD0scOljKVvp8qLGyr84xg55unLFCgPI3XojYX1WbC4n
Qw4hsAAgcjYXUlJWioM3lv2+8cFmOPninBIHpEyYOkTxAaoBfbcdFt3FpYxJ0dAccTM8I70OrPn4
jg03ajOEHHuZeeA/HW4Lrsyjpxs/Foyse04HDWV3PN9MliDKJhID2gHupU/7vKaMR9V13Ff41uhH
xxXUQCR5FTHJGz8HB1xL3ppbxNoO7Fe6shzAzf1CAjWAL/8IJZoU6T48d120SWTt15Ki/Dg19h6k
m/1UB9NuKYbmzvCbrWkY87V263xfRF8KrSZrpbTbG5SWZBVQcbm10R1hRGsrafvvwB6/WoXMNAPy
erTsuL+xVaIzjiy2FQbAXsuo7wMnwNZlfZwrPdl7srwKa4xKbWXU/npIzc9lWXbAbxAUVDUA4Col
zaNv6NBaotRPZdXZj2G5qHZ6AHxSu4v4vJDO1+UNgtvNBp59dKxWu/QI3y6JP2bUQdgVRBN6/yQf
SUYZIyjoI9r5uWspVuNDoF0UsJMb9WLZj0YDwy2lVdGGMV1Auz92YTc+9ZEUbgTuB2QSu9otwgv1
qgUOPieAz3VJJVlovpg3LCWNjS7JGk0b9Pu+Kr8tOaVW779oRumPtxUO5Eeo29FMvkYxNej9Yjp3
dI3AzvhnpALTYZ7aUyOxXmpQ6hLM+q+kfTo7Z8qSS235nNGmswqkU9C6GXw29yOzH/lPH5o6+EFX
+d5pnIW2TEXRxuFtiKb42fExJWuFZ67tLrT2Hn/6iukxBySevaZSBpSjm9ovhk/mnQXbVjGnOoec
kxgr6hbtZklUC9BsVODJijaluDrUN3ZEbWlIGumot1Z9UQsMNbjOMB1L2j4Qw4LT+1BDYYnKcj6o
AmHmpsPeQDttSnkGSS446xLq8przKoF/PdWNjkjUG1yKaRPGzbw3qCuvA5wJ5HSCJxpkLTzowVG7
kfQB2y15PGYeg+sXGIJIEf42pqX5KIbnckCXDX/NvDMi40mQbbRC2lXz7aEBCzEz2/gjITFoSq5u
GQyPgwHkB8XiHZM9Q4mNb8ytjjyLRJATov3oGmKQ3oc6Ml5K3Zp3zmDgH/xjQB1vQUn0ClxfQWVt
F897TXT87wcyyP2NZ8JFwYZGkk3ajNZBpxm90AtGqz95GQJvMLcfkqjtdyZikpMaFpvJYEzYLk0V
duxYSpFiz43YiOv0vls82Q2XFbb6IODk4bCQESZwpW6AF5BoL6YJo245ozuMvdtcWwcsJfWlbEt/
1VKKOPRO4D1CXFvNSe6DBUnOXJUoy0tpDL156yzxhwXQ32MLJuU0VNZw6uWt2kNfhc3/oKMp4RIM
Ohxb/zVKoo+58Pv9ILlPQiINepq1bFvN17H3P4gcIlUVUcVGsJlfEqqze2gm+nMfVw9WMm/tWfsS
zXq9Debn0A/7fUjSFzqD+Gzbs3U0uX43UsimSdK9E61Gvudn3yCNIYkqQdFmCTYGpj6oSlMXM9Fl
5YpAjZiy8RLvGpnDY7gGMRlIbhxcjBlU6qqZLy7XCFCq7d07Sy3TBdIdg1zZaF8F43MTC8w8LdP6
oGvN0WtM40KUCnrLFNtTMRqfMiP4OtPww0FALJNWWESmy4KZlnl3XprP66AbgVI0ojuXJdhCnQv4
ttBab9WBF12WES4/F17y0hqIroV765qku3f6HsGAc8jiCCQ5qOZdTFPrHnA0FgKEaRuIjyPdy8zD
XRnbD73AausI4yxqCP6dgRs6LF7Rzs3pmvSVD6qh3ogx2an+ut3XH6sIudCSFkRe8mZtqMn+7FSZ
XcxFmP5qVd7E2BuvYWn8XheEBtC3uHQ5dUg/XfaYojcEG0RHtcGeKnJt55ATVg/9+2ChXApoC/hd
g+mmM3LcSiMXEVK51up6o4Yh7T4Ell8Fm7J8VrZDzXXcXVkaXxGsuUcnb/c4o+dbXeTWJc4Ey3gj
BaE34sDwYkAGczABRhyJCKlh1K3xF09EZkK8pG/onFhTxRtbc7L92Joz5BI7OwtA9z7Rh7cxFlDt
aTDuQgmFGg1ZOdfxY3QtNLbEtJI3yGMlk7bCJDvaUs+5IH1Yj3KKVhhqyoIT3WLvY1ygcFc2s8w1
WZRyLWeN1ZGLzOVkPYR1A3S6zI4BPS47bPP7ecajp5uw3MYl+1J32BYVosunoF5PCBWtObLvvdH9
1pLzXNTm/LuvW9cE/zZ0n+FEbAknwpDegx8PDsUQQpzNlh2VrOpQ0ihYJwDGH8o8Wk5pV9zyaZmO
i2mG50kOEdtzk9jni7Jk67X36PiOsTfIjTxiC9y840Xbof4KOBsXs4vLokmhj08ylLAnY4QtUrBy
NZNzVAYnloAdduXo/e446XQJZPmpNgtECcbGxXXrd8Ydpb7mumAu2JQZtgKl+c7h9R1oe0i+/V74
8FKqPk1gQCLl7gvWlVYyEmo/gRdRO2cvAwyWJuVKtX4sPf7WUCzehR3igr7GVNnYCWGItv0w9CyN
bFjcO0TA0VrTcC96SxlePH3e56QWfNQsF6l5XKYvbVR8A+VJdhJZKE3hBniK2mKLTY/WiNQQVQ7G
UlRlH3PKyCuvD0+aPY9HEyUEPgvAACzb3Y0zWfrDHBjahmr7Pm4jCTMj9ou4aFDibpc/aBkspTyc
EFyV6UHhvNBqgJA0zRWezRgF/qhfhf6KP4N+iVnaCAmvCeQJqXFukfzgCCGeFmi1c9IGC2o9PeV1
FRi0OukWHFLKPTsbPCpZhPFA9Y42UWuTwAQKQ7IjaLlnVfhVQ920bliZs0JCYpQ6gNZFreMkIh0l
Szz7Q2wEj1EeHFvZmY6LZWloSFt3fhGmBz8sPiE9tnYJuZn7ylqeAKcQD5BENhHkwM9qyvetZBwV
jrWbfTYrimaol54uaUYLgIg8BYDD90ZAlQYrYO8q2d6gtwnrvtA+W2CA0ITOB91J7UvuNPd2bpuE
lVN2HZGgn1y8icI0hmk1aZ8sztid39hfVPCj3iG4jEGDajJ2JZVRCwh/Q3YdbbJiY5gB/moeFopw
ly7JE2SRBL5N9WTvh1nf+/bk3SWlBSmX8swWWbsK92vBvYxmCjGODKhNRgpPPxQ/oMSlIHQfIneI
P7V1f6KvGG+1VAyHvtWIds8XkCyTozOlFfHOns1N6fYGlQVkl3bbb4PKMPZ5n5+5grl3oqy/04dh
y4IuY503GGTyQfxICktc6iGlmmEOT9i5qdexxdnWY2W9eMjWZnaHF5H7+jax+q/xpIVrAzodsxU4
UbOkuIqdbteWenkX2kyYpgaVJg79QykRT6Ue4geYYLj6MKvQCcbrnALAuZjHZGNlfXGxwOujGYUj
oQZ8ips+MgQnAX3gLCVjSVJVQRjhhhr6doVfcYEQVN4sBy1WYJPZSOtx39HWeQSZvxuspt/VaHu2
mtfW277iP/IXY17n4Ixo4efDpZKY4MRC0K4H4ZGUqRjixwvGZohmFNb5z0C2LyDLjGRYDo1e6IRJ
B8uJWLFs+GyhuDyMDsS2upySJxRvw3danGR3EN90wOVCrJOkF9j+9DKgBn7KR4oT2Pvywv4UiWfs
k/eQSjZKBkIaIs4mK0GeQrNyKKrPNkIRRNvxcqdRMd6IwYPIHgzL2XR75PCh9RxDpLkjommGKZQO
hy53enrlQbalzosWBx9H7gxP9kzJroQ1Bwu7/9JAvll7DUyLMY6yp6TGQKbPxbBe03xM7no5pC2Z
gknStpgG9HDF5KUdMn+A1jTV9pdkEfxe9DIuQ2v2e1V9dwfI5I4GNVVIh0kng02ixIp3gbcgeNXL
ZZsuwr4OMjnAnSjd+ESC7dg/bJrKaS+tzRVXfk1U+45AuuSMgOJmua/1YEZ8n8Cs2tJvhU8FX0mI
6bKTQ4g1b2/p9hc6/7QxJhzKy5C263COU3c1k9OI0Makr5KGKbMUPY4URcDGw3IA3DSnN5XYxUlv
CfWy87p+Em781SQi8JAPg3Wx++El1QhZ4nfs+CHfp1nvfBlL33yIw2LXZIiedci8DwEGDaJ9723b
T3ajRU9bt8nc4ApdPltL6G3iynzUJN0r6QiKaztxh1fHOHdR4sp4u30fUUbKZYeLtfsH3mB/18r+
Nf2XZLN0y7R+cw670j4cITicsrrb9PzAhTpHcyGTS2CE3JRGzeXRPGgOC2HNy9vLgO5SmmbVQELL
vKujEMWVFF6qIbRIIQutNV9hbehotC3meB92+LDV2oPZKqRDihhuqXNw0wwVHRJmTyI8PP8EDB8d
e1xWd7WHzmVwY39LWYl4oTg1g2MugxTkPgNkAMtiRzSfJ6eTYEjNIGkYTsRJl1sTdSvz7/kDq3ut
yPGD47gItXRcFywM6GvjUcxZ0K+w71i73kTKQJ4eVVsvRgpYZA86YQIHNncgGhqi76AzfKtlLVqt
NDSJKa6X5SxEVJ/6XD/bwBhuWe+TX+Cbz4uLd012zVX/3BCEoyWVBa5CiuuHGCu+ZnnPuofmtkZx
tBkcopHcNNGPcMQR5GLhXhzpO3fT19Stfo/KKb2UVhN/FF58+o5OvbtWXs1moYEK7gkWWpYW75Y8
AE5htx/VnFJoQJhZWXmPJNlni9eegX6mJ7AT1SPKLxcbMLmXxXlo0u7Ocz/gwrGPUbM0OafjdE8Q
N3EWGWYwJrjgZJhDsR4NvHDvZFizTDtkkM59JGw2h/Yyvmk+0gTpnSYj1NSiE+gm3Ue1nRdJsOpl
zz9IxHQEfnlTG7SurF7TJYKp2Uz9nmypu46FRS7larrcfXqm+H2GzqmYe3YPcnNusVSkxjCwYA1f
FLK6SdFMDuCxSTEjDGds2SFQliq2DYHGO6NPvfuyJOjSIe50g5Ij2yAAo1Tmwz+ImRACmchpG04P
95otxh5IZ7tdZD0RyJvPn9dOR997ISGUtlVGF0QtBqBYIrppqrseHRQmC6+kYNzoG9MPES/jdsDf
1xZ2vK1QTBOeyNc/thypkIEGOFiiuQs0ymldNfJmd9O9B9lyG/GL8Wn9Ho/Tl9roZjaFUAQoKH/u
WoKI+AonhA/ys61j6tfJwwcZeqm2jboWCyLA6EqbPjlxfqyiyT3GPyjaBGcbrCkQUXCiwMa+Jj5Z
Q55HYasfdf4gmC4oUZY71x++1lZ/jKQ4qDCcFQSE6pSkVrYLxQ/gEM1lKotC29a5Fj10evqlGbmI
jsxIq8U1wquN/6mGsZV6TnwWS8K1zRpISJhvhUW7HEuUAdeomDnXGggluh09tIW0KtIv36VZenQC
jXgVyLp1RbRxlw/lpnN422riK5tiafbs/IfNoiWnfrbJ6YynL/wq5o696dYXE1ExY9Te6U3pkWud
7wlaLaGadXjB9Y74jrgTq+joyPNV6H67J+6DJZYqxlIdPKUw0VBotURknpOaKkWczuC5dbgiSXvz
oMaxOuqzy8Sa56I3lCXiII/ZCvOzYwRgcRQ0X9ltD+eiFGzpDsrtItgOH1k8L+vaBvSHA2XYem+S
Tbp5dyCoX+w2nO8sc/wU+BFVmnoxt54MAS77/kkzu+xgLn18rMPgrDZBhFd/88tROxqNrm9oDRHu
Tr55Nqfaa4RSDvI+75RAQKrzckuE7i5uqZe1HSa2wqsWFLyttyfA7L4OhmBfp8hqQbi9tCa1EUyv
P2ZPaz/aZf+RiirFENtedossLQbWcivR1hzNlLWAJRnH+NGWk18a2LojJA50jv19jMTiqoaCT3AB
gkK4Rr6Oktq6Ta1uQhWC3JXpNN5HY/4OCig5aVltXdmXrzFQlXfQfoxtOXGq5WgsVmE1DpS+WVLo
tb6bhzm+HzWsQz7N83UTSQm+A66SVs18Sc3wztP06QDHvLxkkbC24yyQ8UpiVoNYYu/p/ofU6sY7
bSkOscnKipyc7oDENAdDYaSPeS7YKIYRyT46VvAMo9GOSqvDTvrRbWG6adZMVMbU2E8HghAfwwBP
KW8/qVU5Fe4ZyjTWIFJCHUMSBRIkVdwqzPPk9uNVxTMjCDiCSDDQFA76no0CvQeTDzod8meckQge
cJMmCV0nN6qkcRuhSG1URxKgn4HhhdtmRzktQuEoxY3FNfBzZHpFXt1nTnnnEdsjlVektJouGCzd
sDZBarLDK5PxIfTyFw9uwK5Y+GAnqYBtuv6zEughF9sHOo0ZmU0EW57AJQ2sMyWPDmlEXq79BHiE
9D9sPdN/1odI7GNgHnhp8DagTsa4FeAxLKHCk7eOvvWkWMu00qi4kCK212d2IDaypxkaLUq9cu36
Qoh1qLmIah04HIi2mbFGREZqQDjUHFLIMO/lGHVLdxqSqgKsAI1LuuRIE+uQNQuBkMlj5uv2p5lv
TsL2cjOMP2V7cMdJA8/pd6K8FafE82g8kImkkyly8oV97DGjrMeSZazfgS5TQ52Q2loNaLSV/MP0
M2J5QpfWsp6wRm+0FLtUM+6y6aQqGfZiTAf8/N0KG/kE9Whgk+sUmDHo0ij8KppxkjLaZD8XtKC4
sN5Ncd7eqEraeyGMewyTYJQ971pZk391vVjjE33VPSjQNiUkXAtC3Nma+UVL8fMUeR5A5dLEEyls
6wIO9gZ1CpaMWnI85cY2lVvcYQqerUGf7bXIvGo362N49Ulj2BUFIO4+fEKTzcLK1h5SGwVSHi4f
JHBxb4Upf4jUUybJC84MoB6+ll5a1v87fw6KixeMMCvE8JAm0DyHnFNj8VNoJimr/ywvf6+kDUjI
9YS6NQ1nXak4ZIsESNrEtR13FYjOY8uK5EbGbAZNdKnPBP0MTxTleZcL2nQopkbicAn2noIYSX6P
BbLNQCZYnTleRs69U5W4Wxud8CB8fd+7ZtAQDxq4dOb0T80c5efuj2HBCss5nFWY1VIsZG/OWqtA
KaLNmk/BzvpAGJd1T0at89gk2apFArpYZXP12qC+qludYa/6EhO5D6ayRqsmohWaEXsXOKICcDKl
7rbxKYAL6F/s5IN2TyJPwElFA+UP5+eCy56k2/zeh5Z8MMl5m0wBxAbIfH8sLSI6PcNBbzVTm4uj
Md1P8fg84pI8qaEdCUZJxfShgOeyC6UJQw2RQ922zjJkPPI+X+YDJCxNoyShri0vHOrqYUiRtG/n
V6+gpoz0xEYmJsJkJwKCCTDzsxFggbdWCnKlJZ/BWLGjxbuMrd5GGDN4iKTEkwZ8kXdY7ykh9nm6
SdmOkwIUJPFB2VlrWbhHuUccspWWG9DGP33LXZd5e5aoVxacgv89qvO7KOs+N9nY4s2qbUjEhX+d
fWSDvT2eOt2y+ULjuELUE635IoxrReMMRWnsnBGcijrs+QY27TKcisojp1ZtfYY1MAL7lBoXMaT5
Ka4CSyAjotfaxQhgTLnsex+MKQXdNGdQduhRTfI9H5SJ1MCUOdqmu9eEO/d86FTehc8q0s4Oo99F
jwLnDE28xWN7130WRFHsp5ZgVLiM7ob2CqBCyQ+gRJVfm/6Vj3prkJB9S4qufqR5/qNoU7FvmEdO
NAy2Zdjh1pr4azOCfjaJnxVQcDqPTBk2ORsMLfPJbyEK9vVI8EGs0URQWUaNEWPAz7C3pdG0maho
bpm9hpMRtdleuW0ijP8sttPjxIqIKgMd4zLWScIY/NOkGmdZonEKGi1JV158KeXg9NXWAXh5tKW+
OZSEq94gDZjlPbYmas16IpC/WYCbIuk0DULkiyUpkRUSoJZQhDuq1Gs96cfzm5Eutwwq4Cnzqkw7
YZPP/932x0lHWN0Xno/zUjQE503LvTvG1jk29Vvrxd4Gyitpezqs6UZK2RbQIRs0xd5aIaUUSYU4
cjopGdKtyMxtj1witzrD6dSOkzkO+UG2cdSOtJeXBza3zNsRL0O9bzypIcmd8eQs42MNDetPTTAW
jv4a5xxiJ7m+0KQwMrGozBll9GnMm44IENNeI5ZZcDxr4jr4+bQLUMVvKxveG0hIuil883ZhhWer
lVRxpBY0keWQme6wEbhnOO2rvSvXhEsBiN+xqNWtKmv8gDc52AEaPTlGFt57cgDnB6MkXPRDsVDC
y7AJbwgb8m5J6rRretuYWCfLvfVAjy2XcgGU+WgbdygflCvcg8RL11O5xEN33KfO/OiYhbgk+WKj
kBmilTvhcc018zFkR3b205HBnVx6wh9VIooy7NpwuwlErf2tjd73wN5hFblhciGjy9pnkfU0g+Ef
VrP8gEc5BBMaJJAV+ZYACyrGdMyUecmQVZZmNEfaRVDxEQmc0iXRjkEGDVqigwcaD7e2Dnw66m6x
KyzORbofxSOayOhQ5GOBdsf5OJjNA9D/hiiHi0m/7KwM+ATdgxnpCf/0yuBTrHnGbqnRi7oh5n0c
nYEHBxWioC17qWowBL9rUXq0VxZktqZ0lSrOTGwhIXmbUhqTqJWqxhzJFdTrtnNYk7E8xFgCxyUw
9oEx3iss3XvatvDmb5nsrlAw6+HiQR+3Q04DNSCY4fo1jRiYe2aKLa0FDEYZifGpizQf6wmB0Zpl
4e+w/PNIN/NsEcZFD3urwqnfNaGhl1BiC5Z4HSh/AmssZxOU1HEjThAmcGeBBiGyT7CW6MjYSIbY
A0k5agdkPEB9lgbN7wFzw66SNj14SyNFmfIwtRbJeFw1qI55GEPJU9H6zNmaJmpTt666uxB3EiEm
BAk7gyDBw+NSA8CHKqDrkWBJVfmFYE13l1chsYOix6/QgXUqCKDMoq8ZMhYIJbFzHcvYfFP9RTXS
v7TF212PVngwpB9E0/axFT9m7jLcRmFTkBrNF5Mt5WVw+GKUgRne+Nq+dEH9qQmF8ejYZgFYSHcg
NIMU6NBGrL0wtvb2UnybZ76tA4HECNZrJNdzLS1vTbg3NK4Nyl+e9TphhTpnqVqIxFE4XcLIw18+
mmKz+D0OeFrT26XCtLVAdUPJ7Fb46IcJYJReUB4SZbMcAjfeVQIPhBoceY2ym+KD0aNwyNtI/pE5
T1vidksXzr+0cH6OQRwd1REf0kMioLJZAQjJ2JTAPSol3YIzpMs46TOtr+4NrQ9uHslYiDlRnlMu
rwisXLOAmijr4twxE+oCsngLNTY/EDj6oIA8nTkjotPLrQvh41r36InDKoHBDoy9GcgBADoZwayh
c7HI9YRANXF2a+scUv8/KFKQJSu6kzGd/40Y0P9F4+ZAPKA0a/sAzDzD/1V8mXQ6qGqbPYdOAtEK
FuhmkPozNeT28POWOmT9NJPLd+J6QRahLMOrwSnNjnNteEg6WYhto+pmD0IcqFhw2dJjvE4Uu7ny
VbKNVWTwuEXF+4yagoY0+QwJapE6h3LegvkJCxRRuTY2kKWYhejQ9XezjvrKJ5Fjq7Y+rTSAXBJD
S147FgODdmrb5EwTxn6G84z7lvotn4tPZYqZt1M1Xc0N1n//zpn6r/JAR7cM3ZZvnulwmfpVTSzY
OJl2kg97gR4V7dx8deRQsQu6Lg7nArYCfaceKF331W9ZBzma257U0Blp93ZLHYo/Hsi8hY07xdeN
gdX7LVccVSmWCtJZ1F3ij7zx90N1CxWVvZnKvF2rQzUs8kXa5KDT8z3Z5KU46zic4rMaMkFjAMgr
c4X0xE8S0Pw+vN9n3FoT+6h6yEgyjAEGmgpLbx/Rfmo3SBbuxpDUF3UYw6B0EUNnp9wC0ajuU4Pf
5d5xMqrfoe+snIRCcNZqaDtpPxmXvkXmQUEG5wNpBfVW8+OQevklaIEi2A3mIQvno4oYVnepnGE1
NA0kcDc1Pv5yfwSt+y2O2DQIOYTkiVDhj/vUj6qfWJKGBRKl0a1CEkcox0/Cz1CX9WjrJynBVvep
R98PsWNh21bHbzd/eVwdqiFfIB2rW2+vU4/lMdOzNRuc5M4jA1Ru25tlo+MHWNM5owMkh9mksrJR
N0NTyl4ymsKD/Jn355iST/5+iCvzONjUC8NGptVIPkJP7+YC2ItmZaADCJWHLqLeljVdhqwuwEqb
lct0ocgwXQxk8Gt4dqSsyPveH3g/TOQDkW0OMCPN7JRoXnQ1s+ZqlgWzSRNB/h7RnFADX1ZGx4bL
FoMsf+v1WzZpKNcxWrwciM+Mj4tkc79llspb6pBVcQG40CN1z/mGlLm+n6kEIdBjW1T4UANQxbbI
KOcE/Ikc5i5jjR100Q5Q5RmkvDiEADDOqntj+6xGJaFQRJvg4FxrZHLbIEysTUb+4X0ucxpIiYQw
I2Xc6j6KPMPt768Xzq+ya8fwyWS3XdtwWZvarvlXNbEBv8mwc3YlRtbc54Cbfmi3BbDgEyu38K35
jbU5YCvLSS9b4WqAzQk4MsduTvaRGWwIlfv5SDXUGKLISEx2NHkp1qROcWCnRst91o37sa2Me5D8
y003n9SBiT//biyjrSGrtmpoZWsmlDXY//VwxDm8ii1O8Dp9njwn+x5ZqN1w5ktlGe3DqPOdKwFd
P4cqQsLawQJUd8E8/3m/hV6LcibNirxybo4k9ilrGXUPE/MH1aSQxbJ9zqCy5KWNmGGRGz6/zrjJ
pDz9G3239T98HkKgvPFcYXkI4X/5PGbRJbQdbHsfs4q65p5nPoQjxsEUjkqGmORB3RUBBzoXdvPx
/a6kDIxDPCEJTOUPtboLeIIlLRp2+m+DbL2rdlzAN+44Le3JLPJ0IquaB+pcTP0mgXu9agXroD89
xAzd7ohimPZ2PibbGlwTTWnglKtIZsH5jb/9+2+kkMaKEo80CTLf/vWbVPrwzzVNw/Idy/eMX94B
P2Xi0r1G7AtgnU32TR/gSKmhFlkqIxPnn8fqTjeNCItAdLTyWDbvKG5HqL307AX1nrtHcA0/Th3G
pXYEh04sGAtFPaCLLJMJyzCmR5er0VN3ONOIWTvcya0OauGG5EL1wJ+eo+780+NB7gfA7wpv21lF
vK+RYu1F3o2vWZ5ifImsl0yY9tm9/zdvlXwrfnmr4JUZwkCYpptCOYv+ZAUI7Dk1/MGx98yQyZEt
TfYESoKEaD37FkaNUYLQ5o3pbSysSdHQ+y/ou8FXYTELAIApztVYyblwXvHTfMbtgHWhoPfoZxbG
X6ciRnkKN9NEOALnhn315GDNic2iIrmaExupdkKh3tmlVPfIR42HKPaWPz1TvoJPorbNWvRWZMlL
FCXOMcrHjABl7lKDQT9+9ffvjicdI39+d1zT0NlIm66vkypLvOpfL21VhwB3CAMEzl2RbN8nZjXZ
zhyvI41KMp9buJBXznyunhNFUU4ZfXjVExs9tYvhN5x/JzwOGUeyDM+E0kKWjZP2og5tFE8bEVX5
Xh1WRuMBw0Ceqg6Nal6u8oUwKQ7P6q4u/KxeDCPE//xiWTL++cVAyP18MWLBlivtwgf1OhMZwbIP
GXRHk+Zk7MXtcwwsfz/6eGamemifdb1H9VYbH9PaGVEBzNfSdpon9dS+9dJV2tSkcsunhglG4tkM
0XrKF8qxbKFWk0Jg+agYgIzXo7l/e6HC9A+O6Rf36rlehew0yibjqA6XaSY3Xu+DjTo0tAGEA/6n
t1eyNNd8orWrHtNppu7//lP3f718cOVwXcMSumthpdOtXz51+d+50xTWxDEVcJE9lBRqSKQquNXi
146tAcUXxLSoEFNUq6TDP1boO69lix+ALxN8JacrX4YoYM/YJJ88wsVOmF+ddaEtBx8usGMCdkeV
S9646s6rW4PT0q4kocJMkJmlQfaEEGC4qQHmz3ijTyfWhZFBwJcPsOwcbo0curb6Grv1JsaVeqxl
/FXD1+o61uLkU9cCQc1dlVnGLL5FsnflfcQkFXex5kM0ccdLqtMqFVL5+H5Yo4fb9ElVrWtp/33z
62lYgtWhIW/p7Wu31HvesQSnVV19mAcb3a/RVpuuWp4IbCkvQ1mLK4IadhNd0HzE9tSgCqLYlU1E
ftVi+Ihadi9R7K9UMbxdT99j3zakmQ0FejxXph37cvCKiOqLVwM5jkdyEmPEKavYJHV+8YuOnTBY
nRPpPj+HIka5rb4c/+fr9H/D7+X928nf/ud/cPy1rGZQ/fTI/3r4n9fPQ/e9/g/5M38855enfIzT
uPr+Lf78t8+6e9o9//qEv7wq//PP32zzufv8l4NtQWd6fui/N/Pj97bPOvUb8DfIZ/7/PviP7+pV
nufq+79++1r2RSdfLYzL4refD8kJ1TStP51B8vV/Pnj9nPNzTyNe9e9N9rn49t9+6vvntvvXb4b+
T0E7w5HrRNB0ruCMGr/LR+x/smAUtu+bjqPbJhPQb/9gz9dF//pNuP/02IXK+ZsfMoXJ1NWWKF55
yP4nO1AQfh6OcAKGHOu3//rr//IJvn+i/wAifF/GRdfy5yBV+st1now8FHu6zq9Bwcbj9eTjf5oF
rZiEY9xVJiSjlC0/kY5eB7jZXrgFrfi6aF+6jvSczgvI6PUGVnIicnBhS1U2mbbiOcQJdK0DPFEU
84w1WaOoYZ3xzjUfE+osBLjRdWMFva1FRKSY7n3zkunDwtJjJeKneXACagpfCYnQt8Vgka3UmZ/a
YaGZUvX7MQGZpk1zs2orl0BonblQRzqy6j2uIWbj+Hvh2RYkt/5A/Xy568NlR6K97BALd280xH81
OYFncB7hz2v2Np6gpZM5Uq8HDDVVod1XcWAfFkPCj2py0tFDnFvcVn0Wk+xmpDv47dqGMLB+XUIi
2oxYiFfAqV4KWBs40xOPzS72lwrvo0YJaxNFYbM6m7Qc1/T8iY4L8y+m49/GMJj2IZlFNB3E4xSY
36saTWHU9/Z2Fs8EwplrizAmOveIZhBzIfJJvg9i+ErQNBp98Uqb0XA6A5A2EfBmR+vFceKn0fA0
+rEj2/5wQUg/4lo285CCSfqlryvj4A3jp8nR0DTA/MUypJHZ0HAFTfjdMtNf2022q/v2w5TUr8gf
ZZwJa9l6DglLg0A/OtG6q+KTHiE7IYT9iiSw2eqCKjIxpcfJTtsdQQP0xuE2u59jc7DO8xI/hTWb
myn175htUPnFIOZhiG5GA+C1o4HjiJD/oSgeX/oGPoWoaBjqo4YA1YJ5N6btIyfWmg7TaoSSeUvN
/0fdeSzXrqTN9YV+dBRMwUxhtqP3h5wgyEMS3gMF8/Ra6G4p1P9AEdJMk47oe+8x3Bsok1/mSmy5
doM1EXvD6uHpXtMvq6/WqNCtxw7BC7kyvqpy4+BVZgTq7lDpxAvKpDYxpTBDtcz0BZk2O5W0VG56
pt+O4/jcDxnFu4FF/1yyRsmfTkpmmOZwVhkLMsWtimRy8wRy8QPb3xZ6qQJfahQ4NJrGT1b8t3El
hnsNLsEIU0oY9NBqDaNrtXDy75zE8AfiOu0CkraM1z3sd+KUmxHEJSuFQZ9ag54OS3NGCFbzWzsx
bhGxTKOR1pZAumvHJMt40s22vu1acTuk9oG4k4waG0pwMls0chaA5tESfFHMWWjUVAp2vXrLVrMM
MmeXbqzkdpB/HGt5YpRkQuTzXoqqXB5o3ftbAfsYdz85xo4gNUGWd6MhCfHC9kq2mmP4ZIHkglcj
tPSj0x6MTa7ROIhXA+bmdSbmJ22l2aSFQpBuIzm1HlEa0sxJjqoCRbC0gf1HlPVAp7xXBHA5t1BO
GsXWanRPM1eqOaOSW79i+8NMoJb0MNKaeWM41gmF4OA4phW5jmzoSEmOcd3CLa8BJ6So0LEEyJj2
jxpPDo5aeEOLpwe2jM1AEMaowRcfm2x7R5DOj1rbvavNvrKKQZ2ssX1gvPKzVBRVJd1iXrdyg98/
Uq0KXMbFLsdXSdyIOVV9z5M28jMnV9tQNzeli2QMMb/dlnAybBJFkqmSPRlMMo6m6SaHvqZTWTe/
29Yo+DrThlSfTXe1RqQdIhJz8cRgskgdElB3kNbdrBWRu0/4nPgL63XoKWvEZme/5ERmK8llY9S3
WxmTELHG5jwIqq7TirZm0oBohJ1YPlsoTAbtGIEDuI1Wh4mvb8xOI4VLTF6ivie+57bA9rbMbA/k
Qd+qvP1K+SVnRvE4d+8YV3S89h4tqrK620Tmhak+fjSJ3YQsPWbA2DegXYIF1o0liWfg0/2jHDgU
1oUZdORO4WWjTU7Ga4cBfinnC8NkO8y5TUbQ2QYik6vrT4bwFzuXkV7Rx2vua8PM16aPRn5yJvPb
YXTB+teFlbtFDrXeF54wzKeISE0jw9UqRegszZs1xQ9J4TDudoYbelE5qSVQWPhhes/rj5mr34Pc
puSsWWd/oFWW69TeMeXc972eYlH9AV9I+4suOdA626cnduwAEzXkexVpCU0+vVreajqFVmIvHeSh
cM3gKxFhuFM2uJK+GQKczaW/jdPFnrOMDz/LDk5ZxHhAMygoozpKtscY1CVzWA7JMV3og0VHbx9j
iqGA2eQfN6i5dJ52IaGaPQ+Vx6CROaDSA7buPTO0lGh+I5QB0NvqozRG2aozHCowa0PPpvZL9vst
NYGGUvXyKIZ1CiqHfhQmqYz6F43Zo+29293fVaNoL1E3lVdrj3E9f/SaI5lNT+SGe3N8KjC2wodx
ryXQEo9/R2fCcLEwrmGSO5KNZNIXJ2O4cGEL8mH848qF0KIzhNj9NyyhGjnN+Xt/3w02lxPYEIZr
cXosqGjXMqzvi249VwBVDmuSQdBlymCtnoVWMqR+AkgpI//irwNKSdyYrxQY8QqtA1EhHR3FhpQY
DqZ7Jlozrib0cuzu2LZ5qiprhQWIK2LQeZubVQRG4YZG3lI8aWfqj9lvzPgxSDhvRr9RismEAxd6
H3S96VKtkfhy2X+wQTBvg+h21jao4WUtPzccTbVFNDmdxU9RVoFT2CHD0DlsCJrUMTlAiXaECROe
0AbAgInTa0q8/bIae0mL0f/IzqFFCSBGnMnfvB8fmCWeFP+ftvQ63P9FI0fgkLTRBeNigsKWdo7x
agQJk5Ac5D/9ynPr1IOFOxk9Vy3KXa5EaXIeMbskhCb0sOhMM01HMkkfxyMtvNMzstgGO1HrDs5a
BpbD8zotl7Gt4huDE5mrW1VUwIQ4Tl51MrRZHVhr4DjoktoOTR3nbHtak+WduvEFBCFuCa4e7MTX
/Ml5UDKHDq14d8fPQj8yU7h0oNb93PmcWXtCk9PBrCEda5cKOwdBW/EyKIfZ+pxd0sGYIkrmSvY9
2wzsfE6PFemNTd4ILd83duCBUifc0Ro3tLjde0TrfJ1Z7uBS9TFgvsqJBbNE4WqEhXWaNu499r5B
VhTMZ6xMpM2vOi/71LWNkRWJV6AfJ1mJL4xS4Kc39uGyJ1+TOp9y5wTPGAL2/f82w2lxMdz12jYw
0rlrexIpSUETfUFiyVaOeTCMdrjS57QndbfowUaOIidjd2NrWHZpVFdEh+LW7n0ifPzOivXesdjp
3WoEcCHm3E8SbDjLNX8ywi64LLtVWHCt2brbRrpMqxHnytAGK+4dMO0wrXFAnG1nzB77UjwrpX1N
sTWfR0JQ1LeVcUBdcudbarhvN5PUcGnz4Xe/+eS4j06ruYcVymFYr+RJVFo+cMbL/J4hDKRUXqW0
uPGK61R30zPABo7i5vyNuecekuM3DZsDFSnu2xSX9VGAdCva+YkiiIGMUoydpXyz2q1+wx75ZNVH
Mz3q+1tawtbB8EgzlK3xfY5/dTn44Bsu4JEgLCE7K1T7yjRu8wwjyuDCjKpshsMFxL6EWBEzjC6C
EQIa0Kj3QX2D8cOmxW6Oait5oShkb3bmV5m2SqKspu6LUh+/Z6u04g8YlmzCxrCEXH32FloagJYO
lntq5HTLTSYmZf6ZokQBW0dxBR2ANDTwD5EkQwC9hg6/fHemyCOH0erY1I0CaO7SLpW2gY78RZyZ
cEyjWxYhOFhBLffqa4uyGPrmZ/tk0xW24SqCFuem0cbK+ti18nFoy+mK5H4JbBi9A+dscgNg8WoU
pfug3Y4Sw3oniytrBf22cy4wWT+kOr6efQZCZJdNthIR/uP1VOTmX8FBUTn1H9fWfqgtQm+GnyCy
5lPHgX7ph/puEBhorXi9ZrL35XT2dMyFd08OvTptS/fpTrY66IQXjsu0Po8Yj2jrgD+1iWicpu3S
0TVXV+5lq2iK7TocoJxKsJ6Ij60gxoegwL40d+yE+W1b6k+K7hnLQcKIE52b1yzXCwZDCLT6cPYY
OvotwfQTO1rmWN/7dXHqSc9aobvW8wPkKcElaeJGoxMlINp7o5En5K00vzuaim5t+kKt2LjXx412
1zIDnJWNY5jNu6va0N8rHnPfSRsRuUpzggrISKdTt+JO/LDlCaMJEAExhE5Cu+E683efs+LglhQ1
TnNx3zfi1Hg95JumxyqjLxt56e2l5zFKlLC5+IpXSPBlGNcUas9sTsTlyHW6VHxs+M09h/AmTYgY
FLtTV8YfveyNaAAbUEv1hfQCEKvtuePUiutfuoWFaXAiKPl9VMxjb3lBNs3mUVdbGgIjlgOtD2hl
vzSumW5+ZariGpcIJXd7iSPQaHhF8AwBKDZ+mnCt2/WwdF2HY9/Pl4mT3GX9k+w8aIqOdo788jaJ
+eJsD0bJsgc3Hoiu5/OKttybaRdNKLRodHJkVXMH5LE6x+Z4RZSMvwWfupymmKAQmJ+qJgSRQngk
J8SnPwBPZJ/BU4VhKpc8FwT83zsrIbk22QgGLBRT10/IB6ziY3tnLoIUeiwP4I0eqfl9A0vDJcpy
Dm1Pc32zjBexU0e4TJYppHyKH5n55hebdLWvNPfvAseHnYTBLkPxKxqPvrUEv40rO9ru+/G89jzo
femeXLRKdu6XhLIRX7Gjqn6gVHgwY3+e1zQo+HBaN7MCd5QdxdJOD5uGZZJuNjbPvvjLFDQH239e
5Q82hSA3RqyKQaHVPlIIAx45p6GpaQUr4baw3WFf6K27ppNglzPMttUEkgCAr54CC/cm+xdSG5tA
aXdRaad/cGzgjGjEwZbLZca1ttbs0gJrW+0hRJLgtBTe2r4NvXLNT+0MZ6zTr6iKHK68xvkoqsfB
+6n3lpxhPtvDxIqXcdOg5DWPGBl+58QIzqVrEmJHhPInC6cW9WLnSbx4yvweXPO3YmE3th7qkCh+
qXszjwRSI4x/VTBwNGI1WIK2n6/dVhwomNoI7dq+0LDvrSAI59F75uOm/MCmC0536avGY3IDcmmJ
mjgnFYXJLtS3/M51AG22yeO8HElajTcGUm2ttO/V0t9NzX2eJKZ1WrW4+KP3+MMag19JcFeNf1dR
fXpGG/S8Svmo82a3H6BF7xlhZUc3CTtp3DetFrYktoyhp8LY5S9E+sHPvF9u0pk/jglSdLxbl0lr
4Kl64r38HQfoFCJTCtF7xEHeUCft2FUQZ9XPIOy/M4GVoC7eStztvlrNW4drRp0YwFH7/WzKZm3K
bcR5GP/q8fp3qPKPbgYv29jPdMzH3ECNc2GnZ86J7UHt3Js+57SkmUWQJLEebbdDy89a2OwG01Te
pWsJQoIlOLMxuq3w+k9ARkB3BIphAR042YvnUjDmZBpdklX5qlIvjYB0fdsJLXmknMiIDR/mYFLo
ZuAzqoh6rYnE/jsVPjqhFuXaNQ1YWP+WA5MNQk+J/kKPzEdvucQU6xu63dogN508wP5r7KCiYKh5
aeBAykNh/S2R5A+VOV1bwr7/5yh0rVkTEo9aRcsH+WjddcZ3ubbPkJKLA1XISPerdb22a7g1A0JL
4kWUQZDS0GsqZ6fnIRLVdulLbkVmokVzYh3XFf2FoSbbaZ+fZ4aRgeH2Pqis562sBr8oVI0/jty7
7Xyw7f6U/ZKgM1kDrIeEFDrlBdR8gsvuJ3AdHUH3cwrcb+kKrtz0onHsEmHWAEtLCHY5ajgvCV3C
ggkeuMpclK+T1XPJmrZPGc/Y+U39Gj3qqA0MxVvHOzZSUcblqcsq4hZ/oMZgKcHrJbuRQk4LDs+G
gdMZP1KrXxko065Sm3z/jllwBTbiL0Cm99N6tLZ2euorxUVusahSkmRnx6K0T0XGPJEoFj1T+gwv
DDqygfEuTZLfhe0/q8qLU2SP6TC5x8WyCG5yPbD67Zyy54dpkbECKSQlQ/SP3RLfxzo2eEchO3Wy
+TXZrY/5V1dC2EL2o0QzFLg/w0KnbsPoGnisLFOgXe+qTe0dx+/OahWHDGPinnI72vVz3o1Enljs
nbq+oQSXkSG80yKeAynMP9uyezyXsgzYTImezfPvqDkfW20/MqpG4JueavTWEF1Hz7a3ai+5a4uM
NpLqIBxsnM3oPnpxd7R2QOWuDfmwEmRoUCGjVyCLi5rNZxaUYmhq5yqlAOmNjZeG162VuFKXkkRt
vXQRC13vt57GZLZMnnd3Z4AEn1zqWTylrotqyQk9drOYou4m57LZSzqNDP00atZDNr/RKLFjzsoD
ErgK3rn1E/l2GniYPFf6UHThWNDfy1wtSMoKIWBNb/USZGjdOajE+czuMjVBY9If18CTmrx0uUtw
JzAdIpk6Q5HxSds1kZ5jwAZrokIZY4wkp1sBy5nq0ygMI1K7QGhYc9TPSXaoirH0MZ8PbVweWrge
uJlJ5sGBCWQ8PG5t+qx72ZXRjQQoas0K9IS8I01NYVLU9+ToBxbOmXtm3h+HueCok7Svbtz9rbAI
b/p8WFZ4U0PKHX1tqhOjhBunQ7w3MouXXVk3kL0pqv2D/MPIoHucCGpgU4PG3bUr2l/6biOoAfDf
HjOdEks6Ponz3XFWyTjQWYd01j9sHalqqwmUc3IInY1YdgLFIKhS80/RPXDDvak3s3h2pEIM5rgz
K3M3Ev4uwP8DI3H/THr8tA5grUttyfxN7L5Wkga9A2gZE5tG4Uc7icPmDZdax3hrG3fbUl0nTca3
p4j00991GyOKtqPenMbc+YXTFIqOBc12x5g7mfa2JdhaJdkurqnZqer/VJv7YQ31Z7sqX6muD4Wm
3rvJOxhelR+WGYZ/qhMnrxLnstT2TzPCQWx7JTlBUjKQZS9Ou3E+mwCOQkWJm/SC4lkFraTtXdtG
Eup4TTacbuSJitW3iOofTIGyPc9tGZTNjGLLyqN0QIKck1pae4IEg31AxeMj7hx1lSj3kc7TPpwn
jiqzFbPWLPzdrE3wdbZPOsNNvU3/6KNzbXbW4nvNxayvqJ/igZ3dK239Z/0tnMYy/+5613kSjjb5
QF9mv0c9KhLPDvlukb9yMGbZOH8hoE2Eix32jLjMu2sFVsOPNSKuZp0XR2d2CFJhqCfpQVaXJa3e
PvKlz9CW5ruko0C90KdXW7iCnZZGEmIanK0Tuw+oSRwCgYna57K43an2tSvb+Tgb6euQVzzezlA8
yiJ5Ger+a/kVqXPAL4cTK3tpPROihtPzbNA1z10Z6ANBpke4YcND79npQeKIYfMar/Anv/UY10AS
VlNkbJCX7Fl7W7PlKllGmiCTxjrU1HsF5mDNN23PymZKFcZyJji2bJSHKAP9hWYACM/T8qeSNqOu
7LOptdNslT8bVWM+TwcJt1gLt6z7wDGATTKtrttBP2SqhWBTyWOnQ3Msb0GsyrDoBvVAEKGJyiSG
GJWMgQmUKsiJageFOcNSQMYC1rV1tH2Zr70CLCK7m2GLsYs0PxDtYi5mPFezF7th1RNQ5cBuRqOn
srOTA1cnEqyRlQF1PaL0ZJS4p12MTF9a54F4RVB/OmKx7lqqfMz1c2ni+WC7+pfMTZYupYU67H7G
RiZNPV2hBwTYIZrYw8meh0PBDWuPyrX6PkPS11+0G8htsrnEXMVJ6KILC7KlAe4oKob0CeOJoZ0Q
T7qbSY1PxCMwMHNwgK0EsiHpX3GI/y3a2gqnpjF9ksSJD+WcpiLA1NzxaQ6NWXMXu3iNy/XJVLUk
mYPEaM+sQVncOkxtHlpL3Tlt/dzzOvoe7i7Ca2S8TQaqRKKpGGkNnSPYaLwU5alXKg7XatMBSgPU
HtiD63TnDrbxu9JQ4jVgJNQ9UzQjmSfVvEwLp7RMJ8oqrG/yMKtvYlBj1atDz823cKo6ncX9nE7x
bloxn41qtQNCTW+m03ZB91uY7WMqu1sijQR2OdAEeuF8ze13vgt/mmJZzooQGtqjo2z0/hq7DEcb
4xpszGO7VD/YKg712DD/meJ3vSGBlDmMPs3M9YU90z9uts+TV84QaSYoYqYL8AL1xEvU62DLCMLi
jf3OBcQQpz52fyYdVYGL8lo/qk7+7eyGw3p8EB48AHs9O9R1jGm8+HVv/TWriHg/ef7I3Eu4Bqv6
zCbrD4/0ujZ8sHRBmfJ2FPoUZar5jF1vpJfbvdXpY/c02M397TRuX/qahmAq6cTTJx/a6G+5LZK9
/X7Z6vvBJlHTeiy/Zl2cXS0BqUzgkRCkPxQqPVDxkJ0K2Wv38f5Dji4FYxoJiN71JKtRu7068WVR
LSyWSoF8oOLEX1oBNaMY3xXV4FuuqFWnJXVFqryZ+IseRZWfGSCe18qhl9AdYLX15SXlijHM1HJo
duqFI7MhbvZZc5ip60ssCHZWkwwn5cUc43F0Ww6fkkAvA5jg1jtuiQThCGJNM1voZ6qhcGHAD/sv
c3luQ/SXmAex02uoX09p0ny6ugs0zOyecyclrrZZt5hEh4NlZVw/keX8wiiGo7BsHvx4umoK64bj
KqbS3AQ/GnkZB6JUYtWGl3Dp1+VuLSn8FJyNBWfxc+dN97Ot3jeXhliIZTIdICC0CycgkxeDtktF
54ZfSp0rVZMFDQAfDjWUalMSxaA+ubUoelobbYtgjjLpk6Y69IKrZ181tyQr9esm72hcTJzpsmoD
3asDpy30g1PbED2hBIDH235s9LrYy170KEkYenv5eMnN8UXAr+QwJQ5Cq4tgWFwtjPsFvIyjYWMo
Dc6ItP2pdbrC+ED3X8/7BCMhueIw2PjLBJK9FGaQzzzhRcv8M05jMk658TItDZODoodJOmO+M7hA
dsuCH8sorpO9hmgsqGQSDF27eWRi4xZRxb2aW0wjmF9vORidhijxxKq/GBrokuopEyVED5s7ftvr
SaTbLgYvKb4W4EqRWTMjZWzvnHgoTmaJhbDQYmAYBqAyFhJO2SdrrXSozCDytpTOmqbbOW7da7k6
TxjKnzfNmUIp06/sDYogU1bTVYi1y0AOkDt3WXxZBsMhp80gmqTGO+Uk5411KhaYMIxgaC/YIuxv
XfstGuGGqs9WXvJvQ3pvzAvwdWnbB563JHJMe4LQeEynhJFOuh1SvQlloeSDtQAMot83NEawec28
RFmWdB/UOmLWKMkyemr+Xqtf4tg/drm86GzqhKSpQI4/oQAhjTJqtDubC+5OFUmL/khV0KOI+aAH
Pc/PzIBeYdh8Yv2rLuZQ/di2ujSTXH1jMlYqiM2Nn4efRpjNS2wo5Gts7eAE35BluOWaySugqddC
Os/kcllCCh1g6wJ7paf1xkhyHMsoTz5WleQsco0Nvafdvkyqu9oAMGqzfcW6+TW5zqUo7B+PoEVU
kK7R0sE9GR6TQqaOLjzH0Nrl/pXPrabnWYB89bm1hB6IJC5CljhtkoYw+LmHvNG4WiJ2jm6BRKkM
HsHNfpYFUVCTxrVIB5+3Jkl2QoKKrHRhLtJVQCu0gUsbBYor4/IOVDwsIWb/3VigWsEGws994kP/
UCavqJZj1ss8xqIWQ/h5yIMOkohvGt+AecxLXoHsXNZfzeu+GhRbv6c2JVSJ0G9mcIm0xf1UjfGB
eZna7l1z9cjw1ShjZg6Yxm3BtsUPCEU3WlxUR2jjaHUM/tsYUc2YJoBIAA3L7OSIhAGdRyCbS5LP
U1UdaYH+nquW4kTwUIlTCuawNQW4oL5SMCPX//wfzl2ACAnCk7oWFlJShbQLZOkqH9Mfg2ovf+tb
HLKxtURjNn0YMjnrRg510jNCI9N/6IwsDyKupS8n/kNLMfLTZr2gEXgHOc/o6MzJxmiG7rxj0c/x
R8Zh+ZoAEyPz+JPTjL+61LEmjfwUk+k7XfyUNiA06n7hZJKAJeB9zZaQ4vvXfDRYP9bpvYOHuSn0
JbW+Tk41EVqfn2qDioqBL5zbD6UM+vY4t80t2JT6YJWddiCX/mhR3XQZjc6AYMJqTCHfl2tLmtrm
nh47zkvh1s1F2M0b3UITQ8ypdm6lUpBVZ35RgQTQFDbQ5AR1WkmqoT0LThj1uerUd4TcteINV1F+
WToYdq29MZx3uIx5W1FQG+egE/UeyZXezELu3Scly4eRUjwmJOb3DIMW4m4yHUaQpMyoEdiXm4bE
N7N9FjpK//rMAfta8ampieuQvb7pbEV+vBXJCdaUQcPQodMnFmVPvhFBZzOxxFNpCibwnLHOHV2i
o1QHCGJrWDJPCqodtqnpvYF8kpw+yzrP8X6+actDg16sYtGHME++Y4GOVA6M0nXOLlNX/c1X7bbT
OhA46RQpPS0jBjP3cCX0IHFq7tTMXKcVeYfMf0Bx4x0vefnRF6Y/EH49kLV5gMw7klYUUdVr6two
tBieUd5o6tVONOZ95lmvBZbx2FHu4UsLcInSQC1trUX7cNmfbNGpN7mP8uFXMfVLgE2Ror9auzZK
1u6e6+kv1cLZ0cssynLLFImKKDHrQ/rmDqNxmOvtqlomFzdZPJKhQaUCwFyzpvH9vapupdIAk11A
A+kXKGQcVk75gQfOPMVb87Jj2nVKCQoyisfJEsAM3Rq2ySq4WK6fmzuW13m8mkErwLlBk8Uve8mM
fE9JIRgH2n6t19fu5Kj5g5FKcaArFc3O224M9lSB79R3WkamaUwCLB6rU96Ch8lG8UrL9M/Sj9aF
tIIRzaBEPX42DU9WpU9MoivrLPs8vRma7d2qJHJA7MwXNWtwUOtMC5V6tnYFOauvNYwjAKZXxlMj
K0jR1YxKuyAZGha6nmlZjMzgoE/Du6QnLPvgkobAKz9yml5wZgDw01YfRiZ+njS/GzzunqOSv5SK
3GjliMuoh9bi1NzRpIBLdmvlZcsZxHVD4ioh5KmHgbCAL8v1hGkc79Y+Rv+vRkL7GT3GS2OHLUez
vO+aYac5zU+Md/E52W9p4R7LRqHezVoDPenQOeZz7tXUzW2o54qHHZwnBK/+nfCo5//XRNFmTthQ
UjaDi2MpuQZzn+Uxz4KJ418+o6UD+3mfkHBALyFQaNnXIPKnyi3vDRcsqufyXZpZdaHUAqMON8SJ
qTqBHHhMGKgQhJcHgy6OSwFpuFjKf+Uo/+3H/Q+f6f9yAf8/OIWPP81uox3+uw/4P8zF/58Yhbm2
/p+Mwsdp/aw//3eP8D9/wb88wpq0/yF1Vwo6gXUcv0iO/9MkrNn6P0xwP3RKYfQCamLxx/zbJez+
g9k1LRYC35srLWtPO/3bJaz/Q3ekcDyPcMs/c2nu/41LeA+0/YdLWNq6ThzEMUzTcnAru/89F9sz
ZXeMhJpwkdmPQ21GTV5RnDBYXxz7yS8QZTxVo3009B4XB6ekEyUlYcUhhcVrr05CpE/6W+DPNeYH
KMuaw28zFSdO3m8ulEaLZsHst4OVz4i4qvg9hmvNNs6JsCg+tKq/SLNQ0yDPVxjXPL35lbubOK7Y
lrqRpnajPZfgLQMP0WFutysnXVRY1Yx5sDX2DScKGqy4zdfwN1kEiLB63XfdJI+Im1XQ48YKNm16
WjGa0UNjEHVFT6bV9tMwLc6FJmpYOl1h1r6RsWA0J3EJoaMyAt0HJHaLSSPTx5dp5EDY9sOBkf8t
KLZbJuBa2t90tnG9rnTkSiCZHWwyNdYBJKHMx+twVdHHE/R2d0nHrQlbt1cHStLRdUUEblNHdARW
YXSbvxrzCBF5CrElkX/MTYxOc/mLMTIUcNd8MGYMo+hPzIbxxZJQPkHcB5MzvhGEuQfxgGehNT+A
JXwkXnnvDsZdSYErAwlEbDzyfyEC0iFbcuXSjSLojGM1x0ztxS6Z583HMvLflWLIOMRhTcJy8Wy2
/btlJyGTkkjPAJV2Tbectri6zVqXRVYzfpxsfRrKUyGad7zWc5CvXBpSxDKXLhyaIFyaSNSOQ3Xe
Gqe93XqMoaT1pgvfaIT5AWmmBhisOV7Yxe0LT0oTVgJTq1t6781K+/YU98hZ+9TEBeuZuyVkFkO7
siRVjxxtXWydTFX070obr7usw148sm1NX0XWEIK0BsyzteKcsVTpoYNvQR9waE79Ta6LozDqDnri
+KrXZJeMeMS4lq8HHQoD96n8CDbmWkPqPW4we7Av4uhrPEQZ2nw1OJpXqn0Wjtv5Xdxxb4SACxnA
8sm300gpq+utHWbzEg8TfLecUUxDewomEmt5LtCv1XOmBkh5RjOHJGtVwUi3wNLtYci6rCp/l7XX
HVISiJQZeIGrMftbJsTBau4LTA0UkBbsikCQRdTp5cgh0jyMRJ7Q1y3Cu5DkT7VX8oRNn13xhgYo
DlMM+3DDdNxN3+MOkJ5dDT/XnJ7kmmfh5nhA/jarxiS8I0VRUto551zn4NZrcvmUph7uS8ERFUf+
scY2v7TaoVhHA9iA8UzYbT2ZvXPJaZPBgMfEYRhjeorQ1JWH3k5bhBMc8KwKEu0HLdnN5lrRHxCT
UCBMB0AAbgzq47oxQF/Wz9jvI0vRcJhrbZS6rX52rDGojYpmrsEwuMuQtCZ/DKGPiHaUpJZ2XCsb
+tu2sVfO3/pQjxjxqA9Gx311DTiLRoKPmsMLimZMAC7NnDGMkcoPgzFWd+UGC3jG/zpAquPpBC1h
0mJSNsUaTtxdOUilf6Su8YiuQh4NXhjBcSOgeKwJG5nBF3GSyMBk2BArfMrj9kSdZq6AH3S6DV9M
GC6ySh2ZU5IfW2Hw993sQ+3IOVQuYYMMhjXFWNyjqG33k76qEQWaa742PYoZuV9cd/vkayuv1qV8
nFbWqGmGa1fmzUWRlALL2DFDYr3s5GO5req62qznvhXnxXO8M3eYHF8Jq9I84TlhTPWYlCBpscOe
c+vWGk2wk7U+0p0syCvxlC2bFo2jsoCD11d6RiRqJCC6usL1Uw8in0JscVkfveEEuDW9JNg1j+40
ftEHf59VXOCxjmLR11nQY6P049iwrytBw5DKRvx4LORYmv6u8IBOosjuk7mvT6vFYSclOBVUeXVb
65TTxQkxSY0pntwLFgzGVANvixqtM3H55qi5X0yMQ+53BlWly3KYzPna3qprb+RDAduIV89xYZlF
9JZQQOn2cdQUNwLROFwMs+JsHSchFUyMdSfcAnZeHVWLapAV7oBpk5GYhaWKK8DWXRAWnixNQERW
rufnzULZRUVrwLhEwk2YODzp3vYIqmC61ThEAoWUJ45nic+MfqfKrdx2tc70EStZxjAflQDZATb6
6Zh3/rjKP4LlXq5smro+18Ct6YRbnPK3seucp0Pc1zi2ib8r/BYSzGVady/Lm2WXFQN4nE3mHN9N
K3l5LY1UYl8ETUAbn/eR0NB7XvZP0BepiZm+zaX2Domdmb6p5JurD8E2NwZMJ+tmKhscxuAyHMW9
ZNHu4jn7qikkDItBgrtrW2idc+Y7aDgnExdQVLY4QuUgzjQjfLI5Qr2y7yXL8x+j1KheWn4tw76N
7YbYlveZuWySRdsm7Ehx6zeD/bpirKg2LNFFbz0MyZOW9VcJxhJOAmC8kM7xUomzGF4YSaWYXikV
0kaTrqy4hx+t7BMa2aOTLGD08pmL65Lr/4Os81huHImy6BchAt5sSYJOFEl5s0HIFTyQcJkJfP0c
9kTMZjYd3dXdVRIFZD5z77k3oklKE4GN4+bOG8gMXXdQpUvHI9QT+v8KyKgX6wkB/ZwmiPNktPZz
nkqDrqBpshnSdFjuknqIfb0jlKrbt8PUbPq7kVt2E9Yy3PTyPHQeklDN14tWlsX/EV2Jii0m8aY7
HcpoqTeeXQuc2OAsxalhPewvj46JbuYW8XSD80GdeiyCgRFC2Hzaqn+3BnvX5OkzQsm9KUdmJeY1
SUlNKHGZ4VjYuL19b8r+Tgbq3OUBMubowdbeKTXqB91o0OLExCGNX48T2nfffLLr4lkrjtgI9a9k
DC0or8DloRqqTjSTz62HJshsByLXpwciQm4jvqtpD3CljflQjP0e5SaRYog82WpOh8kbnjt1dB3x
Hin7IRAi7qvptFQwmxNmAp4bvjCyOXtR/xL0/odCyGH4HAVtEr0niPYrbYqnFAdoUZPVwu78x3Aa
BP1/HQO1TdsMe0QI3Ju92ksulIJdzi4oJ3MFnd+lPLCQ86BChqoVxG0T7JO2/etmluwLrppVZCEu
HISLjD5DB0sKzW6S3iNm+1jrDlEH9AzImuposgVKFeXbdLN+6eHOWU5O0FxQuN6HBbKwVvB7ipL9
orGzdUjwDWGxul4baXfoVXdyMsvcZOYQFx2etkAyphiYRw9VcasTY5HA7FLK6dYhmkgGehMKsuI3
1zjewok8J49nfRVF8TAhV8/LnvFQnmW7CB1pw37CjS5VtfVH41gyI2cLX2zC5PXgI1y4d515DbWA
Gn5e7lVh/rVD+QIe4a5jO6DZ3iRl80MWPKqvBslRHspt2k2Uoz6dMDX7pmGV6L5oadzb9rzH981n
EsDDVqAHb4GyrBsOY0NtE7mZfZqcdof9T67BGP7gc/tDXZWuShaJB4SJj5mTn9XwOVto7+3hx84U
iCATgq9+r7z7IMHkRmDDNcqSV5MwC6xkBBe2xQZ5LbudBJW0fdMYhA4O3Ui+MjF9LjOa3Vwt99II
vkM6dz1YHkHM7L2HKfjnkh4eZo/opLZ5tLxHqT8+6t6/W3ieOZtHaurkYGV6GwzF31xyeuTPdRNO
ceqlM+9Svec/Qv00EK9czygsCsWQDLW9vMGGMZZ6QAQYvQtsP/lUU6fJYkB0QAqHRMFNTU0aOCoz
vfQh9A1L74zGfJcKNxsF5YObul+3R6ycl2+YybGt0aqoGknE0lYbrGmsVdV8NOz/Bns/rZ/sBHqE
xkZ9zgAhpTLCKYPZmpWbsK8GYYtDar/wLFZJD+d5Ud+N73X4gE64PXZoosDPyZHQgBEmctH/9eF0
Tu3DYDV6LzGjEDHRRpv8sZHmozman6HBtezAzrP9/yRM07nMomrtZe07G4uEvKPbhpKdwjIfsbME
XvBrzSXSUjqNFVF69wGmgsom8LhdXsYSWiKu8FXbDRyM3vjazMZEtEzwnRUkFZc6el08nv4Z0FRb
gbDqCvoRJumYUNKd75ZPqVN/3ewctcgC2r78EzflTaOYII9C/Zs0ERua3sLfMh1ryGleYuxcD+UN
ou6bO4NAjvldLYDS645i5z/xiU4+DETlxYw/sEf8AEh7E6rZj8dVb1lX6YsfnD7s4cqKPQPFsM4Z
NfFoFGZgxaR0Lsw8p7WaHXoPb9yyZc28BoV99GORa1Et97qdWDFgVB0hUXFS2O+Cj2IeTf/bO6ME
CIP6d3YyLGJ9cS7FdPa0NA+JCUJFWjs2Y3IjBqbqms45pvg6MbH8w6bpX4Lp6knRHFJhPdbe+Nfm
RrsLibqccLHuWD78y8JsTblqLjrAO6Fu1M3ywOKAAG3UzkjLTcaWCL9Hlk20DP2a8Dg/XtIJKUC3
PAatxTWYGtlbMSQPvu1ksQeO/FAXHcYvxZbYWLKXsrdvUYE0trXhbNo+745e9xQtfh03DRadUcQ3
EppXojJ3l+MytxFmRoJ70LOv5iTfjTVFplGwTmqb6Fdl7WtDx/eQu5I+1cCu6iQWShMBjrwgjMQN
b1JKB3lCPhfbpIMeWUWKK4IrVdXAmIukXvMoLado9p6Qw/SUqAEVKbnhDq3+zqxYdjkOKkJ4YW+H
XInoOAdQVzMxs+FH2JLJct+I+jxnDKSX1vUv4H1es5IizXLyOfbSrolrL3jL0PcSgEQGGfGYbNvq
EM0blYupbIabXbM3ogzKsprZbOfqHIztFrC3vQepgGVZXavBb7eY35cNFK+Psph3RGhlcWeEekM1
Pq4APRW7DvFgGmXlY8IkE9df/j4YtbOfQvSyNu/O2N70wI69mUtfvenGm+gnnHAjpuaryvQuZCq4
QmRw6hDdrPU70ByTqYvv7Jx2OqaDM+2yxg3RpAUt8cMVff00Ohwt/DwVxTtfxdIf/7uRUVe3a9k1
b45onTtVpHrXa+stLW1rk8i8fBTpuQzyfp/a9oDVwev4aJV/V2iT288v1T7hGOpZ3m+E1UxflkDz
UU3fwFEw/qTsiP/7Yc8D4Tj5NKHi5C4loLJAMM5ZC3/0nLBfkk5RffSK6560VIgLCLVDHwl7aqhY
BW3DjyLz71Tyx/XDWdcGcRkxqbDrcAfxYtm5vhsQPmadbpObsfeLwzAtXGh9wTiDI21pkHTnagLj
TdG1tez24ofoQLuBUIzSQzlBeY1Qw2frVy7+rmy1HRvc7I/evJ2KGdV72bOgzklQydPhn1/mcjMF
0RuIZk2ENBnsaeTs2xw3uzL4Dhue8EAL5hmikDFh6uj6NSoFJ3xx+q5+p3gsI8PapbDs9rZFd2eb
xM37UflWy+yR523dW3hkcZTCroGESagScnER3rVjcwxL1zmMAWuPkUjWbTMg6KKXhMLco0chrT5H
5BAzUf6jI7Fju0BHSYlX5Hb6ia2WbZjlNfsKDUJHdsLO9/voGLKx9PNKrg0Qo0gr5Lpyxj6GFTEe
RkJ+Nj2eMyMZsg0qDRTLLlzPJk9MLIzTcKqMi+FO1znP6AHMN17eq9H2BfqfcdqgR8YUWGOFsPTt
/4+KTebyxpnCb3eJ4o7XItZFLw5zMoY3L3FL7Nuo3sbkZao6XlnSOTZjAwt4HtmD5SZmIddZjgHd
kz8l8zapmejjZfjCLg2Hd1ieFuV9isX0Dkvx64nB3U6eyNdiDjazowl+RyvpQAvdEFJDt06zgIT0
5t5PUR8wglqZXjGsAVpjg6DyxshghoD8Wa1nttfuRdnRnEI1gRX00I0BJYxYNkZSdbeUxqO+LdbB
zzLtACXEp21ztFr4kUTLnqVc1J+qLBpK6WdxTwhhr4Q4FAaOAaPrXrA/qhgWJ7cURSbfssNHYqoT
wt5qCq5Vrm/zqHlLb+StuiH4LbhjN0bZLrv+hrIFGkngK+dfIitxBDvur4tWbicWlVceZ9nqOTZm
L7jXWSX3pbU3Sa+7NN5LINvqPLOR5Oiv2Cl+GEuRbuu2zOJogsDp4l4kdPwlQpO0aD97kK4BRsgR
eGa64X2ZDGMruNbW/jx+AEWYn8PZ5kc5DjNCYD5ne7LyQ2ZjdVV5MqI66jAGKue1gLLDxzKQn0MD
2OGU7fFz90u7jbqaWtwPgjiNii9wAJh5KeUTh1WrYJmc2A4K/pHsEyt14Kxq9S/l2HtmI6ybnQZC
eK/CjAWXN5IiiAL3QS5P3pCylxl1xJ9pF5Qz3TkjH+Kc8FOxVg5smF1l0JykovqsWeyf8IcEj6oQ
9Z2H3hRRQBQ8urddWGu65Z4UwH4duiL8yHWKqonlKnUfxdqc/Ib4o9zirXBK+TvWNSYpu3p3MaHF
4M3dQzWEsZnM0Rm/Bz98MXTfZTMdbKsdriIxzroag4vsk0PJmvXZTbU8oVx+zXpYfKXAp9/cwAs0
7x+aDojQywXvTnc3V6F5IszCPDU4tPEjZxBfgxlVaSoRBuWF8/LfP7Lwo+f20aio1Axfew8V6FS3
0X3m1eErYSmxMJNp29v2uMVMYO/CkDYjTBZ9iUYvZGJYjp951exl0r1ldTUz7EzcVVcb7WOfzuHO
qdnsVaLOT5GuH3PCu6hjhXwLfFPtAPujtOzyv6Jt1FNymHNT/tYV2cLIv/BlTxiwfKqVlWUu6gKl
FPBtzkgGe9MEprS9umbbvjvjVK5tUYzPdtVwd4YZ6+PBd69e9a7mQHzMkQz3BswRUjP4xynJNmqc
vxiL632GSOlaMz28sk0eueaZeaLnmkaCoic004w0j63g+mXD8xY4hXlIMenFZdi89ODc7408M/Fg
aBBRnn7sVWBvnT514ozTgCo42FZsLGCRiuEyNNHBGQXv8mwdjNrvHmlT3XhK/frM4P6NmhGKRduX
W08u1ucs7z3LTF6DEaUJoJlkZRtuFle9Y564eN457nH4i7wnE3Do762GNaLBL8bIDsiOE0Z6J25/
gZWAXDE3jwRYpXxbDnm4jVyO4fgolLHuSHZGBlXIqwGInEEJKA3LM74SX4HaQNFK1mi4HPqqTR+y
GUbFovr6R4tjG54WpPz4DcJTqhOcsPyN/n+/8n//TctC48MKwn8q/Qv1UH7LnO0nwQ3lee6s4lQ5
QRXXZdXHCO/bbdpQdQV90VydXFO8ad894FnMzkti5PHyZuKov9e1WC5WXjKMdzr5JVr5TTal99gG
zBpbP4pFblsPYc/xbPVd9pXNZF2LZfhHoXzAxOJ/GrdX125S/ZA7odrBQxb7W5xnJGznZMO/3fp5
KR4y5Ac8NKFGrjwxwqp9vgY0YFuE1/PBL/GQS+JM310sTWv2EPOdN2bzpktvkjAml3LS7gM4o+61
FS8EKGUvbj+cwB+GTOxK7IjhuHwtvv9eim56ShUcAmagHYZDhsBF9RAiFfu0G2fawpv8HCX7I0QN
6oOoWRfE/ce8tJJjKMm2//3jlJmHFmFylejxTM6E/RxlLOfRMegTox7n2SU7diMifa07w9xauk+f
kNPADiBa/ntyirfK5OILSNqgcVH+k4veZSoj/9Wo3ea8IL+4FfLLJs0KHQ8Z411nitgSiiaj+Y7Y
zkE8xDVHihc61Z6hMkbh8S7BW1aTy4ia1ng3F3G/wKPcJlOAsKfEXlK0+PhMo7xruLgw3UJE5xI9
wfZv9kWVRJvJsoCS0eAxISFygVXdjjusiKslJ3OnO9dopDgx7OOoWQpNfSxZe2kjp87COypzU+yb
JD3OaM/XiywOrkJOVFiOuZZAKVa+1PnO6+bgLqsQXze3fNlxqECWhPea5hRFh7e3bBr5CXPUyoGv
YbfExQQzbkrtRduxG5x1/YvqdVxbMg13gqhI7MWaGeYulwCKVJtDJGASEBRbsjXCe1s11yTs7iZG
RhYuDsaUXr6uXHdT+4Q0YYUpKekrh4kRbfg9kLZDF1pn4oDB0bU5g/O27laW116pIUJOPrzRRT05
t3qArVcdnaCUHKN6eiNXghXhZC2xm1egL62xWkde410qjXJOSkwyJRVLb2BsMJiqVq6D0LGr+h12
AFY5WMBasp5ZX87IrFUCh+bRHsJfRuByE06ohah8ActERIKKN8fmReEXrFj7eKpVxn7LzNFrBv4p
kqZYjzXTBMsj+apg1s22CsmYDU1kMv+8sn+aQtBBsIQuiPmOPk3UqhkgD9fRqknYmjRm9z7k/6mF
5ldriNQ2UShQI2RQWxwp4UDWUtY/qIzOiAnTbVJCVcTdyl4i/yLpGvlemfH7WNkt2ZF4oqH/R4f2
Lyqm+iyafVS79SHQ3jVtGzDo6EpjUewtUYhTNwsYJjQiyKJ/TJbp/ODeCdo63vYLKFb51KzUYyqd
fbJETu5UWX+oEQHUgJwmUJtCl7h083pcB9N3ShDBds7YhBlZdzLtVR0dRHoIUmZbQfhjKGZkqBcv
WHf5AGnRO7vrCJ7yroh98VNFMVvVaT+enZTjHeeb3pc1ZNRavWc5V4VOv1WL69wicQADeUn6EiM0
L/pRxX/hDCD5+4YyS+KTD4NyW90KNv7utj+nF2bXvnJMjGIjm3KmAgdvMP4Ezp5VmSG1vkXH5RaG
Nt+/+XDn6TNLsnvtDygG0l9nspho5Azz1Y8PrhAcDE9O4LFekwtmQczWGnW+8NMMHeLNHQICq4s8
hqcofTeTLp8kehtTL/a60O3NMV7GZOz8lLXJ7VjQEQe+AO4EdCyPSH40UQoMg7meexNdAxFOqvzp
g+ynVrnaRDzqg4WtzIOci9+brirkbO45/gEhu6fBiILN4NOvOJgodgxNlvUw0Osx8ZpaylAGNawV
23aTQCVbeQFfdRVlj5bP4sbkFWrTtDiWPnbmLDDRAwuihmpPxCMzpnWvy9jrGS+Nvo7iPmVeUoaC
770k0aplgElS+57kuRXZMmrTSRDIjN6WnGqoFyXhpRHum8pmSM2QxGz4U3yb+kKmHq1VRi22uERo
qgHTQT7660Hy9iekNa3wK6A76y5ivnFLxhpnCIQyw/L2gDUeQZ21K6AyGCX9gdNx0H+WnzwBYYtB
iqvYLp0Ph1DLPSOGdiOnZ7PJ331PfBdS+vCHYI+ZWMECwMNYwc4yBBdOZs8r5SUOYoY6pUdeCk6o
dZTip8PZ9KSNdh8Uzm+DT5BsAMKOgpngKJ+n13GodbhTKEfDT1ueU1Spq77DDWyVh9Rzf8Me6Wdk
3cZD0joMi6CbwtVNYybu5pHenY1CWVGLBOKbPBn0H9lviW/AtJY79l2nWvbmeuyJjR+Cqwuv4w6Z
fePrclecK7hIiycuoa1jPze3CSNHixwghuH8INio7IrlU+n2YkWkZLU+vZMXojVszQGNHWR5dM5u
w7DQIEFuTbe6sOYLFNsm9y7PMYuYswF70fFOU6qfw7JeO3W2G9VNswqdi0Gqgey6Q85fBuvQFuyo
VL/t3ZaRNZGqmcBlaJRY7eybe6h5QgNJpPFYRdubD3qyN7k96UsyoXkHsHQyWgYdbVeBtC28u0mH
M95c/DkaxKUOz0Ti8vPssXPlRbG2nNIFmMAS0OnG19Rl/Z9nLSEVc4S+RXFH2OQg1F5WxOhRf8fb
Rn2SmCv7GTJMwXKjhle5CTLFF2sXWDc9zGO5F5QbyaKeDSY5ItDWGh5TTm9GemRFJDjDHf2E3f7d
ut15if1oY9LLPOvKz/11YbjIoJdplVT3o7TZxxU2uhIzIIfOXZ51mmqgL5xxEUofacub/WWI3TLC
w+NN+FL70F1hh/vJp9BcU+qka7purErzFk1huLbcEc8TZoA1SYVH7YyYRlJoGBoZpdmmm3zo2EYr
XtISLbkJiyLDS7YOV7ZElw8eyuQdprgv9kY719v//gLT4exk4zdk4n/Q78GQUSxtTe+xEFYsZgTr
juQA1fUFJoYVYwoGZQMqxEBe7pUoEGlYiTBng4yUkHm0vrqInOMFgTReCoxWhTfj6pncrYU3Z2+j
T2IDdIzM6Js1EvS16QnUwG8LMGQdJUkNKyfbTRDgYgcPNsCVnavf7fAiJ0BIOq3IGeQaRRrlFbgJ
mbGjlt2PQ/JlZvnB0mQlYp37tuZ6NVp+vkNdhIq4I5gXrEnaBuZGzGJr5t0uh+4U16n/AYeRMWpY
vjC3Qi7yZwMP5wltoZpYr2hyA6aFrbODL/jqWPsp5zcM9PwaSH1x5xszwSr/xoC4hRw88qogP5i7
h+dGsWsAJ6bWiXsiMEoesDjdGWmzr+uagNctDvNlw4eLQ48hQYGYf7aks+lCF5Jsvx+y8GQ3+gkh
gLlOSQ8cQNJiODl2KPFXrZv+MowiD2RBCmD1X1AHXvMiHDa9CeZrvnnixgLwDaw/ztvcCg+wDljs
t6zxbeGsgbsMpmUeBNz6KLExTreIGn49aj2Ups03/f2VPocJWNWwGOvhlJsRO9ZoU2esPXureJFl
fUkWrnl7ppaKRpRLMiEpLWgIf1KM80K2HWFz6Yb6GtYMChygtCKC0p1IxLAZozjinx/9kS2dG6rp
IMcvKFhMbUkgp7TPCZHp0apmbKRKbBdxQVJCUpCYjfUB/QNOXqcFCG2V5H/o+ZrL/tg2JXBoFf4l
Qr06SfI+4IBYej54q3rxreGldWw+vUg5G1mhKFmQVlOjuJH/0+LVWPmz/13irqx7YAa4WBm3ly9m
Xn1L42lOEDGVQ3PwZ3ZUI68YtFF+zh5jitxSwH2GkgSX5p+T1lAoa3NXp+NNFSE+Dd7h0+wVezmE
26XojFewy1h8gR6s2D558H6Sx9r3x429gKurg9jOcJL4qLYpd6rHiNYTkRUuXkSYK+HdEAb6GYk3
ZbNS6gxxfD5UyBj3ozaGa49nD9DoWH/4LXLvLlf/PB9X1eDXP4viA4B3YD65ltFsqQMywtNL786X
YtxOVtU90ca7mOFb7ztgU/Pf/+7a7rnoXP0B8ompRuTY16JZDHgxpQ8xcCJbUTJrZF4rXzPT/UNO
Iv/Nez9aQEGFCtNVl9WvVogVqcYXc6YbNA4DJwLizDK5YhUGQEbe70e/zPf97Quu2z6G0y6/nbAL
WJWH2VPYBHqrsOzfuZArTzYpQUjVJTHs5EFzNNvq5+bZ/e9/14350DhO9G5D+cS3PFRXxU91D0px
pYMgO2ARfrEdn7i5ECpLPuGqDf94hbPtDFNpzokCA1NDV2f6d7Y5PNAREDeCQxPUA1eDJMnM7wBC
+ixnlWvB0G7kd26Hz8KqLoPnjA+VBDFpVDzQFNOHhaib1MYsBL1Bsa/rtx4m7kOV9kfPxmxfpMU/
9PoIeaTJ1gYKQec5uKkoEvxWrfF+hiBh02sZIdtLnaPQ/g34ZFir0sOnKG1/TQjydrDy6H3J7V8e
XQ0rsXSS+4xJ5S3AnNNmz5SY/M0JfB1vR8zwa1e5Ywjgz/nx4M4tCL9ZmVMJCoPokPKrVECJ3K7C
psVlONUsYnF6En3JkrQjcZeKQW7tPnukvmj3WTMSU4zVJ7PlC1rJiNW/fDJ6ZIwY3EvMHdQ6QMnW
2qUOhjl8m+5ii02Lq6CpJhnVUhQ4tTPw7bfd0Z+tS+GgOCDAdXER3WWY1QhUkh8hLxDPAm1f5jg/
sg1eQhY8VYjTezKjOOBxH2uUCwjHqmegUpgApyk2zeYYlZmKh5IJPyXAq2+OyGpqr4wD+UFh9aYw
F9/Lm5zdbOyHGUwXmp5NaME+Gm6Vbq3LAQqT++wjMYpAD7nsQHeMLZFcaFigEfPeXVghjczNHmxK
bzBuytGKDrWxGf3ttPhAYmRIcmA1nIUf3lmppTfTDYF+m2SzlcNW2zm8J01AdPgDMBz3FAnRxxDy
SUoP30Wo7QvuwFVtdz6ZwuBusoXgsQByOpauqjpaafQGwXG8PVrDKgI5ZY/e60x3vcuDf4tkQdmG
0ZvmyK4Bcq36Sj7VOh8PZZsc7Sm0N6loBfI5+xA6bn4ol1OK210a6jRMyc61Qn8fGRQvY60fbhfO
UPXTdx3wPLg4kUc+iRhSkeEegBvEQdPvUocusMFdhGR3GZngUcylbguHjD56OITAQOJuqI7OaFWb
GjEXm6JObTLgFgyMiIDHqGZUnLttffAQIFvSikHDcBcwK+Z4CBD7hYh8F1olbeffLQ4HpIS4ydgM
PBBeJjbWXJhsR0ELF+KSNmB1iH9sN70mZKs1acWtLfKCftXl71EwnW/qHj9SV9uX9Hf6ljmFVNQY
WKfSobhJj9Sy1E+K7fy6cDRzD4oJiMIX9FV4L7TE/Tt6Z8CML0w4kX02PiGVZnhy3enPZ0u7JvX5
t0SaWUdkSvoz/buT0Q/lHrpqhIiXkFyXYfYUE3kHDDOzYu+nUROgxAW1aQUJPnKvPQCCFueGRPB7
+zObTL1YS3lxZhsonH6K+gXYn7wfh5qiB47nSifYV63g3kyZY0x282kN7r09VM9OC+WNltVYiwhQ
IO7Yte+5K8uYIir+7i5lSK9E3kAgIf6dSaFO3hJaYtbMxAtS5Nlx1QbPmWn8ZUPyF4Uzibb5vosq
g8Y8f84i0tD8mhRnsrDw3FPkDpY6JQ5HTN4yQTJ98wQwJEXAmbzYrb1Hr3soynM4AxZG4rMiL8Hb
+5imiuyFD6Iifw8xi9LRW6uRV/s1BCdH4JUi82TNC6f3hu7v/dTeeYy0KVRM1qtya7blbz8Xn8zB
XvNG0Dq3+9K2ERX1117R4Fb19D2EFCh1UTwsgc2jrzsHLkd9h2p4ZTonjIrBc78UY+xN35GlsWfB
A4K/4us9OX1PvubMq/r+H9rvbyNgzCqROPncqTN4mhWn+A9Jvu1e5tCJxZi+0Bx82zYK7NlE8Tct
bOoNr/jC/ZqsI+DnG2xmoDPtaYB1wU8QX/MxtO0KkptzX84oWUmFWQ4u7DviBcWOMdvjQvuBV41W
LYAV7EUoERRPDqNyZkHMyVnqw4byAnH0lfuI4FjHjaL7AWVsIqzudpMOxFVBoVX1+1xAO1S28WUz
2+btXxkbe0Ze4bjhTzsGVwsTNOnR67B2ihVQ3kufWu5KmClDjOCeAW3IV89AXmTXhsVA4affYprg
IvfPAxqL3lefakyACYzVP1/YNJI0H0Yunxi3ctfOmtTY/sgyc7n3GnFBTtsUbMT0aHY8XRwPZVfB
G4mWI0FgX8LlCOqUu6wz69Mdh+eG7wsi3zM1COtFnyKpNk8t5TMXLiHdTTRjqLbzYR1AtSGUSJE3
SQNFMqNiDcMQiIFl1P9mGjlC14GKqihIMhu838zPZcbLpZ3nTujvSFPhEuoFxDU5eWg9oHYxOPHx
KExYVJA4oWmpxK8Bbohee2mxqCKKor+rvfbiOOIlWG4QaEJpCrTkuF7/9Q3U7TJkhFuWHN21k14E
0XfsY2cCkvunxc59Ks/pZPUQRUocMWNaPCVooUl2CN6jKj0MBEfwramr46FVvn2sX2J0nI0fZXzU
wuaCSM+p8l5lEvWrrGywAyb+A8YIioJmuO+jp9oFgTdXGD5RWuKIq3mkyhKNFGgkyAC/KUhKigNk
/6X9FRn8NiHaRP416JGk/Fdg5F/gE63LbLkKMjCZJ5OQMTUXXw5YIf3fPKhfKpvvYFgUJGQ2IWSu
bvJCMSkrlvvM6AG81QOjo8W+zx0q/YAKC7D0K45Eh8iPv1nSSyndvBF/yop7VDR/o7yI1CzAn/hn
fwIJJsSkeTVpuNTs8TZQjsky5TMbBM2yCUQDG+iAZdnD08FpYScMotCj3Q1Crrtw5u4sLAC2tncy
ZXOR84LT3i4/NymvHQHgv02wQJ21xyqujOw+0w6AlZqppixigw6fqG1Gm/xRXnL2GKythGQIEwzT
XeLVz7N/n9RcKUsVdTEKy9uNYgbIh3rvqSvdWLSdsxmJlEcF48DDd+uLavVfZIqDJ6qXKpBPio2r
6dl/DP1ZSiKZHZ1d43og+0fxgtAFTXX15DHzBBA6/OL32dq5+EzKsEOsxYFvS/MoupsUyW8Nmm69
kWN96HqUAaNHO2kWzLOaWlIyk7YjkEHgPJ03rtUSJuqyffb8a70YD/C5WSRY5e3J9nDja/ex5BsE
y2Suqr3jQA1vm/k0he2wsZPpGjRkAnpCrbsGHGx+044FuGCt+X1S9caokGshRzoDaDsNPrpkKegn
B+S/AeXauuAqW5F9m8Z6VFsMHtybqZ1s//dLnuqvDNrhdlkYuWkEsLaFBxMtPmi6egAxG+wl/Fdd
gajIGVFmNgIdpYd0nTrfnmB+aMnslIN3wEjDUph3d0rd+yYvOX2m/KWXSFufl874G42B1xj+Favw
LMbh1sf4JlGokMlCWB8DJz8ztwWZ8ivdZRaZBHQD5Z3ymq0jU70eRXC+SaErj6kdNRTDUIN1PYHF
8QLQfsNgC3CTGe4DCSwnQk4E0Ex3XPLZGZWCc8i8aRNAj0IMTaRoS7rqRJarb3n8yVXxNo6Y/xfC
ZObhMzMjpnHo59d9EDJph2M4iLFlOtA+DBaXqcqYP5eO/GVdDIwgaVHN8D43XvpmEzYTig/ztvki
DsJ03J2U2S+iuHo7BAWQDk29hS7hDDLywA5m3y585XWZY0YRH0NEqpU1kHFrFUdZi1PSFvucvAPc
CjyIFd98njHf8/pQ4smecaD0DFeVS7tZHSqvg8xv5aTgAhFKIxz/rcerH2FuDcjsAIqzHEDe70p7
eAqXaVv54Q9XAI1UCJ61Hz0WmfkrnU6+8qLsfrkxu5vJ2y6D+B6sAWQ3k9IUVmWU3rnB9OLmAZnP
wWu4IM7w5qeEl5eB0cEfzEuOkctZ0sf6prQcLO1vgMWvp2FgS1B6m0xPTLQt4+v2e3QjxVpnFjvJ
Ke2V0Y1h8AnDftwZTgQz6UFVxn3J2P/OlaOElUS35kIAb591sFzIHV+XmjEft7y20nPt9v+Kue/W
xSJgRDcIE6v+1Tazs8l+JPBtc+05YcbACzBarpiR+KwDGizZne0+6wnEA8wR9tvV91DRcqZ4g1Y1
loqZRSh2ZYUIzSxIk9DVtobihZeas3D2vRqqD62U5HH0/oe981qOW9m27BfhNJBAIoHX8r7oRfIF
QVESbML7r+8BnWv2je7oL+iXCol7i5QKBeQyc44Z/lpuT39sd4WhES+64hHpFEcqvPHJZzREiFy/
DZE2GX3/JRXVXj6Bu7Tg0fmh8TQCf0GWBBs7n8JXWVHUWx5/mbrDtihlDEGFD+dy1cFasYlQl6LC
DUXoJyACb7xWwnyd8EytHRhoq64fTwE4ejSXwKCRDaa5f0oybum5xrJXs0OLWbfwbOMWHnz3lISo
6Wv9S+goh+YsLmmAEdHNIlhshD3miXs1+hHfFOD7dPSg+JTlr9zOnvjf6D61t6msxZw0GsRwDefQ
/1A1z0Goxtm32wT3eNAvldsjoKUCqBAfZlXAFB+QOetQlkEzQjlwITgNC46eyNW/TLIO3Jn4eDBa
R6OU02b0gJSEzJ+taayhZE3+GsmFFfBWeqwFN0GEKnKcbQOwChdO9gIrHt/Nkp1YJXn8LO1pq5YA
CtQgrAqB4stMbKgHonVSGtyUNWeTkVDIkxzi0lsYWBeAFq/NIf4eWD8i6CRkT8ELEpkOgBOBRJ37
8OZ6nb9vZvlskOMkITTjRUUUb8/aPsUoYIeZ/aPNMz1vmFZORPPx8enSJQv1AHwEPQBwnn2qr1Ia
f+JpYiaGF8Jq2QoHS7o4Uxlmy2gwA4fpYauLgvLVLY6mpBAmkRBYTZght2A7St4ITQ++i5Rh82B6
u6UyxdX+HZQ23fw07STurG4meBjRStjN26wVzqqbup3VsPIvqpwDhmRbeIEbgmvYiPOzi9a3ntgF
nbLQe0D2PDND9wHb5PNvIhy3te2++Igqz4vGwdLSIQphLo+FCSRm/JVzM2x99oEY4E0CbNz3zmDt
NXgv7GVqpmfZprRreuK0KfbTeLFdj53MHP4pI44H8kPyFbJCPvsWDHZAmE16HWtR3LiJh6r6bc9W
dpi7a0oY6QO1/EY07Av4eWrVqqWHJN0an9dvQ3FayPwWzsEyap1gDsfs3ayaajwxXkTD++42aMry
dVR/wk6wjmE6f1gYPSH0QySZLg2DPzDO0WsSQbOaU4bFiJN2QNDKw1Coa+jZ1w7EoQjQd7kFb1Pn
W5j9XJSPLWON0avPUeKXCz3/V+4lTBkwsyVD+bocAq3BoFQU+iH2+RuqgfljhWlki2O03rJ2MFrr
VZglhKJ8Y0BmYtNEM+0tIGtZpYdQzWIb+MHPaG46JIz551/r/P/HC/w/csgW3///+s+kr/8jhwxR
/Vec//4nX0Asf+LffAHH/JfgwyxM2/1LFxC4+/+dQSbEvyxboTTyPIfgP9shD/A/6AJSAB6QtkJ+
Ll17sf3/F13Acf5lEz8mFN/RZrfLT/rPv9n/YEP83zPIlkjBf2fNLQFrisqXWsT0BVl8jm/bluK/
/yOArEKe6Otmyjchli2YV99VUbPAm7iXxfc/3pT/+NH/jDvj1rB5F/754wT7ZEspKa0lKHVRDfzP
H+dYSFIyifzazePmEbrMVrTCe1RR7D96EYi2HMIYhvcp7AgvmNXek8abD075nCseTSOBRXAvnfqx
tn/JjHoV/USOkb2JHnAPRsgqyLpx7e44lAGOpbmtrwxJ7yIezHteeoRjlr04dLml38zkFPQt63g6
WZQ9AjLyf734iP2FS1yIXZrirQR7ybgnOeaDQhlYWN4p0FOxj9LE3zQy+AK59VFHbvJg1e0fNTsj
ixCWi5C4wwMRDzgHB/MVqn6BRgCUstVx95KBYq8gFkWnpEvGHa7Qs6x66yXiIXoO/NIn2WeYD5Ui
4ajnNj+MkyQpoaisJ7Ti5pNqcb6ioK6dvjmaC0YTEdY1VMSdztCgV3WaDORcFSkjSecBfZg4j1ye
TRMqrCAsPh6AsGo0RBOWIvCUp9nLcA4tL1E/DieiLzKjfLSNo01W8IJjpG4dXB9U4TjsZV0iRaQB
DlJczxiklTCe0Vo4FziB/qGW+evYQbZME6qjzCmOup6yvTWIl3xMzWddw9Q0nn1LGK8NSezPHait
tjhbGmkrKhNvHLqLG5CXxtpOHSa96QaSOXvS7Z45RiSa75ki0TRfeGxXR7rszg8v1sg+GUcHtaTt
RyTEhN1WaGztxdJki5p4DkcMB2+0Gixnl7Z0GccH1B8dNIdkqKuVW5ndW9PkH4kPFyLtvO4Mqpu6
xHcPQz8MTxB6S7TEmFgNYjUbYJVdxeHocKMdTWW+FzjhLk1s5vupk4q4MHmq0ModppHlSrFEsJZV
5D5YTkpQ8XlAIH1HGabubTKpe5lSQ7mQ7HdDnZnn0LVN4PIkMGC0PTaZA355eema6tTF9Ir//aW4
Z5gi+9xZMbCjMKL4fS2T0EDnUsbv/ISNquwCb0f6PRbxxRZTcyMe9OC1LXVkam2MRIJMjTwSRYpv
h30AnHscWq5V+HdJDtoh6+GArtKE9HTbVrdOSuSM8HelMq50hNN7QLeXVHGG1m+SG1WwmjAqTQRn
mssNtxhdVeHIS5+l12QO/IPXjO657V5CyHOXYQkqdzrkQtZIyK4XPBtZOLDDFStKnZZ0IhN9L/HI
GWO2yd5xf+BGKqR1ZIEHS83zp8eYg/tRRzOwb/y81dgKdmebCqMk3WlLnUN2SLo1QtwWkUddDE70
wR2IrALmDuJB1TvWKAyh7OQox+yZ0fEyZHM/JsKQSBVwiD8QyGIQ9awjaazHKe0PCMj/1G13cDKi
ikG8txQeADojbT7ppjKJBKLhwYnbtBKCibey4qJdN0kQMNUXZ8rvn5WhYyzuwzNRkagNRWjskY3u
IBm8Yg4ZPywj5K7vaRzGSs4PpJq+aIVqXghbrjFXouOrjENMst87XZtjg+6cq5C4Qstu/vHy92tJ
TbYCsaPEghuOeczNFlUJHv+n0R8fDbudVmncZWB6g+RSdPFv/r3s7cz03CMb2STVsHMr3L1VWmS7
3iclvWRz9wjh94wsNT6OqfWcwOV9aUm15snT7AkfgpGmbPuhdsyLcPN9U8IdjHg4rvOiaC+ILJrL
IKDNOHOhziUjOuqnc64N998voLrXzdyMW3yHyVb0rnjVPPTGzvlBf50cRl++hwWZHCl/ZGv2nvqC
QTJuSf1gTAANcmV4ZUWFVD15DEFvqmPgWbQBIet1hj9IUmGVFTEgQe+f8Siz73XgU3VBTPQmjAg2
ORcmnmhim/HLmaEC57QTVMc4olSFIHEanPqS6faNwc2wZW/pryRy5nOrCIWDQUcIZcNAK8Lu8Vr0
7bLU8D/SsOTgw/tI7DeTgCb/4bG2PAwOwfRDn9eXgOFai/zoUmBPuMIweAwsNzr6bT5fw1i+TFFH
rhsqnQcfQR40CdHsi+WZHrl8DTAokihb7tCDkwgivzMTrgYht/rcj2a8ttQ8vOl2LA7sAJxNljEH
9NPMOrKs+MoYo7/EYd0eHG6avR2a3Stz5pesn+Jvj14WXV5RPBeSSn2mm+yCYLxUgrinwEn0Sz15
A7Rlx/keEflKAI9/4rFa6LqrhKDf73oYPznX5Es2uzi/stk6ED8QP5thCTO898AAZ96blwAEKsoM
ncE0L9tI37gls8NpmitYRU1jnfPGRFKoxQfwwvQHthiGmtxzt54Ryo9qJJxFog5H0sUk0YtIEmuz
ZNdCH/0CX5B22vrsW3tCEltd4CdhWZNF96rH3NjFQ1xt//7WLFxirhJQO8nkbTsjSx//vgx2kW4H
U7ksIDMgHIIdVdp11VUvL4ikUCsMVr2JbayfZasfJ3EVcsToYIfX0amBkNR+eXV5vGmrSz8tAcm+
SUjGcK3pW8lEXS33IMXkXH1fy+vfX8X9mF1FfDR5wDCECs5ImZ0b7STwskKUx8EFU0smg3XSFZ+9
2Xc7mvHGePAlRimVy2cbslMzWoRzOmb0PA+ddU3Q6DcFMzYyup5c9hJHGAA/lI7SX0TtnQIrdd90
FK7SxngfyJHYBuSYXCEWtOskTs0D29xmyzkJ3LWxj6PDmDdI+3iX4XvceTmI0FI1YhXy5IxHDTC0
iElWtOxsr2S5cAWa8g7F7TT7tr8JG0l2AO+2gAwSoWaJjXRxhjVHGQsaXtb1RxcP98EZo3nPdwIs
AR7hGft/swPdbZ5x57UXMThqWxtzvQ/YpG4qkBJk2aXyd3G0GaeYNUhRRPbjw98XlaRvvS24Ty1S
jcw59K99J7xrO9bNNR3PccDxWOOTP7nsPpHmojZxtP2BRvezUPk7kVcpn0OZ4iUlZNII4uQBqEry
EHek1jvEtHJkpay6kw6NuKqyR7vF5xm57vff32G3fZyTMbiMM8sEuLzqU8TjQwPfnCwm+dblNga2
SVe3xE99zLzsdfsGAyjioWcHa8LK6XPxczEPB7q0/nQOS0S4ffuo7eS+WJIPNJLGF2NBexZ+lN8B
Zfj7ylPeyfcw53etG2+KIcweKyGwBpaz/bMph1uSJB5lW8VSwXDc2xzm+L37eW+i6FtX+HCvf3Pn
VdYXW2VbN9i7JjgsO3prsZufWJaikkXT+WR56dG1cE4XUtl3x84NKjfdnuaUDadtQoI3mnK6uZF+
7xr3OlHRPkFKGJ6SqclRghuAqRFpWXxGX9zGVqe5ZGqfuFHx3NQ/4zzM7uxhiv2Y8SmzeYdRnfPC
JpalvV2mFIfdeDGgNF3mevrkLi73s/KKI2jfSxYiB4mRB+BU5ZwCzHAloggb4+If+PuC4xANmU1M
ZER3rdERGJE/3C0AGY9Md7btxHiGjUL65kx8SHsNDq2wGOLNII60BS8B53N9LTmvtkHO8hkdeHT2
F6k26vhPSJGoGqM6uaeVvHm+npDy+c5d2nLr5V154mLGR2LRyNihoPdqdzuFds1us/3Ze/Z0H0Oy
7GfpP4v2Kc8py+vGUZjn0jOmSeBb9rTzozr+aQGTWXmMmZ6ynpk7sO3pHMmetGJLkxzp5jW3B1wN
iOnTKQiZtmWdP6EK9Md1I2GfR1mlf5SisXehDupdQsTGFbXkH5KR8jsNEXhejicvZYRYulV+Z6iY
37Uc75A4ptN/f2nRFfDMJcwLTdGJLCDnxDRSH3ODRolMacpTXkpG+1vDxggT185w1iaPHMzQ4XvO
lJmJ+K8QLcgTobUPaW7E7/ZSD7URV6cL95Df7Gu92KGjFEsY3qldA2BgR+ICpk5SDbZtHcknTYjQ
JFjU5o5jPbPkQe03VcPv97iZf9Yo+x7zKohOrHCrDRic+r0s0IFE3RxeNOklGLj0hBaJdQtIkfQJ
N7DcxYvTpA9gRDnwXd9qAj+6ws7gpM2sWgjXPuQ1bvZ4unu9PTIPhWEzaD9hblTNFJXhvB+WGyDC
jfVUly8UtN7KqH0eiI0yb2lXQrF0SF3oGlxqoXhx0cfuR3w+17+irMCsA+T9VUVOZ4+RpMopBcwx
fZk8IrYYXDHSEyC6csfFuD0F/rlMu58Ivl/6pXUOeJCtrObkWsL8rbOI2L1s+OkUUDBR9swYt2Nr
l8soBmzSGk9Rnllo4sTMpB6tvBE7HYEqAYxlRLswdAIR35VAOQhIAjWPl88HK4G3BIIOTgRlyLZu
iIFl3L2lbHvknnLuGvaVk5AQZwfJfLBj570cUsGcmjtZ9lZ8bhILTpEfnVBPEvMlrHOtpmd8s/3e
nFmAuENpn1DOcl6YzgPE5eKJsYCzB6UKY5rhMXyKaA8haoAAAw+pafMb7vb0saglR4SCLByDE3jo
YnnqWnJpEldE1KbBhwRmgNNLb3i4/eKw4nt63WkOnfEounyHsMWirsoJOWSYvYf3AILaQr1khshx
YwSzuoy7fTjW2a0OCQ5RoVu9OsiH6G6Tx6HDHQlbbdp2EcJsHxPaK6RhiZA7n4+W0mDWWobkrlMN
wFAEY/Gvwa1BL5jyrVHOc14ji6FHN1YR8YbJjEkZ97O3hraD9gq4ByFLxnsv22OWsS5QE9ImI4G+
3RrWtCr+gDz54VVuwGKOTrJANZt0hMWCafxldN0jLYxD9AMPg+JmyItuGu/kXNsUSFvcoDcffEXS
uya+ZxgqFm4E4cnausYly2VnXBTUwvlBxuHJZgS0R3K4QBcB22A/yElR9F/LYFRnYquEi0rDzd7E
Ar43Ssz4VYDULuQXbqte4WCNq7xs6r3ZWo9EwF6sOYDiQp72KkiHfeFad7zclJPWCz4/HhvDRYLN
RrJGJF4aTR/dzQ6GF+T1V63kVnv+3U+n3wJDPKsXDMqRRQCC2SITxsW6qSsyfWvnK3Yw4FSmw+Ky
dQD5Z+bJtqMAF3N6G90yO4YLtn6CCD4Rl1lqJHgo91TBaDeqdbnSXKpkGGE1Dljp7DbhoGc5EBvz
Yap/NtLkHQR7QMxktZlcjWIjM9/LOXuOZ6LpGwwrlT0yG1EIFJrm9pcNKDpxd8diRLzbXeyQJMUa
qwEDAGLknZxNRba4UjKqu7XmpFmVzDwIPuBaYKkrm7LeteAcSLtBP336++L4Mf7QofaBA2/VLMmV
ShFcGKVAxKxKXKL+62RmPIJ7ImZLcgN98WF0XMySxAft+BfwOYCAzRrsC4nurQweoNu/id4/WinE
E03qYhqY3Smgv105AlFBSThunHsFvuAEFwWanvZX3cZf5oQrY7bqV7SGd29UL37a4XVkt+n4FVYU
E2nZhrbny2Ut5AKpXFPf88Cf5XHEOLh2EjAAurKPCZqHA2o6LHzjYaI/WtVyWY6m3juagArs85+2
8nJqa8kE4jkbqh0jsmM5Dk+sFj7n2EPIluChLZ99irtL3TqXAb9Q1xrntC03odeyh2NThu37WXb9
HpneF8v7X2IWbw68j76Ofo9t+BsVLluXZLgJOF5rX0TgjBES0aCggEAlk9jkxwYwk5UF3r6uixe3
4IkVeRKbdGAmZ6hf484s7deod+eTPxCUaJlcQDdj1QBYcplwII9ajK7mmJxDG8RoGaPO46lgTjUc
b42aE3lMjwOzeE6nnyqHugcOjF1zzFHfY2fbQ8lHQmXPz4Mctm6CaLge2SkGTc3yJkcV61Q/E88M
1ihq/hToOqA0n5TnvzCjIIXB6BaCfAKJp6ynFWcRFpycHsr+8i3gdwgQv2eIbycyiP4MCKjWOTr6
NaX+nOB/aarKWkcpE5o6+8gicl5QG//wzOxRJb216kwsw3hjUQ/5j+CkvtLA73ZNQ660bSyJdekf
c15k6zOuiyT23ufZfZ7RNEcGAKt8cj6HjiyHCAQIxg1GWuij8ri4DchYDdMRF5xZYp2RzGtUimCD
BmoTGcmEISmkzrZLfItTP6SM7vloxjaWFedZiSAG97lAEuLKA3FJCEQN03ArMuejdwTeYp2TZoLp
zlXxLsmNAN8WWM+6bA7IObsrT4RihgRqL/LgtFcreOGHLAfF3eFQUjBaUNR0T4HVXCuUo6hPC+BP
7qscENwUrvxNVs3v2n7IUm5AYrkOdniWk/hVKqUZJRjeChDfoZv0xdYt6Mmu6h7NBp+vnEjmBeTI
Q4Oov3QkGhpeCIRKh2Ecwu+14Vl7k2ngClNzC/+3wWA6qmOuTSzOSqNrxzWRjfgWsgjiXoIqgyly
ca8I2ZjGIDgKsxJn3ZOiJSpE0OFkrpZBaNdH4jSznlgVeWLs02RPpUsHJE6F32OVVfNznLOxbYfF
k1qVnyQ+bEgqk7iXu4gjnTdKmaT7FKQzM9kdvKM7UJCqfG8gTCV6k1Azx6VwLcb6s7OvTKRo4iTO
rqICfBs4LXr7CvpSL5HTDn20GRi0AQvxmOWBfNoQG0Lb1C5hiugcxknEm1S/9WHl78imeDQiiQeh
m5wd3txmN1kZWnWpVzLsvwGTiIs3VRLq7w+bPc6Rm+gQY7VAmu/PZx8NTNYQnT1KcuRRawenwhk+
AtukRedfvUb6Qy6kTlBu0xbYHXvGMWr6ew1icEMkgIVtulB7w5932FXzLUYTvW3D9Gbipik9Rci4
WQCf2OkkO8XNQNUARKRHjGvZeGVF/5K2xi3E08BucvqNZfq3l7aYWku08+wsnruIkOgayY+paoLm
GoYAFMM7ILb6YMlhp1zuanbReKhQHa1m8YX+KbhUw9Pkm7/91vnjes5jCf4XPRVLfRdJe2W3F/z8
1kUaOfOieQqw05JQ4421u/EncXbZf1OQdY+NER8rCTd2MFSAMxxcs2eOFqeJ8zVmUc7yHS2i0Dhi
oAORh0ILBmYAkJ5hIeDinxkZZLLVZblvXKymtgcV1IQsvV5SMjqrvDBnt9As88SzyMDZsg1G/ofs
0V0oQDM2tz4lQmkW4Jk7jRmqEEm5K7N86yTOV5CYZB4U0VdAPbzKYqiqTeefWh+pRclwOEqAdbcV
w9w2EaBI+uGxV42zHmoBGhgfOg74bNPR7iHVSgVP8zHxdnmE2Tqw1AsfRReD7LoItdqYS6SvnUpi
R2osLUEXHKyovWOkRm+quiJ5sIeSFsRJiIX9+8VQh+ImcKPXSzCvT/kh8gxzCAyoZtbjee7sZi8C
MiUrxzA3eRqdaeXZ5wQi3IaqubQj0SxerU9W4oOsH2wOATH8IFPZeqjs/gPu6d6spPOjRBJM2iNj
y9Dq6h8Gjcx9noMD9mMgH+NgnZy5na7+BNi2C4srNWx4FhH2gaSp75mHbkKL5iebmgDFEUwZ6aZb
L4h+Agx4dMdkgt8Tv7VTfp7C4eSNZv0xaPu7yLQ6+stFZ/y1Is/N3+Xpc0Q6/XEii4iJURk9ukGy
jU3rTSaVgrtSNls5/LHMH6mItzWD2Y1LtLOH4XvTj+6XTqf93DIVb9sg2xaRCfgIc0VXCbBMBrDq
uH+KZelvZqshnxRCKfsWJpxMoWBULz+rmXyfMJoLJpP2VNRteyKFz5OIUWncGIFlwtviOqR+J9A5
pGo561qfowpPVoCxDh+KINKE/Aj6VrHqBAI+LxZ3W4fXSIj494KaoKCaDpgC0oPNjBfKbmyeETly
2NjECAzz0Lw0AwluYAmUbodrnPhQbyAKyskZFuBhtm9pvdZup9BZ+FTvAfQ+qSLyEBKGKoaDx8xx
xrckomnLgrI4IwjELGWCo6S8xImmWRQNaQDGClFapVGLWdXImg2BZlcsZ6Kdb10FzEf6MCtlr+7Y
CdXd0TSXKTLkuAGIM1qvXTn3zMAHnqPgStY9zpUdn/3nv9QMZTGmTqbOXoR5b1B3IiBR/pfoQUdD
vK/w5lbWvrbVL6ch9rd3uJTAEMy7JdReSN08K39qnm3EWRTkI0Tq5beFhVovSYYPRdVUtkoupT31
2+g90sNBeTC+YpaZeAGdd4TkDyMqLEJVsyv6rbR0xc1zWQ0F1t7u7auXde7JMgdzSYiqN7R/hHmR
XGbwnPOaDIuixylqkPNwlLrdlAUhw6nInwux8D8V67EF7wz58aYD8Fj4O46AvOp1FZXppsGZd/me
o8V5EQuwOExeTWxUhB+O0VveO3vRe8YlizVak1KfXK7jSqGMueLwf48yjDrsf8lxscv80c7dNd6u
+AjSC00PIZZ0fUDunHwCY1YRYWWjRhY20kPPMXn4tWwmoVyolCZC50G2juP45jg9/XVfOTwA84LG
cvLOJvg73lBwRsT2eXvpD++ddLunuYaQZg4sDBeYmTG68lyKmMRIBJ83jyqcpd5jXubZOekGukc/
NvaeWSRkimIH0AOibI7z6GEcx+jBCpt3H0/TVpQhFrIQHp499h8qQsBHY8xjGJi5ZeA75EbYmeoh
yqE0dMNb25VQvwzcQTr7/JvXLqtA3dDIGEdtmttp4PhI2ltrsJAmrHLtfidF6G67oZ5eUJKTRojF
jSDiZL4PKmX7bb41hWvTTEYhytS+ObQRY83xJEfc5xNZUUNz97n28NvJrMttuOtmnZ9xvwIq7kA7
2hGHVVnKZz+MiF1ywbTMRQBRG55lj2mepTjOm1PDDkXzo9amyayrDJfQa6ued/EYvFS47s+dJYYj
dzJP1YlhrBOLE+Hu9zqW/bYGHQlKIj22Evhw7hnlLiheUxuddROzqxnZ9z6ZvjzmFaI6VxfX2DRJ
qBrzCbFwf0c/KrBQwRqr3DS5NQG5zJjtsSl1+dGfi9vsT7vUUj/70MBnNAAAnowd4Kxoh2/1DzBG
jZSjDw6F7WboXn19s2Gy8Yhy4n1GxUa+ERvijDnDME8ttJZ5M5k1y0U6+DWgCMa0yqcPbppP0gWg
gMe1gvZZTLdiqnELQPpkbkkGCzxid1nBxUn6WBl1eOuTlnkQzCTpHQjcpKnsf06BwjnXfxoEUGnT
8G6O8ot755hb250UgEm0uZMx7KK/buBV4OfeHRaLt1eETpQ6/fJLPqIVqo9t1wiAPAlTVCjr63q5
xsKb0k2S+Gedk29tBRqiDiyq7YLPddGY1YW/nYk1W7M8QAPYZpjrlUcgZ+z+4OTD/9dwKHkkUwcj
nWGfGr8QlWOf6n25gV50xkPzqspyY6ueBA4e4q7nh/towrlSCSSUAzoFtUwSeyjx95ZRN5uodTyH
PTkDko7N6VY4fH7M2b1g8L0ZQCyv08Q4NWZuYl/2j8isxR9Sw3d6YLfYw3i2TJyIokbF6tgPDoZ7
nW7Nme+5kqVGSoJawtQ0uoULczwwIL1UlFi1JICgC4Z0Z+UaX65wySpMw4eB1Af6tTJ7mTKrebRn
9joqYHbCKmk1x5N3Wxw2KC9rvYlMxsgGUpFfBYMm+NSazxYJSYgaio0nJ++adHZ2KYdAb/s8sbZJ
xDp/LsVeM4488lBE3xi+R8KkZ+DQ2qQCUEJpTUCqa5Z0biW/LI80uUE46zgdKWMlzvcizpdQJEhT
SY+Q16+46PSHmYh/eYODcieIQBN7r0yV5mPKyngaCb13FOmqjsiX/tQlE3h5KTSayymv+zPuPmM1
ZTCIo64XOzZ8Vzt3rJ2qot8utw6Dnyg/KL/djqbGDZSOH1k3nTHgTlgqFpmfb00PSTHskK1Sg42w
8Lp8K7BprBIyItZes0zJ4rnakS/5U/VpuzPckZCipnYpOxEbhVGBR4Nc29WIxjou/fYRt+AAkIIS
reUi+jx4ESTPzoOhjc8qtNuTXSJ/cPPx1HxHo1DnkOJuG2nUK3YQe1Am8ks+BTV7QECUse6t09+X
PAzgVUCQqRQoW4KCSZd16u6ULGMHZhnkWVJiOBnxEvQc28nHI8UR8rfcTY8xueYG7UUvNk7Hzqce
W6KbyRHYs0kBaa9os+Fvk/hx5eq1yG06yUlcOg+EYf7pVfniaC3fEyBWg6wf3dalJy6wbenUqraj
yDC7JqG1YlyVXmisqMHcGeYH7wHJKz27lPEDO8jWRpa7s43uIQk9A51QuI1dnE+kQEMFbzoy31N9
kXJ0d997pjl/YpwoVeMADAtsxKFt9OK3oLem3KnONZ/KZ+szlsZ0KApE2UE3vdm5tedUGp7E3H6a
tcoufhWNq065u7QguDSZhdxFNv61ai4/yfxYz7B5HqzlhaVNvZZ4zDcTBnoqCwA89TS7t7RhFqYR
ChsdKbR63udlpRlIm581A6RNrlsyMROYWO7SDuTpkr/ZqzXZ9m/aWa6i0UenqNDmI5Gc7cYO59eQ
K7Aac9e64M0EdKzIHKQAC9e49a0NVYJ3KdglrAuLfMvG6zXCNutZ9qxRe+50vCJqOLMYHc9/f9Wx
P91p3/jpKOJVu+5ADByZ2gE6cK/nwRpkjr9u2nE3dwtDicJITMZPadewlXD2MWXbtFoRk4Iu482b
gnLb+8SieW1oU6BI+eS3+gI4KToZ3vzbVi6pbSpASC3Ci1mxNXaM+LUDIofD34Lk5G09lylpIKT9
7WCO7ozmyeadRkjo3yPuqX3S/vDHhcqSEEOhQ/pJwgK7S4d2gNYtQUCQxrvKHJI7nrBNDJCcKF1y
cPtzPxT2+yTjY2axCJiS0t6zWHZfchjiCHl80AJTiAsO9UKiiLbJR8PZOaRpOC3xCKpn8MYcngd/
erHgfoZZC7pJIocY8CcXhUccajbWL2EwmquuIo1D8SnBkJVtkGNdFO6XM2RFyoeEEHYMWsSiiA1b
S1wfHcpxszGKndcVQOkJldVFSI+TT0erjz6mwtWHOi3Nqx9abz1l9K5UybNhDORfqOUziVKK2AGd
3hzxQ1tCPENSSnUAtTKOvgob9w+fvOYwDuo3yRM2ZRt0PMPbpcD/D3kxvMEJyk59zI8edAGSf+En
tApT1j1L5uFR9mbNdcRCGMX5Mc7O0FA5x5xSrYISHApLTeNIviFmNeIpXDQ+fKapxXgzJQZFvDr9
aJtH1TvX/tunsWYZdUKyRJBLyWCm9fjndtPUbXwGYUjEcvY25DuSOunjGHFtHgAJ9k92fhLzb1+c
ci9MD7MbbEoi5WkZXCRcJ5l24x4iTtpW+Y3BLNjs+p7ES2ZIOSUHMSabeMof824I1qajiq2XRNCM
o5FRgw1OoUvQ189F3gEcTx/CKcNKYC7R2T6XTpTZnqyQReEITp0Bxo7d9BfH1UnnLMEjHyeE2/Hn
SR/ajzr6I0vOJknBHzVmfbMd9VsNOJ7NV5fHPOwTDtk8YnzSsl9fSQs5ZFIcQDaFfWzT5DMtGt1m
uJCKtJ1x3hwsfQiwm12currmDiSs4X9zdB5LriNXEP0iRMCbLUmAnmzvNog28wq+4FHA1+tAG0Vo
Rprp1yQKdfNmnhQn3+JBpmJL5G177my6CRf8iQt1DhdOaKaRKu8/Z9vQX/gV7auFI00kYrmMqrzY
FbYv1yi/pdv7Z+TvKWTRezZ1zuhWnwRLtemfolLg2KdLe8tgLS9jq6560hHzHG1EgXigtNzhhl+w
V4ctbOcokJZ2KGi5xfEGuW9NfwLKHvBMQ3OC1pRRCF+tjnhDJE/1Ip2oWVz6WOzs0rD3MyUHTmvY
NS+MkU/FyLeB4SchCHteSWU8Ri57+2IcrcuQvA4sU0fB0jFT7GfcRBFUKLwnP5bMff70VnToTCxn
uicglvSAWyyiKJS7+n3xmS5wbk3fBx9U5e9wx32gAVkoC/Ggm+85TbHHVGu58WOeK4PpqaTohK4a
T0A61nfMPx744BykraQjac5WHbrv7oT7Sb6M9C3hQBxBF6jvVEpCYPiOQ58PSON5gqPDvxDvXEuQ
j92S2pcNtVEZXaaJorhRZBSVeLo6WVm59rJaNJBM3TPUOEAQJU+b1Y/7Gp5BADd3l8XsYEa6HkQ8
fgCuGncMvx0Ca47ROScmXw1BNM43Axcqt8IGl4pGRmthV6e8f1PX0/RiTM0OrIS+jRu4qf7ovsks
fwfa4j2uS7Sa1wNpOMhJtgXbi41EmS7+GTPXO8xb0YjgkOW0h/UK41bm7ouSlAvtMKsmJ5BzGqrn
7OBMATZzq93icAzwJ8KFiRjW03Bq7PY49yubQJsj7liSxacg7IGKhZCKz+r//8GD6lwT6f9nqb6M
CmdqT613dDZm1+a3fsUNeZlz40pk4POx37xO9mFVODdzyMU+Fs0dw5h1wk0CQMJk2cb6/ySz/pW2
3exW9y3IxPpGpOXg66MZulVyLTJsMcyEdeVwqHWfwBFCYMLJfjHx+QRzH7rggvcBtO8td1hODl5C
9MrSaHlKNYdUfekfgXEFN1N2f4PfPjiNOSKoscUVWc5xtzaYd6ZOoWwxlJjiFNP5ozOreTs3ZJo9
mytC0eR31UExj9kx5waZtAA08XYy0ZKTbOEGK+jIKsd3wADcKNMEMS1JQdQ6VKNy7ejkoxtox5xI
GweT+bUE9hh680TKb4UmNQ1niZ+OlIvQjz4YQAQJwND9UIUaJ0M0CvHsiKGJ2gwGtV1O+1YpOsxG
k5Ye2gSc6sMoTPvuW/JJZpT2sjkW2fCnKOaBwIvlvIg3cyu52Ojxz2LwqeBK/Zp5ydICFv/ndO1B
Ese/M21EdpCXYRZQY8rEsfeq9EG3OudKopT9s7faQDKNI2zg6jt3GvnoasuI3x28DhBcrwUHLSfF
RWASuArv9DC1dAf79LQxAPqck2etU+8qpQ+h0rTdsYjL5MDTALhcce3ISn9+6GbvNHRQUxKPziI2
SituKdWYcxtSjb1EdaafgH+efFaOMLm4sGav9Ud04XTf9QBjmCHwyyy2FTbJobKQ/4kp0ueTdBmE
c5MqaOYxNnGkFgmzbTqPEN9YSQLr4AF0zxGn0bKKcOyRCwTnSkse9gKuA0BQ7oNZMAjntrOLhomb
OhBEKqj3XpUbeWID97T4+qM5wAQSi2IV1ycc5xgKQgqpqF8T8yuelTsZOIdzmKxyapWfJhfK7WjY
IFaciI6CLT6AkGtEvdNhPVJx75K60OYSlaA75/qoh7xAzpDigqOZEVpPYu3Jxil+YjzvwslZ1BY4
8j2hcG3ng3oK2wROgFnDJtLX9aKQ2bth9M3O9lgG9OtPR3TbD/hbhZ3sfVXGu960Fk4q8R0sA2EK
g7qwLB7hog/yj7B1s+28jssYjGC9YQBJcw2GWRXoFx8/F7lDegObRAQcLsyBrRc4xFApiZo6zm0/
O1JKT223Mu6dyRorcBt2r/qq1wajERWwgwSqS+JpXx3GLPZmQISqJPnw4vzB9Y3nkdZl0uBfuuvm
qKOjQdItsV7qatlyM5qiZZ3xyzTVIixCv1T7Gnti/vAL2noDA5lfXQ0JzOzxp2XGNU+Zn3Gb6IFq
odJK6xlSm04rGOuhMh12S0GrpvI6BPR5+YAcyG0JhSrrOAYr7k8dugutmfwQ1ADueEvvPX95r1pC
fOy75u1SP5jqPGKYR6cEn5GZ5qfbkBS1tbak0W0CnOqAb2IL9d27PdjWoPrVuCXrRDb3YwriAvDI
WrcLnYGnaUeE5SFN8L4FOdnomUuO6EX76gb86vtWJbxn4N/bFLUnqmbGMyr5nAXsX2gq3plNHpDt
9sSDl0IgMJxy33V2CPhG25ZeSWcBMqMiXEvhXfaYxrQqq6r6ylfQ7pz5SN22nR2ECSzcm7rrErAo
IExwwjSPIbI/Llodh6aePbn+T93RuGGnbEQJSs+ku0134uLIX8WEkvhM7bx2ek8ds8l74yvhI/kn
8b5p8B4M2KlgXM34BCXl2So1/9GYIGCVIKqY3G8j2bhA/hpsiIaA14cJPJqV/1GB5zHTYg+pHhEW
aT0rXLLaIA/Bld6Yox8M+FruM5kDK+qGJI3KBuOWRln1LrM/FlfxEWEw3yjSz30qoO44UPasioAG
G/6lOppNhsFb6cOhIdmx0VhQb3k7pAdXLA+ZB7kw1bn4tLjVu4ILNWbx/TCWb4bwXrmOigP0TbHN
Z/ufqNDIwVmsaRiwRLMAxylXeIL5vbAIj5ZgYatT5/sxKUBtVc7VAg9Ko4ZR0dvRvqJQa5thpHNa
+bl18PzsWdGps6PCoou4GsFvLZbsliTt2dKtR8fpqvugTQ/LIr9knaMxF8gxpTpNPYDwpZBU2ID5
2hBHn/f92ejozSS5dCLsY+5j6MNY6FjxBNCx0fdZ4Ukny0Oj50Y9Z+KSVHU0kpm+oxPJE/rfo8E1
2QiommsGVuUFBzrvaLycS4Z7mLvXqUOcvGBWOg7W4B/MZNLOxAKzreMANsPA5JyRSNxzYU4ftq1B
iIDClS2Lc3LA5Cx9Awyy8l8XvCsvNb0EQiyCO/lwdlcsRLXY79TaQciygSx5C3dMI7gPzn8V9MgQ
5mTqCDRKj+YaNVp3UAa6+5wBQELXaycqbYwXAxk1GgG0ThUrT7+1HhW9N1s8RBIQBq0ok1V16yP2
aPfKuNSVQbJ6ynZdO2PYcVPaKZKo0j2E/cTa2fhbtuCWdUoKT1z7uOAAeCwtm/avQSdPUxbmre3L
0APreGoKx7o0H46BUSAtPO9M/Op3ynUzcoeUiPoAmdzWtJ/W4B/SSjSC3IyXsHdLqGPoHsBUaZ2C
06Y7E3av+c3wJ05jJJKtb7QHkmXDIyVG2MCRABwB0qanBWGrQVIGjhZLfkOEhFrfvXRM8ls96Ym5
VemLNQK+Lmikmlux0k7EX9kfu+zX1NmA+Fn1XQ3QcQZIMObMrceO/Y88cT4NwyEq5ScQc4Y3pa2s
n5kRJYeDEAQJHUyUNGxrj23GJFlF9N2+T3j8Smwfl74VYeY3Ypc0HJdD4wGtmNiMuMlDYKJ5JEb2
YxJcv8TlyCU40W4wY38UNaO8XbxQ78WvC7l1TysCb3qICTtJicRmoWjM8/dMUddScD/EZy1rgV4R
xA5hbiwSEN9dPeXzgCWhZQFFJeW04Q4+bk2rP2ezwxWsbU5FFfQH34NpAzzes0jvcDeiauplmidm
E0SwTVkuXJTUi6UvpFgqyO8Gt/jBrp5wEb5TAg+n1tUNqtBpffsmw49erQcvmP3xebcdCP6+Cx96
8EFnFr2Q/7BEabXV7OWABRu2R1MC60vgmhTtw8jmczUDPuCevOuKtKE5gN1TRUhRoV9KH/IVAwm2
g+lfPL6ZJtHzaTlD6v0C2U0zkJ2eJkVOyCFgunEa75+RxYexlu8umoXDc7kBxsjlJtMrezsTSWFf
7v4HAJDwPC8vg918Np9YeNUheaPTlFsFSyrWvGwR91VD15HJ08J3PiL69uYRvFfFdKoaZDx+ubhb
rENLE8PWnPDadDI4CQvq+hLEm4JenQXjQpil/FYFf2Z3vTZXPyQTHmone3Wz9q9L6oYCOnx8Uxoq
DJs1RDpA+OzbzEPbSUinrBPqx9wb/8zBHcKSXRRFQlhj78084+BqoBCMZQ9fh48Vk6LzlnAKWEHG
Psfo3r0RhaNg6eL6lB9jfGBtQ0yRrE22rUy44QJLCA+WX+K7W2G3yqOiBTIBl25vV0o8QxOIeS5K
J6386a2252nTfphuEcp7GBUlbniMB4hc6wbF8setFzzlbG53Xdw/eL72vH4ikEa882KNz/2/oWz7
iEEd+WLGk+vWW8Zq81xkXB+djrqA3MmhZCySunQuXdXE5xRXj56+oCtOhIjoiMJkp/Dw5z7PgfPE
SlKFn+4yYm1v5LmnbHdTj78I7GgOM41B5bwXSRtHZA5uk1+DkejTcwzvtndyM2zJ/vAqI9QRjCMe
3xFg+wx5fWF+YRv1z3K7I7F/4CqqviBo40TxWJ2wO7wGC92fDYzFSbxJMGebABFDTe+lswDFFXbo
2UkXxcB9Hg12Bo1iGw6p22eTI5x+33faEfBferCyRIVNB5yvzpN/DH4oInhoNr5Fp/HcZt96VT4P
vWG/sk+hgedoaZrzQm7yIWczEYFXannbpLfE6ulcyc5wKTDqtYqaiAqBU/apd/cbrGV0sO0tB1ZC
EDh/ltdyN1M5PrtlongSV9PGw8xNV6xvbCsjfaYL7U4KXPFC4DvKiPlTrzjLAV4i1JVnAqNR2ZIe
Hjiq7dq3d0myELbLbIMvajIfWhcLsDVQWWfLcdhnY0JNs0FlDe1+pav6S+oRfBLPVbz4B5fFbASn
A2WGL/A84jhoMIkNOljNcoar7JfTIcjQYPNqOi4uV67GYvCgsoQzzJreLG0l8bXGfGgoxsV+wck0
COsuy/SzGnwoFnpSHPmewNVIKpD3JVj7rLxafQzu1RtgyOnULg+zQYFF4N91ANm9w4+L6/aLHOzR
k1wARkotWYrFV1OnUywVHMNmidiXuRhI1BCzmEDh3+Acagh2pnu2p6+orJ+WpQUwfW2Wb5jhBKYJ
s/NgiZpdc+n5voFT4dRrEnvnWeZbF4OPGzUbH2c1/BsdNz21vU/XJFGVA3chPz1LXXP2XTX9pU1s
Yl8IjknZY+7R+9DLbb6q7cvMoTzazoAZGGd9ngfmzikd7jaef0TvtbdWYItTPD8qVnIXanBhkY6U
vE11+kCkkvlKHjMiOg8TDUTYZsBI6q6YwlxEwZD7R3yYX4hx26CwUR9y62zBBtk0Xc6vSMMN1Qj9
SIyMPzdNQj7SxHOrr3Qn8n24sZ8QeXC2wSGhHVl75R66SRLEUU2NODF17dN16E/3/ZjGu/SaxE12
MaX7Yrq4GFwkWp6O7uzqgnBeaa32Hygu/nItluWPrmnHM9bkUeVei+LdbNW3NhfWVyIAPpaNxyq4
MoydOwB/1QbMAoQCic5218lA1nK9bq8z/a+5mi6ilCSacnLkMSpE2LIz3lC8/jr72oCrxrsFrMhu
oy5OFKDZd622n2WnvyVBb+61qWxO+sDR6605LSYjAqrqE3R9w2/io4kdhh+vJcHdUjHX1ParXtyB
b5ZRWjD1c7lMN3QD2Xe7DdOpWXvt4mA/lS5NbikNNEU/dFuC/mlYecbR6StK2OmZRIFI9qVjXOi0
HlETKewiHbgWm8Hz9wekQjsVEvo8lypuSycz5hNTgrI5nswn7Axkd/wV0zz4YeagMrgOLQ891iRL
EO4bUQQaF0B+ruaDGJkJjICAodn9WLV90/MFfaBm4kiWVvCacul3c4so87M3HBzrL2/uD45uin2j
9TEMvXy64EJ9KgmGnfvMONgLHk0rCR77NcrH5QYUFUGdY2kbP3Y9ygg5//9d1CYsK+MqWflpmM03
Aa8guj3wlGb7vs6da5qbL9OA+JbSD9mVRnMbEAeW3Nun3DV+Y3YFmzag8ppfIVQi8tiQboRzKArM
eWYiIFs0f7yGiKMWHmvZBNRMCidkOzmByxIE+zpcwF0NrEopCuItn1+oSTyiDWauyoblhZ7BXw9i
ja81bntVLBP0u4/ZdxGach77WKeRz8xNfw8jKIEQgSIhvHfDcv+zfVdw3ahxmZEyH7zMCjs8sCiW
XDWWm6gd+qJWWqZJg7OxzAEllYaIejjVlmi/rEmSETKWb7BX8y5evz1UtDiROYpPRBbt5GqutpM2
nlWfZPvO9pGXW5+zS/PqG7W3Y+jQ/jjUnn0dvsrA7k7ozWSgRU3pDTvIPZEy+sJs5uG0jeVxrekJ
XVbilVirF/g/7BE4HotK+qGj7JMng/eA6Geawn2cEqrSSo+WWX9iUzTfAxYrqP9afg16AWw5YxAu
/c8x9eOL7e8rPZ+jVchpNYvJ9AmXWLwTLD9X1yGFdVgPbxDBThlMvNlXSNs5lTnzSo+qs+SQFAG7
VOEGUam8bS9BvYtGH0/Kc0jhBlCnwRuEvbk4uyHraDsn0jtZTh9qdeOgo8hbYBCoBaOBVwyYZu3M
J27WfCeGksuF0s6txXAe0Hif47rfWYgJ2EnYgyvAR+PE3kcXrv2wCPMQN1859WOPnjY/FVigd3jQ
wULmuyR3nos4+dLpQQnAAh5tQZGKqI2Tr9u/jbH8BbaxXVTgb5wfnAE+KqK17P0+h57d1ce4mp9n
21/P9+M8l2w/GutclHjTFAralI2YwxEBDouFQUcGgxUugPTAJWQXklA7U+Xs2xbvYagbF71a+jRh
/fu/89NWZnVFUf/jG+Btrabo+cclM4MmnsRgGL49V56B46B74F7etknKlsCWBOj41tnMuMT0mZaz
+LoAFqiClYWPw+1q5foe++urLXs3NFMmJFdXf1owsYLSjLVdT39VLc/SaPAEyTyjy5mtcH5Ci1O4
kmGw+HV7LM3FC91Co/3atk/cdAlQg1Lb6BbdFrU5OSzdG40klvYHa1RbmwsHPNee3DjBkmL7GMeN
gZHJzunDZOPFonU45MDLgUlj1rSHP7g3bqhS723B4uKMido2mvWEMRdNlY3drsCJ3EBZeTUpd+kE
2FvJUijsRlT7lqj/jmyK2kwFd3s7wQ2K2MTo90K+T+eky9zQkNr07nrJPfi/9Tdhne4wahE2oq41
z9+6PHvBmIc9R9JU4bNP35YZkRNV6FRrJAb4FuGfY+n/cpvGULvUDHhlx4PUklZo/eIh09Ls7Kc/
FRLfrsKVuWsEUE4c/Gxos2NsNr8Zvpk74seA4LnWiWEZoBJCbTyzlDe+xNy1YMlnKDn8Lpp2a7C4
xRScglOJ2/dWLpGTTs52pioMnwkeOZMaWkbwTkY6tg1aBb/Z/+nbxa6IoywK8WdAuEsELjfl699s
sbxds/qJwGbPB+jH11YS8Kj7sC6wHSd+Me49AIM9qP2jW72iP9gXUSt9N2kFzV5lfSeKDve+6V4J
rFt7V2tE6CzNC8cLfDQG0F3lffomK9WEYeFg2Hf8UvENa88iwS7X1HSXAdlVe4EgZgYK5AZfpa2l
VmJKehz6ncOdicEPey61iKe0LY61L1VYVNoCe54kFeyRfW4n1Kx01tlYedlEmppokvZ50GheXT3g
HaCQYQ5CLn3AuB1aorDTYNa24reKLfJh8ijhGLF2p5R38izkeTTk9WWSzAEE8TNi0Hty78gebOoR
kKAC5IUMXU0jLBRz4QqIWuJ8OYmWxIFIy//UlBHSnYPDbKfVdXGKr9TGTB8k9XQyWSDNeq0uhRH/
0qCG8ZEKzNm7QmvFjGn6BzsW3q53iHyli/YwGslyVLL+ZGU0I+/+Uwlu5NIpsICQG1dMJzCiwcCl
aUsrPVzbzjnrwyMdf9NDQLJg64i03XpZXO1kQkg6HTuMzjgGl7yMFhcNWAqU7aY5dvGC6G6k/TZJ
ByobaafiC6VAAw1OdmZIQBKvmdDf3Gkx6Pq5lbqZIKCx1mbHlG7qCvd/kwv/1EprvDeTueerPRxn
jc+34Cr0MLQT3bfKOc/gQjZW9Zb7hnvmQrFLiso9lP1sAlbqZjqUMWFmiVCXCjAKGzvJK358hBqh
narO0k5wbVgwy1jurAHzH0jthu8e2k7czluKprLjIjknTI26OorJ+12CJHpGCX2gJ9M5qDkZtgut
GYeu9pEskkAduhkFbR3PwpHV0bYf9BJbnoWhWg7/uIIvZ+Ko+pmUyU9uZHnULliJNgUhPtDZfrPT
21Y7s29igx2AmoCI8+X2tXfG2PmbxrPDYObUW5p96Qt1pbFjcq3w8iyAtTIyhoYdO/cu9U7fhNlz
Wk2Kx75g6raMutmPoP44Yulcq8vBxSNsqzshTPKzSSx+G29io8K+zS9eVFlaT6ndHjIzFe9zJSBT
SjJT//+vcWv4+yCoJRsH/q7DqMmNKi8oWeb7Tf2AvCb16GxIrIxnajZOCc6405D4V01LcDxI5oJS
Ui0oY5pQCBVfl0r71hLrH/yLNOqdo2XES1TH8kNhHNsUc/edana6Qxjk5Tu683yfAZD2CCgns2Vs
MZehj4x638CXffXYdG7pijjFHQcpRjly/ZQd2fJcCKjKvYEja57ncVtzgSL4ZgAE9tIA3h8GtCGV
Mw5CdzeOghKPceVzDvBzlaGdVVO80FFA9R+VLduB7satGhjXcu1KyMtjQjovY9G/+R7LfFZtLisQ
OWE8okqkvDbBaK7jEpTQuTVPHTP2rKqA4TPd+vWaN3MqcTN12sOzr75pu7sutRhnofuaN++p/znD
wCz9F4EusaCNeBU3BEkAj0HRdh9FW15Gz792bXqw6bqq5aeS5UEfKerQyzP3kb3AkttAf6TUj6Ae
ebuAgiiSVB33QY9PM83ByTywOduXsBvLEroV5oiJnhGCUa81JoBF+Ts3wROylkYuG90IXgxWfN0A
NUA1R9WS2LKI8qiW9Dc7AvVudPNm6Hr6EcRb3J+dEcuUoNTRw6mdnoziZvTTjtJFfJrEIks2Fqq3
zt1IogCrAALUpSLDBrx3V/InMjMQ7817gALWAODAaH5qMHErtUNdsjL8TjUY4h+/t8PG1A4NDbox
608NpJUxf2o+MpPwWSt1B+XMxPlkhH58mPQFobD9TByexDmpQ1m+lK7Jgpi9xMAIhXmOGp7dAO+i
artLHQRnRg9iGd9a4z7x2e+c3gtH+x3YJmhf6hGmgfzU/LD2QlVT/2rQlNJTxKm3d+1NZCaVca+O
U+3hYoVUHcbaTw1170D0oErfzflDgPfxxIQ+yhihMS807PqZqazmohrWhLIO4/5fSVQTlzMYBDr8
JlxVapfnNe5giVnzx/OfiwZYA8GceNeN8LsC7dUzcG/lV0AHRUYUP/vy2W3YeQ3pE2/DAh104wo8
VXiPA8rVNFlHC3JI4TNeDCc+Y7i8NSO3OmdtuwNJs2UD8Q44cDNi39b0dt9bOAmqB7Y5JLZv2Guj
nGw8NyClf5Jz29qrHYybXhA818QnaIk2kNLgS7BPQnpP8H3A93ansLEuhL4GykdNwK6EdaO4D1N5
L+3yqpavgTbxntoTB5O7MrY6v8bFjbSSzgbPOSm0MC/mqkwwFQHsisFyvwBkWLCgLw3lqd1vjNQS
8Boeq+fC5uPBFlji9rPjvZe3Xzg4QlJlUaLi19oc9yMorx52fczAabsR0LLF+LZZPdfoofnyXyrd
s2msEOMrG30KwzFJlDtzJFza0h2R8LPME20CduiLkvvbKtltc3+l05uhVcWXBBZaZkH9QEPOXTuq
k1OdnkmZHVwaVxf1gev8ILj9A8/grmMdJZaN0f0RzXNufPfOsu/LJx2RNw9ezP6/juI5i+9slf06
BJn0+gTszWFEc/vvWj9rU4GfqD0M/KrcZ4bfHSiMbXFVOEokgBmIXRuD4AgbRnYLx5YvnB7fqgYs
AhzydpO7NJMZ2X4i2Cag95IxNYPHoRs+C+pBFSIB6+zDPM1HK33ri18c3xSBbXQWwml918tr3Y+c
fAQiTLb66S1fgQgjD7rz1VUvJZ4Vzekhdd0hSoMPAzc+3nSw2VhU4+rBl/Wetj1WLddGO/GAbPP8
QgRiO5pqS/M3XYTLTJ9tSr1PYWw79+gX90ocqlUYVTmO/Y91DS7yi8aGEvem7ly7eM8mGcvrKVf5
ycMJXwa87zpkMH62hLB0Q8QyHbGYfmNDTdP+OmFBoNR+ZKU9LvrW0C64//ZVRdfHgHkWra95N6kf
KfYlNoeKXKXB53HwsX1mHIsaQePBJLbeHbI2CJv5d10H9uNn0w9vPQmkYJp3BrqoN+zIPR40PMKY
N3cEOiOWm7s+WWhUeieL3Nj9xkIzV0Ozn8wxVAOTFP0qdvtfyjYiQJQVwW2gtMGXQAip7dads0a8
uoapp3J6V+zrRKWMxeTcsbNAeUAyJgzqhsVEmBPjc34DXnLyhntLB4RWJFevOWr5pSdNa853uDxk
FYaNwQ2SooEWGpLTnnqKo30z3cqe4qkgjYaSjbBgHO+iAYgmqUoO+KgbbWQLsBd5WP3HDWjrsg3Q
E33D650VD593FxW6d+aOA3lrddhA3YohSgAcwbLYTP1TlcjHFOwfb+rtlOIksLBf5fdBcZLE3Ylr
7jYgESOsFqmSoYTF6lwkx0c1Z4+kmfc6ww0WBIz6LcSz+wqhx0wC3ZeXcoBSRxA6dj9nBXu44m7P
th5S0kYmj2XLPDvGIWUqLKw8ZCFCTMzEOhy6Nv3PUC8reiLDl81yjQ1IVAHT61puf17IN02xZKqx
lBbGrx7z76neKfeOKvDjNvj2vCfw27ADJbeexYpx4hGoDw2TEE05t6rkEYYBQ8luEXFUdPEWE8hO
r1YPDPrFjGYvNyvku7MNuClrYcrfmk0gGH6VFq1HuJ373Dj62Ecm410nJbPQQiOeKYzZam1NEt+9
Bv5zmVI8xHP+tIbD3fmhrXg3WNorJAm2UrxEaGExSEASDF19WaekpCzPTq7tutVabVbDdFB4fbDs
TUD3ZIoLhK44ICR0fSG8AezKc5uWyvJZFMOJGXmbmdeS2AEjMR/x3Xpw5FVfV/cZmIaITQYjuPM4
cowrHuq5O7G0HcqOTFSx00yJS2Xk3sqAZuI3o7yLLfS7rn1g1vKIQg/VvqGvrmI/BjiW/T8K2Ivo
b0PzG3e/1vSeAotuXj2lP2NWixLB7oWxvU/i3SAJwyfzj03RZ58c2uCfM2Im5zGVFCEoOb207s8E
fduVaB/6U8Gf0eZJTTr09LO5yGfDeaim09ShODvlubPueOZWGlVYxg+0Vj76lIXL+Jz6VKZLe1cl
NUR4b8/V/lSlh9rRP1KqSlx7229j/9Hvbi6GpMoLcK8pWJ8TVajNKTN4alix5HPDj8tlf2gOVo9A
ndPIBiFOvpr9GVflQfgFpnokMxib/q9dXY1qoEyZ9FRRRJSjwFRKuAcA3XcOrX3r6rUXIYMI24eC
xy334geT4z4pvRvEsM/EhM6RB8RXfoYCHXqlms6Ybq4lgjNRdI0ygDyfHzvbPEHjR8c6tXSmowzX
Ft6q+NbZ9L3If9pibdktnYv2w+z+s0H7CPTNMdEwb3wUNEAra3p8KMlTAYX1zBwhfM37khCWNyfD
Xk5IdOY13j15gUsrrXe0HBF6PoIIFgBOdX9K9rOz182c8eejabk3YT9AYOvvnY2uoTDMqXeRc07h
B1u3k9BDrgyboeFzCJddGTYZYcQ2kn1r8B6TR5nZId+n36AFxyCsI/NPpM//GMXP1SAfzYbmqiDo
o2paQyUBT4h9znk4nfifr7+mKE9NZp3a5WNyXwr7b4oxKWrAduDegXuTMFS95bGq/McpoGOMygsR
a3+2aM7lwm5Ve8Wj/jIhhbBY+QPoTy9fifaDCXhCUAOc8OoSbAyIA9tsI4hgMefwjpyvpeb1CJ12
5KbGpUm0K0SowlfnxLO/aNoBEcLOWnGuu/pFSpOkIS1z7B70lCs+9y5Cf3nS3v2MooQ5/8BNxe0U
YqfNnd/2XuynGcviPHPfAe2HfUTL3ngqdqbfXGjNIhPYPi6JQPwssHWjJMTGLvCYv5vuOV5yZCH5
DAoXWyj1oSVmPVPbalNy8am7bVwg9kflOJfWSY5SzYDvX3uLCMSi8exfGFT2szQOGsTC7N4mRVQc
Guiqc+1c4JiGouRCGPviJ830u4dSwIrqCHx039offXALKGuAZLbxmPYlV4yg1ngHssIZfScqerkf
+F86+SHoMfEFzaFnQUkn4y4R63a6A3Cn/S6rUSpDMx5YzJ2NOt4VVrJ35sNCq1RtogqvFwutY98u
31xfUiSCBmREMT4MviwW5XCjBYnzRyMFXdvmS1FVz6BOQ53hr7RJWPJ116EauSPoMvOk7KMuA/ye
/CxZnh68+eDTQudpQxiAuLK8l2wcX2KgQOu8qUN/7bZSd5HLoZzYmNZQk1cQ6HC0zYSWPwwCdItO
1X30rMihdrnHWN0XH9n6o/YP4MxYKyfQ+xpgb7XYOsOrpROvaD2mXPe+DE+rI8QYv13POjvrblF8
zRbT56B2tffoLGS1Z7Jq+Jw/qjLjLJ9pu2t2KfWSPeNSd62J2saZe7JSLqTLcelvBZjH3H2g+Wjb
sdoPtPcaVgbxmojjZ6HVQ5N702/fOxZRNF7GHbAmogZVXR6R3MNYdw4m9OCMc3jWros2PtPZ9JTm
MXMGKPSlIh1EQWzTHaQ3RYMgM4WKncZfLTESrxw2pol73uOzBr7x10IBhpCzm8B6d016Uh3oqGm/
pG1k/I+j89hyFMui6BexFt5MhUDIK6TwE1aYDLzn4b6+NjXo7hp0VkZI8N415+yD/cdOPgBWniLm
e92yFyNrRf3Wdfe2fVrxLxCGJf1maZeFBgnVQg6FfaJMjk0vJc0siXACsehvZOlK7MTIUKgM6YAB
MmUrsFVlEYUKW06XV0dHfyOQZOVgjWVUuvIahS0joEvJX+CE9iaqCcq4kkq6JjlpXklx7PISfjdV
2Rezsol5B2rOBoZBvqpG2zF9rRSD9ETE+PELoTMbSYEw8kSn7ra71HwblJ0dlWeLJFoT1759yihV
nPoJC+sovrhH09VbgOMRb2eEDrXhlOPz7FHrROJfSx65TK3Bb4vB81eWJoxdIEDXVF0G0WLyoswv
258CvfMg4o2S1V5XPyG/JRdy3aGiahtBImyAFm9yqAkIs8b0QMfoOQxkRXVN+hpYGwr4eWtMBaK8
0o3a9qbIAetKqPQHbC3HhpusSwqfEgconcsW5p2CH72yoqE18yGU7s3wlKy+V3m8IDEAGmEfqLwS
I4ROgSW7Lrad/mEyHJali4JjYYoqSkLnxmaXlbBSIc06apJ8HCyVIo86dblHykGDOCWzyUkYrDAm
9Huy6YBPbdrO68Aaq7G0tfjNUK+xaC79NgzWJNEIcOXc32kT1MYE7LWfVXNDnvQafP+sRjcgEVnL
tuVSgYkIzU+8G8gEIV3k9ZuYUIDcRRUdTTZQrHrcsjl2NtZDXPV55jcJXoi3UOtp1i1XNzq/WAsZ
HZBv5BPusyn64gtE7OekH006urwMAxXnj9XowRhB9mb0WVfW10KrN5RkvbCHtSooYsxZqkOFc6pm
lgZ7pzdvDlQ1nreYjKF84EWZS+7uiyX/1VIUSAWg0D0amLJQ/M6hTOLMtc171D2yAid2zXDZ8tlB
psU/UwKG8pPFn5WzH9vqCkxlGzLwbxcGVCNTHnEdFA59r7a/IkKngQttCqCeeYfXYktyeSYJV2nX
dRspVOy4C22ftae+D6zkpFBODmAFq4qQFzxoNvtMKCuxGcQsCVhN+cbQbpdOATE/7Bphg3F1vkiM
el7U3hd47uosJCOlHE66RA1mGu2pAuLpjjphL4aQH1r7awxD6kMGOIQq3ChtnBpiW5TBH2rIG85o
dBdQCxu29r2frWMW40BIWEFggvOSGboAP8u6GJoew5kwi/ZGPQZDzxdszppOIxODVezwSwgtJYF8
tWQVVpyd4Fkx3b8MTodOMdYystb0R1Y3yb7BEp0gwPDmlNzVJLN1AsHVx9R24xXdZemh54qYQcK2
SvWIExUNJ0KeER0HQaNk8HVF8QtXYeAsL76SpmIypDFi0digpWxvQ+QK16hJL7aWXqJh0neKYEJX
DDbzSBI0NyPBNGkTCASrRBeHhKRp9tZx5recX/DM2O61W/UERbstMik5ZCxiWOKvvSCO6sZpfkSF
jCfBda1Hc3yGgPVajpgXyfYSRyllaAzbda+bnW8ttH1WntgvKVPKndBTUEAkwpkmPYPTax628uuU
mFMATgbP+jCUQcKTY3QO5gbnjX3DfSiB+siK/MI4/5XACaRQpEFA1hIVItG+eFZM2nG+7mqxMTMQ
aYf2o/+um5HpW1jDybde6BKEB6TarxmBekkyKG7dhdPOQkajy8NO7RNxXd0MdS7jwoCsDhfBvHOQ
37NpAPZcAQ8WMmdiMep/CqL0C9B4zQxh43P2h8AiiImfLyzylXQBHTtO/9B/iwP6xdgtQ03sJoLp
WLgq2hMj7u8wbp9606p/chDOELb2hlCK/ZBT2wxpzD7JiL2ZO7z6rQDqBqNDY1vM6c0G5jUqGqld
4UdrACzazQ0/VTsy5a7WdY0ZRoEJMn7Tbeck/qdYEoupBTutGi+1B5HCGaV/SojroeQ3BZWLHEAt
Dg7j1wpCon5NDajJi1TSvaYQfFpBKKBQS9dMonT7FWsUL6NOe05CHaPvDjtpdSsyNLcLWIufKuuc
QBmkf0i96U/Z1mwsktrrMeVOgjsDcN18l42ZCxIjF0fDk2lEHDpawjgGMdmoyqNbL2w3uqz7F8fO
WvgMXCvT7NWyKm1Z8bD/mRM/s4my7bSBR0gCJbkQ2Jnv1+eiGRw9WHQAdQUhR7vWDF9GAkX5e/KD
HZvHJJJAVTOWUIzkFU24ddDx9IqE5fLSJD+W+q5MlPxuySUktWdlNqedtuTqZkZGNaDnBEsNFLPN
9nrFCDpcK+IJMJdmmM+6MxaXWSESte4OqpNx+uHHrWqFuSEU8s2QoMoBhYhQt8+En9YKIUcL9+YU
m2QexxkxsiXGP5QIYx9/gQPnwJrG6qT27wME8VAbv3OtCeyEm4/kYW526Yj2dKNl7X4NgHI6ixRq
7Sw1zU4DJqIZ+WEmDYtdoJeTf25rVy1uGJo+FURdY707VMlLn9oHRRVehug1GnK/JXA5rb9bU4M0
qSBqSj0F2RbsAEuV+Gv/GQBnW7U+2KSfYlI7p5cSvowbVyAKuaADbEce9bqvM/BNowejG1zSs19z
rzX5jP6ea7t6wTjiIyAHhUvADGtxSS7vRnKvEueb/rgAU7Lmr0fL96T/kP7AFPWzXKcXPFhOOuKr
2WXotMkgi8svy74qLdJV50DCA0uJYhOV4s2Msx0kKXw9zdYa3qJlDtQOZHL4wzTtOQuroEmsY6sQ
HOKtSXsYifykI4qtYbMFEzTL8F+Z2jGJ5Z3TZf5ASIDp3My+36nqS7P8EYY6ofccwVLVNJEh8+OQ
gbXSzC6G54vyUdRUDxfJsT1NedUxzUzg3tePqWTOUtuvnUxRJs7tjlxHU9vJ4itj7gKNkTE4+9aM
WIZscGGD3BaGDFpMZwFyMG29mMNvwfwva3+gIZCjcztNSLnoLxIav6RFd5x1B0V/zmJAOMipRj5u
bHc4/Jz7wNgmIwltQCQuCFiDtnkg2Ve1P61iV6Z70/ByQs7DJ619neyTyUMVr9jt39Je9jUkMbJs
aFbSU860SqJxSwovomoooTfayXTLldMiriBZ3Kgu3Xps3FkDUi+eVN24jdqL7WwT+/n/qa8VwMpg
FsOKuaXYXPUUtjBdJ7wP+FSMbM3tREw6T+esWLZJFLqW+bCri1o0iCKWg95DvcnKcwnuflbgv/BE
TdpDBASRbbO4AQ6F8E5DOF2q+wZxB61ZHo7Y0NjB8RrI6ZlGm5YHMDzvJUMUNGRrlmDCkMNy61ja
Lw7qG2RgumbxtCM/l/bAPK7kHAbYY9g8FdtMpzWhxC9+Uv2NaBF6QTBnPfwT3xwdJBIeL5MwOtJo
P1N0Srn2hlt+p9FidIiUN60ks/rRoKwDGWW+OPS7iu3FMuPrJCQc1n1IxjHztUlUG4psL9JPYmai
YSt38i19ZxT/apr4EjFTjjPgIGD2DsyToHC6E7tmggQZO3TFB4yFZUSRZB+QXGCqWxV6yOBdZlOY
RNyqQlAH/dMRDL99PcfRWX8Bq1lHR+KuiGuF2nPsgZMQ70LGr5TWW5vFXZGfUT3ZBv6CmHck2upV
sIS3OCHtIeVBbjdhN7Ir2pG5AsWXIc+lsp8Sk4wIXFhECmz4tJJoRw1tTWdFYuqyPC7sB+5V82bV
dxWZJRBKV9I+WvBerYb9CYGZHSKi3ktpdwJ8z+b3NWVTB6jKY1UNMfg35QCdOgjSCW8UYlf5S6LC
y0XPRfkpoXfqcy5O5JvTgDOfZYaDkr1SLqby1eSfBa+IHO6QGbmqWhF9orgNkA8SWKSRn/0s8o9G
MXyH+mUiATFkKJSqqLoaoDM5FZf9I0d4XZhJyFnssb7dhMRcVyOvk4ERBlpEm64hFsojs2W+nIou
pD02cXddZp12wDn3qXXp6ZcWOTrpxQPun889w9wZhFGCX66W0be+DOrwqzTNDVhw3GWHxJqe21zZ
pbCd6C42bR++D2lJJOl0Mev4d1DjNytd02aY7/Ahjg4lVayhJ5ot8TeBI04KEovAkoRHawLEG1oN
t5imbMyp25Id9BRisJWX29Bpnij1T8jmT/1KxaSiiy9WZPuW4rE4v9sCB13oEBCpIlLBbZduTObz
QzOdZiel1hnL/1dFQyvhR+IatGtqU3wEef8iEDcCennLEOYo6tegVN8DXOS8zy9lQYfInVpEYmXM
s19KDrH2qSpvZh3dzC+lf2oxn4Xdby4dQy3+1jv50KkJlmP7Y5QmX13WozL7IOLw2PLJcIB/dIJh
EzWtxdO82nxZhwxA5cOiRfyW3Upc3OxvGfq3NDRDbGMTqg4RgbciQrDjMEyva4dH2NxHjr4TwD4d
uSZZmY2Mvi5KPmQlR2E8v4159iy66i6NViDz1pXaVweNwlAFHYt9XKYvRYDq0aBGVeM+gbtdgicw
7YWKZUN2++9IRDKcXjf31MEVIVGnRb1RLJvdcrJfYlDW9b3Fnqe2KPhFfC2cmD/R7+sYVFRzlFbv
HN5bNZ2e0eQdnFq4zel5JBC1pckhXfZmKgt+Oc2tZY+PQLKIDbsWLAzZaWG4OFa18RzO7IjmbwpD
hf5424Mcshmqw5djBa4vlOZsWO320koDUUkJBWu/4RmCOxevZMYa5RD/0TnPTfTwCre9jLsl0v+h
IiDgG5/uXlmuseNqoRc1Zy09yN1H7thPcrJz5jsScOrZRDkurQlPVwlSYPzVKUZLEHPMLtXPjffN
n+MXcoe2KImPwrR2UvHXl0qwvhRD8hbXDwPHTgnUKio0jvsrQlX4FsbsATYyoCiei+LaNj4LEGRs
lhJYGeTnLeZxs8HrBCdScHeSpNfLWG22sHmxEllcJJrP0QgSlXUWblZyCzQANE/pK4c3jnUJyDpW
GIPZJQpIbjHXkndUriVqYbIKHiyGzROPQGtspFf1l6RO4AYeQRCycFXqvOzhIALdJCcEJ2yk1T1y
CLKCNfUlVw1AWwz9VbgjDkZ4GyyJUNgr17fULAOT285qAeW1BUvKznrqC939ydkExra8VxW+GUy3
Hr51udnbce2SHkDUMmYqMTIE5a4X+b7IkFNCejWUaKswKnFY/HCjMCgY64B4v7xPtgl+9IDPQznT
KqAJnV4y1PNb1KTEn4fhprhpf+XXjB7/WqHGBDAiHZL9vO+epxcMp0u2JSwV4lrzwVTAQc48uB/R
e/XM67Yqjm/OvrmB3t1gaZkxKd6RE+PJ1vPnCN3CyE3O93jN4QwMBRKiYSb1LWd2gmeJbSK15Mzi
bFK+k7BidG4Nf9Kw1T5HlrfNdnGdA0IB8ayfFG4hFcszQWeu84+Gw4HQjsSUyQfLESAkv8UNSR3m
ORq/UnqDfc5qV5k9vTmbjwojjL3ja+uzw1Rzs25ar8YiirMcdcBynpADz0DbN+Xf/A6VAJ0yvgvK
0AU7fOk52kexOlcC5r5oh6MNbtzSthG/8exSBG2oFXju+dGGhWAefkB+FDznYvEbVoT5gYy6Pudn
QnWI8c4P661UPfDUIA/AwzlGp1z2HCWgJfXG4aBHR8k+EnbL7VfPe4riqGduHEj1EZUQOhgB3+hQ
QavjC4QMz7X5Xvn9GZOEGm466xeTr/WPPDgUsxWUsTFgc8IYhf0eJLxmuSis06NzY323NpPT6WgK
eETbBh4OOci+Ylxm7YWtcpQ/y91Dq32jeWm5u2hGo0f9WemBYZ+Ecc0q8muvXcOPMKFZh5kjrmHH
7XF+MSLehDc59Qsj6FEFAMagagv5Rc2H4J8q9S5N5wJavYkMWPkJc1/6q3tflYHxeV20ie+cRAik
GbNh4KMYTFwU66jY2LZkPwpKRSBAtveCsqDTX2gGeibT1pnCD8VJZ3Bg7Qyoyju2B3Zx1tHj40GG
1rS4+G90xmBINZVdmBGISIfqZ7mPe7tRTwZbzuRFCb00C9B06v2uyX2120O1GZtnDgoe7xBDBM8Z
SUEsLpiYRd9gssMYBQ+PPWkqfqk928Lt072l7ObHSIbvchzfVEbyMcqUiyF5o05i04AQe+t8Zpy1
eA3woGnPPCJlfeTb7Xr+8Dkcdm0Fx5JlFydtYNbnhdclCs8GCupd0e55iFGhMQ5/yt9i1Anpvm3X
X0kjAfFtIerOdo1dY3Cqxl+GfDano1Uduy6QpYNNJGp+4FRXbDfdUvvMq7ZxnUuUpLEQvU4yd0wb
d1nIzSqA7Ou7JvpZLFepuCzqp8Xa2jXurK05Y3rZqcQDZfuy+su1g6YewOyEUEyXa9N7OsiSPz4K
vkPuycazM3ci39u8wG3h6+n30wXtb40iKd7pDpUZONh4xwyxVK+jepsurgzWoN3SfrHGlcqdsnh1
+8sk24Ig1+/bCDCkl4LC4BRKWQV4A0ZvlHJnSk4WsiG2/tLV+L7YHHRvBH6klKEgUBDrVWwj3Xp4
dJQzzi/loN6xdmOlvQWW6zQbmWoowxm1aa4YD6NrDh97OGPfYuHNExD+DJ8L+R8ZFCyXxCxRbmpU
eiqkNBYXCHRxxbkr40iH5clc5TAgVCdMTfFBvbW0Q4gZjJIIL2zY1+yBr0rtjvy5ELElBf2mNZmn
bFHfmG/kdnOjLHtQERTwXj8AZNnl3IjVg7eGX51cmmHHXL+EG5rzDb7Wmp9+rhi/dw2SnHNAridT
pfQueruCf4B+mW6Ig+VrBjzIp0vOTYsXlo0VSoXnfjT3PSM8DjtSvowGddNjmugLZdpupkIA9NWn
VVAySHeLQAj0Q/hYYAvsrCFQ23OD6AjzkYyC+aVUd6zcEnGwOYN5QXI4BcRukly5bZXzzCgtkS89
h4w+P3SWmYY3MZIn5TsL0mrXdhwfW8AH2W3cfmh0hZssOkZ8WO/F5HMQq+G+iLY5EsPpBuaMbUoj
gwN4WtjKsLVqD8wTncZlPkB8qaPuTBO+NpSDmLf7RNAs7+GMDHfaWovXFDjEGExsxtPq2Vo8BeAu
cU6VDJ2VE9vHO5fHTzEtBEAcJDZbFcXUsEs+JsednfOYUOEFSDlDUjr1LUqVXna1GvfnNrICkDw1
+BECLDJfFZvomfla86MQXffCO0YBxycLQrGxOUm3WnvS4mvHg8Ngu7g7X+XsCrK9Q9xyVzKlsvU8
cE2yu+EBmgFqNSkNYmTxzqUHuYwhsHZBijXRF1GOhLgr6qGWA361KvYy3atgEbDL/zcqW36+GQYc
q5rPCJnkQ2ov+s3APgYOhUUlMZMGd/u2/coSVhN7WijErLh49HeiZ6iXuDPBBfX6e1n9yM12aO9E
zQz8X1pv/O3IvKE+8XideC342ro9Dw9RJPlXfFmQn7GJIOuvW09buCbyeMz4qpcbtIhZZwhFCuFG
nKTsYfJrCpfFCuu4qt1n4YFFhkkPwaMf2lfdOQCVZ27be4UVcFAbBBdIbwzspwLlrZ+ywa83PX7Z
Dbu66cJpMDF0Edi678AFWYJi7TqpSAb6gwFZSgrfZitAiKfPfqf9W0grSLB0X4c/fHnQA36qdmv3
u9n5sq19B5pdh/DQBl1DMNL40Mpj3J8YY6Uyk0sQSkjLggxBQWs9mLxpLxwX45WbucD3kQTVVXut
jJ/C+p7bYMQR3NWMuPmXCtBfyD+AuEBEtfcVii4L7b3fwsZpAzM8NPZuYMFNrY5SYzljx2TpOXIt
FLmrIx/HvrFRGWd4vENcsdjLOmgM2JnQhS8beoGKdwUFjLFWiepyxI/FkYY+tQG+whGJ9ZX6WHWz
d0pqca0v1tOKgdyb79qhJ1YpHd18QRgJo+EuWTzwHiQwOijqEguA1y2yqT/Q/21z+UqBKgbmP1jC
N8yKy/ofRUli/WCt4NbhzZeKLVlnmbPP6uvSgb6lYfAtk8wpsCreyA4x/MJ66woyOa5EXbA95/rK
GLSTMe5zb1PRI27snUeWvsCAil31HRKcOTIVPIL3aLnvlDN2hYiBybBt861RHlrEC+V40snSQMhB
nNrYn+v4qkx3KUX3W3OuEyOCa9SiRlJPKZqU5wUZ/AKzN7J8HjPqqooWEghzNR2x9hBjy3vBccdL
V194/KyRzjIAHQagBp0Y3Ktd1J5jmYzKlSfBQ2e98GQdqqlkFQBNai1feazickdBSwWQ3Eym/++6
sxkO2YnkSA4O/ptxC6UML7mqsUp7GccDWRosZPYmZkGc25anretD5suuhocngsJE3i6nzwmmKFAf
JfMqFgLJjyO24AVIRYp+pwu3Q3Nbisc8wpyVb1JNXAKyGji0NLesmGVpk5DJ1IbTPnbkfVQnB7GI
IIJOO9WEKtOcog1EYotupPFM1qpmL9/XNI/Z+MelPaYjUgVCYcQ7KeFUZRZx4c+JjQZrvEojMrx8
rzN2YUqiKYG7TrTBdNJKJmdoKysojcGWxEiUDDzGYcgJJ3J3eeYqudksuoSs+rmriccwcAQ75Va2
CO2W0GjTIYjhBuNz29zm5jpPgj7jXFbfBNJwvKOzi59aTvaq/NTaxSvnrxz7NlrP8rPj5J3Jn0pJ
eZAUG/ULAhnl0+h6cNa1b1d8zoPiycgLxr3BUKwGlZCJlK8+p86AvYb9KLM4VnhZmsvC6a8P773V
QybS9x3xUUbDLmtUzlM+Y2dBuGE8RcQCpguTJg3XY2vc7BxqEA+CNTFzzq3NKAgwXE45Ex9WvO3A
JFsCiB75QkcBt9WbayLYZf3yIfcZZ/nykqg/ZUvqRES4dfOlQ3Dp6swthpHZFzQ+6ji+u47ZZ3Tr
5DdNxYr1/VLmN90AVsCC8afTz0zsw+FzqI1N7zDau03ApvLmXdY+ycZC735f4ldEHz6BiPcc1THE
STOYhrdcbxh3RgYwkDUmXKfdialQRU/42EyWglEtxl40JEgZNhEK+ngXymTuWLi1Co4fW3eo9/HS
D7HwI53GQE05nRW7DCKHjYs0dQW7r7Ek32yiDrQ5E3uBlGXCzS47WymbOGaw9SG6IqmeXYvXNGzu
Wga07B7/upLdUD+ogVVwKpkLmCtqD1RumcR2Cs6H1kAKaFhRNm6ktJRxoc1YDPU7gdyLlHJdhRLN
+MxylABtNzN2sZlnBwkiKqv/+jSZPHrRKbHFawLVJXKMEBWI8RTO+BWM8EHCRYQQWGI7b8JZa1B3
m46Nvkq13rr/GTz3GUmS9C/UtXNlZkFo8x1E8ojJkRYi6d4qpBSVKFjJ2gosLeWmlz1GQ80LJ8Zb
vTl4RVK/GJxKxCfhY96LSv/A9TbQDQ2+oTn7fG4vtdB/Wil6IgnWc8xwp/QMDJKF7mc1WC2zFnuA
ULB6vFY9bvSw6o+yHT0XSpa6+p1CW2+g4C4SObydxWBslp2bcIo/s7O+BzJN01Lzhzk/YsbeK03/
rw8NzOS0ETWrr7K03HGOsSeotJrqocvTj1qONFYva6hgdQoHDZVNbRPkO51UBZJA+ztxZhp1taAU
yqBOqs5vU0jfac3gviLFC/0G/h6nr8B1RahdbJOwv6o/hGTXsl9YY9rukzWfDBy72/xcTtldDseU
BXh6BLOB57OjaOhJGFBrBn4g03V/sCRfSMDDFEM3mbcysCEIGm38WgtNnM65JlogUvjDm3jVeO/a
rD1mkNNKale89qwh8etukTjK6M9n4sx0Uq6GYQISxOeoqM+yHj/llfWWTVAEBT4CkA9HURR3TRbH
VR1MkdzYCgnqaYTFvT06MuuIRgmmKP5Fkw6rHEAgI0IIay2RNzhrTmwAL2STYLbmcAErSjqyrQ37
eDwbDNkaYqiMkE+/skye/uIoleZFdcQ/s+X9t6T3Kbw381rn9jc1BSseMeqHc74Y6YGU+kNuI92e
BL9f7hmMQcvU/Jta49jD+ZWs8amD4ryxJ06VcjgqJG5kyIkzvjzB6rZktLss15rlUKpou661vgEK
YmEhsAZSFwqnKsNOw1g/C/NvYYVvGafuJkbAxY/oQ3F9Bpx/VhaJ98Ys9xAB2B9WB62LfENJ9rVD
SksMkpbBYHQ3BDJW8cfI8xzq01nM9gMfqdb3T4DTybqQQLyF9JYqPT6PUeBpNHSUHoHNdlMGfqsx
ZtbyLe3H4lyh2T5shfF1q+/anit2nY4l5BvUzBn7u6gPTcVW0yrObWzssuHYzkOQFd1V03BSGs5L
ooTnJn3XVhTkuvbXUBtj/ir6JEi051bDht0zoSho1wYGZekpQzZpQ4ubKcZMAsnXkNsU/Zkg8ZGs
qIpy5mkoCmaOOQqh9yn9zsbPJR3gjZ9K7QfuJpyoZdOx8oXyFIw9QUkLcy02hPi0UKSWrNOLyfBq
CpCkQzRKJT5gl1LriXAiG39J6KYY0ppVlsCVojdfNdqxjs9FSaRtPcV4ltju5KwZAaERk4lOK2U+
vnSmK+TUDaXSleeDQppb8mtFH22H7YlOmcPMl5CaQR1kK9MBMkFerVSu4JiNssqbxvfW/tTsT9Bn
RI17dvyosw9CDxj1jPRZKDKH4tR1CUJDfduJ6NQmHDB9vs/Ba0f9VV1jLXXgRGG3SwvDL0GQVYJZ
pUySWWtCjIUMQLKDMjisgklpI7iVUDRfhWKtA+3hBehrOCjzD0yujfHSif5SaZGfGJ9liRq5cxj9
/oHBJHMn3sE19Ig6QcOpeWpY86ohZAeNNQEI6uZTPb3LtnNWcpbLuYtz+JQu4SHTloM6DcSiCNLe
Sro6dnLqQR/DLwW4NCuIU9Uv7E5L4sJmdBsyiDlpYk8JyDwOiVNWTqxTdikxshFewlGwiB9Hxkhg
DYVmvOvUYhgJSGTRp/YhcwKzG96O0YyDAuxAaXk0kQxaQKC4kdO5KvVuhT/QTXOmq4a8bfjTRH7V
xXwZQh1MjnVTWbT3PdbskTHI2NFrCGToodhzat4QIQVRFu/qsmQjQScLauqmM9xMbP7tzJbncrol
zcUAMLdxEnkXCewfoXxpCdPmjL6pCzmUhnRsWH8Yhf2vQRIkLfadAiTEuC+rFpAvsGtnHNEE9VUB
guO8Dv8kc3wjjOioLOrDjJcDFtSThdKSuBOo7qS0SADgLeVWwiBVK8jC9hRE8ncXn8Mm8sdQupQ7
Z+AWrgKIpU/qVFycQttlS3tdTEba7GwcxbnPSQv/FN73YJ5izP7TBKQHkudLiXElQpqTIFPWSLoB
rLa3oGmXNL2Tg9m/OmlLBvqlvIixRYP8cBaoEv34jdWPKYbCZ4u1AUdh1sd7bbSZK/8Kprrm6LMf
vqhxv5dKfWuE1Z/cIxtOoue5z32q0is9Xk8n0kvo9JnTmZb8opkKeBc94O9kICX/yZ19mZPZ7RsN
iJocGABKDFBraae+tWP9LkR3McbmSB4mIcHvU4aGWVVP0C4JVB+5IsWzaVjEWYHMilFWI/9ql+Gd
RRGl+c607l2sBckkkT6RnRc20JB9wNBZj4LlZDOE95a5rFGgWrJwHzv1ez189MN8XrLmUQ7Lu6wm
Z0EaE/57WJvZj5huPQmn0fQq0calDVMkvPzgmIuzuvAEpY+UD3eKqNKLZGvF9R2eGWucaGB/1J3g
XgHRJU++z7wcCFmnPPG++qihzgK3Q85raMTajz2FjBxreDHJt9x3mybp/ChKnnrVIZeWpEfDHK85
4nXWyDRDI7Y38oRfVKIYUApeJil/9IvzWsrRw2AMrjCog/azLxTrTxZ4SK2MqqoEIswICTp3jUVZ
hhjkPAqhPauglWAJQ9HoL13Foj8lC5G9fJWbQPKT84CsuAjFj5XwyMNx3bLisegn+FvXoRCgAWO6
T6uQeXlAW76PrfXqtMlbazd+HWm/bYcyJ62q9xjJAOHk/tS2ZwiX5BObzsVw2ttsqG7CDl6u0VZZ
y7FZlwgWd3jYfiCCkGUrMAzlI+7tK00YJ7p9aqvqZOmrzqKNMOH1V1v3eyzJRW46G0Pgr0FMso9Z
XxDmleEu6KvuFbrsK5fXLsewoU8vMKDeamLpKpG/SKdpbC92k710tRIU1chTipqsVX7q3I3jKcgq
HTFI3z3q8B6G4pcCCUXj4Onr102KOubpCW1b9UDZ9D3rZ0SJt7FqDoaSvat8SGBaERLumrVjg04V
hEt4zGYetln+BR8bSFGCvv8ykjrSAHbKBnZoaXJU15QIA6VsPSi0BfGjyZVLJRQ3G8VubKdL3PX/
ZlFe9VzyS7P5X0qJdIz5aNQze84njTSlrRnS/rfWFwSXm7bOFhzCqI3pQ7G6a6mUZ31GvAnHb55R
rlcfRM1dVZAO/pLhnbKLE3VFpGpv5lITe2Uzs5SGnV2tVUd4rCJxgo8EByJ3e+dEuqJfMdkcJQ4g
iAxRrgQtypeWfWqdZKuNiDdvtTdln0UKF0j9q7D7QeGBh/UrBr+TjiNVRFe/gZsHGvma5UxqcMVF
SDE6BAO8skr+TfgCYd0QIHY9t+DKWi7AkNMAbsa681vsNTLj1AIVQ5ewobJfGyZTEna6WRuw2sAw
gVli5ttoxbf0UBq7P4JhKRW+7IkZLEXYHA7gwWAe9CghDNCWNQRN7I7MJSQgLtk8kS+GjEyOgxHE
Ukx434TBHG9NUMOMVBX0CBUS3bckQ7LAD2dHH1AFyZedd0Vak2QUBWL4rdt5OzItrwGR9eizBofY
+YZtINsmzbHdZc4h6JMMqd+ya5hSNY7tEazHfuwierIQtluDxYR1s1Wib9O9BXFMg4JOQfBgkQeX
VdZeqp4EVqxseJmqqwSVp00B2kqfFlO9Fn2s0Rkoo/CSriEhE5btud+lXC8zzt9eRwzOWhmJWaiB
IYYhgG1ymGTkqYTCr7mlEK7sBK8ZDaJcvuqd5Uosxxq135JVwTZwQslpe2YUXdN0CKSGEdrYHyh7
vfAi0HpmHCvrGxDCQu7gpMoYKblGtotZ/GrRC3MqpHke1fk0s/9mrpvWT9bwqOvpQD6I37cBZxx9
FR/CwJRxlSgSLNBi8U/Jta07xsNq75kNojK4EQl7DQuWp/Jvxp27EHLFkagbT8glNMdkX2LsanY4
GMhaylz+ZxSvWrNPVPMU6cMBXbf6gbPN16vf9a8Z13EptpIWAX9xnWACqWAQw/84Oq/lxo0tin4R
qoBGaryKOYmkRErUvKAUkTMa6eu94IdxXfuOLY0IdJ+w99oMcAngfgqZQ+XIcuAd1t9ciU99c0Tf
+JRha66/RgRPesDw2P5WOYVel7IBufoZD8h74r2i1pjKE+gDCI/Dbka7imTfOd+NdmnVht9pxnfI
/173buVb0f1iF6mML/yxSfShsMEl8Zm8XNEA+noBzsSZuC5Kcuq44bImOhFWdgoxVWDnrHdewCqy
Us+JHO4AnJCxlCeGx0wXA9c4kJeMageJwouuNVuw5tSwn03x0yBOyvYuczFbvUt1nuT0f9mdpp+8
45bKHiMSWsN6qaIO4LqH5MvFlbBy1cKZzg6vpIfO00F+wASSYrpHQJFH41JHsl+P7w37J2oFlkX3
YqZ5p3+g01kK3UsgUQhrSZVlNk6vimQZggIkU4obg1moXW0BpjB+NRBlm8/w7xI4aWJWRClvqZCS
4e5EVLntUpSy5ZuHwS6yHxqqfWzPrN8h1nCV1GiSkukY4jCZcPIrCG4NlusmNEBj8NDgCYDrwm+1
l0Eo1/OBQszqykTnUen9RiIuYb6qIA2Y+jn0PaajbP040MIaT3nvbmnDySKq6UePPiLFrvf3HWh2
xQS7wOI3QVNQwH1sFKFaOFJuoTQXRzofS3d2TcUAgXF3AwhPDsNCZ9Kk0OBNBVufAKplhfsKmeco
tilMGAd1jsXXywnQKth39FWyl7DQpAJ4gR02YDIKKmtRhJhxMCX72luFLHRgSX11YL5GIw0kLlrO
R8ZggNqS9aSzFEWUayCg8LirQ8aEyG2Rc67DEJhCxFgQUwTRXgU8gxFMVocrxYnR5SaA5UrWA8Hd
SvD/+lDQm4hJm7eNGqYGybZpiIzqiTiJUBD0xsco0xM3xoqmcZNjLPGtfC0ODNBYk9GMrEuWMVMw
LQG9EyNcwse1njVya2FWmPhuxhFaH6CaPkx2aWJuSv4Iic1uDPESl9aVFNATKV0VWwg/hE6W9stZ
UxqV8QFa09r25n82EzzhaJXmpsc25fXWYXbskn69bw3MiAFRFkVGbkgPBUUnOwt5LJJimJjE1LJr
gyeJqWU1gZw2tjkaV2V0S3LOlxbaBvQRW8JT8FpXT/wme9RXbVjBGNWWtJMb8KEvkEHWYYu+iJs+
7KMdrOx51Ru7b436TRN2Bt3VnaXAnKGW869hxsybX6S3BktXnc345wXzP0T949LK8L9HfwpMZl+p
tab/Vgndl3sbGRsBBlzn3zWMHF6yljQDO//oqisow/+dR6hjHECXukUfTi1KDDnyfGwy8J3xv2g5
u9hHzLAOnXTb/NPoscLpFmhXfULsyw2MYOkwYhgKkmsu35L2Yms/gQ/EFAmM7ZJP9qYyfh/wEY1d
ectub8JtKq5Z8xZF1z58iPqXyPC0/nDbR2m+TQxsTdautUaUUvQOClLqHwU9eYemamClkiH/7tXF
Vicj2gzUU170NaLRBt5ouXg4NvpwDvwL2HEM5E8RemgHtaF4AvTevyKsMtOLrl4n8UjjX8eCGp7B
zoNRelV0fsMtDEmXXZNUPBp3gzDZHjaJi/S0hPxgsLHt5C9Nm5Vtg6zACtcuvJgnCGFs1P22wZ5T
bmuRiEccG7fwIzayH5tqP8MB3LI0kvA+3O4WdVBkxmptjgIBAAC8NNv45HKM7BtGhAXZxJWHNSwE
BeMmmEfM8uRdBnJdbA2gjwdRmkcpKBxExAklWL+46369wEK41j1WtgmbRCYddNKKj8FjxCiSqzV9
zQphgOFgHHivhP1UR2/d+OgagHYwWTK6ORcLZ94x6U5vmaSRPU/Mwow7hjmpHbxi7VSrqv+LnH8M
lLuGRe1c37lMbyTCXkQzILORYqIuR3Q4qRLdqVpkBdVHZyN9tZez2TpOnifQRb1YAYiU0zrRmbdT
nGSEEHFl+ESq9iegmnwzxzy4DeUXV67mvJPgxqP+Lw2AQLwY0c9kvuoo4q3u1zYhw1uvfJzmdMua
a1f8lSNE8bOUu1QuG8Yv/n3ognViYybm6m22/EHS8arqYzDHp4YemBlA/cwqtEfBCq3Rb3H4VqyC
+FW2nxniGABFPebNtk9AQlFd7F3X4oM6lc62NN5sFvdtcc2pSVJKUE+9F9QDobkotBHtypdkie0g
xSbA6Mmxr7yOfXMh6hMdBUic+DUBRjLpb0VBqY2CCfdP0KPm9i5F/6832GNnB68+28V1QtEmA/gf
zMKbjJJTsMXFoQA2JChmKSNvySVxWFVXCG2cDxtxeOF15NIik7S/iKRfAItoeXfTlHlkeJPNJ98Q
xnDHf+Taxss+K1Rotfk+eD8RKIqClUgYfTORWrbxxWqf67l7LI5KXZR7DaydZz6H8YW/JuE6KPaJ
dUabP2gIcDRA4cgKLbp0DNc8PGji3dkWZZUs9qgaY6Se8bDDCMSMb1o1+rizlH+Wila07bcxWlO3
xzVZaM+zyW9qdoOb3ee/1VRymMKKHTfqSTpRevVtH9acuuMJCAOQdLInwpe+5CWdsLxCWjLi8Sgi
uRcx2gzL2Q/JMRiInRv/OcLYVCAhCMZaq55WyzCJGTVITjSOIJ6B/+mEExhgwMC0AFS3DRCKibWR
vmJTTLdTSOSZ8QVq/jOg8O8ADagfMul225coMq7sej6ttN4MsyULP6xqnTU3bJmqXcRsU2fgJBWw
N684RM9NbUFeis5uTwpH2KAYHT5Ebbwg1ccFMbzrgSCzZFzD/912yT0yBWtKiEJFzIAz35h9/EJU
537stb05h4sGwyGhrMplt0pmQHtdHMd0btY4bua8mEF+FFxqToTpTo1HV1XkKmHX6ONHYwU30k2v
HfnVPTazxkEnJvwNGZ/bjPFVKr41hGw9abxwEeb5mjHZW9fvcVs5+xxglh9nmymxdz4ljgNzEkAG
enR3D/heC+UurtudydTSFeE28ElxATsYUvIJokYKhtogcswWh6VmsXrqp20s/VfbwYlnZnchBu1J
2J2L9XkXtCxI876/TxWbyYCtPyli187kS4pc3J2ZBxuWDO58ngCER+w72eHOYi4Ox2HVL8ZeIRWp
kdkS2URdZvyUJHHaYu5RqkfTQ8kS18Jsu8Oc65r5TFXSoHo1NevoqHZjRBVbOA0yivnMN7mLUcoU
rAwXnQ6DfSpOVlZ+Nnq3ncCmz47LbF4YzXyt3qYdHr0vBVFvJErqKWiIKjadS0Kt65LxwCUwnWuT
wsKH10gLDlR/CTL9iL3x2hs9bKq/LumeE5M14xDqfx2UOkreEmymrmX/ppyH1JKfGqWb9uOA85jI
j6oAfQyCJOLZSoTBsR++ZHVI3jKp3WzEeT7qtbouz3iZPjNsI0VGejf5V6wCWQvglLAb43vwIHU5
Hd90FbFYYBbhD8+1YTxbfO9wfZ57t780jn4J2RN2MXSR8lWo6atS4QXDx2f5cKORWpR1fz6rJEB6
On57g7p/HDjHzAy6KJ01+56DJceXBsq+a997GW399jeBFlZK7b3R5cWq0hebPhClwMpx0oPtYbF0
NvbEnL7orpNjnuFKHh0zPo4s/xo4sI0iK1TfV0z582g6+vW0KbrsBSqPQxhuRsC5rgUMa4zhNYrD
hy9ZmyqFyV4wM87BtWe0cm4uVrhRVuVQr0xiLzx3Y8KYThHRpLE8tWh5Iy3YDKTpEjkMZNwnegIi
dV+wFsVlwMEOYuOit0SBkkuvuHjI1AIW3j6V+p+RrD3mmzi0J/M79wE/5UymFAuDwmi3cUAh7N4U
uJE6+Yq6cTeh0oktsJyRszKLdj33hiHQFzndHaasNttcvpA9Gkc9LC9mbrzLZFpM8d3ptH3Mdl1C
thoDxPjm0zLRr6b7GQMJAwNObkCEy4l9KJhOEBRbJ/POiJjc19KzcDYzACfwG+PR0o6gilhMFwAM
OdmpN+d93JOC+SAbHvD+n++Me2C76CCNVdiq7dSgIrQMpoef1nQe0I8SSoQ8O4Rx2nj91fajK5zQ
Z7AqWyIudcRI3eSjYUUA3UbEQYZYMjK1lhplFIXE0D3i1EMaQuZfnGKgAeppUmnFoNkRPOcZQyZ4
KA6kxXrLrS22OWTQkJe+lOIS88t0nItvy0vaot4HvSUSDQE7C+SH4wbXgBIX9uQeaN2/mJy7tox2
GRsGpayt0MrjCE1AzOhXLd+lJu2ZO047P3KPRfXTIuVtShu7RrpvPA8vAlZy3TnJwTzaj/DiBOWz
4BdItitpCdDbzasMcUqU4rNC1VyA+xtS+20ajfdI1/4FQ3oJmmkFQs59FGPybDfJJlUoIEnlsh0G
dBjLMyPY53b9TiNphTCLdhFyL5r+DiKYexPFim6If8r/AKQCoIysGVxCCJbyy+TuJvnpcyDlwcZq
X0gALsQJ78lXQcJgdWz6rVHvowhgGo/j0epvU86hvQVhGiVzVeRzpIAm8F+C6j2Ov0NAaja/2mye
xkfIx1C4jMdwX9AieNZFZLsaqSvta7YqmhdQUROxfta3wv5Y3gzzbyyjp6i+xPFnPbwyeh0eRn6e
sg9WIAPFvfXSultmb/R8ZfdwvU1m7JSx0+Rea3cFqJ7KW7j+SR//9fg3Wa+6+UfDuEG2b6Z4VzWY
Qwo8fCKt9gOmiePsB8MVstefhMiDfv52RyJ3rN+0+m5LxGcfAtBTIX6k9WLw2KJAn61la2TrFXKN
7DrFwKxutfqgyraiG2nduMsornAXuvovEgTWpV2TrqZ5ZIFyMMGL2KeUleUbf/guOkKi4zZDk7S3
tIObvzgu/stTS2JefkkqrLWYbmq6pcLzsTn94ZVYTfUOhvwzgXILE0p40vDm8gs1NmUvFLz2YUOL
1PKz0I4wNprpSzWHuvtw+31A4ddwRDD401hh94fU3w/jM+iMCiEXm8jk1GKFxZMq/gbFj2p6Fek7
qOkJKWF0dNtT0T4bXoA1Nnoy5W8k5T7FzUT964Pg8S2bzerMcl2QYch6nvQeZOkVTNQhfIH0Mn+8
PN6F2IUBelLQkQlarDKDfn+kvtMxrlrftmTf/W7UO76z3juo+lACnnZBk7wF+U8rPyfIxF3/rjPL
a3Mixx6WdqwVu4ELkuj4l94ClmY7nNx+m3lrjRx6MrPVLjRfAvlMQZ9i4bZdYA/fbvHPoO0DZ2E1
XwmEYePiV8/WtMK2WYYkm3CC34qSkXf7a8s/U93K7IVMp7C4M7A3/J9UvLZU0awXeQckk1fXf0k1
lkriM7NPAW1z7YPzG78K6zS0Z2bDqQ2zZQGDtLYxZd55aaYY98bNUKdGQLnH1Duz7176EYn73p/+
hfYxkweEV3nLVJXcnLPD2Fa+070ExmeMpbnmjRsYsOcpAp2zB/qKORdjnrOlPkd289mQrCSmghYk
EWuTJ2NIFlb2O/fb8znBNw9kkyHFePGK08hZD9U96sDjf2XNVwQpZr7cnjWOP//NQ0VMchBqmWjV
Zad0WIfOzzC8e+I3Fn+O+6p4vAZG7kKSX4M9uyRzM6JF/up6wF3l0qkReZXvwj9q0GacZYQOG8e7
NiuisTKGF2mBbtm2/rlrd6p+TqeD21xb41k6z059z9KL27zHCLI823xysZ4Y3q1JLgDfNfvsJxv+
R8rBaODMyP/8AOyAfEioIxH0YYNROgwnwD+n0Pmt0j0Z7ToSUv2SaJdR3IA80yKwrR5wxt356HUM
J/APDD4SUb5V4mYFpxqbtZGuMW2NDbqgk9MjPHoLgz/PfGWA4mAcVOQY5V+CaZOFodJi5qazo2Sq
BDf3t2kuQ4D9oHjLGJRyCUjvdfSey/hfM51MuDXGe1r9m18wPKb67H0zgKcaf0wUewwWo3NLGHYH
+ZNKXwNzb4lTVa2n7plN24DJXLxGmAak/+IV+yy5eCPCnmWt3okCAQ+OMO5gsOi0xMGlaDd2hn9m
8eEzr1W4DIbnbgYXYKJsFeLvYSrBoUDrSf3CWSZa4BDjbL+RaP8IJCplhAyXccJWN/qPkIYgEBGa
S6KN5txl2lRCpxv3JdOce56HX1pSfY9pslIUO8bY/LpUmkuveyS4/55KwQxDslxsyP2dCJBjSa9f
BofyeFDNW5f16O4DHeJIAGZcunJJiAg52hmhV55DlnYZu6uMkM6qzU6GKEFRGYDajQARLEBtPpFK
S1gglPES8r2FWndGr2n9b1KViIjgdbtmaK8Kq0GQ7mOjYMvyB+WDbViYzqgDcuNxIDlo8wdza7iM
fJRVMMa18GDEVkwrF9vakpcv2zhtsaPQ9w8pE2T06htNVRfHVMu4N5f/LzyJ20AFWFesPsP1lCHA
ddswZMLh8KBN8PFws0IWn9S67vR9SowKo13nosuSdVQJdGYa6a3KYdPacnyG42rpEPvtmIFxO6LO
TzX062jH+WHYS1+FYk1E83IoonbdKg5EEdFAlZP3mxmtWCdQzQrBEjfWdnI0InAszVJFGRQI3cEy
aYUj7/DL0JmHTA8JaEwb5tWadrQooliWZlSDdOnkZXIxsMlw6cPIV6vOfuhtZC7JKWlIspQMdbuq
msk+wYfC4t2O42eh4WepZzaunecD1UZxkAlaySLgCJk/byj9O0k4N8Il7ou+Imnc+3EZlus5ADkb
tFwFAJefe7TrY6BLWsN327O/Xri0bEMLedkdRu4H6BUkmmhPo4EJhq39IaqscdvW1l8tZU7k04+V
pTOlo9QWqtPD3UT0+TrtS1TfNSN2EtsA10a1WDPpzPU3ywDbOaFDULY4hEbxUvV1+WLwgLNWBheL
u6u3y28btg1RPs2BLUmz7wqueIumsysS2AYa6F6UrIuwxRVROektRxXU1I8JQ1Bo2saGbEROTcNc
huhLF2NTVBtijVZj7hLq1cdrlpESwck89ZvvdTKimcO7ub5uHOOvFEwYlFvhR2QswFeWDb7gEaOy
6LRXW/POYFhyDIvkruVe/iyzqiIhs9v45Xs7Iap0JcjRKLPynSKPa+ykdopgCvi66PdxROkT4gCG
7H9sTLxiqRsjJA+5alN1MOrxlMzaB73z0ZuW9cbS6OC9kpT3jJE33hd2MxDpiYKqQrHymxgezoAp
e4h4Yy2mO0WFZsKsgdzxH6Y+CJ3jmMn4rNT0IZs0X08y2uiaZS5bAIX44s105+WeswkVwVSZDEh3
Qcv5NBb8FqcZqIkmE9QyMDhrpGYXWXbZRkRHrkpfxxftBo8hwwcFzMhFVRPr166ZkNJPLwNTu01a
sky2lfZhJf6Zwss/DEUPhKXFPZJFGmuM1mDCB+asd8+jC4BgKkBrCc91qavcvUsmFjVIcIHDhjC/
KQ481fpCixLo/MnsrXasK/kyeAOS9NRlDruMGBtB2L0YebxMLVZMthOLdVRjQk+QkgsL00rpWxhm
dWJdCtqn1n8qh75d9gY8DPS4y9pj3NVbk1qYg4PYWBSftdmnT3lBqISl1bhnUPlDzg8WJLYgNurI
4sgZhUkicpGbMuDV2TlnqbaNK9oku/OguLA1SmIU9Y6qwapV/lowrkMqzcdgpTnrBDbKqnTYkYXd
sGgI4yAGMVrVnY2LwjsPCol8I0cw+UirAGl3u27M0dHG0yMKyejSwKSvmay8xplz50nbULL9MXkG
uDpZjEe7/g34vokFoTgDvHrYccP6WCoqAePHhzBjF/gyyODZoa26Jj6fcRyPDS9QuEuF1jMlCv4q
gYGrGdlKDkgQQE+phUXnq6v2mmZYiOOshx7nXb0MppvmY8FibsHhjkAxJVN6pSr3LW7Do29qB+Zu
mssp7RXlo+utG0ihF4WJrkn8ZS8MATi/IleUH66jwOc1uvedwvbdWCreFyaLL43ZBGqh4Nxk3CKG
uESi24+sPgFb3GPO7IWDCShwzFXRshGQY3AUfcgwaUTbQog8P7IaeyOrtLRNblD8SSNxpm9p6p+k
VHxmxnfPGCkeHaLrITuQMlyvRD38ze9p340Vf1NBYZanxonMXWRCFFCEuJRk0S2ka1/cgFvdTTvC
o1P48A5w2xoSJI4P1hEcJ0+mhTi4iU19U0/52wydh7CM1lvXh1WiEc0RdGLpRfN6Cr3ZFDIZtyc2
pUg0Xm1o095gU+7a4ieC+4zAB0r6zM6LM+uRTnV6aZFiDtZzP6V7Lxm/w0IJ4lqY73X+vE1NPXIX
ssBeQ03l6MUslIwuSUR7qncqOR5FziqfS/puEnVWWnMmFW/8uvYq/HX0imX1m3XMaYOwdNZ9c2CD
i4q7kWzkkT46lX8dhZttEbK73JBkW2arsXFbDkPW3l1awe/LL06ls4UkudSLYErFTnOOUPXC5jq1
lg14Xm9vfgsbKYT2hdxWHT1WMK2JFWTmcIJ+9nu2j82jw3rCop1Z5wkB07ml43LdiT6X98vkkukp
C71663d07iTRmcs8A286IXcd4z8aMu7Ogz+x/fRNfpqaMF8jVw+PRr9q8bULF1eS25IpVlp401hK
QpJs8MtVF2vg5yja1nyyB/9Nm4xFZ3KYqpAgQOUgsi4KPH/2yD014qF2eY990/qQ+nQtNEvQG7fH
URSPivyPeOjQjIS4cbWr9FSwBjbPj4yt7sgeXCr3OzC8dQF+dlfGeooe9Nb56d5usTL1YSZ5ebgT
UO3y6fg13DD0LlrmUJZi3gpi/KkQb1j7S4wDRNOhn+LtyrXXLAdeYDX1T9XMkJ2uvmSj0y8NysZY
c5AZQTUryPpKMnuTyrpneAN9dsCwn7qPyBWgjrDDIJe9eVOMW5cxg8+cddl48S3KJDlbUflo0I0v
m//RIjVuYmOpF9n3iI0r6GPQ6SFbmF4av0rzbrqXbERBzSlcigPL2cScuwBdws9GxS+WzmPpeei7
lb1shYoxT736Wi8XlXv3YuCg5Lz8jm4V7MYWjBzr8ZnP7OOLShiN2mxB+CFp8dlJvDkFD9D84BIO
wB4ktm08GF1KMKsnPHJYzGPeNZ9dq57T+M5s9zcMum2kdTvS37Y2qhqpvxoVhpmh7Vke2xW+Y/Vr
x39eYjL4UqyUCjzayTw18EgFVW76yBznjoSCJ4PPIjZxOqZFwasa4xdPgM+KjPysDthWh4cHLIO+
VxrL2kQ3YXuPa0wJAJpZFXXhuA8ofxtFQ14JPg1T1qfBRq0SB+3dJg6eCAJGNxjrti1FHkSZ3sB3
wjqAHeSum1OIU2gqYwml0NVMpsnetzv/a3lPEzAltPa9tSxGx8ZFgyVWojBbZmlytn0ml3Gmm/yf
rbbIbHGarA7Njk7In5WgMiq5yOOYJp91L6k35Opa4y/YKSwSgRkRbkPHiYzEt6qaFJfA2FDtg1cy
TZLnPXajJoStqsHJoZOjKCws9XJ8s6zqJS03XPsrve5/3RSudvDcToBYOgcdZtuprcjtgz2RFF4l
7fL/31HM/5mpiC9+PL65fUHX1FZc3ibe+QzJweCD2wcxztZGf/ST9xkI7tmKqfgTc9rJy7kqKoy5
Y9/skL/wwNrdKQVcbJBeI0t0DrGPjVrTxGuTY6Mxx5z666I0tHdBo5qFoZf3sKS0i0pBYmla3qoG
TJCBO6dUhA86Wkw6j8ABpSXQM1xiP7MMU1nRxjeHthUdzlc20m6Hf57t9uvaBHgY0k02ZDvNBixY
Nbmzd9xqgBKVyzU54LtGU8PeKkOs6x2q7tphlukhw4j6I4RuLAZlf9MnHoWpdcDBTj3SdAsIiYN7
rxg7oLv6tKb5nGgq+m+f8XwQolqqOApCDbkfzOEc55cKXnynk0xQ43Ujsxgte8JmOuoQwQLUcJ17
m+hv3oDjJiejqXGzcz8H2/ipem84o/hjo3lRgg/SGt8RTVPhsBcFAHDpdf3bCmYFe+McEz28xyGz
wSGoEE4XmPkh/bDj7bW1Sff5NHaIcfzg1Uq0d83HIR4FFoI4gy1xZbnfdkA1hQgDKVILWHPwYZ8w
pFg0aRBvJAZMrbUPAfRHBhCoK2vpeU9jMjtyRL7Vmwl2WnkjZXmhm9Nn0dCMklnDTMfZy1xt5NAD
LUyUsVRQolGoozSVKG/QN+aQABINWxz075tREMPJLqLlLnoYMyKNeDEEyoLkBN+96lrMR5l42OOD
cB1DAkbt5XqrrhgPZaPyfVZWHMKcFUNzBFEJX0FE+LHHMDvgQyEAtt5ZPMRjzASiTsCzkk6lMFHY
4bab0p/BpCIOHOwHY76P0v43J7Zy4VWCNOnknJTpqyFqc5mYb2itPtqovLX37ExVMtNqYO+PIbIm
l8QphpXr3kVabXoECNLhvSDG+kuGMMDfX9/bisFtai1F4wKbjpOZAc0twEwZvt1XbudPonbXY2zf
S/RbU6z9uDXyaVsVm1ygtJh0bvySyIEs4oQu+w+jYNpK+DvYiFrrt03rEFOiEGTpI5WFRfK61Mi8
yKimO/i0jLo11mumV60C8ezk0GB7wzpazdAu9nEd3mjXwZ8GUXgITGvtlrGAG4yNIDDZikRrjIIQ
s0gPY5JRVJfOMnDS9LZcwV8b+fGQDmNmb55iWi4hS2gVQZZKBohduiUE1ofuFGrtz0GJNQ7DKaXm
MNVdmeGRS14PkCp0LstGq7ZahLSgidJxFqrZjGZULol1gCs86M026pC5eZDr68wXWyMN4Vi1JD75
YIZncRxeUow97a5xELhqUExaupa+iHDq2O3LpDXnElmfZhJ6QOXGcCv7iWXHzLc6dir47Vv9KyNr
yWgdLAHwT+J0uhnSuAGPpWXIQyxFBpovu36uOlBnToQxPsVR1QywBTV7IjpWTFeVUlUTUcoyKvS2
Js8JpbK20wjK1gdYwgn1XF5FXyoI3+nm+DNELR0G92irF7vKQh2jGQQkhwl3Xz/TXIp1YJByMgZ8
rR5FGwsIHnpGfpocXtO2eo616TIL8Zpg4HugGYhVEu4i7VyVZOblub2PA3WrPd73SqrsSFL2opAm
W2zXRTAzDPpTXiK7TZOISsMDEmnniBoqY+CPScZUlbhbbsZ3j6y7VrOu0xzvKkX4isMQ6wDXemXW
DkdCjodNkIrgirahsufFoqwlmSxF8PEqsjBC0x9eollrgNUoGY1+4c5fycPbFnek+flS2/2SVgYT
KWu7Ve+9VC1nRFtZhDjo727AFWSbn6QS4XquDlYQH7JBfXHE4FhLMGUwO9jihtwiqPv2/e5YBG6w
cJvuwmcRKu3dIwjcxjjMkhQSI/ZJQDfZPDikhA/igS4pSFFmNOegFOtxjtXIyvvY5de2wWAS6SbW
VePhhzqtl+SbaZNyXVXDzSXMiLk2p8vIw1IWzT8Mn9WSDMxvlJe3uoXdO+ZYHCJBtNkkqHJiyWQ7
7d2V1pXBsv0ti+JianJnuxrinYLYF2h9V4nWZnYHNAvdt1DPkYnRpy7dZl+/W5GY9q3AJpz3IBnA
ukKF0CPG0P21ddOtXVYYCysqcpXNntgBSzahDjaK66Vm+l+exYDIG4IXzdyOkbihpPgj+EKuxh5e
vduQE2ihww7JNnmyGZxoAS2u7w3Qmcq7wrN/m4ZvVwbs7HRGw8kcHDKwme3a8BFbEcamMpsYMDPq
bo2B/GbixICeJExluuDCXQX2InOhc+jIt6pSjItceR/h2FKJRTBvU12ug5VJUjDiQUqJkhgVcwSG
2oPCYiJM6kYMXcCKvzvTsZ5Ea3z1XVwjJ5uNgozeK8d+M4LgylTrRGjwIYss7mvOGIbMyxaM0mBy
Ldmq+qs7sWD6/K+xMwIiOOENNt5pDatr7iFRa6P0+KQJYdht7fucsD4MONGTI7vdWCITahrWI4bD
GUyFOs8QFwAeIE1KsJM+ip+FrvmQB0mCIrgNbwHdTJrG51Cz+n2dzuybbjHZ45cW5w+bOZG07J2U
yAUnvK8danSGpsabiNRXortvThQu4AcOaJ54AWUF1CdCU02+Qzf/iAXgDPjRnzqxuXiLhyNyoyUz
1c8UmUOD4KnF4iishNjZyqOUpnKZVJAvfckxrJfOa69NZ5sQARpokNTOfNeZGwq5DqZJZK1zNDmN
TRxCTewAKPy938b/BI0/UlaDgKme7ZTnCLmShIV1GRLXzE8yUs6i30Ekd7dx/qTPO0jX3uQY+vPi
rpTEak71LTrAM6qFC1GlHlka819IM4Ffkc87Ubx/bPchjRoOBg5bbIwyzVZead7ww+JJQBeWTzAP
8G7FgiCnqDf3MZ/0enDASYZYFGU8swpJVhwjzG+tDU9z1siQ5vY3TDjNED94E2x23UfWVnp6sSbX
dB48S7ES+t+QqTfHz15ykuVFJ66giONnsyf2RHPhuxYjSNSknl7M0GfeE8zTd/iz4X4auaIAy3rL
KvPfrSF792OEpKPPCHAG7WVBAiUzrB8VgU6pC/wDtzPHr+Y1+CqoMOMYycc0xJ8A301f/ZumtEbn
zz6GZNiZQgaqxiTs+dzxUpIx8h7Pn5snfTJdICOa+6zJ27vJfsYuoIJ3bYGItST5p2KOtLLqZFx6
JfuT3KLmKW2Y7rUq6vkb/BpH570h1APXV8DmB6cFMdf1JnFBapvTxIY4+bArhoKudC9dUaKx0AKx
DI1tpyB3Zl4RPFeNbJ6owsW2MNFrJTFu+hxZMvpJhNfkkkXbjoAxPkqeT9+szF2TM6IcUVjD3mQ/
6YwS0KWFhR75KxwkEolHSlUtf9ITGFXpMJpIW/cdgl+GlmiXY6yKDE750dbLToIKLzrhPfllW7Mx
S7jRo3VVsF32Og+CnWAnbGb866YFpYI0kkGH6VERkYs2XjfWGCSHMFXQo8afEsFnXoxfYs7m6jXQ
fpPzyrvy042OjpI3FcuUNWlGeOD2P8bObClyJsvWr/Lbf31U7XJJLqmtqi4gJmIiCOa8kZEkqXl0
zU/fn6jqbqs6ZsfOTSQkEBAhyeV777W+lVTTUylxX3YjCjU/gzlX2C4dkIoO5K72eAa7LKI1GqG5
+Ro8sXcArpohwxPTBeqdAK0xCm/au5CUXJm2myBv3wKVZ+vMZoBQGATIz5ygTVS+wyh4K8seTFVH
n4B3pTIiNrBduHjpLh4RBXTYsEblDSiXRuJ+npk33OaE+oaOt/N7CyClB7Cwc66WztTGdhmOGkDf
M+6ht2aGv06ch8YyN5VHBI9ih6ma5gURP0E07ZOR4mSo5x0t5PfMVeDC8Ju5YwUPzmQkaha/gmDY
W05hsKlkIt7P3VlTIgwppWNrjOT6uSCgMpgqkDIwg8QrQubq28ToMFC2cpks9yRzP9ideq1DemCm
AdgumBQZwGa9b/rxrlOggOG7Fqvxdx7G7i2i/oANnYlpixGj8WxUc3vSZGJjFR232jJ2NOYuxtTq
24YeIrZ78gGJLLu1DaDdFqZzrkRzLd3h6voWlK4APbA7mRsrntu9lSOdLBltbbxFtFF0uEVmm76F
kzTM9DySzEEOuwi/FgCmlWl4TZigdE/SaOOX5FuqWtDhHo1Vw/j4YLa0dkpUCXW91xOJmdnYL+Ut
V2eO7iNOBvYPTk5Y9QAJwydqKq9LuhBQsyyTIcronjNhYZK3yQAPI/GUF1ymFZvIzPV6LLLpQ1MG
9oNqxxsnJH9UpSil6YUSluOi+CW4i0RSqhnmewW8JOWqdZWnxcpqgnQ9ZHgWBkAuhiX7i4PjfIov
w+TInSNJWXRoMtJLUmJnElPMXtdHtdk6xkNiVjsPCtqAVX0fTcWL2eb9XabKowoAz1iGQ1KPaRFV
MYo1ARqEjUyMtcLa+KCT91vnUAs9Vf00Ih+MVB08e0Bn6AjwZqcNWbgtp0I8TjBLpQupPf7V2eBd
IqE+e1cQfo2usxow0iAxmNwAYH0XT2snmXcDhTBhTXK4LTAgxL5AQQ1v1FqMPhmYW0TfWD5YqldI
mg0C8jJbvlGR/6iSeQTTiT59rpny5APRsh965D4h32xEcMRt0WOjQPTG+S11gNZFzseYHMeJ26QV
DfdwfBkPhPedtmG4+gIHWR8CtuqZa85vzlS7xELVLwQwq1tUedfSzh4GgywZEZk/tKoeyK2iS8Eb
xi2bfiwz2oCOA+QhYMF+ugy5g+XtmaufsTNdI410vbWL6zTaj84097S/YNEMynzunOyODTxz6x5H
ZY2ymF+bBCcqcwj76EYISMHVNT/Unf/Y9K8GmZZKzUeSSeQNrTuYFgDOOo/ubuvO/S5n2Bo5RHg2
CvtJBTFSmtOeTlPIlJ7cYLqLVKNk8XSKJJGQrthiqBslEIp5RDJcbfsZnp68aZm2WUHPHZPIbbJy
u3HalgDSEuTb5D5zQADCNBgksuFOc1HOIBnN/D1ieBRkX6Hf3BVdcq5ZivXv1Of+7Xb0OnpmU42x
l33X0njL4Eo15SplWL5l16bZJqHYKI21SJ2HOM5/BHn4yhQQ7kfPbNdH6xRsQgr63puZl9ElQx4W
8ivUKSBCr/QvviFZP7HUWXKt0Gk27FPH4jiXz2OFF1LAnG7KZz0oG5UyHFWfaBKL6OjAI7aEMXlr
lT8yvDsleyCnHdArjqcE5n6OXMlEeRTSh0kBtBaSfz1wxEl94+QfTXzJup4GHWZWDDAde3ZyWlcx
lh8y9ejbfpqttSOyPuICRwY0dxCh48i8lcvCVHv0LlEA8fxzOa1ottwIUPxLL9CCfK4p6gZK04bK
OoztW0ys1jqmVZz7PqgBBsJVvCuItYXJS6tcdZSVtK2YQTH7homKktAeIEWyL7R/khBz2zMKFBTQ
mJ1WdWne2mhd8vTWqZkSVXP02Tq0gQt/O85zdzNltPLIaehv2dNchgTbV0piOTtAWJMRIbKIFTKj
dshvcgCQGYvnftv4PjdttauNtwqTrO5dLB7xpiKULANsl3YU6FV6XhLZfYSyo6B48rJ9h0+Ote1I
wdJyjMNTiPygLz6E++TQHc2WzFQvJ5go5j6HTlrgGDG/wkLAO/bqV6/tLLYvpb9RVoldFJ5n0JvU
1wEqGT9M10uu6hLup3D9CsAtk4FIFx5wQgMTaEBOZZ/1E66Z4kjvGWd1ffScHwjQcsdTpMKijQxZ
2hKCSCyNH95PiabGzbss2fgcgD4gk5z0m1m17zJgWUwd91621luZ+FDzTSoj4CaVlOI2smitZlXM
rNvInjvb2iijWLVF+9gKahhrAgtoB4tyfutIUJPYCGvycf1VlZTOsyQMTTY6erdLTKKqA4nAMNe4
6hzZzpj183F2UAr3SnWolux2n5MhCu4FHg9p35SQPrfh3jI+wqTrn6we0IweqHHGV242opue1ZyE
D98PKMOnQ89OLnCN5ywbo7NwB2w0SPvvQw+cZZ+PR6Yk9WE2oTG5RVAcy4FZ1+T16YXpsX+j3VBs
PaNxiB2AwjG7uJe95MWumuFqtJ616q3JvQv7niTP0TnHTuWhRqoqAh44CjRjsn1Vof3hQtnj/pl+
+K70OLTWsHfDrnxe/p+wisFCjKuCxS8cpb+CaRZHpv39nUvMp5V45Zuto6uhLfuhbHMsbnz393/P
qVIkndTeOu47pl9tVVN4JtEudxCUa9oHzwsqRRc5+ZBW5+5DwRViqTl9U3ZJ3lLtnu3GmDbMu8vX
aC6ulul6F6Zd9fMAz/P7v+nY0OevcP0U2q1vLRl57999/WQMit1QYtAdXTboekQgjynch6+67Mem
wllTV8Oz6g25qVA3PZYlfHFtuS1n/joaI/uXHCuatV7rXWMfkUkx0mFrdRzeuy1A9aGzmhvhD82x
nZH7NITFPcdD6tx6ODEe3RbFgdLmj0HbyZl2GyEF9qS+JD269iJ8Rzx4aePfJ7q5OBJEGr/5tYmB
XYvAa48tfq0mGyjUwmZ6i6v5s3Ki+kL3r7/W+XTvc8e1XcbTc7jVcEEgd03WcTY8WGNmd83Iv1p5
hvNW1Qh+8wJr3Fw16daz0OtYqBcohAx9gC5zE4Og2E2Iyh8NshJdeGSRWZV3WrYj5w7cozJtq22i
wsdlwLFz7cg/TVH37lqtPtRYW+ExjXsgbZET8pVWGueOlTyluXia0qwl3nLcTzqTqKJiHEK58SOb
Bz5T3DNgg6GeCbP7xocv13REsXTAE+7THFC5Zv9LsgLA7++H3EUiNKe5t6X2PSnBKS8CORxU0s+b
cPZA43MGXUZbfobA2j5GJH9AAu2zlRBcSBeVIZ0bWOcYj9XI1Uo/SvdrFVQZ54m0j2VVIQNRYuMJ
ggqzpn4fAzID5AgVfYYBOnGvikrAvE08EgYgJPySYd4AwoBnbA4/lbm1C3aHN3PsbmZG3Gthq3Y7
9BzO0fXBpyXbaBowQ8Xthx13XP5eOh0iBQMZPkpyO0N1EzeqavSdBefNXYbtES2sOSzPvolOna02
MBwDSkDDrHxj2ktit2SrSs9oV/kRIqGuj12UbOhcB2EikJlls2Zffm2HIjyNCiy2l7EFzptpz11D
7d0UAFvkttM7Kj/8clUM+VtLH8TY/CFa2TwVFSYk3QL8VV5Gy1HI24Fe9XGauI+XQ1sfLLiRXh7M
bAsFpYo0EIiVYCu4n93Vo6TgmsyDC2cNb9S9z8e9JxHYqRTeEslNbel6eyASxSvNMXYBafvegaFH
oEs/Gqin0UTXqYP9pDu3XEfMLRkJi/Y2ESbkcmS+1Zibj9JCOBhyPnwKWdxnTrIyJuTStmMMpwTa
CmNYxNp6MkbaWTUiGoqcDU+b7Gt7Y1VKHSnvMeEa0l3XHI67zI7vWm/Qb9KCvSEwWTisEDCEnOzk
LYAatVjbYRcULvV02LfsT5y43tFUQWZiiWSrpsTb1aPNtLYXTXWeIvBJJpAzcB8Nk93vB9wUEKHm
AuXdD+Y1CPuZTd9jgeKWmk0QxtoMydbyoFsm6saMshzli7e3JoDWhPidygxJZ9z1B2Zm1JFV0hDs
2IuTLeKHrhrsXeJ26QnWZ3sT1U25+f7UNtL0dDPbEKEsLpKbGeDkotOkYdHSHSxcSWyhoZ+wENYX
z8H2Z3oZ/jHO1otrmxeiuvEvuW1zaJcHUWeQoITcxXXu7D3PDO6QoCS/IAVg5Wqy6SrRHGwHbf1q
hfOZNnl98H3VYiTxBSk7RcqeRN9F7GRXwIjaJ0Leh62s2pYhH5Ruu1ThSaFUuNHKMO99acGbyghD
6fxkOuejBHPhbfToeF9FgGg0lZOxbnwoqGEbkFw1W/NGvqBmimmCf0rKyMHQ6qBkXp6HjnrWHy32
2gMuLoAbzrGFjRk3FDudiU4uHQv6U74mhFiJZ39YpIEKinRJob1vVNyt46jEvGMgRywMxIAGcL6u
8Q+lE9ovFXlOfcEZWAQTdJgEn8Yc0N2KJPCqbsAZWzbImkItHrpg0YwQdiuMTalyOkxOYqKNIx0q
MtNDixPqkNb+piuCYVnWbgrhKibWdnoIjT49iD7jeXPKHonc52V0iNmZc7PccTr9bGHBnEdJd1Xp
HMR+yo3Ps0vC5/3uLi297tGvzOoSKI9CMGIfn4Z7ioDooDIGTeU2rLQ4V5Rlj3lV8KOEV6FanG68
wZWHVgbjwTNIkmshen0/MEIgVYVurUc7/hjSi62AZOyhcQK4JuXLfJNjGzy0nXlw7KR/XKBHXWR1
KLysYNcmh45F9lTRK2E+2BePXk2aSREPFxbcw4x58mTatcRtRyeHXK7MV+owBwY4qeWB14NOJSqm
FfHSFjehhFKORUauYovhW1kL65gvD22cPE/4kradiIIOvjT/9/3VZMgBdiXBA1VesThcn2i4Ae2H
BnD+fvj+/++PWjn/mDp23//2/9+fWmIJIZIdAdt+EzD4reuEpEe29nk6eWcNgRZ3a7Irpbke+6GH
NcwKUBYUNCTvSiwoEgVFwOXjedVlViGW/jmIzmNhIEefUzNbe9mSoKBFdDbhDp6/P+IN8A+m1uB/
WDwStmCHxvLFnrmwQz89RtXXMI/a9LYBxS7qz4agZebo5er5hjstD4yV540X4pGI+6I7ZfRj65Bt
T9M1EFSLxL+f086/LxwU04nvskbK+snGxbYL+9dGmcPeaNJhT99cgHzKnPdeeOwCOz+A6ZG4JzcL
3pTJ+zxUogU3ET2gGmMrvBzB74/a5dPvjxpJK4dpDahCXme12CHLLrwTsppBVfOQpSm+4Rm/Xoz+
InTSmudpxf33A8hQPLbaPkxC3FlhUO0wjjpA/sN2D2mwyhzr2CwPSd00WyEZbTlO8dtP7PFOO1UC
Mkf+tpOqPfzvQ4XLdeclJinOjdeLhXGK1A76AMEnLGuUMYyRO+1/+kKTY8ENBZvo7zEO5YtLg4yb
wDJf9Emr9TG7RhX+jUh7HZIcH4+QWRvP8YztMo4AHedD87gobDoK2dEIukM/Cef0/cB4JV7bcw1V
ZQ7zn/CKFWEJHVNsCeGwIEiX+9IKVcmEmWyi24FMopxV+zuj5mo0hiDlBcXGRTWxRwXjHRne7r2c
+lc25X3V9OcEMwHXNKtpOuJ7moaJJo1zj8oYHpuBusLOouBxQsV5K1u6A1bGflwYTrZcPt5T6heM
gkhBhNzxUdNfvYYKFFFua5BEHbc0YBtGSUjIjKv1TL+EUC/hQDw1rLe5n7xDk2U+CngqNRyW4M8C
ReqaG1avibAqrhv2OQ0EwxwJwoax/b714NuPWMINiqyVWUD7dUF4rYgIolS0PPNOnIVfktdrp+Jp
SFF49DSagulHjRrmFl9HfFYgMg5xI6784GvSe9OdnCDpBwxyUKSsMzeH/KRpSzWQWtcBzMx1oY/M
Rgntjmh6VDAr81gBUnQFjovIvNIpWZmV+yvxa2qa3rcuY0puU5DqjNCN0CGMz6LbEln+Q1IS9ZCP
DWWVsE70PskAWk4KyD4FE9AQE2nPIQtM+WknNJQGZrhJPwY7a6zlqci8xyR+jL+C2TbWftGOGzBN
8Yvgz1gXsyCdm7y0ddUmPiuHg44p2JfOL+F7S2reYnoroqcwlW+9UzDdzuRT6UGfiohG3Y9LbLCS
5b7tMBflUty7MVWbXZAjwq4u2iYpJUM+Y8CdGKlJJCzrXtcAPTwyIhPfbk6ejyBbx56AnNVRDOf9
k5C46EVDXiIAyQILGO2QyFbmOcgzea4lorw5CDbJsiRJmnY+inBErRiD8BDBXpLFjyyyIpxivrfq
VTee0KKU7EnRk87RDneAWA+RUd2NIICM2FoCE9rpLTPExjBq8zEM+oUOVVKo4Eg+Iyx8AImZ70qz
gwzThfHT0LsoMep4NwQe7e4+azeD6cbPlvkuVC8fi6ZMnsEAH2qowzdVS8o1gs7pKZpspOjh8Hu2
oPajWpN7JnFIbHzw/Rx5dnld0G39LppWVgbbzPdLehdxZD3NVNMAmxgLVYOQT3mESrSoaVU7JfN1
4/dQnexI6vs2M/DOZctiwu5sG8ciuXpDSeMyEhk2ESgxKNzHfRR34xYZVkI3wA9fZAD7AchzuNGD
ez8y3rhCu3gPTKP/lGIpaqnXnaVdMAfy1dcd7VD2gevWyJxNjwYHbDwxqX5llLj2e9Jd+vGLANH+
H/fW71toZWCnGwa8t5mnyntdpJqEhMBYf3+aT1l1n7+aIAHXIdF47PxMupbGhWyJApSDE74VpA15
c4AXtFNbbef6rvKwceO9IqCAHQgFBgxDGXrJWSwPaEKmjdlQ6mFhBLprQ+domD5ek9xwrqX74CFz
o/c94siwayYlspY7PyehEEIkIhTUkAjKdPkgmvklG4zhiXXrS4xgQHonCneFsMJH17iZCZvmyreL
L796di18XYPdWvt0NNj4LZvOceFQ+jezAb8LorRxCcoQleSIe9KNzNe8DJjoFu3FrWFHlYUwdkaJ
MqWxBHrgHA2n2Vbmtg+mh2Tq3KPnvUUh0mU5kf3j6pSMUzUSoUJBTF+QHB9r+lknwwc6RPdx7vON
D+t1Y7p2sMl0lL6ypB/IMnR+jg1hIq4DmGJiWoKOpUb4hTTwtVRujouagOJwKKZraOg7pOPFKqaE
3DbkDD5FDUqucBj0Bkczq/OssVoNI/VZfPPhCeCPNgzmMy1eZq2xSwhnFONIMnuxa5WDsS4m+hUq
KDoE7Hke5FNDD9iLQTbcup2Y3sAUxZPVHIsk0iDmEFzWSYKGJYZpCxRXAjCR/qfQrX3nNaNeu5lX
r40QHMkCrD/5Of6fPP5B1tjWt4EhYAOiRoctHtvJCeEsudSjHFdO+VIi2YMbQoRDrTUEIc8a1q7R
+7tQUXXME36tUaUN1zm0JZsPaMbZb7/0UOefCEAr2kQxrX6/vAjOgTvfW2yFjbqKCrkC+ky9i4xI
nsYc6r4KI/sezYhcOY6NUKVNnil9DWBxdn0ySq522TgEHukyOg5+8lnkDPTHChwunV8wQpqC1PWy
R97g8uzaul7/+cd//P2v//E5/mf4VV4oEnEh6L//lc8/ee+bOIzaf/v072f0zV/198/8z/f860/8
fftVnj/yL/3//KbT4+bp379h+UP+50n5xf/8w1Yf7ce/fLIu6HtMD91XM12/dJe1338AL2H5zv/f
L/7x9f0sT1P19bc/PwknaJdnC+Oy+POfX7r79bc/pSu+36N/vEXL8//zi8sr/Nufp7Jov4qvsCn/
rx/6+tAtPy/+wiZB+MJUtolqxf3zj+Fr+YLp/QXNjEIZ5ArTF7b15x9FSR7K3/60rb84tlCu71v8
kFDS+fMPXXbfXzL/4tkuEkbXtEzLdpX6879f+r8cvf89mn8UXX7B/tdqfqUr+S3VPw7z8uJcaXqW
ZfsmtxD+Elcqn69/flzpoy3f/3+Cth+yeJmBY7Z5NHQJNJvSsEC4KF57ehXSVXSMXdJw1Ethk+kR
VQ8+E0sDfrLEydCr6lRbXKeK23uFJmHhBjP4ALKRiuJZVPXWUajlwqTchV5kYOB/xp/o0OeloZoZ
8asX9evORgoVcldsO4iJQ8uqjdrmPBu1uqln+xFyHDoFlO630hfM4ozhUKJLqzPrjg4voUsue6E8
eWvzitCLXnDfSy+qGDGg5V++jz1zCADqDMI/pjMpTXlcbmNVfmQhOYwkGNzQW9q7YxfdOj6XYeyV
74V+H+P0igZyoQLUML/igIwt0HJse98xlXzYjT4A2X9T1JsaoUOcv4fRInbwW/w3fQ0bIAEtkif9
O7hU3M71BICVxlKiUBWBq4sOEA5fw7YIENjCXx2Lbrw3MQhvAAXpUxu41S6oisfJhEJU6acoTn8Y
TfFcUy+0afMe+viJO0OgABt4M5VtbGcqqik26C6xA/TnnkDFxHyAePuMFQqhMLP7m17r5B4Q2kr4
1l3Qgd2azYB5LULCG4ddMPsIKMyy995pgVcb6q+rifAGcP6LpX66ivw3lwnvqsaQM5ZIU/yanNaZ
coTW0tXgu0xmuPHogENPcdfHM0LIzCqXJvXGRDJ5m08BMAP3IyZaUDj6FHmU86ENGN+j2PNzYpBj
TLjIGtSqDbLPaH5VcU7Odg3qG3y9N5hIyNLxlzVQdkLBpO51tpqt20bGsc0rJCPbKu+Thjj3zP7i
zorCC9nRqNtTEY0bnRNSKiPMJNb85qtiH9poZabsNUdEzpOWd2WYhneR/dsxUx8/IVvpGQ1a1Mo1
qgvKNtfH3p+fJhiYRRi8jDrFc6zaX5Vp3fstpc6AxsgGj9GrhURY4bsQaftcM7Ud47LH8ITmsbaK
t1mDu4jGpxLvoAsjOh3r1waOjyfyHVyjkz8GH1ZmnacaRo0N5C5B52EltEoSW+wSuzt0hZFiw5PY
W6xDZTdspNG7MES7xXL32c/sYczi3VAu7pNqZi/PjTTU4alB4l7V2RuKVecmL/MPW2Hxh5Sfa4TI
QJYYtRvzzfLH9Nn8WEXJ3uYA4Q+he0qWCAho9UNE8tKkvJuxXVl06LyfA+f/uu3ka9IioQLdUfnD
AVDPMAWEifib2B5h8y7qxKIcvzyKVjcCSuUdg7pGMBi5oI67g43os5kfZIf8mmuHSfurlbYwuIP3
Rhq/w+VJYvYjaJK2vR6eEzZLpQhWDvqQVZzWJl03daHD0a5nyYlNg/kXrjdtw06OW/1o5P3Zm/pH
wMZwf+cPs+etmsZHm/EftNd2b2e06uNX3rw2BxFZE49dZv2dObo/fYHhqyg+8kLNG6ORHzoKMeJX
vXk7kJwuB/epgpZjDpzVqc85HuXmHkchr07f96PLOP1ASXnKsa+ZTEGlsXcEbXHoe61b7MmrWbsl
/E6w+HTht54fnm0GtVO9rRZVdWav6zDc2POCF0q2E5olwyLQt9crDh/h7ujMMLy0GNpTfxXKiYbJ
RapppZOQoRMNjLinuZ3f2AbEVGOk+1rc9XAV5Qt17SYfGUGU1S6yxH6cISXzk+Zgr9GjI85g/NBE
bC0TME3xQZkPCTGMNmaj1rg302dlvWOY2KVFs3U7veL32wVy7OptFOzSI3GpY2OLwE8irbtxhviM
q3wVQWEqSFHEybbrhbwX/Z3NwAZ/DkrTpR2lkBAVOxuKyVyAPicjb3lPuoqUv0ghtqbiHVsQ/2RZ
saFuzGa7PB1ipXVIuMky8N3PVswqYaM2gSdtOMcMuTjCvxtyPE5+/zvAK6wSkHWXirrXnsIrl/mK
VPpdJ8u7qYQBZLm0+aebksXM7ffoOzgHxK5JBtLnuIFUIZ5MrIG8W4E33uU1Gaj82xvRRwdhnf14
u9gSYYQvybph+CwQoedEEBkFkE4VPI6VJpiBTKbkdShghdXDZnlfE82XSQpc3ufJH9YjLjcTFYJH
nCYtwlsRNWsZ3ZcjmHVG/FVJNEHru9iu5aFGVONNFV5PZHcwaC+JG56jwsQ47W+bpF6bxq953A6K
gBSHWmcyshMyTJHNuwhufc1KJLlBeg5pdmXZPZdW9maBkLOy9sfyeZOWb5maLoaw7gNlvUIYeOSo
3DooKBswEu2YX9BgXFIRXumSX5qMTj7IXekfS2gkxHY/zeRFah9PTTU9uwUUD2ntlzCZqcouC7oh
V2S0RQRhjf3z5IVPKYtoBuqNeKStXwfvMub75v7ZcOWF8v0YutgeVXmaQ+jiaZJjvIfhab4KQmDk
+LNRnGItk/BY/2in7KcftKtln4/B4AHMt0zeisJ4ALLjuv21I8/BAFc5WePV4jmMPni0EPTr1Dg7
n/EE37Yj521EqWiKfYJcHLcVEgOb/cxD4TfrhFwy5E23djrd+eRD1vPAjNY/qgx4ar63PUASuruC
h6vhNeClhTBuZ7RuBVm18QMOzf2c9Nc5tFlEwxefWbNqh7VP4m5girWdloecgF683gR3bUoOvZiL
L/GOC+2KvP5cVC5MwenDtocr1VZctR9GGr1KW5EIk1Y3A4SQXLxF1apN20NtoFWEzR46q/IUVhP9
G+Oau+MrIaIPyzWjTE0MgP0VcNphSDtEwrzUhOzMzXxIb7E9P7bwqgEnnDxX/kSz8puR7SpI5mNV
zS901V5TP9vndvcj+54KoQcxjoNVnOKFPGUt9LVYH32IAyYnN9K6rbs0nquQoSoVTq/PySzeyuEQ
+x8SIMN8CugxpyHOWyapeXdX1sO65k1pJ+M6gblsBOp7tC4ZeUxsbdDT5eWhdosTvkuyrBjOj3b3
4qbkt2X9+BtbJk29n4Q2bRpmROZhhISxqNwnu3vURvIQivmtIrpokIwL2MAgeWYeHO2YWd12jfXT
HsMtQqqnFtYjBSyWxt5nZ5zgBeXmONvdNY4QGtYeTrTQmImQt27tht2AlaORMtz0Z109DxDRzLLY
K2IwWMYJQoHhyLYDKnccpG8hRo5QV/e+Z611pY86uNr5hzVo9J2yezab+Bp36WVqFLM8dL0R7x4E
EKFJkU+tQ+o3Z1qf5wk7J4oHlIPYfemvxuNzVHskx3G4CfnTsGiz4DnTxnOp+md75KIoWlaX3zoy
Hhl9oUs1iDpwjzhsn1lAHrOQ3bY73imckEoGj8nsPUb+9Co9eoYyo8AH8ibZsiX5ZRxYO2Zy9Kbw
nA04wgtdEBte4ba3BMBP+THEbCGdtlK3Mwp4vHRbUz/JgNlCni/6BSzCTRiReU32fOo9NDbi6ILe
R56kJ909DN0uLaNf0VQX63JyFUqRylslqY1bmtuwrp1NSwdlTMaJAK3gztTuCX0B79R852Qo2UgK
KELnAQ08kraSdNQ6gKrjVdfRQR08Ioqh6Q77GPnYlCz4rRjte9fgkfJROTRFLfcT+qvYGGOMmMQt
orDKprpjr4NkDhtovDIazyA4DRElEqexJ+DMV9BVWM/dDTiFm96pj2ysh2MxIPUMqnFeWZWFT5pT
qSkIw6mgqAfO0SyBzZdDb+OfuK/C+r1zQkRIEw70hOapbJ5Hhsk3lKAMO0Jr7ZLod+uIbGc7w7NW
BaBNLpG2yM9F6UXcZ5S3cSJGTAmmO1JmG2aMNOgDuny4viIrPo9zTiqjneUb22wOhUl8AIXXune5
IbcGtQ3iAsh6Zv8RQMljhHbQgmmnwGbLn1HSa2QCVaUKLpwgUkF/asfZWr3NqDMpzm3KxRr13Tuz
CfJPJNhJn8OcCA89QgmXaxb1B3NVthV+dho7DxSUcxvlqMZHbuoZZsOdQO47oiS9jTuiVmeutgyx
erxw7ZGy913FxXjby/olCazfZh99iUDAEFDgUvG4sPANlEOOe5ndxbFvzGRj+zI/pm1YHJOmMdeD
xyqVzDPhOWNFElD7GwhqdttE9Xw/+DCXeCWY1XrX3FbEdW1c8A8c32Ftu9iGkRqPu2bElUlRQpsY
R8QGiShRWBXuNi+gzs1rW200PR3LYg1t4Bve21O2qxoiUd0gZz/DJIEgRXSGJdBrnFvxobbkU9bT
z7R4raumrNei7odjbF4VFrbncnEZp2qEzjtrMooTs9k4+ZTS8Aet5AIoJQVkycYpJsDpybyoQ38S
UBrcWJb6CnR3yDyt91Aq4eTklsepDvlEoWOBa40k1mE7cAPDhnMonB5KxnWr0IoSKLDxuBIDCpAh
hcMoA6TbeljHXDamm2bHKg4GaJzpr3Dw05XDRMcz5xbZlVfvutS7qyWuY8cEIyJoyHlg8kLfp14y
KfTS8Hnu6SZYADTyIWem5PsUjxK+tscwH/5Siz88bIngZIaSRBGiP7JaWod5EnbjVM5UVSxAwDqJ
AsxZcHtm0LTlIaVvaTPr2y5PYF0PxUfXl3t3Brfncjvl2DPYr/vqxL7yNzkaZoCysPdiJpkd/qTK
+ur7JPqwERh6gU9uGAx/Gr36PgkoUGtMWRt3LJ3jkMYTGT3xF2vqdM/RKCh9/E1NzGyHcKOZlLtv
Gv3PjyrP6+5MEw2H9mIOP8KeNij6xwm7B8AxzCtJGRx7pnzgOI0JEVtxsSwsEJC2gB0ufRWIbv2L
UzQbP6rINS1DAtN12j8m2UXlHsZXG9TAaJU/8RX9F3vnsRu70mbZJ2KBQTKC5DSTaZWSTspLE0KW
3gU9n74XCw1UNRroRs979Jtzr46UIiM+s/fa8tEltMjECemjQFYq+zYqr3qJkHlHlr6PeTbPw4Rk
JWLB+JBUGlNJEZn3GfEpkCSh7da+ZMFAztHRmyG9rhNbkCMp+Xjmd7QUYFsw+naVVRBDREhDEaf+
zbzEHeQDB4pZbN8qkY0PdFznGdfrybCaZe+XeL59APNp1DwbSV9fPet3cRfjypfG4cGZAad+ZHcc
0tkoG5FpVj7E8eto1QpvUfxd+rn/LqV4sbtp+m0sMDbD8qLs9DQDKlUKneDgwyGXJFSUpDOYtnWT
xD5sBAc9DuZGxeVQJQZV+qEx84+4Ln6pdXDiFB9tkb/UTnLm9d5XLcxcC2NF5osrpr1DpwmYavPb
bCB/KCYCxNbgoEtj59bIV52zh5ADg/tqOiEKrymifeHW1AfSm7F+tM3GquSx0nwBNEOyO0d0DPhz
5vIAzfgbeSgxP/WDn7a/YiHjz1zxUCAzg7rAHj1F6FGJakk3MF/g/dgLARstJWfPzHq+gHplWcGR
gqbYQzbgH9VHM3r7vEr+DL/68CYbF9RtsgRNPvz4QAl1rd+4OHZOKU+R454anT/m03GYw485xKso
GCaJgrkDOCK+qhU9hct0b6BOjZccrDwqaThATwbjhe20WhhWTdsg5ttiKr6gSBwsUo2SCqgufa7C
b3LLMGoXluHZlOZr0x5yI/3Tnn2HunFrA6E0SsKqGOCbKRmVBsASEUYPnCZHI80/sLfiRWwxeETM
RHwd/40rhphLFcxr+LT+p03WQ99FD3l+darkS6HjIUOsu8X6gb2xWXXMvOPERqm70M0vrWyplg6L
3NjTvC/oPbGWIi7+qpEc4OzVb4iCPaGfR7O8dL37xCDm0Tcwy4s1y9K/9eQ9y3rIrqkkzktHf6FH
1wzSEofnIVclwRbL8iIRSm7LhKenyj/yqjta5JaIGHFOhsdrF+n4y1rkKWlphKMwA3o7Bmxh7wR8
L0TLLg5WwNg6Lk4FMsbAN59BAyybBW95u6ze5yKvt7ocngwTYST6CLiQybrFYv0TTXO2s1EobpOm
QcQFoIxlCw9W/rj0SI3M5DFOXBzCcdBo9vPQvZ0xIX8izb/snFxxflLXB8Wa6Edd6Lcx10cj8n/E
rN4LfvnbrATh5jp07Aw6Le9pwpow8FH1DW+HV0HOrBjtVcOXiI2boUChJgZw6/vF4pmDTazISlIj
E6m2KC6MCL79ih9pruOvcZTguuY/l39iGPlsSuiDwJFOFVr79b97uC3goW2hjZGo0sznUqurSeIX
+MSVlYLJIZHy6BSEqoMHD7x2vF1wpySQt7uaShH6DO6cnfSzXav627K3r6FUd10J/Lj3Ag0xLzGx
piGkOpVWhE/dxVKXXTMPAmKndizKbN5nj9UoLMStxzdaOmTi2PzNY1mCbOK7DlenT12TJJVHTyl6
xmpkI8ZesSrkKU1YMDUiPsYlIhuXebBfEJVT8qTmnJL2iLYie+264jF0csbd0/2im7fI5CkrjQIZ
s30l7I1itltn/YA0+4gPh70uhF8U/wRnDUSgu+vwXR1nXP4eO7Zp4vurJ3XKFD1YVZ9RlH9hAMdr
a7DBrPl3klrk28GBt4WPc+FjB/LQzN6eDdjFFiPLUyT/+IXvOsJdILh1qAjz4xyj2pXIz3Xdvc1t
9qeMIdrZdvmCO+GeedoBGZtnnUeR/VluH4zGcNvwwbdx/md3pY1VA8hAmJ46zbdMUtwlNuSxMTWB
o/4vNlZWAE35z/Xir/arqEw2GwYNo3/G4f0VTd5dYuc7p1te4F/itQQ9Yr2bqbuvuBw63zhHhn9u
+vIDVc7V9siqZ1LXSJ7TWWVfbcvpasfD7U3VcQiMiX3O8WLXwtileLU3IyYkxg1bw8kvw6Du+rB8
1JZz5T589CPvBDp9j0YzALb9p83qEy3zRvNMTwtrlrRr3kIyPw9wLb/+YJPZHavc0DHOc4aMnoc5
N3GCwkrEH9NaV89RgF3rnsgM1NdoUl9F6Z+KipYDpVoFoZNUEuQLPzl7/gF8yeTJUx5GN3qu39Jl
fHG0ezeRg9KGeLMnz6VNsat/Np2kSsYXl4FCg3tl/TA6BqHEI/K9xuwDUpIdeaZ3GvLx0paPTk9E
JQHuecUrXmLbr4zvoePpnaf8YjfoBLD3NW5y26XFORlQ3MokgYPwXtj0K2zLX4b4W/U627sth7E9
qqewGG9C0Z7wHrB5Xe0oRoP6wOZek2K4GE/z7NxVY/U4xArhBwKCRB0+I50S++scG0YRQN3JEclJ
rlIkr5FQa0Vf8yKgPHFdTnIAuT1uaywFta1OdeQ9JfAZ1usb1Matk8jjWFpXznjqAY8T0xhOBTZ8
GVX/RMHg1uRLJVH5b47tw+x1AG7JFXI05/wUza+Uw7yTCmN9375Njf2DkZ51WsPT2+DtLt2HxFr+
DcacM5z0SIFDgl12SGOjIJx4AspGHqXBN0qkNge1kyQ7dO6YnZjvMMmiwRK7NSTRiDDxDkNGWK16
UnjlCDcNXYonogaAP+KcgzflTG1xbAnBlFXY/iO4I4laggbresRUCyekJ+q+9ZnqDLybAEGIM4SA
g69LZL//f7X8f10ti//TavnxV38ln//rWpl/4X+ule3/WBfHvi+kUAKYgfff9soeVJb1T1yX2ArH
+a/FsvoP4QvL8am4HWGxlf6vxbL1H5bNjtb3lG/zx/9vi2Ub/fX/tlgWpmd5ApmFSTivXP/8vy2W
e57YpWalg3qJuFqgH04PvgW19432KuilbD97F3KwhcY9qPERa8ISZVEe8EQvgQWrdm8sLFAKqwzQ
92P3q/VPNJNQYCbAOUgbY/mM/XqpqIrjRL16QIuIaohKJIriPhtxKDALQz1h7fyLB9UUJhqiEbzY
XUSf79sZFUu+5rfjXScQAfxgfiyLkLDqbjG2LT5kHIco0rMPzBak6y3UsMqbtqhIfldlhjSHfkcg
9LFw9UiZBx+VCApS2zBGysU8mPl0F04Y7bWYf8aeErWpB2YRpn5AfoLAp8MGYYUWLKHJ4xDJAG+Y
y05FDvSesa65CUoO1NA6eVx7SsHQZhIvWES7N46y2UcdDY0hAbkAK3EX9FtWhqi9QjvmpIAwhbpu
Z8TTkednly3+IWkNfycLASCk/IXXeI8c0cX8DVtlUTrZ4cL5IPuz2CVgv8imIqqtr4mqLUebOs2J
Li3gB3BWY88yz0h24dL8gk0wDsLvofcM+YElj2pH0hvSV58U4UTctRBq/Jl4AP5BiBbZZ2hg2kNG
+cGgptgQNLveQ/l5YfrMDtH6K4aQqrcA1d51gOWd8A7CoCAVimxSpWvYMfbHyAhSej1FE8wpoGYO
NAwgubVfU71nuH8HiLK0sM0MOEpfYpCCWxRckIh8rLEO7EftamerujAKkqHaWUX4SUx305WPXU9v
AHeTD5xk9u0U3vYjGsh8zU+ab2s2RcI85kP80g8OtZlMTzagSofoHzLBqMqZ5exaAzsMX2GOgYvU
YXZKQlp0a7wDtVOQl0GVnqd0Dct7mg4E0gm6kKEUd2Py1ybqgkzowyBfAS/dEV7fjkcZyxcXGj5J
UhByNuwnUrrgzSDfgc/DvdK0lJq2vA0NIlUGetQwQPrNx9fDJnIb9WlUy8vs+HI7tVxYKSxw6pk7
YkwvqoyupfTuXOG9SapZOvviPikczIjOY6w14Ys2TE4XE19TDn+lgAOBycIDfk0zxI/sFP2DNkFM
iuGgRXenbPdRC/fUWX9wmr5UNt+XuXyOpvBSD+09hkel5gO+c3gTMn5V8Xidp7PsiTaW7YMr6m8d
hYeIaTN+klunTvbkLTtjs+PDu5nL5gEqwqkfLkWIWrJYoMKGpbYCRoy3LHqeIkVdGvbNNibbmwAp
663R0QO/6q317uKgt9Zxbe6t2qvO+La95A2mHIgDBP/tTQ8FYmMO4QdgzHFjQEncsgIqGbB2LaO+
vsKP3YyfeDlO3dyTiC1Oti5WK/mmU/rTYIksneGdWRcObFoljARgJtW/msAGVHZE5UakHnRnBahq
Y5s9cebGVY/kiLuZe2OZ2QvAiK1eE2jjHNuiFYPBqKzpvWgUikdKvtzqHbxT2deR4R/1Ztu9JWn+
CuaEthQDgIJ4Ww3OY5JjmWt7plkJUvbNeNXouTcYe+Ng8q2TlpinCx5DePTTK+Pzu8HE39eb0Qup
e2gmE/uL7QeCQDYdXZw9wdbuMJ+kP0sM3jT97ov6ZDgOQrrszh3QyJjSI2NeB4gh+Qfj+KFfyAyF
NXfEi5/BQxM3VueCWitfkxFxyjSN98C92qATCK1rRdUlXRL5FtShbsvyrvTYc4hDSgQaPWB0mxC9
ilbiZjT5oXIJtDPsbPL3squv4Bv2/Y+tgTlGA7OwbCZxqSp4Cmo4FkYzM3QxjZvIT60d6pQX/Elf
iYo1i21iGExGFXQM18kDpMX/mfvWW+tTcFv264xkBDNXdGtiFkYLIC+uUR/69XvwyANjyHA3doSm
zJ24Dl5zIyPE3ZyoNgKY/KFxza0i0RTUwIdIs5njmEhJEW5VTnboxBAVV7mmSP0mBaBg6As5jlYV
T8DyOtToa+hfwGBlsCTatHmdF7ICp5YlCs1elFjPjWN86AUz1i2u4J8wUrdOZu8MZkKQZ09u0yPO
KdVnUlA6hy3oc8gKlUfnlBO4xagTnUayTaoESdb8OTqzCJzYuSYczNZkGBu2pRw6eDrJO/Jf44yx
/0TydWCjs2ijm9r1nuTMqL9Ky58sjoHLVHQcrAEuIxFUG4cUlqxBmhWtDWNoM4/pSy5cj3DmxRyt
zZCSTrv4b0Nn/xUsqlo2UtsyNOFzFjnAy2vTzyQbKPtlkPN9F7ZUwpJJjHLLa5gaL4Pq5o3ye3c3
Rh7ZKHiiu8Q6LAue/066+Q6m33vTIWxvldcFVfQDXg0tE/sFC1xZP5dX3l5yAlSJr4y7zYaelkt8
MFlPwS04IKxienZZ+VkwVGLMkRzfhsKhwBYp90bwkP0p5ZHfG2L6l649uNlB5NaYLd2hOeMWm7de
2rwlbQ3ZwXc/LNE8iiF/hjh5XPypJC3P8tB3Mi5kCNOnLDNNm6MeVR5dSH4owB1vnKRRu75JkWxE
3o0pRoLy7AU5awJaNGFPA+nbZNpmxUHP+riGvBSutAInYijtLxdkoUAmWtTyDgl3k9jPA6b3ekSn
E3vbwlJ3Q2E0m2yy/tx2YntSv040klbEsibM1QWf40NpIDy1km+Av2REtOZ+Shexj7rC3vlG+GUa
rEH40n4gqQxcVklHZK8pFyj4goyprKcbsSs6E660fmiREm+XuYfEkw43ZoXJKvbFZzX5SFvmY1wT
3ttFGR6XdL0xQ0aEIQHEuns1phwlHaPXbZVONKB2TipHCbc4tmz4RUSup6jZ8R9V26UqWEX05kMa
Id037TfqoZU7EItdOeRnIQZqPg3E2VvYH7EpjD2OXG48li4VqToWrdzic4/7a6052c6tgefUZXzv
58yqq6j7Llc8CLFgDEwmNqLht9OGv1z7p8kTux51PLj1nCBCVtfNAlwJZnesoqMzmcmefpk7p/GJ
FAmBegqtjZtU5zurMW38DWQ2mwWJQB2HmMfFrQfEEfEAU3f+ihmLGjktH38bg+5THdYHCoLhxOro
AaH83rPdCicB9ttoiQJqyBsNdjJomKhvslw/Yg0HmZbrdxaEbh7/ZVHCYAgZW1R8R7HEUroGJk0Q
H3i4jDwH/C7jDxcr5+DaewLhEUhUGig17XEJn3Ce5E+a+KDV639tEbNvFczMah8sKjdhic9jI8w0
h4yCljxDGVcagKdkyEzOK8AY25hdh1J9+7F4iZP8AIjrmSefyBcJ3kTV9bXx8qe6kOjqEuI6G6Fv
u7z4NEuCxyvm56RDEgaGK25bzpxZcTI8NYh5aKB4/BrgwxkzkEl9axn7FPCItLlNz/j0dm2RLrdx
Mn7WJt+zHrs7v23sIyqoKrBAWE/N8rDMzANiMsWQnK3pr7L4S8P6FsRgvrfkaoIR7G0HfUwpDEU/
M/DOug9IdJQuWYsEakZkry1OANYN7M64diGtj6BOLQx9M4us0Bw5cx1hAx1190OJfIwIb4tFPBAS
vPRkD6fIusZUkmjn+Ux/wVdkyxrVAwGZaIbvdCFSuBcnpX/mMPMCc6YA6AjpUzOjOF27BVkXOE3a
gX1CV6PfjCoUbiXr7605OpjWAAQGs4+8l1UrdwiOTSvVWFOi97RmkgsOAHGHwcHRjkt0bLE4dRTa
BDuGTyF1/L4QrUGoSHIjs7ZAUOQRuVzW1IQVsRITKWizBC8pkvWYpWSOnWCeEp6miGGDEuXvJFzO
JPt2AgCzMWLzW06I9QRSWA5n94EeFBp6cTGrxdj3BXOTujr6o9j3CkNE6hcXzyWMQ2HnJQ0wpoeU
/Z9IJKWNYaHhJWtGNZnzqkYs6rDatMLu7luMTCiV2q3t2tnJIBRy2MmZ/21U6w/INAq8NoE+bHtt
PjhSH8KtfVhwuW2Hov7tZHvO5sE42Pn8HiaWs81tsrZmMoXLejF3djQeZu3KoyiJGEmdCiHvTo5k
SzA3PI4Ib7d1CvjZD82tb9AditS8q1yJUWgEz1CWjwh2PoB0cOjluC0xqj3OrXha2HBgzZ1ROwN/
sN03c7QTLjI979ggHAZLxGerBVqrM2iIS3UXxajj0ocMuPoj88mrcrL27JrkIkdFvR1HpMC6nH3k
AqAucemgMuBomLqf1nd20OpBJXYaei8q74k7NqiR05NPxrKfRA2ExTnR7y1CorDyvIvrMo/nkVao
KKd3cMnAAmaipwtIIWzG6T5EaOC35Wyn+MZ7kvfHJo70cYlhr6pK3GDBQSeG1u48es49IL7HcEIY
6lZwU6z5kdiK/NClNi8341UIK9UNHr9q4zQJUuOp+exXJV03GA+MIVJUTfSvS1PeCJlemtin1Qv/
fMt1z9U8vsReDmiIoIaN6fJgjgMZb8InJM8ZNWArh6+LGIDllMeZbLTuifCNnYU4ClhtdSYZ0oIU
pivu7QBROrAySUbDmIAvR0uGLp6pMxHsEDClBI7XPsf+Byp6ROhk2exYdHdsP3s57xpzZInNq7Yd
OnZsEy6QZuVAVA6iBwft5AybAVrYnhrfCRqBWSnxDqKwMaAYuYGpHfF73I+3OP6Z1Xn08crOz5p8
EwLHJsLlDJOxvX3rlT3BipwumWyfykL4W1OrGsFT9Tf3CG/BBKZbkn72ToKIoZfIl0xhHyuu5a3w
B7VrYuMlgoSSoMzFN1aTB4ZTt8MeuOmbm9FD09fnpE+iFo4Y7qKYETQ/9LQ962eOpNCdf8oFiGsN
BclGrRXkQ9ISY67ZeRIKs229etiTg/VWuHSWnrDmXeUKBgnDc250U9AUOZVnEe3cOEVGxPflCnom
aSFwoqXeSiWs7b4iHSegjTXgsqk3TTYO9sYACAxXeqxtMr7WdAY+GXPBY56PKZQURqpsFdxjwsgA
qy0SaGLAjI6i05nK65SJ37FHpUA2LsvtZJ+FTFKRqWNliGwijsjaa0ObALTjoN23Yqr/zIbXo4CW
uKutLnBQobZMk/aEDQpUB+odITF6eAk850WR5aWGsMDDSqihJ6u7tJ7yYzVg6cxrq9rWBvL4PP6k
LKvKcIJcsNJL6/A7ZVda5+Mzfnlq7NxqA7SV/xw2OP85lOjAmuVNUu4aVtu0Osax7OvHqbdBaJS7
AgUXLoV4ly8KIXgOpHkkCmgDGIQhM78IVVtnQs6vWHx/3eXimtWRo9bB9AzSXg6saAiWuRl6rTcM
ufwaOWw+eowHXFaVXftiJ4S42zl574pUJj/7jePRoO0waHVN91i1MUOKeBEbG0Sr6V2GMJ229Wvn
QxaoIv8Zbsf3LMisWHj/8ZQjz4vbjxbENoBWli6sHg2GMGYFdtWAXsdYxoCSgkJIjSiypit3L6+8
CF97gPumFt8m0k8PRyfUK/MHDAs+AIOHgiKeM208NIJ3WvcZIM3qqGKOL1YZSKiQozkG/5YrJVdB
ylnVV+V778vDUMgsKEpNqvwSfvgQCUdlPXjsa23QzXZ27RbnlSIdc0ukf8ZUP4t8blk8JM8t5kCb
XS5Dzt8EtKVLTbjJ7JQWpnmMe3VfmOlfZ5lfI8RQuf7NSVx+W3N8LMt8b6PB2FhWhFAwG2/sTsLI
t6iUzCfCix76JGJ/TimfluERl+W2rgB0phKUuds4hO20j56dvpraw/Sy/nNzUX5pR7yZnO/QTD3o
IDYnWs9+Ie2j4zRSxBBVtNrgHOzsNFwVFs9NnqMCsNMakZtzYtxJEFHnswwD/4fPp9vqlMdhmskv
d4I67q0LtLU+tIMl4ZgPIy5WcgzKFB5uN/o9V2cwVM1Lk3SHauma3YIZKkh44KkNIZFGy3sye3QL
g0Qo/9qE7eoe+U8F0DWzsnDrmv2+WRo0LdGX2amPWtr3I4i6uu0JYKrGFkhbvUX1lCMBrCuWH9Y6
YEUv036bJTy7aogs4hCz74TWYo68R2gfj1Bc3e0w0O8aXhKEJlO5qQenbZHCZ5qLd+OlOy+0vvHX
fDQZ9yhWRLRwIR183ick1jNcK+eYMk5GZwuNCSqYr1YxOpysuts5Tc1wALIAE5YIZzqWURa/A58u
uWhQuqO7tgJZgPN9hPLnQyBd/1wa5lcY6j0J7091h2rfLA9eA1yhn1ajVC/JbE5bhvBLQBWUUHM7
fyO/B8ld748dn7UFLLkunuPWeS46LXFggFWsk/bNYLC/krxZQ47Vu/bSd3f+XLrxrZe7HtdZYLLA
3yRJzPCaCfQYq6fKTE1Ys+I8GYqJoNUxL4u4Oh2CbDMg0nalectj/y/HbtK0wzliXBEuQB2HmF/G
jA7NmuyvBgrM1hIcwYN1HMViB1RV0xp+EPhRfwzHhua0Y0crdXnNy+nNQaSbmxwFvYcLTfjdybU7
UKzlfJasdxcbmqf0R3LRQoIMnGi/Wnu3dmpD7qdWng00KpFZ33e6uxVFbxP6hthPJruS630Lin07
ZATfEuWOMim5eNxZe9XHP7OfvOAoYNUNgwZFKkYcWvj4BGGYBJ0aRalob4x+sA9h7jFGJs+TKDR9
MAxeuG5y/pGPg+mDgsNYBxf1wLag6VBp5+qKTqk7i9DejSsC0MsFG23kLenE0KhWFgYona3oTvMD
4M2zW/VY6XW74xXhiLcy+mwkX0zlkvtcd1R42a1J0hC+Ow9NZzbBUCbYAkzNUwEJn3YuvJoDv/4l
7O/mCTJZtbA/aV8V2v0pY85iIX/Z8pnzBrAxbaAbVojXKJdK4oGpoegWDibmkL2TBs5sGEevNaCO
lrDqgPyHCSlvPFAB6+xlm4sZR5cAOFr2+LwyowmSnpgjyR3culhgoVCgFyjhAaTxa47lKw+dz9zH
PexwYGGvS987kX1GNpqEaTGeO8k+pLa7bht6rs33DjBaxOmun8r3qjCvUwtnWCl01H2LsLiEzcLJ
+cK4ovGcHsi4XBORiMPIYvQ7rjlAY+3SQ18lVKcyeSxr52vOHX8r0fyhB+hH5jsGh9KCg19pmQeg
GFbr8i+8ECJ2WhC+VkGv6MXu1rLm8phOSG7qgdK5bSamIHEVzEjW9qUY1KaSU7EfoubF1ARYZy2f
fRg2y40yfpImAgVKRNbYMQWwUkC03qgC+Av/Or/7WnH6DUutOGd+OMcl2uECanXdq2I3mPPrnCm9
z7t2E8sR9WkONyQCd5SjONpKUZ+torCCrHlPkv42G1EdhWHhUZUTcM1sJ2DOam4HVf2ExqfO/kGM
XjNRKgfZpkjt59wlmA2QFgslBy2NSnClewuxhCQ6MQLzl/CHkLA71EbDCWd51zQ5JdDEpNuntbK1
jWgzvpRM6WkvQZZbRoS7hjA1oWyxkX0zcX6Ij4K1ICttjk/YSdu+zp5Sw/9HxtPzOCoyAcx1x0Za
BrOZLdE3pGgQfIW29ZAlED44V6a5A7wJsN3qO/QkNRVhk36HMt6Y4Tu4uTdTx8+29BmGaftvCrsv
ATqSZ6kK7ApeaRxx4pse90yMjXZrNv7FUcSITPPw6lDqUjo417HhhzLWxxslLDJBrCWNQXOlQAXh
/GJUknbuqW40en5mhI6vpm2TJ3uBYN2z2WSFM6qVZiWAWnW7K+JzOVGIt4IGgpAmhTr3XCYiCiIN
gwv58NkyjH3cQyAd9Ldfz+/eBKHRqF2k4CnTWADwB88h/aCS42moiJmx3OKOo/nPqjMDoczHXFKg
IxvjUukxW6OXqzsZcEmRrBK1n0s90FsU/VPWxL/ZAgovK999tyAliGTmXe0wXZnwIWCiCi9Zf537
8b1uivg469nFPLbKCSIg8rEQZ4VhsgD7FjvDTTq6F6JGPzLygmhbSGZqVGccJAkmAKCSc+LyFgoX
uq4wCgKSKS4qZ8gCZLDC7i594T7G5DlwaCOUKYmnQh9HVd6QtoKJKSPPop4JRJ3md+1i2ZpBSbDc
9LlvLevGCcenbImxBSeI9xPkDnXNS6cVSxxZeF+pw96jHc1XbsRxl6k1HKDEJ1MjXFsW57gY6eeK
YNmHfQGpg8m2tQgGOq2HFc2MsM/aDR63Wd+5c/zdt7TC1cDfMkj/6qpq2jgZ6cUGtry+iYwDXTJS
vPG+Dv1LXa4aKjphphXWzHjcevAz1hkTkDmkGCCq2m9FIJru/X8IvRnyVBksf7gBWXQYolvDnEvS
gZXexflwOy3qJWoMQaQo92brm7slAgDsSkJuQ5snS1LYwjQId31GloCliNdGcx8Iy/sIrey1gQ+4
Mrxe0tg8KoQDWy/BuUKl8b4iX5EU3xHzA3S1435zGWHnSIuCmeuXjqw5yyW+791CnbkbD2VMF9YX
COeYWQ2WyYTdLMiLK9dxJ5wQWxPAlKU3Xt6SyudhjSMwDX63t/AiNPlP4XkfPdaHktGhFbHEXuwL
wmZcPRlk9DQfPlC7twNTus6pftGcbpopYrCM5dW+uq4aeZIGfaFP3XT93O/ScHoggOaL6EgW8Yu/
913nOy7tU+zJW8ffE/sH08gQVKdQ6jZclFn7lmqHd8nNn+2SSRYkzfQj0jklvymb/dQ7+d5Mo3uF
ZMZyQuNuypLdRJm4q9eZlzXNxU5h1sC5V5+SxJ8fGuEfYoSERAjWeyXM8sZ0naDoeH09gs4bCyKu
k12rsHSvKJMBZO4rU17kMj+4gLAO9Ks5PgYprS/Jgb9PY2Zc0Vzz4c100q1B3TKqNN/3XfeT+CVv
jxy984zBBfigC/oKh8TcThcnIRtrgEh3joeogyRSwUVb7iKz9+kHB3IwQsl8coIcfnba6MsrUZgW
rvE+eqSeg68AV9E2QeamH4oNYKPsbTIZ8Q4SLnuaNT8vgQNFvciFjq/grLr2EpWld1khaoMcuwOt
wwkpBMk5/LKCfASKhPwrwktUWupZIBL3YaY+1IYiFhBSePWI4gotUs1qUU/4mfHGbfooAknb3Q4R
gVjcvKLeRTke10Hiw0u1XQdj2h/zaIYIFUr7WE4mDpGKaWzfu8ZNNVnXLAHu4/f5xA4PXwM/FnY7
0iODeKKgHwVCrtK6TerR/DeMveTshAE1qv6ZNn/hDLjYiEIZXHGaL7U8mFjjoQcw6OAjaRfP2lts
toLeLj9zw2n3BdjX0EnwEap4F9kvoG4wmer+xjVGiJc4D5KR68wjYzeAOA55L30Be622UU9bhOoZ
/HbujmTkwuFT3njhgt/k3SoQ6WdCZ2Br3WZd8qEsKVlxE6AwaHLIfeLRC7SJmUmhI2V2QOp/0lBz
N4s3pucoxRguLTQ5uXpNTL2PXBsQdeyehrxj8VHgY/Gc2Q+WXjCDkPPBjlCNu7m9nWhnDj6e9s06
EIsiGF/NcIAGRTvlACFnY7aAKTr0CRVqJ4pn4RMcM4NWC/yOIDGr0DkqDX4JYkL8YzUT7hPdvwGf
DcrYBJXrVbDP0+zFb9BHWmYNELP8x7n3hkyKG9JjIajGmmFac26EfKxbfhX20vy5llVsyQw7jub4
2ZXzsVzAMc8+YpComn8lXzMIabUDYayLXtesUf3nL+jmsX/go7caRu6qMe8d3bxk1L8gmNyj0S+w
2SbvYiU8jgRqu6js+Ilaxm/7wtNHrTGkNkUPSIlwWIaoXGeD+1J6nLhGiLvORP84rBF4I1jprL1M
mc5Rb/v5KezObTfZVCBh+li44mIqEq1y/9ebi/k0+DgVyOJ6S3Ly+JSxlQnZn5hMh4K2JTQPecyw
tZ3Gc6g6jBHtubZomybcI6duVIfCxW9keoRwzpAut03TnNKKvI3J4OaEG2tt57q8DhDowA2TU4UM
f8Wvt6hJCXuMV5DazDnS5fUtZdcPOUPh2AFsdMlA1K8dsQYbyV2/5tfdzYrDwHck1ZRb3eJK+7SU
x0ExGnBxxj4op+Sr7vyfzCv+EokxUjfLY2XY+1xOr30xsQLnrVozeTea4yYYTcxC7L+MZMGXlCwn
DAuSrKaBDaDzryIQ8iazx3/jxPqz7ySj1nz5iulTvYpByxK1/5ox5R7KhA6MjpX17On1pYXqiQFr
a4GDZBlaElFE3bUxnSW5DHbxHTYdNlQxRIHSgOYYQYSl+CyQum7tHqa/+YqSa/4f7J3HduRYdkV/
RT+AXjAPbhoO4R0ZdBMsMsmE9x5fr/2yJHXXQNLSXIOu7k4mi8EI4OGac/ZZlJ4fVODDat4iua3s
AkjI4BdZZoZ7v2aJvp2HZDNXBrvhKGXkNGDXlTrZBg4LT8xzpvLg0XNioFxIgRV2IxuHCXNQ7ZPS
iOX7PDGW2I76xPJ1Yrdv2+F7zQlY0Yuyto171rZ2vsLXquJsW7W1+6YVf4w2y7yPGWgSLIwDfmUn
/bZR6UmSQIkYGTjacTZGQgXC+rkqTGcJhzxf6mMsFkhCydLy7x2iuqAeV2Onwv23uvmkF8VqBOcL
NuHcBwIJj/VkF+p2qIe3Ysh54Onud1onWx7T2xl87daCMTj601OXa79VqkTHjy+9wfI3qKJbSjhA
FSHrNWq6+ijpTkOvtVsOJmwdR56SPYPdEXI25hZ67OjFDEsK12Rcs8tnxy+5Xt9TjH5ucvkbpeuP
qwzx8jIFIbVgPFOxOiFHYFyAVZayZr3aKy8q/vedXbRkviYFi9ps2rQ0iHGt/dhAsdaTXt2s0lao
jnyLPm5cxyNI90GOcpXWWGa+YWN1Jo+ZhudoSOTN5Oa8f3TH+NQRBTOJ3aSBUsNDyZK1LWgrpCop
nDoIOmAMEgP6BIvKOPhl6fFHqU7AytMcE52PVy1gENUjGd/DtnhRx64hfCmq7ib0TDVPfwhezL5E
Nt/tvFO/zaLb2Wn+3vCMvsFzo+d0hvyIvWcMyBdpm+DKHqHYRnQdXLo2DWhTkscTGTuhOi+kMpa7
SbHGjQpbrQ6m+LNS0tuY07BbZWfTrjbFphoxbDOxY6c/X9v0mrtqcCC15Qup2kpPHUL3IAGurCn8
gQWzizS7Pkt5mW98+AnxG8VMOzV2/Se5KK9kOSY7bmlnkXCagnJJVCz+4hFYE81GyWSnmbl/o9KB
Gj3or2ZfEqETd89aAky35/De+dyBo98kF0mAIVY8WNVTzeBlBsPISARDP+Q4N9GZHQLrKILuUyMO
oWLXC3PWU8FI51nYkFertNxzxMllXafs/QaIljVgBC/Z0+6WRW0ADunza2pZxYpx03SYIyZ2ip58
NnbPw0v43xGu0k6viH9m8llsJ2k61aT9dAjSLyQA0pQ6SHsqA+1NIg2rwzwtAmlhRYowSEtrhLfV
kSbXCberLW2vkSoNsDQLk7TEVtIcG+CSbaRddpLGWR0HbY2TlpHErxxnbYHDtpFWW1YYC8aoAc5S
H10cflwXX+6EPxexktzpssXrpHm3wcWbSTsvUh3eCAy+g7T6ktB7bvD+ztIEXEk7cIEvmK0+50S8
jaRhGGcBEiU8xKk0E9dWfjLM4UGu3RYdIhc5vmMQWcRS/7Ei1w8hrcm1NCm3uJULXMuTeQG0JsiE
QG1HvXns8DdX1GAzfmcsSRqAFSzQmTRDl9IW3Ul/NObUWRqmHWmdHqSJOsJN7eCq9qW9WuHRtrJC
xrCJNF/HDHBN3NihtGWP+LMradR2cGy30ro9ShM3A2EuUlAt0t6dViYdRE1iVK7U9ypB8NIx3gFQ
CxgvtG9d0G5TxT6JQd2h3VqrjX1q8JPzdJkOjWT04TTPpeU8wnuuW5jQc2lHR8eMPgKHet9t6+6W
4lrPGDkqKlqgET97wsdc4W/HzrnsKnYbvi/oo4PnMfEmaYh3U2CTgYLr3XLEJ0JQbdeKXyBna+Si
+FljnPWAsxj7dQ8dx72L816+SN/KNpadXAlxfDUEHFaQGhMqUh64uzKEJx2Ez2HrPnrhHK0pAKnD
swHCZyp+u1MHGzu8i2h6jFr4grvrkcEJGEmbghoQQA9IoQik0AT89olxw26UkdGwBmKYAxPsgRkG
gXSQKAFbCZt+ora2IawCVT5SdF7oAMTAIMnFv9eQDRwmC0pdYmQguhLygWLpa40J3gQRYcoWJnwE
uv895kEeTg/fTr50iVFABQgExwBELxELUUXLGkJdgOFwL4wtfCAghhLL8AeK0kBqoMx+NiA3tBAc
KkgOfbjF3MfvSr0rQQ8MgHZ0/m81BIhRdE8zjyV5ILCQBFhkQ4so068YdgTPlN+WhEkMUCUs6BII
RFg6wJtQoCoLJtiJBFGQcoFpdN6PECpgzN9LiBVk+62raWfCsZBglw6F3OiCIfCs+mswD0pgvCll
dxbAyPsyXCuC7B1z9saxXYYOIj+4GTrHcShBGtjHTo4ka2SLRGjXFN4GTvm9BX+jwPziwuPo8ZQn
8DlsW/+qLe3U4PAw4XdQWsPyKGF6BCrfCeNDImZMmB+mVGrCABmdmMn0+DrABlEKLHMnRZC+0bKb
zE8NFJGgXKXqWw9ZpJKIEQ3WiA9zJIQ9krRnA+MQgpnPjH4vgVBiQyqZ3zGd/uTQS7qQPGemAjBN
DN4UbsE1+RgbE+aJA/ukgIEywUKZYKJEpbvPYKSAivVmmCnE8eTSU936pKSUzb0Axhj5u6rtTnNp
Hy3g1SaBBoFOWv1I4mCAcs6u1n5zsymiWpLvja5GZzLD+WXGkNVeJNfSn2pBzKzFnQ3+UWbdlnr4
iTONy0ez1qqJc7bWXiWEpvBbJunzk0mQXZJqW+CmT7GmXxvQzLDyzyObD77+Smzcq0MTpvAxSqiN
O13dqYLuZLxq3JDyBkSrdun0Zm3p5O34/V23p1cA6ldJCZJfdxFL+fuuxRumV+/mpRPBjVjyaz7F
9z4eXhqwtD24U93tnuhGlngfwU7ax1prntDj3eEtPVJo6pPkhomzMsmwv+AlV7uHkqiv0K0Epjo1
UK9qjkCe7MkgsY7pGN2nkBc/9Wd0XOeITZbRNZu+BvpjhPewds9q6rzLYwRgJ8sMknx49WNH/HsE
eCq8y5PEdfAogT2xV471NpTXoE5eBjPbB9DinCWRzI/m9+wiMpmWAbcGdXA6nKfi2mh4/bK101zN
/EETcxqIZKqZOkE0mJHsMHKoNyB7jypEujaJryPuzEqZ9n9EfXH0gtP9Gmrdueqc95qZmVM2O01w
T7GCDK/KJZ03QBdXTjfd5TEn/yq7rWc2QA+j7x8V0pB0ME+4R+4VLCMWN3dLje4WirGgD16wQg/R
AFOdk7GNXtkgX7ueLLo0eoFkfBIVVrvuLFFGvT1dc0P584s1TXg3FPHQCva/ylm+Hle+nz1zSqqy
fIAsmO9Jo3jphhRgy1Pqh0cj/gynet9O7jlsohcjDs5ZwxnNjzL5DWILskZ5nuf4JKFM5tidAdI8
yQ9A/vszozkpvWcZwR0l0QEd2mMwxtcqiqCQkB/fxm/GFLyQhsdyUKk/IsvCKj88yStK653TaP+S
cCaa5nubCagUOKxR2LtZRhXY32n+aT5QHXHxRZjdY+bUtj/il+zuqsPP6qyz/Foq/G1Vf9ZdjnY5
epmi+TUt5pv8pWYRXWnf4O16xjTfWDk+x133hEL3/c9DR7XfdX2ghGUxHL5IKlNk2+9ked3Nem0a
3XXqiq+8Hvc2HJp60L3Q6dcg8FymfxKhpSrVRzh3aJOh0fQbMtCo3MNn+RKyJN0SwQK7+13eUbxX
Z63TXvt+eE47L+7js64Rvl7dGqN/GmqB7RWfn9Y/sRsAaRhvSWWAp1Fc/1w2av+QV29gjth/kS8w
wXWEcnDL9glNz9s89/dYUV+R1LwXJtWrnV2rVLwj1/DG2NxwZfKAAFs2+Q+9yEA1dQ/5nBxEBmh2
oEVlIhYPNyCez10b3c3gh2j4vTCCF6GQrKFiL+LbWHz+ebzmSfDcqS3xldlJK4CPRYE3VsmXMJKP
+tWZ65u/IfbuUWe/J7+/UOg+Se5P6DfnaOCnm92D5eFZivtYbDXlhDwbYpTTP6l6/AY/9KoI61hP
l86Fx1WPd9pdkgl24finDJEv68/H6KIGbbAkGSjLUNby8/mC67/8eZ2Wvlf652BWv8MquDNAoM77
kL+F1eZvnMA3Ye1dh8iGgbMswBAtkjc9VF8zLgpi9FB7d4+28zGMkFqBZIash6Z5CFu/1JxblVww
JnDtR0c9ZOEGgfvWqfkO+CwLw0I1km9UvmwXDxGED/nw0nXZZa1JOv1qSzLksgBffHC16KhYHgUv
Mhqm4wQNDKK/xnzToDUjaZB3i/q28bJiPtku7AJFPVWAFkw32MLg92JqUpuOPTa7Y2IrzwgrdpkN
p9qNjqYG4wIHdoRjvxqSm3yy1262BevwK+zKZUFsz2AFL5qCaErRxMU362VQZifDlk6WtrgO+dsQ
a98dtG9EURyL5fMo8i+zHl8yw/5phv6SpZdRccnqCgGkAOQW/XOsc9rC9C8NxxOFtnBZWmjBnSjx
hZUbZOHZ5Mynb52M+K3G3eQM+whlZQaGD8E5/jPNJeVSXdkjI68O5AfiInQsnt+KY5/xDUidbEI2
KlNfribklZE/cTYQZe12xznNrwYYRcBwRzvWTkHRHqd4V9udhz77orLIGwm5uPKQiM4MULep35Hr
bBGX1K9bBtWteojg3fkhId/DdxlLo2B/T81X7vroUkUAEzE1oU1xrOAogurQBj1CaPB9auWp+rQL
EcuojCVheqLIeoE+fRyKbMmk7izlf8QTspv3nzWfBbJOHCuMVGa5dfXDDpXy0lwNASUMWk9VLfZV
BD0RvQVpYcsiGTfyfZYVJbJE1Q2O6Nr3hSTL9i7HwbQ3++QcUHM45lfsNneri+5dPN0wGyB5LT3X
5ExjEd6Xl5S4GAcRIv4wljkzqs6QVxKwSkAnsRQWQqL+V8BVpMecSF3/KNr+yVCQRcbw6dxGCprJ
CTGgmaUcN/y45C2blIwPAx+XEnnlOJ36EN6pQCF2sd+jwEY9XR4qRluj5f6IhlAQZhOWqXmkJiHk
EUvX/baPsnAN4oAFtOPpHGe9+hM3zlGqK1vbi92TbiLNscJdOybk6WL+YV9a8Gcud6LeFGtFvkr+
vOoygK4ZRG94J4Sm9v2tIxuxtcctm+ClBldUvpgAn0iiP8gGRjXkINRk+0qvb2dMxgJw9aj/rU3S
6xtp844mMIozSUhKvg21+dQzvPUbZ4dJapyW0FPXug1acsISlDCZ8cNmBftw1VzKuF870bSq/Wkl
WNH4vrxxifUcCcgz/Zo8aAw6/a7I1AsGsf08ZDujCr1mqlaaOYGHS3etVsCU3AAvWaAwXSeVzl4R
2SHJ73O8qXV8OQZOpXw5qN8OPbjJDdTzK/ktT+5vA4krSgGuU6SuMC2dCaLOSb4D/C9ZL8tPIQsE
w/961U7zipXeHcf+i0LGie2qJxdoSrEeVXcfzeaGqULEQDS695DrFCP36Prf81C2auEtS8R77N9j
pEw9Qe82GNfx4tvjFWX/u8/AnC6r7FV0NhtbPZjc+qRlnupmfEZLdgSPfO1RF5TAUpPyNa3SXRw3
nrwKwBOcOG9iLEK/BotRjamjyxHTDYE8S2paHrkZtaR1ZAK0Ye9cSs6kcAkh5HhGgxlM/joY7V2d
MLAflM3g117NVRjWd4ccsAVd7gmK44sYAIg20dl2Ekh74y9o7yyWpz1oeaZcS2HYrJgzOnRzVWNt
0WhX3T7Z4vDAc3up/OGJhclVSxSOQPVklgMiVbFEg7sgem5l4NiRpWkVMOCYN7iNT4NpbuSXeaJD
n3V2dsdjDftLZnOaAvCZcGBMg8BBSKPA/48yyKCQHp182PStWFvEsQnlREeyiI+Dv86mgCkHkT3W
7KGjXtfluPEh+fMEWoO5WuOTki4h3MPrlDQQJZtW8o/h5O0U2/e4Nc/s0nsOAyk5t6YvqamYEDLi
C/bkgxCs9W3qM0IyBaBXczO64UFh3hfemAjsJ3EJesSCBRL+xjlnwoa4Ul5IDbjoDmk3vuvF4VPJ
BtcINmawwUG3bhlYKc198C/zRDdolt6kzJ41V++lEdxKHnsRrK3QPCLwZIIGGhzeRa4EXs2XmhIw
Z760iNBVLI7WCM9lX69wTq16hKFGXK9I4Pb8sV8bmXW0WIwPGfiyhPx5Jdk5KgrWMTzGvAXugGea
VO7BXGHbeyljPjgKvAiJvOzm6FhgxtlPrPRfoznZd2CO9S95UTkVYA8E0XBanBGqcwjJHzlKTAZj
nO4GleXcqIOqK7faaGz+dIeifQpoZZLUeKtK9dBGoadocMHDnRjydWkyx9OPE5dKTpPo4HA2+8/M
VKATsgGq0xN0n221UxPjauo4kIW5NRROmK7f8I3ZdmgxrXHswHqTaqadnbleVjk7+Ta1v+NzqqwV
cllYtLl4Df+85fysRhBZy1KO2eKqi6kU9JV8kXBdOf5dj4nDgmvlo+PPjITYLiyVDKg3fq1jiaII
4L/jyF/rAzTi4p2s141VODvC7G+6MC6NSsBG2N8ipTtWeA6ZkBFPbLFBEFCdBc+4hzKjxCCeZAyL
LSqZBZFly7ZTGSWUG3kw912/DSNgYByqSXX4c1arfOiu6mVM93LY54zm112Ihha0He/GFEMlL/LN
YIVHs+QK7iNPIcisDQbAOSiUom4jevWQtvY5ydN9ovePkjVcMoOA0gkro1XGpM/jWj+EvkAx7Hq+
hthGg7dVkXaTm+eU1ThaxWMT9cDQ5u+WrGV3yJjIRK/ySk5g8OKxucxlehpK5Wa51FoCIS3KlaYO
jwQPbS2oGOyutyjGFlpQHnTCAAdWVX3j5Vq5ysIvm74O8kAKpTp2DnmZb9BPe0ySVvKDrmykG1G2
ncx8n95gHHpJ+hyUcKxNcVGJnUIAtbdrxwOvcwaWs4c1sK0n1fMJOg58ZwUb4FBV9QVp98VPT8QY
XqMohxCU7bNgfCoTmh44vmPk7mqR7tDLHjOCP2ODn4TIZsbXmSKtUPkYoJmv9NnZTjkrU0puZz62
ExjkGeN3k6LaEpX4TvXY8FAYFXFZIVUBI2Ve65jkgLT3H4auoNsvjWZz8EcnhCBVsiDO6AR8NPX/
Tw75X8ghQD90gBpEd/w3sRS7Jv35t+L3v50+/xZm8R/f9xdCRBH/MFTHclTVtE3dtAzxXwwRvoTe
ztVQveimI3TdIYLiP9IpTPEPgixghziuYbsOjI//gojwJVWAaHX4JtW0LKH9X9Ip/k4QMYm5ABxC
hiy4Dt1U+bf+nSBSG52C0FbeMUTLDOarQ4ZmgBnHpAX6l/fm+lfcxb/mYMj3rvxnCsafH6WpAqGM
wVthqQYhHX+Dleg4POyGHzUo6QGQHKlkLWoCV1yDqSAilXSvIvYwB+6JJ3yJK/GUtukC7NF6Tk1S
u6qtlPW7lfqT0GCEyfRKmta2MmbKleRAzOa1VAgea4qLpSj3//nFC/XvGR5/vXrwlTqgDxNBrwUk
5l9f/VxmwxhxrJAWSHyzQ+ZlR1kIOg76XOh6gMCgWE5HZLVR/EtUaG0LB0sSQ5Y5ug9gwsv0Fb/X
URnqc0wIkvMhOqb6fhTsDEwQaJOVeKk6iExtoGc2CothYu3BoKG8Q+Yj3lyVJmru+IzZW23VCAum
fFpaLMeCIPwY8kpbKCpGT7sMD4MWbezJPcRpfK0mnJu5BS1Qh34W3qfMPQS9c8DvByyJWb9d4r/V
KnBsCayvckCz0Kb1fjJcTFU81aisWXi7sMRS4yekisXnHx5sxl0um9tG2IcJXFrN3BI8cHHRWZCv
IAMvmcwyPXTtTzR6Nc0viYgB53oKCsXWRprPaYNya5+oiqcYwbvFrrwOeSngyg5lYl/9OdjBh9vE
CGXdgJGSTDPRLDwgYbPve3IgFUmDEcFixIifOdiHfLQItn5UjPgahvFNy5Wtm6cE74UwkFNqueKS
TxQYhcNiz6QIRiyG8zv03BpzTQ7mu/E/E2QplBrrDHQ6c2wgB76+hkfZq+iMHa4/pwBYbK/CNr4D
t4HMAg01GNdDKLwMYTo5Ciin5nOcokIylWecI6he2uusV2ce56RuJt6cEllH4Gk1k3xaWp/OGN7K
oGDqidtA2+UGyiQ9upYJv1E7BLTcRXD33WoTsJGJwog6IsJhVOkf/kjeCu3ZILQjBRRSqAKND7vO
UzW8D/BKaEOQb6Im0OKOVVagZ5B/22WRJaiwO7qIXmiv1KosNSzfQGAwf5lh+ETbf0/EwKAlk46x
nrDZ1gFigObSN8wRuxUXLMdLsNGpqoWrjp7T4i8IMVzid9SB2zStZ1IpMbppqLvj0veiBCaPVKvx
GCwIt0SsqmSJXFBSFVpxsan9VgFH3b5PTfCLDDySu3/XpYvsnymtAp5RzK8sJCl4AkisfTW9W62z
ReA0kLmlInmSYwALjk03p+tc3qFuRNBKVWkMoogYXiijcdTT/LXNzYPbInvucey4QXnOWope9NVu
dYad4KkxF8SIWVRtWe87BUJT68MP3DUBevi7u9Giu3KQHEplW5EcysF/K0LeCXUoiUuvtqruPhd8
0m0GYIWkP+pEbnOysJ4axte1T8y7TmrA5Clz8144PrkB2aWbYtC0A0a8fj1pCECy8mwm26KEw6jm
SzMxP0ktfKlD9+aE0UugQR/rqq0ZQtd3mjcXGmyG3XKZkdxXtP42U5WbL/zfKXEeiMrXDp78DjnH
NDt3kxWlHZufwIWpptqjv4CyCj0qcT5b2U249mE2xKcCj2Ci5ms056cequ1Ymp908cNsoXnVj3HG
brEtvxE4LUtbv/lZvdUClaLbBmVMEIqZvlblLTWtbdonLwppGkunTS5ANbq0fHJcbVdPrReQK4fz
4qTPBN/4oEa4/+YeVz6qOPaosIlxv+EY2rkNYeRJRVZSc+3gVQzkhisd152ih8CF2KayoWqb6CGK
bAXMxZsG4EiDcrWH9o2D/RN4ER79JRkjtHX11tGafZ4k12aesDMlV8GM2bLqnWJRuoEWZxzVnLMs
PkDa8hD0gaubPzRGRpNfbwm2paYMHn0RsALBPlBxYpXhjR78tflKDUKP4BHXrGjaU6p1lJaJFxjm
T47GKYf3uZiJcTEYdlREzC0JlPSimXHqPA7Yoa1bTQ9Br1ae66o8+751KEkv6SwYuGNpf066evz/
Iu9/K/Lg1lDz/PdF3ub9fqHCS36+C4ThfyPFaX997z9ZcWSQGa4hDN3SbA3s218ZZISTCUtYNnFi
aBZs0+bn/WcImf4PA00kGDmXks50jX+WeUL9h2OpGgWgLSxComzz/1LmabojK7l/ll8yhMwVmqVS
eAkiz9CH/b2A6bCS9EimwRS447q3AmZ7AxHptoOfRI4C6yuqCzqy+KoK52CW9WNSHI9sKRBgMfJ4
Jltmgc1OaaVvtugunRJ+mPqZMKuHCfKmt1k5DIqytwP/zK53Y0MAm8ZxBdcR7IlmvTlzdSQAqmWk
yFB3kD49pls+wli/2SQhbd/sAhtggFckJKH2xBmp1rzubBQYqQvnTS3ancx6wTL1PMR6slZ9rQAO
AfUs0MuB4NrspR1ZO5oc2gslBs2REWXiY4swpliKVBIoZogAS0rUBbt+BMSj+2xPGgoxDKtVeVJN
/Xfp2jeCmMZ9Nh6jAk4CWgmUZy3FHqNq16wo+1g/LsIJhaDSEUFBD8g2QoB6sN+HMpvQp7r5Akc9
XsAnEG+oIUb/PQJoD1ZlkKbmGaPvYiiRDwyhi2D/Fx4ODJrWeIoitM7AwKoxbfGM439SqHxbHS2I
3S61urkkChNxrMI5NLxFUDtXwyRPrcAcacN/T9r5BEzrGoMjW0dRyfEYMeaQu4Y4Z1doGN2HZfef
6sBkzx9Iry9AzSW4cDRoob6o2AMyt++TS6p8aK37YvIsCVP+EUWvwKi/qig4quEAwD+/Z0oRkhSW
P5n6ajLnE2QFqrE6uPRNh9JGOerQ4LM4/S1K8zAYJEdrdsBIgSUdrdGzWeku4Ru/TL9/iWwW/qbk
xikj+B3YT+T58TyWjgs+TVU014yVfyjEi5Lnt6FNb+1ANIk5odpBbkyCMywvZLMaE1LI0ziZ2rpo
QPRmDzx/T5ZNP87WZ9GyMBqHK6hxEgRK9dgRWbsg2+gJ2cFSSeQ+ocO03VIAhhks78F5ArixRZ2b
dAz1yddeNC24j4Fai6YgPmRkkKKS7p/yIvKySPugerOWZbNnPGBigAyR/7pP2symjMR5JJEZjp+g
RBbbD680Qq+YEKja0WAaluc3OKpwA3WRBjMrP0KS2dr9exNghE6s4FMJjd0shcGx7nzlufbIbKKp
CDtYsIl5hoyFJlIdGIQBigtQ+dctl1KATj2YKXXz/NKEhNFZlfilELq1aPscRQaYPirFZdSU1wID
HLl1jz9fNVsFqBfFgN7QCxiDC3vCMLxuzPbKgPuuy9Vv9nKL0PEPIXGEwHKGfYngv9TTr8Fu3lWn
/42K/Svi9kebhyoeHuow2PWOxOLcQg8mkuwa4OZFHjxeTEkt2Me2TxHMw7FuNzTVIFotfgnRYfIx
Eu42kJCbibJicqc1JMPjEM9r3Rxuwm5OphFuNLqTcFD3JZktpmQevBSzzTWsJ8dxEqQWBexenJ1I
8RY3g8T0gu0D3W6M5TKT2WV5DwWEZFechUGkIHcVS1xNK38wXvukBNTAD6eh59enwprl3V226tqH
7pQKeAl1SmU8Bs1FHyWPynXBGpBRSE4Sji3PZQuI1Qz3TEdSbuWazWJGHlCa9EjgYGF3KON17ut7
bIckCKt0Y2m7L9IQCWanvjDVhVLNb0fMoIIL4Nx0jDbnOCX2JLGZ4JcPB9uRH6W/9REfOgi4adE0
4zqz9GVSyNiPBAwuWv+tPYt9bMW/RUWZk2gVakD2rW2GKQ/0CU5gTVnWQInbZvphPMrY0qjv5DDR
xmQ9+Il5NicCkeJLrrcksvVEZE/5uLaaHMBoqXrJnDhLJBCveVl+zKiIaSLJb5oH00voinmLfFY8
7ziWeJnVO1zNH+Sv7qJ+AkCV86LRTjaYYQW50ou2uKARP+cOMlMOq0MfmCChxvgH6Tm2prKEBszf
VQxuMC1SX+KYLJ5ZZxmKy3A5xO5tqpiVIhjX16O1xdqnA86jZ5wK9WsSH8RI4j1Rp3hJI46zo1fQ
2ONKIMiKJ0naLbB+th2Zg9YArC5XxjPdPCd/rv74InkAu3qy5/57cqKdPklrxoB0kycebnt+F83m
bHH05iWbLW1jsqtFgvtI+YdcjRVLJVIB6kR3t2zwhdNKkWzFf4a9sEJyDF2ud7+g5MzqZd9BdOEj
e3ZMX2MjHr9r1U3lCbAs3Qiqh/0WZ3iNi6xdVD7ESqBqaNcNSm3BDNEgRKsxtQsPP1ZbLjJJ1/hq
uhSmz4hcCPgo3PpEWYjePxPKcDQcrpjGMteI+Y+1z6axVT+VoPrVhXum9z92dUHC/TbTrndzsh4c
/IRCVB+a2fKpmNmr3Q3Ppp4cGuu9NeeXuszeNVdiZVOyiAFlLisAXIlSPpd++q2jSUUziGbZJoOX
2U8Egr4+SqhfpWVHpYaxEbQ8QIe+3AGTedhozTjreUeiZsRD1237Bm1gYTff1lhhCy3UlWmQlUpC
I4wrHdco64+A4RQb6vzcW+ATZ40Htu2io0sVAlZK55Px9CNm8EIr3T5bgih6DVX2KMS5DJoE8BfE
6D4Vp27KKN0RLhMWjAus0g7pTIaHkbXWjmnxN05buNmLIkoPJvLUzNQp8huDMYyLo1Il3JksA9SU
dYFQQavbNafdBS4jrgn4H7x940drqQfsI/AxnoEI8GkpIcpP49Qrl2B2bwEemYWGp3PR9eOLm+k/
OZ3l0nWyOxEkJ447j1na2BBi2ZgvRqE9M1DcDzirlQBWn0nLFj6zforwfGieqzR0i+IRv9KPtgg+
cVMPVm0xDkrY1dh7Z4SN2jpojBMHT7katxdicLiEMWjbWGMgmOktQZvukiv1BOX6VbCH9ewE/IoO
wox+6TA03b7xxa7K6p2rzZ6jSdzQ25+iLGPO0ISMuWbck7m6Kcpsk8b2sUjr78xA5qaWJmE44cbP
x18NGcyVWr4hr/l2UGUxoscC9LttzGrZj3TEWllf2nkCAhpFBNSZJyNr3IWEPbpW+juO+cQDB0YF
BOLlWMWIL/zex0mimfjPqqONKKXqEmpIbI0Ma3pOWTT7VHlv9ZCzh1YwdeY41sjbrjkbeJYFT1EX
XAfVPKUlAuKWrNll0DMEAkqUO+JdEfFFa4PfPPkWMUvW5ayXX76rPQ9TeZFlYhZZu8G0nseCs2c0
EYe0YE4sBLYLDumvuOBBTq+wSDL0Ivx+6ykdH2oYgI/ATkQI30zHCXBtDq3vNspee4GZsOXBXITz
DyIcjq84WOeh86EbmyFl4VfclZoSt5SEW9/GaFt05n3uxQ7tZL50UgwoPqRhmwe7lu9jCSBGWbZt
JJJYgU08SkhxaIErxo6E4QWCcTGAMi7nHBoTtS8AaGZBOo597Of+uxJjnYpqdvp9CJdGMJHTjW/N
HmpSGEEnp7Pr2QiXYr3fjqnVrjuqOZtGngWlYTNOAJrT5/DCggYscwklflaBSZuHJM20RSVQyKhg
USaJdK4ZNpHNXq6qYQL3nKJhDIbkGeciCYIwoXsJhy4DTnZ3LO9S8o9XAroOApZvZQQToUGXJgDI
yyVumuTMk/sHQG2Doo5gUltUIoQFxo8g9H9sqNWEwpZLo8Q/72rv2cyVlgwVC7eOBykVCgk1MfOT
wF3OmXiyyoh4GInILuQAPi63tQ48Gwq45x9tidQ29JsaFv2S9dilR5C2dToqC0Dlr33AWU68IPca
M1HYTPArmeAt56n4tmwS1DszWzHcl2UMogjyZmb0/qkHCqjbaslejxidZgbnsDkRBWLEFTZnYjNl
edoxj1ka8wnzEAUQ6yQh90qK3DB5qkHavPgzhWYB1chNVGFeY8ZkWHYrfGDeWDs6saXad9ORFQFV
A1oHa62C2Tia8lvCjT2RRGM7MxomMxy8rjHfTWPmRKq5Z1uQDaVglA1bScXHqj/0mSeB0g37LLtP
OD2TVlpp5HxZdOKNoOkbi7pbhPthEbFaFXipwrT+aLEUr7isKDqaJ7jOT8RuLWYCZ5ai4nPBMsn4
hwOVhyULdwOfo1sky4RR0nqu0cVoKjqnwOL1OtifsYW5xCgkpbms/EkBGTuN68hgZF7H2BP+nboz
W44bybbsr7T1O6oBOAAHzG7XAxkDY+YkUdILTFNinmd8fS84lSLFqpL69lubpbnBHYhQMjC5n7PP
2h7Gxj22sOQy0bNrzlF0ABk6PG2LSKf0iqdmYlinIc3f+12Ka1p3sMGWcdvUuKdQNB6l1S4ZeHL3
GnTWUmjvRASOPak5lRb0VS7qMEULLVDoux2mJr1OkTjxie0ExQDR1feZCC15zWimOttnbtkPETG4
hBUKxeq+PIVDTOWnPZY7/BLX3kIVq3RSDXpbWxth9Fg5996FiqJD3sbxoSWnYWVFSMTWaNeR5awj
LjQ0ZJijYvN6VbQ1CKg8epc7H0oIB6t5yi5hbgVrKxLBpWbRlGNrdkCGbzn9OmQKv81yVinlwgNP
st5YUWZ0N8YsfpulzqKaCIDiLNGsxjp5ZwwFVhINzGTYC/HWzVmqBEYTn1UzxyYwKyOmhgCv6MRf
OBftFPJOxt4jz4YPAkkdNb46vmf5UxXE4PZig3WQNlxT2cyrLfOINXcGLrFpZp6sFFR6Vpx6kzuq
lGfssHdIbHCd7o+maNP3jRi+cGpranDHcoNGBXT9VJ3ctlKwnHij+84m6PGswI6clZY3o8eZprug
C2pq9E+5ID5d23H1za/uAOGW78yhOsfR5B1la38HLzETv4woqXiXBPFjpPOCroUvrvvSQNWofa+q
5jEm+grUnTIAo6uGVRdx0w2C5ZSuU6aM2qtrOyBITOk6MwcqFDw1ToCFJnwqSk+6+3GKALHb7+LU
+CCc4r7VURZ5oCb7KrhrquybyCPqV+R9hoy9JXEwxs1d53v9HW6iGxOLvE1gFA92YL4rePQSCrtJ
dNa0AtNxmICYY5naNnChrbRUd5mk6gN3uqtb9AMSnMWaO2rVCGx8mLzhltQjSw8dbFSnZq1l2rgG
XnifV1HNJRLr13Hq3OQu06S6A5ij42oe+4WAmGefoh5fahEDP9ZH88MY8vwORJUzx4s/u8kg9vmd
OcHlcXXxl2ZjxpSDJGQZK0Pm4WssB4l0B2m6FHLkUBH6TS/rs9CnkzTtS8RCsDLFnisPcSIPQrv4
aMmSt3w61ZvBDb4k7S6taspRTe8rIPxPpkT7PVlfJ636aPSQ96y8+yvQdlRJvKNClvWM+AyLDcAM
GoeZd01CrNccmH2Uy9MQZ/RdMw3fByNtblicIFy9FD1PfhfgbqaR6ImLR4QaRzHn33qWOJjvLa7E
IzNSPfoYzMiuvWbVx6HBcjWf1zmBAWYDYH8R6+V9UVC1DKMBIgtY9NhhlelvtO5i5/AcioDJ6JDI
zaL0w6eH+mxyP/KmqRNqDv2YIE9IAGkpTzfahzHVH8C5xlcVQvnr2pUHGOLzSlYw0w2Kh/3Wy6kQ
nppVEWfVje/LdzZs8405ANxyv4X92kJTI2CtEoaZihi3gYZpkrRCGBlhZG4yqu6LiNCkU0hrh83T
Zx/T+X2mW0fkyci4+P2vy3b61ifafAB1AIizpzoh8B6jWX8aqQRqckdQipr2V5lTfQ6c+q/ZlLcA
jTaGP6NMSXhmN1YE9bvzF4selC94inWrlpRrbLOSwjOYtTSpi2ml2e2aoTaUXws8bYGzXvkEMqkx
JuQUDeV9vfAKbAPlJFWFeAQ+Op38ZDSgpAqsXgCAdEz/dGuX1A9JU5X3CSWU8Ovm1dzi6pd4PH8m
u7a3IEThFTjf5OyV1JXX73sLTZrAEjNxHRCZBWwMaravIBiRi5rsjezNr/4E35lq+McoHD/1sCM2
RisW8qFfr0c5fkiDuFv/9xMEp+grYbPir/a//he6iK9FOdVYILRKJfHSO3/u2+/Vbw85PWwe3x7w
y1c2/1S7g+/F6nP7+ZfOOm+jdroDlzPdf2d5+vzP/zjy/3bn/yDPwrf8IUMgmYI5S7T8P+cI7ouv
yec0fe0i8/NTP2QghvgHNCVLeKbu4gyzhPN/pAc0dkmbZZLHAQ45Q2H+zA/Y8h9kDnTHtSVJAle3
0Ew0RdeG//t/sssCnPt3SgH1xn8nP8DRr7MDtkV+1rVsXXokIUyXkrRfswPukBWyGAGVG5JYjoe1
Xrfxm8IlBTi6lMYx2XM9beWlpkuQpZj6Q+8ZwbaBWL6KSThv46HltSq1/GwkVXFWWxXl62fmgkgI
QBpTTJSFl4AV52WpLhw6vT8JYwgvbfas1lguDk7xD60JV8fr6+9N959PURKV379Fn99eYq8/9M//
T65BDzXKf778tvX373n6Of/2+gJcPvL3tWcgJjIt+CS6Z0tdGOx6Tk1h2P4PKXTdQOfAJWY6i4PQ
j9yUK/5hSyF1+UNmpLPr72vP+4eEg+CCHsf66L+ZmvJIjL1KTNmmIR2YdMsXkQY3DQcrpdfKGpBZ
k6dTMnpy548p0PrDVIryMJtowjuNOuG8qqi4UIOq0acIX1y1GaLDO7x8Ro0Ny6dfjlZbpeNszKbF
5rnvyxtwIKRLxhyEuCCYAZNm2QQCrh/inHBrElQTyPKlq6E6lZr99+5Xm88fSh2pXQ+2j9ynquIN
woOFsDuh018a2w77/rmfVV0HT5GFBdVP0yFNCuoXjIaZlhZRPc5DFnej5TNVKyZC48i1dmboUOnx
6/e0+WDzj1GE48zZtE1qCvQm/n9ZOHT1MXLQ7bqRt1c91Zhtj/3N896yxKsCmXR9ZDLzfKC+9Mra
ZYc6huQWJKNuJAE4TefZdI4xt6kemMwq57j8RIn0ZUoo2RsJnRwkniGL5rr45HTjJ1nE8X3r9hgn
aDg8BUmfHbQBg90U4GWEsYwaSew537+63H/c7q+lZVzM/3INScsmLGAauuHwBH1zDUnbjmFoS+ME
mRxIugDrkiwNwfGF6xua7b4kGrNXe1RXbUUZmiOQCkSvbLfcq8ZM9XKPrROaJ9V/tan6XlE6V+4Y
tWsUnzrqjE3EguCimo5J3KWAbTqAicbB3nb3aGLgPMbRMRsCgv+2dkzzgPI93HxXVtYhhdbtT3G9
BK0N/UM9DclNk+qUO/lO/s4xkb8P3eepTawttr0xwhrXh7yXuUfb7d0jVCywOD+7aizPgSJZJfyG
5YiXnS/HarZJVAzpGaymepcjEN7YejftTcpI9rrtc9O99I1uyIibLvufd6mj/EZM+75s/z5ULPtf
PqS2Xh3TehkVGpADdc2xLkT2sxPBd6T8g3Vp8yRmweokEKpm6n/KwR13MWKrq3Q0eVfMw3enNuq7
trTk9TT7UEhHxzm8NJmM0Zr8HJOypHxpasi9LGPDjCimB+2yJpIL+SHP208g8RJuVlTLbbx4gS6N
qVn1NQXuISEyt6REQiZ34ZTG6zHopjt4bqh/IyLjv790reXF+pKW5+nnCst0eDhbzEFtW6XtX1m4
9aNO4SZBrZNhct86Q9Bs7QQriZ7ZrkxIFcH7CoZyeiDIo92UwC2oCfC9K5NCumEQnynXK852D7OQ
dTSbc4HZIHzRb89jXrlMLo0Hw7gLpqh+wDrXBneB3bTvGIQV5iHs4U4nbI6VwLTD7EeSJPZ9Vaft
ieVu+D5Mgg9NinO9NfSb0YjbAK6RFZyiDJh/0kUn1eMC/f0vYy960Le/jDQk7wV0qdzWb+5pgaXE
NLppeuoncHVL4Jt5dS2SnNJj1SbSKI9URpesVpdRtRn04ilJkhqdTZmAfyAlIjWLJNIUUZYcd18S
YJ/X46R/GwuHx5jWHAZNNkTThXeboDhKPSJimVZq+9rJ/PxKbY5CSvtabTYUu8D/Wo563nx1gMih
47H2BJeG7a3mtjU153F97s0BqetoxqBfI/vQgbXbUCzeXQw7BwcOwf1dHvQQGLzvCTQu1BYxHq4h
AMkfm0QE8qNBQchGL0IS1HVQ7H7/c3v6m5/b0k34gpQ5Ms38N0pgP25j03IHb68PA3WrjmnuX5pS
1350QevKDMzZ3311DItMBt8c/nykGhR4p0ajkd+8HKK23nwNJcXi+R9t+J99/a+UtSTtSqZp7cCm
PzZtUlMYUFFE3/X64vJpJ8cB06Hmysiyft/UaOq1BoW92hNPIA6voPSmPw4aURDspBPdPI+pTy8N
eGjUYeozL3vwyIlutNK5hOprEMzwNcvRGoDUteWR17S8YuZtbkJ8qlM8T1TfWQZVl1vS3PB4R2HZ
zi3lysXet9uDgzKXurbCBemeRlTFGHO+6ozAfFJbaqwDJkH4ML7qI2p+HbGu2tg71gWcKH2IL6qn
LS8BtdVE8Xz9h+vi7auV6wLQvG14pmMiO/ferAxGzw78IRZyP9RThmptMMnXo94O0gbkVpCLWzVm
zMYAKL2bcSeZW7IoAjlw6BGlyGzUa53LPCbEPiBZeq1vJ5Aals3CKqgJYU6TE9M+D4lZbuci+Etx
gWB3Bge1ldq+R7KqEdyaHcSglz09mUpV4QsrJpx3lA4PQIgpFFyFpiQ36A6udV3XUE3ryZF7p2M+
MmkjB/XFk2fW3j7JZu+gYWx4aBrDh/MOXlt1X5p6dH8c8jLG3ME71NFu7na6cnYvh3JfwQuVZAKO
aSEoDFOb7ZRoZCr85jLORccjXAThHpXYeMx1QH6lYX2qRz/eWk31ZEPSOiTglA4ZRmP4NP/sj1P1
Y8/LWByOsFFs7wrq3bzSJyPD37ockSP42R01+uFDP/qQU3TgZrVl7soeOh00pqFc/f4iUcvD189q
GxWdJRwWr2jLUJgtD5dXb7FUTNEwopGi9LZJi2mVdiG5qbD2tkUzAFUzRSeuRlc7ol4FhlvM55a6
h/ez0dkHgl9ovpduLNtu27rORFRu2ZsDANRDvdqNXm+tIm+mEBYaxT1QwT1P1PyseqC/eTZ65XvV
G5OiuZ9Ih6/NEjddNaYa1jbrqSimM1B+cnX4GtR15t1mLAn+U6/JrfquWhqOHvTRu9UHscJ4xnuf
Bduwk+GXqMmDtdEO+cHFSuvOcCPA9qIJv7j68C2lwOweb9XHMI+OMCxKfEsXcqM93qoG4cB062bz
R1yMqHr4OU6ZE9D9oSXvqxnxcwznl7Xx68kyasQ3T3rWgK4BZ9lBPEuU9u1kuRXaXJu6AYwomcq1
75nZsQhcHrBqUwtLNnnL50e7oE6tLFgShUtXjb093I1Np7mq3DI/mh7iI9gppGfffKf6pPqO3qok
k8CGF+Gy8rBmXdzMc3I01DJFjakmGyIQpGrTCQHvhIhAbqIyO74cosbFy+dU//kTy7cCRno+GKFt
c9Qw4tv7pQBK2zTnLDcnwCk1znhGz72mumoPDrDJaSI7vBxWUVt1bpZGdbXUI5RnD7d4dbbPQy87
k076G3RlYCl/fuDl8ywmDQiBMVnMZa/aob5TdScTpxpbMidVO4oe3Y6FHnBf9KZY1bJ2b+Zy6J8g
634s+tK71K0h3wX5X2pUml0NHpIQtepGmRduyxnSu+rWFuI5L8kpuYc3BUyPaKg5DhAa60rf4tDV
aVeJ7OU6sgvAAMtudUzZWIvVebh3rEKe3LTvKMVPjG6nUfv73FV7Wm+Sp3pp5sWRHTPAa8cnieaD
qjuqBii0fpSDIYuV3WEON2QuGF0McnMfN43M9IHC6UV9wjcNKhllp5jjsNRcqz2qaQtm85gUc+Q4
GQ5WEvLT89gkJHJzE7JSGukhYX+5mY3QxJcDqUMPAdHlBYy1GL3SwYGSvxkKwtJNNfKDFFsHN6rr
8+DaGm2jk8hir9lRiD2kF6j/Z3Avw4E7hfrbsrZYWi1E1lAPgczo2jLYWs/HZEaT36odr47rorOW
efUtJqT+sS7JLjihq71nvZTe6BFiB9X1+nBeESm2cUJhryH4KTOidifVZX2/ovxn2HmDz1+6vB5U
U6nneZMV0UELHztj5o0RmcO9IGQ7v49SHniw5btdBKSViqscrWbUoXwdcI9YlZH+JQ7n5gY39PrS
DcOPxlhylWlyeTMss50+VuZ5/PXosXwyK5Yd6vPpMOxDrW33kxnLk0m+/hQbGMBxS6XW0HIBLUNq
Z5ATX68LW16HspU/dhdhylXGR6w5T5+P+zG0HDPFcFJqnlJ2Mp5m2xmeG3K048my62EruW/NSNxU
XA+7iLBjtxO4+h1iXknhKjVktDLL+bbuGhRxiaHfq0YfG9hm9TDvVNcfrOoCOxDGCAkyHAJIf3YV
OaoCtBUKlgC7+xqOiCUXS4HkMWot/3vetd9ti7WSQXnXWo51dPIxmcVq0J3QJxeAVl0HegvQPz9t
LqrpW1YdIPi769DC+U2NcfJYiSzNyw41pvaqHVZBuOjlEwWk7j2mbUXyGXFdgbzIIRGepSEOVlTp
MwOJYneb6sYel57P4A2ZhU1hgV9EXZw9x1s1+ugcrEKUgrokTuQyhmrNORSRUZOqWQ5exrrlONWb
lo+qz4cJ2a3fzyQM+806BAs4YdgEyhdcsm7Kt28nzcZlro4GfzOmzCBZrZRPBaW+SdgW913Tywc/
mtdx5hRPCciIo6ypWUKAVD7lrRNsXZknwH/DakuILVqjd0eGmRZPMPKtHTY6kC5/jnl1Ye3C5ddW
Q/GylTvpE1hIbTMPuCksI2r452fU9wzLqVNDP8fl8l0vh/4cd8RgIRlaTrpoloI+BGfEE9u9HVHc
qOtZAVmhz++9Ho+8KRtRly1dtcMGCdHzAkeE5+T3pTm252TWb1RPHdVkLWViOWXwL180hzDQkizI
duoQP08el/DvVgfdf1BNHyz67qXpkj64zgCDrdSOhjLlg9v4IcqB5Wg8Jmce98U6tPQQmBKFAhXa
wd0kCrpzJo5tOL2Pp5JpJ+B1jASYj+7UwTri1A2pEFAUTYsvaRRpd0zy/Tu7S7wV6T8s9JaxuDP9
O6obcSNPKnunumrH0CGbSrL6oj6VhWPCSsG6ASeXboY+w7vI9+q7ru6qYzkSQzIcZnE/u2pnuxyR
uuL5iMCOOSL+u1sMU32nDlNDoOAvVlM28FejYy1RyOhDQVnByHesDKjMWHDpMZdjno2n512NZf3Y
pQbrvByLrRrEuvGx1+dPKWiD8uxBJDnY3V2A8hOQYlc3fwiULEUirwMlQlrkh3RTOAQ4TYNQ/6+T
79IWEStns8ewEVyGzd9yQF7zowln7dSR5ac+XXjnLsNasZXBpWlxT8zS1LnPZplTVUhVZ+GQSTfa
8bvok+i9hj0EqPsBtl2b9aBAU4n9jEa8BPMxnLmIax090QHZy1xAIQMcZc82nggVf0tGeUGkCILA
6cc71QTB5wEZ0S2ysO4q57K/+f1z4234gh/B86g2xPbPMJnyWm+iRTb/B7IgtbERTZlqQOtmPOOW
4Fbo4D2jC3QOeU5MIS6QxDlDJm7CQudRrXenvgS8VDvjViJE2ZuhcPajdE+ox8S2d5Pp4ImICVlR
9tsuC3e2PWPd2SM0E6M/7OO4HaC55wB6wsV0ukjeJaM37WYz+B44/gAQovCOaaV/BIyfroNQAiRz
seMuJiTlsnHvDSxuxh7NK6mLI4Ee66YJWRKZBiLnWlxKD1herpkX29TcBTn8IYwrQCFo/1ECjHu8
fIpbA5zetU4BRxq28BLG0rwgQ8t2feB8qvoRPtYg55O9ND5BDiT+GL9SgknJbuNrT2FP7Y/JzBFC
Rx18sJpx20PWexCs4W7nZPqohgdcy7agnN21+hCxuOlKb8zxBNsof0q6beYM2lMX+y6KInGDuXbw
0GJlowFJx1zK/Ight1yznor/sP58u6ThkWdTCG+R5BLUXxn6kmN6tf6UWFoUjT+1kCx0gLqunA7T
z8bJkRnjJkpW3wxSHFsa3AMiXtTOcjebo8xPBaIPR5OHl8YMJadu9L6WlVUefAP6TS78920y8fOm
VXiefS04u8IIzrUVp394Darg5qsFNX8Qd7RLcNgkk+wQH/v1D6LSetTkEHabeqbcz89MOINLAz8L
j6mAihUuNGejxsakCw6e7uAnW+YPFbSeVYW6YVNXY/YgMP26oL2/0RsveyD6MRynvAfpUuGa7cOa
WmGTIU9v5vJOFv/FvNffGtocGFeda0WntP82Ywl3ZhLhntVWRw0yAjS4yaqrmrxaqqAmT65n9dEw
plA0GrA80QY7PA9fGyvG9bxzplsmee6BUxLc4UcHIIUqnauqz6oHC7Rw3HLR9Eaf7TpRsED1Jwq/
1aZqes+Kr80IvtnL2DKjQH2dx/YflszyTSias0FQ1PEsHmCOLS355mz42LehK0obHCV17yLT+xjl
9zFDzvnclF5fr4sZBwwE4sFd37oIu8pxny1/HD6IBbUWerF2YPfp16wsxY3lUnQWOfgtSP+9OVBx
57bUxTeVww0NbWSNeelBj8v5BgsX5KzoXnqBZm/Ce2j04HqOKd4k9igf4ziYcDhh/eC5lXETNBDI
0bR656KUEgxX+wV1qaDiYxlTjV27q97ruqPqaUbhw6l10EsFWPgEcdPB/THNU4rb+FrqFbhnXnXH
GSrYOON002aJj3h9iK5rw5oAes9LLflwP4oFsGkRIekmC6xb1Xf3bdmtc0lly6gnpCWosV7X+VIV
a/jFpp+QQRcRr8slQ4cAs+0pGpk6Yln4XLMomLSPv39L/JvbisSp7lJyaVu6Y3vLiX71nDAQkA5A
tJAzudU2XiJ4RuBQiQcPHVjC0m+zut7ynHnEeQZ1MXY5XjsA/G9CWe2pr/t7MzTjeq8GSxejciup
0QvFYbXHZwbW/bKlGjTNcuO78wmxGynF5x3Y12O/fVNMVrkNcf68CWpetdOyDphd6qBqP+uJ6E5r
kBIZVkw0GDdnoPKoOasy65BO+i4ynS94bqFmxO2uP2qokY8hrmpH1cWfqDUnOI6GmwH5/buZfdHu
SgqacLPAvtwXfbvzcEmVgy/2lWkI8qT+1SA54RCSimOZGjOqtNL+w/tavp3mc0sxueeF7fKcc23j
zZlAlA4hdA4q8gJmtO+CmXiF7eerEt0v9vZucOcLqnNiwzZvIs9pTtoUbgPbSc5W2adnrUFf1QQh
3PiZ7NGVGqwpUzwXGeDfeOjt604sxvG21t/oLBUuLcVHVw3P3Hcsh+zySJ402lcdv6gBHmPTuwMw
6aWRmVGel6hjFxSnrq6KUzYH0yE3KXYpu3Rl8FZ/NKtpeBQy2k8LbjrsHKSES7i6WGLUnQpKz3qo
LbaUxKvVaJVyMaEZPoR57MF0rbdukxtHHH49pLMMeWGa7GNjfKpNEmN4NzM2tqTYgS/wRFi6Lwf/
/LxkxgDgo5u2kw2WMov10+/vmn+ZW3GubB3YDOfLtlifvZlghp7VxYiNy41m6+mV4xHpMiZreOwK
CB0alsrozunGFNbhTH2jokE8Ksy1NkGuWFAlXWhbi5bQ3puisvcab6b96H1kZut9qfHl1GHBPUAG
0W5ULlY1WRhq+1FkcK8cwh7oHrx7YVveIe2bL6EeoZrUi52Yx343lixkF8FGkosNM8X6PYQ2rOWx
/kk1XJGdnvyFG2rNepq6fu9JcMsvTZ60pD9f+uoYv412YHnmbbTMH0eVJl0a1X0ZQ8spsQ34eczL
7rRN/gqbsgPNGrsQenmnOW3RblIPVWmTgcg1LQNxfGv0xQb/OCPhMpA4eFIOELI8CmN916YUPqpV
CstLf0NwGSqew0zP0GNnJ/XcP2uUXhPkya+ZmMidXrrGvZNQylHkn35/FVArzsPx1zmJywLDoijM
cqWD7fGvD8+untJJtm63yXC6vZYRhdStJAi+roR7yGy9OQQp5cYTCxXYL3OIhgavm7ivvqo5cuEC
j0a1+4jTD8UkRQgAHeeGq6yZ7ot4psxvqvYRjlP7ML6ul6eoaiKT+mRZJR8JFI3ntuQnTEajO+Xe
TFhyRmMvl9M56NGegunOavXryETg04OsPiagYZ8b1c0gHvfznN2EzdBQj6C8pIjNaVG0dcYcE7Ih
Te9HqvWvEt2KriZNGPvUQLMM2exLC+NkTdwSF6qY5zEcyHLwdgGz0hua9dzIG04Emh2eYGAZnb2z
rCfawQj2FN/uEfS7YEr7fi8yNDW+HW1N0nv7IAXnGvhGdk3wuVuPfVQnq7x4dMOwOFARmh5roVO6
qsbJmGxBmFO5jbcUGvBlcrasc41IQ3NUZ7s2accMwAUxb68D9ZILvdk6RSWuW92sNz2mKYe2xY7i
igXrycgD89j36boqungD0iLccj3ussDDBjGQgMeJZ1L8kOV7/gdzzoyf7Q1vooCSGUnEW++A015b
XtXIBg/J0u9hve/qNiJgJpvHsNI+abiGnFSvpppvBcR+3gZ+6F9rzH62Gmf5MNR4jA0NS3CqgOoH
YpPtCUlA/TA3mgFaMnavtZkECmLlB53i8XoMKgg1+Mq1FOvtPNFD72AeY9RatRdLEy2WM6oLZO4u
yqmGm0T6mfpP45wnsn1sw/ekHKcNFyol5zXAfkvY05FpvTzk+mEOQ4cCIEA2TBFoitjX/jCtFG9E
l8u00rVt3NaAQvDfggZ7PRshrIv1gms3G6eZmq+lNd9PqH32+tLUi1xJdYPxIvtO7JImODZjtdan
1tziDYnhu3TzbdCS3SvM1DuFy6p1lL13Ul1jbsODJsUGK0BxyEdzZZJx3hSyZiLX5vW6imEuW3o8
P0ZyfAhhFuAzYkfHhKk2uQSW+yXGRtfuHzLKYkFlvXmOuLZrozYEO4boADni6z+7paQ063vRbZoG
nyFntoYH38D+KZb1dws3K5sS7Azxyza2JlXxaOxRfxh7uTSzZvGYM5/q3B1O1rKAC1MdJ1HmD24w
45Xg99h0jKb7bqZyhBJSLlpei/t2mUQZSZofs8D5HBtRvDWXtK3K3QZkZ//wV1pvsmzq5EoybYum
1rZsZzn5r6aakqJo3+T/AQ8fQ9uK1IrO9tLgWQBZuuK95yfdccILl8oRblTVNQIYu4UrzmUBmIkK
g+CALn+i0ny4G8yhw3dJaFBPDX4lcmc7b4a1XTSte1ENSfeDbZUusxCGym7yd7JEr095UfY0UPIU
1a13Fp1H6XQNPDucq/jdwFLkPOuXJtow7ca2zZzehw1wWnI+vFaiwKHSkH+6zggPAwtFKSf+sNz9
d5cEeUiDC0JIVu/um/xxIdLA0tyh3QwBkq8sB/KsGtNPCUkRetnkndvvyyFsrmqvdmCGgF0nmFDm
gXPQRziRbup4124W+6tR9O6t1SXuLTsRCzVwsULYU8Kobmc7qG9jAviInDgr2KVRbt19cOMP6u7v
EhDJAjNFLGr+8De+VXotF4Rno8BdYhQ6V/6bCJVRjSjb3LLd+ESytmTEKSYLLUjmiBTta9BZ9VE1
cWAmV6x+y83LGGU/VFPaGMYFQwY9b/SMtesygZ+IJ55sapvyioBUH/nbKjujWrPJlzu1eaXPXnQq
R2gLbTRv/Ggsj0TIKRoyR2OdFlV/NvHJWWF95eDXMSTH2iny1Six8E0ccA9e1XY3Zu+Y78IgvSmS
6hxY/jrWfPv/4X7xHH5kyyZ+o/MD/Xq/FEnS5SM+a5tx4Jfo28k8wixJ1k1lLEZOxmXWKvJw3ojJ
mHSCsz225k3rZ0+JlCE4kawbV7bIEJJU88WyyV4StKHAEb8Eex+5GNtqrnWHJ0r2aI9fAWrKB3ww
zCEEW1xU037uk3YDdeNdkwTjQXND7NAMbQekel1Nqb+ac5TvMuyN23wYP8aVTQS7Tb9aBthUcHLf
sW44V5Rofyol3m/txwCFLKht6w+hLoVJfPP09OAnItO3LAfZxZtbJW4K/qqQMkx3ZJaDfn7aW5Y1
7vXlj1Bbaoz8RXkNSsxbd8kef6j4oesy7FxNb3WZKaddN8k8484pwOE76dpnAbEvIe6dcveMxae2
F3plHua+bSlqs/blorEspzCF2Jw/4o3n7A2bsONSYJnWcr6etfLGdL35Uhcul/gC22591vy/n4Sa
/xqJQSvu6UR5KViQTEN/vUrmEoQNTuBMTALQMemUwRlqJmy2zeRSyGB4KKmwC5OEKZBlFjt8usO9
JvRv/DgdyX7fR0A1WkercbXdUIxbv+jDc4id+xkTy7MedH8NqPSOebMwdDmD1/gFsLxJB33tjJiH
uPZcb37/N6k3wa9n1NMNQaiP94RJzuvNNIBMJYWrc9lAem6s69Zy155mZEjHbHFsisLdF/ifjsTa
jm0D7qRDDPXceOnoUqAW7hDxk/2giO6WrP50i4uredKQHMc+aCKKDF8at7PXpIk7cB0G6aDjIJLu
EIcBpKO6gnKhNie9HI/D0sxDvY3HCOs2j0VQZ4uTVmjBcUkZZUOc7vuyq66joDvZRKdu8NrsDk3a
yFVnwhZwaqsgx7rJyxqBR4ETkEekC8MV0R+Mhsyvj+cQfyoMjEVOqPkyWzWG0HZhBiko0Yy1n1Qk
fEPw17cm8vPnpu7Cr2AUkz88n8Uy7Xh7GkwiO6gcXYVj/fXS6hDBlxq3+ybh5wI6jWk7wjHNv5TQ
eHf9V3PuP4Sy1s7AmLQzel5/r3XukfiVOITdeOpRL+9mXvY7aU9f4E1YR9WMP7c6gktXlV7JtW2K
eD8HRDS1DiD50sT19JjnAgPGbOpOFJuG8AOMLae3ALdV3f3hovs3fy1KeUNn8umRNFGLvVfTEysL
ZedNXMyDgNdYB3gJdJ4cgDa5ySY4TBive2Ri/8K47G7Kt3ZGHi2m7NSYuBK0WRO7uO5uQmq2SZTs
IHFm59lx+k1rdsUOId3a74scubrTbUn5ElwbxidJUechrLBrJ1FTX8997209kcWrSDpodXs9YW1P
Q6qLwsvFJmwKNISHS9P1OEbLQj56EasJ1RTBVJ7csjpN84QJloDhLoZ2uohp2mR9ndwHUGHk4Pa3
SdRQTUrKY1UsawbHG/BMzOf3hkkVNsi9kqWm2e8cPOsAjBbREjt11nlFoDrx4/IPV5r1rxNgAm5i
+dHJUyHqMH+90sqQNag1+BVJZvOGGHx40EEA3YRUqUwFoCWvMUhGQWrAoLf82kq3v0R4rZV4AHr/
h7LzWm4b2dr2FaEKOZwyB1GisuQTlC3PIGegEa7+f9D0iLbHe+//OzAKHUnRCN1rvSHhjZdPabWq
Co24JTqApVEY8/KWtJpQTwoa09hozDm5EdcHC0FRxx/XgaLOdrZnNfLNo9J6e2PU4j2+mLhNdmp3
ABaO9sbs3YZA5rJqFw5ydeDlwHYZacZPgwNZheXgDmWNj//7pThn+pGkMzR+lN/jCnqbiLJEgGJj
2mSNrOYtr7Pua2JWYo2De3JIVfcm8AOkM/xUW9qD627h2MWPdiO6m7rxVoGKzLtZJFAEqnCHuesM
nMS1pPHYT+N7VkLRURdVaRfP1oTjcZJhNj3gNhbk47eWRMxOLgNIf6cHR92O0WgcHKO49yBi2OyT
Y/yYvcbcoz51HvtOYydJBhxiTLOtmnhdNrNNrq+TKZtXl/2I+WYPTkTGu8Qc9KqGBDehQcHUejAO
YFdwGNDQzfIqRV8pujZui55IeVZbcJ6Qu3uobd99mOJ1Q7yNDYN+FONYnxCS+V+qzNa86vztqWeR
M9YAbc7Pvd+XXV4ZjwTWlGqjhyWpzSF7cFBZzgYrPUZdydM6dPSN2bv1yURWaW/46rHG7W7XYHEP
c3aKzlYtnrIqvgF4ti2rCMUWMIc7tbf7XZRMpNrc6s1qrWTF+2wi0/kOztx4zLlJRW5+yworOiWB
ioOSi06aOztAhcFrTbr5gH8I7i1IFUHwrsKNV5q4OEwB4UOXRGtQ8e7HkHVIhoWMdziJhj3GGHjH
KRePYRBqNx5BEic29a3pZ8lRHvAzcAkZGRjA64Rn/vu1LH+u337OWa/RICPP+psH1a+3NinXriIL
z63d2mynSXmtuzJedB2So0rCLiyqlL8Gt3ovei1m/xHzCwun3RAbFlswCSe9h8uMpeCyLiqdMNBL
kMaknSdxX+tAWzTGP5p+Xe5Mc92w3l35de2/ZWyrUACsWIahImBoQ8jbmis9Qg7xrkqaEzT34FQH
Gv+rovyI6vj43/9wa16k/PKHk3z3NMPCUAqilfr7woy7qSgHwXVkT9gL5GN3HPrK2FddemqxPdu0
CmqM4IUEygk9Ahnz/Qk8SiVJHyHIOqCgYbWl8ZiMT9Pgmpg3ltmuDYxzmyD61I+oa2Cqgmq03tu7
ykvg7/g4GTppelfldXkLpnsTkx4AOBlZm7GrALHwPG3JdVRQ8HS4V974wQditjLpq3qA08Sv89HU
zr0aZag0pSPQErzp16HS54+ZhaQfnKbcxTfPzByoUqhwTeg8YlK+RjeHLedQo4SRxxgouZ4g9lQ8
1XOcG5CFeUAaov4fi1/3X/Ei9sa2I29XGxFymd366Z2tj1MToy6SbgKPaIdZeacSMsoJ0jkmi31d
LmWRlQn0erKs3mky0LvT72U1Yk06QLd5gDz4VoMKg4Lm9aUOJV48ZWASRvgd3+Nt6yx9xeo2Riry
e1kHjl1d9ewZ16zz/VOngYZYKebowABu273d5dM58ZBcY92pfpgBeqEdobpKmGcvNcQqCizkGtmK
L9QWNVHRA76XZ90w3UF0j7fXeh19HiSy5n6j3fyN7W5/N/IKWeRFlj2G7CM3baZ4B9RE2lNohYg9
W5N4yYPuW9E2yR75NTc8s4Xg/RXVIyj7sVsjC+68jEJ0rGIIdtWZ77xMrkCdFOUPNAGH4qYYrRe3
Vg1STXm8xHZ2OOSTTbgEDOEJBvWh9FyNoIooTok7JcmW/6Vyg7MaeQ6SsFjikj36Hw8V7d97Pocc
ma05FlRwmOK/k8TMMi8Vw86iDZqE4SkwnY1oq/TV6BAwHnB02oy819/t6tnIyvqrZ2cTiY7a35ep
OT0pkX9uDKP+ajYT5u2urp70bLotB5J6WPJ5a6NovIcBb4yllnX9OzvHp7EOUHNNK/6nU1zb3GTC
f1GzvoCxxuhL1YOnoE1BOipeeUTqbUWgrnwMY/NkZlF1K0t5lxVbT2tnTdkCbKnH874TiFQoIHzX
SZCry3Lmh2uEy3dc1TjuIPWoRRjwEvYynucS26XkpDUgnyslehJa8s0dbPfmUuo1rFkS7KVlURmE
d1SNOlnIYo/zz32ViaWXj8bZgzKH35T71epCcRfA/WR16+JobtQePk2lYh9w1VRvxvlgAWNde2Gs
LYx+VG9SjwDRAoUjd+p00HmZiy9hD0/MscQXpFWPLdf134iBrexEcb8ZRAgWrUt0IW4aZQ0sfLxp
cQXi5dNFW0x8fx9O6tyUw8O4876ZDfA9N/PTHVoYyjJw0J/skzw411EE8hSQy43t5cFeB0x66Cdv
OPJMn42/BthtQFLXVmPq99zr2Cg1XfmcWhXKtCgwvQNj+QjBsH3AE9lzOSD11fHllQYlW6Mnq5nU
9l++XT00o1bfgEv9ljUhfOXBi4ZDpOH0KM+SzzMULtX/EQTS7H/t7+GVEwJS2Qcjiuz9TiTJEboT
jqmirIZLFFokSDUNkeFss6Txb/EbxEWviZJxY7NK4mIhELZKQR8BIH6QXXqs0PdV5T41FUHv66Ga
i55nNAdQQotrfTh5xtEK6x99ZVHXI7zkZR9ZvvbuyxiuiNa0q98aVDSD4TwBR2lnwJhEjcmDGXU/
F691qRLoh7J7EkRgEG0PIv4HLP1r6uvxri6jZCPikVVC2Z5dXfcfFCetb22zUXGBod4i2rk0Mmwy
Ua4absuRl1yQa8Le4Pz0vRfGAbadDpGQa+ojNIJiKzfh8oA5KEpz8hS8KW67DTa46bxHHwaoz1HD
2mqOq7dwKtHGI/SV6E5tHZKhbpciCQiFSWwkmqnZYmSH12xyF4sGPxhfCt3Lb4Satg9+W2BGZrbw
t4b2QVa1Wu+uR0xAVnGp6Vsxmt5N0BuoVvnYGKDUsUzUSjuzA2x2DeGFvVFX2p2Ik2ClqDxoYG9+
DfOs2VWR+qIKx2ZnqJb5IjBLEHs27+e0jQZ80CNAKlGSfWT1k9sV5te2rVTUW9tgJyBRI2NaEM1k
eQrtzei5vVpIvjVIftdom6M8qDPOsQicAb1kR2+O6Hf+aHHydt5szmWRhoc+woRJDtFqLO26DHot
39NbliHus8ZgG+Vt6EbmTbUSJB+8TWvw2rVttyKInqUOwsaO1qN5NKPPLqda2OMo1MFkyGJa7IR4
vmz+qY88xV3ED1fGQDJgwGtxLSutIdb/x13579cPuuYAS4m4GY5ts7D9dVHLuzLSm0D11iC2p7UW
1mzFJtEgTIaurYreEEk7oq9TkudnEGYZiEHOsFkzdF/fpJXR7aweiWB5SLBC3iaKwoIBcWpCCT5L
Y3lq4GOSYv48EKwWQXGQlfJsQIVQTJazSnGhZldGbnM+IEd+wy8cPKqz02foW/qLCqlrZVtiOGtN
H2z/+yJXM4EK/brONXksOTO8VNM0VmAEI3/9LdjlDWg6ZfEW4Bb+VyUptkn7FtSRdX85aL22DUwW
YyiIovDo+pqySkzkAlyvwyvC7C3WmgFifpd2okEvTV/rx+sUNe/YvvCcO1llxglZXHZuO60s7uJG
Mw9GqDd31nxoiI/dZVl1lw2NeSisoL1UfdZH+KNQnw4Ydv7TV9aNhth1ItL2kRb6d7pVe3edmjtL
xFuNtSxeG/Cw3qgKXlY14eM7PSlwoyjFoyoMYojzQRiBfmz6PAaqMp/ijItC2zB2Z6UBQiHrEpVo
Ifa1wg/ex9AY0W3L1Z0sFpm3VLgvXvirq5tcR/Ru4k3w7uljtWT3SwLHHKIXUcQrvW7Cd30ox105
IBAohw8VNAD7uzqG7aOit+hUqc5K6PpwDg1Kro24GK8clcwpPfQAK5bQKteyUVblQkdWaujyvaxz
0gG+AWiHhWy9HLIQufHMOckPQDQx2xpeAz1xntK3zepxwr1SqIS2EgxLLT2qtnKyKIyN09hbwADp
yep4bZe1eXYt5csEzQ8SsWqhLx73mwD26apvAvvRHsz6LtUGBMSJPS6hk3z9U1851NDrb5OrOWwV
xbwpyPQXM+we1KmLvxPlfDa9EZ8QxFExW1GIczlYCAOsK5ayB3+j0HrzQ81WaJYTecoy9zwhlLlr
FHPayWJkFAgj5GP6zcbIpund9i9fi79hnZi8FLZAcIxE/U05H/giE+rKNIC3/harMSIYUaCu6iRq
9zlqmguEE/sEDEslVskkUp5xXfLgiyh5YCX2mvuFf5QlcKfi3MHyDgJt2SfZOvHc6V7trOwRztZe
aU3jlSwFQel8cpayqCZEbW0troAvhLfIgVRH/Ncm/+wKRT3ERlPFfw98SYTYxWNqd8WSaIO9k8U2
aZojzk0pMKMad/smL2+HAFk4NpKEEgjobkonN1eyqCeI7qoZaBF5S8kbEXCRtnUGE2sONhgh8J1f
yyEU8G0Hf25xvW8TpcBzGGuwlZtZx9avrDNvcP15LtnIUWDCrhrPIEMubXqdG7KthCh2aWtH4/8w
Ts6pzrP8t3Hzp8tP+Pw8+c1gnpV3qt19nawHt8vLb2glpKupLtDjQ50EsYLMwIIzMr+0uCeSAdU+
gogEmIhd99wiEnvwIw0lZdU2XqykPsse+P19d4yqxi9XMbdjhZVrqIXRo94hNil7FJ44OABU3kxz
stZGWT9PUQ900xTk6OpY2ag8yO6txGM3AbjzzZzaF14gVbB4892iQSzeUp7tQdhvpFrVpRIOw32s
WN5G8bLpKKexO9e/TFOZoXadBto005yu0xT1nIlUa++YpZm6LFCs/89zIUr9Yy5XKV7me4i5GoVt
AuJ0sCpTwzilno3hOve/vJPJHpPjtGu4Vbn1qKOshxwJSyO0NvEhjzwvvKlwCH2u2dosSEj9KMpW
WWxmT2gYjmKfe02Ak6BBDANjaeTcMwFaN8zErqyK9kEeTBQMe8JnHhgQy7AeLZ5PB3uEpReUivlY
IwLyiPf2Qq384qH3/OixjrL3WOjTV9GMKKJmiXr2aiyAaiS3V7Ih6SO2crryMglcFgt7SLbQHr23
zuN1OI80lYj1Uc8mhu316UJtQ25ZcSp1juzAkpqpUp/1LElUHp49by/ZQAR6YfWjmDXa8x3SCzzJ
lRhKJXIbX7Gb+LsUOYLGXhsDbejRDuBiQXlvtpLok2dlPsQ9UH/XyB9tP6ZkoeLp6f6d7NAh/A/Q
Nw5OsrEY8eL1M7c+yKKiYJWA0X1SoMnS6GfeX6QHAtX+UJC+NUND+5rnQwkKuEGUvK5sc5WWVv0l
bodVbie4XLDnBd0hjPtQr+u9b8LeAjxcPOtx/i572OHwgHo4KEpbPE9ThExVF+lfhs+zwFL+llWf
J7JXaPX6l8+qy8ldYjb23ZS54fNgErVyAihyZdmf2pygvjkXAUka22KS2NKufG07h6BYFXj7xFzX
k2Xcdnlbr73KJXYpqplHWBuLPBEgChDI3idpXNrI4CM6+QLXMIN13NanTIt/HMq4gA6mtcdrfWrw
g8se17rGnm5stRR7kbkzzfdzfNRnyrZM1L95rPgE3jmwWdLWvdrhnWG1P+oUv8MJzcFmSXaRDR5v
+ZOahvtrlTwrk299Vmp3JNq8s+yZ2/5LlVYBoFznVRDkO3i+/uZaoX0wEc49l2nhnyMYastcxbh7
IIGqLGoI7Os2BmIqm2XHVHeQw6mw9tBL01QWmas0p8hPdqSxvcs0ABhY9qWtSSjiVvVEd86l+gAl
fS6lv5QwW8bYlTYPAeKzqqHGSs6muRfjrTuxyEQhGiqRnbjeXWWI/JzknbXoenhMWOPkZ3loLM8+
+pZ3o6KSXZd4lzeO9hTEdvNgzX7Ac6l0Oo0HcLZzwkE/y1IQxuwp6op34tyYOwVOIh5Wd7KoOxAa
8F8PEVat3v2APVRlZThbJVhUlziN2UpZfy8SYlO6aN4J5thkUyflxmsy6yZBTBAn7Tx5xzeOvBJd
ay//q1My68kVjrJJo8Teu1HVnj1lBuJg2vw936YurCFTM/SN7iX9wWn0bUjeHEDxXESxdTvk5CKj
oh5O8iwcRuhJn50rcJDWQcMl8KDwrpFdgORszGp0jphC+LflfPAFoqKFWto4BxFxkHXyLK86F3k4
DF5+rZdFywxfhkQd9qLxLfZ1c5frTGMRKrey7tJA9uA609gF5qYKLX1Dbv9rVgz+X6OGpHfkWx8T
Px1P/yx+JK3skEcP3UOZO+j6myD3BCbzL5+DWpxDwOZaH34GuksOcpGX23SAG9Y8kb4btaq/xEWx
MIJ6fIvSuDioJN5WhWmOb17JCjhKG9yj/91Nn7tlv3brkd1ltw9Lfa53Bjs/ZF3wamltzaPXbF6m
WVycCGv/UcU4oyOWQTazalZ+khffBx8tnDgZglce2tGqKw0LZqAbbx3Vmo5gBtPjkKNQZk1Ri6lI
5nbnuErP0RwKVstmVQWt/W3SMYsQbho/DroybtD8EUcTTeMbvazY5NdG/QRKAJBbEjbfQ0z7PL1q
/raD5hVRdf21L9JuJbIovItjU9nY+bCLcZLa4Kk4fnGtD5W0I3krrdihJT8ATCvGL3H5XVb7ofdb
NUwxXJyGqX2oPA9BY7tvdhiP5G91qt7CFKsJq9nZfTBEz6VuZW9eE7NN1PFzk0W0Y8qFYKNyKzAk
fAbijTQto0Ug3z44QDRVnr95mTotPRFjf5IY+UMTEfYxtQFofVwar4XZbyenmTV60X9plf7BIpP0
GsH83kdlZ6xiJ3/WwLwRNyG3mOVEKEyimHiEaFp8FxWpsctN/S9ZamrRmcgHp+JkENyRddcD+irJ
nRJaiCiR6ZH1zlwl64mLEKZSNpW6cMaqPURdNL6V4feAB/WLgd/JTZW2sIrm6i4Is5VeTC3Jvn58
S8aP/9gLFfMfc0Xjh6GFykuuh8RY6ibY6UTq7wPHDbc2+8Ulogd8QBlgwFmC/txcygCYURGvoJso
w+TcV37u3EeIOoNK0W7R4nXuhdFpd33bIfJOWz6hkuBM043i4P2nsX0+trZoj3lvFFteoOO5DTuA
RtylL75mEYGoCu/D7iOAdT6XOzvIddnXzkdGlmohmh0qOdlzHQ+4pKtFAVMFn0ThNOVuYr12tqcu
XllZn76lmvoCIc/8Oy7vLLbci9xHEbvPQYPmutbulUL919n42fof+ynCfEOYrHmMqu61wzn+QWSx
fgoL7DQHHbJVHqNShl+leVtNZXJvjO5fCUmf91EfSfSk6nj0uzh4HjVvL/vbLrrwRuPa3Dlm8d6S
mHKCAAAcWfggZ8sJmsN97Ir+FsbuerDGBOPJCE/bCL3jZpqc90JtP+I0qu+hQli8EtFBN/TQfceh
BOee3sXC3YfEyFr4vpr788bL1nzVad9i4vmmVx9mqJjvRKmxBL/FMY3/DkxvVp1hOEjhzXXzwTci
E3ODCmkpSrLRtpofZw2+OdjHWOlO1l20itJoQrC+xepHTnAdJwfrBlqesN7LFAyiiYL58XrgmdP+
56LWOs1xmg9yRIG89X7Cyz7zog+379UT/9Jn4NP6LESVHMe5WOemvXT02t3J1mAY83U0jeQj51YL
EatNXZv5WhZ1M3Z3ruLay9DO02d+eRzKcjxWZav8DChFH5dS1XcokyRH2XW0QGIHcwZlnjbNw+w5
IXcd6KW18QNsNEy8LB/ZS2hLhcf5TharpghPnVW8yJI+90gtsEui89SjrPPCJt3nJnZhvoTwWxiW
1ySYzpcRVRduyO6nmIJo+sLyEvUuUu0H04+8t6z37GXAxX92stzdxko3U8U6/dSMLULZQCGfnSQr
WZMW03eDPaO8a8Da/TScxdh0Rvblx3CsOcHGtVO5trQIbFLN7YU4sXUDngHBLoBlL7qo+30QJcrS
movAscxNkGjBRrYatTWsYiuYdrJVmIqzqFMNuv3cuWzatyIPa7y/8uFlQPWnNBvw7ZXhPbEoRayf
HSDMvmqHj2x+CwEmB2qPto9Wwa3OfAWcIWvB17hyqiWQueooW6ew3AWoxz4iiVA/6IQEZHUUadoh
TNhpykFBkOfQbhWYlvOUBWJocNvEOkiHFO3xkIyRopCAm0NO8jBNr11eDQ+yMODPgCSA2+/kBjTA
1uHSP7JCfKeK7HWI9OHBSsLHPtQrheyxE2JXEmBfkUMlhQRsmbc9MK6bHNz+T3UKryFow3q7lL1N
ftBbfT7IhhqM1E2D/Zys10SlHhtAHn0V5k9Da912Xeve1kabPwUlZttY6Hlb2VipU7xPB6KFsnVM
MmsvbHe2isPzFXqks0mV4nHqrNnQiyqly3+cybpr0fdcbGSvff40BO6luiPJzqVdP+lRr73XSVuC
ES6SDThb7T3QxFHEdvkUDrkKcXJql3kYae9dAD+xGtUR2Sffv08L5VUOxzY6XZaJ3bCHImhdlAGu
OW2cHpNJN17VxMYYWk+fyLoY5zGZnuXL3BkjHQOXgpjy3EsOchs7OcrWfw+SvTLA3dGsjgfv9Ac8
oZthSdeiPJPgBXmmh0GyszUN4AlQBqsquEqvnf/72N+muoAh5s+9Tu/wVlmXWVMtPAFaBycCFVuj
+dQd3AmIJOptU1bqe5u3YbTyZeWl6acBGZ6ey7wS7UpWysPU49F5ukwI2rff5oX7gI8VVlVjEIxr
C6HKRRMhhIfxfK/eZqE73bpeteVRORD2yn5UyXo8M8edHRQf1/rL0LDjnu8dnmNGi6EbnNWyv4XS
JgtyqGOEM78ZOUHYe3xY/TkzmYGvnZaAZJqrLvMZOtq3Y6A/REnAk7zlekk8JbklDzFh4AGkffSN
06UkG+Shbqs9/C0Dzhx9r/UOZEoM+szvZG/jHda0zHHtYvPjLqsIDYefPkKeNp0vVqaJaNa192U0
expQsUaLtZucTX6CgOJ22+T2Q2+XYtEBplnLLJ/M9yWNdxf7Dtqtcy7QcKrgZJrB/TUXCPytXMtB
bZhipll3zh0B6Oy3Ae08XM5h92a5BgrZrK+TfH6KHbOYiXms4jQUa6q5iUuvPVWp/xaBm95dSgX2
0oYemWgLzK2Rw+VTJMzazC2yTh4yOJDDYlIzxDpUPVsa+Df91Cx7V/MQRGTdbRQrXy6zyjo5g+wS
hW51DNMYoObnB8tT2dqYI35FPTIJLUIApuF0x3D+Vr7iq4BIiI6AbOVgjePf5cjlgQMIeryma4qV
bAXW6C5bsHVQNGiRdbaTQWyRZYRvZxQUaoSXStn+Y/IINaiJra/s2AfJC8RfcLmgaR+jwr+BuNve
+i7m3G2OjpKmzJoDeQb0UJRP0wSu9tI4OJAzfPzf4T8Vj62V92dEQFeyUU7m9wX+F3aPeu88m5uE
AaLByYtslIN8BeKtUr+1iDvtZFbLyx2CfdDGMIC3xf63jJZorEu97HuNvn/2/2mO9p++127y7LP+
GoiX9bjeXOaWpcv30CEcdtkdVlKYH846kDIK09vN/R+qJteNSOeI5l52hRp7L6tkSUZu2L7+aaCc
S878OTAT8OH+MJec5rPXdXrZ1cKr5A9zgZeNbn6dXg6Uc33+QWIyvrjVvKacY0yf1bKnLH3+BX+Y
7z/9Gn+Y6w9/1H/6gcSgIl1gh19tUWyt1jHvlBYJa9/Ls40dzFZT82pTEZZ3n+R/yTZZYxUKhrZh
7wC5pYNI6uJUjOOTLE3kqR7rfIwRxAi7ywoVb0tvnbVYFfM2XvpE904lwfQB45t2ECs9h4eRcDXK
Fsm4ujS0LYpwLFt5mcnuaav9MxJN+QnzWowDZGU+t7gDoLEJjyutsFX84O1DpLfevRNGHKAf7JSs
0hHw+6duSFnTl6WWrWUX2QAE20DNHDj7Zdg81vSKY+mV+BfNpdAlWljl+J61unsvB+ktOwlED75d
qwbk7DYoYdtLWSdHdk2GNmdSuptr3WQ++AFYP5yFcAwiHWVO45MsyVTVZ0m2KQ2aAHNPmTqaS1Wu
53e/9rykuESK/9RiyGCDp2L8ErlGtKoULKw1YO3sMaKnVHg/12Odgz7plJwAsMW3TabmeGHCH5GG
YPKgJmFy8QcL2qJdw4stl783zBZiZR2x+rbMrz8NmOtlEXgf8OEwWf1x3rmb1+jLRnBLyS9y6Rak
4qiQ0ixIWGTgcD31MDXgAHlGj/Yatus/p7I2jjNFX8peUatMNsoxDLjUyg6BUfuzSWi34y90t8M8
VSTrnMAlqNLE5kqA0zjKQ5Om3nEErNrB7v6nMs8U4i0w533Rqv0+ynlwg06JWE4Fk1eAllR7EENz
7aVNznI5TX3UscO237XsFm7rElZCDwO6MurYWWX11G270JnN/hrH3iZO9h12aL+7NA8t2nZKqJ5E
obv2dghwTHeDwFtfmtsq8U9TfSwRetZxhZnnrzxzbRqDww0J/7DQ+2jjOyIFM43GtqyDuvvjTDEx
110UavKWxL21q2st3OlqQVgnyDKTWBh2MpDjwMRCwLtWhbPpTFUPT10+WnvZa8gcBggVkoTZz4yl
AMkd7CZxacB2HW7LbdDwHrSMoLsczDR3Fw3sFhL1vzTIzq6mnLCWSg86gn/aQtZ5emEiW7KXc8ia
62yNZUPbcs2X3gGpnITqs9KosKvmQ1Ao/ogP3fhNjxR/+1OdPK1HJGuTIVnKkvc5TBaVArs1uymU
ZdewgHaISUtWHwTS4JSYXgD4F5Lf9SC76TFiwL/WOy2WbTxlu6XdujUpw60m9aUzLC7WKsu1NRDB
8FE29sOPRn4BrHSD5mvajMtL/kLHseBuLl5SHbJoKdPPRVQcfi7+NtanFVu1btFyfx/I7U2PJIv1
ZYXZ6041wulR1zPt6PCOXshWWdenDY6gTXAnq4LJNtdqayOi4jM+DI0OQ81qf+2f9QDJulgtwJAy
ZW96LeBYtkiteLcI4GsLm4DPbVY5xa3te+kK0Bnh42CgeG2Yz2RrGgAytifyZSvZLII4W8Wycu7z
+7hfJ0zIRy1DfZi6VRIpGJeZqeeCK2jBmA9dsr6UA6sa76ZyF2lWhvzb3AWs6Y8uMvlj5W6wNpBl
wtQpZIdZKc1H2LvuporD5iYeDZyV50NgFPECBNUI46kPidVZ1UK3K/N1ynNnk+huvwFaarz60CAX
ZhOMJzfq1b3rxvUidYkGxXpgkr5NrduC4MOs4BB9C2ZV6aIk9T25yS4KlGbb62by5Pkf/x/oyD91
6Yyh36Ad8FW10Q8DpWQ1bH5+XyHqE1YspXHBSMmlnDyQfP6pnqxCtppwdzjkhXeKbbf8ioKfSoZA
S541tKFXgFBsrp1q2OpjjcdQ2uRHgn3jtm10407LcI/NfFKrQswKHLWRfSUbfRvG+pOKFMd9V2tw
0PLW2sjIvO2bpEU64Z80Z+hfnfNlt462+am3EVOUu3Q5puW220Tz1v46piiV/tW9JSI2LTRR+rdx
mk03VgT9F2VGgQyPaB5VIv5z4XIwqkclCpo5m0B7hcvfqNeQcgiLH+oA/kPilfeBa7T3AllRUuTF
Tn7RmFA3xN7QWsqvZA4IIjfCTPeyaCE0IgdFY9o+lka5k9Uo7/wYpLHnvulmY2Ul1a1jaAyvYesG
D2NUhA+VJaZNhT3RStbJQ5RqeJ5ORrK71iE8cTC8wT3JUbGLWiUwgPV1Ih9o5U4PQh1ZciaXB90N
tVWNte6ln6xrU/XvSXikCIMSFxARZOsqQ0SDuB0yAhDgghtZJvCOdl5MAm3s8ggx87mTY2YIi1w7
GWUEVQ4VnvVPnXBeLrg55v6yZ5jxKi5YXHirbPjSGGV37E3Rh2svwgF9LmIrw/7G7J7hloB2z6r8
LA9+ruXnzMjWBHP6k6yaaqs9BEN/X1pRZZ3svLA2ITg310jcVdJou8jCgSELa30DVWj84rjPyEyl
72WeJjuClD+q8/i5czqefjXyAI5KZDTTHpAo6LjqVH+PabP2IDrFvQWXuZM9WnGHu+t4aHWtdJbd
IPjuvx2QeNxZiVj3OL91YuM4jfGX3b+0PPuJcU75nZ/X+Rc7DzJE4vQbVRny9aD9pQ5GfZIHhTXs
5Sz0gmhladksWpi2xz4FCYcQ5c8P3NojXo5H0iauRQw321+ODionSBmyUE2hfwBF3uY57q4VirZr
2ViaBqBfNdI6lJ6mvaxTAnsmv0TwYFx4GjdO561YB5lfOrc2lvji8k31OnggG/O9CBTzy+CxhkSC
Gl+pLAcwEKH1JAfEaodvpZUin9uZoLWCVsXgyTulfYnK7GdxbAJS+CkemLI1lq2yaJXK6VL87ByR
mrwPsOlFcAYbPDXycG7ogzVsMe2p883wOMb5tEBYVXtyG6c4e6qzl41BR1XQdItyaO0HWZUl0ffK
yJOTLLktWu4MOeapGq0cnqQkxzCHxVw3LW4c0eTpSp7CaJzU1DheWoNY4LgUqbwYEl7ZQx3bsCOS
HIRN9VWuz3XAfksx19cCkfMUZHWaGz2/g49abi6PYUtoKPbLaCmbckezepav002KLN6Se6/bt0EE
b9LPmqUtMu8bKf+FpnX2d6/BAMc07IKUVUVy87NvTjIOdLXhyr4AjM3nUiVImTftTT7n0AEy7Qmg
iC8kD4Bq+aM4q2UCIzF3/Z0d+/ZdY5KgTvtc3PsQSU8GqKyFxFcZti5Oeo5gbOsL41kWZWub6fql
6KNctBgao8KLFqREpSf1Rols1CK6XrufCAdiIhXlH5iAHix8fF//1CMLLUQaJ5GTfyA+nvav/AAz
b5+CPMh4uKVnAR4MIMp/a5AB9EF7kYNYJIXGZR49DH8MsCLyna39/xg7s+W4kZ1bPxEjOA+3NQ9S
lWTLlu0bRrfdzXme+fTnI8rtUqu9T/w3GQkkkmWXJDIJLKwVK7BGLuXhmqevZdEMRPPCxz6fd5Ba
Ga8mrTG02CIcg9q28aqM9HNBQOlQ9n67yTAy72PTqm82jWjTKGl9LRcuZauBPdmzQQ4lXtZvQmuh
W66C+r+2kjb9RvYMC3MVSVJjKz4hshLf/TooAQT0jBICyWkK+qsxL2Wj+qewyserBy+YjZhvB5St
GB6VEt9tQSmNSzo+3Db5gztcB8MJH8Z0PkRhbUfbaWy0Y+OFX1s6AKOtoSnjvk7o/5bg2z4bqZCt
0UGPKFcGpcanuVTaNvTDhNssnsarhMsQdNrnMYOwM1Uzupj5OuQ/qaqRwybwamLKf9LoM2elmU52
80mwxIlPvgIJhv70Z9zt+xTbWPbdv6v7Ptki18r/pDVaof02ejD12n4IO81+CKaJRO3dlple2MUq
cqcKVXcCxyCrfsZE6zGDcZxjXX8E4/FRNSpqRybY+ou9DKkSKpsMTuX1JCvilKEBdIOskWfs6zwZ
LnXX95fbbsP5WsLCuEZIDu0JVY++1N1TAzMtAMlafZxbvn9xzxSht02JeriYZPE/dUmqUAaclQ9q
kJ7F3cdlDs+yOq3q2i03YZ8269m2jSc7zMynvvE02oF59V5c5uISf+1l+6FJu0fxy1BC97L2xrHd
UxWmTTXq5h2yFxAGN3WCmuHIrzaMDM93XzJmzXO2DOJrGpoaJESGJE36tYsw+dp1g8q+LEqBL1XU
wgunNSpsw6N+NsLR2iJDPnyeUvNzVSD/W6a0JyHH9/V/hpaD/VlBM+wHr6DkcNufoYFBU9/9qlng
9J+X0GK5av3fq5bt4CEtiTI0qIcnnQbpjVP3+bYqC86mi6+YovYAkfZEMeYfH7QJzeOEiqGxREiY
DFE10gaqlJfK9p0nIwuD81gkH9CJd3ZxgnZnStf4Y2YV2mNTVTPC1MvUmwZvbah5u6k7/x9nBjXQ
o4RPMehHcgHjXqLF92Z3tzABxJ52Rmadn/9tJV0auntN31HV0c42KaWf2FHHeigc6LLGoD+pLmT6
tPzkH+ji8ylraN5aTFnQdHVedUZZHsXHGSf/kGpnXg+bZ2cxYIaA8xuBjJWsSVQaeNpG71JlKyGy
kKnKB031uAUtH+UVUDXCjr27fzpyrdNeG5Ph9umyyTfpISqCdjrcPx2C7dWg1fFJ9cKXcNDnRxlq
E7zMqgLcW42LMsOyoPPl8qNwFqUoSINv5jQG6m1L3Cj2wZvDj+ifqo+NjZAkrYTQBBrIkUGSNIfz
eJHB7rzxEhXUCVDOJB32L79dBVs1ShxUBslFSjovj83+TNugsZLMX+R3/dnPeHYbQZw+jEpoP+jL
7YVmLOuNiWK2t3EiZC0l5Hdxd19NuUGfFxqa5XIy9MvMpVMKWTX7gt7HsLJIUkHmYYcfwyEqHtpq
/HbLUyzJinmJCDgonMT3K4I27vCjF3jtMQozyPSQMXgycyNbeWE2f6taYMC6pqeXtG2UQ9UrrUsz
KZnxFQhN9D4Nx310vL/EaEYa0mXm2nZ6hfV5hwZX8XB3yWwu4r/7KjQO7/zuUHVrxTeeaTIHu01T
DnXJkvvlMOxKab4BGnaYCsifba+u1jVUErvUSqwnOxisJw9irp2ZedUawla0Kl1UFR78Cvr5JUQG
gIQxejvDXk8DmnEMeAX1kndY0ZGMFrUPI47ovOiNY5fqlbHRkLa4qASLT8JCkJKoM1TuWlJpfVvb
x8hvXt5n3KLq26zyWx5DCfkBsAY0kc2sf0Zj1l8Ptqk+ewv3KYz8+SPNr7A1+U2wV9Wanp+ZF/TM
tH5M3E+XI0f7cB+yNOgeQPp5+i5urq5vqGdZ5Hyq7iIdSg9Yfk/9MgR+w49RpvYEB6fMsizVQbov
lJyyPEF9sXPS7LMzGJwqSf+fmxpSAeCLuf1z6tVfqfqiDrAIyiBdGuyjakCLhu9L65vks9sF9t6N
DG9vkEH+5Grp1amD/k+v5DU1a5LxqULg9ey7yF84dB7/GWxlPYDMbuPMrXUuKDhQbYKREpTCQBOl
BZNz+zXv0dr2BnLdPBlx9Xbzc/Ee5isjHalh0qwl5L5AQ3Y5q90pVaL47PqwPoAqjM93U3z2siAz
GTJ/BgwBhJj0aGS0m0Lsd0HDXD/7WZ2fSaUEH/w0+kud4AwVa17e9umk0PJ+fhbP0PfqOYq9L7J0
C4p50YunJt3c90RGHq6HOiCptVxVhlhrjtTMo4tYqu3ZF18rdvcLUZRwDghlvWZOs2+pZF7rZZCZ
tRzoqGeZtwV39OmGnpMvYN90EnW1fY3M0LmiytYeaVaCaudf2yc0sDZOPiEdu8TetruG8RTCIn76
eTUHPcYoBgNiBIi1VhGaCpuiQabEX3SvlGn+KYOluJn2xqSg9DJCdRjliDy5gTlvcvWHGavaQ0Yx
6XEmxzlvCrfQNhYPsq1AcrzG8i/5PP1sGlvaRFzffZ1DP31MeAXfc99b+jzoh066gkNiU/wplgyp
A0vmSqaT34MO00OkAFzl8R4is1gPMzRTZwiKNQRLq7n5Yiqt9TGd3NVUu8azvVh9mDpryCCAgS1m
3SoWqqnDY96PzRo2n2qXcYSIwa+jlsqTzzvWloXdZApAZru/RGbrPI9B5Fwr7q+3YI+XsLObJN8T
WUwi55mXkBTBr+pj70efEwcVp5WadKALoMkWvuxpsYQbW9i0c34L6KfIM8oucCzzqxxsbtskJgvV
325b2LSd3OfN19KPla97vOi2wOb9Wodqc5nqpgJKP7cOb32yLOGOxu3Yyz19I9Ey+AHo9psNbx35
mK7g2LBcTAaHVhmQE9QvEEo7RU6XPLq0mxycCQjcYhlKkoBTYBYsw0QFg+fXSPUnpN8TcgCc98Ce
9OobM4YBi5b02AGU+a842ZFDdcWTjptj5fjWWSkWda4ZAWBalGgsMndKaI4PiJaPD7oW8hv3y8zD
XMkBvdrxCnhkfwv0lmWJgQE564AL/7PH8k1rm06IWLQqlLYruST6SpVfFVdEaLxrq6svNuQdJxuh
nasMUxPDU6knRxCJ/MDF15sZmnAdz4U3zsbTX0KyQicYtX6/F+ztRoHIIYkucaOWm5nejE9OmEOV
gdCXb9XKJ3pqH/vOmp/KMufcMkU+cK0M6kxaKO0hs2HISptnaEzqYzUOxb5zYu2lLvUfEkEn4pky
WvYlzLx+i5qCcbazsCHTYDvmofa95vBbWpMbw0m/kKDU1BTzlQNy/A0piqy8oUGxnYZ0e+jx/Ph3
4BxD/1J5MbQG1HH2cWv9qSxsJTK4C1PJ3ZRZ33R0KyAT/c5/j/Xoyd4jWv2nuCJy7NTChQHl1+V0
fQDyCcGj+HN/uDRjh5ZyU2pPLT3Bm6bwk62YtKBpTxnqNjRhVn/cXTKrxwklck7HIVJriN4UM983
4JV9mfnqk4TA18EtgLe7tZiyoGY8ElzF2MjFjSnbZ2gGA/PLlWMUx0/WIl+P9NJ4qdwc5N0ycGNL
NsgDaxu1akt9JcsSaEzlKR9hWgyd4NsUJqiHiQar41YH1ZvIVCG5Ny0KrJVI7mWZ39OZtED3xtAa
H7oy/NJQVXq0QMe++GUYbIx5yA5VPPcv0TjZ+yJz8o2s5sgSPOqp/4csVtweHzQl+kODseaqK3Z8
NZdh4KWM279dQiv0z4LMxnrKD/HE37aY3oxUn8zCUbEfZp6nchG0eYDvy6W6Odyj9RA+gC6wHrv4
S5lPwdmF1+VsL4PMfuf7XciYdnQWxvPm/7917OB1yHV9K+oHd2GEuymzm06CLItN/vqnVkL2a3Zf
yNS6R4BYg+lqWb1fK1YneNNc6J7D0bDQGlLd4hj2BWg2eKTXozpnnNmsWDl0c5WdIVXNzjKblxWk
unamA4bb0+xmo6koj1VOB9lAnqf6hU6zJSGX1YnzgDYFOn1l/mHSpheFAuLXxNGM7ZAsfasDJsn4
VZd6FY12fXCGCyfZoNDkfchna9/CF3SulyHO8qk8im0NKvRDnT7sokGPjo6YEqSFtg8D8BJ/m9ZN
/tmwk+moaRW1vrT0qcMPiQPcAEEeTjVQLlRNhmir5Z/HxRLXPU5Mq7PStWL35bnM3GNTWt1nAIv9
QYmWBqPG7L/qYN5dDiJ/DKBAt61aKwsliPGB7/27hxrIH1lb8KwIx/SJWtNKzZvwaXZ8Gu1VPc/X
UHLMmyCIH25V03apkEq5My44/o+wfokl/oBXtBU9S8W6MRxtbdhQDAeJP30s1GY+068Lf7fqfYmj
MbkC6bDOE1LXK0Sx2s8kFyLKt0FGDRYzgcZlV9MFAgY+NdeWOxm7VLqwVJUmyjxrD9kU+hfxySzL
tNfA9BBNDQEVO8ujx1qGyvTcq+WPn9NsyE93P8qVw4Piu3sJgGV2OPY6+nZmrXjPgQ+oMIb9nkRh
MKzcZkDDcmmqbaMwQRxA+UpD+RVKLtPZzGVkP2jICFBl8OcdD4xwoy9t32Vh1Cs1pIHJmlv90+SD
zRDzvtr3bvsgpqyKqbZ023SFncR/00NR0TWR+wdL0edNmNPU6brZAG1GHqNYSctnERl/jpFbX7W8
S177wzjMxautmcpW5ZjMo/X77IAfEuYJwKn0I5nz7k5N0VIMOOkDuPJhCmC3QJusRIEQBRDHa60b
A0YaDBDXBTFau8KAEda1xbFzmJF7gCXDSrn/BaH5NMZeSDsu3eKBVUafwGtBtLv4giAY4d/+Z1Vm
4it8hQ4Ih9bHRC98vmZ9WE/jPO5cJNxgFQtQ/KzDOUJhUcF2f/Qm0lGhOdfIqrX6se20ne+bfbsS
X0bvUgv7k1ffYsSpWZp+7Al85x9qB6ZHhPCqatUjHrs3FhqBspmf4e+EutHPVKSanPAR8FCyDVCF
XytBGj3ajULVXDW06NQmEQnGvO53eaamH+e8sFcq9Yk/PSXa+pCH/e05xmM7ejE4A9PkEcInVC5N
59Qm20NMEfEx1ot03bdhvkFeHgXVMimt/URlx+SgfJrSCASZvTz7XH4jTnS2I7TtTpfBzfLDFBnJ
PKzo4Rl4yzKVa9y2ynV0wi9RHiM8s1jiD/PEPsW8uaKPV6AL6lnxB8AMCYyUaNVrIxiauan6ZB25
LwYcNk913l8C1dIOYYXSbGLVvDzL9M0QFq+5x3vz3TXNnDyBizlLa8MZsez52oTcW9xYGfaWGnXx
NnSn5wYuiFO8rEoI71Yk+NQQTEIHzrl1nSMKFBdSoJNKcSxUad2YX+AmopjW7rhZKs9moPjPyD4B
CdG1b2KJP6siE8ZVx18jIuHfwqx+7Ndqlfd7ieurxr/29DZzM3c/mha6mnGYaTtz8ssv8dTtCirs
f4YK+gF2ZM4XxfPqR7qHlbW83ie9u0r4bfzaLGT1BipHpy7NujO9J18CBemhzByNP4pYPTZSOk1n
CKBhhvzRRinVKb8KPmuxqW0mYD3XpLO6w9yXJgqcEXzJo/GpMU1ovET8EsGY+NSC9FjdagXeRCbs
vd0v64q51GaShDyY7Ae+bG/L2c+OUneOtPTi8lZyzrWEB4vd+fq+rikvdU4EN5k7BqdbuUkL9I82
ncjHtupsZ2NDybQ3KhvZlGoAuqcN2QZFSuQnOZCRZWwLAJu68cWMjeOgZPGP3iDJ1QZZ8lIrwbQP
AGQes3gONqXFy4WoPZgkmDmJIy5zEltmOfXUn06xZUDKOd6C57lWNJxPhenWN+CUWarFRtHieJOP
Cz/X5F6hWfIhh+xbUBFjMp+GZZCZDJ6BcLIdh/3qphdbaSQtO2RuRMZ1oHfrpv3aNtzIc2fhrYO4
YBSWgl++e5jsEv9yDaACLlDBblcuR5isQxtKFZkosWW42aHdoDKZtN+Fa72CFyJf6Qvn1Y17nePI
SecL/Onkq7dPftXz3U2IHYJ2mTYp0g8bcwqHa183A3pTzJDY4M3f6JSt+IJKRd0hV6cJrulo2N8D
JdoLi+95k+THd34yTY+V2Zv7wJufCrv81mh5y8txYHxyyvxbMSYRmjGiQOghChQH4x5yTf1Kdcza
KGFkvIAnAAUBv9V+6DV1F3QxKjPUF77JLKeR/Da7+8q7z2igtLMUtGW7Unv2kvES2HXz6vnU+nsH
bTMxIWNBuTaJoVPLrOYVEMXCDZr16FhgGj6gqMT97LVZeSWB90P21IbNPax27Y0EQccYo8zD7U7M
Rus+ZgDuQ71ULu2ox0/xpGbAJJovYsmQN7kPEtAwD4HSe6fcNb1TugweNUUeLP2eJgUK+KS5dl5c
LsATTXsxF/Em10iTtazmoWpd8kB9Fuu24ZK6Tf8SelmxRa5s2JqImD11QHJ2Gd3Okx9eARk9Kmrs
7WuQ/ddyGfQ5Cg8Q7hWr0e4Sa0XSs7waajwem179IhIb4qpyzzummvHNrtJiM5kRxJZZVQHvU4dL
qmkPDQX8j+Lq/QkaUdcNT16bRsBJHugbSfStq1bNSQZo7u0979LQpOTxya3L16FW+x0ooeZGUg+z
ACT1U/YpLzXv1C289TLw4Oq2ASz43Df+8ZU1OsNloh9l07zslMWS7UPm/2c75ZJ6Qy6S1+QYhcs2
RtNYBlcFyLWqwrlZZfzAoW9gBdQbSqxOF7B0CxC3Q3az18FPSj9BZ6E45MN4wUvoP5xb7xb6gF5p
F+r6IWsQMZM3jLmJqv5BXj7kPWM2Kpc7kd2vppa8Wpklq8jKp6fKqWn6y3US3jaNwyskqMNHq8wP
7eRE6I77/Ws9cyK6lRKLmaZhK1WMV5vDS2iW1qecNvDrpCt/iVudSQQClzC2szlOWy0P44265PBz
2L4ONIt+RZQceE245PrvC2hVfRVL/CIFLjPZBSvzV7EmKQYsw30RGpR1MLUHhDiHE63Rw6kNgp8z
rRvfml4/kKGPow9uPTseegFAi5Ap+RLWU3VM/X56KvsXalg9ikfLic6OgIfN1czjd3J5mtnNS1Pm
0FCTeKyPcRVQiiyMYdcByuHJZMYn2lSP4A+C8wCT6KpFFfip6PwvLo2WX0BKTnuaUvjDa70ILn+9
XaEUEdKamLSfKyAd1E2jL27hTecxDFuAy+zy4CnY9C5A2ikKXww0LTaTPvbneSyoeS0zdRnuvruZ
1rlXru42+10z11czh/0mb6+JUpY87qvsezOiZmpO4zeSWfG2sFzANmrCwY4/+bRTTI6tAA7iJuhf
khZkXZfBiHdbRfj2Q2Z7K1kUlzZElyS1sosPiAlNVSuuqz1N7nn9rLhtu9INyALdgRKpDA64QqSD
HT5zqv6OQap+B6n20qjt8KkogN2MsdPuHd2oT/5Cu1XGP2bXTj7Hjhfw2JsXnExlvBpzN+wzI/e2
rRZHWw8Cu00/O8FTXWwaJAGvduMllMzsSdslSpuvuykLn5wux6n28Ws1KgVpPDbIoKWmckJQ4Hn5
QebbPOZZVtf5yVuDp1PCD9AwFvsha/8IABmdtdrcN+7yay0lLBl+Lczy21/6/1S5Yg5Y55kdUtqa
U7U+9K714/a0L5vyO5+THAcNjBqNHf82q/zUVmYDeWNOV7Oj1NajtQwyS9zQoq6dqRvoZ6x1Oszp
vBLnPbB3s0MdgrIU/5sQD+rnPdjJH2qsW5ALc6k3Ib0GJ39tZ/ruvhKYVFDGmVtsm87diuQz5LVj
eRgLdNvFMvrJLTa3BcMkZhHebkB0Hbnhxw+Tum9v8pbgqRG97GDniOEwFifMU0xhehofxujhZslC
ZE6vkGQA3YK+i2N+0v1VJGfHruofoVOTdIqd8YMzaMPe9yPrOJlucfW5eW2gLA6/GU5zlD1pXD0n
ZcXfG3S7qZ/8VXVTT6Hc7z8khvsjJ5dyFpdFdvXi2u5RrAkRig++DQ1Q01vRthqb+BkhVHC46rNe
9/5Woz67EdPmVLlSDCM5RovMfPTIAd16Tpb5OOTKWWvNvTL628yoo9chnp2T1Qz81Zd9t/YCzTpR
M0aUxRxDOO0UTqpdhWRKUp17rab+mrhXH0qJk1f0+als650Fc/fRzxCYUDW/PGqQD66LHu1taEyQ
9YDSdfIOjR19nkyn3mZLURP8bIvknOssguVRC7LGR7hpeYmSYV7ekO7m3Rc016lMwtuatkT9z9B3
2yuPmmYZLvmU8OwpzsXxFJc7OAmwZDvFZv4Qz2HxILO8MKjhiw2+rHjg3XoGwYosHWF+64EavC/e
9sJIf9Qs5Y+BDvo+SL5rQ6sB7p+Sa1C50bkOYRFtMzt/BWx5lbcAaPa+OPyqfYriHIBrEPtHiAja
hxqdqo2WTv3rFHB3h2muevQnpX/NrWDV9YP9qYeq79r101eJMszGO8QOLHRiWrxUb1zaeY5i9gng
IUcrnyenpYtx8m5RlFvrnd2GKIVBWBaTdTzarRlf8iqItspcWJ84lIH5LMf8r7F64ZFp/e3G06eq
dusvdQTvmVJm6W23OqrGkfRNfOGY+XN3rUcp9+mgWHZnKZQekb0y5/I1ybP4hWZl5OSz2NrVFg+k
bIZVlN7lP8uO5n+n6q2LBufkYwJFNoA6Fhr+ItU8KL7NlmrC0lnWJ8etvcM4JnRHpbq+qSazv6Zd
r+wX9loSAEn5YCeFuvMAiDxnnm+giKv7r05SfweFVf0VAnu/sfOMKrWtzohORjAttCoFZ2S7noZz
PzrDWeENikLwfBTLArsF43BQxtXqHnOzb2uZkYxnWWo0DeqZEIIAMW9BchW/hB+hGVA88Xu0wWXg
rym82ONVcaP8UYy7OwSacAln2CWazNX37xYkGO03fTN6lbN2l0s6VpWpVKOi8FgncY+0sd5Gxpqn
ySOaktbnoIibhyigY2ciD/k5NarqYBs9RLPLqgel17aMZ28vq1Fbu6uA+8RZVhvHRZDI1Z8ar6M8
HRbJIXH4pSkRuE0aPYRQftdakPIADQqdrdfSTZonef8QlPWjB8FVsO6MUr/6HlCQKnruNC0i2cGQ
IHQZw255uUXlVvlMctA5R3lD8/asQIupNEZ8lGDZy0sQxP2tae7uVzEoYm2HXrc3NhIfAbeiMN+j
NVGuqQC2j9RawR8tKaZ5SN0tMu311ofI4KODVu3TFPRbyvfw9k0WFbB0cPWjBCu86p0MFRa9EvrC
B7+kgRq+jB+tU4XHe7+FnJQXv2nz3Yv/fnj+5c+Grj57sXswUbw4yzA3IWWc35iBGeu89LjZ6hZn
tQbkR0vgfJ++2Xh3xm6pb0HbZSu5uFrA3lKhZrG5VxB4rbLX8Rhn63sJ4r188+9tiZdqxa2YIbaa
mUe6791jEQWUfZH4XA2LeJbVNV69n0anXWkDYBWNWu6jn2i0e8lUgpLVGOQ6yOI6Pdu86NEG/pNQ
L/isgy/6D38erPAjDTsWoj1QsO3uBHr3neKjYX/eFSN/uLJQqzUqiF6hHQtOu9cucj4JeqtOGh4P
lnmzZO2XJWtLpMC+YE29RUr356/IOsrsLQgLbys9uQg+HaYmGq/Sf2ukQ7XzjNDbyKKdZdkHSLFk
7TYsYq+GDl2qtOrafo9Wrh19lEXZkzhIHOWemZ8tw/3GzfVjlxgKwP7m58DRjiR58yjuXPFtlXy0
pq5iv212EqYXBlRDsg7b8LBrEd7m6ARZ+b8TMu/tNwkaWRI7X1I5vUh+v1mXKe0e/k+OdKuFYoxU
VAVfJYzy1KVii9eZSLMhl+mzM9pWZFNk6kUZBSp1WqC5lL+d1m5hW6HijixrrS/0478IhIRK6G6a
CxfRnYFI0QBTpUnorCVEgkGz+WAG/Wkjbd0GWmtPhvn91p4nllp+v3dpS30nKH7cuAmtn9HSsv2v
/e88XOPW/ydXpKzQaS40GGrv7iKndYA2GA5gBWZdErmPPXqCeZBmp7t/qKxuXg16N+wMNRlX9+D7
BbTlKste8icZCIp/Lpx7nbsyVbKcmZP5F2QDyjXVLJq8FzNvR8CYyyzzJvVQ28lfdLqhJCC+FNZ7
sMIhSrJBNCQopoTBJehM9UOK7taKl3h4+6tE+1AvC6FaPdSLJRGuOembNPchwlo2yEBJY1V21LL7
MXXXddqPtySI3eifkgBd8qIMSxAHmd5v1cqoNq6KrvcKrA5ciV59pEhBirfQx13vVwCzhJvmNuW7
iW/MNkJd857FRpzvmG6E88ammWlddDSqteugpB8LXsiWG0thLByJ/1izO9vDxgloIgipON7uK2lj
bnm1tE5yC/kdnacXT+26BZC5kZvOu3uQ+GZKTAcfLTexCC0PnQ28YNo4oZ6s3vCAyu55ejJALD1I
9O8uCtOttkqm3rvdKxu5IUpgspCJ0hVwguHoEUldevKc5HIH2C+uYnHdcuiLGSpDclEzCCX9KG5p
j0/ah6ltftzqe1o+HzpNt65S3jN5lmxgJeRdPAfnTBnFu84LHimbwKnl2ifx3N222Xm7mN4B2JEI
lSFrpz9mVXH3AsBPlp+9iqbHVkwB7stMhhs8Pw0qsv/oj7/xId74qVZMRJLdoLzAHMZBwOb3X8yw
SHe3pP8v81YjcGiH3QfqCBljy09tMpX4gwxWaDawi6DSkC5CeuKzadQxvTq5iBUaaBnTe3ykkcK/
eMUY87dCQzlHYCHe5LGvng2Dliz5pfplOmnnb3rIoNYoe4dXGYwpiK5JQEq4cHRr924hT8NsFxrU
vd4tDLCfkMKgivHrSgrdSytvRPBL8lOS0LKb9kTBfT6JlUkeQPJYLgsxBZhjMXxPdb96lIHMSn2b
iRmo3fdCAQ7zzi9mZqrVI2rsNMINILd/t7+eing9JWR0gA0F6+UY8t3xEXUZ0+lrhtbMVtPhfKL5
On3SnPz/HOH6CM4U1vBUBi6ifyb4FLR/+l3ftMPJ19VVmbf0esVjSom9hmPUXHgTZLBqyzjXrbVR
6W64ucQPWWzPPjrLa00pH27mfZtdWl/8zqDB5d/btIV3Ad74BMCnpW7vG+5xhRmU24FqxlpWZaHR
3CcX4OTxTtlaDDZV6iw+3ZhdF9Oq/Oh0uxMJZWuw8Lvy2npbyKTBTHyy6nsmtL/l2kNBAxRjhaZo
qD/Wdqs91llrTKu5gl0MDtw1Uhf4lgUd7tVpJbbWa+E+GxHjrnqSxxtZl0uYqmqsazemo3DZKMNY
pNG00N18Ceei5jHCxWThdsWbXa41DjBboxq9o9aOwQfb9V/ccki/FiYCi/o4FiCoovTrhOyyRrGF
PGQUP3AvpEaLUMAuU8t0XxVBsy7aUTkj62K/zhCgL+SZMOMq0BUbnzszfx4dgKl6FKMtkFbz0c2r
aCU+GfxQbZ9MqGlbKAVufs32v3sDRUIJ0KZ241quRQMKaSRXcklFSKPWIo1+98mMxD+5JAG0im0t
gb5r/Qx8h3R9t1mC5ao6ycIj2oR7Sdfl9wTdlP0x9GNMszSJZlmUFJ6Y/6zdsn33iFT7Y6yAtkv4
3S0bWZPr3df+e71BzaklGPleM92fiVHJjoqZqE4UbGTqt87Ob/zwOAJFrXb3NOrv9t1XLdV9u80a
E95eZLmtDVrcZOqb0bh1qX+sytolu09rav0wLQP8B/VDVJY4xTYT8grgMIudxMjyPVDM22ArCJ6F
xm4kZ0pSm0EPiug2g1r8P77/a1wYoEzPwXQvlwta98fsWO4OREv22DUcHFYylcEESFhoGSJstpc9
3v0yE99c+5y/s+Agrvf7JaSNbOj7KV9SkOMz7ntlNshHcpxapbGpni3eOSiFwV3nTvOmMlJeFYAG
QmHCDOCKV6xkKgNVBThWIA8ultW7/7fBchlvAZDJ8v2q/9OnB0a4UiOwcPdg2Ss7CkPLTlb/nUOo
qqyhvJnPyMiteBPtT7pAwNCxn89pqc3lUaYSo/OU31gVCJx6QFyBFtxUPd+WEQZb0UBbbJem7JMz
+Map0rW3Q/FvU1bf+e7b5CoS8s6XdogtWnEGO9HyGapPJ/nqd595v7Ti1sUW7oJh5SwsGJZiHIIM
xvWqdfMLKI+FSmHBi1Wzflt461tiusY6NM3oQgK6hC0uuZLMlkUtHGHSQTSpT0gBDb1HYjqx22hh
ok3OVaw3P6dpMM5QYZdLrdEI6SFtUNttVejFVWWCvj8sFA3YTu7wuj2O09420j9hmWbFqDkpW8vw
M7IJFZqKwnp72yPrjpnD7Lww5sm/T4lmm7ae1oZm5r//cFmFHdGGGJT/kQzmtHCOmAArwPOzcrPv
/+P7Fd+vpEqcrWLwwDsYq9tz3TjQ0Q6ofMssLhW9XIl9m4p3tmOzXN3j0X380VpxupNV8d9CxK4H
xCjWt+lydfoV2vPoxsdpGqMTKtLBJnD9ajMuKY9+9GgiVCTHUWs6QsMU8mSlq3tIDZcMiJiwNU5H
N+UovviLiG4SmDO3lTZY5/tg+RZo9T55BQwT7N/5/6cJxN06y1YJ8dgfAmC77b/7Fc+BP0KnS3aY
E2ixI7Pnd8Cx6n1d98Bp9RDlK/revU3EN7h549QoPRxSE5JxiUE8Kr4ay6BTW3wMxorXz0U1a3HZ
iquegyTf3+7nbmVRL6LitL7ftqHjam73fPHdngYy9Wil3EyxEq/fPRzmgpc5reirjai3G3wAfACV
vfKoCp/ghRo5VMwjNR9k3S3Oi/lGbFAF7qrokngbL8vie7Ms4aMalPs0Hr/Jat6AXilhExVupnwh
bZIZuE505aDmgaFpRn5yDdciH6I5RcKpiVaflYTJIIxO9JLla9fUw02qaCBB6QhBskNTgrPMZl0P
ztS3FvLSZeXNtHDzGJiv7JINSmA2q0alXTt2aHYwl8aJhW7mNhPfnEX+aaT1/J0/XDbcd5WjkdFE
lsIb/+8FCbnvnaiNUBfoy+39wwarjA80IX8TzE+jLmU4e/jy/yi7riW5cWT7RYwgCNpXsrzpkmn1
SHphzGhn6C3ov/4eJFuNUm1rYu8LAmmQZJsqgonMc6g+CI0uIzi4pE6vlq/ksVDN0Jvfb3UUIJZV
Rsjp3sWkBXMOdI+ZpeC4Ahwatn3Lc6fPI0AL9X+oSxoMKeFuyMZlp8d18jUEgoNfM2SXkXgoUTwQ
b0SZpV+1KDJPcS9s5AJS7ctQ/eHlkokALw9yjLE9CuWAPoS/dZHzLUmrj4NzRSsghRpsWkgyDvpf
Vysz6dbgykfLQne9jNKlwGPYa2jmJ5XVdizcrpcF6aVe+uucjLnWD4cZtL9a7YCALPJ6duYyRUwz
GsD28x0MPMuO9KNd/fS7W/Jf07dFqz8ttX6Nqy5z50NX7DzrO46qUEYrb+cu9rtL1tVTH0VoUfxs
OCi+0rTpuWyN6BrjjC5wC6P+BtwcHKDbzLqYU2k/o8n6QPoy1NCv7k7uBoQ9qAX6PoLWBF3DKKx2
8MIukVXqb2HqfmhcAOMCzkE86Q3Ygklvix6cv/U4ni3xOXd4ttHKVD/R4ILs85QU01j4jzKZlKcy
ZwD5eF2jfNYYSiZ3hyfTa2C1XIWM1HXv3JsscoMYHQxBZEwO2FpSF/2evNxEtrCAWg4dDfVsO6fR
bXowRUolyTRrpYVmMQOn1eMastBgdj1gOpT8+5DkA2YWVBPpSJeodeqqKszdVelWHnxW82J7wxEH
b+AI7Y1TbhvGycSrFg9o2umGXYAtsHKK1YG8SulFdiXSrNE140QzGtZ15B2yaWP2gh9oGakEADfw
Kvy2hJSOsFpU2YHXUEcRpqfFSDnJgWZUiUmzymrYSYmrd02Fm2pNSDFW26OvikehlKiWOwvfN0Mb
oe4a9aHKLTJsnOI75hDMKKep/BHZUhzFjSI5h6lWA+h7YMnZlgMpWTI1lQ/UW6Dsk8JANnlXmsP3
u5VqDep0+KvjGv8uco0uxTNKUzhKXKavXYSjLeE0H/Bxrq7oKa6uRYvHpK/kEh9S5A0Tbad0dz4U
AWw9awRy8ahEg6Y0LCGKZfGtEoIBBRfIRf83+H6bvduJ/IpTPTQKySZAEge2LN0Gh475lbd42k/F
kQQmNbPjYntLfmj3LtCLyDUgINcztskw6yirAtqm4fpdpVfXKUGqerQmK1A3TrP17uleZPrCzflF
3ezdzYclSinTpLOCO+UsmqbflMV+HmfjYoDkR5TT2NQ79NGGG5x+zuei7UGYS1MaUBA9nyulJJks
fp3y6aycHtaQuC4EJva8OpKS86hu/Lvld9qHIOv6iPVIyejDVwPQjXsue3qyBTUaNJiyaNACDNBq
qImMswWA0Z2SHDupezAoHbmo+HHOtt2CroLacUsUS2Cw2+V1QC9yBEJyKSPVv6BpCRTWYVNUq89c
DCjdUO4Aqpw2nc2ywKB92ru7NfTzRfg2n9FwI/d5tI3r+18gOpWIZjjriOS9bR7GEhQXLY5wwK4d
ZvhfsLGaptHYYWs41IA5Ldt89UEOMwPN6E9vmq1LTMB7C196izx99X6MmBRNDW5otFySj5sVDTr+
ZEgATU9owuu+eHaPxrCSoSQ2aQEkHA3OAnrR2ouflr5fAiNHh2nMgabqZ0W1XIY5sqwdMi0dErUm
misiG9zzExjnLkUfw0tvOxxVjsPLGoQsXWn1p5JPEiUSgekaZKiLbybQdgAYJqMkkqVvzptjak8A
OJDD4PEMlXGo3BYgWeh8Ut5NmegZtCE6Z5iO7LxcU1XV6+oMb2IABhws0AlIJZ+esN1jZ3Ij4+t6
uUxd1AS12qGLsjMtWteT90P4oQNGNNgNdigUxGl6sdTGCRS4eKL8OuAwwTi1FgiuydAU7k/vf19C
VlRAmXjq0Jp1TuHuIq3aKTPPtjOwPZdf5FXe4YtdyO94kmmmBqVz6AlAlnWNMlky0OzVLmqACl/p
3wtDuv/B5e5y74Vxc6Csjn32DxnvnN+fvhficaVOTzPStmMOnvuxz/HP9PMX8/tf1N0lxxadsqVb
O36ZA3EFnc/9yQKhRg7kQsBJ2G8D+lCgVDJ5zgPSJj5NaTmZEwPw/ms4kslMM3UJFecu7sMVyedB
93Ap1tfOzmqB8CDvU93Cby9JLusN0pK7q6vLrT//w6UETuqBMaALM0p8rpnNASTF9tmW+YZFn4aj
bY0Aj4CkBp4wtEeRTM7d2wp9SGD5dd3qrS9Iw+9W+6ohL4cPa/TIKKvWx0sCakBClmzXf+WIYfdD
UxoquTlp5GDQ/wjJC22RlB11dvHWyEE8/hij6hIR70jbssqyA7WIZmskCnoXf0ABjA0WrIA3DmoJ
U5xO0dDY7HX27zrWxADeJB8+hf/Tkv819IPfg/j/usuHtQ+iCqWDwy9IEl3f2Gm0Q6Ib7c76AHCs
wsLTAuDUFWDaSh8VwEDQ9lL0xtOUfDJgUx2W0XteMoBe+cOc40hbLqbBtkAmLARgn5RujYqz6AFM
VYa7oVha5BggMKIriPIfpKTKTZmA7EHuHmkQcn+3VgJjG9aiDsf4m3S9NDQp9jwby/oL22brnPIE
DbnIaapGX1vmdttlCHGKBIwIaSQPnRK8AhgmFxsGciMDzQhZmVb9GnJtI34zjH257PlY/AA+ChK6
cmCZLnZC2F8B+w8eHK1EYpcMdTkOyY6aDFYt1+J8XUP2sDmHDUiO+obHn5Fv1Y6TNswSWhjoUbHl
7DOgWuwBmFRceiSsLpHWICeZFz6K7fC/TDqyoqvu1YV0q3l0vGwbjrbhk483a6BdVcFojRJp4bLU
f4ksd3ekz3QkoXqOIu8xdVChyL28f7JwXNbXS33WAbr+5KKS7In0kRiHiwa07gc9GXXLBSFbAvop
taB1BotJqFZjI9BwslkdZVDHsk56FAMR+NczI3Vc9HCORKJrAuUWNV8A5sX5kvJVx00P4ayivIGL
sNvHQ92cQdXcgJ/p52yyI6BFgQzp2W6KcEdW8lMud7oO22AXNMJ8Yib6WYW2M4whXEW9i6wbGexK
FEASL+cdicrAG/M45kZ0USrdSZeLC0pHHIv6WcXcEyXAaEYDJao8ma2imTI8+EWmuwDgUzqSz8MS
FUZFxQYlxgFgXKPJgNrJuavVO+JjHgGdda1tBgCjEcTwRghACpTd3frGyJFxKMed1nvmKWtQoGNU
aL/yaUoDODpQl/o2kCOqkV51al3Vglimbac4IF2p4VTMV2YVC73VPy0UB/UH1alOji0eAWcaQlmW
YLv5q0g6gxvtrhrnf9jMrRYwanAhg/J7T/e27N991ysi7Y0HrLwuqOv6jScSd0ew7lFRd5e6jH6Q
ROjv6Eq52cDzA0IlcN8LvD3iTVyPV6D4DE0IH9Dtvq4m/4ihelTXrOlEC5omTY5N2gGbJLOXz/kC
Xjsnr/egsMs+huinvSWhgXw4OpS+Aa+WByISuC3w6XxxW0ADjCX7lmXuvBtMoFSRG94M/Kqa2j9M
0fWos9owawDd9lu/Dh00V8mMxCUpx5j/PEu+O1ZGvXC00Qu9CcjpzvJfU7znHENhR0cLRCsXGvjb
zGAi6XwUTIPDNULZhTSw0ehy4FK9TZ2iA+FA7epBByyTzo9avGre2Wkaox/iBFL3IDasuPNJ10QL
dqfkrjd4+JFyQYe6b/SsBvAA4qw+ep8vR2tsG9S5g5nw6jUeKlESA/+rEu+qHOxkhyofewW4It0K
eJVZeXhB2wCpaHgAvUKXSAq+XbS/3iFk/X+CujhA1jcdi/8cvALlW+Y4fim7vDo3oReDnFBOaWht
fKrv5GzoqzPOzLoAnMeoSn9zJAOJdQiIphz9Cmu/iJ2PHvoEZdcICo5StL81f2pWY3nHWoLidc3E
0d+1hGALrdNkdSylZbYMB+3YaOy60GoaXHSeNqjO3y+Et0eOFCcF1uSOga7UX6lIFiIzkcPKcLLk
Ask/4jWpHXSPAW28RDsQ7MRVsppJXrlPyP11KUV5Y0ghf0Bq/KRN+Rd/2wHOX24Bm4e104kG0xo8
tJcI1FqjMDMr8KuSNlvorw7KlXQgSICn8lllSTLJRiB7reFQn/e62rMMbm5Xp9/GfLiEEtcbAoDh
BJzBXgdTyngs6ZVZvh7TjIaRXqaVnL2ZhXyFbulNWJlplss4NAMqEV6u5/xPQGzxNT4tI6MK9bCK
ROWSLqBW0KoeTKNeh+SaLDnQjXo5U7EBzZwkQVbLNpm3t/X++uCSzfbwWr7AC2PUgjVQJ+sZln42
fZECGS3lsYUPNRt6YGhI070vXWX85k7yqJpug1wohLqNeS5swOLIxaScU0CIJmaC4m4KTsqHm+NW
YWzbBsgHrVXGfFsnKUDhTXBp3Aphd6fQS5PxP6RFmxBqy7mFLknTzqcNKMQ7I7qRDXVZ/YmZg3ec
NREPBcqogHpzCuuGXxOUQFy7GlA5NRqjVwIXDdWRgN7CANAyYM8axpXIWhKid1l9+pjHoFXF19YY
WeCgTtIT8JF9Cynk2ueOIc7gaBBnJmdKfDSTT8LyCYxOPEEZrY6TvcfvmTQd/sgiBwTX8mtGfcPc
fTMV9H1kWFHtK7vH6y/ArS/2wEqPLkDSji40exCTHM/ctOuXbZ6EoFdQPjQLR5wxbtQaDwWu5jwD
9QNB1xU99jxYp1aP2Mqd6/nQdaN+wkmfDpCGTtsLz9yTRPrhzah0NHtPRJ4WwG7K/J7Pg47iqztQ
a/9dt94W68HpwHUUmKIMBUyTlM2lRC6leVFuBEQQ/Yk0NFCuOC3P6JRdVrVKACOIC1KYp6FqUS/A
2hO9JTh5glZI0Gz7Gr1hqHcR9XLx8K7R4STQz0tsKu9eZO7eXNSLTevG/OzqO9LQYGQ58MqA5+Yk
eBF7SIbHadEeyyZDt+5vEu+0gDL0+HbB1xaaGfb0g+dW9SWcAN5GP6/ZjDgsb+J21anfD1nffEmv
fqdveqUCm2i7N3oQRAFMXz8bOeh6g3Xa6FFzpOnY5ZcYcDaHyWkn9BRJz8lpLC0Axj5KNZrwpzas
5RRQGXbA52pcI8U2AGgnWYBFK8FRnDRHZCYlw/0SHvC2n34CX7EGbOS8P0yyxpp0Pe+2WdXmN5Iy
YSXXXAufSAL1dn2NB/TOe7NzRfe0c6WZqfH5BHpmRPWcK9iOX/VuPqBZguUVGJT1wPnocR1HO5KC
uOhR3Tpqc3dhUsQ37ifTcPIPBtiQXpil+3lr98/MmMLPUayDUwFOeZeD40abvtCSfHSiC8sWjhcq
GFHfA7zVcWo3ZDXD5eD26PevgOw4+Ey4zgVICs7FTvFGmqRoZ4BAasu2u3sPsvSoAgOyTDhs1VIy
qHU0MyytOhSZ9YkkWwZVbg++LHNA6mO4h4eQZsJOmQmSroa2jE6pXZcESDBWg86sGOCopVTRMDKQ
3nMUB+zIF1Cm6BeiKaCGcTzVCSCvTDvO0+7mJg7gIry4+QgW2zjs46DTwJtt6c2fWbQwUEt8LMAe
Zu3d2O12RQ6EQ3QWzE805EBSAhNahpx3bwi21+Z+Po8VOwF33Xqxq/YY6WH1CVgz+DD0oGJP7Bc3
j61bv7AX8tFQBnjW5hiE6QOzXibXq/edaaB0SkYA/ykKezstPOiWfpuiJTuW8kCEBuBVZcATYxcd
z9EDqUY6n3lwQQ3/6woyxNZyqR2nB+fbm95IBmA620hAWvrQoo+xKq2ra+Mj1gKAYshNsVkBAKi7
vzO6gx0a44VAAIREAsib0j3M6F0CLqPEBCBl4QLk3HTRGa+QAXi5ONeKcfBMVfoe5YAgLE8q1HSj
/yE701DLWZi3jQEKF1Cw2oUWBd2EQqjmx+xYQHjFGZDrLgY2lJ5xRtdUH21omkqZZmQWTuyCwpGc
KrxKZjnT/DslOak1VjOAGO9RLs3oWfCy2qu4D9fq29Q7NgUP5i6r5p2ZjvN2zjxsQvIJXdD4XsR5
0HoQOmrsyEH2VaCWCGf5eE/EdOkrfnqUVxNp7xbcTclESy02t1tgIMT+Xby79QKA8K8X5PnWAlUA
isbD5W4Q8vE8OcZQoLgcllf5PZ+fun93McHSs8b/dz8vtFCTsl4T8AMbzwBHznu3QAErBuRZnoef
uXDyXZ4U/GAj37V1E8sKdLwIozDPfaoT6xVSOJZtOkNeMjQzAQurG+JDnpsFvNCxR216NAO5NHqA
aJplHK1s6d6SgPOJ231s0B5yJYk1Q3LEEwl1Y9L45sEr8+/JHJcNurjjs0LipBnpDFTzAMLnzTw0
/ee0NvHeOHTz2a2y+bx0phX04SESyFyhOanrfZqyLrm65mAdAMkcJSew0nTo7S6rTStZq+ZE9CeD
ez5JajAlOdZvRTLgfxAQmfmACsNE9kQBhwIghxOYWgVHF/3onO2ymK7G0EUndDyfB+wcb3pdRLe8
mYy9Oep4CXjT0UwDYw1Iry8P6tJw4y3LAY5EPZVrp2XVjXZQTOjYXWVqxwTTGSoIZQ8neU6R2MUe
9ugApu6PoYWacJxJXw0UJgLPVk5XGZe9Wt/v1JmkYk7kQA45NvZOYVhHpSIPMpLOqLUahJUVQ+XZ
z7Bk6JouvrR59GKnfyLfhc4wN/JufGHhRgvx5u31swMc21EPsjHvtk7e9Rx99Z7zpNfo8ppq70IS
+SVDkh4AouVtAEvn7btpWE6NmeMCh0LrcFgglkbHkw97p5xZ7pZJnodcUmqQYWRdGFhmCMaWOGbn
tG7YmWY2WkvwLWsmW6UjQ5JX+CtlNJKicKZ9V5sn05xs8E8JQKHvtcizP0QLuBF8t8pfwtiNzqQD
o4KNQjN0sCKBtXFsnW0HAlVxbCQojNBmaJsaQYdm47wIuICOhQ8RehzxSZwBvXBt3T0Om8HRvSzz
H+By++1B0d0ZEfncydkEtuvgYSUwO7NNXvEILHeAtUAJcnnRjKzaoU05Q+XGTx0ZWmBBdCjIhw8N
VtJWF84iVNpM+WEcw7DxeQgQ6JmmTE7NmgN9fQKooazZEmLBKzpN1ZDJEi1kUFGnJX1I5DPAAnoP
BULuMJr+6MY5vhOiNMCekQdVHuHP/TZwQFfhnPxNphn3quUEbABsEoXx01yDcSepuXWIGRcnTceQ
oaYdwBRaL04zfrwTzVYl2cmTlLGboOt1nT4sJ6eEIil/CodPOcKry0XxTq+QpA/bbDzR4RjN6M9C
s/jtXFAZfqsjl8od4tdzwYclSnzXUV3+XXMkXC9ozMZFca/HDpqDCpUIPJ4B/ZlMs6mcLU0bqrxT
f9A7L/pjkqWlErp3ZRz+4b+CTAWV68l/A2RzGh4o2Y5RXIJ903H1JsPq87CwzHYiTJ3zaBcCbB/g
XYh4dECN8sT/eBO1LEq6Txozvxthi2YdS0+RdHRREeZwD/kFDIOObolVjso4XJVzYgCadsqQwgkF
HoPKvQS+RbvKWpvCiRat/saQmjt3bP4s2zDo5h501+hwH3wuAfDXadOBPMEGJlEOPMMjSRoOqy6z
m7EB7NuYkjId6ixwvDHcTKHW7ADTmPc4wxxDLaCmTmrnpFmJP9/OmsCFpwyqFVRZFcAZ6Fnqw+A4
NfCHQZ86TX2zjXV3+lAwL0QeHy2BZWgAbcye/yDk4FGEFhrpJJwwA6gPQwvLpa3qnzp8M6O3tUc/
CIEN89j84XZtvUNF73iaJDzaIAeake5BVC6agdjoiME6Q+KoqQhKF4n8MrTLC4iQ+wvQZkAnKRlH
xDglfyVF9zwP5vRsA91v1w+pEwCxvQLejfZtxLP2DGBGFASkFaofU8kQQrIayGd+czRBswtolXQK
mqaKP+51PF4+0tTRl/gjOg6O6HzHAbG0elKVtOI/ePIXXVvtsYnn3qfOdkH9hjyaqLiBYqe0dXZA
s8+2TYysNR41gNpc37fTMNrEokA7Mb1e05s5NkkgVH99P5ev6qvNO6MBv13BNGkHQA9/tQ0whb7n
Rt4cHvQr0Kbye9g9EKzDwxLS9cm+7Djg6BxeGgGvmvkE3JEau8homQEjUTbIRkstybZUrnZSqqFI
gE6zeq52cnVovTOb0yFrrQ3pKNCMzhRQkMpwJFOgu3sgi261ZjDroC9G8r4TC6oN5OmlLYuju1a8
zpQuNIt+4zJNx9Ew3ucB/QUfIHlqZkBr7rQkrybyYmaKBWGBTSe2F9qWu+y77Xrp3mjc9oLag8DQ
0BiMg2/U4DTRsUTZAUmt42hAbGi00qdpp5U7jUXT2QWNTYaCgQveelyg92NrREPKmWR3m/QNiWGZ
DNxPW9M7JxnK6uVuad044agKNarV7AQZam8KGyWuODFpPtCQu16ym0rAgytdWaE6t5xQRqwbN1Ib
9R9D7PWXSQBAxF4id5uA3wNlsaO4IgsqrmSgGelwkjGhhtzFpwoeD25GN00TiB2G/ajlT2BQtPeR
bONIqJcjzIHiJYpP2Pi1CPG+vtTyGSfb0heI9vgA4T+dJBookIxBevDWDUEhenMjtDC6AIOeLWiw
9XD2YM2fSIdCME1caRpWNjjPs/IkejAemQXyzDSQ2JaASsEm7K/1pKB0UMsnzyUau0NNeLdW9EkF
HTHcyaCMNk6rvPrSMooyljOeo8BrXDaDFv7ITftr0WfsBQju9bnRzSSIa66/DPrk7henSbeZ2383
gWN9KXsg/k3sCx/RNE5CDXA3nNeHX0gSANL6lKX1snO6EWlm6U66aNI0QMWk4hDp1bONqhdQz88g
ncxY4YcgCDySSGyKQOcq/DJhrzoCiQA31atOYUbMlfWpypwByAYMxS9F1J57iSU6SHw4m6BElUxm
sryn86q+qdcQmTYy9N0bQ+ARUKlas4b8vUyWGlzPjhEdTWMEC4HQMqAV69F2aFKxWeXGcRIQXHMb
lMHS7mroahuzm2G5yLqm4S1GEwhaCeKMn1KaWrKBlGQaVrGVCEx3snQn8W450wz7gBbUjfIDkS26
ctrwU6iZ+pb1OEtaz+p/rQ54T2fScX6ZavpWFKLxqQLg0dGuls3SAgbEs0ywT+LkvcRuE3woAU09
idGH9hkwlJCcuLw8uZrLl+2d6+yO5sYDWkzQpQzcLZk+bpq6NF9spKG2M17fdi2AsT5ESPt9BMVF
5OceiqJ5K9KPNBTjovlNaJt7pdOauN5w0Extyzl2Nqgv9UDsYYU3K9EatLjH287OtBupaABGVLcF
RADw1sbIBb+DdJ5N9qFyAdlHzpZXDgfT9hx/GhrdB3jNcKlltk/k2oUVdv+R1U71siD7KlOC3TIC
bzfWP9okOWV+8srwSxHZW5Nb86Wr5IbpbhpFYYv65z70W9cNT2AkXC6MN9Bhl7dcPDmQO4ntqH2b
nB6A22/6u4hrrLQHBI8lHJREU+yHOKu/A/yJbTomSPmp21r9SUHXXTQNf5ocrX3KR93L3YWNJ2CT
4Uycfjh1a7mdFfsMOJvIN47XdnbmTa9PBhpGMsDdkFJZwPJjBBblMUZsfMfO4DsgTXYfkI3ojsJm
sQ+MdOahBg5KexxPZcG7S+JV3Qe8fHcfRIEnEmrKqw3paOBFsjzVsbMuqhk2mv40Agw+QvX3Xvl1
sw4S42iM/QSAqR+UQV3nTe8U5S/XkQatRE1TC2AMNFyPyOqX4d8lGI0/pxqbD3acTfuFx8OXuTOf
gcFT/Ch6512HFLjNlgtUS70M8mmw/xMlOK4HamX0bJtzso+XCMDHzchuTgjaNzFx3Y9zQEJYicxl
u8hO9W3c7ZJC/EWS0pNIQxzW6LmgKZLr1aa2QwAlSVyvcHbGTRsXWqDpLZL0CufLA739yTUtNMb/
gv9FHqRbjPlmGNV8NKuyCrDHSHeUSKbkMrpzUKJjgXRpAeosqao4aU5Gar+QSiWn0Y1cBszlOAqT
uWqyRlWo38QYrOnqyQHigczD/QrZSWKztN9kKzeOZ38iexIMpxJp9rBU6eT6NgdQmFJNiRPuYw1H
s5JDuTAWS/LsblbQn6kIradx7B/FFfQnBOcvOdOjz0yX7swS/olOI1pJ6ltn2EA9nlAkKf885nw8
JibagdYDjC7PcUCrYVMzAzPEBgLMmgEsyzjb5pNboQwAn7EMiFCbcshn8CqgxseQQ8iBpYItPGCP
paiKf0ikMiBLpPvBbtILKgD1W2wBuFA0gFklcXYWdqNZOYDCxkJq04lqdvPkUNbCQw1SOwsvSOIE
YMSofq1Rg4C+ZF6dhUA5JFqln/WSRc9aOWVPMWs+4Ws3XlVjWx2zCsx0SHC1QTJU9hZE8+NlssG9
SOyKcZaDQitHLabkaiQ9DRmqEMB+hv0sUNJPvBh7nyfmeJ6G6uXfD4zpYHmWjWxN3cWBXlVic4ez
ongEZweEoG5RLBsCaSF0FRoyIA/vsTv9GlVNiYYIpKmXIsYR86/inU4DPHGklXxDOhqyccx2njsC
FF1unMc0l7vndtxa6PFFUwm2y2TASZx38/RgsGMA+XsiA4wUmKjU0CXt1ottoF2+6S0NxFYNl+TQ
EyisHwytkNxVPco5yODkcbcvNWf0vXZsbibgoLe2g1Kp0MgaANknTnNL65ztkqHUVh9ydB3RbNGN
POPRN+ufljLvgqZvl20rH2JtHekXlrTo21EyzfoJNcliAP3mQmZbN+D+tsao4x/jzMsdvS66lclA
oVAkPZp6ccaGLYMVZDLvbBomThLoNXFue+8Q6/PGQrb0FMXjdOJvMxLJQLox6VC8pGQyqyUqgtLR
rMvAQ6Trfz+olf/DFfUxntdboRVqmVoBROSft/LgQ+J790g6w+3to97eeObhB5WDPvStDyZmO8RL
6KQHjOldAHZLHBiD2+BzXFb46p1Y69exvnwmXWsaAKrSMvQ7Cv3zuAB6WThzvSOjHpW53w4uMLU1
Pf+cMfGdden8p4sNly8AenQDNp+OMpyLWRg6Cjrrvxaz1w6cjTHQGH4OY2j06DpDJ5vS0Szmg30w
zPCH0ke1E9/M2vWekD0AudhBEi0AgicJP2hWF37oxkEDSojOcCJscExbp97iGcs2ddSZGlpCivFg
VwUQMKQ7LQSV6Hxpy+RSkgvpJONcgY/amLpfyrTID5RqVpno5C0nbbn4Ch4M4A/JjDTpyS2tM2A1
k1xUErbZilwL2ztgxU5dHqJXEOXEkR6XH2joAOx74rl48WajWFWkN+ULiYlc/SHEQw4gioAtANNM
+ZIzUX7I7XQ6jSV+w+jwQYOhM7UnfKOiXB7d5ud89v5K57qoAnNAEaiyVjMoyXrH3Tphg20ryJuB
60TUwWrwzDDBkSZycUoXy9/+KL8SqlJLNw8GUeJpJMzwhfTjxOOd2WQogHjbdajdBWhkMmAai9ze
5A3q3smnNpxp3Z7MNlt2S5h86+e4OM8N6LLAqtGm/hQb8zYiUjkyTUTv0EkWuUEO+DhdAFGJqvdU
fmEDGv7JkYUHpWNGwG1O4ivY4PpoLw2NFeKAm6VdtFdmNwefrchvtQHYiQXYGfaG2/V0XuJ6b0Wt
B964Hjspz7SajY0jUaAq2sbyVC31oZzxvjn3fLI3Oo4LDs6IIkASyyrWn9gI6FEQy5a7blwGkBDL
dTSYx96xhqc7dYrkJsq9x4CzKj/irzDf8NmNN4DmBFyAbl1nVoV/R6PA/U/299CtpiAdLDw4wC7m
38GB05SwwvMOwMuhBaaBd82kJPDwYUCSL4yyHS+LjTN/d816ecma0MVRWlEfrUrTP1lGDQiKBXhw
c5xXgSMS2c/azz3KqgAG3pn6ZUJP2KVLEoa0hwHsfS/H33toXABmxShE6Wwz8idgYuy8vhgujeui
JlYaVh9HKsnS2111cj2OVBNUSk8r3tOBKw5wcg2wCP4HZ7okvg428xQ3p4dbUZegmdaj1tU12r+Z
GEA8GNvac6JPPgdi4TmdquKZA8tt64lS3xqon31evCi5TCXDLseobcA3zr6N/Npn+2bqfpI4xkHT
ouxr2mgoKAZBk43zox0odu/0YCMeUSTllagcN/P6j6XoQForYsAIgmhjj4R7e8A78ssqMrcrz2IB
a3q6FD/AMuNHkkLGRFmWzH17ZycZgHhU8wWcacCH3E3C6c/9lA1nFG0M60zpWk+vQpxHAGnBMMA+
rCyLMzuHlIsm/SefgP6ua6DQ4p0VfrZS+wM4zebvo8GaDektqUe6c9WDMfdVH/JcA4ONcQjbZt9q
or/a8hS+77TkKAyA4hFrPOnScPpIHqQy5LE93n00n4w0RN7w0cRz5DHGDP5l0wZP6CzTh5UTjUDQ
c3Lh23E47PS0A0Jn06fldvHQbY1klbh6cuBrolBOhwQQL70dnmMeYrU9tmI/5M0/BUeZEg2ZnJVJ
Uu/QKjX46NsC/rMy08xbyvhaeY/qXOKhil4iP4NmrPI93WU7UtbW0FzvQuUyfi7jUzzyodm6Ouqn
+NpZj/GnLI5RVgGOnbVB4QEUz5oytCqkU7wH4kAEdGzZxPDYz7A6PfQ7kAheon1Tg0aJlpRFhtLd
2D26DfC6AMh1wQsau0ZabFx7QnsUS98eke265W1sAmJbml+nYRQhQwaciES6360hp0SWd4VWG+1J
RIMamDEKlG+/lc7OVCVr14vYsg6Ia6peVvnQjAYqrH1wefBbAyqf90JTmId1JEZD/R10w/XOKzIG
wtPJzM/rNI37Atms2sO7dK07wSBN61TIZ92d1m54iAS5dDDHIT/X1TLsS716Uqr/Ck8mQZHXqYw5
gQUb1Soy0Ho5EKymC2OgKfgZu0gcK4gi0QZzqHXnHK17tR+ndX9mrpOXO9LiMCEKA2+oTzWaFA/V
NFm1TxYa7uTVk7SpDJJSPJBTLgE280uwysr+uP4ulNMD/svUAABS66kG9E6QF2ShEE8aamWeDDzw
mR/GWe9bRhTvlSWRPiRmI7+1i+UcaUVb89e1ZGT6t7pHFyXZ1Gpv0ewz8vtbpVovpYmCHfA++l0Z
6EqhhWarGOf8iYEqaglodM7Nr0WNoqnFdZCGkMP0NmvAh9f4qxtKjxuf7CTTLJkAJhBPyU0tUWHu
3OTFpnxAFlaZ1R3wrs02mVsXAVlXRzKTTHHWO1FremvMA5Rg4QG3oEvYY6ggJ7bmlZgZDJ4G0m7x
xg5bcSHdSt6so6Xi0BXpXym36n2YNexqjma0m53QOdqtW37mEf8BbKPyL60dZU2/jbpbbrHTEKYA
zEKC7E+eAgEODmB9xr4wY+xc1SUQ7T3U5Bf6j8WareccFYmfRivZCKFZz6SqDbHRY2C5kpQtOlKJ
PL+S5CzTFHB3yI6t1tp4JrfaVtOEt+3lcmycymPUaEGHrf+JHuJZVuZb/f8Y+64mOXVu7V9ElQSI
cNt0zj3BnvEN5bBNEDnDrz+PFn7NnNnvV+e7UaGlJTzumQZp6QlhC+XeMsxeujiywL60gMdR73QB
Zc0nId6oQ/lR2v/Uzcw60zt/qMJkM3G4q1EGKsowCOz0YUU3w/sUXra2u8IJePHVcDJUhDT43eHg
Uewj8DQPXZH7VzM3UExgvfWlFuxXPg79b/eey9783XbWdwtKx/Nc2LUUt1gLrA9zuTNMa9t257n4
o/RXQISgYqlQzxEOnze9nwabBfVsWkA9YHOdggauw0K0rDemm44PmtAM4J3HlfjOu3gCei7/BqGy
8AeccSCG6g7RAxtyHc+X0ICCBwaq4C2uK+0F0oqGxydWPUPywz0FhflP2isXjSGu37IxN88OUPPP
zIB3dojC559cFdMbZ5W2fflIaqd81oIJ1QPoYG1oAsfq4R7LaiP8Rno58/2NKKb2bKumV2SqXC0k
6YpivpVxb1TUKxqIHReuDGYwWM1qvqYsnHsfxnQoDst96Gq5NwvFeIhwboifuIDwKw5HOzx9Ih+l
siTC1osuu6STDdzTh+JMfaGSDT0LVnFbA5ysuhT71xwaApsUqyyBEsuH2WpOO3RwaWv0PenukQ4f
2CvBia4otqj0cbMtYO1nv32KU+5/m/opZibvapV6aiDk3aOYbqJsBPT7qpcldlCmG1z03I3gNgKF
7Lm/5FCMhwm2/MBb/V/KaiS/1rbuF5yX+lt4ykeADjIIvpsMSM10lMcgtmHOp/az1Gi59g34yPSc
GE4AuKYlj1AI/ZNha8mOWXkpvzP45axy4EZhnFjEWF1V1n7ZjeiJgcIv9f+O0jYF3tWwgAgNB3//
+KbDrnWr4xD0Tt/cQGtQPB14DsV1DMa9Ye4CmSQA/uEhofs9vwJFc+uAwq69v1MpN8PfuyebJj/M
zwB8j3eaLJN1zi2YHmrNMY/0VFywZtjEVWfvcmfaubbj3qlhRgXhrsZ/Z+PwJ2QA8XZLzG5FCbAF
Q2FD65qda2rQ4lYzKXeANQw8md38kMPGcL7b6MsEMtq6g8MvSBOkTtRuiMxElCViNLlClFgJsvUS
oitKs4kIRX2Gx+jMhmIxHmGdFUB7JqjhQOfHG9SQY+y+oZ9EMWLXTH8HZjoJcWss04w3lQXn6rDP
vNIqs5srg+wGBYvs1vewOWgC6NAbduyaq1wNGwU0yrMs/kF5qNBiQEsr/aQ1wWGZS1ep4udIZ7eE
5xvBm3idikmc6Y7Lv6pp6XME8zuYg+JnWOLjlNUrgwvgQ/8OhJ0vd1oKV0NuMO2UysLdBLJJQSup
NCjtI0YD1F0aitEoxajbasXomUHrehQDBUur5ttQv4JP0p/+MrEEZbtqynr7324NdaV2U6Qceu0S
IHKzsJo33WGR50/J+NJEbotafxA9DCwAt1blOhdYZWfwep+gRQISy97n1S3nvr0qjC67h1ykd+ix
ZHertk4Gtu5nigs8bDdwQ4IhF7nZuUqlPDAYCMdw/NzMQdmIelMxAMYIHNGCKHOV/0Ge4m3vXEGY
GiGmCkyx6hX2BvhOe/ZYgXvrJuqn7+SjsnimfOh+8l+hkXpCPQb/a3ivgGGeAzkzOesoykbIRUlU
IrtiqD1D4LC50yt2pRg1phrFj9PZlpzDlJBBCfkKaQAIkUIhZLXE5rupe5QhCoUSrpmUC9Bi5Nk4
9UAlCGpo1EylK4ttfYxH2mqbcbHtcuwAHKtIICfcmlewm1CVCvzvPIZ0shZJ87rEJx/oR2lEPylE
g5RPV80U/DDUpCVEaXlhbG3bgq2CKn2lqghWhV0wX1EMv5xdLiEBTIPULLnUdQv9q553v/Aiyg5T
m+aw5jPWOYvlM6S2jpAPsM4BzrnOqNR2+5rzO4WWOF1pw4h1POVNKZw9YwuaQDTSB2kJEKK6zTLH
DoxubzPj/7pXXUqwSKFwu9a07DTjKScB8pI1xm+ViSOuYPBRNu1iJ70P0HvWfai0jDLL7i0kLu/S
tvMt5RUTw4Ey5eWtmPMgiyDWvjaqWtx/lDAWdQw88aCJ8UkFo+yLcuP7PowYlYzGMo/kMSDr+yR9
cLe+BBLgyUCvb3owlMY6ZLmAnShvDxYeKQcHxhOgM3HzRs2kNDMqA8euJY4C158GNMP5rrNgPFDc
5qV5y1NwaVt8e0fjey81bVeaWMHy3qmfgAZsnpgpKyDPhb+jGDWB9jrKQD6gLyghhLajj4I+qTDo
IPZqhwcK0edG8bL3I8Bwp3/lQl9wzu1BaAOuXrqwwbDTTdUG9d6qIuOrzdkbXNbze6Xb/AWuqKjK
dMbXrMq0Hcj0sD4Z720P0wtBwt6obl9mNW8INCQXQAaC3dTAJmUOzsLflEpNGvo48R7g/jaPa1Pf
HqusPunCCM+phCNkCD7gW+67Yh0GUh7yPIreykmBxgv7iel99Gg6+UpZQAL5u5jDUpm6RplPkKpr
+0snB7yTtMQ/2DwzAWwp5G5eZ6vFNqBDlxAL2QuttR3TcK5pU26l7rdwlS6afF8G2TVz+yvUoyF9
bpWQtVjWklVVTmxLC0EJY9ctZ262WlaQjdSi4mklRgYbSEoF1G6VBZY4/D8VXkjwhZRglpQRngla
X7JZXGaJ/7dcinXwpvMLyJ1Deb3g5sluUOI1BkiMixooQBR67GtnGPZVwIhmBZvSdjfmkXOlAWrK
Rso9Sk3xnLzMaNQ0aG+ChGEpS13ciRqa7wfuFdunqdY9BsglGj3agDMAAmMhYaFmkgOirfwRo3Lg
sBOncDvAK5Gicx92kFu7HaMDxcq0+DM6z6FsCjI46m5QlkOdXlX3XCuKD1WV3qBGN7EjxbosPtj6
FB4/VOnmS13JcPY4zVlTop1HqLoy51nHJm4tba06QO3H+Oq27m3IO/7oOi6f7biYw6XN6mNvDlDS
UFnJWHyclA72za1S/eE3xTwp0PJoBQOCNHF30FHyOMrq7yCutSurNh2IHfbFUxyHL/XEincYa4mN
hXrzflJpYmxXsM9ljwCHjCNWt4PRXKU9bXugNr/5UCDe9LbgsCJv+i8ZH//EbYhXgcTL1nUozGOr
mi6Fu8N85YTiY1cNdJ9in7p/Uz7d6v/j9pSC09oa/+ROxL15o4ZplnlrGqzOJLZV+08DgfGraMvu
uoRhlFQeh8p+oVCLaujNKvefLDxkIotdlYm3RQ9+1oxf8qpKGYVkwAbtjNh/I434D3Lx1NebrmtW
dEmJPbfnxEZ9q2qta3eT1oQPfPriak7ci/D2fgwqRFcRtNUDFD1uS8gxogfeU7Ck/JsqmYkzGemg
sqBi1IyR6XrYyuRb6tK/Uo69s8lbI8WhQpcEHtit1b61QLc162PdWacubvOd0zvBZWnsMg1RKW+x
RZwi81eQ8nxHsdyysDmkxCqXX+n4ko4q6VwzrgEqZZUMgU7AyScNDBqQHHaTgFeLUMs0vIbrAmvV
uKxCeIqqU09rBAgZgikHfBkw7E/IXO6Fs6nq0gT6msvUObuKpWA6nXMOo6KFCXD/1Ob5PrOs9IYy
anajq3FIktuvJRgkfTqPsMndTTWwzEuI0oAC+WkLH7hpdSdqKGNocOQMOSEIOaiBZVYUhMMavhbj
eonRDyCTsd9WTRd4y60SNZdZur/3a/GzTwWO0CkZwCLrBLOR/aebzP8Bs23BZBvGQ62Ye5Ni8zm6
rV27UoLunrvl3pCdsy/M+qULgQylJojcCYtswpR2hB81FbJ0SRj1w2CFecJQGOLgApi5fPRwn9vD
rQG7zpjJB8UsPVGuM+Wby5PmKKX5M1epoKAMF+nLvajd+FGHY/zoAru9N9UepqttANwh4qntAxUe
Sy+tO9TMgFjrzBGS6mF+XcggRBqRxp8x33ikUfXFKh3rUYjIvpfT3UzaJgaUAX/7wLO8zt3eL61d
ZWSZR7mVn9mPqgqMtV90xoa6NADm7IDjUic5GBBbBvg6ydd52/KbYUEeuGnrBlYM6Gq54LewQOP0
7bSueWKsRQZTHV5D2KNS3InUDwwcY1oOkCyqjzVUug+N/gnYXecQOVMJiyaZpPqqjIL6BGzTsOdD
tdeSoj5B3wQIH11tWKhPDeU1zjAU85T/NrzEUvYoUlAREliBtD7q+j5OzC6BQpdnDf9zFUTJgIHW
01JIzICQilHg8nBJORWM+bDbtg96DYghPLLeQQ0Nn4tIfg0m1z66asklJgl2AHhy02BUF2Eb7bCi
S676fckDzzFkvQEpCSMUxJkkTrlUA1UnbQsPMAlq5H9ital+C9QPGU7JstCjDoCWQMb/TaNubIY4
RI/GBLtCFA4KGN+vJh525zSvujNdLc0Sg6xeto1kCkIkIIGZnvwG/gALk6AWp141dKVZrXLyLYAJ
zIxIgDUozY1AgQfrKpZAzlMF54b68/QmxBBd0lCDzwb6Dm2xIX5goMW7LFNyf2UPcgnFuPBBHCFW
oKuogXRlsnY8xvie6il49wvixZHRtIXpIQB0Cn1BAwo3v4Hldrzm5ZR4cRHpe6zww2ds7vwLsMhX
4jLXHP6aODmBdpc/7qG7FQN2GlknN4P+aTGIZjNZBpxwVcxMNeDSswu9910dFO7O7fhdt3VshENI
KEAxffxGA3bWdXBbinZN7UDmTirJnhDFdVBm1WUeic5+roCLXk1GG2AzH2pQn0XB4Lg0Y9Q6kMdU
VCoKYtsYrTLOOxy4FPmpcIKPTWNG0Olagp9yUjVl6mwH+HbgXMBGm46JsMdjWDYTNGrQXWLw7sAn
Qv1c5rcmBFXkv+UtMVmVxiF3vheZ3V6aPGsvbBixnaJ+FaPAblWQPs4GnD6rBm/m7AL5WWDq4xEU
9QAInSpEEw6XjAzyEiBlLr5hi91g5Y866raOO8LiIdLq5w6rBRhOxv2BYkCJa0ecUucguBWbBEan
F9loMEgyIvhmuy1A+K4ULNr4EqvvAW6NVTpUVyCwAP5ru2TVGHayZ9xHWXF8WsodVKYAc646WpNx
+VQBoW6pAEDDwPajg1pOCTkUnC6nfX4D16Zf12XI1v1o4xfsDrHY4L3fe1VugeenmdkhSTXxJDIn
WPt5lKDCUFlPIg70x9S9UIcSYgC7NxLQi03VlXjBu1D9U3DdOBUpvlPqMlQIXQdrhJ1pNPcllIoK
0rwJfHgP2IttST+UmlBCF3fu14XzkrmBPMZ6GgNAAM4THMRrJRvy57UkMwfABad6oZcUxXkWjvvI
hWcTC3psYkofPkKoessRjya6ahL9uzBq8wDQgbsxXOi16p0mH7A0xXsxT3VPD/pvqNsWgKHI4cEt
s3/YIjMg/phcG+4ae/ACey9jVrp1apYCjRD0fAeVd//gav4xrUbmWab74tppp0DsPxzTZm9ZCYmE
Ttf4DuaeyZMfyRP8hPk6gx7OWpmy3ELVjGHd3WDsACYcrzhgKojFmlGcpAb+QBfzQ6r56ds4AWJk
h5a8sChNHnVgy1WoY80MQROwVjLznJfM+NA08PI4+/jQhWlXp2WQcnnA/XaV9nYJ34dgQ89U15l+
s8TH4bF6wtLDkZ6tIz0xl8fs52GVXUnranZyDa9SvtMDJ75OeSqvdEUNdrqgksgu2DA1avQVUKyW
yHY4jBoueZ/2WOcCndXQl1CqLxzZUlYVqHAGb/1bkaXqeHfyT9Q4A4BDB7qERzP05tkcj1SGvwyC
heyfygDr03aI3xpWvBCttMZyG2Z3Et6rY+7vZNvxE1FSqaF46Ruu54ATuqFYpnJpANxU42Ba1QvF
h9ro3XWPm6TqJpSx3Gm5Sel065K5zZPIOUiePQwI4Q+rvYZAWJ+jLB9XqeqCheweMw3yobWIJxxr
QGIH0IxBNXRlArkNobA43SyxiGXJOQcLA0qZfxMpmA5Wci7N8YE1jr2jwSVOVybD41KrQGVGXa71
wJzv1hDhEGcZg/DKIJCYFW4FvRs0xI6mK3z3fzuOxref4vhr7psVVgJoaSiN23dH6tlumbtMiSxj
M3Awm4kxEowddjBZvgeSbbhQ6EMDyaQLZRROup/jwFStcWJfrZdXLf6wcGAcjAWMmfH61bQkNVfM
BPGnZfqph0O1iYOB/s+LWbPjTa9A1kuoT4dvYoiqgxjg8+Tzvt0vTEEiGcLu988AFchplAZoBq7+
zJiZhxR0/fxft6EBx04TQAE6Fy5MSm3HWNSX6ek4kDCPU6LGCIw+RDwsG89eQ2KvwNv6AB904xRO
rnGiK+y1rGpboLIKNa5qTzELehLVVuBPds7psggfGgobHhExASlnG5Q/7NXMtfzEziyyAr7gEvok
fhH516F0N6gHiiNcg/BnQmxN4m2mkTmtkhoQUqyangJdL/ZGN+JEDzB+uKGGNfCGkW1sKzBrD3Ts
4DspP8+j5IZKfRr533kfTipodN2phU1pDwfwZxi+PWl6zL524N5uWyfL000D0EqBE/oLV0bS5CYd
O0ZygH8ZoI6U4htB5zEJaCflJDZM1lajieIzXpv/dV5ZuXLdV1CzJL5IYpvNJWn4YWaEUBePosNM
H6EuFuiH2TMaYNV/Jau5dCdgb1fQxV1NqsRtJWN2ZzhcKyc7v1KImjQvnQ1rhO1RF+C89E5XfZF8
yKV4nBswtoJSk60Od+gjmz9v9YugDzmucBpeaD/pw18+durOqepXY9VQ6LEFzrlc/0cIX8XLOOb8
ZSwBzw80e9pT14ZHFTxqpmhDXe5XPsBGA6q5QIO8CI3Je983cA9HjzKmMoNXpH/jokL9vIp+JEnh
5XhDvU9d0W+DJEkO+OVOLz5PXigBAijYg+mlezOzq+igkbscstBhCjUBMJpmgtXWcqIyZCmQSNLX
No45hOe4zkNQYUyACZd+6EOSvG5/0aCmlXi30+Xnfk7z4jzJvIGJFXCc0GkWU38HG7HwwjhJfk76
O8ej7JeNB9oq90sITgotAKTaDZ8nbgIpgAXKhjZocRLws+tqucSzNQEtRAGpO+J5YUkVJprYUY+a
gIhdS99U8GzqhqyH5j24Qh4d/PAOq/PGNbGJ+Pe5EcWWtB4P3uXcaIjcYAcBbZBtOq0+t/70PP61
MgfzoIPmUwqV+77ppQf6oI6CWQXrFZVD/uaoR8CIUD44y5Nzr47YnSkpPVbL9NCqrqHn9o4Hbgyd
dJzHR7kQ1zCtb9TT+buIdGcXSznejMAM14XBi/ehcS62Fmj/ZE61n5zM/pZX0eChSKptXbhT437Q
uywgb7wfQNXDIzSKhr2D8uiqHAX4gxS0J5CPGJYTY+ojBw5O1jriibMWbdvcgSJt76WOPUIGalvK
602t4bRAHZ1+aFq5G5ivnQu9QzXL+Vrw+CsMJ+O3uIk6HLxU8RZvl+gtmnAOPAFCcxVpk34JcagJ
HHr0prThTyngXB6lJcnYrrkD8jSNxu6w7wLtJBLHXPMpemBfzs9QQeRnAIBRhbAIrk2BIInKvcqB
tgUeqfM45fsQhk6wWYLjjQsXrkmeXZnAAjXp9egK0STN/GUa/FabenC3coCcHdZkF/hmGq9Fgdo+
dUXGPnZpdElmKnnphr4hd1g5TutiqJqngg09OAsTOzBDq5/cHqRe3/xGY9AGrJ9kH/gQjQtK62ql
qENFYb6BQmn3InyjPQUdQK/UDVvNffSp5VEvqkT3EpWQKpjATMNBV/cyGFHitXjo7P+cOgtu4Y/t
78ktXfESUnoRxCQ24CyNJzg6gR4J4ibKCcB8aTC+c8ZN5vrNKoSj64WawirLC0oBnRdCrnFNMYYf
+DKqZumKjNuHzNAOFKcMGvzUBTXnHQ66PnybcV/KWO5BuQ201LZTjQ/u0wB1/bSAiCfM2QbgSJsi
9oJMZNcgavW1xuPpaxqGOJcU/j+2BSM/7NZ+uFGAal2Wt7dRRt96s3wZ1UuQVNiYusplkcGSfMw3
FFsGoGx9wFMqO89xxjYy6fkBuhr8NIkGqGO6nPt1qJ8MZgECPSVKmgMpKhSUyjTy85TPs/sSlGy/
TI40x+RBslEUby+vIT0BkMO3GpicrQQyY0/dAIf4nf8e1Hq515iWbxO9jb5JK9jGfZh/gdTFeITw
L/ZVKp6L6SUYtfIaTeOuEjG/lz7Ah6WNw0WmtfyuJRa/C+gGHMZMSOx+/xOjK+yUWxhY3Wkms0zs
DXMGMocs1k0VwOI4bvhRCa58x7oJhTNowD0bkL3bcsAVzxBuDE4FrGF3hpTFIw1s5mU869YMNECP
PhgsD++ySnHCa8NxrNRbrFdGB6881YPdTLJ2lc3YRA5jadClG2jCgZNDhmSUReMNfk3gA4fp2onN
Zt2mRnBtE1adKt8PtjhBCb6Urflu1br1yyonrKgd432o3D+pSVRV8GtLsFxTqcLn75Us6rVTNvWm
USJwiSLjcRZCYyStDbisqKY1O/9jf6JxStV1ke4AQL5R4jKFBuc8McBtPY3DV1dz/0m0Lnsapoif
hhYbI8eV9fehbraDaxdfIQmS7wN3ULarpvk+Vd9ovDPAo8S9oIMVdc1LUPkPu53q7xP8AzxZTbs4
Ew2IN9NPCxqXx2RI6weJaUZS/zn6FmpwVcV2pugdFM8j+ErEbuYcqR8W7E3X424NSc+DrKvwNtld
66/dcT/VQCDPvbEBNHPM0gZ/mnh84O1UXfJx+qIz6T81Q5adc/hxe5pu8GvtTD+pGkKNkCn+THVU
spaCSZQYzbrAASo+eAD+lRGwT+6/dNkobzi6wpM+P43FM3WKoksOvTBem5ybr2OiQWO+06Pf/ddG
RPXvuGW/SzhZfMGBbYjn2+hculYkx6aZpl0FJ71H2OLT4jLSv/UdAHlqEhgg+wl2FN/xeeRe2QXW
w/BD8PYyHce3hQazWtOpQVlywEKfmqG6U+N0kXHK4Lidu37rrigGolGEqmlZHure+ZMH6fcK2mmQ
SFhilBz7Kex+J/u8xLOiZ9Aa51BeKNPqTgN9zn5MVQFYGPQDDqIDbjmG4OqzW4O4IESqhPpYU65x
SvraVkJfFQD0YucRpre4lIpMNml7wDTCW1pJnO4w2//SNeZPw8zZ78nLnFz7ErYc6uxQhUZFqK4f
U5MADD6mJ00E9YPiupV9CIFzVuCgBdrUdMxQj3ztdglMH2Op33zVyFAbzxwFPlfkprWiNMgcorBn
4TSR8ig2NwkOjcNEWPg+Y+6cnIgQ/9O+2+U9mHSuKbEnlv21bDsUjC0w0KDCwA95Fj2hkvIntAxW
DJ7UNqREvMkoNYjx/s3hHUrkDGXCXStSCCz78h96S4sW/1aZgmlKb3BqJLw/gQ6zoiN1O8hG3plu
rKhHs0oYeuzA4/g4q0gh46qhgACt5cjZgQZu7wous8OAA6WVbYn6iZoJJzNeXgJb0bKkmWN9tY/t
RH9QAk7V04M+4QlogWKYeOkoEq/Rkz8TkjH+Jy5gOq+boRKDUxJwHy4LJQ84962KgftqvEO/d3pK
GxP7XZslP8M+8kAUADePNW8h1hF4NSV3PYRzEfTgCh2F8gbW46ob4RjOw+vc9OYvJTk9pupLWzrp
JskgwAZzemAo6IvLabiIIQ86ZIZXDL4PKlf2i7VYa+KXza+jlfAr/tz5FRWEdutbE/agKjbnZhF7
tZ3y7tQcHod4UICCiQO0IrfvRViMOH3VIZH8NyZkkewqN3joztTsehSVv5oNRCFbO/xhgN/nmSEz
L1CQNq5BUUMU0qjDH4WjnUpI6Xph07hHrWTYTrA6uvm6hu/YdIi7JNrggWNKD24ocD+yBqhgYcf9
lOaonfrFo1IdisA+q4JitgRTt2SFB0cB9mT8nnRz/Cc2IB4gQ6t/gXJ2tHXx5fJ8c0z7K7czqAPn
RrtttD491NrYY29gvkwRAzi90DmqEl0P/kb0NldTIgHFkECAXjsrYaICGq64P/67j//Iky8AlLFi
2zxbqkA61QXoWFkzmGcd6mip6xvHQvVsbHuLNeVQduxgWWhP3wW+uijP6EV5HPUuOzQJeGK2hm1o
WeUbpg9Qi1LdsgXLh66oYcmA9VXedJ4hy/zKfQNa31MFAq7ljHtUlLI1dwPjFQ6TH7tNCFmRZTQE
/XsTt+P3tqu6VW8bxp1HsXlP5RDcBigPLCFDxctSPKPQNeybxLEu3DLC1zLdlszRX6NeRq95uq1V
B/ap09PQvdZ1drI06dzF1Oivk5bPPb2z9NdMJB96f8c0aciXESyIHOipytC+FGNh36we9Rcmg69d
F7ZHh3co9KrBPo9ziL1E5has4h9661hrwCy1BzjdP5kdjN+EqakqVB9cKG6V8qfs3I/xyQXrrx/c
Hg8yHJ6pDy0LMu0JYPO1HjL9dQxsn3ogb2Lnosb+ZtKY6ulYv74ylMDO0+jsusHmXuNgARQAh/bG
9lXVNG9Tm42nAmrAGBrGN7ORHLIHogauHl0ceEjZvU16NJxkJicvSOT4pmvYsjg8CHZGrWGDB9cN
8KuAEDpRf8Lfx6mACTWcKNT4h36jhy8J3n5w7qnejUjml6VhwHt86IIQ8d4EIR6i/zuOHVWElwW8
CumFhQJcBzbxZKA+95+X2BJb3mLTAGFjOxs8E3og75WrPCf06nsP/cZNG7XVERb12nMo8hdacoVl
n3vMspIrBKwrALwDa0UDeqj9gKMse7LwuZ6YD8a+r9Zw8EvfxL5xbyZgChuUKi99K/40HJT7S1xh
Rws6yLhNqkKDPx+1lJSf8jFg8wSaWhlYAml1Nz9S6bHb6VN8PtHlskD68Nz9cFlKF6nJmP5ZRi35
AnowNjPh0RI472nUd5c8xkFXGpoxiEks2Jeq6w51ALYLahY0akVOi+PW8BsNxjzOLubIsDjysimG
l5gN9yt1REBNRxqXU4WqbzZh99nj5HZFI34DqyczisMNdfOusYEx1MCoMtng9WYX7wO9S55zJwuv
ZsauoNElzy5OBZ992dirCK/LA8XEFDbnKZDfcBiwFnXoPPUu4ItZB8MCrXSNr1bqV1sb/4sddUHF
B2E1GIHXMOM3aBZHcDFxynPE3L3Fc/fGXIvZeKx05QY4Rhgcq+DSgNH6Gmi6uY5iqPMbmmFfIrux
AUiInPkqySYG4Rtpr/tSwE+Bhikx6eO3FBrHXpxOybmG0N6pDXRzC2Z9/SQgA+olQsTfhWUcbDM3
f/tpt630Mv8xKivZrBwYKNBGB9VlApxQIw3GD53o7ot66YJGaeNc7Hut+20FeRbL1cDglt3VTmVd
AQaJQdNEuQ2U5e7hTwrEMxWlOE7W9Gg5lkR54Cb7cpqgD6DYLD4eZJIn5o2ILJrr1rtxhCjrQnXh
OWzP8NPfQkWGoYzMSH1vlnP4O3++m6nXu0+jdmyBwIdDMm+B8Woch2J5alRbgvDOA5PoLsFQbBZo
L12VkJiZc6mrhW2zB/ai8+APBvoMVourqI/Ys4Uy/r3n3cFp41Nv5sWX1p7qvR8k4a53fPPNcW2v
HCzx3Qqado11R3CeICH7COyqWkGCKNhaqNCta1WdoooUNU4aH8Iy7A5L6apRogI0SLGlq3ITlDQO
S4jS6JZ9xX9XKbZ/OMpWvI4igvUcvFzslW+D4iBABBOr0A3KXS0kw/pH9V1ZVTdYuZo7+HA2c9dR
6TSQa2m2b+BhtKKYTVOikevY2FnBx1s4kqUHPM5+UCL9g3SHprb0A8quX5ebUjwzzOwopuB5vifF
ujGGlkV/Q1Ek/RYWKF4ANPSrNbGO6IQvnkXTDjusA5LD0I35A+c/7oqXUfWLNUfeivInKnUtaHeZ
uBnQKz1qUNABl4x1r3ZafQvUzbCxO/fpVL75N21L2iWkWjI5TrlvUCNfVE8+SG9TCp6/GZA3KM+t
QqCqV70Bkcq5T0OA8pXeOLliXybjc4P/w5PdhP4lH7BetrWJvUNRKfG0zE4vwhmH5xAKoxQfdcBD
wjo191AA4+9YAuQ8wxK0sm5VjaI5Pd9b9SaYn/rUhzDNtyjEN215Rcxvg1y6/NRxZ542x6zc2haC
+eeiUmsCTes80owjVTee29BVWovRMktUk9zGC7UcnxtJy01TJY7AnLySoBzl+1kSnbUQrE2FL1qa
xQ6AYp+6S2yo4hB40eTV8XcQQfRS0dTsbhV5csVSEn5wNgRa8HvC4u/vVT8GngWO3vlTvEz0/Jon
UEdQg5SfFH7AV3QpbIgzuaKbBypz0DapaXEPWHZ5jXxx7oxEzzxZNjqwc6W+G0TpPlU2xy4mYet5
tICs3DoXWY1nFEYT6OY+jTaoi+jMkWIwN7lThRvtO0m79Oowgpq5O0AsdxaX+zRMObYhatAf3HzT
abDjxvv/FCpRWSiM2FdNc4AS51CH0mxgDCmWKn1auoqCpIUNkou/SDWDkmmAulmueTbEZc6yNACX
oYFWi7N17EQGKCS4s9kmt7GxnHNRpgyoouKnmfb8KWhN9iQZVEad2LZ31A3CynqE4BipMWoMoLO3
cJBJ1gDq8CfmQsu7C6GzG5pTdW5CaKTioDT9H86+a7ltZdv2V3b5+WKf7kYnnDprPxCMYhBFRfoF
Jcsycs74+jsAeS3Jso586z6IpQ4giNjdc44wpr6nmunDcTgW8J7qb12k2Ch0MAl0rZwga7aGg3ne
9B+8HcfJIIOJpAVFYnuq1GOfFy2117Kk7BtlGWBnU9qGwfcH/Lh03cKyegOfNEBZgAeGqw6SOq8f
U90/3bwA+Abe0XwBJb7BJjWSHJNX2quH2vTfVFfAkIoEQBlMVZPz2uTBNhV1peR6aPT1az3JKuDJ
AcExSOxCK3PoDy1sKu86QBYoaZ0bDYmdU4d4YT9WxwyMT8yRoDE2FjPQule6083CyACN8h2j3RQj
vxieMzswRPl1z0q95JFJ5nlXiOs2aY1L6anVVALrS1z/2t9TcPid+k+NbiEdzFKsl/7TRmP/cPz+
qfTaXw2hv4ybFFY3Y0Q+seqsmwEw+IS+ZDXVxZxAxmNs5Rwcg1nNAKaCeBCdNYShPDW9fsgWRKqf
08BUXFRJwpEACvqf4bxpnvqm/BIVAJ8ZoqVj16n9Zco6APITIjEPPdQKujIA1aQbySEO74qg8bCi
+rVctV62wVu6mFVUov21v9P4mGCbhlybY3SgpK6/dzmEgMZSF+E6zcZgTWSBIzeFE3LpqGMUgOM/
xBDlnOqmzlYVd3PSddViqus03aeA6R2rCsNbqm9xgpKrDigLTPaMu5rkwKp2uBGnIukh8x3J3gG3
FK1e1EnIurXeRR9zAGj7KvupMF9ADBHT/t2r3nw8vf4aF/g4CyJy79DF0xxvbBRxTnaNw6IVkKuI
zHcBxNjbErLs43/ThwNY9Etdl5Bu5bfe/rXxf+37URdtpd3Sq8MYABkLc/c6A9nFJ+U68ymiXBCA
3LUkKZZhlnmnmgOrFVtJ8eAVsC3pKvbMRzZQHsMRGQjkzVBquuJeyS6sVkNEhvTnvNFw4YaSM5QT
zfLGL/Jb4ob+t6CCx5iZWPkxdZp8FwVGMZ8aHMwcUhL3ZxNGD8vSlCnYLUH1uqXmlMBiEVGzoiT5
hSFG+2bixl+TrLqslFu6MA65BVMW7jlJ8r1kpLovLRnMPSctjwWv6KrrDHKB9QCU5Dzjwo0tJBSD
hEFH2CPboAUbkpcwAHf9qt1kLqymspGt5ocEH8LMMUqByzbVTR9ReVMleI+A74M0XF1dQVTaXRR+
X0ANy8cEPIE4zQJB3r/Lr+2DkECEybDbkxZoGUXxVslZ28ENUyYrjpTWQ8CyU592zlUGjWTc0Po8
Vb/2qiD9+MB4cTKGyLmSfn/wgpw8FdDKu5QmsY7Cvnacwr2DUFK+ZxbWutPqnyI2MEdyRmxIa7bz
iLTDtmrJswf+5zV3eoRcSqtbBQapbqVhga8bxk8fdIglH41SCWLoiPPt+kiDfdsilJE0DlQPxuLU
YLY92UWxdW+QAKZ4TtcvCGbwYCsTcR03sdpDX/5UDopfDyoR1zJvjibB/ZhNSlEERl1rmOJ6cL7R
YTmDlpwH/Bg+OA28HSscDUHcjs/fNUzFqcvUuRE1oBJTGfoe6YVrAjCaS6glg1TTqdBbWm2S3FTI
o29dhjheGKr4Jpcxvw6oPbVNNXHAoPJtBdFuqjOI1y9YXHhI8aH/6+Yv39ZL83qA3YVZxzc0qJtr
P1hg3hjuGq9cQlqs38Tjgh43W7ib6qciIAl45cYdGMLg3zSzfIzqdSVr5nhP1jbsefiOGsCdv7So
MST4Ui61eQWQWL6e6qbt+ilMqMaI4VSOrNS/EEB1T18zVXndKIQH24Z5NiQAg+WGAwm/DAh15qTI
CHjRVV8BvVljmfjdTCBf17RPitSVnfQAsrgcoKXBd+jS9WhxO5jhowGM1PesLLcIfzYPssvjBSSz
ih3yjRWkBoKjI7HgHDgFGDUPqzO03iJosJwFsYJ1nyFzNhX90lsGiOrdNWXFAUwFfy0Yu0Ed86H1
VQTwYS/2WlSuPfUHzZSNfmvDwQCd7ApI/+9TfZHBbTRgCVlSGmCxn3SAyZRDs4HXxc//xFgHecRm
A1XAP7WKsd/0LUTwfZQziLSM8awygSdGEHRQzvsnCgaWvAeZttdy+60CB3M31dQBgD6JzNxdXKXm
zMqi6piqim+xqpHzIJT1t7NSTvmtIrGeY6XDMBVNgcqNQCafmnlpAZxaGLcQudSriFWAaQ8VApWB
3iZ9ddkjRn6cPoQX86MO8zlVVYZ4/d/1eMpMTFdbb/1ahxByDt3XhttNwfZZ1J8nWl8UufdBKsUV
Q07x0jIoVHRHWp/V1hlI5A27iJtB3EfsPFXzuFTriMl2MRXHrWMVySusworLHMz9N1sr/P4LK2+L
XciGs8hoeRupZgm0dn7usgCWCWHDlkZkZec2qbYQR3AhU82Bdy9c6E+M9UFJK1uZyFxPm4PajFAt
Ns8DXb/ZHDj6LYQX3JuBlpgVI3CQGgqaJSRchb3pnnVhbXkkyHUZs+yQ+DkYyWN9U5vpvDSd7sJQ
LX8ov021serjCwsBgPlU9B0FCoCVm4cB9zWUVKApNkU04aip90HWQ5IXp9rGnEXv435YvcYypx6F
Iisx9GA8UD7LU51BJ5IdJZSCtsD23Kucj2SIoMm2mhf3ZcKLq0SUxdVU5aAqH6sGlTkzMH4AY6pB
TlBtn24t4YHFMP0bDQ5e2rQ8v6mbOr4pv/w71Yo4LLSte5VuRTnMUg5ChTVI9uTVc9L2/lNg5tr2
kXE/uJBH2jkxCAGkjMW5pBDUrwv2lDqqn1lI+l3JuKoAFCq9FchXxk0lbdh8FQALi+AKaDkXK0DA
iaKoEo8xRBR73xUPIUE8J0AiDwANb1VbNL5lxD9BES/7Zmko3jue1R+TNJfbUEKGcmrA3eIBePuo
uqgA22zkD2GOehVUOAtThyhkZ8WVvsYPKTY+HsplUDbGQ0Xrl2+InVLaThP3ezhAQ0DWyQtwYouD
wpt3BRg+iPMCFmerPkNSUcZZBF+ZsSxcpAtfyj2yqCtzLL/MAuFvBkB6B2ZenWvwt5xhuGxJHF2C
O0Uxg0Qa4bUBUInoMnBqOiui5mcDD7PhMhob3m0xNbiOQkNWUAjQIfMwfZX2KzovoDmxiRi97Q1D
nikw9HOo3iAghaTNPQfKxvRrda7brFgFbeqv/Firc9MjJgjrtrsCAskXRWWR+VTP8+4hqxz3VOZJ
dAD5QM6KrAcvzTDaNTG5sQbhrbdbndMbQ1lsz53wPJWcSnTXBHCosWn6yExrh9NPLo3KpDcJRPdn
aWDBFQyD5KZmuh/fjt2eNsraSg2I+1h60ZsEZQCGVOA1vBR/7ceF0e5hcXpf9kN16Fqfr/2Rp0JA
5nmguIVncdG0OzYWkQZzKgsyE/BqBbnfAcJ6rAbEolwgVJWvp2LX6itPqmIJl7ZmFU9MmgnTD8VV
G0v3dtvEtE1Xfgr6oYTmKNBnWGo42TYhwAMRhOdOLbhXkP9X6R5Lc7rBUpqv69wpD3gHZwugN6Mb
IeEHK83B+VoGxl5ZgCbPin4VZVl5jHqEQEEBBDGycYpjbOls12ZhOR/M3v/mSIX5jT+cDU1/zr3d
MjCP41noXfClUo8CHYLz8vrhBnm/ywTwd2mH89t1INTLCHfv+K80NW69NiqQdE6qGWW1cVWxjm8c
CwxSC8CCeyaBQteF+S2Aym8MNA1U0/lNDXX+BYPHwq4w3HhXs8FaBF6sbqwoTWbdKB77o4OM8rNV
eOmMGRLG6B4AWF1m3EWuY9yB+9dcpBFuoqkI5xpoGbaBuZyKoVlD+92v8yXiJpHNSNQuDEv758DQ
j3EeOMegsYajCpLvJuPBOaiqfKEQY1tj1EARWSLVxME9w40MX/uB29PWVpvpGVTC2n2tkvqmUz/7
V4VZrbosJMtpc0qiyxyDznXSFgyiKUiayVOPgOPJaxp+amAsYzSl3E2l3E1BkxkgEj0VjRo9Os01
BqzG20xbda2CnjnXeC38/R2Yr1tzo4LEeV8q/vLlHdwaijhfMs+DVBwfHoKh7b8SPxG2lGmzg4Ig
OUV/1/djvf6nfuzvaKf/2gHtbndV/7N/jSc5gjfSBSbrxbxrKviScQ3NbbM17gKMIrYnuLdNxmsC
d74T0v7DsS7y/i7DjGusTSGSdNk7+uW6dX1zoAmeYQH1mPtakxAENAYMAKH9XRJAg5WZ94wWzi6o
fRCSxqKfOcB+QTMHzt8oFhboAP/LRrXpjHrO+OppI1HLFKNI9tFGSHnIa4eqdaJ7Y9UID/pXQWxc
Nrlr2i0GwK+ZYku/C+pnKJ/eZnUX39eBD9GFMIz2ceoP2yDiwbIMmX9rdbk/M5Hofw7NaFZnhrEQ
iYcUiaEE1KvxIapG7gDuAikNFBO7Z5HcWW6R5/OpmYxlgyhA+QG48zmTSwvxrdNQtOCTAuD5jffd
ggB2AkXb8FAAiXguDFhT1XHbHTORRGvTFB0w9iU9tGnLZpYTXOkoKS5jZbobKNrTdYpI6iWUsb25
l0n2EFJYSZG+/NFSJHhVnD71ATZ0GKuvkeLCGwJB5BmtoUXUl672bBV19oB3E0yoxmKooIGX1zC3
aJsrwYr0Crp/RNRXfhg1VyZMWI+J42LpNZbG+oDATsfMK0zS5JoTXdyAqVfclLxaQzwmP75UDcB3
G4B0baZGT8OfDyArNZ9auUqwkCTuj6lRgvdy831qgFlrgS+It07lbKAiWt15NGnXpRGoUdsFJkdt
CTZENTwm8LWFQgh1LrCw4CeOFfFUbw0x3A06NwJekYcbgCyg3FN1Ny/xJkI42cZk+FnMqual+BKt
8jQydWNnoaFu07Xt3BSOcxGRnu4CVlmLkHXGdSUxE+E5BU8/ZnNpQjAxs/Cg8aL4amk4R1AvfYb9
dDorNVbOHjchcUHpvdEY5mmkuuym+rTO+q99Le+thIulKtt43kcWFj+B/FrDuwF2ZU6INX9jLVu4
mGwx/S0g/I6HyCS6v7Yql8+4QdipCwjs3hMLCt6sarYUWl8glYz/VqPcch+DXl5FRj1rUuc85axe
U1hvMNpTS0hINQdhtban4mvvdxmyqRiPnU0WvO38JsPGyhy6k0FpT2y3idCWNVBVHjPoCIobpTHv
wHt84b9NzW7a1vBkH6lvydhHj31aGsNwWHahjaiMOcw8T1r76SOv4A1shKpbYG3t7ANSoHn6t6aq
3EAw+/im7uXfircnROXDzfsvw4SWg+aQuPb03VHWt/smWBijfr8JoR04q+bPk2j/9DFUcHIvtAci
g2m9CPxP9bn2F6kfJIfXrq0HK58sCeRm+rJpg9hENFdFIltOdazkCKLGkJIHv1+C+zieAjxUDuZB
WGkqM7d+kganFh4Zgz9/bX+zEZSYhZ3qkoMbWJuYX5fONiNefOQWFzNQS5pvkmZ7E6oXd4ZE4qWH
TNaaF7V5K7LwOHWoQOucaby4j04SQ7hGO8a8bH64tGQLZoZ62RUMab6AwOBZDhcEILWLqSg8rm1q
BT+yvA9nmR+Ytx1Jwv1UdPDI3NDuCmEfUGVhrTWnfuKdB9cpZ1CEkgdltlBg9OnBAWfs3BaZXFaM
xKupGDYtsiSY+RAH9qQvJxdeKG6Yli+nejqtPAFZCtExZ+MPgRj1MjS3B2s0IZrK+O2CQquv6yl4
y4kbwbbCUbYMKTD9Y930QVUeXbpB2C+9znJmrw3TFpjahhdYgZ6meqdKxKwukn7ZYMVzkEJcgDhC
L7qxNFVN/w0xnIridD4V/LirDj4Cp4ep2MaBscmQD5rqX3r804gzw5bwUYSU+z91039TZ7zrwrmV
QFj+tW76Lyph52rgh8xhDZDMJMRZVxOSkjiQNp4hLAcYpkpmlrT8/QS+fGkAY5VtkH68GkmVYj61
4GvCheABILUWNE++/Ou//vM///XU/bf7nB5TpNbTpPzP/6D8lGZ9ATWS6l3xP6vn9PAYP5fTVv/0
+nWb/+yvlzefdjg8NtVz/r7L+EP++Urs+OcPmz9Wj78UFknlV/1V/Vz0p+eyjqpp9ziEsef/a+O/
nqdvuemz57++PKV1AjuN07Prp8mXn02b7399YXw6RS9naPz6n23jOfjry+wZOunP7/s/P5bVX1+w
uvg3xDxNLS1oZ1rQaRFf/tU+vzRZ/wZYXUmLcGZJrdCSpEXl/fWFamyEzSymwea2AHP98q8yracm
8W+tFawgNSXKAotbfvn7uH+5dK+X8l9JHR9TuMWXf33BLpAaHi/weFhC4Mstjd0wE3ALiyiN9qfH
k5+46Ez/T818RLVBpV5BOWDjtO1CZvWFmw/LN+fj527f7sb6aDdUEtxsMNXRFIfzdjc9FA6RX+nL
VW0Y2xpsV829ZULji1ytuQNI0zgI8M3nO2Uf7lUQ7FFoE6fz3V5DHBp12FCulLDgpIChwSvrB6vs
kBSCcJ/lX0hZuTMX/g61BrMXGp5aQBXLO+IKkFmc97YV1LdYRV+ymD36TQRgoP+1ro1L4EBPSABT
Gt5jVL9JzXxjOIGtVImcmnH3+YGYuNt+v0pYekBGFFeKqrH9zVWiLSbXHUBiAM4Ez0zVcwFK36xi
3bLyVk1cOXBqhruG1PhA1HXu1OYVDQGd8ix/x+vEHqO2Qy1vgK055f11DjwURBbTgG8HkDi50SJ0
v8XkZlF0CCAGJ3CFxtPAihLWtPAmLDCbl8CszCrI4v3h4Mar8P4WtKhFlSCSSC3UrwfncZEOoczL
lYzUoUrbSwfxtLpYmjK4ySLzSqfB9xDpdxPnOI2iRRxglK8UDMeglIVsY6zlslDWwjeyNQO8WYcS
ktPxjgP+PGTZBhQMKiVe7BFMIEV+9ju+0iHsZHpx8Lv2ErC7M2mTw+eHhcfwg8Myx4cKT78ikv56
WAbkb1QESNyKJQxCQpiOixISCaEcsIai9cEQ2YIJhlwdMooqMvcsBpYRhp6OdzA5AXAUzB67Zc3i
8x/20b0EdB0nUnGpmBwfmjf3Eql1JqGSUq6iAubI0tlozzh/vovxpfH2igpCKGHjUydNSU3+fhd9
YKUhREdXfrKIid7Wfblm2U2JSCQIicuQ0NnnOzTfv8amPSJggMWMNjXR7x4QWdG4DxKvXIkWu2Q3
AwBESoTXRRycWm9Y0p6cXXpVA7riycIegiszsrbmADmCNLqVvn/tFNU6Lft56sYnCIpfVn50FBG1
VQpDCSc4WbHYWOku7PlK5PUFNM+WlmttqdHfQcY2mHEB93lRPzh+/vT5wVH9/lYajw5mCgRDAkHi
jo/tby6ZiCFyGYVGAaqugaxuDJhvwoavvcnvIbynNm3t7HxkE+exrqJFC957BJm1pSe1AS5ZCgjX
tdFtIdxsHj3euDMaWAvmeJ7tDeCmwf573oT8qzP4/i6IAghbBUU073s3gDQaoiMErIIEs4wZvNEV
pHiK70AJAwuP5xEyLsFMJvUJsIuzbMpoBgd5vSiKBDQmuoP+Ee5n68azBKaOZqtmleceOlUhyF9E
UBbwVwPVX0Hff46cdO10YC0VIl9Cavs2ExYMJfxTmoyQvARB87h8DAYTGoXjYl1CQKcHxWEGOcY7
4eVzkD6Aeo8hHLHEiP+jRjwYcAwIXgWB3cTya2jIct4kWJ1AAns1BM1jGHuVbVanVsUlUmxQmspN
HWIhaogl4jlfibEK43CfSDYXaYm4UN0ddVtCLsNXT6CHzwlCxDOWOkDRaOB5hwXFnTODdeUcoBSs
esoSdCvlfw9qyIH44OzBYzDyPfDcgdHL6V0XGF8RUd2XMr1ILM5nxfhOi7rstvUWSM18hyO1zJxr
WZjLEtwJUDhva1FDDlbFl+EROmzZws+wp0AVWLJlGZmREJkb0y6rAKRl45rncsDyvcPNELb7vAvY
DNxt02ZAxcY1AI28aWA5MObdSu/KiZI7aWgI88TaluCXuNUl9J66OdjXYKO3OXAbpFrBt2NbORAT
a1W66bI8t0NT6mWT3SbGPXziwZHBDSaLem+wJLHB9Fr3TTfMYhJ+c92unOcgOAc4A7UAtR/pnTR9
7BrrCX4A+5RUG1C8FpSFy45BWQ2+3vB7XZj+vSm705BC7pr6KZI0uL36AgZELctPSLDuP3/orPH1
/P4dJjgmLFxRKjFP+vWZS+NaR/AQL1ZR7niLtE2ew1ZeQOZr5JzhEYn40c1OWQcOcg7YhOr9UxJ5
0UyDkYVpABhbnrtOwWqb1+DxFH36QBUUOAcPXEDDmiXAdMcRXvAJ9F27RMwRkLseuvroGKM+FNfn
EkKDQKMHOxfzs1maQOrQjM4Iii1F7NL5QJp0jmxtYhMfS2/wKtratGYl9x6Zh4BLWWJYIQ3CSN0o
7mWma+UH58SoltLInyAVBFGttN0rN3yGVCPkKjJtVwY7Fy3OaR8N14hWr/3Q/2EN4rJv4XCfAcN8
qqVcZwkSStBV6Nb4rWsgkA+hbPYIl50FYBsw8VrKWrl2VwC1hWBsDsERaBb4wSn08eD57qkWrIPO
bX0bAOoJd28esVWLYXooB21nEqczLurbzy8oHacRv11QJUzKOd6nzCS/XlDgfjoB+F0BwePsPm57
mJAbdq63MMtrkK41APFth7VRa+jC6Bmz9m0IZS0EsZGXE/Ab8MH1h2JmXkfPn/+yac+//TJLWCZh
+OPmuwlQC35+gbl/sUIw7KYY+ZkFkfZGQH5vrixRzHjpLAXmAg2J7G6gzFYWpK083JoJ3vlYyNrm
EFwkPNp3SbVuTGjRhvLBMcsU1zic00Rn9uCCiU6ahxoiG4sylBIvzvCCBAXyNiWYTp8fE/1oQJbM
5BSDsakwJP96tomZFjSrkLICiQJCyhlZp4GGS3ALGT0Ae1fG0EO+f5hD6iyaIbCJ0FkafjWshxys
YjDucQ96zeXnP+qDO4AzQkwLITxq/vabQGMRVQTbwtWQqKOAWMQsi/i1i8UPH/jRd7Lvn++Pjgf5
7sJKCD4IRRnR1BpXfm/HbWrlRlxZQwFJ0xT6lyZcE011QUrjqgYqITLDWwRD9xz8HwvIjc93/sHB
Yt+KEEXhpIkb69d9G2kZRJ3f4qYy+nUlm1tgIteAXO04fJFmjHfJ/8cll4zhiisiKMO079c9itbQ
Vh7muOQqey6BqyCldyyCdhEOlVxYoraDTh0wYYhmGeI5Q7QqYWaDAf25otggDv8wb/rwDMA0FQs/
BTHC94+VhAqWKizcgpB6IglQJ5gZJiOMzDoEXr/8/HRT9tG1RiqIYJHPceO/O3qrjmTlQANtBeT4
ObTAp2vTHbjwwGga3wcRn4CTvm/b+F7H3jeIZa4z19H25z/CHC/qbzecEpjVS6HBWn1/w9G8GDqo
2a3Cok0wkRnhUHXzPUS0MM2obcqqtsOIbXIJ5BTE/+oyuEMq7jExIKimGeQSmiAYZqTDSrYnm4xm
1jxv6HWoo3tOAbwWVnDBmxZ+YClB6nMvBxAGBwBjTL9XK0Twl5UP3cg8MgCrMTCsaFz2zw/yo1eL
ZBY8k6Rg6vdVvayNDB6zHp6qjF8rDwMZnBSvcxOcv2bX1iHEziZf+sx7gnLmEXODG9njlnfcReXB
j5MiTv/5TxrnAr+ddkuanAlClZbjvfFmfq7gkC2K1sqx+ghOldWuhFVCDIJtgjA9txUcFUGd7yQc
kT/f73hPvd+vqbTGogevWPn+Ge+l4RIqYD0ZDRZSKul9HjR/2MUHSzlp4s2FZ0hajL5fLboyqCNn
aPMVCY2DTqk753B9tHNPVfNSJpvax+McwRb0D0f20avzzX7Vu/HDtbykw8CWr9wkfHQ5KG2uTu91
41S2GHZVAyhjSQjMqySUWoL6qZDiUPpUzJTwsXJm5lIiMQHFNf+yMeEtDqgbxlVwlxZCh8s4M6tZ
XBtXBWJSs8DJgbiIAhsj6MaIXciCBE+QN+lnnFcl7MwuQV6/Y9AvmMHOO+2vQqpdaKmXe/AA1qmT
9kvuRefPz8AHA6gExA5TT0nH6Ny78EFf0oTALx2PsoFnNOr2rZlDlNy7+nw3H926b3fz7tZFwsGT
EnKkK4RmTnES5HCDvO6GO+iDLnwo2shegrxTsz9NED66r97u1/z1kUmjwvIx3cUj0zTHBIGnzlkA
07JUWbBxEuCfdfGHE/rhe2Ma/5VAeIxOo/Wbp7RVhHmQ5MpXaRriTVZepJV30/ZY4eoVRR69xmo3
uSwLsN5k+tC15grKKutGhyZuKvf0+XlnH6wvpMREhCjBISwn3p0AKOv6Lclwg8fI5NeNW2HBjdlw
uy8Q50O6FIoJsbM1ZGZDzwWMxALkOUzZMJvuTfjWjW826PgniM4lz1kANDiLt+PjD2Dn7ec/9aO3
zNtf+m5kA3mzY55L8lWvGxvh4kXvRi8ZhV8SCm/Dw79FajEjxy4snAgMnyBhjrfpm2uTyBp2TJnK
Vg0X6wR2MGVFEDEIc3hnJVfSkKeqcACcBaioNZ89qCTD2buwSxArM73PA3eR5d089WQ8c6A2awFy
bPL8WhSQFyvxIBceB+iP349+MhipnsYHKSfBtuDHz0/Wb2G/6UgUXruEmvAMmdrfHAkE1xHF6GJc
14x+xQvnXhjZMmPJ0nPpDlS6dW14T0kJd7qhsEOBdLIFj0fXRGAH7g47E5lEgPX/cH5fIsTvhgrE
IC1uQrwCcVb57n0Kmw0uIciUAb+OkwXJq0vPRby6a0tlG6W6LOJ+p1XK5i7QOeCH4B0Ap1owzv2Z
1u2PoPChlTJYS9HAgo5DvzbJm2bueeZgA/gSNgRLYDCRZx5HOICCLACBrezOLaEwSKDlO4OwgC2c
9KtRl9dJUKTztkAtpPQ2PiOwQkLcpKsg5meZrg024KPK/EdN+ROAwQsTrNmWIaxRXeQF/SpEHGBd
g84ZRHCBQYOcPfKkKdSdohrMhBA6l40BZfTeWKYFMJ4paW3PFRvZDAgiBdlBws16HhbLOBr2kduz
ZWzobVCRRYNhAFC5NFwKMOZh3bJNfOAFIJ+YrqyqWRp1fHbqapXVyY038o5C0YpZJXEm8zRo16CJ
HIcu2xOJ6BzEczooSjBwGjJu4fEuMDmC4lzUgWecRUsBv0HfYTvT0CtAFyFLlceIDZjMhu77D1eI
hUjhFVTk38twFibBgdXhIUjkN0WzJfEaXKt6HRneKWm9EQVfg91SP8SDhO+JhwP0Jb6u7s3AHpoI
rnyq3uA9ZLstDjgKEPJpWijSg1UFF2rkF4vc2oCowJYmrCTnyamN0h/OYF5iUJjnBfumIDE47wEF
cKJM3Oq6nSXlHR0s2KCo/Oz6CS6njO9gfXYAmgashTKzFfesRQvc92AqKBWM6IdcH+DnB8UT45vb
yG9dCysBB4bfvYubItX1GVDVH2GR/ABp5ADzO9svw4PZhFiKg9LNHqJcpYiEcAJSe3PORWPZvgT2
V3kz5X2nPMht7QUHauhm9odH+4MXIfh1eHyQlQMLnrwbK5FXBhwwN7OVD5BYlrJFHxiY7sUAzw4n
WgZHEjd7s75DXPhai+D4WIUxMjV4hP7wQ8YdvXuYNcFCiypI72H69+6N7ATAL8Skz1Yp9X3ogqgt
loHbtLjKCrEFUPKCNuc0BXaoTi+yLpsZ3cMffsEH0zM8fVxb0CUT43r61/e10qozAi/PVqwVV54O
vqbaPWSAF1Iw+r3EgVm5Ppl+9r2tkj+stPgH6zrNNAOoysT0Hzoyv+6bQ1Ovh5x8ukqHnM27EMtn
BJkKiKqTI6m7s2tmP+BuBu+v8ofvM5tC0S+SCIKVjz2B0H8PfbQzK6twJZvQWkSeaJBHgptpyt1T
38gfAYnCeSeKUwoPcsgPpUtAu26BKd7RnllzEdU/tJFdkyEyt440Tw7E2C54KYs5ACNzJt1dkSO0
Sg0YLmlr5RMHyC5nUUE1cJVDl8I0+ngpoBSgx6joH67MR2fHZBh8MIgirTWtU9+MP72Ow96y3AxM
13gHG8vvBTHsxhQIEpfpV5kXD7HIr5lALrAfHgZXgvcNuUIvXljZ1ofeoe1H3rcIJ+0PK4mPfpgg
mMoqxAeQzxjb3/ww3uamqmqVrmIW2yLCqiirD9DVA/v+snXN/g8n4oP5s5ZkHIAtnA2knn/dnVlm
Wd2mXboyXA25wWgBQtFSWeaf0nzjPO39s4ghVTIOkpsEpvbX/VSeBZP4oklXxIxtt/a3KQ1vIUd1
HYbGBTT7boeh2demgO/4wPdxAXcptoWZ4J9G+I+eSODnMcEVwtSgkP36OyARGllmR9IVEOYRjGb1
soB4ms8vwMU79jDF6dN+0QC9iNBz84dg+UeBLo2FigYGhSkp1btrG+oC1lcVjH6CEtpXHkR/mUzB
jogXDaWXKYdDJkS8E1hocqf9w84/WMEAiIhkKh8RFr9FT+semaNOW9kKkmZHI4CDGoePOjIS2wyk
CIOrazOX1/+XufPYjhvLtu0XoQb8ATqvEQDC0lsxOxgiJcJ7j6+/E8q8lWQoLmNUVud1VKUUJQQQ
B8fsvdZccSj/ceZNO/XEUUyYlmoqgl380QgzBvovkq6UGxGQMqPLT1HqQ1EKUe5oG70oeiyKimeg
N12B9Hn++uq/Wv5H445uoGHZlqXSppCPSj0JW5VmEbpCqjOeKIKZq6icril/3vQ1/QK9MV6RdTya
zb0dfAvUbtuU/dqYtdVk0MkbpT6in3U7laNwWvHWmHBRqrRRFxv/Exk5qTdW841tDoajbcvQVrF9
2tTJFQPXrqqurb7BoMGGTA+rVW6I15CKO+A3tjZGjHvMVJ2oVJ5x37Mz+VHW89Po29uyDdakDn3H
3HMvEoOc1vallI0YEtL0fq8KickJeVe3IEQaY1VmceG6s81OopiYwAFjlYgHQSp2j4HQd7IMD3YD
y5/NXl+UoPkNg+4eHygfbVfrumfiUX8YsuZFpHJgQqzuv/4WtBODb6n2oZuh+qIK/ejtN1LdLIFH
MqmJQKG01mLohBmMhQaEiRWs9DItXSnO1jNs1gJRulumxi4us95RpOalpWC3QjNzkMu2dqxa2hlt
SWdVNl7rOV+ivopLlU5u0LKeyF3H2QBJd2TUW1Mk15yXvo/lspUt1XZt0eKJ9FegOwTI9DGBHPg8
J8vpc4YE+ahOJ2pxZk4/ddqxqXdZlkbFU0Pb83nWIXwyCpO6JNEsyl7JD9wneozzsX6k85S4iGvg
uEdXsj79UYI8oQZm3pWANcKa3q52RbDn5DRZJp35WCc6KgpaEgQztmmaNqexzx8rTUdE0bPBfJQJ
dryNdtWNDHSf7TmWS8UJFP21GoLcUYwsXKmMxnwosG/QICKBwX+fE+3SyIqnfqCjPT2E/Pg8Nvex
rqxNy4Si3fEo5cTaqM3wMst6uu/79kUxKRWMT9WEBYKwKdv9erCdKGAsuz1NM6nwkh1yPOGg4Qkq
0ek51d12kxmd5ERFUTskeoMkjeJ1MsTPZgo9o+eZKymn6LBnNCE2eW5T7SnSsxnRun/mYZ+Y/BVF
Zxdq87TR8RyvPEVnVq1tDfmmo86WqgSHRmwoFBDyYOYY/PIuKBAKTJj1+3NlpN/L7posW7LQ6ero
NqvvUmf6sKtAyxUaRh+RQrdPu5IGyzR5irwfZFQOIeeO1tw1lXGRGVBMl8KANZxpKv1WyDr6AEfr
bkXRMczktNjUSbePFGlVhsBHRyb/zF+ZobFLdP8/3dp8vuRxJ9Pq1TQUVcIG2O7xWyEbzllwi+bM
Rlv5bXJbrqMASmSVYXozj44ZgZyZnRbzbFu/2lk6U9YIlhhE7N6QxoUN41r++GwNxkPcTk9ZFH9v
e32rW8KNq40tAdBNCxiAkQMqr9ezlzOvw8knr1qygsZK5UBwdA5QZ6szLSVm50UEgSWZF03dLRKV
TRNmTgqLX44kr7ftm7leQU7YMhW4NcLaiWQ6ooDWenORwamxm9czH+y3refy3NiDqUIoHFF+iZU+
jMkSlg9qi6DYVKW0zzvttgS8NkemG47VTteIq6r3EKEdpYkeqrba2U38UjS3o5k81lREz3ya306t
R5/m6DHFkhSFIf2aDTTvtWGzETbHSwroWNr2xWS6mqk9Uim4Qba4Rwy8DiPiZ6NyUx2+/iAnR5Ou
CCRhtKbodX9+U4NcjPOQ2DkiptcQh3TXaNtW8YrgKlVKbAN0tRE8fH3N5d4+bZKWe/9wTe3zNVsl
z8TQi3xT2TCcLNCufecOYHuBJP6Xlzp6WXwcqNSurHzTyDkNKM4CgD2V/k492wBbtL8n7spQbFY3
RaeK/PmuNL0rKxMRzGYeWb1GQEJxPeIBRd5afdci5Vov5kufNSgjvCW8kLLqDaM0IU/hqvPJ0Eiz
F7kPfozCWGvzC5trR8QBxrjp0LTVuQOpuuz9f/sO0AJS6LZUW1hHa3FWs9FDdJhvEJJsRxWgwyx2
UtKsywYfD5MIAD+nN+VDKG1EL3Zl6HtTyvE5Q7ze5r9e2zTEN5j3z0HnaLxTk4GSbOatT4cQMq0U
ryXf97SOQlvXnVl1T84yHz7+0bAVWNs7NWMImQa9Q8rNzWI9OPR9vs3lhAi7+Z+8J8y4umZwovqt
jR5PtOEAduabYpL2ix65tPSr2m/2paZdoBB2M/oDRRKfm+1/a0gs7wptYxqGMpWd41HVoNVC08WN
RhPnNdPMPKBlStBdzL4Mw7cARsJ22/hGgduJunD39Zv6++Zm2ZwjfmE+Xw7SYpk+PkyaegGTrBUM
6iHo1vY4rHzYIX1XrCQIfCFm73I2iTjLbiyI0kM/3EWFdSGS0av7Vyy23pmPs3ytR6P248c51q8U
GUmgUcviwh76UFacgSpq4kl+1fol3mehrOzlzC8Lt7cx3nAMK5vt15/hxMj79BGOXpxGGqU6I3cA
aVR1rfnXYfxizZw0x3pdqVSDx3b/9QVPzJZckDeUeoaFTuboFD/ORjKWOSuFlE9e2vpLWL0X1BCc
re7MrunkpRSQ5OhE+L6PT6+BWijmHHNvVWMiozQ4s2vbsEm8RBLnKiMnlmN8DrRRF2WKKh93yXUK
YHLrMwGBicLZF67YPqcOzRsXXdSOzHaYKZnXSeDZc3CmOkixEE9pkBLa0Yp7UmfO1IzOfaCjpaLT
Sx0nKithFZlU2zBk4vhEsXv39dd5am/MxEVhiu4xKgH1qECRov3ERMQb3SdNvLIjcgsLI3YjGZyf
MHZ0uAssY9mLpRbf5uxKrXKvoTF15lOcmFcW74uGz0RYfBFHwxjVI3DYiSNi0PsXdYQEHHBAYb3U
U+iMFdnAKP8ntPCBPmxzOz53+RMvsoWnYHHecEjhUXyeV2SkiCrklmLj15lHaXNlyj1+gPQ5Noa1
yOenqGP4zTUHpVBQNW4s8FkmNqszj4GK4O9TCh1Oi4MpZ2WFkuHnT9JTasmlmFrB2GQ8eBUBdF4Q
1E3nDzQRRxdkVYi7lY1GcNys8Esv1G3DFg1g7DbQqwdJu/f7OloPU/+slIbl1g3Nr1LRDphc9MXA
MhPXYqZgPneDqV63lXWtzr5LZATanbkZEObQ7s4mVBydtutF+CilgduPxqVuV8UW6NO6ADnrLDLJ
droHNO/JWpqvSfTbKwZUmbl+DMORHbflgra9Kjt1sxBxIs2/LbIHqu8sx6Wyb0iR84IuvbRIGYfi
pO8pStLEqtl91NGDnqFUBl10BQLve6aqT2NYhBtV0alJBdrOHOXXMj6M9Lk2E/yRRuusnQzBpOjU
J7LDtF03WfdgVROvlPOLYZigGQMt3wTjZRrn02XShJfz0JbweLCEd2m454n/qIcYyX54j49zXkmT
Fm3TzpQv03n8aW4UNf5Dk4zwtq9uUxBCzlSRddPaa5a6AtJJvSGq9s0youVkGy7CEDbS+dAgYMRB
1Ote7mffRTJ47RKlKcYiXte1Bj9fBw2U1q9wyFS3CgGVAf7YG3W7MxpFus6k4jnyR6Yeco/h7weu
OSo5BwR3LHxjPSXP1aC/Yue410iv2VZa/DJCMEKupTjkemMGxEQ+c8aHsy+BN1LsCXSuPjo+f4j5
1rQx7XptDKt07OyfcKnfq+5OSJbXJUvhjoTyldmRbThD5ewLomsrQnrd1h+33UxWlG6+tsqTX/G5
2yTd+CMn+M6ywYGiFInmfnLKoVo1KdJGxsAr0aUY4N59aRwvG01+tTPzMeZUlk/6vpOKn2XiX7V9
/D31q1dpq0z9Td1KblSYf4goegmHh5Am4Yo81MohAoGWsph4BmIvfGXXiYSxwmX1hl/isXmITQOE
P7+Rk3Al5e19JPlXRpTpLkECL0pJl66L6gk7JTrrKTHgQMmIzRFJaCVNsZLvyPYRQ2pazUyvJygu
JhqRCcqDbPZpIuucFOaBvmSgh3dTpd8n/kVrLmE8gTK4Lala4yADAysAYMnU5pDtroyixcWevHFu
XlK+GC9VhiBM7hWm+ujFN5QLcg+Q7taNS2wWiuwli6rlbQlnShZokWUrfCsXZ0GfGtjx9WszQ5kS
OATD1i6/B0dIL3pFsem+83Hs9zVJswjMkNSgSpLyZ1OK61WZDE9t3t1MCki3KXkg5MH0xJw7UOMB
+tsYzI0sHXZV5F8UrXU/aONdrimksZkv9lXXj6BNGFCGHTpxgW9pEMb1UOZvuaCuBF711ZaxqFvJ
W54Xe7MKEwQZcuDC+HssTG3TGm9dmnkavS+lylADdDD1Fj2i5tOaD3IqRF2z+DqSt7DOO2pD6ICV
dviGKBiZcJUpjlnf9sG3Eun9KqjGrRFYe6rxj1FzBzIfa4kgiSrHsxykDIExS2Bh9xuTkFpO+9IV
Jx3UBGnaOXUSXheKtRdCbMteziHe5weFfY2rTnDQc78Dm3FVExTmoNOIqZPKLrP4tswmhiVCMyvT
rPWcEkgH8XrFXU6XFfkEwBR9qtzIUGRLrBsFbs1Q36ix3jr9g7Y1uwpaL9iFwGo8AUIuS7+n4xC4
5IxAsJs3cx3IODcyZS3S7DYwViNKcJdSm7Iq1F1owZIfeIkVu7+RY9VcgcK6GgyGUPVz7JVL3j54
LRULAO7K/s/JQw2S7wUTqB9MrjyXz/zvs8T0uZLUukcPqr3SONwqEXOxRmAYFn3llY78tTlJnqmX
9k71lSetHZPLwfZEJT/gSk/XJWULYZtvtW3dZZS7OANpzDATXwxuLhHhnklMm0O97gm0ZK7aWJlb
IhNdNU1/U0aNvQaRuh3JT/VaQWZO1C6zlb3qwuQlEaDySqPu1/0S79aZHO8s+6InNQh1xPLNjjrM
myIHn2pzNDRovYcAc4T12FTT4FqKytrWC5cSeQCnGR59DKO04OdAiR5m0U3bchjBAmeOqk0Db3vy
FgSB4cZN7SFwGTZDRoa2YeudK3W6ilciqz21qGJGKKfoolUUSjW2vJcifVhhgGQQZ2wjm6lNLkEX
SOSXCXvxw1vXnV35q4G8hA00FoAJSaguHrtqbdIGIjQvGr1KG1RaLvGlwqqyt3zNgfPzPiv1sGky
1CTkzsxbS0XN0WriB6QRlh/Bm0UFnrZO/xSTdFdI6XORIOHWjImUrIGms0qaFsMv4PmFQf6WBd1j
afITKXORmvHyaeVPYbvWuBij5PG6GExHs8fLMlfMFTDQx9Inl1fkUepaU2SvG3153dxuNC+TuLlp
lOkyLuILNUEerOS3tjFlnk+e/KpWMfgX06VQTMszpdCzMJyuVFO4AQ4RvBMRSssGI1bzvbB1gqJo
ydEQu5MS/amkXbCNtdBL+vKnbLMi9QoTstJ5pdJ1pO+oOwJOXMirtyCFGMGslWzho3dI4MDZtZIZ
pvBZ6MgEL9rkO5adcEWTS1krWnxp9jrHNCtJt5glVkMpxdvBVv4YtdE6RG3DmH5Duw9ab7Ildr4g
KDu7mTYoa157QeAKdKUe6qKv7QaQM/hxpgtzslgcZWr+kI3pdaOvruvbGFiBFmNjTsEsOVYiLgb+
UiKSx2lqqfPV1s+QWF1NC9n2QBazlWWF9QJpcnPjqbAkkrzBwVnQ7NqJCyeqyRtFI6XW5Jcs92cc
MtLoCjO5BpLEzJmWt3ITJ0Dz5dmZh+a5buunVs+2UZDDqc2epIhZpCmygzI0DwFANzUZK2+afDcd
jG2WRbxNcx+ta1+KHFvED6Ir3gdeFkc2pvqip4+6yeSyYI2PvHxmYkXedOFL6YUwMnk/d4clDH1f
W/oupwsKT8v+aaYhKXWkUoYzYbwtcp166h9CUK6IPDe4W1mo9cxck1kDcDyXFimt7uiQ1HgnpdER
YfFuZ+M9ACDywqcsckbWc73MtlQgNCfkyOgk3bhu5lLZRJhjvVqUF6DyWEbMCbDMXP/MqFs4sOYt
d3wXZdteYe1DlOYnyVaPeO+gROxxccG4Y18Y7aSJRUwoM5CwpnPMOX2py7e0SSTHj0A+qup4UNIe
0RgtlqJPb3QLnzhz7jd1SMlTKxPKUEFzAD3TeHbI1jpUe3YZJsTXTHOTOf1hV31J1S18N4y8X5Mc
3rK2ucRE3hhxw9tJ/JQL1uSAIAOstjl2e9+I38dGHxxffjdKM7xK8+yyhX+bIWUj1G7YzV1EwxMB
RZyWympozQ6Nnu328a9eKIkJZYYfvCcVe+quaDmS0dtywhHzas5TxR3tR8E7h6AKjlc8lleA47rV
3BDrgLTrpiv8dmux4W3nxGbyyg8RqjiiDvJLM/Rplol3zfbvS5K9PDP+IQ8N7NqAknsQjgsRbm/X
yX7I+r1qDPYqCKRHJC8xZjREnhR0QC/c1FtZvyn7d0nc+vEhS9x5do1ghXFA7VZjcVOVD7n/PDGn
aj80Xkuf1GKteJrs62y4D8zXGdSsyAh0Kd/UEWAYQLeOdmM5Bq6CGTMAhaINf/gRMYdPpkbS1Iyb
fBaeEpCa1uXEMba7iPC9wBSbVN7FTXOJZdTVaNrmjXVglb+CSrfCMrEvbHFoVPVCGvPrUX1M5vIa
jufe9KVdGCVQp7sdlvnrIGWqa9HQoG0Zb8eEeOEWPKoe0ypRLxUtvFRSZdvEcMgVaaMx2JCI0EFU
d4p00/WhtyCsBacu6o0c0MU+VaddrqxmgC2lYh+aYtoXuoRP953llOOztNZr4UqsqCRjsyscPT1K
1mVeuJIxe3WB69MPDpkGsZVEOFLh7qMey3feuhn7HEpbW98aObzo665fpr21qhjbhLgHP2geWvte
dNW71PvYxbTrwAju236+JKOFk59PQFd/IHR3r1fhfSLiKyEThb3EyviDM9F2TjLj0p6mO1okF63K
7CWRLjJL6qOm9QeIkz/sFqqs3d+ztbnEO1z2zaUW+rssTJHWJY4ddXe6WR0WjFeoq1eRUThlsGt5
yYwkuO2NZmtpnIhN6y7RqstYNb7lbbYTVrkPdP9lrrNvKS+rkgWPJCY8yxih1cesuUw0GkH4kYpp
3PuhBP208XxVfsKZtZfl4QFxkmDi0T2b2JBZvNu+vKsNbVMl861fSKCXoZ2z7phTwWxkOYlFOZpu
iR+pb6VsuWWseWARryZ7dmFjXkIKPcxReEs1m6XMR6h3PRYctwfZMSVpTSLAKp6tTRJqZJSRs5Jh
HoKGVDEXjiZS61QcKmB9fUuGH8ECoP+dGuOkKnpPtkFtG8yZVerI+k9D3RdG5SDN2SFyoCMcb9NZ
2ig1P8XuU291mGbSo9w5urUwaBdR2uKyY7ImTGMg9dpXq0NSsvbaaX4fWvpND3V8zrwK0VIXSrth
KJE7kmCQzntwJlCgpgfdpo01bny7BFIuk3KHBg8L6oITtczXoMo3EN33FR896wB5S8kuxNnboqlL
Ch2JErZFIbk5BSoa3q4h8SGHwNF7EgzVzslZNNIi2NdCrH2r2bUsCDXtCT2EERS6dkSkei2ugAbv
TQgXqpbv4kI91KAp23oPPnzdSPWWPuDGF/mdpgmYsjnucns3NNIWYqprsBtrA6imEgp8PfYGTNQa
OLc8mq5NuIYrFlvUJ8YqVWSvUbGgMIv5rJFVaVISaHdm0m3NOnZKJd8ajbaeMFuXE5UPJXS7ft/Z
W4KfHQsTmE9T2JK+y/PPLqMEwKFiAXjWg7FGTuzFM2lJIkO2rrooTN2B0phVq+TJVeslWnGJtV+O
sZILuMylt7jJ0Ds5Rjjv65qDjV7uaRVhh5Zc/LSrvn8L2RwkXJcH7UUgO2REKa3EubZ8aQZq1lbg
zW3ggZr2aNfd8K+sVa3bjD5wtDh2Sci7iPWXhpfd50uPZJUtdrAVQnMsChXAwbyCT5QtvKLLMB0c
TuwrNXiZLIVU061ozE1NxHrJ9tnXoOiRQ5Ut8YvqXdqllGQaaWdFwpvU7Mnv/U3np07forHop32W
TihdWr4Q5g1K/XpiOKolQfEcV2mMm5oN6lxp66SyVjEhRg3TWRCRTwY5Nn4wimA9O1o873vsnZIp
e1Xn+TiI2pzMb5tsPJ58BAa9VDnEVis/Uz3Jp3I0qd8RuHm51XmQHHlmYoOo7yUDbSev4Vp7gXzF
REPNp3VrIFYaLvwuV3f8w8BKADpVEtsdOCxFw0GNLVpIpT7INthZtIhPAlA2J+eqkRUXX6Lb2fnB
wmJjc62SRU+qTOLcEqcuWraGDUduZRuVxdqSUrBwrj9XLv6uVT2rDgRULXM7/21JamQ8sNxR18N5
7k93Sv7dGhWANm4fYBv2JVAPh16z+ag2cWMLHuMOn3nKUbUfIjf5kXXhOpqMbZ2zISqoumiJK0cZ
EK3STTLNkQUHUG4Nxe0qDwdE8LpbgUJIk9JjFGzkMl/sf55A6D6TDhxo0VqtZMca9X3ZSF5Bcrg/
1ndpQ1ZrD7K6SWQ3zIAJIMpNqugiCebbCKSZClun0/uNkUQPSkaKsKrsoJ06XTm+zJZ5PSCmjdpi
VZJPyjBYw+3E687WNkIBLG8qhaARuaS/jZ25Y8GjGeq30aZWSBkjia+wCUKc2CNxf2YxX6RzujU1
ZVWBrxCV183kFSD9T/WEjRUIB9t3lgmUXeaF0hOipjBb2gkYCB/PAhJ+xOV+QlxV4OXTtB6FBohn
3U/DXvZ/jlYHrg7etww31FdcnQwttoqw33g1u8jtBXx95nWvhDsn9eatIb1gUdsrWbwtVbFr6nmJ
LTtkNMOCjvleX6gRk9P1ONSkyM3XJEduy3nhjVZI4pN9Xxf3w8ipK0lkjDCpQ/jgeyooGMfjFUXk
Q1XIkIs4KUrjVtMjZPx/lKF1lXQkwVLxD3x/F8v5Ns2ttR+hWh7A6qm34Qx5Qd2C5/HsIb2s5PBQ
zuqBM84NOG+QY0Tqtu8ZgqSyz66lxLhlo7uLKEf3PWGeCW9Fl2/9xm3Tcu2zx0hEdSDNcFfG8pX5
FlfDlcxjC1gLhxK1CI0tX5AFPKxke2SzBMvtGkzLyu+9OLikx/BKCu8Dcb6EznceCR+bTk89rak8
3SJxONVRV/eOz0qlxAF6uDtp6lYDJ/quaza9FnlqW6xbOKox5lGtGK7iiXN7PHR3TV3W62aoy/3f
v9SJXJK3k9z3SlGtsSI2+8gOacMu/+/v34ZhNlLI/7/++NcfHP2VX//MlM9//YOTKg+ozP79+19/
/PffO/PHv35QgFso9MncUSDrD3aQDIdf/+/vX47+W+lHOMl+/XHdUnRQyEp0//4ZfR6o0v39+//z
3zn6EV2ddxbWuu3Rf/9wuaN/6s8r/fqPv/5OBDaPEFqLmefTnfz5c9TB2yJoEdakrHZmeFHpxpMy
GN3GSKX2Qu3q20bDgV6Vybgq/fbnJPUP6kCF/utuzqkO3gLjESqFFdaF5c8/NqvlsAI5RHd4MMwd
MaROkMCakoz/XHtAQ1aG/ILPQyNj8PNlwjiS86ZgGuibbg/ZhU0I71Cyijj7TWMDF/EcSOmESIcm
GcYKS9dsumZLD+vDjeXsePIcHstGViOboyVnu6qyv8t1ChU4vyfee6VZ87dUhg399SP93RAJAhXH
AsIgFW+LbB8JAAiW6KOxphubjqnXGe1GlYiwIbUiAZasBEwNblJgM9NSY9sQjpNog7xSEotuyXIW
7qfyfp5b9k8c3DM9vukIPSrTHBVtlsRAxMMzOo2lS3ukEPjweRX5qLtaSjlfmuBRicbaLZJz39LP
aLdOdMkXHQjNS9uGLHDcuwxms0rhphQbMowOucmp50qTdJfwxzMXOqHRwXaJLVBBzayLX2LzD197
ZgL79gcGmpXUVNxhSCX6bUGXqGqCA7u5M2KPk5cDBmiiHYbGcSwJmtnL1YmOZhK4ljOml1ORu/b0
yH45QM349bg68QxtFSc5FBJdR6x/9KrWUTpPcLkXtxCL9OxzmktXBkxJQ7/9+konBoStopZEjwjC
CzXL53dnXCJJS16MzRgBRsgo8qut9fDfXeOohxyoI0QuG4lGjDMupfaLxcz7+hLLxzwa19wGEhAD
5wwzz9EUgOGLxbiXSJKx5SeriH70pb4N5Uk+88Kf/GJoiC8uJROQw9Hj6mmDjLLJdXIxP/VZ/Iqg
h3DC1AMk8o9u6e9LHT01oQd9BYSXfUpqEUmW9O5gWQ9VFvznUwKP7O/rLOP+w2skDZM2iopbknXj
VhbarZSF5ySNJ0eZAQNOg2FjG+rRY+smszZtfxHpCN+D/LrFm/lPvhlcfYQ9UlfA6vj5NkprsmjI
cxvVsCSKTK6fG2tlemP/fkbidGK5QbSNXwiwpcEtHc2hcm/nKRMEWrc5fQ8nYqUxcAO1h9KZCfO+
arKL2T5n2jg58ARyZg1ljPKbrBnCfWoyHnIYROV9NdPaW8xZWurFfX/Gm3TqUliyNHglPE+xUGQ/
DogpVYHwJKSGlbN9ZUucCwMFhSN0J5J6zqiKTsjF7EU9B3RRAP4Rx+/t0KaGXcj5ZkhBiyuHlRXc
iTm4SYIzgqpTE4SOsk3oxuKF/U0ap9SFGRj9IlDMLvJRIkAmuchEdMZfdeoyuJuA3+Jy5bs6GhtU
xjMroAy/0QR0xWJ0qppUU1DtX093p1Tu0CCwcMkGGiFMtZ+/oyofmexyrtM0iwWHahLXMv37Ih2u
cIaACEuJb4/WPhUzs6mofpg/OaX1urYhfnJrVRjWFXEYjN6Fg3LmVfzlXziejW1dsAdEDgr092hK
mZt2tvyUwdpRSJxhLQalB599I0pjLVGpQbEJ4tFATWJS3gaj1rwktISl2KAXi2gkdZLWWulVtppV
e5MUpYu0cU+01WrUgn3O0U4SCRkAeBYocFl6uT7zeJev6asbONJfNWFjWM2Ctwp6rCror+hTqRtd
/TFqGIU0daEJeLpan1n2l+fy22UN/J8yaQdsM46mSUnNCKCoePO00FpZ5MBL4DUkGoxj8S5QZ399
l6fGKvunf1/taIHJJuBOZbykA3YqrzZ22o4UY/P+66ucvieNUh6bZAzQRyM1D5O2sUYe5WhMq4Ue
NcrhJtAv4Do4hSnODL1TcxdAjn9f7Wg+6VGAxGXB1QzjfaK1J7RpY0hPoXrmrk4/Oxw86mIdBTPz
+f3ze2rYWUkRwZImT8pvZbuAzVD9o7v5+ypH71Haz3IjTDVHZfaCA3JFIBqgTcNT9P/ydo7Ge4nd
v580LtQjmbayN/LWjEo9M95OjgQMbhqHaRlv59FZiUXb6pnjlw1Ns5GGd82EaiPRD1JGFEP2mQn/
5Ej4+2rHLCbMI1HXDFwt0BtvDGxEPrBXLZVRbp35mk7fGPsBXD2IVo8HAykdpSabE9Od9tKFMDae
w6flXSLy6swjPDnslp3HX1c6GhDQMcl2oau3mYTqRsPeKpZksX807ACIsp9mUQbA8nlwN7kW+XnH
aGiL22V9gYXiadUT8eVnHtzJ74gV2WKthLF+rN0O9EnkpmD1T4OBaF+SXgOacSG7qezMEeT3rwi2
s0KNYLF90pY+mlmbmAMddId845PMtzC5G9jiLVZJ361F/h9vELkY9DGZ6e4XIPPz8+vVMlQ6lYl1
uRj6iKc+LTehEl5JSbjJtAu1OeQAi7+eZ38fGlyU8o4py4YKyuJoRkpmmwSPHP9tkcyeLJ6h9V5l
zXBmACrqb0sUlzFYnUyZPTBHrc/3Ziso/kTGVyZWo9F6WYGgBgB19Id8QX/ft3cjW4yEnoJImzNK
/5N3SJkAUATpOb9BIiqYYkZQ8Zq10oIHxTuPW484I+8fPEiTi2DOtHCyHM2Fg15I5MJ2TBw+ahra
HDOVfwm68teXOfkkDVAktkbhCILq0ZNMEtW3/T5lsVdblBu0diQs7vNdUV/m2kbuQ3dG3i3e5eei
+s9vUcG1wlRFnQ537tGlY7VIkzCeMjbDoMUL6YJvGrBxfmYK/qXV/7yfQTFOG1Q3WJPxOy7f6Iej
pTzrUhMlVrapgkxGGKM7aV/SqBuLa6J7tcX8dKnPc7nFM9KDJaIippPQioYBMbAaq+g78ZG30fwW
aXj0E+tas9vntOG5NPo5C9PvkxEflp2njaQSSuNx3TLI+zRqbT3bdLF6p9/qRulSpL1R/ejMmWd5
usdPBTm9SvdWXzxLR9Mr3bxUS4WWgaRGsm0Z3HAkGWdW9N8PqYqhICjApwJqge3k50ffWiR6ju2c
bVR74i19niqDXv0fmYxKcao8ldZ9ruevX4/p5R89urNPFz26M8otSMgQVnAGB5gP+0AzBlSBNOo5
hthV5NZF8/L1JU9M7HgKeVcZz/D7j4kp6LhktTd7LlnWDnEhG9+YNyEZjmlEq3Vuzs1/y3b1+BZV
nXXEhM9C1eRoOzvZTTjUcpZthjlbNYpYoylYyeC+jbnyMK06gnyGadp2kwA0fe7cd+puP159mZ0/
vFCdWSYzdUco6YRNlxHa6370Itr0ARL6JDP/nCf+iqa5+fO+jkJyjn77/06n3XwMu/nnsTrLB/n/
LDPH4G0lVuhPCOBvmTlO0ZCicxe9ff+Ym7P8nf/NzVH/ZVBFRTuNx1sVeGb+zs0R/4LBZRoUbyi1
fozNUf4FoxTUMgbj5ZW1+Tt/xeYYBOqwXwYFvHCRBGvR/360T1/e6dScX97yj2OXEgsVKwMGFYhl
yiBHu0cpmzs5nexkLTWFfSEla94b5cBSe6Gh6zcRGnvUGodVlFvhRaSRD9HU5kMoNahNCCnzx0Df
qeTuqRJ0ZvJdmVRmVEFWadF2vx0NC2UobMgcTT0RpdY1rQDpm/jx4YH/dVefqIvHZ3PKbpACeUrM
ajRdjmvjMzmMetJD11cWa+6ojDc1ER0oEQlTXVJkxEAqjmZfJxSDaF+jps27Ptr0ZmRfFKqB9KgL
+jVhosFmbJVvMM+0vTkfprIl3rA/u2FCMXw0ZZiYyJZtC3VJlW/zGDXBiT5twqpVvXKQPcMPEkdG
mEzkVepvx0G9yVWAR0GgbEIMf5dtmeleBbTAA+PxjbRYY9P29SotURVBqt8j/oUONiq22+C9d1Q1
fU9UiRa1T8or7V8nonjh4ko/2Hb0TYojxf0f9s5jOW5sy6L/0nO8wIXHoCeJ9IZpSJGUJghRlOCB
C2++vheyXnSXqAop3rwniiiqqEQCF9ecs/faam6vpjHoTlk4HeOiTra6ZR7UAFp+xp6b/c4iZu94
jtrK9MoOIYRdYcJuU8dD2a4hJm+TjYNwH/nbW5RUP0qz+Rbi7YGIFbwD7Xlt4Ruvwh5dQjEk8jaG
49lJxZUkSeWMJAp+j1O8GSCVXiHcfTJfXeCYX5VJ2UazfSoOYOwFGk5vzejRvjjlkZqOV1lvemLp
ePvRf55KdlFrMxjRbYopIDAj+RSV+nMRImUPY+Qu7RSvA8s4jL5bIe0qxCJEgeMmiLZsBfsa62Bi
9EAVe3vjRtGmyM1kW5bT02ABpDdy4hmcrtsm6Mes2sXOEaBdcWuoahxRUBuQ9oj2N1qT+pl4ehu+
NA7ZeJI4joUYrK+VisK+0EIEnck3Q+nsrYOmi4oVl3NiTIpV2TcvuEU9xx2TG6eAhq2GjxQl0swD
PqPJs5WADY5/8QcTAwr9d29wx2oZxEG67Cd3V0iUs46CO0dDso+jQJ7NqUULPPbNpg2rpVu1x9pP
PtV2duQU4Ntad7R6RUVx80JzvOX+AmdUM8NAMajHGBfQDnYZBJIeyOMipXGykEYYr1xRjmtfD5Fj
C76C0QQe+bKu5/vU5rpGv/pT8TlpUEma0klPVmxslSS/cOxxPTLlY7zFTUNiCNHwWdvuogyJVtBj
QQs7NdubZkK8Qo4w2o/2NVGyR6DzsBxF1p0jOuR4fHB5pTK61EOGIC6pWONksyk6vfxsNeoalHi8
NHOaq3rY6UstAwCRZPmavWTMUC6+91r2KaFy/dz8IKQczZ9+0QvhjT5YqzYLiIclu3iBk6ZY2XlK
fIoT+dleiCzfT2HZcYAqunzftjMpWSNVpnfJ2CkGf2E2gzt5VdrXK70yf0TCDw+lKjamLSCRMvOM
Yj+CHjzVUq8fqiqwd3m9wjtzplOZbMZRPxZT9JmdxakU1nNUi0948b5YGqR3xYu7DAGc/kTMzGm0
5uLVru8O1RRGXmsiRA4RJeNHKRfNgEFhGN213VbPfm58lYb6qZb5Oxv+ORXjWsfdNmJ20zR5qdv6
U9BArMRRmsMY2dFfFl6s1tZWT/lgm7tdhf2nvuy3fTvxGrhMg23mrEZrNgUsu7RiDLhXNeUhQQQp
WzyfRtKc2HFchygpPVavja1Fu6YYj41Q8NobxUF1s5SZSnuhz2CCCK1v9dSOnsjzb8SSL5rC68r8
ucqUaz98oSEEgcLU124C49hGkZf7XqtTm045qlE0jG1PiOJWILe1J7E1At7CIcdiV6CLUckQ9FRO
pp6fvQa4oxFjOt+C7Eso+03lS+xg2meKGgtsUD0xLSqOTygNk2tfrMxCh1nhG2/L7ZCKA3nPtOqN
L10vz1kF/6SWzcqv4s3snpp88PB1Ejdb26qfiOJFh+xBadoUrVp4FvMPQtv+mKP4l8wY6yKVb7Pk
IyTulgdmv/WDn9D27z1saSTIOcabWvVfbNv6VmTxwa4wOdWFBpXLSpBpmRXxF6qGht28KH77gAlM
rovSlhgX68+lamcc2zK0UOEExY1ZCPyCfggSIsarGj+BFW8mQwZPWp3flMxxVxMmHO++kAtT03eY
LsEyOFayjvE3Abkg68Vohn0aESDV4b9akO0zbEMgiPxvLLNBogTrQqYHYt4nPrHvHmmHO0xBtXuE
k0L6zhCyBQhCjwD3legyexEVrY2WTGa7IKQhq+Bn/oJY67VRRPVYYI7AKMVEUinTexKPzKZ43x6j
wbc2at4r28k2iquW9AokdB9Ceh0EKBfEPovT5Jpo6S6o5bBz1DRb23wbyrLhOZ/IFhwHXkcZBVvh
6sANmyfpiAsvk35EBLibzFG/ZEG4zUoprtJpq2XLzI4ls9P3QWUqs8RSf7EBY5JPEO11JFuzbfgY
+kqDF9QhtojNFClRZA2bEVEEHXTwZZ3I/mzIpuW0SjZIUMWpp0zZeGo7qS8jI3exe0XdCjPheDah
Y6wZw90pRfuNFh/HjmipGqL6jBcCH/ItSAJmJymIX0C5TktJ7W4yVad9ptb4L224XlNSKHuYvA8t
RpZbLirK0anyBIFuN/X+9Dz6E+I6hH0Pg0FOUh2U0IbSi4Kf9xL1OgFOcAi2At0uAoDo3HRFcImx
vNt+Jm62YJYd+klZ+fH75BTqNZpK7aYabAaqeDUoob80QP+es3KcvJLq0KovwxCTTXTTgihc6WrU
L+1KVFek7sjNc4KJ7OxqpJNxyKdEMq6c4pxNWeVxwtt0lVE9qzJYKkSEGbJEtG04za7qQ9zNfmzN
3kOk2PU1RQoKb/1QlZ9y2Ue7rJzD4nOdBSCqnVUz9OsicXxW18SnhJOsUKA/KT0G0ko+MFCdlZLS
qPXh3U0FdF61SyYvbnAONg6eG9kdm1DB5tZALFPn03JLBq8j/MdqzLfh5G7jLK4WGQquhf1glfXR
CtSVYiXbsNX5xxBGj0aULR3nJJxoVkuz7RiLz+hL1j2eM7dE622244bv1C6k7u5Mwkd4ZqSNBebF
HOJdadeLyiUhOde6AaNqWrH+2m+11h5jOZ0CTbw5kt2kK9/zvOTk2aHVTcpiLwY8A7HZrHM1ZXfV
qThcNBwpYftOKjEWXVzsS9/Bch8qEXUXTNWeVUJaYJ+jsh/2rEY7NUb63JKzRQ70o0hyfFEaW5G2
6TGBGJzm/clAEm2vgihYtaJ6ENKAIDugaeowwpf6DyMheUvaNkAxEgoYo09l2LF1JI+3GrqnJoq3
xkTQUzUQHUQyG4rjjUOIc66Y2HIVqsAJAMmFqjjboHFvjRE9ZjLWMFFHeF4VrDu9vtdCZ6cYeQZF
UX33u/o9oYtBUh4pSEYen0Zhf5WWVLCSNqQgQN09lPWXicz1KT4P+ffMb69VizAevf4nLPZHJ062
RVBxggjGdWtK1hgr/majKMLkhxgf10ZbjILE+2rVyuI5NfxskanxC/FrV1H322osX6D1Zdi3zL0Y
g6/2rRQF/K7Iwr/Q+F/zbngcyAsrq2dNkthALYgvOjxxOjtjmDnz1jZRgO7bOJl1e4l7lsAkiBsv
mgiGsyImiGDrJkqN8B4H+TB02qKTL9izo1VY6MRnEeQu43Onls+T7W7alMvNSwG2O9LEApX5ViiY
MyJSBiFe0lEqAuaVtNlwqGXrlbBZTmL1Kmtq8XmYPdMiZH/QAb/qm/FmIRKJqYLsSAsvK3NtKhXZ
SGLa60a9Z4cXLSnDQ4LwuRI0NPpeuu7KtJMfvl8bnkbTHf6h5mF86Su8alP2tVAidZGDlIzyUe6Y
AAVh9sM8nAyHH2B5+jaWKQKEgDwH4Tzp4zBdooRVP1M4nFRdPHlqmZzYObK0tUJZD/VRpT937btA
xW7hkLHi+/qh6Vii/axyXhq9C1a1H0dLo9C3U5+thC0Lz83d8pioansVRXoiQXAx+tJ4TYPC2o3A
iJdt3eqviTJtsix/QaMlT33eNRdp6i8FWJ/Cf0kTEZzQrJG+MP+n3/tiRZjU2s7CXYj5zGtyiMpe
NrTL0TaGh8zFHmOW/tXH0b13sybCIq+4V3dCT98m+bhR6TKuqXuVy4ozwBVYF3+wHaZUEZmbXhu/
W5aPBH0MjoGtkV7XGw8jc7Yz9uVj1X1PW2worqB7HLaX3g7qRwIA8yf3hprtnWCY5GFMXOWT7ZRP
ml1AiU+cl6Ak2w/XDn9k8fc8zUHZ91F8C2Bf8mgLY2tmbXy7/6wL9aWTTgS20Y6PDIPU+KhRl65v
bN1Ylw9IBJhQUK/r6bTtRvfFKsxmG/gTrrbCORMQce0M91udoQgCOvBZ5ipL5GRtgglvKpZZ9bOV
OGJBY7d90NjyVmNPjzIkEAxKLQfUKD9Kq+48exDprpy6fqnXsPGr16IvrVNfYfLTeuWlTFrijTrJ
YUPH4gKiyVKPGCOGtehsucRnK7z77gheMhNxlhiHRItZnc3hYTRS2lKY3XK/vikMI6QKvOJJY+uP
7Hgtq482hrB1xqiXZ0a3q4Fvroj2fIrlqsiSiNSw7MFOm+Ey+lDhIf77y3KM++X9V/Nc5su4/aGR
vsc6divqLNqotqLvVC0/wbFt1/fdWmS03Y6HbvvaN967aDHJ1FrXbditA4yODg7CMcmBJmvAs0Uy
XJk7Sb3BeLgeUwO/lD0RixgndvakR89JMGy6PM5Ofi7YPMKO8nyc8++lzO2FUoMnqYywPiQdBRRG
T56pV26Gs1RqShl6OCTrxBoBD4C32nSKBZmld8yFHgj9oTLUsyq0sztXjJqhmHM5K2yQdnASABZ8
JBSJtqkNxcJWL/NtSxoNB1vdXlkprIEupixD2XhT51o14wvcjQOFBE9E9pbL6r0oTbhrvIrzeTWz
HdAvnTs9NNzFQUKGqKPgPAs48WRkfEq8bnVj2o9z2ccfL2ngXjqt6w6+4Q/rqeTJkmJ3f/T9mGeL
zpTj0imr93yK5DoL8ZMOiciWUUM2ovDJn42YASaE6+u2mX1Fku/+13PU2Qxkg50cYrMPMRC0XgRW
AHfVBClDIYDKwb0cVPbl/mNCtMm/nJSrIPkDsizjy3GR+YkO3nvsy2EZpWa/kSNGI1HBw880z4zt
eG3p+Q+yKVMvn6zaCwZiq/xseNCm1AUOWX6rsfwvVeWpMp9MduBeULocS1JQGnpQhn+NuZrCGu40
ewGd2ydsosF7qTjpSrbOsLLk1Gz7FC4OWwVqT+UQPvZVxMI6UpfKwu6ZsA22CGX6akDCuampuYxi
w1/mSdQc4tHAYihK+9SV4z5UppLGeAM7Zur8iz0fDYYs/0b1FKgIKpAN7pZO9euzi3AYDrMxzc9r
Z3cFEQ8pR2oQhc+yCO19L9JtxyYdSqG2zyEXvI5pta0bUzyNbtF7Ai9f0Zt45zLo+KJV9Qf7/mra
ZOdkIVSPrIqN3X1KyEKNIBUf81DTpI9W9qP0Xed4f8kRmR4rPUuOMYUxk5bFpTTcF1lRNlNk+0gs
IJ4mE4ZJNWTQbvqwOw0TwR6RTpyDazRQWmJh7RQl/36/ftMX9VWJzFWWvRYDZ57IjtqFMNpHO3SV
Yzu/Oxl6X8AgTEvF4Bre4Idcp1l5SiE4OiuDcsCWRj5mlYhF5E5wD3tlXxXmqtB09RTr6jpSmvg4
WI9BuXQ6Xd9VrUOYazXplIG4iTR+3tJ62CcDyYaaWblnpnAc13FrHArlMcEuu7LVutuXuB0726i3
vZNy2pZXHRvgQfXH96Yx1KMMVhw8CLxMEwdEciE3DWG+nlYHt6ZUo405WY/kOGfbYZ54nWmZKanY
gaT4dr/3jLOXetT0azqV8+mMkAFwXxet7Dl8AnrwQRWkw0C5NhsfAlf8AEVUYL7nG6BW17eqkhN4
Ytf2rsTIQ3RfcUqVdKOyib7q07TKcyjfLLQrTdAKN9OpefCH5AlyW0ZG1NhiM5fxKirpoLQzfSho
AsJ8B8AClTZ5XQqiJW7cCwdoTiKkj2Lcw+HMvG2ExcFxQo5rZgMNxQ8ML3LbWRsxg7gC279ptbog
dYywH2IalnHm7xKHvWjTl9k3aexmGXzox0dXrcSCiIOacgwzvF5igTVjimRl+oa4WJ6BhsPvC7CC
DP14KGUTUvzVOzJXTSp88yzBBkt+TjqDQHiTMLO5sJ1OP9JKV4+JGbyWaUOASxDFB9mR92uPReGp
BCJ5YUoIWt73hdc3CalVg/5V99P6HGCBbyotOOqjuiUjt7pqZOBJZbjc5/W0sVeVmk4bFhkJfi7q
sJj1jXd/oPc3RmFfHffJTa18dzN2cbrR1fiTrlKfhFiDEBGSv2AdWsr5JTNb9xi4RoKPkA0pdVdj
N0XD2UxqxkHXXvPZKFHGeLjcnHXQt8ylCJWcElhib3of+IEO6mGX5QERxpFeIVgK25WZWtXCCqOa
ND1zFTZqKCle6px8IxVLgBOD+ZmHUTY3A3JrGIE851tqhICV4pwOhsjeHNyMK5G2WCmTXr5o9t5X
RyyJTR0/9m+6AfOjze3wyde/igZWyxCLGmaZ8dnuZb1vWEgXQzhufepdTOwMcKIpmL9gmG+6QL4l
UydOzrw97lJKsS71l3k+0iabOB7O/n/dUaXt6QvMZrH7lgKoRY/T03FhpqIKlAMZYPcv4qRpuOHl
PAsLrH3YDNRTXa1asTIFS3JwxJ78IwovNA0OpULhLTLU8LFk/DP8CrmH6pPvFO4kjqqqeGiUtFwT
e21QqVN2Ax7vQ2anOBHTykL523M89E3th5lnw6nMnf5UYK9bT1nXwkE12m0StDqYe32Twk49K8wV
N0VWp4RSI2z//lgF8wmf470XV6q2ZRjxfKL6xU/q4cnd+fOcFRjiUkJOCR3/IbSZTCjInCPNtvdj
MN2AZ6zvm5cB2hMH9fZAzV9fqjLsiDoeqytTws4PtPYCkyuQuvpMyQxIWssbZKa9v0hx531L+u9T
RWRUVEr1AkoIeJurPCeSBEmPuN3iFo6YfwV5A9tUlV+CGW2gdAOIJGzcHfzHRZ1N0/6+4OOx28Qi
Ck/Rm45r8GGqHbY6tpIuFMSr+1ylOuO2MsYpr+TrlFL83tXZGYCcxXjjw5cfVM83SfsMfer/lhjT
tYjc2Svc5w8AfRJRiiMQjvcU+wZmIrJ1oxDEaFNzLfO6oRM5tbHDdJ3iy0+rWuehV5ZHaFSxJHPm
uYKkkSinIhLy2ijyKQOaC8emJwB6JBZdJoIP6U34B7IhMqZmsaZeFx5yI6pmdMD5vvEcY7c+0EBh
JwDHrrOUL3WTPxTUlMGFMMzzMHCP7rx5VIy42hHwSAdAkc+xM9F0gSm8i5J4qwxj+S1OWdZxqB2p
8fufCpkRwBNmN6Xg8KYjBhz1xH+l+E5FH8iI3lXWg1L315yaVEZ5/zBNw7ewd5VdNNMELOgOZ2ZV
9hsB+JmwFOaBdbdalFMWbmvTmAMNrGkXGY19jWVCMREJe6e/dG7VgEdI3oOe9kyN9dK7bzGEG+if
zJIPowBwuddQGyXfuREwGaXPXc7Hwga5Jpd2ApYMEVG3sv38lrn9USHja521w1kAAzD9Mni5T81N
KamZ6EF2RJI4U6Pq2Ra2KjW7PimahJ2EubzqhuhslMZwGQbIa9gxUG3E9kLTU+NEP6GjLh6ry3gU
BUb+eH+/MmkGxrPb149BH1wCipqHKIZJ4CQro4VJcN8qJS6eXsMNTs3amMeK8YXe23GoJ+KF4MkJ
6AmHxKUZMtlSXrIu2aeWnl36hL5XExK3XRrpBjvFcGkiKMK1SeclK0uTQBw1YiGVG8rKp2xq3hNr
muXDHIX6AmibAs4/z5ApFBFH1zo/cNLT16nCuCRyDRlcmyx6/9AmFbFCBtV9s1cnuoCjsjAENMcp
DeXW6Z8tFZzMAnHRqmjrYt2nLk46myh6nIXBCJJOVMf75t2mL78eHGLm+wD57zgtNT87VHWocyqs
f8BP1LatYd8ioyp3JbiEpRGZHb4nUO9+5R9sTV31UeusBUVB0jjrT7VCOYPpgzbo/K4pogiXdCl9
yg1WsLnv4WniqVRQZDsdR6sBqxKHRMYp6crqhPmsc15eDllTbVvzC9Uc81Mx9yaqhLoa9K9y13EY
2qRAEncOm73WCYadm+HKNNTSAE/ES1An3SOnfX0nyv5qEOOppK783Jsc4zvs832J1zkC27dirQ+3
hPpI4k5e71vcsKEg240PuuxK7975vk9aRU8gYe4xbBDg/luF+P+Kkf/6VrR5U403UD9F/nf1BxHZ
f1Mw/CIZuXzNv2Y/yUXuv/BvvYht/wuNLYfR2ZWJDcbS/08vov8LIYmui1lDh2V3Rq/mRdWE//1f
7r8sY87uQU9i/JXk87+KEf491CIYUAzdms2RaPv+A8nIXez4k2TEJSWI2A4aUBgSCUr6WXBERo5b
GxxPV4ZFKXlEFwn2lU43+rF96do0DAPrByo/dTPh+1zW5hguy0gByVDrdAOcM3o7xbN663tHKsOh
6pxViopz7bp+v6p1Y6+Y8rOljzqHN8gSieKT2WOF7Saezwb3YokVEBE8NQBdpEXjmypi3ERorfRF
M7TaznhzBkBCkUJIQk6cAwDMQllODhA25j0azn2IyzwHzR2GwPnmM5owQEnko/WkFHm//NvD/Qd5
CjrKX+Qe2HFI1cFUiZaHm/bzLROpgsrQd/VVoBdyAfPkNkbkFuaN+Rmi3MKhaOrqzYMSxUDnIItp
I5dWFh71rnoDP9tfuE0/AZ3v9QWUEuAtgaEyGezivKHwzIFhIyaWlNI3Vnj/UdSTDldzOAwdh91T
vCwC/XugCjCI2bAddfEsCu275uRLxtQmsS6F0hUHWtvL2JHXYoZoZJS+YZX0cpGMxEL5QxxvSqv5
Vlr2o+C86NgTFaR1ERDS1VvtF8NUWq8IZLPWnAg0iPJalwPgnRBeSTx3RmBmyM5Rl+wdv7tieqsj
Jd5E4L5UB0pE+UWTnbIthvagO+SbkL6tLsdYYy84QHoOAs6lbvzSuH6y6uG2uHRnbASi9Db3kfJm
PnMWgOGxtJta0iExQOc665aCB/PyIg8wG/ddeVO7LNr6BOWtyvLJrOJmXbOD9oax+W6plxhGWWHT
O0xXYWZaSyMIv7IZcj1T/EGJeVe5/vwO4Xqhr6Matjtbej8MCBO5YNGmCQOiiGChRhZOziC8OlgU
PMn6SuJR8mKF06NiS0Q71yHvHW9U0nAplAROT6+zZBBJajSOhLCbUPrFxuAP8ISQbSjLUk2gzwbN
qosvRiLao88Pfj+q7/7Zn7+DxfxkafhrcT6iGf55UFMCznj3a7FywA0z3GLJXtjYVk751S0IE3SG
bZSBp2wwLi/jPrhKFKBDWv6IBoPj8ng1ZcOjJHvSA+bMLs/cdwPKiCL/7vfdS0+kye+v+Bd5tYWO
V6dj4egGd13oTKx/l0pSuWgS7LoN/MBk7VvqFyWeftSU+RcmJw8U7G+WMgD5Ba+kIwMpC7AbbkhR
9ffXMUucf75x8MMN1KnzBI7o7oPmriMYom1KULlOj4FSs5zXrKxutQNZ5vcfdP+XfvkkPMnYxtAY
4kH8+QuTPxzkVF9oNdKfp41N2nfeYFUvqy+hGZ36NB+Xkzlhl9fKhwi4mqcJigK1FtLc6Jk2fH+Z
OBSs3T4ePaVCn/OHK/x1ZsSXy4qBK4Lb8YsQzmcABVKCjoL9nIycWQuIrJksofLQjfIMxGtOHdir
VK14YacfYZPfajE95/r4XYn+YHv+JQGKAYKwEksIBlQMIR+fTK0EVgKYvFlZwK/aUu5Uv/g6YxIn
oF2L0fK3LEgNOSMyLljf/1c0+g+LxEedNB+NQ1Qjs0CHW4Ba9OdHFSl9r+YtXeFEn1zAGBRoGMIg
oAKNc53blKvJN3eZpf/B2StmdfLPYwSZKRsDoTlY2FnPf/7gdjDqOrfRxzlavaU/siGr/TkA6A61
fO2HxTlcBVa/7+r0rKNv+f23/gchJJ9uGexbcD3gYv5gjuVs0MPNNytIN8W57dsn2TtHWqsrFFMX
xzDew2i6gWd9FuAHe+2YWQSohPK5jMXJhnUzFeUfLumXCG9gDtpsfqfWDjfEMT88CVwEiDZ1LmkQ
6s1pRuC/2BIMQsuH6outNl904orDJjtqVKgshfbaGJ9ajf7ctJ1HcY9IKda8rpO0VE7YKXZu2vAL
7dtY97fcSM8wUN+mghRl7ng+wdRzyj9Mdb9OMT9/hw8vflNTkPcDvoNtunstdy/UoN940ts/PL6P
4vP7vZrDKDQ4VhjaPuwFLQREQ6xN1coNKhgL44223x4qsEGvQOTPZglZTxfvBliEBWhjlXTUBM9i
k3iF6N7g9+2TQP3TiP7Hi2I9Ys9lIQi25xH/N0V8FDfknbQDblwXUtXQbiZFB82Bg5jXq9GGWwzu
Lg3zV4jsFyh9Xh22T2PH31F1ofY3DvlF6eTr7+/VvKR/eM80YoMsF5PA7Fb6sOSrRZxmvQrjHBTm
rZmK11YXp7orztVQ/6XR/0uA/g9zyT+902wyqQGwNmtk7H1Y6GIjddXSbNFIJhLOf1U/SROIHtXl
hEO9ry76yN6mJRISShL6wrBCUrYddp2//8r/MJ9id7NxmggTPAEusZ+fhFsJYQ0xeOpZwirGNdKq
gMqedVIcZANhhYDJ3tMtfv/95/5iMpqHpW6jqbdNPhTX+c+fWyrWpPljVVENMN9tmX/JAIt6dqie
srZ8VYrsPFJVJx10CRfR5tRvxF+YlcWC1L8EWiK9ZTUEYz8M8Q9a6gtiPp+1gQbS76/zF8v+/Tpn
1AGWMqyB91TOv41UqrqKCvOnWvk0IIXRvQVCgq3ZJVNAY6quhBeq2nsrrEugwsHze/UTITBkKygz
9rD+NsJZzPVkoyNaFEn7FnWV8qdrnJ/Rx3FLmhHLIY4aFugPYykB0lJqYV5BRS0+5RX4bvVGZAU6
GtRzQj5DkhkXaJW/VBmAjcheulb4h2lG/6fpDFvULJa3cFB+RBQxe2RtANt7ZajFt6r3JRBsQH4+
5VdkVog6BB0uvYy8Iq8PjZmvkRKcAy3Ypy6wTWPqrnkaEMOKcn5BJ3ldCmuRGrC8B0X8cHID2Wl8
ZSMEDZO7sDCkf6b6iC4x2YDC2SApsCmRq26jL5HverOAb9CmYtWZvr78/Zj4dfICRKHqJntDvqfQ
P7wyqkMzYcKJhjPA+ATcZtgVCGPxqm5s5BuLqaNn/PtPFPMT/PkJs/LiIGaUGLwzHwEVda9ZbROn
YtUUgApDqa0ic/oa6ONayXWsHw1hEtrUXzPNHBBWQ8F3tPA4yVJZ2NWfYv7udKGPVzNvBVTLBgqD
sOfndzeOfWQKiaGu0rA72gUKhCR6SGoOfNFLPgYPY15zUtMWQ9dbCx4t2R/DQ0ICy4y5BikcqdHr
GLjXbHDOZvc9BM2+gPlNxEBqvlgBu/nKbpH06GtCIDdNXb2lJVrkPtc9qgya1+tekoXfsg4CXNS8
hi0tL9c55AnePxsE7dDdoEQDj5/8yMPn8SkMzrLmFiVVnxB94HQI55LnsEcHIBtaSkl1mhBstnYD
9bjaoRF8Tqkm/4cPEd8mdChuFzMeL8nHRW+KgbgXYTmtwpQebkq+sBjU56DFD2IaAeIXJ12U0iGB
IAneM4sgHlVJr7JNLAia7n+6AP11NVhlbZVClXMviPxtYguzBomhrNA4UGcFCO9+lTLH04htBM1Z
TNu+0byJYvVC6CahLT2K385pvv/+psw7tb8PpfkqDNKyiHTlfeIY9PNQSg2yEiI1m1awm2mgyPDN
xssZDIR6QuEuKKfC4f3D+yv+4UOxeBELwGYWS+DHCPFB9qFjioT01jT/ZFcdg6SiPTlQ5cicZ7/p
N0QebpHRf1Oy8cYz4yX6JgBs6QPdC5GaI+pN5ckO9GuCTPQPL7v28WXnnsxHLeLkuUp8xh/uiRk7
Tdw4CDqyDENO4kOIDW7p8GhXPjovSgq96sSUGqABVwXod9fxsrFZ+4qxqVTK3G13jkfUmGn5ZqHU
I5HspSGJZqERPLSIiSKtKEz//jHOm9UPj5ETLNM+1AvgStaH/dxAHaPOg2pcwbPXvSFJl3e1Oo2k
V+ALL050pl+IzSx0/7CL/mUfwc1y4BbOB3UXdM9HFFEyKm2TKjNd2QwgUE954GEjeZXvsZ5dx4z5
eAA0t7Um8bVxSxRJwxq53luW968GAZ2KBdSvNhEhU/LgfO08hAIZZzxuf3+Dfjnn368T9BjXCDcB
x+DPA70tjdDsqZStyPa+unVHWBbupz66Bi0H6EI/oKfcA/hf6mUt2YBScR10/CjtMlWsHed+1JkS
pgzSrz/Fid7RUD8/PcgU7B64heQbc7L9+dqoSFdknkArH+vkxzCq4qG1kCDQDH4ekKDt+zaGJuXj
PBT+V9ZDoKmzoOoueGOaAiVrMykjgzlUOvzIgBcrI/laCcmOMKh+xjTqDqYlz770XxD6p3+6uXc6
4cdvMCtUmYqgRP0yCtq0RBvaKt2qXrV1R8+1NsEOuznmorl9punJjxQlETYaHCHOOKrLaKpOoirF
k5/6ZD0m6WrSddaXSJIYEDQL9uH9oQjbpaHFGCQ7oMNkwlyjPFlBcEV0UmXtUhVnhIP0VnXE3OHg
7somfbGS0d5MJI1DLlbEKgx6NgpluIoGsRmMdDhCI6x4RyQU5yraqcVgL6OMurlajqjl5ttIu9VZ
qiUJ4ipQN1r27QoGOVazwFVRcWjIwykF0J+Gkt+GbYvMnACCXIuXRhJCAQ+iFUnxW4qr+3QSJGxW
5k01aYLbI1JVaSSf1UacUhWToEJchFI8T247t9vzd9O8FLZTeULDmKHFb0KsYnUgmMeY/oew81iO
G+m67RMhAjYBTMugLL3nBEGJEhI+gYR/+n+BfSdf30FPOloKhshiFTKP2XvtZ9bdD74/vJdqVV84
FqYhy0G2DUY7JtKiH0nhcRBBdml4r6YMu79HXgeblB1q5vEfIcck0e0mCkQZCR8oWlziGIZqx9Qv
3JcT+Gcw01uDLCd27qjW5tj85ZjT4+SWpGEUXEmeO1360DZOwpHnEgT+j1xG5DZU+Lhu77wOyxSF
BIxwpqyxaRFXYEh+vFwgOHA7UMaaOAbYBgh4sMo0Jftfhh81otQ6xWU0f/ULv/54xgz18+np+nkA
gZCEmyFtq6iXOkWo6R1Cvcb6JVX//h9nxb/nPT5QUge+GpMNKFz/3wVgzIhMkduM2E2cZ7bFL1Pr
/6p99emRITUJ9xts86PPYplWIpmN3//x7f/dTvDtMS2HIuBb24Ks8/89DpYmC9y8aAesFqRYlis8
q5q95ugnANfvy4zksVZ69QXQEZL/TlmRstx2S8P6H8mdP3Oc/32s+UnIv2KZ9g//9n9/kjJd8DSL
Yth74ZweStLFEoXmZCBcZa20dUISgreQhoYi9gER6qdJjiZRECdr5uvzko+VcfJiEoAGvqpYP179
2Oo7ZFVRo3R9m7Z4GptwrDfNlNq7oLb48ISG2PmeMvYguT2iUYw/GlD95p9/OJi6W7v/kO5kH36e
1bHELrqgrEXtCZAznIi7K/rrKL1t1ZIji3LkHnNSfyv6A1ICiPwJSqzRnA5pG3DyB4XAgNKf0CI6
D6FBrNoYANFuwr0KVXNIfJ5fV6Mf+493+d9dzPouU3O55s9UU/wbwUARM4ftOA772Grivdt2pCN4
t7Wo+fh75T6zg79hJlFP1h06IvsvfBl/7/YiwKOKeATHThG408kYJ8Jfxn78j0Gvw8Cfd/df7z5D
XioxfspwNUj/77svrbiDFs5AqDEa5xCDhToYcWGvVRgmQDQKrSEeVDHKW6c9hn5in7tQjIdhnscX
j4SStOvNOzt2pjufYsptpwLFp+Ozac8Pdt9o7IlLeUnIxqSBpkSgBrRgxT+PHTaVEHP9IUuIrZiY
OR1Rv0cCUVBkUk1sMAA6R+K4vtJlGYD5kc209LVHQscapjmfbI2VRxNxsiWBcK86K9xXEmMf8RXZ
lp7m10yaAtPqUPa3WjHxGeOuiCqDFVq2tMeyr9iVrVfwP7rZrA/32RygUl44dBBKQaFXdd3c2BNl
HVEmc8TwKI5i3MMKk8nON9V4KwQxBdKR92Ih4cc2FAKnwIVaQ7hf9CPktJAgm3aNzTw0sp2sqY/G
sADcn8a3Te4eE59AklX7Zzsg8Odi5JFHSNwSwEeYT3NT17jO1XSxO5PwBUyD214Fr5Ig2H0+44CK
NdpnpYbu4qX296J3piisa1UG33M8OdGw4IJrKl6vnTE0+d20Yfns2YSChAMbPyIUUKpbtzr0bhCI
u3der8i7KOsXtd655HnufdJ1iT8griHkijtpDzlSkcB1TWysN7oiLaLGcnqa43iI8hFb1PrtMoDA
+ODMb4l7Efs+RuA5ST8W+dHlHlIN2/tdaehI/jTXu77DiFPzNuPGSYM9t4s+shyj5050iNaPG4n4
tuU2cbM3Ehh/MairXophjZ7S96Bsu89c5fcDHlWOIjRDE58EU99kMzqkNu2LXYmZO3GX+SrnbwWZ
+ntM8Lah7Q8SHqpgsX/7Q+ZGUiaXJXDH+9Ke9NY1xjtbLPS6oqpIbElrxFJJ9dDRjRCNu2VSVLxa
F88pC4wTot3plqAYztMvAirNrR4d76vAWrcZ/azbO7kiJm2R9tVq7IRFfXzRGm2YL3c6FRnCxXmf
sCPFjst7SdPEJ1CSN+OFryNL2cVzSSgyyT0rjMbfyjQOX6GszKO4ikI8ZjUQxjyu91nYVif+QYco
BAEDquumQ+nvgDmRdZN76XM5Bv2lrczHrPEfakDUH9XS8P3C20CkfJ+a3GKG2dQXapv1wnk28sR9
yFfXD6FIG9Mp4yvR4s4ltrF0xE08PbeAi7omn3Za+uIm7svp0q5na5B4io8P0TcdyZTIY/GzsUwo
CYogJFPAwsoNwiDiexI8eKOEVqwBLJ8iZ/6wFifYtIQ4HyVqD2LSjLPbL+JswkimLIIUT/jIGKbu
B8+4TQxc1MR5eZLO3KxRa/JUieGjNNR89OyqukxaHxZKkthZdYfNEpWkdwGo9x6aeYqstXPjXZIP
BrEjky+NW29kz2/kT6mNGmAOB030yvLO4t5+7OGUZ6773Ez1cBrj8m5YNMEPo32SmiOOdpYwy2yE
sWxd3dFCFcnLIKViDtf+qT15RvnPnyxdvqG7tM6OZvKCEN+IV2OZz3glHNn/EU1u7HlAEMzOxf1o
9bgBDfGIJOCErncDSmXEUWBaWBzA1ps2J1TZnySxx1tfcaima4WrdAg1Sk73Ru3fVyU8drFaAxBx
bYSa59sCN33TEXrmBPXxpxSbaXzHjFIwcJtg3zI52DjuYB2h3s2unR6YkrfHxJGf7epELLqzP8Xx
TaIzbD8xBoCO4Af0hrK5g+T04lbdcRl4IeZS1MdOjg3xM3Gy6/svMqXsa4dBnas43eEkVFdv/Y+L
UWUIJ7ykq2gRelYE2WdK9gO6dqtKxA0NqLgBguXdfFNoeKaN5dPvpttY8J+ElcA5zs0b3dU2yaSW
dWo4MJ5EbjnXuVxe27iU926IgGIwi8dEBeTBFmMf/fyxNwkXmJtSEQJS9bg2EvXRApBNDeTMOsRn
FXjlVkzajFzutyiBZ7PV3aUbb7qEAo3sR4zlihKjG8l3JPiCayWX5N3wj4wxcqFeNcwRe8IFsrgJ
I94dBzXtIa+me9Sz46YeNCrVUD00fvIaeAnZsqsU2jCMcZMsqHWofMg3CsjxkQvaEdfs9G6wW/PW
VsYXVjCAHvnfBS/ZfiSzD31FfDPhnxf0QkEKHMMYhzqiL/8gU5jVctZfG5uxBnAOLPMZGaaBR1wA
AZ6EWy+Xiqy4giUSI84Pr1P+zm2qc229wEgleHIIim26lvmzFz5xQ7m7mkVl5mTTntl9zlirmk4T
/iCylppvuP+nH4E2HqOHAo/4Jm7D4Y4ooZcalsvanpD9+tLPlbVjHuOeVMdUshwOneA32KUS6IYp
HopmPgSr2j/VGgSHSmiDDaQts9TU6haGgFw07XGp3V0a5/U11/FlWtOSXGaqB71Q0PT6ysAtv4ZD
erXD5rHztRWNKFO3hfW9gsSxinMSeMZRBLP1lHou7ieAIoditB06KmwRcRYINDjp2DmP4ZAf54Ef
v1UxsBAD30LsW7BU+gG3cU58j3T6fZCPV1OOf22tYX6UZCXi1lKI+DGv+PKQsfDGIAEpYjmqVHwr
p+NiVhjv7bAlUqUhBgjHOBwCvcRR48/5FvYA3A51o8rqtUvmLxjLC0kStb91fYcxK3Qbr1Lo410r
PpD966GGYdqhYpxrc4ArSVt1x5lMgE6LNMgoQx5TM71OQ7MzW7gnOJabK77zt4L0OWkhQyuR51ho
VVyTeY5VxpoRwIIKVF+NrKYfKIIqUrUdha2Se1Fbh5zIU3Sd/j5z37yg1Hc/vWQQpXgE93jbUbWh
Xo4C97svifc0BYp3v/ljr0AMLcohov5ggdV/ySGRFxsOBBtoi0MTN5H29HzxvRhXYeeuqIdyp4kf
LCrUTgjN+gOps2Q3AXQ5ZdlyHQq0tKRjPsrAfmtJJNk0A4FITVMHx9LICcgwk/dEawvfKi48KxbT
vrWmy6hzsc9z0snG+KPOG/do05Vj3XoRlVNdnirmy89Njo+AFO5tp+aST+7S3rn4tzCuGnvX/rXm
uSNZO1J+cH1r8p2NtBoeYta0UVaYN71v1E8zzjxp4Oqoc5fXk5fzkUzNP9pOy5OdtwO8hDxFDoyf
QA4zh+/abflhuhqKEc5PbUgUp0BKHazFdknQ3dac4DKQZbp3q4ei4rEyX/GBEf4mRpSxlINIdMlU
C2toUKyrcxg6158n0V6xuij0cl1fZowhclwnxRhCOECyjBe4SkOkfqrdt8yoNgw4iGVfZxF+x9fU
5Uiw1tg/TsnyhI8ljyqruGvitOLkt4laxXkd4jj1iYImgbzFVwGj6hKg0IfvEZ+rvgDuNCsmrSxl
VZAPkdOF7yLGVB73OvvHG2YXZIKbK0WE9Rsbzn4kkU/RL5VERjlS3Ntzz81NtOmGVPn5wOwvvPnB
XTUtDpwgdS6Wb/xRLdFSskRv1qboBJTbR5pwvE0QSn102Bi3SZ4eMwQNcX6XmLFz5P4NdmE2t8fK
+1B+wVI999polND80jH8MMbcRijklveB+Gzc3t/UZuEcljA593l/sRsgFgJDDIde/TqZbnJdoDps
vGRBhxgQvucTnTbzQO6ljz2DmpBRQGPExzBoP6q0zzDS1XQdSpEh47p3sEuOTVnt+d2RG6eAZYU6
/ZgaUsukDS4k871HyYYLVwubDlpJrgGDQXHLkHzDiThHy5JajODJJe/y/vHnE9C4pD3N3aswul9W
MnxWqSR3c531FS4s8vQRvxBLpS6ftrWP1XxMAnwQiWdfHXFP79cyUi1kFJa/EicRDzP4flAG094i
DR2Fav7qkIVyKdVRhmb4JF0IBvXY3wk0G9GiidKc4pcmq+udUw8uyRicr6FKjB2L2G+grkwLUosk
a885vhJK7d1IpwOvMzM1wY5frkbkBJkld2dATOrJWcp41zfEdBvJaRZVsx0h0F/Spf8wameJhopx
hlmVb4nB+kwMMYFvekkiX6YlSc9DG9Wtf1CEv2EF2aHb8JAIZU+Gxe9SJs50hNV/9udhvBixnx4T
PAJOe1Z92V9CyTjOxKnAuoNz0pD2foLVROK2el/DveL2OrKh2XkTBjQkbK9F6V8k5t6HeSxP5F9b
JPtV6XZu5IFL27/JGNU8VG11sxi0DWPTcFJjbX3IIdU9QPq4mckS2Y1Y2GCYySNPlfmQmIl3Doz4
HYddvuul84qYlSpywZbS1Iy+h2iNCDgbKvkdw3nd2Dg9qXuyhNUrMddD2FzQbH3FZZ4fOm/8QomP
z6vVeQRzl1fvMZA0sgCSk4nv3bsdPGyXOm15oK3qmWjTy3OQBW2kwlJulzVpukxuXLROXRHW0VKp
z6FtTXL1TH2wg7VkDtMnBj+/sqGTUDWCm1Lbn8K5w1tZnKzSajZlX2CzHvPfAnXweVJ89Kp0eilq
WDkiGf0HPcoTn0FChmOHISg4osfphakqJllJvepjcpKV+MsusTuzqtTR0FU1vpwpMjhoCYBYbnyv
JJC167DefmkSnHaZM98Pve1CpjVvibJ9bJeWijMjCDJQfxqWfls3ee9zK8Mcox+DFgBJLxI/wn14
vwh1GFU2nK16wUvPpGMjuvY9UaC4O02yX65fKyjJIHbZEbrLA2fDmavBhHRhY2Awa7nPimGbSW1v
p+XJqUIi0H0UmnNtjjjniSc2LWwhHaqnoCH+2rF7vNlImTuW/9tJ2iffMOm5Rfqtyu7LlTNp0qxN
tpbVPdG56o1jed2u8BIuW/MzqHKfwYt3GwYDLk5subtmGD4LiypKCOtsmTlC6xJVQUukatC7D0Po
CaLVKITAgNxO5jSekulXmeknPeRWlH2kc+1tECVR8wu/IaS4exhSbhlr7nApN/CyMoMUcetX0QX8
VsrymDE/oHDOPoSEhjH5JBmGlsUVGpM+3/BquEaDTTHfM5Abo8plEAnBGEdnF77ODZAXuyDbtW08
tSE3mHIEuww7s3HjK6M/BYOHCQRbaeMDDViK/r2aM9ArK/E9M4sXG+QxLlCwJpjr+glvfU9iXuTA
HWSq1fcHv2+/dGNh6KKhxr7Wh6d8SF5KQDvQWMDQDOlCUrt1XpSZXmRAVnPl1Hu25nq3mP5nwsBz
U9t4vHuvtXZZ1374sYHosTONjYjz4pK204nY9o+upsEhJPHoKHgyY4svaJhszFAM7TaTQc79QMZn
2vYbpyUZFktRYWXi2taJuR0IQ7RaR2zrcZ+lDHAGcoBgs0fkf9SRUPaOC/HRGazu4CSMsTBMEas7
PxfLH7Ti6QOO/t2EqJ3nEztcQsUax1zUAcIgNLcmn2Pky2NBxFgcez36cqiFRRbuqg4cWuqoQ1yZ
3tbw58elbw+pdB9phz8rsVw92j/cHbfNZB7NVStAMnZt1gdl5XdeG9zQ55PSHFwLJ30ht3SiLmTA
BmZidjQso4khHiA1zvNhfK3cHxgH9x4FwCFpOgbOaXLP4vTD6Lx646fqUwBOO1rhwapH9j15AVfB
41Qgatp0O4x63UUunISE9WKOn/3XNqdOyEgitxFjMIAcGd8y34hnbJdt2tyPsgvxWSI20CQ0sqkS
f2J3Vpf24uE+eKhLSCk5nyUdE1QcLP59TGEuQuB9sI6CfT2JOJq6Zo1xplBlYwboyMRAnXjxlnXI
tZaOubU7gQSjzreVLncOqpM3fK3NQYzPcwP1rW2oGowm7vYAt8SpnNAC/ZjTclY7XF3L1TBDuS8Z
sx8bC7adgqJGjM0WWxmFdk+gpRaJAlJ2Bmx1MUsf1hbLZuugRSNPpd3DQihaBqjL2Ytrc5u7rX0Y
4HqNvtkfXMPAvVaxLrGMbzeJ/7hWRSzqArGkK/xvVU0OfKr8aR7m3ZS8mEHyXhR0aoVmK0gCzV9X
Wp86vp+ILRxIPEh8oi+dqVujU8Uno5kFNEj+0sFOcUNcYzVBq5NuHP5nLnaBU88HeyYUvuVWkN1Q
PtuJ89vX4cXytP3QCXqQci1kRW7+OmUTf1/3dzl5wFLq7CjYJuOhGA/LuJpGc/VaOJyhvM6bvrfo
5nK0CrUVhpGTAz6pUaoV9fi6xNgA2Xi/MePCbKmKP5Poh23YcRl1lssREgctmalegEG899GDYqZM
TJy7LvRG2kSFuT6UL0MOeq9txj8eNc7F902SMt2KCaUIdlbKEoQVzVuWq2Hnqp4xvJH+jUV66NV8
41c4P3K/JtwbGcVyKAY6LQBVemMU4BmZfo6bLvYuDOvkbeZZe9dP1Btt6kNBFuamMmbWKdVyIFtl
uPXw4+Art2bzV+/k6UZLKii/qN3LMH4zma8vSU18aUBhxA0M3QSYSgcTI+zBlRI6Tju1r1cyVNwB
ZGpbP9izolw2ZW0cMOZ358AaP3422kbIDCqUy7JNGlLQV5++YupODA6HcpzHtyGN6rkcoJeaYvwk
43TBgvAW20zvZTmn28LXapvwAAJy8B7CeQFwZpDmyxtijRD6pnLNkBx+TYbCDs/JNzSaxpdBhJD0
yDViXZIP2UHIx9CPBMtoVZNE7KoRnElu2huOKpgzbJ3QQbPNbfjrUW9HJlF7RHC8tZ8Qxtrdktpn
v2UToUpVo9VKXmD0bSqXLpU4JWfb8oFhCpRj2pyitn/K2s7YIemX7Dmte1m733ADTzZybscjN7z2
XRRa/tZ3BPvPhleT5A14rpnxSOx94VEoaczHDzs88gy2G6sgdtqspoDKuYCMldyVeGgKiUzbMLH4
dl2QbaRQLy5bobNjot0s+/yZ2+K+zcyUdRoIuNkBYef10x4lHp1kl7DOmwSUB/OqaW+7AuRB0v2t
dMNvsAWMgg/wknvwtcuRVQ8yrKjP8xpSlFOyYIedadPwWCtAN4DjUttgVNgJo8Cy2GVi2Gewyyi5
SMlQ77tPowWKJE2PN6TuDS4u/5flrPi05DmPKyywMDcJIPcubq2biFAsjukeo4rTAh0oFHOVtLsK
MoNJekZYndVAfSrt4WgriqNe8OXJNa68sNc1TolYkR/ATlzK6WE4DHJ6F6meoPwUj6UP1wWqWxFp
jhELOdtJ+/JFIJ47GLZbXPr6WRNpeYOMyu++Zs82rnWaX9xxGM62e194IHBPSdvpl3aiZCDjCWiI
txtXcMTQVugwBxqNAmLB4PPu0N+C9QLT8MPRQC4jGew2+942onU/vBsc6zIVxqeVmt4RqedXtiQl
mwJW64588tPMPDlejyE3mYGatJh0yUPoq2LTKecKjKKHLBt8l2M601nGMOT82vsChJ0fxyWBNVi/
N/m4Am8Z7MCepGiqYwjKIznKFtiodkle41Ld5VUMdoyC10rUxTRGEH1T1rKVBtMglnsD+/I2Ielv
F9p1ciTF/IUsqvCKu8CCgYTDfeztY1KHGSzsEibtkHwXY0tlyhE30pkyO4dgWHW3si7r/To0mC0n
uC7WO7bmFlq+4Aixev9qx91GB119Gf4Ssbu30EA+EbMBWkZN7ia3HRswHDKaxoW9zM+dtfVFmMbR
5gY7AC6xN11aOsiv+Xfcekn2Vu08q7BndTKigYYYcWh6V0atHxdRqj/zML8kntiW6cgljb2yT4on
qxubrYauvfX9/uTwqQjQZLQzqjWjY5qlRPZCwknklniJqC+3S/ndp1NAMYou6pqYoTouXX1byOY4
G/63W9Z/JxMLWEfHWypQalOttx5T6o1fnwLOYeKdxypyJIjXghDlJVmn5/GvruVxGvJ43CV6ZibN
BukUPsD+ZEuT1sONbac2NYTJKspCW29WNAlGUTEW1nF5yEk2pBuYNTVwhRiJfR+Tw3TclGlfneBn
0zDYExetxRtbYa3bqToMty5m2K3y/fGUIWI8ApGtYGt8EecbP0g7j3plhqfO8ClXpbyrTaPe2Gnn
MEtmNBUGtRENZQXIlWy0M5RTBeQEOHRY31oG6As+YOYqJ+m3MreTe3xZG187wUUYMS7u1IBgbd4A
DdoPxvxWNPwA7YSt1svwdlUtwd8yQM3c9AaUnKkTnHUY2GvIAegcVSiN84Q6YCN9QD5lliOCNsTR
XGzz2baHVzp8nfQeodcigu/JB7BmHB83IzgWSWyLKuLuGHa9uzfLDGCf6bRR5lEicn5B8sAHT7ii
HYLuiDHgysqkWHCzXZykXEVpCvVMIWXBk3FRVMvBOMnbAi7lxrXcqLb6+mUeGcbBA9jieeWsSYsn
9vHZNZjTkZJ+J38gJV7y8XNaFLagf4qDfGv06RFOiTon5YfWfvuUlN7VsEIQKmq6TyU6uCkAbi1W
mOUwt/NGOl40+tJmd5mwHGcVxCgr3ZcJUggAApFplV+pSyq7IgIz4iV/hbCsz6nuj142und9K0n2
qjHWhtg1D4vgE/mj0yh6L9kCVYONALlBO34XmXP2MJhfgxup2XOYIiYsXP3paHtVeJA1rPBseZVh
XZ8o3b5ca5SU/NbpB+3FwJnHx0xvqqGSJ7/NrI1ltd06e4wKK/Xv57l84R0VN4nX03GvwU9m/qGy
dH3fG4y4tpXtgPc7e7HU3U7PhrmtsiK7xP+M0ACaV4N07xCkddz4nbfhYipOhvhUXIF3TpLQZHuN
d2skIL7Q727ocebvYi7/5vB6hdOYd92kghsPiDlTYtg1fRjvfvoB2Y6A94gpNoFQB3BBwdVoEM8r
l2sFEI/JYO0q7bNMp44isdfY3uX22BxdsbzriTvfJ/hm0tY/pK4KTEc38+GwZGWAYwGPOvPizIbk
5qxdQ+Nqzu8sePlB+rc9ZVesGf85sQNIlvtu04vO54gat/gIKEOnCo5uNvf7Ik+i1OkPoplB5Pdc
S0m97IBeiqpbGZEHthPVnaEyPr2Vuu3jIabxFjvHyP9UDTqtYEzf4rR99OXwNHfmtGFz/lHo9D6v
hnUnaKDSaxkex332RpL3W+d6l7kK7N1kp1E6AHrxxLwVcy4jmTTWXqTsZ8d5s6T5M76khoBk8XdS
wtiMfXV22uwlcZvPxltJGOmbyRSQCxTfepmwcBW8XJ1MT1btUtkkq7clcb8GYJUu2LWpcX51RXFZ
FPp08EGSpox1R2bR2yl5MicBtiwsHBjrzpPyFy+Spf7NPY0sBKQoGkjzAHqa3WlBaWj6lzj0H8vS
+9v6hKpIb5Pmnrwifr7tBxazBWKRjp5kD+/nrl6jA5hlW0V65N4Nd9LTp7zq3S1wKQcO62mEKgy2
9qkauVHNyv/uWHtXAzJL2y/DbZEjI+gQWSzxtHEE3ZNCXL5JHBaVri2PTdvvHR+KBmXTcwJmsZv8
v42Qb2bL1w7OJPky1Z+LABh0xefb5L0ahQaVlEy7RZd3shTjxvXAbSl9DW3MBmAOTbvrz3rkUmIA
xdaruMEV9pj2hBwswAQOon13+kLcdBVdaCet3ZQjjBZh0UemCs0dsqjDRGnjsIvboAtu9tjixw1T
rDsDSQ5BApCPRJogLpsPSZFuHQVmUnbZnbbDR5nWAkmNtSkd3suS1HJU2aQ+VMsRmiYUfRdlCuSm
Oxf/0+7HPW8SBMtYyOl2LDrYWbDuZ/R1N3kvsvMIhnFRJHiOeQFWWO4KjHiNw0PqUd+46MCXOT2G
1Xy1LFCH2akvKlQg1sRFVe7GDOuv06LmkcAIrKE5qwGrv1EzuEoYcVus87elQTFijvAkSZHcYi9e
KQTlSOhpyynuaPY/ipFUkfhMnFTegFcv3vqWOnVlVK3fjwYYSmhPHnDPk2rGqKGSWb+PVF5a+MbG
k1gskkFKjpPY3CUBr3IJgC6aLH4tHnWqGGvXx/zUbBq8TebgyMi3s/PMLAmKcsv+J3NHk9M4vKY0
7IZU9NDMdtxpAdqeMIaWS9sxDS2YMg0GY5uxO1l29dhaLuKuKhl4AkhP8NMEWR+T0tth7OZ9UVnI
UV49x+KkS5A0iL9pazw2K9q5B6fjuA3o5bb4EzqO2DiPU1f5rDQKsi88Lk6A7Rsn6W4TQa0Ff86J
5mtO2xUZbf1RkYUoPefJENuiyg5AtfY6XezIDDHlqovFVh3695/UxmCBBjvboHVYmaPDY7qIPz5Y
2SmpjsNKQhSB/i1suR3bk6ITZ0rFkTp5nBwLoiK3aJgeiQwahNi6pFDQWqN2GV8wZj15srmtMJ9t
EhOZWTenNzDAVmw98QhVbe+9vL1P4SCjoRqZEq+TmmW592nLNwFTccv9nLtsi4RWZd0tfOXbDAPW
TpS0SDFtGAlYuEPlUZbqpoppWAbeqmCu/d1Sy5uATIvTxDAyayxaa49VDhkNSJbe6x5lVu3lB5eU
3Y3NyKNX6IpYY9R3mRR6M1ey4aQfz9lc3GSLAzVbOV+5HpJTn+F4cBDkA/MHaMxjkFUmh5udb5VH
aEGuj0bh8shUfNSLavjW6iUo2W9BMkmPfgrwPPBmAsx6E+zTIueTzHGHI5ELjdHAOrHc5gQf7FIq
vXmgZ+b6QQav9B6uwi36yPxoAMngIfZojfv0yabK2+sSKEDR4MRy0yrKbYp0/IM+I9Z5Y0lq1ZbX
0GacnmxQt9Rin4WGHceBw0U9tu9lM3z91A+KdS2JxneNiWo7LDD51LBjeHgL/+B0ApaeovOBXbWc
7I4dXOrP43fA3T0P+QN6NEoJp/kjDMt59zWUDK+TwzPmvmVX+PNyT1bB3tGUJ+0UZlvtN5iq6uaj
WpMIUIKrqM27W09691663FSatiVGJbVFm4JqwaPsh8CLCNj9HYjuE/X9L9r6dlt4w9adV4oRwQiW
D/ySc/zaxdmvok6WSMApyMxm76+pCqpHV81e+MhZ8miO0zEQ+rlbgxhCi1/rIHbBAg9f8/b6bKFH
whs6Qhwqwhy6abmEhDvYwXROYlh7RujdEypwVOjC1w5eR2FvUn0qRmPpV0pyhFwxTSFSKlPD39Tk
Fm+R9h7ixOwucztqPnyIGlV5qNyG0Uos6BZmGA9992ZDv1HkV8C1Oyc8uYhxWBRnn0MePozkXTST
2grzXVviuV23/4mrH4lMR2Xuc4CZNhw3iV4cD3+8hQcOVn556ttqneaj2yjFw6jbm3ZN4CgTVskq
/uUm+d73091AYofuKcjUzCnCvbZzx/YlI70TtaJ5a9i5OE4sQJHqo8dh9Xs2NKkgpt2/lG513xjz
ux76SMgo4/e4Aty+a9ekzSOqh2HhCHvZG4J0xdOwWFX2TQw+fcNiysR3TT1PCgOLekKMvkBeHdOh
3M3qyWpMRPjdp9TWS5qEr2o2bgDrfkwkoSwZUURBmBxLjTWAxoWOXt82ndtf+W1ts4CImqKAOWpa
h8rR6AQn+2/zk70yOsGydUuLxMQ1mwW8/a4DaXMcOptlk7+muYifYJef/6XUr/7fnxn71bA4iHS2
5zKLpjURBjooNB0L8Vl5noWi4LLKZzOBApGTJQNWNNu0QdjtnNB+syWBM+4aPUMAEpXp+I0ku/kY
JoleIjVozuQxRLrxSGe8oXqnT19jbSoGguzHjOBMUAWaYrQrawjOELTl2RhAqgwU9ttWivLikJrj
K+JzlqTJUPoQqdOa9S8HVkfYca6Fc29sNePu/2PvPJrrRtKs/Vcmeo8KZAIJs+jN9YbeSJQ2CFIk
4b3Hr58H7O/rES/VZNSsZzETU6NSXZhEmvc95zlOOV27cyBPVZXsm8j5WNqcZByhUpazGib47AIK
gwiKW6+IeA6S69T0Z+QvOhgRIBoRcx7Q2/+Pv2goCP9p0XRnESBVKFYLnBsj1c+B19WQv4PKt1m4
cXZJFn25sBFRsPfUcl4UVfPQJpTTaFj7u5R/HJBiSozgee6ClgRuGJByFElEE4LcI1rGVWtcDf7r
OJAqGzRSrLMxLs5n1hwpK03ngQeKf9kpylHFDUxOd+bldb6s59Al2Qbf4QDHyzYIhzkfCTMH2QUc
i+OVZ6W4RxGULyMOPjqIKmOOdhLoR2AMDXelGBh0YbgFCrHV85okljkaykjElVG8SFSmmEgmF55n
31rHcE6VStxxg/6rPJgbdDN3Adq2s4ao7kUZdPpGIoSeGpdKSTUhRa6egsraqsIOjlntH3DJ/Yjn
fKsCMRp2SH1VaJhhMow/mOX3xpyJxcuheSeHF0MJ77JyQecbBQ5dLy7v6Fnft32urdGkYMQbvBsK
Fhyz2vxXQBJXNIxP9pzMNUd06Xydy9StplXtQNcr0FR3Nebyugmaa4yANPKk+dJFFqVYdYznIDBT
FRs/G52LbHqwam9aO4SGBTG+gWFQq1jRnwsntYgnWeKVCV85ixMYMdbeWsSG5At0D8rsad5iNu2R
wmLaSh7KsGdQOkW3g9brnOcFqxoChkNP2FnZue6ODMVxhW0kWrr0bFZVnPebzhTPjMAZ/8ss0lI6
35p0JqhsHeQEFZjKBkJHj9aU5ucsKB3wBltpAzA+8s5gJi3oE2LXxm6EAMI/jHR7tgFOs4YyTTeQ
HNK3SbsGwbocZSIOutgrZ+jWAX0JcLX0qd1mAAusp9Qn/PM0t6yVVhHmqITcBaHzMspsWjALhauU
ArjJxUdC/GIr0PPgV+Cs1aVyz8O89i66QlKjzo4yYTutgpyRx9bqWBt0LAxwUOyCkmvqM8R8UZWU
+zEy7woadEXfZbcRhsfroeFf6tmrsiu3NlEdvcoii/eqBcNqBt54KAOea/MNReC4KiKY2KlKQAAT
MDfq00YHfaUWSc7ABdG8Lqrxl2cXT7J2rGUmiOHKhIM+C9VvplCNOzWqyMRt2RWXhOYkmAuLTj3W
CEbCUEFDr6js4SyAkK+P51bYkoaBSneROuGj4Wc/kwL8scC15mqZxsGsim4rl9lxaOSjgD69HksT
sZw5JsvIDl7QbMt1OgXXQgdy1bLtbet6100uOUtj09DIp5EV+lWwMbVqozD1oE/pzjh/rGxIStng
kxxSnZeNkS1TweQ9me7SbsqnkXRSGLRqI9CRrWepvWHdFD3EeK8nJ8hgMxtScatofwzd0WcfStIO
rv6c5nKvnG9xlzbrqtIddNrtWWugus5CCo4NG89wYIWNinJl6E221YdHWuFUpXM2lqOgGBRZv3qe
sjB42b0SW1ogDT0EbOgxwQN+PMGV8YNZv36HcjZe53bTLl1tuAnUBjckJ51pVYAEg/FJtIUteSMK
Viqld2wzfW2xzphyGTbttEVJj6MIfWxh8q+OQdAfxkmM26Cj/085BMdfnxirwdYpSqGFJXCWHZ+S
02Yov6OEQL1nbGoMFPqUXSi/+GXrJTIM89hYfbRuxeTiZ67OAZzy0WAg6QdbY5rrzxNK26t8SjC6
AhnNXf+ePt8iigJy/3ghg1/u82wumKX2i1MzzmatZcOCTkU1blCdlhddLuNFWEaUyf3q0WuDAya6
ZG2SSbak+Mt+E0QDiHGg+2yaoI1XG33SwnXSaJdji3jAz/11mSaIdlR9xX3iWFTHNGYPqEOnYzve
UisaTKoQNEDX8eA/667LscvpVpYevlqi2CseK6FnHcaaqVn0dU9TxnQfyd1BSwl7LaJeVYLQRM5L
J0634pfWsSBfz2EdST8hISyvxljRrU79ZN33w2Xtjb+KXGn70s0FazlClEjp5qaKunoJznhhI16y
6ZGCrh/vtSQpz52+DDeUe5Nj1RNJrvye+JThKsoxmJh+ddZOz4Gfdws9Vz5rfs3+RsVnfTyiIkgn
Thye0LHWcwQU2dKcO/CeT46FyHpGPtVSQKLMeyPHckq905aMkY4wg5Awur56VZ19bIZOHFAir8fK
1281o8WmEtOD0glNCpQ73FRWGC/gm7rXbY1T158M/5CNeb2pQQK+CdVCz+tvyzzrDgggUmYNwhz8
854ZdFJ0nscK/7gHmM4M626DvPhHhAd/Y3jopsfkuUNWvoyp0CLxgBWv2uZaKnQkFeqepqLgIXWk
/aKTF53vXE+awlhhIgH2suewu6VVA7gQtE5D4W4RTKi82sElH5HNZD0mT0Y97BPaINpZbQ4/pH2L
Du07Vb1uFaTiu2bOVXOrRglmKt4MtoVZI/mm2zbHDr3lcBQOsDgqixW4Opp4iF1gNOJdGKUZ77V8
dg+VJDSx5NYYpKzIuO6zWS6c1GddS9GF88uy9jV9kdcKqQzffRS/1lq5UxVt58BDSREM/q+W5qZd
pj9S4R8mNq9e/+za+mV/EFZ6HlsVdtKyux7c/KwM2eiEWvgURsMNlq8jbslvlqN9j7HjgFbydQsX
QHeMiSXQfHFXadXLqigxFvXl9JyzWi7J86CrtdHSkurfUD8NHJXM+NV3pnpBB8l/0gTFMdUjcUEp
V2t3rfsjDMonWzS/Rr/6pQ/6wRTB0jQGxgYw4rSAGdCB4w07uVUSm9YbKyNFGjdN1H66kBdp5dp9
DD80c8QCTdm2S/RjF4wRGhqyMiUhAG37AudiHUf4KSRNLz85+P10J83mAQgqLR36R7lZbBxppsu3
OAD2ERzpSBpdKXXlqOeQYpCdFve6LJoFtoRr4ds8GP0JnAhzQ1E9DKG6MSk9NBOxBAFr4SogZnVb
Uw68cCmqc9wJrXQbGFG/aEkB3NoMe+pEw7RUQ3czJTDq5qevdSwsPm8aV0oElj9S5MJg/wXtAwmj
WcmKcjGOt3CTWSxH7Fl27CX8iv25jypxS87RN5gRF2UEY9uwEPdZqP45+6Is75PoctJb0P5VfxMD
jb0Y6uzQSfQPoa3tu0o+p1UXbFRf0EuDabzO+oHgHEUTS6FVSv1pZQyMVsexblh48Cdlzm1Jrsku
gDPMTru+lMSu02opUCtP9fbNvKFFMzQzV7d15lh7DFzU/qpsWMTdZK+0FCRfMzS3pm8sd5HphBSY
moIK9o3wKGK+CXAGzX0RpdZtaUyT7+IjvcArtx76DFIyXJK3VkfUcYsODchc1GKXxWCe6X1rYFz0
YHsPSN3ZNbOSPxtCdgqjnawkMr+N6/jmWnPDJ0m9bllHHvmdinTxYaKEYubovwePxocjw5sRGPwu
I07QrHR3rXWRtnapXa0KxKarEpP821TTF860s3iXi1Zx0A85Nh3ZL0p2dqHcHJSkKRFVtb2xWw3n
itbXjAVnU2r2Mow5D43lr7hLNk6UPnrkdq0bn52EPhCSV1NWXzqCJbs1w34vEvRtfTUszcod+cpj
6jKxzwIZuNG6zEy5bnrjLqFpt3DaMOc4CvKU4AV6VtjcpN0aW1vL1i4eQ2bnmqxQangh3dC1GMzj
5COd+dzMa5ofrLIzQgx5i2Vb+gyBem+V7TUDI48uy3VvRR3leXkw+vw2YXleEN/z0+sAuyj7zBPO
LSFYwSq1wpchNbGlVrgYqRDeE8t4QdlkM/+PpzGbJNP3QqusczL8kHx1nNpC74aS074KqJsjeF93
tT7XKcOntiqw+eSxhvuEY1xDoOaa+scbt9o0w47v/woNBalwTnYv+ig/1HS4F3GYBduWyZv/klrC
YIi/gIO8wbneO4iVbeJ7o2JrYLUSJ4/FRKXt9casZescbZfkIOYdt+D8k29rZA9pob9OqvdXCjWA
O6UXFL3Z/6ZNuuns5Hth5YyMnFJ/DqbXimdGCAleab8PkvC6suXPXsthFSO6o4YJ4wvpBUA/8Fro
uo3MzinHW69xYf4ylY6iJ0o4nz07M/cgw2ap5eDVvQJAbld9Ye7+6O1WNgRVlAiuyW2/Qc1+Y/sY
elb6E/aFdWtaF2LK6fk6/iPJ0JirUDAtyppr+HwI4sj/OAahCYGwnv36lmOdEE5sNWnSmVsofnuT
VsVLp2OaHMt7ZvV+meI9gLRAQlV3U3kyozAsj0nCpmXIUrkZyHQE4rLSgBAvTOkwNabhSiMuV1fp
odMbhEr6Kq/ki1Za9comJBCCE84Gs/I4QXZn7BYnauzGZZj468Szuw0pXwNJONO2mZiCiZojQjN+
8uNiq1x6xOyO6409PuCZ+iFTuokEr/FrNtkvpLgRJdw0KQXdqgT9i9fdqwQGokEMK9V437ykOBsc
l2yA8h6omb0oHeMWniBmKncDzYpc1C5oaeEXN/Sa3EUcnxEQTNKFfWzhlC2r7+hj6rXnomkaB4oe
bEECBsRzRA8XNwq2a9xW7EgJrQkG7SfVgEgWNChzaiOWd1mmxtGNQIZQTunWmL8u7V67mKVWoFrj
fS4HoklCYoAvPMIEv1nVOS2FFl8NIQZ1Hu3SUHCCybMfmsKVnbW6c9TM70NSc76meOk6g0XsDA/e
HGG6jM0jAtL6vqrOPh8zHxjLtgJaR/XCFbRJcSeeDBmXjJt26MucZQIZ/ZCZ534ef3f6OqfDFzQL
R2IGC+1uJc3xmlpOTFAIk3yGEW+MVpFlIOrwBgzdqHXSGn9RUjc/iNv41YXpeuoHc2/RQV4SZkUS
3DSsCR3Jv+BozZf4booBmiOlKwFJSfpLzsktdPxJEVLlXqv5mKKjZCzN8tgXbI8waN8qrYTeEeT/
4i39H7D/E2A/T/bftN4PvP7FY/X0+JzX7xD//I3/B+xX7l8mCkF6eSBQDRvPxL+B/fwRbngLfKKj
G1JSF/83sF8YfxmGgpbIXzQtHRjXv4H9/NH8z4CR+Xu2ZcLk/RvAfv6rJ8PIleDlJdQvW+rz5zDP
6L/N2JZmFcGks9XvcneV+I8dtr/WsHZtZZzpnbFOaBJyWl+yo6bPXVLpIOkZDIRU0VMuREc4m/iV
FTZ2IKIlyK5YDWiXOC5tONOw1ObOppDi1zAcO8q0C5a2y0J981PrhSUM9DdULGr8bDSDF47ID9ZA
0SxY+ZpNQ7DVH83Yv3cIl9ew7HscsadEW4+E2IY18Uelca75IHymWfZGpWHotm1Nq4J5baSI4voN
9kJ9TzbLJlbf3Qa0lZZuSnQkOuFCWkANMqAR8CYo3wu2j5o7XE10301FcggOg9SSa51N40R1RWvJ
xir1BcrtjQCIWA02rRNKGEK/6Zjw+4W1GKEHjngNEHCvw5Z/T8Y/tPrYR9pR5SQ6ms2qYUevCi6W
1jSBTZvCdCkRuauShikdzJXWEc/Nkt4BbKESfcs/L4ARb5rIWtN9ycPgHGQSBXNOK1W3Fa73hDCK
16Ff1qicqx0disvCEC+j0z6YhDBSoVhkCLT7IL4uu585MIoEa5LtRpdhHK8t/hh1XLQo0/qHGVMQ
MgfKXjGAoiExDYjzYkHRioIXAnz7FWXI3uL0YUTOWV6Imzr3D+yBW2IDazTDTq5fUbLYyMo8oHxb
Ij/AtZffznfqmL+YDncp/R+QWAtPC9C4JxvT8A5EqOClTi9Kp155DR5eFzUTaAZ7O6+1uDB/RBj+
qAzdz/fcZtZ3XAO4adM9FIEb+MtrpyJTsaWyOmza3N4g4nikM3tGdWOFcAp6RLt0muFYepibRBYd
ssxA4hkfy266rJ10m4zRt7wdrxqYdrn0iIxJbyaNbixjx02jy3EKv2k90Ax9k+qE0tNVdaJhM1Tp
1tK/qfKqBJzBKfZ2KusDK/xaWbeKgVZoF6Z3j4SOaETOIm16YTbEsGoIDgqy6CbvZzlou9G5MVtn
nyf6JamknEz6HbE+u8ZPjnXqrlpRX7LvWdge1hiG5/wbONxXTuKSl9es85qPIhd4kOinQSaCJDn/
tgyeChQeFalLHsO9lGjHMdK0DfI7kjRYxasWl2IWswsYNn12V8CUibhpD6dL4CSXsJGXtIOOATz+
ID835tFEYk4oupUZpYAR0AT63tLKeE9TfahSnAEUqGwHo1zYsFOVxNNXofczo185TmS9Na96kt/m
rn7mU8ArkNUNrTxUQbFp1A9o0KuWKiiCdfa2NCkIcePb0gI62WLtWeMlgupbwix2nvZAT+ncMvlk
DYyoh9EOrs1seKXuu3N5asIejobhHWN6cSkrfOxaOAMSyr/dbkqcnYVwtiOuC9UtYULXoZ3sKM2u
i3g8Vg3HL1cenHCOgSYTETHByBlr8bZK/N9C+p8X0jkl4j8vpHfBy38tHgPCb96tpfNf+v/hN5IF
0zWEzSHe0tm5carqX+rmn//QHP2vmZKM0NawdANw0/+spdL+S8IS0wmlmclirH91ToTbP/8h9b/w
w+n8+xxglXCV8XdW0g+cRR3pNsceW5fuvxbT9wupWRCrhyMj30qj+xlx5DgEWUeBOBX1RZzW08EP
DHPhq24TEA2/LH10MBba3z2cWmfR5xPyjUQs/IacLCoKCK5TGre/PdGrf+0O/ytr06s8zJr6n//4
gNSfL5LTma3IbiFawTkBLjaYF6tRIU2oVEGBHSjjJiGdCxmtG17AHj02ZeStSRuI107DgpdJa9hQ
WFkXGfSD0C8MbCz5TUpIIlomIf+1u/zPcHLe4LtNLdenUAzhjVWGAgt5Qt7Ko3TkF0W2ZXbqlzyi
dgFCZS0j1/ihxTJbV0GC4cQipUV3Rtyy0RwigiP1Ao1muQ+z9ouTwumBlgvCHuxIxfyKhuJ0l00i
RjvSfsi2QSXzpRONT2miX3lzA8SR5SHwyAz6/B0xUk8fgWVwgDZJ9ROGJJDp3YYMIBRauRwx+kTa
9tZW+yTx6LgFa+nkX9FT//hbbCQFgwHw/OnJGTkwsIOMIiZJQ2pdBzXWXf+SmVbymj37izv7kArD
p4FHh9uiL0vB6PRh9hJPXiOzdOu8QfQMb9Z26Pd6kerbqOv0XdEF1DDaeBPoFs4/oWG3Lejvjwgg
i4L/FdZ+sxxquyXYj6KHbo+EgQBiPfYVInMVmbsq9LMLSh3jV8kBp2zEt4t3Yfi5uiLQQD8lzdrJ
0CrLhxGsnKsaNxvGgwCRG4CySbJmNFZxPgL/uZbhvSJIBWgkNLvPx8bpmU83dGESPYJJRM3SzZMz
Hw81d7SsZ2wEY7HSqQwOYwoTq9nldrcfOlr2Dda+L97bh1Ey/yoxLJRz+PEPH6VpFnGLJiPFE1fg
kQ5LA0Iru5wk11ciaYIvbvIPP8dxiEwsvjyHg9PJB5A1ph8JxydIF2D2Qs/v2w5KGBmAZW1/9VLn
+eT3QzQPlCAAgnYs6gBEzczX8tvpx1COm8Xs1retNSJzLShkaN5xisorgATIymcJsGheVGNdpE39
s3JDm341qPfP36s4LaPO18H3hyPYMGbm5MmLRbTb1I6ZxNs0NzaijNayctdW+tiHBuqq4Bsyo13S
xNDBwh8cAZ6Nsr/SJhPIYPjw+aV8fPosropcBACNjmmbJytE1tKOAASXABNCwtoAalyUGgmPQ4kA
TCb+y+c/x0H25AVw7gXfPHPtednGvCD89gIwSMABwWG2hfoTeAczTde9cSRz8TiE0SaO3DvQMl+s
Mh+/In7TZVa3XYUP7zRgC5UbaoOpibZRGF9WYYhcqNjhcv8Vt/6PMLaejNR4+vu3aVMBmG+SYf1W
Rv/tNltiQ6yqpkfU29m34TgF7msZp5c4Qm+EPrMyMKf7k/bFu/yweBkzalwXM8Ff0Ig9+ZLg6vl0
xdEFk4qzZFMtTKA4eByWsax/uuX9375HGxQyGy1YBpZxOnK0wlCR69KxcfViDd+IwevHqK2MfdZB
9xnDl7BAvJVMbPE//+W3N/b+M5ZzLYTpgntlljoZtIJuLuBx29/a5tgvDWNKFtnRlJV1BhSm6TN0
QfmoHQfxBFgzgRsi3Gun+mmEsb+qLK28qOOjW3vtRqP7+TA27Xrorvz26DTpuTmU9YU9jt4qzQvq
Hpn17JlzlkDvy8soschxnR3/MnU2PIKtW47Wz2a0Ltrc24k4xTHlRF/d8IevxibExCUWimFMIcie
//y34aS6yZ/weFVbVO7VQhGTBsonuaRarW2HIjsDebQLCGi+4r/xxbP+MKbe//TpDrKQtZYGmldu
U5Y9wyV4W1uWNIaWV7bhfbFd/TAX8VuGmGdG+rQfefRh3deFNTqzn985xBrCRnBFUdgdQu+LCdj4
sLrzU5YywaPzYxb+iPdPVAvHsbK1vuT96g+5Mz3QJ0R9DjsnNUnp9WwQRcWthkV0Udj1raNhHaAF
TNcRSVk/ZXDd5SqvH1ieoXXUhIBrMYKRBCISOMnnshkQnNX9TmgFLssIbFjvLrELPwoMOtBSyaCs
I/pbQk3Xn38cH/f8863N+y2bWiLj5uTWIlzfEC+JnvZHiI55SURkMbhbqKlYDcrbKCeiNyYUedER
bVINpJj12sGbTbljJEh8By6JnYS4hoTP6vNr+7DscWkOpGWCmEwwOfOp7fdxPNbA+sCTFts6i3Xs
vekGeYX8u/sJfmQ+FloOxVbsriezYOuokc4vqI3MK55tD6S4laGVTiJ8/0Px4/M7euvsvZuK5qg2
4eDmMKngfqindpUaaz0s+DWnhv2N6s0d/KNlpd4aXyMWI8cGSe9nCfnWAGB6/0yhdGF3K/FIfrVp
/cM8QZMD2w5yVpDep8uOMop+FN5QbmsbS3Tv8eotNMErUvIu27r5mUkYUlPo7oXb3n7+IN4e6+mD
cAQnbI7XzFL6yZycqkLomiUL8FGsPB0iV2Qv1cpL7AoKFLHJuXPekLCwLj3thymtdhEVGAmAl/qG
IMKoLIOV8kLKfhjRFl7Xfssbf1fHIN2mzCgIB0vMHSLzvQHZa9kMX3w2b4Xvd9fPloTCAQdS7sH9
sCWzp7bmOEnXbhqDTRmr5Lqn967nOqxUky2+r6Fig1a+QXG0JT0F5jFqHLMATY4FRC7jpvhOpQzx
GRHqdYvRPwlXoVU+cnDd6W5HZjyNI2MY93A4LnkS6PwtfPD5na0aorCdjRLZTvbi3AQLJUaLsh50
OrrZzT4WeGulN6zcAUGFNqfoolqRC5cCNkiba4bbsouRfKhW+z5re43AezVG89hTdBBwGVtNv58m
HeFKCdycGvM5hgkMyS0ijlR5X3yBH2dXFmZqI3NLw6HEYJ9852ml+rpRZr41C7HNSXN3Md+hQ2U2
5Zs4SxIoE24cxysMAzxVUcN7H5mLe4PMw2h6iKAGrN2IPB13vIhSvQCqYV2itqAXB7cZIz++KpR4
beod6vZbh+CxImNvOQAmCgvdxhEe36XILMEfVPrmi5E+j+STkcJxhTOtZN/sfjhEBOTYFoltZ9vB
HWD7piRQxYRPtbvBh0cqGrgPTe7cW16lDmkyw5Ehvpt6txQYo2bz343Z43eaoFWgYUv1Yx5KotFn
a0dvVF+sqR/WbzagDpMgVQ3XJOjl5FUYXqdr+DGzrRpdTJapeZFP2aZPk71ZGmce8aNfzPHiw9I6
/6L9tvuFSkw37P0k7+pGlJKiCyjXe0j64hwuTYQ1x1il5K2iY9GIQZL60rPNXeTYWKO84n9xz1Ci
2fRbFqUOc77C37dL0P6CSnAFGlnHqJt5IX6vXeEh+ZXZBDaAa/pKGPNxHeCuXUJLpYsywbVO73rQ
a3xtMLG2AcDJRQvWGYtmdJQWY1g8YFzDsE1/bO4UVcI+MHRQCnXZN8CTu8/H54doWw5XBmdL5n9q
a+SInuwWbWoJZHWM2dbP6Kppur0NJOxc0JyO9zo6BFrkzWMWZRt8qjszuTQb7+qLS/iwEM2XwLpI
L5P9Ofl7798AFJmW9bLPtgX7DLPsXuQQAhfysSPLtjomYXPbOjBFDfTqudX5K/enp8aHeORVlfZk
LwZ/7Fau++oGbJcMsmgIGZq+GKkfUh9I2eMI6th8IOTlcKJ4f5UWoBu7HtFbaHOQCWSDdUr8zSHU
kUR2wppTADJ/7YbeAYWZAyo5QPoaNPky9EaaOQEdndFIUAh6r0Oo4WSEa9ek9FviStmbvlY/o8zW
dwFcZZU0FtbawNg26F/vrAawXTd0e6cd64vOatcITNpvNshkS6EexYW0sH1gguAtYGgOwwsafhqy
7gBRYJi+tVYnzxDC1tja6ujWrovXRl0gcRp+jgoyWV6WV4hI3EVrOzRYZNtuCtKmInK+Vh1Gf6TN
mC5Id7qRuHbrMii2QiKq+2IYGDzA9zMllU2W1Pncoiw2Ju8fMBbogvoggj6CfXjzMOF2iWxvvN6a
9i7Mkl2fTa9F4Fw1k5lgjsXIV42Dtq1c/cYrKAF9fj0fmt+8cMHWglnQskyWKPn+egwCdXSMRWCG
rTC/id0uX2g+sk3o9dVS1b441gmeaKsHsDUWzUVXItLRqhojaaLv+s6mwRcWI/2iPtwXVWfe2WYY
g9E4K0uSNM0aDcikwVeYHBcqKiSCW2RQ9iZz22MSlzB/epIHPLsOr1PoYYMaqzNZOtXZEMdPbl+B
GQ5CkyQPdPSf3/rHWux86/OkTAoqS/PbqeG3OdGxvMi2bDSgqcyfSgXmK5saWNduWS5gZi/jupEr
knQNVOv10TLJ1e386VqD0X2OsOkso+O3cBwtxIyMhyPSocFIM+PLEDeBHmRXnSeuk8qJ7j6/8D/M
ZnO3RtHtIUCO3LaT44xlxiqtBfaluJSI7FVwzflmWbUiWztGQj+xI/+hGB6iyj7UrnNIU+ceJeYX
xQ71cSTDBGIII74xJBP8+5FDXoPU7D6Nt55NcEoNd7V2470zOV/8ztvMePLJIM2AokZSnY7M8mTy
NiefjV6tyB6I1YWvSmdLbRzaorjXVP8wqcRZ2gL/i2whcjkI4EeXExQb20XcD/0q7rA0eeaDbcwn
VwU1oQS4kwkbq1t3p82dfByrAEfZmVOJw3k6065c7cokkqidg+NboYmlEvlNKfptbHNiNXjCA1A/
VLId2Dx4XOXofrFi/GGbMhfZTWpJgkd8unx22FmbKR6yrfSwq7EnuE8Cqu2BMi7m5VLLrYvPx9X8
wt4/Z0Q4v/3gyR4h7KYB1ys/aBfXZdDsrMrYzQYOc5y+mHX+/EvIfhQ577zSk/NoYkbloAJ+qd0y
z8BrxfZqWf5r8sXQ+cOXMuuK5k2eKYSilP1+jFpGUtmVxrZHYd7uKvdoJWWyRkqLhNYM9S18+Csk
rGJVOc4jASWLIbe+uoY/7I3pYdGtRcikzy/y/TX4NklKptBAK3kSrn4QbPWoYpKVFyOrP+r+o9up
kIydtVaNz5+/UuNPP05Nh7Mvwe0GHYX3P97hoouzguZd030nRSLeRm5TADsn8jrNEcaTXu4Mz0To
HuJw3p95+kMRXjqybqHYkPK7NAbKOUPjftcxdy9awlHO6v66x8U/+dq979r3fY6vqhK4If3pQQZg
F+A9r6ws+I5apP0imujjpENvG2ExRw2bqLnTkdPkgaBh5/IwC03bKTOgnFNVt26hfZnOPD+a08+B
FXpWdqMu1E+/v8kpGKeenW47wfY1jc+HxE4XVu/zD51qdrL2lr3p3rfImcntmR4cz1uNCYC3z9/h
x84IO0fawazRTAJUsOZ3/Ns6xWYisiskscAirXAdqH2JanuuY8c2nFLdceD1l3W+1diZiYIqUtu9
RHEYnVVwnJZUfcUXm5j58zx9MtTSWXnY3rOHP1l/glapIhchXn6ZGjOC5DEumVu/uO35v3LyKyYZ
obYtWaPp05/ctqcgbPu0vrcUxC6GTNtoQl7mXnD0qSjW7vQ8dA/sVzGpssLZwS0NT9BBLr6CwQ2M
nWWUHjuPheF21xjSvzzT/eHLend5J7OlFxidUwIOhHl9Y1XT+dsjILWtXpX9dSHd9QhWSJ7jTlt/
/mA+lpUcFoU5uxsJiCvkacu60nGAaxa/TBAN6nK95uCAAVrFHpwh81fl2HD9ugZ2DZhamHeL0XMO
oTM9KxxXGJOnh1FI2I15B5tdgmzRtTRBG+btOoq87oz1sV0YkoqWdJluPr/6PxyDTDHLRJj8KUfq
J1M/qFGzwgKPa10D7VLg2lwWcUyg4PhtTPbuOCw12Z2TWml/8dg+aOQ5A9Izns801FlNOM/vPyOQ
ZSOWSCvhCExxmmwqxFcZfOXMeCpD70pv7Ie0/Z5PNxNo6y++mD+dhTn2swohM8DGeLqHqTBKUqKy
E9a75naOe/fMBhZmroIDTiM65UsNBz60iHSN8VZshK9vqqnfa1H1VSngD1t+YVhMopRpeQF0xt4/
CBLGgHP3Bac0jje9Jzcq6FC8Dd1jN9akRYAa7IdhqUaSL7ReqAPVuA0kabDR+VXWXmbDo1Pav0Sb
bqLgBp7ZHVy/Z2Yfan+4YRHMh3i9F6KFSFMMGiHHbBAdyyeBuqsfNbO8HUQF+tMNrnUaZAtOPfd9
9/r5OJMft0/cJSV/ZhDTpJ1xsvRPY9uxu/foa0dcWGK7WOICRlhS3Q2xvPIqG9FgnWy6OPmhT+on
b8FY1MI5GCmbwEza97aEUFYawHM5iM9BNYtB95lQK8YsQg5SFfjL5kVTswmPMCdp4Ldyp3/4/Eb+
MP0z/dE15UXxf7AJfv+6LH49aXMr3rpRSmlgRLc7uVyCH8u7wcF5URQHchkv5+1/3qBOwms+DcMd
pFBWcAl95vMLQn39YWZGBYTilm0Vc5B9mkHuKC9x+y4ttmZzNo/6fR4CTzJJOsu0dFUI8Gcl9IyO
ue+A6jELKqrUlbFIeqUA66lVofJsk/hxD6225dREfJuDnxVaW78NKZRtYPKUq8DxzKPdODcCG8RS
t1SyA60f3BEPEGGTbxBfHccI8BtMbguuEYxm/UoLObK57T71nG2Tef0FwOofSeOqFQyPuyCClNI6
+s+00WPQmfZ1VLX+hu0ouW6d7SE+cH/heK1xnmgmBWzdI62F/h6WwXFdNHW5wNrh7DtzbZpy7mJo
0RIZb70mllqjaAMimGysLtUvuBrOEw+TcRFIN4PK5z7lfv8qcv+597CB9cjADsD+SbFSziMLCUqW
9EY0cz6QP3SbPKjSVZTUUKZrmN0IXsEwBVqFQrgH+ks27H8Tdma9bSPrFv1FBDgX+SpR1GR5TmL7
hXDiNOe5itOvv4u5Lyd2YKOBg0ZO2rIksli1v733Yq+RBV5pzOzTpPzeD+UtJJkmbBM17ETuRCFm
jp88Q72NlF10HD0CpRDenTvhS+eOaBLJ/5D1b9/SRPvqjpi2L0pXj1RlVSeYzIT1x+i4YJi7nqxp
3EmdOozxMnnDs03/eCBGWudEKaM9pMgfRpbcZoLHb+5M8b7CBkWvrtwsYvgdRdqPgepsOml43Czu
fEXxmg+tzqV2ecYUrt33qALwcBYO25DmhFxZGyAmAE5116XyCN9nFoXv9aZpoQFxmg24X/EHu+Y5
GdPpsDIEuMoWIujGjH1CiP9KXVGDIMjezx6tCTLqjvSFWxs/pXTN79pHV9PbLdXeEZW/z+Nc0uXJ
8GUHiBAj83BJadvaVSlZSQMmom00RPF7WC01JlqnxUFfi3jnHuaI6Z1lVw9pnOJugHW/q9zpGW8t
G7D2pad4mIoWQYO7fkkor65f+7XxryOopq9Ch3CeF40LgvT/AWzeJtMMGcaDA0gmNt1QIzdxyEIe
asPBAIO280DVV52HA5KeUzLE7a7UxY3SmUerUeN5ZnPdDd+XgimRnh4AVlzsHJKLy1Ruh3ixHx1M
dVy911OsAZIzk72WykNj2m+Syh5vWR4ibzrkrfztwr6mn9L6ESfGTyMxTPp54nlTVSjYJmb/tPK7
72KAujRWVChzo5dBPCUOfM4oGEx6aCdl7/NclI9M8ifCoiyVVj49zZYoTz5Wl21mA7xCMKMwvTKn
UyonskWUMNcAhpgPluIkF3M7d4W3m74juIwhWaa9whnKtei+eGLMUT6mKypWqd4YpzS0hiGA+MlB
PspeKOuKw4aDz1XM+JcvbYjt4hG+R3JUKYriKIpolzclG6SqeCnkEugDpQiV3xJ5SzIwmGYcH7O2
ShFlYwG/gkyGotwY+MfiRICuW8/bR2MitlFGvyv0qVfqQsYwYha0G5qOdLe8T6PaOfepZlCOYWeb
lIxukDrRS5QoTBp5mt6MeXLGixQyKKR9yt1RaUSTZzR1p8WynyYJogFaaGiT70gTxQLQGd1h8m0V
1DoKRm9QkzwiK240V20V+i7Ao4LRmV7e98U38mTQ2oqEbqzBsa8HBkOhzOdNKSDzJHVOPfvM6tqV
VrwrKyqeFc42gvE+10g+PiQ1FC16eGmTcVfVNELOBSuz13EgXo8KNKOvfH+nShOJF4yRpmvfxjQn
tBd7LnXRJjkKTycZo3boDwNlU0JtG9KDOODFZeh+a14RzPFr7TfuJjatMojW0q107p4MRpubuI8v
FXHp40DfCoCLYde0v6ImLBSosiheyNOjFrsxoxSIXMQKmB0ta9Uf4EywKD+9iASiNYhx1+dtFJJK
v7cbwuw8QTyOsTj6XO27zxEhSpf/OmLoGJEmZ5+kfk3VnbSexwZHITsqdZ269shXQSNd6afNufca
l/oPq/2Rx8YNBZrlW13rd/4gNylAtYEe4BCZ0Npagwxb/Y985Fh0zdrc19ycHdVtu4naTa9mHJrZ
9fhSlKTy6fDVcpqEuoWCvCwvnwbXqCGP4MHPhGCqSiifEsizb1X9i1cshFD6kOR4fa+BVAMglz5O
Vt9esAt1oAR5+0CK4l3f2QP191Su494FzBDZMc197c7NluhIo3j2fUFD6zlSXnRF2ZYnQKBUaa1B
kfEoZoPHDiicdcqwosd+LM+OHKp94c3dBQA8wYuChlZzFsHnO46P/g0PwdxEi2WAwujkvUkCuFVm
tfEEHneiv91WFSUDptXezBod9JM1Liiw7rXJaSKgW5gKFtCJQa0G3vXUbnyhBbTDU+fVNdAzOsP9
6vf7eCDGVGEQRMP4tUZw36ksqZ45XtugrqRMKzdlcTIHTua56O81npeLMVForlAo/HF8opTjyTUX
GiGj36qnFktayZc7tA8bNNyLjuWvJne8+O+nOGDucHwpFNNKc1+FHLWLo2dQKyNtOMRtc2y4icKl
rtyVxHc72P2PRJQHwvZ0T2ZrfNWPtnFWZ2Rcp++0glPL7GU6tYvxwdR7fRt7Mg91yYbZdiholAhn
Xi7ii62iam1H3VMIHG3s0tlnk/3TKaW39We8CoY/Bgx7HlozP40m7XzOiPvCr2ADIn+Z4y0tfEZR
09Rbd/NJJv5bZrbd92VlHXxxSf3jK+MA7a+DrtVdpa9C0/+IKmY69JTk1dnenBIccCPg3rxufncW
GM/KAqRHBRCQkZ7NaGIcZ7ulpzYuArrpHSwM3IcJp6YvJI+P4hYuIIKInE8xA5nvD2ZlIehO60SG
4jFwOJz8bxydTvN6WPri3X8cSPNKTHyY+azuz/chA8ZK0s+qJdvHzSwf6gnzZ71D4btx4qNQ1Eou
Vh1aC2aZtGV7NIEN/OK9ftQBEEUdChMMpB2Mzu/UHRr8VGqYOFDpM3t1lvaKnePPBl95s0Q0gHB0
9DJqxWycG1+8948HQ16ZKYKJ+swt+95vW7ZRr7wlz/bDaLMr4ETXrsxMx9UoPwJX4WT5VcezfUeH
7t6wuG0pByEc/+CPEaWM/quhMSuO03jvCvggX/x2/7gGWEpWpxrKNa61d7ISSNi8t3X04F7vHooE
hw01vzjOxaPhpXe1Oe9X890yr53TLfYJitSynqaJaYa84DFalkK7/fx3+nir4F9i9cVGS2AGj+nf
twqbSJXo9C7tpYRwpBlXJROnz1/iH9/JXy9h/f0STVvBzGnHFHl67wkDma9/i511KIAh1f7iM/44
ffj7/azv939ufXbtcyoqOLFAfO9YIW9ZrPcsl5hjtd+fv69/vZQQrkccykV+f+8+m9gqJk7jp/vW
XS74kE+Mf78T1EW1ax8+f6k/P+tvvRRrES4/FzcsYsH7GPPco8hGxvq2YCLHToYEmv7XOz0VjHWd
38bst3SvoO2XSRZIDg7r1nDFpFf2K19V6w5DOWVXjfT/G6yfNCQOm4SnHQYJLqo27zBtgXWW17IV
+CRtlEfVPDOIpAfZ5krVo2tvzWlaiR66I1nT1G4vtDdcU2HHI7Ehv2CvUcSVAs1WfxmY0tGDGXkC
igK8BytL0i3G4WH3xcfyj6WOBRXpjUci+/r3Y8qu6HCuSU5mfqnvMpP0Z0ekUwiA3FQiR4KVrdcS
PF+Wf+MCRd7qfUp7iFsHfI4wdjX1qgaePzUFEgxs7q1yYm0u1x18l+4nkSKSlSY76J6Z3BSH7gpu
NUR7U+kJhy+Kk0xLf8rgwmSU/E1TS3M3HpyNZWI8Xee3c1089ELbrkMwMbASZWuTVIQp5/NP4h8u
JGKB5ET/2IC4VN7dx2uyjGLFkotRsf+u5cA0vwEbahdAJMDyBmpY+31sqqFnizdkS5q/vOEr+9UH
XZ8YIg6YNXdINQyblL9vP8F5edbTNAppCwTOzL7WNjr/0tM+Ttunx0Ssbh70kvjX5+//o0WeF7Yx
XSCsYFPz3j/yAflSEZTKiND5koZg41+jRnrc+WuNPznsdddBE1rWDdeMih8av21usL+jpvkXkL/t
ocfdt/eV9qBFS3wQSR6M+tyA+eMoZc/Ut+bKyA6zFT1oVZ9fL1LEV8PMA6X5ZWizFS6KekR8KgHT
HrgSAAUXh9EuSMVdZo3oKzgv9plJqfHn7/zD6koxDLFQ3jFGY6wO7xTEAnbzkg3NFGY0fdrj0K5t
2T84Hg8B/VSVqX58/nofpXZeEI8j0128LA6zz7+/YqNKdCf3ShLVnJQ2HlQLM52fo5q2Vz41mvzn
FOFhwGuynpRMy77//BcgwMQrvFsM13CAvqYW2ZSvnRP/u8a3dJ6TIi2TPVGt3WAxMDTLzKC+q9hJ
kb3Q88uiFCXJjrzdz1nPxjNk9MDvJuPSslDSAggYd7wtLRWdhEuMQeA+zRr/cYjc8cyMhKidHY8H
vxYAMWR7Y+iMA/kLa9JknneLjS6hJfZZz5BkpXMleqn2oH+mjFSnHJZdw3gcIZQJa93K7cxJZQt/
CMNJ34XxZEloOdQkLKbCfu9fKZdGrZlMVPdEbHQOK483YObGHHAZUdaljWcrp2GS0H58NtQMvdK2
KDymzqacNTeM2yjZYSZ6quD1cZylmj/ObQhG0Sq8VP7W0zFFofENvGPQfHJFNnYvebn8jK3yZA1N
uR2zNoK7E9PQ5iY/bdAegTToWkmp6wqj8dWwwd+AD6DjuGS0tIAdgOUqXnrLtgEFeE3wogzKNblD
093UplcMK/9gvI9Fqh7iiZlUnY0V5dIR/wb6yV8I9Gf8sd8JeuSd+C6ZfukWdRCqmvXQ0ZcU04fa
RZ16M/34DvrynYinJ5mL3+4zY4HnfBkDSI2kj0dxxmssoRaFlWlfQXdsSNnnKxfbooy9cJ/tlAxm
ySAbBY5To6n5VJJPbh/WOTkGL+a5NZcUCDRju9Oaft+0GpaUmXalmBaJrYfQvtQopd3AEzH+JcGf
mdrJs6dia1b+yeZS2aQ+ltxK1T/92frx55CY2tMbfcHZZvWfdnp2ZFnmtnA60Brxm5b2x7H37kkp
41iUB7gxfF+L9ob9Od13FmWhv/OJHqGez3NjrCYZ6FanmXAhYOT+IY2yNDByeSEJAykRrmUY29kP
xuUhSQ9aOtiIhjWa88atqJa3poKQwzxwgbIZTpwuofHRputzPUrjWY4Wmv0NqlgbLxJHOdv7hS07
UASbIjgfyQTc7nks6DMuInJPjrhu86nZaPgJNqM9prul0L/LvNp7SU/NRdbC3nX5Y+bYJ3IigJJa
NLCy9S/ObNAmgk28MPWzsOmLolFCERDx0N0mWg6UBL/kcBmXsbi0C6MOyRy88TJQM+1D3snXHDEB
YFV579hwF1UrwDI12tVU3JGmTN40I70WzPcpYXaz+7Fey5bs/txTj8b3SAJdmbRrK59J2CQp0dO7
2tpP9gr5KnV739qcmeAUlH1p7SZqg/fzJBAAopx6leUJ2vrPskNu7e846P1sc5TCmK5ZtIopiPgy
CSMfxqx/4xNPd13Ke6c2U4AeVd94XjC8Je8MdqJr97PTtfQdCoQit/nWcG1xsiawDrTPPcTa+Nqp
tg8dDV8CCpy/MaA4VcCwKEs7YfkTx2a6F5HRgMZ91JwKXzhCOIjtHAAbHfRGhAwF0YgKZ/MB95UH
YnfkUK514GMt9+TRHSEhsAAU4s6I2jfT1e/AgCaXFEQrCEPrMMCtsxp5cbuUsr6K/q+OzmuldSpw
fY2efnK1/2+XqgTDv6nc0odTbmCHswNc0PRMhX1gAq4QN94zQw487TruR9lolASvwBBh5FtMtdfe
4J51AIGU4KAqMoXstqhT9Isa9WGIna2Zvzmte6t58iT7J4B6J45DA+U1pklEC0OjRl2IH0GidMBA
pRTzbgyqKbuM8YhhLS4i33Cbtg8a3cIHp2IIWubObkk7c2ePdfZU9TVV8/6m9PUXY6CzNmf1gEOe
BWmWveUEZjcN3bwFLlSD/0YS2+UzvYvBv6RdoU6x1y8H038WsDykBwK8rdhiRz1o6DWEaQK4gzqi
biay1ZY1PrWZrHD/8lXoVX0w0hFh3JNggvhZBpU6FPg7rI63bDe8IKV6cevULZOYWeynqdtmJZRJ
5Q3xRuCZSA2HB83ZLisRiFXWtvT8e2M0QS5BysxdyXw2P1qj7m6GEYuSSSnv3pSO2ujNY9ZBxPRH
LMFTso0STW0w9eP91LNtIdUxY/9zbJ2joe2GMXrzU+tS1fJ3YU4SMR1Toj35t16VbIVax8QuKKW8
8719JpOwdIDdjLZcyQ8bjfkUoTOKSnRFAURN4m2wz5FNFNlnHdiIrDjOUsOmP8G7IBTXzHWzJVeC
xsC0E2KglNSJmz0z2YKxZEv7JkNTh2potEKnsh588iuro9rjjqSUcLCxL3FGM6l+oiS8rLPrxBAQ
aIfUoeFs5/gaM8ZF3dG1bIRLifLVlOYPFavnxWAeVM486ZeGBxTN9+HQ1teAzvSAjw2msbwVBuXt
ZqS265KkWbz5Onpj1/gSx/EdzYnOqS9+qsR5qdEVA1tzrvvSvGoznd/fS8fAyLytt1y3c7ETbdaE
veLBn4q1YdUV32iqEzwMbXXufEHWo/ACpTcPsEWWrUfpI9xG4twxm8y45q6iEe1VEd12dXXnuubV
VOVVqBvpKe9dPWDEtpAKiO9IsQYqYbagxxoiMALALk5Ndzt5tPamkgABTVBxUGiWf6tTXlePwK7g
YIVNT1lxqQkCXcbNIvJqV7gzF1/WXrkqoobQzQn5EvShFLqLQTI0T1HNRFCU/u1stOHM1H5DvzpD
HGwDsXarjewH5jYl7ZKy+Whc+1vv4bASZMgCcE6htCGsJ+ogLLDmubwdF6J8pSu6fWWQpxKS3cOM
KRQrqMtU4bhWv/YaGp+XxRET1LRnPEWDHcTei5PqL5YPySkB/AFfu8HRirkmtuLD6HIymthD0+WN
OzSiXXTbWjHiTH0ZSjcLax7/m6ViDa5NWYQNpuYtUPJqx0JihLKixpxkU4e3X8/FxWb2vc11VW/n
fPxtJz0c+07/L6vZypE5D5LZtHmWLW99SderxXXHbchsWo+vhHatRPEgJ6Qn4VF5rzNQkWD1tsqW
WMJGADRGFbeBrps35K2dQGMTuDWs8VZ3awBlDvdzVOFMMtn0aqyuVPA654hpL0shkwhimsOlXCgQ
I+p+za6nDmBqN1vLUjwDgR4O5SJJXaGFxvhoVQLOAgtC6DgLZaOzSgLLexIJ/Uka0uq+9qLbshRp
6HXpvKJz2Q444KVB22AatBXrzUpSypuT1uphz+Q0xPy8T8hrbwanfvaadUjsjex9KZds3JEWJIor
O/fWZpQTK4BHLcdyRm3UHJt2Y4dFk9LC1kcHUo/pQ2b19wYtlFgH8rfKkOw8PWpaFzNBv4ti1ozC
js/SgckHCspKTFg0sWuHEzRIMBADeICInEaf0bCtUboeLi0BM599NuMYeyWfa8MeSxZ7u5X6nBXm
fIiLajwXBof43DS2eaVdUjqJDyqlCP3zg465CmN/n3NsGlZxuAoXDZVmir/POfzEqmbLHYVmnr1F
BrVj2XpsUNT7U2C5M7CCBzNn7B0fyhH1xwxbmq359CUPwvVxAhxoO/hzhvZiDocZpBQCI8Arlfb3
SYWHunihVUgGGhfbF9LMPw5piDLYWnCBYVD9oFilHejJAl0qZBP/Ktv6xcTdUds+IA6CNEdEwadp
/FXlrgisbKAZm40JrUEdMQG/mAI3hR9UkCUlw3rOE/+rsdMH3RMJliYeb00MkRl+7zWN5olbYd1n
+611Q9duwqhJ67/4Bq0PQri/uvl4OjGFQCR8b4hbJ53UkiZISU4yb2CENQ+SG4/MR/NIsuo1Npis
g49kwll2/kkDL0OeVe6Ges4OftmCMcb1c4MNp9pOBE13NEG9eMPoHPyMojRZjQ12GkWDH5XEd8Lr
qC7xp2OcNALMZA34ei2G5gjYbZQcHfyUBp2rvVfIB3/wr4itpt+dEYCXU1yT8OfqjvRXE4rftUjq
L9y9H6UhwnGkoHQODLhL38uliyjMKvd6lGbYJTS3pjZnsWLj6rnkX0CuyRgM1PCVo+kfL8uwjKoV
kjAmjt9VTPgfQbifGjF41QyxtIBFBkvdIZLoevsR9iOICEHEv45vrFS4X3z5H29fmnRsirmwwa+a
lPlO7Z9EtkwygkLMekKVUkf8pJLFdGUN852m7AywbSt2TUI+ofR+RX32neOCgrAGzNdXFfwjD6TQ
SjdJei5Nd16Gnd/Tk7dYd6WF1UAX1Cd15DO5gb8c4XyQVvmtdZuCZoZWume8r6kxvRYulo7PyGJO
uNHa+ExoTDt4DBMpasRW1/g8kYY52c25e7KBym6oFN4OzaNrcPwQ+khfNlvUoMs892Cx4OI++g0q
Kjr2rT6c+hIcouqK42jmd7iOOMKY9D1b0TfiUjp7dW6YyZhOlYTgbGvJfStHjuyJBjwjKS9JnO3y
qn3RJtDXid299m7Eqy8riarUXtVKh6B/nd08f2NjuYugFqOj5GIic6YbRnHAUj8c3AYcGcc2dRyy
Jxl3xTnPexEAKM22wBavLLPWLnGh3YAwYGBqV+dYeNp+AQix6ctx3IymyV3Gw3DDdupXygF8W5fi
LW2ca9yqw6FRhr5pTJfaXF0dm4i/3ar2lzsCAlvy4ameEPXRTGloNH+Ui49FVMzDaRFI/W467Q0g
WoesuM7Tx0wnwRqDL3Orbgo+f9Z8kNSQT3GiI54i7jFCezc2mVSkUJ58PyxKedSr7inVrRmgn7xy
tOz3Iiv1xfPh4/oL1w4HPs8XPLt0s/59W0q/VWmsbC9MEp1doEyrIPW6p8/f1fqA/OsBijrIsxNL
AyMComDvXiSmW5pj8NpcMkQP6/PHggS1mXMVfP46/3gzJDBwcPp0jZHneSeJYhRpc0MWXhhNjk7x
NNfU0Kgv3syfHOvf74ZRNo0BRF2xOLvvV7JIKNoD0brAIAOsoZ0KHuogruccy8co2H36OXtSocec
BdZsn5/fI6Fml6r1bcL75GCYolAAQpdpacG6L1P2sXlc/uLkMu0ZIHTf/cmHs5PiYEkxpB50mRz0
yfZPJTyv2DFCW5/rmy73x/3nH+DH5ySWbf4x6bihzeK9n7f1uxxKqaSLjwX6aA96hMuL4D7E4alP
781E5mfw5vGmNeYvppMfnw+8tFjbV9bV2nw/k231Ft5WraZQzyDcuaDRFKWFSNo/sEPqKK0u2Err
i+/SEh/2dmtK2GCfzhXK0/C9i4Ojfxs1ummHWaag47TJg9vA6qVNVF13+bNfAknh9nme++GkaV5y
kzXQFYr5MIvhrhxMDjy0WIWl6C4MOopDnBDWVRN9EizbyC8eGCig5GjPAlhzpb+mE6OxVAR6U9mH
CV7DRnex6LWFB7BhImxrNLp13/mREwxD8TD1s7vJYNlQPsCYwxX5fZY5OaKzTc/rOBJCBJq185Ya
UE6BHY7xY3HkyAspMcrjI12KCxbC4fegGueUZnMVAOpK9kPs188DdRIBIgUKkcl4NrcuoDhnSCAc
1FWXfZc12Ag2JW8qQyHXizicDKA91LQfOzuud1VpdfuWcefkiu2c2PMpTRneFJr91DrNwQYhPGZW
fW12OVxZLT7QY6x2jljsrbA54Yq82bULTc9lTWl8MxgRnHPwsPEJf0r1OLbGWfM5azoxchaZCj64
rhMPZeoB5+u6TaRr2r2phisRNdQTSbkHaOGEtt/+9Dwe+Gj09Zo3nTlCJsOtaNOXqeyfliUX54XB
BRCOHv5VBS/F5ly5Taci2xWtoEaZQPbGWs/qyF7tWrL0Aiv7DSVQO3sJ/XcWC+AxtX9kXdddeB49
KdikDLFq7WBnXeBDnbuovEMKBiZ2SFP2N8y6YEfYaxNLr/aCY9q1LpLntltgUcZOsZmiHs5Wt2S7
bISnViceu0VmwiYUgdzpew510WOZd1WQVQoTX+lqRw7J3g0Az2u02jMCTkQom3J/4Q7nGCCJ9Cpn
Z9ZeGdaZEb924px43sag3vLObcqfbsmgTGum4eKYI/BUZZFHH+wOEl+vbTEpRribtBLmY20ccoA6
36iauAWLE2HCdGGeQ6WALWt7W9yweP+lCfKztm6nCiFi6Pz+cVzyV4vr3/Jnmo6JlvNW9yMNASe7
1qaAp+43leZt4DpiR63jcOBXt3egOOq9iOxsFy1MD4Uf1dsobm5bvRxOyHdyEPGNaGqcTBPlvKOI
lhNN+h4X+0NXg+DjvBFSN1Bfly5zhf4HCfXkx0Dc+jSM9RHln1FwJarDIvpyh/n8hkNv+SPuvB0K
LaXaFUQqrdSSO0tRhm34PwyQw4fIbnD32ku98RK/OA9VOFSO+d3Hv+chM5KE/T6k8Y49j8WYC9m0
g2Zc9EYfLq6zN/Jx3srOnLfaUuHls56RL43NGDnWgTlQttO1bKFbRHihiOOXHgfrSelJOOkWO1YS
/ZtR92p6VwR5hAzMoaYVdci5MoYs2MAQ7vF5YUAGnNz51r4cU3ZnLneBqAbekW7u3ClqAtnwk7Il
Kx+bfLkG9TkftCWC+UGH2dhHxVVDDmJjlaZzGBsP7BjbTUTqYbVvGCROXNYvW41tOFD9tbovjV2W
L6deR8mtfYLamFynMp1v+8rkI2gAo7fxeGwNq7jya9DrqNnrmI9IKqFQGwOu/tudfDTNeqEqwmc1
6pbUPqCHP0ajuqsLgjMJVuqN70WhbzXNho2gtSGf1UPMhOxstvo3gE8QTlm3Zkk2pp7lk9VHxpGt
z8ysHwt0bfZBbKImOYU/3Kr2kpl3SzrUz9j7Npz60EJzOwlZc+YDEsbMkS0VN/NY5dfWUKMBxQ1d
45XAO4xPISugueHKv6r9ZN8kSXbsKhbkiD4mo5xP5KdvNJkBQ5Stda3b7VVrH/2KKEc05+t0lNDL
PDPIq63qeTJDV+9frEHPd5i5uLhcWT6I5L+paOdNL2zmA66BxChzDuVT/erp48HshL5tPMHBpOKq
Zjv67fOtgPtxK4p5i1o0z8NEQJnquwPbRNjamL3EDZ3JarbzPPfb2G1e/Az7COfVxwKp5WR49chI
lbhA1VPurpnafM8ucAdshMBCocxtBYZwT4uFTO2TrtXPEkM1aOzHSkecFA4BDifDiIeHYT6QBgV2
MgV8/P7ZmiY+KYOVf5os62pAJTJMqzwvrTFsBmOUwdCSEimUN59MI5732hgxUsmR7kUFsNBm196v
w+Ha5Ext0VaXV2Br2unotgDLjJac6aJx3Y9MuID4SET8WOD8T791o/Mi8efvLCV7BjeRwyXp69Bn
hQpTd3qdtL67wqIb4214bGn337SRWJNNUp3HMYrCz7+LP91p77acGF7RLvj+0aDee19H2TDCsPku
Wm3Ojqpb5kvvDGkgZAHg1ZCS7vTooWRZ5DzdzjDasOcbEAi9rnLOi/K/63ZzGhkszkVcwGDAcNFE
bsW6NIlzmpihOWj9Efqzd2AafpxSmVz5LPHBsICLm7PMvW56Pu3P39fH7ebaesyzlF42PKLv3VQS
S6K+NK0bJtKuMIUsPxkC4vvxOpjDDdjpwaedSccCO8azvv38xT9e3+w1KffGDe+vjq51Q/o/goRF
20YxLbjpZ/C8YzHuVa4fx7SFQTw1V+vz/YvTyT9fkDSXzwlI6FQU/f2CUctgbi54QVWIKtSqtLlm
4EhO3GHIwoHm9FUy/58vKHgE025LEvR922tegVCSIwcVfNNHz8KAUAK82VgUSrbDyprH+fCF2PLx
BIb9CXkbexy+zw+tGS3/z2g5vKQafCRl1LENX/tXks6/XoWvbdWRkEYcYf79SXpkapzBKQUmo/ip
K2Esxi5S/efXx8eLE64vjjaBL96wPwSwiRiR0MqAPNBYRjuYj2inJx5t0cZNnEO9Hv0YsTK7LrTx
++ev/I/vjernNYmI7GOQAHz/9iiHjAoMJXbdXtHfMgFftG3GH7G/l7q+axYcq5+/5AcP5Vqahocd
qy6YGHA/f78kybNkVhLQwsi+ZrTnvWCx2AogjJChui80By4zftzf65kFVYhiGNy3dHa9jwnXUF9l
GVluWMBtwqCzDCBS5N3c5t6hzwb3mvzGuF5Bi1huGAcCIGEd2nlN/EPHFLyl7/QXKzIxMnf2SXoU
y7lA9dwkOtkhcqaYzdwsb6+cpflpNBoRJPiLV7m0HCwWVUWGrfkhTftSMN+4zU29PkW05EeNQfKt
JdxHhpLT1+Bfe8yQyi4egsOwltWPXOCBbpb5RqskzULEP7ajUb2hFeVhZGtD4Ik03RbMNbeMBbtN
oYO1iWwrtHKUVZMlfGNK+65SHKxqj7mQW7Y7U2sfBu5KziRKDyiyUEyL1RHqo3HxJvYYjarZVYnx
1lr/p47oBKoaE08ywQBRqyJA5sJAACLRHPnFU40Qp1Y18MLimzmP871GYYzIyu5RNN0rfnWsdGbC
prvvoWO2iLK6/RZHlvFAOAcj6uBrh+xQ9eZNb9RXjemofZH0BX4h37nMIMD0acYHwId3M00NW5Ac
qC59leL8R9IdMnsg3QOL5Y+oPC5WtEtqBemFnctOLEMdStyXeZy5gd2VV95kSAjMyJt93VwRW3Mh
yVB6Khu8ys3oHqKx1kMvuTMVvgzNAty74IXY9t14CzUyaPPmjNFrDv4IvHWfPmsmTu2mH+GBZzMO
Kkj2RDKu9Encav1ss8PSs1MaE75g7skTZy61HXYwkAQE6nZwQB91J36aMRfuMN/eEAL9VVv/CTFM
V0beutulpL6IcrC4tbDW2nhp0lhQ9WtWYQY1gGWhhSaSG48OoLot96x18Ptsv2T8QFnlTFqJ1uyd
yt0niwvuPE+v3C7SQ63nrkuwgW8tASnBsy/T0rmHLqpulbLnS1twefQ4gJla73qFSZiYNXpD7hvh
OFhamKTFCMnWJl3lIKgOFP8xhnqKYqM+Mi997LLaOEYl309r7ovcbTc9I9bzrL4p0RdBnjdDUIhU
v+oi7/tMyeQ5nasoMFO8K13L+LVsp+Shmkdrb6bVTz3Jb41+ih7zR0aYQOvdaHT2S4vnxUNpNts+
23jUXp5bDTODl1R3KY07W7CN5S15FXI8WlrYx2pZpm2awHcVcWIHepXuB7iwgGrK8uKM3VXqkypM
SQWdqEaDMJpZJyexfvMn0UUzRhYLb9ugMFKCWvh7UrlM5R0b69/AHKNsanWRFgxna/iWTlhxhsr7
rZQp7gkz7zWln+GLj4ekejRMrTmX2Hj+3EgeDN8doAoDEcCXYW0t2r7OLARoBTSVcPujchb3IGuN
aJY764GV1hNBOswyBWOh/+PszHbjRrZt+0UE2AWb1yST2UpK9bJfCLlks++bIPn1Z9AHuLAlQ8K5
D7sKqKrt7IIRK9aac0zutNzSM5PLTjEipMpjUm6b6do0m32MXJI/hs7NrCvVdlpNXxW5NxUlqW+L
LL9Kiu5I40l9Uiz7u71A/q/Au/nGFFmEteNZdYtYe4ytXb3O6glAtkDKU0RUhYmTIuHlDRDYa8y1
sW366FKro7WFRHGXz9zGHAVQMN/YS5JMVOsFyTiIwUgEilOf7KtzxiyQUKStXYCXjhea/KXQDknH
fC5MIm1HsuheH2xl02q4ZglbTNT8jh7Fdk7D8lSOxCrFLlm05FL32znB32uYhzDVTD8q1IpgK5fn
g+xyT0wFfsqUfmiEOS/TBlx4XHhmVAy4fxJ1a2QL6ELTvKpWASW0TsYSeEgqS9/VkgRufVxeULk2
HpNM5jIjs7ohsu5ESaynXQhy82b2bL0hvwdpRq3imJ+Yr8s5D3SzZzynmww9dVv4MpnNl4TuiobL
GjlUAQlwIZnHcjO/ScQD9BrHm8zuvu74p9EsATqaZBeHDMKH6NA2Sblbny/gsjhr+pS7mTmxghIC
uI1JM29glO/wHcNiyKYLofCbzmrGU8jGx+fxuCibl6ap4tu5yq5F9qKlun5YpmJXTaLguuty561G
rHmgwlGWDoEaaDN2KdSiDJvr+S2scZqCjUv9fKJDdl9SvjyhDWu2roPiskBYEYf3ldkqr8LadGYN
cHYZIQrULT0QkTypGk6QEB5/JE1amp29ZVjh54k6bmO8K/xjg99fRPdc1+li5E3nq0PztjA62jaI
cbdpk55HybqhkwZ4VZlfOZnUpzycvTyrVYJX49mTs2kj95rKtZMGKnXJ403etrxG0pwNjRFbzO8U
OIv2aOXdty5D4dpeZn1pfLMk6zZu+p3o6xZx01icuyU+j7W4Bbno7Ebkkjh0yi0XFpW9KvpR6GoZ
6BMZqI7VFF48fK9Mo9m3ON03i4ojdulfnGKETMonyrSGNgir8vegby44iGoncwgwTREk4d/WzP5N
bwTUg4IlbdkTEHpC3zI30KEGB8jPGgLHMq9REGOm0OquTLt0CWZzfDTKXC5nvsCZyIFtWjNA7ELk
GEuu3SmS0IUwK8nkClXhh1WZ036itfpgcZAHc0yBlNOw5za9hfsh9rXiLF6aq/dmlt+bCzkGiZbC
/4W4ukmYd3K+s+FWBSPM5Vf+U8ZRct3Y1stsZT9mNJf/caw8uWVVPAI/3+BOIOM5dZ/TpNJ21kJ9
4xYtYEFy2m9b1jHmNpUFXnNs4DXwraFtD+Uctuh+/6tW825Vdi/IWMJbWpDDNXQMkL9OEGHhuJ1j
64jtwCRAN2+3RLIhfDDQ8A6YQhx2xp3jLsIvaArRW0If68bFcKGH2vs2efFsasp4jpv2nEVk78EZ
83OQMjtrNNAXjR1qkGXob5BAu6d0QmSsiO4QM+6nz9WAR39hTYtD104z3EDrXpoQJ+LKmC+yvXX7
HyQhEwtn29dDHN2kRW293k5yjr+XyaWt6Wa61iJO6py+jcJ9aRDEVJockRDXNB6HfQuK5Yx294Dk
OQEXjXyc5yEjYCmUG9p0CyZZS9nhm71YqhTnPqqfHefYwsLzWbM96vgy96aR77uTmXHqmuHc0Trx
kM9VAWSEuzTELFRZlzIcz7oFvjgqRfodws3QmltHAhkmax6ZX9Ok8EA08Ahz5ff0LPFEHdnH9L1o
UNGIFcndjtnFsOWJfKgJW3JP83LKfPemmzCiJOg4T3OSIfyjN6DEcbllI+h9A8ZxCXrxLkUXQZjg
hHCPgrNs6j17qL7BDeQP8mEYjOh+aMvN7/0cPXEZ1MTuFJm7c+uBx51yyhnsO8bZDzaPHW38zsOH
R40wGZ5tKDuXDvwOsdO4LVWiAtvU9gETJHTSicAj62+DyGcukiuSoL8ZBcUoy5lEDXqZOkDJs0r3
lzGHbzecfP0iOUssBxkT+4Umc51ePuiEzsnOOctrk4KJ3kyW9pTJdjpZomTTdlcsRGkTf5iWL4hZ
UZlFLoNlWMV+OhnAlcNwPyVdfd3pY7vPuuqHWeQPHPf3S1lKv804hNqM7Qt16uNMNnDEdBn2T8k2
mhn3/H32xs7clNagbfLExH6uk32VNlJ6g2Ecu/l5LbnTkiqvkuFDuAzd1p7Qjvax+bOq3SdT1jup
gfKNoe5cioHJSIa6iizW9BTxuOZe3eTlTiuKU693V3gvf5Q2a603mtzL0b74pjEkTFKKdRbVjf7v
TTM2+GrM6lsh45/TImwvjcc5yDTXcw2JSl4XlGXGg5t3p3xgqeaShpukRqXmOHGBPYA2Hw9MdXOH
IMOiO9i1S9d7QOoRLc8ixcGFwJgp1hC9aNW97CL4vDlqMcOA0W7gkAmWiNmSkmoo3EuMuEACqbZw
zLW91oNIQK+bx9dzDYhszme67m3Moy0q+7jE1kNGWvquWqz6HMl55R58s8ouvrYwux3HweAaVFHa
iq75FVnWZQ4Hse1p0GymOrMoy3+u6ufd3EleZYhUbiT9eMDKo2x+/86J7EGnY7rI1pIuKvh/D8Ox
C1GPly3N7nbswUx0FyMEIDM28oux6EdDGb0pQZsMgKpjqjRX/r6ZW2PKDS4Wa+svuSfG/cVqRRmY
KVmUoUQF7kYvDKxcAj29InZKZg71F9d1VEwfrutCJQ5v1Qk48Kzez++7Qo8qXGZqwPWaosaMiZZZ
EDhLYcgtFP1x3+vMtkaTiC9tBXXKWTQvIcurUQmadknZyXOEHHFhoPLVnwo9N/zQiKN9OsA4aePv
cMOu4DEnt20+38a1aH0kdnEwpNdNWzl3akgqXAhoT9FS4xZa/0/NjgKzgZm/saJkk4DeaB2p/5qb
kizWIn2yiulJLQf8J7oh75I6qQ40m6MdNf1B7fPhTnTKf7nhdod07F5qAu7vDH34VkbndGzHZz3E
iJAzctziHDICU82zoNHLxXe1KN/Dv3Mf0ehm/kMUNxa81JwjaurJEy3VzdJnJnd+cdU68XjKpEAb
7dT7riNGU6ayw7wRTR7DWUwtEy6HSIQQgkJgLUiFz3HX2Ne6s1pzCbCxq4rDTZ1qf5RyPlXmhp6l
cs7LdIHu+8BwoDkV6Hhh1YY76WZ89Vb6y+hY/4kyX+tIvXy9owroa+sp76pneNDXHXfl22yZD4ub
3qrm0l2GMj64RszW4Qz3eqzPQS+5z+hKf62JpDggpYiQORHvmtshEdsT1qyxLpZd146mLzjbKQ6g
Vli0SCx6jdjvt+ViBwoqnqeimK5lGG3bYix9Mtim7cw8haUcB2GtvAxcEbwJeeVuMa0HouWp8Nru
G5h64wDc9xtoRYA342xuZYVoTi8l7A61xsmV7A0zD3dgx3tPNDTp0wEtHRdIc1Jp6cfWfGvphXJA
CLzNHxOe1Acx25qn/6jaKHmeUIjfxMr034BBj24VPYiFSBIk6ZUXC/2ZWMX8rBEOEKDgbk7W6pYR
C6Vcy8GwZ1Mh5F2z5gMwF5I/1z010QVXpkjezot1Qxhp82KFbKcS4epidh23A5ynrqKIHeYtYgRY
T0bPcI7Q+PJaTLeavGrLUe5GxyoCt1fmfRoVpWc5jErqyojO5ayfSX/SbhpHY8Q+KE9aO9VHLAi6
Z5eMqj7vCmqrYObvPh0I5JU/ufbJdfFe+RqZMEphHC1B6qihl0ASgED+KowFlg3wRdWGmy2Jpli0
m7Tinvb5y39sSrLdkYCnc8Zg83kvtHFUSp8kpzteqYxXZdG/ZUxIvF5WZLqG88Pnr/Z7F/v7w4Lt
p09OjInJZva+B1qrXdpZuY6kR5nYp4yRSGlKIITc161S4UCRjBdb486CjXLS5vC5d1XFQ5U3bSZR
19ulVeNtJtHRM6VON7WGA6TqaP8oKqD5aFS9gshodMMcpP2c3Bgik8fc0XbLFI9by2TaTR8EgSEq
/GBKolPmzBQ27kLkrL21ai6VuVvD15oGbJPDIV9ajmelETQSrFcyKWqcHiwwvp+EVSa/ff79IIj5
sBrwebpoaNFWIRd7rw7KkcRGAMYxBU6henIm2yurBEcEwSLXo68lYIyhjbleYiivzDrxm+Aw9kCH
1rCJFMsvwsGXszN5QIp+D2RvmuJnGCUkbRYIUYYhgTfVFgGeZb+ow7s+Q2JvzvobLIlfBHsxk6X7
hiV80c5cOR9arZ8eTBG3gYMr0R+EuNInYX7rINh6ZT3yx6f6ca5xzZQYfjZ4Ir93VTo8d1d2Avgn
dkV1CJlb+51in9pmeYrATV+mVeOP9otJSaGE55mxvC/NeA6w26KKt+vmWZeRtoGvlxO2oE/7yXTk
sTVfFyhzYLQy7cUUzCJbbRiuorGzKJdLbdeN1UVObnYN0omeR9MkR0bE/ozsCfsOm8swasNB9MXd
XEetX2dmtMsl2dha3rS7kbzsjWiZtBPPXKCaBxcpneayVL3maWP3XeRjfVuUxb1pTcM1Avxw04At
360pyYsd08HVT6LhsJS5TZRJsiDTKChWuXOddT2qAWWSxy2Fhy/vRStMeXDxC22NydlhZ/ATRUSB
Hlvt0UzEKaENv4MwyG85ZEcky+KS1tpRMabqMCJDSO2wPBp4YNEzCNryznSxSYMCAKC7h3kIQ27H
oe730LCATaEuqgxT8SnwQK/xw6VO1h2s2Ha2mV8yJNvTeFd8t69ew9R1NnmpymOfswxI4YQamcdP
Iw3xU6z04XEGMselsLlnKc9P3HO46BfGfyWwsxNEPTrGhnoUS3bBy3YT9bWz56QqNlJoRLnrSuCM
+exZVWV7+OT92RLVw2K0J8roqu/Ts+0ML/CJMOOWovereURea/RiPzW9Q0YbRtZBXJdWgmFEnDI8
fEGTqJAMJ7hJZGoi3CrFVaVk91FeGTgnRo1Aquhe0oIVS+VudCu+ldWMaqEw3pI1PMWuNEawp5mM
QaB8dBIVBiQF493dFw/4R6kxEGYVvS3fADPK9wNKs4vipK8juO31fO7GvgZjUZYnRAexmdwAv97G
c4V+J4+e1Ay0lx2GxRfidIZ4HzYZRNoOIHp7pcfAwOTf/zGWTUVqGWFRAHczY4UcHT3yE3faDSuG
2dFL/GCFiRGwrTxAnXQTFrr3rKnSmGhjUJVoJfVjs5MghSrxi56BIApe7knmmq5Q4+gTLlikUhks
BmxWU4bdssN24kwdOG0kzrkjNpYCA37C8gtGsWq2lWpP1wYN7mpIzljKIg/54rIJuY97TXuJEusm
jTT1MNJObTMJ78KBVJo2NQI187ZyBd3I/A5FHIHuxmjDIXBu0PWZB1MxrsbFZjAUNfiVxMNkz8eu
re7Y/elgSzo6Zf8Lz/ZyNHAqFBGQdZybd5Dw4v0C73ajt/InDdFgbmIaCZCY50Vg2hi6Fq8zmDF4
4qmnac19OOq3blTq59x0nkEat3gnh/nAqO9MrXsTAxsIpii+VVcHtc28ONaU2YdL1GJpFS/OJOlR
lIXwLH2k0w+eFJqIfi81Rd3GkYo7VGIoHQFwqE18BABfBLHy5Zjy40wWn4iF+RWwhb1eR/5eHJVt
lkwJ2IrLcae3Eyb6pS59u+05MMKdhQuOJ5PcltfPnwzW3YdViRlGVwleImKMfJt3ymK1HGk1FfoU
VEvNntkbuJvKkJuouWx0SNi4kPCG20PYbI0Go3bJU+zQVgtM8Jc+I0c/kSaXWos7eDO1/R3wv5tB
2Oq2rQg9Nd2dozV4gYlk2mvuOO7H1JYUXPTI+hrF0IRFcaN3065S4id3rkpfb1Ww4Ppi4B3sWfuO
OA6yrw4LLouNMAhtATi3z6Ysx2xRUsT05bVlVcHBUCzVK1cVYdXDkJ+zqTgwRKq2drs8ctyMBzOv
2GQylGzt69xO+3AeXqYJM3pj5mdb0+vrNIRikKaKfUiHCn6VPjTMmRBhOlZXgftBcNVZ1XSI2pSU
8Xi8c7Xldmzcfp3eUQwpiBAhoxlBV3QWuAP866Gh2A/A6c5tbaPOseY6yDhMcow3NyAj96puHJEp
SeQuK32RDu2htPvbSrgdDsSy2Lr4eT36nKiTUoUxr2Hc5FVMC04t6Sc51O0lztqCaKzwmEOkoPm2
FtigURryM48NjnwMy+qVIQGXzrXYRbjXuZuaDAvM9EBmEB2zuH0du/EtNvJ8g3PmSgnbfh/eOWWP
Q0KPa5wR51iNiosBfOh6zEZPrlIaQRfc12LkUG3DB3YGWt5aRA6dgeLJnamco7Io/ZxIRypqbQIF
aP1IszLcpZE8y9Vb4SaV7lv4JToT71mz8iismAZ+99JmcHLQ8Zg75oHaUhKnm/IXPZqBERkmvIf4
exw6oFHmMUiTy5A38bVLfqBvLW6/5RDv70nqO5YFaR2c1Ke+ZIgxDVl85Vav/BAmd+RJ7NNyOqA8
YpXW9Pv5Hc2zNBbiKWdmK7U9bBdLPlmuH4aGedRrdJM0XE1QDoE2uKNXm3NyNnD9ZCmQFMUm2HK0
koNqKsGEIstXlDqjRxtepK7lgeI23APDVIXM2Ati1/WnjMzgwwxS2FET46Dn1lWMWJ24RfOpCjUm
LkNPsZ1AObWdZMewFh2gw1CiscOc2xQyuxkWmMegDiAjMmzqCRZAaJkr0UO7VC5fS7eAHhB2cshJ
WAq6ufrBkC73XOk2e7xfWQREpwZMR2afhR0IyWRRxL+kql5cZ3qJxPI8S/sgh5msvmJ5w+pEralH
9637OuvJVa/F5aMwhns71YujmWMAL9pWP0qsxhpFDDeK84QmtFMMkm2k1+kDBwL1/uf72cdCnlk8
LULuVS4mk/fSp1wVk6p3YF7jUZfcVjhoS4vApsaIAfPldKjpqX8ht/qHBw9CDDg4AI685gcYIDSe
Qe14RoMixQtchCGCZzRWRBCJAOzIPs+w4Q4NR0zWpz+VEk1xsvi06jHd0qEcn5sIioAmmNlUwGVA
d25aAE6eRem3UWNlJ0Y8pilibbd4bIE1TCkp4ibhjeH4U9UzsYnC6N4BYJDVejB0Hbr4IREbdVJ+
yI5qYq2qjfwRd2n0xUX2H94GJFjA4LlIE0z2XoiFrzlrQW9MEGK4NKHh21G3eo2roLu/iqQN5kqd
zp//xv/QbxJaQTCcBrvY0j8g+FrDCsPWbWWwOL2+z6MaPPzsbKITamrCD0X2qCiM4Ijf2nauuukx
029ie043rYuekT7HDoTTM39GzlHHfjUvKTMBjGMoB02/c6Nvasd0RdnHobXru/6K0qbf1EXvFQuK
GxQxtObvC9LF10hdEu29aipfm9xWg3kKL7TsFigf/JdoHh4F81lck+0Jk/LrtMxBRwQQu0pBd1DF
5lwzjCUwkktiGd3oaXjp0YTuyiJzULebBKlJDXg5IZW6BWJhzvqe6QHI3ZqCIeAxx8/QVX4z3HPt
UIMoWdgWDWUBvf8D23P8hZrqH88XAWSw/NyVwQWZ7u8yJZtMtURfKoO06PaLm1+Fk5sEmt29jWZa
+u00fvFjf9RT4dVZ7+W//TP/e3P/o2iOIq0VyPanAGX7Whpw6NdWo/mfL6mPlHyqQNdGw4c8jU7J
+3aQqbfRoJowrmx8Yz58vAYtKh3hns8LZFpzDxGlKjyOfp0DWVdrmz4qKuRChX4zzpJutfVVhMw/
PjoyPezqBpIyxgji7++aHbLrzC6egknQG5qmlEEcX/Tnn1z/eCvhz1aJ7FFttIDW+1aUgtMHCUA+
BVYtz2Yb/oe5ki683hGE0mjdvd5cF0t5r0WhYI6b3ixWH+203DCCzOTwDmsZserlBkG+N45hfKUt
Xt2X00PYCs1DTgLuKAy/KFv/sQzXhpaqIbHBvf77qvXHqjCnsJF9q8igxa014V7aJATE85zAl0E/
gUOp+Ar7+LFAZ58zBSfLOrWwzbWO/uMl4zEjYiOdZKDAeYGt8d0sEgJnB+s+yQO1fHFSAogZO39F
X9Pt9x8WDxeRHytxDpsxO967Cp1THKukhOo+ITxCGYfcQUGRUzhV0K6s+gWb0qBTEo0jjXrMuq/N
0C2HxnJfmNaiFRkn8qFFLK9SishgNqjT8CyVp3rJn7plWutsVT7OOWcWvh7KR6jowLLN5NClbrud
uuhEQkR4AXsKBZkaXNHUFxaHF2kdz2RCBHEP3oHLbXYi+csmIVObtmYzTX4Mhd+vHT3dQH6pvuWQ
RzkWD0qpzTc1zta7+RECi+13EelHhC60myXM8MPRTw6ExZbdm4ugoxSLIAxtfaOoDn2MQYVZA4J2
U3WT4Opukq0ROvpDWPwAkZJyJEROAMRk9KAbVCcFfhZhHfpbOajPzWzsczuVFyWq7T0DMmZxlnHX
k2t/VlvdPpuGu00IzQi01iAtUy+3fZVG1zUxupgu4n2Z4bZHeiKPtQkAOyyX64ir1WFqlnBnmG+1
xs2JZr/mZ4OsPDXVlv0kUXprwwXJWXVX4ofe4tRXDhWzWoVOE0b6cONa2aM5YpMrccpuUjHeEqdY
H1S12LtZO29d5puidi4uskE6ptkWW3v+W1zaZPPdQB/uWhXydtKJ64rcZeu0tXqdy2ncuCG56aun
mTkqtyqrwRoSF4uHsuOb7lCdu7VKpdJZT706eB06kW3rnAqYSVq0bElEnvym6PSjHYO55zZfj3eR
Fh4iJvvbtGNbspFGb3QuQxpCo0ONVCPIkOBnXVF72UTNq+rMT8zFQpnEXYIB9zDtS6kGSZMs+1Bz
XJ5f+4BEDaJEa+yStiCUTyjV3g4tzyDI41rN5q0WKwbSlKE6sGEhRFOR4NXQODrCrAUdZW/U44qn
Y1YeizE+gCrMjo60QamA1lKiKxv8GeRvi15JfO7Wu0U8u+HByOWvVIT6yUmH5MKAwmVajgYjK1C3
Lo9Kiu8x69Cp6AthEFEbP8V06G4V/WrMrHxb03naKkmjPOv3DXeCU5gilsi4+HTKcgGQNfrS0hpc
16gLaIG8pHmjoEImv9yU8wF4TyClFR6se6QWcA2nZNyRROGBXTXP4NKbXYmiRzdrUE3a9N9EzXOc
Iy25MvLSD62VeW3Dy0rHUts0hdUwbJLtVk9MVndYU9hEm16Nw2/YCg+6dEl6cUNIVTkRII7NJJLo
i85rRS6CDH0TbYAYy0vRkSXcRHc8w0iC8MV6U55dra3cMjHiEzEkF3ewqkuSeUPFZHLgarvvW9UH
KxAiVprIkErcAWt+ykGxUIAicllui9YKt70GAYaolxYQoOXynswzGbDJFYZhMxXxIVmD5UMcyGsq
orlrv7TGvp++MHihF2gyCcda4mJG/3srb/NlnFxpN0E6DHsMe+AGkJdFaZneD2nsDaINFExX/4UM
KewFSVMsabFhsd2pyjZJOuV+VkV3nWkW0MNcVgFZuOQNZD8s2RHSXgsCLiY4S3aEqHdZxuUYgsAJ
DOQnHCP9U0NPQSdYEPPk0ILt7C0Qbi/w3a7NlL4JF7jXJuq/f37Qv6/U1w/tMgcgwtmwYPa8+9CJ
kUEyFEMTlA/zwGERFxNPDp0hMtiJt0mkUnuQBNuvKivjfYOJF0YOL/gbeUrM2t8dnFmBJT436oYE
kfFFttS9mI0Ltpv5RXPwSeYhEpnJKncj4S9Npze7fM0KrOSIZG9x7twwvI84uVC1kKykdiW1YJHc
JVEW0q3sub1GaCGzEmktyAMn6OsuMKzvLurDI21NIGvqfDYHoweNFmO/kdLclqUOy0xE7qaMc/tk
aOh7LEkzOlNs8EsWRPqkt+NzbTyiUMY8DdsduO/PzNDPLtrcJxi7R3u0XglMHa8ry53OQpq7vmX/
GBpnlw+EQkaQogNFsW2vm9y7urCMK3ss7oZQnfYMZXcdA3eOUGxmPDPZMamXndo2YNcQfx66ELQm
J0nGFie3yhQTXRG6P1KViw6E9dRHvwUE1mQy79KsLQ2udoleXPQ2fB6t6m4WpKjXjc5VAyh5yw9w
Z46Vjh5UZ4axNitYl+eQhgOimGNJjlZi991hEMoQVHVcIRY5ViR12LW9cZeWTh+9ujQmn5Y43QmZ
225GSOsJs0bTNdVyF4NR3Wrz8IygxfJCt2eCasobowAm6qJMALM3CPQwzq8Z7RQtJmhwSjVzt6pv
p4yP1+ZDe4W4FfygGuscdVdrdMQhM7rWHxXzkexIlYQqak4JwTwsncPnD8iHkDVWKPgDmgfgIlRc
Pu/qrIb0ynTAdxjkaTUD423h6Zim40eqckjMDP90nWqexe1cNDq/We/JKF6OaZTSt1T3n78b8b4u
//1uqP/JqqQ0Bzj89yYVN6J1TTE2ASqLZjMmMD4W/acbam92mhyVEpKg1YDRNmotZo+0IojUzk00
ugPq5+51XH9ZzNyt8pKF7X8ZJrq+lhBUYnEHP28b5W28o492KYv6mQ4oMk5NQYXDCZCnzU8nXl76
WEdqbVenrAc+YhtsZrZJMEObvahJ9ZrFpeGpz1YTm9joSBRTu+RF0JsCJIAzpMFlXQzEv/aHQu/f
VMd8i7v0wVniziNV55hpPLWff2f/2NfXRvb/+8rWEv6PEr0Ywx4xCFvctFK/UN91tICy6ILy+Nvn
r/RBPvD713EsWxVYitb2+d8vRd4D17OybII4sv8DCen1oc3Xs/beRsuhRUmzDpyksh1GmJoS5+bn
b+D9bWR9feBXK1Gfmys+uL9fv4ME6y5J1AToTLl2ULGvhc1roRi3qOpZLwi/+jB6sMhA//yV10/2
p5aAV0Yxjf+NLgBDg9/r9o8vmQDahrOrrQKI+9z+OvWAox2XAuSEz19I+8dnNGGqqIbLVc/hqvf3
Z8S23pLE0lRBUTQ3TTs/6lX6rRKQvNTEwoRv9F5TN8MOv5myQWDVr/ejcKmgVrnXXFH8ZiaNJAfu
eSo7cbGRoa3b7fxF+0//xzeCAxH7I9dRcu3e9xxrEFysO4yPlt1ddGKCTLTyvpu2e6dc6yBTbc9w
/Dcamn4GkSS+5YjEREE1TIjmt0lx5gNJNFuVqxcf5QeypAX1diahkkHLMfTbNsKN1aXRdABybpra
9v/4TTP1UfkfdHeapwAE3q3mtszrqHfpoUMw17a9lb9F5br3V9ZxipLCJ72HwXFcmJeFmNmLk8a0
Itfsw3ini9ciA3sVFY211+1Yv0FRqQE+R885jV+uifd34fWdrpmMyPoBv2nv0zcIMmxUGk0jhBpG
3Z2oNuoszEDDDu0l28nJ5GXKWnAMwzPz5AMVtbWDuY1Dh4spkhLOqKK0tA3JT5MVHj//Ht83bP73
zYFIpyMBp+f9Q1lDR+hDyncSE4CRUGDDn57G589f5INs8vcPRSm3xm/iL3z/Y2GtSzNoQxzTaxHj
TMPbHMakLRThpcvin71QdjUanIiDXJqrDKKZ7r54C+vu8ucesL4FTbDjW5ajU0a/O5u0BHYje+IQ
4Lpk+Dpw23YdOKh1iNHf7HKKDvuS9CiESodLyhQytPniLbw/Hte3QCvEZKJO3+6DYictrKhu5TIE
9mzcmnNHVmW1UgZkdGo75MILWlCa3kvi53Nqb1DziZ0onm1j/krL9aGD9vutuJoBMcnirve+P6NK
ohP1uh2CMkHAB6yFyLEMuxT92GI39coP3SUNpyPnUNXQa8eJ0Z4hs6AsjW5Tk0xmra5+Qs3blTEZ
d1WOPHvtAAwkhO3aptn2izJS0dpfRtr+6zs06KxaOKgF3+a6Af+xlTPqLJJGpKwksuUOMb1w4gzH
bRMjOS+X6qrRGGtKl3vCEJ9S5E7CuFIi1trnv+U/Hht+SWbPgpQBV3+/fyKiVQAJmX3A2H8PTAgM
hRL8/7wEoRWa9bu8WyuHPz7pYAMRKlVaaGk+/sjMcNN35s3nL7Gu+XfPBEsRFZnKNEQX742/UrEb
oXVOGwizuHKStEP/r5/LsDi0U7cdrfFMZP0XZ/H6tt+9JjhGTPCqZbIbvD+LM9uOOHqoAoYMRm1V
vaXk+RgJg0obR9Dnn+8fvxJnA0U8xFAXNc26mP74CutWyZD0wrNPp/KX0jBQt4v/q1ebUx6gJ4tg
rWgsSsK/X0NIJU4KatDAIhcV2UIaFLBvN1Tika8Os3v1+Uf6+JPxcpwmmqNbArTau1URa3kHB0gh
CTBzXukknpIWeb9iYEQiIA++KUmdGjFjn78q84QPP5smmJfRbydZhqHhesj98VU2auoWtETqgChR
+KphOp9laTb+RPSdZuUoqxd5LiJmu9KGYT66ztZAsc2YGrkz04d4n862ulsyWlq4GI8VTsHNONh4
bht5R04GlX+SZ6c20q/xvkLNwdi47RDX7aOKmbSpKw8aPYhyUW2AL6Xrq2Gv3rRuvhzGqH1DJ97e
DHbotXAs6Mq61XVKXhXy3quEmflOyCHyCiR2t1WkkbOgPCpZaN0uU4W3TgnvJoixPsNH6VcWHb0o
IrhmqGI4j/V9Ns5zMGg9vFIEWNOQOgdFbTe6Eum+GSnhbWjHw7GfcawK9SGP9G3FL+gr0oCY1Ibx
eUB57hameuVUiXblDnTdl3iyfixCeTPwhkAvoDAMnXzXxmAMutAGP90oRjD2vE6ixS+IrRmkSecm
K9TWD90WP0vnKBCV4wjfIYbdCN1UFElStXl/m1aquBF6aF16rjR+vsQrrVeAwVndGeuFtFtNhzpi
/mKUx9RVtB037dJFTuSuoSXO/5B3HtuRI9mW/ZVaOUc+AAbZ62UNXGuSThEkJ1hkBAmtpeHre8Mj
81WQUR3ZNezVgxIMkk4XMMO1e8/ZZ+L+wm46wWZmdvnSGcbComaNUwLE7YrPxgq4O6Q1WSICf1VC
L29V4FQi4A4RUjXOghqKUAq5C+8XNKghbzGKw4RaMFREnE0g3pzSDXt+XTa7rI+g9xIWXkUljlo9
eBgM+rajcIGAx12wqfRVnNk5bx6hubrT3HCWWVV4/FdejmpDwSw4g8GCg9TifZN9N96KycI+ZY/Q
z+g3jepumV3GG4m0vNec7KQVpXLVKgauYEt/REPA2+ZgohRZB/YYQ7Bs10EQJ3PtQQsZCwwtpjRl
QmQDFV7aepqfEsc7xT7JSrWZiAMErVTN1rjuaUZH+sI2ULGojZMTpseDMxm/BinZbHzXIKMDwOgR
l3+1EU63KWvzbhwb5Szw4zPzjb9gJ9Tm5KToC83MbvLAFKuC82jWCf9aTVYlntw5iAj12ua+a/UQ
2V2kEMus95h+cKhE4xiVc1Zzj29HL7eAtNprHH/PsYurwgjSLV1CDZnGlGToN3BsACSMLcOOftT3
dmi8/XoL+XziYJ/ElIKM8XL31j6LxbKA+SxB2MXKsQpvObamNlPL7tVpuTJ//Zf+zVYFRX4atIOz
oPb+tCOznqo8dvhLflK+t45QCN+he2xlRT97UsHCtcrf6SR/vtFMmJXpHmAYpvYTIyS2va6M6F6t
RJMki8Tvz2UzrZOaMb87EbdJXa0wUM4RnuI9Z8yO3ZchowQnTtdjm+l/NyP9+Tarw2/mJIpsE3KU
/enWB87ELcGwpCvNwWPpSu+1qE8tIRGVzK9//X7/mz9FA4OymaMNrajPd/TeSzMRePQg2dcfbUko
TCc2Bjx51vjjr/+UfmlofSwfOKxyGzXhpKq67Xyq/wrbKmruAeGqnsgOYV7cR77EmGem/pSuguRI
q2aZbxcb1eoXgdmoqz7r6etANK8869UQGRNwMi5IJk2wxRTPOc7DDbhVgIO9BOzYldXeNeJns0+a
HVEd/SKZuE6xOiEIQ2eVlGjcAisbiT+eVGIhHVG1K5UFN6zngimNI2rgcAHMPODKJDqnzTtusW9S
krIbW1ApleAacMFkAYQ55vOcGO4vNLz6+BnKJz0Gt9kHxbjoezRm8RRYnSnqKmuMmVqZr3GR+ytM
qtfg9ZIZtkvYeuoTWNxvknMFe7PWr1K13ino/WEJeDeFnUc0umaJZTWrZoj0WYz/EgNx8NZG1hU6
VkHeS+EeRmFuSvSqfReszM6yYPpjKHDi1FqpJREcftCuSvLkl0EBiMUN4mo+cT6Sto63jdOjGE+K
DREAxbEPM3Nb+vaBAAkiTmiLLM3OIfmIqxGb0IMeAwhSrYRgxSBVOemkNknZiYUYuH8qC0tf1SjR
9mRAWtu0YkjE3v/FHkr6mTFBUo6/nNzI9wV6Wk70xTep+fomC7xkbkX0LVLixnL1HPV+tMGRo83a
Ao+DG+fRjgoFHQotLyAp2UbRjK8Ne+/BKLFmPWlNqdzZOTu51ukn0yqw1qrdMRMWS6gUyilo5Z3j
Y7L1bEtfBPZC6qbPWBuxunnGuFxvw1x8Q1DY7gvLRlVIGPFGEHKf+JgVonpwDnolcapqDqtFv9ML
kD5+hdxG2Ha5Rsy8gxQClTHAC9zJyEDVneOpeyUzpyF3vrhpqH/2et1va4XhYel4IVVNTKpZfuUw
AVtQREj63qWxinUEy6hcqptQrlL0XX3sLzK8NluRKWegkxOS9IA6Jjj0BhiQeqQ2jm26NdyxiMHj
2McbaIEVHVkaWpsSVQdGQIzuOgeGs1Tb7C5syLWC9UNBJNpyjhmMVdhpFAFh+c6OiEYzAVUJx2vl
k2+0CMJsy2mqXdeVvhk1v0Soj5FGUQDgE6PDfTyCCKdU1Bl8NMeyH9+9Vvvi5mV6yiuVYxZ4ZAgW
5HyYyVucluMyZNZA1JbYZFROmZ6aB9anMmtwbszrciiJwIBdZjiKu26l8rWW5X1SC/MKuSa6GB8W
za+3qO/9nA9bFCFsjI9oc+DWAq0uPpbKngCtjiM0XjWcq+exyUougUYCTbLIeA/3ARiOzVCpLRJv
H6ytUUP4h06bqTn/lZrnOjBJlomDrZrXKUkLDS1wq1dWWhlco9UNZ7LSxNEyZ8gQnlnhvMu1sgpH
5yvNcdi1dbUxFI1pi2Mf0BYUswiRybYQcTRXeMso/XC56al7HGRX7u08fLQb590VzrsVlUvKSpzM
At8+w9JjrhrwIPSGMVeFaz2SNcndwUPVMILyS/bavvDTY5FuO7h76wGh9H4cUOCn3TeTvsB2FOOd
4sDJSJ0MHXWNqtN339WmnisiyfeDl+ebeghv0sjWZkKO9cYV20AowSlvn+g2PJh1Ud/0tgIMSemO
YR3Zc5RBTBYGFTOl4q/SocU2SoDKoMXuaRhIX0ExpC9Q18ilodQAkZIwuwrd18F9zET1HFGV2W4x
bi1fP5tq0JzUSAclJiysS2ni3OhgMSAcq/O8cKIrj8J71NO1wVl8YbT2KfGC+CqTrsTJwjE5j6qa
2gsBeaE4a2n5Lz3C6hzhB9tasyg6B4hLixnNqpOGAPeKKZ5r1gd4HS6ElMDBhtOR+6LGU1O828ms
HY8+fIx1pqtraVflLlUdb60s6twut0Ya6H9jLDR/Kl/gdCNYQNFg2QR6/3TFpkFmjnaFzmYsa6KO
yo6kCfJV+o6XJtLq1WiCYVZiBJ0bRWRSqVvQMKBfe6nyKFhfa3KDEyPGbJbVZJaggFpl+IYJP3Hd
ZcX9rEHUSsu13SUYEsg0aKGkDvmZrOH6HNTZzu7R8GvG4O5QV7inaPKkZuEdtMrHwB18CLLhLE+M
q7GD8DlaTj0f2zRc1ILUvk4O7byPDXiBSgbchWFhYBvajGxXAsDz4cqrA4uQjRGQQ3FoDA4Jdoz5
BO4tu4PkXHjZAf7r6/C//Lf8+vtSr//533z9NS9kFfpB8+nLf55euuat/O/pd/7nZz7+xj/Xb/np
JX2rf/lDx9vV3ecf+PCg/OE/n9jipXn58MUya8JG3rRvlTy/1W3SXJ4AL2H6yf/bb/7j7fIod7J4
++O3r3ScmunR/DDPfvvzW9tvf/w2DdD/68eH//N70wv84zfejJe6fvnHtk5esm+ff+/tpW7++E2x
zd/RjGEiQRjIiAjF5m//6N/+51u6Tbgl7XMKe9yvv/0jy6sm+OM3zfnd0MABcQGDRhWXerDO2z+/
RfNs0kvYtErQ3P721xP88BH+6yP9R9am13mYNTWP+3MLm/vSFCVLAwRLFl3cj7t6nUOa0XrNWyo9
8bnNa2Ft8uLk4q8oZpmJUfwq5WjYKbtW4pJcjvRuNaKfWvAaHVYYlbCC7pVK040PRG0JxAw5flGV
uIfsBpwmQ85vTX8KsArxm6qXcWqFRWe/KNGNURJt6B/j+tk2dp1cODFpdzsC+ipkYe9FeoSk3Ric
hq8S/1ioa6HBeRTAT2a682DTOJj+rTmNcLiok2f5sHeQN+VXvrXph72iPfbmhujFWVbdW8YViHX6
Fk560zVXqsZQmZh4poN29eyMX31n51F7W2KW9ZvawpxyFNV9pe/7Yan6z316hOCcD28ie62JS9E2
nfooivvRui4NeGCL2trZ5nWpb0jJm5GFlwHwCyk2b0fq88IlLPr1P1+MX8I4LN6+hS+fV9KH1fn/
yFIz6Lz9n5fa/EWmL9mfK63+calNv/fXUnN/R51M+1WzcF0SuMFZ/c+l5misp+nQLBjxMcVUOez9
tdT4LQ6SNuuA4zWIWI6Ufy019/cLE8PhYVm4pE7/J2tNt386UdKutSa5NmdXlL6fJ2Z930WjOuCR
cSfUvey9ATkTlrcWvZdnHcpm/CaMotqUasXABEMz6YDqjGxFMiq7GdG3L60qQQ0P3izTMBX6jdyP
ufrAVrF2XVQFQfaSlMw87Fjdk8Y5S1245CR+l/BRO6pFvbhpNXL1xLCRuJcT0c9FUO3UyD6VXfHN
KG6bmHBR/lmX00mLIiMBNj9Xriat+V6Y5TFJELLH05AHFgVPnY4YcTGsRTk+lGAfQKfs43A4jzm8
NkbzxK/1eGQq3M4aWRIzLZEPBRpKDobNWXd66rSihDQ+7rMMO4XWLbrsm1kmZ+aHMba0NuaG1x3c
VJn3jdtwBudxQSZucijIuugeQit4gX2EKlG5cm0y3lIQjbSGACJmq15JdnAPCJcazq1dxSDsxr1X
s0sNyYtACUXMS71inz1Nf71OWlhT4743q4P07mX0XJNSEWTj3h/pm9ntWRfFwdQeUpj8Ts4UvPeQ
cI4PqvskG3ffWcMD5EfOMeGLUhqbTuvOOe+LOaoPWtDCvOudBa24VdmxP+nxC5lPKwRZG8sooA8H
4UtFi93Ws830xkAZ22BK2UQ5bRfenzg3Tz6YkVwnicbOsCoFiJ86wG3ZS8Sw43IplVO+K4/OuHuv
68O+JfegdLbTl1bdLvzBOgUxjuLRPJVoRklyz8XM7L+FwXiyRPhiK2Lj8wqnXxi5LAZugZl7ag3r
RBPtIVOgAqjtucpYrmN/hu1JklpEwq0FXRuDcxgHcyV3n+MweenaiPCRRH3WzXDb1twMqrpYx8Qc
4GaM3mVBMqZvnvCpL+NackuR+0rWq7Yd90bsnJQI91s2PjE2WDLtOzDofQrQmZpq8iL94cHmjZ8+
RpqQJ8t5Ny0iE1ViIWdwT+9kcM684fvLUOTe1o6qNRynD0dqxikK1L1KUq0kSHT6c0MBDLaN3vWc
S8ND/jp0RFdOGV1FcUg1XCWKE71kKUumLSDXhu91H74kvEY1BZBe9+tBNJMXiK+7s61YJ8bCDwmq
pb7jbjiMx+nDnT4kRUre9IHrQryOigseyDpl0XVL/TCT1t72CwUjdAbv11q1rrVRR3G6rENaPt4M
3yknXF6WkrwMBatTDcdurUTRg9ZtoVm9OyF64Dyf+45KzBIXVV0af1NVX1yoH86BGFfZKQGFu3Sr
tM/qxaBPzDwJgykfZjjHefzi1+19QEuQuPN3N1YfqN4eLF1/KBVs+m6+CRRzI9Pk3SMK1ariF6WH
8x07rz7jEHDVvFfxe+p2+ryuWZARHYUk4NJ0E/loegDTu7Enmdq9UkN9pybI8LA2vE9/nLyDbeVW
O5oD71WtPqCAeQCzt+i6/mxX6buYug1uus2nzXLaI4a57TkWEfHaoQGUsJADLuORhkODmxtRePNN
yUlRnDYdc9q68tK6dfCIRVZDhN64nzavKlHeqg52Y0WOuJzK9/Alixu2qTB8n9Ztb45Xpf5A+nM8
mzaoRiE8t2XNaohOa1CKddyf01BsptM9PofNDzfGP0u8H0s6h6rx4ySSzwcDM9M72NWUdJ8UJHYA
craeIhin20ODVGTuOt3Zs9Qbx6q2qMniWc9GlQNSSNz73BFbR9qMDjoCQrlypxtKr8jXpDWW0bT5
myGALkA5mNWrxzL0XhJjWenVl94YzvArhlnfhKtkGMiw4mKI0J9Yyt30+Vsdcl5Vc78SkLIsqKLd
lDYLj2Pn3KcwNhBsnb6bSrVCADdPpPY2fUaITR8iHgir92pU4y95NuCtNx+m/RJU7IvlYqpwWeZB
+g77sJtd1rzhm6BKuqPS3I9td3v5Ac9Emk7XH085IC3FdgGI1gB0mrhff38UKEqNBQgSUTedDbA/
rHS1CN+dJHz3+M/lc81Vfe1nRObYQIDL7vyfF3L/n52qTOqiX5R67evLjwXe9NN/FXjG79RhIPxd
8WNtZ/zu4gbCl4a2eyr86J3/Wdvp4nfsQQ76Eqw80OKntvq/ajtGzaiXkJhyQON//qPajiLxw6Lj
L+AOswwbag0mMWf6/g9z5GroB5kLctwMG560YrYsCc+gvR7C+2toC3X1FB5Rwbsr26Kby4xQp4iG
wcGNSu0U9MXwMJAyO2tSq/86kF1qkbq8DQMDtqLYlLTuw2RvO/Bgf3hz/812cdmuf9zOVUAcUxQc
EHpkH+wZH585rcuoBjrkr1PueS40cBwPLj7IpjiE0nQWssYEYWtqt46LFDWjb3mAM0+VP2YEkUFC
4YVvB5dupZPaT7F7JQIGYfSKvxaFyndiP1uCmL9W3Wh8MJDTVVb8mOsJk7zaS5eX74Mj6ZbS6W9N
v3TmfU8z7tev8idhIK+SFwd0nI/HUam9P77KMsmz0ccIuiqnJ1VKQO2F0MgrHyu6ggqa57ZomW4m
9tpS/QrgJWmqvVN/TWQIhENjLFKRa7q1RXG2QyxAY0Z6H63nbKkyW1Cnho9DNCuNC7/yN7J0kChz
Jfz6ZfzkP+NlOFxfpMK5mNDoA3x8GcSjWekoFWfVoXtZ0lmFCUvEAxPgNp/5TkculEkcr97AKVP1
Th7H9jqvpjgGoUDParJqRcB4QQqOcdBdX9zrKVnaee4vQC/IO4g4AXc+UgjKtKOgoQ3P4CVQD2Bh
IKXr3ZeilCXTYvJukLxRy0rlRC5Vg8rK6QiNo8c/2WpkozcnOYXv8Y9OIHeu3l83BGotIxNmB9go
XAJRA+e5b+pnpQdA4QgnOjrZeC+YB7V2UzyJYCdlxR+rxu2F6pZyXK8npBKOavnYM1Vh2EjKsQe6
O3gKipbI2Rq1ujWMhxZchIEwVrHeWiN50fDEn5IcSJ4DT2lKGxCnVIluDaduwDbpxcJo4IrD0Dnp
BR3SX39sl0jAH9cYR1LUqOgkqZjonVuf1liYpT73va4DU0pciq/6AJg8hHrSM4lExGeA4tM+6sq6
Ce8aqzb3vMPrkBb0UkMDtGrzYXO51My4XobC67ZYQpkKRMuqAObz6yeLm5eL6MdnayJims7Jk6hT
p9D7VEBodg6AUklpDU972cjusFa7Qu5FEZEiUBDjSn6BssngcaxF2b+2pG5eyzzcxGq2iU1z2OHp
s8kfl+Yx0tIHqVFKBFGqLYkezWeh0tabTHkm76WbByKEJ89Z8HBZmNLSn5DYKQsnHZCbeER6GQJD
ROc2+8iugdQnAleGF5ETpdj5VpfDQxyPrGhQPFbtORPvW4XT7wbLAsflMq6wXegE3S34a+GaFhv8
TDIcRgjIe2mP7a4V7awp1XDNctiHrureovKfy4EOceUbOzMfy2Xq1i0cbe0JxGOHdNDI56YM2kPu
Kw8ChvyiL8wGSDQ09mLQ57kd1Avdq8vrXAXY4qM53wVAm2lVp0ff7u8jwoAuy8+qjJ0V6eY+w1u9
rwdrmHdpGa074sxBvXmIjnWu+lij/WS34aM0UNJe7hhWWzDlrWKOJ8FDmpE3llamvq8yAeuqasK1
M0TurlZijKSXlaa7UOZS3wZtXDJQNAPF2KVmdXZ6rzmaQwDp2Q38eetG7OvY3JaRZ8hNP+KQR9nA
slKzbOmEGqTALGQa1SU78uPvZSCGa1CsflE4N52ETt6k8pvKcRAmsH1TieGrLSoOrqQa9iHvvJYU
cle1yWNoIlKutFNK/NFM6SZ8rqJMYeyOgQkp1+CIg0UypPE0nWrsGq4JWNaaHDCyN2WP3VVxCOe6
3GVaTGPm2Oj3ivnYOwB6XSM6QDVcsxy9PUiCkxMbcld6bUu2Cm91xDhpnRlZuO3U5P6yceVGV+9h
e13pqUFAelCEj6BLzr5e2MjIK+aH8L6R2fYhMwGsdG7dbXgt3cFqNDFL87y6rozk1a1yIHThmMPc
VWIOceFjkoHibAnmWZMm1yzUAaqpTjp9bIwnIbUp5k7h+pv2hpQR9jT8ljhHtGjhlU2dzu0GW9Gv
V/nFS/5pkVOlYKAV9mRpmRpiPxYsMnDieGi7aC2k7DdgUI21OngClZ28s6Unb1wAmNLNt4ZjcbXj
BzPboJxD9jVpWTBXuty4M0KM19rAAQHxCKsw6HY+w+0ZDGd7mbhVgheSKwFj10I3W3sXatJacqLD
N8oU4yprg/yoxdktvY5F1Xr12mD73Iw2oWzq9eWqHqAV/c1dVP9pLkTzfLLAkdSMgpJt+eNrt7D2
Zf7ogW9RsoOeByRUcYdfwbJTuU/sGuA8O45NsSA4KbU9bd1JjaiJuLnuMWBjmRX2TSjwpqpwe0GQ
D8aCXFFWWwqMu/U1Awt0WTyNtv6lGtT0MIUD/M0pz6TN+XGTRiRMAYsJ3SBZirHdx9cgUgMkeppF
68TLG+5qbbDU5UY3iNxOleI5ScvrVLexSYf4FarWHa7g/aO7usplwNxej78aHSY7CN9YeIMqXXtB
ex9PFmyhyf77FiIKGvti6LaxYW7jIFI3aDgfK60NZoUZv2sYQGaybR+rKFX3bh+9th1y5bGmm2j3
5nSrdY6IriBRib1LZ2B1qV+VSH322wHCok7EZVbLhWI4/gKrc7ytVMLoaIJE80ZaHeUgkSpVu7Zq
CaZXYQeApnqMnNbDQfeAxGLx61XxE4ELrQ9rAqsLYic6yfqnG7WkhvDteAjWjGnKRRmFJAcYA8mE
1I/rqCUkOfX661rR5HWrKWvact2dizwtypXyPKCaTqt9pRkuNEXm4Ho5wOaXUblBmxXvXXpl2B1q
OyE+QFZnqBaLQWjGg1m0V/RaoVT3/bpIja+dl3GGTdD+qJm3b7RQWwNQguE5FZ1+ojbbAMswNyu2
+TG4FW7cL2k6B/PAbmyoD9mixjgOXDRbK8CU513in5u+jFZDo5PRHdj6shPq+6/fPG265D5sKRoT
LrYTzaU1BJPkkxHK6oeiHXzQpgyauKMNw7MS4zCPagfKoUZl1mj67lLpxPptCdRJqQEmx+4Nk1Bj
ixRUbCHyL9W8HP5GyCZ+fmrscgyCVXRcRFF/9ojR3+9IBGLT7hUHb0puQmgn3bHpxJuStgc8W8BM
BWNoTjzDEiVHiSp1hnssZ8BzbRm5fSzyaB9ww5yNxXgPrtnZDe5d4+vljeb5zwEw+pk6hidl7M2l
adTFqsWpl6MzQD2NFbbU226JiQoij6GehmAwuGFHxJWQTQN2Gf+sR0X/60/kJzoPmj1cEByBJy4Q
svRPl7PWiqKB2KuturK4LZqkWTMOh9qqC46d7ZohstxGGKTStt0TEmnsEk8Q/OVr98OsqnAjFI3n
rh1RAllOimxtxygr+zL9WobFwbPFixZCb1ALtaUQxH4ejM1VT3CRoKEEKcY6Dk2+8XHGQpMMuz0S
IzqylDKXAsV1U8hrqYBoGDd34OZWdeDvYSy4mxBqfGsiWZiEAxmSIABnCIY64n62hmdeu3GWL9vC
6EiuliE9PpMWTUPZVhcKWQ1KXzJ7BAM2NLRM0VxMRwAYmGQ54ONZm1HzQvc322OCmA1oFdeWSZyj
LAh7kpn2N9Sci07ww7Kg9cCacM3JIjTF1X3cqUnjUUTPkXGloipa0Sm4ikhUyjyx9fyeLIkCjZcN
QAP3J614Ly32dJtWPYMVO3C7Qwaf3F+aiSUWY4oSo4c+u3eq/CqL2ztASdoSDjDHqYKyw6xqBcho
bFtzrTbuXFKnyQmw/SMwGQoWM0NjMyo1LFFGqX6JjkA3ehAf+XAbdIq3ty1seSUVZG4U6EEsUsdL
i4gYUp8lk+A2Rw8vs+Cot0QfAEUtV4pfkz09zTXyTg33g56s/dgU27+5kH86kvAe4nCydIxOnGw/
x4QS1wKvztSHVR+2LlQFMAeijbe+CtwUed8yV0couZX14EVMfuCZ07fwAmOL4MtrlH2Wht4iLmN3
rZf4hQe9IYnIGTjxkYg9q9X6NrbDcUvWAaL+uICVk+I9rjsUHEWN070MLX0pSd6Y2XB30PCb4zIu
4L67oWLNSh/IrNKR/YQN1KNyzCEARt65aL2N4sub0QCZmaNFWmgg7RwnJ32h/doXycpK3P44+twG
i0EBcU4u1daoB36YQ4fiZvecGfl8+/ap9Rms/OupXWpFodKVNGg1cccPl1bM73jl+PTrt15wqX7e
122qZDr9hkAqALPgU6nR62MjG4qzlakhGPXzwgAR4sXYzEdrgVoy5FgQIyGqvZMTcNskONFYuIIx
uKZn7pTwmc273la3uesO1wptqF2h696pUhHrjV4bwHfk4AO6b7ge7NafJWaqbkvPdQ4gEVvPgphn
FOekZx4XNtWNjz5yTbRPyp5J7EM7IGMMW6OmzTvSCZDuIsYNvtbDmA9Iqtz+hgFgPlc55+kxB2jR
lNQ1fvbqEmx9yKu9YabK3iAWaUYGOGjtUWTtIjfsw+U5MY6N51U2gFTslHGnavmRQ0NzrmvrGEWa
t0pIJ6BvTLdbWhVZryWqdeZ+FV5w/atbjvb199dG83w59e5J4kJrqVdJtc4yD+SwhGVg587c4oBz
7VE/QgQANwezjMEr0u6sGod9zXxpc3lHcdVd5X4fH8IiAsZa7fGD01oBJ7/PALVkpewP4EvVaVlm
5Vg8Xf5fbrfj8nJWZ5i7uLy9vY+OM7YN/6gGZBo2CY2gLuiKzTCWT5fXaEfqsh9Ioun70dvonpik
uZyA+tGvrjzVs9eXB+pkftcLpz51iiW2KghujqZyieAfqIZN4IDfiYzPOmScTZNo5RQDIcUeQdx0
TfZ6MDyrBWbJYYwWl7sicJxxX+EXV2RTbpQmIdtPpZtPRIv7/UPxhYh2xCCaK1JWtLuiKdKd3aj6
Sq2ZeVOs13sfa68SheacilMsiqCIplywGCGYTxd2urxyz7rqdWxoHG37zNHO5AeTD6llSxK2PezC
J6MYy3cCWiKTfN+6dw6Dk79jvJ6ML8KeV3VCV4OjGqWEwa1nCEFfWPpVg8RujZnmxs5qe8ER6gDn
JJnnvhptFTPTV5mT5WgoSbS+PPtQ2/nGWB1gN9OOm5ZJg+l0ltYUhJ7rvggjDFH7osbWQvJGpqsv
44xW06/c2aUgsmjKyzHKyaci6ZpcGhqj2gD0b4AOudEAWpRk3QKINOTNAbEiyBO3+MLHeOKFx1cp
9wYS0oZrtKYayJqBPLqAraWdPtC6ZvOK9RTkThYnrIAuWSheets2nrXknjcsMNhkS1Gk3spo+2iv
tFm0V+02XWqhzmgXIN97kuEkY5c6Ggp1T40yD56G5a4JzHvgw1WgbiYgNIyuXTidCkvKsW5LpSoP
Fje8y8flxFVNz8J+GuJIPxckN2vMRhdYUeAt5e2VKsJ9CDviVsabZLruL1djyzljhSEKpWKJXI+O
H3hWdeAuJ/VNpIXBsSHj87JOCjXxFlpUa9vcbzYi0GsoDuKEQUvZaCUowbJCbDTE8lENgnp/WdWa
WjRHujFs8dPnJkbJhd4b+Erjei0TZF5gc7uA7Cmi8S4/knX2VdNa2k1cv2Ke6oJC3CaplbFZGazp
Nn4rRx6D2RYYIhJs8hTkqjXKTSAsEnJ0a5f2HMDNJDeWcFo5+DUtQR4IG0VpcOW0io76yvtieijG
c4fCaoK+rNMgJnyMo8U6NWkqlAMAf5v53dqPQhQpcbywRBvctkJ5ajRn7EgfTfMN7JZ4YzroN60c
C45iFXurocNSOGh4W4uOM+hevdHWXIb+rkgo+F2OrCuX4HtOLxCfqP8JSoVoVbo01YLSyG/82H0B
wnrv932+t0cmvqmTGNcVLFPHIOlG7YudWzLCzOzwOVG78WgWsE1IDVUcTz73kPAXghgekhe7jcas
fNZCuieBqJHkKQ3+Jm91rl9A73DwjHxpieJRQ6t604mOuFe3jDiGDcmJlsxbJ8wp3x4nFG0Jb++Z
zo3d0gJOcOfv09B0SN+xFoPRqgdjHK8upauKTGIL4+N+KAU1lERZnINgnrmi1m80CddAsLR9RJ2Y
1wLZ3fiDeSZgy3MjBN96ly7GsU9RxVhqTD5dcZvoinZnVxYSTyMUN5f2AVnWCuYG5Vw5QwK91nSW
hpfUVyJSXTS4SZbO244jcEbc2qwJ8adcfq2NEu1WC68GZwgOAQF4M3qg7hrS8vNAJt/3J6UavruM
MiS3wht3um+VSwQGi5rjwrpycnsj4cjM3KakeZrQ8rtsAEHaM26N+3kVdneqE2aYIkDRT83G1Ayu
wMgoW+KdIoKc9GynMkC4/Jql2smixdt3E/obHbOg0sgtHDdl1Y2WvG8xhWm+uuGDpUASylVI728z
KLG66FUH3bberEWiEGLbdN7JGHtuYjpxKYLCnWeIFk8viVspopSw0mIQRxB831/kZRM0xfAeOQry
w0xVzoDO4tmo3heRqPdjOS58n9aOrVXN2s4552s4graZInOiQVX1YCfNcE3tjEixSDfGMA4nNSsJ
R6QndXkoxEevQ49K3SencFaS9ChbFO2hDrj++4eoEaQK+WODDLnchLhxaFnPCJegdzgW3+qUdvaQ
20iC3JrnreO9sDjkz1W1M8leTfuNo3ftVhDMyeiaRMyO8iSXPWmiGIqWeZ+sSxICr12IqEPTYYkc
+mLhAHIi3cvoNgONreVYyoYsQBr3USog/qninrq0OdlF9myp3i4U9FrKojI4ddQ5zde4ZPvBaA4f
1SO7wirQhG3SOjcfZJTeXl5YoXWPbaAO15XdAs/tKavSuL5vFVCIF2EVRgTUVUNVLAKAtyB1eWeL
hlwFBXYbtEDPx5nJK0VN+iXsKRbK0v6W6eIhNdInNRMhBkF+JcnxkeL5q7Z9B8O+jRT/PBA/0tym
qq7d9YNNUZ5k8SqKNSpzdaQgAOQvSnMBInIbEXW61cg9IseJvRF7gzy5Ac8CmNhjQC7vmh3wPQyo
KNn0qnla4mKiirava2q3NCJKJbf7Hn4JmwBtTwsktPto0M2RRR/s/CxTVqIYuRkF3WudZV//N3nn
sRy30m3pJ8INuISZlvdVtCI1QUikBO9NAnj6/hL6uyPujehBj3twdKRzSLGqAGTm3nutb5Wpuxrt
QXsncIy+e7iyaWf98L20IKCi71azsP3LGE/rUG+rzdwZ5Q8aHtsxHz9YFfsfoWzN1RTk8t6kKdja
pnf2TjJ4hzxMjpntTldf/Oprt1+N9dA/x+RAmi6BFh3Mv00Vinw9eaV9srCx7geRaVs5HCa3HV5t
u+z2Tdp+lLZg+YNee8nIjlrj/VIZuiTEhHSz1g7pknvXZCXqBlrRaTmPO01Q9Iyam1yTHDVb3H4o
Ew6Jyu6uLClZHMxnKx4MAp+9Mv9VJuO9oCnKsCidL5C1KDC7u+8lzk8iQNZpGSCM6ZyRjOl3Er8a
qk3Et3XJQ9WRasc+OhZHOifermw5F0X+txOgKowjhpojbc9DSOhTnAwDQLcoftY1G55YfTKLPa22
8mHIcc88O7lWUU8cmI/HzJfWs9/7xQunUoVxNmGOp8Vz14j7oPXNpa30z39LfTz1h9QYk3UEKPjm
I1suqzLmkBj/aWzd25hRD+YYd9EacHu0t8Z2VesdvvjZyb8sKMe9E/sXWsCnnAnD0ayw64RR5F5C
aZ/CNO+PJda4/fKnkGiv5VkiZzA0khoh1Y7oqLvt5GTJ6Am54+54CqBIbgMPs5IbY2XF4GEeSk0i
MKZ+pTnubf1gxlDHXbQuQMvsJRkzK1Y1bSjJ+gu6WfkGP8M69y9SiG/P+hm0WXnVM4og+MloohRT
k54BUZ41z+yoAmtm1nAaD0W/TtOk4in0y0062HIb1TiOMlbITUHm3mlK+4IGQbaNsvkueZbOVVKv
ZJmbZ/Qyd1p5cCQk7bQ6a4AfgqO8sel7Byna38sqOSXpnf9fnfSR+z51sYRLHFLU2dj/a4RHOr3h
LHSdDc5JfxP31gkRTnusgQMcrbzQyPkJ0o3nAq7v0igiOiXczaoXtHzFQIvgCAHevwDhso/0BqvP
jAJ13RO2RLIWaPUmz3cpVpUDoRLN2o26fi/M2Ni6iNAOIJ1SbGuEvcSRmb4JJ+d6J81f5vv0VQu0
G6SIC9jQXf+rtspqY6jWyHIvuV6mrWdCEug3qpQOg11a8ITHTnfGbGnsYu7gAFco7IF23iTEwIVV
kfyYvfpHCH+ANTLX2Mb5k+DaoBxsr4Fmz8Q09MQqexXEeOZXlaE3L8iGEU6RmDd22XvW0bKgcLH3
nhNtJysXJ19L3luvLbZmEgfrYaqCPfMX1h8xuHviN0DG4mTGqmIV2TGtEoyegxddck2+00zdV3gQ
j54v79IP4hctIWrJrz6XlG59zOQ6cyqGhnYU7hEfMry1EXFE38tRiSwE3R6RJfvBrq/ke5OM8S1s
i71dl8kuLcEohJbjH+bSuYZmz24+W3f6cuFoux9jRhPdsp/Rfr136kpa8fxOOJx143D9k14+EwkO
P8vSbpMAT6KaYx14hi4+44wNaC7rWBvnZmzEC5Llw3Ie6WIUALrn/8FJpe8qdR8FsohuCdNujrIO
4LvWfJ1yz3gNU3Lby97L7+AMyHT28keAsenf4S2x23ltO4W8I7j9QzwoYkTHDJA4JL/x4Lwt2xfH
5/ocas5T7en+uSEWe9XM9+V1aIl5CUm+2FmKMrjqHMC1+oHJYXApp/EwtzXtEDVH8vD2zQ51bEcV
ehpsIHGVOuwjezo2aQejkdP9UkcujfSqcpR4AiCsMxnWNgwkx0/V1Vg0estMX+qYOH1CXB52OPwW
8MIEGdPa6IbHqDHM87+6qa7IaU3rb7hzFm1HPtAxbftTMie7nmnNPnAre517fMDePJ80J56v8HG2
mHSNjdXmckM1AEsgJtRQFduaiZCO4FkHPmM87rK59jayJu9Hm+3gPPfJzkxq85RmM9YnM/shWxh5
WpCZr0lmE7PhG2+emJG10FOCDzB5kXUqNXD8ALvU8pLdA9fdu83X3FQBuXr2IZ9ostqcY1KbgNnA
KsC/4UJpzIoqyeQl1ybc+ILKDTXAZzgWv8OtTRTmww5kf8OfM8Gsm41Xs9P+TvHAUBiRxwohKFp2
Z7ZviKoecRAG+7YKp3OukW3lSL9q9yZ2egwlU8JOPj8vp0imzvuJFuvUsyeaddWtBtl2JIoS2xRW
3V9pxPLQawSITZ3ucGSx9A0OWKzVPY488ApEWNfTY8T2soxQ4sbGlTdkx5LkOC1E81iltDC9bgaw
NQhWl7QTq2G6UJTSU9CKY661zuuoPlTPS38aRTXf6ScfJ5eETN9CalD3VovbIEaBnJXl1Z3bj9zH
cLMsn/zcxdXmWneBtpZSh+bAPBKYyFAE45kePQguO+Fz6i9onK+eaL9bvXZfMtfmGfLL0yhkemee
wGk2J6Q2biwbowIqsgbELw9k5e+rSvXBybd81UbnW0OOIMywPdXTq5UxaGg4g+AvXs/NLkxpqI85
ObT9MFms9aN16DuDsKbe2QFtMzeVqQRFIvomADa5Vz4r+n9qH6J0SLX2y70p8VkOrL0VM5SVFU7o
J0q2fD/ssrvRwijB946EumnvdVF+a2HXXnQduaqUtCQ9nXFgRNjNVM7kS7bT2u5Ibao84hmdykYA
prO4LeeBkgd2C3WE7oNG6CIeQ43uUJdTwY00jDAliOexGVHHzltYkyjpzPHmUaoOshoOmkho49kJ
ME5ECE5vHmVHiWYpdY5TqHPprI17yJAZ/NC4PC1z826AC+zV5Q3TedT4xR1CGT7kJgJxjZx5y1wZ
+iupnYgq5l9S6vvQHZ7c1mz2KbT9dRAMOoq/xNs4gffLGjk3xyyAT3XPmTmuqq8uDIDUkUf6Ng79
IwCAuRmT18KqjCu4lV8l3FCvN2Fy5PmtZi74WMoxUyeHGEH4J/Zrf5/r1i1x+nciWJCfTFaxp38W
IDUhsmTZPSwlEMm86klC8TmObsPAWbMeRdjZe7M18gPG1pU/BDvqwFOUyuYgu8/BkJwWIutljNw/
xWxOm76sm90sJdTtmiZWa2j6bcAtv0a1s3yMGZYI1VC1K3rAixKpMKf0WTZAFxz3bPt197YosDQn
a9aVUxSrcoakbmZWyCEeLWdGXsKTMGxFPHQpL9Kgfatsk4OcQ8rJojlZfmLqW/SClF6HM42KpsU4
3exqaxBnHz1cONWPgvADcDfxLsgsyi9GCpmbH6u6OJlp0Z6qaH5rCCK9qYDQYiYpfZTe1rPMamv1
wG4YZVRP/+atP0LHrPZVix16riiPMKHQyYUl7ZWE0/ajB+SQ55U709/M6fiTEJe7mwJ9p6Uidhx4
aaf0aqLTlU+luTOYwaxEWj/FOTKDActKYcmzZYz1Gkytse/a8TXUowIMhEH2dyKUMT76pyVw/Wqk
iQUdO6oICwC3cSzJhNmMhfkE+aLZO7WFDWqRKtVUUzvNAu9QJSzpbUe0R6JFlN3UOMwpyOFKRntl
JtO7xTL2jjLqh2Hx2hx+PsiE97qUT6wNT800od1JxLjWF71X1okrBUey6c0g2Lpm9yRhHUlC4Pau
JVlUKEGaOky26EDEOmNuXfrqMSBclua4SC7kaT/Rlu+3tu4qbuSfoDO0u6D0JGsb385Cz9G0kKNe
Y0QH25DRnQAgHwMSLbcE1O1FcD4eZ8MnqSF2VxPHym1ZJmI/m87dgT8F69zjyO5mKNz96Zm/2jjb
Uski1C3VqMcvUQ9iq4No8CueFOLn3uYqF7cmD7Z+bsgHz+svWrBIUJqKjtZMURh50bnQTdIXabRs
5MzgBH3Ao2u68GSE2rmkZX2A28CopqkdTmdgSAhVTg52xzFHmDbwO99KdnYhI+ygMt01sffkqba+
p1TJQnbJaiksll/caiivTi5etIG8O7f1UGu5c7FN8vDSA5E//9Hjyj9GGq0PdzSCcwatNlsNRoX0
RvA7lEV0sVl5248urvsjnS9/NxbftmrKGv2bMKr8ltf5IYtJWqk2RGxFz1NIIq/qkeWEBau3SDpR
sTaRwp1kaT83FGAK3wUyReB2nWwzvQ95/111EeW0ZWX3KPXTtafB/EizON+VJmvqiKh3FdeGOENY
fmN2Uu0txY6wQqp7j5Vlg/iXOWOKbc7lg7lOAZT+FkzJnlC19uAiBTediWo4QuwWHkYHkIlLQMzE
nIueOWDluE/IrzCMcptrQp1XM8QdnA4A1sNR9LvoudmgSvudkn9L2lq/cozSv/c5OR+q3XcMPKmM
CxGE5mkn3UyiOSzNqxuY44aDkdigAehXknHwtvBfeD/hthRu+2okU4a1jhzCmZrqVZiBfeoK/Q8N
h53mDPFHkw0TAVlkiJWmsqT7plix8YMf8TkOxnlHeoKDzlBQ1KAU5vXM0nwzqk5sGL5/GfWgH1Mc
HWsvAPSU1TGg6ZQMv9GLxDX/jmkNwhLPeAQkWBuQBwCdE6veB0aPJhBJC+0JzeD+4fhaDwlpoKrb
2LZ6iZjS+4664XWsPA32VtfDiHKDLeMf8hIxAQVMKfbLnpPaWXcMrYbZhHwl1D4lG5vEuNkx/90s
ZLijMxReDr2Lq5yL9AxowSVZ1P4uUxns+1ote215iys3vmsxhZVrUPgrHVhouOGG5HJm35HGSTMA
0s0TE2+bwpPXHA+bjVCVJDPBQ+1ZWxG78tTrxdMIVuFIjXDP41a/OknVbowhOCzPNg39YVNDE9iJ
ruhXduEjEXCdN7vWTyRjytOyzuhleU87rTwVo91dl02ttV3yBprymVw8Zvd5SHrFQGXKb05t7B0p
eNunsNWAofr9yS9JUR+8sT4Qb/W3Gcx5r1nxncHCZ9Ugzgh7jRG5EXrsRq4LU7Npt5WDY6ZL4Xp0
Vg5+izDCvci7gzaSRlJCgD032nBryiE4h4n7LdF74KhD9ZfnomJ2OAMo00HXoKRtH3MO86dCcM5t
4yQ7/FoYdqIWjbATebux1T9ae+r2OhDOdSiTiUlp+reqvWgfkaINV6OjFKmT63JrzORXeHI2zkTX
MlOlNL81tXfWgtk4LXXU4NA/kbW7Cf3eOMMA+jbMnBmDCMPN0l1NZjiq6IK+3LoS58g2HjTj5wvn
4s2kJjoYULbLKlwLjpBZ12Z7wx5DEkb4WX3d2ZfCYUAaxUZ4FZKV2Q2IMUoT76ut/ODEeYFQ1fsy
ZalF8KrNpjzR0AIcAeYA+2Da0m0inYDArQjQhIOQeoTOF2NRx1+yY5lyzxPxU3TbadUQw1gw29qY
sebSVRaEWGVdfQ/69p6A018PoLLOVWvlaxsWUSiJSjapIThQcPNLF1lgFtbEkjvpgWtD1kKtvwP0
Rc9pde9GwCNsWxcD0fw5rND2emZI2xCFw46G17BL48FiMjyVhDMhIXT45bO3+0Nkt/W5set7ndXO
pcrykqzf0qdx77yMojFeNO7m9USaUVtZ00vtcDfF49ZlTSGRsv/hONF3hhhjhUBz2NlCO5DAST/T
ys5tKN6XQ9hyy5rWrFIyeHHOIcqL8jxERIc1HiJNhz1tWSjIcch3hRmfpVF+FCGfTFGlmzDNSJ6c
yvboz+5rhSZ9izflR83R8yYQtGzKJPjrMmAhrBIg4FiFP6TprFvsnQitjJ3b+v5mQHqsl46Ot2UW
m6rvmQo4mrmbWcjRS20LMyPX0Y7KE00q1lel3DP7/IW0c2ZLopieKzSC66H2fbWvoAvUYtIHWlOu
tCj5FeUtkb1TVyBQisy9XxD3iabyy2+i6j6MwG6IkDgu2mdjNlHeusjL80SelnuRlXM45XO9WtTK
fhxe8or1Nfa9P7EzDGTLo3BEWpWUfnePRHiZqwi+tP1Rzq5+Ez+bCVMsrKg1PgMKUisIrjJx6sMi
O5GhggnnMRlusxDn3vb0W2zDfpOVd4SLlB2XZ6SM46Nba0R20xfaLNetBDPPW6/OTGQJh8mrA651
8ZvhzCRB6Le2+RN7Ilwfi4aL7eePbkbgGqCp4GGLx7WJa/QGTGpfiuQ1CizrmqhfwE+tK5m1F2y9
4a1xz8jaPkJGmM9kP/aXIevFeiAGLn1pYvNlUUBkXoSVB+VbWIXMYnU6nE5KNjby2Z0+dddF4xB0
znRtxI+lHpDeaxblylZChbDUDDQJlFgqhwPUbsfaxzB8iRyRnAPJ7+feILtUWVx6mvy3UpevZj3Y
b01Yv1Ga11uvC6NDP2JJwSdprkKNHFLIVXwD27/DXsk2aI85UdWh/sZhpD4EdhhcOqWdrvPpR5NM
WI9p1sR+akHn6H76VWy8ptiz4PqnBJ33oLmFZV84+sqN6Y/irhnsJqnjPNLAbm5e38VoG7NdpoCY
rfEXqlZxrU0Mr50D99fzaTjUpnFpE20bdWn1XOhefzac8CnqrIvJevo2VPCxoE6W1yYmvm/U0LoG
YXOO8+atTmR7BLa5ndSUI00YTnEuG/O/I4qmx7LRCYfeU2ilz2YcPqVdnF/NUb7j2KvWoTV3F++L
OAP3CXDXSrQ78mCtbW+RZBjML4XeZLvQFBy/lKarzoiuAZmMsNE5+A55fMOArCUcxKVikKxNWv1W
iMA7JPTaZDB/LaN4GjfcbXF/7iwfpapebGPOmd9289V4LcMNr3pvIrIgxaDcAuSoE/pgn1LWlVU3
zz5tAV5pjfopn3PmbOhIHjVd6yM8JqRN0rePrqlnK6qgD7vVzH6da521MbMeVIoaVVVj3pw0c7pC
R38hVARJytzGEOeNFQNA4FSzXj5szYaUperiuG+vfeT9Sr2oYXxLdpTQ5zWPXEB6lnfN+7ndzbPL
cNzm4OEPEyV2iizLZRa3ZojUAr031PZt/QnItd2L1o4eM/DEnOcjcAP7i46Pkb5QTJR8u0uHu52G
h5WFBKX3JaYbOdCMovy/pmN4TDQCZ/M0d9eGZrlXiSoUj/BgcrBgD6+1ylkXNaIPoc7sHvvzduJs
vElDyEmQzOkBeer5iGPjIlaJ0xYP9EF5cRCNVV/IGhY/+nisVmIQ+iXTkdNqjpH+sAc+/Rqh3/c0
ONEz3SUwsPGGjnpwBeZbb6ZC2Nu+KzhwmdSyOBbDXSqSaRVoaXkzBWz/gICMPSlxO6OAndHWrKAi
GJ41HyyiLXvj06zn79qXLPPIXwyhoR9re2NlMAKBzOq139h3YKdOUXkj4woqUdZfQrK81zY/fRVA
ZKJ35JjH5fubiUFGVCT+feyvcTig3dCzr15HxFENofEpaiC3bfaSI0y6ZL1+xkjg72ZArcdwjJ4V
UWsXykVjZ6K2LMTOGgC5Lp3QUBuY/jLUGt6RmjhPup+6EOFmEBfqxUWG/JTOFB2X+yBKKdqL2suO
lQ/VyvBEfZis6KrrrXnt7N64k0cXldGZXJz+hUjT4Ki00mGfapj76nndE8R1lBNYZkkOocTCgbf2
D+8E0L2GhaRTVDXHL45D1E0XJy56kjORD2AbW2N/jw5LP3duKQB968uUzbhmM64/617+Hai7HlbC
+bnNhLlzOtoonFlRWvYGeQYIhNd2kRA5XZc0ntAYXgMYG2jqfpPv2QAymcJLMWu0d9I624T0aNYj
DYuXOaOVkmpWuC0iUJODkZ6R0H5IIN5vkgjrebC3k1u4d4eu4cRE/nlIrSczqbjzsBwQspNAG4ly
Bx/Z5K8yzdZYsow7mV/O3VCLIKhM6I/MGkIGakX/cLNL34zutWkGqHIQRghHMptNQ5j60SepcKga
omyiCsy6fA1oQN66ISdde2CA0pTlkUhU+eTGDC4nxrL5KC91DkwARG56r41p40Rxe0npGf3T4tU0
VI4G/bEqQyFFzhecN0dhfBMryG4MqibCiJa+jD8x+v03DJgZ9WwbS08vwdsyO5CUEgA/8fkNSAv+
3eSkyTIbq2p7DSz+y5iJXw4rS3/HSwz7IPLtdes5b8vPahp4oSIIU3I4R6rEPi/nCyciDreLMo4o
Y23nquM5z0G7otk3b3OnhPQ0ZPdJSro3E5U7lF7uX5sdH7ao9RQPbnbXvoWn0WFsnGeGp7+qMFE/
CaYA037msIObvhQCLFXWH+Mi9S8Eg7MQCacxEBfQARVxfNODvH9Ygc/az1JuIdt81XLj0Pr0RIuG
4YSLeW9pdEuvZ0kNE+1sMRp4dxsGce7E0t1KltDA5JBgm/jKxoPWe/2h0Zw310j/yQvwbiByUCWq
owWHyUzcq6gpBfPBRYfs0acMRdfewoo7srVYk0NQFutM+QBI5vZ/4KfLZf7qO+6jdGEAhZwKtmOD
F6lT+JQpMkxQKMgvl/MJIUxU9jaS67rvPJTdM2F36hfawd/1GMz3ODVe9BLTrzbiCoZ+xKxVWFer
97cWovSjTkd1zQjXv7seaK7lPnDH9DlKt9Eo8i+jS94qwqEJxe2OLcFw67CxeJID/49v99ZLUMpz
RlvhNfdVB5QFHGrDSprh9EiwzKAy6O3bSOMgpptTJRUT6OZcK68rMMX24HmfSdF+eeTHX7qq+5kr
PyPyhA5uxljzPua8PUWqJk8QhdlodMuKSNN0GhgVDJ8VrtptZJnd0RFzDI8oIz1rSL6Wmc1glOPN
6gMwprVVHNrSQ1JAIk9pP2nSR/KLcA40JbLx3qu+NZaHixMxloDd83MWlfFkhNaXN/yZYz367Uft
KVGnpa6jCJoJ2foEx76fVVEYBnHBrZtkDFhAsUs6T1PiH4tSfjOYno4yhhUiha6dsp5I5MqgZ5IO
LGt2Q2dsaVBUeeZcHOn8Ra3F8sqkGMFPPCsTUsyMRyu3EsfapVEqTARQxbYsApaG6DCCIN0vKsRF
utnb+TlDP4mHkiCCVEMnFlSifFo0nMofUHbEqvHQX0rZ7gbPMK6RE7ZPJoavMg4RKnkIhYjQ7XZp
H1V7GrTJRirFxeig4wnTvoWGxDbGJXrKkn1ppRSkkZc9zfKUKxlxE3HoGur+gyXUxIhKCst+kVFi
0k1X4JTB+5jdcEaGC7N3WRhCqNarHOnxmU5FiSjLhd+kRLGx6paCVODnkLO40kFAgbqB3xGbDmy5
8AoQqNq0Q0S6Z8jYArtkDlN95U1aegCnLjYInbx/OnLSKA6u/4f1kOIY4uoRsby36SsUPwivWiji
8bUxx2GH8tD+adkULdl00JIwOBRe9I2KGIf6YHmPaSDgNO0SIP+ZFl/tirS6zIjaF7e2/4Sd/ht8
anIzI918Y6D+GxBecvNCoj0792nq4enOnXcvbJS5Zie1Fzf6Wh4/+9YMOHszx/ytu015s0AK0mXl
7IErSt9GxfjWibQ40FS0VplZJ4/KrckD7vw1qvC/YhxTnBnti9QcjiHRs14oLpES1LcJXn1kXNZt
KC7Lk2kiglSzYO/kGdl5WXw07kSnK2yo+CCblu9z0XHZs+vtCiccn5YpecZRHFuFi40MHfFqYBi6
GdwefcXyQmfnzggCsbz22RhtfMgRO+wSw2xOvt7TGNR6NOzqwiLYHy6BGlkmLTVOQvJfEGk/i3R8
D7btaMrnRovn2yIEX04ddqZC8ha3VB9zwtZXqWkf+qGzTkVgV0gQsWDbNKtP9Zig9Fbve5JgdyBB
9ISAkLHbYYAsxn7jq6l+P5mfWhLstLI/mqVbXWoncB+NF9A2mLTPQgAFLgm12Zd0kq6UQvOqspNh
a6e2cS7J11qbFscJuNv1GgcYiymN5/s8Jh+lF2Y3xoeQnfVhvJi4tkuIUcu2Ovrab32cmv1IuMy1
tydUHmqjakdOjHFGmxNks30uxPCcctC9LW/DkP28Nyjl0FszCQ/LPnmuQauvAnT028JZybzod2nk
Whc56xkbgxttE29wdwEJgZuwaJ3HgHZSHQfyWUcmNMsN0Si4hHJ5Lk1i5ZLabQ+p1tuPErNKPGnf
cZvmHzIANdvFK9Jgqpe49uPNPKrwG8tEPWH52i1N/H6NLuE4dIaLwsR4M9OpvMeUrLo7hfdSXQbn
t8fQ6ZHapN4aDboMOb8gnEL1quOaFL55NUCBqX+k7aKI7YR4ZuNunnwJ0cKWIuEJEJDs5q4Gn0IT
pM6j6+i8hK2ZPIgGGXynvrCSAWvy8nLfz96WhnN6KpjOalpkvTXDMSmKaV/L7A01NTM7D9NEkATG
tS3JZBqrRmAkmYNjSKPFiewruvhuVwqKwSqVxTGL50uWdNml+Nf1wAY0f7g5GqsqeJoDT3vN64j/
Zc30hwGkePpfYVo9UXsI8pQ2M0R9V6AhhWswXHk8CGeSQKMLP+OEijR83Vp9/urp9UUSELVyED8e
8yrWb01cvrd9gIHaSF99f0quaZY46yillmGaUN1scGzSwvzjM4nbo0UhY4LJ3851kqcUl8JrFb1x
Wg7ObWLH/3Fq+P5uqQwQ7rUbtLjxK9iEdv3vXjQijJAiCaPtwHesUUXRI29Kd52k6a3NSV/UWQD+
HQ57bAU7rcXHXhhsTCHkgWNT5lSizCY0Z5z2+pBzeJJT81SATvn3EyTC/32ZIKHQfY0gNgM9zbJc
uh178XLPy4bMjZAla82AhqyTxEr3SBO2aSZ/Jo2sno0cIgiYlMtyNPICz7tmpsyOAUmx61hi4pJ6
Iq4F2Rf72M/lPh5wt1DtvBEg6OwoTTQGlrm3B7Dmi3XrKBdNGluPtJ8cWIShuJKCukHF1h844Hab
Iat/TJmnX3yGXMsBbFnIrM8I09TKz6f45DacbFQB77S0MguUPsh+9FuhhOgATjRCc7TkogefiZN7
AK9QXOsqUH4p4nCW6ODQrfkp9soPgdrMcdqOAO+LN2uIXeDDt45zFHpwMXLRvXB+uNJUURTWDv0j
jZcYARpDPl9nQFeV+7C5WuMIE9ARGQpi2snhqN2Bj2tbWikpFJZTlxu/lqNq3pWnhOx5uMxQjXv9
lgw0jaxODzaTYZZqTPiRZy4Wlqgd1kjseBCLyXqI8r1gO954ZsTcQxSv9uh26Hwr0qNzy1thBGmP
sOm+jcDuiWkgY9jDNEUEwjMKJZqXbgUAObP+2DLPHpLpUlzrpJ5b7d6pnCxYtTjDYm1EVi/bYidQ
cOxhEF4jy59vg1n3mwjHrMSwBhkbcmPT4nMYw9e0M9MnRzsxWLt1cZp/aQhKSJmbo3PXTRQ9xG2j
sytYA+LwPtZau9ID++8kK+eid2S+jKSj22O0jWtaAzoiKNfNxlOTdMDiKv9T5gQATsV0iYK0/ocm
+A/K+D84pv8BVf4ff/z/jbGsqMf/dxrYpsyRfHz9NyKY+o7/EMEc479MZLckSdDcgJasvIn/Qb7y
v2wCOflPAomiMo7+HyyYIf7LAXxBMKAH+Jgtke/631gw8V+YxG0VsSI8AADC+3/Bggn3f3onfQPN
BxpO/jqQ+USE/nfzL+UoHjlHNaVI4B5L/VxlqNMhXcIlRMldM5dJThld8hBYH2aEs6VB24mM9UJk
j7QfxdE0pn2og1tg4mokv7SxOWF5PTiwUkBaba2UPJCk23FuRlacnASN0prlrrY/ojy96pNU87kd
8d0HEbHB1vrZxfI8TdPZxELTw7ka/FHhYk6OodMPbrceBAf1b/Wa7XzThx+B2QLHYtu0n0Zsr0qH
AVLtBjGX0y1twaI/W1T1Tmw8hMPmy3TddFriS2zyC74Gn5fkAokXDee7GcODfo7Ldtshn/P0dZ63
W1PXwZiTaI7kz1D6bf5JjLX6LsSSO/WJqFdT6hzhZrKj+G5LjMT0Uar4E2jom4Tj0+ck//GfcG9t
LayoK/U1kSf3vjGf54mWrBZvfPN3FYkDWKozJohdgIMnF9nfvpjOEQwGb7wMybg3Sajzck79vD19
yq6SsY26AtBnTmxIJ42Xm+2KYngNuIp4g/eh/e/1mT1vWvNuDp92aULoRSopnfSaxt22nl/x/a4c
rdskIRc6Gb86TQFPWjQCNcp0Y50zN6waru3cbBXM0qdSigd9PUGvVzeIersNOUiJ+1egZVIfNd6a
nSe4v6JxnxvmAeHOWufWYIi+U5+AaikunyAN4JBT8hzsg5qrBeu1AvXWZC19UH0dEoOhrqx6odHE
J8TbV1dQfQQm8EN12RQ71wEkqy6EukCt7nJQ5QOGaqvX+mNsspO6hdVFcy0+xrDjeHNqUfRmjtyr
N0vHcK2+bPlr+g5Ld4uWut3hoyFH0z6oG5omzTYGJelp7wOevQqXmvoydVGMpqG59zXA7RVww9T7
VYTNAqy4S0w5csOb+sjk5N4ajfev3CBBvYuzBi+7vgk1rIIUCkN6LT0clqHOYOg3fW0StnT4GSoK
7Jd6aSMPjFE3DFXbnbrdlneeT/s0GM+cS66U6au2hZbsdRvkOfuibbYMOJE3/QMJp1TRRIhj+B02
EloWY3MXr7yJJZ1pwuan+tqSCGd1m6hr24y/kckH6BjUZ67gv1VBxDV3Sp7oj4KvxHG+0bkFPSs+
tZDA3Excmaevo6x7iLbdke5zcmyxXA/1IRu+sR7Khn2s3vlcSz9utnaVXpOGvZUNE2QbQQ351vf7
V8u1Dwrb3JlyT5sSd1GGBHBCzAb3rR/O2yzuiKWIfqmPJY4ZYXI11YuSFR/gxO7LrlrzotR1UFfP
FafMbFihLhnwH+d/sXceS3Ijybp+lWt3jzaogNimziwtWCxyA6sqktBa4+nv5+BtGzZnTrfN/ixm
upusygRCeHi4/4KBc2ZEmt34IgMjLxxM3SGPkou8ppE3+9l0bmWQCyO9BBUGFN50FckFP/4ub5Lw
hbiMXskTYh6/H5rsjTr3veZbJ82dX9TcUF9kG5rxJdIwKAsfRZpVdJizNvsB2vmhCp9FeXn0h+fF
rzc5kz6wreU3c2ZPKzUYt82+Z8wM9bmDYI4r0G3N4tPUjKA8KRu7SkZCFgg454N8+jot7DSaphj0
pTdVq1MUo2aCoWCGvyUt3aNLsPGIQZeq6o62f0iS8Aw/YieSwOg9byowWYuXvoEkv8rD21xhFNjG
l9xKbkJ2IsyEvT3xVMhB2uG7rNSl6nYp+xpgGQWxp3k0tnGJjyCyixllOrghBVvUZllgYbObSEdz
xrXVeR6im8UC1nlmOjRuml0Z7CuA9JfMTS6ex0gQUOSwAMsMLYsRCYHWB/O2I0aabX6TMW2RBHAb
acolvTQTHdAMNUXYCdUD+mIHjN1OJnFA09CiZnP7UX6Rh1lkXYqQqsVu6ZpdZD0MrBb5MRHSriJO
IP4pX2BSd1q6dp+ru9nOj3ReIHoh453BMIKZLZ/SQPquRTKajW7STUcl4UZeW1fLVTTYr3U2PJdZ
fmNwOwIQu5HfyyVgBs7roE3UN+mIMRx2iKBwQUzF4SsK4ytUqpm4UF+u5sl9rQ3sn1FukxFK/VPl
zSensfBXr9exNCbn1KGPLa+JMM5Wg3s3DWhARZc4tU66l17IMQ+y0uS/ZToqY3q2uRUOCRKK5WmZ
pue2me+Nger4hDQvOULYFDdI1y1xevGc5EZGGBOpYzN1zzYRRd4+00F0Jum+5IZS9PNRHoAa4cGt
0gMW0PDCiCPB+LgObq5Ofn4Zko5GTnIj6zao40tocmJwKg/pAuPpi5EuOHwjsUaEIK06aR40oz7Y
T/5yb2rZjWf0jxQL/zfpnf/BWMRBU/Gfk97i/zx+r/r3LP74VRBXfvfP9Nf7gzIqWarpYyjwq+GB
a2I7YiEs4KDuik+3h5PJvwwPfH4LNSQDsQ8kxPi8P7Nf9w8FNQGtGn7JM3T135mLOC7f8hdJKEdU
ynQke5GEclHm/U06RLNaFQ81zFzX6OuzXqQvfhxcIrsbrg2H9jIUMOBTeYH1iGPbRyTpsIoqdPaZ
KoHWpNMe7Ti4SWlrPy4oZpTmfUutUvex7IFa4bDh6lNE/+8BXDeCLTG1yZx7fFUFO9WjwzW36Q+F
RtCxMRYFm6THKQdpA0cNXOQ7SzuWQ9ef+kw99BOIMg2h7stg0KdbEntT5XqHeVk23qCBCd2xq/bB
QCoWAZzaOD5orHF25k0+0yoM0EPdIJekUYLis+OhRQHTIIfruwEN7aRuTkYYvet+MGAJ5vMOus73
BVqwrSbvtNQ4aTrmgCFDXxWXTge80zfeF7fSKKf53mdn0gThaPl7p5z9faWgYselDT4SakgyQ6mF
PDbu1k+thwHhD5Gtd0AB6tHocDiN0DDz6lNr2O8cj9M9xg+f/Y6yXjjcqRYeXdS697kfaedUR8kz
/aS5Yfs1nFG/rY2vYcahqMXVspdJXAyUx1IjuAt92OMZwtrFOHFxbuhdZi7842r5YsyNht4StCmR
OnRbDQjrqN9UjtA8dfPzuMAx9WNzC7rB27kOHaLUVO62ANG4ydIeJK8WJoeoJL7Xy0j5caEgRpPV
p8KIhzx3phLvWiuztevWWcJjUCbnwkahJkLbaju7VLz6/lHVfQOqNrz4lXuPNnq+pQvmbl0fBq7/
mbwcFXgq0WtPxyz65BQY1WUlf2FPX9bPFQ22PWAsmfD+aqHMcyp6VNFphuEKkNUwCdMBwytMXrdr
V24pvHcL+O1Nq8XXpQUQAJeI6WLgQJ0ic245ybgxC2WdV9Uk6tJ0uTMMNEZp82EMjDwZ4KifSnkp
uWQ9v+SR1NcS8ylQYH9bZ35tsurG7ZLyagWMtWjH7Gx7hN8bUlebwmuKYGhPD1T48mZAfGsM7ooQ
c0jl0zzyxhl5qM7fLwt9/blFGaOniyNnByofaYrCRW59wRwM6bLCachBWanrAE0Geg0+BbyptiuG
mBf3zPSHmdIIdSwdoRGruBmz6r6vIbHBM74uwIxvFHMKOo6fhioeR6CEZ11xJe5f1hFrzeqq91Vw
t45kHwOmL4DVwzH082Pkiv4++npb7bC0KHOkuvatcExw6gYlRq7e+7Gmc+2HZXOKeqQYMSeMd72x
+Ngsd4+Tif02PMkfaZ/Z58lx7xAG+a6hAE2tuSmvolhsdpGG1eG0/dyUIbFqS/n5o8xKFtLQIJvH
umvD4AOWUgd24py3S8QdKIGOQsX/eliSvdUOIF0Ane/iafT3oSqPbjzVR/k7Q7fdDY6wwOR72gUr
9S3wcUMORiDO1qJF+ymks5UE/QMOBfi7RcawzQu7PXuIte68GLRhEDkbpCDio9J8nXtpOV6/rGw+
Q8ue9LB09+to4gspYg4Jt0W9xbO0cZ/ijPXR0HnJoxbLBTj+e+jP29DEiXpKm1OIs/TceZdOVrLj
VQQPPX3UwlHbaCyhzmVv/xQT0uEDrUXXYjgOLkZ0q2oDvrzGFsLDbhbTF2vAw2KNB0UEyNQR6OK6
PZy5PXez903zw3rXLu3XkfdCoadq73Hz8fBGdOvL4i6PTYHUT1pMHioj832mp3d04gowP8BzzSz5
si4HOm/cVsL6CpVDUDdINFFzDvcp/Lb1WV3H/8Ed+vv6uEtqfOpKbP1i5ZNCKiHpm67B1mR2HKfE
m7hJOG8oYXPrnKZQ7dcFPw+yt7PkvierJoElTBL2o73W5t3GsXOfzPWHNkDZj3wnRi7kzs+HW8Av
/r4oqpZPndC+kGE1OohetjM/+hods3Xe6pgLaEHn3oQuE8/Iw/vRdMpL57Ff4ugcOfmNLt9vldF1
rDrEjAuEe1cxIfDr9CPdl3UkCuCmWNZQ+UbJxIJcsVsc3MPlIVzu8lD6mnSXwpDad3BCNoZtLgAC
MKbK5/6wxg5tnBm+oTwnuR8inlud2kzLiL0JgIyxsg5ulF2VuXDAJ3NCl6KkMjsCWsyn+RJO5oKQ
DP7dlVUO+8YfDqwKaClLkd3VjvaW9OAN1rWl2cnGKGmhd60BBFwLDTQ+4GeCSsGiWgPFDKM01ADM
rC/m5ZBdnJJ4ABBi2c0e6IoEI+LJ0mFXUqAiR9U2tdHDvqGOSxdnPqIFFO0jfW4gVIfqmOc2bB/a
PI1t449LYwG8bg3CLNxGaD1gzq6Dzfd43ErPG0QWTJgFtL+IlCQNhAlu3Il3tEbcxnvbvJtrKIhd
n/R7bjgNUspgoehzQuQe2oyd4n/NsqHY+6TxO6uxr7oKqI+vk5Uj/IDjqmdhKau419chMuR5vUoC
41iK9klnA7pDerTwtRw2FJJU7WLYp5B+uJm29Z3fwidN0AOlwuXt8DD5GhTZZ3PhV5sl+jEG7bgB
1H5igYBkFaDW1J6rZNAPnQ7dlBBU7IyC7AOF+HOIbtnOHrJND6oLwVLr7Abht6WuafijULIzDWVt
jLkPuHMfylxHsqfuqVNNqK9kdnEwsmxfjdwaMhV8wMOstguduYNoYJUaDkz90tMq7hoM0az7RYEj
KOsQhYsRBJHoP8BaB6am4uoqMcMDtUPylxE4R+kVLx6t9BjTy12oyAzCymWhKYQx0uhmtPHTibC/
rQALHSnjNcilYAZKl8n1rpMAqIurmiPise3GlCNukHMgnS+V33M6zRFyJdy/kDQ+WKjIbZvADp7y
sdykGeIiDhHk0SHyBlrxkINZOzmm6Z5z77qYSvtTYuKZGdXpR4uKEPnE8oJervlQOP6TVHfSNCIt
UKZzRCXtOkKWaNsvCL7YXpRs1v+02vCU1825n/L6av0TX1Z4EluYDZf5OaGXvNU1VJY5gF/gLDvA
Z4moSJcR14DDA4GgWdElj0hIYb4QHZZmmtBfpgoFOnNjdfiYxIgblJKh2KhfNO7wPZwrxqHiDJ9C
9k/YwXWyc6QsJutuaokbSQOonF6rT5yGE+PZRCq/wS+stRzIGvyi1zERtWRuevRdG/SIJWM5G5TM
POozekutNnsPSyAVqpqjrVeVF1FH8habb4gfWxNL0KSqcxxxJ6gloFrIRrRtPBsz/K3hY/2jUjv4
iw3mvOqSPWD8I3az8XXcIEkRRNQ8G37DkM0Y4h7WSrgY/AQJg+lrhFAVVZ0RWJ79laYO+HIN2qyb
PfgBw7fmxKCc/QrkuB4NUL3yeVP32FUVFVIJ60ykWjYdTDN9dQRf5RXwIHT7PlRudL0E7akKtXy7
9K6z91MNS4+6yA+zGW9sCwgl3fea/Ga0rzRs07DBUFt6ErQNlYcxmrwuLAze2UDDMSKnyWuU4xes
quF5D/Jtofbq5NUAVeF+4uTfWHTzQFxTBSo5baiIp8GL60/TY9IZLzivz/BRHHSYDJ45BBa+Gf0e
6XsvhfKSarhOLdU3hevRaUZbaOua8zYIo2JrdGYL08vN0V8cDqCA9TNQJTjKXQ0waE1bamfoNxlo
+x0oKns7Y4O9qOkROZEwTlDYWCE7K36RrRjTsSBvBa2SINmuxufR851tVZNWZZ7UT7ovade8OmTC
V0vnPK3YESPEsarnOqTbY41fGF5LsefVJ70a9wGwlK2fkT4FwLH1CaEs1xuxYo5IKSknP2oWJ7AX
zvGe2w2d8FHy+WYcqZvKpSukgVhlkqKT0eADslsXjZcgPbUAtEO9hm6GROR8xIkuiJqTK5epUDPv
6b9Mp0SrrmG8zYjYVU9DoZy9ZSgI6hXhif4AGoEglPSq2g1Gt+zikGUd4XKMIMc5RXiJdkNqbfHu
HHE5a0+5z8abnbHZN9hIcn0or5wyQoXp3nLNFoO+6Rt8dxJb0+02RkeMnFRaXZDd/8pqpCUNzepi
VUm3X/VE+sVqubekiBhXwNbzDqgrRCWbmh+idBGXutt8rm8tM2xOK5KRnmzzkMKnWKZcbQ0n626c
cWlRxwy28Lm8666eXouyv1egGfYWRLpdgLzfJh3Yciw591rP+rcSst3BK1D5oNvz1KFQAC6+HclK
cvCKExvPKzvk4OM7uGcjFcWCl56MC+gYbdu6HvBsOZstNWsHrarDDVYl24IO764Z2+cQVZHz2NZf
xfvgiOB5v6l8vALdDncnxZ1K59a9yea8OeC/HR/NajovfcBPCdRyMLuHOUNJMQT5tbfn8H0NNcCK
byjLd5eV1dUhzMAQKG3TlFBCFwTpURJ7qw0Mqi3HHU9ZaB/dfIj2ebTcr9ESS3uIcaIMVAzO2cuZ
RxOQwUDyzpEwiMcxpWMAs8DxFq4n5qB2DV32nWZRn88M+hCNTgqrj1/mpGsOXNkGKv9AFJqkLHce
WvkbdwADkSOYesUdAOWqBRhXGC+XVNN2xRL3p9KKIS8PuOXFrvGiWzhJ6MkCONM37odZI5f1+NSs
Im2BNulBFufC406EpP7HAKKGHKO2Dz6c0oZ1ui5WIJgebFnBLw/hZuotb7teNNe91WfCOwZct1VE
f5wfgFHIeld52D16Zz1hm5mSxc66dlNqLljqaH6PYkkUfXVRGYoViTF5KGoVBzh6zWY9OwaNBwS0
zLYMAdvN3xc4T7vExKXcS7KbrvMSuJxOvWmqhIR1Ng4cAsjy0JIreu5ly2Ln6IX2kOmiB2vJ/GvL
K+OdOZwLQ3sNGoMHcjx4g/KsEQVMCjblYWo4kROr32MeqR+T+gmd7R+I22Ah3i2v3VLdcDmhqUPt
E5j/Y5KYE0KFoXXMGzK9DNpAIKLkPuWE0mvAL+lARiSSN4OXbtPe/lFl421SK8zUgAAdlwoujE96
noJ9QxS/G44VShyxXFwTx9sI9/8k6fK+DlmCZPVD5JbUXJpd0Jj7FbKaD3jsNilssaReOG/d5gHb
OOapsJ9bmyJKoqiWtY1i9Wuttg28O8ikNEIvaV6Sv8tpvEa33pq3uoGjeFhy/QDQi04BZ4BCXBqX
DE5E1JIUTS4w52OHPukaJWPwVqZHn6DQ1LeFG01RMD2gfE8GSMzdurECDKoUzm3bkXSa8UIbCSAc
kpktlugCOy+C3RpR4Y7dDbzA9meW4ybwGtpg1/uovq9/5La3GiL8m4Ws9JCiP0rDUPJYdimei1wQ
qItQixgwybCMLc5xZ9i45JjVO3QqFnxL8Es7R230puxIdca3dUjKliof7RAjYKeHpW/v6IKLypu+
iwwHteLKfgrBE+xkOYAc+RgJSfx6f0pmIrGfRUfL40q4RgqU7d7MGXkPY7pf6ywcA8Q2KooeeMht
NBSfxwqQuYucRk9wouIB4m1qk/KkReW2Vs4butFAq8YOudTOel/3Glcye8f+Z1shLKsFZ51amlFZ
H75f/1jm9hOLFDR5SKVk0j9wDQlpS3hU94Q8Z+bAQpvhzTZLHJb1Cq3l9MtEOSDmdAJy/6OPoBvR
999PrbZxc4y0FP7xWzPeo490cAHl77QUqQ6UuoCO1jgwFymXvKJoznEwvqa0OgNkF7ys2DVB8Ska
TyLq0PnFy7QU4kRS/TCd5hhGxB+OntIeL9pkPEz5IEJ51EZyqp0FPF6k/7KTUeJ26WdddRtp7Seu
VDfAdrRbJzHGrd4phK6ljJm1MeUh9IUPvqkyqrhBtLFSfJXjBt5vbiygMWvQWhn7aMniZkeo+dL1
eczWTTjw8Ys1DG2H5xZ1LepB2MKc9ZhOIho68a1XNfsxT06Gmi1UGLtvphGzC+i4RBg4Rob/SMWP
cm/yyV20l8pKT9C66YZlN0HgE6GRY/LG/q2Z8yecwU5JfLIHXt5CPWprpVxzqEzQhE63swJb4Jbt
lk7+uK8H/wl2vb2tYqellNNtOxvjVTPz5AITH7TxuYNFB2ZM/xgzVO/gx7Ng8YTDiafzG3eDvvih
Tz8h1lhb+AdZzYPS7QhmIRSEGNVb3fue5BHKGJX3xa7jH27WgNPoTfr3y6lU1BFHdeA7HpKiuh9p
2U7G8jkdFjJuDXHXLqRiQJrX1BBTZ+MDk47rRrPnfawnX702xsRlqG/LBh+YSMWn0KCxH2m3Rch7
2QWyZ2HCDnMuZgRpS4nqGdTqdy6y+8gn9itsZEbnFHjFYzhncNj1DqDocmuTPECmd8haoMwinh4k
I1KV8aV3hy840h+X2nlgd74YdfWpjvQR59jx5ZYby96Juu95pT3kkVfuh7qYNpVb3tSOymnbgnod
Pk0FiZrb8zf11F86wz8N0fgdlAxlvKamuhFH2yX43NT6sCO7TjZlAf8S18kfVMiuzMh6NWIPvCiE
n6lmUfbI7PteaWJoXj2QZj6E8fjJCd2PCrcHrukX7rs3BmM2Vid0NmuVPFo17ijoBu4cjRrEmHW3
nd9Su4rKHXplLkVTkm5UlXambd+boEOTtv3Wh+YxLrPnCgfeRh/vglIZ5EGshgI0v5VDF52z5Aof
mftY4i0FMpyZ5247BizFAQ5lQXIIhtFeaPX27s6y2oSyg32Hs4F7HhK4QNL6w/Zmt4S1f0bOXUAY
cE3zETJLlL8ERv1ujW1y6OCTwB4kceFy0Q7hFnzWeL31OR/uTIC056JbPjjfhkMVVM9KRxMgucUj
BUyJ6SbHNLc6xgJGJIqXrZVMuy4Kl3M2NMv1GEeHpO2xa69Tb6OaCg3daNk0sY3dRDCLLMcrfFGU
prwOPGTHZcCGSbm1OQy2I1S5jV87h9Dx3uBOIMkx1Q8Ihd1x2VdEEosU0auuEV9BgBAtqOOI28l2
Gvxi10N79ZDnoH68qZzwqz4Z6rqxTO7NcEPEUGVf3JpZj462zfdNdkoOVg0guVsUt7xplzvWxpkt
iKeF+kzR8UDUxJ2pRzzP9OD7WYN/p+OOmAczIsVP2ZJRtIoq9IasyH4xcu8Kz5qnqrHDfTUk8DoR
atrVVfTm6Ut6vYTakb7AQ8hsfYKZp937njoXE7YbkZdHV2BEv8ZJyHU184urbmKCWg01ek97xZkr
vah2pNgSw29m7fZe87j+hzG5mNc32bj35/7JSE0aFBoPEIE1/9wMKMjpIbJonQf53AiQTPO0N8yQ
O5xh+5O1uNQHa7J0LPTuSxrVeT7bx9bvSOuworxL2vgLSnCfXFeYIYH/2UaEFOmcEBGYBvHQ7ymO
X5yBQcvHRHfRlCPSj+ktQdrDgcSdOH2wDu+tj4j7LwsAD6DrtvZeA8tDRKvNrqAJ4ZIWiBq5SS+A
bKn0wdB0HtmlpXbGVN1ruYtSoelbxxF47nYxujfIGChODlg5k4Xi9IYuYQ70p6QrANKeO4PjLS1K
QjSFoKAB0BbJnyaEKwKtcmWFaMINNWMqHpmOnNOsXtCyorS2Vh/xWG6jaI8RMCAUXCDWrs3awWKD
+IA0lscqLeiZ9CmENBpjM7fzLkYYdE3AjYQcLfScfau1/imUHhIeW5DSrO0AbhoVHST7DfnuMec6
Zp1Ho4fAPEMPYY16jeLEmjFo+6lfTjHd2FEl2vYmtZEJ3b0DAIpzwHVrVQIMjJyF7fWvkNrdbH5e
jPJtcbhHDGpJUOnCHagOwAp4XzF/GUl9ByGqk65DaEzBQ0UfiMEH/2BKY/17T9ii8Uy/mqoivWsB
X/7qPObXRT2GMTfItUyfy4kdFNr3ZUqpxEISzBv3ufBT52dBAtUQQt1YjVS2WJJr8tiEtMrW4uBM
l7Rq7b2LepODoAs0abRjO3yVUQYAOenIah3p99YZ9ZeMm6b/taxnbgu6xuHYh5+Qq9K2vzTr/z+G
91cHZkMcXX51fHEMZSIFbCvXULbrqN9sd9rZc7jxW/V+vfnWTX/uHBgqjWHRkRi/99JPsTXKEGOL
rAaaJGQaUtnF36CmaZuM6WM+qKfWzARYspw1zLX//hHV7xZo0MF1n7qubxgOYFdTcKu/+NXmAz2o
2THRJpW2Iwr0Jmyze33pdXR0EeaTkzjkXr4NMG8+DI7LLbShK5P0lv+y3gVKggd1+fAShjF6Z6KU
jdkjIxvrP0r6V7fes05V6pR4FXID37iqMwNa/dXRnYuanTM5D00Ssw5FN7qh2IOulCeigmOWp1tX
zW82EqBX+RhEOwPE+pWLmGmk1Bleenm3xB9rF2322WNe7Xk7mML67kqNhHgbS0KQBYj/oh5NZYU7
K8O8taM0+Wks9b947f/7UfZF18yP38O4LH6Fn/js5/8ZunJsvhdv395+/4U/8SrGH5br+h5SpmCh
QUWzLP8F1/Z0Wm7rgjTwD2NT/QlYMf9QYFjwoEGeW1kAvf8FWDH+8IG9AC/xITiDM3H+G7i28Xto
wjvBsn1FjZ7/52l+C03e6KUZUn3JTscLsAdoupAIgtMUvLBg74IEtDL4Mcd/dukr/TJQ/ylsAGP/
S9iQb1coNOM/h0ux5f3mn2aUejEsqkh2gr2WrxVsZaBRqbRo5qbcCoF2CzbMG5q9IAsFkxwb73//
GL8HL3kKx9EZaDBCBkaJf40MGGAp3GemhHYbGFyAYLncdrLxWKlkBXaX4DX//iv/zYNavtOlxeuA
2Ofl/d9Q8lVlOPE00HsS3KQgxAUWDhZiLyB3yvdbAQELJhQweTDiEVpf10lJTorYVQ8MELwz/iUX
Lb2gB3IatHtreFMdQHNBQTBQ3oKcFjje9AlddBid4H4LENf8DdiMzd+/DKJP/2EefWbRoiBKombJ
PP8SW73C7soJptAugBIm+GwMdeA5YfXygcbNSWY3hM5kgusXRHxqAKTsoOrW4GCd90Y3tg2YF/wx
NgJ5F1jpTEVZENg+ncOUzr4gs1te2igBCTI19oz5DaB+6sCLSWYDPlS+V15U/ieoT/nIRQvAiutb
gRwjyXEQaKcDRRRsoWE1G7t5H1GFmId8/ekRCo4XU0ofHzMssQTxHYCz9bKPsK+BvLM8Qg0IL3h1
eSYZTWRgrwTmm4C5EeC5HfcHmUL5e3kgVxjJzB/Af8Fur/QAJkLww4IKtnM4CODYEfp/k2cV5HzD
M2rDfQsiXlDwEbmcbIsYrG6W+RuL+ZtmtgIzjWHdo6AsWQZFD8gejK7Rvetg61ewLM8nwGXQQReB
vspelp+WcZaBEMzj0HQ75ZDp19wMf4JUBSAeI6rmN+Cbe9IJIKMCjZ1c0MB8tDO7u4hiHXjWzEak
PqXpAhxqriFn/kThr/BiQJUC5ZZ/Rzl3F/n3lnimmawRgPMUjQVmbnbqtkXKVV4QUMtBQOryiLIy
ZBn3gXkKYTMAdeEBQerLupBxJ2dbUcsSm+AG7LpqPE5MH5hyGbQpsU9JZZ9M6ttUY3Y9dqSCrNUB
/ct7roNm67ulujXoQf/9fvg382vZ3L6vW7rjmi6h9Tf/u54DPysdzJdk6QkNQUKbbGYhBQgDo2FY
Nco1M8POwNC23QjYWSbGpIsmAGPbfpdgh9sSZbd/suc2JB/7NV/7+YRA3E0Xy2vC31837IxwMU13
wo8OKtwL+590EybA4BiYDbjEzE8hbA6WCvNU+c0/DdJ/iLo2gcyBLGQzVu5vMaOai0opej3rI0iE
kNjWUgXOH5vgXdD9vXUv0zvH77Ib/zwWyuW+QhoUnohMIjkfV4hTieKjn77IMnKRNE+Q8UE/gZAq
6OC/n12bs/f3sbMdVyeJJNUFUfr72KEH2CBwyINDkkEZyuFRhIokYcmEAhQFDUqGdKS7g0OpQAD+
EjkMViI1DAl2EhwUe3VhGwstYV24EJ5lBFCMETYJdjsn2bOCHjeBhcs+rhRZquVsZR8bsFYt6wv1
9avUULfQ0084XewldIYAg3CXmJr0JhzvBRz+9wPwb8k+i+cvA/Db2RW5y6AMn1NbuEoStWR5N4QD
OVpkJlOzpxgEYwLCD6qLOOZBGJEVBWNCJo4ILMjttMhv/uHR/sO6tlnRLByhudm2XAJ+OYgWLsaO
F6Y/j3IJ50K1wCRvW7GQZaKEFCPcAnkMVLgughj/+2f4D2chj2D7nk8dRHnr1vvlEcJohKM8xclO
1oJ8rWz2gpiPL/ZFyBYtjCDbWv7B8FU5kqb8tqclg6PZStMQjqCs21++OEbqJas84K1all18gmxk
U6mHkM41hdvWbAG3mrOLUKYyV7+qy/4gyU5J0Hag6ciilOCjOI6EAOKmyYU1a1XZZcyN+3zemwt+
dUy1pCxCZxEWlAvKnrMtX96F+yDcKmFQyBHsp/PR5+STYWgaTiEWRQCFVY4UWZQTek5Ck1P2ezhN
17kPPwDyElSolMC98o044SSYm6ZP0RQ5O/GbgvEjbK02yW80EsW5JlUL0YIW/UFCGcuqTs17QDNX
QhgQWoSMt1AS5OG8ILnIK0hodX34POGHMK3iZD4KIUf27GxaJ8l+ETE6CI/A7vhVUtBE2E3E72FA
nVVR8g8/3Krb4sfZsHXduUOtEPYHB5fseslbhD+QFVD2CGKV9tjX2WFo1anmx4UxI4oOfzJWJOLn
dQ9US7+XVEcDuzzskmNvhwfP/hLW4IR0TJlZrT3SJRX4znfJix3eAW3xk81um1nuGkmCUKz6FLhh
RsWcCCjZFeO/npREw8I0tko4VhU8Nt5T0hDZKZmwIPh37OOpVv58ahN8p4vLGISR9ehy0YRO9jqA
rJDWxQIlk7yghYsmAY4B+XO2JM2RzMh2kQ5hXVUc61nHOmNt0ZHd+tjL/FwZ8rDw96l0w/bi2yUx
En6Z5Hpg3U4l8Pi5AO1ERTkMn+QLhAhmz0QXDQoZLybzuUAGSjkk9HI+SrpVBTFQiVv7a50Ye5k1
STsTMG8eUpxoDCLFKFg6cFGcfQ4fJlFaRmuyxucY3pWsTuy5L8I3lRGR55PkZKKMJjSuhHwPKFcG
st7tSaPIL2QJyLYQ6pz8E/22o7zKgDuPhXeCMP5iXd/YKZBA6F2zNl/1aqYKwRyGoMSEp0j+hx4e
Zox8LRxWBUpx+VhqdcrgXgmvyoOaGEF6lW+xs3xft6BXoOrEtG+WWCEAtEjqeD3Qu7J6+KTJclW5
rDr+KS+pAbqRl5NlL4esZJ6yE2SO4W4+djytLGBJBMwhhcSDQxQL0x6OwuuLE3hQYLQXoojku/Li
cObxUnmX92EzSwa88igZFtmxQgFkacgmVg4a5dNWOJ3C9iuCAb3HBvtlEk1hR5G0xW5/nME/l2Bo
ODBYBSv7jYidTlgXW7CYxuFZ8gG0YS9CslPjB95jtG644hABJJvseQcD1wL5UDcZj/OU3MhNUv59
sJILajgi4DtRAazIKac5upHXzR33CAzWdecrnzghdNVS9QTL5GIHxO3gHSaa3Anlc7ExucI542ax
+303fU1Yw/KVnm2eKMQcGrs5dFznPDffjTv5GyHRxbCWJQZKSJKPlTTbjvY+fr5CQpPMVPJoeX5J
bmpIrx6cpTUbT53XjkIm0tRb5YQX+RkZIkl8a4zTAKQ48MFSFpwVeMCj2oPQnBzyI3lHuQ9IBJC7
gHxVuPgARLlg2+8TaZ/kDfLXsknlm+V4lDRbLh+SqwvjzwsVuKDbOYELC/9KrgTikGJxheFT0ISF
xMdNjE+R8ZFbBMk4ZxUFcDQivJN8rhwIsq7lMrrmltAbI/SFnBqKHQMiJMUBHmttJDeJj45E84mG
61FC+cyKM1S9jyMdEgroMxsOKxcxI30jX4wclnY67CSdkssDhx51gmDsQJKfRqpt/IEMr2xWziuJ
IXIvsNnacs9B/FXHpaDvpiuZHwnLAaMkgzuYeG8E833kdI9pc84dTIwZd+Fr942FNjmyhBF7kxvn
SiSc70zo2m0Yb8zy2sNyHICqFBOsJblIutZlNqnaUzklJN3xRZi8smjWGxCTJvMvk9e6xz/Pjizl
UkRAkMkRiqXkhHK5xcASmWe4iMQ3GQr5GRlkeZRsGY7bG51Zl1u0nPVI6uyEeKijAMUf4XixF2cP
Nx535x5WowQQuatIpJNvkOsSUNqt16QXGf+i+6jneZtAyRNanizlNXH638ri31QWuTv8z5XFA5XF
jwj61Nu37/Auqu9/qTHyq/+qMXI0UWJ0FRIEjhK1iF9rjC6tB9dELoIiIwnxnzVG5w9AAqbnK99R
ynXEYfxPUpz6w6MW5vqWzU8oBLz+mxqjLReivySm+AY5ynVtBR9OYVr218Q0RaPWQcy1hfDtPw9d
fRNUQHeLeL6dUI9lEcYcx/j4avpOpc271iOfh/WuwDitOwi22knBedoE09c5sQWqBZHNiLJ91+TV
1po5/lVprfiWpMnPPid6SrPV74AOYb1KPyikm5D63l5DTvlS1S/R4lUby1R3QwUOUeXtzZSXQIxi
9MLq7M5GMMJx3W9QjirS5mhr5y0g8kqd+0jd/jKj9z9H4dfOia3/233BoDEET9BzTA8Vqd/vwYuF
tTDUxW6n9TS8tJJ24xRccPe5csMBWeUemOcU2Q9ceN7T1tpnFkCgMvfibWHq9Ier+HPaAmkdAzBr
C3zuST2UDey+2IRQ84Y/lwXpUN1FUTOiipQfZ9uDAjvGZH0JDQOv+uwVICP8AottIz+rsXs1A+ec
Yw8K3AABA6Q1svG1yHAyUSaifMgvbS132Vqx82QM1kNUMSOxBSeho19i9d5tYmuvE9j9aDAfAA1i
k4EAG5Ez3iRzeY07C5zbj3Ccb5AavBuiO2VhLJE03t7XY/R1YfnaMC42foD2m4YwECg8hd6Qhj4d
KWmolTvfj+Bq0SFdKpK7kRNkWjCqsuIfk23fppZ6CBQKu7r9pVyyH0GVVih9ll9aDMiBol1Hvnvf
Nf6zVoE69scvbldep1H76rf/j7oz240cybbsr/QPMMGZxkbjPrjTZ5drlkJ6IRQKifNgnMmv72Wq
qq7IyLyZtx4bKBQyEIN8MJodO2fvtSUmANhcrbBvncnZWb1k6B3fxUsJbBvIWSLv22G87Z0WD1RI
FMjE9wN5cSaFxn9OfF5sGzHWlDHntIdEYZlHPwApzHGjIhyfC13yeZDOBHqhtlYWPsoGeWit/rsd
dkZkE0HTViYqBO01ibt9PnOe60P0SbDSD+IL+qpVRgUXwYFrQWQAx1l0KZBGo3hUC0ULy3Nn2PTs
iPOYCVWpdIo4YzQZEeJxJJgvXxATiMjkX7B1oqSktTG8+KlqaWz27pKt+/KSzrwgcuVQSumMaxMj
ef/6mX0e/qBoP6f5TFDHaH8CTAPeRvK9g7ciBDC3wsl2D/b4exgTFSTc9DxlNsnIE3XvYsdbx6y/
9Rz48EGTrds5t924HSZP33slq2SC5Ej3up+31WI8uWR8l0U/HOa8KlfagpkLanhESOeQYLCZhr2L
5KD2Xg2iuvZOic6SVC3t4DUsqAFZcNHpxkl3mhtSmHHDylrHeMnOMhUaieBib5rU0ZkojaCxGMmb
M5kZWCpXlvCXvTdAXYzzjFsB6bZ2c8kAfSMLx8FWSoVVKuuta8ps7SKeJU5GD+DIXVo3S7Zdt+w1
P71mrGAFlmue9AYKIhJ47lnD9SD028olCkgTL+QSbTKJ9y+OP91M3mmct1qhfYvxd6xKz3z0+Iha
Ig0E49M4yZAdOhRi+YBkbMGq6vZkSZQICHkT9qqheHUipRyAXFUSxHwFNu7WcS51gVKRLFA6M/l1
TrzPkV7oFY6256RqGCAOExslMYFG3+Dz8jUGnHH0GUbWGxnr1y64xSAfPEINUP8SiLnu7fe8g2od
iixbQaj7IATwyUo/LemXW3dwKVMMcTK4tHpp9KmJEcmng02xtKdrW4D3bnIyb5gqZxsfI0jrD5sx
zi5O2Z0g/lX4Xxjid0isoByvmyLZ1w1ExWG4U9ddSx+jANp2v+PzWOcDV5xYPs5G/JnPa9GbPC8k
HXJx7HFS2E228kxtWtcz1/a2eCOZln+q8BjAe+Y6ehRIDU5OaNy6c4OusUA2U6NZrh1U2XGDuXfB
4kFm5ImgYWS6SfLJA6A2m/ZYu4kM0r44SAVGIQsDnE6L88iZhvUllooiH5Nu1nLpynPnhxw6f9tH
CPtEAxFYsGIMDyJC3IVBWEvyYowIEAN7u1jcH+GSUKot4xaBO+bPNkQywq3OnX+gFTj4hfcyEX62
irXke8yLWbl7p591rqdsxwZWY6TJrFZlDJpLdirkXSTyArhccacHih1xaFgLvum8Yes2kvvFCj8a
x75tGuSNk/wW+2dGlPY6nnNuLBiN8MTcarkxIZXv2Z+MluHLsppyAM9aB5+Z1blBasCVISekF7UF
AnQ3UQl1Kiho6B5oIggWi8muiKgx6aJrQJegjfX4b7ph9h8agZyqlEMmMz3B6forhaqrpwH0BRV+
Vv0wXTIZBy4Wfr416/l6LqwHw+r3ZCDTU/D2oHqvu6LcLXq61di2OHSkHABJlPco8mqZBG0Yb2i3
BGnKJ5GOa6ywIJcDObkvWmMfEtNYAR1exY59wNqpl8ZDFVrXrfOhp+VVYusPEQeTo5MtToTldaHr
P+xQu1jCfP/rauKPrVn1ttXwgdkiSoxfRQ7G1EvyFHjb1DKrFGo4AYiqATPqIXc6TOmkJaU0tkw0
0LLGP4vuRsBjFD6Ph/Bh0cXouRllleXfdI2/6phfqkBi4GxXKWFsatRfusYugdZR3oE1ridUfHAI
RT9unfFbL2+y5ocAhdi1ZdA5dMsda5NBoh8xFPhWsvWyfSeb7zKbrq3CvBRgr0o3f0G8g+PRJnNi
OvE/E4P4wDWd7vheor7r9ti0NrbFkxfr16pJ1MjqaBIoONsj3U4wf9GTMFucSvM51fObJqkPcWod
B8RKISZgqqOtEZfHKK33SKakPtNiS7dIWQK7Jup51O+kEa8dcck4YrRp251ang2vn3dcbkP3tkkK
fA35XeyJHbrOnQBbOVLBlWJaIUELbMCjPbaKv14Df5w+qTXg275Jte9CdlMj/5/6wKndYR4xIgpK
kiBoh2DTsw5Ts+zQBdLDIo4cZyDZaSVhouQZx3Gx6xw7IGFwn0/NpejtYCjcvRVSPqOga43ubzrk
3h9EB6wBl7E/jkfPoEf+ixQnH0K/jYqqDWTqAnCltdu08whYHK8/+lSygqGFFy7cCNjOL8S+AcSf
lAEqo2gw4m8d2OcgLV5tHVuU5KgracX2XRAWS7Ux5LK1oxYLkf2MHJKRVqy43A5B3yVFwwIFHuvq
reVGBU6vnN3QSq+rNruSIQVuObD5Im3/XhkmQVKJXNWoR9eT7x7aLHzQJbKsCkspKSrVqrfw7KMg
frPaJ7swIOzqwzpxsLXjQBrDb15Vf4z6ANXcmr9JopGwFVLAhM4VcZoaGqOEhkxT9YFZ92edH5zn
IRBrrKV5AXPWNglj7Mk55nJPHiYLm8l5/Tc7pfHH+4dlMoJjVMkV0ORe8/vlYubzgP7BaAMQKrdF
waFQW+VnhtzX5hwxTcwZzKeepT6tloxZT2c+xrPAiwCaYZUt048cpt5MfCFYe44K80y+G2oZrr3/
UWfgKnlvKHs/u6+/9l7VMyVc3P3X/3mf/ve/f3V5G7oP+Zd/5Op++/DrH1Cv5P/9I9Ap//nKgrfu
7Xe/2JQdUXG3/YeSCZFQ9Y8fH31U6k/+T3/zf318/St/w8sxdG7x/31vYP+WdMnP/YCvP//PhoBn
/MY2azm02S1f6Yf+3RDwbBiRzMWgNPLsUWj9uyFg6r/pSrshYBB/4XV+agiI33ToNI7OP4p92XL8
/6Qh8HUK/XwUOL7F/MMStqG7aEbcX3YoHSdBqOmxx9iGB8yYzejaqcxNp2VBYurO/suJrs/R1lsw
yuMvAMsQYsq8KTL3qcIrzRE47FzXYjmO8YJXjwTi0TEB2SbllvSLa8gUzlYMw7UgIwBCNzMulPMW
8x/rHyLMNBmtw09fwJ9c5ZVe63d9DodWCi0Oh0/KcHX6B788SZUbSat27U04S58kwyuBSiUIXZDj
E+MzQ1JUZklPoi2g6vXYk9uL/OIoUs1myuRRhyF2TTFZ+Vo+0+uebmM092G77GuX0Fdb719BAtZb
DthjKvR7y6olRSSQ1lxMz30YYh8HfTmjAff4Dk++iDd51Gz13Ew5dLTyPiz20yzDkx8bx79+8+6v
24gLcsmk5kC3ZnvoyVhXP586rRDF5BWlgE0SIjKeaV+OYDMJKMjZQvaxb1HqLiMSfJvXEn/24YXI
uYHo1wPbXL4VrrbPY+mdCaro6DsP3yE8u5y61lsHleHiVzjJS8HfYocCJ4QcFlTyFmkzjWk6uuEX
jRh4dTd4r2b4UVZJfKxF5B7r4gfho/I9zeMb8xrDlXXpMjBFUeRTBwDlCRwjhYmMdunEDMdZjaBh
Nm7BxTZtkBtF2CoHfnlJiv7Fq6QMRKZ/75usu5KFo+3IGlko8jDo9Ut6E0a6fXG7z0DabnxvZzjV
y3SZtkYSVmeL66+bzdrZgdThLDd//R18yQJ/twJdHYWh5WHjss0/ebBif/EBP/MJ69L+3vrVIwaM
BOkVR2IU95i4c+XHVtl127yW4bUZUg6lcfTdVveARhSfgzUQpDX3Fb72Ei+myANHVBkQ7COhNMu+
RTCLmYVhEbR55gWZewsgInnwJ5jrPmmyQV2jnI0MDzHvmPKEC4Z6ulOg3KknIlzGIK9dVsnowFWp
sncjkvY5sru31tbu+1aPKdVxWAEsCaJRjAFa43fNHemMGca8tbDt65MM+UJy7YjLgFkJT0Rcc0vL
cHi7VSnuosh5LWZzXA8Fl28MpPHKCZd0l1vmC2Ah4tDdxuZ6Z0AvgdrcD9K9DxlZNElrQWQasC6Q
WBpo9gMKsOOSJJsy9Mkn6yhPyGeL1hBuCXlZUNrblUYWfOi8GwRJBCj+STqP5fcode2DNS+vLev3
pDlwWWMPy7SJV5LL2EIQN9QtAFjjFaYKY+yMxwhIkkVIHsEXyPjd3rLo77G4y4qIAS3NiDSAK37s
0uGYEW36ktiH2OBRFlnNG7KW2y4x45NmlpcmJjt2gPo99SR0+zp8eEmizoYQRMQhrVMdvlZsT9b4
1HfP3ZTdmDXdJBEbb5jv8s3frEpPnVy/W5Zsi56uI2ZF/sq5ZKgG8U8VaZNx0dWKxcF1NVyVOOsL
d0xPE6yalYxoDAzWnaHjZV2YDE3p7N907OfGgMuKLeCbWdHiY5KYY7yPmNL60EZArqgggHzZS6zz
XMCNHQNGrC64UTYI1T4SQn/Pje3Q51UFGBhCg1VGV7N2TG4flQctvvtRLGywoBZvSQaLnIUkmxrT
vNa09aokg350hnqrmwys7Sx6xNuwDXsNc5iwaZy8dq57HVe1jtjRuiaSFZavOFh5+5awuzMY5qJS
fSRkD2KR35mhsfHINhT5K/PpUxp7B3o7l4pQSPIlh6i9c2CwJ3P63ai0a+xvdw6DpWXuL2aT3wqj
ZMQs8U17lzTXrt1SdVxd79C6xdNg1He+0ZPUNW6FhjevqszDON2nUjzULr9Xjvc+DYTCiM/22bGT
Pa6HU9LKO+q5T1u/DTM6vYXBfMer15NG/qFdO7foAUzSGX/UqQU0xH/Ru/qp4bsziM2m21p9x4+Y
onIiFjVi8xAj7SnlPIqMmtHXEjbrLuRVmYSN8vGbt1XYnSs3vOKa+dnWHbSt/C53MtDD8UvcH3Pw
9UVpBjQ5D540zqHhkQzrPUcCCy+uiqORaUfaJ20AVAmDSYx1iW3B2F5LXImRRie842KYDdltE48q
SCh8sxMOwW52APHG3z13OiVSMLjlURcu31ExTRcPW/maKCSaohGNtMQIvznie+YQZ6NboHOnoys+
zZQANdAe72HrXoGruMKo9mBH9nMY6vfdnJOfYZ7bCct/bETrLmlcZtjJikCWZUs3YcuU1NO9LftL
jdK5mjb04vYycuY1mJ7M86wj/ry1JNlxY+h4++1F/+FX7Xsqe3y50bypRZOuu9g4TFxGt7MLdqSq
VMMBqmeVywpGczoAo/VuAZ8lK4gFWCpMCxVQOm86f8BVZHU3padXAWlaxmoIC4qMiJiVKi0g30hs
/SEOI0d2B6krF2Za77CXe5gmJ2cf1QRJ5Br60wjQTcO88R95NdCraCFW9nHUW+dElpd9GKz5A2xF
tuqNlKKtyHwIKFCRxaz+BFf/FaD8aR/r3ckjCWnvt+59PWneyluy+sq2+TLYkw8CK62ZLXu+Smc/
UlUwnej3dVq9ibAadmPcZ+g/Gm3Tx8vd0HUTcSLT64Rxb9dr9KZs7Nh8jPXZywqyyCxoYP7ibhLo
A8HXGxSkiq8lrs2woJsuHA68OcaK0aqpfDg/DGN5bGMDq15hPI1zHVijVAwfTOekgOyyPNr3RlPs
yl5/WWz4Y+lMnJQZinRd9tnMVL+x6MhbfuCM8uKTOgVc2nvFx1Pu8P7vdKlZR018ZMRwnGpc+F97
jdXwzY72/SQyXGvmUgV0rOk0mA/QTOrr1GPWUcH4cXA8bjC2atj+hNjVbojXksxlOs0a5unQR2ba
KcBuSvircraunToCyJH3NWSlgQ7l0JaSUBOLYruyv6WhTLdmsyCgyT/mnhJ88PnhUpbpQXeJTmn7
COGv8mjGk51usDXG22FmsYOcJ6ZXucCFWW+bsTC3eNveu67UDtUQX2onJ122bS9fSRHUzqsinYmQ
LmI4engXdd88NZSVpz6qb8gPuepHvoXCpkUR1Q31nZ9Ua9d2jD0509T+O72T1sWe4+diBI7ha+VT
2dkE29C8Sg2G/K0Aig5ioqjndE8sXnqKgWJkUcA1gxVYRWTJ0ZSmuWNt04I6gLh2mG/K+zbdOkyy
9oz/iEOuUGv03CiKpj+3WW2uyU7dCJuJeUOS+aoem5uZSLiS17eNFo+2flSve5f2cGdsHIMRmcTR
pylrn26rTSU6+xETBkz6g/UO8ZdZCZZAaUKkmHuEL8ouWBTpddIzc8mVlbD/0JSxsFEWQwevYYzn
UHiYDzNciBluxLrr8mvq7mZlTo69G4GemZq4Kbwe1EijsQnG476fov5JJ45itMJnHkAmRraWbga9
pru2zNrzYIR4NKUL/lq5Jhvsk6YyUi7KX5kpc2U7HL5+4eK6lMp+6ePDdJQhE8v7rlIWTfDOmFiV
a1PZNytl5AxxdEpl7SSSo3uE7XSr4/qkHsnODT5QNyZJg3IqA2TIC/Bxi5q4Rh1lH00Y6hRfjlJi
ZJS/1MBpqinLqUR0iYfS21XKjqpCvzT8qZ4yqtJ9Z1qLdTWM2psKL2ueaSFCMuytZgkGJ70h0bfb
1Em9p+Jb6NhqDkCY9DWLTYySE6xnEuPVEcYsBIinMtSS7odkdybzrAmBIirb7YT/NlZGXIshmuaI
N4FD187maGXTi15byr7rKCOvriy9VtMpvusLHh+6yl+2XydbViiBcQJXOLFbzMETLmGMG8vZkdVy
0OOa98CJH2dwEEXY7UMzySA2l6SBXQPtQWmUtQ99TL3rJea7SULpAchtdb1NcOGdsyLGg9lMWwdP
c6+8zcrkDMubULfiyRoxvvkglnpliNaVNZrxb5Aps/SIa9pT9ukQH7WtDNX42L1gUSbrStmtR3zX
kzJg1w4kGQzUAEcwZ5e4tBeeNFvZtjNl4CbjOdDUdjFY/bWRR29Jkj4MeL4zvN8WotTCMW/mfiZm
vF0OprKJN/jFYy4ddJu6i5vbwPUkkoGSENTZy+8YT0313sR57uBAn8bqSND2CpH2+yjnxxanusCx
LkRlrsJSXht1AVdjELjas/FgDg7TDP+U4nsvlQG+dvx0hfUIk0b7rSz5xFynOczKNt/jn58SbT8n
41EoY31XM9jUvMceUGkSCuqdRV6NyozfCzBlRRPfOfj0O9KpXk1zfpprMR6wPTz6ePpn6d5qUbcz
5fwyRtDqyxrnMpSyCRqnC3FgYRA0Qgmo0uFAZiGbl1bfCTgC7vyQKKyABl8g0vzvub8wQydBm7hS
9whSkEERUAIv10C5Rteanh8jqAWlwhfYdXsRRQFrICtepUIclJlz7iv7nUShYpOUwWJnoEqmZFwx
PcPpZT6TDrq28uamTobbGY5CDU+BIKg9Gb4mbewOlF3+qdnhyxAVMNs67QO9UaAtIA0UpCGB1tBA
bTAIdJwecSoi7IU7RIYX/BMoD661nRT0oYH+wP5snaLpIYEKYSk8BBUANx2IETIBHZEpiEQDTQI9
H4QsBZhYIE2UCjlBR8RWCApbwSgchaXIkr0HpaKFVqGHzVsI5alIPXZM9EzclbcSvgW6iCc9TR81
uBcJ/ItOgTBciBhxCFVSETIUKmOCmeHDzqgVRMNQOI2IUTIctI1Edbk2pKcFhvnDrRkixyA8Np3h
vJRNyUoFrmVbndiZtlmspJPAPlI4j0aBPUKF+HAU7KMG6MYIzx7w1NA8nRdnXBe+DR4ETgjA08dQ
gUPwcZN8SgFUKagIKBrAdvVwAB6BN2ixbpFdH6Wt8FdInyGTCAglhtMU694vn3rYJcm4byGZEHpb
BqmCm+TbFNIJqZgHdk3mhAqCIhQOJcoBoxAitlClLNu+2nQmEczDNDAyhKaSQFUZFF4l1OSnhISc
UzvmQ/FST5ICtMWG4U9vhUK0xArWkjFcGL7wLXBcHAV0qSC76BBeJqv7NCG+ZCJl3gKIs5u5IqXF
BpdYv+5GbwZFSNVu5T06i6Z4aIlBBVxBe3Bo6BPqPYpT75Dq0TcIlY+FLuZVlE2vFEOHbtyTbBmY
uLjTxmD4SHeC/8shfrTlvSjGDg3qvO3q+KIzFkJCjvNryXJrPUczY9y22odJ9xwNL64jFi7cSPdk
2hJcybnQC/KxHLvJV8IjONZYrpvO5ymS86o12u+pHOkc+RMqf4fy2cpvGUY+ecuV6TUv/CP3VZE/
TewOJGOZK92Nyf/yoR1alBCefOgNmE2y0n/0/oCdrVTXhmnlGw14xqglPVKRu8g4oOO4bsfCIrOS
OZk/nmfP+SRJW3IzAKPZlIKKengb0zKGBWRbK13zbUqNuFtVZ87idGVBTO1aeWqjDHuRf99YEQSz
WiJ4EvHKHaS5mWx9FVXGM5EyxbbnfdCnTAlZlYrW1DGKR+bxHqVFSchftWwTp/kwwim/iqaSLHIN
xGtsoULiyUOivh3CZDhFKr2nG9fmxN08rXRzE2WIGCtTR7UeAoVgraNhn+krNf6DpdT7ORRxlDrL
ts79l7lhUo9PmieRJIuyEhnQMZMMrUy7WxJmyS1TnNVS1dUGvhwLPZvIh4HTulkEqY5DQbppjvQm
jRbgf4aOJFNCDlLAzDnUr2Q91Qe9a9d9rTnBZHgAL8ka7Qu6iDL/1ts9wXXqJVZJchjjGC6lvzzP
kfjuphXMmjC9byNZ7/QJwiS469U8RN7FUo9O27ThNhXzIWb0jkLA5UpgS5DIfmnSSRLg/mqSbSvt
0yX5gUyobLkqlymhc4bUjY/UXjl3ltdbu7ZFLOH1wz2UgO5YkskL8RtYp+9NgXycJw47Gd1bkQXC
FLXLJUbLEuMf2JmwAgl7ZPyOUOlIM0k7aO5LiGrlHJvyboicII4a/qp0la5gurIgyiWaGV9xA+Cx
WEeUCGyhEc2Q1M4PczFl2xyWwVoiZts5ZX5XqvjamBtrkfeC9De2BTrE3QF1r+/bP9ihsnO/DWP6
A5Aogihx3nSxvLkgzcKkKE6Wy2S8G69yG0WL7YTneG4vHhDWDclr1Pqi3I1W4RxlhAjEkcg3tNGt
gy+SQINTOavEEBQwuIMi1/MTjZXRtMn5KHyATa74ZvqaewQmbAREHBMRrZFOC/hbrqcyrJCIX4GP
i/ZVOImHOQzvh5GnKUNbt6tnUW+TEL2Kbw3HHrjoBvYL0zp7aM7j2N1zycxv50xfdWFziD37GZGl
3KovwW2QihXYPpyGW6e1zMl64sAUlkZ1ufAsxdzZUHuoUWFh0irvKu6MlhseU1lfO5FWrvMZhLmZ
8zixd775+cR6ttwymJ2ZissomZR6NqEXyf7rZzhQyYIGrH5OKNeBcSaCwS5czob9ENYlWhJdwhEY
7H3c2t4h8djCLERZFgLiKr7mzuGiDsuR3dE7W2YStJY+uwC+DQNzXpJNy9TwuioJdhaht+fD9k8A
lJYM7WY/gpUuUg3RSZnpeET694YzNpj0cNmb0WzikbCuqlLvtlFvfHY5yH9hpQuqKTcN0kcI4A/2
YCV3I1zA2rqknYM4lE8GurW1GnRcHHYEu1fGiKxtYZzQdkWbUSPrJe3N8Da3enttdjeDugJ2dSIP
WShYjUaj75csM9d11q3YMaY9HfMJsX+NdH3xbz1N7PVQy24A6jHPnacJvvtwSfpk/jYY+t51zTlI
R6i/6sL+mMbVhibJXVmE2mPpAqhL8vnWtFvxkHrxfhj1LTfa5Gw3NniJMDyhjrwJ5/oOLgaszYxV
Fcc85XpsnxnY0wy2mGhR65ZnQUZt4sNWaWb+CyXS3hHtFICouBRhb69MI99AErNIUGO7KzRWjlXR
0s/r8Cg4DyJUCW3hFrSRCn8He+d7j0DknIRGUGe2FfQ0ZMCzN9eL5cv90uAgkMlgnh2rDWwvw1Jk
o+dvuN96seTFDcU5gnvDpszlIx3nB+YdXI0184nje1y1QmJPgLe5wfDwopkMFkaNJnaF/cFPInsT
zSHSLk8U11ZL9YKij3KuyO7mJHkY0vStltALk0U+GyXn4Fff2WvZnbnJPYwhzajOwLq+0kgnw8my
joAVo3Ooj3bXvbaFyG/iErJ1JbbWNNjHGp5RaaakFJpQ50Jy6sk644qvLdq4dofJ3BVz2K5b9AJY
b7KXivHBsiTlI/P1q6R3x5Pjnx20SqgU50s5MPxhaRAzMdbOqtOtaK3RrKKn7V6HcnlxwBxv2R8+
R6MO14kcmoCcPkCjHTkUTtd9jGb/KCAM41uwrlI1L/lazUuEcQqvwGh5V60zMQCsWNCTR0arg8Sr
nAHpLZp+WyaacbDYkynuKJCS4lsUE5uQT+WTNTQOKWz9FdTt6IxrtqoZ59B3PAn2MBoYdMblVN0b
ZtfdVS5SywxXDezy6Khr8hrSTHzqpuXV0bzskrWMY7qMD2aYwu3XoCoBQG543k7apGAPti222uKw
wfXeUZPEbTj2smcfCTLpoWALjXSdWkWxW+aB4yAiqOjrjDWEdpwG+po+cE+I+7gfsTiDih/Z6GTX
N+vGnziQ5uazQ4JLM7Sn9KQNeq7rITz2L5jtsD5DSpfQWDn68rM3htZRmoZ17JJy7fSZe18SAdW7
x85gdpixBcdGltymqJCPZhYeZSHBM1VpvwMMgKqJls1uyIR3o5XDx2w0j3bFSodoR3imThymeA97
3cZ537RX6C++aXkjOfAZ86VQftf6nNHgSSvSQ/zjMnTWqiYoZesWTrfnMb6BnVGjo/HAVeDKicfu
mMxcO7/4p0YueOCRsOapuHRUkvh0pXmsBpesYD/xj7jwzwYDJtorM4Z7mwbcwO0gRNh20sl6zobB
3uWtwkoNqQ67ubhwjsoTIaXxXcF7GmNi0cdoOmkuxaCrhSE67sVHCEgzJBbroa7FCagq+7sbgLmB
bZbE5hHe+CpXCdnzzOWGauEWlfT1AoEo9Qv+dml5exTJL7ZKD9dd5qyTXpdr1+t9FnH4pNHLDLxU
QRHwgXBH7REA+0zLgkpAyfQ678rKB+a0blPv53GRp7Dovs1xw+7ZFUeXvoAWLUdRRDdIj6ygm8vq
ivjdSxI/ZGJqTvpxSc+9pOMRzfhRCn/WjoUzbupmiI+d2xyrXHPuvyDyTZIs2wVScj6W0bnq3ZgW
haxJ5K7zYIjDCQ4kMKsh0l7D2KEJ6vxgBUy4ac5puzS73K/CYNaqfVmFUeDHzEI6FO/hXCHuDZN5
pcjKBidHImJrX+TdNfGzzllltZVLPMJ9t+fA9Sd/948fOzYlMEx0btJWnLA5frcTV9ybB4ty9EzH
dT6LPEN8OJI2FWr9qRuXte6Vt9SB7tkBCrwd3Yr2+/jQ4lbeVGlcHnTN9Hd8dsCnF67AEyyzi+vG
28SOvWujRyTndHZJRdqBfyztTwwLckvmNcGBU9ntaxWtDJ2pFkaz67l9OVYWTLD0QjdIDG6Hfr5L
XOY6XHCQZTPJYeAQBjBrvJUZ4a0lLuFdLFYKhqtAWPgFgTViomucND4OPuaNbDoRiA1qsRk+YzPB
ojHhzkgT+aaZNu0lv9qm3HS2fpKJVTfOzX7hQPPVYT/Rt92j1Hq0cnfZJ1lEIiQLGT/AE2qUmoa6
9cCkAfUivYLNpNFNWMzB3fopo7yCnoLhZ87J8bT6JXSMZjt3z1WNWqDVkyuk14eRW+rRAxtMeiHB
2r14zerID/Su0k51OUBDbl0crKO3hSGl+tKet4Zr3R8mzbh34KvsqjpJYK9ETILnbNhPPA6zpMtn
LbjIQiSi9Bl6Ip2GKdol9JfUxKGkK+B82m3WHyetOWrpTKI5xP/1wAwfV1XEtQh6/44tL95SmR1R
N4wr7h2wwPLvc19GB02v6U/D9krC0vpGxZLfGn60PMIsOUZCx3JgZPk5LP3jBPMMPTyXO+zccZAU
/otTYcRWDkJdzuKsc9svDM7HXvMgBBITTf4QbSAkx4hPCqjDpj6LXecbT5rf0cmPP/V6wLWJephb
87wvTDNeeVHIZloK86rk/X3Nif8jkdf/QL61+6gub8VH+6uE62cF13/9/6LxcvDw//car3/6v67e
Go62RPa/838Z6u/+ywCm/0burwHgDJKQr5JjfjaAmYC6LZhRNuI+x+O3/mUAs38TQtdRe9mmSZ1i
oVf6lwHM/s0iqIrnGwmxg8/a+k/0XsYfyATIobCnKf6VafEDf5EY+k6Xa/hGysCku/GK4JogUTNX
Ta7Xasb+iim6Gua/AYyol/871QHB5jrULURwQKYUsuL3qoOsTgtD00TJ5vzcz4+eeWcw87IzPLTZ
azzsRzyREX6l8rEmvMJt1pX24yotuM4TbSQ3IXuYGYPqtz/a4tGA6pvc+3CIQ8TAK+ntZ1rwwsPo
8ygx/xC7I+IX10jWP33jN3/iD1O6qZ+1cl/vwjAMH42abwBr+f27aCx9jkefIJOS0Kqy/jb7eAqE
sdX0c4ZVNDT0bd9GNwKLWz2KjbM8UXrQ2QHOi9MVPY4ki6P2XzzmCK6oGJcAQ2TSbdoMlIpjnJVb
GkzS/W6mbw5SFyubDtJDg2shra0B2GPGQ6O6cvK3mSCJOLzLvkN0h77+XOE1tgt7Y/Xj32hGfhWT
fb1p4XosQQ5EbIu/f9NJmztRIbnx9tRbCXVf5cMKZRBeeJ8jloci9NZa5Gz/+rM21Tr85bPmE9aF
0kDqgEJ+WTFUB0mY9FZJScqgNUGIjmzQ39thdfDxqQOv3Gr9sSg89OjptpTRwZcGrkLVAtQAGygd
/Y+xfyj7ZG+fPU7FAqqqezE9sKvtm4NDTQWz//Wr/rN1zqvm6QZqaCOPVFaIn9U1jH8WF90AmOtt
1EZ0pasgzA+TQB3pfrbMgrsWwFR8206cMcXKDW2G7M9W9Q31EjyatwHQj+HCVrhJsCb3MzDfxy6C
qLuhslaI0XWlxm8aBCy3CNrmwbMeEvzjWt2crCb8mxX/J4JkXq0JSlI5RlFSKpnlT+9n6OJp8mhx
YXYyQd9ynsvu/5J3Hs1xI2ka/isTe0cHMuEPeynvWGSRJbHEC0KURHjv8ev3SfZ2hMTuHcWc9zJG
ElmoRGZ+7jVITpurAWe+vLAWXii3sI5IGew9jLoTgPVG+z7mzwIoSCs3tUX1X47LYhx2/36t/+km
++XZPmzMobCHTm9mNqa8zmG/8YAgzLrAL8hFpho/hfquTdyVDjnrN5/8d8z8L6viqDv2p1VpeKwQ
bGHOiD9bCXLmeo4oUelzLUw3YUaJGU424BRiLLFf/zM2EzPBLv/DLfR3vSjx66d/ROzGfZ22DZ+e
lNHaa9BjyR5k/qTXBqC/r5Qp+MIyqY78tVNFa9Ll3zyAVEfvb0fTQA3RU/hj1/twDbZNE2Z6ycLT
LlwMIJMo0xHhVcoBjIC8tVlkqwTmGnLYq9LPVoaG0BhkydZ5wU8IewNU5O8Fp4PnWzlIMRjRDTMb
hjvM4iBmMuGU9HV+89L+IQQJ5UnqWrbtkCt9eGl9h2+dhgUXqN4YFRVvg4bf9k6jjs7hwMZwBLOM
hqBDeuUy4WheMGpcTD74R+6T3zyLWqGPK2gYjrToVmCI9ZGF3fUeSuxTm68ieGZI4q664RNEBqfW
F7NNj5LWe3zTkM0qlUPDvT+GvzvY/3S9Akc3hQv8GC7Qh9UwPNokwQSzKOHE+om97YthFfn1OezD
fTmfEFd+qMPkybOKu9zPTlp4mGuN8h6TTz/cItCzKd3w22/WRV2PH9cF2LYkwOJCYr1fRz8drErL
E6AR5MKZhSphOOzrNtzLkrmVY93ZdbUpRXGUTIGg44FHrC5mbP+Og/FPh/unZ3in9Pz0DEGPQgVk
UxIk+jWlGS4kq4Iv5XMT5Lt+6u5hqwAOqY5dcqWN8btb7U+Zzw+LQIaEpy5xRLokg7/eLj76ZYHX
B9QsowfTBCwsjkBZwECD1wAV3Q4FWPVsWZgtLbWUZke2iuZgE4zGqZraLaTJO89Jv0SD2Pj1UzSa
e5qhKz5sKWnnFZdAuQIGmP6QPNneDzR21zagS8RwNwZIPvVXVlxvYQvSDMDQYhanPO6xksxW7mSu
PK59xfB158eRVrWVBPtSQAevsl0Hj4emHZ5FkIJ0NAq7PtkJN931ToQshkWG5u5zlHBq1ziYc/iA
yva+cExU1+RGfZZq49UUTVWAwUzhn8Yu29GN2mEWtYlKbhzTX9fSxwkd9fxG3yi5m1bPdk3G4Mx9
AsC1Vl7kjo8mDbgBRruLLIUcKMyVjptu34B5IecyBTOR6jGygR732rp15JHm39pmpjUxSwf5xk8c
hMh2MTMqU+yFG8DfZnhpGSu1VmF4Eu2znnwv7XSXDfGF2dfS5Ndrs70P6EHrdHET5l4S4y5/IDeU
L2NrME2IFmLmvcgXdGigUuGPo53sYCGGeClZfMyP1i4A0SZ4nsa7OnyZcQPMEvoCU7aDgNxBekZ4
YuXHL5VAFtNk+Kdra1ohmJZ48BrEcmgxXZzksjGwiA0J2wkd4hE/Pz07BjMs8HBA2L3f21aM05i5
UnIL05R98Yc7TyeRyPAPd5Ze/DwNexDh56QwV+2QLz3uaD9Hn7Ks1h6hHcYUIGIGKX62rNWzcLd3
NqIwrGrv8gKo7zOlgQ8ZZEgXUZ8te3w/0T9Z5Nn3BCYf6NLPCoYYyuIOmYAvQ9FchVTmmDS5aGLc
lYV18nWm6aLBHQVFVR2DKjKROXVWxcTa2bcR3YVutgGz1Evjm4VBu7MOw5voIr70o0+vwEwQkDFQ
IdRp76J8lAKYt0SA1W5/yDrBNCSiN5cvJA0N1z2LOqfhxPYWR6d3dkW8ABSKd4nyTWdjwy2sigcv
ebDtqyurdVAC6MVPAVY4kFmSOSxyE8j8Sp6pZWRwZOKCMdM+hPGigiF0GYYcDzlk3aFsWLhrhUXs
yFapybFDyMDCyfauDHd04UuGVVo3AymDAm4/1sPNgiVdeUoCHgknyKJJTc2AYhhQFszA8PDywFrK
Yd3m5dogS2zDeG2BzG2hyMXMnitwz70xL5z8Vk34koHa6xbhhMNf4y1rS6618Kuj58txgnT9btD0
qXGx1KQBmtKfngu8WPuvtYHAKWzGZcHg1KxdJFXJOJiN5gzV6/Qr9e+yj4Zl4ZCGw7RNpgcrXas3
GbBZ/PRQcgqV9a0BlqTi/cgmX4bVgB5RDsu6WOu0k3TvlJUjK++svM5cJ6Gx8YdgI2aDgslcYFKz
qDSYgN/rCoNgfiCVOAO630sL7ML8nXR5YlV9FzsA44X9gDPWpxa4QTFntHAxLpPBwgCjMNIw7kIk
TIN7vWXKw1r727ZP1jLGE68lFyiLVed/A0eIjpjYhMLYIu+784Bj9TwY/IRDxlgT+jKuXMV2BAxn
NcWmwofL6+N17OJx1DuryGb9xsNgOqjQ8lWZT1qdWOnAWYzpTU8AIYGk9SWdUm40rVVcqmRnYSqg
NwesO7fBLNHaM5GhKsAwI3CA/cyEblrI/dEwOW/nepliTc4gFnerBLHOECxIf3Txu6GxtbQAANdN
v06wYjYBXuXuXViAfffQb+vAz0XnvlMk+GsTQAqvHyPzs+U/ObLG+LCgEU6f2gUJNyLb4BtbgSN4
ilpAUXufZjBjg/HqWQheehuQvbtcOKcixq9qo9XRwzhrG6XggcH6ch6ybYFl6RAW245T49bFXeQM
63wc+F3lHq+tKqBBNondOEvoo/nehKALeLZy6fk1+DewoDYDYBNb7mHqjugv7iywueYc4UyYYfTB
ZVWl2xa0UJzquxR4Salj2wR3QeebIMHF9GiBOArmeZ8C/xkeEJpPfPt1Bfu+AU9iz5+mACCakQFp
KVY9il5dHOIVj9+evOpy20fKgRElLDNZ51G5bnB8qhCwwst9UzS0jTsEtpKLUQYEJKbBwRas7CrX
xHPWIM6bdFu813fACHeySFcw8LdR4OLPJg/S93d0fs2GqWcvN6U8VVxFjUaA7lqUhvWnEnePhk0M
aOpJC20A/g9lb6+M1GdUT4xOxTHU/X1kHK3awcCGRm+imC8+01Hg7bV5B0MMhb90q26uuYK6MOkb
FYZpPh3S3mCo/9ykmPIR0FRURiLtKHJU8Vh0DLqP6Bgd8kIce9osuW+tOnj3tUh2YCoPg1NvNcFD
ZfR2dOOQ0dY3onYLdXfNqVuBUEKig7KJjED9WYACi4oYOk+u7sjCNVaYkO1MZacEAogrs6G2fP/x
LtjrunFq+KhYio0KRDnTGbvTNxgkwSJC+cOB/80tkaK/BlmA6huagcqWSKK6ql4hLAaQoaqeM6Ch
g4pS5fzUu9rOtAhPUtup7Gbog02lnVrXuMtTcape2hIMYiZAZXHDG/V2bNEjq7C0NIBttvrGZXRT
DnJl94RAV1u73h0Nmo2SKQo9fRNb3n3aevdd79x3rXYvan8dRC86g02VaAV0fIdVqNt7KcUpg3lZ
dODkShbdTC5TTHU94FiQhBd7MI7q/0fCQMQVhIXpXSVUksjbW1W6iyfrEIJh7KR+DEKNxNG4c2oi
c10ekhFqjra2Jh8bg/ElwblNaOY5C8I9s/37cfwelOalyp01NrFuwz4JjaMRQ/7o2+1724dnUkmS
cAGDdObRT6fntnf2ctQ4lU+aBLBA4pEUn80UizHNwmMho0eOipmF9a9otq5otzb7NpzlEcjNuhis
c8/cvnCLa2Clp6k17mrfvQI325FVbmRlHtSWgMWEbjbygZO/G3EZiTmuE5N7SLeQ93gjHhKLZv8U
1OKZJka4EBoYNrCApIVYPtGdqMhPdd+/VkUCaKJ6pGOB3kln3LHxIhzAl4UPiZEAbNPhCsDFtw1r
Xj3LmLsAdAOwnR/4pnki7oD7zVucxcK9AeZjAOkGgiDtt/TP7toh1kAuDtBHLcxVg5tvg8Kjx3VE
je7R7sVdHvDhG3MuDpHuvxklOaimP1MN7qPSRqlSA4vk3+NM+IP6+4h49bdWeCcZjJuYNmJSj+cm
Gl+E3Tw2yfiUkplhkVLgL2netCLZyPA+nvV1NOnfcm1+GcL60UT+CXUOvJmNo1Sdsmw4Qeh+anNo
rAZ5OSFjiYGlGtQzEGkm80Qn8Jvh52gD2+7nFjtVot2pdIylLseXiQ9nJN6/VLp48llLGF6rqXsD
fPzgNP7ZhEzizi8y1p9TYZ/7qHzUq+pTkHLwSoNRnTw48WtsTiAKpydDp3Zx5IGyG9c8xKkaEOdm
DXsnSy6hn3/WmazUTncz6vnJrlEDGfLky6R/MUt8VbhvGuxpuaBS865Aj1CdTwQ5d6J/ajmGrCsA
O+4hVM3yWt/YVnKZE7ar0AjuVFJsqBZqTps5Bz0Qm6qOXlISLu8a83ZQ9ThZRbRndHT2/Am3qprg
H8zPo24eJ5eeL1JCvmEcM02/cyNj2ejA2FDeBcNELt/CdstWBazHzPLvPUwTmDXve05sp3I/kWxM
WiAWmwVcPnhANFaZXeLuM2DhOGbjarLxhHuR1aFBjcARPZZfz+gwUO9tRPVijuMqtYNVaNRHP063
uy7NLgx0v4woaqK7CbJiJxqadD6Z2bQ0UZltwldo/GuzfeuDbjmMOB7XEQh9SKlLlohQM3E/wmmy
ostQJjt1hfhTlC6avCFkc/wn3INCIPlQwzAVrLKXebQB7ekbpKa26pNsDN8ltaG6pML5W4GGb8Kk
UuiroQw27a1zCHaGcUB/f20AJlBXd5b1yG+t0hD8RGbhGU6NEFv7PqGvRlmhKigVhFTyPOXoIaki
jf+GYojMLAkeOjCZJzYqjtaavJuzbtsh9qPCYYy9eNE1qKPmK6+qt3I27xLhX1uNpHDw171gsJfU
Wwv4vezLNZ3UjaWtIwPIo+7dj4W3d8jxG40qi/DsGRdDd86FRNoVJLNN0uqa8a5qm21i5zBfEYlt
uK/KbOc6+iZ3tB3o/bPRyNUBVOdh6Mp1OpMaW4CU6Pm7RrAhti5Eley0+TwUb6pwVRE0aKmRs3aL
28Wpp6Zya160tR4c/i8/XFOdIuR+UiX+XFB1UuZhbwVtRt+UpXaVUf1Yj/h3FrhD+1dvZqI9MdUp
UFrV3Ee7sg4zVpUI8m2V6ccCP+m9dJDl8fyCOXkZscn8k53vXIDTYflJPZLFhnJqAjMRxBTJF6Bq
EGzo+pJtjVIsZ4P/pozv0IOlRAZYwqsucCFCx7KgSp4dVsncBFW0qcC88BpA8GNaz6tVDQmdw186
GD3XVJDpnxWmxW5SJX0B3iFWd13t7zyEtNW/CbAIxMZlL916CxVzbzvGnQaGSh+8ZW7Wa5V7BC2N
ajoEajgTEEgERUIRNKicQJ1EKGbKqWC7djtlRxO/K3OSB5Dm98CRT6UkdEOD77C2avNP9Ff2ojSO
dQWnyifLsYy7yqKX6XB0PYkvob0fXtlhpEjrQGI+ZBt3WUkqg4APzKCVIY2jk8BJhWaRqp4Ov8j2
BTTbZYe/KcfdibWHKUkvsTW9qF0k+oyXZ+3h96/UEzmavwa9vEXkSkKBbN9KxW8D5jGYeyCmq7CJ
VDXpz8bKwzYrSe7bcl6oJYwo79RpQpBhifk7hTqwLabdIY0jDbFqNhq8Ud4YSwyeYqlOYGZxGip9
o7JWxwso9unncsCVllXt0xTi5AWhcZjajA6QfP8d75ksfQ8YjcvUP5dzdjJDHVYBPZsi3OYSq8re
2k9ielF/xvFYa8zaHdhIhvMQo0LVhBZVnLX2Mlzia56MT1JPqNahAeim+yB2VMeFFtLse+uWb2Pa
5efcYm+plpyGXLrqWgXb987kfzQQ//+meiJ12rP/90T8oftRt8W/HqNvxc/aJ+8/9dcs3PqDjJWh
oS0NRtrCYpLwlxiq8wdeO0of1ZE6LHU1S/1rFu7+wT9F6RRfB52BsZqgN0SK8L//SziMySEYwmFH
SBWrDOc/moWLjwNdMCQosNgkkGgfMJX/MErJoz7o07jJKKkd5DBhXjOumQrtkLv2pq6qveDIAt6A
egeqHb2AJpzu+ZoQgcx10wQIuFfQzMud6aBJhN3yIjDjH3bnn6ruMZumo/Q5nxwZ6rKFLJu97zqb
vu8OU2EjRD2u6XfQe+3BVuIWA3rdrHVciDZdU55CHbhZQCvUWQN7ezCBtYSGuS0GuheQiGaoYamV
w8NF2ruqD9zxuLM0mwDDAWmpPlPxYMvkZA8EcYGUMm7d2DvBo0f1oEWrOnTPTgdRMS8eQuk9mIP/
kETDfTvf2a2rGq+nIYyvWpA+9K69zxMOLCwcMuONGNBzsijHY1wrU6Q4UTN3zW3XjVvvYne4yCCt
LJFUbvGqnu1Fkj/UMEASrYef+ObN5W7oiyc0SYEjORsDuWuUDk4g2pGNgLTkWSdkJgmOw8bThnvz
cQjHcwfMOR+MXR70IFyBgUfln0f8/5yrGR+REQyGXKlwCiAjgJGaH2adQ2miCyKibD1Fe5RuaASl
i9mixdZBlzLQISuDlaW3i4Z/4sHYCHG9bspHqTewdFBkNJKNDgsPgb0NLMwdfDR64t+le/ERURmn
ZhlhBtLgco6MLh4EziqvJkiXzW+GS+oxfx4fuBZ6wSYzQqZLiEl9FHiYh1BrM2T61z3IMPI1a9X7
KWPv/GUM7NPANHTGjPM307WPI8GPH6rGTT8NTTpvnBF5SANATuVjZ95GpuyVKp5cvCR+umUe/vwm
P6v0/m3uqz6Lb8jIR90Ff/MVaUHY5WEbBdT+0MALRg7+sPeA3XfAWCoLrclUi6FI3Wypvf77z5Yf
B3d8NoJJaGfoXD8KwvPr97TDUi9m6IyIF2kH4luY6ocEqpYO/E+NYNL0OJegPwLq44h+FymuhWRZ
X3ef6kasOy++rwMcFLTqmsnXoupOYXSJtPqUuePDv39W8XHg+f6saEIC3RCYRusfRnx20QsPESZg
2AnEIzp3uM5t41heZsu9huMMs7l+4lKKaesdnca7icn9VrVHpcWLQOxvlu6fH8clCng2SCZwe78u
XYSkB8N6hJEqjZzAdJpFUSGWCWGpmOobDeEO6OrGT517P8B3Is1QpiC5CrKT1cVvJMFPv1kfTP/+
flQ8uCCu0kFB/+6j9p2Rj5o5mz5U0pZ3V30ureqcZtS3RmA9t1LxpN+YjlwLazObqLLMkOCWiW0h
RGs0UJdKBIPZZ4URk4Q9z+VdESefTSW8GqVkkGS0QYY4CKovV6VhzNScRKhfWg3if4OZ/hiQ81DZ
ZCvS1zC2riJwLi5SR25pvRboT8TZqYqsiye8jRe8upp9rruXvIc/2VBV5OWy7ecL9sA9j/guLozc
jSITjIa4kzT9rTA/d7Z9qp30NdfCtywu956ovqRlOKEi7CEvV6NDaoBUF98tFR0wjllVTX2z5uI0
+cZlNhLUSWfQVnxXnKpR3bXfv8u7qnXh5ItuMC+mE3zqbHRK01MQI8HcTP6q65pjnVvnMLVxdUUM
pEvPnZm8qUcfkPOkeEdKVwRH9Claj+ufaZXdUU1m8nuDSnM5iosy6hQ5cS7k9RTV6zyidlI4Z6ex
tugqvvZFgS5ylfMfqf9lmOWd5gFHQDqIitK3aN2aF7dKtpWwk0U20RzoXWfv1tWz647LSe+g/aT5
ck6sqx17lzYMX7Wpvfm4Kq1ZiUUcA84yFXUoatgVcNhOUw2ewQA/23CgJtgvCxmbdyIJvqPXfaKq
f4sqDNikszUrmqyQmK7D7OxRXb50mXWUZXWfTBF4HQJm0tLAlvOu7dsXfJeZXgYnp0UcW4NV18FV
oneBxBJu0utJC2gXUs1GcHDWBaCyoUfVleoBMaUSAsFXxMrlGvzguTLIEGbL/qL7VMk4v+y7EXTv
+7O6clz3CDe0LTzeqWXkg5j9KXO+BKaF0HGIxUzSG4uuI1Wvhuo+GFdmGHySPlOwvMpe7dQ5j717
LqbsBIvxvknfspJtNEkoQoAiV4VWXDQn3CO6dp/F/E3asHGiul3SIdg77GDJ0UgMmr5MtxFcCWnp
BJWn9DniJXMoqML46JqaTYfGgT5IF4r8EWM4XvKQjSfPGYACO+gfOrBvk+z9VAzDt7Guv/Mb0dvh
vDjNrfSCaVEaaNwPHdnJ9Eh/jTeIM+JyRJIK1C4qUAz5eCLfgebaIsXrmEqZHFd0OLbRW+f56zSm
IkXCU2GmR0QPYPSMj6jA3frS1P7UFTGbmV+pNqLOrLPUbGSzTe5U1wFQYXgHu0++tkb1pcDVGIK9
chp+CjSRrJ2GK1DdtROZ3BAAMzaDt8yzaN+63aNwtAd1xqo8fXMjtJ7RS4Iu/jpYtLxKdPBpYbAJ
nO9IsDDVm2x49H0KSpmBC5rj6hnfhYaN3loGIn8x85SuwfTDig0UjJxrH3rnxmUa7ZLLoUuuV6qV
xkpg0oNRro9oK3oJ8YMXtjfyPnZyCt7dG78UqCWv3v81gMZPUF2orGMeiysuTN+kYd9pjvto5ag9
TWhS//lotZ++Gr1xD37t6AdoJ+MJjv9P55wQCLypO8XP+NMJpx6nBd7ZpOfZNC5Vlb5hIX5SOa+E
cvwu5NKn6Hlo9bB3sgLdbGevMRLPu4HHhzoxzl8xQSFs5IyGFGlAu1qdhTWOg3iKc3a1/FXzaCRB
XNZnNq1Kqf3ShqbAOzMy5wEBicTPDkkw0Dfgqtfj5M2zx7uutrWF0YsWy/ICjGn8GDiqdmc13Hiq
dg6HXFQPkFa/6V7X4nlnSI4tkPqBVLoM5n450RdQL6YwnNMYnxMVaUrpcWIRofWc6FIW9WGcM/Lg
eiMaxXpmA+tWRANNEEwKprQTvcBC8MI6u7pFBb8gZKKrWRG08+bJq9s7uurLUJ8/q6hqEG3iND8j
O3BR07DRtYk8StQUhhoe9h7ihbG3c6HeNB7K0aknLlWExnIs7nvfPEc9q6DFDKWrMjvlbfYamf51
dgKcpBG0qg+5Ex/1rropweyFWq5YT9eGyNcF4IKpN6BAy2rZ1VdasVfaMrc05ksHeBpxxwJpyZI3
q+ccpDO/urbP4SDu9K/qf1W6dy27/luZ38Xi7KEaQzLO3dSH2beqOneteVFrN3LBqm/q9to166yL
etGRL9kMXQvr6+iGt7LD6MXSjwKXFNGrVVXXhmufDYmQgs/BNpIAYGbuncVkXN6fUNrBqxewRJPD
D+hR9uojxU/j5mbhJGNq5U3TYDbLntMkT27oL/vYwIBsqKBBtMb3KpsOvs3M3cmJApOHR3hmPfVN
9xn9nZayjwA4IZ3Q2d497i/HVKRKO3xTqHjcxvVND8LX3BCXIJuZ1wsbhIB7raNKWRegAZBp1y5e
ZTPgCfUXRlC8IW7/on+KS2RWXPHkmM41G4rb3H11xuioQrdKt4KhTeBvg8VLXXTS61ucoQZGg1v9
+woDULRxLiWiIflQPo62OFKZgVewnwjpP9TYCp2o25Cbl+RS1QkRkh+vCp65stigqTc+VPE5ixyE
ctiopW5Wy7k5q1oVV3J0as2AWz4mJyoqgTZgsMhsjYu9UgRnEkF8i4Cr4ZqzgSiH35KJBgcy/iBz
BuVa0AZbB7zIul+YFDkLUcoX1IUBaJj2yhy0p3fybY9VlBtEh8YMXy3NQ7GJ0MGYdG1JcRtQ51z0
ZfqqsvM41n4ks3OUsB87/vX71Y+/xpQhVz/bX0ROeFdpfdazoSxdoFkVJsuyYearDSdszBhTz+Ee
6vBlDM2LVxImXUf5ZSxVQ6B2wtfe6G7FoF3i4IKtDExAkyzEsVmBd8cJN+ThjMw8z/gl5bC+6UMI
ss73eKSV3NOaex0j74pZ2ZuH+WoKT3WKiDYVuCVtlBe/3BRMmkhTY3S+2DQq6oYlr0XjjfgZfck4
eKm2WoPQNYdknJI3MCjnNkDyvx6YRNTMG6yevZ5M6mvWybc5d340zQABXuW5BX3MBcJGOydMB8iA
ikBdwxvSwXr4MUGvtttLL+s3ffABTZi08EtzD4oDx9ppqSeoHCmd/tTzf4yj2OSD+zkgOQOmsXXT
+K2sSQaMnDtp8pioOnCGLfZRA9nT1+UlTcgQakxc15KuRcV0pTbatd0Fr+mAGWlqbkfoXpy5r75H
SqZLjrKPVdu6KS9zAMaAOVdKGuIx2PQnCxiRBP9l3YtIPEQOga0MUMv0kVp837KiVYrP9OSNVJtx
msvQTokvcNayKR7XKE43qxCH4qY38V2p+LdmaD0Grns31DD2Yf58d2qYPY4SULFEJBmdxm9WCeq7
noaa/CDYprX2NcNeeqPDUk6oKAw3A8WWWzcpum3gkMGmPlBmpKstL9xBHLuFUfza6p/spj7L0aCh
o9OBTeloI3wJALBgNJ9p08L0lSKtb10sEMJrC2XWRVQBCkMvaB+aKsHxanxP2O7eVDhUqS1L6wVo
cIqD3Xjuxg78oxylsYgjdFU0Tmwk0AOzNVr6xWxu51Jnukp7pOVWe5fnRqTvIYnrA6TGksYyWw6c
F5IfuMBViNEZ4OxXKGbUeFUpTSLjUkyorVQqHPpMlqbOJuUa/WKpWaDl+5i9wpBmJWTzLk9j0ChH
PifNdKTx80etSDnYEsEoVO2frNr6ChUnWZkia1bCT1E1YvDQ9KUHjQ7fHhsqsKvjs1UorZFmrMrN
WCFYKFszWdZVCI4VTvEWmlqAOcAyhjazMjvriz6KaQ+UHxVJk5qGxtZdOnivU+Mh1jb4X713Z5qw
Y5rQZA99be9Q+TpL3BPe/2YmZRBFQG8iMddpw1d9/2P6oeFSonbBpDyv2vuYgQIbkzMX9eknMs1r
YouLAfhlkeZWtOTSj9QcpzcvNn6iy7rj7nLxQXQKgAyd0zWAF82vo2WRQtt08mjFI7UJEy1QMbb3
L1NuY7hEwSBR1luhmDK4kOOxFLLdH1bBDDALO/TXbQyL4vRVlW8VyePCLonIuGDqwPjICg0K2paJ
i3T8+7Kvb+/VGz2oCxv5zB+shpEbxB/9LxQod43O5YSvyttgQQbkKnuXDOu8W5LkJ/URmcs4tY1f
1YwvqclE2uBkzu2tIe/ve/fgi+bWWDyGigZqx1RG9NziSGPFryq11aTcpmlxcFWh2Qz3qrhQ7Yop
C3b1wG0+szdndQ10efg2Nslbr/EtVAQccCtCKmskkw18KINArbU8fnXG5LNhMqkaQdGEu/KSFeGq
qarvduhujfASFdm3SNOQ5AJwGpfoiZTblg5tjwqPy8g+nNql20uGRP43vXWvAMuYrmJW4M3moqEJ
l+tcicNLV8oHYYfrGH6Q48e7oq12egQ4rDYQIE2OiBHTnJsJOs0IJ529hQ0GWhtN7y1xf+OiVa4h
DGsCzyO7TlijLqLMYYR4aTWHeA44UwOsWQ3PANIYlepIi3TQYvX0Ez1hLsfpGTm31bvq4jSq+Qtv
2s+eMti6Xd5/7YS9s8QGQ4BnAisSuf0TWNlnSNrXMfQPhnEauH6XWYKx0hijKdnp38OejltdWUs5
kKiaE/EZEY2uLL/lJVvfSZRalXZ1e0KJpFm68DmaTCYfaj98TdFrZb9mD07tHAK01sRA+dUR8KZS
TauJk0kdvcUghhapP+6cqnsqO333vgd1n8/KRX3Df+kVsQMQd2gDpQ05hiz9C7q7+9r7EU3B5990
jqy/tdZscgGuLcF4g2NrfOhlSXhJbeWnEIrUbVb4k7FgiBCdZUgS+N7bejeKsrqFS7K+nNiE7ViT
DL9F5E9Q1faqDTJVij5FBOt996yRh0++gmizfa2hvancv8OjquK3CNV4eq+GBmoWVRopeUZhv05G
8powIFfNlBpHt8ypbz3St1PUr949tDimiSLKZ04GmtLbVyVVgYcQVogp02BUNyjTF1UUjq46MdS8
qPsU75WgoRInle526vwUfn9D2uNi1xSjoPOT2btX1TOA57NKJtV31Gj4z8Rv1RPqvOpm5t8bCnHK
OXZpBsCq6ftbTi7g+NixpqAXcbaZwJ85hYX9r38t8uJGp+82UymhTYpD6RoPlVcZVbcWTYae38mQ
cgtq/DowBzDngy3LW0ObCcIIEr0UJerHm5k4xJB460ekiY7q2Y8IRAPGe3vP7jnwKD4gKICFA3en
0thA0hNWyLqOSVsDnxCs65hVk3ECijUvU8Ah0nRwAw7N/tS794TMtmiT7dH8YLVaoqWHbNIySrhM
EYqJoWdpz5rdnnovuPg5ZictrzCK689AwI9JjxInvbXXmqHB1BMlAu2HKr7Q4L+pLklQlDdICIsK
XeGhoH2TpyBjEVqjs8MX9dw+XBWvsdc8h9x9v2nmw+T52BhFJs4x8YDSXXin4mNjdJzypqM3Rx7j
9PcIiqyAYLThIerrjRZa610c6Pfoetx7bnUAyH0oQEd3dLIy7nBB4wo5Afu1jkAdgVCRwKFzF1xz
IQgt1VqjyjepHWMz3FqN/jg02vb9jWWN85wMyaPa37ILTq4V4wWETAK44ak6YSC1gWNlx/fCHtA9
d1dzA6wyjWH8uQAFZ8DX3N8vLueSZEcQYlWZNcRAGOC7+q3+TcPnsJrqJ92L9x2aS22cLB0NDAg4
AQ/Ya0249Jd1oR+7KVh1FuezGsHUafTAGHjnsltyqW9imRLxC7oL9klP/I3E3a9LOkRPBjjoPA94
AyONXrugIk4DUh3QtbcpPK0Q5XbtGDak56oVVbh0GQEEH+PslpjsRXIzMqgC3NTYHJzRfVAnAVP5
PULzeyOnmchwSiQovUT0Xo3IX5e04qzYRGCT3k0YvfbCeqrSCcGkPFbiw1wX/rAJSu+uaZP7mjsf
RSakkkxg6S3CCQST+RAY1lNgwSbBm8FCbHKBZiSnzPzh6eWuMgHl1tNdry2CuDobY7oUaL3QFIF9
m5IujOYJ+dlTEmtwg4y7TpO/MTT425yWoQuEacOwdZvrFrz9r7MDI2MUnI9w+kpk7PVOHyBhaFfV
ca3Cfu+3LR0QcxsUSyeqd0NUy+UcgWyLR5pKmp795nz8bcLG7c/ND5UbUqTtOPLXpykQuLebyNVW
KCdp6z5FW4ER+N4JvwRW/ByXlCEq7XgPOv8RAuH/GSWfxu5PgVnZuvyvXYsSHfjv/3pq/3WM2rb5
19f8+7/OSuHyVxwCP/wXDkH+YWG+Il1HcJ05RPO/UAjyD9h3DKOk8miCC8df/YVCcP4whYNmKbNU
VAiVzcpPKIT/Ye88mtvIsnz/VSbePivSmy08QAD0FMVNhihR6b3PTz+/g269EalqKfrFzGbiLaqq
q1pAJm7ePPeYv8HOifHjDyL/v2fJ+guf0mWSaGpscOaKlFMfo+3UB5U+widlUKvfBDpo8QEuQPbC
pKNUaNd0FDCQ2REbW9rVIxCvOn50+BfPvCuAD2vIFgVkmSqiF6q3cayBvBvJJOyWnc+Sq06BDT8E
gVb3WPoKlp3iM7HtTZuTCiq9zseAxCN1tG6jHrjqgzmcQYSu1OghyDSkj74XX/wmXbplSJMbslBi
rUvns6a+DomyxLYCjm22DnyAzqq1msCF6R3Y0kqDpfDJOg/6fVLadJPp+LpAKIJsLZNa0GEaDbdP
Pfi0+k7NXmvcLvpGR0gDftmMF7TzwFBsFYQBTYVqjwz3FpDIWk+mFcASSlRY1sAZpypY2YkN+psm
UgN+aAT8QBjSKzCDLFvWmQfd4ddj51e7zT4mAUYrZlGAKoqWQ/FaWy/+lHE2H2uuHpw0GlB6j9/0
cwcc1EWFtn3BF7W1q7tkDrZmgJYibK28C5D9jnF/TI5GgGYHglma9SUczg3489Zsl5TXuxSXzMwF
OUfmrrjBdvAEL1wgqVpfa+pMHREvh6EjyR9Qj6r3UQO2q6dhn3sz5bER3PljQ5sAOeWClNlCJ6G5
qrryGn3Cu7mtr+OkTKDd5EiLB3c94gCyBkXf7fELO9a+f3Iyuu31dYMcSgBMXXCcDkWL3lnYADaw
P7x7WdKJc33C8aU0j3dys3PWLqexQ0hm2JBA7ALbu2uc5EVuo+znrSx9HurbafgcD+bWxju5Rd7M
Z2VoKaz1yjuWRorV/QuOWdfdbBw0hc1lLGMV9Ci/eooR2jW8dQcEDHLuMfGiAwDdo6cZKMV4wEMh
dBjXDlwBs4tfYqtbjw24NvT0TZ9cxGuvEtogIU2K0Z22TuhT5nabGloK3XbO23QVIdPQoicFVnbr
VIzn5hGx9xi5AsAsOXA65XvUj6gT6lsndld8xc4FxRjTp8EVjPy4pUKqv0Vtv1QRSR/8FQ9lXyBl
k8/qLpuzh6TC6R69JZeMYIo/K8nVQI6muy9tZW2yNFwb46Oa4l/SvhQpFVmFs0gRmCccWzddb93b
er+3eqh3/t5tvKt29u4Un7pfpbLEI3Zu9lQfpzFy2ES+vWDe+9w141FE5uLC4K49bgdtCd4nnwoV
Ra1UoRwGbF1Y9hfL/GSMGopxLYYlwZWdw6XIZ+5LWzXJQxgAaQ6fO/VNawumAoijW2ijtf12JJcx
u7dZT/aVpZN7hcs87ZaONWEGVNDbRYTYJbFmBFkbn5DkXkwooI1quIzDZKG5b/Fw28bQPr73Mxhm
GuzRVwsGCmaDVQmgHlG2gPQl4qBkoO2rn/LyhALtyXWqBfpCRXjC1DGb6o3fFtvM1VE6ejSGu1C/
Bvqx9cw3DF898jEjTk5tHa6wINgO5MdNoS1jnkO/VcFRJ2my79GM6hVsg9v8YAmrhEBV1SMOB+hB
pLegsdFbfekwE250tL2nV7XBL15mU+qrDZtdj5N9XHcLr4eBRNne1/NzMOJNNE4ES3SIOncbTttS
m9BpH9cDwu1l326ogtdq2O3oBKxrAvZIvoToMHPNeaGl2dZR+l3Rc5UyO/WGsaNdwZjT2zQy04f6
WpsMgNxkV/rVOuvbNVZTsKqe1W6g2Uq4q5uNfKwwEUNX56sey9vUesX65Q9YIs2USvYdmkhQLibo
VA47G9jdh1xHD0BIGNHI+xRnOwsDCCYUj2ZG5yzLbyL6pMoQrkcd8g0PN+8hJoplcA7prAjWLhjd
yGR6NbX7trZ2mP6JauSqNZSjbmL9h6kANpXL0TZxn+6WivJS6ri2undTGDyhJbaKgnmb9hxms71M
TfK/hEDecXhpIXw9snG6eYqSLkYtBqpqw/azlrPKXcREJyLIYAZbHTpkCCq0mrtrNK2XgRrcUdBh
3cVduPYpnrtNr8B7DtHeRL+pCO4TrbuSc6McFJB8eDyA3LrcoAyyHfg82tYl0E3I56s94gHEwo6x
W0vgKzDFjtRgC/zr0GfPlR2cXKYCGaqRrXvnooM2psoRU9bbKVOozeNN5p04h48SbH0QIk2vLRD+
R1e0A2JIwGoI2g7BrokQjo0ZBE3btugQjkqedBR3dah5jn2wVeUWR+e7WB3O2uw8Rsm4bQbwEh0j
1zDb9V1yy6l6DNwWuBrxfNwULWTLMt2pOvGBHhbCCIcA+lMDdlnrixt8BJCWCbeC+B76lhNyg6nS
suIQRX/tkBk7Q/G3k2Ey0KCrhbqpkxY3bVncNEQ+DVoyZJVzQDz/H0mFP0VJVL59i778b5Cn0sXB
7l+DcRn95dG3L98uufBD8foleA/KlU//SIbVv0xPAGGGzeusA8H9r3RY+8szkDUC9IFOBg5y1Fk/
0mHtL1JgC4iYrmNp6wk2+AcoF69C5ApczzGgMiEKov07oNyPmCxPd7gvUa61XVVH7+p9caUFQFHU
SPGWtgvXpa6QZ7PqhW1ETxhlv+DsS3rUmDvdASjx04r9HbDwY6yTS4uiCe1vlG6cj0pH2CPjG2Qa
3hL2Vx0q95FDL1LDc8ccq3ulRwsOzVZs1qan1CywHR1oe+N9Rgsda2hK7H6fZWCEs+4PSD7nY/2L
gaHB4AsotOlCMEFX6P2iMCFz0gp1O9RTUXKIFVxbqiLYeNaU7jxiBiUAswjLWiYlrToUiZ+tTv8y
w03XQuTYKY3aRRkVLlx4OOBpU61sgw59Qm+utcnXY2dathWypbvKwice3daO9kyzCaG3rWpwbcY+
zoK7GvhGa6abcCQy5CUNLQ/TkyikvrC6fVN8RUm/wsjVvnHc4FSkuE/HUQNRLzp3XoCBi4Azi2oI
1gzXkAutoaZ7J8erz0aBkbjuH/C+edU8wMH4eRQVbr5h8zyO6pPjMelMyhKJS2/brT0NMQBVTV57
p1CWs2k+6sLEQMb7WM3TNcK49FodiNWibmIr+ddZh9sw5LgElvataUffEpJyxp/0CZ3gMBuujN8R
1zVU/8mHKGPiC7xX9HpXNPS8R0gRbosISzbkO8OifS2dIVtLX4xG+1pCU83EqlZMW8PYBINAJ8xH
fVDa1w7Bd4klGLzzKyfAZxfXMwW7Cwd6MhRXFSweE6uQkYhx1eKJsTDjdB3YTMTxkVoGBj116Ulp
GUTvrIT21ATfaR0B1Xut0uobQiTXfo3qwzwb9ONLfrhNpwvRW+BgIZ4JeIt3+i5rXc43jUa92p0S
T4a9aAM5KHvJCD9dlLb34PgT31p0AIVo8ceEdDTIDm3H1goThpvtCJ/YaLb07tDzLZGrAlGiN3Vy
Dp7GgW2WBSr26jq+7C7IXFhlpY9UMkMWVVUeRb4e2XZUfAu45gk2B25C79wa/HR5gadAYM8TrAdB
EeHjc59VRY8UCe4NfiNDKuzZew6mPXSuQ9f09U7pg5NOvXh0B/+UJYO7TYh5gCdQ9CHCRCsLBU76
QjBloXVWk9XeW21xwI8CYI+2Rtudg+6qNPXdYE9PaMSDc8AL0+Lpd3V6bYzwvf0ClTo/jVDrVOaH
VDOXVV2hoGlONMvc1tkONnJLeUKjFJXLW2lercsw4NplFl9NUXOO9dlZ2uKUhgURalDldED0HY/e
GkHl9N4a9G2QsSppNDSABtKXFJxFO34dR+s4DdNdGfCbUztFhYWMOU9xv/LS7t7L6e5ZLoNOf/pc
2vm8rptZW6h20Jwn+Vuru2fb0LOdwRjXZRxoAgtwpxgGfATLlt5tbtkbR0+/4ncSY3DGLWOVhbHY
spw1RI97PqSH2YtsaHT1Dz4yxvhXsOms26Yg+KaB8RZpNj1Lq1iOs7kP/Dnf4lJSrmP8VxgTK9Qr
1mPD/LqNmDPFqbMpjeCq99pVWyLYomioo2UN0huh7TwHncKXohhMl5HRXq9P7drvyps6gaC2crGO
7wu6IsBVYrJkmxHiImnToxZ+zuwYu5REY6tAMwZcXdwHZsuPZOqe++MTMql4aijPfs3rUBrcO9yC
BSY7V/Pcn7JiUlkU7tgpivtBTbah0e0RMQQaoKO8TweA/oYPs0y9CXpSNi+7sXImrGoHBUpLtuR2
y1xpH2rLOGuOdqvOoApU43tl5A+tiQYDPt/TshoQI6BWDZQ0BO4AZidh0Dej/+Qw0iEsPSiWtdEH
/ogrezPMh3M14wTWGEyy4hdyOSwY0YWzc/9qaIqF1sJfjCgOYPKu7ZzIkaXBjeVFmz4HlGaEDOQ1
ptqJXjyX5ogVDiPqVhonE4GBsyKN4m+RStMZNj9uQ4BMLc670fmcq+VVIZi/og1g6uqHFMhGK9QU
JXQf2yZDZz5ENx+7pLu5DPBbf3MTDkR4Iwhlq181wznIWM7H/Wjh2ndWPEdLBHmhWbfGdRZh8W42
6whwCAOogxQvENDpcH3KxfE6GjjiA8M+TxkazfqtiaOwqHhsOwv3E6cF6+XOh8bIr6ME9RroizeO
Pmwcz8HpQXUeFEVZEG65DlKWCXuhTMIXR49fpxTmXAONXOGZeITVyn1M2kff8RPQyeE31+ckDMbw
tZxQusG65oL9qucez4VSe0nD/JgnHJQOHqMLk8ZG4B8sOjWXK2N22m0abAOJpyslDtF9HY1mFwOW
ccwatYs6fqH15y66orn2ArtYufoTNpOwTHLu1xnvpnRp1561VHPi8dwZ5xEKvFVYB44rnPp4W1U/
uxktewDJ9MCpEi6iAAkVt48eR4cjvadYrmC6Q/yY0HIBchmhQuJ20IqxSmIoA1/3ctqXUIAAYKJG
EX7vQ5YL5fEHHbOcGXVgJoqQWr1Ht+9O85juSXUekpJ3a7bAtsFc7xdtgtfxlGPPIJT0+FvM4vnD
7MK7UDZmjkVnrEevVZe/yFhyQG97ikkRVCOsl1HQXlVJi+vXCfwxKnXnYIyvbRotOY2lLDSxFBjG
736GhU3XMfiqRwVBgPBb4hU3PUK3kVd9idNSQwaKCDD3wJ4uwFmrB5kTn5uq1VeDfBB9EfwZqEUE
DtJ32oEU+z7ybrH8cVc6HqGL0lW3WjnNzFxDY1243mcqXTHvw5o17Y8zjU2/7E5kytEyNALI8W59
bDp9ExvFjaKlx2hGfcPJ4/sig2WKinS8dGodhaKOMjfP4W1BRv1cpMA0+4LFqnD/W5icIrYGLlRT
hGI1gCdVtIUZhN+aNvxe2t0pgytu+tomMZSvutTQWQBSe6zd14L2ESJ1iY0TmqRGlzE4UZBYGk0P
8HsQGOhP0cwutSdinJNnWzTVQrYfK+I0GJ52+Y1haU+XHKDKb81y5+TaNYgR1FSBgfnNti7wPVLy
u9LmxJkdbLWCKUINjL4Qak844qrrtFSmzeRdD63RHnTwcMsuPs44/BRapYDCmCmNh3GFaRp7oTeX
bhjK/yiyJcNCr1W+xRCmnA49Gy5IvezQyNPwZlrmCCvFrbHuh/QuSPNHVDZZioFmbv6SzXdYJ/Fu
zBNmBvGwbPA76aANuEVhbpqiwAw6bB7cct5D5Hf36FoDpY6mLZHhEMUobebYfw7KgQz0KdH1HfxW
XFXnABSw1eqLOnP6HTyUr5hinFLP69aa39MIL5srmejo/K2M2dzdyIxXU7wvXeABTGXqOzbR/aGZ
0ldr0m5TXQdiSDKWWv63bN+kaUdv1s63wI0hCKHnrZUNJx2xD+1vcsEOAvxiuAE0TAne8jaaxT6L
mI73fktGj6y5N1j4XfbmKwKiPNmRVAkDmhfbqP7ErfpQAsnYFxFtg5mW4dqG+lGYUPcbhhRdTVef
n7qcicBtytFtG7xrtXWtz3h44C0lKaNWpTcOjjcXOExitYdbx0HeltITJy80n35fnOkfhm7/vDNq
H5cpoAY/730J5Nl23VpFp7CNPtXF8Kmeg2+2M3k0crsFmv943THM9JKHLgQ+mXTPkY+EPPPnL1OP
undReBtzSCAjEsZLRx9xoWl2c8s5HpFFdHSYLbMCxiGJSQPkEZUhxgADqABNG5f/Dz/GVHHYZKyp
0WP6IF2qQPm2tJTSRcdweBYWSam6e42Yvqo70lfe+dmnOxyBUzSzmxwQcFWHmDGYMNDtK9WfljL3
TSrxmBpBG1jN0bZQQqsynR/kFs+jD9sGG+TS62461dgHGOH02Af94ZdoH0iTl8diGpYLeUqoVOaH
XwJILlL7OVaWzmgwVfbUp1njoO/tg5LaeLsAjKDrNIGAYxsbyuffL+QHnMI/rw5CwaT5QFfjA2XT
jZq28rpQWY5Ke8Kz6FAqxvn3l5DS+qcG6OUSDvRkR3ektfFRL3vqygkaEdKkol+V1ua5V5VD0xNT
f38d/QIa+nAlLmGCLMJikXbrBzIy+kIZwTD20eKgZp7G6UmzHvHD+Yyk62nGYj1HRdrsOKcdXUK6
bgJ2qhp35aK0xiACz8+U/YCh1RLcao59boBMf6U92aF/n07VljeIdLYOvympeVti+ypsmatQun9c
wSb7DSey/gr6Aw29pdEM6qJzku/4TmBDexOCcXRabIuZ8Vzntn9VcIFFDH+OxMXezB11DQfSM5N3
cKcNzAEkHxa54wK2qas9XuHLUKEJDO8B8k8cIsqnfVfuwbKiNmBvpPS31fhJy09lW9zbfjgvIegx
NgMMw0Qru27wtQKnfDTU6n7qk+9BEH7PJ+TBUv+Ymy08EnefvA0uvubSqAF7+tSSGHFg+A+OgcpP
byAy5EyPCfV01D2HQM5Lj/J2nJyNyyGBPPeV2VX3gU9ZgMW1bRjbzIAKLMghG2WvAF9hG8MYSt8R
yAecZBD/L41b3liDu888BDoH+1zSH0d4r7gHRAO6jfBipa0c2MnN7Ntb11TotmDdvaBzci7m6t4r
ZpxTXFRqOrdHwrtFrelQoRohQygFfulgoMOR9EBBMnJgDoyQtoXM9J69zvaXTNVc52mIkwd5B1rE
qRe2PZ0jN7nyLJJdP+NHwqW693FzcsK3uMqPc8UDot+Mjqq2GBIwZzH6kUoB2MlMISgE3/0iW4cd
tiKeXz0HVXcKS+UtHwGotMH0aJpwh7TuhGfRVZ+kwEbsfRvPT+Uc4TWGPmCLpEvknk0jePVJ4/sI
AEvLueBhrLQ0iu8U8l9QhTT9T1nHRqvET6dRSPhk5t02x6DMIaRTAsTxMbCoRkCcoQQBkNds6UKE
nfOQ9BAcYlBTffyaR2SCWkVqEEpBFRVQ5MPqANMM0wpI7MIJThr/AWb/Di2uAFNyDhBrq6vasKht
5yHW+FiIyhbSZURU1aKCpHTNesHvChWkrqJvHaWJm790avsSZfVTrZIiGQDNMIvdXzhiReWcpyB+
1UdYCKNG/VMgUCjeEUl4VhLjMWXkVOkoc1zCx/+Hh/yfr/SD2nq6ewuiIn+H8BCG/r9uiQMPeYry
r295e2mKt+Hbf2zrt/zLtyh/a375nh/Nce0vEBiqi4oM56WBDvHPzXGTRiyYOAMKIkASDqMfzXED
iwbd1UlCbE4K5mT/1RwHeuKafBMyFnCMMT/4d5rj+kVb+6dDAhyUCdtHsz3gUJqoR79PgyJvqBSm
U0jEQUaNtJZKBu1ToJXqhA0gRV02efseGOeg9yv5Jymki/62p5hbAOT7EtpIBD5BQKP0nTaSDslH
ndraGrQa1N7ewpiBu+fsIb7uQ+NOPqZTE11E4GrrVj4yk7rnPh2iFPwptK8+JEEc9Gin14TC4hhN
7UpNnH02Wre5ZZ2FmiXKf8IrRs8UxOxO7iI2ULxFxRhwqhyvMe+nDhRFbpLKibHizmmLI3JBR7k/
d45f0b495x3ClBUaoigyqbRYR+TH2wZODzw+KUP7pt5Njr1FSnDrlUyADb4XF/ELcNabgNKzsrdy
QYxAbxUTE80ieRVQnjDkk+F6SMq7GG2McACy7oXbgO+QL4Rvib9gC0exOOY5Fj9EBWFNj0wa5W5k
QXuwy/JZIbuNjnmWmxdeo0msEXhDCe2l5NmJlOYI+VjoW7ESHzXg6/icC+m6CiycAa293XQrO4CR
xtVr5/qi5gFSF0IDyL5mgBaxmQDUK/QKBB4oGaFa0BHjWfnNsM+beilQY2H75CYrDEZN/v8cxHHg
7gqjuoo45qmEtzo8NsHlq/DfahDCKJ3d2j3Ovom1tbK1QWwvGm4IJqWGUol0YwZ+m/yTeco5ih81
G/o2luA8OTfud7r/Jgy7eeIPdTwiDUXeEt1PBBHlxzsooYnsbQX7At01CxyjKIkMSX89Qg+34ZlB
IW+sN/lArhj4Z17Uigyez6SZZ40dKsRQ+Sk5KMAecDDK+5efLp82EZiqqpbfZmwFMCxLgkXSvoP5
Vc3Y6ejoXqLHkE3WPoAB6nCv0QhHSZamLzbSXLz8OJQThDI+8eBlTeQ7ZLehqS1Kz2e5vRmKMocw
836Bcp5Ei8pg6eTdk/dT8Pey8wVanZvKWp5IrXoPBu+qrGUJJqcdEHdFdlieMGTcVeXS3shIJlhf
hxmzvH3Ce5865K1L2im8nCKMIGpK8tPkFgrFXdu8JCMbyJ44i6mAFV76+XNvTveBehepd3I9+U6J
DSKpNPCzGBF8QdNvK9fQcF6dB2CuW7UYr2RhQJHyWrernwLx30zafkG8EcVMk9KHToPKQMvT30ex
rjaUVAsguiowjjNt2s1GjU4q1E0lepU7D0VlsK5dUDH2/h9w2faI3i7uMtu4NsELo7UrSB8ojJJ5
IN2FoKq5XbgslzcaOG4TsHhKv7/xD8WARN939/2hCC3LvqcE5r71tHqW11NYi9GofPn9ZdwPZfg/
rgPoUOoaRrTGh/WBsRf21ZgnlExQC+MvkVOhHEF2i0Q7AOAWFvLIBEq2ujx/WbGMN1yPCXpEAWE9
l5A5hdIqRNkkNs7XwuCtwRKU07BQ6NQLsVHxVokbbpDcB2IWPPaFATqiv5eW/WATL7v0QtBOMx+T
kWAjARZu4F72aWv5X1xg+/J6CeZeV9insGYryKSJt4/ahHFW/awDGQlmEyFkMizRTPjxGsl9g6G4
SArInmy9eR8XG3nr/OTI2GcCNyixSPrXEi+k/4qy65taW9iFE0j5odiA7yXk6EKWFhKQUC6Fiokg
/U1lbsm7zkIRj3JgjFr4h93woSXxy1P6sBugcf9zF8vSyvpItSJRthKcHSKBIVzI3+8M0o+fq9HL
JS02uYDzbYtE5f2LQy98tvPCiS/nuRw3aDQ+SJTDHmj9+0tdPJk+pBqmhc2RLSJZuknm8k7TBy9F
pn22jr0lEVYO8h85QpBw2HDcyVaTo02Obwk1CQC5QFqld5JtyCEpByaF8DkmEAopRI6hscKMEtga
6yM33iDVKOsV87KK5JUcQxXbVNbxciagniFkM688O8iICCFMDjQR1biE0wIFXES2pLQTLQ+f0/z3
63DpLP26DridIOGKIZH+QUcHHEuQ564Wr5pm4zjOFxWqLuazaznJo15ddsEbOmZbuVklEPX//Dix
EX5/F3/34F3TAoiFjAbohA95n2Z0ldF2ljiXkMCx1+Tkl+MIlMcftrX2iwMGUc4lYWWfAYnW1Q/X
wmshDhFAii/KG5L1MWDetjtTw1ISJYbL6U/GI2/wNPp/2HbOh47SZYvjTuaQLYP0J6l+v+0Y4zF6
BkW1moVGAzNtI+Ehzby9/LM27OVAozl12zXGvUyIs2PBrEl2m6SNUtrKvpSDRY5JOT8kJe5MYze2
NlhGkM7SyCB0CbeJgu8ofHY5QIzROUt4mokqs4pOMttRgrxcYx5I4QhxoU2ZKSzIMTS2cY7a++kS
sqAfKLHyIFmRnPTSBS11XkuSHCE7S0uu1mggYFfGXWIyiAJUA8hBriXpolEAR1XZwxxuSnwzdWel
Nw/CA5Y9JbzJ3++nj5ASWWbbpa8Fi83Fk05E9n5W7EoURpZeRiSRQkLX4u3MEBWRA4wALpx3uU2J
83XAaQvNjjdX0oeIe/39nfyiqfWPO3E16BRsVmTL3t+JWfmRCtkuXlU5PSxd22LrWXvFwQsnqJI7
X0cWgtxcXjm5Idn8KHQcHZJRCRw1CbYQYCRhkqTI4C4lmYmL6ljDa/z93f7NyWwTEw1TnHPo0n4I
itBM7MobuVm8J1dePVMsPUjyDWR6neZ/yAMsOUHehx7eQeyBhLVAxP/YXU1CMI+IlfKQyIF5WrdB
aR2asDx7xbXoeUjxJzKaDRw1eTINa4Ab9YPUVl0EbatYUUvu28Q7z5l7bvT0WlGMtegESLwtmeXD
jEbXCnGwCi9RyIlO6q3gr0qRpzG5k+QqVcel0TqiD3pJvqQ+EZau7Fdfy48iz2SRnnqqcZawDaQD
2zKbObqBhYFJB0zbK5ayT0T2Rw3cP3Ro/2YDyYnoMrfAd43+6YfGacHMXLdaVulSR2LLnkL5SuZ1
Mjhnyd69iOgsmTtnRsTLmCEcIK+wgqMq2I2jQ4yoKHL/USgpKNYiy5uhICzPFRrA73fQr1mDzQSD
E5yTVVXpmb/f7n1N5HaDKSZ/pSAJ6ueoxpdcxMkhRF8qASXYXC75390c+t8FmLQ4WP51d4jJchs1
IS2iOojy/2AMB4vofVtIvuBHW8j8S3dUNPTA3xmeaxo81B8UIvMvDAp19p/zfzVOf7SF3L9o6Buu
Kie2cIg41H9gJt2/DNWGQmZf2kXE4X+nLfTLiY3Un+1K34lr0CDSP5zYpt236H/hEswQ4aVJizdJ
vBLbPMSIQkej9tUo9NOYY4bcl08g8u5+Wrq/qec+BsXL5V1VrOC4vv2xnPN8y1O8LvHpFwSPIjnS
IKqeu97ap4IbCv/695e7TEJ+DotyPVFh1OnT0Xj7OAsMW7uNncH2VlZq3jXaoYtTBu/egY4HcpzZ
Kjfztwqx9gF91DjTjqJf7qD17s7Wae6NK1XTOfi9c6kTKt32TiwvMFe58hBvHmztlBbhvv00kea6
VFE1Q//axNaIOQbgLyclqwBRBCV7h0fIogcyHmgA8d1dSh9jwENCxNGBznnJNTqYX+GJL1xl31vB
bXO0jPgw6PEuJh7JH9cTBJDRCi+zdktvD9ZHClGBARMi9nqwj9MWCF11h+730AZ7yOS3LdgtAeNX
pY93SL32+3+Iaetdu60c85CEz3gDrD1FvZIvbfC2QuSQ1o77HdPvP2VrHw6oy5OAQCcGnWw+TXbG
T7qfmmt1TR6aHBk5Y48R/xtkppujj6iPXWvL3z/3v9tmeNbZju6SBf+SAyt9nhR2b1Gzwq/1PKyg
sQKK66sogeDB6PT3V7scG7/sMlq9NKrYY4jCvv9tThxZVjdo3ipWne2MYRa/f0lZ/Fj6B8XwBtSr
/E2vr+fglPr2LnPUqzZK8RGfPwWAReFu4x/gTV+H2ThNJu4inve9A+n0+9v8WBhcngCQaXrPNKaZ
wb6/y9APCyunqYlssQuzp2VGCVDZCs/WnP1h2qpbH8+uy8VI/Q3inWORrb2/mGm0Jko5XCy1sxt7
hPjSWDvQCYts7pbCIqvsfhN4mPnEkUionTt1ayTNtcFLOU3DNsZKSm3nlYbosCG8GVyr7CE+NA1N
Xhf7GWuX9NPW76HY8VevYkVTvEnXY0R5XqxZbA122zguPXjhLhfqZv4YfCJhvuVudHDTcEuauUQR
i/YFRpIZJBHxToDH4HbDBmHcRTH0a8sHt4mHuIbNTjiG66oNoHrRK4/h7unVQk2eO+wQrME4GNO4
YfZzqLtwrY5fKvOzD8WutMFm4LNQ8mVJPm0N2Mn6NNGOtHa9Bhssx4kWcZ4UfoxdQu6zoG7Q0K5Z
odTpN7yqO1pJmAW0+4Q+csgY1AkCRIogR0WfPOV2LF8spJbj9sWHX1LQO3Hgu/tnu4SKAavGqiBd
QEjs9G7dYzmUQHSOo7UyA62Ff1lEwF8M/07Pw62PlZ7tdPtYpxsjDD1+TlBHa4SCV0NpA4zx1nAN
NwNWlNm8w7Wsw4CsaYPnYPLubL41jJUNSi4QI0N+MvZUHd/EWsW4v2gIXBtJv57x/ogcxBKHL3qn
oaGFpcOZoqHaRcjinRt7OPp6vC2CtgIOWVwh8UVS5qQ38wSBfhzALmuTivwTUiVapoRXZYFw0Ag8
ZqugdY/hwUPKsLmsmis9AygHwCvFu61kPQADr80xpsSD3JkpmyyylvIEYv47YjpAKvGBizoaQWCq
u+6qL8KDV5PiKgPM+fEsvJw0LgB9NPgbNgv8AXB/5Jy/bhkut1AUg4pNU07b2jMB07Z7ifFdwQa0
o0Oa968iVW93UPfg7cUsN+DmdedvhIpY9O5j2bb7MuyWvYp3TWDsupn1c797QbpDgGodliDMB3SZ
wL915bDogn5jd+O5CtAR7q4UqQ5Na1l58a7h2aGqfT8DEM2i/Matr3UNVaTSuR/gIE08hAbbwylq
cVqEg8UvcwETNcq4Ciof7wPcK7vlFE5nh+opVMOdFt0U+Qxc3YIom67iEpsPPoX78qHGhRhfFly4
sM2q/6mq/y8lt7VLufQuxtq0f9AC5i9mar/UfmhVx1h9Zt6qq/sroaVW84B3YnzIUVWopk0bmadp
9o75QKWFSDicRRqY4UHP0E8a3UcDhHec3TZle+3BahzdblFzHupmdxXj7yFbwEKmTDjBeIGsCse5
1+ElAS5ekYNv5b+NuIIF1QadGqy9ELDlHUsTe9k1WDDp0UE3o0PVYS1C7920XlMThYSquqYYOaRl
u2tdFVPEEQcO5ZjpeJMxn59qGMeJApxyNyFpXCflfq1k/ZVsF8sHz56cxnbehiaGTsAIsqTep/rA
eC7dyRPzUnNXpoyPS8jNkMKELGt5PAOwATYSeFjhbLuCUBVi+gC4M8Q5C1iYjvKTkFsTkzOoHta+
eCVg7qJaDTOL9OhohGa8q4x+7Q32Domhg6MH+DaZpy40iVf8Oz4cEqqlsRY75nL25q0JkSGGRzsI
95avzic0LgjEpHqbOYfgjJD5TLemS0+WE99GrIObQM9NwjuvGDeBNfBDLywaywnX6TQDlce+Cy6m
fKs2WSeFfWWG8cYEg1fgcDTGNq488S1MnE9FUH8JUb+3AKAqMlfBk/EzpihonnEL2XiOETzNCuUY
10D1UvsPGccF7/Zhf5q03EDkSKYO//H9gcfoxAYN3yJHXBVHZ8bXhd5SoscHAEdL1YG7nUVrF7ps
U/LXCIVx2cfOVsKM6bVL3eg3oWecSsvfNPFEYzx5AbkrduTrLo42c3+uMnRx2+EcOe3SYb8NXror
IBtbeDP2qUGJvy+gVdoBx0c8bRtt2tqYwarBCA53PicYouoqAWQgrqhw+TBb/UOC8cuhT0mhM/ZG
cd21qFo+9D/1dlCHPC89vElRfmNCAOfSc3mZYlDXartEm2lV+cJ6JLwlvGwyMeUtEuOfkNxA4m/v
WLu6B/bSPstbnqg4FAbWaZwsfGE4exCz7aIYLRm+ouerJ/4J7gZk63pKu7WTvyFEh09xv7nw1l2g
5AaRYBwQYgQm0yub0iRqBVijsfQSiyE6r9pHwUgpnNIobK+E5pib3Rp25kJNZ3TIYY/XGYyAqyFc
qRgLgiHZBDBFk2bAopGHW480Dtq9GbRMsnvkgNU/JZm/5LSXxTWQg3TotUOje7/BUnTA1MopPDDj
+U3Zoh0TDRuLt7zFQw8CnIcXtaPOuBdlO5yPbp1p3sYjPc8uJtbop9S9H/wAmSZ0jLoSVAt7URbf
bTiaAms5CFEJjDpvtvzu328NSfc+vh1gJDzNQgnL1j46JpRzEUaWG5P9o8b/n+yd127kWLamX2Ve
gAl6A8wcYCIYRiFv0umGkLIy6b3n08+3lCenpJBKQgN91ThAN6q7MqVgkJt7r/Wv3+T1uNHdyZ86
74P2UrrX1x8DFow8T6UcP+puG9wCp5bAU1+b2HQzax94yf373+QpFeH4M0wVtyMLO3jkh0cYkkI6
VMrAzfPzBg0tyxDUH3jRoLSnJk1jSMPsuAI38m6qdXdSFky6RX2MFI6h4XkHfvb+Nb21NJ5f0lH/
UZBAZfUBl9QHPSNjaz+G5dWCnbu+ZLSywwet3Ks5h8tSBDtAAw7EgSz06DZbNgLATg09fyyjG3MY
t2mYrgccN/o03Ewa4ZgwsgwOIpE8F71N4Z8Q02l+sOf+w3V4qubBK8Dt9Wi/kQHIkGOJ5nvU5QPC
7KmNYPszTq/xf13YFLL9ZFK+G5mfKpyXY7XqlA8GbU9TnVcLwmTsBaqoApIf3f1SaYYoHDCW6tru
ZMjJYgqmi5KOwfNGrHSlvJRFwj/RLZgap0HSI04TWQmnAGbnRXvfDgPInrmXzdtEQv7++pCt4b0r
NF5uHU1bVa4Wc4VBvknM9BIfmV2J7TcqybKX3GvERhSt73+oJt/7+FPpwyyDYZQFKHa0YUVkFDo2
NRPsTQR7ebWSBsgkeklqTyc9kycSsOsHHVqimoLe+q3+/sei8a1Nx1YdcB/VBlM7no2XymTW+cJu
QIb2bA5bY4ql0frg1BN7n1ff02YAbzAa0TQ2uZd3FxZ8Mip2zKajDdgkmuvRMvdiEYDD+4ZS+MbK
EUfyuVY+rsTxhTAPpEHdelGKq3kat1JKewUMbA6NsTfXIrx3EfyIiQIznc9hBPt0/uX0uCijz++q
6FDFiO01ZYuTlJl86c3gyxwj02enMacUEmR2NhHDE43Y1Y3mgeMe3y0cYLiYPh8Q26Mp4UOl2Mh7
dqgYkwDGWPJ3M4fdbESnSl8kHQ2G9VdaE22UVCcCrP5gZb61czG10KjrQSYAQF/eOx1/LKdVuHcq
6cMNVuxPhXVqrQ2dc58m6v016bzCQNi5bItBJWwJkzZCrucZCrW4Dp2mqrh8dfVH0uo/vKZ56MdM
fPu2sWh0aMxkB1nU+lIkRvbknTm4VLYGnugpYbYKLbB54dn1QynMk4L3O6LFll3PcvqNghXFQDpc
5KbfTfCMCl8hlz47UH/FjShZof7En7tyOVc0c9+oLbNKbjTWM+hiMXvtIVPnBI6be2nYB8fAMe9U
+qyBXk92CJgDGDqo+E/cd1aKjcp0ijkNhNsNJzcjLZsuN9y1ZUdSM3hBRSpRd+WqJm46uKhH1j5K
G8LVKAks4uaHR/SYh8DVfkg5KEwROf9lgWrY8rx/8/W3NgQyVLDPwsDKpUJ8efOjdo6yLObmy42u
sFxXpmWX8z4E3WfPoR1HvqlXlGBKdgV58g6t9Tn7uBSN2ROe4zfMeWNcjBg8Qw8xz9V22U04H71/
oW+90A6+B+wYeHcyyH95nWUahkROsV2OdfCXBFrrKPXc0N7L46nsgbqVN9HMPqrwDLkBxzsmU3Tg
eZ15DzPtlx88WvpgLjUf/ATSYGMk5iWtmhzkBZzNHkP08EbKjb4agazRUaLcKkOSCpnURaRLIgrh
eW+WUr+SBe3l+feSs8/uOVmgXjQeB5T4lxiI3iS6sYtunvosl6p4PO3CcFe42XdNiQ7KYJ27M2wp
9SSjXHM7KRZ7AlMwfAc8k8WksOa6tDtBCLlJWaHKPHAVNgPBAfPQLS0hhGdlkzu/jVbkbE7Azcac
N4TFPA173AO2icmjlSaHtl7wMxNgtKOgl0eea+2JtFAGh2bVFydzc2bQ2gY0pU03bbuKnoliOOiU
z5OV3te5dXjCD/XgRhpA2XcVmiVTfMbY7mh7RdeTDLLjhWQaOXd0k+sgHHYXTWSuczLGxxga4r3U
LWXiKwxGZwzidT4/8da6lZD5qR2GuD0J7cmvaSoEJ1P4hU23HiNYrnhlLRoeWWArYpSiwkQjP1l2
iBRgQiWBtOjPZuLdNDBA3Mwr8yDbhH0XEYlsE6Vqjy46deAzG1xfMfZokjYW+cOVPu8Glr1LrjJ2
mW53h/6I+z2BAgG0NTjS4JoVWUAZNVRJZ2AQ32/EKksHuLTTv7JJwXY72FjLsmuJnBabrC5nMYDs
cRphiauA7P1SbcV/MtiibFzKBrbYpWwLPSGcRmHuZZcKkxE1Hk7iJJoGjbJtihh/M97dWWGsNGKP
jvULZlDdsKEJ9g139uVkKsAyrazfKkhv3Ua5Vl13n2rbkgjGJkZlXZn7NBm2jTOuBNhAyoxrJH0K
G1XdoZvHI5y10S+Y3fbV97C5Hez+VI+BCnD5mErjPOnGbbDQumnf65xVv/DlWGizh75wRtp6hV//
0/5mUbJGAxszV5ep505B6O9SIX5ot+/vJE+MhFdvNAUQTikeDoHHY3ktMEIjhy7kd2R0Fq65H2Jr
T9rxOoQOI750kcmCpANWDWKkw0NNnLY9MkZqp4Mh4dVR+5NmOXiIteGn2BVFnCUepkFSKAoUJzXE
+9f8VhOP5wvXStqisD5ebkItPtWdJ5cc6/fLBIfGuqtnVhb4oyCDHV5K73+g8VbX5qow4l04Ai42
mUefqJW1hwGFy/Ye74qGwxSTOs6KexNMvaXTzVy8QlnlvWoeVFQZKCX3gsXiI/rFAO1OgfwJ1cNx
Cgu9wD1TaHsFISFvBlsO4ps6v3H6UzsdNyiCQEWuM+dmDLAFq4mVDSLoeD/DJv99I//ds/Tdz1Jc
Ktv/CO8hgW3/eZT++fbdKTo/+/cUXcgsf4/RWTJ/pujWJ8g0JlJ5A7ar+wQE/z1FR+1JxhmkNPg2
lsHB/meK7nzCORNjNFLuHHEy+pem6K8WLFNliDaWLFecjI6xPsXFKCwsdEz+BGZCNzy7H5LbjkuB
o484qkFsIhs9Y+Qj4Kieu2VE4IIfc+AibEcMNp4+ewxXvzek50mJr975p09jJqhyazz9mBfTKUMa
dqoa+M3MiKe4LOFwlSXzmQj4lGhPmtT3P/BJb/liY+QToTpoxE6qomU8apo8Yr1rdYG67zK9s1al
mp3K3Col/7sO5l1dYKNmDKdyOJhReojz+aKbwZ4ZiMjNnodi3VAIqop9+/6VvXUrcHNVNVe1oCA9
yWqedQhaYiK3XabALyPlRnwpI0yIxOUtlGfduOTTTx/Qkl53ynIznn2mrLdnn2nqIXbKZKJwvzl0
LTqQ7MGhASxmv2KPrzpMMcAQCjADAZEsepL3v/RbC/r5BUgn/ewCOhdlTlPzpSs8qRM1OkRmun//
I16DNXxJ9ITA46DDkD+OcDOMo4bSDTueeAA4peJbynGo8FlpcuEN84mdm+dyosuG73XlVYhTkVN8
0AC+lS1p4xGAgYaqMwY/fnUb0+pxGW8CHzPHjjY3nWZ/YRQ4t9k+LXAirSNiwlZS9SWWxwKA1Dl/
qXP3c9R2HwzkDfnKxy+BhApjiKZR9h8jR14wu6Ex5IFvjKdEZosh7d7DditlrijgQVOPJJ2HK1qU
z0Qk+FIO4exI5WgePPSEXT35S8hMkrNOZjxSpEmPEjJBTnhnKTfP+opKlKnxPCxbk5kDBZHFlHbo
Z/+DB/zWIuJVhl3HQc6bffSA66YqbDMqA78zGd0wWRfH2gyQx9TJD6mHXRWVPtkeCNbx5TKtc2JQ
9rP3PWqtDyqKVw0cSw0uFawDZHEmUPDL5ZwHOIkGYxH4Tu2rEw7n4CAe53tVopmllzP0eBt9sL7N
V93t04e6MqU0UYUdy7+N0NWCRphVqXqX2GSd06ksIyNB8ZRiVpkvxgbGjcbgTU2sA2YXhzoMtyq0
QtnRZMblzfhMzt5ZT8sb9+FWXn5pigVUmBxcoyhgAu+yXEj3jNezYd8a8AjUedoJGYHIm71X1Zcy
SLYXxvUsax1r48HLfGuhF1DvZusjZYPhvkLZ5HuTGQv1n6TtV5zKJXLdVOkcz7eDdI8HgV95hyVj
/mXc69NwmuX0nMuV3QY+3Be/t2S0A9QEQF7M/Tae+pOhHLYzyoEufehbUNo8OSQGfqFl/H2axlXG
4Kqy6K+my5qFjfEeaNiwNQNaLUAKmVYGdCROQ4VNi5E1Bnu2vV8I3pspDIXvsaTAI8w7soqUhr6W
bnA/4dw8GYsvM5AiB23jeckNV/FRa4H1Z/SQMsAalRqhMEmD9OEOs5KpZkDF2Nwst5jy7yNAXiNS
LmgxB4zoLgkVu1BJpLK/h3dNVJ3OurJlRzpRsZ73IvA5mtFpJuzXY/NJ9HPb6E/FHJpoEyIraW55
G8qYr2HMO5I2NnJp9kRMyiiW0LzPc7juiW3UCeTrIsyS/M7OvtdzdyrT3kRvT0ZD2dI/7MTBdI6S
wzLpBwnrCTDiHecrKDuMZvtth7pHwAEBCmR0PeHqnVmzL5PIujMPCr+KTUlcvyFrnUPHPpdB+GBD
j+mw9qFeL9sMN93wbm7KBw4wXJd1TmQnJix2ImeDL2a6X3ItvmFkfungOh0QV2He1VW7zW2soZYI
MsKwXZLouimyqzB1IK5ET9QGMY3uw+7ShQ8nrBJ7Sve1c+UWOBmUC8yQGGsZ+DT0TQHaJE//DA69
p8X4Il6kVG74Fnkbm/pphmyRbODwG+cpYWQDe6Tsl6X9K+LpyiEkT7zOLiklfaMAob6freAui5o9
DrSrJx4ISwR3xMMUmnvDFvoP5trMBakT9ggPbDxvIegl6p0a8yqyEa88A14xRYMyjqdAXrTIypl8
XIkfdrjg68RvEx9qpIm+jH8ZzqWwtHOnuJL1iH/ybskYI9rdNuZODCF3isNAMsCYehGXVpxgnSA8
B9vqiDldTiJSXpoesZ/MFPDfSqC7eNOu0L2zpLD3Yro7OGBr7MlKrJI3bZ0241pIUGixNjCK9yHB
iWYPIsRMsynyvQBNy2j5/a+8BW5S0uso2egJXmugk1jSboWjlQ5kgN7Kv7FAXFIeydT2J4YXbPHe
8i3L/iwOr1OHkzIs5tN8zLYu2XCCVyY5yBp263JJlYwhHNLiQXxa3HnVJw8eHHDxA1No6/Vh2bfp
2ib6q84PWshsh58yCK0UWpbMaBceovj/xnT6ToUpOEiohWGBZfD9MeANp00AClNB0JA76oLtlgyC
jZlUtBoiw0itBb3GzTgujWWd81+gvq1pQ9TCySpNMVQGFx7JgtH0fluqaOMkXpT/9pB+hI4joXcx
NIuEozuzMD4HFxrNcaPV6V4Nh3UIM2pi9GLiqDtEjrtqcQGGPYSaaTepzqEJf0EqPqQwH4RDMU4R
wYPiuxkfLDajMc+vGlXf9pi3cCVZxCkLLUPAM5PIVRXrdVu/w2lhXWoJfmPjJuTpSg0h4zmtib+3
1AwmQ4gYUx4zOA3YFGReJd4RXTrvdH6zwpyqsb6/Xxq8dUQAf7iWrb7FjcBiw0aFo3tAQc0lWNM6
hAfTW/oHR7Ah5/pxPeVhLIvzkCrOrEdlLMZNWVVjP+MLEpiTXECaC44NYEi4DcveJpbLKjm38YzN
Mcweyaksg9QX2g6SapfSM+D1W4CVvQnTPChYqhV8NYb0PtTuOo1hVdVcBmwsbvdV8HaxJEkoId+/
X9pbBYy4aFMpA4xAl31ZwHRGEhUAGR4iuQTL90sh8LUY8WkS3LSwkQE+y5QpgT098U8Fik1YfNfs
/nExdPxtePETc+/iwkr/9kF19UoQ9MTtZIDyVERD2ZNK6Fm3oFvZmBkZpOp5ZLdQOvxcAVmL5VG4
SgIpLjhiQQxlyMXgb6wRpcKYcsy9sIXev1Nvrqxnl3J0o6YhV8gCEn63MV04dUhYZlk9JK1z9/7n
vFKO8J1BwyASQSrWWGFHGNWQ1bGid4bnL2P2vVLNc2JlNmUDTKmRH+zCAOO9K4Zg40BrFB6W8FxT
fTglUMH0lK0cG17QPMUuN553FpaXZQ0hiRkNnvQftPNvdTnUYjAtHHyI+B9Ht8UO5yZzGgjJfckr
DS4fMXtqFQ6Yzzw5bPAw9LEIYGL5E0rjO8wHkENfy6aYU2+8f+/k1hy9lSgiYH5w6qrWK+a3kjhG
VE8qhAntXoYApdqTBDxuJHMhKz5CFt7o31FbGXhzwDLhfxw9KKUyYY1hgezryUneGxs70f0EioDg
54K2k6/w/tczxND69RdkWxEjaL7lceZQZjdT3hGf6VcmFQmHYs+r6uJYH5Pd7em4pSP2R5MmfCb5
KwJqiDat13O8a6xDACNLlkyLOU5+MGvrMBsj8x6Wx6LvrTmjrsHywIv8hJxOA5qR0IhlYLsw9K1K
dSdD3Zrp+liXa5juEz8uLCRKrl0TYitvY3xge7vlMaw55nLldgLGT+r2UpuT9eB6Z3FqnLuRdehw
3Ilhd4qFvAibzCa5zrESdAYLCYG6UYOUsFqYhj0TMaZH7D9qhnouW5de76eoEsTPZ6Kex1a/qwC1
ORsRf68Mt9/I7EDwCznQ5Z2QCryXqWfLrIYdrspoFYrwXCFWirBPre8uzZkVSg8wM6WUEBSXTk7e
vN7jGG6bS0V4Ncw4bS8lr9XcS83LudeWeN+x1S+wNE3FF1Js0WFZHxHxyLtqAOOY/XSjPApvF5Xe
DhrJE49OBhAyhZERj4zzpX7W6pHomm0HRaMYsn1AER+pyo2kzFgkxQhsr8Ag7Rz9YOrdqR3srSo5
leNG6J1wD+I6uJFIAjzyU+W09VKGDtzu0jtrcXwKBvfMSMKTbDqfWrjFy7CV+ZfWw+CmuMiAhCoQ
MRWjiri9m51kD5y2njnFpFKUeYfU0NHwoKS3dgZzkx6lpl1yiFVoOw8bK5NRV3QYCRyUJzF09aWK
Rbc3T/gKb6uKboFfEJNtUOSngjMZ3q3VAxFMxvnY3hsWzAUazxxigJfTSqTRTobG0fCYjNU2J2x6
4GSFLmB6dBUq2XXUPULxxw/wkNs/IJXxn4RCyxIOegEHpyGytZt3fZb5Wp9BmkAH1EPrPMWWaRez
X8H5+SEsept4Hpk6eKHzOaA7DjwaiWK+kMuUCbaZUgQlLCOeX+hB3mdqNTFBsOzpwsIHzL4z+hLK
Jy1eey+KgHrMrwRHlbQCHcYpsX6HMR+wRImg7xMfAXYRxen1QjZdWALLALmUVnpdAMMI2mt1BxrL
c8mvEKKVCAFCflVfk8ETK0G8Muf0O3W/OW1bBZ4hYKGsW1FAhOzBwzhs5Z2TAiT32hPhwcxUG6aK
TAe/Vg++OF6FMpTYdK650unpYggCCdxFiXmwc/DZ0DlV2xQTYm6zwuNiKmbRHsmQeBrv5uhiUbsP
hkKv0TsbGwEUbQZ+c7gXPWmxn535CF2TnvtDpxUqt9K15Gh4hDwtHHpZalJvxGl46zhcsQn9FGZl
Y3xE8HvN31Bh3YHcwR7Q2d8Fg3p2GaVaq41qTJ5PUOSmpdcJQpMQZ3CkvPugzMFK73hfF6TShtHL
JBJTpuPvrBWeUhRK6PqmlRyUxSPTZu4aDOuim3xeZUDlvV4/CKKGr+m1YqEN4ZCJjPkiUv4aaTx7
q7vEYP5mLt27dGDnMvQDhi4TwUpDNG5lxK1M46NNQvTs9SeRnTcrzR1Pp6Vm3kwQZv/ZKJP7ecDP
WrGhLsMuHBkeW+QclPMTpZzDXB4AwIHQPnqmixoRKjKxdSGKjzZ5UaDFi+1iHOqSfQQpdBzxby3z
dB8EhDbRcJSOcV6mQBJAEa0T39Cj3LS8nnkzQnSBTl+AtJfi0tqNK71V772UqXZ6C5N9X2aQdoTP
gdfzsu6j8Gvikktl28tFoc0XY8cGHcNor2wYSemFanm3QkqcCvb2JT8zG/s8HbO71toWRnyNg91V
J67nLtU3Qt0fyHnX4i8aKylC24Mw7PQCWIMJ/0SUjHRwiF9UpvrFCBthGnBRUw5L6Au6kdGZxpp7
2w3lvZ5H7NjRwU6Wvc2GLgxo0+welSb6OU94k6cusNF82ykeiZRgUmwgoqtvQ+XG6toHUlRPn9Qs
Q3Bb2lTiRt1DmoPKn4ZfO5jysQeQAFU9ajFchDeCsemG3ekwfhmFrAFlOXCLK7xQ8pXFCS9wgo62
aQT7MrgOAe7aMLypO7LR+FeIZMqOSabu3aZcBpj1tagr5ESrVXrEpt7OMz7toEUZ0fXyFgpFSUb0
RFIDv+qHGdBLZshurPtT+L23OFgqqGOQsVOIYHKCOJXzWRySnA7CT1acRd607lJtbVYENMpHoSIJ
c7LGCohhQI5OB7ZSZ3s5SzzEBEhXsHgKV3ZLrBQ6CFKOkNwp14KB2I73RajRWcrXb1EVjH+pkXqS
JnGyEsWFstzko/uo8PKKKqYPlS8rrx65e6Z9VypYNpUpVLhfwYheyxt3HuSntmJtSaaX44z+DI/K
CNdBlmyFYiAtcmPdZa55m6hnWheS99xfGFmGdALsyMsPUfsUAyf8D2n4rKa5rNTu0QS4iMb+M3p9
fyjib3ZM3RPhm45L40Ocqitbr3bVjJ6yc77UmF4rU7xvdffGtMLv5ELgkhZ8n1E+chudO9vNr0wU
P4U9bgf3QvAlwQZGFnHQun9NJMk9wUcc5/pExoGdcrzDMyM1S6Qa/QjZBkkNSoVNUXEu2s6u1IyD
199DMXwibMzlZaN0j3GVXBMKfzByHQ9Dymr+FhPDg3T14J5QCPQIu/zmPPwhZUpcNw8uHMCmV764
5kTpoh2i/MpwE2ABjBzIylZmtBOCj+Ni8rDozTbJDQt7Q6pXMzo8ST2W8YMG7o091oWiyTyXxgDO
09EckCC4OZ8xY/dFokfiOwmtKd5NbETYswic9H6xfuxCC1YNAZBRF/saQYqv/HRVfMwmA7cjf0h4
f/V0IwWnEP1U+DZSlMp7a5fIcfQPzpM3iOM443hwROnsGZMQfvPi7JolN8s2R8evICItc70W6hXo
w15QnHRRdyIsirX03lAfIis5o6s8i+F7CudKkCJMTH/fjX83Q+E/S+0vU7Z/piisyuIhbn6+cH2U
n/hDTHA/QS9AVAwCAL8AOOtvYoL7CYKBwxiPyaIBSsBS/kNM0D8ZFC22R0AasgQhIv/hJeifVMZF
sBIgENM7/muej8fzRJsKjQUOxdJ0HfrfoxU2TXpfT4uhgWXpX2y7+2tWhoO+2OcZtoZZ0/5CVaSv
iNf+oWvZY7FMa9RSt7mOEi3DlHyleCah6zNNQdZgsL7cdCAd2OdF68WlVnl2X69+AwDPOQeYZR7V
V1yuCS+KGwNphzfj6HKZaAQMaHON9FGKkQZAW9ECZ90PXkzjFZ+TLe8VxNGE44JzD/unBcyZG1D2
Qq1ESAqwrKatu+os7KsDIHNXskcrtW9XkbdcNnqtUx0RGsdxtuGYuKz1c3UC4HSDRfdJx6jXmkXS
Yuk222KB4JcnuK2mevrQtqGfRbJJzmdZ6zJXMu5VE8NIrW+/1tmJpy1faqUfVjVToxWcclhtDb2F
R2BlapZQb3/qnhZTAJPabXMjI9KpV6ypbD0aM2xK697puxk2uP4V1dfdMjpE+ZTpVVgOSOB0Z582
ZrRuknaCCNXAT6qxH8w6wtgnZ9/yd1Kj22Ypea42SUddiTPmQJRPhzC0Kc3bXI3qdRVxOEfexoQ2
uUx57MfOQIRHhvxEnA1xUL5SNZKu9erKxNS8or0Ya4WMm6nCONjW0EKaJBkY8M2WH30W/sxzJV7l
Y5kSh7SaGp0xOQ+W/huAwGtiZdem7qFXvxd1wrTRvmfHu52X8LqyrsKw09bDqN7FALd48bU/9FiN
mSRgEr8kzVnVDHvUSdusNn6oVnmrRkuOWi78mRLs7ja9to7UOl/lihauvfRkVpN4NUARHubohoSk
z+No9Ctz/IWCrER5TOw1sQE2fpdrpSVOYTKzi6hCI9USYztFA5FcOo2qJFyNIYxZp2Y84VYNwZ5j
+Hvf/3dvsv9RNDCBwP55j133zcOPh5exc/ITf++x9pNWDJt2KEm6bKR/yF/eJ7G0xVztdzjzs/2V
ODpm7sSfCamIneTPBqt98tCDCSdMbNmx6/xX7FN07xiZly0WOcmT0kc3WawvD/GCRIfEDhxscqPu
W5ZiVG4vNzRC5bqfN3GHj3oC+TgkfCIsYLCz56/yeieu6cl3h3CMpupwOiRjZZ7CrZOYdFvqKhO7
o35pURIY9EnT0qwxlvUjN3yo+qABa2ZgQ1w86VaUiUuH7mBOSW4JzHFYOwUpJSGDPAI3iAeYbSze
Xftqwi1WTUhlsOXvTOlfejveu47fMlru1V9l85UpwZcpwdBpUpNto5F94hhptem+Du1ppinmNia7
fB8Tiovf95aO7HPWjAQIGOoEUZiYMiJOT5lGgCoH0y6emspPNGI8+iW9X/A0R6LprWE2sUFpwHk1
bvGM+9kgqn3SD6h3q4j92RlCBFLkVifoxeIW9X3sldXOsg9FnFUb8pR0n+Ogar+HEXcyT+tvVa3k
5BdkbAGZW28DC4Vr75GOZhoMoMFGu5V2WlrTsNNVEsRGb4GBMSa/MDg/UYjEgD+j4CE2RvWmdSo2
vuQ27DqM2J2k9Scke6dlqN9Z+kOjnTcgoidY9gwSG+LPWWKT/mGWfjKMaIo0TPLFTLwIfiwL7t/O
3PhtwsRlUYgxSSP1i40NL320Cu+4cRnPVysTondmF1hsJcvWGEk8UODC5KSZrSoiXcxx+dLi9bLt
LB76lO36Kbys7PKkD5K/ZIjiutVtNQSHHCMTcrpIDCL5ixwd92BlnG1VMR+GxLoHBD8zWiQEtFux
YW3P11VDcnHoTTmmyhO4YnTKqJ4RsH4txsbZwGy5tTRGjBz1cd1+G/rY2cQJuR0V4zMcMbxOv/No
/1aWiUv51PU6TKOSTJbwzI2LXziO0BuRoUa8Ulcqd3CeLgKSJHy9C/aFV9yr2Pxo3sPIg1+N8Hz5
Pf35zBhtXTo/ci08FautulXjfVNA9IhMxhSdw0LrSC1V4/5RXJ+nlF+vR6h1Welfyqa8qoFUkqj/
VoH2JQW5Bnh8Xbhd9riYyEVqSSUZqumglUScGfZWi9Uvej2cz62DYMomuqq7NlpsGI3Uvcs9cmsG
pcMZGnXOmP7lKOBYkc7bhQ9hi1aYZYRnriisEgJaiuW8i2FXWdBX4nK59oSwAnnszuuWBueH+D4O
SBAJzOXghe5Jo2gVuEbt7vKuVvFbUh7K2EAXnXa+hBmmTduuuyQ8Tdr8fjGNa9JTb+cYZkkRI/VA
eIyeYKhX4+T8VOzyvtbseT1V+o8yyraBvpzGo3kWpcP1wDx9SZIV2dXbOSXk0fT2LnhqWZHLXRWq
LzkKcc1qLutl10Q11tfuiCrR/pYo9a0xsnyduL6Nu9xAqrNpGO+tx69zlmoflYFvVIG0YkIYs2h/
kIK93FGNwTTHvCt0v6uNtaqRsTi7qV8k4c9pJrjKCe5aLT0jlR5HBG36PSn7dx/O/2EdEKjpP5/O
tw+PDy/bH/76n6PZ+ITql1Id7JUCFrXr30czfwQ0y1EEyYZjTeVA/3M8Q77GIh8ElcYbKYTNI/5z
PPNH/EILuq2hgSSQb/Nf//uFwLM9+v/PW4o3MqgtwnYoD3Sgas87boA6Bj8kalCFOz3ao/FxcfWr
xhhuArM9KAUqy+GblfchCpH04Frpno2KZCun01cmqfRZR2w4QRuGMu7ISd9H8aNZfG1Ca+82JOqp
zQ2yP951ormNBURYC8+yuTtI/HZcoTZQ7WYVpM02NW10Qd9UxdvlgLFkDl5GqBPUqXn0AvtCjVz8
FE/ilLhYo7+ZbILOG3N0f79Y/7O0/887QQ+O9f7Sjsl42PRt99DFfftylfOTf1a5/gn6qUsjTxON
U54MQ/4UoMYnVdU9prY4XNgmEoXnq5yoRxraP6nI/NHfq9xkayMVGSNmVA248h2t6vdW+WtTO/ZJ
TwVMgp9uoYI42jGZS1S5PuNyoSbOhTnafhIa1xH+4swqTuJ5Y/Y3ukJW5tB/7UnoWcL+diGpJVvK
fZNweIY5YK/o0vJ1fD3o3rrHjMjONlpYn+gNcfUVpK/AfCIQAohiT9vfIM9bwwZkcrmsp37Cl7+4
n6dui6D2jpMbkyJyNStms8T/pcpPBtYb2k1mssPNkjtbwhVwnmGOOlBuevmWRb8ql3zdjhl6NeID
lBYqmXJbBExs3ZiekujNLAeITvzGKHc9aaCGUn1buuFctbtD3IPUmdpWDauVmyyfad9/JWV7KEbk
0jbRSws++PFySUZLbsR+kg0HxSaQ1ok3hT7+5nH/z5v2zpsmaC2b/zvHSPe/zh+aLn4RxPLfP/Xs
PeMdw7CWeHGB02jb/n7PNGhPokgRW9sX7xkQHCvf8LASxO+WF/Tv98z9pOJfAkkHKbn4Qbj/ynvG
73lJ6yD710VQJD4fpKio8ufPZo0cV5OT1o7hd8ZERB9kxIJTpf9IBHDcUWKgAcsLuxKxdsFeWf78
2cfEldE2Iz7CvkYO0ljM+NFeY6+x1bQIAgNpfna2FdVPVxY7N/aAdSAW5QTSnZD7tDYNZdcURHD1
t2Rt48uLB9CPJTmzAZ7SboRAtiIuc+1AnLThW1Z5ibH1dTT0q3YxiTZu9jp0YWdy1iNlrF6re3cg
+Rfy5LOH/wba98bNdDUBP4UEhIOXVIHPvqXSOCgtZsI0XCbXo3HOSGAVTD/f/5BXyWjA+zws9lih
/eu6c+wQHWoB8v6YJGdNh0M/CE17UVEeNOqwT9kp4mrVZFa9iQbtSz1Zj3VvX8a1WazReWEGdNPP
N24QfnZzZ92xU9k/+/JX4n4erdBHqIFOdiJXinBT42sd8igGJizxVi8tWOc29iIGTVZw2nePS00U
aboKqENi83EZrzvb3PaecTJxd8e+8TvdXOUNkfUMokKwNgves4rFQov4JE4VJrn5oQ30C2RBT7r4
vPoxDKQHm8vaxvLIq871nNE/cOlMbEil3qpEqEMPXMH1WVtMBrtoXpWe7QeNRtN8QjTyutPXNi5M
KqbNZvwrJarGCcnJxdXMyHsmWhbeY9cwySGXVOtBmORYV7VDtikioFmaNlv9CclgXXQOcePZQUwJ
bXol19wE87wuKt1X8+tRhytvkQstZqP8PEnBKTFmRcR0rf+8tB0UcSLnvJ/kge8beshMN7YJSoga
9u5YnmcRzucwpQhcNpef9qT4cYl9X0KXBp3e6vKNdl1H7Yaono03BCcjF1sgG0Mog8pWXw+RtoJY
vzN6wNaau+3kmylxriuz27m2soVEv+UEPS31n2Ii5XbaKlAel8E9HdAtO+QN4ytFvNdKQSWvJUza
82Jjz1/IVF0IT6k3c9LsjSRmO4B34aoopHG2murzKP625NzPBmy3IcvQ9ovWQEO9axtayJbQOF5w
3aMpW1YDmdGuG54uMSF1840xEW1DUmuyDCemMt4E0XyKiwQ4AcJzA3rT2EMG+BGzUMq25znc51Ej
BHMSHL+m/bVF8KTFx882OZYKbmvZWjObLUIdYCUoona7XtTPkERAfvULoym+FaV5lpQ2QcTgD4t2
adCnTwat/owFBCHhHoR2ia8bCRFI8hY37H5V7LgdJxPJ6bF3PrTaqiDPEcNEWJ5ZfD/ohczt8cHw
aNP6QPlwYPB6VsjL7UDqY/8XDsrRvCAJcS/0SvYQFZWIHt+qLRNK6OTEy5kmWDovbPItDvtV1xHz
pJw2cbRuS29lgg+Mm8j+KJzzjZ37xfUw1nm+pw11HE96wc6dzufT6K7H8lfunXbAMkru7SpPw2jr
gx3uzW3UJVwKAFK1zWP+y5I3VaWNM5i8kmEA9qvigChh1z7to//uguY/CbIWTeY/FzP/l5ahecji
F42x/MjvSgYi9CcPbtTvFpbR2586Bp9KWgncPAywbEGtaaX/uylWNPXTk0jNs0yNmR0o9f+vY8gG
+MQ6Z4iHh56IjPmN/0LDYL6EWPgtDs6ElFkUUhQYr1aNyxYZQxOfTpcqag5p0GG4GJLQGEiEpOE9
5BXZyCnsjGtPGwlXaQPzJDG94oR+9ySd8vYawqKxGjkP8J+Z2msv/n+MXVl3o7i2/kWsBQgJeLUd
z1NiZ6h6YaW6qgEhJoFA6NffD6VOp7r63tP3hcWWBHFsBmnvbwjlR5uEqe4WrDDkHSsOF8oyO7jR
2Fx55yYLMsnyD9VDKaKJio0pYVwWR7zYJHhWb6LSb770E4d+iDB3B7P/Y4P6JNCyRfulz9IKwn0R
O3YG1u1JC1DLv4CkMS/E/fkJTEY2AvMHLOWgFYfqLIoGv92/CRjcVWRac4SrxD2a5fSihEx3kKKg
iQsd0x8tcqUJF+IPiVTgEhOb5hEW8MO2bwdv64ZZ+ujCO3yJ/4t+y1FZLSKn/jFFOl/4JIFZmz+2
a61g3Es0uZiiqq5MTNXVo+klnsButk3prPel2gCvx6739mkKW99i/g5UDD95H/nqS9oX9HGc1CuS
gN4jHC+GZJ0H5uQXbX2GL2Z9/tirwFGZ6jenjclrEFbywaEQ4G1R9nt1vOmrgbn2NRIKRsUaif64
3UyeHn9koisX2mHNs4kBNvUzCHTmEEbcdxHnmwoulk9j1UArMefkvWqB23Wn7s8odw4GReOvJU/W
dZngORSx4bmu4Z6aNtnPPZOr4VlHBVQYg1bcYT4Mblt6F53qt+6A/LkNYa8dXPsgfMj6ML3bpiZu
30IUAk4OzGnvE6thLMIVX9tOXGXukrs9Qg8KwJMbl5s+K/qZO+7GJ+UNajNkA960YZOojW3E5fbg
AWV1+IhG0SEJ6lUtlOEjcM3zBGLOz+GYiy+A5BXIV6f+uhPD9LXjL6nrFh/NzdxsBh5d2nrskJ5v
AQc03mujynrfu3CUN4q6X5AEeI90hylLG2WXCLzTRT5CliSua3c5VF2342P5teUdoIFVCLtZA4Vl
kBkeqc+re+2BsNS7zrTzXFc++ARi7J4TZqdBivtE6uzmRUoiW97KRceHY83r8gVm5tD0dDq5UUnv
vVJRbsakz74lXe4v4S1TmTtUQHNM9TUdQZABDDEZxmRNFY8wm8M0QHuxfGeRuSRuEN5jOIrsgEEn
QLENEiu9I50iZJyZ9texbvXWHyIKsl28iQnQZKFyaqCyKhj66YiDZecAIVvial8ODX47eJlC+3ze
1AlU0AtoyH6ErOECdhrO0Xba9iKFOm6ewzmlDIP0ZDdh7kEMX427zybu5dlHp21LRFCAPFkDvZTE
9FaxNDvQyMiF9jS92Q2v4BXGC3Dqq1VUuBp8y2y4URGGGxUAOM5dFiPtTRYa4tO3NFPDTY+Sow5H
MhhQojYkxumNNBk8l0PYR/c6LO9Ryrc5zNbfjGvcben58uFzWJmoP3557/wv66jo94cWxboG8A6s
R2NYuv0DAZtLWuGiSLOjnDiFr6coAEUdKQM6Ua/KNHFemk7zVSCY3tnQoFbQNFlwtlGr68UwcvHc
w6nqsW8Yal04RlRVfvQSFaK8NzovgwFdG3Js5sH22jPiQTZ9nBGvmR9+9NAOOQxy3SkxAL6Nzgml
fedECwXrH6mzGV8BBSjbaLtNZCAwFDJIWATRuoV91nM2Yl7WFk60HoLBf07HGDSGOUwbF9dViyWD
rFgIDG246aHA3C573C8LePw2B3iGujfagfMMZRofayeETqWzm2nWYaywILItgPAuwzhNtkZW3gx1
6ff9APv3zyEpPAHitHKunnHA1zCy35bSW6qkJm8VwHSbAjPMLcpz5Wsr1cYVg3nP6o7jv8z1UQUl
/K5r+m8m378VmoESAw8XzgUg8WCu61H/N6RzJhQduy50wPUKInhNKNADYCTt1+VJzQHkuH+0Pfyp
/Tglz8grryBH5T0R2pNnB1HYR4gy13/ukvCXPghRghU0QPBv5Fh7tF0O0Y+xXtvXvH2vq0b/bLNh
4G9CDfv4la/g7reoQbA6ZC0p74IDE++0oTzC+q26J6QCPr2F1ajtZVW3qymR/gV6HuIxYxAB/jrM
mnTOoOLXJLmIaCzf+QhjitGrkz3vTP+YybJf8AI8NpG390R08d0pubcJx/cc7EUYk/vFa8NAEJ/H
hGrKlqPh4yX2Rw3pb78DRQYd/zw7MlDQtcLvSd/MSLJTXde4elz6mNQ8uaIa9pbj+n7TvnbXMVD5
G3sTz6Ngy1rvyyl77DWpW8BECqzN/toEGunOZeYAl8/JACfK0NnxAs+Fjqjy3tJ8VahgeszmptaT
DrwHIWXPClb8y3RmBqX9OpuJYB2DxAfgZwQwNKAdfsuw6JCNWqWo+PMeIBmTueMDKgvAokeqYisB
L1LM8uqjbQvmDrvnwZahK7xrSsnwLamR03BF/4U4qliPAxzHiIas/ygncCjnEY2S36GpJW/+0GsY
tIpuHSH5Yb9XUo0ayd7qwQfl+1q2uBebsq02KStyrJsR0kZkNzzT8IPr5JL0oGCbqYL4PTDmwCm8
mNgZzoIE32nTjy8iD9JDl0Hv3p07eT3CNDjK4LJRh8Vz5x1p20/Aq8kuXgXIBy3At62LlWaAURY+
y08RUl+NTBcAQz+PioZvUCQzy3R0psc5gbhWHjWHAnO7Q+Nu84l6SwhJVQlWbUV0nEy0ZazNgUxQ
3eq/P8SRPvztxwIXDhZUyN+jYBYz0PT+vnTkqDXLoRflzQ08d9P6wXTs5o3Mh+loQ7tn2wi4JAQT
/N1n0+cIv/MARLc9MuzMIujSCTSE/5zPE4ATu6Z/imIOeILMCfAXQKx7On8eelNebQRf+7CKX9qC
y2uTVHcHrqsvqfTYPmEKlglz2Bit13gQz0g3hGw+X1FKsrfhfD6FYsPVRpB2/ut8TjNeWLYXbn5l
eEKdPYdnuDkashqxml8TG0aKHzQFrAXWQendboCLFmDL3AKdhVs+Rd4C9rD52W7qSPBzF5gJ6Qwz
rX/rsKFPGrXslSfOOsPF2/RGv6ZMORuXpjCDncMmAuKmrmh1sCHl4wZaEcONt5o9+qQ92+ZSdICb
Iym4Ek7Z7ruhbXaDSq9Z3/s/xrDfFmE8ffXalGDm4BXXJCExkAOsh31GE16BRO6XyUSHd99AxiIf
x7OeWLiErL25iTi8p6LrIawA510U1+m67eDAIOZOsKgAXcdFSUr4MC1BdgkgHBHD8dZ3wos7uC+c
+S/tkHpfohYGAEj/kl0FptabF5/jfnK/kMbptlWSZetClGZfuwkI970fnkTThad+SqMTci3rAuLU
B9uO36JZ45EtllAAjy9uFc3QpPDR5w57FCbjh8w13z6iub3znXKDicq0ZK2PYZ2bnUC0P1EzqQxk
ge6Lwu8OUAISpTYUpcwPdekh4yinAWZJyCo5sZ6usab+MYGnwcoEsXlPmACPpU5egiwut1yC2fXf
78BZCuxvT8sQgAPUCOZ0NIoJ/u84LlfJoK0Tpm+OmMTSN+OfYdixfeT26dPHRoGbmYvHZG7B9w4+
Qjje67LOiuUI4vOmgbnd0g4N+qFZCT+ot2nQkWuvjwwro8e+wINfj0aee2HWgjcbIvFwMZ45mkQa
/LuRAqJrQtxEEECCTv2e4Ke5DG7SXexeoduXxAyz9zJEI/J5g3ku+5cv4zcgLury8AQCoSqevXqQ
xPh9rqFyogIFQaxb6jU/QtfRN8bkdANGfQUD6ugazVFNAF3PZyl/2+n2BpXyilyd+dq1TbKTfwQ0
aY82IgC9ANkig0vVVfEW1cBs6fuJ82Q3Oemeeto3J+q36a1BWhikJQ0RiNgp4DaduwtgctShlEjV
LiZdY7FMOfAhQQfuzhy686YGB2bdUa4XpkKSgmTk0pW+/zxHIEqRS4M1K3zG2o++v6LIL/7lkY7i
wm9XFIpEqDxh2kbB2Ye12u+PdLcswgnp3ae4hHGKYp6/ULLRTx0Q0JsxZQACQA3ympexWfq0cN8N
dEMiycsfVRX+kanae+4Lf5aN79wDn3h3KnOo/ZNejc8pfSOxAH7MiGbRyQGPAtqkBeixHiy0Cu8h
nCPoHfOLbbd73MgH4snhaJuKqkYi3hT1RoRlcnaL3KzdMQ4hiB4mZ9v2sYGj9HkIrqOJogXQXmdD
RrNtQk8hSw3dF+T0+XdW9tDkbfyvJaormFdM6pS1IJSjKoA8gAMwDxshNVTMs550Fs4pxARtl2TI
DTRrGYRrI5Ec8LD9uUkM5ChsGMBtEqIcSImIiownoTIJ2WlgHR0gDXfAgJ7aERw2LL2Angby6TL4
iXdR856a8nqF254//NYhiz5HDcLBTGceJ+N867bi7DWphtBZhDWHW5p3WHJ0rc+/YTqdg5bsF6Du
J8cOTizMycThcyNTKQ4pJEYY5FgWDnX3kQ68o0hbcq1p4l8rWellkdTuOvNbtQ8U/JPGMRJ3407r
LpHpWxOO1d6pWb6yYRDoCFe1O+3Lpg4ehII+WTsp4S2mpKghEQUAY0nb5lwNKTbca842HMfaA3sa
Trt9Cfe6BUyazK5T0JUtUuYC0oc57+Sy7ItLKhjH8Pa7E9IfMm2hVNMovslJ4O56XfrXeJbdnIYy
fjFhvhVhDNMrVBHSkwFg/lgoDW1ZJ+Y7qCEHu4/Q9uQxT5YmqTUENrMRUDE2PlZxnu25iUG6d4z0
HgrAEJcf3W6dR+dITM6JVNca3/EC9YfyhPRpCZVZVV4cA6rByM4lQY4UWTS0eylM7iTUovHaWGkK
YGBKJbkMRSs2E/xGjgGFK2cx0hIfrEuOvixRTIkLDasiAtVXQswdDiHOAkt58aVLim+lAxJilFbr
QMRRCZ0pmEW4qgYB0l8CsN/vJVNxCY0atP8y5GPXDvw85OdQOeEJn+G2Po15Jo9hCztx08F4TjRx
tyjCBD7UtQ/JMxRZ8SX0ex8JqA2mCeGjNHG55E6v3kuGGQjlzZ8hcmtJE+dfox75oroxyUeC/2/A
qV+BUnPe+W+vP4gEYdoZwb7Bn1Fbv+uud6KToiZ5fU+rDLfkqLwvNXBMSARl9ako6XjzEsBO58nF
BD2MB+ALgVaahxUtEliqupcD18laiGDaxd3JiMg9Tkx4xzIGAWPRFUAKa1wxZwV8s+qa5EeRi6+w
W41ehKHOKs6Nf+pyLKgiB1S9qsuLdY2CDbjDqn4F2yRYKGBj94pVJ7ch39OcRUCx9BHK3Ak8bmJz
RYoouoWkzlc0G8jGdqLk7YGhHo0LGyoHNaJ58YpkWWmOkshTILvqEap01WMJUst5SrN15WgsZt1z
DDHhC3Kbw75ribeG8n1wn1wYN5IsC9dhAJz16A3It4wK/n6gZppV7oB3IOZEbTSJCXduEXxpMn6Z
QJa+uWOXnkgX1hCD8MmXZECpsajEsMocB8gz3n0pHFV+7Z1gFvbHZE7gulpKGQ43X5dYsyXViLxF
VD304N0FTk9vA8noDXN+sBgS7oEunze3/z4zQgpxBnL87eoA7h4VfsDn5lcaEk6/LSWpM/VdQ8Lp
PlBMLP0YTm6hDPo9RBy6MxVsWDHQTd5MWFxcRfUPLuu9wpWzBAd4nnLG2l3Go4JYdQP/YKjpPEeR
lnc8DdpdoJVch/DQ/BIPPmqs5XRtgWgHt7Pk4aIuXqCiJ35EGgh6hw/k2YzgiUid5mdg74MdyUHm
DCVUv3mB2WILjv4LagoaugkQzMsDN7tlNMqf4GNsAxhMSOjt5ckOZJkSFg0QLG/bJn1FghlrWgOr
JZpFkBEuDVSV4vhOUs6fQLXctxRMyRo4p2PhNhC3Jsnw1MF3E8xgcwQNwByLsjbQ1fjP3ghtioy0
ZGfbW15/z5A8309RpZ8YioId7fI7VwAHp0zixeEM/GjbeuJma9VDDcOGrds7x1Q375PJYF1I3OkE
PFq0QnrHPzCX9deyMSjCjjQ/+wa0LTro8OjUgP4W2zKowqNtsHvh3PXRLyiQAwAbF5wHX7Cgweyk
ar4FLaZCQ+VHRxT8+0vtZMiozB0UrCEsnfqXpmVsozqPbqSXji9d5ECnPai/hX0JKmvktxdmWHKM
G8Px4kZH4xZL38X6I6q8cj0lqbcrsmy8hbz8ZgfInJULKM6mT1gZk70PQi70GFz1jvTax6nTOABB
sw8O0tX+tSsY4MnzqX3u3uCuEt3joQevdgK6OZKSv+HfXH+cGsKHS7ce8nOPZPk5ngYYUs9HStzB
uunStyAB3gWrHX8r/Ti5u1UFEcX53xHG4NHM3WusCDv0QpNVW+TxG+fuAsQzFLqrcS5dGSzX5k3c
Nv3JhnavQq5g1bpeAQMmdNhN1sS/jjMaBosMhKQFCaJgWH2ea2giBzrtJeRiUJLBm+c/x/1yGgXn
2SgvDsBTwUlznlaTnB5ipuDnkJdIEU4M7nCyyLPVLz12d6wj4BjGtKMHG2Ny8J5PEV5Z8yls00e7
osHhc9gvbX0GeEk6d6MukS2pqvqVHWjb7EAb1gYVQhQ9tuCKsYPdFPMey7nET0VnDtnP9iFtOzhR
zDFUz+XPXRs3Yw2puLkHKeRmGUB7bmVDey67F9UFZK8ycStCv70hmwv1yIy9TWA0bDwsLNbDHBo2
vICTMTySOiHXcPDfWWvoWx5DQgZJG2djRyUd34VR+Qj0O4RoxjRewb9tAJEnnE4G5MOT3asy5q6l
rL11l+fesQlC5I38730fuEfaFYqfc13RQySfaA744UL17xnP2zUDNXzfhYA+tt2+zTmdtnHn+HsN
LNOyEeDfZA3UDLn0ihMIiPSALGP8MDgugVaT94dXd7PAVKk2JtRfJeoLx5D15S3gpt71ThQvgL0G
CwMaDUeSwukxj2l5EzmkuKgThUs7+OOIyQUx0WXISeD4xEyQVMCvubKhH/b5ttUSQJ80GM6FnBJv
EUM4Z20YmAc4e0A2kY+kSlDUYPfZfjvUdfvhrKbmWoKruRv7fDzLCbZZizhuxQlqvj8PllnPNp6T
8I+/YA+zo+taom5g1vh+sP5zu2njIW14TSqvupKxZAeI/Jw+m2Y9t7iBJOoIZirUCE1Q9k884dVS
qWL4mob1KQ9m2ZYRGkGDJNX32IAfihqjfnbYBM8hGnRnV5XNznh4imB2/RpHOX6gSrUXu+k1by8X
R6UtBN/mVpME2ITfHafMz1Em8T6wTZPPVtA5ZMcMVzNMGSJUuPsICoJlMiwFpl1nN03jY+9hJR0A
HP8NqI1c5/IbUPTeyu90fcQjWV7KCgX4JujYtxaSVRUKIW99G+ZraWB5m2uWPZUpBzjHjqjoY1ml
9ArI/QEqlGRTACK47bBOA/+fvpi80DCXcR4JqefrIqpneHnKoRhsyltNaX+IUbpZANfOatBR6z9A
UcEio0G556Voo/6I5E29qUeC2qg3+DcppHhsoalhI9sZ8ehPcNIKqOxjExUD9iQWSWP+9tkc/zXA
tvmsEgUUC/9zAC2eWNo0kMiUxc/2z2NJH6G8auOK9+DpTLsekKTnFNXPFU1GZAsS6DKPHSBQqa9B
mptDF3ab/ZiB/DZHnD5Bl6t7duA0+UQUSvFzK9Ojfy5htmwjlDTSQ6hQH7WhkF4EhVM/f7Bh7mIJ
7UBAK2z8ceemXlcBZlSHe3jS/txI12F72LWE4BdxdNseG7tTA1Ipm+0D59G/jLHHUFy2ECecD7f9
5eRBPkOP7rZF0QmGKtTfQySSPpk55T649D2RmYJkG2XXwavrownqdmU7eAgdgXZQbxwpyo3jQkXa
48J9Ac9oZwcUWQ72rXGmE0C3+Ir8JF7YjiCJsBLK1R31b73DcytfgzFMv6ZIE89/MsbNPqdhf36U
TqhfPsrIFbsCb1HDZo63KLxw9p7ho6Ay9Y+PUrL4l4/STt50aqpeXlrX+SFrfp2Ckh9Dz9Uvg18+
y0HTC50jgpJtId3sPumhuxc5A9MKzbmn+LUQ1c0eInwqjx6cMT46u7IQu7ZPxMr2Ml2BvBcMzRpm
SOkjCFp3cOyAzSwa8IZnISc/7opzVxh/B4PRals2orhyRrJV4Yv2La/CZ8mD4M9A3LQemh+exrrV
Hj2AyfYQwnni42jUReHa3Iw/j+ZZ0LxVY/xcijr4k1K4IzvND3eiBQiDEXvW89H0r6Pt365Q2/r4
2wbI95+PuYmr5Fw1EYTFfJRKsLjM7n5b5gvXKP5d1c2uHKrobZJj+eDAEe/ojkF0Al2yRl0kg+xH
VAJJjKGB17kgbk/JI2vcZMscAdGJ+WyiB5/aDjF++8vZ8qosjxR5+lPlMgMQZrlOkj54TB1sEiRN
xzR3cWnnwaMBwOjRSdtNrav2bEfB4D6+kulgu+wgXBkRRGU68AKxSlomEvaIGRnBa5/P+jFkQrmj
imF3ELcTTE6SmCGrQ6Jy/XkajYTqIsNrYffxQeaDJd7ybhkgHWZP7bY/ZFx0SMejrzYiPIPV9/B5
itgEOZZP2bfPD09gHLmpOW5DMNVOeYwVgWrzHmpMKrzQFL6lFs9kMMXrgiSBCqTTPvxfI5ziPrtG
9Vy6e+oUEBhi/YC0m/TGFTJWCgA+mpyRk4JL99wx05v3WcxPn01mRNGjD2Yv6pBjllCP5VE4Fbvr
AN8ODMrkls9hzn13DaWW5qFAsueuNfRxDIe9Td2F9N5V+DkG1322hxpayFstv9suTNTaZZRHct/c
eazTV7dl+TUs6LOtComudfewQBqXNlR1h7V075q1DTXWaaB6kHgPnQXyOEXTdqhCwHDjQa/gb9td
6hSqz3ZP4dG5SuBLtMIrqbvQefNbhx1Mofq8KPQIqLRryCGD1uuBiTI4lH0JFW7bKFr9qgsC47rP
NjvGjv48xAlNAuHuv07hO0WxkbGL/20+tddWSPYDtuaMdbIAXqHaypJM0IvIp+vYVE2yKKtV55TF
lUCq7mrbfRQGFxEp3c3PEQkttx0kgj8Os2OSMZgwFfo4NCbJn1VU5k9utYnhqfmnbsmbj1zGKyA2
FTTURv8SQLBvK5IRnlBjq8+ZdkHoQS4MF1nGHuqxbw8cd+XBy8PZr/GvOMZz7qHWtPtosx0QYm1/
jjF2OKteXaHIsZwrPpD31MsQQDsgYCCovqmbXiE53C7IXBQKTV4/6DDEBEmK4Bqn6Y0XY/PKHFLs
E8i8g3ju1WAUAT6P9Eiysb19IZsF5GpDKGsoWMID9fFAmdHApgn9IInrAO48sHFFqTOe7EYLqR8C
wEwWNWswVdFet80y78XCGlqRJoe+gvq7R5FpSWXnH0fvLUXG5T5OzRK5Cfmko9a7O7GBAEXXk6Pt
ZIxlq6FHucj24i+JDYjhdGV7HZ92h5wDjm97M0DwFi0mrUuBpf4zSZCgncLmi+JuAJU2uGHZEFCb
E49LLF2BEDwhQYb5adervWmgYF9Qesq9abrLiDowm82h527G6evcboQz3dtkdPa8HS61ml7jMUpP
dkMhLwi9jDke8naW06zFYqR9/UpDzT72ukz9upc6U7YiCcjLLmb4x2neeH08HMH6hztYT80irdlQ
AXQ+/uyxY8omABpatME6LT26+2gLl4Sa4miHVlxgwOdJHQEhOUxNDTjM+BufHb8P5LqVm7BMbyVp
Fq7XBWd/3jio2X9sZAm2QpTp6uGzrU/1bA8ra8wCK4VbCi8DkXVbMuj+aje2HSBQ2HQVfbb77AiQ
LIEtNB77n221ieBsCGYGSxk/23Zkn2ZPNWOuQaV3zO+x1mtHIAxoDQqxy5KTF8L/jpepeqdQzw8r
n3938XQCNSQMH9M6TSGfDxE/PcMM+nC4T4PcISlCnvww76AmB/XuIG9e3USJIzgV0QLifc0rhDuD
NccUZT0xoh8Lxw+Hp6nHvRlVMjvFPRw9Vph01IcobSGwqppNOYbrcq7EBKJaJfHoHU1VQdgwysHr
aCfqQ3ATvVWvk7Pdm4oBfmmy+/bRzqASOxTq5I2D2EIHWm5KsKVeSYMyY1rk3yqoaCx9Gfsn47js
7IV1ubTpuDEZjnjVly//y5F2AMlTf5k1yM/GyFKs1SQc2JUJWEh+zlaDnAz7ARmSeWr72WwnuQ1v
9Mb1IdwzBNCCH1Ax6FkbNfOvHhzbXgfHet7YsK7gNzlpqG1NXZOjvJSq7uDn+SHGBHiFap94zkLf
2+Em6ZaND+Aa8D4cSGG8D+Qcml7Ss8obsBQRhR5ILUgLXJOyfkiiNn/WKIA/+9lWir69pzFaxgJa
fP00XW1XwYIfXuNWcBgnGA2N2mUASNjedgqPjKtIeMHG9gKLrJH6NAtf+OJ1nt2DH6zGsr1on37r
RFm/BnIUu7KY1Mp26hppG6eBtZ0NxznpWNZtcM4XlOFySZGJht6iQSpsoF/dFoLdNkIKPnnslg50
AwtkVb3mEDL2rhnEJLOw++qlQCZHEMXYCEdC9wgetF8KrI5YFn9t4hpzJdhWbf06468mDh9suyry
HWMp7dbQaYD2gu9lW0ZUdtOQ6jwDbLfvw0TBtiCMvZWBss8qAZH14HE2XqNa+IsGwjnfhoRfYkaS
50Fm8aZlA9sM+EVeAAM7438HhsgHQYR7bndNc0EPWaTZymv02+CUwHFDT/ilB0TSdIULf1Sn2ORl
LyC4jpCa5gGpwO65ZyTdtRKnNi5hj0PlZkBYRfE3H8CmhCj3Rza53zLKyhcsu9WDSTwCJCSwjF46
ZRDDHJ17lUCmKOsT90ejzpTU3fcKlNkFpVO4SpRxVomJo7PHAYecZlRnHgzqQelSbxtOkrvjurAG
0qJeSuafStzkwCVFKFTXWDlMqjBHp5D8FgL25c74u4Q7+S3IwlltU8uFEOILnV+q9s3KWRNtIZhy
t5Fb+sos7AvZxiiKZlAHQb6mU06GNxp1ToDdkk2Hdf/GiZLpKww4hQyiLxQVZGRITbbpSJICvQ1F
ZgGnmyfVNC8s0fJY+9P4FPdIvOApeG3nyDY5AYlWHnJ+Dzb8OCgHxZeJ4JgTsxgDn+3tBimhn3uf
ob3DoVMO9vtndwaVeR0U1VNdOmQ68gbZfUXzFNKggw92UtB4clFxEh/yoI8PeFqqTeK6NzE3fbY3
3HtxCKr8Tgsp91Xme7CLcNKjhpjPuXEE29dEvbUigkR/HdUX1KW7XZBKyPXB4++R9bxfghhUv4Op
Nn8lyQ8t4oXXBvRqGie9TVkF1iEFHapzhOALQ6XZjbBwP44jdKJTAGjfaN+kKxxC9n2kp7dyONMk
Vq921AAQ4DIFGvstcx1nWYosgKWKuyR+jZlZmnnH7K9NpNxx7UwlHGq91juOdOyPXHnZSrdRcasD
Uq9qQFZvqe7/sYficP3/GWfPYubzoWD8j7N8nvlzXAZJFIn3dDL55RWr8+oKm43qSol6wuMuBagH
TUUIy6sJnIMF0fXNdFFzbQZCX6Z0V9TCATh3JI9DSg74t+mLBNjo6LfIVdsQRiRmm+IXW9ljqoHI
BxTy3Q326MvHU4eME0rStjpod6e5ZGhsyTBqsrVk5ls0gsgq24ekEZiiD6kkqyQV30GPZcMTxLsf
DEA3r7r3IsjfkvQVE9Jooec2u2fbbO//OS4du2NZRZCU6Ue8hRdA+/YrGuF75CTFnG6ewA0iW42i
mV5Zn2a7NsWMFvyZ6SsyZKBi+r+22/F+ry8NfGf3A6CLv0yB3KTvNqkHMfPPuZGoGNlliTpDe1oL
TL2q9rUukIlnYZs1ePZ2kIbMs2cL3B0VNEgHmdwsqHeOKmi93izgtxKnNhd4zVDoz82rranLMbtp
6sXn6soutngVxCcfNiu6QaUdKs0P4N6PgDDV/lxKqN5wseLCnt46pJ0gBwzJtKTFBJX3lTgnjfp1
KDQFsvl24SbIdqiBoGo3omgXerW/aLM0f0Qdot+n1ZSCTEH7NwBtt2wIxR+fI0C2UPtmFsfvuctf
x0GtRL0fBodHG9JE+QpoFroivknJwiuyfjPTPJYxoAss6tijFLo4eRmy8/YnmVj3fYJPxaOMCuSa
/4eu81pyHFfa7RMxgt7cynupfHXdMKodvSfonv5fhHpPzemz9w2CQILqmZIIApmfmUKyRfNXOM+f
ytB+sAPnf89PUw+zHLnAtvlPF3egrdLgA2s5GccZl+30P3lo9kDZTdXBhVvCBRrbY5hUCtyNi0jj
V8o25TPrNG+Jh2JlX0jKPrYzDqlDaRWbI3tmBdLl9I/VvfcgbDV5cbWhW5kdwt/yC1Wa5k9Xfttl
ZP9ENxH1Xa/8ljfVi+agFYZjYnxt4I0szMiqvo0douroaXmHwDC7N5ayha7wV7oXVLV24mUPMw3x
aL6Xa1h5R90V0E1ml6ixSpXrHaDDpgm+xajvZFfvxLgxwyffqcZrGzn53u2NH3BYSkAoUGSvSa/r
m8oqwuV9il7U2NkgNpiJTFwHhwVEM6913M0/DRLmewqF7HpgwCb4HWUD0rj+2UbekO2GvbIGs7uS
r4d2xvn0mFTAcRMLGkurWdGtpBYCuXbSD7Vps1XxJnXvpYa+qI0ofGqpfm3hq38OxeBd7WT6TKpe
37s5Op246uqoDRvmwUbxy4fwcv1qNPbS60YgOPQ1FrfluGFZOIGiLs5NXRVneYUKFgBUu7ndx/1e
7JVk8HbYRJoPQjGDfRjhRyS7snF1Jd0Awy3JdnAmEk6mrgQrWLgsJ/e3qUGU+epO/F0PZT/WD9Tk
jQXgl199qII9mht5VYc1Rb/QS47y6r+NfQXkbdGg5Qvh1OVaBqhehyhmOtm+rjpfvdkzvdvnhLlU
a29QdmOQ8BOJu1JxlgiLvIBwTfcKyYZDa6I/WaM1/S2lAMgb3XKuaWYVD4alf8hxMwadQHY+h9CU
BCsohFb36LHfPSq5GiwHL8kvblVMt2mocfecn02RI7Gok7G8jF5kYL5F1dKf/KNsGmjT9SL005C6
jH3J/YCuXXp/wmPZDgs3KprzEFCdcLLih92aIMHMIXnOAh3dHfarp94OnYNe9/lWaXP1oQjhoZPE
ST9Y4s6w9czfIi5Xpm3kPxwFIFmX+H9uD3zLOpFtcQ4cpPJtFfbRvq+rEz6NysGJhHII0vTP1ddY
LCy8S7/6cg6nM2Wtq9pDFykLNM1tHj7Pujeyq3raR4RIiUDZX8XPPnf7c+SmT8jFoT0292STJxyg
pgAPUDuiIpT0qPYNqnvxBu2znXs4FZXHYUBAQAYdvyp2k5daKxk1oszEDIs9o4ymNec4szUcXmzx
8BoUIHAqM8rOMgpk/QxkJnrwE7Nehm6LJJ9rxecYps45N+LkDMoRLdUpHUGsMCajMvBXFzIIMhVa
ra2SACesRkvjaRGXCouqadcrW1VTtK8N/yib0OEq6hy+7K/+UJTqUWAkX5BaCZwg3sdd3b01uvPm
21F2w959eKkQRZXDVRLEZwz5wIRzan3zksDd+LaDiPV8kx9U2G2xrJxkd66pTk02PjdjFT7kQf2o
kx8nieke5ctUvjm9Rl3zhqS6O+crHS3EHmIeY2OLJ2vlX5PWitaNk8QwGLz6oZ8bOZYmCgmluZtH
1ygPor2me9ns8qFsLFIyt9hjsfcQH3xR0LNasDI7H2YQPKRljz+KkT4UxoT42eD0W1NPhx+N4pMY
LVXtLRBoKYSkQx5VoC0QPIVyHngv7fqONJ2aqxm/1VyBGKm1t3D+Z9ykqP76Z5oi4J9Jhn/9M/Wk
9z80F+0FkaXJZgAXhn2a6x9HN1WOWcoDWuqkgntBNuCvgOzKZqjFiiyHfhk0dBuECyOoLVOsbfQa
QNcIMHR372eo8UZUVk7ZjCP3S9d6+DBiUOb2VMSnIXd5O5Raho1d3X30mvOkII/w5IRZdEpd18cG
l3GRtG9BbRqPoQhhYg0lGafG6j5c7AgzreqO9y1KgsQc/LCtndrWE0Yh3XOudT/RDvFOOH90z26q
NgCbcemQwaYF1D8GKYooczQVZnDxQvPFyqZr4SG5Qo0UjpMCablrXZ3dMXh5IazxWQ3j+IpG5jWe
g5MfjTvcKtIZgJJSB6Fx8S5ZjR6ObV9j2dimt+oDj1YF8O5qoHR+ktlBqv95s8q1hUDu8GR0WLqA
OVuk+Mnvqr40XjI2PKuv7ljgEFQV2p9oWZl/oqDOY7WZC3Oe+xBrHMhh6XoP4T9XQdL8GZPRQVwM
N3FfFVW8kgKcbkpWQ8YqBRJSugH9KiuOI/XGpexOVrCxu2A4xr39HpQZvgp5NpztuZELmGLpv4VZ
4A5hOOJhLJpv5fxKSbS0xi6Ix1q+SeyEXFeQo9/gtQfEnMWKbK2zL+zABSWBaDCOhfpa7lCsIvKP
ruslZFHz/Lk1YFp5l3gKw/t1rYCy1Hqb3UtuH2xT808TR1A8Q5zqe2lthyyeXgkhpjmV+kNnvLig
i7+XrW4vJ+TqLmlKttgYVX1N2kF/cxr1LDOFozN+YmkQv2QTx+/KbNR9EwkL8wxnQ31oPAzT4N5U
IEZIZCTZD0Nvt3Zs9fxuYOR52jPKpc7DncFr2zE2DNjFtk2mXQbcKatB1y5hbCIDMlPRrGJCa6Ri
Wya77Ka28TjulQlhWNOAclILQLAQ79zSzo8Naf5VIcrxYyz6f40P8Ea+xpWuQw+sC9l0a/VwsEbN
1bAemVVZnTHNFnlC+UARGtrSXlTqpO7DbZe5CAcgW32J4na8VEaJ/FaHDwO7dVDZSOGkTVPvpwHl
MU0tio928ncIVHYvZaJbhw4k5AqBguJjSLrHRCWL2uZlczKBSyO+gjOQ1jm/4kGtH9C7BV2RmcpC
fs4UVhe1MD8R7bG3YxNwOCx9FgbZTyWnRLhsIxHA+U8cA8I//VjG+3/iGOTuu6BLjp1TIXCDCvYa
dRyDtTeNsotsxjCAuDRAiMxkROBlRXGuyS6G3zjr0a1IQ82zvwKy2+OcvuiwZDz2Kbua0iXTGkIt
/xxV5w1PheLJE1N0TIrAWoW5mX0isIq2ddG+USYghxa2KblSbH6hlWe3RrfJBhnNJRh8LCKdeLLW
TY2S7jjrBxRjDRvCjDdt4+rPUZl/E5Od/ehs56PvNfHs+yReBKmPgYTPifT7LVRGtAvytLU3tVsq
wJCiBJaeSB4zvH4WgJKnnRyDFTtsKNk528FW682UjNGVMmG9CQbeYn9fJRw60JtddRIQq9mY4jYJ
+kkkYceFmrl4rnneJQhmr7MigdyjKQFGhfcVuYbCXqpvItR8CfLOr3kk8mtEbnyotPLcUjj+ExBm
eKuMajjcxzBYLq7ugLuq3XrJ7j7oe47Y66E/nttWGai1KQ9ww4N7z8e579S4znse+5x4s/Q1ndHY
YzZLACequTJjxXRWXuzGF0cH+k4wndIJfxK1XPdNgy68AL16vF+i7q+s8PkDhS4yxM/DojWuYaOt
KpO9ZTqGez3Ak3bGHVG1DIojj5DLkz5fRo0FA0uO3i9ZfXrqiZazkoPyJjMLM3cpL8mrYRUGGWzb
p2m/NIbAvZldku869BD20G7aqxoHySoWavitTYMrx3zlV2fVHKWM7DNTyYyJiH0NmZhol+EGubeC
EaR9Nj6o+fhmzYhid0ICqzV70N0syEu9GX+iUtycOLtbT04trE1YJsZKzsWX0r52zB1CkdVL329+
BsCLDuNgVTv56xXRgP2JZkcblhpy+vNvVgbiAkOtnvTsolGM6Bqmub6Qy1U0Rv0iG3vtGmDR9l8D
Kd6uVyXhDpNzyMGPcICucNi42uRWSDZWF/ILHoARmsDHx6ciNcKulhkm/1fOYkB8Ydly0N+gfLw2
a4UzbT1o51g4f5q+T/UzsvQuOlfIWVWlSi1YDso5DhpVe3TqDu2c5VwUmMwetcIZwerRyCs5dm+Q
nz/KK6HrVbWw81w99OW76Sjk8lP4Eqabg5xPqjcKwMmya2L1OLh+hbyHtXOCzn2cXB3dX3A8criu
Rurg9WwGN99UVUO1Yc2zNzB+q7e4xNQtLJLuJKOBiYR32ihPZuPwsnOxd8rqhyCvnbfOpSjQWjyc
smsEeGaRCwKuNuJh5XoTiiLYuEFljF/0zB5hbvc/LWTr3owJj7yUU+9a3qmMQl909YBFw/y5WrXM
a7V508LaPOcYYSIiwE2OMuBcEDXRVs6adOT2yxAkhj2ayktuF0ikc7cZWuGpUAyeqLlbsH6uy2Ss
ebg9+y0ro1dbV4wbhrzWU5zX9w+jLt8dcLFe2g7IFV/W15TJQF6CpN0ZZ8LwHFU58tyRCX/on4Bi
xbNrMn8iyxHIh8PBvWleG90GS6QLWYUocjNeqWWfH5VAK14b4fO4zzSIPs23FoeMLSzz5lxpKJ1P
Qzs+FD6nZ/Le0XfW5B8oXkRgUsPsYBW2jqO7SD51fm6uC5mTQtDGbf3iWHsAyXOYnx8+km2iTv3v
uqeixV3k+kVHF/1kal23qnsxfTd+myCrXhKjePcsfVioSml/yzLn+9j5wQ9zqs5Bb7e/ffBC9uDi
0FCXLWjlud9Aqf0d8l9riTb84Qwo0UWm/Y2MywBvCdqPMhUYZeO6dRFlV1x4ZxYX2U2rxyA3q/O9
M1l/hmVXCZ9EnVRnOVveJ4dZ27AtCscRxBzVT7VN+HeT+Dpvqh/lUFHH8ZrNrzbb9ZEmmKeJVtkP
sVtdZK+38vooev2nnDA6Wf84KfDrOxVmyH3+fKfr6OxoxXTzO8fYQFQIyCVVWrwKTBtmoLe792Cy
R6fYGNBomwuh+7gZ7/l9t3eGTeyTH5Dp/gKRUrKL/gNkBOvWa+Y3OSxnkSyAwT4nPbP/zHIpHahO
7xxsUVlnc254gJxFCap7HYmeInUKuPIeydW6pH60/porY19dSkjlOkr8fCk/SQa+bjcyZEcE5NjV
oCg2GfnSxiC89ShtlcZWdmUgwbZ4AwMARoSh2rwxaaykZGm2ow/Zk3NTj7Jnjabk/DlQN0qFZXJ6
ZUeqHOSYnCoakMl+rZb4jvCP+lRMFgIZpENZo7yQ+gU0c5fj1lJTyoMbi/BaYun+lKlYn7aVaa5k
14qD/FFTnmSnlhPYAS1j9Ei2ZOPqJ09nAXHr6FUG5TTdbH8nonaOsudbrb3rRZIvJ1XvwYFjFylw
wMF32HWpjRrwaXrOJhcqYgXWinq7yoEwX+6Rcr6kTs/hB0rHpneimX6jUaeU92R++7tMwngn58n7
5LhsGpclKS/ag1kJ7VCa5jHSk/yGUdxC8cv2UhpdfpNDsAys9WA53lJ2g4A3esrfc6NnBqL6elCc
8rmRV2XGDjIbpsPX+Nc0eWWnFXDKf27texBV2QiW6yvwFRWeehhacMzpDDxUHaAKXtUk18ThjGAq
ZfOe5OqjgPr/u/b7ldDT/jviQMpimpWH/CZLt74H6TAu6nTnpMMtSrroUM3aDwb56neEfTZgB5zv
Q4JrmYgz/apbkXesfZficK2jg6JeC6N2vvdaH6zytuXYZwAWHGvg1DJgWz+1xIs+k0bE6xYa8bHx
RXSLcchbyAnaaCN/UGfv5OHrTdjrKI/prMCtLVAaaFjdxlR3lohGcDRmg8jCNQ8WXYngYssVpwSb
FaQ61JpaptuvQFA2j4UakHFIghDrVEe/1CHMwNbRP8dWi1Z53qunIcq7Wz7ZGBsiW/JpVcWPQg/d
R4Pi5wGYU7bGSsf4TFRo3bn4qBVwpF2e5vs818OXIS1v8gN5f2RLp+PvUuYA06vacC9CNB5CxFOB
lKMBwSD0LrCsSfLeowruRiUiKbJ3D2C4Ya0h0tZLR7Mz/IR7ZQD5HoH6zUcfPacAuYsiG7a9B+vU
7OtLilfSDee3Zes4Lk6pZu1S2Yfkq87ChzJqixlf24381S3jNfK0moWLIRlUlCA75Fn+buKik6/R
h7AXNsnu7f2j9DrXzwrQjcE2sk0IOpb0qbkCZ1m94WSnnnSbar9iV9WbiuwSRwUr38ioognYhDoc
NdlFKXLnKNqvsPSTA2B3C+VKL9ZPVWHwritAx1RQrZZ4V+onGZjmq6+u5jXnyMLr0yrq4C1ScHno
Ek/cNY3S3sadQbWeVdfKHjWIalLESMF6HNfBxFxIEaMcz+jthIni2ooAj4xBZjebMnDcda3jjI1E
dHII+Wah/2MaUo2R9j3StBfTypznoVMb6EYt/CQv6F4FlCw5odeADtnCMW9DZFS71oiWGcmrC0Bz
56LpDoSiNDnLngIZ4xIGnnMZB1+BEej6KAh1NmV5JCaOsFf28lY3bYWxkBNdu/g9DV23kx8gh+QV
+yKOBL1KKlxO/vonTZPtjetF6LfNn1wXLe4b8DRXokb90ul9PISBsR3aunEPk9KHiMLOl7JR2dL4
uHITD/G22o0FZkmAFVZhWKXvuZmKg5PyhgHkm763bmUutWn0DjI6oPcwFLH1Ysd1TbqMP7CZ8zLl
LAytusfyyu3r6wAM6jEo6hwNiOhXUcOVCW0cNxTP6O4njDrE9mHAECrDZPN+/BA2DjDy+BE5pnVl
JdjJnpyBhuKPNNXFqZjnp76rb9SBc7YMIvm2dHSd7aiLx3KAiuPJV2nklWxkINVydamiW0Ah+D/z
ZFRU1dTdb651C2B4K1BImD/ANPWjpcdHUTjaRsv1DAavxooWZQOgA2Rwatcp97A39IWduMOj1fWf
hlIPIM/y4sUtik/I7d4ZZ5ripVNrSrhubB1lMDPV2ZbMtfcySpG0WQUdpGwl0REf1rHwMQLPmpZW
Z5YH8mqgB4MkrA6y78dcfXXvM2Vf6YwcSqWqctqCzbYv+vpYhSlkGif8ZlZZ/NsbxLfeBgvj+sOw
FChDPSp22Gx0rVZP5DGgYbdTvgsaN7m2iufgXRjFL2NATbOou/j7GBp7SOuIQlnk31JfGX9Rlv1u
c0R9r+NS59zT6A9241Je9Mzq5OlVf6AMBQtL9bqraAvU89QA62AzyXDcdv09VEV+fvPuq9Yo9evY
LlD97dmWDyjbzlCNMFOZpkaQaudpJkz6+zS71pqXRlkYygi0vTHFrrDt7BqkfX6VV6OqwvrQkhw9
v5SxzMJvWa0L5GU71iM58R6Z7yvIUG3gD/uLpM7cPeeDcqUDwKI4aTmvHUbCG7Trw81UNc6r7mrK
skXfa6/NXb9CHkwbjfIykuJ+FTxSTea6T10Wmde0/dVqrTgmti6Oho23EkDPbCHHZDN5M8dehnvM
fMh9B1p8dIfntEdiU/iV8aajRofGpq2j/Ue3cvkyS6+85rFnvTiw7HQvNd9sk/LHXzcNYEK2oZj1
rP9zkzW11rWxkmYRZGbybGroAyZCie9XilUnz1ARUICeo26Els1f84pI/aza+CRz1LlJZbcpExt1
S914iVrH2PJrsREWQQBORSQ6rxVrEwFzXJoIoT2LuvBPoTB+6XOvBun/mFBT7lz+bEurVnYZMhI3
OXXW3114KMId83TQns0xTdEZAK6eNujq4PVhkO34oSfWp4U+8zOcZ3ZJkedu81GxvyZ4g/5p5kaI
TJHjYW8bHmU+TDaJoXVb0F/DUqbM5BjwnnLpZr67vefWtLLceUPSXjgl4+tp+QcTYtqrOoqFB2np
PW5MHjWl65cceKJ3d1DL5Rg91EY6HmTTUHG/X/01ZvtlkS2+wqgEeJswzqIDx33Yzm0a8mDW+alT
KnftqwleOXqbgdTr/V/OlmRufvEzXslTMT2KmYRf1+1at13/s1Jwf+AIpT60KqAyraotBFj67HLH
rkY9NfBwwGWMAwIaCcXQ+hvoq8PZVbTHcQQNjieVOmfGxveEVDVOD3l/FIrdvz+j2ugdAD93q8nB
eVmHXt+NZTQXmsMdipzTs2P738J4yn4kTf3RZtO/J1TDKFhpEnvtlMkD0qHQ2mZVnMz3ylM+Gfra
amBJibapboULodmp8HdWKuQnFURtMxIyAfWTb4pdI7PkQwFg29DqEcr3pZM81kKrz5AIwiecedXy
guesvkySRrn2iPvsSe0pWxiU9oMCVXsJ1a/+kY18Cb3b/jLyMloUVhm/NChWbVw/Uo8qxILzxGt+
3Yo6e6tD60UVibfrU4f8doFYnGzSrv1zZUXOcB8LBqU/6jhWM6moAFKxYWNWh7rQuhsQk2/bRjuA
05hWNoIwHxCxnlsxeI8c+P2T3aUtKJgAv9jYIq3om9FNNG1/5QyNRPh8A9DrbFl0fXduSrd8HKbi
Xd4weG7FUR2JE6G31Qsczf3quWQpOEb+iAK77/BgVWZWnmXfikxgrxP+3q1qaHtviD4S3sXPVeZg
GcBK82uvxJb/q5rYOOWBbT+Phe2t3Q6MdJj2pGq1AhVangk/whIHVOIHkgnFGntGf587Zvzqmbgc
/zPue4q/nxw/egXAuR05NS6qQc35afoFEl0oRZB5Nt5MKzGQ52W5QAXHfKN8hurG9OqSikFgZ3BX
KMKay7ipo++TP21GMblvpoiKbQwYedeXtfJiiuYsJwBKR+DXw3cuKuyrqWrtSult61FeJZP4/69c
T9vYcP7uSH5ZsCvssVmqPTL4sntvlAZfTCh51MgeMmqFj6ZlWE810rKIbcQAfErFfPIrNHL48rEh
10qxaSFmLfDS4+lzWzPmqOsBirPgdUZRYO1jCRoI1Px712ftuXcC7Zy3OKxIflJ0aKYs/MHShwHC
f42PY/MnEZ95vMvJPUf7geTMNgFG+VrF5i1kI/xQYy+4zLSuekPaGFEK4y0D73s2A/jACBgYb2Mu
uo3Vle6mnKNeA5WE5Sa6KOCs55vkrP95k4zCqfyfN6UDR6k0sa0HfcblRKKz+b4DY+tbCjJ9bWHh
Tq5leOt1JX1vsjjCqqyXqoWnfTRtjTQrrbOvoRkVQ3ZbITTik1V9mrQuNk94jarj8c57naYebUtV
Ad/oOikksrnRKhde4T+NHBuaztwF02Q+K5o+bQHMT+sks4u3ujRVdrrDcJDdkQUFfm354HnYyo1T
shxbr3iAN3SU+XAeoGwjHIOq6JwyLycVuSWf56wI0P7HmlwfIb9n/VLLUeRW69x4GYG0QjExzC3H
MuOl/3+7X1ENAusLEj7WircHRpNNp63iEvfUJjdBJACCeCAbT+E6y3FUzTuAScVk/+lX8xw5MfFK
UmbzffKWSYubh6+xvz5LdSdqHjbpghaBJ0DlslFMCiMNhOiNRG85tlM9TCU+FdQzimXloRPVx6vh
tYVo8FIqT6NowrdqMoNrUTs/1LkXpMa4j1y0JWSwEQMElbFVt5NhEY2DAjL41jHK6hIk2sGGC3tg
A0JJYB6q/rmK3BwB76w7yXETKc6Fmg/lIcV/HI+GwtskjRO/FC2S113khWucKOMXN8TwAHuOb6Om
a5j/GupBbjMt9bGEPPdWaVZ1UgwLyw21LdZTboWglfuA3EaioCvhe1sOAmJXuV3yZJl+hilfYf4Q
CmScsGnf1dGc1p3RVcfAyoqrgxIrUAlsF4HNC6qsLRta5LJ1ndROluOR5AV18S2C2RGXTf59tFtK
/Khtn1tLL69RpodLt/ey7309nlwTK4c+KYrtRJnswu8quDa6b5y7/Gc2dybDVUCczcFWmz5TMwLq
26gtwuCBuhgNt7tkU7KLNZE9ml6UPULfAY8yjMOyb+w/Y5uTM/Un/rPid9E7FH5r01v587ZHG6j4
mGpQnWTX1VYRyKY3zzfwyLCd8tYNoQ401rQfVXi225ovFABy6V4mzKtWUdc33+reQ+h36n4JyjPA
9v13bUKNs0bR5ELxtjrEiE1tUbLJnmqvHRdkr/YRL413007YLYZgSTiyTq81D1dGkvPdm2BBlImb
oajrNDDwu3ZDEhn9c97ZJwnE1AuN6qLmdkcl9IoDGJjqzUoAn2eueAYHPDxMwru0RVO/uQoZZbUB
FSpnAavq1mamW1sZTXDqRBtosM/hT3W8FWVGRmYWNUP8ejj3c3PXOJvHzNQCy99EZHaL+k9AdFVM
FWqeaM/hr09wgXnuTeCSnaN3/Mc7/nTo5saM9Il8zs/Wccd90hZ9BlKUIdl8TRvkbXJQCO0ScZo7
w1Ht9z4CdxTUW+0FlVmQlConwbSytRcR6c5e85cqIA7ezeyy21CNX0PFH3adGbcr2a38KIdkmbXr
JgyTV2siK62pJNtlVKl1fhvARLYyOhW5soxasIMyasyuJX5SmQcZtU1E0ye9a08yOvoOyi/rCLFu
mASI7FBBXcne1CUupBmar65pgnakNgcTxa6fyGxZT9rcpFp4ywKvvMghT8uHdTZQ23eMFjpkkjub
ZiwcFDX69KjOy6jsxkiM7P0E4DaSOwsJXkE5QluZE0wiyODmO9a3EqjbpHq7h9+AYeYMcfFM9bsi
iuChVrX4JgTGZnLa1916N37dbfhtu3dtN14XTZbtBCc6pKJKLGtK39q0ozO8K4LjZGxlD2ko+gcn
rLf3V0UQbFFpAM3q8VrWGuVoIcezlG9YjwLr2jcRO5Fv6TKZvhfgwq5di5azIg5xFOobOymMZ10j
rVY4qfOzCTGvyez000qwh4uSNW/ioKduUJPRMGyXxJuLapk2a2G7tflQlhAy2dhPsL2gRsadJz5x
F5ilPCPKVdQ3YmuvZX37HMTRkyiLbm25ZbfmluAsG5WCdR/E41YvPArCmhl1WEoM+SHwkpOFPsY3
dXLcpQ4N/uook7ebAAXsNBs1JHXsALGoUTIvYwbfCiA20OfGrCfOVn9IyJ/OHJ1W5M2/ujJqihzE
Wz5Mi7zpxksg+mBN9Rgxzvn7Q7Qp6Tzl3dFqf6/bnbmSw2iBh8DkYEgYavHJSuEsommET5+DMU7i
EPOlGT3cFGpxvvfdANpQQK1vIyOycdlyHUSsbIwOYX3o0ZOK0F76GfpaufVyTz15itbvOr7XdVkE
H9ZQtuUy6JQfPnT90xTU9VNZR9ZOzad86bNMPcmxggxGlgzDTSRGjf96a6xjVsO1DIZBBxwgrpcy
KG+yeMOj/Nu1/qJns7OzKxK+Cypg4aohC71s9bY78pCIowDBc7/6a+x+S1NWG6UMqElEGLGnhfJq
cODddykKU32rKa/CMIe1CtZgK6PmXE6x+iahcM1kJWuOueVCe9Pr7uAbDrLyow82Ak/YbgncfFzf
+4HZ20u7y2rUDfCVZ5c55ahhtMqsvu3mJ9kPcWVYajWHbqN+lMOQaB31jJxaw5oerivPih9lM9rT
h4m3wNGZ0uTRcTrlFrvPMiRHrMYy95ykmoUccwu/Xv3ZoKm1ffC8MiAxwRGhV/phkwErPmrT5BxR
nRWoY5f+o5OOcMxL3fwcM+BnQZrt7RLQvdtP2lE2fWgYSOHNfc10tWMKun4yrejwNUWOy65VrIOp
WWhtEYAttMunSM+qJ4FIfk3+6CqHzDHrNxX0mxV2xRhGhw1GwAgUAhRrjJsbXWpFx/pMKxACc7A9
WGiK7u+6NjRuSeiFO4/UMSamqGR79pRfgtF3NwVVyktj9/++CjAt25AdunkINZ+SpvjTYKQChzKu
ln+NK/M0ORYrlkrKJ8hXVWyQwJ0bpYeRXptKsAUp/l2Oy6Gv5q+xMvNV/BmQxfJn1S039fTdlNmP
sockGQpd87gyX8kuEhjmKXP2npNRS5dDntn9biwRruBURFd7bkK/69dTxX9gigv2VTaDDrpTr31E
lpXkRQ5pCvYcDsbgm5By/VnVm40IVZ68f5rAzT5Hx8wPX0NIi3prBdQR3ieNuoVsXrD3CZxLOzdW
qLwMVdHtQUg3xkLPdPsSVZG+QWvUWvxrUN7i8wSVhT4bxoASypIAD53WROcCvbgXrE9+o+Pn/8qT
G/Lv008rsvoFchvG3u7ZHmWUIxd1XcY/1DwiZ1X2GFfhNTaaLKCcOLZx10U/03L6PnpoiNp+Gixj
BBafUSJlZwlLMJ7K/MVJghQLQgcF6rnrOdTfS6tCD3/ujgUKEamavBpsRx+jbiaddC42uxgTkKBR
ru5kXiXjxbIs+JmYfe4TXlkPgKWTdR/G3gp2AcyieczHMm6r20m9/Boz/XTA1R0/cHmbDMCLq08C
UvjXkK91wzVUM8pOfNDXeGooCzxIEsSV/zPOXuDW90I5yiH5gQBd2crV2P1V2AjDXM6KS+B6ZAtR
V91ok5qo29S3gHIE+AFaVV/vhmksIMig31QMQ7sPRnJ1rShNQJxmfNF1t9igcNDe0qpGgosa5yMb
T2fZ2Xb/koEdB+cb1u9a6aeQBxBxyYT1jJDx8NPQxv8j7LyWG8fZdX1FrGIOp8qSJTmnPmG12z3M
ESQYrn49hOcfz8z6917VVSgiEHbLFAh83xvQxu6DaJUTjfLR3ICrUFpbwvcZaHFQmGln1S+1wZoP
cbjeqyo2R9Emib3qGPZZ81KZJKfyEqM21du27h+Wq0FyXW41TJB0URrc9WTmX9jm4VCvkdpPW/0m
aENjG456tnPrxHhyhcAGINYqVitDf0qKcLz6c/igOlXTAhoexydkvSNodBYYwD/3EpmObi0IyPCQ
m1q01ieDCF3lj3ecrJLLnOG702vhY5SF7qdfVufBtow3PiysLTREShMp9U0ZhbdIEDs33wUGm86N
sRTCtooWVkYCGBGXNnhY/xnolTXyOLV+BbTrnwE14JVrS/M5LVzvq9ou+Gon8pING97PyJ26TZCh
NVt3Zn9XaDpSgYkef4x+9NJXRf3UONi9t8JtdvAUgudKTGCsM+CU/Fv9tysI3P+f3qrfjAXUKDDo
fan/Bjr11E9m/yOGJENCynCeJXvPTR02WM7HEoF3z/EunJbw4qrwmi8Sp72pTNfdl11hXceMja7h
RdODGFtzPYzCf8EJo1mNdmz8BNh4O1ljvo7s7rWXfXhjFjFPv6JjKGaG4mSogjXIMCLzRjVXRvBz
cKz0ESrCc6AR+eTjCditOiOY7mTCsBG7eAKTFv70yJmCwNu7YrIgtKNs0C+607Md/rJ82zpwMrWt
lVI70ILe3bboT36N69zZIWfOenPGGOCrzRwdOG9OdSJiT4pOJeUa1AlPJjZadZcGf8vx/asqZj8+
zHKwyg1Qr/k1I6a1KTQt4wjetk/gYa8Kl9jOxK9Rc85u+CzbJ2v0vtrVeLii8Z739Ada0JLwROeD
OQsE/NRBPBUCWHHF/vgjSHCnschYr4TJ8be351/CJd6VuO70bNRILkvLlWe1GIYC6STHQUV/2av6
f9UWIQPSFd3KQRXl6o1OcpjTEv7+Uh2C0b6qq2m5KoPg2fCxHAfQgT/NEi6N26q58N9AomYJkrLf
hBEzdNGe15/1qiEiuJJxVV+tbkBVOzWrczpPR7nA2Yw86deAxsrr0FvVtWydbg3jJfkAIHgMTM1/
KUrd3gN4svcdAl8vSYKa9D/vbO24vmZo6H/f2c9zvi6KXmd1Jk2mNxyZ3AaqQSehCFkNyV+UMGAe
FONzBufkVnUGtbGxZq179KWsn2VxD+xIvugDZrZWmZ3tZYLSsB3EgntscJfOoBXmKYwWAcmlV0fq
lyRqi7DH0gsb0dnCVNV2qrcnp7yCmbQCtpQAbTPjr+K7yqe+rqMGJYZlxHf791jbe3FzTj8DeMxa
iue5Nsvn8WwsejhrILsrqVf642Aa2c5oQigDIp3PRIOncx1185nkH+FOqZHgWNpwmms2McnhdUHC
DMNtcwkWN5eEnCjpcZpmIwb0GUR+h6YEddWDn3F7IifWcVondTKV2Z/FvFRjQqcHnoosPUy178er
JFoP/K7xKsUEAoa++ZEWGNdOejW9DoDZkHjyw4dUdwVhTi3aRYhj7HQwYBcIdemIeAKXgw9nMzZ4
bpYjj5dU9UVdqXHqqjYtY2v4vbP6buutFOzF0I77dBijQ5/O89YNi+jNaxsC+3NArjcw3df28tUK
duucxjoAlWWQwSt627qgoc0k3UoSju0hcdgEFeHLxNbnsXE71jv7rCpj38hlm4x5uYlmk6o6oGDO
Veh9qhEmsYbHCH+aKRPo5M3de2U1+gq1BsCigbAeHNvCf6CY+5dU+gMfnCt/CClenEH3Px0QZkIT
6MxXFxOrKDCpqBFEptF/TvP8JhqZ/Bh5CwF1COOXeoF41wKAktBKCWYQgP08Dt1eS0XK/3HM94g/
yBsryaqLKuIUlTfLFF811aRrXXWZZjMaV1/jDLPiuav1Xc+vRdrLy7czLw3gAGTSKx/dInVFwqE/
gQkOj+oqiib7OFwwaZruiJoZh6ZsxKpOyfxvS+1JM2t5KzIOPXhHm+k6iwwEf+I5uMsmm2xHHffI
jsg/r1QbS2v3/K8rO5lxSRr4LFFT2EDtQha6xENrwOT7PE2WfZvW0IX1RbmGRNB9rwfxMzqPcJkK
awNWFxcUnAfDWUvQbrEHTJtLC502crsdyUfD6N1P3QYK0XTFwamH5EYpCyiNgW+1gabo64PT1feq
aevAk73y+TWLXXT7Qwblxo59/U0uNleWiD9S32whg8wNlNC2ufPHEL5I78UfSNU8+63RPRkuli3t
2Dw6tfc7DDP/E9VNgmQLCkIf5T6qB/8DQaWF12i4zynbpU2Hb9qtay6rZgU/ibAO4Zo4CNHcCfSV
3UTtRqh05eJCHWT6/OWlNJqTt6uhMG14abBVykZnPfpGe/X7JiYhidwEvl+fuPo9Qp9PXufCQzQ8
H3nGW9eByRBYQAsSTGmDbNy1ngt0KW609OC3fLxhFpUruM3FuRoEO00PXSWOu83BN3IX1eoSMwMD
3HScOs7TLPX4hO4C/J+EKkcK8qil/qxuHaXZPFbOL9U1iSw46k09QDRxH8XgJsDr3MdosNNfwWA/
pgPHj390/XPM0pVpXn1tA/gaVjxbazMXw5tmmq+GhTTnavjAM1KAOUnMJ12XyXvWd5ghTwWSgEKH
vcDZANJtjEm2XafsqoEyEl+Or6IX4JNSma9kgc8GApj4Qhstx7ISVJ8/TelB2J7DNyeJrgYAnW0L
ZOQ50+BJGWYY/9bmt6kPveuXOWmsRfXegB45bvgCIMMwaPpdqdlIm2ath7S7maIVVSafbm5uOoPd
2GrgkJnNvvHLRfSJoGM8vvgGEiFRrom7skbSqU2bj9GpPlyXqORsGd6PEQOIqkUecYX11rQEQFbY
vz7V3tQhzd/zWGBZ/4ACSrDFgqG+pCiKQlHsnMPcJOVOTlmwK9PXsSgKVOqW3I8HmqYkBdUP5G8I
imDUmngHXfbWS13PzaGQGnTSuSjercwlHgbsE11vpPBBfd/0ogfqbY+/S7+cfzYdqcGmWrjy5fwL
2aThVAnj0ixQj7Jz2rulprbWf9VMH+Ton5k4Z1EbXvT3gBeU+xKAIdqfiyFXO7rjbZQ9GC1xjG3h
/uEkocWJ9TGKfAfleV+LPlJZIgfnIu4dug4G562I38UEAqzRdf0GmFH6GlooIQCaf0cYuTiy18q2
qhp1brwirRktuGnrnp3si7ncHiVVsoOdEx10Yj67nrDw3pxm7NtK0k6s8hkh1j6ydiavUnbVjn2v
Cmy6gSNzXNgNWp+m68L3JLGjsCTzkDtfY5oiuuaFD9RFTUNuPZ4lIgBTWR+NGmZd4GWo5iFQXB6L
oma9wL5Eti08UaMt7ksfG/BhmKtXr9ExHxCte7G8qH7VkOjBjxPyXenad6b0wPH39Wvnlwt828LW
fmjGfVEjuTtlfXA7tjbfh953dzFooVt9aVMdg/0jSw3z+t08B7h79iUfYhf16zgyQVX8n6FBFTj8
1zixxBH1Qg+OOW4etWMuW2ZjX8M+cC59L/3dgBH62nGi/G6E1Qne22jfdG0gCxE5f0T2IzSV8reV
o0kw54nzPORpsk1wYtxZInnjOzfd+Qb0U4M/AVAGnhm/m34mel0gZEiSGHVm1L8aHEZ7dSL17Kne
pdBFEgeYLOuKeCCZ1Z18QWZIVVXhFMJdCzkXoASiYQ2oSSBRELP//KlPzScforgRSzHb459FC6Hu
b1XV8d1WEQSswbFxC6KdqPmWlhne+eY4X83SSY6p52n5McjaaIsq1CJPX9Q7kEqk+FOOVyhLohU/
OgVaxv5xQqX89f8eMdpatXPL5u9zcIB/cUWJ8FpXBE9GdFRGSSjqflecqNO2Ipg+Kq4A0GktWnT4
JIumFbex1b4iyEEkpSuNbUTmBmBKjJhdE8bzOWr6TW2luYacl/NzQJn3MBpTeFP1Pni82pzwBrb9
p5lD0XrMhP9UCTjuqu279/tKjVO943JHBTFgxixCZXSioY73OZKlII9I94R2Xd6harYTs2cTSdCd
x2BBj1bBTeUk8DYECK7DolnYtaN3CYvSuySD9+eVauNkuK5GdEj/1V75YlwNjUckenyyZnQ2jc4X
Z134+VrJ6bBLSTYLUuMrY9yGX6MyfxJnBXBUiWRNBH8flbTPYdX9ORcGbRBJF1RjIZL0n3N9j3LR
YQMAegf0On1PIb6sxq7M3qvJa1aq7b9dsc1qV5Vo8pWdDsE591rvXAbi0QkL48FbinrGzhvF6HA3
JJ7+1Qaiosfo9V614JGKfBibF6g3jGeX222ySsNwyNdRH1nijqrwrLGE89i5T8AoF4UlLzsH2ZSd
UUFaYZcGm25MH3vH4SDmTiVAaAGfCvwsqD4HtIS5NKqrf7VJNdCRqMpXQDGOsZEl93ExDzfkNR9d
ZNsjTJj4KsGstQHaZOi6vZZT0+zMqgyPwyz8e6PBbrSEovarKuGLpjJ8MWcBjEGWGJ9Xrf0wZhhs
qBFeMd67VRg+o7be7oUfQhZtvWfDQHHGQ2nvoqdteunHssMx2fQRiNfTi+qwUxAoq0jWxbolKrgn
hT1fbL2PoTrU99FgzhfEikhfm8gpI8KG0rKL/c4WBKn52mfpsIYFnEIgrs3X2IGTIefwcTHLu4d2
96iaB5hfBx1y6kbdpHXCYjtpGidhI0xZJvlmaHUgqdDwV1KVRZqZZ4nhL4oL0ycf8IlvZ/iGiQSI
dB/2bBSI6WyYTbadxr5941R0tkpn/Gz84MXbo4pWvztDGa67ORE3tjlMLz3kwTiwxLudYN/rwlXc
qWqpcSgMhPHIbnW6FDbBTdXeF127Jtg/n/t89p+ysj70A6cU7L13bYcWHrGBwlzFbjFek3IcrxMv
wLU1d/P2q0c1qu4UCeQ8mfQb1fRdOJ7jH6XQ774nqclHf00H+E1uoAXVG3WD6UGr4DJ6LGOy59/j
1L2mj/FJW8NN/Ot+90YKv0XuqeKDZjVz1iU6qW+8kMH323I4mWhFv9lBselRzn42IriPzRwXq7yS
IEY828PdHgGseNA1qAdl+2xVxdEoy+JHWNXzttPzikOfE72FYP1F7OQ/9LANkBDRYDIsw0yx1apk
fAflIQ5VB71Q3d30SPw6uv3iOGmMijwa51+zyhTXsyF/kkbk3YQxv+fXrOPwEbtsfWJshy6NADWk
xuuWxnc06eStJYzw1jSJXamfG3eY/Viu3V7EEFcPtQzf1ETw9otN0TTRCenXep95mXavimRJ9bVa
jGi7r93rJLsusnHPqi8dWFN06CqcScmzA0DCtyVBI3y5MoaiPXa5/ZiEQlxdmbYkYQuzAhuJy3iW
9Vcx9P01bgztMLv9q2pSxbh0qivoGmJb9x6CNKNlG4QWdstzcVGdA/vMle9a9c62ne7q5a5mb6LU
uZRyQNLtr0nUdMLqrEtqE3DHdCUF/PWG/0ZCXuwjcjq4FWVWXqIIPfjCFvZadZj2J1kL0rqdHW0n
EIk3whwsXM3YGKoBpY4aQJJG73HMpt1ZlgozyYP13NTyTeQ7WVn5ewn45cicwaZbqjiLxYtWVH7X
54ABxozT69LOuQRz00z3DlgP5u8Q/rHXysrXTi/qG9daVATyvHg3rAHaSkXG3JKVfLSh9ahpO60x
dwl+bXy9mU0zy8MgY+spllZ6AWCYrFW7w4KwdmobafjCDJ7NydrgwwibwdOv6LQED6md5XgZlCy6
zhA8WKm0r+ysj6qmiqAbcK7uZLNXNyAEZtwVqcAgcjTLtWW43gZN1mynBhe+Yz449y2u6A9fU9i4
782EKLaqqjryAdHi0YnvVVMUS4Kr5cJ6G9NDOjlsj1ERIUor3Yu7FF9XkZ2tjYgP7V8dajAp5/ms
G7+/x/9rDuCw6cYLWEBUx79+jGozJzI8Tnj+vvN7aD+kFQdq4ODqp393fA8eyPyxSDfb2h2qFWzG
U5nb1U3OvgX6EMJN63rUaqznlnpfhmRpZKohtOTFt4nnwu7Fx2hAiSBHqSQgAGokT1Nph38Uoj0V
XZV+sNEFZ1P1/XNBrGFToehxW4W2sY9TQzsN0UiGerYzQPsJgQiJcBJZu+4FS1vcK5y4/NUVeKG2
w2KTxlEtFXH1O2/njxRE21sP4RRDvzp9cAScd1DBwVm24sZp2kXbGzvqr9T8ckUkvDp/t2mGE3er
SK/3c+T0R9WhCjUO6UMHm9wRLqOfNt1KBl5ztlFzOmfImK3gQmob/jqZfUn96s8eCSR2UyWDxBx7
BA2q7iEhn68lWun7zpTOItvi3IMqNA4cRkGXdv78gFXeCOrHHT/jDgiMNo0fQmIknc/ZfOskenWK
PM3cVfkYPRc4AqmhZRHsEccy3yuSR8h6Qo3UUes+u9CIt3KWqEhO2q0a6nXmA4m96LVqrTcjmVlT
sT9alJVv1FVRy65VviM35eKJpBrTORJk9vxH0clsG2noHn93ft/739rU/U7kCxjH4Afh4u1BMmH+
55pxv4cTO/NQBcVDuxQ9mWSAj6ZxKH1rPgSyjLemPs0bTR/c7TSYzr0RNM594wOQnAfHO6hqF88L
jtB/Bds/X+u8nK/WVJ/Y3gcn2WgdasJLG9bDFfpqxYuqqbHZXzcUMMvWnq/vhhijDDi18aNlOM69
O7yqil4W9VWm8XEeQNB/6acp1aFQkE/stAiQEXobHLlfjCwiuskB9mpj5bVG+2n8wZelXNl1O925
S4e5dIQDET5UOpKTwrxC73tM9clj/wloVkFeSfUQDafpGyiLlzn5zpq/1oKdVe3/jyZ1YxeY9jkd
xLXH0JxgQLn24h5GCWpTxhpl4hB4s1M9orMvLzIcH1QttrrqccgiiNi5NE+Bn9ePc1m3oP5quVJD
VJshgtsus/yLappRv9j3qCqsVadqM/JFlNyQV86MqOHXGlZGS8xlXAqTLTvgkK8W+FwjoRiKuUbh
JvXG5GAuXgglIm56Q9a6saH9JVo6sGwk1vZv9Wapq49Ca3mh5RIVIkgx8Z1R9h+lPiZvuTNU7BEb
DrRLdfDxaKp1Ia9GN7jPruuuVLuRe0DxBgL3qjrV8IDzvMdNBviZP7X7EHEsWOxBFSMqPaGfruqL
BPIhckprFXh+gEtNFd71TZWf+WXZAtncok9jcGftiyBy774HoSGLGaXv75PlYrb1O+yFDQJXvDtn
j2S/qqqOKvbiY9Zr5WpGMgkS8X8Gt9sIW9OvG1VrahM0N4jHHdRINUU4lqiIAbxeq6rqCAYD9/fB
OmUxYVO7cq31NIfjzu3M4qkHzA7GQXS/OewHMuo+vQEbwKFlicqNQhIwc9xjbAlcVBOEwQwj197N
bj62C3VFjzWAPbl7BUNxn9hTjJ1iFSPQ00JtF9Up1fw/m747q6TJ12lvT1s1VnVky63qil9H3yVe
SCpkafvuUIObgTNzmhUb/1eAHVe6itwH7z8Xes1GeWnxWwKTeWSCWJvi8MqLHIu0urpVte8iz0R4
jQr9xrTt8FQuNdWkRnhT0mysovpkDwcmClcEZW2Q5RbmOqiaf1kXfDsj/K1exnWzNbvU+rI7+L7Z
Bvi8+9JyrcBFrOAQTiMp17bYdujhr7/qYSzFhScdkNFy5TfRfAyAh1SDyWjVBhdV4CFHUfmSFJEZ
hS8DtgDFbNVvTeejbxDiW4lDrvhRDy681SF6zSM547SLK6Kr++JHMfQHtNftZ9e0ulOgsTfqUy+H
SKLdT7XR7yT5wlWHdYWNOEovV6adJ+Ryl7pRECoiqhFXMWcbW3rxoe6BsYyRGK9CIne5KVoTIxfB
X9nszPGqemLhfPI94qhZcV4G3WlfYhsSj9Vl5MlnfJPdmr+c6F1ypa5h74oQPcQRm/etgxXboywK
fT1kzfzSVMOwEnic/BhG49WM+v6zkOPe07zud8TSRYpha/WmdW9PHAFrkf7qvPTD1AebpPxiUonq
26b0x+SsikRWCRk97+9V4frQPPGkXQd8dy6OjQzuUOQklCNNPzVe2awJXvUvhpy0fQQ8x+vFyWU5
gSgjsZoYxkX67H9fowLmYaEA+Q9YAYW65btakrn86sj/uvpvbbHjdcfQcrcYwDrYzPvO7yiMhhcM
6VzMSXpxZamZj85UF4caR6S7uo8CjjdJ8GZ22n1OquDHMGH90OenZYW9hr4wHiJiIyeEStuVqkrH
Nh7QT3NWiQiLo2pza5awzCq3nOSNB9XU+tq4LU0TbwSPCOm6bOJ9q3fF7YyE+cNQ1foR0MC8UlV1
B9IPYMZIrGNBzyxBkmmsn8Fedaph8GYBalUoPbfNfSnNJ5J7zvW7wGvYuWaO9xsZT+ApjQ1rSyxK
2YZjjYc0sj/VWODFAHUSY35u0kgev6p9EE770A5rXtTprtUn6CFJUG2SbPIRSdS9q8CibQ0rxPiA
9IjyTO69Rd5U7mokdo9e4eoPQeqmKzVi6MXbaKTdU1FBIo+IyC9EhpvJda07Jy7su1pOIDcsPGRU
myqAPeRYCNvYpixDVFsDMwOWMSTZS57oPxIx7xNkAX9qA6KIbjBod3I2gX6ESXPsmlKgWV9nm9CZ
4/ei9a9JZ4e/Y7DOvN7Tn2449+tA76Hrp5Nx0h1jl9pOcNehdPOEGRLcq6VdVccEtZF+AmId4TDy
lOg6Womdw7d/GQwrbr7rTVaBpfOriY2pmi2yEvlUl7qJMFD999k8fJK2oHaw9XUeESL9+4RT2+hq
wjlzp5tpILE2tF7SDuuk7ftjF4rruAhjx8gqIJmOVgl4ruJOtbUiKvFGmFjTUOG/qZZCXRmNGd0E
ZRXfqCuRlSkcnr/qasy/bun6POEJMIqrU7Rsn8PRuok0vjkdqY6NlpD+Qdx8JZDI+mTRwKUnGMR9
Xaa/rDH75ZMjR1uvxrO67Yd906PpizAZBmYlrhZK2LGEWZa74/STs0SOhVXS4/3meit7Ie+LCYRm
6dce1pdUVQF45iPh48YAoJoeqiafL4OZXb8H5C1AE7MwfIKB/7mJgOJOyKq5ZUXG3jpExqyoDXuL
c1F7SvS5gKHJepRmbv9hB/K9ypLkSe/8+Chbae+cin2S2yd7ALreY9oOOVLuY3AkmLvk2eo/rxBi
HtnAD/zeVYckoSDFQHjEOknnPDSmAPEX0tT1mrhR9Xa5knN+ypDNOPQFMW3AV8WvYThoMOs+ogI4
mpUhl1rjXo3Rz+iyT0V18H8PiHw/u7K7/x4wgPf4IfWH70nUGPVTFF3xH5MkkbC3FRx8xImiX/ow
aq9kbwB9VZ1+X2bdvAt4cZ4dftFTa5rafvHfvi1gwWwad0LemXimGWjjyjay+QVlsfQYVU254RA8
vQSDW4NhduRO9aLDkxC3QLoSQA4UodhDKMJzHaS3qIJEuM30xrtTnYjqCKManjH8cx5w9EQTgTEG
zoJXzex+q+nNcLJP01A1a1VNq1Hfj5VWbdV8fiUzsC/9XRXV2AVUBUmktGjOHF30I9oA8pjGkzzj
2Zfsc920kESfeJm2rnisXTQ0tBI/it4klj5XGoLnUXJrdJH7R9f0K4/E9EbP0+4knEG2N9pYgRf2
rQQjhRZAS9ARJWM7pmqysThH5cRaMtevD6qNTJyfIBtzkc7x+3HFuf6RPBsfyPIEe9hunB03f5mJ
ShbrJu2XZTjZCVGGGzVCfRV4caMTbuh3qqkYx+wI4xJAlFZh5+KGAbEIdgRWnej3SdJGJ3buWBLk
ZnAPkBkYuNBeQitPYOtlNjnAsQ/3IxZwD2abBncearga6m4gsWpkrUEbQU2JQvsBobHi1DTOuA6n
MFw1TdU9GIMvHrpg9tHlCJ2DquY18o1hRMSG/wXbRcR1DvbCLlcFggriVguzv3eoNr3H0x42NiBS
rybB4+FG1SMA8qAKdif7eZrMq6plkC8usJ3PM9Szs6M3AuPjEaQ1hLz9NEfBRfamD361xLDSnKS9
t6T/2CSt/hrPbrUfkWbc23gCvsMwnq3Y/AGe0d115AsOaRMn7zL/6JPB/JHFdUc20Ej2tusdeCGj
Sp2kuAYTc9v0vYehTIHpgKrOOfLG7dIb5ixMqlcNllgtDU70kwUzeXVFh0SIi2ED0cnDUGngwkT2
pMOQ+8MEAjU2JKA7sl241IQYnOE1vjFQGbutkTnaF0bxZI+8SkI/S8m4gw0McFu7xVRQ2yRBi4Sw
IwKO11n8o/WqJzMY5R9x8hkHUkPvHPWKbvRq/MkzNLOaVHup05SzBfQqdtH+0cqmCTqUab3FpHNW
w1SElwDnySeh+btsGVZY0UCszx/JBVO1Qpg/dWFZt6NkH2CV461qJylX7k3W5q+7/MB/CpLEvIe3
GUPxIp2WmxIutK6L9TQUdxIG4rWZcHRMXNlu5JTK/YhHHg507DEaZN75KXP2pOkxxpouAtHqVkwx
3qFTYiy1jPVKmWwLGyqcmsmsXe3EX1uuvnpnX+Lr8dWnBrQIeWEjFGk3au6mTfxt6fXmVvU2KPmc
kwb8nuN7s0De9epUPKJDMHyWIa5KQzo172CMDwgse6C0E+ecoHOjBCTftVFk6yyP4kuqFeMTGPGj
xVqwItY9H4hsr6GaJWJbWbDdfMiAgHkX/BdP2rSrdTCBddvJS5vVJyBv5l1TA0DUFypYLXwwGK2Z
P4SVQ1LIdRBTWTqysF9baM695QMLX5En2aFBme5V8IyQRK2PminDQwPVrSXjBLKHnfrQgIHNwLO/
OTJct9Kff4b4l6LGWECQrq3wHht2yFt+xw9GSmg5GweEMeZzSJBvo8W18S7dNaIO2XvSscwbE/Cz
IbWMdz8ZH9NiMh4yHysKz5q81RB5+nuIpgKBbbO4GHk+Pbq2fSVLSYhNOPsCJ79TtRTqqk71ylir
y7aN/ZyDzCRPf7bmEKxcDor7Xk+1Y9oHYpUMGBit+2Zo1sJYnLdwGH9QRR8SARiih7Kf0EksZ/0w
jWm09vOKPKQ7BLvcJMdkjs2LxbvmqFgiX00LN8SYS+AS7WysIJ4ybClmeFzWyurLjenX03lUVdWd
mJymvM4r2JowUE2jJhyneLhkesKj37rXBrr9xouaaGNjwn1hL/Nn4UR1fij8+eW7SV2pYS1ReYwN
TWx1yiiddihVUP9qLZcprNSbTgHqcm6D797+qz8cRlRIB857A+Hq8aTmGy9hQjL1696/TW6Vs0dW
G9GYSGKQF03zfSuL+V7MOg8Y8pp7VVUdelTxnsGo6KjaiAAyDrlpMDj5zXeTDmEtabzuIjkyJmuO
vyvUYsJbNYfZwKPr4sfv4SGL1QXw/cEGZ4bORODqNxx+XtRw9TM0V/+DwAlCXJwXtjzKxaunm/o6
NvLxpKpBo98PThbegS2Sz5WerjBIKV+zqIGxws7gq4qdRXsgUK1tVO/CE9oEZtEfVdXrwx++wVZi
7oPsdQKlws/B17i/5cj0s1rmc5JcHEWMetvXTxWkCLQScXtVTQzWeq8uiquqpjEQOkL8z/3EpgcH
7Af1Y6bC6k9mCOGcwFP52pqsQI5gAVS9Npjd1dAvZ7Gld0wSWIaF9pgVXvPgSOM0e7iIYvW15VRi
39pSb7apDexTLNV2Sh0Y6VyhjVetqlTvoAH8o6Puf7gAAK7fzaTdy5PsMsToWgNxXT+4jJovkCe0
JZJDrnwQoT7fj10939tBHh7tUr8pZGadU+Cbl94sQ6I1fsifOxCHuTffVdNC6cClZenlST1Mzmyf
bIec+6LlXmmyu7HT0brGU+Cu22geP4LmBSp6+llLlAyl32p3WIjpxzZBqHTMrfi5bJyfcRLf8xTE
u77NEHrQUvNJIqpzCW3xI+dk9zQYXfEYjr9VlyqcgZx9JLI7VUvMZl6hwxHfqOqESCl+LGO0V1Xp
yuYQeq72NbVlR/YicBatzGz5oxsFBiZOdQuq17zgFRA8oMw+HrH9MlnqoVuvjaD6DEUNuKX3CGsb
4WJoFgItTKRermU+AC0eiLXixy1JsaDkq+uFdiZ5p529pRgjsFUy8Mm4LB3AWbWzuvquIu2w0jyz
4FvV2K+kcsiGxGhW6giFvhajd+vJwLyPijF6HHmdqlFuWZUnF4jcRlUNAyt6nfX8mBGsI7eaP3bF
YJ+CARQgRDW23UuhrlShOtQQ6IbeOkxqY2tp2rADrjzt2LzxVemBnkVxO9807lC8kt4+acIrH+zW
Tp/a3AC1GSLQWMbJJbS0YaVuqsqMUHoTG9AysW91q7bfxt5ic9QUi8tnnw7oR3Gp6moMMmrttvPY
VKiqnw3x5etqmQGmHVZbBEzJA7qV9jXmb5N93+Pp0ICrAHfKrx+jBqmfpcaoqh03ydZLGuw21Lzf
v4Uao0W6ZKXt31005j9D9qMPvsSfyuldENCeFf+qNDO/j0HCn/2KZK9T1xOMK4yKo8ZGYC6GrJwj
4Ydwj2TLbZGBByUd3fC++h/Gzmy5bWZLs69S0feITsxAR0VfcJ4kUqRky7pBWB4wzzOevheSPuZf
J6oi+gbBHADZEgFk7v3t9dFkX3LykxxsNa2gY0boNfpS14wBer9NkxDoiz6+yzE5K0TcstFHzVrF
as6iXm+6beinCVXUWGNqtfYSZdnPDJ3Zbyt5Arip/HQDzK8GU7SvcQm1keV9eurQix71QEk3jd0G
r0SiWVZ1SO/d6kOenPvV96CgPKPqI8il1G88j8mUHpJBmSXahYluiGgYKkrxHTzoZsSb4rfaxs8W
lYnfXJjiy9oeA8SIEUYrmBXu1FRVz0MSh9RI+8o7pZQXeRKigbXKJvZcgQ5ZdEWTnITV/rC7vLrJ
g2m2H4ghZgtWQf12CRxksCusPeYZiN/KGyG6JREO/0V2jeT31qLLsL6YB404Fxe75u08z/fDuFgr
QjeWGKixpwdjUB/lYVLY0/ujeE55gmzBABbpRrPZ/MvRf8zGmaE+ppQBR/uk0Ui+RPNCfm7ycD9D
A1RODmnMnZ/MisfRgeeLFvYFv6XVvTV38WN/BpY7nCwn918zxH3rYOiGtZzRq176xDfuXQ7KLnIf
G+qaxEW2tMI0kfv15Lc6vlFDfMYWILrIg/Ci+FKUPI2cNtE3j4Gon8UhkL0qJw8Q5ZiWtuqsApB/
4Cx89tNEM4ri2LMiqL0MSylQLcfHQesJOK00e8oRg2v1QdfAqXNHakCjUAkmje+eLRdP8LwAim86
6a++x7spavSDObtRxbNjVRZV+rEGvzGWHivSf3XLMdlX2R7+AqWGOJg665cMxxQX9n6F1csL5LTk
hIDqVQ7JQ2RX1bY3nQGNU++9yL4xAr/nQXfdyLP4rqr7u3UJBYuzAjEgrBXH2QuSnHWlN9mr7or0
NcQHoQ2c/Fl2JaZdQV8RHYtq5utlOmFqzHPifoJupC95g2NRYWMOFzjdtahIrcq5luKg3IElHiQT
UjqE4jvXgEqmFx7FoPD4t9AvDZhjZBJY7LKbMDJn0Y2d/zFU4ds0ufHvION+jCvY/5lKMY3XtD8r
Q/2h5k11wW+BsKA3Y1TZrgE1i1dWWiRiK5tZnfxpsi7NDoNqfpNMP6NoX7VQDG8IRXhkcFPshlER
Ny/pf9+hf0xAhfZngl4jElWV4HcZ6+OVSBH1gWRWNbudrrIrncpmRSkv5p3kzq7ufFBbF4paPV1q
UknPuGtgQE9YLaRshBcfAcRjk6UJvhbi1Zj6cOU7WvmFfWi9EK3nf9Zlc0Iiww4629//8yDgj7kb
Vp894WCyDoP4klCygWtXPr4UmkZwykrTpx6Uz14E1BVaenQgL9PjrOPpT0OZJNvQdJNFTpYY/625
Ux6C+VNYoukJgiDdqGBHvENOFexUKjtNU4+Fw9sTImeBcmQ+YMn159N/13z0pf913uh4v6ZGx8ha
g/GdNSJcuRRwHsPAnY275o+Z7FW0EaFYmqhrKtmx+JpHxrSous39o9ujHx+9cJVDN8MMmoMmbKrx
DBXNcxDfu5L506Opei1lTY/22HY3e6jEVp4v++UZj2vGRfXnUhWRvDVVw/jRzs7Txd+DpWFJDTSK
w/wJ52xSY6Ag5IzHXDkoTAeDag/Nz7Yy0p9yCiTedHtXAZYmqoba8MIdy1FqpOquhSL1tz2MFFus
q0z/My6F0/zpF7YD7ZTS3fTVmTC3DFrzA6gYN6KKN7E61v1VDpYxe7x2aoeD3hjwAWckERme8Tkx
Um+DTSI0g7JPLASgzsgW0JjjggWuV/Mc3ddLwC211jxbT2CX1E3o2cUCWoSL/nxW8WfcIt5Sfmwk
5gNC0NG+o0DmNv+gdGbLLxU7RzJ7/zP/299V/rHdrhWrBMfYhSAQXT7Jb0hhR/VGofxrlaUY9yrK
MJ7+7VOWJ5gqR064k5/+bVSJEndF7PwT6YZOAjDam23bXB4HitNiKLpT8o+BAB3kth8tsXAphv/H
ZJFMS0RyOVEd889FImZQbbEdkyrc5gHLlCKzX1Q3Ca9dPWiXMek/yrnbRi+1CYag3Mrl0d9ZVpJq
lw60IULoG/ZkLh4BSNDdOrlZpWM99bVv3Xp00OvYrfBIiHjN8CisFlTC4v9s2/1Va0VKPMnSF37Q
91d37iuSkGhbFoV72Ye3aoSZxy/ZcLRsuCqBl24bQ9jLalQV6uIqa9mkyb5QesSUqEVOCnDaBo1C
4DUL2VEKg7pR0LScp7/j6t2dHv2Ppvw0WvazkpkZqbWyoI5eAWBaudMSPENyvDcJDQV6Yb7VfjU8
63NFseyfMJPa5ALeYjKfVWBHQhWkT90gqGtXma4GPK/LZGAKbYA5L2aJhjzAqszwtE2KvWw6s4DD
C0SyisbeWVt+p16SfOHZanWeVVCEbn9HNQbduWOh4Lr3Y+oYsXV7ki1+/QyMRbVUNBXg43zS4/Rk
yFfxaBMMm/sfg85Qrlun02EB/usnlXOxw+R3GzAWNYXS/7qO7NfFzF8pcJz4e51g/tQ61d4Na+P4
uI7sL1z/WOpFe7z/u6tu/AgzDUcli2BZFjnml96lWIuMt79J5mYTQ8Ez66DdjxTSfjH1KV2QMygP
riiPXt+EtzQdv2k8aFnsesFSZO70HOALeTYVz1mIeaBvDZLr3XTNPYTy+CYNK9nvEEUq9ZGqQQoC
dgTmtc3ktP1H5m/leFeG/kbrsmqPAEx7qwSMm9DIvxctmzRDdfpTkodYILKoIabNDzIEsh+VwNil
H+vhiRQVZLt5oMrtl5CCkVcHX6mDq5nVWl4pc0dYjyHxCz961RXdflLnA0keSmVT/p18Tc1m2xp1
9iTCvZxRDir6rtkluKhrsQSzk68TS5ue5SHNA3H/RAx04bqAu2VXhYySJ3Wpd1snRzMiO/N58n0k
S3hPYH9Tbx/Xkp+mgapwKx8W93mP64u8rNbCzahGmS8TDsoVnxViRLOk8X5o/HrV5Qa1KmzJ731u
qyaCogfmyE4raoKTSyXa37Nkt1IijpR93l0Sqc3CSNOmGDedpmk1qXXYLB6z5Ena4FbJqip0sTeL
YfMYNXucA5TO3Qg0Spdc9RvCS5Hzpjl1g1ZUKz6jPDlA1YMN009n1JzW73BMXq1E2N9i9DSU6LAQ
LLgJ0DSoz7g9tgeTv3CLbsOeDVjU58IFG+VBWV3fO03D9Z4i74D5lvas8MvXFnJe1yu8ER3dglsW
OJRxDN5GgVZ5jCwDi9+s6FUWoQmr1lhj8eVEdGLyEW1CEijLsilQ9wIv2LLOIfqemNmBUk0AFbKZ
hto1MX9Mc0P2iNz+HcdafTIyL3rFCk5bi55/o2xCgQSpRXkq2HpG5VkWTyfoITfZU5I1X0zkjw/3
sSQItp4n1JW8Nn6V8XNt/5kru/QG6l0aqxehaKRQXBdr6l6YmCNy/R4B4q4ZJ7GUV6PWc0m0tT+K
lOdQnWTVOvdHd4GcIcRxlT6DYE7/j7bSdM3MhuN9/HeOnCgPjz7ovBO1vQKP2dLiCvfrPCaVg+Us
SnJU60ef/PSPHziOqNcCAFvkTf/rv0LOlAc2GN89gwQXbhkUV/Uf3WD3R/I5/VF+wvnjz6f/sU8J
O2tP2mD5OCHV4+H4OFV+evSZZbJuW5gTqq27x55A1f3gVpFOdVPkYa1lutXqMdJSq1NRNsnMf3yU
bXkNxCFirYVDudD/XvK/nYhvHyXd8sSq8qiXS+Ld48fIaz2uIAeQomDfXnTq01DV20DU47dhUG0s
6Ebr5I4BLuUThcEaXJ8PzHs308gSs2kRWSfWVN+aMkQXSu4CXXKZ8fRGP92SA/3ZRMUy9awaQ4Ev
oC6yl2Lmmo3duC/DPOJWpAWfNEZk1O0nOATx0qXAfmtnFuz6GXgmp8RN1syYDKow5zPkwP9wETlB
Hh4XEmaAkdn/50WGqN3LHyAEj2C2u/ipf8X9tg8XCgE1NR6GX7wJX2ySZN8dbtRF7efVe6yQFUHx
DHzbpzYNvlJ81aKyXY+GU50xnwq2pVbap2aEGpC15nhIHMs9ZGE67vS2oMQhM41N5wbmmdBOtrbG
dLy2Yw3fMG2nt8os8QwPfOe9jhRCoIQLoSDE8c7LbaC2OR47C7+N0jXEMaQWaZ43J7+YhwaqsaLJ
NrcjxX1owftVKRoFKXwMKilPk3yVDpavIAjsvQMB3y94GB4cFHzTnOn+rhTwYHBbxQm8vrRZfhuC
0fnSGpis8gtKlnJwGIpka/gRKMV57syTXLWxAntmbvYRmbqhMtPnbj63NquVOlbezdAJGQ2qspaX
VPxce+ocK7v/PEpswz2xFyID8zXyEf1UEDj99v4DLf4HSMTsBfIc0mMh7ybdLqGyVMXWoArc+wzD
Pt5GwvvamVjo7tsmgW3nuL/cSAlveoBpj9mQjQ4xRDMcm2CzT/Y5nMIbVsOL1NhnaJY+E610ljNm
9ClhlfoM9hbu4zwgEot8Kdk/kfrDRm0B8Y6NKYg1ZZ8WBc6fWYJQGQsTcfXwC9+lKIbroRlJi3Ys
agjNfrKOktZqqWcmq6zVQDIWVvgczsIbHp3eZ9J+9iw2v6eoj1elzVIGv77feaV1iL0Hi7K0+skE
L/9Szl1BnulHOzFfH13eKNSDX8AyzrCpnCfJMTcjShPwQlrIa5lGla2iIWm3ddP7pMeqpt79yV9E
SXuaWuKOaeTuPG0mGtSRuabs2/xUhEElIOWUr0EZqZi5Z/lTCvFo2aDX39SFPx4fh6kr/jTHhOT5
8jEyc9sCH3sPtpTmAOQtpVRprEaPyGr03fYU+70KUyQVPIFvhpmV68QpjWcBvWkX261+4Ls0HY0e
PkkQE9p0+EOvUvxnqCRRLIBqLYVornszUnXidx7g4hOe2qbRLvcyYlqeFekXqUaYx1CmahevGZ5N
FOyk3Xd1nqTvU6A6x4Qw5lI2M2QBq5pE4V42B7jMehmnr31dTmdbFb/r3sctOO20zaAJEOTOyDXa
7CeQ/lMzad5Cw+vhxhMX7aqfv1Ze695kV1QN83I5P8tWVqbaytCBNzt5hdNrUp9Jdu8nEagoo/v6
LLv+9qdOqR4fXXJGgDoBNhr3lSf6l0DJvqRmaXy6eB1RmZuNV0JiJhJQirf1PhfvpLA2jWPrn0JA
jg7R8Z+1AtCtLpxhBdlX/6SaofS1z/gGiio/osEsjwTXamSQqU1+Mi8oysziijqapjrGulUV7BFp
3yc19mTsW6/4UtUQbOC4djd5gHi08RGJXmSLbMUAhRVTZdkEbaSd09LfPeb3MZybzjHqg+zTvAm/
43F+JMyXpGyjv2HJRMChQP0+dyVRkK6Dagg30AEwjUKczCIJx1EUeFC1qSOWB9+pqjUpxm7G/aj3
vsLDMo2q5rOc0XPj700XmYdsmlUidpFGxAK1Q3yy5kMKJAzbLm0vW49+2bz3IdJaKHlUHAV/bzX6
GoZTffbH7nPEkIDC2iImX8e3TDfC4qtTNMQtbN/dyWZcYmFRUqd+VAMd2pYFgbUx2zeCk94vMiaL
RAcmvBhxDfJTTIuUHlOEYki+TaGLWxvxjxuJoGCda8g/sxptTi3S9mgbqnmo3PnO6hvxXGS8v4LO
3xXmuB1wNjmVSa+vVc8rXwtIgLwz/P4HpZVLiyXx7zynTiW1Xer/wn7pqVnzYnpTtU1sVT2okGty
jTdqmk/mFctXbROw510NouPmTuvs0KOCfY5SxbwmWUJJlZ+iEpi055L83peqDL+FSRu/u/3gLvOI
G7Z3o2HbRp1+qId8PI3JmGzc1CCjW+HFzGbL/XBj5RipPugNrwBx3zrZtRdkY0nVPAVDhPDSwQgx
HtvfpB3f+X2Kdx4rIwoS33spw6nfFEpVnQigjizeR2ebl4IkcinsjYtJ3lkeYu6LpSLyaf3oU4di
fOLpBDM/AmKSIe5bZqo9bhrVou0noBr+27ZvzvN7Vf0zbhtOfx7z1iHw7WSQMox+X06NZexyNVB2
VlPGJzSyMe8VSMTyk+wDE/qtaOtoK/tHrWp3oNq/tkQZl4mKMaK0v5FN0+2xp5shKLJZF3l5INym
v6m6m0H0VcWqj7Fm942C3UtigeEIOu1UekS/25mn5rioj9Uk+AYRQN1UGszEyaPG6U6gMJQgOROC
+AgoZnsPKelYepilXC3oWShENfdJVBiSmG2NCx2BwlMvMGalytN4cXAAJu3VNl+7Ch9VsBrOD11x
1jZOXXy5hbJoS4pHXKv5IDGPpKpEHVSkpUdxGEYsj4vr88VrDOZPQVTN5tGB8WK0ugkAvosurRo8
g+kM16U6AQcNKScnc7U3Kke7tYmlniOYagtDt6v3sapqnpKE1+S0VFPe7DJMX8JpCK+aY/BO4Wys
Y5xtqrN7u89KNR6+amQ/o6pRX7Uu3FjzxVwWFntoS2Ilp1l64C87HqwnFmXt16o5yB9ZKklzVLSJ
b+V87cqsPDak2P9RP8iDWOP2RCxhPMmDoyS/k8xWt52h/+mS/bIZd+14dD2EkX/nT2zydwlee0sW
o+C/29b+WWj5SvPU9jt3mrUURp2fkW4XgGwSa6MVybjxBifYRCS1oPMUCaDQAoCwo6s8sGw4TV1a
m/XamtaJMsSX+2iYIdRX27zZWaMtc4TikqaVucG1twbgmaoXOdBRrvHktCppDG2ivsKK2udcaVep
gbtOqoynWPP9l6RWUTTEBaHeuqL2YO7rKuO3FU0WgSKMKPyOGM6EVctC8+3qGxHIbwmmEz8LCjNJ
5uN4he5zUaTm+BtQ3NXzTetjIp2ysNVAe9Pgc6x61Qlf2mybuIFYG0bgXyCPqutgVIdL7CrVuu6n
6MVQHL44Ya++UIRzJoZ/9YPAXLmUppAYm1Puzpxy53EJN9yds+oRgtP7uBVPWHmlWhcdK8PNz4Sh
mlOv6tdwLkMnyKq81LlSbBHnEhEeNWy9hT9ByLTA6RZgfu4Ti6F51esuQUPHaZrWFy/JsHtcg0Vh
cEx75Yc8RV52MhEbezk6DFnxLufCDaew3tfSnZxCjf/ax1WAKGyiX33FbA8BQrtFa5vadfCoCjWA
hC1U7re9bGaqX5yrxOG57kzLseq6bVsP9qGgVPQw4aQyczf+tgesxJwAjVITa/nbYCwiCtBeZcPF
aU0hcnj1nbB4y4LgucX+hMJBJiJ/+TF6LDeJ2FEbTb6LIqGQksDiYvS2QCUUi5OJ9P/T92FnTVk5
fRUTOOGqyIqbhsncOmG3cK6NutoqhgZI1IYHUMd1sOdJFeN0gM+8qRAtN0fRr3ycZF7ZmMKXA8/7
rWq9701VJT8TNcK4gppzNsDQyEm/47zGYtBq8x9WzoIrigFqdQCB+7z1L/KQ61F4duqX3gX6SpLC
9C9K7LnrsR1A97ENztYDWQPbgKahsABxFjUSGPDE/lcU+Um2zgKvWFrBOGzkyZNbo5kPtXXdGDlL
Wg4udzHBdLeldNkNuGVaqseIsyVrw+qjPyNyujzk1l4nwPWEjY5/KqBHJJbItYXS9uNzJgBRaL4y
b7uaZtkH6fgsB+Qnecgn5bOclGEn5xZQgC3cSofyCoHQP/s2BnILUaT+WVeg+/o5mDw7JF+saouQ
38VzPB+UzqQ8b/5UeQ2I32EkppJlBwPsvPjHPA/2E7tIFUjLPFmTw/JjPLAZ88oGoMp/vWpEKmk3
5MnvIey+Yy/ZXYCdtddRy8+uUnZIcAvkzTWAWoxdu/esLoIFbzVxtsOguZWedSiQ6bxXRljtMNIb
1vezwqgA5NdDYvWq6tVNq63st/tY2YUCXTvE1W4xag2lZQWp/nY+4LA2s5KJI/z52Hhmu2DR6uyG
2h2QoNvBuEOIRM1XfI7iFtJGEKA3nibARRXkjUll902gJToFdvrDGe0MpyC67Dr6DZKZvO6Jr0v+
6imUroLnHFdsBvJXs3HEUzdC7ZkHCyMoXgMfkqlrVFc5wSLOu4gt+PSR2ph7KwhrYo0GCvH7IV4a
faIdHv2+KMdDG5Bp7URCgMbGyXNoznz/kmvbIB4p/PSmpn56lRMA+oEaE3V7ny8HeD3XC9sfjH3p
2P6lqZw91txIW6y0xI0x/YkTFneNUnS4lfvYRNMdWY6zg74SrmVTr1JjEQi/eHIJMHwxle9TYhbv
fZjAxDVwTRPypFSxKR+srYMc1dmfsLUpv7DnEk/pyP/8flZD0RmlW2J3PwtI/mSF4a1NzerS9PX3
HnX6JpgSlLvpAPIzz/4cDEQ6i7Fzs82/Dcgpsk+IDBtwIiaUaEbNsIhAmVROGBwNdXQulFvtNMVO
n0RWuBfZ1enQmxIM7XdArkb+/GFNWYDpKyufFIbCS3/i+Z4V8E2NLnuyndY6CV2tL2FfsRmgwGw/
EDS9iEGpLt04FLvI0LqF2oXpqQy8W+c5ysXX2p7ASVV9lpp5y2PFfQV2IXZ9iWdNpgr1q2oFOznB
LFRMP0FtPOMe0KEIKONlkuXxifq0el1Hjfm1A5msJeHwE3eVVzdI1C8a5jfr3guqI45X1XPpU7o0
Fpr7gbhvJafyNQJ43tQmdkxeQ2WBqPd6MpgXvjrxUtPr4qd/ljMJofnLCiHJi98Z8V4zdLEdmzi7
xp0XbYsIT6kTcgqW+Ik3LuOuNA9NOZmHjG8iVfQJGD4D789sgXqJjmoek7PkQY4/mnK0rYj4Z6gc
ZKtvEcsu71eTF550yhWQk3igFlZ5P9nnJKKeNWpKnSIbLT7FgU6hnAoAO6v5Lmq9iN/7dvg+173+
Yq+UJkjfF92gHOwayDWui0hMIDa8VoUSrXlWiufJ1cVOHwGT6K6aP+EBxqvCCpRrRUhjmUEY/Yat
3TXsrRGa56YfVZDUhfLOyyuI9l1vswGXHwNbJOs0VTaABCPsRPTmpdLC9iXXvW6f6A059rlPHhqf
aodGlP1iMqo/fYaJyW+DwJQvHqfhYqI8FaxNdCVWTqyS9QOVE9AlR22WOrcN71osD+GunLij9N+k
uFcargKfg++A93RS81alYbgh4tGcyGyiEfPGE89d7EjmA3ajN5XIxe7R5XLBJwsNEcktKytIgw+/
780cog+p44mcK5u+rDGUrxO1P4tYKYLvXVd/cRMlQ2lX7REUqf6iraoFWgF+D159dEPbDlD2FBuC
RvWvOCipPfejT28qyXMhHXvP9crgdZpEX+KqwcbFVKtbi3hwZSSTdVE7A/FsOHTPJoxhDC2tFwIz
2R6XPgfX9dy88j4ul4bNldhSvhcuUsEs/tEBiyDOZRDy7szqM0xJgIPLZQPmBANWK7Z3zsGhE7G1
4yPWM6QqQONv/VrUlyKtypWT28RpwYJwT9feZzzBOusMGCelAFxiB8Mv+EPfoy7q3pWQigiLUs8r
UbmfRoQgjPux+arp/VPmwT5XfADgiY4hmIbJyrbWx2ZXJnV6k3PllEpJDsIfincANtpaxcb6iIQ6
X1hNwKIeLKuzZPGeH2HRVvqFp4y/SM2mf0oiy1umguivGfb20cFOZxGVYVwu0zA+i1D7FfnuTeiF
sq4Kd3jHs8anmneyWJ6FyjUDZK351fhONt/ZymnG3CwCNvRyGigU9LZ4GkyDZ+IiMrxk5axxIEW5
KoQxHKn+MW91OL1oheipOMGl12kpHpzEe5nr1s+QvQ/25X1wQ3QotkU64ApTE9XW4gzSf5ddoNf2
OxutDj/RTC+PgcixXhFpawfZBdxA28Z1067K+uakU/IzUrlh2B0YbAhEjnHQkBwCwyDnnXv1yoVr
/N6M1nOMXdCvJnD3HsZAH1boezCtlZEon8vTsE3xVY809SUtkwivvNz8NPElSOeTlDH7jIoSZsIw
qovKjj9yclPzVxYOdlj4O9l0WLtEbdi8zm9UqAqE3Khwt98jMgSrmvjfQU7jrjeyxH+vVR7YDjuU
JTy7S1JQX+f7A8vMSEXE7trmu9qgNw2nKTzCER3eow83as13gy31gW1lCHiVSZoJeaqz24Q/IPW8
2uzRRskqQnzn7DeQAeShV8xp29tqvUzCxL+6OgXlCpgzKlmpLpFNOZB12tek86iqnU/FMQ3KytWr
/3UZVdfxJtbij4jdUrTMzW7adFOD/Gu+oLyCn0f5MuN238o+eR3N9p70iiJp2SK4HV/CiAfU/DPk
xdUOKmlpV9gdN57YAseqFngrmgf4YObs0mMe8ECo1jEA/KWC1HdrGuSuEpZ639Tsag/C/FAmLNxs
vHR3hPWdr6zYl7JfbVV1nVakSGylqHAX0rfCDa0PfJ6VVasY3YHaGJu8dvOkidzaEXz0qCp0x/MA
O3Zrjq26EN1Ibdvcx90znjHHCdYtK0IS6zQfA0EDtCqM2nojBxKAe1tCfgEUXfOYVZpx6WpNf/vb
kqGhIoYr0+vuusJXd4Kba4Xege2AetadYKU4Gp6RnmFPu97Ava4N3Phaz4dkbKC4WgFFAHNzKof4
6ofNE49JUBNzK8VQ4LlDSy1blVw1oijb9qFSLB8n4ZxdI1jAT1PO6wb83zqfZ9yUB86pql0PyLlh
76aq2QxWLWbbzAwgogom1KuwXzWUg29QvK4GQ/U1iCxtPc1wWTnaOKw/s6YDpT6PllqCzmwa36wQ
A42oqt9kdzU4CBR8nErlSRi4mfjVWxrLMk5yhPjpaHZypsg/+lp/yk6WzNAe9DqmfLzKn1g1kgUi
W/7mjnEI69H/xNUY5wA1dBFtam9yzFLZBfDngwmjZenanKbgQ4mLFU+D+kefUcFX9UV9qYFOHRIX
wzInU8Z3v/d3ckYGIoIK8oiNAZna5ZRjFIlE9iYP5FDJAZJeODSVPvc5/rFDTo69ipLcp4yZ+82e
Sqpb57NsNtt7odvefYY8y9e1IyFklCvzSSHi0C04NOKw8wmyb4KxjpLmty5wA9Qj5ahHjXKMsy7b
1K1u3SaBx4M51taPyEQ7wevjN04Qb+wHYe0YYwmXU8vOKLXjvdqP7CixZrj07NmWTTFG37y0IIbP
SUIXq9pJST7UYnbCc91r1kMRUIO+OOZNCTQSEtS6qRuT5SxAwLItlJ+C5S4Zrd9wnL6TC/K/WvoM
dcnCFlFNY6Aa8rFVzhznokSwfLrIjT+QwQK04ke63G+tUUDoJYeI35juXwXs5W2dddNhsMb2iUd3
sY6s1njLNaJoPFl5ze+h/3cr1a5ZjEeiu6mxIOdD3c80txzAwKvRQPxC6L6/Zb7ePFep8yQHWy/r
bjlPjdnmsjyOQWj9ych21VhvsgFEJSZCvKuCIFkmWmi9ZdYMubfD+M3JgJt4jaq/CPRhYObUNg1W
/RB5q3FQ9KcxTsuFNIGta9WhIo1IFvd48TUnb4Bwrt+ye98oiV9uMBYW30YXpn3niNdwIhQ+5FAW
wj5TvxVlOWB8PNnPltZH65rf+CoDiaKDX34bEBCePXf8Uc7Wu/FkudvRKce1bJIjIxKACedJm4tu
5pO6cIDBALAxNERwS2rRr4cq79fZRFZxSXWNnm7xqrfvMl5NCZTjQ7srVbtKSRZTZWG0iPyU+kS/
Vr/4Pv4R8lMy9022J740zbvotPNULDwELicWfhNReidVT1MuNpFJQZsqnOgaIvs6p4Tp2zwj0sTD
0d4JwjALrWA9m6HaP2YWSTXFN4ZvvqIT4dVwmTUQb94ND8RsgGAPWCOzgsMJDRn43R5BDkyE6vEu
G4wl2eFk4bkQBIARWEdFEd2KBPb0XdFAyzRg6uyJP0otWnPLrbkjeYTQGkvhWwxUEDkqEgvZTEWQ
36pK5ymfmmfk3uUL209zW5C2XXZkIjF8Usyj0ZBmqaIsuVVqpm+VifSNEeoqpQahtqq8rL7IUTUy
e3JegQr4Y548H4rhEDhxdY2TKblRstWsy1ETazkWwth5icuvj9kYUbSrTCmNzX0+cvKzVaCR1NF1
1OM5Izx2JcP3pFRWCdBybvkxNBZiiJjRjGwy6zLY8WTA5q8Nqhe0istOK3wCCRPLhVjxr1HqIU8O
NZZJc588YPxzLLMJ5OPcFQ5YRDRZsZrGST0Zqatd9ALiP5hB8WXi5yzdykpubgbSlkwACtAAmgX2
6tGTPVOEiin9RZn/M4s649DGBmIjDNhvCqvgW6RZX+wghE6sh+6Gx36ztvs5+ZRE3imDy/wWaO2K
MK/97pSmtQN6Va2duekOWriAaIGzBG+rq5e2L3IaxormRoBI3somoHrU0Te++m/UoaUfA/9T7JBN
CopaSt9NryR0lqcfvUC9LTQ1OGBFa3yxByTY8/wggmCmNEa9o3gSbnFi8NacmnrpJmD2DSdsF2Xa
tR+N0b4PDvh/FFn7oYU6hpL8szFcJGdex3KeMtznuPVn+xixbGuh8Fr7BvcEz4KqNcjThWxCM/I4
dt2Kn9VQ3sJ0cr53fsgLW4vzbzbynUVZowPSKWJdCuBYmyYU6bZVy1/qMEDuHYxtXZQGaSR9JOCP
6KIhZHHyKdRaq2qrfTWq6pwIpVz9r//43//3P38M/8f/lQNPG/08+4+sTS95mDX1/2PuzJYbx7U1
/So76rpZDZAEh4iuE3E0WZJnO+cbRmbaxXme+fT9UVm7Mk077FP7oqNvZEmUBYEEAay1/uGP31zr
t38VP94+PPzxm+O4pmMYtsLBxrEcQ+kmx79/vUNLl0/L/5W4VMxRp03eu3opzocKdbQyrUayf/kn
tjKQzSHxo2vSmtusxqOj0uEd74asx7Ksbg8mCSVvbSQtNSa9usrRSaYuDe871ZDBT30hbvCPEheU
noLN6UAdamfgh/yPNltkCK8hjipyxIrPwA+tUOJDfdk1Qfeh7Xvj1hXRedmm8oMBiOIyhkaHgCaf
gbI/HuK41tbJ6V9MTNCI9krWQvmQVAVm3UP/IMH0v7cc075k+/Cg8FN+j7Cxczkfw9tInTkoHp0J
s0mRgFb658WzoE/imwpjkw0bvuSypGSw9css+eC74qGZZbQL9THCsO+gZgmBuHCSK7T67k+kAJ1S
x7sM0L9OJfn29NYIjQb4cLIuwFnufkZT4ZiKI6AvQuC6hNaO2ekYJwh8YT9P+ghfIYeRg5LYvcml
uS41FpS6iJHOHpxD3CPttc7qFCyWxmB5fXhY4vnwsNkP6AwTMY+Pefj8Mjya1jAdRDHy932IsyDi
u+pdKQsF4NhMtvgeqndhgdqAB8fvx1FhOtOVT4RUyjRi01Fsw6x0HvHsvjYHs9vTf7LqM3qjz038
wDFzjuZXQ9+TCG4H74hHTnfMWkwScaDtjNFYKUlB7ach7elZbLr+JTpmPAhUDu0UqI8PbvfcYOJF
TlQcIK2DTf3xXmzKcxvjpE0m6vKynzwrXmXka7FT+vE8V2KFFSj9IHwf5IeZ0UhlP7WOvrSSq9fP
qm2r5Wm1hHQtKedY0HZAjzw9rVkSuhwI2HQD3cnwibpTWDsN0KZvT6+CeaHzkAHcnF56du3cURc/
YoinVi42UNiQt5m1GdEu2JhEymtrJpOcHtiu/fVMt4Y7xyLh3aFncYcN5Cm6oQKevB+z7ansPc0v
OHJ6Eev66UVsZfoNdM5bdk/iCAxg3GmD573rNfnnqUyqk/rUnH7dIZFv6mVyBy7bvqiKZloj8jR+
Qfvj6+J9oyjdT1VjqvtmcrWDa3XZNu7c8YutB5ibDgHmyVI75FLyyxIQ93UQ7fM2Dj6cPi8Q096A
D0DSGQ/uyILF1CZIIgM/RNIl09WBPTnS2gNWOnkUTqu6ENbF6cFNjLL75fXpTcp3Z5MjSb0T8/s5
pz231H3HjXylJQxVqu/3p4c4Fu+YY1CFn9/SU8vbFgr/xs4I1H02Ot1VSbEwlI6DeG2FGbyQVK+L
gIFvdqG5b51h/CRddpa9Ub9DgmG6El2HWOj8/uljVPMGPG+js4Ea63ncNX89KIkRngEvdn06YOp5
gYPA/BmrJfx2PIoePeL+xzGK7R1sJuPeUlmzCoeofUzKlQBN8VgN8NEmBydA6P/oe9h9csRwRB7q
XiEr4Tbf3SCdvnhTAaE7EpQAUdyJXNA4hCNY1vhZvju9N0Tjn0Uq/S1Z+BsZdt4l+cPuvigCAOtF
3W1QImjvY72v7gLi//kYIAOJIUml7QdUJW+0OS+eskOocyd9/qoXjOIyRGbUKIx+lURl81Wb1JUT
IM24MhUkpZmn6LrxocSX6RuiqKgk5FX6cZysy0A3rQuvTN3r00NWhLdW0HpH6B3SJoSEc1GNDUoz
EKV7QqFDJSqKVfYJlK5jL2aiYw5lAwGAsL+XpUzOggxajZy9x5BIkHdxivy9/b623eA8kzjIr6qg
ydalzU+zVe+ixav1Nski8wzAlnbAlw0foZlapHrP2aZsZLcn3hGxk73Dyesaemu/g1xNGk1T6sow
DWKVuk7P4yao1oFpFAjMtRb4y/x9EDXjVUwxFtH9+Wlgq4vBJbemGfLr4OG6uDpdtZQy/dpoNbWr
K829q7o2PnedmspIWXnoJfNeb1PucjIDjZj55Yjt44VGuXFIbq3cvPWr1v0Wlv4nK8Qj3M6Sx5kJ
8sUvcbO3Opws3g0H9OZu8PkxLm29ZXpJghDAxfw6g06+Bv0xAIGtzcufB7p3KPMiMVJr+tEYYovv
GnXUcufXp2c626AtyHoEEKohuYMIymCPU/eQuypG1zdJ7kSyp9rV3Z5eKPIzx3Hq/zwdbzWkC2Wc
xwfb8SmlEYWfaWwcvtwJz8y+xGoqd4n1YbQSCeubh9MzdjIS59N+RJUO9Rw8ijgyJY4A6xX3W4wf
vC2wBXud17K+gy/Vbb0JQ7hBMmtzo0QX5Ml1gl1SWYYhK5Bv6BelElyZU6BoU8WNcVfZmNO1jqvd
e97DiP3E0UCgDGc882bg0F8P3YMZUkc8vZ11w3RDzd9AiDNxtXMkW8rPTqHlGwxD9CvscwCMlWV8
VmVpCoUtGFeowY14AT8WXk194u8HTbB9WcES31CNmc5PB7AX1y5xKHC3NZPZJsfq8GBVdQOoBYC7
bjyOI9ZtfYegfZhF6XkXmPGdEeGbF2ST+uqgg7bSHbe5hStPVhL5jM3YIRFhD/pxotJ1JForyTdp
SHlGAwKewH+M+nh6fXoInXACnbA4/uO/2KNeZkIS4Tr2pxA62kWexv2d5mYt/vCofADPuNN8HirN
mGMWm+l+/sTpQKK6Pe5tOCPNHxtMyzlSySEpMX/CsW3+1WnFWlrNcHb6yOkA9BI9jeTt6UVVoWyu
8CaU/vRQEUPtNUSTxMrLu+AKpbjgiqQHQWqKPHcQJoCn/j5wepanrdwHavx4epUBADprEpQcUGdt
j3B9cac3bGCIKRn6M9s1y3UhQ+O2z1rjNgLBuc2iGFP5+b3TgyHsap0EaX+mjTH/B9QLiVjDq46n
f2nn/6M8cWjS1rz8+dZdr2nyxzeY6F9fmm1yOH329KU/f8zP/wgoD571k3jlB50+TFX/rx/08/tO
Pwr2V3388SNf+EGPdiOWPwi6lQTPBkB7M2gqXNfsv6GKUb09RmLkQvWGictdXaQrYH/juo5ByVgk
CS6mJomoZ1Zq3WeNdwSMk+68Xog9VnTjJw1wKZURPHmnQN8piKJ7V4XT5zrYK7+f325IV5fUWQET
WHcoBnurYdaJkQhPYbDqeDsDisZ7t0y/dNMQPIROfJ2JqPxoJSSFPS0IzlnNU+rAiBraLUZyUSBR
LyHfeHcyok+d/i5uyuHi9Ko1fHXd9CaSZSQa68gvoj9BNd45UZpG2AgSrWAN6G5/vJa4riB2j3h6
VFtnZU/RKsX2bmtkevvO1kgWtUWNGer8cpiGWRclXp8OklJr34U4ZYyQfK9Pb5ll3qxRKIZ7O3++
dabgDK6c2pyOpm1fXtgDYP3TUYfb7F733p2+58eXJR6iIW1+dfp41knQrgjO7E8H+zyTZ65JJQh0
JLP2CABhzlKIJLAQq/HLTyVb6KpVH8shHC4g6AeYxvGpqHPFxld9fzi9bEDCTWHF5khl6XWaupjE
zv+dQUrcKQOrxtPHcDghM21kt6TE12mv8n2eAX01B5ydq7ot7wJ2peux07PPLZ5Vbg9tCwtC/HWp
vPVWSX6E+NoG4Y2fW2/elUGCbm0TehdaICPS+3a2JzjEz01ExqZyaniUAyiiOsyOsVZmx9Oznw8/
3zPQ+paewM5Fz9tLp+uSTew7wfduqxOIfAfRF26ENMWhBNe0HQjisIsHKX4th7VoSvfK0RM2Vnqv
obBnhJdxLZO/PjH52hFVofr89Pmgn4prLIaAmuFFr2sNouLzW5g7YmUW2RYhIWpjYirfnx7KbxTP
w/dZOrA56TrraE3TusfN8+50WAu6IzTtcp+MWrmvJ4SxJi/DURDU/rVRBfJa0ytxTeL+rjDMIwDT
DiLgv4+dnvVkSwsvvCZ87BCenILd6f9GPDHISFvnPz8u/NJhsckf6gw40bqBA3y0KGwdizxF4Adr
2x3Wff5a693qXOv8+JAhabh8djoKIT46PPtcDgA+6PZ2yW6arGX3OUnyrT6rpaoU/R7R5+4ecl+5
A55202Uxa4M9yevTg6sn5bVXkS8t5HVC2XsAUXGdlKgOapkfnzkDNees2Cl7A0j7KhdG9pDwhGmq
+lLAxFxpom7ugrEyUaEPuvOGEO0irFW+U6Eq7jHxQjS/T9WFaxR/4s6YX3WFIsKzTEy2PBYYVgn9
Q9aSEkdt37ntoREdECK0zy3SCuenZ3nT6StBXLoZuvGv96Y06qvVz88sXwfad61tKEOM3Z9dAWYY
Sc/v1ImGVWjYwTtqtcHONLryQm+b9uz1KFc9DXJdqUuhlCBtYDqmEspapJZaKJZJIkC9pGUTPMgo
uLZBiW8qNAYvNR1AEDbZmhY3VyrYJsTwUws+S0cW7dZnG9HUGyNX9bXNrHnIlEsuTeTN7ahrq3G2
DC4Mt9zkrt3vh64+CzFVvEs5oz/ObZdfeZN5S20reCjww8GDLmUe7L1HDSW5XpQbysjZlczPVDVI
yhJhd1v6WBo59Z0mlI5IdYGBSxTUF9Dc9E0yGfjHw2cGKOVDB+l04zIqo4fWiS7r2DOvg8gwtplq
bcTkKJUnIt6fzub/fpKpq0+Zu+95MVahHzSLl/919phffU0f6/8z/9ffn3r6P/919bVrHstXP3J5
v3u3/MCTr6Thv37Y5mvz9cmLbdaEzXjbPlbj3WPdJs2/k43zJ/+nB//1ePqWd2Px+Mdv3/M2a+Zv
o3CU/fbXoTk5KeUvA27++r+Ozefgj9/+u/Lnb8m+Lv/l8Wvd/PGbpozfLSUFaU2hXGWDAfvtX/3j
6ZBt/K5s22D/J6StbEcav/0ry6sm4N90+bvtWigXONK0XBtxod/+Vee4rcxfqX4Xykb6j6PCUa7h
/Pbv3v+Vav1xxV5OvT7NvFrmnHMVlmuZFilYU1nz7fNrao0URIbRyHSAFgUXA1P4fWYKXGzufjkt
L6R459vsZ4b3eTvu03baqOzaFBr0dqx8LC1EBIQzCJnXVv9BOza5LN2E4u4a9qKdES+cwuFebiK8
yqnFu9cyyIdg/Xoz89csukMDwrYtstUGF+FpMypycEhTGEyJxviAnF62JeJDPUYnZq41zT5ooRW8
MZXpT9Ogp3NIAoHil6nbhmMtG631QLKRIbyM0CInmp+0KfSQgXGUWLNqCf9zQbgWrsqgEGicpwUc
dEd36+5zE3cQ9FfCVtR81wBvKpwOGiycwbeQC111FFyjHWY3ZXJmFA3SDNmYa+9yG9X5qe0s4/j6
6Zszi89O3y89WVylwANcPaFTsG1LY0sdcz1EZOB1HxAtMkwP7oQ4GJft4+utSv2FZpXULd2Ybyx9
vuOeDPbCdiI7xUyhaSRxtnYzKffoo5At/N5d9Xb6MQ/tS1XFexSZZ/fkywEFsDdG6NMF6cdV/PVH
LPpeg9nr7UEGWyOqh/Kza/M3XkkDGv+nsImFVG80+MItjha9zSpo6UrR86e9juVYiiGr8GXK8txY
NWnuWfhwuSW7ASdAyt7SoAO90eiylzbcY0dnWiO/bOi6u+glu4t0hNFqb/VUjBuKt+3ac3z7EGVj
t3v9si6aYuoSTKMCJ3jdciW57Kf9s/TR7XpHTod4yL+z5S3ZAsf+Pk5M98PrLZlycQsu21regrak
nSkdC+gFGOvdqKCOC3PveVZeOgec463srpZpiWWbHmkF+6rJp4CwQ+iwGXUs9Sav/WpUuZfhOVqw
cOzHMHPZVeQoKUH+0NCudeQhqfXOms59dGRn/1Skvf2ctJTeDJ8HiAJxvx7TSen9OkDEzqPCXvXw
I8wMUxCk7kK/ssxtVYeBh4xygR85QvEUeux40zM/WRddVGv1g+P7GfJSpej9AhZohMtSRnalyPIH
dqmj5aLU3A6+je8ehuPWhlwM42eX+63fAtZBuAwrsGGrSbiLUosssS00KnLX8KRt5IWzNLC872Ci
7f46A4yYGCu9H4l3NzqpGYx5y5TcLkVhx5nkZV5YLjo0yMEZAMBJrzpEabarLssY3hAuyOOqQFAe
sckxsddR3BvVhaqNzdSl5fscTXdoDsUdJMZIPweCkIRwPxoAqegA8XLo1iSGJ2dcy9LJpo4Ec9XG
yb6iakuI7TSm5Uf3fVVZrkdRIMsMmN6xGkJjY3hhXWtnmL2VnbdJ8wF3UqC/KfmBC2QHTaKuqHdK
RNtiQkXyQHXqY/uNDAmeF9va7sAzIXfcpy5mO3kFoPksGuOcva/DKO3bVcA36xeJFjmwE9B7AvXR
dDlsP4qiKDTc2gYol3Rn28XUmfs0HDAj+0S5IjXrTUCKMfsyWqrU39mNB5/0rK+l0r+5QBn1miyG
YqdvGxoGi5ucgdOxUBigOrF2A4fol+u+sTxJGVD4hvaIO0JkFStdNg3+iZGB0qG5BZjGa4AmIeZn
AEcbt+9mIp3hO5iSVw6K1IxsM3IoKBy1omzcpF1padMNKAaTY1c2lK4pR7Bob9IFq73UMxeTaMRS
KmsKDgmwOLuEW2GpSu2H0sNsnAw8NLb8wcxHaeG96AusCRmbKkO4O4U4gdxsbeC4R/LKyix/S6a/
dYv3sYXRNwQpH9Kausgn16fA4hR04EuoDwGYyrpVDoRfhIR6KnBIvpTf40AH1L1innKxc/PHQQS3
JuVCkEGRVgn7Puhs9EF9Gy9I2DS5kTu4gjSu8s5FnY9Ov3G8SozhGiVGFAhWlWrTMN87tkIY7Fzw
QWgSUY9l8KF27SjKdn5TdyYjs3JHbFl93fWp3oZVoolLnxMwY3lc6n0oRGQC/YHzxDL8wtsIJw0l
okE5+D3YAAlO82o9uI1CQddLlBGBfKJw41SwGyfkg7/B9+kmeVZ3jUFUnyuFBcumtMxGttuMTAwy
RlWNMCh4K1OZ4zvpFRTpiY9LicyAlYbQ63Yg4RFOREOT+2Cla0ofxG1gClHlVGJhXXApUt00muQu
7JRFV1NCeyo5SGuXUTVe5EBzkB7VdYtM0oaUYt4wE2Qs89FnJiXhJejzgAZ7HygLSaldEXbAVgEU
gq69damiBxQVWnbt4DZglbXthS8zJb77oYJgjuxYM5uxJFPFpNQ4idahDJujFNSu7ax2sUspsHTA
gQqVVrQDNqZZ5dhirsx+atp4xQTKCHovai/xoIBZsCnXWuzG7OXSuPUoPpFKyKZ3JcquzcOM6EQG
KR/SpPqKBJIMuLextOm5ONHgOhKdPj9FvSKJ7AzcOazfET5IChLE0MH6OpqJ4HmWlMO7aGCsRkyx
scAtQ8EIdlKQW9XUGqshlYAKNiZMkckAbJIqHKu6CSukrwanDVVrtnaQT9Zl1VKGWOUyp5C5kmVv
xg9jkZT516pKhSaYAwu7/TZBrWDCMbM+D0eSjJaF93fYBW3+pZFjBtsUaSbNNjcSURP7o4rZo0dw
dHPRv89ZTzPuDjS0hw4BSj4Bn6MJK0VP+hzqJpuIVtXvJ6M3Wlwsygr1LTw/UxzEG6tMzdtkLHGa
2bHHVGmL4EHVcVvAL2AiVyis9vHKjgBJmPTDtAq8G4mzwfEVA/Qas+iIEeBN5An5sF66mfUoYKdA
7/KiViSfUUEvMDjIp7iC3ll1vYU+9cj9z3mpJfCZ+0rhy/GhFKnqvyVak5bfMstyddxgnTSdZS+j
ZIx3qk6nJtsKJx8ytMYLK4oQTR8dP0N4Xvcn+Ko+5RQuEu4N0F1XdhziKTdKlonPVk6m7qMXuGZT
7cBAMs3B5wozdZ1maaR9NFqL3MfKFZPXZPMUUgSfW2p6/UeQwR3zZZZgh2SsOqdkPrchS6lbhfC8
jvRL5fXDZ300Q/u95rYFSTSoaZ6GzHCWTf42BytEYgkDk9I1t+RALOGtEwePkS/Kk5b8qmle1X6Y
AqeKzFVtmX2Qoa5Vx263avo0wIUBWIr8Mg29b4qNGkONzJOAXZp8rFllgUDWLiKv4RmCYQISZjn2
GiAP2NC9hfj7AYGEWp45btpZKK22FnDitemx3L8jOmtmzGlf+c6Ni2GJi/tK0Qfxl4zJWoKYl5Hu
xxsMnnqynpXbB9vMSBtx11qmjk+GJBry9bXroRF9NAffkp81rRkeU+weSyywWV3OUw8ubr0e7CYJ
HgFxieoWWQFKamuI9k5aU+moLAken51a/y7NU+vWasS08trI6z4U5AgNcF+FZDWnVGo+tKghhvmh
8gQmXiuz1KCmp5ntN81+miRblW1TdGZbwmoeNPQ38rpiLQsspWWXHhqTEKoKF+L5PcgIOYT4UvhN
fzD6yLdWPr63Y34djuXg5yujDo0RgVa3iL4NMmygc7Six13B0EVUhytbIrDerowcJYC1MxZle1lS
Ei41FltoS/AoYqy9lbdSSTCU5dehH904vsyx7ZRv4LMWEQS7XtclaLJ0SdbBJU3wdIc9ib62ukBM
h6785JvnkxwxfmAFTt8IGhZJgmftzL/jl2QEiUipWegIHwQMkMYpmWkG761GFrGnZc6bdIuMi85i
Jk1jEQSmvQtClAUMBcyJKxxLWP7mjY6LQB5qBy8ezvVKvpEumJNGvwa8p0YRVnalsCjFI3z3tGdw
LxMYw/p00KwyxKPbPDaj/5nCzE7ATVnFRXY3Bs0hizx9NdVwqqO3MHbPriHd/vUX6E9/QT4R82NT
hJGgjPb4nO8LJ2cV8KO1GcXlP72Qp8bIUBFr67pYRn9jZIdZ55qoSPvJ3vaaj3luH96IxV48oz+b
WICX0BqZ4rFW0wH63kWeNLsAIbDXm3jplJmCDDJZNktw2Z6eMoSpTBZ3AsvePC9aD+jzuMnrW7RM
L19v6Nm453SZko05uULi9OXo6EfWpTEbJjy+xMpIowNQ9jeaeD7qdbI7JD1MInNTWosgGYzPkARG
Nef5QA6MK5NUMyoFaN8640U31W/MGC8M+Lk9k7wnA560w+LcaeDFs1GU04GVb9fDk8NVCcGQT7MC
xhjX6yKPVw21eu0hQk7j9dP5LCFgP2l7Tp7+Oo3UkxZFKavwoW6+DsmXSGDw1r8x/J6PjadtLPIb
qduwXcg5n7WHLvWDl3weyovU/vx6T95qZTHIvTrC2iuiJwo+XTLt0kzsEtKzLaTL11t6PgSf9mcx
PnqZGP7g0x8zRH0z+A7/6fUGXh6ApBtRInKYCBddgTwWZGIi0eza5tqHDW5cqOGD41v7Sf+E+eM/
vnfn/vxsbtEfXbm+KT18clMW3q69Gn0WTHMt4v/kvrIk8FRWR1dfJtfA5GrsEXFRtlr9g147G4dM
7EZzLyLEGpoU1/e31pIXT+QvLS4m8iYuOyAFjIkoatmb+WwRD27+dRT4upRHOb2VPpxH8i+5Wpau
uWNsAAzqEKaxTHk5SZPbkiL9AdSct8KFyczWUzbhshHbX4yetPLrA2V599qS9KxizbUA8DAnLq5c
qBGzqDHvZ9t2cZyQ9vjYD365Cgr0yF5vav6qX7t2agrkK5GZAAsrFqsyJQ9E6/KIpvJ3kfvNJhIb
p/K7kp8n7cpq/2wi6w3QrVzeZ8smF1up2Jlzhe3QI9QDv2LVoQmirQZXDR+jqtXvdQLAaR/BBZHu
2G8SiBe6RK8SP9H6HoPh+trzqdSupKreKi+8eN4he7A+sEFxlpUTgD2dkVVZgPKa5lxkgTkTrMiV
ZI2ftf/JNf7Zlrk48RQoqiJps3ljXKESpa2bzt+QJXrj+j5bheaz7bKqUmEzKKOpxSxd1AO1ZTPo
EdcTFGztVTHZmzkogYl6JlF5twH/4I65guO2ISh6YyF66WLPt45h2xLUur7sJpLvUSfAXDQi17Y4
IjhbcEDdGyfzxTH1azOLMRWIKBm8AvifL4pjxwY20W6bsll3YlgjV49M58xem4WDeqZ3ZF1B9Hjn
nqo+vX47LVer09lm6AjmeE78chtTOHYeSMh0B9PvIxyRpu7MhUO7cZJ02mK56+1eb+/F02vSoIQ3
wuZ6cXUjxqjp6WqWUJDfEQVodqJOtTfG0HL6o1NslwzFLGGYVEkX0xFWexYRrwbJJKvB6fvrxijW
UbLv+m4FY+GNa2m8cBcyGUn2zO4cnNiLPpl+aVt1NNYHAJVdddOSNIqyTWCN1uyLhawuWycbxoNJ
QrY37fMJ7CPUtxTWBNoMLcNQ3FT9FECUpLglZbSDn9GX8R7TbPL9+IQNWWSBiSUJQRDr+fiRBGOG
K2LqdbU4MzNsMIGMkKDZdGJKJ33dEmfireUBWELNsU11K/4zn0K//2QMY0Ct0OtkhcEJOUcgVu66
KCQ4/TWc59RY164QhbgAehJg3eTpaNhmltNE3lsnblmZsaWlU1431VwBYvZanDgd+9nErUz/kMZm
jdu94aw02fd4u9bVxkTCbZUo6Jxp/22IUdMKQcw22DaV4UWHaeqKKWTViOFGxs0HVM6ohNTBlREW
G9iUAHjaL1WAfZzIrw3IaWxk/QfUpr5gs8CCPycAvGzTZkn3xgRyqkg+XaGYNXSTIMqhPG8sK5Yj
bB/0/ivS5KTkVohVzMkbrCX8Ilw19nBRJ2m+NUDE73IHRcIo2QQUJgb0XX0b9vbr99vzW4EfY0gx
s7WkFMtbAb8WGAYCna4YoY11N8KVxE1uLVV9ZWC6rvzp7PUGX+4+qkJw7gjUn93hZqcmK4zoPgj/
mhFfXwGg+Ajcfo2dj1y5VoVmtdqR87vuB3SpsNnOcuMsUdEbs8ALcyy3pSts7Oioolq28TSmGL3O
jFQlggOx7fsCIF6Ll3gb6+eJIGHT3xhmCxT/2r8203wjCzg/dmIj42F9feOUPB/n8w+xLZsoTuim
WMxHBmWeYkCx61BEZPFtoMFlgFuLti8n46ZpoQPiL3Fmpn9CcLk/tf3/Cv3z/yG4x2QJ+5uo+Azc
swY7/fgrsGf++F/AHsv63ZwnU8VUK12XLfLfwB4uz+/US6hOMg3NdWnWrX8De6T9u+k6DnezQyLN
PeUU/gb2WL8rXVdss5nGOMLd8A+APYubVcD1YSOHtYZhuoZlLNNcJfs8q26w7u17+NDVPnYuQn0f
eVtfeyt2XFbFn7U1L9S/5O0UYBhHDWVwVJErLwK4c6uAYbmxUOxbVbmAfE0SF/US47vTxJ9yyiFv
5WoWe4FnP2FeV3/5CQ1CBRbw1OGA/0v6TekZCJi8n2XwfxkBNz+m3l+pqi+fVhttVEyzyYsu5oFq
lF5WYhV9SKPmQnMxd3LUuRb6yFuhC+AXb0TNiy3VqVuWbrus1BTRAIk97dbkdR4YPYmdUZdsS2gM
WosZImyqIfrweseWF5HMEH7F7MklnSM8Xu6VMwcFoaBy4kPtd9u0rPfm5GxKu/+MR/WuRmrZRy4J
DN3a1603No6LTQ/5ISRpXO4KMc9oQGSe9hKjFLbwMHwPeMH07/yyasAllIjZl8rstq/3c3FG57Zc
QW7ANohqTXe5aXSgzQR96PhH9PDh8bJJXVExjc7qILBXyqvFG1dw2TeTXYkpCTL1+dQS0j7tm+2l
jQcHbdyz/y0OLdpuj2pC8FBRDbz+Z11jm8C8Mt/xIGHmieRpU6nmjMBa8+4A6WTrx87N6ONcXVc1
ygJ6cP56Y4sbzjQBviluKXC1uqvMZZge1LVjBEMYHJuuHjdlq9KNl5D0eL2VZ2fvNIMZLHcW0CVO
5NMuwbYxTa2YooNvdZQJ1coGMRixmftPmiFtSI3DtQjWnjajOpTjawSeDsh9hBQBo4bl1bVIqHRv
JQ4XEwgT+zwn/2xqMVdWU1n73qxrlBhdfwntspDruK7I44DRQ4gY7729X1qfX+/gs6vFloWwwmXM
K0l0tuig7bVCKwI9PhZ2Oqtht8n2xGh9vZV5LP+yW6VvrF0UighdWPzEMt71q6hrNJAk0E/ZIq0K
3Q8MfLXy2L7xyzG8BO9ghJsq7Ppi3Y9t5F9ij0YU/vqveH6GbdZYEjoE/C7jdHEbWFmIy6FrcDHV
eeUc0UFbj94uiO8zXMtfb2o5mdBhmrJZ65lRJEmGp+PGdfHbBF0UHib9T6TYV1h7l4gvdPvXm3l+
9WzAe8yBFjBiFvNFj5jPGrdtQZU2pVLblnQcuaCmemOmeqkVm4tGbnGuQ8hFK5aMmjGXtXaAdSa+
ooIqzHXTxNL859dHOUCPdJYbQ6Kf/vSkpWXc57GDvGAvst4/63FF/156SXjTx33ZbLMZWrLN8qL+
xzc5CWHyQHMpxxZcraftFlOpIox5ggM+YBfg176I0AZGUFtvrDDP5ywWM0oeAmA1iOrl1ZISHU13
LKKjhhfAjUEd/xbJ5nATMljeOJXLAGm+435tazk/TqAkSmrH/X6s03LtV9kw85YACRQIjqXmg4j0
D12QtltkV5CcUpER3fYG86ibAgAAvSW+/fOh6lKdZ8uCooe5DMMJEVsfiV1vT0ntGEfqTLTaG51+
YZxyr1FCkCeI6XIFL5ouiA2zD48GbMEB4FY3RDsf9FN69o/7YpNQYKcMzptd2GLAACAfqkbY/qEy
Lfzto6OdhxevN/HCWKEeDMWSxDq19SX8njvAbIE6eAdEybRmzYYdNDK4FPB62Fu8MTCfzVYWfSH4
MJivSJAsT5zfDgPYKds9+EkXrBJpOesWkOVmKI3+mI1a/8aFeqk9yA1oS1hk8gHnPr3hGjOIRni2
AhBqqdx1ZWBjEyey8MCmO+mDH9nl/T88nfTQkWyDWOIEd57xtMXEAxzZ1UGMliN2sWraRhqOIW33
xsB4BiQ3T+2w2iGdYZqYcjxtx24ogOAPijihYQxfDJ2FpR5G+5CTnti2QzsdTQsoIFaQA9nWON2W
ThujxKlF06oXbrB7vdvP7oj558xB3swMMJ9t3YH7RuhjeOPeTvsDbJVDW2mH15t4NlAXTSwmbaSo
/Ia9LL6hrpWs+tTWGUC6tXKL0H5jmM631ZNdxKKpxbAJc9AoVU9lHz3d3QRqsgLzlD924IgBEv4n
3cIp1aTQbxjLHUs5pFpVVzq+Ceiq3ftpra+aZrS3EeZxb8yML5/Bn03pT8dMhC86rAck6t0cuXNE
ylOvvQE59sbZe7EZkyKrReA/l3KeNqPMDBAZsqJHZNecizqOh7U76u4GRHnw+fWT9+KFsgSoEpby
ORx42pSPLA5i4G17SDDwzpsvKZhx2LhGTG6Sp6839uJkYlGCnKuRQl8WF3LWk6mJ+uCAZ3OBBEfq
DKvO36Va+MYJnIfXs+EHXWLeIqBntJySnb7FSTlF4OP/knZmu3Eb0bp+IgKch1uyJ7YkW7JkWcoN
YdkJp+I88+nPx2xgb4kiuuGciwQBkri6ilWrVq31DxDvXk3Il06u32lT/i2z2oU4D3kwzdRfkhVf
OWKbM3SIJg5PYR4Iq+XshtwUuiUkH0U1a/AsBf1umFIFMmyIPaNhrc0DilWXl3VruzgQmOihwDdj
cT9+QxByZjlUOa5GQ+t3pflF0cvdokN3eZitRXUoaZkKz1JKJ6u5BVJTdXnAokppgspfbET4Bi+6
kTu4Snq+1xGdxTq3X5SjrVhuyye9bez0yqddgtT6077/FcsXeFck6udCCZo2bnyqyg9W85RkGOFl
4KyBOxPRvTS+Epg3VldjG0HXkx1S3XXKOcVKlYY4kvpakKG4COXGB9tP9gUN5src1r1OelMGtDeY
rDzLKXF8ylYaTYHfVNonDftlsINvouqOkVE8KCi1jHr5ex6023puvzYaRp8Aia/Et08FpOUH8ILm
PUTnXqbe8XF1jVoNnGA07BP0Dv27FfNo8toxnEdvaVf8BLzafWvDJMYgxSi/46QlnWc+x5WkY2vJ
VXBHBleiBd5u2YnvvvEYpzk3IQloqatVvofWgiEOxNg281DcvZIIbA5GDQQNIeKFs+6IqLGE5CSd
Ib9XFDComkt33qun7MqcNgKtRpvTWRqChL91DcnM2iYbekWcpxGKB8AB59SjPuF2RtrvqygL/ZmA
f/nEbkQjjecmXXOFZ9qn5E3X8NMEsI1ixyDjZ50Dbc9dp7NdM7wW2rdWcQnsIN8gxn0K7Vo8xpM0
InHeImV1jkYYVT3A2x1F3OhP822TUhUssaVEsdz5qz1aR0YzpTkLhkwsYPUIURQA2HsZlefLy6ds
TOrDSKt9uCi9dnWiyqc+M+IGgLatda+A3UFhI/EvT0cnXdzXBJSWYI/orNp7Iutl5zDLWal6SPrg
KxVVuABqMCne8kkd3qq6wo/r8g/d2FskjUAjDJ0cnbLox/OCmVURCF1KzjqOmA4WPy6FV2UvwlDZ
VUJqfHNAB/LymBv5Ku08XVc1KrEayIyPY0qTZcthmMp+gi9OJc1H6JZXLpyt5acyCdDRJuKr63sN
MkCBNHNLS0KaHooaDbS4HO39YM/xleLMxqVCs0bj+BsyIWf9FsicsVWsNDdOoBC8JrmT2ptWfRqV
XyjJgc26lt9t3KQ8GHUHvCh9UcLOx7WzHODlE0pJfu/g2wkFutmFFSrNWD7BTKlRh7IThJPruNbv
I6F3V7bLxroSESjIgrcwFtb6x+Fn/AStVM5U35jQjA4nQxwWopA3OM58ZWG3h1oSIRh/OlyNj0PV
ddSldN8sPzI6XA9QOZjzHTQi4A56MBnXeLkb35HqJZa39MsA/K6DrKjzLnWw7/Aj0y5eirqOb7K4
b28on5tYVToYasCU8GwDQfHLx2F7ZMDS1DTo8qw/qVpQEEN7XJylXMh3uT3P9wp8o5dwjsKHAiWH
v7OuwZZ3zOLM/w9Dk/iRPfBJ4b18XGN1rqQwB9eHS2ZdevB0ELGswuQmlxQVAytUZxoEr/ddLyPt
eXnojSBgEXhADFDYJF9YbeQm0EKpxDrJn6MBTX2EM8v6/vIQG7GNA0BBmt4WFZx11TuUdAkre6U/
UYdsvgeoIHjWGFiHDJ78ywQ77Ccd4OHp8qBb25ZdKWONSkXnUwWs6gYjwR4n8ttxPIdNiSxPku2E
Y9VXFnBrdgsfg4IO+JBP5Rw28zzPU4apRVxr8IlHMzLRHdeNzI3GcMSaVW2lr00zqNOV4Hpt5GVD
v8+xsGN0DFw8fN5g4TTjXiMBzjiCH4Qb9+vycm7EO95i/zfL1Q51BDLMGmZNPnCXXaWZX0i4HiZN
eRZ9fcD+cXStunscrGup3eYcaW79my84n2CoeC4gt28Okm/atTjEJdr7sS1pZzMHb2HOdbaDFGRd
aaptJF3UqP93UG0Bf7xbWB1Qi5zOkfChiQ/BbYjLkjS9xVN9pVO4uUedJcpBqwWguEz+3ThFLE9Z
3yolhJ7Fn3byoeQ+96O4sk+2pmMuVzxQCXKuT9EFXfhORw/J72wYc2oa76qxgQB3cOT8GkdpK5y8
G8taLZ09QS/r+iQ7VzpshoAH/snIkvFKP3IrVNP7JydG04XXzmo3FsgLqEmTC5/usWvHXyVJeJV2
jOXoxrTfTIS6L+/+zRX8v/H+fXO9/1BhRDEf5ruf2YnX6m/mDLGt+me+Rg/Z2hCU7WnbwdlwPsUS
2HFmDGUy8DsYmY3XkALEMFVLVAnLfpb3l2e1MRp614RGLvUNqHErcM7EG4HCOhqIuiSfmqY7B901
7Sce2Ozj1YP//UDr3KxGdhXypzBPgmwave4ExJxalC4iIOGPSkSSb02xWh4bqyuSQ4utgXqcqYfU
t0llqS10gcpK7vKkGsQOo1dn8nQJ84fdhO7WsJ/4T59HScKDSkqr4ha0Tfd9MqYghkMNBXIRUTHt
+6KVpkd0Yo3K68vZeJyxaVl6NfJE+U9Pb8yAW3I3z5olbsAIN+OhlY1GBn45pi9q2yHy2pdyjHzj
nFZf00Y1/pas1la5YLoxOcq93DxrWWCF2B7IDRYKok0jH5EKaUJZ3+5mz840TOyGuoI6nARlMx3k
SaClzttYH3epYuS4IMiDOp9GM5kek16bO5cpGifMLHHcc6g/9fs0wvDWLUu5B1pTImB6rBBafamy
IMGdErU49d7uy77dD2ghdB4aerP5rASitvgDkK/fR+PoZEjO4KC6H5WmwxRh6GFtlRndKFR+QZRK
lBeCHU8OHMudtLeFV9gpsmXgNGoTi+LI4mFfFvnsShSjH7pOoYSkZgN2AsakIdsQaYX8vUaKoSdd
QlVjb4/R6OA6Vkhfu0HXut3koIXiSYmB4IGp8KRWlIMchOUuoZZdvigIcCDOkOUStDw56PBswKdI
8yLa9gJthMh6rGc5eDHIhPkvMBC6ldOg+GHM5fxY1lKGlkZnoqnr1Fip+ygdRcWONk8eP7QBNF3X
yLTkWFAkhYQaoPnlxok0ZDCdZaj0GqatI1SHNsfpXY97MJ/mhGuak2RmucvSrAPu2YRYF+Cr1Txk
mqK+SBmN7dsChRFrL8EST6CWwjzf2Q32zQfw5j0+LWnM0x20fSxujbhvUILWqR7sB2XGSqZC3nj8
UioYI++w/R2yvWVB5j+ghNt3rmMVeuyhIJe9GHjcVciYqLjNNUIKlT1+CpJAGyQpk31pxErn6oVs
t75VTfNbiWs0y4G4f+i2uYRYJUXAVvJs9jTqe8KsfxYIk06HaGLCXjqAjnhw0IlLj7OcttYxIzhI
4JOHik+S2NGzrvSttZ9xZDWvPGw27nvqKzjBmVxV3IyrKzGM+rHUErgggf0DM6A8U1h6HL+mZyv7
djn8bZXqeLlx9eJ6wOt0nfoCvkryPDVM3xRWfypmgd5wqDnfQqj+J7rgwLzsMLgrBKWXboLErJWh
sYeeHF65oDcn/e6HrBK52BRlTcGb9qOYlGOcTq2bxAM4cpwO9oVIg33Bx/cvT3/jTnMW1L4Orp68
bl2ohAkOI7swW98ehuCxnHLl1mmd7LGRU2mvEAQvD7eRGFDsWd5VdMqpNawKHD0duriTVCS5tMi8
L6pyutP1Sb2yfTauNJ4PCxbE0I3P2lyhmmUTdX24oojGTl808Mymh2xqbb2EIwY+fz6npVwPXAOc
zaeaQ1QkdjeFRHklzV4zvf6hh8GVt9O/ANGPd+cClNBsUHKAeiB1fMwRncRqtYZt4ffYwbwhDWvL
O9Po8tQdnEpBvS3prNYlxlgvpdByxVWa1NZ3bdrK/6SK1OBSRJyqdko6k/zB+RzDPWoudXropCaD
nqDgqesibT7/bh2VslhRgN30etxxcLJFhtzVElv8lnW9feuMSr9fUH3jPis0BU2Cxmxzt+2pWxWL
NqVWJtmTNAdjtRtG2/nzNuGHtVinYWFiY3MfycFJCsqRFqHSTZKni048KDCb/778cT9vJVA+gLwp
RlARJSn7uPDVYGuxNIjJx2kY1Zb4GC2tku7K0d8aZUGyA6NQqJWvK6FjSvMQQ3YiHRICUvLNaBH8
jV7+eCp0IlUZcUMe+LRBPk4lk/Mx7GIIzWYX7rgpzukc+xSOrtVuPocUNEtQAVuopeCk1u0lqzQb
J9by1B+1yZ3i2DPQ11G7G0gV+8sz+jwStRLw2QRuZ0F1rmZkjpU6trFqneoI1RFDuwXq9lKHuFtX
8x8v3sehlsD2LvdX8Bm1+0LtfaUPqEKVv8F2PkTSNUDi543AMNBmoNLbIB/XJEhgZUY3TqnmK/F8
HyXK0QK0HevXIJafwzAYNpVYQs5Por7uDonayQehIAkgYIQhW3EXOfIfv2phuPOctSnh8U/riDV3
iWOXJOx+Ux0KtOQBw3q5rlx5kn2+MzEqwjaW6j57ABGJj58lD9sRMQUzRWZ8PmhDWZ4lOc88pwxb
F9dM3Y0R4D9e3nUb38jQFzwjArbsvfU7JkkznLxAIp2DZi5PCkY5L1lbD549RNPD5aG2vhNNEhMc
NngkkKofpxfPepsPaAz5U2DmB1UtlN2AbNkf92FQx6QZvIgxGlQ8V8eoW7qZAsfrU98Zr3mtPMbO
+Bjl2h+nGoDZqZUvlVWw9GuQsjIiK5wgy+OrSq89YjeBrfJghPGvJlUrcu6+tusrcXUjQJiKzYsN
xBhE5nV2AybNzNKclqCV6Ik7TKh7zIrzUMXTl9ZQr0SjjY+1MBFk0mVou58KnCRQVYX8u0U7UPpa
y/2T3M9/Xd4PnyselEq4joBDUPBgC37cDxLFS0niCeJzFga3M9MvvVofQ9k+dwB9u856q60iv3LG
NgBWH0ddVvld7ENqR+3ksIn9rA8MHkRS7UQ7o2J0oU5x5cptnVRPso3jFIL2RZQhoSQXDzK2iu1+
Dgbta5gH0zW03rW1WJ0NTc7jCVVQ/aSGiowaVe0rVvI8gsnto/jrPMZfCwfj6ssfYOPsf/gAy496
txSKEalDGfGNlTgddqoW2+5oReE50a4iZJeU7mPK93HVVymf5BSK0hoAW9CMDV3DTB8tWfo2JOK8
eJujkhpQpDff6sL6cXmOG/uYuictJShR9P7WKc9gwlhwphTyJuJsi7SWOJJsJ1ey5o13F/NzQAox
FiX6daNFhBKmBGh68e4a8X7Bt7EdqnOpo5Q41gct63b1gOZ3gVl01O1GzRr/w7ekSElUtZckYv3I
lHCRmdRSQ70rKn2zrfaK5PyGXnEld99azvfDrLYMnp2Y4JZd4g+ddkTp38OR9Mo1sbUr0XZZhIiX
Huu6tGtWspyS+0L/SEV3Ckv7UU8t7QfmAn8ojrN0pqx3I60Lu1qxqMwmk+NXM69ld5w1hO3wSeiv
MYOW07ve/e8HWuXdMPWHMYOofzIpeijT31kmochWuj09Bkm/ck1sfiKSYjLwBba5vmYxCbIGqhFw
14v8Hh8PSjxXKTqb3wiQg7m0LxRO18fIEUh118mgvc+F3pp7g1fLfuJNdsqcOthfPsD/ntBPi8eR
ghAp09Vf94VrVKgVgQWKb3V19aDydMvdAEPm0aUaiExiLBulOBmTCJzbopbN3gvbJEQAQ5FG7YiB
973qyOaz00mYj5d29rPvErofiMk2FXKgqLxhT6IGyT7AdS3fYybctMdqULOflyeyGSPQPPnfiagf
F23KUZON0EU+O+3w20mNJ7t0uruIAokXCIpf6WRVHjzoRbwwjHb8ytRrzWuqA1s3DW3Rpe1NEvaJ
EWeaWtM3bd75Rhe8Oln/YCvDA80ASntdvSON+SuxrWvKaBupCwh09iJFDJn7fpWUpU6SWBCR4nNp
6t3tHFB0i6J42Gtx1h6czH67vNSbcyQQglhDju1TxQ1go0RZC7W3IDJzCw1SYvKYtt3XAJD4PrAS
+5aK4HQuQr08XB5686i/G3oVIOO2hzOBzr3fkj56sU31opycCFMmpKn6sNC9TGjXNOM3j/y7QVfH
sVTKWgtlfCTksvhVt+pvUIPzlbCy+QmhANLVW3pua5RskMxYS9ZJ6EPl/I0bxc3Ife6N/V9FJv2+
vIabn+/dUKuD0qRhV+uV2vjqaEeUk1XE5sEyHfpp0HELYn/RJm0Ur3VCzbs89GZgcwzQaTQVeb0u
//5dSlSGRUN/tnROjYaaSir3rjKUprd4uf3/DbRKQ2tFtOhSarnfSgIPp3hfyyBT8+71/2+YVV4J
3iquiqES/1Z86izyx7T2ptq8kn1sbo53y7ba9VNsBdilzeE5HuzwMVBise8SkkgERbUn9NyTK+Nd
+0yrDe8otVbkIgWRqjoHkw6LMyonpRbHP1894IOgvByEU4hdH3cDMina2Eo91G+sl9BW8oIgfawD
50rMUJcNvb7i3o+z2gwSItSj0fbijFA6On2JXcgPYz1gUmKPY4p2N0ZQNnJj4tbC48LPQYn/1dBt
qhDFxSfe1bBoKlDNtFLDbUWfmWgxR+F86Du7uq8plbpSH7iOTh/eS5DAIubyr3DeFlN7LRaZuIRs
zAYQHla4dHw/wVQoDDoVpmbROTUUkGOqPk6eWmb9kZpdNblWWfXPxkAH2A0lRIS8ydG6G1EM4xcr
lNqfSalLu8GGLZt3RojfYGMk39JgbLzBTlIopqjbu7yRkVxK5PCkmk2zp4c33VdtpSCHLXevum21
D3qaLO5qtnmIZGRiZeTnKTBbbXqG0Z/eIOOS41uAcjeirtkJdXX5e5mI4mthSDRYK3uWUbEZ+wSA
TYd7hJxZCmKTgYKQd+W4EgLe+6zWZq9y6jeoKuEe81qc6MrWOAx0Cw6jJvMnKqrtdhMoeDu34p+F
3kznsEdiTe/GeW+rAXIeQh6ke12TMr8VJVzn3GjVnSwa5xnBnvYZp8lS9uYysGhvxUF+O0jlI15q
lQcc2caNMrZ9LGEtNx0tsS9aqh/eYJE7qGFV09rNcOHIbFt6NJ1ZTnaWIKipVJdO2mSVr1ZpO+CI
BHo2uaq1tz3gavgJs3mEoImwbD/R/cXMrHil6WKz4aKiR9vKQY67xD/7+wIu3k+y1u61qr+XQlXd
NzF9ZVzX5GepHh0MdLvsCdNYhAxM+v1Z2PRHgMxkwG1jPMZ0FN1RquYj0juhq8S58kNvarnzVLn7
YWNw5eldb/kQ/4YT1r7jqTFazdMB13tKiR+5ZBV89nJK38JBHx5FjxFFZ+fhVw6g7kqR09HRnOd4
l9iL2x77dk/dP/gmEOo5R4KeYRkGhlfK2eBlAKK8UQ6mHYrLhK8GK0OX1dePYW4FT4bQZPhWenJL
T+C7Eba1OyQRBBUdrWEjmo0K0/DUStwIm4CzUVXZbZ8OOGertvQdXXP9ZpRN/BnU1EEhaVC6+sDl
5hzzik56VFSgAiXs2pwm+mbS2tlrUv5jjrInfLeit7Hqmle8bXS/lJXwW5uWeAQqGS9KUOIce8q3
nhnN1TFSFgP3qam9pJCMxc/hd4jNQkIpPujRTMaHPI2UeQfa0XyhJ4KsfQRTw41EYx/63Jz2OrHI
x/NV3tcLOATrCcpN8A1c22ELW92rNNCu50iPN3ZbzF+Fkz9NVTncmZnQf2hZkf/CkyJUjxqp0Fek
uhO/bJLuLrNs/jfwZt/zFjeARgl1qF5y5vVyl5/sqUuB8kxNF3gYADSdZ3ZK8ySqsveKHE6vMqSw
jnL1pKJS+FD0SnAMEVe6D9TWeG4nrTgWRhHsSp2HIi3Qb+ZgkhElg8GTa1SfebvPZ5q82aGbW2xR
HJS3ZinLXEsa+11TlfVetfPiOejYtJoztc+6liP93ke9vLNjp6ZHXWr1zkizwdqPZWOkO463nLqJ
PhSg5DpR31exgts6AYe/J5Y8vFoqItScBlF9z/mdX5Kx4GslbWu6QZQ0PP/s5MYUjjA8doHmirZd
RJ9ncxdrwrhXSmM6cDxC5tY5hzRLbMnjB4eYU1tTglRyko0n9NazUzRqGqLOItFfWfb6mCuVMdEW
T6K7xhrLx4GSPwpadnWDP0R3F8hivI1jvQnICawGEXlRZF8DNRpv0ihBm4vqvSuZtXrPdw5OExnh
QzgX8RscIumrhe/wHutE/ecskCsLFMlCNaqWFlOM0EW3of2iFUL3U8mksZbrwAomBDp2jYm9WKKp
4k7tJOlL3IeNH6Bu/cO0e3EjqqH1kkFRfkvRoLjsB/wxdGM4Ik4hPyPIDVQE2UsVO7rkl4q2gTdX
AFww24s7T5ZMZYeAteUbQq6Ptj6iaMWHdxOsWCPqpVOza8fZdkP+/BR/gKdaStqfplxNu05k1SHv
CWVOh05yEmpqdhflTu7s+ixTAZdJmDsizB0ce5Z5p8tS7RXyLG5NFFp8PDvsZp/khnGeqAJ5RmoL
F2E5+0mXi+YMtCs4gnVIXrtgkHat3RItR9M50m9MQ48qbH+riKD/gXNygFo49gSgEfC0TJJ5X1RY
KyDCl95EZdz6ix70k1REzg40UDZ5bc67y60dTMjcOsgKdlSE5qQ2t4AyqsA49mmtfTN0YexszI8e
e4Fn5r53tPpH1cT1c5sn2i88kqod7q+1i+h/mu5y4sMrv80A8h2U1SkI7e41LdOgJb0wMRWsugCZ
OBy+dJSyQuWLDBKg3BVGbh5SAR9p7hosSLM4br2sTvvfCMqp+8SZQiTG7faMVGGMNj8YhScjBekU
SiMGjSILvclME7fKJ/OWBH1AOiWrj2lZ2HdGa9t+oCf1FxlXhH1oC3AaDtf3KQIl9FPJRYtxBWdn
KIP2yHFqvFmTsz2qxeQ5pUPWC0vzUGdUG/GRQBNjMPEPqRzchVtMZnaSkMRvqXXiW0kJf4IYyKBR
CuVLowcoagzDdEAqsPMkPDgIXS1GD4GKwotZ9dX3CstnnHK7/myVofqAWYT6xcmqmIuoDh8N3FFc
cw6iByU28DJ15mEXtqn+MPXaiyrl/a2R9RJyRmEZxp6sI6qS5pgqW1JKy0xNM3/m9sk4ZHJ4sAFV
HIJoBIQzN41H1MVxJaghPtutcjLMpvqmdfr8xWg6IlPV59NZ02MFjwFSjZu6MzGkT+ejBIH4TjML
4+Dgj/0MpgRUShOP6l1dmMkpbmf1G3TF7mwOMGPHxZIDXFf/WBpVcB7KXj5p3VQ/AHTTj51VTgdM
MtAOxfLtV5SV1q1RoseLi4Xt4z1sfy/YBAeqRPXXHp44AiUI+1t0FYi9+uzNcdfvc9HgkdmS0OJZ
OJeeMaAGK/LIPmBflVTgwmBB1w7tfR21wd2QEZqlwvmnbit1lyeY3wo6+7dGX2a0m7vaOVeYpR6y
RB5uMUMm3JoFNR4ZEeJumtVd2erEUIrekHU4mo9tIYlXych+mm2f70VcSo9AlboDnIhXgJ9B5MqV
MpyqCJ/w0ahdDI+/WXp46NH8R4PaESgS1FHZUImCUOOB8dMJKQ4m0p4pD/xdRcs39A2HRpsbVw7G
G+g8TINnGGPpwcfAXwl96WMoGf1tryK/humSBM08dO5rw3xDQxkuYSpQVezyvOamiIvYC5Qk8TOK
wl4HrpR8NW5dpWxyNmvbnhX8JQ4d+C/JM7AswfHbkY51i0c8ZLbspJKEe2EuxKGqjFG4YHYwDOkm
OcLoLRI/olH/ZYoo9zi5qWfMmYOk9ySQi67jb4svwbGr8vzkzCD4pVHuPZ4EwZ4LrUWRQre44Kxu
HydjCQTNENgE1QVFyTH5CWMI5pxmhXdNXCm7oqq0Xa7VqquNxvduQt+LFS7u7bpPsdsuiM+WVaFt
PzQv8mQNB9B+3S1tZ22HN8TvuLKzXTLF/RlviYesUxNfaTvUKrJgLHe1XkbTDuYyXTL8CA9Zlv2W
SkfCyUhgzqG3yalW0IutrbyyvBavnNBr4qt4qM1HEaU/QKOYBMDY/PiUdMQ0xklRNbjx3KMv7w1B
fN8DJnBJ00r9CjBp6zkOgQbyg45OPsJDHwcLy5x2AFHB5648RVL2Hf9vCdDt+JxjLPgf3siUgTEr
pL9CL/TjWKmBoSm4coAY0ujr/PHFbOzq3LjyRt6cEt0AcBUGkvbrroCmUn+SRwWDPadgx43H3C5u
NLk9Suo1WeqtatrSKQLYRQ2djsrHGfH8GisYwvYp0upBo4aHbcoBV6f/wPEEGUFZm4YKmqyfgDIB
7sFaZtqGTzqYe5o6YdBXVQITHntAZPTPvxOunovdhqXRF1/NapYwRAHYmp5z1WpcyyiLk4WJ06Gp
nOnp8lBb3+r9UKtqUJBKmdXLQUZgQv84vAmTez3+C83Zy8NsFYHsf78Slzi96lV1pkGbdMYsL/SD
snX7WrlNjfS2qvo/x35wlpbN8D/DLLN9VxIMceu041bRT1xAXw07v5kdR+zM+CrQb3PZ0Jg1bUiF
tDpWp5bUC3EaoTp+HE0ZHnj6PHzBs+ZBjewIRCPmVv9l/RwNuU90V+mFfZwYXkXT0JSgvUvqH7U6
fYtH647n4eHyMJvT4lWHDAbAwk/artGEm0YrazBB5OphFNx1QSy8cO6+1PM1H87NLfF/YxkrqkYm
CWqN9HLwDU+/xun4zS4a/Poi80qPciuaE1kXQUNk/6iHf1y6VNIbEWd5es6s2XodC137XXUhXmRO
NnC2ZHOpHwcHWwR/jgYlZiBYuzgdEKPWMxSki3EZmCFGo9FtOzg3zqyeh0x9ufzR7GUG65Ikwi+U
8JCaQlFrtRmHSVLVtE8UHxOWQRKoPmHN5RaAvUe4BlVjeDQZkx9j1rWjV5ta+Rd5i4pYktUWHqFa
/RL2sszTIVXI0bFcU1M43on5vUkioNwh3lIVj9c8u0+kvH2LJoGHgiGJ6VENw4IXQRwbHoUFXgy9
HlmOpwwafH+kOKW7UW2aO31UIdkFHTZhujXKP02nCP6ZMyl9LqVufmzgPZbHwc6D8CQHsuwF2EnV
5xlKknYyQT5HuxlzJvz2hlgvPb3Ggw/1DbkXblKZarAPhnh65tWfZO7sRCokwkaDIm1rs/4jaCge
niSJohF8qnA4xVPSdW5vqq1CnhQqX+MI7z2v7zUsuERS23/hdJkNu1y34m9OFFUjApRJXiNyk0t/
y1WSzl4W6T0eSJXod8WU95WHm17/ZZw0PXLtVk4bSndq+lbHcnw0hehu9KyeFdApTlyfZlwQX/H/
7kLKwAAIXdXMEgd30Mb8bQUkOC5gyeCaHpm6nKcLu2TNKkvjIqjVohO+FMpWvsNvV5ie6HsZ7AxA
7Aj1+7aSDvqQ278ghiEM1gqlDvGSsGkcIZ8v0ACX4+bWKOxau5M7Qz5qhZE98UBsf9TpiOXaqFhj
fpiNscVJK43Ha1YNS5i7NIdVAkOtDuPAwgQ1YUcKFPXhoQR+N4j2HypGL0owPV4+WsvJuTTe0gx4
d5+0QubLx0npj2O+n5sbufslzfXBKr6Z1VLHO4NGuBLpN0MwwFIyDUUBaLWK9JkBrSWvCu7+RNQ3
YWWkd5i5PVgC2mrVjPKVJtrmir4bbnX/x2mlNRrlKV+X74xC7LroMcwxzcyPU//35cXcDPg2OGOm
hYz+Ovsc4rgrmiEcfWi4YnCdBjtKyVCqw1yH7ZUPt7WKmCEslkOGReN8CZnvPlxVNqrIK7Lqqvsu
pV4tqec2GXdgX6+s31YCCl4J/Aa1UOUT5hg5QQELCzduUcQDbq1R+EOb5ms9tE0k3Pthlvm+m08D
2BT3iFDHIbU8GoSSoO3gwv9TWjeWSk76mMV/BVWJ52G7S+LpePnLbW2S96Ov9qSaT7mkFpXhY4pb
5IcK1df2pNVahmJ+RdVhF1MUoQI5WXF5RSTiX1D9+ggiFaSjLKWSba3BUkYoHAhIRXYuolCq3KrA
G2+W7Ib3bd6L6TTgs6yeKOvzzs+w8n2b4rT8moz48l351FvB4P0vWR0VJaljpwkicS54cuLsyJ3X
Y6OYieFhAl+zG/HfdAMnV5/i2bwmW7m5oU3cNICDEBnWiPNBl6kjkSChQ/WUlTetI8ESO0zjNarp
5iTfjbP61LPoYmtOcvvExYAg2lKpmv3R0MO/Qirur3gt5WfZqU3TpUMYz15pzFK7/+PtZtNwoytJ
N3dRDvy42a1RMF0Mdk+2TGfmPBetZ4AKyfsfSXMF17oRk/4l8HJ+SfUY8ONQTbvo5ZolBpaFFR06
2UYCSkuNUxfCOPsPs0Jai/L34nm/RjdaOK6ODiZ7QGihRSaxZzXVeQwBFKQvQX8FlrE5LygQ1OkR
gFPWMhYSbdLGFpF9Kil1qb3h6Q5Vy0YXPy5PamO7kHmCyULm1Aa+s/pUdIkiJQhH4SfTRNbV0C0K
4OvNx35+rczvfEUvThd5/f/V37//n8P/Xn19I+by0oczzF9owK3hLXWFwaie4upVCaRzWvMbfeUr
VZmNR8OSTS/iDaDGYeJ83Bdqo01Kgi6cn4SWkR11vaBjNhZTeSxyxSD3SzDu3GdaUeo7S4mDK9ty
a3iDQ46cDBYwHPePw9M5DuDwcv46GCxZFu8sOjVm8kuvyLtKF/H5K7FtI7wg+o6CnwqGfBGW+Tig
sCuLoiWtb2x7jejNHl8CnPrk/5ACAGNDyoVXLPCk9UtFjsjU8eqNfF2bjrMxnJqs+WHnf67+BYHT
hNLE+0unCrXalSLLYXubdeUPWg8PNzihD/g9LK8aXG6tGhIfFvIQoDQ52x9XjSZ+NKgGuuRD37oz
LQpR/orqW6Emu8s7fnMgrsAle9oQaEE9uZc5ffG5kUQFJmLSj5pVW27RBZar4LDz53UUwtTiaAFH
B+GB1favVTE2Ew63viIphwGpr0x9xOP7yiHbClLUntgRJhoUn89xM3dpjzc0XLACn2i5lvW/K1vO
aiw5+km+sobLR18lEhAkOLMYa+Au+ClUGbPTVp0S+4XxEmBmPfb/xJrt6eZIw+ft8vfaOr/vx1ql
CrKc2K1m0G2MgO744dgWD3kgLXqw0N0plVfQeB2q5D1MlMsjb8XG9yOvDnJu4xRlaJnsm0YDhr08
ohb453C4/0faee3IrSTt9okI0JtblmV7tWzrhpBp0ZukJ5/+X9wHM1PNJorYOpjB3GjQUZlMExnx
mcuJNBeFG9FM3eSniBg2jvmxyA0oikpb7obE39J4Xl0g84In75sX/2If8w6XhrGuhafUxksRJq9F
qf4AArLxtdZ2l30RZvG1zLpM8dOxcRGKMHVyDgr+zq19b3Zbmuer40G9dD4qyOOWSZyYKJdQCtUx
1VCCcJd16ZAchGmEPdgCyg3e9bWwOq6LcPNauXg0OEYGWcz0Ry+Wf9OCu4ukUwLKSBqN0/VAq4vu
ItDiuIDSARkKRINnyXVwErGED1EdFMfrUbaGM//7xXCgWQVjhDrJOanawVOtuKW9aCN8ZtFACq36
1/9fuMXia1Lha75Q4hvkgMPHolFf6lpSd+AVxBM2CtXGDbx6ZMBe5bxF0Y31/nZ0ZBVCqsw2uQkM
kdz3oOtcVQJ3l/ZS/VGd7cUHHNZ2RmNsPS1WV+VF5MUy6QxLmNYAJ1PSMUmlQOUbyk5Lts7frTCL
RYIp3GSCTIa9mFvlcxAb4meqgdet26H+i+uLrMlE0dbABmVZaQhMbOxZ6Z2XlMZtb9CpKesT/cqN
T7Y2ossw6ttPplQjgIJOCW5au7Qepxh9kJ5ys5cATdpfX4z0Hfljy+vLkW0g+YQkNVysj06KlD4a
WturaTk8Dwr6MgCQWjqUWPb0eyVlrVRBoZwK1S7628HI4VtosR4cjLqq9lJngRccJfSqsuFOM1q8
GX1DetIk6TXE/m8/Bmh7u6hdGV4eDhhCcxujkANwaurVz/jN2vtU5yEhOX7wJR4Nx53GQHuxs/g5
r4aKWmaddXulFuahVMGpJbI0AlFCwaXlZ84Mj8QFENa6CWnvMUnwBGnlrHV7FVAZiEOxK0wtiPir
ckVx12xcJzBCt+4A5Rl0v922p9efCOhZXWSYNPzGyKUm4++7qhz2ZWSKIxLeYq/SvD+YQRHz3Clk
yLjkE9rIbRtCe8FjHQvvSpkAPrUlIpxW8lQEYMp4I1HMaHO+o2FIxzowpXNr9zIzkigcMWN5kLPu
OYzC9pT0TbBvI63/APNzQInFzg6lbA33eq+QNPcQQvJJkZ7GSVP2Q51Yn8m1QPfIVHyHVG4/YGjz
gxeadSymsdzb4LwZKFVoL+kMea/ECQKDToA8jmp9mapBOuDNqJyHFs38CfiTJ+C5f8HFwaDW40ev
Qyp9L9vK2CVyXBzAFWg/8FKKfpVd6Xjce+KkwlffVUJ3qJibZvqdxK+56fQJHZqirl5KoaMJZBeQ
2WN5FPua2vdPiVfV9xIc1w4Rj2oPOQkVtLrSb0oh5a4SSjp/C5U5uYtBKuMoAztFHl0Br+SB6nb1
QiFBHDRdKU78z3BWzDj3rCpJj6Uc5B+1SRh3EMSbW2Tc7GAXRFN9Gu1SYh042i5obeXAa+UpTcNP
jRWBSUN4F/xmkuWfkqZOzolifkMV65dQmt9GbUonO+jVE8Ay6yCow6X4V4flUUptw81lUxwGKjPP
gR590tJQvbFMtkfFQQH+UqFoRgs0+N76kdhXTvu1bSYgzWP7A12UF6nM4pPRwF+wk8w5XN/Ya5ea
Y8nIkqAGiPDW4pYJwyYTZttnHoSjG7mYHmy92Deh4dKH3ki35z+1OEE4OqDf066U38uFAFojK7V8
64zY49dy6l2RfcmS1rOn+CgrxUaWuBqNhhulDrRJeEm/PRw7WFKpE2tolhnJB8nX7oOufdTh5KtV
9aSr+QaVfD0cmp0q/0FTdvEUi/RQNwpAYDdN141ukg3JbQnY9HFSe3NXSE63U0aAz//645HazGUW
Ey9Geoxvx6g2RQBR3lbPfof0Ik452cepjxxEpyfrqa6HbOMLriwWJL3nzix8b0gviznVmqYxzC6T
PMevupsaatxXVa4k9MJowPWKnb5cH99KXseVg2A5D1xai0sgBxIAdjCIRkYMdUwKDsu51eUMRpse
rweaf/hyaSKzz7dDjxnvqMVEBjgBpZ3t5x4NJtBrFcmxKgBJDxbWQNdDrc3hzMqXDRYLePl5IV1k
kZoVT3FhKpkXJsZJcYBlOb4XQ94GXfsXy+My1OJdQR+/FbNs1tlvo50SviidtYv9c5P8e3CFA/3W
BBsA8+UdGGEYWjDsdpV7of5bLf/IXXkIui0bl9VP9L8gS/GbLk40ZTQz+9xMwxG77dsgU+5LpXi+
/nnm9+m7lXARZrESRBqgKzTKqpc5zTHXs69g826jTHvFTtgTY+8qUv4jxmnxetjVVcHUUTCCNfdO
AdfPZrsmmhtIx/Qz0XTPPf0zQt/MDuSNjgYl7LUxgggA2EN9kYfg2yVoppEhoZkc31Sjlf90ZN36
QCV83A19BSmmyiWvkmrrOHbFSwlZ6yCaHqNuMxvu4dik+yTSJjeLYcE2jQo+eEDk1W4dceyUztnn
7LI/Di7mexE42hlE7Fctn5rT5GjZYTTVUnHlTPsaQZCA+yK9xkWt7zMuDPKQDjINIqvKqaukj0Kt
hgNCTWi9Z8UIsUQEHwCoi3vQZdGnQE0SwEL8almU5UFtYwCiGM5w/2cmNBm/2FWOnx8s1MsOyH2W
u1Ids73cZKPbCR5xcYm2UxbXL7mkK17fODLG2hBADlhHmQc7NDJ8bSEZ5FPS7sJu9E9lGHEFa83n
OJgiVwO4f8Rm/JWGhdiR0CWe1oCABDwLbdXIE1STlFbs7BFxThTsyuOg8JUPRld8Bxzd7DNjCn+p
VR8fwyKPHs0sbG4mHbNqv5viB0pDER3fWIGUoWj7UA9+qiQYrmjGUwKnbR8p2XROi1g91n4981Ya
Od/XbTMeqiq9EzGUIzPsggPW5GTmUVrFZ79K8mNo9DV48IY0Vtayo++P8YPTBHh1zcAFecrV217Y
8DzkFkS2GjnlpxAEy67KS/MQ4wGwN7TkU6qm/alQ0J/KtOy1HaFLdaPwz0KOgW07cDda6g+QFaL0
s1GZebUbBoQOTDJKQPvFdAoc/xCpjepOqHsBBjaVXQtwfk+mBcq945f1aZ8cErk3dlYe2ceB1n8G
Nbb4iq9C6bKnWw9TEm03FvlndtWLps72w9pQzHyiH1ro/5ClVAPiHvvHCEzjl1rvrV2IbMQJrUtt
p+V4EDZ9yvrSyvLJp1axz8Kp/gjC0/TsKIarQHXQOIhuskM3HpXXJILigtjxi2NWzce0sNI/XUMJ
ZbTG736u1U9t08U7dXLSI3R4bFoyxXhMunA6T2rxA9KTwfbo4ZOkcnKkhCwz+io40eKSXaEpyT6y
7P5HacRfbCnS73EtH7xCxhNclqKf8FClnRKRD5eFdU4a2GD1FIF7bg3ntySc9lZFmZNnRRR6/Phs
n5c8XbAxYRflzq9Wy29RSVZ2JmJpLtS2HE9E4ykiqwBDEuE77sdftF7r7zsrSZ6w+LNO/jS1u8CI
k12oNC9+osdf6iiTfwfgdlkgGFEDP+ymUx/b4PgL4PG8qB1Xw4Dqo9k1EMgi6asz6KCdy/Sl1mrr
se5T8yTs1NyDx/9iysL3oCIqB9lRfweOnh4Svu596SjxPo5jgfCgfx/lpMWhXmCUPprhEU5cCzoA
8H+kgYSOBZjqPB0gGaSyV6DDvQ8U/HKyoT6YLSdKMfNDmlFIn4NIG445ku5n26SW0cSQauqIF5GL
pNzPoufRIbTx2fiHamfX1s+w1R4dOwWBk0nmD6ThygjMam7u7dBSj41I7+rSeC2QSb8Zaz+iDZzn
nwEqtecI8UIXBZjvgd5Nt5qa3NeV/GTGcK3lgNd6JDLWfpp+a+Wp+WxOUsATrA7CexDltes40e04
YV9PWeSnGEpOTqtNXqxekW4dv893TUKFwQ2dXt9X6Krt0sEeXjBe7w5ypD+pMDV2UyVinOZbyACl
/cUv0ukmAta5D8OCl1NTDTuRlc6u7PLuyZT6+t7s+Wuj1W0xY1fvNrpl5DqIiLzTIlLJq/KwyKgs
BWlxzgKpOHacbDe+UlR7We63fErWrnCVXioFmFl+aykCkfVNbyRqb53t2HfD4KmPH5AOdfXwVcNY
K6he0DT4i/wR3T9EC+h4UipeFEd6pcCPoOD8sdO42yVFWPCqGaxHinjGj+uZwj+9t2WGchlrUS4b
TOH3SMF2nhx0e6B/8Ft9t6c/N0omqIAHp8Pwhgp/GiS7mOMoDL6Nw7hR5l+dY/x15vIWFuPLZ2MZ
NxIUpz7w9LYOQDE2Z93BDkso/l71k+/YBTxogckOHbUt/vhKoZKGEKhXEgkdePxiroFS4qetgITG
7BtB16H0d0Xk06ek6BZ5VpMFhwGusgsVbUtJXJ3/9ru5/8dsHcVLlDEW2SHSzJBcFQFauXaEjA6j
GG7zaQKD1nbRg2Ta8KEi0It5NI2HdNLaOzuy5fiA3D+2PJjv5X9kEPBf9UpGhrwvRYmAh+IXUIrn
Jer39XTTc0WNe6eozdBLhFxN0DWMW13poH9dX0prKTWMdXtu0LNZlk3msIGs2SUQ/o22cmvuE7UL
d6nY6CWvvYypg/HcmVuEZLhvs82h8Us51OXgpozkYNYudizfyxV71hBXap+mZdc4p0A36y3Y0Nr4
wHGoINlZD3SW30Yucq1QsLobvdbsblpV/ar38dmIqRVen8e1zQAXGPw/qbsN0u9tHGTX87QsoVZn
QLV3gzmGx7nq54Z+WbqlBUqlivN+33Z2f1QKXurXw6+drzyPLbQ2OII4Zt+GTwstG3vcR71Supf1
j32IwHF/RJ56I87adBKChfKPkuZymOAUDHy/i9QL7dqVh5iEbXa33/IhWZvNyzDzcC8eyBhNKG2G
6PFNGbc1z61BuFy5wsVnk3u+GEpQsulQPppFlh3QPAw23kdr00l5A14RDgjau9fRaDWGFiuxSc72
2y4fgnTYNfUvy/5y/autzaaloAKmWAZ+qEuIRQDFR+qMKqEdEUaAVaEVCa3Bc4rCweF6qDU1IRy0
EPwC0CEjDTxP+cWUEt2SY+4nbwA5dbYas/nT9zLiBKO6z9KGPn4XGHdiphQKLbMfA6u391oaNRt9
kff1HM4ZZBBVJCRnzMLidyRgq+Hn07Do2rRFWn5Ik/TUIJjx7xudbwItke9VBzIiGWSkWWTT8+Xk
1HbCLdWv1+d1dTiU3bR/nNfM5SVoO+2swAcosqoU9RaSUX+TVmN3vB7l/XqcD+f/RVlUcZKmIMOz
C5B39mPZHnLf3KfFH6vu9/8+zkwmwfiRw+SdTpdp8mzKTCBbnV6k96FVhfsoHtNdneMha+KY9xfx
kB4DZjTbAb9Tj05QMcnD0HDOkvJaj59GBPpBdSK//6+PLVvWFAqzigqmjy39dvFj2ORDk57Hlfs0
LJqieQzxO7sZUZU6XZ/C93v6bah5wVzsM/KhosSnZfIU36TOPB572TyYVvsXK+JyRPPPuAgTaXoQ
l8heeHWSfkK5AzkGoMzkfc94KGxBf9eWH18IZDHnu/WOjBhCx4UwPdKNyiiGNJ8y+RajYbpMr9fn
7n1ax9xpqBpD+wF5ubxdhN+Kyo8r3ev011rFHIO2V6jMdN3fvkATS/mLzXsZbx73xSQiTRIYUQlz
D2nRD7aWo/svNop6c2bzNlt8O6T53y9C5JUe9/4ALya0cGYpKgdia9LBDkQbKJAUmBrmWOy0IM/N
8/XJXF2IF5O5ODMARPp03PrQm+iP/jSFEryqkvYH5vG0sbtW8NHzIC2b4iW4+neND3WqISw6TQuk
LtLt27LtZtrAUIrs0LZO/0vUHQT0OLUVh/VjJmgP4EjYPkam42/0YNZ/y+xcRBEVYOaytl5YQlV7
AIbnKaHK4puJXJ+pIOb9UdhW/wtjtZAnCZeysY/szvylRnmnuBYVu41ZWZ3/ix+ymP9YBh/dR7wC
/ehrIFWuEQz0Kbc0Wd9nSkz9RZTFdRqUamKOLfi1REEgUnOa2C2jwN5nxUR3vK2I2wnfzXNJPlhU
XzYGubpjyZTwOaWBisnz2+VtwmkqsSB3eIi2ZYwaoSFedEWqwsPQ5dmdJpEbHrRuqL9a4BTMjUNw
7fIFjv7f6Iv9azlknxZes+dM1W8Dqz5akrGxnlb370WIxf5tkngUidoq2Ke8GL6ni8/T8CyjUNVY
X67v1/XBYPOMBd0MLF5MpT/mGIJyIXl6rf9SsZByq2zcuG9XY5AFzoc5+t3Lz+VL+dTVhRx7qiFK
wy0NQ3kcBXfJxrJY34UXgRZfhiUbd7lS8OzyfetgjtF0UOJpOmDDQh/b8K2vUhEhfCL06JgPkvJj
MApn4+hdHyyNFJuaE9C1xaereVP6tlw7Z/r13xU7+9in+sYCVOZxvDveuRj/E2OxySkhqkAdESwy
WlG3wLD7MkIUwEmmZwmJBvnBUsIydTVw8I+WVPm7SM305oOsTb3+hDmRND1PZjGKoxbCtk+7dFZ2
MsaqPxr0G7akcrd+7eKwqBukjJNeMs+q/JIbd3mMojo14KopN6oKq7vGhuk6S7eDJlvkW1nYF4gG
ddHNFA/pLaw8+dxPKgIcU4luRBFZH2sTW47rG2jlicNZeBF1XhAXd21i9nmQVTgimBUgnjQaTmoR
7aHpnauxOLUUaI0y/+iE+j4tydWnasOSbfXEv4i/2MGmNVpF1RSONwj8xePcR3FLnZritoK98On6
YNdnGKlSWv//JGVvx5o6vtbnkQ8G0f4qOx8ztD6U4CU0zbPkDKfrsVY3Esp8s0S+jmf6Ytm0WmlR
7oxHr5eU7tNYsK8oPqvldLgeZ33+/htn+WILUHcNUJJJbjBicnIk89jBLg5P6UtX2PG/t1maV8v/
oi3qeJNKsM4yYq/NKQwr7OA/ckzHwZDRKNpCoqwNDVN0XHmpxCvgZt5+rgo/JycD53auQFxVVf2t
0vWP8qRuPK5XCsNzPZYiO0AGAyGoxaAiKawaGQMV6kCw8zynsMaDnKQR3Pmyflbxv/qURLPWTV91
j3Yii0ehlNGXEer28+iMyq+RpOX133/Wy9+kvh37iAwOHshVeCM37XST9dVwkvSwPmV+M20cAWu7
wtDmkgovWIt66ttQui1AJ2p9jEI3fsPUyb4pORIvtbFPhP0D37ThfH1sa/nPZcDFkTP2GZLCcjSb
LRVIhn0vpc9p/FgZLZKJMz9vi5m7FW9eZxdHXGVJ0VQJU/IMGR5Qkony3hLoG6p9ZGG0l2Q7CRur
Q6arWzbWa3cH5zl5sY67jbLMq1WpztVMbqyzAzoBV4mzNN07yqOEetL1Kd0KtLhSswC3OpZT5CnO
4wDpv7FfrNx3ed1vLJb1QJDTFJIDbGcWiwVVOYxLQgvnxQ4TN7dMFAhxXWRiloEXLxZ2fV90GznJ
VszFerFG+oedDCRSzRCGo2XZHxKkT/5UeYBUZj5sNYrm/b7MTyiy/XeMi/VSDE4KvrMyzui07SMK
A2Ft76z2owEprip+DYPxaPXVLgGQmmhbi3X10LsIPk/GxWLtpTbqMkACno7FHAoXvXwajV7Dow+o
2PVFsxqKi5BnqIOVy3J1Iv/XdYqAhjzo+TOCHrdtCygfEO71MKufD5Qk1PG5yL/Mnx2rHms5t5FH
Lr7UI3Yxz1P5ZAWv16OsDEZBI0TTZhzh+56MhR9ZbI2q7VkiBb+cUHlWo/ihasZyoy+zGsmga8Hy
n2uyi+sCBEcMojd0zoYT3/pFcFT1Cn3KKd54Ra1kEIpO6QgxIXox1HfergTDzlClxU/Ym4EnQKD3
qiU2QqwNBaEUapfkmxTu53+/WGw22mjUGtroJkcUJzzEhp9ktEbj5H7CU2pLoH5tQJfRFku7UeQJ
tQn2MaDs1s3r7mzaw4d/vwzm3I4uNt1VsJZvR9R2NUp53Rh4k14/akVyUpLovhVbRsIrd+ZMBPpv
mMWR5Hf10CqAub1y+Gomvwxn2EmoSdGVxO9647pcnTbFoTpDoYg20mJIfQ66o2yg6mLBcFAq42Oe
VMfrs7b2JMN6i72DJxb4omXrPwROZdLscDxb66YKVUTo+66v5ToCwEliNbMBBMh+u6182rFdJV4j
q4faLdtj9YmTRVVOU5ZW6o0sghZ/j3wAGS4pYXyr65O59VJeOVEUEgh5rn+btCcXM6LRV2hyqO0I
NqX4YUSpDXq4Tk9Snge7Xkq2/ANX4+nkvcgjo8q/xP01mtxFyBeYZ6RD3bH+jLvyPi+edGlLxmkl
U1E4Kf8T6J8KwcV+TEU4+WVvIFifxPtg+j6OCPz5jquM45k049whXnb9y68u5IuIi8PMHsFQabgE
e23m1Ls0QOo4TlPdVQrQX4lZa8dksIV3PejGfP4jmnExzGYcg4BXMPoEA8ao1YB4YahhdGIP01PS
j/7GPbe6gS7GuFgubdC2tlXa4Y3qlPBH8inGv8QOS/SEr49razIXp0LYZ7WZJkPoafgPGcGt4lDv
n4CJFZ5kfrkea0XPHvHBGRYAyhvG1JLq2wR1OQ0zUaSyw3Bv+rhbxhPisrr80KLbLevm7dj1N8iu
7iK9/WB0/jdHEke9rh/sWON13+ysMgS6iQ666G9DkR58O3MTX5y0Tvtx/deufgJ+JmeybvJrF3dZ
VNXAXkfJP1dtp7lo2nJhxpazMf9r62p2lWCXkmrAO317+M91DEeanPGch7cJ8spSFbnD8BBVX6+P
Zu3aNHnYK46mgEdcvu3HUPf9tpJzb0gLxKBNqKDPcbDV51uPwl+HTDNrNSyWbaeFHQr/qn2OtfgB
e8EbTa4+hnThrg9m7cxhJP8Ns1i0tePUehVXrTenALsiSD6gpL8LeAtpU3S29OJLK9nH6zHXNspl
zEXeISQ/H/o0R6m19sHyK16iofzepffgRB4lJz9cD7c6kyjQzJ6fePwuRTWaUhV5qfXYFUbFUaty
YCXhs8i3AOKryw+yP4QgoAnvWCU6qIBOksPES+L2uTT9nYOwfiusvVZnGxM4lz4WTxRAeqRtsykn
18ViP+m5DEqskCWvqZuQypz1DTysWrkR9MFjRDf1cwQw/d4sleSUD/GWFdvqhEJbwIgNW8Z3VeIs
HSIdi07hmVP4TZ51e0UZfyrLv+kHQcT4X6DFu3bKgLYiKRB4Q8uF2NETLrEJ2JKdWF2OF1EWhSYx
yX1ZBYOCJ0MHFK/cTw0S39lraOnuVH7+i8VoWlRbYAsjHrs4pLoa/VrhTLlndom9r9rGPghftIfB
AI5/PdT6uP4XSn17HsbtbLao1Po5Dszsd9jjWgD8vbHhcgKcaNyhDE0Sca6ErTrh6lYgWUWkAImI
d6qriQbxse9k+jJOKqPW1z32ohjdqGm+1+FfONVwtdgAFWRqqjxm5uV6kU/0XVAZam5QPtaCX07o
F26Q6jeaJoKNCZ3/0Ltt59iI485cE15nbwPZoW4pwh8g7AzF3oDg4fzOur/AXcx2nTwuTCQo36lC
hk3SKWikxKgYS5/9NNuPSX6rRv5GVWVtcVyEWcoKIgKv0i1JBs/PT44+4/0R4DW92A/39ZRupGD/
pOTLmbuMtlj1TZs4ElEsr4uluHTRqSgeIsfpf4KJiCQX0K/p36pVWn8o2gLoqwGnp9gXlZjOkdYA
3QnlkgeI6MNW37eZ6ZQHFH5651C0aDB+qzS4P7vIipPuvtP0vv8srEg19lovsBuEgRVDEs4dLGYK
LdH6O0u0DqyFAADBmKA5h479gE6f7luqfCcPjTLgNYJvzhF0TfmgpUL+0Veh/EQCiU6nUskKxDBe
PDjj8UysvBAoAhLe1Rh7siMA9Ut2C9lWFlGcuNiktae4kkLj5Pe6U3pFGEliZ0EKGVDtLrMvdVaU
r6jPmp/R4Cu0nRSrwdZhsNZevFxX2uI0KFGiixSQDDcG2E63bYbsOFlx+DFLHeeHnjrSg2Vlvac6
ab231XaEvBzHX66fSGvnggWxFPTsrPf7DvmlNgGK+710RpLPcfa2opeYPUT697JKn/LO6NWNlHBt
x14GXFwgOb3hPNaHuQKb1E9OakenYgybu8nYfKevhlK49xEvVCjaLJZ4wYYOGiEijAz0z31TqM/o
qOOjaPsWa+36PK7l01SUZyfz+eBbtixaIdmjaBFKcnzzF+bLIGMi+68OoosgiwUj9Ykhp3GczIe4
Aiu/t/vb3sR1BHBgupGFrp5GmKrajImG6hKcXkAt/3+KTN34IPep2/SBK1kPdgZzvMk2Zm/tS1FM
oRE4c2TfiaxVctWYvl3GnjYGv1W9O1IF/WPJw6frH2ltTHQ2GQ7fCDXL+WdcXEtKpGh+iImnpxfi
0W79e1sfd2mpYJPAM3TQ+8/X460tCjDpHLNo4IMFWyzACcVbs5JQiU9saXhWnCR8SCACbx3lK3fg
LIUHlQCTsXfiTyPGxWVq0b1PDO4OP/4Ql4rnW+EWnFlZy3EvAy2WHyrdSSfRxUA5UdW/NqZxShSV
SqtfYRkFDKNANTgKteg2TKL+1VKGYHLrTh3uIAIN5iEsJxwtJlUr78xEk27BdSWDO+ZJYt4Mo0x3
pBFxXOxMTIeuf4e1huI/aoH/maLFy00mXhZlVNOUcBrPhR87jxr1shu04WtwykW2N7DAOUM7S3c+
tGDXTyPzrleh4MlwC9wc3uXGbb+6Nmz04SjFWQBvF5lLFw6pYlvgOtoUMtxY38h19Hx92GsPSVrD
vFR5mmgc7m+Xeyoia8BqK/JSufno5PmhS+2XRjJxZbZ2Y/IDPtxG+XrtNoFlC1yCNBPbsMU8S0qG
XrUGgL9uNZzZ7rMmPUBBLIot4+etQPPsXuxkGjD+WDVh5hmcg6pojiR+qnkPQXMDDbE2hw55JXIx
8lzFWIyoB2HkCwtwFiaq9wnqEpk2qbiAhYe+wWe30L5nvvoXSFUqGVjeY9lnkWAsgk4ZasY6I/S0
3tpndXKvTOXNMH1GM/UvTkT0aGUuLQQm3kGloRLWdqGNnYd/mCuMD0XAd8MRXch3udhqb60dv47O
6xQSDaTtJZSpxwIoy4sG4rsVhH/UrA/u86CyqYbF3XnSp+Y2HBXteH0TrK4U7q+5O2pyEi/msgjs
fDC6FtVbxalPkwJduOYKOg1+M9zlOBAVGwnOakBk8cAS2tQDllIPkZRVxgDx2XMmaTcFJ98M97b2
W5HO1we2dmdSZ/hPHGspHidRaejVHNhgpByNpjyBu3sAALoRZi1LVUG6qbRAQQG8Q0FFke8LQ3BQ
xXUCBbOvxbc+zoNDEmHGKDWkPI0RJnv8jE23HtLhvtAAxl0f68ouVJEHUUyLa5u+yOIkS1phNI5V
RTc4pJeHujWbL9AzY5fMvth3yhgdpcj/1sMf39j+Kx+TwHQY6GBAwFyW/MpC9gEbyvENzJfI60i2
dkqQll7Ma/0Q+saWNsRavFlsc6Y/6e9tI4pGjptMreyz3Qn8QCOMOGO0428xTZGeotbYUmfdiLcE
KyV+0Cn4/gxel7W37Zg8OjhHTM2+s/8CO4RUH5PJg41y3PIT4ulpZ8DIrbM8zheeZGXnwLTqA0m1
dfj3qwUENyY2XEXvxQEBbIajXw2Fp5fZHZoDNL7U6RbP2COC8B/rMLmTY/F6PebqRGKMwRmK2CcI
8rcXkiaapqpGKju29FTokztl2t4u89OENdX1SCtZGMJ2QNFR07VYmPMpe3H1DW3fT4hrN57RqT8i
UzzRib6DdekBxL9Du/s0SgnurdVGvrJyeGN6wZKkx6fTMlico8OYlniZZxAesbW702ucTUfoDCil
ILNEkmM9zh6nG2NdDYrvtgJah5NnWd4JRKZkcZyPXoeummTDKQvVhyhQbjkkeMan0V98RURN8Ymf
lcHfvUMkaKx1MpaFFw0azXfnaxOVH0SY3wmj2F3/jPORtai/YK1j4xDDPqdovMj/mnzAL70FuEe1
dtJ3KmIHgRdoreG7aZ3G7Yfr4VZ07zHYIZegGgc1RXtXoI41PAkHlRg1ph169Udv8dj05U8DZu1q
r/yCU/SAN97nztA/Wv74C4OI4/XfsDpksBO0g+DqvuMcU4lHCCPiHLXa3lUpuEzk/5O0RSZYuyxU
h5YWKmmwOJZNp9QvHWaB9QlAO/CkShKHcsQchNK4sQPEXz82Yz65gxkPG3tk9a7UuKhm0oZhvePp
0p5Fw1jI6Y2GbzKF1cw5hRqgNtQxuvYcT/wOzH5jI3dpeRrFHldtcGgqNnRbtPa1udaAuXKX/HOf
zP9+cUpgga63bUkFVtbzPdJwDr6gDTag17/oGlhZvQwzH4sXYZLO7HzdmrKbSENSDwZX6Rp2WLkF
Qm07DFB+GhmE1waZfBePUGG5lUCRKgB48nz9l6yOF/QbzAMEaLmy3/6QFmUWWDu0zWPdBpORwJU0
XS3TDtfDrB1IEFXYSeYMbFpCpyoBnL0dIUjrcao947xXtzQkOu1Jz8U4IYMn4udC7RH5uR53faJJ
gPgvyqbvngTC4NCXK905V4ZTB3tZzaCo4FiKMmWL2/xQ2KHDNjacnstOQxSxGaAb4/Rs/6zzutwo
Dq08XtV5ojFXAUj57tmQpr2joM/pnDP0uEYu1iFW99dHvDrTwEl0zn7K7kvF4qBwWvhWjXkG8oAL
55OlPpZy7kbRwfFfr4dau7s5Lf4baj5QLhaxZDrQtJvG9ECHPulJz/GISAHL19aOg6mIjZGthTPV
WUgALV8LjNzbcGEbo9tmAO/1jW8Ide5S6Mxxdk7/6iuhDI8pPL0RBDTnKb4YVxsEdezEEliHFNt7
NdHzw2iH3cZw1j6UCQ5ndjmjyLC8o/E70gFEoHAe2A+2Uh3RxHJL3Ds5+2Lx4/qX2oi1TFfbsAr6
zA6x9NGRER2yqDkEbLld1xfWrkvKwdWaakumY+1ouRigsfheYvKTcspT1UPBZ9/GMi548s6y69P1
sa3e0Jdx1LefK5F1oQYGkhyUePX8iWxZDd2i4AkItwU5ql2Kvs8fIKHPXWIK/aBECZbKUyJhoZyQ
uNzpYMaqjYNnbaeTnwB4IOG0QKO//VFDEJVhPMTpjaNF0P40ZHkRyOL/X2+crFuBFpuQdyTW3WaJ
xLbT0cnLvdZI/yYEEB1E6QDXvtPvKJyisjNVVT0LT/QOTaJJDTd0JdfWCqnqXGqgVcLt+3a6gt6y
o6Ru8AUdhl00fTBjAPXm68ZKeS97R94I7o3jQ51re4sommyEmmLgbOUje35q+ga12YnnN36v8S5I
WsOLEok1CvgB0FphHab/I+3MeuNWYm39iwRoHl57lmPHjh1nJ3kRMmqepdLw6++n3HP27lYLLcQn
rwbCrhKLxSIX10LKZy2hnBL+eQJ7/iNmHyzqkGtkbAzlrsRI/mnzZvycwavdbR0zi991adPEp6zz
x0eehMNXJxLOV568wWvThs6vVDV+NX6cvOWsUlOlUAEYg+fRLA0I+FOcKz30RVXwBEjPlYL0s1GW
L7e/wFKKeWZmXnvJ4tqBE6h2XOpO/V5nRvlbi3wLjUrzNU+S6t5MFHiy8kJ3/2+GZ7GoSVS9jUea
glELJ51cfW0593KIxl4rXoJS/RJlf88INT1S/t1SaxaWhlDL9UIukK8T6JCXvddvStv0TwEthpUH
wuS3Vy5lQNlgo2LBa2/2xvT8GpqbHuRT2SQP3WCedFM8ZfX4E4n1VxvuoNubuXQRM11D04njOs32
XB5WRfFJMXQa2k0NGzOCU7L/muq8LpGfNp4Kkqs1lNCaxdmZCRovLGS1kOkS9ruxt709nNb11ug1
5T6Hlu/2+pZAxEDvJ1UQ2EwnRPnlAu3UzJBcb5NT3XjVt0KT+pc+asojIN34rk8gttvnqdZ/DAbT
2mZ6QolJk9LfeqVD/pMFiHEXIqFI2pa7NIK6uepN7fX2b1wK++c/ceZdVkWnxbLR/+ujTHwsJrHj
jVH3sGHftrMQmKkGTaBtncLQFSKlhraGZbUlMkTPmYLAWavtoDlesbLgwBdWpu9/lnH1FXlIZI+p
OyDhQDsh3DGcQ5myj18VKcloMwZragdrJmdOTOyJ8iIJpBPgdxJ+Wf2qJ/aDAMvvi/5go0f8ho0E
TOfw7rNpd899yizhSZOi0pWTcGu38OX35bFYw2QtuAXvaIdWAd0xui9zK3YmZ1ZSli4Uj/pGiPKf
oMpWgviiDTTLJuwOBGzzW5RnHMMczmCfkFEo36s+LCdJaq8NEa9ZmR35NqF/VJZ97fp5bx2rITOB
ERna7vZXWbTiTIXqidJqoVs/Bh0N9N6NInHfOubWz/X9/83E9BPOfHsUIH1KDcx91frhXi1wbl4d
a8R0i+f0bCHT38+sQJqveaIHiEoNbCOsbMN6KnvtCbZkhbyJmwapXwe85qWVVtHqSivU3o0941BI
xoc6cA4ZCJu/37IzM86sRUOZKNC1ZAxdp2sdKCzES563KyRfi0th6AJ9Dp6UtJMvlxLZvvBLKS1d
yVbijWmMn6Xc/pj040onZM3OzI+lQYcEuCc/Vzw5Owi/+wl4ST3VoqpWdm3JEgNWMtTXDMDgC5cr
ynxm/cCYWidY6DfVEO8i294Y7VptedkMxSv6ntY0p3ZpBrb2rpXVXLjCArFTJPHEWrqV63Ely1gK
0FR6QcHD5MkwyWw5kWi5lMZsdIO63HShuXGSjz14PqTDd9bw+bbHLdWJJsn2/7U2fyGrXm4Rn6se
d2jvI8SyJtrXn3byjfbEjkm9zUSqaeTHLnsDhufC8ixkG2ZBS96pg7tBLuyD7kvygy1l0a6UEDRd
WeXCA0jjBQema0KPX3WSR2GAQCRfc7MKVM1Wccox3CYqNOOHyMpIq+yujdwRRY7fphUwWDHoVlqe
DL9p2u3t3/IHyzpLWjUK+Uwe0puclIYv/SguTGHqBXRPUm6peb5RugTe7h6RNGcjxabzOxgDGYqK
VpdyRIG1FmGRrGl+1LURNuTtOSoLmeZlw1YfkiTfBZFIf/CIreN9NJbU14SdAZPsHfK3I2znyrei
qswcUuGy+ikcB5pivUL9+hUu6PI9QHo9o5nuI8oBKVnegLK0MnPji1z2j5rR6eGuLvvfMD2GB6aL
bA+Iut6Sb6VonaePMHs66OLC7GtuAhGq0bNWx5oN/4TX+IcRzuPPfSasF2hwcoYtm3IcAQvABLoS
1pYuNOKyxkgz6H2S88tdDTo7sgvIVVwRJFC5157xDg4S7/X2x1uMAcR/OGTAK18/1/NUj2UxUFW1
s3utKre10b8P5HrNR/ixVy5yZmYWO4PeCIMaznXXLIocuWZF3ZjNmqL32lrmcQa+40FtRHeSeBg7
m3ho1ZdRM9uPMNj8vr1tix/nv/X8oeU/u6Srns5t0nWaqzXDPc/AnVQoh9sm1GlPbuzZ/O0CPEsa
RCoDIYdwS9/kqSqRSCtCaxENH9QvA4hcOErkXG22gYnW+wEwOLeskqf9U6VWAFkML5LA8g8ii140
PSmzrZ1ZecD0l1m5gkwsPnZlD+RXkOiOj0ltWHcG3XfIqkVRtNtMAc8MX5toKHzlUvxBRXr2pxZo
urSBF0XUu9trXoKpTReeSu+fYhtovkun94HoapWhZ3dWWENKEPXloxykX/I+fpYlQ2wSNd3uT0HY
yO+bQao35ZgiU9AM8Up8XbyygBIyScJM9dVwmN6aVTpS2L0T8Jvvcwvhl6xV5W1h+9W7YjDsIyTd
2en26pf8l6BuaQRSguk8jiLeU2hJVyEKLfp2343wzPLT9B2u5q20Lxae4XRv/jM1O49lEapq06KG
mGbWJ2YtzG1XGMk2CeqfyoAGxO2FLVojkFERtChJzcl7syrtW3Wiq8r0Zz35wUvE1ZTPcqMf32Bn
uvmnISRaYLML2BsA46hZ7d8ldlbu9Kx4zuVs+EePa3Wv1nWyktcsLuvMnHrprEmsS23vjI1blqr1
D/pzDTyART9uYqdGJ0zU2tPt9U3eP48I8Cn+u77ZlZCkg974SCucUmv0djADyhsE2g5RiDZFlAYP
0pA+Bh0SO7a3EowWXdOwgQUA7mBabWYZsWKS6zAB++CJZNumEqJlreaEGzNupE+3V7kU97QJoQyh
LmXkOS6A7kkTVU7v39V5VDzHitaoiMcVxnEUQ71tWuTKwx45by1PhfsG06CvUYRWaKXO4dFF73Sq
xxUPROA+Gl8yQ9nbsbWJ5GMENWeWDivt8sVtnTiDkQ+yHWtef2sDJ5ehC47djOmk7YRV3Q1paFF6
Ysr9LUv7z9TsxMeR1si1Zdikxbb/W4Nf56PkDPpr2SIFuMkcra1Pk1rGq0K6/oai9B9eSQBkDMeD
Lrk8KZCWVEKXk+BORzv0oMSasTcq3zoEGZp7t9e5dDNrgOj/x9R8Xl11qh7Ktax3dRt2K9t5yqt0
JTNbuhzOTczCjOz7ap1aoQdpBKoRKSqDULwjxwI/vnOoo0moBbmWlcthqTkGft6B6MqAFBMcy+Ue
6rmEruBApibbXrWvZN0/iSJCMydNu6k+ZLuFaYjtOEr9ts6Ftx869FaQDwtcqcjUN+wBIBpiOWAa
ioqzL+pVkZIGxiidjBhi4AfZDFHbk5HnsPYTHVd88APH+F2XdrYSHZaODCNtPDeQr4YQZ7YNUSgJ
u9L66RWuhvFhUqVB4zFI4DEXsZxJK1fXojkoHSAkYYbmqoNs9Q19JPSV3BitRJFCyQTD/yAp+9te
u2iGSXSSH5pnV9gyCV2ZqtcMCDVq4yNzeE95rz1qGtLSt+0snQ7wChP6ELVs3vyXThRKoXCGKCG2
Ci+4Z2rCZ5gFmRmxEm0W7YDSgCMGajsO46UdWYsCpZY17yQbY2rudE+S7F0EUPwNp52hep1chpns
K+Z1r4MUzUjiyM31wX6ygeIAf0nfANvivE8HDzA6xG+z1WijUgQ2bXbylx96+5x05R4twJVPM/0n
88v9zMh8+HGUq7SF3rpyk4H+Ulx97Xp/r4KrSao7WW5e+uKd0X657Q6LNuHUhJKcGR3GjS8/Uyr3
aG+loXMKGkl+CY3Y/unoxXhfWQyUxlI0HOx4/Nrbqr/zPK1d+XhLcZSC3b/WZ/kTzQcENmrZPrW5
99lo+p9l1DynpnRPVo/YWLY28bnklOf2Zs7fVEHjeyHl7kzTC3RV7PHkoJX9hqN8bmX6FWdPwzZt
Ld8uINlWivSkFcE7NJi/taF6vP3plrIk0Ag2NyqjJlfj9qmRgNDqAb3qDCtuRh36IoaQTl0GHawY
DqBEnr1xTVtx6YvB7w58CiwE1ePZQSjSdnSiyEYSKY+Jt3L1g7KTdOhCfR813jFu85fbq1xKsc8M
ztvM4EAGFDFihjNz6YMv9FM/jt/60dqqwlq50Za8Y6KRhBoPqDsVl8vvVo2GkilhGrhK0UQPKeSm
G4BZb2jw/iGr/F8r04LPvGPwBs9roHg/FYER7TsA9AVA0CTZYa/Ya0yCHeVYvIH9GKuwaU2qjswQ
zDyfHDaJqL8I12DYIzLcpNW3hvXZkn5p9q/bX2zJLx1Yuv5I+qANMQsp0ajoXh3pISNPT1b6Gks/
S2Ov0aYPESlrVh5EC9cmKQDdsWmm/3qEjESJqWsmpNHwkfIfIC58Z5ciOf0ta5lH/Ps7DUIjto+R
fmDL87tTJD5N8XyYJu27f0JddSvd+PvYcWFiFjvGBlo9L8qcU8JHqtPsxKDHi+0ZK8+OBVeHy4jS
xp9duyr8R14eOl0kja6XB0ebOY6xWWOoXvoy8DEywwVZKjNA09/P/JzrWsAMjF5PyZT8kyj8X0Vn
t9uu6uoPtx1OXYgRFEipg0/VGpCYM+dGwbI2W82O7yTPEr91EbTIQhZ6naI73ipPTaGUryFikV+j
KIwfeiQiv/mxo3+PPMV5iFsgyhsKL3a6a5IxssCYwdmyrSFm+tjAbPpClqPx5NW09ksoVDM7SoUT
/yqhsUATD23wdFOQVSW7IvLsj3IZJGt+t7SVbCPIV9rB18McfV11IfnPeGqdWHqnU+x6VtReOfoI
fHy/vZeLpv7Q+03+cdV0BvvQdkxlBncMiRKXKBHdwd6SukqpNj9vm1pCigPDB+7H6aXEPWfI8LXO
4w1VhExKes9QBm8djNXtMVUHymzvEjXfpHr6KYYO5LblhUsMmkQSYAbjbSbgZxGKodMxUTtrcHko
fpITVM6k7oT6504Jsm0WrYSoJe+ktA58l5NAWWHmnQw/j4aIPcnVqzE/ofzVmgidqdknph0c7dgX
jboGiFj6iucmZ1HEGZqyCMq8d7W2ie37pvD1b6GV2/a+SEbk5m9v50IOyXY6OvO1kFhfdaIaBAGg
kW2Su46y6AbZSu9QdZn5Mam6ZF/YoXUokaI5yUEon8wiX9MOWFqsCRqdE0D3gt9wGWjMHHl42o4x
7fLuICpnU2aqO3bPtxe5FDFBYdDO14F905S5tGJVSZ+hCzi4cVa7dVOfHH9t0G7NxKxAU0H9K/UC
ldBkbI9lV74wW7fm+kubBffO1O2FxeXq8dzHZiVHncXEZPlUelCN1xaimfmKRyxZsXn1kdrTpbvq
94ZhJnsFVfWTV37q7Rht2PcyNM5//0UYxacHqqMKcNW4siSJ8Y4alVBVko4CUWLPj/Z/bwKGLuRQ
SLEpjc2y3SYGZjLWoeIOuZTDXGx13UOETEf4Fjsw0UJ3OtUZ5mVrIXo0ciMjvaMOD3lvalbZ5ySo
4q9/vRxGuMEUkBYxpze/ksvOHAhRPZRjuvgyDOkHdQxWEouFLw8DmKEwosqmXbHdSY7Z5kY26YFK
mvY+E8XY3Nu9L0yIN+OyP9xe0KI13BgEMKNxV0ffaQrRFrYDLlOR6GRoIzhGJ20OlpK8IaSSMEJ/
BHXO1CidfspZOsN4RGINnSG5ZlSKfV319ieE+p5F05Yrdb7FRZE2/ZEPoUEzuy94gjtyKNf2KZfN
Y+s4Xwu/39Wh9ev23i1cgkDY8AaK3YCl5piMtKwssxoj30XE/qNZj/eKD7G0Gj0AFHVDOfl229xC
cJsiNIU7aEAm3svL/VOzPIttVXinXETFOy9rAQt0+tqbeGnvKErqINi5bq88HJZQ+swdcoM1BcGD
70f5MUs080taxN5KErFwrcN0yagrnQqIyeZnFr6goEanwqbAhUp0tg8iqKHao9evfKeljSNZIZM2
KT/xxLncuGKAoEWrNIn7E82uetT7oxD5WjV3zcrs8xgOXIQ5ygZupZlkmEa0SXtzpeW4lPDBQvTv
UvQJ0nJ2hmxIlvxcMPzYBPAQ1uqHJlPrraCjWxVetZHs6kMuQ5SpmztlDNcUjhbSFCp3Ez8mdGwT
3OHSug6HfyFrSeD2Dc25tPQN1KO0fdYVH+UmewqEOm5Us39oGaG57ftLXnlueXKls3VnTEnGUZKi
KQ8A92SFlfY9rvpkL4/SWptueY8pXnDrTmJS86S6HmxvTO0azED5MZC0gxbp+zCUjgFd69K+q8p+
a2jiKX8LKJbq9X+GZ4usCugKE5V+gB4r6aEuw9Id6x46OiSSjm/YzzNTs1ysB6sNB0IIn4Xfhh+l
NFYQuZTFBkWF37ctLR5y7jGELgleVw156l+qaGs1dwWMep2pTkDJbRW/71f1WJfCMYOb/1qaHfPM
zkYVAvfQrSI7cT27Y4ikT+WnVo+/C/g9Dxn8bys3zdrqZofeCQpb6fIOZgdHb9WNyOx42OaGBUVR
ECnNM6EnjA63d1RbMToHzvhgLuRcQvEaRpwqexh5OeRbcJRB8DhkSdq/L5W0aHZyMeThXeNHwjxE
ohnqndlPRYqh7APze6EY6QN3ogkRoaVl3mkwTPFB7YP6sWD+6LOudsLYNo6Wj/u80nJvXwHzGr/4
QyB5rx0qz/2OTMv/3BSFEe4SpFPyvVJAbuNvyLsMNd2g91xId6PVGd4xTYasPEkwkjvbXAronOpd
1f7IO1UoexRmzTcwxE25Bu12pnkn2o3LiKFTPqtUyUbSJkf/KFF24/gxlr/f/hSLAZEfR9MEUCZS
oZdG+oSEMCsRrdXjUOTQbzJWgxNQw8UJRFdsJN9R2h267NkrtOv5d6mWvZWa62Jo/O83zLGaciUp
lVDj6G5w4gQ1gdLw262am9n3hibYWi9v0fdITckNGHYBYHO5Yp7oNpru40T4qOX2Vvfl0tgElqcy
XtsrXrrVEDxcazos6Izb9Iz+s6peWoUzPuNrCskd4bSIN35dmndxmNm/mlCUPzjp9Sb3reQokkF/
yevQ28g95AOkSFDX2z1M9SlPb2RFyKt3EdL0x7wbpXsjGXWkcLN8n0lqcWw4KdugEMaTKQwGNFMp
Wzm6y/7y3zpmialjlE7DLKbhmp4IBoAnyAtDzx3UykaxAw+9Qj+X2+PQ5nZ911pWzEPZ1MdhxWWW
PiKlKZVviDLS1fRFGWWyGYV97LLl31Gj+FAAF9tqFfec3n66fUSWsMQ8YIEsTehIMvJZ0mA6tZwo
qjBc3qEJRG2fNLvaBdlrY4V8NGA4/rBxrEDdNHE2HqnsWyvFzcXVTp1ays2azuvw0nlUa+SOE6Pv
NvZjDFdEL38cw2pjr7HgLN0/pg0zFdHGmoqpl3b8xAqspK1Hl0kk2MSYBak3YfU1zdpd2v++vatL
h552I/N0PN2mK+/SVuUUkM/IEBQkgbOn2v3Frm3qKmutoyUzk7cixDgZm/c8UqcLVKMaQjeA6pSh
4udyVDaNtMZhuvSF4FqZynsTcGheTWzDNjO0qtdRJ3yRxFFY1S51nhFbXsl6lo4fSCEgUTSJJ8Gz
y11D1YJypVSKU1sad56txQj4Br+7WJycLn7VFcTP4tF+MMdqLWwubuT/x1oAv6RycGm50IbIsgI/
c+2w+Rn0+vt86B5t6BZX8uQpx5k1wA0qIBOm44+dWaBUvEyaNti/05yg5t7jZfC5txPne5a1Vbq3
QblVO6nUIAyo1Npbq1otfkiYAhT6Y3QAr5bZZ6kXAOw+Kfar4X+NrHbTq3BbiLWxi0VDU82bWwFW
n/kLXzICqy9kYbtOpdUnNWI8LlY653UoyvaurfVkhZJw6WxTi5ugQ0jGk1Rcfj/hjUgmlkxkt226
V/UcQb7XKPmg9Y+VGa5AIpcekme25ugrcxSa45d57AZh+xBH/UmW10g4l7YP8A8QPbrQKjjBy+VE
PLsNLbQDt8iK7SCKbdu/t/Jp3mBYKTEuOf6ZpXl2YsthZGd53QL7yJSfduwje2d1YfLoZGh2//29
BiMNcZ4RFEq083A1InOcd30hnULV6/wd2hfjHr63naOWI6zNluT3f/+tsMhTeEK1TLfp5UYOnlL3
0gglqNX3+aNfM/JqJJLY3472C953YWX6nGevX8dMMwFGVDqpzXAQ6n2m1I8qSkUbOGSOjb2m6rHw
zS7MTT/nzBwDMGXmSXTx46HcMx+zV5Brtox8ZVULfn5hZvZe6+M0FWVJIT0r83s7sqB9RUZqJSAu
Qf4urMxcPWytBskNJXZTPRzGU2IOlufGQWand1qZxD/gGVTf0TFGJXUIYM37oIjqYQjSlzhSjPGV
uN2t0c0vLZzKGp1WmGTlK5YhO8/SQO5j+MHK+sFLnFeEiA63PWbRBDBnhpXViU1utuqylupwsEYV
kTF7b1bDttTGlTr1QgwxQb9D6Eg595qHswlIHCnEDy6laXdQtb3UaP9ItnEw8mrllC05JNNo3Jsy
lMsME1w6ZFqOSJ7qReAy1vBMVr4vleallorvtzdt2cxEPzPx01GWvDQj6WHm+UbIbKoSvY/D1lUS
4aJ+uOL3097P7mhafMhyAR8EBjTPdhq7MnIjdKyTmjeBv0V3jknymKzhNSm9sN8GmtH7sHD4DBOi
YTr4W9OLjDfg8S5+xSxT8Az6uuDlOreW+1D4G+SAe2dbVGGkH8om1Xz39uYuxbDzVc82d7AsL8s1
KXbp0e2d4ZNmPOQGmX8FpVr+Bp2Ki8VNx+Msgvldr/CmAsqVqaI8UuzKTk2qf4OIM9h5oW6vVIHW
1jbzT7lorNqr6GzYhbB29jA8V4HiHMZcUo6VnmUHQDXpysWqLHrrH3EMMEkgyWYppW83xWjZkX/n
6HVLNsfRgy2eniG000X3G4IvG5wS4M7mkWGm0GBWyczuUynIy0Ptpw6D0c5Y/aqbPH2QDKdsdx1P
ihVfX4xDvFI4utM46fydMoi0bIdSRxJsaE+VFb2gUvJy27GW9oFIR/scykXoFme31QhU2il8p3U9
BVIhOdbjbVX9yvU1nNRSvGMJKhRVoGR4Qlz6lAjCxPco35zsttjlUrmLPO9HnA97vexXuoxLS4Ku
DOwP9tCNmX1aqx3hEBO16uajeTTG+APAs00n5cfbO7e0IhJNBvkgu6M1O/2Ms1PSoRTSG1amn4bs
fTx8U8ziAGyPjF1b8dWFVwmFOCpxE0wF9t/ZbUQRVvhxn8lAzMz7WOk/qijTSFb4SMkU/l0jCsqV
a39pByckE7xG3H9XQjVlaPShKqe6q5h1cadEinayoJQ3IY29vYdLDo4yKffFpLNszL3Ccyj29V4s
u1HvVMohaJta2vWayFYgMMsL+s/OLFkSo1zaPim6Wwx+cmIuIz1ZmWbuylBfa0AvLumPZINh2tND
5NItZKZpBKSF4V3QqOY7xY6DbetB53l745acj6IeM0La5H3zY0u1evTNTouoyrzG5cHx6bcY3cZw
gt1tQ4s7B6iG6g/VhSv9DiUaaqtUZYcRUL8Md72j+MEmtYq42XPK7LX+6ZKvU1Kj+czJYtZBu9y9
aJQYtLQKE+IWL9m0fZwdWT+ymza1YYRrmLxSCqvYhhGiAbdXupRYOBPFGryzYC3mVCRNxZB7VFvx
XUNF+E6C7JnhdSM4IdsZwpJKE3QTlqa64TiGD7YqpSvxZMlxKBNNurNI/lwJYyScuB6iuQRQmPMp
cRD0GbM3ZIKg3aaOu0mGMt/d1GiC3oMi4GQ1qkx6lGhFdeo61TePIh3K7A1Jy7m5acVnERIlxtgL
kH51lUg6DWGxE626T9EI5u3p1nXz9+9X1E8RD1OVCTg4j/vVoA8VEAw6WGm5A73yQfPjx8wumd53
hhUmjum6mmWhsKcyAATKWOHBPAv+up+JqIeL+W4ATQ0DGWS6YSUnn1vNKjea1hkIalbl2kzwgotg
FcgRlRQH+eNZbOnVyBwMP9Td3rMgDOZ4PFPmzJ5vH4SFIw+NpAIZD5TRcErO7hu68N3ARH54VxZD
eJLh7XkfxYhGEuvUvw9jEBuC2uPcoc0yB85WSZT3PsoIp2R4KqxnSBu2vfJQUNO+vSRlceegPWbM
EX0+sJCXrlipaSviNLBdCHDN93qehUgthJEZ3hWtFTBrTgdjm3d28V4Rkv/OZ7iu3AgjN79Y+ii9
H5Sy4rvClVxvEk/y1ipKC7GH4Zf/ft7sOdHGVdbUGhDCTkKdBe8Jg2AbyT9Tax9L3TYMh31irbjw
whUCFoawDopkYkyfZWRtU6AcHqQgLtRy6wfRZvCSrV/vCI5/H1kvLM1u36EJa0v17daNgkI90tN2
HsvB/GTpEfP0gIPoP0lqG+wzUuFNDg+avPL5lzyaxzT0azDN4AKz02ozs1+CD2D4YIz2kW3uitZ8
zht1BV+yZmba8bN4R63WCFK7k5jKBNct1VZ710hVg9o2jMS3HXrJnxUSdosKAnnTvAQpIUAVQXZj
n9LKL57GJov2sZmn+9tWFhcEvgis5vTSntfnSsTiDRPc2Snn46WZ9l3JqfbU+Yp/LHrimZnZviVy
2tCmgz6pUP2T79xXgmCjlcceTPvtBS2FbQq3/y5o5vNAf0bbkpTxlCFMbmzKAqU1R26Sl2Iwi4fW
UMMfWmEyd3Pb7FIXz4L+T8P54Au9wnEOSDl0XdR6bmiq0bCP8kqUG6kri3ZEa7hwmqeuGrSvntJH
z3DICfWgFWMF03JbyQqz0Y0TKCtbseRBZHV0O4iHsOzPtsIy+yJXDF4VZEMH3ZMfetN4vb3spd0+
NzE79wIkR6MVQJYllJW6Z/StN7pJSfR72wQrD4npv5rfxxMQl7wGofOrN1LjCwCSWg1Ijcp1M76L
mVsNA7ekUSpXh0pfSaSW4jUvcg4fPRQgkrPN48VVS1IRWqcRuN/HqRxwHzPQ/lSqEowEvS/FT1Qn
jaPv5OZr0AARXfGotR8w29pOTa0BPJ530oNG+eJx5/1QRkN7KeNcTregKhRtk0t+eYgNCVlpFP+G
w+2Pu+g/ICltW0NvG/TrZbDTKs+Mo5E6HPSrh7aKXksl+/uHPD2B/0xMP+Esno7wzQRdyBxj5Bdb
EPbHJLLvmNpfiaVL4efczBQFz8yEvVWhAYYQcutJ8aNX1NrWF6l9yNQq/8106toE9OKxIAShTwDD
6tULMTDtQcklvDMNZcj4W+23ZXUf+kh6V5j2C5wWK2fjz6e4OhzcElTLwZFfveEAOeqhb4OzydKa
4SHH8E6+plAHdnLDrTq7ZCyO7lKhflHbMtmC7bAOIkvbfQqd0TFvLfP4977DtDSyCNDXk/bMsrEs
ZhylTlqIBIz0MW6Gr0bUfLxtYikgnJtQLz+qnKWq32YKg4Zl+T4xfWdjDZBYOb7fHHKvVr7ZSWDv
9LAMVtKqRcOM9ED+7MBKMC9pFFbM7EPvB1Rq1V3ht5um/RhrD2mpb3y0aBLn8+2FLnkT8weUwpnP
YtR9dg4lCqeWXGuGC29KeoDL1dxYSqS98xygZ1Q55U2SduYbTubUugAYRhf0isW7bOtGw1fsk6oe
rSqFWO2uNard7ZUtRZiJFHhi2J7EPGZeoiPhE0VqrLpNZhwLFR49cw2AuJTg0HtEeXVCgVwlOHqV
W6UY4LIvQO4ByoqppaOR5J865vjXyuqL64HmeGJWxua85CwPjh5HcYfEIboDlRZ/YMj8DQeLiDzN
1kzFmnmp0AO93WQ6rc4ol/ZZHLhGoaxcfUv+RsXcmWrn9JP+aBqfRUu99SCj12hcxem+rx7HXG93
Whtr2y4VXwLTecM0ApAMbYJaAcy8wipY0MV7bWaNJIftB3L3TVmHKSRka6iuJWXNC0PT5ztbGKEI
ghzHB/NpN76/Kxw14zkSOknGsYp0/5/U8QzaEj2ArKNOU3m4a7TSGbaVgEdqm8oSosp5ocq/7CAE
wWonUurBPexASZ6h2uSKiRskT+xiU6lDs8rOsuTL5xs1u8b6cBzDspFtN0ib2thL6dgO25FYgGqT
MdbSXWt6fbctsy4mKMkNKPMmNnLl2BmwB1O+hibfSSURU3YbQnUTl6b2CZXdcC3zXPQgQCCU5qlC
Xc1IeHKiDZxIpmUt4e8mnflNXQXWHixksU3G4BsYwjWlp6WzBxydRww3LlSG0286+7hh5ImsNZPk
LnJ649CZdNL8vg4/3I5Yi5/gzMosK0PJzUqcXAfh3zWuCT+7rvtTEXP3FjMW/0DlMYwzK9B4PgLg
XF+SW0e5fhzquNl2iR++JGofrmR5iy+XiXTmf2zN4TQiHBs1DyA0c+KBgYE6GQ6BLCe7VCTG3hK6
jiBxpGyTfkBXPPfHOwQe5E+8gtck15aytPMfMrsNZLsCdRkkiduN6XaQgr2U3SVShRjNWtly6StO
5F9MdAJZuhI6NGA3yoTK5Taqw9em7j6pQfZPWilfbn/FpQXxcIcJ3YAA+yoJgqgoEHUIp39d8QDe
tGOqO7vciNXw1DT0lXZVaBrGyvdcMzpLi3KgprrXieAu7cT4Ti/M6OSJVjrFiR3tht56Ax8e0B4g
JJw5OELmSDO/aOCIBPPscm882FH6UjTGHgTouzQdk5U30dLa6JRCDMKg0jUTj2ynepfDmnCK5X6r
avFzahn3QyJvhSW/oUNG3gNnGgzBeOW8WYDSVN5LOXo0SCXU/rdyFGb6nZsxvleTJl4JK0spJSTZ
oPWYqpkoNC6DV6umYQxT9ug2MqTirbwD77kxES2rymLX9sFGb3/d9s2l5yVsBtPLzkIjaV4CNnwx
loEfyi6yeJtS+wBOa1Pn976qIvi3IXGPYu0NX49mAXnRpLbrzGdDM2iLkQ+LMpcm6jPV4o1mF/d5
Yx2qyDndXt3SBXRuanKks8ugHJK40ITTwWurHjz1A0p/T/CTvhuH+H0pjyvPr8Wvd7aw2dWT9O0A
1RXT6b5udqcmMUdAbnFFF81WgdpHxmhvKy8fTr3Zf7+90KVbDyFMhhFJn0xtXr+z0t5XNOK2m2T6
Q5a3j1EhVp47CyboTUN6T49wQjnPV+dBDG9TF3cDqz0EUr5vyrWn3MK5pvENo/6EDOcZMHvh6INn
wMTU+W5UfQR6SZ3aB/jySfhrxH1Ls2vwg04UaBSRyHBnF6se9H7M3J7n6qPX7kSgWbtAwEyf19kH
KVbNLQqC49b2Y/Uoe0r0rh69NygXs1K64USw6b0+288JSZ5rXZXRHxsG5jrN2ND3NRPmFc/10Uw2
wuoqb3/bT5Z2mAoIxUBKWbwaZjvcpYkE4Yxmn6o+2A1hqm/DKnufqNn3sIz/HvhGcscgAZPMdCDn
DlPCqe2UwopcTdLHneTUG6+No2lK7y7wis+3F7ZwlYNlpUnO6ARTsvPrJxnpKzhS5t/ZTtOc4DqS
7+EvTA8KuLCVIL1sCu7/idfumnWokfu+8kjC3Upkro+ORdGke2Abx79f0UR6SL7A2/vqxVobgyeN
FeMYShJtdfFoNbQ3zX/+3ghIE2S6qCxwuP8fadfRJKfOrn+RqggCwRboOOMJDuOxNypHASIjQPDr
74O/xemhqabsu3CdjY/VKL7hCYv94BBu5A3cyM+2YmpvdgSuirUGYJaxZGM7rE0bBpl5NCiHXeGw
qqohXWGo5FRks2w7iUy7B+9L/33IDDIqbioMhfR42eyKGeXQJ4NVrtfLT60CaIelAp224l/GmQEM
iHVMiDcvbpCWjsCOevV06gD6hQWka+jA8D/+w/L8N8jS0gI6l8C2F0Z/mrwpqnoZmRk95mZ1uj3M
2q3gIjhD6D9rbC75yhbQcWg3OwJ0qwcmnciAyj8Dt8Mypo37Z20TzOpZf4hOKF4sZm2Ce47OmI7P
A5BoR1lwGcW5mx0R228hjlY/ChUrXHfocKOe8Pbtzyde9fnk0pNBelsETE0uxDua3DECiJQ7E4jD
abwFFVv9votB50f0IuBQbHIh4knaU91BJ7kxaR32jfwW64yGt9dsbSRUeLHTkVsDxbJ4PlISK9sf
tXsS+IydWQ/Jk2G07cNQjMY/7EKYuwGKiyyUXZGo3Kby89wd01NWvmu6ORj9Ocp/8CFBSP/fIIt8
xcpJ3mofXPFics+i8L6XfXKA8t5GRLg+bf8Ns9gVWpRgBPOaH+3auFMlhvLz58LYQmLP67woxM93
EGrwgLpdO9e22JGyE7hDC6XNo+k01p5BmGJ3ew/Ma3w1CjbBDBo03SvUaA0LNWmkDYQ1pkk1gR6h
oR9UhcxxqAYHhSn4hr9OCHSNjbdpNX5CVjSDp2ak5xJpXlu9IXIryc5QxZH7GhD6AMaIryjjqiOp
GglVT3u8q2Je7NMG3eSRxRtMo7UZRt8b8GUkZtfYT6OztanaGsx8VitrB/ScdMIyJ3Ijsl6bY4BL
wY4GIxJAv3lDXZxo9MMrl8EB5GS1SVjrJqrkOzrf9Y4ZSbURY68OhqYmpBNdaJUuWwoZ11Kineif
DLvyPjh+VcswtZLkmPBefTQHPpyIUW8VXFam0jfQ5ARBB6pauDDffuKQphXQW36KQtkYEVA+gSLZ
uK3me32xUzEE7EXAa4X/+jLO8AD+yeAsn5x9EjvsKJQw2D2QOum7uiLtJ8B4zFcrJpUMTJcYItCq
qDceubUCF7asAWIEEK8guC6S6waWzoM3VPVJTvbOyIw7eLk9ezr+gA75izvGcGpxzMAWygakqz7G
8JLbODYry+sjv4FlOSItlEkWE83dqU4RlUPIhcN6Josr+JMbY8Qgyg5RyeeO5Ft4mNWlvRhxfiQv
dq/KvFh5fY+lddTBAbOxG8Tf36ioswLRBcIJEMTLPAYVyqG0Y3wUXAEeYzp+7zhcqpn++6h7riOD
SINjCNDa4uKWiXRUhmvkDGvEV9eu3ee4HkSYGKLfQBeurtLFSPOcXsyZcO3UhO8e6hM5eVZJfXBH
/+TlekTNn5OgMrONnbm6SBcDLrZFCd6azlqOqo8bo6BK4jAZky1P89WvAh7fQ7ET1cRlKbmkUP1I
8coeyyqekN5OH5RRvhjc+QFw/ce23PIAWAm/5jjIROMX2LOr7ugIKQcqHGgGj+YY1d4Q5MnwXJBu
17pi4ylYqbtgKBTNACCAHtPyMdJjnOZGzKyTXTdZHjijrKGv01H6E3o47SNsYuFcXSZVq8/2YBC5
cbdZa+uHlwiWI+C0X+OJExM3m9loeS4JsYfISJh6b0L9YwhjP2Ms4LztSrRgROV/LbkYHnBN6e+q
VMJCtuWRPrAyv33WbQ/PMgeGQnd9Yg/lCdq93o+mHeXdZE/0g9eTLwpMxmMikm4/FYICp9wU6Ma6
UubjP9xViPZmFw4I3l2BlK0WdZqh7fPzoFQWQs8aSC3lqMjJ9Fw0MNAiqPytpGp1JnEv2gidUEte
xuydWRPtJX5ysov+Xnv5HlbKG5tlPkzLlwiEXuSgIMEgfF68AqU3ORryEvHJ5smzXU9RC8p+Ych/
uBUvh1mEs3hmO8kkSJtx3sO+iISgrTXulrPi+nz99zGLS3E0dDfUFE+a6w87VGrva9fc2Adb8zX/
hIvbUHqkbMpBKtiGtGwIuFHl8EOQTVsEuVk29UaVwJon5mp9UAE30J8AhXyJBTB7TNxUwMqZ9b1b
hQ3KS3cM0tw6LEif1TtJ3VG9q5JGfe+gvltFRRlriJ+Luj9PYkCv07XA1Eo9vPeRlbFKH6Fk4HcP
qND4RoDuzoRkELo8zi4xHJWG2HDD8NR6U/UUp8J6vR2ir67Qn0rEHDteV3GyBMptpIZkKOGvuRw/
oGG4vz3E2k07q1tg0mCueoU20IpJDdNTH9dfZyDN8EC7YnH3YyTFo9v0W+3ntVAOvVyUcihQ8Vdt
euDVy5YBP3XWpplHZkrLYzEywOIn9GuiKRnGo50UzstIM4aLotwir689ZH9IKqbtIDBfwmC4pLr0
hOMdK2969M3sF5uKY9m0aI7Ac8yuxT8cgMvxFgeAJpkBSR03OeWdPmmgHhIL5EhevdxexbVzBjIM
MP8A+YKhN0/7xTmzSQKj36w2Tnbi79hYPLKyOYzZP1AnoP5JAcQH0mYWz3w7jJND2cJzS3Eqdf1b
5erOV9NPmMuFDtlSllpbKPTNEM/O4PMrdUlRMDhFNrV9VOSrkT9M9qNZliHwWRDQCf5h8iCWOUvB
zxoDi3tQ6q5Uheiys4ztIg2GQfrfjWGaAmK2xsZzv3bc7IuxFvtBgvTbZq2dnFKz+N3ieIFalgYp
t09mMv3DY/XHBQs0EGCjlpch1I65q73ePjVTcUpdFbhN+tXstgLQtZW6HGbxWOlc6MqMsxSg5bGl
e2KTPg8Rg6DpDups0zxoKxefQbdWxsbdtRa6XY68WDjTKVPZgp17svPi4HtHVh+opSO/5VHaR1qL
jcVbO2WX4y0Wr+iGArxKuKvUtNl39vsua0NIoWxsx7UtcjnK/CsuznIH8dEyyRQE6ZHhtZwcG3iU
JsYPm2/FnmvPC+q1ACjP7YgrBuzoAhfSiTKGEzV2O/wrnrPe23iSt8ZY7A5uxJy7A3wxoAOZh4Vs
3FNTcPbx9hFeE6BArPnfpyy2ggQJjrsuGU5175xH/eD2GmpkTkDyDwCsRp4hQq3zYBh/65jvq9SN
bv+A1UUz0UAF9wQSW3+IRReL5hUQM5s8nK2W3FfurvOSA6t/OnG9uz3O6pZHgQdtP4j/INZ9uzkK
KkXviNo5lbAreIaFS/sI2IJ9zAdRfazaxsTDSuszt2EqcHvk1c1/MfK80BdfSAtrKlpInp5MRzr7
xMXVyNs6PrQ5Xu/bQ63eKBdDLU5A26nEhZpZetaKo0bNWsfmARzNi2dP8aI+5IYN2cm8qqcNZs7q
ZgWrFPhnj14joFNwqFMrNf2jPSIBCDxNqjFILe5tKUitfaEzY7qh6oF63VWqgrA49xID7azmxNMf
Kq4OQ7zL9QtNp41Lcm3dLodarFsXwyGhUEZ2JjUdDpOVFe8I83MZiiTLNsosa7vzcqzFwo089hO7
9cQpsb3A0l4gxFxSHgMbCtTJ18ErNnbK6seBeWLhMGAil/NIsgK1Fr9VIGwz8GVwDMHDJWLnjH22
UV1dO+GAm0AYGhLrMECbl/Ri/9uCTkw1MPBS7neqT5Yb79X0re/SjUdmbQ7njqAB+1EAXJb11HQc
ga8SALJOGfXDUcKmmhbpg+GrsLHh62rzb2W7tUnWNv6MDZ+JMWiwLZH2Xk1FJ4suQWetUiIo0zg/
Chiv/cNjcDnM4jGAFVkCkSjTQV6rKaTuumFnT8MWyWdtU1yOsrgj59BRmmKWgZv0o5GlwP51Z1pv
OcddbwgUpWevPSBFZx76Iub2QD+VNjLcY5oau1bw9xSsrL4DpoxV0V9eiPPzbM4owFkeEDW4t3uv
gsKo8AkjRzUOLPCG0v8suVs+cmFWHxsPzfe4h6z37UGvvm8x6HLDp5qmo0G7o5Xv6CCDXJVyp3T2
1czqLVTX1X04j4Wq+ozgR0NyWeGHfJhPTMLdQwUh2SOtMx6asFyJJqcTT8KJ459pKoyNE321T+ZB
UfSDjB4yX8gjvJ1Vl7hIUfsO+jVKhhUFWpy98mLraF2d58Uoi20S9z0bxdR3R1PkyWfVFvZdBY5p
RIqpeBhAYo1I2ZovXVoXu9sLuDapsAGxkdfP+Lzl9zW8BY0wh4tcDD49y19Bfgt4f3bk73LTzHTt
KwHUAW/Ih1vTldxSW9aqMS3AWorpyaXnIf5ZUx5U/CEGT7P4a88mzCngfyZk9QB/unJyoaWLSmg+
6ZPbF4GnyqCD4Xjm/7Ue+tthltU+RAJFTKCGcATYy92PZWlF1E9K9P7dLdF3Z2Uzok+FbwEMD5Cy
ZRm6lKai5uCJM4Oi/OMEoun3GO/lZ/AHRXUYoewConkHcbW9ldu63eVeapuhbmdVlzTJKzPgJE1S
IBVG5QXQb2APVsHSnwXJc/iZod7bB3C/ETmI6XC9wabTnhF40PL9lY19n9yBQF6BeIl5BSmgnfoX
E5rWYJkru3vIlB5d6Prmrtg3XpN1kUOk884sbPbCkVLHUeLEOg29ZiwLiG6Yycc68fMH1NKA905k
wn4A7+1YuxgYaQ/nLK3KABbuHFbFE4f/WZWlNVZRZQUL+nbyDPxPJCv3XFfgWCjAdf1A97VfhL0X
j1lQoscmg6Ftsne2MJqt8OyqSgVD98vFWJxZo1C86Xjeo9UGa4ZQxmZXRE7i2HejTPgX3Ix+HtAc
0Nd3tltUPKhz+veijrNwsI2AA0IcIOUtL33Hy7rEHBvrBEuj0DPbe+ZX91XTnG7fEtfd+Hmc+VmZ
aaoQQFvc8+00GR1hTgcN79ZxTzlcZF+o1roP69GxTkbh+b9imTXf0cWQjwSmkZ+TclM11lx5bi5/
xvKwcauVmnbxcIQgBn9tEzogXauJLx91nbVGkOqW3qFAZ37uDLP9SDuiPnf9oO0wg2HzywAYRhbE
cI5+NqqGwZzG9EoapGmWGH+rEoQJQ8cSfQ0fb9YVtYnwstFFRrqTayaPynbOPUTXe19uMKhWNiHg
MvMAQI/74GW+fZ7gtahTphtUG3RvhKX0cTrN7AABFiNo/HymHikHz4jhBapCqeD2tlhbDoQcuIwY
8kfUa9+OHoNWRypC4jM4weIROk8UZCCgF7wGLnz1aGxJb6w8Vt5cuATSEyw7KNu8HW9wZOXb6Gmf
YaM2nc2Wfix44oWFiH/YvQG1QKB79rc/8Sro/cMXBH4dKFqI6SwPWGl2RlWg8A6M5NQBc9U0h5K7
1vH2KGvnC6AMSKX8gfpdoWYl6Ywaefp4jL33LGMH6D2GUMgOIQIYMKFgBm3DP+7rmNkbAdzKBgI2
H5ABiDGvSHK3jYZE1oT2PdhaH5KiD92hqwOYdYWQJEsDo2nOwvKP3N5ay5W9g3Y+0CBoKazoZpOu
rykIFekJnZKQ5fuxMkLHOtT+l9tTu/JmzmVo6FuAJY3m6WLPQMyaiKbJTdxc9DgJdoDrRxSXbCOO
Wt0nF8PMsc9F5ufERZHghIizyqVh7HqTu2RHzGErO9r6nMWRI9KoqV1Q4wR/ul2C4pWkZE96/58+
B9sdAtIG3EIWs9ahCN5zl0EJTBQHM2Hvmpj/tQIRjhYai0gn4Z4GvMxiDN7aNFV+BYu4dNIHKG2m
+x6Z3qfb67+2MAjdYXWKvAhg8XlCLxYm61UKinylTvAJZVEzUC+MR38LVrW2mwFdnGnaILICKfd2
lBoZt/Zbyo4ZTYLegCJhFXGommd0Ix+5xhhh1i5GWnoIV42gVQHY7snA/XpvGRzK1F3v0r2y+un3
VPH0mCaV3guNjK/DO/mlSQaRhTSm/Zal3OpXz2GHD+jadXZbW2k8dC60uK32nsufVjUEdHqAeMXG
JbW26f84eiPTgcjQMvNTrjcAoZcC1WRATTCYXKP6TSEJ4gWy412y8arN++5NfxgMEegwApUAtBHK
HItE2tFuJaamTc7aAM6RICCOOItlUAHnuBODY+xigLY3qh5Xn/hnUA84R6CcTChLvd1AyL5SlXgF
dMBr2Gq4Of8yePaO6r/28/5DfwHTczbwXAkYzMpRU1+xY2X+KL0ilF0eMWtrk85TtJhCJOgADtsQ
NsPDuTgOWK/R6EetToTpqJN3CYxQ6iQJeFl/6Hzg4iwTfnpG6FXp3egl2MbTjsZbxYlrGjZanRc/
48+re3H23Q5ye4YCxYzE4IMDH2Q2MUhvyjgCTeY/NLiBpgDCFTWQJ1ZvffIlpU861UMV+gnh1bGq
DUi3ZmXJ38HgrXAi4DRtpHpOm6twTBrRHFpm1lC897YMNK/O1uK3LzaEHkZrGsc6O9mDDHPr0Iri
SMD0ysr3ty/Iq6wcA80nGFpWswbUkkQDzBaIUCaLT4Wvd4ZlhVnT3DvSOAyt64dunD3WGepjtwe9
PmPYF0jIQAyB9vYVcydpIKXhEQ4EnD8dZKF3vhy6QFrZzizbewInv9vjXb0CiBsvx1s8z3yECjca
BfmZ+DBGCLNOmhBtq2t7qzF3fY7fDrTY+fHYeDbEXuyTSD/UiRu6eR7YxZbH5vyvvD1fl6Pg7nt7
W+i8oVZJE35kMg+t4YvdPhFypuKTA1cVp/oG24KNBbs9gWg9vh0RNtS2k+QWPXkpIZ8rxP1DUCoC
svHthbq9MYChejuO4lNlT5Y7QN9NH3P5yzYbMBqHwI3fd96WltbtxYJVx9vB2i6FelRSgGHjdDvf
kVGjQYaqtzyFr9NW7D5IO3qwdgcF5orJUwguoZPO9AmWgS09iYmkwAK3LaSSjTIjOpgqGM3tellp
D67Rw+SJoK9q4YIhazXic2/X3IjgRNEm77TDY+tQpjAmCmKuujQyB7/3DreXYW25L37xkhZkTLKg
sB2DAIRblO9GFHKCMpFbBn9r23jOH5G9IgcALOXt/AOQAg1sbsH9KAPELISxMi92bOrsNkhZovvj
4CYd2U8g8HzvlC/Kj33KVPu3qfqf1fnvVyzuhqJsxnyoYuM4FbrcJ2Lsn108/7BgJRCP+4d5BaQI
JUmEvXAdePvFiQsJDAP8+LNV4SMLWbF7rx3al//fKPPbcvHuUUYz0s7STMaUyVPlwkE7KOP47710
5pmzKCpPAOBYbMlQKzSNhdCOd/Kk/QmOmAw0JMGOxILyye0vWryGsNEBMwKdNXAI8N8rBFoptTEw
aGKcjN6LGIlo3u4Qfu7q9OPtgRb3z5+BEBqhcgxCKeQ3FltSeWPujHFfnHvmwiUPng5AmvveHg1K
uJ0ZLQ0hPNvtbw+6OAf/G3SGZ//RE0Uu/na9uskHE2C0oVQMc8Bzz63pSUi/2ZmxYRy8wf3mdFZ2
j+q/Ckk/1h9uj742t8hagKMG8H2WYVqMLsyhEEmdnWljxy8p94fXAilmYMBjNJC92OKVLe6WP187
s09mKNpMnVvcuo3ZK2zQBKopMj94wn8g05bpxuJin4eAyNOMH4R2Ed79xWsFnFurx7TMT6i4RkkW
0YoGDRDitydu5UNmFSGIm/9pui0P85SLOG+VM554PTTP/eBPDzDVcTdKfCs7EqO4AF+C6IyQaTFd
lZk3umI5VLMtA/6gYxNUjoP41D+2FTITdwulsogH/zd3mEBrFr1HWreYO1Uil6YFYPyMkXuWU8CL
rFOn02MX27BuFFGWeNHtiVzZgXDwBoYfkSgkSJeiFG7rgB40OvLUq1cNbkdJIbLv/iz6LcrA2r6A
shkSdDzFgMYstnpV1m2bA3d+xNFP7kw/FWErjeowDYIfb3/T2rIBnoLSGlIJHOnFRZKakwsR3BFK
+8gmT642k2dpl2PQCvhJCVna4Th0dGMiV7/vYtDFU2YK12CQm0EVqml/5YxV32g2ZKHNc3fj0Vxb
stnP5g/GHVoii10iBykH1khxGtosyLqdnCoYDv/w9MvtaQR9C9fPRaz7Zz+iPGTZ0PJFwrA8y6Vu
TbfIU/tUZV6/Q/vLjuDlw3Oo/VLxmtYs23WJNUbFOIkK8qa5OAEX9IHlovxgc8aaHc5Kf+AlxEIC
lcpu34vRCvM8c8M05p9V3t05LbyMtVL62YfmxEs+2Yg4deeGPWQ8bEQEQWzjrwvb/d5Cae1HAfbc
/ciVy4Ks0CrynKx/QSvwdyVgMBLg3hYB1EV5kNtg7/tavJKiLT+LIZ0elemqr/Vo/6gGB0IMg2c+
lXWvDsTkXybQWA7j0IufU2NVewJQ+h4Ga200eLl7B/ZG9W1MjF9aZRwSIIV8BNyl2WeDAwHG2OqD
obGb1054qFbYNu8/Nwb5aDmE3FmQ7npHeUuDHqjfsC9lG7UFUkqYpZfh4EMxuUzMe2V2fWQAxdIH
Di3ViVdosivoFgHm6peBUwpnN3OJghrPSBXUfeoEFTEeqJ+pEPlqemhjaFoHuu6nsx7YvRSTes5B
b08DO2t9JMrxeDRngezcZ9B7Mgk7UDqmEWys2zu7kfTBYf19C3vwA59G94tndeYnJdCGnKRhfkKn
j/yiMhYnUvFuD8FvHbYVYfgtnVVE4KE+lnbbRK2ZO0FK3M9lrZ8yWPEdhAUdNd+svNA1BduTKSHv
aekDupWlOy7Alhs04K8dF/KDr3rjvmZJHuYdKSTUyt0Ui2rfaWwa2HJ4ZR35XUJ3NkRp4RSqfsWJ
XURsTL5yUM/DIWbow7T6vipH/lwrpXbOMEHXrfLd54z2n3XveDsHbjh7mtfxp7FvptAmZr6L4c0b
DmMV7ybidt9djqJJ3OrPhdO37xECoTlvgJKKo1bLn2Iyxd5LfaAD4F8KTLLdHriTGIGDLwykFCTK
mZRh0psg1JDqGE+6Q4PYubf1xN+jVTM5+8ZBnxpNHO/RbIkbxDmdQlpUP93WzV5Ur7HDkX68r0YT
CEme/xhLVkTJmJuAQtQmiGTQw7wnkEeaL7WfRdG+nwqLBU7XoJziNWGNCy/qG7sLe5KDS9G7w1ln
ar59dRfSGt0qFqM/bQ4jbFiVOxtXQfuukUMEXVFlhHOSCRddCeh1V6d3TSo/DESzQ1Vz6whS1Iw6
gVqlWSZNVLp0fEVX2EVgyHx4SJqs/jE46RBVifVbd4iDcZD7I3xY0qilBdySjU4dczKjgT18GF6e
rxK6ymGT+9VxBBclYAXUpeDQnYQgz/7sJqd5cHRpQuGnfydL1T8kSpYoLINTW0A8M5RpVQR6InnI
quK7RER7D+Dz9KEvbGs/OOoBIcOXAYI9oaPlJ5E2zY5p14UT09je69JQYdwCzwXplDiQAnjYvC+a
gNc29NvL9tVNbRXg0SnPNYzhQseB2vpQOkd/gqCgD9ko6E2Kb71PX2NszH3vdq+JU3+X7vAoXTaE
XVZUO6tq2ewyW+1Kkn2rXVhhIId8tOLeDEHG8aK06zQAE5D7HYR38Nqq2PWD6CM/5l97FO1x0kA4
r4QbR40JDUBY3Os9ygPmfcbg8ozrtLuLs+oxGxsWWDVXx2aElygzyvZYTSZQH1n53Ms+3Zd57geQ
iXnX2cUv1sRox5awbo4BP7CTFJu3it8BIPyioB3wjGkdT2lXGypQCfyVJJyGPlqUe485at4HG7iE
B+gHuAfACfIQnhH0y+gP8BtwlfcAtzeBuMJQftRklO1bbbU76BWW0O3v7CMfq3dIsOXe7uPyE65A
OO71iX4EVWjYN0U5gOwOGH4PSY6ggEbMu7Etp09FXvG7rFbuD+pVBvzi7epRWp37XTiFiDxbNU9O
nWaPWo7uMzyn66OXFV9FQsa99HrX2Y9Dm35DA6f82rva3RkAjJ2pnav3djtf6EK2IaAR8UMzERGh
N6qC2oM7auKa8h5Xrbo3gOvYGwwKx0ELxMODyTSN4rE18XgxfQBKo7EDkfm/HKJYMGVJvUNHN0c+
TxgEBRGD5OjpH+yirkIQm4ooT/Lnzk2gigdT85/wMm++WZw/Dh2ITqNFv8DQMX3ss2IEaU848BVV
JkyTneH9ZDZwS5vQkVU6KYJaEy+0LdkfY5Nn72mDlwbN2zpk2eQ8VrUasaulekla86mT3rjPtQ8d
UN0+g9DZhCQ1nM+Tr7qwHbtXGAemUSxz9RJnrHj2rYHAh8n0z1OLfyOAHMx3JRSOUsKMs1GZ5Q6l
kzwNJloMEfiF4vcAOpgO+ADIQJHbViRElZytlBqhrcz3QDSYQdNaTdQo4u9qH07qZi6SA5V+e0fb
yvrYjPG0m/BpQdHqZh/HRfILRVoo80wji4oOlzMDkefn0LAe6Qbh9RcmmvSFKY23Af3JnZkgWp9s
Lwu7GIpT2kD8MBkGmYWoi71vk3bn4iU5cavWR7My+Wfqtta3JgUlqOi6wBpz2McITx/ooLxIcrAl
OlYlYFUoHNxSpmFWV09A/H3Tsm4+6qbsw84TkAYr45Q9Zar+YNuFfnEKDRk7wkwV1TwHVsDQdhmi
GPPcT74flCx5aozxw9SmbVCzETZ82tx1juoehSML4MptGK+OAJ/cE1o8ePiGsDflGLr1gOUV0+fY
tj/4UIIPb0eDaxkXZKUQDsKWZWYZv01VC2cSiON8mEcWRfbEU1s8Iija0u5aC93hSjz3miCRcCVW
A4btrCuDvG7sv+X83nPva+cnse+c4fDXnwOcMDRxZnwoxI8XOYLBNfUgQQvldSk+yb5GdWMLgLoy
YwwQOBdtM8DVr1ziIf+UFJVLJgBE5muAe68QANtAxK9kHSBaobFEAUsA73TxGR70QGyqXMRk7FdW
oV6Lc5tuKTIuIRJzHoDCDLJ5A5LHwGIs1p5YpdOkA/xr4XTJh4cWfkBPHhKsOJxcs2ZR703uEx+Q
AN3lsaL5O8jq46nsrdHfsn5Ym1RgXuDJBQgDYBOLNBICvMIbU94dXTt777bFrnK2cCcrJSE4l8MR
AO5DKI0uS0IWSYu8JH150rH9hPl4Spm5B8T3UzXYxxbXg1LOkRJ7d3tHriRbsJVA+xL0PQPevcu0
LutEzos2O2Hq+GudePCPibsJcZ6Cn0QXjL1GDJX0hD5CS3mzPLqSVaLqBjtOFEjxzcuJjZX2OAD8
DuTzq2By0sDjJMLBQIDg/H2qDHU+CHajZwwb8mXNYSwbd8x8QPWTdHyEm2DU0/EuT/397Qld2yoo
aKDaBa+bebi3NxbhMBvLCYhv6aTCWroHndsbahKrQ0CgG1VYQMGu9GPakgINlY3lyTH4IaHTfuz/
UoHjz9mb+/yz1hAk1Jc1KLBTkCxovOSUZVHnfklTHhTdFiRobfNdjjJ/6EXZOjas3uOzsLJG8S5K
a/+j0xjDrhkRgGujRF8ctfrXyeDTj9uLNC/CosQAiMh8AUPrHCWNxdXSd6jVl/D6PpZU7ilIIqMg
z5BeP7HJAEGgfn97uLVdDhVytIOAEcTtvzhkbWtaENT2ppMvAbuFIv09G7oferaJ12gm3x5sbVIB
mYe+EJAM5pUmDfXLsjY7uC5DQembTUhE3J6h9dnecZPegaVeRTZvtpZy7UmA6iVkNgHWhxbC4oZE
DK6KGDqMJ52V8Uda+9UZpJJ0R1n3/fb3XY8EPQ7EA7gjUe+9eqwVrt7SdiRBeVTR0+AqfedOMQto
Srcux5WhwADAYKiizcKMi3XrMAp1ScyPSZ9EI30C5SA0jI3vud4ciFUNfAeaRK5/RecXDdwAPUnS
M+kJ8M9caQiNeP6+yYDh7OFHunFBXe8PC6NQ1GtgDo9LarH3aW1Dg1+U5qlqil2STyjM3HH+O9fT
YzxAIhTpwu0FW3nI5xEhqvW/C+uKSu0llsMZeOhEwDw9VQdItGeBgN2kM+THDtTFyDPpqWPT3lZq
C7N6fdZRRPQgKYb9hghyidQqS2ASuWHkJ6Yf+PglTT7y5EsvBQDyW73slf3i20DZIDLCaprLJ2bq
ECo5uoWYhSEf48aOqFE/Q651I/xaQsJwO6MrgPWDkTUO3BXEccodFNBj+M+BHyMfwQrujw4sYHZV
DSWaIfHkzjWnEogwMjz0RcEjKDFDEzlT1cZeun6J8EMQo6GUj3gQG+rtBc5FB7mT2GNHmH09S1e8
Y3Bcvr171pYPeHdUeCHVBBDwYoii1+CP+xRiIYUd0tKIQB+PpNPvDOO9OyQbT+v1Cs4AJjQ5URtG
P9Be9F6E13ejJ4hzQm04kYGWOn224tHA/PJha7tch3zzYC4kJ2b6FhLCt7OXeCPOeA0B9WSsbIGC
pRCPXFb5k5Oz4StcIzgNbTaSbx0iLzYjltJ6Y3bdq4cQMSebcVsOoj/wyN7+hEIleU0oj0+C9GEe
uyhs14+xKESQF93h9kqujgUHRTATGLSCl7nc2KgexEbpQAQr+dYRJzuXTk8P1di7ez7oeOPTrjfO
rPqDP/7s6gkV0ref5slBd04+jqey60LWP/jdr7Z5TfjBkVuwkutjgNM4Y2dxlqEws8xUaiunLugo
5ZlP9QgdOFh5OtLbuEZXvmfWQkNQOTOBrnCtXj3AttmDNxCYfrsCsdGoeOio7xPYMemWIsvKF1lI
7wBeQXw2Z2BvJ2+ayhbcdWgNmU267wjZu2KLiLay+2c+DQRDkHWjfrnY/Yj75vYnnBJMj0NQle2t
Fog984Pb6j0KLCcUJyKPWH9dULDhoof4lc6PIGLAtx82cni6VpBQP/WFREgLLwoAJDcisJVLBGPM
jFkIA85usm/H6KHEZ2bodZ9BRh8Pea3kPXzYs32SpXIDeLk2FL4E7HRwj+F4vPicDNplDKpkxTkp
gTZSqREHQtP8zOuJbRzftaGAG0S4bMEj4aqL39E2k6UFN4ZpenBL/X+cndeO40bXrq+IAHM4ZVDq
HKZnpk+IiSzmHIpX/z/yBjbcktCCPx8YHhtGiWTVqhXeECQ018b5Gk7wQpAg2nPDIbQMZuB0V/TM
qBLF7LI91IyH1LW+DG5/0BIjqt1093k8unCgWMqjSUIehBjKScqqAIQXy8oQehi2sxpZ5g89/5n3
d8N8rYt1nnLBBCAjQE6c83Q2O7UE0deegaSntrd3rPaAl6kMRLGGceWEWYONjmnVV+LfpUURoweo
oxEy+HIfd+G4tmliFSQJVj//nprV3aqkW5vWToxNbWsLsaNnwpfVf/7zayUM4i0DMh7K56latrMs
FSSlHk05Z4wMa7taTgC6uUpQky3XK0ftFGnHRjkWG8eWGgyFc+DHABeMua8DeKtdcx++9AZrRdBy
6a5Q1Bu9mEITbLIfm/Jd0aw7pmVv0nI3spPEUH27dFbQK87vz1/BhaMCsRZ8D+70xxrzZGcVFqET
CK2xTwtvi23oZjRADyvGlS98cZl/SERwzqC6nHxhq03aNokza9dKQaN7XXXfkdZTm2pXosyF2wDe
Doce+YEjtOEkymgiBZc0esUBAIARzk2+7tAPjt8+f2sXjj5pCCkydwK9y9Ojv+LaPmezYu9ycMuH
WBsbP5nN+RtDMGNn9k4Tfb7eP/IrH7sAtJ5I1o/JKxXzKfQLmFenmnI9OpoLxDwWeipTMHfK90La
ZVAoCGyvjIY2I6zap1UkKqI71NOpZ+ow/OqUpn7e3RlL+T9kZbSjwdrxF54zp3WEo6R4IHW6s+/r
cq59vc7MLqjEeHS198zmaU4680oVemEv8V257+k+cqZOowUX9CDp+MS7qVkOjHDfTPyumede+cYX
l7F0mlcI/p43wK2hynETy8VBB98AeKJOcS0y1sd4Wd4//7qXdhPwQZhmZBn4RZycQSKcJaEUo3DC
1OPdAZTzO9X6LGOIPSUiWiylunLqL63IsWfBf+iKp6kFD10qhiWzfas8zt6tB/XMEYl/Xdf80kJg
XUAPHj0wzlwbZdIXyDa5oGjl/bj+MJkgr/LJ1fefv8ELpx64PnQtfjm979Mc0MT+JSkZqO8QhmF2
Ll+kTL99vsSFJ+GwWKjuIebGYicfCdmxVSuUFRn4tAmkOgWgn8Pe7UJVuzZOuLTUEVGKCQzDBFqb
J9dhbDMItwZvpy1W6NVF0GToC6Y4pWvulRyT7OEYET+GFlRajlYsZJmwV0+rVtm1ljdIXd+3dVEw
th5S+iwAFh7zRq0ZxEv0R2aJ4FtZGIxts+GlKKo87J22RaXs6LFnyPXQiLLxmazqm9XEzrrG6j1M
E0QoXS17SeCK+M6MZTEoj/xh8orj7Fe7EWOXBFOWmD+rerlfFDjBibV6/lTp8V9d6s/d5CBrYa8F
tM86rnZiQqOahvkxU1j6w+yqdeiVcg5ibTaDcVQYNLtN/TyrWhxA/p1/L3M/P+bmBFq0q7XAqEQa
unX6iOf2T7r8nt/QJcEs0MoCra/Hn4vRDS82GjWNPenwkvsG8APpYyr7BnpOa9wx3IY5TW0FrKNJ
nwBuOK96pdyIDmhAPoptlnrznW6vd4yA261QWyUAMdAEi+NUSNmlX40aX2ilB8KCgWmUZEkODAg8
+8SQGGCAnG5ymXu8677OAtvtfiUTAagdROi50/x3zeY4kgbomw4YXThZaR1oORa7q9XMqGMcNQCp
YZqNk04vvZlO27Vf9thEjP4oqzEaMu2FFpfxHW4+GBtbG3YmfbYgSYr1DzNd7eDMbfKFP2kPZRb/
4SKU715Tg2vwpjaEOs5Q2zH68a5LbCdQm8T4WjeG8xfXT1Th7f5bkwrnJu3L4lBk+vQ09K4DmSsf
AFUNa+0zlWq+2/XwYBklPPfFWqjlV7HxBrvdFKaWR22XohAez10Qp9UvB7mYwlGbx6zN9FBt5FtJ
R85fO/uHvdRxlDlzfOsBKdmj85x+a+YVkWFT2hGv3fYpRvCod1N+QZ/eYBdxp09G4c9G1kR5VSkP
+KR3G4Aj98jtGqGSr16QV8q2Rq8mVNVBexiTwb0zy/qxy9Mq7Eepa36S9b1vWNOvqV2+lXY9bQ0r
63DHtN1NUihiE8fJcNDV6VfSTuqvaqkkiUjdfp8mtzqMndmWkRSp9ZS3Zvd7Uty3nGHJPu9FsyPB
aaHZVV8XrTHv47pOtjkyMLfwNAwdWES669rK3RVi2g5mCmGsrc2Dmc/frF6Xf0VmPzrqnP/JB6cg
h5bxzi3dZQh6D9X3QUd3ogLpsNFaq32eXbP7Iios2GenxxHTUvkn3VresI6EXDYwuu/E+uaW/dd6
pPsc2MlyG89240+2jV+oUi171ckAHVovBIjqVlf0u2Usu0e9nbUXpADnrdtNpc8gX/D/DJ4JfCZ7
nTvQS2OBp5uRJAmHcGp7wsf6O4Fh4tvyqA1Nh4LDAZarNDjc1gJqZi5BYxVZIp/WrjB2YylvOm/U
7KDqsvhHATZlJ0uQR3ZxfJg4l3/aqrRu3UntnwqRGOjte+MB1KL4Iih4o1pPE4jkYtGCam5QqyIh
DZBDtsIqW27kXLNb3SzubtVs/pJhQxCWcfGm2Gl7sBdMRik/C/bh5KB4bT4vg1cHbjW4h7yRy5ch
Wx8L2658pKmmsDW9767Mp3uwXGiE2Nlf3K+SQPWOrmXZT71e3mtN2L5d5dmbqfbzRuBx/thZwo0m
u+1BnMkcOAjSIhoCZckiiNWaOYSZsRZ/NTGUj0tXKehs5eMNkKdiiz9GamysWNNvkQTzbtZ6LiLH
7NvBT4Sr3GYIhdNa7kx7Zw6i2kBF/iOVZXmpyjYNwVcN3zqh6Rs3qXgp+GRvswQBF38xpwHGaV2q
972TZNGo9HpoKwlYV2NcngdjmgSwr7wHV5kcNQvzwgrzxO2/lVU53CHWUt/GYzv1N8vkHYpCE9uu
yKtQs7nqKq0qEGoAeuYDeFKCMk2Vgzda9hPKW8XPrmrt52RNwJ8ZDbBeDF8Rb+nbBvFboOjmn84o
0QiwiqQ/mopp6Qa1Uh6t1KtgMUaBNUjlmn5eEXhmGnmRopZK7JvAZ+BZtkULMm5IKD0ry7m300IP
+tYDS5SXU1QlevHYydjwpRfH0dwzfigXtbxJp3bY5Wuy+lOdWlEBj+Z2msrkUOVzHxgecDVMFlRu
1R7oZUlUxgdB+GOSGaRdSxski5p8qWezDBZLqP7Yj9WfCip1lI41UNHOm4JmrtXANAuXypGEG0W6
RmjhMHFA02rWX8wZCFY2je73otIwJhFNNwZ6O3xVMCXYebowCSk6bVuQSSqWUK4W1zf4rM03Q7GQ
waBI7QB0LBrvobRKHqXVEvPFQ0gtwL4vv7fzxOsDWTWZRCwmR0XAdoHQTGJA0AfvsVBvRlT76cnE
4UQjP5T13LxIe8D3s5hWsJ/2vG08+gipnWeqL0xP7uSUzhvyYbFL8foyYbPozSsllPLCxWIrXGhd
EjoA4u6QRYf42lVpgpKMjYVWghDznVyyyk+dedpMdencTn3nfU3AZm3mxkk3sVnYm7RO3C/YEi4P
VAtxBH5uhQBv6IcV0fAd+SgwZwMpyGoVSrVpFdUTgWBKE5qF5XxpE7N4bBzhPvWFAWo4c+INdpie
b3uTFvLG8g1YhyVMy6x5bFNUOVWjjm8rfsNdrpRTWLeqshPmymVd66uzsbz+W6v1PV6ddvakSHfd
cJfdturY7VFqst69NDbAVjp1E4zalJMOFH/n0cvu5dQUr6o7lDdxlYouGixQiJDDiuiIIDs4olFe
nDlPSU0ysrOKLQiY65BP4IQkeZ0Xi7+5rtbvcVmJF2pnjTg7oQEwjFILR3oX3/K0N+5qmaHMoig5
OGqguetQrwTuUv4yamV47XRXieaqLwNFB35UxUO9c9Jmvan6uIjkXGkhcGuQk2mf7+PpCPQjEdIc
TbkXMJy3jasq0SSLZENOUtxJPS92JU4k217BXXfNLe8JRe846iZZB7Iopa/Mcfbem0btd54OjtOJ
M7+z4ng7QGp5bSbyMLnqalSBTtzJOis286IdC9Fu2maqYu0SnEtvC7VKpO90HSDbwqgeVWXJtuPk
CeEjoGKtfl3m+ma0M3S4Zsd5B1TqPCIqK7/DASyfAZB94fT8xdryH7IhVuCi4U7SumHr9QZiUI0b
O09yqONQX705WFoni1DxG4JEkwWxJjOdn2rm5D6NcXNHT/x+aTLaQIlRuw+tDlTbcIp4jwBqHQrm
MHdeA4pwXYzmVYvNfsdkvD6kCBAeZGybW0H2/VI1jl5s1Vmr7wxT+TWgiDX5MUTlEI/y9H7hX/pq
X5ohEEGOTOHEqRMt5qztxGwWW63MQdqb5rhsXeCYQdwkeAhVcL3IbqAMFCgz6K1Y9pyr9iCFk/81
ukaxg9QY+ufesdL7LLamDr7PDClSM5r3MVfEi5xj9SaTXfxLJ0ndY62YzP4C7TfQh2XxtTGu72Zp
cO+m/SCiGBDUds08Yfja0lNPZHYCAcAEke81BXZlq6J2Ydllrq/G6bO2lGW/tRZlODRW+nOUmXNL
qY6rvZuiNDn18mmUsonID7gpsjaP5ILidoM85F1lV/NDD/h818QqxsNrue5BfWJ87OhBYyX1Qx9L
72fmGVxzTp8UmyE+wnzBG+3XbBghGYjmwYmb4XnRZMndmsWBMxe/GsQMMZkp5m3R4UkVlqszbcDW
lnulH7v7edCBMSbD+I3eoNIH6VCkMixWU0PurGlvvdYC6Spjh1OlupGZN1zElkHVoVnjDzOt68fS
EBUpUSIBHa/pWzbU3IBsBbQ0XeM5GUFGDsIEoysdsQEDsCBDP83PqV7ErykUgbt5Gd4dTmSybWf8
fBU5ym5vWYrnVx0moHlrxzfOtCj3cTXmj+ZYN28mQlb8wmbWwnUoeIdOP0FLcb56SQX1gnHnUz46
7VsH6iVcQG35DILnG8RuxqBw7QFTeBeO0cQNjUNbhyqbUe2VtnfZMSv3AqPRTWH3R/d5Qy23c6m0
3xUpukAI7NprNVlvRNW39xaqrN9xxbYPai7XkOlWx412rDyF0H2rhAuD8FYDnjdNX+asriN35uYf
LC/d6CZHUonNn3WGe1UuveaevPBvNZdlyEZDeU2ka70natdK0I0A12qYl/t1iJU/YD2XwKgF7spj
TqrWMSZXpAebwUunIK/t3/PsIZ85ZlAa1txe90c9RhgKJIyzWNUoVy156JomvZlt7YuY02xrpNZd
nq3jNq2MkuwPeexCG8RTWyMj6pG13LntdOfVQ/kjlhk19DRYlMLUh2jRTs2GmWv3WCfmgIN8Dxwf
oPC91eH+sogKm5WURP+WIa7i94bVBc3UafeesSY7W+b6M1ak9Q4EMF9GGVzq9aT/DYWz+yPUPA/N
GNPXVR+/aArMRJqm6VdVTG/YbuXhVKsaB9bM2ievE4r0Na1ub1e6Ma+VrcZQ4Bfw1OsyU13O4n1k
bn3fNAUKUbWExNBVnXVnCq29V4ZxjSC/2a99t3wvKyV+RuGPC3WqnGhwEz2Qg+7uTVS9t7WuTWFv
xHUOp0Q4W6/r1OfEipcwAQgdqFlrBrGYlEiukxmQMLU3FfspqmkNb7uG67dEM5+8bUVxD32kZl/W
U7LVeiJcWw75O1o57cbliEQr9sTCdzKr/cLnGPdVWf4sVTdZ0ayV1nZeyRPqPIV1VK3jBkxpvWWK
0oYIUXZ+X+iQOMhdNlRXP7XR4n2kdhNxLalc0VrzzfRWpGBMvUAHDA3CV6YE6RbpQu1XN8GxAeQU
38drPG3gpBq3XSn1/Zyvegj0WlkDocyu35hsqMUo1g1BB5E5OADbUQyIsmRlvF1o73LpiRnZ7Hlq
x6DWi+e5idu7dpRzaAqh3jZIxnxXmFCk3FGzs00Xsz+IaWkicURnKwXDh7SqyUnHVQYJUjc3Vq51
96m0zN1o6VPQC02+94UQ4fFS9aErKr4zqfUup7oPUPuro7bkwxmd6u3LFDZc5k59uKpOdWvZi3HI
iAqkgnm3g+rS+sNI/Twug6/EevLeJDoOYGJO5NeucxojlHY17Xsm5pt84erP6mS5E2MrX4eka+5a
QuB2LGxxQJVGRpoc1Rd0d7yDJVXre5LL8t0x0u7edsp5O3ikqKbo/mo271J0GuxRXfs2a9DnMABS
oiq1yxBgColVlheP2dAZL61Ttgdd1tOvI4r5XoJgC9N4mDdlZWfhSrF4bxrHa7rO7WaD4JwbSKFu
MkftN4vTFgv+XD0OTDRcAt1KfuueIMllOqLeD2o74aW1ODd6X3Sh7s0IfwzmD/SJ1LAmxQ1EbohN
pkgtYO7V7zP6Rb5Us9cM2ZivebsUNzSiaRE35kMK+p9dXptBa5T1tinFRHvJpE3JQAdctZYGID2n
yKo7M0x4NKgHlraEUiennqa4cXxVduUmWefyLkHr3i8FcoqqI7rHosAnK9XHJtTVNnmu0rF59IRV
hIlpveTG8lCvsXXrLaoTuDYxxMDFvFrd36KbfpeTq20kNZ/flIVOAlw7B7OmvoPbW24QAFICeybx
hZ5g/0rj4lupEVx8Q5WFDBBKTB8MmZibsTKMZ68Q97yIESEGpCe8Ssu2oFaZtVrlD526QPgdmtO7
ode6X+paFtMeumC2aYZ84rnS/HX01u920dovuBNYvZ8ujV3QYlvqp0LLsvsF8BDogTb/A7bzqdHk
D7tvvoyWg3WVm7ePXiLSh2aqf5hjL/bj7Gi3rYuw6WRV1p21Ks4zy6sRGST1kW7TOzCoSOPka6Us
f+pycXA0ce2XVFXmLMCnp9gPLi262uhucivTg7mwHby3Eca2HW3yW/WYU6pmdwt6XfELW8n3LbYD
tBGSMhyXpfa9fsSl3l1i+GP0L7IGfyLbcP92uUxuFtuM3yFSIDvZr2izT0Rmkt/lFu39ISrxd2PT
ormodKZg483KzYA0ZeS2VQ19qh23KDQ0AYLG2s6rc4E8s/wTd2ijdroYqaTLNSqdto/c3DV85t9v
vaK3kKIQpUpaY94XyFeHwmjcqJqOneAahbZcoTCY5iJ5XqX1WqmET9BEziM8Qiq2Ephz4XTu02zY
sKWWguw3t+WB7dVvDKVy9/Zgam+KI2/pwt+qoskPjVMYkd41HIO8ecKHjHTb7t/7lcy1iPMv8RCL
+7GHzGnYUxpkdVxuAQ6OCK+qaUCJYm3wacPyQ055pDjHenaUyY/a7u5WRsN+k+le5LloU6xuXge1
hyL8RGVKySXyAPnXx9ZWshAaKC3DWT64wrlT8WagLdAbYVPGz0i+av64Qrnk1+3V0em4JT0rpM3l
BlNJdyRx179ZkbwreUxViHczl7bsQzGiKNMpor+rEfkKtMGkyWtnatB5ZuLHCXRK2evsxIQTo4my
ZcInoCUapM20ZmGZMbpidxpf7aaC+RlbfrrGtr/0MSGuosasPe1bh2x6FBNbuC/c8t62U0oXEPyB
XjrVzrW6fO+09R19Sj2ohfKzW8wXQyxLOMF6vi08qyLQjGmklYV7kyEAGCw2o4L6yDmwwOxsPZHJ
LXUsqU6WVq+wCm+VXn6HDvUnGRcAlc4rnsh1uMz6r6a00qAq0mlvTPqfoTGWsJjMZ4VsJpAZV3ja
0wOJk3QJQBXOT0uRyMd+tr4uako/0stfLa5ZsgQ5BjFTBV8xJsW3cUX149Ja3pmg3tCsHwhUNKic
ah4DOvT1L1rv6fdCSc0NT7aEmk7ROCqqSzCr1AD93CvDqvPxzseBi/5xvNOWctJE4pT7OvW2HqwJ
+G58DwnP8vOR1flUjIWQFXSO8tnYmx9RJf/CrBuMMvoaevNBWPoaGRUCY4ZVDFce59oqR3DHv1Yp
s7Y1BxczXOih072aiPygxW59BUh64aUB/XMYT4FTYBJ+Mn7LNEpkY3Kyfa7QAU5uci+LmhIuz39U
fgSlwajyCBrS4Q2dY0IWlcw4FqVFodIUSEwO3KWaq175NOeIF/QXmJjjb8+ED7r9x5cmCl0fZxW5
8Syfgto5ktzuVtj26/ClLSge/jssQlePDr44BpPonmGVrEbHUQVgwi6vrWKbizULi35WrijhnD8V
q8A7QgMH+N8Znt8Yu9iqR1yJ3apW3pxlih+Q+O0fpJ46mt8zNrhjBkmi6tE50zef7/bzeT2Lw1YD
/Q6ig6H9x1da140uus5LD6olkq9qL83frb5M8C81e7niTHXcbR9nph/XOjnCgDB6gw0ETNz+YgyM
naZNTvs0RUK8z+i00PqGtPGfcQ+IMwGkhiuhAhM/nUCjfIB1WefhFkXi5DRl2EEeltY1n5xzrBk9
BuDEKlBlnChPsS0oStRZE6NPk1Q3NPac1vQrFfFQi+rSKq7Mny99NFB6nDom9+CYT471cagzJ6qa
HEy30OkEpkdpH6FH8dC6VyLIxaXAacKhOYaRU0yvNxUjPVzD2Ukb2nL3VqsWHfHO/3wXnho5HZ+E
olKDash5Awh+EnT7FBKqNxjKfpzU0tnSwjTkTy1zvdyfRNY90EieNZ+B66RvvGnQM7+16nifVpK2
rVP2x/wxy9Xpyu86j58ff9ZJlDYRk0MjS6PL7Ei02d67NQ+NnARyHK+EtvP7AO0VHfUV5vBH4eaT
0DZkkM1jzcoOY9lMQ0QH3bIiwy3Ta9jVC4cQuODRSRrwqm6eQo9ydKkoC5HzqixMZ3eaUxUPipPb
9VZlWODeNFnC3Nvz8P71B6sTnT/WNuLRn3/wSy/237/iJBRoVqW3pZq7+2Rqm9dilNYDDjHKS+X0
88Mi/xeOCEqYmLcS546w5+M2/9d1u86z2ea9nu4hem8QclCmPyIBAJF9aZorUe7CiWEpEPDHvyOE
d/IlSxePXrdRGKv3863TIbbcQlD3xvLKK7y0zlGcGFKRQ3/jVPkozq2EQbmW7b1RCXIjC1Nl9bWr
utHnX4q8gWfRj/jLczbRXMGWLXJy5tSg7M3jQJfNcfJMh1leeaLzM0AagcgXpGONXs5prEkSnYzI
1OLdnDQLwxgqew94yNN/3XpHdg2eG+aRFnFGj3KLqVRyO1X3/Jjah2IfYREL0EVftqh+XZH6uvRI
xzuBy/2YHp2SRVe104DyOMne7PtfiacFRX8tQp/fPMD5SIoo/3Xk105RaVWZZ4xDM25VTcc2+mXx
xmAegOjkws/mKy/vfNMd8bhQUqF5QLk4RVQOJVCkLgbel+eZskuAHARjrVa3Xd9ds6E/33gsxTYA
AEcSfgZHdydUJJQiOX4nuzugR9j7XSPExkXdkZGq8vvzbXHpycwjfxPdXBwpTp9MM+Ze1C1TfXvs
gkRHWGr9AmjkyoVy6WP9e5WTC4UeIy7WyVQcjIkqsUcd1If28V0v1ANwrzRaZWKHnz8YqPazvAt0
p0VmTprHGOE0x1MMFMOKeBCHgbluVA5e+iAsGirqnMVfx85pfwrFAMlk9S+GF9vQc7P1xhJTTflN
48C0xibghjCDAqDLjpc3bEsa1jelOv7S4nTcDppXbacqVV86u2bMVPbN3lHT+JAZuKyjHaVX22ZG
TWJah3YzwTZDBkX0UcVe3ZC9OHe1GTvRDGR2iZy5jW/nkoGBo8dj7BfuyPeGohUuA3xaV6BVUyu5
sR9krP9Z8c/aJExQg8zTkz1n27qdqdYbTG6MZ+6V5VDIuXg1G6aIBV6eoUjjn0ltqGFvC207xp29
zfJ8vbWaxjkMimneMTjQbtx2WDZqAzYmX1X0bByVTmKV4cyeu3Fk0wZ66pqO/7CYbynAQx8rEsvX
55nIiNitg9vrZh2VN1hZIgIu4dI/aZVkYNggp8OARFbQdIaBcaNujLuxUcuNPtPdLfFQyEI5Cx1H
sT7eUn7E93jVlkxonfKBkZL2Y2x6NcKUKX7KkY7a8JUaTHh66wufv/sj6xRRES4dezt1bhphuEYC
A5MgAE/VH9p0eB/QoD02q773x4lrl/b2FgoPQ7vPt96l6AfNg1PlcpSpCz/eurT13NVVADOMXQO2
vFCHDeZizpVVLpxcDXot1yAFuw555eMqtl5l8apox25v7CsVaBhJ/pJcObmXVuFyQkkBtPH5tR6D
k3GzHPBvY9u+JumcVoBRnPrKw1wIEKSBlgWng+ThjK+npO2Y9kfFGCMTTC7S3L2fGMp/YW42h2gv
MQnGUTX6/Dud54QU7vhVE9gxFyUv+/gGZ5yps5r9izK5C17OBqg4IcdnWfO3BI00mveHpFVLABbX
+KXntS+BHR4QF+Tx6j8l1tXJMDcS3bB9vI4rDSdHZwRtR7JWmLNNRAyyYS0Y13K8wni4uPD/k+KA
Ys7w8+Mjd1I1CMVHmEnvqYHkPD8lhlb+Ro3G8AeN6FijlUO0MdZr/P0LFxvKBIYFkByNmDOrxxzp
nUJPp2Ivu9xX6Bqrzpu9PEJX23z+WS9tWciRZFTUKFwLJwejVdvFVNuOmjSxt6AVH7ysf6r7a1q3
Fyg6JhKcENvhf3PJnCKvmUCzeL5gdTPRkdNHVUEBvrGTx9RrKz1QldQLhxmmjm0L+3tdVPOTjJeo
gGPtMw/qQ9Qb18caTam7Bnhm7DujbJXd5y/jQizC8c9DiYSSjmzspMJ0W63qFrXV9ikjXTSZbjvY
958vcenDkujp3LAWUienmZiOcUvVZoQIBa0sp2r9nhGFQpLZOs6VIuPi07jekbNz9HI5ZSD2Fj5l
1pBAbVOhb1q5n4EE/fxpLu0eilsKi2NcODshBenknNmW3JuZ7rvueKcYxw73euW7XAh4kONIGph6
w0g9PYj2nDnt2iOGm44YTmbTOxOpe3rx2GaIqFmdK822C08FJ5B+ELQt0v/TdlDrJPmCSOKyVwhw
GeXMWnc7q7qm4HKBwU/X0ESX9h/bd97jx/gyWNrcep3r7jylr3xhgxmFK35fpN0GFaPNbFd/gJU/
0/L/DrzCT5z2GtHy/MXyC9CPwYoHIgkd04+/oAdrXaVr0+yLdv2bztVPHWZ2r1abrncPdT9c41+c
XyIovWI7wUq2iXPYSURtV2vWActWe/QRvmkKkGBNKV/hvetcyskbYDQzahKz8ztC0tvne/X8OFjk
tQZdPhJ4DO1OnrUGhCv6wnN2Zlb8FbWFPKAYrz3g+ZXBIshpk81QcFO3fXyhjVRUeyrt8gDpaDh4
ZmFGA2RI2Gz2ErkuglUwA9hQnZ6Fnz/e5ZUp7nCT4b44pRu2CUVLVWBFhVRJu1/ifgxV/J0DZTlK
begREIA78R9t72nJ4TYONQgZlmMD4JTmGVuucoTyKGjX9Vq0OgvyE6ZA0jVbmv3nz3fh8x1bGDq9
U8jiZ/nHCHjHbUXi7VIz3eTIzPiOoihX4tmF88DvhS6Nm5Nh02D4+PmyuUQvcGCPqAyffdPBbTAH
c9h5w5vmYsz6P7T0uA4R8iJlZKCE1P3HBV11FbjKTPEONV9mcsOzMKorahbnNw6KK1DROd8AxVAu
+7jEAhtDFph+7gpUczo/qUtAskute7/Uua//jM06//38U11Z0TrxKXG7eQQyWpWH1anbNUDO2GzB
M/ca5Y1tIiuRzFpzrWo+D9rHx8Ra7CimYRBUPz6mkRfaMnRjscfhEXgGsOnKA3XdR58/28VlTN4k
etvAV06b0ADQ+oU6E2UvsP8uGBC3hTpQbD9f5dI+BH3z/1c5HvZ/tSI9AnYVz62xS/tsm8+3gOEB
q5T7jOcaKu9KPXGBA8u7+9dyJ1ukkVjD2im70MFltYnmIvbA/GVTflcAXkBgWWuQoC77tIlibzJe
U/qydujkPRPDVIDwR8GqyVPw9MDpAkdZdHvz+Qu5dFdiQEqtw738j2bXxzeiAgecvHnJaedXqAwm
SytfFms0QkqHZLO4XX63CuC6c1WX/tTS5dcG/XUFpnQlzl7aAB5aC4bJTOUo5PXxh8QGcMKp08Sh
N8byZ2zL5dmpubaY2SlX9tpZSGcbYxiC3jpdVaZ/J5/Fm+kZ5IabH8oUQVE5IO5TG8jBMKxyQewj
86PYYDWE3l/rB50FWyp5Jo0WGxAhL3bbx4csswpFPtfCFmdIfk96/pexy5WHOwsS/yyBAxUAL/Qd
zxLh1FEAaSEuB9hvAxsm91dHHhBtDgwzya7s8PM3CWsd9g80YJRniO0fnwf1vQn7OC3ea6sTH4Vq
HeOvm2v636Z3jJvJ6a23tWp1QGipVK7ZD1xaHIo5qevRcOv/ODuvJjmNtg3/IqrI4XTSwmxQXGml
E8qWZTI0Ofz670LfiQeoofa1fWZbPd10eMIdVnJCRhIXkxjk+Jr4ifVUR4hmV7UFzkiC2ILMIzpf
eBDFyM6eh84sdp60rXWGbYn+DbkzpuaLe7ExZ1uHzFA8rQErk6Nuey5GcERTXA1HQIjSztW1Oh8w
1WV0SDD3oVnFDrpd6kYkmQ3PwIKb0Z0UuXHHGY8zBe/NzRlGJytXkRDSmdpiWk6ZVaFdN4AhKzPu
0drmYjpTncuGE8TFcTqWQ9F+EpOP/HDWTNbOo7o1yzlDQEyMguNqlh0SoA1iy7FX6+3ZyHC5BqYx
Tv7OIdkaxiSx4jkjkYNKdruYURyN9AyS4Npl3C5l3KpfeyqPxyJr1J17bWOXkvvSwCUOoRK3vGxi
PyqRyC8Mz7ATeHAtNOLZPF07dFLiRunPqA13DuXW5NC7QvSTzvFa+UoU8DsMQ5VcKfCPMQYKOdRC
Offuvxwb+/+P9Am1MkSuVjIcDhRqMXH6vNC/TlIFRSk4mcmr3Fg7A21Nh4eZv5AgIUhd3DFA0ZLc
HKbAa8zqKSKJg+7Sf7WxLdg50ZsDgYHmUM9FsSWMoMwrs858sJIihzFXRfaL71DzG3p/Jw9eRSGc
MYQFqNuAbaEaspjRLNgalGaeX8fET09TTKXCL53gHGmdeTQcH2pKjHPgu78XHUSZe3ouGFnL+6MP
TTzAIOt5olV9kPnJZTS6Vz2MyV6inbHWXQ8keagpQtHXKJBQ9bk9X441DmGQ0rvXSrcbH9OhAkpw
7pNv2OCe7OZhgsQh7cnLbTyuqGvwElAEQs96eagBc0GMsKAnZGb6lGHohvHEziW8cZjJYVhGlpC2
7/L9pqbkG0reBtepbVlAoWPeoGs/AOAlL9BNo9MwmBDxwFPvrOjG3qRqgrkvMRohy7LMB4EbSDpN
ejfQiFhz7WSq4ye/jD7f3yRrLAgfjkICNfZ5INqNtx+uL9Kgz8re9xq8RMDVSuMJhSy8Mtu2voB7
BCqkldGvqOppo/VFfJCGtpnB1/92A9iM+79m44pBvZPEYxaxoCC52EUt4NQASW/brdtX35ltoBEb
sF58kex81o2dQ90QjgVvATCp5WclXYtJq5LBSwZ8Ew7WEJXIb8UDfjH3Z7Sxf6AgzkqLHHuqlYt3
JwMlYUdV57hqlz0lnfktTSDYdo56gfz/lHfauavEztaZ/8wb5Bc7VUGB60/nhDt0MWbYy5KpRn7m
hQ1vz3PV/x7Fq678DtOzDNV7Snbu663x5hjUJi9WLQqkt1tId4innbEuPcP8W7GiI0t+plV2MJKP
FExP9hAcWn0nbNj6gOhicUA4nms9GmmoWlVqKclKtP0eSmH9NRSJtLOQG2eQ88ek+ITITy3vlyAv
kPcyc9qr+eBOQ/cBV+BvtWHuoL625gLuEa1yEpR5n9yuH29O2YV2Gngk8xew365qSm/3t+H8Ryy3
BAULBzQnmBxtmWyjDsjWxO7Gg9jrVjVGJNDjwbIeJPWCmcbOpt8aDfFG26IbMivPabcTkpw2ltWw
7L2yy8EMS24lvxaOGzjiMa33UGNbH4nCuW2BsdoAG+VIXDVJYwBVhlbFZfyoQCYf3i/hyKGin0Hv
k6aDjhj07ZyyxChGyiYEJfZ0grr/3JXmTiS+tQ9QlkPljL0AMm0xhJZanZVMVeBRgvmiK9IFQc/T
/X3wJ3ZabASyChkMC6/ZrK50Ow1bQuYs4Lly1RGh4CNNsThFOg/206nSK4D5k5lFwI4oMqFTn45B
ewibRqDlYhQfUhv5NXfQk3bnFdqYuUk/kguZGt7aZF6dKi3v0ph0zhHYxuRqd02HfPrr/uQ37mKA
NNSbKGsBbV5GYa2GjIMTJ8LjKXys9J9a+cuSf/rVWzWclb3sbeMpsxWgsHPDCI+DZRUtknOZ8FIO
vEzF4aR8Fc6jZoujEhvn+7Pa2P8UJfF0oDdl820XuwajxtCRkz7yYNbnI75HoY2BEFcB+N7Y3JOY
2lpDUjWkYNHl4mlZHO0BmhUWjYXiqryWxqmq8PC+JNHg1IfMd1K6iUmovyZRaH6dqnI309m4WSjk
wD4jygSztmwo2X5tT1MZxNeqFjBphlyvvogg8cdjpXQ9mJZi/JXpEZIL9xd5c1zU+4H1oAGKVPTt
sWmlFvYbZ9brKv/BSg1IqBF8aT3BTrVTu+5lSDP/3Tq4TNT+z6DzFvtP7dKo45Z6VaZ4g+No3+U8
L55Cnoadqa0LggzjILRLwEUXYtXOaZ1Eip18DK9dKoIDhQhXEmF6UL5iBnKCGf3YtMmPyhfO57pF
USIcg2Sv2bOxh7lRgUPMiRjNj8WuklLo9wNgkqsi0TjnSrcuDBI+GWiJPNz/khsb2KF+Y9No1XCo
WQ7VWh0Eyrqw0ZN5YnIH8HzHKfwqdSB7+ieR/H1/uK2Z8apDBiHMVFd4wRago9Qi7QQgHtovEK8O
3fu8KeFCaYgW/Q+DzZgAAIOcj+W7CzlfRtnMpg5glx8HIrWj3CbXKPXfH7BwfYKzBNQJ0HJ55WhG
kMg+roBuOpTxMySt9CJTFPwfvtQcUKKZx/qtwtjGzvsRElgJFhZ3Sv9DFTwppn1CHsGYPNHsCBxu
fSg2xIy0xO0HbNPtYTMxnofbL3Q3rmtEYKJnYcpehH7E/U+0ESvP4rG0XwGRsoCL29pInLHRxha7
AB1TmJQupKvM5NYyLD/0UNQO1VQpj9aYWcMhUIo99NbGq3QzvHo7ywlqMjICEeQx53vQfLN8nCmb
pzx+90Y0ZM7y/KLD1eao3Q6TKxE4NFj7rpOMb1af/+xQmZMR7Li/mOuwAcMW6BL05JAbWTEzJANa
pVx3kScMGwWqakgvgUCF4P4o6zWjrQ/UBvN5iigAtm4nY/c2qidpKnldqNWUGkR9xEylfggd1AVT
GOU74613IhUpVBjmui82wkuMhlZKUi4Qn/Bs9r0TPKEwAjjx8/1JbQ0CTw35c1pBM+3qdlKG3vjY
pWE2ntXGNbDgt3MRfkGP9sv9cdYPJ7gIaDOkoXyf1eNihy21eT2XXWEVCTqKsjweQC5gBhC30VMW
wIudkiLcq55sfTPquRSWqSOAP1+cZoi+/kihVHNzPTzwhiKr8xiZuDChx3V/glsLybbgH1CRtCQW
u8MQEtidDCu8qMqT71yK4SVLfBD7GfoVO6bBW2MRVGrEytDrV2D6At00v9OS6Oq3pvagml3rhmAH
A+D01R5JaP1OzgATXdVmjOf8/W43iKINhjJJdnRF8gm8a1AjAV2ASQpGR3uK6L+fpx73SmGNxc5N
vPXtiGjJtOYCzaov2ADq6nUxRFcaEr8DS0bJwWkbHGoNqf6Ke8Ww8wX/7PXbnIiuIGkXp456Atvl
dqpBaWCgYpnpFZJK9lGMVeEfUHe04Xo1UnTu4rh86MrS/IS0boX9aOx/GOleKxerUaLslFE9Fm+E
rNMvVU0kDC7MRD/giWo1P6AyNgVWT5IdXHAtyrA1bqXxZxEOkKg1agvnTK8ixAKmvnqstc75MOZd
pxw6PbY/igwFr4NSNxq+hqOJmJ4cYDN6bCm8/faNBnJwIeXdoywPZf7Jl6gvD6JRjGveowDws0OU
B10k8lWvLQJhHZGTGJ7jUMP8VU8s9QP9Hq05V1kwCH6AiZp51KuKl1tp/zM3A7VCG0/AQxktYfyA
+FxXiOcokMRqTA6ABDiy75Mj6kFIN2wK/4IXjUAFZOviM5Je1fn+Qdu4SeberQ43hiO9iqQkvc0C
xeLlTGpxipv+IFcE/BDlte6z4CfcH23jqIE5olIy1wf1VcEkaYLYQozEdItBpYkDOws7w+bdqJ8Z
RKXSnOaNZMsvn5amikBgjhBWwvb7UPbHgGlpvey+ey4UdulZzmgHbvvF/h6yOHGSpJsNDZzLZGdn
NXVOeiQe7g+z8YFYKvBoJkVVareLmzDMC5VkpZfcBhfXh8bobU/tVeD0sYr6CtpFX8cEebn7gyob
H4oaExDTOcKkATb/+/8kSUrYNbaRx44n1xywZ4ncvzqHA9JxxxwlXSDHeZB+bodp0o6pUpvyUe51
Q1x8RembR6r7E0Jrpn8aEYI4Kc14UZC12s2xVH7F4oqhBDyToMia150mOY9EUyQtynfCfKiKjjAv
PJgoh0VpeyxJqnDEav1PGrXhRPsY6TtX6tYi8UKB95yrcatGSSuqNJRrWO/I7arXpi0L4xhXdvVb
zgacnO9/ko37W4PfALQd3x+q7It9YMRjhiYJMfqI1uMhD8A++sgnTHb9ywR5fX+wjU1HiZa6kU38
Bxxy8fmLzuqGVO7g/9nYt6Q/9fErMs2a+mnstOP9oTZeRI0mEAXU2XhiRZjrlKDFl0m3XbSsfo0R
IjYt9hNT9jQpzSVWeJXzvVBwaykJY/CeoyRF53rxCIfGGJoZogteWJe/fAqdV13u4qemn6ZPjjHs
+XJuNIOw9MIHjp0Kf24VNiHGaiPRUTqenjqeo/rlQR8UxGVq14jLsx4ZRz+p/ykjyetjvGtzFKCN
Ys+EZXPSgGWwEoE4y21/e6JFPaCPZg8T+m8VUBZkdfJjQhhX++3OF90aiadq1lCg/LGK3UaVgkas
hKmX2JgXIz0hI4M66o9W8df9rbO1SzFG4fxx/GmOLo5EjUtbAQredvthCk+D7vzUffzkSzRuD8KI
JTgX3buVNVg8qg5UkkmO+KyLZazYkRFqu77XqTVy17EPAkGMERol9+e2tYgOAemfYgDV8cXrUlYh
QMiuGL0wqB4lA+t1e8hOhjBeILO//4mZbWwAybJLtRXFieenyUe9sl3ZikOA/nV7BXdOWM+dfgwE
WkuzAMGX+xPcuDyp/M9dbQh9wPsWh9DHCw9qfEAndqB2fYi1IvuRBkqjHYXQI21nOdcFAqpw1pzU
8ljwri2Wsx2hQ0EcwqZ9eJFr+GRjfVAH+Wtg2Wc/Q+K7dOV8jxaw8Q1BAIFrxgISzNFyr5DJh4nR
F74790qPOEglqFQ5b3XfPve28en+em5k7TQ4EFTQQEoS/izXs0dykKXOEDSMhHxsMUIn4C2k2nz/
8dbnZaQnSdV2xQ1X0jgvpm6wXMn5Ox/bi0AuKjOQLBre7s9oa/nmM0ZLhfLAypAIa0I0ynsarkM1
eTRuPsdydwZF+wkF0fP9obauaGxdeINwT54hf/NV8594RwbKWDrI23vDpJ06pbgIBwE4Xq1DPnWP
kWR87IX2pQAwYFjxEwroXuAjEXT/V2wcCTYhsG4q8eyXZQFQ9EMFySIOro4i6Y+jhQB6XI/yS9fE
OzfnxnGA98yaEvnb695yU3YIVxGHe8j11BfF7puvFn5WPzNSRBeJ+viDrkqheuhkFHoPfoo/ws6B
VLZ+AtsHTzUER2Yk3u2Kh+jrF6lPPQZn0VE7D60o0P1FcwkpwiFIn3CjyDEBEJUcXe2BateljGNE
9JLejoE107vRjqhaON8LNKfTU1dFw6+qnAt8IitL+di3ShMf/N5pq3PWIWfpvf9jAQjgOoG0Qct8
8fhklp0gi4aaGyrOn3Cu+lFW6kMvKTuR2NaemBuXrBEBuby8uDpY8AYoVGCoQe3qo/QxzM0TrnQ7
XKyNp5T+6EzGwiMQPN9i/0vciYYzGqarFo9WEBwLQByyURzb5HMejpf7S7f56cHUgXhT6NAviyAV
wqCljUoqMtGDwMw1rpuHNK7e1N78q3GCNyqpF1KLbw0K6b/uD725nJxwfL+0GeGw2HU9CXmIKU2A
vNPLlOXntqQUU+4hajdHIV2bS4H42y9jLRp5cmNmQA/atHyiL/Es6+ETtaedhsHWR+N6nMGsnFYi
rdsjVIxGTVGhkjyb3XjIhxKdnlxMpyYtIsyi8QrpAss631/BrY9HtxesMH1Yh+z6dlA0VUbKjVyA
Aq+a8AjCRwG3qCESDJk7jQ9BPkzPoZ2Nr3GBHwcMWNH+uP8TNp460gV2KpQRNuyylNs1UxfziUdP
jBmaqWVXfuiCNNrZpRuJCaPMgGg6+5DBFg/qZNUR+VgnuZi3/Ot3KNrF/rNaJK7exedM01/IaHfW
dmvfkG2hFUGsoq4A9bWg6jvZ6uSVGcUpVVBIDtDnPVfcozvX15pTATxyroTPXUqq/cvyXGxFgVpL
FY7OUtT8ajpN+hrjbIanOcMal0SrUsVthvaLWUeXssfmBDhDSEpmFPZnyxDVd1HrPUL86Z6H6Nbn
nQNRCkQOxd8lqsaUk6hsFBq0NiSqqdM8AoSdftHWQnNoKBJRI5qrzLebmPrWSJ6UzsmlU7sRWe5L
iZfHC0Zq6f9Q87L/bKM/3Y5VNSrLI+TZdc13k9g5smNPSA+6XRHs1Ae2pgTJzWI+UJhXl2pItWU0
4mDyLLv8VCMtjoTxv+is/w/D8FWAIPH4cZEuVs6OTRw3WsN2C0zEjjEmHYfEbmR0H0hr7x/zrRnB
YAHcSxdgxtrefiS7MVFPyUfJ9VPlUhuCIWPUv9Odp29jGPgyQGxNIkAUaOYL7z+hX10pqLeLKfU6
o84R/QaMVMtI0nc9rJn7M1Lnn7woWP13rD943/+MFY9SZauhhKZ8YlvPMfJVGtYH0JSOZWwWr3gB
q/9OrYi60+yG8qYEafBN+KrVYS6jKxdIk+IlicsAHxcfxf2jEsJRP5Z215iHKtNFfKmTwu9R8I+6
3xD0OUAiUlL9ITW07NpnidlhypIAK+lFm770RmEmRz1Imn5nm2xNlIuTXhBKMTxOi0W102KyZVSo
Pd33AffG2Tg8SrLxETRnXVzwbsofbX36H4IllJwAW1gMO1flbj+l1I2KJiUSimCYEFYW7hUdNi7+
p/tfcQPaAR6bh2fukFokDYvJtX/wi4Xaem3WZ2eKscGTpRBy1k5gP2KDgo1NUhroMhuIlvpoa/sT
2qN6Y0j/wyqDF5jLgaTSqx7qVIR6ChbCcGX9rQn+9odrj65Q3Z7t6e/7c946JDw+M+KKF2MFplRz
7Mb9pOBlaotzjTeACbXNivb4+hspH1cKXSPiwg0gUlU5dmRpCbqlOKocgUEVx65EOFdBglzLI2sn
w9Q3jiNZEGAISlUU8hc3jBGqjQybnCq3WnUvqKOoP+Qx3dMH2ToLf56z+W4mX16EaZUtt0rZ4R84
NAiYSlifJheUKvF0+EeT9tpuWx8KLhUNPuKiNVilzMMeKc6h92QK8dXcYyGjw90xMQ5GNNWD+/59
4aAUwREnlFiVqUJKLnEy9eHVl5zG9dFhhpUsiSekofSdeGxzZkRcM2CAo7e8UpDfR0VRS+OrGmgY
m0yG4UUdCkOJMSo7imdbXwxszExIIwihaHt7j9RGNZiikEMC2zy9gN/6pAr41gq2XF4qB8VDOkz5
TkiyOSaZP7WVWSxsuUuGsC2w/ADZmGjjrzRuP4VNdwk14+OQGx8rRd/Z+hvUElrdJF/Apwg1IbPc
znH0JcKiRgOz0oNfFoEb2eW5UaNTLmH5goL9GNhvNsYokvR+PgJNJToY5H4UXMDs3A4dF/jwgFr2
XYcDIbNl2iA69cHnIn1/RYWRkKmZH6IZKra4qSfaT5VGU8gzaucVma/nyLLe+K+/3z8F62sL7AAV
RMCbcw69jFQKp9CLqrFjL5CfLTwpFR1/gkw/DMW4Q3laJyUmcAiK3hROKZ4ud4kYRYLdUZl6IQ1j
TbKOGI0dwux3Lh6APh1qzDHuT22jMsaIiDgxHM/4CjeDnBHV2BEcoyTZ3a9cKuTXthhlFSYcXmWZ
GlcNnete/dg7hvFPMnbxc14oyi/EctBY7ONu5/Vd39mz2ytuS3OFjPb/fI7+E0LBOktaxxhxXDGn
IzyGt0RN9mRHtr4nHxKrV/DvNHcXYxD+FWXRGMKr4uiaFuqDNOXtoTaUq21NOwu8NRYSJ3NyAFNz
hYCXFBNibYqDDPKH6QXu/r+FKNWXLsY6MeXc74QM61uUMv//VxgROVl9TrXSfCdvHdUrktFrfLzS
KusCw2ZnVltfyQbiAp6G9HLFAZzawDHqLnHcqYrGB9qJ2TkWvOv3N+d8fG/D6bmJ9wdewseC53q7
F+Cl92ld0dPSrS8R6g3F8BW3axzuflfSF6d8xXVxJyfZOn88r+AZZ27vipCXikb2A0GdeBbTrae/
suovfG0PuZ1czMyV+j0Bya3PxftKVZpMlQO02IlYJEZmXs3UrcL87UjJbzlKfgYi+XV/Ibc+11zS
mXmGBrUA7XYhe1Ru8NIdKbUH8amPDbR9ys/3h9ja5w59x5l0B6h+eaba0LCaekQjqQZO34aeibqd
I+enssx2tvi8JqtdQW0RdDA5Kq3528ng/tEGWocMcdHHEoa6pn8Zupj0NO1q5/tQB9qH2NCKvdjV
2PhWs/zxXEdl1NUrYKRy2QOQ9j0tapTuuQjxGTjgQ5erT50At3GosG5H9NnPS9k1omzSHgrLif4a
EMN5A8Uw/J2iRPK36VfNmxJjyHjAQjfDIkAvi/qE9QWuOsi+DDbm7maTH8C1mr9podUfJuH42aOZ
ac21B69kuHlAvxdlvzSCd6tOaY4d4ewIY+N682QarY5JBC/WR7oDmnLA+E39FIPVHo4iy3FbU1st
q89KrvUREyiNVyUoY+vBH5KsujhWJr2aUzO1Z6y04g+4+JoRxmN+bF2SqdA/I6LfPStdZOPpPIKX
xlwJO55zgarBt0yOs/zgRGprHXK17T9YctEkOxn9xlYDHE6RgvIgB2f56stVkGl5YwbekOC4lgGX
9Q95bB5CbWdPbxyb/w5kLYRkVOQtfESokJqupwcx2R+tYFf1Wdu45Cj9wxrTyIrWTJQmkeww0yLd
1fKhf+u7TntK6tH8OpQBuqCdIf1ubbziy7L/bsfRXw2N77PS13/HUwi1thHfxzJ/GhDoOtpcxjTQ
ogxTE4QfAzF+QUzIOIyIFRxKPf+JbeFPYSe/TR0jatm/trI90XzW65+ODP+dbo3x2Sg1fJ3wevCK
CmtB8qXwItrSOGWo5jzLxsjlUbcPXL17bJGNu5eYEUGFWcwZSd3FXThIWoK9MC//hB/wWKOZrhXH
pOkQeoQwjJ/2ODU71/1WlMyY9KK5GSHOL+MtPi5STg5i4hZWLBiHApkwDrhYuq2tXmIMzRTtDfvQ
B1LHd4t1zvGxDLQB4UOkAVaPm14lg98JuvJSa576QkyX3gq0Q2g1e+yNrZuL9jT9fwJL0p5FmBwD
gVVrja7IVLXPPt60ZdlduF120qqt48LdT2meUBJBn+VzrQ/4OZpD51bgGR4CM43dshr3Qo+t0z9D
lqigEymvugPj6OAaD4UduQv2vB+GgetLWFpjQ1lAOU33hJ02KukUKyiOAM6aCfPLqpOKqIcDujS5
VpM8dkcM4LRnvTWdx0qKxx9S7VuPdWrX0tkKxvildEzp86g3qn7wFS370Nj28CTyxmhwGeqkd7eI
aCdTckCtwIYsvXzYwwg1KMr6syPrIC5xSUO715ryLGd6jDWYj6uRkPeQkRs3FshIXkE2LQWyZWs3
iNRsED2QxVTKXvKgdVUxPUuNBbQpfoqb/Ipiz9de3VM+2vjwiK9CkaA2R9dt2bCZuXwTQDILEXHe
Z7wAa9yN0yyyHuUpHe1DFGFZvBPnbsQaVFkINbiaTW0FBxoGqfKLQBs9w/qQ6AUh4VXDv1apv+np
Djd7K77QwAfMEkEo6K36IpUOltXCk9Lrgnb0aT/F0/c2KsEPJ4L/6WDWSm9+rG01S55qacCAjAyq
eQwUp5RPkdF35qEVrU9/fYyw9EC1Vgke+ijvwkd80vC4d9SyOA922zzFCvSCk+ljzXW0lSJTv+cT
xgOKHY+fhWoNPyaN5+Xgq7H2fdQU/1uMn3F2zGjZ4YPeJ6AEpcL4gtKNWT5IQVR958kaWkDdU1EC
wx6MDyPqkt3zoNd+fJb0aXhuxl566cN6jEhopemtjkZMdKtMij6DuMq0o4ViRH6sIynMz1JsB8Op
yGi1Hmnh+Pq3HBuYf6oAJ283xcoZ7o8VJnhOc+915/uh7MZDhCgU7YI/Iser+oVRJooRRFN61RGt
/9A3cnvWoGrGSCrHr1YbWscszYOzZuB8en/kjZNFXDvLyZNYMf7iBsVhrEgTISaXIukDeoOPOS7s
gTG4ZoCrbPilzw2v7PWd0tT8py4Cau5SHiEAP0DRliQuTKRRYIOS4/ltfM1rBbfx5GSOtnt/chvP
A8OAAiUP5u5Yxu1trenhWBS5h81tFp9E3kYJPrhjWuys4sZAvA8Kb/q8jKtVDNoh7NIQmSvJyfGP
TkJq5xpk234netgeh9IvRCpIcMsyYiP1aSZI8N2iFK8WuQ6yHztrtvFpULfl5kFQkwdvuWaNPHVF
owa1lxha+4zsUoDzZKec+4gY7P7n2RoK6SUwrDOuYZX6FqZSy3bWoNNY6M4Rxb3CDQcrpiwyRTsf
aD0UGgezvA6xD2qhS+Bc2CVFMYR+4Mlt9Gg60ydMFB7oCXvvnRF9RSidwBiQHlg9jg0iroNmjMBu
Nd96jpzkrVUq9RhHw7iTKKyfiVlICtw2+QgJ6bLfTNbT+ZOcyYg1mP4xsob2pZjG6TXvgLT5gd0+
EmjWO9PbCF4ZlU+GbhYdMUCWt4lwSks4i8JWuGauu3WQwQ7Ls4vojS99L3ryR4RKG/OvWlZPmVzu
JGHrzW/RIwZrbLI31x2jMMx9KOOT4gWFdI1zcRZy/e57iSHYiLA9ZmWw5W3Y1Cn8npl2ORdjGp2W
rfxV3zWq2vp2yCDRwp8B3CvNVWA8eRRVTnAVatz9HQYYgz51vuEXh7CcMGyWhdN7ShX04+n+9two
vc79UzrgoI1RllzuGlWYlYgauDnxUP6gAfGajGp5MJsfkt1jrVu8hubb1GbeKOeffcO55Jqzc4Nt
zZ00hEY/BVeusfk9+k+xVZFgODlGEXtFA8CTzN0IvyZ9jOnF2bG+3Z/u1liceYUIjisGVMbtWJGm
xGGey5Knj3V/8dWBd0aD5iVkp8JAOcdJvvWDnftz/aBCMCRCnsnrGyz9DOAv6dDou3GKJNrRQBng
CJ8GhVYnUx+EWWIwTmXjXBR98RtJv72naOumgxrHNeeg9LVSRRamEwVl0SLo2/QPYaR8qfX0HGT6
1/tru3UY8XygIsszNON+btc2NkME2XLbcJtoeCjV0jOlPbjU5kyAnhB7/+lGL6puQA0w/ciR5DQQ
sLDN70nj4za4xwvd2iTz64NUJsnWCiGlDDjRtqWcXtN8CD+HEbrncvdvrMpRf8hEaj2H6Cbttdm3
Vg+FOUjXiGet85m8xWc7L3E3bXX9n8BJ/06rPTjs1uqZbARKr8garPKINExKUjWReHanyACSWtXz
Ze135xjdDmlpnSXNWwDg7xy9AnpfHDNh6Dgjl4Pj9amUPNhtOn2wKDN+QJwYM3Yh6bsmSJvvECAF
lDDwn6S/v9gaeoxLaYcuDsQ18uFWfxGBcgzj8uNklK5Z+m5pKIeyjE5yk+08EVv7hYeB5h9FHPbl
crY2aWgC0trTu+ActOVDbf+L8g7AEDQq9OBy/5htfEVAkaDKTIjzaykcjNod0XSD7+a57aZl9bUO
sVK2q71MkNN6G4/TCtDI58GekH0s3wW5EYVS67rk5mp48Z3BTS1xdQpz50LemM3s+YWtyizTxd6/
vTSEnXUGVXvLFUUAklqtPqEDfFDaPe/QjR15M8787//zyERdVTYqBBQ3xEhataIHoBqnSW3Og7WH
Xts4yfM7SqL+h3+9RI5KjRHoWq8S+UtjdmzaNH9xRrN5f+gzS6abc8SAq+myaJjoUzGMQem4itQ4
J9zcy2NdTe+u7CCFalIYRoMZ+OfyHDtDE/SmI6leBE8O5fkHMMCuDaxZzdonHZnZd29thuPinRXb
aFYuzrCUD/7YDgUiwV3pPMuRk3WnpOsrquptv6tzv7Ul/qwdtRyqV8uSWqhnUVsnFCQDx8d+unhQ
ovCol7RwtJ0LYmtHsPu4mLTZVWx5lsSglpLWdtk1svzha2zFpjvl/R4OYXM+VDyJV+knA2+63eIi
BD8SY9jnDbn/4OTSuakp5GofesR57n+n9UjYASINwt9wkldgoyIqpyTKRtuTYzV7ouKrXdQELtdk
TcMRf4nicn+89QXLePhMozU+kziWX2rKaylDih6oe/sqsDeNzB9t95gayUXx98QT1sEaY9Hx5fgC
MF9Vdgu5GtS0hHtHH4OOU6lP51KtjRMCrNJBLkR7HGU7ffZbu0FTeVfjfXNpQQTMbzQFiiU9B7eK
snWkNPX60Sb+ODYNsNSkdvE8fXdVEQIQsRoQJPKnVcGlp8UinAm/38ryIeT/oxavdHfirjqK9+9/
huKQgXQC576SAwrbDhGFzoo8p9A+1VX0Pcr2ugvrchlDkIJSeqWDvUJTaWlKO0CRa8+MonqkCp4q
/2T0tH/6KjRtKUy7q2KPU3ax9bIud5Zy66PxHiNhBF9t3bDXQ1mIMuJqxMXvkCSPTvbR1JKD376/
XcPDP2tB0qXjXl5W2julFOjeq7RrSvktknK6Rc1TOETvvocZhrcY4Xtck1dZ0ljbWgLbKPJU/6PD
lIpmPBbYNN0/1RshG0+KTvt0Rr/Nb+XthQWt39ClAU2UDIpVcJA6bfyU9X10tjIhQ0VVpn+pEuVf
2MQTQrJqeS7xJdxJzrbuFrp9QP54csCbr4I3LTSFIgwvzjFbtIyDlPiencZHs/XdNtvDDWzt0z82
amgsUVdYBgdyU2dWJDrb7cpwcofJbg5palufMxBHpxqHvlNDpfBQKqLfCei2Ljbqd3SPCMipEC1W
uxosMwpkmI5V5xzS5jeYhWNmfSqAALFXxcue3cDWwiImga4qfQRi40VkN6ZNjsUvWuplDvDOKb4V
3NVZjTm17X8ptR0Km6qyWW7j1ZkGBT5OBrjG0i6mp6TJOOQaWvi5cNrh2FmG/2xUtvKmjn4rf8xx
JfqIYWT91phWYxycuozxQDDl/Adv6RAfKikwvaIDZ3BKctLYBzJp+dtkNNVr3RBoHQe/jPWTXQln
OJS2HRj0tmmUH+RGluydA7h1ocB9RdsGTt5aeknVmxq7Sz2B/4R1gHXQe0D38aVrftw/glt7gvbZ
TB+GOLWSzxmkGrwOnXmPmHV8bE1Y0icyYqV5FsEgh14YjwV0hdJOv0PU643HPCm7nctzY58QEXGb
AbbjIVqeiFYTVtMpLRLEQ3JsMaMyG/mAJ8N5yIujEe1RyzaA9bx4XGz0OKg3rcoU8hD5IRiG7Jr0
iHqipWo+wHyjQipq8zw0Xf9vq1W42spp+QAJfzynaZm9UB0cdyL4jcUHczFf5GSNszTl7fWnxjXi
/yNJHGyX4ZontXySumg4GU6eu/k4Zuc89JH6ndroIPWN8vv+t19nXog+/8lQLOCxq4tPkuoss6eW
PVaj92y7Q6CdInXcueQ3djI6gABjAVQgKrK8dZiP1OSdg7i89VBZn3NJXCzdvzThnnXD1jYCCjiH
NDA+SVtuVzNtEPmUonbwRnTJ0vBnr8Af0CMO+s8s3hP32Fo7hFJ4Lsj5ibQXiYoeNXEpHHxAE108
gVuFMVSfZXmv8bvOG6jjk4jiLzZnQ8u8we6CspyySnKFWvwsow4Jr8DZuQK2xpg92mY1blpvy6ng
9lUY6oTbV23716yXTlOu7KQLW6uFKgJNHZIFeyVRoE19WQV1H11bkUwffNi3p8qf/L8Ltd/zetdm
NNTiGQARMEcVc/UOSaPbbWALKgq0/3xPrVFGQHWLwvnBCWX8sPXCScTJQZ7skKRpFxyHRAbPiQSm
+lSYjf1qtnH6j+73iTjkqak0B2Uw/o+089iNG2nX8BURYA5bkh0oyZIcxmlT8Nhj5px59eehVxab
EKH/DODVAKquYoUvvCG+Vj1Bsot5dyQ8Z9Ek41xOHZomUgsV7hS2TWi6Jer3it+pafNcQQ/3qkG1
3stzrcYXW61oGswVsLkq6dMFleYFdrUMLmM5vf1EwxEHTYyMExXuzYUCAd2ugcVh7jwXp87R6IZg
b2wdYKP3DhpXNXghviRjbUYZU6kvsZ8Cs+zQH6Z6XrhTlxco8UdV72upsZzmzI4vr89t7x4BkoAA
EnU28D2b410LQ+/lUhQBGKX/YnX6mcQAH3V1+hFW0pH6xN6GBaCP6D8NXBrFm00EkXoqigjafcNn
cy17VO8l7Cndcaaf+/q8dofiZEAKhCh70/C0zIJdZ4HtwEzioWu0RzTs/IFU4vVhdpdvlSvgSKx0
su3yScMoTMx6A8f6VcOpLJsnO/xglstB4LI7HfYEldg/FpeblRtTo7K1iVZHaIDLwby8o8zWzgM8
tq5SNHEQ9e1E0zRzqELQXwWqsH1dpB6113HS5CAf4vE0ZYgcAmgofStZZhxzp8l3JlX3Yy1tD/bj
Tt9shd8iLQGemRd82z7Gtaugv1TZQYnthTiXgxy+X0Q4zJDRZXw10dGfx7Oit/Z3MytMas9Rr/zU
w6VPTpOD2IQ3RkQ+B8HU3m2OeS8iV2vV/aamVcncR31SJHfCAdTtFYvTy64Ix+Ugmdj7zqQSLAHA
QTBpm1pTv0SdMQJXvJNXNcR6kY1HKji/CxBZB7Wz3ZGoP6ODohDcby/0QXWatBrzPgjjIEcGIJzF
ZSmP2qB760blkTQUrAYtmM2lBk48i8yCHmSuqn4TJteRkvTrR3BvIqiPr/0kJHRuUJ4WiIbcQRIs
6IvlVLXRXSyqS9kWb39sUV5ePdYo2d5WAbUo4wcsBFzGmLwbm8fKGMD1228P6xgFpiYzoulyc/CI
w+p8Ap8L3SLtznPYeE36m/U9vXnRWCqoaqi2cR1vCx7mlFpyL1dakLfZo0mPdLGHd7kQB9fWev1t
ogYaVSv49k/LanuYLSfvZaXrpWuPx+KDObd5ek1UvWrcIlWm+JpGgIJ95ERQ/Xx9gjs3mLqa8a0F
xzXV22w8SUktNOlg5HWK41tS9BsKz3mx8o9KqT61lnTWsyPFqPVPbicL0AqexIqcuCmVSeilWkbU
4QlUmuqTaYN3M42FfjtwirMUTQpmm6nuW2GZntXcOmgN7pw0YIXUymj5AHjYduBDE1iIXmVmsESZ
c4laKI/Czo8C9L1lRU4D0BLqcDsVrBIwWd+BI6qy70vWXOMqfhBTC6P4s5OnZ4lA8O3fcUWggGxe
xdu2zW8cj7CEwqg0mL3QOGcWQ9nPxVKeyvxTfuQusPOaU0qlIv6nP30jfmdPBiLWcd0HrdmfqFe7
Ek+gg5AqqsKvT2vvYJAj44OxKtncVPordcnNIqdIHMdx6i9GEd4Z6hw/le2cnuSkFndJGhq/3z4o
OfEqaEEYeyMV50B1zEIdXeaJ2sWvJnK63x3wQAAakSN+AEOKZNdoCkgfr4+7t6zohBvwLBFtvCl7
2rNuVk6iJnfaknzXLCN8Ny16/ViBsLuOikgPgpedk0A7iDmuh4EAZvOGhkWXtZmS9MEQzz56N37a
jwdgeGtvDND2NJ6gqgAf34yRNW3WTl0lB/SGzOkSj0MtfITSfxVhGn0vyyz7DOYuBI+vJE/RDFIN
6P8ceZI+yT4CrdopNrvmrtft8RplUfzRzEb5pJn4BxKEjI9aIlu/JAce/Rwr+j+IkatuIqL515xm
MDgSp7rEUa5WLiqJv2InRJE4Rr02GayodJViMP0OdXFs7Mv5UZDXe+YwfRlVeyx8lMdnz9CKAu+7
ovIGkMSf63RxnlUNsnCM78VPRU6ca0cvyi1IHHwVJbHrIqWWp8Vj6hFOjG5l2zEAbR1l3r7s03/y
2QDEgeHcx86a9E8R9fQPPRwkesGjdFLnXHpshqQ5x31afdJCiqPznC33lmh/xYkkedKSjnfV0KPJ
XLZ5EWhRH53sSdPvrDYpfUnWVl/ew/TnT36zubQRHKbeAP2XytW2vGHNYqaVQ14LigvhvUpzu3ah
ltpoplvBd1gnap5A3BnoYPQ2sLFWWXUhZLeoSV/lMo89SFuda3ej4+JqO50NeTqCDqs79y6I1zX5
BBy/svBept8L4nKD3pC+8F6GvW/mZvzgCNRFwIPLo4ZESBX/aNOm0+4zNhV6AYkoZYBJVroK/E0f
ofRbJeWosv2UIUzyfl6lq+ehVN7bs0C7bcmMzC1EOVOxZfOZvmE0hnRf50nWePaQ2rafVFEPQn7q
7BSweFz+M/eS/kEakB8/v35h7J0uyhp0x1cN0htLm8i0B8j0SxHk8iz9K6P4A3hNm44QHzv3ElgC
7jVkSCkVblsUip6maZWmPZy/xOMBxRyIMkL1WZOig1dsJ0bFaHXlFxIL3VYQsravLUWy+Xx97mKR
6ImhCKz6iGS186rwnCBrR8kZT6Bt9Bj3ZG1OGNrXdJH+SeSodZdawmlOgU8YDsmjppdvT7MBLq85
NiEWsfemYJdXg6FPM69XFcPrUs2ouCRT2lysoT5yttw5AkgrguTidUb5dxuyGohcSbHTdcGsx8Wn
JJZGD59SdGK4dKJro4y66VV6ZHujFKYHz/VOaAfBimL6quKMBu+68H+hXFbhTrnMWuNqDdrdkH6v
s0ulyg9T3fgdpsokpEn7dh06khocC9FJW+HuW6GF0ZzyLu6rPIAJEyjRUz0+dt3R99vZMfhqrMKZ
xMirK9fLiWUV8t4FlfRrLD2rE1a8qJssKGn9zuCTvn6od04bjeo/mSC6izdqI+gGSq1i1V1Qm+Xn
eZArV4/FfTx13miaX18fa+e8MRYhwKqlSh90871gqoQl5R+0hMLl+2BP7yM5/NIq3cG22BuG64mI
RlWgkG1BVlnL/0FJsAzMDEXaTHXJFzyr+f36ZHZuQy5B4FkgF1Bp2VaSwzJOTWuyoyBHUCBOR5Sv
9YPkdq9ljOIMdRdGITHc7gOZ0DcbwyS6U8dyuWp1Pl5WsMY5jDT5B8YOcJ5pZSEvktC8lmvNh3N0
sJi701w743AYKf1sK5FOYtCcjUmw7S72JJH7RdsehG07W5CLihNFVvinzPpytwNxiK3cniqEYtMg
zEO/a0y/bd8r5kELamdjMBBwK5W/uUKTXg4EHgLtmaaJ7wC8RmdlMcbLUifh52R1837z7mCX86qs
jqq3UDK48qEZpoiKzHJ5SSzpMR7ig4B6Z9lWQSL4Qzxi5LebS16tMiLRFMqQOlUfaqiIM26mthTe
wx6/vD6bnYX7A/FzaM7+YVu8XDgESYZhkVTrOsTDctHqTLzLYjU8y1lztHB7s0LiE/kc6iAs3+bq
M/tcRclmtTRpUpe8Fg70h3GEgnfkdLA3ED7y1AQQkFrLES/nNOQW+ndU369au2Z1XtOZsLYjPys+
vL54OwPZjMGDAfX/lhrVcsPOVZOCPGqulvV7Gf5bMPLt0iMdjZ2PRIJI5g2Qy1m9hF5OqK4WuY7y
Dgk1pbnPG+2a9vKXuTxSw7L5M5vQfLUvWFHpOnI529DczMe6naQqDJqocPtizU3upeUfRJHcQr6b
9INdvnP/IEu6yokZmCTdlF7rRpnIWkbryl65t1LngpjgwbWwP8SK+6SUgYX1ZuHwU1MXM47g0Cpm
FQgkJYIcG4oDcOn6V7brRluYiAFjpFsxSTEPVazq4RSYefScCSugRIotY+/lfRY4Qv6uNfPZbA7u
1p1NQZf4T8DCBlS3GbHWTElhqit8eshOaAxd2j59kq3x4GXfWUK2BIvHd2Ihty2kSm8WUdsSwq5p
Aek1fJAj5dvrx2gP8kIwhLAWgE8QNtumjiwKGgtTg9ddkYbgNNbCmvRUFAhEdCjeZ3L0yBlW7o10
iulgdlkSQj5Bge6uCVNDghE7i+J3DCvF+ForUeXcKZltJB530Cy8iasA01ihJ3WAtDzcB81qtPwk
5HZCP3/1rTopmawfgUv/BIybfYGyHNkHRq9rsLe5h+xMgm5hp8gAllkV+2nr1P/GmjN8yiMlX9D1
QBDElarOzvw5n2vtnLcJMmaqAIZwUsCtTO/VoahrJBymsXNlvtDsFWSUSMxOs77iirNftBriH0tS
Z7+xyAifo6l0JFdwa506s000NMEpR58iWaFuGNbTe0TosdPAPze7m0HMPJSSIhzXCWtLcydbky4F
poePiUCe0VWGXI0uOC2q+V0ZLxiKIWCR34N5NniaeuM6J6Z2dAvtnCZq/itqmsogT+zmKR/VPnaM
1EiCpLUfoFqfwzn9FDrNU1G3p1mJ0ISJ4WC3S3HwsO8dKAqDhA8kqHT5N5dFg6+ZraSydbUbHN8b
wHPV0xgdCfPtJABc4X/Mo8Bs32iSjULVRypCOOtZavQpTx8T3Xlsxn6R3CE38g9NbFlHwhy7M1tb
3Rr2ALeZQMM+6SyriQKo434qTeiFO26fHhVNdp5DlM9YuzUJABG0/oy/krZhEaM5h3iwl3L3DU8k
nf7g8BzP+rMqp9FBjfN2TrwY/IeDHm1CfYu2ElNszKMCg1tuLGxZzMfCKf+rc/0I3Lk/DrJmq9/w
bV+77/pIaqfEAvKb+K0TUa+xUjTxHClPjjLQ2weYN34F/RKVgzTa4h7GkZCQsoUVpKldnHtFUh/Q
QxanNgr192HUFV4om+IkLdpRvr07MsVVOtBcGDdK76Ju86ozJXGV5hGngDn5Lx2tc6Trv5FQ+Jzm
+Wddm4+MQP8U0V5ekH+6CaDSCDZ4ZDYbRqmiaLGbNAUzMJWZX+lDWbh6l9JkHlvI7W5TL9gS5NXs
9K5ZodXghg7daghJhuQlUh8k5pQkJ6H3Ruw1c9k3rqksRXLGfQ41jZIu2HOhWIN8oUqMNPisTF1G
3GmkJY5Xkv1NOEY0uEoyLqrXOPp41PbbW1cySGQoVk8TeIsvj0RXzlI55eYUZIP0JTQljBoqDIZ1
X9MQtxoNGxkEI3pzZIDoGnJ1uH7Dk6RL+nJQpaekY+pZHuSd7bflCXT/xYnffqkwyspeBLOwA7uv
WVEtNpo0aGb7oRPFGWbsz67rT68HB3vnj5NO7Z+iP0WTzSOqt3WtdVpKJc8J37dF+BVujZ8vRynX
3odi6ztwFahO35Qm7RDDx2bqszucw4Dd8YpiPDiFfjkPUZBZGKwmzpJ60iDJ59cnuFMK4KTDN13J
EgALt41ERy3ABQD5u+tEFzV+ElF76iQ5fzasfHhOmin0cAmALYI4DZrVY6IouY/k73LUjbt9mvgh
bFIwZ9Cx6P693DeqTNxlJEB45LS7GqrpZfnTaObIjsgEKEdWfbsf9q/R1sDzr9ei4vqkzJHgO+io
xEIVh7Nxm0G7HiyvcRvBrmhKUBcoOQKa2damap0o0rFpExddvvw3LsI4CxyjvDBNjPfLoFh0S5Br
CYtKelfERDho3+jc92YYv0/NsUET28k9vY/1k4buvTdEUfJgzY35UQxN9lAWs3kZ1Vj5AeRaup9N
s/QJtHAvSvTUCxfJ8QpdJO80+krXKtYqLx41684wanG2bEm8k5Kpd9V6Dv1MG3F2T8L8YiODj2Bc
NV8no+rvQtWRYHSXRXw1DSkEp5InkOsRfM6JB7/iGTrjQ29ovjP30QX30tyLpaS9JPVcfbTRg/Br
WRKXoVjaSzobui/MUbuPVDCAbVSkFxI/wj1rMKvnyYyHBzmccYcua5UZx8hCrXpewP2boJDV7kFv
p/BRcSZEdGyhXIYksuNTFI/KdSql7lTI2e8KJSlfoo3wTqiiRK+hiX17aG2kWPpfUsXPNcPB/NQS
67lCt5yLjK7fZQmzXzl24edJ1Vq37iqbSDbU0KZCf0kwoU8Thb9rAVLRq+xmcNdYys2LXDtF0Izu
7ShcZZtM+ZRpePzWSYcDQxdHWMGMipfHSu2XS6ag+U38Y2kQ17uyj8+9Y9Z4B3U5DcXovwJwxH21
INCsFCLxBboFQdsmfX8Zyil5ik0rfAJaiddzN0Hsl1Ar5ZIlX4mtuvzdCeWbk+sOWm/TPD2COSoR
OJcsGiqlbqVn6iMTFKwR44Rynuavcei0gSyQ/HSzFDZnUSfV2RhGjA/syP4m22F2anSZ5tMS5cqK
Auv/JcKfPDSyMuHpQpt8xSny711jma4dzZyl2ZY8YRv9xWy71uvDIvXbpuw9mlP2weW1c4hXl2hu
C4rmkE/W///XIVZifV4M4pRAlI0/myVITRwoSu0gNL/NCYjKyaSInNfq+faKHLWmq4ayXjnllLLb
8aTM2v0Iw6HQAcHizXSaUqKz/ghtuHMj0vlYRVxIEcFCbG7ESGv0Oe2zPsD49n7hsdanwavhMCzV
rwyYwutX1d5of+ZHd2AF421GK3WjwD1FK+6wZ4fK8tTqz8r0BFAI0O4RO3DnvSOWBOdBpkOqsy3+
5snAQ4dZaqBk32I5P8/CeazSL8n0LpajC23Vg42y9wWhziCthrgWsgDr3P/aKPKgTPVsrbmwyM88
hRAj5Ou8tNdR4yp5lBrpk6iPUsm9m582Gc/5quJ7UwjU0d5Um0TKA9Q8K18Z5F+6jCbg619t7whQ
/VFosKxgxW3WY6ShZoVTHgfZAg9JDy9VWN1HY3158zAq0c9aPCW/vgnqIsmxqwHuz1VWJdkf4cL6
IrUwbqho5r99KKr169dC6Acw18tvhYMWhYF2dq7T3CdevDjD1YLC/DwU85Ho023KiJAu+duKwEYU
fJvspyp8dhID+P9j4Ym8vF96bLSaix7/D3kczEbqm5BvZahjm0lletFqWiTQDlnG8r6kmftp7rLa
TWU42m/fErRNCTg4WTpqO5vNjnigoy9qageO0Q8+Lg352Zyj5iM6aONBI2lni8MjBkzOLYW57vaG
UnslaxF8swPgG+KxM+TkY63Mh+bBe8MQodIpWokPN3kMKU43lnOxBNi/A2bBqPycUvE6iNX2dgP4
A+BuhKGABDavSY8MZCtnIdqQoFffzbg7ucQR5eNUSf3JKkNx8J12LlyuPiACiBJS99lu9NFKo2Gp
G3S3O1n11Ly9ayLxfrLNqxTVX6pjo+i1drVJeCERApoFWUKov51gqGTmMAAMuCPj0f6dQxOt3SFM
TKoX+hDNJK8zUB/k+uRT04cStrdTkz5ldVV9zI2w+/H6Od/7qCSI5PxoQgEa3iw3CTFxFlTCIM2i
4h9hL5mLqYD85hr82vvDTBNuHmp8W0hqJtpw7HOaJPWQArhSQUYdPWZ7KRQkJvqMQIoQG98miYYQ
qZ4B87wbixzEujLL78WiJPDrteUeyfv7vl9aT25i+1wk4eQiC618fX0xd54BiEdoj4MkXvHEm7Jl
WEVxrxAvXNUuadxkoVA+O5/jyToArO8g4QC8goheqf2kxNuXO1lgVI4OSLiksmaN6yyPnZMxdkPk
s0AD/gKRecpU7cnMpOgrprg9SM6i5dQW4kci1XpgtG3+b66rxKR93c3yGadInhO7bGTHB8gaqa4a
iqrzJ6t2VqP2vHO1vtZ1JBE0MTwq5AOT25SVVbhVHM3VqckBzoMXFeSqk9WLh2lWym92PFf/VkA8
P0WzVKhnk0xp8JD7gAdoaPCG3bm3sKCMBz3+NZdZ8dn4k9MsSQ9t2hJgUS9KURY+ytzmdyUJm9Tr
aj361kqj+CI3BQe0ShpyExuz5tgvLYvpk95Ysh8ZSvzYFnRfLpDpEQXQE8f2LLtPH0zSj3Nepcb9
qFJ2/1kv6vLJriXJwGzMmJ5hkuXPQp7q6WSTOsp+qJRZg2CkVHaeA1LPeDdbTtnhkq4kwaKMse31
tboMHrgp0p7X99XOIaVoSwQDMWQHQzo3yrKAKx6CRDLJo6RfUm3/+/oQe1t3bfhxYVMwunnvy6I1
F5hlQLdD3G+KBW9v7bQY8un1YXZnwhXAMwzA+EY8QQyOU48NnuxLWqfuoBjPejUdlL7+aINsblhY
Y8DQVxsTyqibZz7qaml0jEq7trJS0YrtfYh0oCq/mM2/ali7YzSdCqtBnrs7yahv68bitsavaEwu
y/BJUb7Oxk/sLFwhlg9kPp6VHNBAbu8qOFIrgGXlQ6Jhtg0OkNVPUy0xnCvErMilwv2km62PG5k/
VYpnVUOAyuIjEq5UnMeDT3DzpclkgC3oCuVsArubsUXZSZ2Wl0Gn1e9FM16asvmItexBsH+TXDDM
6vFCB4cuwE0/r8MO0URHJQx0+b0qP3UmIE9IL23l5tZFrT++vq9uooZ1tBWGT/UOkPU2slMKSj5h
WerXlDpKXLXc+oISzodsOOjz7k4LadIVir9jXJPaoSaUQYR3vVnpVuiaNKwTBHVRUPELLexLzP30
SeMCTgGujlMy//f6TPc+39ojxb4dWbebDlUeWU05dJDfNCQcS+fUVOY5qo+I5XvTRDkZWBIbRb9R
6DY1mrEmfoUBWJp+OIEMTRYPFoKeuIMTxQCm+0x5NNJcwWZsrOsjqP7e9wTyR8K2ftEbXJK92Ogp
q0iSa1q2nJcOzo+tdDTF6sxqPqE58c/bVxXyD7kVigswlDdXRimpvVqVHV7gRXHfx9G7FImaNK+D
/2EYSFmwzVCFumEuGqGc2fMINUcGbtXaOM85/1jhka/GzSXLYSClIhiikrwCEl7mbvZi6mmiy3RG
mK6fNpF25na3P7x9Liun4Q/ohSrCZpQu65Pe0WJxNaLR9igufaEv+19u1f1BKrq3FxxOHK5btBRv
MvhESU1RO00d9FPhLnl5l+fxRbKFZxxpW94K0/NsMNC64daO/bZCMSFw4FDJNIIuWQq0ImSz+Org
IlLxZnTxl1nqxXkc1RQTlh6xare39LU1R3D9GfN1xT4jVV9g8onqwYM0QSA/SFZ2Dj9+KMS38BHI
IbZfNtFUOStr5CUKYXIGjTr0lST7ISeN/j+MRP6PXh41r1vpJhXPyyYeMbuFVjF9apJoDkYSpYsM
U+X65o20uuEBX6HrSey8TvqvshCwwFLvClW66kJ+pjv9uRsxWSr7gydi50pbFY3geJLu3TrY5rLQ
u0HNosBRO+r+T5H64NRP7YQ4T/hZKNHp7bMCL0NJdLXFusHMiLouaeO2PU5x/TlR44+NNHtqdwTQ
3jkczIpzyFsATnDbr8GZtOnLFNGTBSEczPdcRD6wn3/Ix/9en8/uQNTPZBJ7FCm2Vd58iMLcyPIR
zsZPyYz9Jr8fKHXb0fn1cXYuL6DDKwYIpXHICJub2ImcOR/mFKnGIfGbEt5/cWQJtzcEffw//lCr
SO+mNGM7XUh2uFIQTLIkq/mKg/TP12ext1oGZZ+VFAiteitfF9WpVqckwgFNm9obpKZXXTvWk4Dr
QYfykGgHQe9NGYObC0jJClfm+bopDer9NGVqgkBRZw10dpxrM4eubUduKxvfHPsoI9mdnwlGBrY4
uL0tTNChZDJY0wg1GzKOb+tl79fVEIPVqdST6NTo4I7YO7xgvqn9IynNJtw8NrY5AWqaIKhHEBIe
q6waf9TCCb8bVNk6N9Z1QDNZnyuXcnSwgXr9Y+4PDl2JbJsgc4sgFMqcqmavxXdtTUeIjtxvoFyx
B01fd+cGxuk4O6PXR2N28PLtfVQTYB9CUNQib/Q/FiyhYihCQ4ACrduMn6MegUzcdJSrIQ6O93qs
XuRM7B8AAcS1pEzg8DYL7BSTBbkOy1WjrAqQEtN4r1tJ8XtCi85tZqN6v0RtdYokSfmMh+8RfHJv
PyF6gPr6yvTn0nz5BpRTbJedU2Ny1vYeX8A16tHLhg9V8WaEFxOlcoIcIaq+t0r5yRhK8lCnWTAp
j9DH/HFp3WI+2jJ7VwwKsOhAgY645a443ZA19F1tqJbmd44ILdwj+sDuEGTqJvAnSk7bnkOvlnIl
aeUcxIiMulIed34oNUeS+La2szFwFODmh6x3y4hpO3zYkD5DGsKQ2ndVG7aaj2xlpQWISuf/4MIq
xW6nUfGiGbrIROg4nX0cqrr5YI9OlyLAqPb2XVOUZIBSZTnnhHbp8oCnjnhqzMleXMz0+ruqkUzL
papmSOdStp5Nqb7oYd3/rHsr/0fMlXiQG70XX0dHmeRg7sYheRB21wy/5UTCtqxMO6vxykmNvknC
JP0ryjkMr2kNJNSrGwza7mK9TB8Etn22t7Tp+M2RGvMfCH5a47a9GY6+FofzKUXHQHiEc4XjgoMs
fjjh0n3XM3X4CFvQBE6uRulFjSXSPz2UV8cV9YOUhsljF8/mM6Bf7XNO/fGZyZgPORqYF6MGHONG
Q1O2pzyu5S+ADxLjFOeQ1r1G4Jfr1m05vEvCwVC9IVOad0ms9dMF1dMmPutU6Oz3RK41+My+i3NQ
sEVunErs0Merrg/VT6k11ce+hS+KXdH6o1Cro/09zq3xEMNtfpAs7Qjcuh7K7Z1BIABWBogrPJbN
O4pmCFIo+uBcYYl5kXG1abBPyES/fvvuXQ0rhAlDL6Lvm1qJRv0mzcisA6wn/LmePL0ZzDtHqVE+
Ohak3rvr4UGgJrD+u3nY4Phl9ZybOep5bMz6ee7zB6FcE/0yj/U7qq3+m2e3YhgZbN0NN6QpKc4W
fY4b+xrLoBhmX9c/goTPqGG+Ps7Ot4KD88clgL4D1emXF6zZja3aTHYJPzuvXPyXnkstOddGc/kf
xkG9dK0jrj4Bmz3RD2VUI1+20AlFHXGxc1/undTNu/Qg4Nm5/sCeQe9Ym0Rr7/DlhAYqJJYwJZtr
SMe/3UyrnFvWqUP7YEY7+299+BFypuLBv83K2ek0jFEIkb5Vl/DqFCI6hYmjXjPsbk9KI4bz6yu4
rtDmVIEIYbOzhjvmaLJRm8YorYgz2y68KOrOfeY8TNl06su1sRwddA/3dgaZHidMBYl8W/pYSjXJ
hoUrdQix7u3uy3EuXJEfduJ3jhbFOVS2wHpSgNw2aKZ+avOmt7O72CnIYFUtezf2sYZKrxCeLSNT
GAplgipfhQef8HZkAgv4C6QUKCHfIFtxItDVkH0fyJbwhn54kGb1XhfSO2D3J7kqz5JeHLRobiWV
6DCA+Vyx/6uk0DbJqJIZiQFLKoI2qR6rJb3IHY2n2H4Y5+inXE0X7IfuaSG4xYIauVm9s+UxeH0n
3X7ZtVAIlJc0hErzti+coxk1Z9Is03WzYgif3fzUiT7+iq7ckf/Q7WlkKBIPVL9Y55s2Ym7Df5dn
BPYHGyEgPRJ6YNfhcHDmb48io1hclcwI24DtDlppf3EqNLZpp/U9PicVoDa1CX3KkJ3fGnn+7fUV
vD2L1J1WxCk8MgL/ba08nNRyiJdyCUah3E+j9l6AJIN5rKCNkH1K1PCItrb3yQDowyWjekcmt/6g
v2ohWtx3alc5EXxnpz3Zi0TXLTGU+4Zr9fQ/zI1bGlwkyNObsguGXhSnpwJX0uk7QGs3NDXPFj9T
ckYlmd98qbGQ1EGgytEVQP7o5bz6QurMWmrAhQ2ZxFOqDWdsyRc3NwztOwkWhBJTPeIi7G3Kvwdd
r4W/FrOtiJgaSU0DI64xmx3vtGz+8voi7t0shPmIDEDjRkVwkzZ1Vtl3CdSlQC1Dd4o/28u7oShO
WqJ7C+Lj83hU293bIEhmIObHNUYHYA3X/5rT3Fnj2MgTuBwrECMIQ3nxRdb9D3vjj3wUksdc1Fua
puoAlKkQlr0rJH0AZ9xV35YpEe5CifzktIPqO0733+tLeat2yY25hl1gjlbTxu3pHlGLwCO5wmTd
Tii7RmOPayFWaZFfd20lzlWR0yDTwzihK2120b9qbwjb72FHNW6fpTWPZGl8qKW5+1fG2fm0qID6
XRkD8tpTcSeqvbSg9+eiupZ8rc3aeLT1sfgea0P/Ty36PkGbI1lQ5oHmlHi9VAnUFcC59gSCVvir
pT3KJ50y3fn6+tR3P+qqt27BUqQvugkxoraZRAzUHLtA1bMix5/RmyH3ubw+zPpnXkYWLDCt1/U9
Quty+1UXmldpr6b5nSTm5TkvpOmDjD0m4oII5Zd+MTVj6CbcahMCC8lUAY9tsT7+f/0IQ365gVU5
Sqwow589HbvPTbu8F0UYJLn2oSnrT12TnoAsfIzU/vfrw64XzHbulBdwUwc8x6WwfoK/zk0zdUpr
hTkyTBWw3YbH+R5ZC1R9tKbHGaxa/L61lOvrg+69Vyu2CKsHYo+bVuskrflM3PQBXeZTHKUngGZe
pqPIOh182p0dBPUUhglNJdqg23pjwkvoZL0UBSBDfhSxfiaA/KArw0G2crOKqJaSPRBEoSx1K1ya
FbCBLAEEzOikoCmcuwbrikpRTtiABOl4hKfZHQ7WM9QulB5ukIFDJ7A1HQvzquUi+iSn8NdcpxnN
x8luzE9oiYP01nA5PNiiN+8GuKxVXIS+x594ZrNXFECioypiEYxdHREjlm3k2ag6Himz7kwPNAek
YaCwlDS33ZyhR65bEH3fGY1oEeKNl491oc0P2tSGnga4/WuSFqi5v3FTskHQ0yQsBSh1q9RFxNql
eRIrgWElH5QW/YwIxtSCp2P18fWRbjYlUSfzstaHEdzKFstcZKUcqzCfrmE9pyuF9Gce0bYScZO8
dfszEnoC5O3gE0EbrCv99+kuu65ptWFE6VKHQoB+VubWlirRni+mg8v6dndQoVz9klffqhXn9XIs
yYmTQoIncrWn4sor5iFIcgAy2Fk4+rZQHkgBCXW3G6M2eiFbcytQSdDcuoxcRDC9Vj3g3t+iUFAf
oWXEUUa5HTTsJpaI8ilGtwpnjDbRQffCVc+zL8uUX0IRB/GQfw6rOqi13EvUI8LT7Qx1UKRrtXcV
Wbnh44y5bSUgf8pVAflcOXD65CLojSNc9u23Ypg1LANlA0Nh2x2beluma4XXTmdSYdMUN12OrsS9
mXAp0hzAq5T+xCYCLBcj0ud+FBTBnM/tolOZUp6k+c2y43STAJbzdtGBoKW4+VZa3OJXO+CHBN7v
aaLj58YWRs5zcwRNWv/Qi4eSKdCIpeipIEtD4ePl9hZm1NRxwddos6hz4LZwDE5ouMiRq7WDEgcj
opexO69ladfsnfG9nsSRerWWlOu4mholPGtxNhR+N1TdUTFw54MSHyLLQ8GCZdiCDuLGQnavMERg
al11TsmfT10VJp9ev7j2RuENXRUjKDkykZdrkMD3EDxJaG0YkTiLSnbuK0ftD3IibXcYiiHEY0jW
34gzSeGghUKu5vvPMLfOliveazh5e5ofeaUneR8ul8vDyf0/zr6kOVKc7fYXESFm2AI5ena57HJt
FDWKQUIIgRD8+nvozX0rM8MZ/nrRq24rAUnPdIb3bHPPYbqWvbubHK4u2d+bMfv98QO7F3YxGC4r
WxS4eOAeTr/6SBR0B8DNgszXKjZgAv832P4wU8DhZHTLw5bUm2Seu9xGhOf9OMGkL+z7iuyqCG2c
HedWf6Gqqv4qGfD3cQ6ZKj7+lRd/JLqXUHfCoBNlwr+fBR16Dl1/mL4oHWdh8JVHXWb7Hx8vcpYk
oxOGbCMlK/1/7S/+u4hiSESWpk33sOa8x0Ys+hDq1lR9I4mWRcXKX7yd79ruGg79rJJc10U49kC9
XOPLSVjxQHyGQU9F9tz0MCpK5OLnyyR8mtUObQ5VSmA7MfXQfhHT8vXjZz7LU/8TygGvCrnWCm07
ucNiGXZuk8rmYAZQXgFggVcolAiC3LFXmo0X3i72OYAviNFAIp+uJEJtYgmB6iOumSjMeTgiv1k1
TGVWUSGeoL+WNEXIEj1uwTwZOsAnnMi70py7sJGQ2wEzgQcGPuo0hJMKpq5yQsojEme38Oo5HmGE
APjOx6/14jLoDgCaiC7L2fhWiNkNnRRWtWh6oqW/FKXXPbtNe6XKuLAMeu3IfP5b5MxoUKG+LdOu
ZAeFGzfZLEMyhjCcMpO7nXvZJFfyx4vLrWrHmPtjGnPaompdYT3iTMCew0go63sdI09uY1AbW/Lp
tA5nHXJRIaYJiOOnaV0712PYlHAmIeX40AxOFhofGUOw+fg7nR89WONBQQKJEPr8Z9hnyGVo5jVa
gPP8l4VvDpSPDPEz0m+8WAA7fC2InR03PBPuMFQYwOsgdzg5bmWjR+kyT6OCMnMBCO7Pup6O0aju
+oR9dqtDEg2V0zqGXqEap423CulyK8YSeFUVVkjslvm9hSHaDZuia/twvRn/yRywlL+mW8j38Vyn
N2foxBouAP5wgKDuzi5bYPYyT6eZq3nehVeS14uLYSQNqT/o9J3NzZikLq1Yt2CM/ycKjkCpbgOv
yqjaiNi9sg3P4vT6YEAL4cYAu+NM0yTSyRj3qm6OUVdPm7GMY9gooY35yV24roINuOp7YMefdvZ4
E3JWlRrM+9J/gfD9JjbkuU6n+6VVNJs6k8E35MrOPzvLWBN4GvSDAPXDIO0k6GjuYPbiqvZYGivv
VVOB0kEo7zP8VHrlNjy7+rEWUp21oY72NnL/fwNr24B32QSA+YHrHVjopE+6IJhQZO3UJ0+K0fK2
KwO2kTDb+NX7lbjmN3h2zKFJg+Ya0EPg55xPZHqPGtVjrLWXTZXep0ntb7wyMG8g95bFiiDfRUkL
nrjf2+8ff9rzDYRNs16YWHy9ONfP8D/l6RBxEZX16lneVmi2dTBlvTY4OD8PqzDcijQB3h7d05O3
W9YJ2E0OzkMfqF/As32vHPGo4qGYKrcALP2zhC68SzTzV/EiHIuzK0zX1EnRTasPXQgoRK2+ENJ9
+ubCEqvsGDDgKdhy6xP/z0sbWTw27Qi9BB6JoiLHuOu2fv368Zc5PwAYs6BtBrg0yN1neoQNquym
7aCvKWr7uHj2ISjDPJr5lRB9fuMjPK959VpTYQecnLMWEvruCJgriGG0INXTBJpwuSzZWF3pHFxc
CDRa3CNIYKFk9e9LW7RRI6uD8sAU+RIs3b5skwxzrR3K/Cs38KVNDZ2QlUm1jhdPI0vszoHyzawO
Xrm8QbPtJ6xyWP7x5zlvUWAn458IRFpkxWfV6ARFtAUV2nIzdag5AxhKQo+l7h8JtBPi4H0cX734
pg7fPl72wqOB15NiUWBd4VF6cl7jMgrRBodRQOjSrMSlCD+cK092YeOhhFnLPrR5MNQ82d0QDvAV
C/u1loG7gn6gaLTXCJiffxB0uwHThMLr+jz/bocUzm7SQrL+4NeuugHGBvD11P+0TxI+EhDIwKTj
U6C5eLKKAWhfBFOyHMZqybuA3JqqycuOXdlwF/Y2tHEQ7xGtwBA+29sD9RfjKO9g+qnJ6kB/h45e
Xo/J+5KMVybNFz4PvglwiOgrImicQpvg02RbzzTi0HQ6hlK7I0pWmFoITI+sTX9/+jOBiLV2w2Ba
d+6j2rFZQv3DCSFM6at3m6QGUiRdcKW1c2FXI/wARUsgUYC9cHI3uHCIs36vmmPo9vPz4kzRDaQt
rrnPXFpl9YCElixUUc8iA+UtHTvM0g5AleylK6vchWLjldNzYREgpqCV5K06TWeDlSCQwxhRzzkM
mk4/DMgCvHATONQXH3+YC1sOHViweXFWIf92mtIOZTl1Q4c7jrGqCER/E8dzTm2ay8C78kgXdhwQ
xmtpTFYXqtP6v6UxG6t4SdGW54PMJzXNjz0MKTY26MS1bOHcNxTIlJX1jVOLWHGWkQAFItu+c4OD
2/Dw2Kal3mDgGkHqhyUbn8Z11uIX3ekSkgx+3NqiREoFc19WXnnsC3kLBpGgMK8+OuczAjtPJbdQ
DDtgCvGTdPJrRyjL4JnyHBrAWhMpnj/+pJe2ztrvBlcQM9AzBuo8V/7IjfUPFZRqwqW7BTjmyhIX
Ek0UdlCvXE8BRo0nB81Lx9JfJCxfpOhSADjQ8sgBxW9fxinyis4Zvkkx1Hd6iOiVRPPSJkKjGC3Z
9QHPmld0FlMaND072CD4CpotZvVdAbj3lezv0gPipl8dBdfW5WkqXyYd7Bm9YAHBDPLuw+APe+GI
ZNcHDvSHyMJ3ZZX4+dBU13zeL6685pxQkF610tYX8D9JIassGSExFB4CnmJjPkOdpxghhaZ4kIXh
nHO4qXy8Xy5dAaugZYjx4yracBKoRxUNkF4dooOG/5Fu/WiDIrEvHJH2G7AA3j9e7cIHxDQQ49V1
unQufGrnjkHyHZLBpKPfVDM8pxQOIrOHuuH/sBCmFlD/Qb0AO/t/X2Qk+oBhagzIwQD/zpnAMnre
JK28coFefB60a0HuWmlDpzE79Jd2HgaBaf/we2gPJIwgn3TNlvfCkQYVDgNNdFSQxZ8RyJxlTEnJ
myONLAiqlQ1dXCEd//b5V/af2CGCKKg7pzd01KQmCWDIe4D2FvQxGbQLGmcgmwYOa/uPl7qwzUOE
AkCloGd/PrdKfe40RvrJgSq3qo7G9MuU+7MK9kzGGuYKGgUk7hjbg/NFrzks/NfC+7eTs3KLAXwD
mADkpdMGVU1cw8fEouHsw5kGVrGwj78bnekRgnKFF4p8bMdcBW+uNgXTHiqAGVQtd9OZcUOFexdC
r0FofWUvXfxZ4ByhgYBUFh5QJ3lmm7TGHdAkOYKzPD8ldTTLQ9oLGmdpO9PwkfsiVM+eMphP1fEA
Uc8FI5ZtFcs/kPOF1mY8+B18PEsxPrayG95NZMM7EPUadZdAGLD99emvuPIyoJAJSg1olCdVX7AI
BWL4bFc3s+RWTcQUS+qzgvkxvDxhWZ2DBNHeGv1p3ARmFMAurOQzTMvQ3Pz3cGs4i4k41AyHm2fG
b7IRBJcx2dX1tyW4xkm9cPrQCcA3Wd1Y0ak/+SoV3IJa3GbhnsKCRnR2uzTX2lTnYNr1gfDhcVf9
Z514sobfjEz2bUkOVFfQfN2RHojvVGXe2N0hp/0RDRHcttzxLu7pt2gO7lk4XIl5FxIV0MPBQMbF
jD7L6SXjS0FhBUvtoexD+GtFD1YsXy2JbknjH0eq+ZUL+pyLjGf+T1MMnVQI350GHkmYDWPbOgcg
tLzD1JdsD0UZ+JOhW8UGpLpdarxNYN3vjYGjRriw8gHEuCQDe2YpoMWjcuT45unjPX3hQgcgAV2m
FaCwzvD/3Vp2kkNZ2x6XYK8znz9xh+Z87D6fFQKqtrrI4KrFezhZhc8hnKj6pjrOTkSyrk4jyL06
XTEq3kCznbFitM7/Idn/Z9E1E/if3GIK4U7eo9GxD7i/GSf9s8EVVnvNd7hXXrnKLrzFFYqHEwMc
s3c22GjcisTclwH83aFbDJ8F6BPhgIpxwR1lg88HLiRM67ZFV/68WTeE0yLdDpA7GDflHWb1qRsV
TepvP94aFy6CdaKHTg1G5+janaS9rmMpcMZTsqd+vzW6ugOQ+0p769J7Q+2PjBNqjICEnd6oxAxN
WiI9wkBzRxbSZtDehAEQZC8/fpYLWd/aNMFAFo4H5/zWxJQI8mm1HAb5stAxS+gAEbwywzV0ZaUL
9wpmCiDuo2JAnDht0Zi6W9BdsPWxmq17AE7HZOC86N1KruMVLAJg6HdthHdpTbRRkPatYw30h/7d
6V0/20GB6L1v5CMMBmJAfpSvs5DxnDjXLu8L3wyhGpt83evnKDeMllPmgpG3j+rlN24pfVw62uy6
pDJfPv3RUsCZgAvBv3BznN4aNTRXDS35cUFn7b6X4ZilVjwHFTz4fJ68fLzautdOkiQgl8B6Q4hf
lVJOVnNlvbhLx8ih65yCQHLG9/dip5utakzuQaq5Xz5/jhEQsBTa4auW+EkUNGEVz3jJIRifzhRk
5ajbO3hbli8QLBk/7TeD04UGMrSawEM49y11+o7hKrLLAbapD+lkNrxx93N0DQRzYSviisfEB00c
sHNOOyya2hAgSBDJw6B2H6WzRNlU9RDqrMYSkyGHbExgrylOXtqSq9ALbBBWeN3pTeXTeipVAIPs
NHgeuy1xnS0x7uevQwy7/v8i63X5P+FksWNpCcaGh7T+oeu2kNO1d3fxMXCtQw9kTdVP393cQ7Gq
baDx7obDDfSs/rrEZK33aSl57AQUoyi5sRWAjTnZdir1+ByL0TuElqkb2QYpaK9d+iJCaXYfn6kL
IQS9NjAp4MQN5sFp23VqmUcH1dtDMvNCYowB65Mrl8Sll4anWJuGl4juzRKysoO+9CF1JBR+5l3Y
ib89yNpX7vWL60ASFnCaVSfqdOSTTknLYSaY7tkwZpj2A09zRDFcfPzCLq0CfCN6PSv8A1fsv5tM
CTrKCgnkHmojexr2j2np5Oz/MsAEKRaVaATIHWqKky3Qx6aDQfqIjlbcDzvSVXqv49r+/PhhLnQl
gR9YERGYLiLwni4Dn2SoPUHBYS+pAksDnO6a/GSJ2VKedVp9rR1+FwryR88OlLz9vx8vf775AFaG
2xouV0DOzzqDljepIJ4ojwz2krqITBvb+9YnrP30cAELwVt77ZGjbXoKsZQGECnpK+CCIN5u0/Kp
r1APghj58fOc7411GQzogCzDxP20il8gZp/aifkH2XlFJYat1u8dW67UReeZElZB3Qf92Ut0VSYB
B9QS6kyN04B13vTQcrd5GsO5g/Pwx+cfCWkSuCtgx57DP+2A8X0D6bGj28PoOYNIF94cnzVkPrtJ
jp8fbEElBq1/KNEAG3kGKy9trS3KZ3ZorS/hwzzXe8o9u+t8UB8+frJLrxHIBHTkMe6Gbd1JShYv
NReNBFdtSPXWl4cF/kMN1Zh5XrliLy0UoiOHTHNt8pyl0ANDzHfht9Lqgyee/Qgg+fp7GbRX1ll/
8L/p0SoVhHQEiQq60ac5Zm3VVNVByI6TtuPRXQAR9SVBY3Mhm7Zvf5ULvaZZfaFkxuZYJTFSGG4h
fqwn4n9Crh5GCpqfZQe2iIekt3mJVIxBaT+zXXBYwnHjMP5NI0IuU7VPouHodOmmZe2WB96Vc3Hp
+ZHYoIMHlCG+6MlvcVSFAlfDQaqnjti5cmpu1er1nrjKyXtO1LYXg/P08S66dOSBMcBexSvHNXZS
go2CmaSefYC04YnamGmTRAAW22vPdmkPIQqQNXO7YHm8EFsGTgB1k2j+HvQ/puBN9SA18WvKbxcf
J1gRMyhSzie+jfI7CwRIdUyh2Soz3c5JnzM+06dKW3e5ErEvgA0ADYqh4LtaESEGnEQ5ba1NVB36
B4NxXwLXND28eVb1sE+AVftNZXyiTAZLjyW85RWkqAuqoaO7ESmHGt3HX/JSMFrBL+DmwsXnLNeX
0QhTBQZtDcf1jy6ECIn0roTbC0vApAt8XGArQT48vQl4IrjXi6Y5BiqWaGhLm746Vnqvn34S2HyD
IZGAHXEuuNOpMBSD4NXRHayzXfxZvgDYeU1Y9sKWRMgGI2c9cGto/ffow0k3bUft1Ye4eyHiV6fe
HHkjzLVx5cVlMK4Ejg0f56wzThTEa2bs/oNjGvPHr3HFFQxFe5lHikZNlkBPm24+/wIhP4GXhxCE
BOzk0YYRyTCNUEhUvdrrkN4M0Lv4eIkLBw3s/fXFrSJ8aHv8+/ZU5S3zRCvAhvgXmUJhqiqBeXj/
eJH/AAYnIQG652gGgBMJEPhpvTKBbe4GfOZHnN1mD/ql3Fhe1lvM3l/AOIZrqtfPxeSA0C9XK5y5
IctXl4zq1bf+e9Cg9/vxL7p0AhCj0ArBsV9VOf99bJF4NTpZBJYiFGqWmYQ8X1PYUcVXnvzSOpge
rtpsKN7PkLFdHFJIbsn2ADDJblZpoer5ys1/aWNGSIyQm6OmRTXw76M0SZ1AN8MZDjoR2xGS4PIv
4XRnnS8fv7JLO2UdGeIrrvokp2EN1oUNg9kxFBE8UlCJjzSUG2A7i4+XufTGMHPFrl9NW894AtJq
HD47g/lZVYe6apEPpYePlzgXUUe7AX8elcYqC3LWYGdsYr2xqjw6JQHnoRulrjfQlfKepAr1TyQT
4n4a01Jl0iSu2HZNKSoIHBmI/EIY1N+Drey3O+pKHwwRNCO/lXFNG1g0eWOzg/BS+TAtZvqr5in4
PQnTdpkzJQlMyyO9MLSMfP8eDqXqOWnIcFcb2EAxv2/tBrFJhAUorqiCZr+f0qwOzQixaIjrzD/6
aCJs0wdSJ7mlPf4S6nDyM4IXIRyMktmNYQ1VijKzgOnozGngRZK5oQGIpC/jqcn7OOruUQiV0DON
KDxF2Sj4bTrF4wwSdODWm3oABgO48Roa6oFBoo1mPHuk8UReMG3UO+7Ous8cvARoGTpc8KwM4Caa
B0ENKQIMY5TOY9WDxaqJoV8XMYbPA+S9ILMt59rP5GicLusc7qGVYObk25CI8i7mfTAUnEUCGJs0
7TB6bKUrrpx5ELj+u85OLqL/+fJQK/r3sJQAqHehrdMD87l5jMXkvA+9lxTSi75GRO0qt0u24Mh7
L40/3aYE/oN1SLuD49WU5Lbyg+2wqrBOfrtkgE/rI4kGvhkH9s0ko4FAiPlBSf83meXrVFfFwMhd
0sS3cGrSmUtHUOaQzsx1Asyf4puEd/dOG0yonNxVadYGWz37eOsJ/THF/i8ntG+6n2GYXVFdoLAs
lBheE0drYJHMjYEEdLa45G0BdGhjrT9k5TB8o0405mO0/Bj1xHJPes/zsAwF3KRS7JvY39IBODP2
H7UUqvw3UFH4O7Phtnbn/jjVM5hAdQpDloqmeRUQ2JGVWy48uU3LkAPYz9zMQR2ehOauDPUugRFW
r9qHOgWEaTTtxmOoBb1Z/hSV7F5QJzzTKoWfbKTlS8JNlI1C8Z/eBJNLITbzTG4Bf2qKKIXCoeOQ
/h7A3OEgI9W/mg6WJo7twp9TJ6dD75nJZgCv6wc2dFMPYwKpb0hdVbdVGQw3rPI1EEs0EksOuU2I
Ngzab+ZskA55r5JgeJi8WP9h/TiSrIWcdgt4E15OjrJCyCydbMuyoSdRMcLY+0vjjc5t63SwFSXV
TJ6iclYF8FXLRo1e9Dj46XQjR9o8kVKYPNIKM2bHaPyOxFHfjI66fKzltE+TFlDPpawLw0NTOGVC
4JuWTmCb+DqC0C6FrxyGfhvo7S133kzlV+oYki9xN5WZmW28pTT2LKBZpX8bxGW3aSdpvsveVK+j
HQkIY1GrcsWJ2bqUeoAX+yaP0SbeEwjX3PBw/WZ6roulUn420SZ6aPXiYY7nD0dImCfHuA3ls5HE
3cIsAdowZnD0RpFkOtqFk98c4nZ7VObNl9FVENGLxhiq7mTatJx1ed9w9cDT0BbWnbFdh7SHdxof
l9xo5Tz0MMkuEPXDotaYgi+4Tw/cC8cDOkvTY2pKKDxHRs3PGkJCHbitQ/ycdH6zmXQvHqjj40YY
3HZ60NBoOzRW6K8+7xavCKlAahA3s3TuDPBs/nGYYhnD5w3YUKgwtiKLeFQD0wbfhqInHkgGInQf
uAmkLCB4U0GgjAzLY81ARHsZ3C4kmRTNtEHFWm4G5vGdilR6h56xv22bKMoE/qccXwx7APCg2xbe
Jt0WrLJoySNfaokGCG2gN0JN9Y1IysJDXDejyoM2bKGvk5gmglweTfltgJ4626AlhuYacfSPNjL1
F4XhiMkE6GkdvCzgcp03xOES343CwbT09EIhhNLJg9snwDWMZQdrTwg1hpi5+VDgW6xM5seOCfXF
X1g83aGdEMGNBAHb/S3bxWv3CRrU/h2+BjpcAJGErMPwYmbV8BzSuh4WmjE2YAvZyHlM5yY8LpQB
3QWtRjD2/KqkIIFOUfnkcupCiqmNp6L29bjsFgjBosRPG/atZ9DXSkq3HQqnmdKHEkyIvBxo/7VL
oYLlLfJxGpv0GeWTziOQDg9LC3BbNguEogn31ha4CkQayGvoW7hPxk+uWWYovwq4a+kkznlt4oJC
M/FmUNO7hRnEH3BDcdRLKdgOfx8DkrgRAjYdHYNIzDQDmRzW3bD1S2/MgVKr3qEHru8TF3cGLCIG
94GVsn6TfIR+Lnox7GlI4rEQcWKLbkjLdzKWwV4GgZNZoCteBJvLt2mUZDM3KR3z0Kiu0JWE8q9P
2z8GleONA9723RCFssnrKSSvVDn+HY6z2aRBORyJTRBSYVq5ZU7F8sqbJHbOZA1c7eoquJs4QnUz
zxCaTQmt8iom7RF93v5QDQn5g3ZZdxPBrfEQ+zjWhWwm8uBAwfkoewzfMq7w5mvT6KOaDLtLmTft
IhXwhwo/Ls4RrAXiBDXDj9l6Yu+A93lvOPFuYKegisZgMNKiE3XL+FT+HSSPb6o6Sd4DaIEcapgG
QRQx9XcwBQifVBTS74FNw6M0s5O14tYTMC3dzP5M4kKTaWJgcvQEZLRy3I2zo4qUhz0q7S7dqcFl
LxKHOON05Ft8lmbfdu70BEtf79gMRsAOcmndfI5E8IOGAkJyMxKqrJJJg7CKr38YSKJeQoSH11mw
agMQlXcPkF7z3nO/7za8NdEfgowIbjEx4K1WD0xkJTw6F+DJa2/IaqIFjqc1dOsPoXtkrgG6yIHB
oqhaewcLHZXFImH3VdtPf1NEqEz3kd7Syrq7SCBoe66ocLe3E5RsMDj8idZ/eFigY7KNw8nDEWtq
uQ27MNkT2M7jZio7fmOaxD3KTkJrqfMx9RBGHZKIB28wNKJfJIHMaeaV/bjHaQjuHOnP96BXww0W
Pl+3ZS/cN6Y8uek9yLL6C0luIe44DBuvi6wGRhoKKryv5W2KYdFNLE2KRMySBLe2Izaehbh7NoSq
3vmL9rdoT/qFLVt2Vw8KzqH4gZgMNzOillnucR6nQwx1wO8MsekB5HuVoy3LHxJnaXeJP1f38ZAC
zQC4DN3PHey7lKzNrnW1vRk9D9caW2Z1XJYBWHra2fSL4C6kpVwmIp3VbswJkmnDt3BrXfaV34Y7
D7/VB/yNxgfY+9QSGTZ6mIVLkdPiQ1ZVtcFoFGOwKZym3KvXk+M3LhRXoUbaw2doqtrHAfp3Oan8
5kuI9GQqGNxCH0ZdwnzU2JYePDhOvwkKRvINsQZuHqSO4Qhbea38YUhrur1jWwJ/XseHlSa8U+dM
yHLyM6pHd5cwt/Z3VgXTIzTbgpxpNSF7IPA4LBFuUtqURexK+giJbjr8TQH7eFV1nbwgoNKf3Tz7
4U0Uex17gv9AJ/fBOFgIIJet95vISNpsHEzqPEwzxPJ/A4Reh7eimnCZMQ5T13zWMe4eaPPypMBH
87qsqb2lzkGebWFwGpNpi5umue8SfBywusuyhWBD1IutJTMys6EDOyDjsNKRebcKgm2Q6NWvqCaY
s8EFT4aNqtz6R+JyyW68aKYToDmTZPlA6fw7lMqajao9BD63r8rfcl7aV0M0hD28QOLOQmTrXzvt
SvdBG13qA4B5fbkfueLRXeOFCg0U9A1+4nA45DDZxMHl6IoEwyYXyk1AMnF0ceOoj5D4pU3bvqKs
cdGokPBuK0Q6indG+tk8BD2Udgu/nxMvr2xtf8Aa72aYvdCu0AZRb8oOgpfbChlgmHl1HZFjv3oC
Cd6s1QxnkHHaIbXCDkmHBOlIBmTNZLdp383BLXaEnrLSaRJ9t6AlOR1mRJolG9BhM9vexrJ9jChU
CoA8HFAmdlASi6BQMcvgJiEOAZKSaNiRJdylsPds0fWEz7SYxjzm6Ntmno96LnMUVT86w+FstbRe
dzOkwFnf1i28f/dLz5ceQNe5/lk57Ug3XjtavOqo/O0z5qfPZVkJNPNE2nyfYc6Fa4a3qA8iCqzg
purZ8poKCI7hXU5Q+GxmoUb4/y4lZA1rG+4rKqOcMkmOJNZAfiqAVx5EE4g/CbKdG9WycFO7bIH+
vy92MvTtnrE+uodznJvFXVzeD759qF0HZ3LQW0Gqo2i7v9qad99VdQba/68qNE4GgcMH9MN/RI6P
nAm2NrkD3YiNDYktJiFhYlCOPbYhN5sqUCwDqLPNWzZ+g9L9n9Lv7r2Z/QzLHgGToasig5FlPR4n
cyg87AzntwiOPtbz0iJAgHjoPRjhgmx972iAxAWLb1EDLpvF0AKubffwjE82gIr4RTDhtiVkuGkn
93tc6hRR29F56I3HhAO8nHbNA/SlzU4vyZGi6/nFJEteW/yHYMRzyAA6GPiLL06fUIj+dzbz4iYG
12B87Nz4AWaz+4633m7uV2h31R1Qdf1MuxC1g9s8MzX86Gu1YF/g9nCk0xw9BfmAiP1V1Ew5rekv
Koncug6aBLJWXyEj9GXBXGnjSXpoifsL/UgAo1zyAs/pF92qp4QtITzZYl44UeVno5/eV45rkZb3
uKPTRu4w4BKb1qgQT69xGaONt+MUjPupnX9Pan5QQ4RQ10LTUHvhg4FfVO61gBh2kHTaDi2DxE5Z
ISAi45/o/BAFAETKjrwlQwcyixTfe7byN33QimnTHTiZbxtHP/najzLqQUlbdCLMfDFHzwAjjPug
i79ylBu5E/DmLhqj36xXetvQeNnDFG5E3t28W+N237oWVXEW2RjHl0ScPfmDgJRyA0vUeoB0OKuN
v4NWd3urOMKKlK0ICq9X7K2FT8uRpSUt+rRySGZKMb02rvDyBU50u3h0o7elnr1bBS3GXTqJsMmr
3kO0X0x0r5B3gKfVO+TGa1uI3kAU+AiR1B6Dis7vdsxpxh2o4+MPBjJZjtm2fZhMCD7G4tOiaxN+
p8cEBUQlmw3Ajs7j0gPposo2zpeQYAegdzW8tKnrYJ7VhugqtP5Rw7XwfhzHKcdIizY5GNX9TwmB
bFTy2lkyBXGtNnNbrV4qqfWcdWamvwnsJGXhB2WTRSbivzTqpo0MlhbSXFZtaMXrjdA9GD5AtBeE
m3Q7oJP9BGDOuLGM0yd0RKIvke3bB0qrF95WiBn8WS0WbhPj2O41SEu/3Ir1N9Pot39KA2VGNxn7
20X2zgMgwrrggUO/hehlb3m6tCg1obwHI6t0X0a9D4+MBgrpnrsDByM4aAdnsIZSQebTxM195AxZ
6E2raiNMk4z6RaGek08VuQ296pEB/b+Zifwz1OO8EW70M2oWBDsc4bD53fmoolxfQjKzHbI0EVM2
W/3TsXDatqLNMPy97yGhzhr3G+FhkpEukWh++L/nNhmzmsdvrYhMUQXGyd2y/+p3UDEb3DnKrK5e
fCFM0SovRsNtKXfcqlsl5IZ6cExMpuHrGHm3AJbesL7ctYG4a0T0msCSqROsw60D72rqxm9halXu
LBwhLYQlXBujuHedZ5z/O+slaCou7Q90VKKMlQ0EqA2DLfScl27f7Una8wJ4JrQUF97niSDorQln
2kwxKrOFRc6TnuB2Z8pFbFDvoYBAT0pA8iKLxlFBUX6BaGai86RSb50z48WXUGjTCZS/qCrDTDr8
RgJFuKmW0eR2EraQRPQQKiinYmk8ifs7mNGnUF9NOhRUMf/VL1P8aBTMWeVGw4YJANQGFfu3NEoe
XTkGWeqZ91A0HvJDF1aPVAWgwI5jNd9OaLA9U+vXt57q+U/0gvgXcLRLNCO5zmRfBs86jHCbzIDV
LKxmB9B1l204RvNtn6Zv1g1f02G1Kiu5kw0Lex+Rn+Ha83xUlagDwsE8NlDUykSK7QfbQ8CmmsUe
eTQte5MEXZvBAAMt1IVZZ4cwUkNheInv4hZzMhftl69wDmCvwisdqEhGiOdNH3+B1HJyn1SQJkZe
OwTwBgEd4Q3TQjR4PO3etP3b/+PoPJbj1rEw/ESsYg5bhs7KkmVpw5Lla2YSAMH49PNpNrO4NWW3
u0ngnD9uZn401qI+kGxTciPQGD0Lf85C0TgxePDzGoT/Sq/xYnb35tXe5IDjGZClmLkeyt2tYtGW
RJn93La50XJZrbN/cteOqoJiIDy025tYmv2vktJRFS5/820km99FJm8FTw0f9rHVIdpBXtfrWuR8
fLUlTUjXfFj5dlaUAUtq6fzj2vtj6H7nUmD8ahWwU0jAByarvUZ5G/7nbvZ97g86DYypvhd1OwEH
0nNvKfUVLAVsymgc+RT0G0yzSkcj4Ndd5v/M0nhdQOZT3dI36k6VG6+t9V6tYRgTt+wfJznXp6qw
xgyrlyAAffYTco/ImZyNbMhrL3GsXKU+9QyHQjZFthnWlgbR8kt4YoCSLXTqLPNbiaIQuEJgupDR
Z9sGXWLNM6WTbJcx+Xr9YSGsJA2L6gkA/EGt09WiFjqpTPu3w1KRTQUZ035jOYmLny82+mW5iaJo
Er9fxiv9lnNsR2JKIlU9Or3vpO0q7gast5nXOU8G8dtJaOfPgZPvr61q5C/bG2VGoG5LVlzBtGK2
z4UxKUah+k/u9K/+TJnqUBY/Ffe0OI3+ZqV77rxaBvMFAq+fm7K9NKv5b/JopiTJey5ckRpi/A2Z
4CUcxm1cF/s74xTgtArea23/2qOQm1sMjz3oQTxoqb8xhpZJE22AEF7Iiu8qVJ7h78AV39yJYwLc
UybKEn9d9oJY6qC5X+qwPkZm+8TTyD079UWyCO9j3y2ygP2Fu9ZySI3fw+rEyqHiQnEd0xHbxwZp
SwnZnRNFF+OLta3FQzRPt3I3HoKabVu3+oX/Twtsa/6WQ8RFUeXfUe8cuA/XGHndKWo7Xh3a1asF
aAI4Z2j6IXGrkePcLnpIEmB61eR1EtVjngZ6vlFOQsvX5NBDEOISLAcy1rdfxbR3Ny/Kx4xytj4r
10Xflt114joXHxoOOQnH3E7bljUfiuM4WcOaVRogfaiApcvR+utPrpeWqnxbFrFdepbiJCpt6kW9
UT2iJ5zSOd9VItetipnj3vaKiZ7TUyeLi/KDEqiJ8QJDA2cCyJ03RGlDfdG5KDFTYdCu02Dmepmw
ASYGAs9EzL7+N1itl9laHlfNfryV/QeuJjPbpc3YIpevwW+nLERp6sCDJwMquqRqFyDJud2yQeGm
zXd6W1x+97bQfewEYHlw9kY6Lu4Irr8UV2WoPrGWpqDOMkJF6IOsjzDusWjMOu0752JvPJGu23b3
Y7CtSbW56zGS7ZRuozlcqmruk23b3vaA1x+gV8Wyq73jNoRAb8W8cu72OpFExZ9FSJ2LVNVtKiOb
owBrVE6t5MnKRysNGlslc8fmWhrdFTf7mBrSUgdGaf+IT/GROhqujd0v+d14RMzaEtfCssbzOOvp
om3wM2GgrTPyIDzYMwPRXlpve5+bsSvkb5Z3eDx/4i+edXfcWrWDHiMHdWS4JFCsYDWyEZ+UN0Nh
LGtTRrHYA/6Fzbw/td0qD8IOypuGkAOW0OHF8no8Z9RA1fdGpIqjZdfRXy7Q7VQFrX1e5949RHm0
P+E36ImT7uoiiTaziMfabh8iw2jb2Aim4rzRqn4k4ao5t6oYAbzcMbzYyg+vPH/VUz+o4U7gCb1i
RbJeIrC9nyiMPbE3FzTUE4S3b/1mZ+bQqLM0eOD6sil2Th1vuFXt0Gdd4093PrIVOlI7E6N30/Ag
JkJQrOiWvrx21JBnhVA+9IZ0/vaDh/nU9HOuHa5t/bXkZMb6avCvwT44d05Xlkc/t4rfIt+Cu40E
ZpEAhtjZ5LRdJjhtU7tY+o++msekdsDr684Wx5ps7scck2HCiTSTWjbILGhb+VziSD0tezVcyRdh
cpPOUj/mI0EzsZx3ccFN87PPimF81FPUHRxfBknfOxZrax08uqRxpmtT5xnjc52OvRGc9NL6t2l1
3HQWHCeFW9WnGnDgpWib8tOn57eLu3Fbs0h07f2yjPLWQfw+Mo2ULqypVZBiABR7aUOo9XCKpndq
B8prNGqfUaHc9INjbPWhHerpUKylnXSN016VNRdZb7M1hFuw4DbsdGK085ZpUhZv894vp3EU4VcB
8nk0Wqu/qkgZpwBEkdEDxOc2lvZ+CanlmikjJo9v7UtjiWdKr8+0DupUjsaUVpYeUt/spzfDdcCa
5D6dajFHx76e+3NLonmZ0QY0PUGpdk/7PrpAWUvOBBvtx8Dd9/vaW4NH0Y3LX0vu21NjADU3M4Tn
NHYNU6Zo3CcvN+qDHrrqeWmwDXfU0P6Bh8ovgmXiaCKLOQR1WH4XTAGnfZbuc1AyBtckTPw2KqTD
uRbNWY3rQMJh6f1a9k2x5P+/ss5mbi6tsoR7kwaBYWuUJwHCy0OBWPLNE0vzxDMSnuafKqdylREQ
MYqrGiQocQ3b/O5ZcJ9rp9l51CryhgNbvrbIFZNIVOFxX2T1GPpTf3RWd3rcbLt8+CkjeZhzS3Ux
RZ7j31nq4rBUs514m8fbR/p9Cno68VWV5lUadIaHUMZXk0BZotKVzR3nR2PwgHRk+ci7frlMdjin
okauLHQzdHzQ2Xpw1ql+iIJGgzNPu0eYF+czo890WqY1eA4wn77Izao/6YWt7vquBQ6QEjxlD7yk
qoL8LGHBzwRTgX+NA69FzG0o2tgfF/7gJV+/W9olKyyB2gfOicq7payCCztB9bmoluskQkawKhuY
rCn0Lzri5fMwjXPGpKYPW87RG2zauQc8LN477oT7BjEQL/s6TGdt2e17rjzz01q6/gMxgGHFo+ur
M/GCzr0c7PkCbV9/9wy7v2E0e8C2ZrzDh5+nbD7jryb31mPtKvnbN2bFghmsP2BOwZ/TOHbZIeyu
7DvMhuFb14/igBTQ//CUya05Tqj1Lx25mNO5782qpXjHk4S9URsv0m22QDtDK/em32KcvOg4kywG
5kvC2r9NkPPfDzYd39UeJfnoHkerkcZxCJeif91lvqljXy2M1izUuXlb86JqUzHpkU3Jyle4gKIJ
dXCuxog8/Kq2e5HlypcvYnECILMIX8yPS8XYr9TM52g7yqn/bNTqs6Calsn1aNmLSIkQ4p+aG3kZ
8GGXaosba/LGuOtL+naYgjwZ+xX+vZOYEJjAz/Ydu0qg+o5d0rTlMV/FTOtV3xnexV9K52kfQ0gm
T9fOnCo5Cz4e+TF+Musg6t8A0Jo2i4ptn86lWDdesrU1l4QxQZiZD4pH1j2Jn35m9UFr3Yah9J5G
y9BhXPSTS/rmUu7Vtclbd7wzyrzoTjRBW/aB5UvPoG1VfT9BCHxZJL66sV9IJC0MBcSj0+2+PCqu
Qg9+fJEyqxlEoxRaNXqvylZF/8ZpbiqiuUN3v0iL8POsEpNtngLLALwAp5tthupC+MkQGPt2HIba
D5OazPmvnh1veRo2r34d4H4vIFnc/0GxfdLVXtZJYM7wpKsqdXtqpzyHtDMkfC1CNM+CwahkcdvR
NfjxPId9lY2Dh/VSBpw7qRn1i5kZm8u82us1z09FU4duQmpXsJ3tjVH93e37enDiphODdeyMaZCP
uSTj9MAvFaxvpbW2gDINmRc3w+a7u9izvaqYkMKmSryRL/sgRaP+bJGnw6OVdzYUvLO7PgkkoMVZ
vy94/zbXMpo0wu3weypWhTc0RO+DJbCkTDTactZ619XediQXoG0Tu2F0vgRQgkMydpYtmGF0Lu5M
VPLvQFvFL6OIpIg1TpTiGK2+6mFvdl5By+6aq1Msorjj/nK+ZyZEYLRl8dE7VWTRpAPaJCvt4fO7
S5RTZX5BFQkGjDSrav/Uzooui7OaHZneGDRUh7lwzOWevizvt6r5W7NBh0v1Qg+SB4kfikUnI0Bz
d7D2fn1XxcxIara+wjJQyWlmvoMGyyYSigU4mzKrgyq3vCNxwPC3w25IBAML/Xd7DFjUuafR1wPi
Bd9oWqhaDPUnSQqFvFp07uljGziucZhQZArww7azDiEMmsr2JR/CmznBnCRjzdt2KxkDbPY7KWBS
XEwTBzSAe/5obnqqzqHuxZjtiN4aVi0v7K6yoQGk3/DH3SDcGFGM2t9pIkLmN79OeSm6F3iN1bn1
VWt2abvjnMkW25bW0di9ZmFQpIgjWQ3KY07janufgSmt8K3N3SI6LGzs44lrpneveMC5D3eal80L
87HNnBoBTMVd6ZKWY+ipi7dtsChWLJeiei4jXwVxx/hd35BldOwutdWt91tYFv6pz6Ww7mdd9y3m
GncsU1Z0346rcA/9s6PXYTsqNUn70NQzaSAGonj+/HA2OEURUPZxURn2FttSkBRUdb5RvzbSEm/L
2m3Pvt1Akf8QGO+Yx+31HjlXMLwOllfoeGm8XCWuUHv1a9cbcyJJVWObdrpUwcH2clg+roeavbEL
+V83msz90hZ1C906cOvHgQwabgTWm3/2SmviMYLLaLKNohrvoHY7bBNadYnJ12b0s3TKoO6yMm96
VFO5F7LsV7VejkHXyDFVaxRAlPOGG+lQtfpXbU06SGYVtCGrqj2v58qq5iij9d4gatrR5U9/R86B
01TS3/749BnhCHH7SFuv0q4s4ujCEmn/EvcjU/hnU+9W92/Z7IV9k1ZJGpz0tnxOw/4TtSI7jnhz
G1jXc7MKWAhwNO0H3UV05sFPq+ZQa9OeTgzTCNHDRTS/op2D5xJYFlgpjry2PBplsU+voFebcwIt
o2bEKGfPPS2l1U4fKwTikogKFdO25dtn1I3IOaCr1vxRkewIrjt3MrhXzbRGw1vRmEgxYp4KbtiK
DIEGNVbS2/wGfiL8Da46LoMWAaS7GoGRyFqKLxHxBCWt7I2Bxapo+kQJHf4uyS5wM2fqQjPGa8dN
PJjuStrm6jCM92sEWr0qf5tPjqeLayctXR28xhzaF+QmwHl6lQ1VkvY6zW/OGojfLEimBfEW1b4G
EgasR16wLNrkIrW9aikO3ubsEr2OBEESojVE1vRhTtitO/f6PNMfKmbcSV1lZIIY1unUdPmsMn/N
N30MBpsNINpd4q/NgZacFG+LGhNZ1nv+t2GDcpOpDfzmhRnCt7JCtYH91pu+rE5cbuBfU7jIYkwq
Qk0NL/Ean5skMWrd4F/lsPI/fEQ7eepFBjLMBTnU/rdso2g4GXYHpZSvlpoulTcBQoJwb04WKkZ/
9C0LP3e1at2keoC8PjirXeRPCGu8+mLIsntHB1UniFzMJpv80t/jyJt4YaVJelDmG9E+AIHkOoer
k+EPJsoB5B9nytKibyM0O3kLlOKm98KR2APKPBjXCKwfEPtZlW2dA4rTgzhEzbrouFucuf5PMQ54
6LOkqe9VBFb0gs8olMlIswApjWSc5FlbjUOVQd/bdSIbH3alG93COY42Bu2/ruEYiConH1VOg1gO
6cWldBZQHAwRRf7g9GLpU+QoDGNBMG8MxW1U1M9+sUX5fxxmrv+ngXm+g7ovM+EMe3nBIesWl47s
rzwmxQypU0yhlOt9tnLa3tXK/X3W+0S+GSTTvt3atfqpQqJJSsa9Vc7BASgUDJKvUlwXOffIJAG3
iwzzrepYvQDDPqI5kl3WOLtfPYXSo5SNnlDdJ/zIrsVCXRqWAYjtbuq/0ePPgPRQ2kpgw8bp1joj
fVSLrg0F8sxTReqsSUNgxGVmXndVa/9ajV1lXcrOUU5WM5F/IqJjVOVHMOQPOgCbXeNfDmOlJzGe
MSqYAGWF7OfYHYDzzoOZj3+LoS27bAq53xAiG/qVwyRyTrAoLtHMyNG6j3xGonLi26ZZoCh25w+B
g3WXUpO76tNWmu12mBiwzYvLmAye43pG472Kfgf9J1BiK+7rvlwkNZjjbFw6LEnr/S4Z0tiTVKO4
AcUSvjTQyUtSUBv8xyPNHq81shrzSQZGYySG3zLu+bXHm8PftQ2ZXVZDfaik3P7aSheCb6tGYE4x
17auhG7ZFdBY6Y5IgeqBxSZGqd6D21eetaTEZ/h7xk6BBpKBuigSgutsqpDWuQiIly8q4D2qgnF7
MVF4F2CPQj1tm2dQuQtb9830iwi3l4UKMjJ62FYiz1RGQkFrjRZJbmt+G4FM7IOlAg6gdda9ce0d
r6S+bsun6LiY7fILcYwDOqpJYE+WGmVgWkR5u58JpBPjgMlhzu2s9+kMT21w87u50E2ezkFur3fI
X5yA7KQSqqKmOVJnjg5ssl6WaTKSdRuCLluKYHViasLQJkrGuPo6tBymifKiKniApRTtoZws0YCs
UN9BVUfjUeui7fsVwQ+N16GY/ti2mt1EjkUTYWBBfpJYfk6dYj+uiBCriCkysYjiExlTBiAzVMps
JfwylIBvgey2z74uJR9sGggzaukOtY+Wp3SZFCvYK6LyqP0HE8wiKYtqf887dGmpPZqrvPBAaTP1
3WmlUGGytyWpZzGYSbdpvWZ1TiZ1WviTKhOWrylMFxik7W/R4TP9h3TW7v/YRrm1QMedntVT4HYD
H7xxV7oZo11t1h1bPyq3oeHbf3bkFKAcGJE2MvZQsXCoyx6wqeOfro6DRqAL2beuOUpW74W3c5y/
ZlTBlBMCok2Za08D912/y/Fc1/MwXRpFKQrzYl7Li9tEtnFAKkS7dePZ9QeZy0Gf1lFAlouB1Oh7
Q8dY8qvbhn/zR2FXCOHWjdONanfnyEFS5jEQZZ8faJAxVFrZaxVe62aMUCFMvXLfhpw2CMR+zvpr
90bdfW67Mkv2sb0CjTLJyLxyN2kv6/wy+BJNQZF7rCY3QtPDft8VbdwgIpRHviNoGo9wwJnu6EGr
6zQiZXqKFhfMjYllt+6mibihE9ULKMcs1gEonQoca83CqXCjdA92vT7Nlmns6b6W1v6t3FzTwDnZ
hnjKITa7417Xk0SOpGc4H3swQI4wB1IoeBgNEOG3Ftpi/6i0nX80ZlT8Nue5egIcgxtvS3AGlCgj
Q2494cMjlNyj7dBfCQE6OkIb1NDUdf+g6LRGHma2wxhr15gfZ3euPN5yIEvL3KRIxGKvIjF6ravj
unpqf6Q6jMPLql0J/85bMsbTXjjGY2l7InraLFP3INndiNp2wvuQlSYNqgdBo/h+Csul6j5prxPf
kTQRWyl0ENEFkVjlvtDyoMGHZA+SUQirQNNg7k5pfivEBdFprAobcHMXQXcUi5jKf2pQ3H3HeQkL
UPIa+rr+Bn/wviAo5JmCm+7kGZOVNtK10pJg9Sl2bVkeOlfDFGxVcdva4Z+mnu80K7t8Bo0fjjMK
0UPpBlMmDA991tDkL44jEZXL2gK7nrZTzqh97qC97hVOrQNaND8DdTAId5sL6KpW9HTxmSYaR2PS
MJK2vIycEYStVTSPGOilY0x28hHPL2D9KIN/RmR2ybBYS2IAH6R9PZkJ9QbRdTaAyNdh8O4EYcv/
fMO2EqlMBPYTYetHx0aFh+bHXtLVQSe29CDuTS78FHjW+frp37nULkrp2Nq3/CT0QiD8woBz9WSL
JaVfgMqG0azvgWLfOxjMS7B1PA04JtyrZyJFgrly7eOkeovrso/kf1Ts5llTt0g0ykbpJSaVhByh
Xnh3QVX4Uey1U/+xT+WSDdHk3qyp1dctFCLl9pjvRgbxEoXvD24wMuwkKI3mlPCMkUR31+1it3Kb
d8cwx1vAFgsX10/bn9Hu/Be5GsahHyr3ZHUl0ASa7OW2dzt4vFqNT1+54T055AFwsbRT067sezpu
5YG27hyVf09AyaKGqxL9T6husGVwLPoOWMs9uCFB4jtyF2jnbVyzPNJtWm/m+BTuwTbDlZVosYYa
XtfcWGAWu88mu5iuBusJf59j/CDwQRpZWsCeri0b6BwxtHl2HJUczo65pXaV/3NNs0o2WyJZ4cb6
CNcRC5RdlH+QthhZAfqZNU3XHhrEFAjaRXFyVkqDTNaDk8gj+1iiFLtO5MrGna/tr3kjSa2LrD6V
KrBPfmGEJyIDciRO9c/zHrRx6IUQUb21ZCSh4TAOutPcIhbNxXbvbMKIR6sgf6zb/xiG/d6My2uk
FNa06KCiQZ95nF6ioEznLjgN5p7VvXepO/2faPVz2fqnWW7vTLlXrxvvQXwPcxR+ydb7XRklkT4q
ONYjO5u5XHKmcM7RU6CLip/+RxIGM5r483L2yul9K2od24XaY4Kcr23OW0KDm+TfQPzr7sp3gho/
lkJ8oh1XuPO66rPz7RJacGHTm50PZUaM4WN/g8ZzEgWrwzjwZedFpuf+mfl3SmrcFTEnCaF35fw2
D6uLjyz8RT3pHY+dldJdcLAm8V8PyAkixzCKZGhY7ARY4hWLy21CMzqE4okN8OLU4hnfGiRapUGl
ilNTsN/ZgrhAu0ViXQKt4CrIHz0leOONCuW5d1yFz+duIvCO9h0vQWLBmVe5fcJscJkVboR9/b1O
3a9yJnlpEVc4kkskhyxc2VZx3HtgKTGRuTdmKHQ3dfe178vNCbFwbJCN7TA0cbXlINzeUVfRyfT2
D4bd19ybP5jQTuUCduQUY0aZwiUaqru2GcZDYVWv4zS9yb55oarx3qrKY7NABm+BA4VYzHliG/3r
qEWYIo+TydwudywbfhqEwT+9mkcg0bcNXjIOZxSspek/g3g/qHEDTkB+xjduNEnu7gdu+0MP31d4
y1c1iw/XZ8ugzwhQftdmonTY3O2R+OqH8nny5Vl5QYrVLLXdENNEMH0hmGJVjtjDvNp83Ib90Vs2
znCAaZOjpQMLKCY3s/GOoDc7k3P9LxjlM5PBqaNAyK9btOOgwS2EluubH6WIToGPhqj3m8+uXI/G
FL4zaMP4L4jad9l9Ft6aFf7+MPo1Kpru5nfG/YACKPFAvIB3EC75JUBS6TZP3g7XKkk1iK1qOzcY
dKM+TNtO/WoNNP5LfpEYonZ/uOwr5rHdnR/NUZy2RRJYHTxHO+y/t3HS9M1jwT+OAeqrbvfM3Wt0
mdHVBPate33oxlch3Qy66oZYKK3tKXXsLTGLNlvaMBNKv7a2f/Ra/V7lFVq6/A8JJ4mF0lqyk26e
TpQhTouqgPb3qyBXIh8BtPpN/NMKHxs8rkMcSb07t9pEfQKQl+xCHzd/eUHyevAW8lMnlInbcpK5
RWlMmVA0QMXdElMEFRN4dAExSeHJjnzSTzyUfKVjdLamBcCsOiNhuvbudg5ZpgdpTmm0DEuscvN5
bkp1bEaYhcDut4se2e+9urqKtaR5pEHojMsC7SNpfP3RlVW2VfMDla1xubQPxtqicQHpqPb7eaiA
5H1xET5NXGFzQzxt538hkB9oaonNH6Hi0IzHMsyzXKNCllDYhORjAKsT2MKLX6Pnar2z3Mebn++P
Nj47aIwriYRX0TmPNpNboinwmKNvMiNjROen1bbQQs1PZN+scdsvGRy4jgkC2xKyzn6UrAcu9gcA
0nsvlA9zZ55Hb3sgk+MK5p7OMnwsCT7M8o3oWEymGJGN/iANfSGs5WIhc3JBOrgh2KGqLKjENeoH
DBGRurOH7UnU4t+m9pexnZ6aFkC3nG7kdTwjoH3C/93EZg4lrwZka3xNL1UX3gcoqZg8jnpo9jvZ
jL/bQC5JhChLclSZUhA5Ql22Je9ok8UOM1i3WfW3znWieF2q+9LpHyb1zYYN1Nv+wnj6/1/urqM+
tBzth7Ywn8d6SppdfwyreRh269wE9XOFwtH2aqZVGzUC2KCdGpU3xPnivhi6/NiAYVKLyQYLYnOv
LLwvfWEekLHSmrWVQdxWiJHbMegOoNZ7VuEz7OKRqAYEDTnDxLinQZ7LuwpvBtf//LI4/OeglDdt
S24YGhayFQfigzDEl2NXS9YI5rkfR+EFj3J1KQOzOxOzNF5cC/uPtroXBzFL5ncyVaV46TrzsuQT
P6iELOn6RwFaEwerf+fB91MwOb9zi4ZZ3ZrcP437rjbvZbXKJhVA0WlTLPLY7sjco3W9ab1d0Ag+
qXXg/vDqTK9dVhjFQdilgHkQBwPd8TGqd657u7w36+5VOvAINTLQMajuCrl/zMjbcWHByNDR861a
D7zKQdJb9b78Q1+GQJft3S9RWJxUjuICwdd8mBSm5rYrPusofKrr7R/XkJ1oFVy7ZnzEIvbF2Piq
Z+sEgopWzvzGF11xiY2pUPm9h4B57tBBj/2xdkB0nGAJ7kpdlzFjUoOTeejk/e6tRjxs7d/RDx7H
cfi0pHycnOAYjs3d1vZHNepUN35i+8aXFSBolqGHxlMfkKIXP4Y8emUmazvgjlbnYecDjIbzvbDw
PxFObP0IOgTCYvUyj9v8TBqCcSMYz8ROaKMQa5f5Boy4I7Jrmyq1VTDds5zPR9gdINDK0V8NZtX7
/Cc5Sw2kvrvTjPNgFlfUvM+NiNBHuqhDXHshIRtA59D2ruZtmC9+ML1rp8Fx7nKsYG56Nt36pa0H
WqgwIw17+D0zKboVrsgoqusDA8jjXP5IefR2HF11zwLlxwonITzgeGBgPoOhLzHw8rmDFThaoUXW
msSROnAaJlNXaaJclRUL00stKciNWtEyd5W08CUGRYI3oU4sWDqkTquPh9S/hrbaU47LA+PVkpno
jRk/AhhY57kO5WMAX1yqpc2knH53yMo2JbBouM77FlZ1uo6jcRlaYga78Ygs3Ek6BCjJJCoo+6iF
YKsDjW10ne4bN0fFx6Xz4xRJAuR0Lq8HsH5CnFcbO7J7mYLqNFQ+wbc4pxyF+NKcxiZjbHXjH7y8
dTw0CMbJnJs3v2m+W1McSmmuKB1heN06ephHnLE9ZgHXtdqTM25J0TF9g3xkzeTJbAzLOfa9/Y89
MilZDrDX0i3/gm66dmXzNbfDf2axBI+Ysr9AGMPYXdbfWk3bgVqezxyGEn9g6lXjm08/XwOcfayX
rvsYWw8lRtP02EfptfEMNugEaRdj7WoRDpbkw6zfXbz/T5B0iIxHI3/op8B+7/ylOXujzbNCRy1J
jf32olbNkE6/hJNSC+M+CUioCx6kGYFZlM80mKH0QfY7m0e3tKFBJfLSN5tW65efrNsDinnzXEFs
4LxeJyNuZOQtSYPV4MXvOet8CaBJcioityUIxbX2QaJCvqlEW1X4ApDpHoeFJ8rRVZW0o/Vdzvv0
4sp1OS9dju5L53WZjXlZvja9h6NqGqfxtWzMzY5DElu+pq5Bokx305yOu19gI+QoYFeO8KMKULYN
B/C/khgrHGXGNg3HvVL5g2qi4m9U95uXbkL9j6Mz2W4VyaLoF7FW0MNUArWWLNuSuwnLfrYhgKDv
vz63clKDqpeVz5Ygbpxm33wjF2FwwkJqL4m2fC/JYp+7QrohaXre/zVTSARjTFvT+NFvY13G1yg1
xYMf4yOs3EXNiOd1aU9sN3dr7D3CXhscx/4lZYR9lFLQnUAUdc/OsKQBr2FtO8aGyxxYjrB2Mat3
Y6HTD85TPFZH5aFDvfecD0jqK/Skv97tfyahVxwCzp3963Ir7+IB7WReUH6WUtJ3ZJ/qdkiaPEwy
ni6ZMHY4Wd+es04ft7ZVEGy14ogWiHrl5d6uPEpGP8jo9qrhlrVpQAsUawuH67vWkmbX3s1lQtDO
nfrDWFEm9wnAKecj+lm7EoY1XlyQwVug4t0motm3dkjoP/Z2hAGuBZi25slp/fSEvDE/+4RjrvzG
yCPi5YW9xSTdptXXwoWXTiicaMohw5OMR/3EzJJts7pstwQTta+RT4BjIpue41S220jqZugzKb23
PPqHnvjoPiEY8pwlXOgsR2u7Hdz9/MRm4eysSj1ZF1VPyBbX9F88srwrMKsmoz7a2/yH1vzaCAcn
TAt103orIvqhLcYzrBQvUGZt0Y009W0kbI5KM+71z5H096bpJ/aa5Z7xE+mLHZi2Q+BztNwNVaDX
+C5vslZJv2nmSNMaS4UsJm0xUoO7Tvn7RUsO9QBpL9WMUK/ckyEcbt4M6em4ceLswV2Ylqw4h6OZ
1fk5T++4EF1WzDT2QL7E7Qjsk25TRtHy+I1+OESE8ejNCgbcbM+KD/TH2uWLb7v0k8mjrwoA0ivD
S64EGTTwfppYmyzvW/vyvv+6mH4Xkt6Eu9Ebk5JWtx94Lu6aitqnyVFekLBCgTf2QAN+4u6f8/Yl
ARafqf70JzU1/G0K8rTGUlwKE8ifLvZGC38LRYeMgKs9zaJ6LEf1huxHpjPGFyZlkqwSFkzMoj7T
sT8LmyCM4ewyC9CCSyu/6LR7r3dunpzIaQO6SKwKMZavupp+WpkcJaqcaXLz9DpU8HRGyWosNwtq
R52FW9dBx7m5Ngz5aIzNZx4TugH48jYQWLnC45lXdd/Ya63J3mU8/xui+lxOenqIyum+0ZydlPhr
kvezYa1ca/T+mmy4SSSOVaV3Q5CNxYLkq16M3JuYvbLqTL5roLM5XpXVq7UQ3PSHmuB6vjCRstzl
mo2xv2omou+1PiZr1S7/6GORjDOpHiB2ySB39SJ0iyVe26gqQeZk52WwPvD4GDtmfI2h26DtThtc
IUAxoGQeKmOUodnkMxMHSnm2SIuvhTvuE6/2+BmAlUeY7EJoYa2SAH8tuH+5nM5tdrlVqu0wDNfl
nsm1GBxXXJ4jXgvduNYpfwfSc26WLk8+izpXlNWqQ2Rxy3QqJPuiyq8UmLSLZaqnNpptqCVE9P2S
SN0Y5aG5LGRpo+y4UDJfL3pOf2gMoISHojM2lGhRHpNrStl/VVfub5IbkO8H+dH0DHOYtAeN6mrg
edXyEJWcCZHoMNbT4xCN+spvrbdM85yQXvN0Md3qL3KGYU9U78G3JipyZnclIGEjONoe3lMsFb4V
KHrTvJNWa/2U1fWTP0E2ccv+u7ZdNmTABiG/Oe01CjlrN3U2URFrG9ocr0UKto4T0l/JzrWRgsb8
YJjLh2XXXzrS6YF9d5I8GPY+sfTHNiFMlEHWENNbn1mvSayxCFE60ykfbf4I4ktgD8vylIK3OCtB
G5IG4mGZ01tckDGu4Tih/QHCrlgocwCXeQZ02eOpyu5E7x8KB38L/nZ8ng3XcHeXzNlbK7ogQTmK
k3nHKXh1x3wzEGFJEmqbBqVFOpNbyLOHPpavEXU1ECu32k+sLZascSBIm5Kzq+4eZX3wlrwInKFJ
ViP5ktmbfhzpYEKk5oc755ch0z/JGgSlM/g7kmOHWpveNCO+kVjENx14/nyTF0ZHUnqbz95tcpez
9HnePfel8Kpv4cQfEeI8g9fMbTbTpnWTmmNQS4vOppMsG+VwMx/jnhpO473xLyt3jZZ8JonPGSuf
S+6sKDf9taz1vVHqJwhP58ptn1AmHwqneUY93PM4fnsGlrXNN2CVeP376Mvt0jTgB4qCjNl4nuzq
Wkht7WrRGw7YLmPqQk8gFKDKa2QsPFNRll6Y+C1ev34aWEmDUWTbv7CEUkpgJSLZMMiwSuM86CdK
SZhwRdCWKQ9Xl+JoOOnWaJNmbXqd81RbTXy0RGqtbXihfm7g9/mM9EuelGsQVEAv8CBW5jD6+FNu
/zyDtVoZi/6U2Lq+nXRaRj1/bF0MKR00t7w4mUcPs+t4yvP5HPfEE8vqUo+UoJOatlSdeeeFXZl6
qx8NXYaOrv0Yw6LWMzQDc+KAmElvkEkbw2rI6JXQpPblgzCafi0QJzBquHxwln2U8fzi8Y5ijZJF
vcYvqAs1zndjuFcrtTbwhKjH9DbjfwPNqFPDfWrWP6bR++F03OSa/ld1+rtHynBlFc1TmbprUXYX
ZQ2E6qSxJlBwYwvQKa25pKNhsw/lKcaL39pyue8/0HF0LKcJOc3nrX8/TcxB/etFNbyNMe3oucCn
m9kuF0TC511DSkEKoClx9GYl7JuKysVf68virQmkOA/lYOQPo1PxeVr211R6j0Q03xzBemfhEuRF
i3vNfXMdReZvM5GM5aaaaC7jOCvsM6+L1zQgTkxJGGWSsnmCjcrfhRbJsl8G3cX4SJ/VDISDSXGy
55On2CqDuREPZVA2yD0JJ1497fPafsHq1zHSDBG2GFhhn5Nt6VR5qXXKjkS9H73JP+fKf+dVGq2M
0fkx7eyGQWgSF9JeVT0/9EuSU9mozDD3SXcY+GKax0OU9Yc4kmE5dvteTQejyw5+oeH3ENjrvVur
TBeRfnio+M7ydxIyLLz2sbR8HkIZLnkcat7wXis4hsX0bsnkjck23Xsm1yIfaYoCMEKpKGfahJBm
iNBWiksHW7hTl85G01mPem+eeZtQ/KN9EI5S/qvp9QfSnqYAgefGfohfP+OQXkQ1r912rMLl3kU0
s+itiNW70ttXAmhHmEHPDhS3bW3Rt+xJL0gDqbeD0b0m7Q1/umcNbDXcW01uE1r2susL/7NMzKPy
zcceihK32pcu68hcdjy11UyAYDhy4UBDYXQ9d239RVI5PVZk1Va4Vs5OA3kVWB2EuZH2ZazHuDf4
RjWPQz+afFvVC3f+D22wT7lr0wA1ywBVHHUUFfORu6B4FCUtTl1pDgVNXhGc3zBVGhtjA1hB2NB4
fkgTbboIjbF1FPhKmTYe7UIPZrd8Ty2rOjpUd7lltaiKIGm/8RIwa1NBDMp2KCYXa29J6nUeLeNz
R3uMTQZ9+sK9IF+33Cc2g0dwv83dYeu59dEgy8s+nObFZZzbEj4gpVdSwPEH5NQsR13uGmTGXjOa
7ZLAGWvsch8J57EH24JiJqt1WWX/5Fi3cOfUFhVw2Ot6dcnQ8oLWqq9A9ShHJumNVOJEscs3Xzi5
7YOVimtZJbdobE9kRV7g6BydlrCrnpTu/fxlshHkD0aL110pUoJwKOcaWJ51ZjpvXABIWCded3BM
wijmMmVcybU+LObpZREZNACKFFUb0dnwn5hFP3EStnYfP9NkCI3K+uxI8CSTv5kL96Jb3OjnWm3H
IT0Q21qj1rzWdODKDsCZPw8XEnAjo0++RTwL6Tlt2Rl06Qz/zUrr93Zyv9juE5pjRNUXDEPHKWv4
176dnsqyCgfFsr28IsBXdYH0o6uX2q9uMtAkVXazSxpwbTL37/Km1e4T19uSBmK06rwpzGs5gpRW
46rmKha10UUfnBN5xK2oHWdTpVmDh+Juq0JfJTbd18H0JvR80kECTFUyaLfBm49zkT0bi/0xZ+oX
yZPY1iT2HiHWdUc+NhX132jabxNGyIqT9HfUiRuytCkUVFToJRB4wAtf6e3yXvZyJx2xMaS4dhkY
GNHBL7RorrKU7sPyqSblmN2In0eOJo5G6R3YT15A/gAmYIxEAL0RjSGBc8aMG2CwhhLIUW7lZ0zF
M1k87AALJNjkAFsqvtqeZJjT8jUA+fkK/T+YOTbH+b61zD0VSXxmtDRWheff0MG/otGZSVNlLz7R
timHiUOo7/4oV6uoEz/RyOqhdjHrICW8NcLbpBeVcSnQTagywPKAlK8ac/pyum5DpPCevp7Vbup9
+CJV8hczaCfVfEmB87C4MNYDryQiq/JjZU0gA0Z6+BYb39ZzPv+bauhTJHc3EwrvXQg6ERNauI6V
fLuZr9cSBhqgN/XTTbn/TmymOjSZDVcxz6isy8mlzt4/tUMDeEcU5KB6deE+Sm8N6cFvy1eyD8hc
Y3HRULUqzb0vdPQkSr/7lKf5u4mUO1U+IfF6OM30SaUCEFGX4ycbPdmiXh7p2VJXHF7yrKkDI0XW
M1p3N+daw00hXdD80k/LG79jjwN/KhX/kPgaep2RnXk1Y0inUSdgqJw79GVTTERH3WdeDNuY2ZI1
2RTb+n1s1TnoLtq3S+6EzWgcs6UXQVkMB6/94A5ELaoJKT2sFYHjKP/W2YYJ9mR44AdcyaE5JkAD
LSkuDm6qo3h09beUq2pqL0CE4rM/d6A7ePnXzspQ3+lSnfNi2ZWjtXHZ+EoGZ1ePTF1+kFBMSIf5
uJRq75UanFpjswxw2GxS01nz4Wp4RLzfC7kcijS/SLZ/uEi3XeZtnAqQKCaKIzE9Yo/vBuNWvfyx
TntbqDlEVj2N9+sRyYDoeVnUwZ7MN2+uttY9LstcYGsBbkyJm++GQ8nPvfj+ulNaqJvyyS0/iF0g
/o4r2Jaruf9JEn4zJWq9l3y4CbcvrKXXPo4+DdQumdJ/mTce1M6musZsRJVu9zp0C6VNcrbDqxtX
W4MBUtFpy8nSTUa68+2HiBZFCVLdqn+8nq6Wae39+q6HYp0ZfRta8y2Khh2f3bPm+S+Z6/6bymWb
qeU9kUT14iQCsgPcR6VXMh68lNmQarX8nYtt4rzHtXkQpnuytFOj89AYxwTIEafHGpRqqBn9sckn
1j6JoF9Aw8Z/UQ/OAnnPBImn7ttW57eymDUaIEytDj9jmqx7GoIGkkTaVidNdR+ZG++gF+FVTBiv
y5oL+mae66OdwI5My22DpOhlX2Vvn3vLOYJIlSn2JKgxgmb3iu1WmK9m167MjqcXFbCXLeyD5KOS
+VNsA3RcOnqA2cYg68/7ai0GzCHzjxAE7hQ1LSAFyWcdfXSzDPOcBYtyOpLToHHqvcrMCaTrk3ts
Traec7fs8EU2ppft0E2XhA7NjGJBqD4lHTji86FEk+fYNxabZmg7uyRuR2cXYWqwVQDzVW77agBW
1m3tRH8sRndj2Y+FXoPuIwP/KZq3FH61rf34c7q+Jw9Y/btCloHAQCYge000rgX6oywSEjVmaIL8
tR1+w8DenKmmkIeqwAM3353e9C+rPlTx3gzT26L9+ff6Om/u5t5mzjzGaWZdn3RAzINXr7uRGlP6
Ju2/Ov6nhnZXGWoNLjBkNdbWvsMTzgO9X+y2MfoZjTho82/JT+p99+rXtfd5DtMPlWigWVHGZZjp
QT9sDbFJpp2PrmNowZKMTwyRA6S82YFTNPzgdRzLwWbiNYO7peji75rk8Tp6crSutz5NaVddYluQ
t8TZ40mdLWstu+mgW3RwhvS6QFdATyHoyUmWb8X4MkZPNQJDQ+gn/lrkPwekEGCOXZXQ1KlItMV/
MbL22FC+pMFWizO8Tn5t7qGYbpX9idMZTN7fEvechPbWsrhZllz3irfeOfBdtHxv0zJRecLf5fMY
WEQkKUeEDgoLzcaXsbe2ytL3qv2DhLKuI7mpAbe5qgi8jiCoF2+lvzFrQiGjf/buv9GUYJpyL03j
Q8M6D2AyCN+tXf1dJt8TF0+rvRbds24iNRvX+5L6Nv/0INjJkeInkPDJCaHgclUCHU76krtDLTQe
ZA2aETMO8jkz+LEGvcRqVtpqaut5OknoQoSTIDPppO5Pu4jtPDUPPWBNx+X9CmzZ6/nwkqs93pz+
2HYJgkEViKE5+LF7kjrCjUfv378lzGmNnh459/p1xTpn9MTX2nWPrtXvfLhuYqRjVseXelb3CEYd
M3/fCy00xXGd6ovdm7ioHOZYdK8Us1kdqs5dZuyhx+7idHTwb50PE/PiPlBzt+VCP2cIGN70bJrE
cbxh3jt6+dDH9Q+v4I9YCb7XjdjqzGd3ree59MTJaFLIIiNIBtgrRH2OhAofxkm0od1SHux7/RY1
8xGqK8Kmyn9QA/NtTlh/7dh5EEP+Ss1+18lmZ3m8OCze6FU1bnx9+SaKfO3QC7ZxM72RkGa2R53j
cxQHX6OJl3Z7MxM9ORXn6Exe6FkuOUMy658YYZx1ennrUvfNTdJDT/cBo5sr+bA8uLp3nF2KObND
648abal2Xful7imhwXLPah6uRUpsqIguxJlJLTfcL3MjhKMUAs/eqH4qVmMvT0kbnf2Gg5wR9lbx
Pu4q40DpaDfb8AhBEWfashOdfJhMKp1UAkgwZWEDoiYQ5FfTADoIRV0Q0uaRqKX+AQPsHp+KBzkw
GmOUHGjmZ/A4yFjCGjCIlK98B1UTsZ5PcJITVoccUGWUKYVcQeIt6Fj0tf23pKZcK0279jqyYDk/
DhIxw5HXkdWxvWw+RRc/6NEY5Ka31mdxcHLWh6TJfrHmoJjSH7yzHxXjDuqkOz3eXKa5gq4Csk/L
bxT8Qri1iNvqWC6IQ+hRhGCuTdl9OTnJu95Ca6y/+oYEl95uAN8Gw2RTR6cGCHhH47fLdAvbe3Pf
PYB+xmvEd/IjOdx9WSNbdoJnkehmEm1GLT2OJW3GqQq7xP8u0vGS9O0+giu9Xgrn5mFBxlZDY0cC
fgF6Y2ER58NZTfSgOn4kYT6w7f2cI/MTb9hlhrmngBdvXfao3M/QzBq4opvfnUj34yAvWsPEncS0
PfqNpqmVx4OhuujRywtK5eNlEvZj3Vruqizs3QT/1LMRTSP7SqSMGGgd9K52suv0MFvQOs30L/VB
HNFdeWrQJcFPcyyTsADmeGD3x4o02kbkyPn19AVOjdC9/9BIbeM2NZdI79GKyIW4rjhXzYTQBAp/
Xer3ewMYIMhjOnnPGmomdxzmIN8wciJ81DoC6RAlRA7ez+2yaxr7gsi262Z6R1O6SSLUqZjrCsLe
cWaprmGwWKaYv0vVP8K3ecraoQvzChSSJB+Ny0eNN6A0uCECTkInWa7I2Mwh/XDOS9rBVRz9JXkO
zTVjBI+EeBPSGKD8eT/FkG3sjh+CuN2N3VGsveoIT/NvRqKoBwZgajDbdPI+I946kpRZ0Xs/nrpT
LjLQD/67oQa6oW36B3qGUKpaVy6a4CRHTvGkxomie0XS5Mmzoj3M2c0yFdfSgT+iF0SkSHIeEXh2
ysr/Fcl0K2GW0Qa/OdyuCr0v9rPB/NM3E1eS7pQJ+oGNZ4K7rK2XhRT+Smn5G6lmckwliWwNmQfn
uGtvrdQIBkwkBAhXMC4J/bvX4/xoWuSWDGSEssIpda1h6+ijDtIcX8BpxEfTFS+xGB+bBZHWXwgj
3hvB+Gt0Uvs4fnTm8cFY+H80o+YrdgX3tk4eDe73XCHLcmtV3AfLnky5N3D4Uj2j51A8xZNnPleR
fJVexNiOKr82WFi00ryk3okkI17tg9/kWePJf21r7zeGfi4tdppO2ik2lpAE/y5W5OxtsQRUdIKy
Tzc6VLVl8B+8HhUrZvWOnHAC4O4dYwg5RVOJx0R4XyZVf0wEQsxdRSdg6AdEvvTZ6OyXJqNO6kVo
MC6v7sYSAWuU/s0OXp6ZIZ7i74ZzLvYJFJ3C06wVELjnRrO7EHJDt6H5t5vsO+WN2CWUsym5DDoN
linVDlOS1buaQyph2Q5JUh+DsdA5nsF7MmJwE8jT9Mv1tFCoiHiU3gUwUSCJKxCMxKWfgSsCNUjs
s2H20GykIqmW7ZAPYLyN/7J07jECzH2xNOFoDZsMt9wCxsANPqM13b5CCbzF0PRoHz1oQ32odPHW
iYH66LBlbIrWg4uApE3PMp91Rnh+CSal/5Xbqs3YuK8G8+uSz4EkfYzuBeTWtvcMtutMUxHNHibQ
iTir2WBfUQo2yQGbT0Y8w9vA3OFeQrBL6GCxGBYpVOdHb+RKYNF4wTSznrxR/pWOOjJ9uuz6kguO
gupCIUd9XYriUcwx92TSPpWatiUrrGCG2i3SRulBIK+9bV3LPsj99C6fG2+524Igaa0zAikXMov3
mlXj7rIHgBk0I1zHL341ddYbucQP1xk+uZVfKC0+yqXLjro/NmvNBjqkjNQMa6/8LHL7l7rsxH5i
ZpcyLxXN4Py5GSuFAGeezR6k0VzV8e6+xjF00+TTcjuNqypXTDtvz7VwXnRBNnS0u89icLMdNnUb
qGmqg3hxUeWWjZZwjYvzT7JK5SrNjJPT8RTPeI2a9L8nUf5UPYg8jt7NoibmmzuoYbatcOAdgV4r
Ll4xi7Wu+8k26twf9A1uWA6oJyRNpzpmOpJ902JR5EkXWpxU+Kzbasmf8ilfM/mc0kmfCMACi0G3
urlt2Z8Wbxg3hhZD4zMKj4wNdSMiw7yKdMIj3ykE+kuhivjIRg7aeaxJCMdI/5npwe4aBxpBUztb
U79HhnSzZj6o+RxiRtXZHdbEQiLekskVE/yBKvQfhR+uJ4sHoQNBYYo7UFkDjcYUPkmjKW/VRtY5
yZwIspn/1BWW3Dajic87NePes+s9kHb9gpehn4Fp/pLlMDdDLcw9/1qg0NA82qr/Hrk35zoHE3/w
yW5iM7Q9/67sjpQ1jBE06UnNDQN+l8mUfQMpAQ8kNxIeGwoGvRPQd6nFpoUkikCT4+us1JLMt2oS
iXWwxsYn1er0s89VQydA03k+c6lZTTYWWFRgG5CoSfbSrKx8S7YHfGDDb757WHR9MH5FhRch1ZSY
O7drJIM62pQVVp2Zv7W2bCrcQcv8rjkdy1Ux9+nViR2zXSWmPjQPYhqbB+n5RO/4Nhx1FmH26J0A
7hFGehRCO+u6L4+3/L39UsNTldBshl7QjBxTh/4CPZYT5YyUKIFDmkkTani0NQhwHHwtdxX8bkyp
Ij/UczQ8urbnnDT/ToSkMbFySiG2tAIW+tK83yfZDCEYEicgamaD925aFsKRIR7YA8mNAxVl5aVU
1+Z+RuNTji6+pqGSsH8LHZ2fX7EV88bQBSUe21tWGHGGEQyLX9YBiwSsKIznrrnH5r3s1rfpcFRV
47NBTPPhkRRG9A8zt9tmFQyQQbYCRvec/7oChKXup5+qJefIMvhm4xdwVdtsLjYOVaMrF2qYsja/
8zV0z2U8eXUSj+tyKJtTa841PW2y5Kds6DUeu8Q/+cRG1k6cDns41QmRdTF+1L5XBVMn1ZX1I9YO
zbA9GxVCTT1Cyks7bKa2V0lYauNPw6f3ZndDieNXKLEda1cATiM4HzOCPrH/xgO1MFbGi0OZaVcW
Vb21TK5tqQnCD92YV3ANYBXoW30nCMT0hLOhqF/5Q4C9bIKf8kEHf9CtK1iK0DE8Un1FB9UGtAxm
/sLST6Ku2q7pzCao7drZJJTWdlkfF9Tk7Ep+RFWcX2yS3tta5ua6teNly9dLe4P+v5xj1/TOEbPo
1slc7qaVflGU1/c0F4dvM11yQodW1Z+0qRWPICDHp7HNc+4ambjQDp5jTCYbZgqzs+TsNbW3wm3M
wKuipdst5v9Bc5+V41TqaUd0HcgkAMvFiiCTqYJ6lsuL6Q+Fh9lbEh3oewtsE5FnghmTwGfuOxGy
236g56D8oE3lP8PraOCC/SPGwJ0PPiV9RMUk4Rri23Cjc2tM4jvKKyt0YjvZF9J0vzFJ4lsKpYsU
aTpZAbcasBiz4Rj72JUi1Hl/19gvGbgB0kD+EoxyqYHLturBX4xy3/h8P2pByGMUdQmMwpzbL95w
fUicdnpoY3LkbEhCzYFhTRLfoS0XL4rUD79Jkq4kUK9EYLO3xoDE1HQZ7Tyz9LagcPHixzjWTuwa
GhnuTMSPzMAdNAw9fdYSgwBXmVw6a+GUVea+6/PPLunIxpd8wl7SEs2aQHP4pLf1NHFO3RSfsUd5
hSVcYfLJCECuHvSKDqEW39EuNkSbvBXyofImeqyNGgM7FpeYMDTXRv5r2e4d5rYu5QDpoqkPVa89
0dNDBugLUt4OAJyOmCQGWWFREKHPZ4T1WDyXEUvYewetybkiIf9TPr3glTQd0HYDsN6lS95ZqvBC
xpkugXu/t8nukV7/Uz7TZSjn9tXx5Jc2MY9SxlI7wx+/ULcFQpL/UDrRTdN7Kyg1BwmrAj6hk2S4
CUvRgaHNHFY2QlfNcjbaIB6x9LLvdxPg7MrEwZvr9kHo+ZYx5DPS3T/82gjqsJdQOanZACEGlqSU
TD4wUckDD4DnhGWkjyb+AUbKt6/J5wwEPK2qgNQyfj0zr06mYdVn0S+x1mffiT9jKIedRnWo459n
yRiRHwd8TN8oThB2dCvHPtLmT0iVx+hvXr7z82lDxXjbk0Zih96j19EKGZeb8nAz8cQZCGS1K+co
39oT5YI6d1/qxSbBgeRfkmMZxcDZRTMf8510oM9CYA2NEPbIDvYHBlmjzytd0dvXvMg990q0awK7
AKWwsQ6ODghLuMw87SyJzbHq4tgOFE1K65/d21vSEsXGjLQVx08aknQXQQu0Z9M2QvtHJ0oUF46v
8dsnZhcCygNBUg2psJBXLSdwMjC+C5EveCxW9JAXdvNZRJn155d3GV40UDEk+hUAZylXhKiMTW0k
+u7/+01L0fE2xCWnoCi9TRxHBUj5pcJJ0Nt9Zd5LV3L8VH5zE6zmekwNRPUG8Nw+8+2Mcc0iYspu
BLXNGh+YHQPOtYEwv23Jvuwtg4URme5mv4lf0knG20WjzAREVRVznUuHs5GWxt435ipsnCbZROz5
YNUW4df+noscvcr58geV3D8qN8AP0jd9nOWXKSZ0TKK6LY8a5u7T0HG9TnglrjTdq59ZS++SRh/0
I1XjmsO9JR3Jx4qWC4lP5DdvXP6aWQPm2Wbmd+Qk9kJ+1cHbThf7trBp3iNR0YtjEhnmG8jz/j0v
yvbcu3WU7xzBQiVdo2Zes3PgsQGdf6yQpd+ckai4KEhpmxWOFbd/uVG1HK4mqFYmXtDbgyprPywT
EW801iSh6BPDrNcx3q+9cVWMprY4vftgDYZJ9q/ULywdGDZm1kYsL7NJIw9kXpnVqS1EbW1d4G/4
jz0391c/G9kIpcamC9ScGw8kxT26WIJQC0sENrxfOUCq2TxYjuft7XyQvyNv6Ws09s53EUv3wbNs
d1/hGz6kRvVeG9Esg9E328D1Kyb1mv0t7P0haKuzFpsWRlMflwp8RlhNSK/wN4xDXpgufQgsH0/i
Dy5lZSeBWXRqAnXfMOrXqnv1C1pt+GrEzR2bgV9npg1NBVCvkSz5WQGn00mWMtezS8T97h1slFWu
lQtceECf36le4Q6SN0JJSW0RjK4JbN/kcgdLBdD9KKuMgA6vZ3wAxvBfAJWfGStI1iMaxqaNBrmn
fPDL2aD99v7Y/bVyrigCGtW2c7PmODoC24N1qDOZT0feB5LU/hghJZ8jXi0PMSHgnWuaXCTt+/tD
Jd7y4MzZ9OpGQCAav/opZPyKyIlpELXquasmGQqSRsfRnxS7U4pWFlxRcvk8VZnjrwc5Mb60zfIJ
4LreOabqP8Yxh7rdx3DWV7ljgHxcmnJbwVbINnWh+v7A8+euFan/DIw8Rj+OHiecApW4Y7BRT6ky
i8tQ5lxaecb0Z6yB/H1RZDSx9FJk+9LcDxM2SxqzKEtr+y1GlH40NctbV039bhvQ0pqpSl4AukRB
yf+4aVx2PXkgfO7Qb27rdvvR6375qMaZoHZqq03cEsInXT7sc6TktQt2kmmfjRpaP2Vr3UrEKZ+X
6YZoqXHEg9FDxY5Wlt5mgRWl2onWTbUmqoFgnhR8ffg02D6IJ1lSCp0xQin8WsWbL9kSdA+tJGfb
KdJHRSjzRXQN+9+MKgoh3BRc7/BJyfFTyAL3s5ikr3LX/R35P952jiq3fWKr3yzCThxZi7WjMT/+
x9F5LDmOY1H0ixBBA7qtvE9lKv2Gka7oDWhBfn0f9aw6omZ6VBIJPHPvuW8EF0IO6lAp1JCJ3h3p
5h/kmfebrEFIouL8sa7CboOMhMjvNviD5SzwUXli3wYmaskOa2CpAEaBaqyvA5XOPojM9uy5vNoI
QRSC53yUyW/UY/ACSgGAEGNvDsgSZgPEYzZ6Ghpw0Ecb08NaOg0+Bug+j24IbTDOZLqdVtg2ij3j
/+/2bjYY2n5ccees+4QUU28kznnW9nccjvVSskZ4Z3iJqa5MVuxE1L+y7eR6rOaHyo4eerZHS+BT
9QMhRnLnpcJdOhTjS6PA21iPao3Hh8ShonL2vjAe2skrz0oUADxnQLGJie8gK9XRhjWxtiKHum5m
P6qiWF9IZQqY/gQYafIJ+SZzjuXgzuLRrrMTkVTWkZ5Sr6bCDNFzShjMA+i4oC/GZTKb7F9CXHwZ
UWVY11y6GzP7QmX508r8OXQtbpE+o2vP0+8mGDEYFjsgVCDBgvzse5xjc+aelZX3JxF43kMMcnCj
yU6+BECaAEVSwyRp4S+ljE92ymbVLkIGFF4e8IahJMlFbC/LsJ8O8ZQwSs5hUJkWi13yYL8TZlOr
3EFZlRqAk2Y84HpE/Y02jgekQOJuISiKgAVP/XNa9a+G4byOVvyFoPdS1DV2MQE2GnETMUth+O77
VK4lm1h+PfthmiVRYoG8DcUU70qXEbjvQioWeCNITrCPAAzcFVWntRRcfcuuE5+e2f+bOZFgAmCT
9dw229rAxtBWmkRnQeNhLO0Vw0FZrveBgc74InKkZCTBo923n5EfqW3kwo9dDLpJT7EIfuniQv6W
7fxXBO7AKri7eSAWlkbfdNzAA/vrrGq+OoS0y5gaCtNm/FoyWlwFaQSpq+qLtTN0V8MdsZRRLmic
ESgs4RTWJY2GO81qy6LmT0/FLydzSdqgurhR99641meclDfhmH8QPE5lmnzksNEIwvscOpRh4RzR
HItum5CIoIKaimCcX8XoXG2Fh0RRH6LmOSoDH3xfcxfIEfqMGyQv2d29WXgZ/PI7VL9MnKVf6+M0
jUR7SNxDUpUIFgzmmcoCMuCR1zTd1Y29+DIE66faGLaGCp4JG5WLLDCQfiue+LzG/Fb34lMnIZJd
4+qlHrqJCrG8mPiruV3AskA06OScgel1UiHCDxS8Yru5SqhESOZlvAtJST84psu4AA5nCJFUPfRg
R9fd0EMryaDjTRYFd5Sz+VI2urne5jrJlc38MWb/yvhG/YBjexZt/jOU1fAzxrrZOVb84RfZAxgC
/eMNwsI222jU3cFEARcNf94YfszOaK7ow+Q3g4FH4bp5xbzfG3emmB/HuAiuKhEEs7pCPoeYD97t
RvGiJKN1uZvcF2YGyR5rJY6zEpNN1vtM1MPRx43eRPBqY//v3gaujIKEmEFb02nyy/Kp7jTjtxLr
WlRBCNflq+9l2Gsbt9rw7Pzq0buFAcQtD66n08trkLECj0GqXKXBLo5WnlV1PMKJ0OeYh2BXeewY
vRx0j5+zNBVEUdQifc+89sObTfnRJPMdn4cqUBPUmZvsdKkgnSUIFW8z1UaF8ybpaM24VxaJyLyr
0+p+UwN22VSBgZnFU/lTZerHtMEyZ7EbwwfVbcqI1XbTEAPldDFkARfjeu+CnsPJ0WxibJ4M0wM0
GBZuHkST4/Rmjsq6RqZCV8t7tRjcLOcnYKSOp/RUz0ZH5qsqt6i6sCk13sF24y9YsU/AWk+uKBs2
PH64wZY18vX3l2rqzkFrYyNxpo9OVqAJCFhUAdzsUulgXXph8uCRDsoWeLKXjMT8jSFic2UL89bC
ht/geaQXFdgUmMDtJo17WHt3j3c4/pXGVABcVfQUcPhr+n2KToMpl5mPEBzI9D61c3PpAgg0+Vhw
M2G/cEVMlgT3isgjH3EG9VnuNN0uoVni8ZIPxBUny86CqUL7mPL2JtS/eOSYnJcvtdezHPKbsygx
IiBgLkEUMF2T7H7X6d2bScjj85RLaq/UB3JeZe6jXTntOjHdeO/4TrUidYDrQzs3x6KarCXXm9uK
s+WMkMp6gn9LAaKhHslzoMCHRzrhQMe28UJ4DiKlfKgX2pW0Ec3MXVoR+HKXwHCzrSWT+HUCR26p
7AndcH1fSoZzcgAoz4qPumDZxMW0a/Jol/gej0lXm9iO7nY+J36bI9/dtCrGDCsoGLbOxK4+0+ov
6ui/AhcUHXGO6ZONyHFjqaZbD3fgBy6ET0Uk3aEXtVq6qgbyHkHE6khXAKc8LyuUzqriA8VI4Q/O
yOgSwejJy1IN+646OB13FZipJ782vxCk8C8h8RJgbYsC2Jbt0SynHeRlRYVZvpZJ0xAKkeyN1thp
7O0OKSzbKqrxGdjMOascFEpI9kFoO2AtFPvm2cWyL1Odr5q8c45j2f8rXKykILo2WeFgEG6/TVdg
EXVKF7Wo5y97w682OTQLllQZ9gXVoS8waMW7UaIfMmzsrbh+HnNwhkcWuS9xJdQ6Mn36orwDYhuS
mN1YV1lxWxtdRsI5qQOMmSYf5K0WZCcQ2+LMWny791vMyUMW7RlJfAFTOSRcefudDBmHck2OWE3v
5JRiXHYDegypZ3+Tlfj9skn3qyrgdQXkdmmQym16HVmPwUgwTY644Ms3yJyKeJpj1I4SHIHQ3tH3
GRPZjWGsSmvQ24aca8pytJnzgL1gNkeEhmGR31jd0pTauNQxozAkI0LbvAjw3CcQeQz/i+CzVcNH
FKZEIznRh6fJITKhGxotzUd5R49OdTEzrBmRCJIpfzSwjJDA1z/HxRBSXkTuq1dzf6sZH1uaEzY+
3Ld/8C23gcXuOkuK9zLIMdo2sEokPk60jeBY9C3PA3fLd4gszanfwqGndoJkaxFnu0omG58VphKA
Pam368daPgnbFgerT8v3toL0ZssHDEvftYGu0sNbXvdSHOjJnI09mK/Ef95awPpXCJxEpaSiuqmA
SHdVeL+NFL+6Tyx0Vw52TqfaYt7Qe7jcW8NoxLqVYbUWVDh391CwS6VrIwO08hXYKdaPduotLYP8
MLy/8RLTP1QbSzBJcZl0Dcp8mHAlnUMCKSlgB/AygUvQYJu+dkj+l3EK4p3BE7EjHRGPvQdgKY1j
ftwgJa9chi9GiO8ZLPDuLvVYzRAWmGimL5UDBSmqTNB/bfhZTBYcviF9t+HckmeOGS3Oy9vY6JsV
4mDI4xvXYPngRflbZ1nke0QMhIryIEGhMZoeP8gxhFQAMIdoPTQ9D7b1TvroTpQt+gmC8FQGSgUo
LwZLA6aaNyOTmO1Ps4dzlKl9AE6+jQn0Q+ajmHaThbWMyD0p+IATM1knUZSjGrEle15U/rn/Gnrq
cSRhMkC9GwNtSBI03chnmKzcsjG7DCQedJVzYGJ1GCvzqIkzwg+25VWAFzlvXJD4GP4V7Im6Hu+J
couOOExN1CqLnQWdJittJCK8oIOJjy+v9ItMeoPDtnpuy+A4RXzQ3kHdh4HYMaydkcUHu8abAbz2
CJbrOvnzc4drWDjTzvejb0VbT+BUciX//OpYchczA0oRNM5E0ZP4e5YkQvddlx4988nkALZp401e
5rB47u2n2RyesRzuG9v4MZLqK27NbRuRpyvzJe3xJoFCjh67cu6GG8EQ2MCLjqYuw+/kxxsUGUvw
kgsdoUbH6dPE9RWu2XIyTu2I+Mb20Y9LJMzTwsCyb+tHVvqLsebH7IZDaBsPTknpELvHxoyIjqE3
QiRQekg8cbCbd7Ug2UewVlZ28yj8cmuhfQ2AQST8YLUzYY1kX6d5vv3bRJYtHvUF5O9V3vwV/HY9
qtaB5O5hBsvkmde+sDZ2xOxJRksgaugo2wM15M5xbiV/NCAtzT2LpqnESIuYuYRazB4pXBkxCs4y
3sXib5jkN1Frbw2P9KLJwz2CY9S/98yePNsGTndAovXFxgldzkiwlk/9o1kr0efiu8aXtrIsaFxB
dYULjeb/Tpo1wO+oMV4lNgsyDytegGcwQm4cvBHqw/JTX13r223xg5rz2Sgt5DyPDQk2qcgPTZjs
A9N5IObglNX1wzDVK+Zaiyh33qKZrzDQ0dNUWDcVcvQ33nQ2pvm1JSMhwz29whjaLPDxYxgkE5mA
dkZ5+rtKoTCzNXCqzUw55USQYLBNWwETpZwR3fgz8nC7jvOrNYnM/yuhlfdaNMG6I/y7YWLbDg82
VgyIo2SKuad7bAI7qo2IrDU2oY3hVRBAcgzXNo1NEJ3H+VazdVCaL2VmLDx5qHGYUaUl3NJ4Lent
owocPUpCeHObGCefX36lQ0K9GGzrli0p4t7ETaEvkSzP0K4BfOFkzSoouDs0vsc8ep74s9GU5yni
U7pc3tU3fjD69XhXJNXZI/lKp+xUNMc7jSUqnnE5+Z+uIzZNG22IYOB3jpd3PwDTlJUUcm+NJh5h
nBAeliiLwQ26Ow6DIS+/cdG9u47B0U80o4f3s5+KbTLcCMz6aDCTOPfEIecdmD/vqnxg+HIhzQKY
wr8yfCe80SYH9W76N/s96PV9WTfHpJu6dd0SHhGjM4dReZIjDICUDXelj7GJ2Mnq/Kc+ec0RtM72
8O3K6ggEhGWmX7nruUa8WBosQ+JdrXLiI2MEVcHW8GJcFsmSUKSCKKnsXXchsmoU86zfPlrXWloB
DAmlt5jGtvaYvRJU+u6HwWss03996rbrEd//LCwOenq+MNfc49l1SFAsRL61aclel2r45TA4FiRc
ihnYXPibuuigSMJkQrpSbOoGo9k0VBtN9f/7e5hVsws7DNV5+S6Vp74xgn4Fjr1uI9y8QdPeHKd9
dNriHt3BQQVmIvWXc49auXXYGxBIQNDgmoHqNr23KdFd0Fc9mrFkKpsdCh/fWRYNO9HgybfMdTM+
1QawFOrWtWaZ2hZY+cZ4j811XRcl+B931WDEyqtsS/iXyXWL2haVTNxNzzDMYdyI8+TJfzqDKwZm
fUiAkw2zszYNf9MrIjqj6WB4eA/7tnosRoVGhHqDH9Oxb07wJthvwUJad71xbpqniTey0BLzNv7G
xvGWygXNN9lnj/+/OhWvMHcRpDfeqiIBD2vrKUBLVjjJeeaCY6Gw7FqAC9LczrnctyggWPW3j4UH
88VV895pyu+k12fl+oqcnfEkJL4bv/rWCLrWlsDuUqovlWWnrmfZ5PmKLV5Qog/s97jd9SJmA5pY
McBXguc9YoXd5k2Hrl5WxPsa7M3RJOwzx3xr5/Ksx/qtTrlRDfEY5+3Z0PpbhMUuwSnoczZ2hKYa
VfRQIKqa8uxqZhMXTokXw956s3XRfvHeO+41jNXVqsjptnwyPLNbim+kSpGGp+aXlVR7RrYQrmOe
I8qxSzD0RzZk37326lU5lMTiZd6LmZKpEpFa5/au3KtU5iu7yv91vX/0um4VOLifBT6OVkKMqxN3
G7vtsCx1tivAoZpx+pXN7MBFhWyhx6jalC5gKGu4S+43WD0ZtxHajfJvnDcVgQwyJbDatfSpua+l
wyCeeVucF7tw9zFfgde3r+QI/UGg58BjihKp9jllN1sn3o599krZhI/p+Uh1FS9yG4lD7HiHYOBG
72xjFzqus0oGoqC1+EVPSImFlTniBp+dO3qyZjVjiX+WxjWRROYlnOa9b3AgMPxKkZGGMn2mYTaW
AQ7yGCc9iQXosZP2daiiPafVF+xaBDO8xgNe0koUNDNjtcdBsWesuYW//dYl4DAZvDdLNwjdpY92
onXsPz9DxVWEN20U67aYN4okW892ka0B156HkkVB+itR0y7SlJiwLO5TqnDxqIaiwz0pJLpeTRNf
edtxJJ4kcmF1wiZCrGdmS14j6EDdYXTlt4FoYCltnt7a5JYFPk3FZW31NLYrgLY/UvqbDkADq75h
bbXN2SageRXk5QtEkmfZMoWa4hOJAFvkCu661ckvUhQUXI73aTryRO6NWM6B9YHn31yMs0G9pw9Z
xfTFyNsrhAP+IbWQyTWHOSo5CrN+M3oB9Mq62RO1+jLSjy1a1X7aPdQ5s/owA+/DTeudU88H9Kr8
KBE/vpbmc2WpV23XS+g08CW8uy3Wh6tBiCPAy1yQJxj5x2Yy/EXfsfe3s8FZ6IxyjXwod+PCBTn5
ASBCryWvOjH+2cQAMORfjQWrjDzfqLb8hy3spbPInpiCt2QUuDeIbnPainmOzViPsI4sbY/a5dzy
vCe7kzA3724a/1g51moeu0884WcdYmtoi74k/4iAJj966Ap/6whvpRRC7kheysF/hRz32ST94+ix
cDIy8UeD9h7mdy2g225lU+9BOsG98o7gir/oUe2lRmu+7Ov8jV3FxJR1ZmEGljHT0VLn/XcBDpxB
5iLS4oERZfXoBiRB3lXGPdMoireR03MsjU3jmss8wI/tiyNRWDwQ1WqazXd3Kg5jOx50Rj2ZfJCc
+5HKcEkM1c7CXx4C/Q804gufFQQyAlLlHmX613HTE5XOL63JYIZ0EJRfAbuKVPqfbcsOZq7kv6qS
0DDlPRPyqZ6APACyBuB/aNCNJMg1m0kuC+WffGQfFlKcFTD8HTlprL2j79KkbOm7U9Gl60Qi2Bmn
9UgN4Se4sgRYmZSDB/oKmwyuhPA+o4QlJ4roxYyjQ5BMr34FU590uCT6o0J8SKfoIEn5cXP500Jz
sgx0XDWvR0HYQI/ioswiOttwk5oxcQE12Qq+uS9j/1DoatwQHYNolj2jn298ozt2tnXtuQ98F+mM
pjyrGXqt0774qZv6ZlvRb+GZ/xqH5IRa4Gv2+/6ZnI61maHJFU7xXPrmvHS86aq7amPn+Z+cEwLt
O/OQCuchyMWwdrz5YfLA0cVt/+6Jpt35ADMXkJNOYoy/AtnevEm9Mbn5GzwPg201vQaR4SxjzAxu
b8OScC8wEp9EbkGUAiS2KBCuLwYcj8y45KYyAFByXTkHI5NwPgQpqINjOZssi/xl0Rl0XMODmYyo
2+L7D0nXU/ThjSH7kX3YSRoJvVz0hjmVIZJf5Lham8fcp73y/PydLw/KaUuIsFMHtLSBg503+Cl1
siPY49xnzWuHpEnpAlFG53xC/wFsbvLXFOZP4eTWyhfiRILHG6ivBL9rc5HDRD41chEQxo9p5DxI
zJGMb9dlbx7DIV5BIzw2hAKumJmzunaRNPXzO4SsjqacED8XXEGeRS/ErE0rINfRJg0RXEVGA3zS
P/oR5iI/3QHVv4Bs2cuQIZvbAsJjI6OnbIWl/Dso5n+0j39qis9tieUqbbkg/XA4l+Xwgu6gW4y8
wIvB851dn00tklNGOUic5IDwwx92ykbzBPfNqobPLs8PIrTBM2YIoe/6PsfZB8RciwlfIIs8JoBi
N6ny1gAsQjvw2WTk/tmCogmxlIu2qn21zHpdlNUX0LpVYF1dBnJNGzJYdHHaMFFaGL7WW1YCS9l3
q7bPzyxvTxl2/SxPb2qw/oWti0Me/0eYbS00kDhnwLMgWRiYHMXFNo0tmFbu2TaGtXRN8lgwWtXV
/OQkwyNJaVRZSL5G9HXJhQXmRjBddBVGPsxDY8i3F3oAFgZ/awoMUEzhFkNtbLi+vrwiwYDVAjel
8CtCdxfwg3QFOYppfWPu8jDFrMx9IHxZvYnYT8UW4iaAHmFfrGCW0LLGI6aPn8aD/ZpXm8j3VzXn
GZkppJegp1aJ8VV6/m6497acYt7s71kv50RONu/xfb7T0rMz2lq4xRXWw7Yt9cKSapeYM3dou+uI
BIxK/Gt0s6XVf4eedWW9QDXCl4HSOu76fR2jrsCyUvls6/pwPeOHSaL5Ow0V4qGSZqtfhURRsaK+
VHzCWA7nAhIiO/BV43C8qHl4IgrqyaxNvRhJw+1syPbALW3FZtjCvCqRYzEKSg1KdrhF+yooUYY6
DBGFD0BiejZTRAoyitgQ43I2dfZjqX4jXQ2M2l/1gBkjg64eHV8AVRC96LqY0TgCj2TbC79GxH/K
5atADcLrOV6IXToOs4syE/0kWmYSfMq1rBOCVr31nLUPFmJWbruXZpRcnDVZaTlMBnHrif5A38MX
iWUUsx0ZG7pMXwa+3yqCnF/lly5EFZP5i7RO14Ho2Ro043l2HZAY/ROSlBVK2O3gDyfyh+hm413Q
+n9YfPWu9csPBsYPFly61Ix+Ei+5L2rvg505jcB2j++JabxLL30FGZgtajt3l4yHVn5aX8vMOmVJ
/NyGFBEpS5uzdKcDY2QIFeO19sW+r+JjKTBoluNKQcnhC00/XI+I8tmfyI7NE7QzJrPGDrHepIPf
oRoxuZhce3E2vBsovtymz4/FkL82FlVwGLF8xKJ9cEDxGfH4xkELHyeSJ1vyxZgpQ8rYF88VE92l
60rexeZ5jsXJccpV0RRnU6IpSNUude52nKCBRc7uu7Cytzk03iIbAWsimhkGHv6NarLOo+IFtXqD
FdOME0Gzt3DCJL0GdvPaJngVZSVvVtLJ1YjnpxHho6RPGVTJLe/5wXpGqnee6vIDYB/6FTd4IArg
FRvJNh6Z3SFcvScoA5kWwb4s5xC7YnpEXQU5aAq2YCYemqD47Xnv+ADcc4B+qAmy9jLU7UtX06ul
1Tgu8kDRcmFh8QlDKhQTGSAKG1fw4Q1mMNqeX5o6eJkrdYsdWOzKuatiKX2MliQRkpFWnauWhPDK
ZZWyDutKhzdkYAqSQwk6OcpU6y7mHJrMK86yfVR4T2itMl73ZuDaIK/I7vwbJvJjbRjvFrv00UVV
Qr21dLEm2bbBettWmm4meMd9dH/tzJexjf+szvxmgeowfICt7zpQQbHwI5zU0PHzqST7LCp3mY8M
b9Thvyxh7BfDxueUYeQeBu7RIqovqe3rAO0xY8AX+85fSZo9y6fr1JIQJgenPwVUNiFi5LyJr3PY
vCSiJ5iTDyI7BjlDoJ981784CYoj2PQTssL0bJbFZXRhZBRFuA9tghyA4lqTKJbw039pn++47fCe
/jVfPaoVNdfLUc+fHtcAntCL6ftnndh7I63fKyNnGD4mzyjXlmUUPZrVCPnQAvNnOm/C8W4yEmtt
FnBVg6OTN4BXzfox8K1LdX93VEKVjNoaPVPCujxonIRhdHgXb2/SybvF7ORX0ZTdZsWvGOfmwxhS
vAT5o5zIorDJnGYA7rB/XmHKRgP6vxktdz/NgPtdZ769NjKgWAaDcy3InOpAiETNxFLOjK5pFzxP
fvdedBMHfn3UfXWMZvmlwNJBbp4XuS+/XGAkLDJZ3dv93gqHDQmjO5Ik1pMDaFVMD5PvPNr8ucaO
HCT+uqyyJ1RAdxQkdovJJ8QievHM5JCMetXa6V9kMWyi+QRxEcPPjT2US7llPfl67De9hC/sO0hY
xA+eiTefk2khZ9ffNNX4RJgkSn7B7WaQR8OExH3BrPAhjfAzyOR3n5W/fttcGo40lqW47mYZRBu0
puvZip5LeFBQM11uBcM7xS4dve/U57zpSdvBj5k75fMg0DdCRycAk0Rn+zHvR2jJtkK61eH+GsQx
orD02esZQwchZTi5kVzhSzploVx7tX1wuuoWohpeqoE5vNWfvHi6BZ2qWCM07+zRJmC408UdC7TO
Vrqt/RLHCqPJgrgRdt7kiNU+8/NxMJa1YrQrh33c199mhPois+QDQXtMuENICR6JkWGYiFWJ56TE
WD0Weof8hGYTzz1t/Q8Q02dnIjlpgG7FKqm5pUTPEFhMnT01UJbnQL9x1n9kVuIwYcJO2TTVJS4h
CU7FcwWBCwAUtnsB7njw2p/+biW13OLVyojfMI2VPQDRcGa4rOYrzMs3t9A4dPQRxxXa3eZrAu63
LDz/YHsW9mO+LONedFgWN5THaFR6+UUF0NNryg/VRZieO+dN3nuP2PR/Reldui7bWSW5WrlrorPQ
j41IXo1WPsdGeXbv4aST2fwLpmzbtXinfYPEMVdZ4AZYNWM7iGFpE9sxcp2HzdbobLltCvggwThT
ePPGWmo11Lq/s2r19EIs+LftFA91O+vlnFp6ZRg9p7Stj4mbneLUWuLueXIYlTKOb6EkT+G+GszX
oKjvF+ABINC5lP5XNTA6RxS/TEImOyI6N4pWKS9eKzhqnK+vok121lghdNIvyDw/5m786eb4tQnh
TiWSZA8gcUU/7luKnAXGS4fRABzhburPwN3e40hBG5OfgxufYpVcoNxgkWbT3PTRkcXLFxFvqxKl
sJlwnQM+XZsSjQEg7zNxw1vYbofRHrYwIs6zMe2RdX0rZocEslgg5sa/iPaIXYpzJKf11IbNn0+B
U92nVrExvydK/2uYbt5pygHVRJIOoBl4S+YwW4GY3zTN+Nh3BDBQu+RkqMboQp1r56WXXPbgB+oD
uoHNaDI2kxNzL1pUKzEuETFERCSj/WgDrkPjonsSUPJqHYbjOjeqhZi9Y2pWu/Ge2T0X+1DJ51py
ZklGm21DyBtx2HPekEXLcR0o1pj9NvLBegqq2D1EhnXRBZ8QAk55SNlW2PjeKIUjRC8dY2qYmuPI
K990bCzHwdtFhvkvqgzC7bytyKx1LNzDVKIeJqY+JVZ5dtUPc4EtWKe9dc+lz8oEKa7NR0k9Nkfj
yGxfIHVcqqkaz2MTMa0YYTscBOnzP22jEMgPZV2fmjhNl3D0p90YQFoa9AlM+7KSxQ9C1pVR61fy
iKZd4OoHkg0wLCIWUDiUimo60PStXK/eo4wF/1meWoGbQnR5fxwGnJixbaiVX/ZvLq8QnRKOGNbx
zBlsjiqI7avyroOdwfOyPEEK01nMEgY07uiVidAGfGZfSBnZ5UUf36Z4fvGQyQ9ujbfdNi5WEyJB
cku4vMwggsl8SrEWEKVEdEC1I8A9XqW2EtQzvnsINHGG6RC8a7OsMbjdsx/mRzFa79VYvqIFgisV
jFc0+B2yguSW9GiNSjEttfI0slBBp45UxSB7qIVfHRU+jGBvjbt8RUB9t8IIsjNEdA3wNJMeSHIL
UgtFulICrbGcD5Zv7rqxuyWZtxRBTvVHOWQUzxp4kOzTb6pgVnDuxgLxGHZ9jVGG77hL/s9U4BGL
ImeRedOlBMwPFrcFEUoJNaSPXkptoK1b6IIFa+VG2UQOZtgsE0ylGeYA9p34Swjoq810q2a4cWH/
TSbWZgyi01BlZ40KjnfmqKf0FxhSRiPcXgzfPjN2fcdfeU57Av9m1Q0MKgdjxVNFW469IaibRzwJ
h7EZj8LFRds0eu/+v1QamPO4HexTOJKWyMMTBrF3RWzwklMQZAbWFAJh3wsCleoRpQ+zqzcYsW/h
RGtV8p8lXgSUI/30NfZspjpmdxIVvRutXVQeGfC8TmG5RDexMQ0GFO74SPTg3o1x++jSRHjR/zom
WWpxrr1l0PVYnuIh3nJynE1e8KAujyXx8UkNYNYvuG/sssXxPbTfs6N+7y+G2cM/kGkG8E7kN2pe
toJtdWFpwDpXWt0DAXsw09WYH9ICnpYDXe0I9yjdpEaI4TxoEaMa4tBohxitwHlGaQGOsrYRjOnq
OBFKyoWhICWPxK66wJoGPJv6bUgxt/gjut2U0xdRaM003+2Gm29l4PxD1IZPRiQ8vuqcw5yFxrNv
clHj6AYoYYMHxoDzlld3gUtDPA6jZT7CYkoQkOqur56V1cptNCFHTRsNiyfEmgfgeoEIDK4ELkyM
t9lO2mwaLM87KFMijOBc4o1HKNPSq6vKa5Zlx8KuMiBvEFf7ZLXwjIxKbY3GzNY+E3DaB/z9EWXJ
xP9OS/JOw/yEGvezFtHRDpODNKzX1shWg08aJhE0hRVeJ2tYxrJcZCLc+fdHt3HHE0fYXubVi5/K
allDTkDRdRQFAAkUzEFt/DB7fgqRnZaR3OUh4UEQXNNF4Pm/E/KaADvYKp3jD6x+0HDMb6XBXaQT
Flo59CcpFJPgGPN2gweJ/75HIIEj5pRUABoPI3I/Bx+QiLbovWTdPdaZw5QhIjerPNpOtCY1j9W4
KdmVk9uXDGbPPsP/GkrnCFP75CQ5ehoTUS5874dwoIsV3hnzz0GY3RcbjkWJdmuRDFwMUk2PBOzx
zTfNczvgBCAjeI+L9QlRD/nnQF76XDwOqkco17Gyi+l96rhWOP9KOtf4o7SsXw37f5Fa8Z/RhH/T
7BxBp62zvHlROSDYqm3pm4ZxZ1QBmU8Dsroaksw4+F9oi14dxRh7mlcF8ugFmclAUggSat0DQlG0
g7wldjcdwzvEIu1ITXDZswDpsHD7QnaS4/DR1xWETMRLmMS2qteES5DMC25xE+cCiAWFxFoW3j0r
UwBGSK9CogP1ZjUvWwpRqHHlmZHQxNrRR7ChMMBOffJoO8k2RJDLNfTUtvlD3qQ8QvOz7jV6zBLd
lTsQOvRF2g5iKu+hBi/ZF8yIodNjDKZVsvK9Xw5H8R9H57HcOLIF0S9CRMGjtiRBT5FylMQNQmqN
gIL37uvfwVv3tKZFAlXXZJ5EHL0C1PIlo/Yv88iQa1k31v0HhRmnj/4e2+XZwUhN5nq8quz0oTXs
plOngZOXbceeRsBrxnMj8y+jQtaGXwXkSrlLbCp9twR923n9u0RIishreOWLfTbSllG20i9V3LY7
JmcXIoT/RDV+ZkL9xWF2BJ54CsPRYkhqHyyiU1d1VL1oDUSSsgN9F3DD7ozaeQgruTckK2J3985N
bf9nM6LgMxVQgwVHaaj2VpbeI6GjD2US4g7tKTLorQWP4OzkJ96xVzt0YTDRcTVGsZdD4q6IcitW
HpLOgfPaM4MfpyTVVFmxtnbYGxEIccJJ9FEa1h+97oiMifEQK8S1HrgH0wV4jjvigHBD+09Fg0Vy
RkWy0ow7AfjbZ+saP5oVvPIUfk4Fr4rZF5/kS69BnqIPNr3vvMz3vAifeonvxgGeQEikwaY9JvyA
iN2VM0TChwMBX7Ruf1kVzK9YX3ZE+Sk/jFHtcEKn61GLmr0z1R9l1dHuIUCeWiZpMkFSa4Cv5esp
T8xezvQ2u5GfsnY7fsM67/80iSHBCCgcuVAvno4NPFwm2JZmbpoWcSXWXy7mDi1BZJaa78roYxLa
fy42VXTkMIVEnR5iTWeyMGZfLn5Wjr7lydewdptoZ8dBT58RUEwQkjidlaGZF6eg4o7qYcuPmv2e
6pJ1GF+Y62grW0ULjd9BuMtKbB3AwGRsaxmbmg6dY1KLN/FoFGxy6lttsK0cHfcoiNvy9ZQQBavy
sFpil5YO4DHXOg5efqyNuT5UDULnSUvMnV71h3wM6hPG4SuaPEIyOBNR4nh/eZr/69sl/4JCq5dc
Q2HMtCNDKOdU059jBncR9OwMO629aEF5aDIyPY0ckF20wwT0THsZHIaUggQS/PQcKtpjPPwGvbdt
snqoBpLKk2Y7euIrHJm+zuRxpySdnrFtHRr8FIxPWCYaEwI8SUIL/6uEtwj82VQz3SOdymayXxi8
lnO+hWr73aDweg9cRQqOhVJEWXAUMUsNTnbVVI0qs2A21xdEWRjjKQSzkqbGP8fk32yCwoGd/M7g
7e62vEiAYuWK0JrnzmbAl+gou1t5yczhmhoTfeNwImz+Sev1w2zabx5bdUbwYUSoHKdqPXs/TN7r
VUug1ZoleEVd3myzHn6R201/tRN/jJQ0CNfMj0rAPezBPlMP4BmG3kACcXIUGi7ERqZ3csrZgI35
jL9AkfJUK+/ZkpLPzH7r8/HFDoM34og/GUOdWkvOhzqroHn1uywvb+Uo9QNjOQGID+Fh04UZBpU4
2BpzYWyAphi+07efzhy8UqRaa+HhekdEH+0ATlw8hxAPrUhQKCq66pINyhpLFeKSmaEhVPevJnDf
21F9eBHV0NC1LzoZz/iV20sRAp1CRQM8YIKFGjcTSFNkvia9O8G80AEDNEJ8sDvTab5Ct36oMf5L
zelfrZuXAilIH/QnJ02rs16rXzNKdnaAa0D3tFerj+izpjctmbqNJuR7r5GCANOYGxE/MKII8xy1
8qA55bHQcwZdrnvPCSYMFTBAL+EBYN+Yl+qz8XiVKrN8eFX73MM0DxCo16m+7rSI7dfQI9HX2PuZ
DR+I/g8UzDattQSirlfuMZSjiOKwP5Sk03EjowWrzQkFcy4ZoQBlku0liHuGHQVAU3bbrGjEAdvs
TztKZzUlBT7+jl11MbkMLRhhUCnQ/s+Ng2Smh6w8yPtMI5hL+I/AzkAXqYUPkemQ0PXulwUAZPik
fs9S9e1Y2r7GY4Ja1T1DzCHtSRxRIfGZDTpyj8a7hKOxy2CxtnwVqGRg8Ib2fIggv1Z1w/XS3YzZ
uaULlSNT82Ns5+MQcf6V7i2iCveiqd6wR/sZg+Jn6usrFvI3mYzrbtDO9VC+NK1zT9JoW2bTTeMM
yMvgM22zp6qBQdNYG6zfEugoeCcIhekyKU8c96WV09HtXJLGXMS8cJt0BHfBRG1ZD9Vej8Zr64yf
SWN9KUbGfQ7yp4iNbyczLmOWbUzSG8OkuitEAWFo3AYcWYxxnll6XjHJ0w2LE+X9M2/dJUF5Gsr5
7CXdy+COt7qzfxVqBxkXp1jQj0rC9hLRPFuWDfUyuA0aEgqeWWanqcDIABPMHr+xoEBbyPCqhNOn
atI9cz9yYVusp8DS+4gImxHHx5h6u4Gx+nmos884Sf/pRnyJwo5gmgwjK0AfRCK3AJUWVm9G1gVg
dsykT4kOaZxOoF0Xtr713OKQBuoZWa/c4oXDVDira1RLymnx12bOrnOySxzPR9s0Dh5AF98K4Anh
G4x84UyxD9LoAnVtMw4YmabIRYUCWWftKTzTgN+7c+hxbyAWsl4dYs5vWTkW5yxP1GHJURCieDVs
Ia+elR8z1e1mdkA7oCkIlEChr4ai/s2b7nvQkBQQSvpaFAXYsLiRKPq0cWN7lefrRfuMKg9as3Bf
5NTVh7ByrrwkeNi8n8U4QtQ6sTPTTXThPXWJqsitz0SPL9hSryjfcVvXH6BSfDLnbo3T3w2LXYQx
v4ZjUS5DtgV5BvpEVwYP9Siws2I3cCz3xF3vHXKT24WQQ3U0Au3i5bCrBTcJ5lN6zHzySxQ9GsGA
+6oqMz+AU7yyE/dMHvsryByYCvqXtrQWVV48BibbDHbWhP0eq9EBy7TgUbCN4GmD+tPAtnPc4GNO
vJjJHXJ7z7oHkUTnS6mwDI64gk4YkF7nFjxV39GWmLRwQsEbzybgnsZLFtidHy6gDFYpB6vhHSuI
gXuizcl2UdxcqYLCfRxKinzs05Fj3hO2ZzQoQBRqZtodwY3bvrL/s7Lhzu30LwrFpUohepVZyqR9
Lh4ma7HVaDdPiKpaLOKw1MKQd2eAXlM5juO7lb6D0ZoydYRyElkvodJtZkHqWzJM1Ity3AHeb/1Z
70AtaAU9nkbcYsuzameF9YJrHW1gHMidLZD4KNQxM6ayBV8tV+aMq7kjDBKhS39uZ+OHmZzvFeJX
8sdHMbK3t+PiytL8pVTDAWjCx2DFh8ZrfwcreU/i9hxU7qFHUTv33Xc8ITfyihx6MUrQdUiwu18S
04j596CZzb7niMYQhOY9U8EJ1edd16rPrmMTBCpFYTHAhWGh9FgxKHou+3ZX9SaOSG8MN4TvZZB/
1E0PeZStykS8jDgcrMbBHJD8pZXz4hhuy9XKYFyG7Pu1svinEepXCITGNbsBZAkmjfCAtK0XHmoP
km92Ve5uSDg4jw2GskRHh49ng+PaYZJlPnE9vzoDPhbGaQxnO/GPxh/BBYz+jXR6hF/cZBpe+3Xi
VH+qoWeF1ORydyEjxmJnIxdmeLM06EovLqYbw4YcYgtwRf8TVvnVg+s2pOkLUYPAJScThEEN4rcy
QDhPzQamwlqLhwPznNdJiV/DMg8dVwlY9wdkn73ZadckG7ZEVF4YxB50LKauO2rrqS9+hsDDiWAb
YKxBBIUzCLGmbi6WHl3UlL5ES8yD7WjnReEeglfyZnJ0jPlk8hrR0u4HvB9ilFdLsf0r4ouJfKpC
jTeGk+8UHCRGFD1Qxh1sL3ty+3og/aq/V5n1SmwOkiMWCszA+KheOtrmek7OQd4sQuxu0U8V74yq
wGym1Y2q9qa0AMwN1reJbBoD+iv5KgBrY+MwM+uzHPGc0D31gXQ3ijyBIPSeCQEs9kHm3MN04hcg
IiMLAPBnm2x+ixnSowrA0EMZnvQHDTkVfHh8J8gc/GEIKT4tvEexQB6W28SQW8Rd6wwPqRMcxOoK
bVJGT6261h8FuT5B8uRW7b0J8o8YAHMuxFMTS6x65UUoAe7LvA1JAcSMMZCTDD+pm3wwX7vGmXwe
R4BtzI5G/KZwI/nfXnq3asgxE9NFWTMX5dKzSnkEtOkb7PDheYx+YppHVZS4dvNxT8PPzrC0v3HM
vkByR29b0nHHAHf74ssweQbjji88Zzzo2hVCNi6ZAV0R0awNO/t8uOtR+15V89ac4k9jtvZC5Fva
rX2Pc6e0S+LGnHFj6Rb3MvTWGChqKOkiatC1U+peJjDUfTqKFZFwVNF9x8JJY9cxhdFb1ZdvUCJW
8ciJVrD3hspOOQqVdyQJB/XYWbVsmvS2I9adwmrN0v7THkskBCi9A57yCFC0DDDzDVM0gPnE+TS2
5DhFBIaBWS93tk0IAagiWwou/nyXGoDuA67Vyer82J3/69LkrbIgsFI5vA9q8jHL/scuCgWyYBeZ
mj/QcRqED9E/zUv/6owAv3AcWUxZAlGoE9Njt4vmCMedUTN8adyA4rV7zLF8JjCEGAMBU0i51YHw
gDfXFMSZGstKEpGCcZtg0QUgYaDxTic3LP41zszJXGnDtmIxZWr2xzirGe6mu3PqijgG2sEnlgxX
J8KaAxpTO5DjAyULXhPeSgaZo055ELb1i9MGIG1DAL6TXmHgbb+Qq93KFlmmi85lFRTix63RWgW2
9V+pSQLq0+B3zErpq4YtsU7q3C5gmo2Ev+Rrcd5LYHv0dN6hi+evaUbw2Jf7Zmi2Orjg2q6ZmJcn
ZaUfSZm+oHu6C2CCTJk35pi2+6QXgPM5VwVR9Q6oikQpexP30d7R3F9vAPSge/2uWTQoY5d81Ghl
eDxR6iYSw06i0xDXYoMQ6ybxU5AQuuGWODplj/N/PCVoDdp83MhoYDYCgATwGjOPozEvNU51niYE
WEBqd4kTndLW+WTqzryfZ3mj1fp/sej/gzYZrHUT4tvsGke0WewIHPnfvCRVdL395JSUSqkHgD20
xmTVq46IJAaQW2bHiBUskfrhHP4EevrPWHwOdmh/x7hfUPab88bV8TpZo3uJDW3fJ+4XC1cOKY8C
cto3KI57ds14MbqLBpbJTwaWlXm13K2fBYOAs9FV71Eaf40WrsQqvblJw7CkEWRkM6Q/Uivv7DB5
s3HwFUP5lWU2CtHmdeqzk8nCYcq797CLlpnDSapoH8t4Kydryy3th6K4BM2NcobKkwAbqKBr3cWb
Y6czZDhlvI6xdazh9ZoOSQj4YDHHSRKkCA2C07LiE+KVxgOSdATBuu4uGK0Lf4ARKzhoIH/dlEFA
P9HpEemcbdntxivLAf8kBveVNKSdowX3WIrvakbuO7AoG2wGt17G8KfXaZ/74B3lwDuLn1s9aKux
7D9oa8nZSeZ6baSG8uVy2nTuh2s0t3Yk8zhTOf6i+mB2To4DRjuGy+is1fA0WKxsTac09oznO98q
0MTrKYUUuctc+xpIwzka96Ny0Nk2xJlKKTbAiB521tN3VuFLHvMBFt6ElivdJdDfEVejt69vRdS/
67Px0gv7RmJGtwrymYCKGZUe2LS1wOSPMwE2szC/AeyRijYhSDSj1rhAhvsrAoPZ35hkFwao9yoA
Sg05loEvI2PaYaQ7TjzfgraiMIvV3uzzh5wBBkZTBAsqTIa1cEeDWokkN9CTl2aGfdVHxl4pILND
9J82NQ+wkYib7INjupDl4UNwGj2iTvx4VrYpU256EschnXNuMFvAmQ7AvOUwzNMMOdDIOrvGK9UG
LHTnwIv8MUm8P1ikqMdnPbJJ+kbtP4S6H9o5OKcWJxRG3l6tyqaSqFUn7dQgm1NYuC02iE2jUzRC
VlTPYVYmf4hY2OpjZ5k/HIYMiGay+ZGqLKC5sjOqVUpSYkQG8c+JrPDSQQNaNYBQSiyJWr3XJyY/
eEITzDWp5acaeYZ5X7Tn1BHAjZolo7RNr049GluB+ITRSGO/eMnAl7mQl0kl0w+uaX82FrptnKrJ
oRex9q0BHN5BH2QoFTLQKe3evNox8fX0Y44fquEXIpj+ibPzP4LEsZiJkDToKIpfJgsfPSbxJdu8
ZkZl9xqsLK7N2ib2avIStIsZ61Usx7iFaAzMlR0Yya0WdcJFU/AAJp22T/KA2zkwnYrphNP5g2zl
bS6Y1SZa/TN0kXhKMInOJ0u34ZrztK8Zv9SXtmGGsfZIyqrX1ehK9HapwoIUl9YRZx+JDmRZGycL
qeHG1SjteTglNAVPN/ZT7/7ZCLN7u3qhM8T3olkdq9XgyQRSiDuty7aMYMkkDe3e+0KVfEO0KzYJ
6Kq1YTvrJSSXqhpuZ4ovW5PyR+VQFusJuQFywJyPqepXZYXgyNL5A9cwTbwJiwjV5ImRMvv2GvsI
kQNHR9wHW0l5BJ5tPVvdOQ90OL6W+2V68afq4mMZBW+JJh6w1nxkNBvSTL5Z5FCVDd6Tk8p/aK1u
DjItxHnqTBTp0+w6L16Mt3cKdoCqzlzQYuNWTMOErt6nrLrlTfheGWT94FrVYejMDVwGynylhfeJ
TOR1ofTI1yz7pKWCNHiRsulzr1aK6E7j6Ap0Wv0Bw22fwXcUQ32F4npNaPAgy4gE6b/l+rHIfhJD
G0jfkpc0sFkNkS65Lcpyh9YHpTcavMx8FjYnaJWCRuvHvF9rZIpcsJHmeBgJ/5YF+wK7CswL7Lc9
/xhzn0DsB0x9aE2pkPRKCqAOHo5a5ykNcIqYjNkClYvw3hnrME8mCgqAD2im2tfsiGAQIlBOsjCn
58nQ9W1gFNc4tY4M+B9aNGrnVmdNYMQWMcRJqT+Hrk34ZTDKj64rXyCMo3qfFw53za/EI8+UhSoK
Qg6Zjo0gkaIuPkcrv6S2PeEKKiDMdnd31G863gZDVvpTlk834h2vA1k5WayduMWxsJtsPWL3Eczu
g238pqnR2Vp56cuAHDfNpWmPm2NXGw8zFQ/Ijui83JYgRlRIYx0x3S+pehtBcGYaod81po+5WjZi
+XyxBsKrbAaKGzpNakpja4xoKescx3czAtrj7z65WvazJEwolWdb2ZjPTp59BhqDzjQhf8JJl5mU
Gd2aGbVWztlNwYBlYdBvVtP/EpmICd1kTkg0bdDvWL+w8CTKM2wCjlRXXyFuOQRp/yZQLy9ey9SR
iN4TtLCafh6Lt7KaQCGhr25pPh1AmU11bGYLJ6k6A8PdCTX/lf10UnO3t+rqwL7kkFvRC7Gmf3VH
0iLpeqnVbNKMsFWsi1P5r4wzH40I5pGAFjHcZShqyYGD1DtX8aWUnj8SpNZSMaQ9ds0QYkBG4lFJ
zDM9jD8sbrQGmnxHHAu1BTtES50TJElHURm/bU3lj+iOWJZEL2YKVFJa5sbNmJ939DzWpgkrbZe0
Lh3g0L9qPRLQKLxEbLFXRcKBO0cRD2KS4I6NIYg00xvixXNBxCVp3LQNeIbWml0TELtASN32kemF
TbY9/h8bcDxSZQICYvA/jYp3sz0QBZnXOJfTAYBiuWxwEgkQs0uxfiw2YeoPb6OHRDdEVNO7ykxS
GhD5ibiLLVKzZey2o3fC7ml/9Au6NRA9y/rB3uVgnVHUTK/6IO7oePftjKveccj9sTHqtH4EQaGb
IsJQbazDGKCKBbMheeN6goBa3KHGCWzzMyP6h+uQcuEN9ATMMgqbKSL+L9SQAGVw2auRg1NIAQkN
Gqk2Jm86ggBGEfJiDsSgMcPn17i2ufyxGu9Kxf3NLMXwWydByV/Yv7IBsQIx5csuAMwgu48I9CQ0
MtfRS1bNdeDjyFmxi6jf2Ub3rVdc3ql20wGf+EqG/8wez1PEIEBYL2mVsmRvUbR3WGvxMpXctw0l
jDsfowVTOnnPdQdyXLgYQCocM1m5Q2y7RTgmfYbA9d1U4YPVDgmE/ezuM1aiqcxuRCMV2yLW/dYI
/VZBigRu8hk3vJIosn8JFMAd3E2Vb7m0rWNbfuPA2IZlC7NVZ2knvWRbFtPDLZMX6OXbwAMKQgGi
1xSvuKRe68LtOVObDfubk+ZOuJ16TKmz86T0ZkeE/Am3+VM59S96Bn8UV+KouGNzcMB9dhka7Ugs
w3cJnodss/eQpEe9JneEgVnstVeW0IBaQsJzCqr1xnEQ5dYA8tLQQWolPhqYNlNgfWAdytbWaB1a
LbtGmQN2Y0kXcvllNqoZHxPDOzgrge6nmdWw58H87IDLpjyEaZvC0DgxfAQTYQPfSPEbrNDQfnQx
hTzj/F0wuY/Ujl60kRFvPd8pEINjHWEGDeBogoCKc98uSYU2dfdDwTrbhhoZBHNnX3Jtye/hc8ky
vTwIhRnYhn9EKKvClFBODwnUYc3E1OdyAzUtFRFI8Q2SDe6S0Xvxgu6qkxTmIW7hUYHEUHbnOFTf
EAbVpSkskrXbKcH2r7+MlNGdkjirQwYR8f9FxMtmlA8leOp1+9vWF47VwGNsGdqrlmck8qRE+QHu
2yiNt1tY6jsWY0B8AoJI1C9fWcLxI/SxPwRz+htiLuWgLrNdW/P+BFkcIYLHpdQij2StzJswy/KI
MPxOGd5sq6He6Ky83NzZN1b/unimhsY8c1lTehIh6bXedu64lBAMotRuiiUVtMe6C+CF9WVnbgBD
qXUA8ufJLkhpTRwPHa2HIWQwbLwUss3WVdtSLbg20bcjaRYsRe+Wk8BLrKN8Q2hdxwzcE5yDsVxn
A/M1Prt65TQS51We/0wKhkdoTY80LS+oUFuiUEiYSPVbko7L3jW0GWEirWt+w5l2yXZfup6HPKgS
/im1zWMRl+vACQ6zwZdqy+hTsXyD2jJvUwsZaMQzRboQpECMWsTE0wLCc7HYz9xyEb4gq3ybOutN
ji7woUJ7G6gS6wjBRg8og0UR9Gek6Othzs89pLa1m6tpK0OLECfBvWGweRsmJqC0OXAMRpiWbDH0
enqUpnlNO+bltiDwDpUoORMjsxAZTBYcC7j7E8CFLJQwEQFoCKv29W7ZPpczVvHhO0v1D+JQ9uAJ
Twq4ior4uRKGnkRjMBOs5VBXZ7qHJ9JCkYaEJfC8/0pXmOjt4fMZQ25t2aX3aJJJGLLDstqRX/yQ
SAfWYgI10JIluTaioESbFGwDm6wsHeoOBiLjILiOGe9+ShPJ+7IRlns9UCYGSOlsYAK07xou5Jcu
sl4txIUWLSCyyzHYNrCuUYKiUuvG6eTZmrUN+Mi3hd3dGxK70H0i+487LfGnXA5+R1EK+3pL3PEP
PzdgSWeoozctKQezeJemC2h0UZxo0UQnQv7PTHLG2iOdFlEZEh6LdResKJ4ivScnsJ9mPlRY0pbV
/UUCZW3Cb40CgeYpw10EShUDXccoe7rh2dqKKnl3OvvZqwAlGObzXKGawgzKsNmmeuyHSyurcS9i
7zdqWann0fTDC/cSowIVjLVe4iw3/vFs9r4Wo8VXY/up5vRVQ0JSqPBqNsFZNDMnsKltFWrY/ZBn
6tJmCKmiBrnatMBMggA/JdsPsrrY6q0BHpLWVjIZl8N5Fl7ENmWet52XfDZO/aLKvPc73OPsQqtH
wke0MvENsXlJXhs9f8+M8Op1yX6IrD9Uee/ZLO9hrb+Ltt+HBu32GPXuplHW57w4IMFU3hJGm+yI
CTkUfeQnieAdHeW9toZzzCm69bAb8hiwjVSDxVoHBojWMb/uU7CfZPpsa7y3HZu0HiLDUE8ZeK7E
L/SWt6oBazNr30Na/ygpyEgxmbc0dXtwXecQ2sF1TKy9AVfM1LhcPfNHSOwPoF1sF9BZn2TTeprJ
gpoTPzfNO3yAO7I6g68L7E4FB7hsxTVMi1OHPS23NES32bPqo09vgNDHX9/JMH+IMDh0DNeDUSBd
IjinrwQLAcY6svkdpLr2FvDoULM/u3IEdsIF5w53K6E+D+rgFOU57rOo37IKqNBKTBRIUfdudJgN
eIkflZz91mKh0VDAzl7zzmzswl753Jap6wvAu+h6KVo0d9/o8E4BbN5z2uZdyoQeAwc2sHnvlCSP
2UR3JVFP54epriaMEkVSZ6NQWZYGTDy5Ev6/3k7GHzMs8yeE9OZGIeJHKLZDBw8Wjl3NAfvbfqY7
W7Wd+d5AFaxTF54FwZN20y5ZkhUKtMxst4Bz6ldpMoCuI30XtdaHiVuQgD7shg6gH8rX4Bq2xCAk
aJTodNXaMsOvXAb1EdyMve14LSAafxKuglzATXZxgq9LK97Yj+47cuvRJlfhAcXpkRQCYA/Ri0oW
Pwi4jdXAfAn5yom9xxcW4j2alJ3jtHiL4LfRLd2jzDoMxMJtyNLNoFx50zZQ6a8KZugsrEI8aPbb
HvLvrgumN/YwqMHDdJsJ8AmqYMHJO5li3a6o4H1HE8kiKHkHDc2yu6mNrazUfdAV0aIF+hMl793Y
EVyUlNM2Lno/b7QfiQV1VdCTydn8sIcan2D5oVfdVcPALycWSq2T+Sa3cDCC4m40zFihfmyxe1Yz
cjMnhJFO/hHtTCrJM+DKDC8YKAjzM7JPTTVbw46+0dEfSVbwk47vqisvYTKyexjDUzvFP52ZEcTn
bXNei1zLt1kQcR+Jv0F6D1MO1aq23TvFZOijv7BXPUb/50QzuTYqzik7a15LHL0Q+RhcUS/19U82
T0cZkyJmJcsU5UgY9q6r2q8mdn0dOp3Hs6kjPSwyBqKT/YXHgLRKbzjNBLwIBOj6SOOeFTjec4jw
0TbHlNA6NZ7b3KDX6Od1rvKTV8gL7ohx3RcRWV92sHK85qwXI14z64K+HO8HCfArSsMzwZw3c/Bu
gHgFhrUQtwVcHb+dKb+KxPoEqMpAGnpDU2f/jU791UC8htLWPSOHnDGGWE+xWb71cXnqunQbtuJo
FNprBVk59sS5rLy/TPI3vMLAC6Z+oEcysck4LETw1mX07h7RwfCFZs88RgGOBtxbLm4kaAfVq2KF
xhCJFa1nEblVOfdIJ5nGlnisgWougl3jFrndbxKb7tq1+j35KW+GzMAGuxPTItDKylvC6sRcf2Wy
aMit7a1NKwikjTr9VTAr3lhT9Ox0rccsVz9KDExZyWE6qIItJuM04DENztPqoythZlYaK4UgTp9R
q+1K5uHrwBB7vfK+LeaPq36wvhodvYvCxqgvvhLNhGBj3NKZOWqLhxIZFCIx8xhz5PqYH9lS6TnR
Kjobw8Sw32sHE0iAZEEPNXruAmmOsjHVVQDKh0G/9BowhlTKGh5p+160tu2nQRX/ag4h8vxXSDOD
fdc7Pza7v11VkGTZ4vnaq7Csd1IzPhwn/BuGJF7iha+FG+Ofn+UbP6Pnyl44DZH+Piqe8Sw8QX0M
SWGuTISyJXGRLUSu1kPTLh2Zr0Ulpo2jXBieYX8dohRvWu2LoXPO8wiswvCAxgJMALPlEuzTGolv
L5IWN063qtMO46gtEYHiwg0G6X1qpz2H1J51PN1rGj3xBOEerd1iZTCNhQde3KMkZQo+DRe3CDq/
npbcVg41ogG8Xyur7r1lM0NJJEuEovsOHUYfZVBeNbObnosQ6OSII/PYs6v/SIdU/UtA0qEMst+9
DJXyVHJJ173+FI3NvgKbtTbF6G7Y8VJdp8FX2pAbNXbLFReGzrPGlGflVAqAeJvhbJqnUx/Jg92h
sODrOJpa+R/MZ4haUP/WfG5fAQIXOymeSLB8NCoqdpkJ/hIlqKAri86Nm7AsjChOdUCz5CE2uj/n
2d1ZsuCsDAMMeiFdmdzlmvlVTh44isb9tTuU8gDgvZuZjVzSDmJRN7Q/uEbc7TAjAR9L9xJ56Lnz
IfyOhIJHKyDJ94Pz6zYAzwFCWtwfJOZIZZT72aN+U7XNPsHRhkuaRIydyhix2HxoZpuxeQmvKqOv
a+1hn9lM8KL4MWvdrybiS5p2n0KVHMDqPPftE76wc+chv03t9hVBPwT7wXkaVbKXHiTshTTTAaB1
U5h4+AZXHVfy2sjqa4eZvURHRAFflL6+pDWLrqCI6+tzZAfHhJDxljw2GnkCbYzovdHSnamZV6sc
Tl4LlbFPSuXriF7X9AgbmeswxUzSlMuiJaIozw9yRjonVbaKXfvZRdDPfeQZa0+3T+jtg1fLHb6I
tEgAoWYsrAXzZOTdq4IOV4uoQ1LAkxhv1MbujJ1mZG8Gvp1NHbXgSWAQQRlnPTJm5KDORvdAN6sf
daTu8Ar1+9z1r07LWCfL24riDY1j32CVSerqGOjhy5gP0cos2/E+R+2nNrQT1An8KV6FG1OZUuw0
zrK04EdGKfSA8oKEGUoYW+AetoTpuMJgrOGqRy4FMmyV/BH0dM76yOUX7N2zLgKk2jGvlqxNjyeN
qsLJXOd5ynuX3Sb4reMkXWSL1FIROUpYdkEnQ3px0/kyd2xWSdCFwh6agYvNm3O0dOGFZcFSvlY8
Q/COum1YkIwSzsSKsGrcoF46lA24EYDjn7pb2xiIzffElqT/RdmPGNqfSPNOLPM/LMO6W5gb12Wf
QzoQ/Lem41xc/EkMNuqDLLrtXCBOYpZt4FYJiGcMUtJ5zLhmjGP+52CsJz1kvDYNb7fs5hHWWQgF
tNcOWTBStk3KXY0FA/zRCrdKg8qRa9je+UYRzQ3HOSq/BNzLOav/XBH8hM0isJLPRZGx6S7MfemU
b4yy8WF7BNUAWopXuWe8I704jW3+xaQFHgaysMg1LkY7ngYlj4CQz0zpsnWOyxtCMCeb0S5PT/FI
0oxHH3fCKmzSH0r5bU4K2TqgjP0fR+exHCsSBdEvIgJfsG1v1PJ+Q0hPEt4VVRTw9XN6lhPznLox
dW9mnhytiGV/ZxNRTAHF2QbM9dDK9jLFqDappBCFl+N6uS7u3baMUCnCbViH31xXFCF7dfDB1zJe
iiXJfnWwqNM8gdyrerx3Q0IyK6iiBdPsCMwbpOg79xL8VV6ZrKDgXCCE43vhT/IkavfSJF+MEcfx
2gWeddVDjdRWV/Kt8ZeAlQZxql4UT2aOuY0wV1aL/2LKeU3nyKuLi3ybFO4jt8Zr0lc3JqkuYuRc
uSjvmSzUm/KoL8lZ2WcN9UPkD4m85v2vBwIMyPZ925K218GAsrWkLCzIJNCSTgp7sG77NiKuPe79
ARibjW1Gk4PcztHwOenuJNGdOPaE3SaMl/AEnw2rJBEXNjH4oAgSFZxgQodFrhEr36TWbb5IZ1uE
oGHZvIRY10s2eqNnjrVPMzql7Oo2jrxm1wuAK0kgGM80spyrc/boLP6xxtAdgvX7Z8pY3RDZfxiD
5K1DBaBX41y2hFczOBe8i/ekZhBuSFzDoGyuOk1yZRw4M45jz1GPvSqTdXvlb6qWomtya8WmUxxz
+qbYG2oCeaNn6S1cbfrkK1keJ8nKLI+lc2MROty0VfMlsu7LhQATzPnBrjEpCGs+9XBl50yjecJh
UhNQ5kgGd30ocOiF/TePdhZlydVCF8OXa4vy6EzDz9zNx4X68m2cEUi0muVWI1VREgkEZ26LXzmR
J62t+7xEg8Z7/myg+3EfWC7Vs5R4pA3+LLP0W89O312fFsvUC38lmsyNkHV9TsKeLs0g/6xdWDip
/MryCJexwCJktzl3cynvpyuJ2Dg3S6HuEIHeLbtCmryeDisX4Rv0+z5zrI8Ao1dSQ2aF4dqQ3sJp
5Fm3mvokHhoDw+aUsE7wlkOmCaeGC3M59Kk3EHEWHsv2Yjp6Zayg/BPKfW0wH/FaTPu9R99y68av
scRXk5uYuaS4s+cYczA4Dec6FI/Sx0gAGaUZtlO/XIKsO3kL7MrAAXBg8/AGH4ybVWBsTz7pmWG/
lM6fkei/MAaea1OBraViuE/Dj7xsnmOjmM7o/qQY9TxOxCmz9jYhHrxO62YC0n3dFkr9ao20LCEe
DYF14xkiNI1+SP0oPYe2NjSx6OqGlp67QNiPsBCIgZcss/oFAPNYWPcc63BoXX/olEtii/q/9zgm
7CN0rqmwfyhjbHkM4vhIA1HBhw6OMk3ZF8348SFurDD6ncbEZxLxvol32ki2PRZD/LVTIe8kkRwS
JQ+ptk8KnyXH+bvaCp6nKARZWlgxR379MevqC74HiAf3ZMrqgxHDrAUGvg1WHKRDspAd3tC+4lgq
lu82wdBvHHNcBhv+CrpumNlsNAWiSXoIkungNBHrIfutyFBWoa6edRNlN0jEBtIQIKM6iR+HuP+/
2vfsV/GR8a1d13CzyMDdTDblEfOyJ0G2d8XMPlYXf9MwECs3tG64VovZ3lDEx7EghdNA1gbCGvUu
LTUVoo/X0vXyVz+Nyj05P3tP+oHN0DUNPnij3FctntiErWuadbvIabmXydJuFtXH54Xuqkvdq78p
sT64AV4SrfEGEbZeOFDcNQE4QDGoN8zMwGQUE/5Yev/YZ3C00QwnPERvo1SfjL9Q0ix2Lqe3dWLm
r2As/7AKbHTa0vDem1UwW/kWP517YKq8mqHtnc7nqxWRlA1VLcx7iGcdQ8O6jawG42vAg9JTWL5H
UjOdg7k0rJGWcvifsnqMNcQmd3mAy9HR8gub1w5Zc1luGR5tKp0zZrdt7kbP1hJiB1UpCD3h4R3K
5xWf7SkN5SEDUZEm4ifJ2s8awjnpGQpEeqGJBCXvrsE6HHCC7FnibVgN7Uemgb70N/01n3DVwaq8
vWkXgjyazFjkYMWaqIBEZB7OlqKmL5dgkerlPQ7tvbJ44uprC1PjQBF1X73I2VCAC+S/jrmVMfPC
wqSqIsrLYmVnwQPk8lcwWj+ioQyY1wZ3o/6r6N3YAblh/072V8kQ3Wjc1Al4kjEMLlGM9KthqS10
JOPom7YqA9kjjLY3bpu/T5FvHVvPd1ZAIJ9zbLW5dv4sMX64VfevzEH1J8v8KSPr0PvpD/dVuC80
Ge10mH4FrIttPXbNY+DVp7SI1qYDojlULW9eGr2Whl9oz9C8loYy84VKzaXox7VL3RReBooJKfem
/cvxxl1AFxdGD6LX3XINZRBLbLDbbKZpproEChzdll3l7OaqAmTvM3XVLgAiDZgTq5J8mVPjrihF
Zb2FtdcvCkx2wX2bq3NER88pj4Ad1AOuGM+KqCbrHyNY1OugzUEbG9Bhvu9vOUuwsZ3Nq2n48ut6
IPY9ky9aAGEvrl/sHRd0/eAZ76vToDTM8DR11l5OVPqh9uOEDGy0Oze8Rcq8Szgtp7Ld2jE22CbG
Le5lROQ8VindG4GQ/6NoP0lAqAJU2Kphoj7IrLqoklSQ5NTMFyeFve8kVr/GF8tNAYcVK5vyAULj
XInnhc2H/zGViJD4ghcZvSHf35kpytm4WuOFz3MLDefR7fM3ObpXGTL9dHL7ODrA65yAHTMJ9DX1
a2YVTYhN8lo+1xbdbRmOt4NmGBE27MBoRjX0o4EzX+5eCg4kmymjhFUEyd7neFelHUJ25PY7Dqq/
Wc7XLmM72fyfTtQyp8CejF5Q9d+Vkz9Nbfk74rxcx8MEa6D4rqICv02VaXqixp+50AylYfI6N/iA
yFA/VDmtl9YYftJ/+xHE0bTJoD7uMDOd6wA+leGm9Fj9b10PiacghFIjNo5hdDQp+hFVLace78YU
zcjqVCtCc8d5p8rTUNbf2SIwJVH0YElzGovlX754nxznxNbHm7qGGsrFTn3Qviv6b184YpdTJLEO
lH6vNRNX4IO2QnDf2y1+Zpfz9DjhTbWt0mwj4qeQ0V2KOabXWTPuVlXjP7VqQnuO3ynzu9gBhynP
Dp/LvvvQDUmlqGQ/ZDxTbEa3Kh+HFq5VOI1MWwXSciYeZIFbRNCptrLKHvvOEmJK0ki8gbrzeopD
aqCH+BUvMg2PiUr2cBHnY6VwGLXQJzmgPfaTeY5qRTyYtiL6Fu7ZHZ1tgiJd0d1onrlJER9tQMBp
HuJjSNVzSn5GaQB2Mvbvh26GjdTC1nTsCaDP9NrNhHq0KzbapqskWKrb0S3MKhTeQzx7rBY7WFTI
DPPWroJnD/+nH8DEUhqCmp/q77Hn9m/ze3gZeMfppSd4/VF2f04jj3OtHso5Poalc9eDWWElYNRW
RCE/sb0ZG1ICi3fy2JEHY/xRWtSHZiyutPQvGWV47Tw9IS+zmQOo5AdFTbxK3C0W0gbtv68LQyIy
L59xJ84wry60WhXXZ9yyKe3sg9vHPzaGkbF19SsvOcq9Jug4jDY8WZsIy8JCu20b7tPC3dthvy97
BXN0roCwdPPa1uGjDKdoh6jw6uAU25jIgAstpq2mh8/qsB7Arz7rvH7pbf8S+dhLeWKB7MUJVU3e
0W6voyqb2I7TeVhfFd2Q4pcCQqQnkgsV12Q9aLRysBn0Qf3apTDQyEduaP5c05doNr7BotxabzQ6
XsghQu4mo0aTbEB3wSDx6TfmTD9RsC6W8BDX/SXW3g+G82JvLd6u4irbzGEssN/GM3tqmrMs49+w
g3kOqoF+wM57yrui3FJeHgOCZ+ht3JTzRUjDwGqZZAtDsHOST82T6YbI101XXUk/rqmfeUexauDB
vi58sipJN7b3qcsF45RAopF9BMFTvey5DZufLhKgub3Ov6R6AhlLafA/5TvdP8ZU99zooPhQXsT1
59YN735SMNWpHEdxmcYWsEwBNWmbTdkAB2P2GuRyIS8pMad7Dg3Vey8CvPo8rGpc0K5Y+2mv977G
5dGBfqFy66raMbzAN4poJOwinsLWmjWdveapSSBC2o9tFPGocfE0Rq99Rv6E2xErpHlXyicqYXDt
x92XAsIiZzCbUdbdzRQQscPhqi4i2BOQrq9nG1exp1VklrF3P8CDP0TO9JfQPlc4zdOgJyx8THF8
gK40PLYxSRFaEahQLmFBZF7rYhXjzLfdIasI7kuCdPnaY8m64pftQmCgsbDvMMcAkLXVo0Rc45y4
YGikd5x6O4Xfi4Zq2fT1qcsxU4IEch8Z9DMKnhxf38ZOrfeOb+tzz4V5iGASbD3Gd4ISgPJZGjIv
Z6o3HEfxAW3dxcXf4BeMHTm81ruYsEM46HJYdwL7AEEdkZ809stwC47WMqvFt8vPBB7yvs59816R
99oP2gXhSJjjdSmuXvo+isVTnYNecWSIVh6U1rlVxcABpw/kv2UpP7I5Hj/9wAK+NKNSH6Pexqs9
GlrSt0Mz4+wKQrFLIRw9tz0UFZwBwLoTV3xaJWkLI/rs4BUs4Fl4hefarquPaAmHGypTa14kBJoA
XQzhzWix5dyU1FH8ZfR3EnW5et5phrwe9hLi9almlEId2dP+rqGnluz2rFR3Ty2NkRBjGoN4kAs/
3rM7dG95AH/OizQ2lMtZ8p2SMnqUw8jhJm/98sLGE90kD7S576XFM4P8ARTYsRf5XgzZNbNp97el
28w5peEBq/e0ZGM0uS8FRT5sU+eyO4VAX7aaGDKuWXqLYpd1HW+v+IF9bLZXFCLCKcAieeS/ucyn
FmQoYFyapSayQrxbWMtmdosnDT0RUlvO0zw1M7s66WbyICo7jDeaAfZe9Hb6UONU3mMbL241AdlN
GUT93prL+HZaUn/XxK7zxmAIA3daYmJtZZvtXSi6H6kps9cWfeDJM5g97bgZuN2IA8Lck9HR1Yt+
b9OyPwglXVRQ3R9siHl7To7MjWQxr3ET1CSIIWW8Vh4v7GbAmDSNBQcZ1u6wWwPQ2h3QitIeXIYl
QMgNlFuEypTT65TpjSNBZqlWjkS1cKMmWg3/ojKzn7NxideBl/pbOvPau4Zmih27pvwiHdE8eOB7
WIR1MU7zOvsd0168SPDMZ16dcJbb4lzRfbzJsKw81OE4PApLFZ95lw1HUzvmgWxqdG+PiqUTDPbH
xcSgd3vSKlZqdzRtkWcrvbp5aVLJjlG5wHOyYTjUkCYf4iCJNw7FCIQ9esq+2TIcPV6HGxMgfZlZ
WLeknod/Xed3nGIJd+WOx/wHi/II9aA9+/nMH7BM+WV0Q/Axkay3VyT8zgDV+5UDl+s2y0ciBva1
Z62Ng+WXQ3RwcIaMprQhaaHQtfG+HjCfJ3nsPGOwAHVaup7ey3BQP6UVwjMMpnLX8L0cUxZ15zLK
2KWq0MBXtor0Wcz8bau6SPzP2h4jyMXe/OfNHqhQicXvaPstTjC8JDHOYeW9Cgi+VFgFTLbulfjG
PakeR03sxyeWNY5lznyELreeait69Ht/uSv80jkBCl/uBkPsUUyJ2bnlUPEqZlsCjNEpX9VoL68t
XTNYTYbkTG0s9bakem7noomIAXQ5sS4Dote6KqMwEtARmjrcT4qxPw6c5j4symDvORI2HDW7hPt9
CiBGMzqrorxO0DHbLVBFCxu/pd53QwAtgTAsWNYF13+92CB0co4tS6B9gMldsMnA/h0NKbC135fx
oaYa7kIqmQ1rMIKFcuKkRx7Kmjuqq4MtrcrxvVOL+oH3W/B23S3QdDW4PbSS0D5OAP5ueHUwQqbu
hCtKGh48FDXZiOrk9/NmZHKeabDbxATy1j1b7gcpc7WeVEDtVO8HO5JOwIc8m3o7wD4bSRwCIg/J
44Odxv5BFto+hnhTUHR09QwZOnxOBuyBUZeODzmuow2Bumc/qUeKhce/LqswwxUtUWSNkLjuwsw7
0Ovdbh3Cmgz9XbO1U8guaBclSF03OTscmMlRj/JHZx1akj+6Rxf+zq4Mw4jrEbAiDVrWq8t1SgYo
b/ZBbZPkhK5QHHqcUS+66tl+ugH5o5G0Fpb0iFBMTh3lW9pl7cnU/C+Er/kWDEt1SBoQzDm32ZnY
dfZM16b5nP1p7vdLHDV3kwjVP6KZAk5bmt6YIvbWY2CR4sXE8MZpqN77vvlbBkaoKUyTTe1CM123
NKEdQ4PqB/5RsGnrZoI/DGTq+mT1XKVXjfTEE9w/lBOQZPj87AXuDuMxkoK/i7u4oio7iA7gBla5
CsRqtpP4K0pZshYts4QiAlavC6J068RnkyxM28J6WSjAgdzIM0OOZiu1nihrxLP34HLU2XAJlT9C
+tN3l6YSp/GV82XKZfzxfawCeA3GoyIETDQ3q3cGD8bfELjNWpeiPVklDlWy0IBJO0V1c+xxSh2n
Rh2pEqGQBfZr8eq2vgXKe5LWlT2+fIWOhxxYDmBB4mrsj0qDnIrS6GqZ8OeNihTrEKUH+4k6KbVz
XdxaPNwivQtrPJBTMYc7spXhudSFuNF19JsW1XfphfZtpxlfBldmd3jJA1bpCOI6sV+ijpU+ZJdo
U5OT2UYKUHnni24X61KfSl3mjzKO7uj5u0LGhvjoFUZTL9JUJ3oaHDY1bnNJm8A8JAMMMoMkspXC
mEfsFnALlmVcDQmURDDrzLJWULy5yWB/13GdPmYTWl/Yw6nmuUULh+/Lj7QLWetFjSiPne84yapA
U9uZZGJvzvgJYahOEA806vtjqdFWSO8mqzwMuq1Kesx9TodyrGNHrtHvhwMChXU/OR1S3VjDfbZH
VjNdDMyXrNt8Q8olgkSN2YyrIw1/SWPX2B0ogal67DBDHag/L9Bsz7Olp3PY2gk+CbDsArjQaIue
/klrnH5BZ5Ops2xNyHes5Y6fWd/mQBTWwPULMJMtPMJtzJdOPt+0VMj2PvRizHh2WM33VhG1gBOz
AtaYw4JzRz+YfppkQ1tMAi7HYup6xo0ntykVup+Nihgl2qR5iHKjbjoak/YdutOyCYMUMSqg+SUP
EgwWTR6eOyKvh67m1GIVBBfoswq2mrGYtE+dP1QZ36dXzUg+ZQsz0F66ozGdODr2DLWc31I+h5Fr
b1IZUWg0Ls3DOBJuitgnPUQGCJRh3qO+o05ZHyQ8AIFTsLMKaYg+xPZirVHxsTJNwsFVOxYCGLft
LF8jlq+VRQXOe+vR0Iojhw/I5+RBW3gZfKjJyIPt0EK9t6og/pjUHOy6RYqfolrUztbOR9GJf6bg
4eOEsFVX0lbDDUdDil54sdxluSHYFWWUEWR0wTlw3A4Bi9pzVobX7DpNp4WJk3Mwj85dYFfTdwwp
8rUbWB7HlhFkQ/sPlUIYDGZ9Tz53OGO/Uncx1xq2r7beinoq95Gfpbt+nK+YqzRK2Dla0RHCVP/a
9PTayHHOH00+4hJzgjCn1G0qzgUdLXwKfqPucPxTOUjzUbt2nd6lw4TwGIoZuZMUE38uDPDkVGS3
aO7po2L5jRZEgJugWUIJVdU/DWik2KAtVmoT6DJ/46XF9GiiILyJtNT3o0L+3Nb2goXDcmikYwnJ
Z1Qax4ZiVPu32uT00RrfwtnmzdN5FLm3tsmCUyMmrX8xnZkgGHKUZ7AHnrvX1mzdUmvOabv2OurK
UhO9+JOEdRl69DLjFjtzOPDuOrd3NgtnlbVTg22dOHhs26HEn0c4ztrGIN0p3l6yfaflFalb8Vsm
zzvGOLcOrMcw4TVeQnRXJv6EZz0x2WfI6Ifn7xo3hEL0saRetbDjWtqzAcfO5edQEsT7sr9N49p6
mr2FY1vncn2R+GhvZ0N6qu478+NMCtGZuNlx1gmaY5siV89T+ltPuVMdZJAy0uoUcMaqdZjjwz6c
L7hSMNl66fUNkFifZZdkLFXSaFxLVsfvePfSH1Cac7BKMs/QS7+EtKyNBWEZ2WOetodo8vYaz7TH
VrHWH+BS618meFJ/sjBXe7lKFrx69A0/xSj/X0viy4fJ0sutMjYXUQp9eFtlKda9YrFOji2iQ6pp
UneMcm6UiinLxE3Yv+czpdCGACIpDuG/EPuw3xtah+4iiT0+d8iDgNZOmC2AK7HHreGv2i0vdwv5
nT5vTlmqvsS2/hf2c/wYpwHHWJuKKhXk5p2tNuwu0mLW7dzgt5vjhftadTGV34EwdCUqC/PFkMPO
aCcXZjJn5tSLrJ2d4TcpeUSSMS269GO5Jj1yjurrSaT2DtzcxInefsk4mG1UOcltUEvKWAXzDazw
aaPc5KsHVn9scfY/xo6rL0tZZn+Ac6/MSNlSmpyOdDEMxXU4Tce2fncdqzxpTHAXZ7DHTYj0c+x0
DNM6iZd/FrQfEAbQI3vfFPcmyooXAe927eWuxHN5DTGYCDNKwfYbFWSZdlNSI0LzlnoqJC2QrT+H
NNKxn+fMg7Ljae+wCKcSGGAGnFUjZ5sIbYgVsOXesCWKL5Hx8D+Dn3nET212SJrmVS1lcLDm3tv6
1lhfySD5N14sfx+1AafgSdRfJNmLj6wMhhftVdOR+5W9MW5zRKSx/+ySkh2XD79R+33mXo9CcJi8
lvroouxPVtWoWx3Qi9bHVvRro+tuiwqWsZF1dZcz09gM8/5ykQmyL0qf+BSN9eGqLNzwUGblsoy4
lFq3AJTcNtmRaN/0jcmlP4dTbh9mUAgr02trEzFV4sZoI6Z/mPFdlf9N6RWsVUbpcYlA7Pahx1cU
j6RECg7F2OTtU1116SnPmJyxjYIdlOS70OGch1aD8/Z0Ma3A9yPwsTS8qVwBZCWdxUZWOJfYFxBL
sYIBFavWvx00ZUFkGyN7ElIhUCJbbxpsLJtiSKI1MYNra1DLyrqlMxyuvH8KlrLfN45307gJxPRQ
BTyI0fHAvnLfCQ4Uc2fQ9BOeS0ERXFjRTauZTTTLU8JtFvfrSnb28MK2NEWYjPxnhKZq59IWfeDk
4m0rr4lfGeZJX7oRUuz40zRFhJOnXV4Yon4XZDzWE7zGZ4bsc27PL4b5YgOXYdn2jpMhjtMT5GVk
qWg1MvtpSdRXyw1RKwygJRZNvE4FlaVqJFAbUXv7UMBR2E12FbHHAKCtCS6ZKIw5taBjSRgyG2gF
t37kgRh0RnVOLPevzsJ7JZAxIqyLK9WTn24nXBfUwESnMIwPRjr2EaBHjVGIwSrywNaOvXqZbTjW
jsCKz+6uO6lqpn2OpD9ZLkINa0LbUJ68ov1le5o+FVVXf6JxWHc6JVgxlSlHHCQ+TG1HoXA8dUwf
KPc1OxhXumtwUvCEa/eVUgnMAmXzB7Y32fdFQMcQIsWB1+GDARq57jxM7PnsAwX03Oq9LNr8lXNf
eJO6MB6KYcS3YYGTWgqiR/TnGRbDVnqDRY6Dqt/467jxbhO5xNgLOPy6HCp2fWC/8a/+rBf1lsaa
9ywD+EFp1+zdqwA0hbVFHbZK951feA9ZVkLTiup4F0xZdELEob1Jq26f2tBs0Ie87UI+69YqlbPi
L1FUSnjsSgUWiA4EzGaMwTyKGtomZVTPGdE19lMJ3y3+ifAhY8+wj8bAAPhgA7AoOwB10tdAkUri
NVOLFdvKk1MVIxHAZ8p5hswtphuKdX4aWga3OE2e2RqGpGosQaRxtvnbw9C7GcfYPVYTSJRVYgQf
PoldqM9p8W8pqbYD18V2rghgEBBRF19+x/Tfz3SxBaPT7C3OKGuMhx60P0fey07nW1S7cbvM9njg
VTzRjEGB1WSIJC/KminwzV69UKaHGavvubGobJQD4VcvNUAVTDTsvBLiWR6HI+bCAXOCx1MDjTc+
E1lE0ehx1UUqOI/B8LgU8KBy7WOKiKuJozzZh9Wg/HBd4aG4Cxg+0IwS2e3ja+uZnMFOU6XzLa9H
WOlkHLmUqR8GzpEM43Ocnuk4yG50T+NP0NbtUau6/JryKWEexE4ENrD3HpWYwCmMdn1CZaifzIJQ
UQK13Aq/iJ5tnjh4xgjkBa4vvy1iOEem6/w4FsRuSn+a3iFpthQxOPpl7FkaAccGNWBGc6ozuil4
ZTLOt7z0XgQFN+fEddSd8RmgNUhE+Fq2cw/HkRlyoTBAKVtuB61cNsfZya3mSyFFvcH/NJ7ywdZ3
kguPWKBHrVGRhBf4kKC8QzAODVm0jdsnf43ldq+AUbsbLgOXoQ5AUrOUE71IbDlj9hOU1fT+ziaC
esfVPkLs7uqjQB2LbGDjHaP1RpjK5uxV9Kegsjkeh3lAhjfhVLOHHIQHr7fJ0xRM53aswRQ7Y/Lg
BHOBg8QUJL8paLfKcr6PZHdjdzGkRVv8tT5u81LmF7covV0ejvkR5L1Fe56d7zq3a8+DUmiSHk/i
K/rU3wEkGFDClXUI5OSepdW/dCIbNwO7+BVfLs1XwfyiqXc7YuXhn+k256EdItL4Krlt4pEAA+Fm
zFiC/7VSjnI3UBXjnW6r5WTb47QJBTWxYAFJ+4TEJCRWvKemwrHaEFVkkRqGPD+JKMtG82lK4oUH
Ngj1upPZB1jab1UVEVVt9VfuCAJILI2ogcDUWfMD7EBoFzc+szyrJyImXoOskCb0XUCi+lpCPdDl
0icUHiMQstsq6E6r8jsaAUtcHz5o+oauYaUyZ5fPfbxrQufHj6KCT1NmVH7MrEXi+WvMLPcuDIpf
8sMJagEieMW/YROW9ZeFiipEGuHW9dgzDs5rjdP7NmlrirqRAM9YdnkX5dF3nKA9VLbbPQe5xega
lMUtVhjkhyX7njGhPhpa04B24YqBDXZdn9HCKkU3vJVyAkVVkmNJdf4vHBJU/2rGP4UXWjOdNOKD
D8dnSFX/Uh84eQUMZJ9A1n8Cc8ueacZ5pW1LPqW5RPJLUHubsoQGdu05t0iPHFC+inu/uf497fJs
O/IGsx5pbXbq21FQkKeA1G0nXBfrjtu9lNZ7THxmb/HL8LdBTZWDIbmy9NV+1LArI7/vTwLX+Wp0
szf3+v0zW/n7upi6DZY/rG+Cc0KM3TIHlrsWoKo3ap7qewTPZJtmlDuPZbXsYs+FEzVmIWFBkXKL
pYJ2n1b15bYyzAM5O5GDLEn8FUlV3Ey9dwkXt8WcOWYPYhyjXQbnAfUpwdM5Gb0n3PGauUJtWdW+
d4Ggrsn384vlwW9vHaegFU7aSAESz70X3aV8IPvZhQqcFf318FjJQ8yO9jxDiwGxKJ87r3gKrRER
sK5uXFbBO5YApBFhqKzblqJ0JEROJyI8k+3Ddp8l9p2zWMchBVXVLESyrOy9WK7w0Qgytoh1S7SV
XtTEcX9p2cSo4l/rNtoFSZNQ6aWDd7eNpXlk2gT36OgIxWjARDuaasUXW+Lpqqobr/B+ijlBuOra
YSuLLlhXC3YB5QKJFAICDS0XgoEDd0qiC30hONYf7X4RHxzQYarbEymMWau3uF+yX6Q1GgVEJHZ1
PB0tp4Q63ZFic21E1kkGgmx1Yg5+z10/5XTRxHpq8cNPXGy0lp9FzJbND1SxY8EiAV2AgD55dcmi
SbHG9OyrVRYzCsSximnHW7DRBvg115QwWLvBCOKwuNEBRJhyyzaIlpeuCm4Fu4wjoDHB2RZ9AHv3
I31UsARZNLBZAaYxmf4LvE/4rgcdbGsdUi/YUOFVxvgY/FnRuzEXwa0tNdkvWPPLnBbsLYG9mtb/
kQ5zQgYZcZOMTfiNIwRmvl9NZ1I++HbV4F7mOXwzAzCx0OnCN57CZoMPWW4EbfaYrZInVqZkcAby
7Ktm6mt0c/RQ27ECHoqVvjStxbq8FFBuApOxQGZpc8JVy25BZujxTID+oYI/cRMCgmXQvrpvXWpb
PVA3N+R0CfYmsn/nWoG4OOWJOpFxiMdVCzJ7BWBuvFjwjLaRNvNPOLrea+NyIcapmOp9KGjQABZk
3/YWAbykjK2nwiJr01l+/9PreN6QBgzXfFPBDZU3KN8LBb7/Iio1jnPacYTwKnZQNTEuis4QnXon
8Q/BUutbtyYBPszojDzx3ae+V+nRLar6zfUrD19LhHVC1f1dUUj49GkhKJxPkohbxyWBxfA3s+Cy
Z+RARcukDYF0NQXReBfmdfnUFjr5mtKA6Rh0qVp1JENZRSTTE8Ve+dmOqusruujXZJTrS7SU2BTD
9up+snR8K5QrftgyeZ/gD9UWTxge3ZTUkjvjFcqTokMRVfMusHn4V3bm/VVO0iDMwGuSLECZMOnk
4Dxd5yTaKTKYnfe+NN6FfnmWSYSpj6aR/XTyHCvRx5hiWNJLOUTzgQyaX6NTxB6IJ5Em9aXlRtyU
1VDfx0PXb4Vu/mVy5OazsDx7foEwH5Xxy8RiYdOX4a7oYK503CE7P8yio1UxnORDW7wmVUlJgNXP
fr9WqezfMIFchZOl3rYeV1uhB3UiujjwsCTcDzBE8VJCo95GuRdBDBc0v6OZ83IL6EluzECiJOOp
+zgojxNLT7bbCX3vUQax3itKJ24zfPpcHBPZQMVbccX6X9PCEI+bFuTlVvX1a1mU4UcqmVMbzO1M
EbgM3Nb5anRUEIFox7uh5326NDOO/Cx5mLCiEJLAJkmTD/tGyrIlCS68vyoO1vWogrUcUmR4o52D
x5tiFY4979tuFO/LFMRsfcxE8E38yzTEThx2/3F0XsuNI0sQ/SJEwJtXepEiRRnKvSAkjQTXDdNA
w339HuzbjRsbO7OiCFRVZp6cdAkiLe+Jt3jVCEqvV3wb9/C8Bvel6CZceDEk7zxvXmtLjxyLwvme
GqXmI4LgiTWKC97kW3+pZyHCuL3exzUjJge2kcN2Yl3KoiJWN5ThpYrmlMsePdYwFQ5gKt5E2DyK
HnJbkhTzcxHAuOKnlDDZh0H+53ZR8U5Y0UU1MQl58g1s6wOyZrmh28k8RF1WrgeuvRwX8rdBJval
KbhLeJ0rj3KWNddRCqjdremxRsMtQ5bH82RX94GMSjY6s3OBV1TZlktLtI2klVNlU4q7wJ/9y9T2
cNSq0v8sOD3gNmrvjTi7lEyCzSge2DrITlkW5mOrNKksIMCzT0C13su5MTdVO/IDhvErVp5NAUzB
eHOuc2M8Tsb0E6o5fY1Lf9pnqTXiIcONx5WfUpTBHe8YBui2Jcez4YKOS6jNmGLhfOy63v4BJ5Lc
hTH5LM5MoKhNirJYKf50hj/XGUdeiXHyy1lDbKklo3WCGMymtPC9Tw05say3npn0f6OwjTegvIwV
6gyduqDmETSGH9NuwdMW8T8ta/cGcBT71pjMa9mVV25a3dU1e0hEsyCFhujKO0GbDUt65Dvgcls/
jWigNQWOPGsWJi/xhjATXBr+lqI1ghfZGsXjxDqCykNa6WsGCUZWsvL8blv3io+25MVGNNQjMLch
dGi/eTWLJ7OcoIbGGTjqPNqcjZa5UnbvVADUnKh85Ykj9RiyfuXPrmgmcqzhwsOZByzlNiSaOYMm
W1kE4T+70dOrZ4mvwK5+IgGXYCpjj19MWWP/JCBZGv23PTDiLnFJ2NWWA98SLlxpw+cARj+QCGvC
vSMJuiUZ1d6Rxp3aKnWPm9F6dzI0g7AK/bfGHvzfTGo4wyk++T0mjhG/bzgyWhe5POMJJBPJIO7D
3Vl8KGGhyIIGbRDsyVUZ72x108VVJpkhzWOg11AFQ9Oyjh7H20fT9CVB2gHQCNHSs17G+HmYg5tr
h9Z2sFSyETV9Fz5lntjQDflI0TwxSsjNHyD/sg31N+ExxaO/SWiRZ6Kn5c2ZRPw5slXxCbasCTVV
n9xldP6gRObcC3eoeUe56tVw8vZO5aazlVYy/dpxZnzDr7Muc6WI7rqusTVrSWQXqPiu4vxVry3G
Vmw2QSm3kdMW5wTb0Js3JO3FqET1kBQZFrlaU+vR0DkWryc7NMedFdj6BeMTyF1uvebOhFnJrSUO
2ifPYP7mX8A8OgYjL0M7O4VZ427GMGzf8yF3X83CNJ9DXOwPNV0q28DPuFD0oWuuaTJhFuY5NyM8
D84vEB25C30OlNVgkSeuBJhlHYyvsDtTPoqiWkUmC8qK/qdwo9wKDTCNMTpgp8qZQUsMcwOTVe+3
C0LCAk9j2i+FX/OQGRq8tPHwkxQBIECb7EZMcKT35mrrQdXBpxW4+8YANO2CsKNCKUmxFAwWAWBE
MY4bzT6Ajn3hvMPV0zJJzAP2tyL36MR8wrOcscmEpUQ5ytnBHItnfK0OzRC9eu54tBa0Ge8O2mLL
kSVqNh9huHAtchw2XYA2VdN8DH1zc0aXm9zMmF1UPd9wz4oIn2AIj4wEiLKdolcJqEsjzZbcnyry
P0b9YfnMTN1Mo1o6uS2v8CFelSa+6XzSD2aY278FJS+AzrOnyUDAdGb9TQkTcQCnfsc5Wh0r0ioF
hz2cefKKrozLHmVyZWTVTbVyXEKU1rqdsn+IFOemicaV1oq5CFgKRqdOLyEtURyKeLq1Ur05mG2Y
4qyYb4A1vuCJ+I1SKKFTFD30IUVdYcjUiiMr23mdT8y3wROZAk9c1eW8ByZzV5QpfeLouOsxGZ11
3GlO2ML78dqwfyxx8q98t+OBJ/C0+f3gbOqhcbFXVxFtuUBaU4I08JhBeXWlcw1n0b2BoYnEjlk/
32ezzN3VYBoNtdap92t3xBAd1Yld3XkuKD4MyynQkEftdxRZhE33GVfh9+zE1ZJ0pCwoy0iGEXRn
HPUZ79UHcap5HUkYEIXEtgS3GPdr04cLFmCpy63mrUpmmlupWiIPlLM1Lex0HAGEeEEPurusRAWq
Ubo3Qeewk9ogJBU3i5VJbcymCWzyeQ0LpyhC/4AhDapVDyqRPi9zrVMBZwAnLfwwQHijDWcsk39z
X1KmRmq7s4zgSDKaYULli2tJPsp2pvqDBoU9t4o3ORpX2kk/eARhIu0k+XvP/2EUmTcdcu99H4Hq
1jl7Ydi0sHZ5S3FEL/Gq1Y+YrOpN2E5HGaHoJR3yfeh82nnyxHDarKNKvHLsIoinqgvYZrpuGuup
UukV/xmO+noixBO9CW3CAEPCGj3uDGiLeywC3spPcLoavb2tYmHtEVdex5BPYdZsgEnJBDUKXKVG
Kz59N7M3zEoFaORecQxQX6rL30Vk7HuL2vuqwYBmxN059iLcVhGhuImlxcydlyEEf2eHDHL17Fgr
cgrXQQ/yEC94R8Qt+EgQH1oQ4CxxvK1n9ijDUf+6DGQBwy5t76X+B8W8O4ImpB4nWg5C477QoyIK
yo7rQCE6apqQL7nAAlTzmxALIiT4lI5Uo/xmZAAQR+SfxZS301xnIeJNNB0CNbhT/IJdpURVs4z2
a6iK+VCatbG2SV6cqIRwwZxi67dy9CBVhQlkAeTgVeqZ5YfIg2zDDMj5yyVdIALvQc41LOlmRNEr
omA/6+4bh+UdH5q4R9BAk09phrFkmFM9iYctKwYO7A4oWc+tycehmiWG+V1a4x1RHf9oSHM4TOi/
u9kNmgMMcPdAnESw2UcgsXmcvRjTUs0x0f+OVz/Mbi6Bwz8zZHvuBlvuRGBWd61iqUpzyM9J2+N9
Q4mHOcMFzdU8wt3YTcgJpfdKF96d8ICRGORa6JdYWqzH2Ofm4pzdGrGhSNvXuRsv00wRQGcj/tl+
xfUvNTYkqJ2dlYf87nQt90/LEbd0MMdTFeIFUg6A5cnrUEqqhzBFQTTmwd8RBGq3qTPxnYRvs04M
e9z7SIKQcMlnuZ33Ho51tR/jcoCdMTzjsrphQG4OMmzbO9koIrhzh8zk+j+xoACvjYuEgkb8AezQ
NIs4aX1uORZsXZ/aAkGSk0cHnJeuSKunjozFPStQsMuTTv2KXMBBcItpY9syXqfW1O1rr3g3mcmY
hymUF+M5CILHvs0ENJE2QIvh3JOX4hF9jjcQGGvdIsqBmOCZGsbdPqsrRMH8MQisazV4QIR4ZxEs
bvFSampTWkhzoFPUEdsxpCB3IbfwrsNH/RaMnOFmS5qbzGkvRTk/hHnl7vJmHp9nD8EzcbuFWkYP
ujZBmzS9onqZ++VmmL1ozTl3ONTAndYggK9OUbtUG8lfPjD+R09WXKb1rzOFF1rBsLpgVl+ZPg8N
5NwbRRUXNbbX2YVwlIT6IXV8sbfAKGBHv3VTizO5yzFnuNF5HkQPczgZtqWRs6XG4oWfE7uCwIU4
Lk0BQeB2jIJ6aeKqSnx3Xv9lLwDWFHGIomA3PgZT8dNGaE/cyMMDC3B57QeK3Wq7q+9xmfAYmseW
sEDT32VdGK1LG85jH/TROlugPJNDT1NAaSzcfkppAyNbzBg6oTQzzr9wD7SY9avoka2G7JRhpcs4
HJwMcKynqeD8Z06g9hgGu+aq4ZoHSmJsxqrKSbPAzMrQT28mu3kKxLDoS/UjJpjkFR7AlbuAmfRc
OX+FwZlyawND57XgoLgE2vulK+g1hXK8w1DyMqr8pavjA4XpE6lTcdeysbj7WEhQL0br/gvjvFyX
MqUUtMseGtl/Ux15IR4LmRMnGe4jSV6tJXLqAhKdfc7SsigOWNAQp0JjaQ7MIckGFqH5OfnjW40Z
p0noXRp5ySgMaYGDIVa2l6zkOkUACouAKTlD53sFrmBy638EO/bBUMLVdlBQhEE90lJbmwfcsBo2
Zxvz+dyn36WhPqmVYpoeKAto7J72F5LpYmi/qblmtqvx+8gGN7kRUbldBAnyRrqoyHwopwiEG4VL
xSWOXEKQhJtATWIUGRL8JHDkg3Lt854TPll8JPEs+8B2QeK6JeyJK4bvlzveRwXfsT7qjE0yRiYx
RCO7a/ryXAzVw0xHLWKEWFcOpGCBW7OV/XBH44vpcGz3bAY5CiqwMt5GMjSBnwj+7vPZrP2feaQJ
02+He6um1Caje3GchkvG8fiekVGcaKsCr6NcmnlCDfmvs78MiBirYVTBcxVzBszKAcxMmJr4IziQ
4En9xuqDuy9p8tWkq6cYYzmCGpEeZFMm0wAaic48vh9akT10igwCwHTSpj0ezHFI1m7p29sFZ8KB
qcQ7AuwD7w/r2Ty/+FK808HMCGUZfzJuH6CQK9gYCy01USUN4aLaR3LiJ4sWj8Gxt1S4bu0Y+XWK
XrnvyqM1TvfQYXAr0pXTFqkifxdjTyk4kFbGph67R2IPcsN4TmAqX3aGgWkYmCMBDd7v5GSf8NX+
zKZFRReRvSPrDd+piCpNNdKuNRWMpxCgmdmzV9fr/wLsrKDlhL12q+GXgyjvQh8rRGEtoE3tPmYe
BxbfJNNR6aX3tuMdUQE02CERTushAw9ttGhvmJP/zCTltDP9DU44HvA7OdvFfbVy1cA2ITBsxG0q
DiNgti0YmgpmiF3t5hoflqvKs+qKaReo5DEFxcuzgid1xi8DywjYf2vq3x2voQ8ZcX47zu0/HjXE
Fx2XEDWq+KbWYj7kNdMnJAIXRuLKtOm/wP4G46av1lqYT33tsseEP0EL8M3JGgiwRJP4zZYlWUop
aZauMMEOf1IYaPAE9GxhsjMFn7KDzd1WIemN6cbVE09f/84gemrjdke299vjiON3uDP7lPWmnbnM
9K38HOuY2zLvFv6eaN4ZZpZWlQSgNPpLmpK+huSxwb5ENRs0zkNtYKGVCzyXIpEfjLgXXsePTU/P
beZ39yMh2MiZ1U7M/meCerrG4S12vTW8Yin/jJeiE3vubW7PABwii8HAd4NkN9QJiF597hhmj6hY
QD7KkUoZ559tI0cKvSBlB+8SVuyserRf7XHcMUEzdfDEkanaMQqyMMVWtUYX4pzER2j2cwvkrvpI
nOHWUObT5+Zn0jvvfsXZWk18akSDvpXdvzcgaMwc7UGxTK3LePhqJ+9F1B5UqvCzbvKv2Gg38SyP
Pa4AC5NvXbqHRnS3Nq++C7q0Vr4OShyWvsIXSjOb3Zn3FcMtcIgYMymtBUUN2pc5/s+l9yXIi7PP
n8wS27zODi+lmjwRKB1M0dTYMNRPHAS8g7BjzptZj7VfKkrEoiWkgr9m7Mv82EBe0Pja1v5kwcXz
mpj6FudrcsBxRoF4LtOQ1ky3ZzE1p2thkisaRXZCW7uNUkQrnssYsob+lSKxbA3Q8QcOK3WtOTFo
X05HGL+LzdsamTFFwFGYBpYe/6UkELye48Sh2Id9Qlpet9Nd/4fDBD9lP2Icwhdhzt1zRV7zPHfd
XiTzpXa6mzDQiugTvbCH/ra0yCH8cEe1GvDJo26btZXqECr8/Gb5zpWyyUMlLNj70sM1UBfznpfV
r6+WjEiTv9IPwB5uAnsVLezxtt6BMT60Xa7u/AazdRolcEZwWQRA0tno6Zwx5HNti7sS9iP4uvi1
6sGVU0f8YhGVYALh1x5WSfVHt/tT43mMXm6dL4d7TVYRazJPxKh7DHJ5Vy8V6jGprTKmesCF6b84
LxUKT/2ZVbRs5jAbOCzvizRW1LqMm7ikFSgQFJyqAsNDKhY34HgpEjpG49776VWymxEMNqnVqG2X
12dXaP4ZJ3qppPxrxQTBvwKd1psPCQgFXP90xFqx/WyPMLoy7u3TSItQSukJXrVnDrUIZ4A3Vhr0
DTBATvhD82yDAe69QB1Kt3wVneW/TpDm10SD34rEfLH7woQt0ZeHdMIRDPNgntrxbKc06Y10Aq66
lF148NwKVhaV4jjDcHYRuqcIbpUCBwXi5hY76cqzoYsfkc2QKLHgq95752m+y1gtVsQ6l05WBrAK
sGAT2fewzo+OIBQoTVz7FfCLJuxJQdTMBpSP6kOZqxP1v9OHqZtdqTz6WjVkTjAmHjVsd6ZZV8e0
N+89x7v5EWkeWs88HpFOQ1vZPNO+ObnW4+z6zzlKEesO74nJSLduX5yMzL+H6PA5jUR1vDr5K6AV
GU34nNBqzTlOQvqBYyVzWOPALk+UaTNIyF8jsYqdHlrvMHQwlw2OPlVsPic1pUP+ROGwiotg67kM
iX5W3mhiu3a+7983wm62UoU3fL+IiFF5YLaOYWLOJL1MbFgQaSi347d8+ZgHUK5gIOAql1q7uIDy
C8oa0Vmn28Se+YRo177F7gDnq8c7ynPYc+BwlNiWczV+Z5l9SSnxoX4grl7dlvilS79a+v9kMt0S
tHCG1qbcyGosd8qlyGbxbdf6wiJ/Nvv4yaxbajFc52J7TEMoYmLHHn2JSpBabVNcU8es9iqls4yF
6mGQ86v20Xk1oYWNkOKtjrNflAhc5WT2ae3Tx7nWwzkRnASyzDGh9xYXICPYcCcC3RlMY6TWh7oA
J+vncu9lMfEJo76ktKngtlxY63N2sqIA118LBUhjll5hdXiy+hmjph9TppoDn0hK9xcD3gmPxcUz
83du5OzpPfCuCo9hMXx66F6rvja+hKCWsnOqB4BgH57Wl9GP3hYsXxrgIDBnZ29mAK7yvtympv/p
odNvzCHitpVQr+rzz6n4C0rLHng6r23Xva8c/WMr68Ef9I9OLJ6kQn5Rkbw0RVEUiyCjrthjDkoY
AFxDvaLUFamnCP4oeVJrXXdfBO8YvWkJQeKZPrGi7fKRtF5uxudq4KEUSP1V58NLL+sNnQh67TsE
hWtfXVqiWRtgG/hD0xL4eXKTaXqNporWH+zwUEcp7xuIRBXhvzrnY2iKFlN3/WKk4oFwQ3AsKfng
fEgI3y7tq2UP/Vkh/OTMc8cSxzTWu76hYkC+1I2Wa23L+hL7wzEbMaEoZH9GU++YDhEoVA7M9Lqk
1Qpo470yc0Z+fvB8EhRLmv0T3Z4PBHJqlpr2YZLVuRS5xMnJ9ayK7zD3wYVs8w935Brnd/5doWu0
e/j0o1EBYpdPrpjt+6hKX1B0X7pweELDAxbUOUzghscUb7R2y2ozOieJl4YhEeIgnNFv3GH+xjZs
OvXq6Qy0WOPCsB4A/ECMcJqPNqUiKVY37OrvFWHaVZepcyVQlgcFpNM3aSDu5scyZdKtxxRbnIgf
Vem/o7O+lVNgHkeJYwFMGFxUvcAyZ2plAufFAlW7MWyuI0pa4z1i9SuhhitdN6zm0BE3BgqoGKKD
9hrKCmABrXqYVGMS/zO77gGEs1j8MWAhqPJ5q11AHh1yyTroSGZ7AZoW/xfBc48UiwjwzQSh7gAJ
kFVkTokPSpFyN+Q0byrXBnltgXHQg/Wc95H/OsY28W3af6MU4CWxoB8ZB9SCE8VdjdEU7YnzIASX
9cEai0eMMhgVPTaVpPc85gnAnWlVRWthTM+6iV7sqoGo5WZvdgeQCffA1fMJKMf1d+CNO9DkxhYS
AKGyBMXRxs0xuQX9yeJqNslHlqAkDC7fUsVzYz1Lqs8Eb97KNTkOMA9jQl/Qu13xPVfWPU74cJtb
+NmzGGdoFsftvrNSiodrB6teFN+mudUkFaji0TlXHdZzgONa/9MJ0QV7Jxt0cisPvpK8IQhoeXCo
YtxX5eiel3vGnoP1cRBy+e2d70aT+p8ZXlyEahu1wM+7Wbkbb0KwZvs+twJxfoJDw5f9ecwSGxHT
+gq9HpUi9K5wURaYAz9Wy7C8Vy9PT4gD3OfzMKbpHQZVYWU/dWQmNxb0bNUM8N1ZkabNMitBI89v
GAzng3B7DPzo35fJs2gzayIeguPwaZPWQvoitqDGaFeolgHXTb71TENKJQxnz7cBoIgQlESZG5VX
N87VdzElBnv6rMY1IPZwZ/n2oc0hoJEC4AntV1a090rnHz70t3r2A4JnGZwTCxQ7tlJUARGMyFyc
LS+DPX9wf3e2DVEvyvkA3WggK/z6jv2BSBoNkgjlX6qaXlNOOfsOxMJeh4vHDFqOrVzvYHruWZuM
edhFJ7RGsueTG688E8eDEbre2qsRRr0iHf7RsLNtQ+4JOjYKoMThLeE0xHxU96uiddwt0TYep8td
a9IahMicjAxvaLPpvFAzUI9pRmT2pYLyjX4bCqhLj0qFaeL9GBSXbHGZuqBj2Y9FveM8yEzaLfbC
hCHdrtQLrTnFth1c8z5M4is1tYJfaJLZ/MdVD6lLS30bhvW+K92rqbvuxcB3zkKm7oYe9k/UDD+j
8mN2jVk/x5F3qLrCYaDAfBOG6UEh+D8GJVbKTAQV7jUz4wiVkC7IZtOmNTymdiag2iFGxdxOpgmM
qxz8F90irJmppPxjDIfP2aelETcMkhi1bmTpZ3etAmowujiWxzIzXnjyOyszsNzt5Iln15P9HaKK
u6ckl1JBi1/eALT4vkFvogJUdRuKWLjvWfrDxpi+mQx+kLpfiBv8QY3+rMUAyHKATaYawsx+SGZG
sb9I6mPRgznBm9hKzYKPLo96Z+9j3D6QYMEETJY4tKY/OQXuc1eZ2VOept5mGoyn5P+O1bJ6G6x4
2EjBE7gxjIQ4ehXS9qzpyOi6+pD4rXwKdbtsRYBgAv3cWflj2cuDm7nBxsaeCvVt5meqrWjDfCJ2
Fh7bfW9b/5wYxEo/Ov9QA/1Fm5j3QngQJJxvRly8hlEjHkUF2Vn4DBu8aYz9ULjV2sWreYLnBxy/
9ByI5BQOzfVkoCCVYp3js30GuYC2U7eLaIilIBqNS89BbFOF7gXLZcMcOL2EKuq3FrynVdXKI3F6
XDEV40hd+c+E2Rag+4A/zniDpT4dBsFsEPi8w6KME3utbCoxyu4WjOU+iotwFUT+E3ClG5GT5sQ9
8UsTs49VuatMUB+S8to+41nWuTC8IEhhtV2CRO5TEBqsGays6yIP9k0DpKXqjvQb/OC+PJsxzfAl
fy7eFPabsoyfB/D7ic/6Yybys0BcQL7IwOcpGgSI596FbvtP9WTfCcc+a6NJKQUiiBIpEhcSN86O
7A7FXHXOpbCgV6RSujthBfpKaG5e+Q586n6A45bJylpLk4NL0QR7y1maf4G+QLl0sF5ZiJ5Y9Lvm
MOu2X/u1h+03KM5w15Ld1DnXHhrKGusfCD8q99ZuvRidaCb6bRUnn7qnkNMpxiMSIa5tuyxuatBE
7NmV+THRUWegLDSSNBc8gXXoJtESkUf2bdpiMxdw/MImVXylA37njeLFpiGC4ZezQ+8oH/4bDh2g
nsZWNtW1xMt48jQabIxhgpeavEISz/iNpe+RO4UGcz5CC6Xc6lNmPNG7onrPAhFuxoKz1xx43lEa
lc+eVTvtoVs60AKyvyuKwKAPhMm5b/0/ji0K1E9NnD0ODpwYgxWKFVhwpfS6zsy3OveanVGlE1aZ
Fg0stVaKcswdzhOSTL0ldniyL/Bv+k0Qq3cAxXxixnDLFv4PZ4z5TiH03pE/z7ZMZlzU2NS2UYAH
UuVj+xCY3Omhd1wUmvA5Uw0ITgt6oByKuzaz36iHoTQshN5VhPItGzq1S7xxKVGK/pmm9d32wB0T
2fGiXTy4eCNG0hsRKLGuDvfVEqMquJ7yZycAApYfvObtmgXOewvn7cWA0L3CucW677EoY6sq77LE
ucxxPlx0YzSb3lcL0s5pr/xiWJ+1p5oHHWVYSAKCxyurtImeqmmCT5feBSOYvMztN2koni3D2Cee
xGbDBWpTLGBWaVq/kTf0UENooJfqvWhH+IYhp8uwH1GjPcSruni2/Di/SxeNtxUNv/Ou3qVZLo7K
NfcwKKYtDX2XtG2rgx9Z0ZFfjL+w7xhrG1DSXiKxwwa3YQw+ncFr95lR3EnfeDXL1LkKVTM6DcwB
fJjP+FOfGtfmz6HhvU8kYPTARD0eRfjI7djkbAUarCo+ApifzF+Nc7RBncuCqCHWq5Mx8M6JBgpg
6ftGxdTR0jYFRcwto91YZXx+RQ/yI3Iw7y8wxWCmcbWLHiLudLui4xYc5NHJSY1rm9AG6CW0GYQj
QWTbcY1NXlePgBa7vV2V7/TlBFtzsM5+XXxr4RNYlzhyUit8TJadcQzcnxokIPRmUGvpYnKCmMx/
2bLCYy1CWKLPk8n5GJTl0YmwoWG2aw8iq+XJ1OCIEN/wixkm3xxIP/e4cKkC49DS6Aa6heb1XrbT
b8w4ucWuccIp+qXzkhdAY5+CsMoOvo6PllYfJTvmeYgTMuft2O56d/iXGkAKsjbEEx5RZO6YU3Nn
FKByuLV8I2k+2dI5YiF7q1JFjAFPUJhpSHlKYMSmz2O8GR0JItENP8VAbQi4rxkXLXxlY+YzrmSI
mZDz2yab5vzBAVqMszZ9nBkpKD3Bwg9iDPx8YjDx+zK9Jgn1Gu3Q16TslXyYyNY9i8jSV6fywVAZ
qYdMT5B25cgJA3EUJ9Pa9j2q0x3lWesJe/muzGIDqc4boyevn/OnJnSfA8ppSTIVxjorxsXaCR+D
yANBJAv53KwLtuTsZRagwHNSindcmPp9bzps9tbgs0rGTfNox5TZc8vydsApOcqbsdyXef9hLlXs
fjc91HAMmW20w1+SzsMKeMgtjMJ4ZzjOsDfpckKS96tnYSXzfUx4ZPn2ule1OEKDsL7SE/NjVma6
5WmUbkHQvXMRMB5iR9AAwy/clmH/1xyRe1nyXjHPk/WbqXsJTNGfp4o8vANL7kTKMjh2dAseCQLe
Fx6aOEleEgWK/k7LP8UU9jCf3RojO0VkInjf91/lwAGuithGOH4Gp85CeqCxyp4aD1QgNFke4Fyu
6580olzHMb0HdHsW3ai/mb1FF0vCbia8jIyPHZD1VfUffUCYvFoAP23q2QjjrtMdR9x02yzt6axD
stu6C+YKTX/5d5fhs1mCIqYVyt5XHVNX7JGRQ2titxKcVjmYIOjXyWKdbwiz4z6DG4uirGo460n/
6+fLMMPBxCglGnRPZJOrnXgg/Mu9nKlpHQvfOjslG6D00vTLShUlzwb2HKSk7FekYQ3OyH/lI71G
dnXOu4pOoHQ+zSYKCdCb8t0Zxl0JgXsXWJPBgme8i6ndN0vjaYL13B94MEM738QNnUAWq1gNfHkp
wBAbSzj03nPA9LvC3CZ+90UwddgWWZQeys4gAWkGd9oZX1vO2moK79s2qlbEfUkk5eMj717WXy+8
Fg1orQxzy0ma9UMKOgYaR+Ts/GHo7wMW1cBkAOGQKk+ERest4MuA4Rk+qD8GE8NZcAudKL/XFcLl
ZMMmsK35A8PDvOVRMj1B9ddrenVwsRUl4QhZEvvVrrx3+W7snMg3Npbve6+h3+ADimj+HjvodiP1
NLiewrbZ2HOn6T4SKLw9NOMisrujUxS/Q1Zc+c6eWbabQ9iB/HBJDrHIRhsDbg4kwv7kSP6OfHOp
AsOztm8w64BNIgyMNwXKsmMjXvtg4OB42e9yESFJt8AZaVt3Q6XrvI17m23MBWJK7Tr90yi8j7Xt
F3hPAczMdkOs1zUeOpJA28wiF4fnyLzWPLYRehW9fI1FqMOnQrendAy/BLt9WMj6QZez5nYBxkcC
fF9DqzhaeE5XADgwvedoXBVuJ2CIMwH4vl0rWw/HYbBu/YSpvO3hO/me5kFKimsOtL+WJSqzH6d/
sxk9R5Kz1FKDkmjnMZJ5uC9cHLjK5oYifZxMEx6XTd8bOBsqMNkMNOGmG9AVPYAcF7TSZZ1Py4go
pYqfpNV/Zgb5E+lxuBdOXAMQIruZ8iXdzsBi+h56MivGq5t6Z4dz7dY0afMJNd80PFOcZROPN0+v
SnvHS44y04DeZxQN8kvUBA1Ivrn6bGY8DHWDLyLPh3JbddCV6i78yScy8XncWadpoWEbZOVJqKhj
t1iNaKMzycXMzOH1RJhvrkjE8ey/nymAPkk1HZw5/qOzBQEnwClqSOwRw6DDY2L5v7Rmqqc2WN40
uo/X9SQ+fKHCExiRflN3LcjnfroPipKdHxDaCaMBeCQeKpsWJAF6ntlsNPAYlxFGct+yqKuKQh4E
hceO4zaWwwRhd68JBHrSYHg4ozzCyULEZ80TKDpxSQxYtPLxrWEDyNchNnKxnqLCfal9337nqVUf
8ixW8KFq+2BBHd1qqak6nIXecqMxPvJexTeBe++LkVAxDtTyJ27s+STjgfkzCmKeBlmAK80J8i0+
5Ry1c5hNaAlmY3CCn7jQ1oY9nzmeOY81tni+QWZw8/TYPyKVVtmeG3n1Tpyxjb4GC4+o1jJf1xGm
ai+rSaEWjPwNhs/GfbLUmF1gc1dyD7hn2NOpWH7WPRDCVatl/Fzryv4M0y77HEYOx1Pjorx7jeWe
IhKojHhT4V0G2dIP0k4lx4DJxF0d8QDJg+4jSJuWx5zmpcJUTZY+dQtSD5XhOYea29EOsqG+A0VA
d47oiS4UQz5/dNQYbnnq8P0mpEplvaPoFa286NKAG7na9HPvBidJ/0W6bblvGSJYJza5FnIqE7fj
6N9ojJhYOFWd63Bu7nm+xfvSAw9G6glWit+ICzhSfSQz6a+sjOdpqxRzZqnefcMtT0XS2UvdFsaT
peqN7fGfXwLgNj1n+o+0M+txG8n2/Fdp9PMQE9wZg7nzICkzReViO9P7C+Gyy9z3nZ9+fqyLrisx
CRF2VaOA6najjoIRcSLinP9yW7VIH/Xg7Q4YqLPuyvB+GNIAK1tUwI92mIKZLKR909TsVRzG8g95
3j+KxPY/mEb8I5KV3EEkhGw8E8GFA1gSJcERbAgKcaHf1vAxgHli6NdCtcmag2HmymNtDlQlvHT8
KiZaWVx76CwXBQYOjRH1R0ztNKgU/IWigYG9eV4N+2LqsNrNgnkTWOIEuQ/LmyoxniRKMQcvMmIX
gXTvRXpW8BJhDAEzy0v8E8o78g334hJp8NS8TbnPoP+U8Hyli4MaVwIx+M8sGwEBiSp+U9t6WB+0
NiswknAimK7QLOv3WoMXA0V+zXkzjnr5mHvQAOg4cUfrnDBA9WtUvql2nfLKpABNNaN/XwdpSjkJ
DAA8u9IJv+h4OPGYgVGAzBN0N6TmdW40XHEpF6FK6oZ5rD7VWR6g4h9ZD1XXegeFsjJXvByOEE2f
HhGfpnvyFd1807bCvwswKX7kX0vvtPXUWz/hRt5MagMoQaufdNC/An+jKOZqQ+tpoAa496a2pIWo
IiMQtpxZuZn3z2U+YaPVxPZbEdjJo4mIDjpFBXqSdRrmcFbt8FGP9OaFHtQf0YBlnWVq0i3bjIqJ
2SnqDuU0hyO4zY++mUC5wlzkYKiorDR2kz8rvW5+ry2t3PsOvF45i2ZpVktLG1L7z8qREC+HKPxO
n8va96pdnYxMfB/tGLdoysWzzxtySegFDmRIi7KiptCqwbYQHr2s+w9qwfqjdVZ+GJw6fpq3xTv0
UVFWo9jyQq0UkLbV664RyuSLyOkk7Jqy7RH0wxbhxjQ9TtDIqlGRncZUfOUtRK7vtdo8gPzvXyID
Hy61ah8Lv23voxJjzCQ0sq8Nura3MswRnA9G6qgO/6Z97HADRwqGCofZfBJ4vlL41RXh2mn3LUY6
mhMjRbERJwOctAJgSzdWSNNnL7Va9qgW9OZD5fsdtEGDVyRiY6r+qRf1qdHyo4L0H+Zjms+LOEbW
dDByt6HWaB5hYxUfYKqoj33kUy2htw9Y7YBuXXkDA0ijZjRoj7ViYdeYob449MFLl3TyaMpYHlDt
m3b//tf//n//9/vwf/w/0YxJRj/P/pW1NGTDrKn/69/Gv/8FVWH+X90f//VvyzIs3RK2qRuG6lim
rev8+fdvz2Hm839W/xc73TYhRvgnLBgRgImECg0cyvWX62HslTAaSg6OrhpCGOYiDERD/iwalGPM
xSyGGTQ4NB0Ccd9UGfqaYZe9D7Ksub0e1byMaqA4gjoKumLS0mxVt+Y/PxuckYV5FTaVc2xSoBpG
gFoMz0kk1Hq72P9GKBNKn2lhHmAb6mUo1CWbsStKqjZQWaf43YQIIf5gG7O1OqCzKNplFA7ruPE9
JzzREPB58owK5AK0eWlL5eFIf+SfDWoxa2k/OZEt1NpNNPUBycF7Nu8dDhH3vxHGgQNERVJXbWfx
7abENMgmmaTiFR9UD5ZahM6z17y7Hmax1P97NUiN8hx/C3W5BkttkMaY0R3nTHkPo/GmsPK76yFW
5+csxPwTzhYcElvShNJpA4X6GQwIpvNgkmZ2+PUoltBVx9QEf1uL71UaJgUWh9MQOoihPBjgPpH8
UUbNP8ToOIYbq2Cxd//6bufhFotO621tQrrEdDH0IhXWpfpm7GLuXpra31bYg6CZ42+tdIsvdZaX
XgVdLD0Yooav23rkKsCb902hHJvRMOkE+uhDRuFvLA1LFcK0VdNSpSMv562aeY62XeluZM3NJdqt
TXa6Pmlrq8/SBElI2LYt5GJA2NYXTh6bsetM5gmT6zf61G3koNVvhveBrUmJ+LOcJ/Js9UWjAA7T
eFiPaO9H/TP/BN6Wxmnyx/WhaKsrQjeQcZc2BZhlXs07s0Li3FaOXZro7b2f9P1H7u2YfifIjiu0
tYR4Z1Eu5T7EEwpqoaWBEurYGeAMIs8PjhFvlQDKW1m/R3XZHqhjWmV8V3tq+FhME2VJ4PcP2LH2
Txpn80wAylJ5ypNYqe4DWwd+qoNafZt3TvUUtPiUguNNq/Dm+lBXZ023wbXBkHLk8nhUU0CbzliW
bhD3xT5HHYtLztffiMGy0CGN2ybp6XLaehm3E219jLAm597RxXt8AzYyxrx+X+0mRwoawAzFWE6Y
k1EFTtEEczP1p48MSD94nyzuKMiW7BXMVCph7SlQv7k+sLVsyEf7O+q8Xs/Wo29XiKrHjeKi7Qxe
lW4Y9/3YNh/GCMnE67FW1/5ZrMVH1Pow9EB1667i+Okb1hI2vE2FGKSS528Do9H//GfxnMuxSR+x
8XzMbMSh3pcDtCugxG1wN+jhxsDUOZu/mjuJLRZLRFPVZW6SgWxg05eWOybSCW/MSVo3jd/awYFX
9ihPA93mBxUOOPSRIL7T+xACLPqi+r1EtWb6jRxjCwvGCyA9qBKLNNaCZcgUA3lTBC52ujPRL4C3
1xxTJd0Y+NrWsznepOpoqmMvTzmtA3LetIrp1romun1TTSBwDKdCU/36VKpbkRYHXONw/URjIjlR
VO4/BlNgfcwcCI4gybXsCZK05r1YOhKnO5HlvUQHVST5UeRa8XWIdT9l8uUwuBOWgw95LBDG2viB
2vxVF2tA07m2GLpu0JV25p12tpN45zt1EWcKYgAUlFWteuuIWrxPkBb6CH4naXnSatYLSv2V2AGf
l5A4x0ZJXBPMwVMQ6PZnx6jwyTBkTHIpANTPRFVnEvspj6z0EIRG9Ckve+9tXkUWBBktRZGo90Qc
HWia8I5Wq0oUNwJuBZ0VCtVouDVq8s7Epak+8kSlJDgklX8HLT6GLBkZ4R+mEs0ItalBgtH0RwFe
k7MR4BlgXXwFFCHfKaGBymYjshFzHDnr+w3KGIGqMSGE0qjp/RbaYtyiJGLii27SWEwPCfohFcg3
rXzyM0oTdRl0rjk0RXQTtL5bjAiWAvaotQeJj1ZCIzeqeAAHjnZEEdRAz6yO+uIuj6YYELvVyPIR
8qtKS9iqna9lGpTfsqjF0DxuW0A/0oByFdZ+zBN/jJRTT7E8O0QmApJ7IwhD8w4CEk9AhHSMz20Z
44qCXHf+s0zS/n1gNZQ1pnQQ6jFT7eI0GtQYbywkqJ40n+b5fhoy7xN+F3j6ZboBkRedqRF4fNQw
L9jeYzrvhaPQDqJr7B+ovLYuM0JtxHLG2gSdARIr6wwbdcGxQHglGGuZ3rBLEfeN0Jf7hoOlhvFa
ZHU0CRHjyW6UBq7TkCFgfsj8Xh0PEOiAedHeHHBhD7Pxkwp6sqLsxxehJJzklGTHHOXrshrET9Gb
012VVeIuouP2BweASp3TmTiD22JIO3BoMVS1kKrOh+s7YSXLsw94zNEyVh2qX5f7ILdLFVKWxVFZ
4nnjWMg4YdsHmhl32Mn8cT3Yyi2HYJIroUbyNbTFNRtN5C7jVRe5Hkxovad9CVlIaR4AIp+QV7oe
bHVk83NV1Sxp2MssT9emwiKubV3w95jd1EAG00PUfW1jdSObrGQ7vh83UY27rjCXry24dblOPQfJ
32SYfaLeV1m7kbrXvpwU3KN1HimoKSy+XNvZ4NU0c3IL+D1hCT9cc456ZmD9YNKiq/KNF8qc/pbp
8TzeIoEryGnEVZl4x7hN8TAbbwfFemjFtHGF11fi0PRRGZED3OtVGqZ7iT0QvMNT7Qyox0QAs96g
kmnufXRB7/SCOp5PxQck6YgDwA6hJZ0anKWkJxunkOColZUzum1bqD8ZHo+OfZeikUApE7nCg/CR
hZlTJO4JwxBMLw1M2o9WaTc/wsGozDtknWj4aAUSOGBCULLeq3gCF4/QnpHex3N8+AgRVvkyVA0Y
566jUwANVIBYxSV3n0ijxQQK8uvG42lltnWNFMJLFB1dLsmXm7IZEn4dOmgushraLMV/X8GMTEyK
h0Fycjrn+MtbRQeHZrN4mQS5fOZUcWl2GlrBrlY/1NZLDM7bK79U+tZzamW2HVU1dNPknsMrezGu
IEcAFKBK5NLbgTVxV2bKEdWth+ujUVc+n0OKYefzojKs5WaJQFkgehbrri2qnLTON0aapR9VuGQy
hSDWq2HxE1/YERlh2dTFvsotBEvKrMQTKjSASexES1mS0wl3QqBV7QR+W3TBs8gMYGToj0far5ds
HKiItmWrDm91S17OuSNLjIbySHEL7FP+MJC634u0pn9aatR9r3+hlYRFLCSDpErOYtYvY9l1CJGR
2wyWCmV973mWf+RjlBtR1qZBU21DNxgQr/TFbCNeIEYNMKtrIxKB9hg42fs5XRVI7gXqb3w+lrAq
NFMAL9LnH3N2n0P1SK8NpfSOiJrNyo+gLMYbYwrUP4FAgaS//gHXFjI3dUFEi+elsZgsrPfyuhDl
5Hqwc0AeoruqHFtcI6+HWfuCFPDmk1JlvszFoJTJCFIEWLl0qpmbpZlrh/XnXI3dqvNBUsIzuB5v
bViGYVNyxRIUj5zFsOhmIuPoNaXbW9PLaKvvwSPjNSHMn9fjrBzNDo9/zaJoYxgIl11OlpepKHsU
qXMMvfpt46Fcp2V3Rp499oW3cXCuLHXE5lnrsxM2H3ERygZT2hQpBrct9iSqb98ZVrcRYmU0FyEW
D1e74R5O29I6duVj135ysELLwseyiDdWw2oc3aHog+w32XoxlGQo6f8Xg+rCKECocfyGcM+3DM2P
Tus36gyLUBadcO4alHXn8prDf7ucIMXP/caxUkBhcQziKr6dGlCd0w+12zjpVgIRYj4LeP7qcrni
HGwspo5obhJhNpdjA5Ufw/a+a+qNj7dY2vOINBID9TCL1++rj0f0SDEdbzyijfYm9sMb6RU8yqhR
bgRaLLj/DmRxTdMNS9WM5aeblaLy2rMdt1Kj+KnSEHioeivaOLE3okhxOUE9NLkQMEvs9l56i7Pf
O0F76vomXf1ilkVy48CmKq5fhhgDMHIOSG2wPuRPGQ4/Rdy91RJl47heWwIqDSzygEGdVSyutigv
QrCvptHVFMSFvPHJjoPPGiDcZhpfrg9pNRTTT1WLpUCx+3JIU8oBgiIxpRbgi9pIMxThG7zAdk37
/XokY56Aswv0X8sA3LMpLWlxCVlu1kjp8rZtpOUWMAtHtDbD4kOCew4cURE5KRpeQGL3+PQEP1EU
a28q0cceuEEk9m7R8BJfHBr+/SM+GqY+q322/sOk69K7azvHg67clDydqizVQfWIADtktCsSFa4i
LGFESikt4B1u981XEw5ECPTRQ9MtzqWn3qGNP/QPRlLU4qSnzMve8zA4PthxDTBgTL55Wf0mnyqw
5GWvGI+KMQvAWVaIeGoa69/o1QmUTIwKcbWNr7b20ag9wZ/nmUhp9XJ+yNQTFxMzgK0CqhJzo9ja
Kj/PmevVvBimbZPW+Gt59AQaCiIABaKTpQ6wSRHxw3QaQE+q39oDpZR9he8rr6sufeG9XNHMDmL7
+fowV5chd3vDoTNHi2SxDIExVBWqrLEbJ5+6FLER+SeM/L1ZbpTB13YwQE5e7zrqmNryug08x2hw
0whPfi4hywEveaM3MFujCnXFXx4Spjz0hbkQ0f9eltMMVMthvuTByYM2eodHPK46Zlpi9og9YS21
+PF6vJWh6XNpn+K7BdV6ecWvbafC4zBJofmaAz4ASAWqaeS7gCm2Hi0rqZb8xx1MIz3ZJKrLRdlK
MzDssS1dgIvKDNJ7SmWzkZiWJek5Xeg8VzRmi+X/qlgxFQHm64I+ggXO+qA2QbkP8GXSFDjAUQVB
3Mi/ph7aVPm30U/B7huH6x/0r8Ww2Bjnv2B5otCQbL2B9HDEnRbBZjrVhrr3hx5dN21esNg5wa0/
elxJsVGiirjDJXdEMgyFX2B0WMgO+97xQ8iVVOmajZ8336Gu/brFIYF9RZIHDo/fxomCB0edvbwh
sYLiyrL8oTDL5o2KXDNZsFU27kLztepVaCrzAoIAtZfl0vZLH8p426L1UDp1v8sDc0IzMY+/pxKk
BY7VhfI2Nm1j61q5uu7IvtyN5tW3PBdVv4o9LYRJC6Nb3Te9/xEooXJ7fdrX9hF76O8g2uXiLsJK
RrR3nGM9Hdvgk69/R1hm/xsxeOxLyovoCC87fuh4x14U0ngONQtKX0qx24Hbk28skdWhMD+OyXMT
raDF9ThGtDlXosI55hxcWQWWcEKdx//y64Mhn1Kb4RZOuW/O7WfvTCMsRBuPCk8XHYweJzeK99hh
HIwI6N0/C7UYkBHX2FTDvj71srbuQeBDYnFajE0T2yo+/U4sy6JuYlIA0hZJTpBQapxqoQCOZfUz
iwbxpHiQbAuBUtb1UCunn84RASSAWaIBt3hb5GNnmFXHvdJTv/TqV1GhqKaZBztMNtbd2gaCbqbN
9xGYW8uSgDbgK+0p0NNTPX7nOF1wwKLQ3Jik1bx5HmXx+sMiOg2cCBRCAGGxj17EiFvVOxNB9R7R
oCj5NEXpzWAgYmM6H3vfP2yCB9YWPnI3ENskSgOvHmtYvnKuwOg4osQXuyUOB5iEmMWHccCM9tfn
boZaSNa/o+rLSrcKJC7CYCVwLdXY6bXLAt05w6e02KgLLxuIf52HgDoc3mVzQX3ZKRjCrkIPxUhO
bSb0d6LuUOXCn13ehFH7QxSq2NeQ5m+KCX8ZS536Aw6pWIo3BXasmTOhd2xbYI9l/xtr6vx3LfJl
nXDPahWBa41XiXsnI4tZmOxtRFk7cpCZRp1K07hPLeu/8NZBzETSOTqFjdOlosM1LOOygK3vZxlk
MIxjQNsW8Vbjdm3LOCrPcCozgKGWW8YIOisEVJi5gec/6JQgm7bauLmtbf/zEIv9Ag/CUsJiCk9J
HTrIKdW6/pL1Gap8qeJp8m3lV8ZWylkdFr11m+eYyvVKv0zauInrdtiUiVv1zrH1ehdiwNP1nbGy
CW1YOBzV1Oxf99F8UQTwh9rRVWHLo891yu0/O/ql16OsXINsG6qlRqHToX62uAblnR9r6qjpbmvW
e6VFBpvmdSyzG2/IbtLxZ0Dr93rEtXFhSjqXb01gmK8O7z4pUQJTgtnT7wYbrd2kCDTAfhFXOu93
jmx9vomokurMYoYiXptAIArpWuS4A29N78HmUX3QaK69/+URccqxuiGL8Pha3udsgWpCFCSl6ycv
vhyfwBzfTMovlm7nAV1EWdwT6KJzztYIeGT+2zrJb7LuB24oO5TP9ihs/fokOfRtBEEtUvPy9HYG
OfR9CkiytjEM0IdARy0QEVAFlf6NUCsr8CLUYly9iSRDk8XI1Jmpd0ufLOWhlzyDBsbmPsLPBcPX
+pA5ffLrG4yyp2DlO/SprVcPdwQp6bx1uTv2/qFsuqNEGNdJ9cOvr47zMIv0pKmU2aumx2cqaT+I
CeNOiTvQDhLH1lGykggZ0IxbtGeY+HIvo3g5aMiRxPgZQSm3lbdStblQYo4nnY3zZCX/XYRanFp6
hTdcNBSxO0WlW6MrBYH75vp32xrNYgPDCcyklVm+61G2GfVZ0B5J1rG6jRGGvh5q5XS8GM082rMr
OKpNSlm1Ap/TxoYQMezQg4Q9iz4r8Ewfedrr4VZHBiaTeyQUbnu58BDKVKosQLVGQwUIq1WE9JIH
0LQ7ODa310OtJNu5KiVZD5SPuc9djqzCjbibDOTsoG9hvmQ7DleLqujDzyWG2j+vB1v9jP8TbPng
t6I2UdpWekecqd/L1r7LguJ+BOBH7XLXRNbxerj1z8hVnC6/zfVx/jlns5ZUOUqoYW8dp/6lNV+q
pjsM+Z2BsML1OKtrHTn9/8RZbGDacuBsWPBuoSi3XlofDVm410OsT9PfIazFdmoHry6zkVRkQNna
a8JXUCxEkcMw0Lb8jVBcpufTF3Tw8rEUqnD+od1wa5nG27Ko3xae/64vjI17xerkUBHVOIDpkS3R
rKWnhxWOE73rNelNmIf3GIB9Rsjlo9eIrZNx9evh/wBVjRcgm+pyIcgpGUQIYNkto+YB08+DHhl/
1NQffv3LQffm6YCOJ2fxYr0Zbe6h5aelJ4zKPGMPl9nxIZHqiCX1Wd2oG0lp7Queh1ssO9NTe5TN
eBhUlM08KVAU03Y6/MgIjcXrI1srFjpgRXXBXVZXSRaLL4hmc0ctBZ3sTkctsITjP6GPloWfLWqg
pxjHku6oDBRJd4ofowTYpgHCExD7wo+Vb4fF74z97Pcsxj4gHWp22JZTIQWV7KfT98af2dZ+DU9Q
Ec/Xh7+2fgxa1JydXBXFcv04ZYy7UW6HbqwXD31s3jhZmKJIB1XweqDVKT0LtDhnhrpJAkRKIxfq
9W4yf8IHuQGQHOkv1+OsZSyD/rQF6EMXr6ALhZIMVGYt5zjEzj5uzGPptxv7ezWEDQ6DSiI4q+U3
wwYOOmedxi6GzHsEV3cRtifXRzFP8qJM6lDQAcAypytzSdeyRD2VmjcEp1RH/q72vQbZFdt41012
eLTHBtFWlLV2Bm7ft9cjrw7ur7KfSZWWCbvcDuacZaTpjW5sBY8j3mipPWw8WlfXnCRpzQcXtdzF
wYznHrIOKpSZuPjTMdWdrr/nbN74gmtBTOo4f9U86BwvxuE3A/pRwSSPeuz9jGTzNhudF3wVP/z6
5+J+IfgqwEiNZQ2n8IbBi3W1cEtNh4yJxFRSRRvrbW3rnMfQLqckiONcGVDKcFMFv/JBlAN+vnSp
8n1iyMA6wjMpN5AEq18PvSnQCpQXXvUONX9MisAnpGbh/RCC0Y7FQ2oMP69/vbWR8cSfmwGU27hl
XI5sSvxy7oTCYk7wq7Da29G+K1TXx833eqC1/XQeaPEJW56mSAX7hjvg/QQLdEf1ayfbaZdTEery
Yd9Y1cYCXNtI5yEXJ7PXIChsmuDulQHlqCqaNZo3XnHzRllmifMQ8084uwU6WT5l0IwA5QLy77Xg
yVFdEzn/oIPWp+DeMfk34bR1Ym4NbLGzMKvLcPuulKPj249ONFEf1T9dn66tEPO6ORuYn0NBTyf4
QBGCTLMNq2irf7giFsd+V9uh3thxdKoQM/6OF0F2p1MKxBPVMN+bVv0jsPwM8X7cy/7Z2BbnO+jx
qqkRAnO7MDrS83sXKuZWs2P1UnO+MhYpNqwnv/TUEa/2Ru9ca+qavSWHfd4rVQlkcEQ6zGyKHyoF
fUy2fdmj8qZGAFVxtT1cH686760rq1RdoGuw/tVqrM2VI0oPD80wur1pHYxueFT98ktbJYcolfiu
JJFby+mkj/0nPZPfrv+I9f0vDY4v0ESvaORR1fpcYK3wVOBq0x5y4Bp4z2cRKi9xKrFwki+ZikJ6
h1zCxnyv5jh6NDDLVc6JJRQVFfxyROXJcGvsYzvna5uBOTfjg91/vj7GecW++s46kCxbdwwHLs7l
pkniEgdyT/eOUXOSzVOKjLV6n8fe3sQb73qoteOBd8DfoRaJB4lEgb48xlVOWzyjabK3MvNLrbUb
n2511qD28pQCdPgKLOBASykcy69cJXsTlEccMKnT468xvXWQSGqdrbLL6rCAkXCeozZAl+vyC6Zj
Umamqk73jfWHPX6UBlI99cb9dHWWzmIsTiKeGF0pws6gQZy9VNNsiI0kbRGPb8wYKRp76DZuD6u5
9CzgYlmEKiWzLgfNoUzRLYpnLvjYjXna+m6L5SAHFaX8dlK4mWrfOrt8CBXlcaq2OJRrn47WHP9x
aEg7y+d7g3OhoxVyctFuCbWjkvpI1j5TitvztNtY4WtfDWaNbjoOpqyvKvWyMr1ZcGaEIhLhT9M/
j+GwsV/XTm/aDxSqDWnq+hK4RFdqzH1Vpi7Yx53alqcK4bMaI/isRdjRuS+cN1NjbNxK1rLRedDF
VAEAKvEoJxEKL36uq37nJ94+MhMX1Z+NT7i2KqQDFUXYYMhpDlzupsIqqcH2ReSatbzFZfcDt8Bb
epEb3c2VmZIC1OtcxlZBKyzCOA2X/xJWnmsq5TO0sFt7Sja20MpIQFLOWgamSTd/eckfqwydCfRz
3cr/Q83j/UwmbLuP13Pqq3Ewir96KJzbdJ6X45C+rk1WrTUucuNHnJyfi0o/Xg/xahyLEPPiOLtW
IanmKD36jC72m8kRPwWolkLFkj5GH/56KPXV6l7EWtyvUFq3Qwd/YLePs8I8RrVA2iazUjN9Dk0K
Lrsu0kV/h1VfYHyMIupOt1lkjeOj72j626CMHOynJhm/xUuk76HqFCUMwMSLH7y2AICnId9p7z08
jNGVF+Y4bDTnXyWb+fcD2mf5gsUzl4/UAi1COTmBdzREc4fWE3Wu26TDM2ay+cdfXcNzMEp4DrQE
YDDLVBD7lS8kriuuilgdhnA1NodY1W5M/9oKo8tpGrYgr5FyLqe/y8LBggojXSOL7Pow259j46s2
yZ/X537t02mQoi3GQ6ZeruRcgIZNSi9zAeKBvLM6bUcJCxaQCO6SUb3z8mEDm7k6srOIi4Udp13g
4UFvu12PgRFS1kh8S0XbSGgrUbjAzUQoWvow7BaZJtJarepEG7lZGT1Fwnyf+ui0Xf92f03CxS1u
zjRnQRZDUWm6W4OoDdcc9RGr40JVxhMy2FF9g5a0Zt1kpROgvZ2lXXk/IpSKhK7eI9yHGUqm77WW
rgCObHkpD6PpT7c+OmTTTS26Ahk/fLSPoRhi61jLVnvbABd5nqygH78hsC/7N1puYYaIvmAW7mcs
rLFn3drKvgiKAh5L6Pt/ZEboP2a6HKzbSTR2d9C1ViAuanfig2VVQbCRSNY+uqrNd004LkDNF3ey
0cLxNkGaGvK7WXx2Sr8sDzNaegvKvJIbVSaWm7NBERiU+eXmiBM/UwP0hFwmR0ViTjaQp+F4N7nc
enqupMaLUIsrYO1PE8RHIV3sbo5hprSHanDQH0Sn4U0Lev9YJN4f7dh5n3zf/HR9fa0PEy4KVBSq
3sva5RRC9ati2z52jXzyo8FFNs2VkXL3G2GgIBADZQhnmT1RLvWotUXCbTsLDXRkeWzrYXT02+th
XiObWBBsyP/EMRdvS+RWQtEpKe863bR2icC6lbfmd08zMJK3AxDGYzUc/CIfjih1ymOlaagWjnDZ
k0gdUKAeuycNE5aNw2P1KwNpBCUj7NcXBh30rz4kTe7q2CNWWOdF2Vsqab96l5sHT+/enrv4gjvk
5ZIdxIBz5jj6LqSEuxDDN/NP3n97Rd1KSisJ/SLQvEfP7g2pM2OmUMMHDoduLNjrG6MRez3Xnhsc
o4I03jio/ioJLJMgmBJOeuizkmvXZcC+6Dw1xWMOAz38yTBJid92UYh/y2Cl2ILE/kMoKDyVQhYQ
/dHwh0mOC+L1xbU6idS6LQDkYP6WPF417jOJon3iNlyR8UehO/5Nm7yNKHM+Xw6V1y0rk44hOXWR
dzAOoAaDLqorc0AfAW6nnJOlawcSr1k6DRvh1gYF9B5erElQdbkxDbsGVN4XyWnUhuRB4J3xLouc
l0IW4nci2VxnJLyQGZhxOYdlbeG9XBmBi0bS59ypTshdPkS93Libvy51sQugBtHzYbWAd5oX79ni
7IwxTqoxik+WJ6103+kyRpUgdZ77PtHvhpb2OV8UtjFEAR0pidQY71MNNwpIwnH7G6eVNh9TMIFB
OSxh07Vpa3HW6dGp7yz1UxPil1yEVu3++so8j+JcDjkVMJKqsu9c20OPfMyPaWc8N365sQ1X18rZ
YOZz7OzLBlVgycIfFLcx8Jt1rGz27eBmkg7a1gtrdRf8TyhnkcereHKKaMLjImuwWhI/zEDujOgr
Wmgb96vVMQE8YWGiK0nT93JMQs0NbMk55o2xvMHUeQ8vAKjVVsZcu7WQMmamMW5oAMEvw9S9n+i5
imBbMg7pS6Al+YS3ZMkZ9Rsr4SyOdhnHt32jwv2gxAQqRxKdF9cOziTm2TmSONdDrR0C50Na7Gcf
YbpCDBNuof03dTYCQhwZ+pM5nWZtluuxVpfD2bAWB44/WpRc6G2dsJAIP2iQeRDKxWxV7v2547Gz
J6//eT3k2sKg/Q+Jnwcfq2ORRhpTSfCT0SfXEUqGZTz2FpkA2JD1ab+RJNbuf+ehFtsX5du8khWX
Iz3Ez15JTbet5dEr8q+1gRGWmee7MBB30s9/tfFKqjwPvNjQVlFYUxOOhQuH+0nX0rsaCX89bu5+
41NS0AJDD1/gVWFr6kOU5aNEuorwzfs6aPSjU3fW3lLK9PZ6qLWFAsbr71CLhWJ3ndrpcRRizTGj
JcbUwtXBicNndRo+6jLfInatrhJDwCub2XmvMGV4o4l2RMPwaCM8D75Qte4MnBx3egvf/vrQ5lWw
vBgAW/tPqCWiLO3qAp/QSLppbEBUjUp117WWtfNickmU+/JlDNv2gIJdtPFR1wdp07CA1zk/5C+T
Cq2jGHHwYMLzIn5nWflNFVUvqTnc/MYAQWqgCDk/h5blXGH1uZFLR3OFA0tP8GRlX1vmrdEk3xMf
6FRfzVabzbSVnFfHN+vtgi3n7bAsTEa+1RcptaVjOco3vC8/o9b8RubVxim9OoFnYea1e3Z8yrjw
NVwJ/FMdk8FugqaI6xsDX5dPIrRm7ww56CjhiTx6V+VD9O03vu5Z9EU+Q/rZiqYkS9wxvdOHP6f2
J0r6bi/uBw0+4lBuVLDWB2s4KIaYoM+XmDcPVyNsKFFNTq3y89BUtE8RikJrjHd7cwNf6EssjI32
9/o88kiglqUBvpj//OwDq7WK+HqTAfFQ2rseSPMOy5CbTqZfrn/K1SRDv+E/cRYTaeHWLAIFHsfY
Gt9jNXdLFL5iu3xSyDQbJ9/aKctF9O9Yi2krIz+0Mmn7JzGFPBhDGRlPeLs7uwwZzucUtPteqcet
bsdfW/pVsjkLuziSJtpvqtYlyWmCrP0FpnPj9i1N4jTO1GY35L7ydkRoud2pgd9q+9aemn5H4yR6
zErfuPepKNg4vlvRTzNGFGCnFwXSnTFaUXeRFxbfowQlr8+1ZZUmDsG2d7L8Uv9+fZpWlwPIpRnO
ZqCDtfh0Ch4F0agBAW+b5F0hJkyH6+AnzmobLw79lRoBxyhFIqHT1pgVpRb5MbT9dlJ1nqOjZiAH
G5SlFuK77lsfgCrijGgqHrIoosb58yRrIxdAFx2U0WWllj+sCN7G3qIUh0jW0ITYvw54LuZoCb80
ut/mu7ixUNlr8UEQB0GRHluQMHCc4+QHU3RIA8X0D5keOybr3pnU/ZBGzVM3zi+4cmybd1NeWBmm
ylOBtSRAnp+//pmhb880ccqNtHAud10YZllZpal0GweFeiM8IdyHUXCykVBWSzuw7akewZSh/r64
b3qc5SFJenSbYrgN+uBgxc1Nr2aIZ0R7HaWGbCwfRN/tWjNAAN96rpV3UVNi6/L2+oDX7vIAJOk3
8m6AQra4NZFTykIa8eQignoSQ3BsCm1j168tXbBwNH54LAtz+YZNWny29V4dXDU2drLD4BC5/075
nVqqwbMHMpwAcLVM0iaVxwGkXeY6dvGgFdZLsUk9Wv1YVE/JYTMFadljGDyqdVjo2UiyZ+ozlm5N
eMBwus3urk/KWk6GsgQ6DcEokHeL1WE0g68kGNYcgXreaGV85IDw0dvA0qDSt2o0a4fbebDFLZOH
m6jsqohOPAsSDAuLblcYanozhkG8D/OsuE+xvQ93yKHZH66Pcyv04ozLlXKWzCjgS2CJWKt3QZHi
EUJXLevfyMJ8BjZxvB5x9cvyQecPS9ZfVoglMlnY4MnKHZThqQ1Gb9dmjoUXhV9gtEgv53q4OV0s
Tx4TscVZGAdGyJKl0TnDGCKXLV210eo7ShsmfhsxUvFOjTghbqLGHqmWLTzg2jKdLw1QhWbRi2Vy
wUFexVdbKdzJbO4Lz/lSJc2G0sHanqbsyPOf8jQPy2WeRPlQYO+UgrfQPgb1/yftypbsxJXtFxHB
IKZX2HMNdpXH9gtht20ECAQSkoCvv4s+ce1dFLGJdkefqJeO07klUqlU5sq1eozFcfBmjfvb+7du
BsfNcVxM4C2TWZZp45YFqHSb7EsHaUAPZDwszze+0ppTgOoJyAEEDwzGLY5bFkL7o7Hy8JTr7oSk
6xFM8W/iogCt6tYTa9UUZiewFPCMvRLFkET3QP2L/BwJ/yuyzWMHWeDaeDvfsTeCyNre4cUP5uKZ
dRygn5dXmetWHtMVKF1K5skjq0AIBLpoTPpNmz2fVVNARYEmEK/GV2StxUBHj+OSOfUTxBJr2fbH
irVmj8n+YHfbI+b7aHmi8Jl+mXJfrirS0u+nNoI2dD2BfNiBUDsmkCyQHkOQ6GI7bZ/2ILrfCSQh
EGoF+PW2/dUPeGV/4Ss1JSWNOhCC60FWd9JqICIvBhe9+qraTxkGGm/bWwuRcJQQIDEA5vGefLne
yYJmRgiiMKj9gOibMPCY1KgV71gVEFDUBvVDEUwjHsooB9+2vP5Rf1te3At4kWBkpAVwEUMHJw5m
Ao0pSgrNottm1j/obzPzz7h654imnxSIpckJGqH3ysEooO7I+75sHxwoCukwPrraexNE1r/G0CPR
vd7Z+UtfGa49Uge8t4tzaQ/jvicjSVqP2SkwjVsoyfWtnElrXX+eeVgkWZBQz+RQ4rlqtQ9dUyWU
QeVcbI1VrLomgEIgLMNsCKajXy5oBBmoA/nl8ERDepYKwq53YA4Dk+EWu+CqT14ZWp5BaIBmmNAI
T1CqPOeZ+ulA1YwTUIz7Rb4n4AKgWn677SarW4ihFLC+Y30opr9cHMVQCmmht3wua3fveKgZNX6T
MBRY/pOdZWHKsrzJuIEoz8z7Vmc/7PC5cPhGDFlbS4hiAkEO4oDDdbEWA2kOQ2yrOLfaJFT9nFSf
VMPf/34hEbYKhWY8G8MlMhcaDK7lQJYV5ddqz7k4xPHbvt0CR665wpWVcNHawIMQFWUoPkIQ8NgN
X932eRY+ofpr1Dz0yt/YuNXWKbh0kHzbYNFG3+2lFzgWi1XthfSiIuiVt36b7zMLsuAllA+PeDJ5
O69w1M4ifgvlAtmCR1bY725v7FpOh5k6PNuQkCAz8V7+hopmDqraI1TByDdBfnra3ldTsycj3UM1
/batNU/BQwPPcBSdPGfZKnatqeVdOLclgMUxND9PZDgTyD//ezMgS4BYF542mCleRI6oRXRVNAvP
Xjy1e5BiQ7WvsqOxTEoXJEy3jTlri7q2tggfmI8KRFQ6mMrrmOqOxM+NAY8Zh7JtzpN4aITZNQYM
3XvTW8PXSRJzMmFHUTyovQmaAB4DU48vKjDoS1Ssv0V8MFtwqNUfiVfxzHAEtMoy83SntogcCTXZ
cuDsHuot4dEJjDmiFZVvXLRrDoVK8C9Ti4tImLmt0ULiaQzz8k5EFn3gtHMOkwqKAxTB/4qVZTZO
0tq5jdH4xyOTgMFlObZAlfGEZsQ/9WTY9fZz1l8c1MIs59F3q0NQBfvbH31ljTNZHWYUwBeM2b/F
wW0g4cfyIstQXrD3ISzVkJutUc8gTxYUWv/AGPBUILiYJ6+XmS8Ekcven5H1lbwPFLQ5h+caBSmu
PqtsSyhl5dKdUTBohyOcg6l4sTADjhBZiCY44Z10yYZzAWRnrcEWKbZu3RWPBJQCLFjAGyDFXm5h
Sz1QkZYo7E+Dk4ZkeCCheovUfsMz5rRukWBfm1legIRbxVhkpT7pLMxPDpST9jHP+g0ra9t2tZh4
EXE8McaY7cZsnI+nfubE96QCWSDUK/fGa59uu8P6xuHbeAC7AIqyCNjdBG4JMqjgXKAWuQP4pkyZ
3VV7SFZuXVBbphY5syyh8+QbC8JEBZt2cTMd8IiuUttiH/5gTWA3iVHnwt9XuV49tbIPSvs0Acl7
35Z+yVMzKvtTNoVbHAZraGe8Pn4bWwTsImyzMhhIdAa1c/mVQ7QaGglV0HwTXW/uocTkf0ZUDDAr
B5qNb0isdfHU23bwzs9L3CRAtdhPhkjrK0Rb4lPlUH1qRR+36aiy6WSyzH8Xjx17vr1Fq448A4Gh
IIDq43JG1ipmmQiq2cXym+xt0A/0znfGj39gZBYoQV0bUWB5KDlmb9XoayANe3EpG3PwQbJ928RK
qEZ4cYE1QhUJLPxzaL16p4D3vARpqS/QKnX2XlQkfuUelW0fsateqQ7xlG/s3NrhvLY4/6Iri20Z
IQceRXcuPKtOgSl6lhAQT6fYFHvZW+HGAl/P0MWYkb1a4SKG8qIfRemOkAbClGyUdKYo39cDCb6g
2Es+QwQi+sraKoIOUM3kz6lxOpog7FZuAqQeCQ6m0+NGgX5jC/7hbL7agmDswVJagHliog2zUq+r
oGJeAqLFj4OQjCboBrlbE1qvCQL/2QhgSnFZoBy1vLh6hlaqkio7ad7c9aTdu2W1r0Z+6KT7UFHn
QbDw3m6ix4DKs91Ph5L6dyFi9Z943O+fsTjvvNL4DVyMSEgyzP+DBzqLs31gWWkf2ilAr5BrBsfo
baPrO/7b6CJKj46GkhSYMTC+USaRJslo92nRPLV8I3SuGoKUFz4WBiZRGXvp3RZynzK3VHXJoHMP
celWygryUYZ9EEMXvje9BwGg22tbC0XoFvwyudhQEhqfQmbCnFnY7512PFuSn2+bWLt5UGF2I9xx
oMpc5iGTKUseAjd3bjya1t5DWN9ldb1xUjeMLF97EyrZOZj4olMGCV+QUiWFOiLgbezW6gf6vZRw
8YFoFrSgg6jp2bLIx6iCYnDYPjEJkZPBfL29a2sfBpMpIIYGNQrSxUXkYc0YZ8xM6uRY0b2oCWb8
2EZ2v2Hin37rVSSpodI1ehS1UTNh8BejDs7fxKnY/vZC1vLrq4V4iz1jEqzKbQVMdiChwsHK3cDe
2MRCYwOCyGZjSVvGFu48gIjTK3uaX4Daprt+NN4JZDnPIpt9wQSdPNVho7eEVNbc4nqJiwARFQPo
mvwK8r6x6x78QvyIvcxHQ9F1d8RGK+L2jq75+rW5+btefbfJhHIETig6ubHatUF7ZtC3pAX/909v
9NF/eeA/qldXZvyqw5pImZ1iFuV/D2ROI3JKg12n22Dc3V7TWipxbWze4itjMnLGkkAr/RQ205nq
z9KLE54/tv7M/vM0/GtaalxnGPbB3wD8x2invzSn5TgFdQuMOema73UcJEjC399e0erpwnsFc1iz
rNrymc6hYt6OzggqD8jcsMB+sln04baJVb/7Ry8ITweMa8+OcrVpg08sTty+umh0fz96nWbPuQPc
Ju7jtCPFFuh19XBdmVt8ow6ZuJZ9BSEfqyOngNt0z30rP7m5D2L+QKl9PmBG/L+tcf5RV2uM7MKS
1JTgFYreROGdNX3Lyi9T/vO2lfWPNSsv/W8nF3llLz1I0WfDdMYU19GPxG6ot1xuffegoxHA3zCd
t4iDARJWJP0GInFWLB8qTcGE0HS4rBp/fDPWvDyPpd6ChM5+vHwyo78LTQOUBMNXVboiDmmWGanQ
VEZhoxKJS39OQM3EAPNK/6fVqUTmW3CH1ZVeGV34iQb6b7CgnHzC63ZfhAaUF59ZAfGxMZt2he98
/oNvd2Vu4SE8hzoad2oGmQa64713qX31fNvEasS9MrFwD8JIg0V16I0y1h+0dNR9V2fjAyftFrPw
lqlFZGq169TK8apzWxF914TCeSQQt74P800+qNXwgUYvpNoQpF5xKPFhjHLR+NXFyrid0g7AQR6T
77Hb8IOK4vrT7U1cPWNX5hZ3sxkKjEvM5DJFF4UHxXW27yv+JxU2LGdm/UDCCb7Ll/HCqxCCdEMr
dEFNIpuDrD9aQ7+zyf1kqQ2o8OqKfttaJlCqI2hqOUGF14jzwevEkRhyvr1pq98IID68uKBw9woA
0EOhkUPDyEIaU06JcgB8BAngaWRWlaJZv+Hna9ZmpXFgDcCEB87ul5snGyvLVYBifuU4b6Co/k5o
iFFyBoiPHNutQvaaNZSWUXUlgLS9gv43AsBc1PKhzcQ9cODps2HRN+b3Hzvf3Xg0r50qFJXxeIUG
Bmb2FhmakY6jipGq8zSJezeS94Djf/Qtd8PFV1aEjsisRIsmELDVixg/egNq/04f421eZEeM5X5H
kczsRlF0h5xMQ3LbOVb8DzZAIIjaIYr0y6mnzhEjs2UBkBJrz8Sz0EiLN0ysbNwLE4vIpwF6HA2T
+gw24V1t7PeFoQckO99vr2TLzMLxqrhCqdryCzSHrUcpyF1diMe4yDaQy2vfZ54MgloRav6vWDuz
El7mSB+K3sobk6mti/vWKn+AJ9bd28LfUoJaNQflXhT6oXUH7aKXx2lqK6PqHt1oz2nGRNYN3dXB
2F2UwL2r0Q8/3N7FeZcWt/3cgUR/AUBmOMS8y1e5Eij8PdOpHjp03o9WX+o2zRikQO1HUj3Q4knn
/YZ3rC0QbNZoZQToZryiS4Qw5dQwG5VTj6qLn5Mvg32YSlCHisJsmFrzdYx+ODMzI+Y1l71Nlg3u
lNvZdO4i51IYsYvc7q/b27fmhNcm5p9wtX0Fm/Xac5OfO4iaCbsC4lUm+bgFNZ+PzPIrIQOcHyBQ
p3xFB0Hrwh9V3lRnRlCuapr2nIV0LyzIJrneA4VIprtJ9rtq8x+xkhj8Ca/IWvAJoe1JHJTvIDae
MgOeBkt9U416FDZ9P9TmkFXN1idb208gif/RrZ7RJYtDjWdjWPW9Li5F2HkYCS+q8V3vM/J+KFGW
vv3t1twDBP+4RHBHoim9sGXZJerQVtCf4z5K61EfUHU6/ScTy/aTJ0MigOKS59KL7j3qPscO3TCx
kjmjJ/BrFcveU+vIyrcGyEpkwLuiyfoWqDjcv9AyPyoQuRxUnW0hMtc+EgaqMPUN8pvX2GTZeVmf
TV14mseSJ52GFJFKbsTdVSMYZYeasQtgkze759XJigyks6XGXKHFuP0Qx1ZwR72WJsHYuPvbX2kt
JAExCdw6skDEpYUjEI00XoDc8hxGDxBkhPgX32XW12KLNmh1ScCv4LoH/hyg3ZdLgg5d67Cqtc81
WGMSUCHtnMn+nFP27fZ6tuwsti7glskwaFpfekCv70GTZL0JMlL8TVzoNd02tbp1QPMBaAGF0VfR
3C88ZgkPzY62IHfCL4J3eDVCnaDGFMwYyY2H/erC4O1wB7SoXgX0FnhFXnsDOeV82vdOA1irhooA
24ADrwUGnKhfZhZB3RqKqte8ReRj8X4AK5bTOhvJ5dqpnQk3AGzDtE6wxNCh/yLKLGb2mSgSAZji
yWKPCB/8UFHzppKTvXeHgr27/bFWt++30SUDR6MyDL2XwXR2hoYcMBk1HdpZ7DK2VLThF7OLLS8s
zPaAfhyDEqBvX6Qxo2wC4WpaXwAnZ0fTRNY7+MlHw+vg4gSAvdg6JMlQA61+e42r3+7KsPvyjLVN
YA2odNooOJWfDenvgmarOr2+jb/XtngYFL1ftxa4hS6zuNuDFKGbUIP+3ph35fH2aubI83obwTTx
Tzf2leyUqQPNbIyTXezRZImd193Bq0H6TZXzbmgw0tVWGgKFjrEeLUI3jsGqj6LdDEnkCBnU8hv2
VawpRmAwQ9d8B4ffUDnJMEyoA31U1hY7zOqeXtlafLa4qHgdjzk/9zx6KCPI5ZVZigsz/YP9jDwQ
/ceQ2kFq+NI7umgq0aAHeVdUSOJeUAC3McCNBP97X8ctGrFWzHTihjNPphGycy5+0PCtbG51sRGo
YFz0RpHQLRwo9wcMW6LedQopjn09+u59hWbwTiph/iTOXJlahLIpRiXZinR9yTztpuPkQ7ESUtoH
5eXx3neyDHS9nXy+vcurlwKGzjC3BKUxKB283GWQn1vgrSX5uVAskfzv0PBTX5kUkTu5bWl1J3Hv
uPP4OjCFi52sCyf00ZuZ2WacLAXEjz5g0NGDHlpZbES0tcCCBj36rBgnx9NskSTYjHosBA879AWa
OwxVngil+9urWTvtIWZDoKo3UzEuy/8eALbaUzkGc0PdJHhWnFVkv8kG740XjqemiZ7cqsA71GzY
XYMsQCgXXHOgf3Req54THjBDLZR8SXavgw5obnbop/qxd+O0VuFdMUBsqwguQ5ZdIPGdUkts+Ona
h7z6BctE2aZQ/ZwKPzt3vQCtDneLH/0Q6bcW9fKNG2LNO69NLWKALqNRqrbk4PvoznZx0qI4OLiM
uuIP4ue1oUVMQx7OQjXV6lxxkTbeTot3ftZB1O495RtrWrtur00tzoGlbVnqDAyIvmJ7mb+xu89B
B2yNdzLFuA/Hrdb56mHANC0waOBAfNWYmArThj2UWc+R8XV8BgFS2R7V6EEn+PaRWLuDECjneUuw
zqMO8zKUICtXfqxtD80IB8rKo9DJ0LF3FQYwLz5UfBILU3cbl+6WzUXMdN26tyqlyTke7Y4duyCz
9LnIs/Y+r4up24P7l+h974MzJr29WmfVN+e+Cy5c5LjLmiOamb60nTw+A1+kgCjF9DiGVqZ0HAEP
svKpSwkbq7TTZYU6TTzsJ8xEgKyjbdK898dd2IEC14jAfbTqVp8aocTGT1z98le/cLE5rIlt6Wha
XOoml9+zMfYP3JF0IxysMUXNo16/NmKOF1evP7uydZbj+oBYohp2fsbsnavlVzDKfDJ22/7dRcY9
yiaM3oIjJrqvRu9zxyG9cvt7rEalq18xf66rXzEM4CcvGcibZItJHrvDXBbXHqaYt6i+1iaoX6x3
cWXmpafD0tHZsUcWCYXpAW2WNCZ2c1GO6U9xpmKaUtW2F7zL7aewjqaU5pQ8B54m95ikH/eDzjCL
DpGJ+Hx7F9adMgK4CJOR8zP55S5USBCoNKjJSB+d1bQFUfBfFe/Gx8k11X2nMK/xR6f+l8XlQ6Wt
ObPckIUn7kHyIa+TjnxqIK2WgzWv/PgHqwPxDZgkQSj5ijC4YUXgtjKwTqrKyEVxyz54vtUeSS3k
XW1t409XtxNEUzMhAUC8y7JTD0lXzX2bnWkloI4bQtnS3zldJkbE6zIq0zqj4994rA3BeSq4aJ/D
oBs/1KSInb2hTlseMNcfvbfzxu6QXuH/sotGd4qSQEzB1ntqNSf5/WuXFzN0FVmF+wOoh9DsYys6
oCpkpYEjnqiq7wXjTVJa2RPj7hax1Orhw+tjFgaaC02LECCiyhaZ5MXZ790ROmNDmwCc+3kqvb//
wAMC9EICdLAgO7tICEQ/AKqXI9Zkio3tzPFQH3LBux2g//lHCqj66d8bxHAKrjXUHTGzsFjZYBlm
QVBYnyfPV7sKpZpkCqPpr1FrC5wIdfzptr21mH1tbxHGGPowGnOJ0M9wRX5XsZDvDV5zz7etrGaR
EbA/YA0AThWE7C/jhPTBZaGqkF3yoC2gBavnUSaUhTwed4cykOObCUMnia5pmHIxqLPn1VXSG4mc
aHC3Rk3X3Of61ywuKk+1mKeIQNaItP0Y5XcxyDlM//P2mleNYDYRU0ZAh73qEfadKuogmiIQrYXu
sVFhmI5UQH2dxdHTbVNrWUkU4c2KKXWo/CyHxTK8gAaOXsdZTZ57ICGgcC5uQYDF/HLvRK4FDtwm
3t82uobhhazQL6vLyZrKEVS2jVuAjajIElYXB1tAscaqmh8BRnWTJht3kLdIG9IfuSzedlW4j538
rIZ+o3Hur3ox2P1BlITEE4M3L92LDKIZwnYeBm0z5xHjgCZKcTkO7d7yB0rAv0JBdCMqUn0XdYFi
RTRMGrI0RNTPXdw1P0DmzYJEky4CkYuS5bfCOHaXot1CPjS5GR6pDWFGaWyM/7cxagGgvELhXn2D
JsvBLurUhcIxOJq7jxZzwzJxpm7Id76naxehgpRvgj4OisTJqfWppiW9s1vPuZu8kcS7ydhRfhxk
jVQWI2Mh+M9iJb8Y34DTncZ1Xx4C3N8fWxV736pxzPC7IgViOy8Sut3VrAfJVlPkaJSxeuDmzh8d
Xz2GUvHPWSXEuGNBJfMP3Ba4Nm47wdrGx16E5if4lMGpsjjXilUYhUL38EzDOAPldF/I9wxSDofb
ZtYcHJUuMuMWcDO+CsNVgXmTZsZTsWrHa5DGNAKy33VCwGuxWRhZu4VRmsDUZejin6U3NaAc95DX
eGfdAC+rnISQ7ojx9Ds/jjfegaumAOKCGsb8d5k/Ua37htpNdm6IY0hSC8L9dISLnqJsdL5jQjT6
ky8WQ7YNOGCQCyyvTkSDUlcjksfR1sVdhA7lfcyhAH77g62v67eV+d9fZccyJ0PAlWud6iJsdpFp
nVTilL4pDPyTD2Kr2LNlb5EjG43npe2p5gxhoAeLEQz2aYVmK25qrf8g3GI8G5yg85A70O4LY1Uo
e+xbZJ+bovlUQIKIB8MjBGkPUfTsyb9u7+QcuhZl3hfG5uf91U4qn1RqbHPQIvh1znd15asyYTLo
AOUXxC1PnPEMdUmqhp8FZkn6pK119P32j1jZXvwIKAbOM+moBC1WPEHGi4ESIzzZ9KmvPzPnfTAd
qK033lQrx/yFmcVasUwiW4yGXsCkrEFPUOqjMIH7vnYy/Vw3KIOGUbH1oJj/o683+Pfa5g9wtcED
2FZVWMv6EqvOTZ0R4hCOq5xT6PExFRmUShul+70tvT/oAKOjCGoe3Njg11xCOEncaeCEGW7EyDuO
4fjI6naD5GwlCYEJtLHx0TyonC0+HJ+E9iSgtSCW/cuCxHo8faHuHzTmXxhZfDZVoj6f2VV+djHf
nKoyz8+DiyeBG9CtEsPWehYfCxTSE5k4RVmJsx4c5lb43SLgZ0zcuvkDmlXogs4kDPD6CNH5pWNM
YqrGbM4SBwaxQedvPDgSGpe720dr1f1wQxKQhqNVusyMDdStoRsCGICoZJPyFu0TFlZkH2ciPtbG
VIeG+eEBHFVbEqvufDm/8vwr0/PlfuX5US9z1lCNyW+r7UzaF9y5sAFgmMSAtv1AOxbs4ygs3lBH
DzgVkA8ufxSmoe96h3q7Xk7kWELf/E0bOpymqq4Ayq2HsrtTmd2iT+6Zai8MEzt/UlrtPL+mPsRO
a4B7glZvPUdXfQMFhQjdX0ADlj2pqoMEw1Tn0EDSOhWy+dzV3bmzwz85UldmFqXbKLcNlD0w+QqQ
0q6Q+Y6pak/lFv3O6mpAVeeiT+pAr2iRWfkTK82gfFDUlvFj4aPGxCLdJXgDbMxlrDrglaGFF3C/
5qBBRON8Ame3DvZd7qacPHvl25HdN+p8293XrjP0fAEmw3ean0YvfU5M+VhlkoLnKrLuqfCeA5fv
VaMvfdV9oF7zl9TOIe7i038y+2qeC7S3Bc4uJq0C55AP5shR1beG7r0mEGG15UVO00enlh9um13b
26vVLge8bNoYVlUoIElX5j8hSte+c2RprGNf+hLM1MymJnVLZnk723Inf6NUumV+4aoixChyB6DH
GcE5ke1PV5Fkct/kQGZ37WfKv95e7ZrLOv9A90IAR5AYvfy2kwvZGKe241Nta/SpoPjNdxXbEi1c
X9QMEPyflaW/sq7shIRQAAACvZeWtLABlokyyyQsiwnEvCUoENSIMcEE9YNJHm6vci1JuV7lvAtX
UXMSBXRIQhDrQQvlEOf9lyirPjXjd2KpcQdkxpfb5tZSL0Cd8AqZtYrAcvPSnMqnSvBRsEvBDRR7
ZM73DgPMnUKHMm2LZmseeHV5gJiirgcEyqsGre51N2UVMncd+exZ0UkBbzyqu66SftLFsT4U4WRv
PINWvymMgXAywFjnUry9qqJKcgvcErSGouk0HINcJpMyKQPhWDh6SSHC4x/s65XJ+SddfUZLesNQ
oBhwpiU/GCfbNRUAz1P0CcnAxo2xuqVXphaf0KVCwkmL6OSP9B48l5b9NXLdhAt7L/q/bi9rw1aw
oCmCypPofF8jAzOfhJUlkCRJByDKGC7wkG7xO606JwC0AEwgA3SX6aVnM0H9VkQnvIk+MNI+8SE2
gOGZO8AHthgF521apivQyfllbPHF6qYtWWZl7GIsF7ynGi+gRvnOB6cs6IGDHeFUIUlKat8bUwg2
1xuNhzmuvDIPFW3A/gEvBFTqpcMEzIsa9DNGtPvqnZF4mtDxdPvjrQbQKxPzdl/5ZB0MQ4MsKsRw
7vhYVBDNk/lT0IXn22ZWV4IADdkhG2QLyzhdixpUUrXqztKERcqd4Qe0+TZKkqsf68rGIkqDXIy7
9uiPJ1GUdNcFkr71WTftvRxgTUZytm8zDZWLqJSPSolsf3uJqzt5ZX7xsbqiIFlYY7ZQSS8R+qdg
RTKNW1fR+kaCfBSVIhCULEEZeKzS0YixOWvQjzbCSYnTbZU217wOhMX/b2LhEgPUzBwd2MVlCMvi
mNlGfMpKF/VDz2Jqw8NXT/OVrTm2XLlfhv4lx4hufMJzVZ7aPA+TaapyjCEZd6Yb2zpR6x/p99oW
BxqT6EHd+3kFqcw6LXBqB3ap9I/bnrAaEAHwB6QLgORXHRxfdWMZhpJduDc0j1au8lQXY3gXGVDS
GS+CLBQKKrdtrm2kO9MTokkNmdvl3I6KHda5OcqVNR8TU/dJ37JU9u9zdyPjWnPAa0OLBG/yWT6p
LHPPkXKOynR3jrelNrnWfp5xoQ6J0F5AX2qR1dVl2PoVUMNnS1QUl4hwa/HD2JhgfA8sUpSlTGQd
Kgu17LuDNSjPxaADmEsgMtT077y4J5B7ybzWSvIa2siJBPPJFmpudcOvfuMi2nRTA4mtuikupu6c
1K49d1daAu9YQW00JMyWtMaqvYDMOZIP/MlyT4oQYvYtA7rFMmC4HWRW78HnDoaSHqz6OeCCx9sO
tXZSXDQ3wO1jg155+RjE47kduQBXYzPigcZKTNl636B+8em/mVlsI6RKoZUDFdaZteNn7GZNQmur
v7iFMz3ftjQf7eVlijkfqEGCkNuF8Msi1JS8xMnkE0rsACBFAbuLiNrVjvcWTZs8AdgF/HNNetvo
2i7O1IJggQN3L3LNl0YblxoeRUVwbkxVvZMA87wVtjt+BPR+K2yvHcxrU4udLJsSnhdQ+wwNyNRh
8QXlnH8/BIGx1N+rmVd7Fa0bPfqNTWrvRMozKoAJ1NyTSm2pu6x5OigNwL4F7muwDyz2jLeRUMrm
+uT1BtUeH02KmAwgKASX/g4SNluF/NWNg5Oj4oERVfD1v1xVwCsq4wn6TSBDOtZ5c6IW3/C91SX5
6EvNRNgzE+RLEwCmaiaA8T8pKzoCUrj3jMeTsldvAKzZCNBrtkDVj1Y+3sWz3MJLW0PudWC2RKoV
oBa6K6ZSo4w2ydSngMM1Y7vh4avmQBEBQkDM2wLu89IcQ9alHehGnKOW0qMkZZ9mJQcpQEV4qrNo
SwJ17WvhAP+yt7h/QBPmEM1ojRZwvM+mKO3LrbmOtfv72sTCIZTrjmAs1/FJjjECQ1E8WVNzMm1z
jiO2A6fl/naQcNZI4Oao9GtRy7NruJ9zHVnnMht1d9Qmkz8qTM3mKR96O04DoWuTkCIKpieMPotD
QGt+h15RGL0vrKaujnyUpE7LoZru3FASH0xSIBFOPK59lRahAFJ/FMHbJnKhe8FZU3W7ntLh0dAe
/G08w8se/fzg/ei56i0p2/DJ5XZggeXbsZAz42X+oSRelCXGt5ynsc4Lmgh7KK0d61VzF1adr6FV
Gk9oREND+L2Wg/UTzLjiU0eckiSgVIhV0kI/93tDwsZN8XCKTOL01DTJWOgy3+NC9b4qztpw78gh
/xpNgj/EoNlPcl1AkUQEZRckXcYYdLvRaQ+SOub1W0yXo+wCXRHrE1rG03Pe5VSmedi6wQ7Smd6Q
8oYMcm+FnuAJcfoa2ITaBZ1t6YqhShVYBceEaYUR8ZDz+F3XBy5opAGB79CHsevh7LVhU99jsZPY
2xWvwkvcDj2IuqYYNLyFdFzADFoG6vcB8LzsgTYKe8+E4PmeskjaJ+7Ktkp9h8v3mMLr3wal+DYF
wxMqrSxED7byv1hD6BSJiHobwGaIIqc8w3zWRTiyUWkWlRNEityi51Cn9QLsWdxiQjVoSvcvh8be
2zb3zb2btzYBcVk0dujxg1A+cftYRkgGOfgEPCOgVoVF67RtUXNI0GSP7ju/b98KDf3wtK4k1EME
jZ2fodOAP193oD4s64l8v+3xq0EDU/oxIG6A0S6be1aPPBxKt+LcN3JX2wp0Ws2O28MOicjhtqk1
ECshV7aWKT+QYtQa8+A0QigSeAhIsWPCCcNh6pA/gydcAOftp50oE4/maana/AO0cKvqbjSTZ+1A
/uSYxAs1GLncJhffLGqCD7d/42pMi2eiLMzUAgWwiKFd3euxLWMLE4zx3rX4buzURkFoLREBxeEv
E4uw2U6aDwPEJc/T+KgESrO8TQoA2f7bQhaRE2c+KKIuANVXTqNd06KJCXXc3W0jW0tZBEsDfWQc
aLCxtVBvSSav2hXQRAvy4f2f2AF+FTlIEODPy5vNC1TdkHaY7jqryZoJEnM1775YVLviAzPFFnhr
7UyAyASQVsgjYVhlXvZVcoWGlj/ERUtOY+FfoJWO4kVxaizrjktvIx1ZwzMjz8GFDRCti7HmxXdq
RaOrYYqbi2XFNU07dA3eBv84n2y8v/FOhaBwTCcEAzXY4osVQ5oglUYQoPgnV1tbLz4yu98yOZ95
iyCkC9UmgF9fLh5YPYYZIB+zgLhpzF5qkNwn4EEDtsCXkYF6GJG5lbR55H7P+BgAWVyhQ5XaTUU+
gTEfd4vGw4juXcwY0TQo9JAlkazrNwNxaBK2UO3lDLRmwnAJKCVmx63EaZiRgDGgjZ24WQ8S2woC
anEyBGWuklp5RbcbR13eSY5uZFJ5tDRJCKiWSSIa9m2iGEB4e0ylNw1kfZQTJdIQlhrwcToJ9DkK
kfhCZ09eN2qaui2P3gZFTzXEmqvc2zh7q/4zz72ieQy2hmXa3ELKDriRDiXfAQyeIZ7HRKVOfsid
caOYt3YA4TOAGOJxCL2VxcGAwGkH0j20Izj/zkIrdf3psCliuRYTr40swjaTxpOgf20uDnIfb1eB
fQroTEhQbaHq196FM3kQJqnwPxDVvHQ9uwomzPbz4Rwzesj/j7Qv65EU17r9RUiYwcArEAORU2XW
XC+opmY0YDAY+9d/i75X3ZEUCtR5zpG6H7pUO2zsbXvvNXjq5ANXE6boOkwZrn+0ch9sme+JGW8N
7zrqanhiKLusZ+j0dy6JbCN4rmfy6Xb+2hwYtjfwZFBzAejj9cCqeuz1nGV24gkSut43ExCoAfqf
nv7mVE/E29PQ3hzSVbzVkBi04nIyUhQn+vp9mfWnOniDPAge8PB0AzkM2ifrp5pZVHY/mp2XeEMZ
m96AGh4ZRJRVhMf13D6mvRiiImvuKlh8Hd4ynf/GXoZ/lZ+J1iqo/AD+z2UOnHw9ZJHRuHgW+HCN
mch7w/QvTbDnVra115AUQdOHeBJE0FZXAyprlkOtkCfMgSmD4Qa/OguuPNobdxq3W+kDrTdwCVE9
RM9vfSSUXkbTJh0SH3vEwirxhgY6sZCutoC40DAkbEgmzJ1UsrVmfBsv4gUQjgfwKmor3MKBY3ef
SGM6p7B4hz3kTqNvL8T6u6G3AgkqA2/vcfZRP5jYacIqjm+vjr0oqwMMB7dnyTlIk2okVmyUkj9J
XM53pmtrS19P1/IRr9ZgPoEfYvuGBa3b8hvJ/N+yNZ+1an+WC3NQkrugmXeyyNYC9MH4Rkn576LC
KovYNS9GXYKjnBZTPEKMZ7K+qYLsHF7bUdCFhX4h0LvrOlllTbRui7FNIN12gNjqQybtaLCtHeDJ
5lcCPdf0F70QcENez58rR3uSBnESWYFyGc1+l34riS93Lttbe8m/CrP6TKmyed8a/ZzQChd66WXs
vgMoLkYjyo0ceCJ/vr34tuMtTmQQf0QPfVXy4bOk3GwAuvD879P8G2QoEK/e1/5ft8Nszx6kmUyg
aaCWvloK1VzBjLVjKRps6uDUEzzW+c4CJ5srHN6gvgd+JeKs8l0zyz4Anqu6eLmbljEs1MePk0id
L+Acjz8dQ6PuUJs9er/oBwBYo8zC/DybQ4tLHi2qAWRhlM8PVPnFN1H16uuYZQX6L4p5uD5aU9GE
wNg6+c76/bsVu77ALqRvC4xsx8fV+vXKwj1UGTnFArb5eAYlMxxB8DDFAxh6kTnee/5XC2bfU/fV
rPooKx81FPpZ892y75Waw7LjcSt/V8WCqlWHrsHZUv70oaDdoDRd7JXCN9fL1Y9dPvRVGql0bjmj
BczkYLwrvafW+QwhfEgN7nzMZT38OSdYKRDkgzjeun1dq1Hlk55TOG2iuNAEVv0gYU9/MLOZA7MJ
iljK5mDnHNvMJDB8QVoHQfAPzqrfUmmAmgHzi8CJANwEL6I99dXp9lbYnEF0p4AcwW0bL7bXM0h5
Ld0+pf6Zlp/r4SvqLlFmvxj5GwrusONCHQalEuj4r1bVkM25qE3mJqnVVb84G3QXzek0ZTHz07KJ
bw9qc39fRVstC3vuO6JVDvf2pooDKBaPQu4k4M15gzUOlOswdbjSvJ633spMuOxZ4xn0LMaOluGA
qG347Rc0bmp1GBwHDIvbo9rMKFchl590tdgFgzXlMDflRSil80PXtdMzdzo1nQWdq7vMtzP/kPV8
7iLRsT3d1b3oq5wJFk3ZSjuFKj1yTua9y9IckqgwcHY+qdyIUynPt4e7ZeO1OPRCORREePAIV1Os
DWvEBdzOYGV1l5U/F0Y2Xi9uV95xCMHJ6b2YnpBRo9tht7ZdgDsCinmAjv4BxCOjMGlRwtBQQhRL
FB8M6od9Vu18y+0oeDkDswX9w/VbrST1UPIJTUngy383GU9y3/qq2fz19mC2EhcEQ/4Js3zUqyUj
g6JW0mzTpJZmGhLCfs7C+pHmrh+LMvBCdHP4G/bedcjVEU6DwaPgdmSJbTjRBMSkK9UbcB0ouC79
dDx2sUZej8oRo4TbuksTYF7JcRpd9TC13hj5qVTf3zCB/4Za03ShQ51bcyODZAyM6b2hWxTkRfuR
N74ZA+PtXexC7JEqNtcGqom4/riLXslq3QOTT0EYmXGocR0ZFljyTnnk2R6DYmNtgBEGgx3UCsCF
WjO1CstO58YbgSDptQrRBkDW92IQE5/dZr4Q5R1uT+VGxkQ8VEIwnQvTcvXVphHcgy6TJOEZsSMX
ueM9Yay8h3r+DE/NVr78T/HWZHdofbkc8oDLE/sLU2MEjc8EnajpiVdd8+ENsXBrXVjOSFjrS1Pf
sQp7os0vAy9/O9kwoLtjVEnjzji6eV7tpMaNXOyaV+FW5xutm9YJJJQ0PJQEBX2ZRX+Yhr9yRo6Q
9Pa7z7dHt/x1q+sPwgFaCnbAAnpbpf5B0qxu6VQmg5+/tJ18ari5kzU2R0QX8WvINkHtZ7Xme09V
wmjaJhk8DvQqyu2QOH2uAJtqfPditN33icAO9fa4NlckWCO4XuHx/4cDnDJBG4XXN9qjNosm8g7C
H1E7BHFv7gmQbM6gv7xoUDEFLWY1vJFaQYErmEpEob+B3ZofqNP0x9vDWTbQ+jMBXA3SJQDIODJX
d6zMpvDYaoF2VqQQByBQxhiPYXFIRZP+9ushj+1awz7JztSptEnxfDv81ieEkAxZTC9tQJ5W+9sc
be463SATl3cheubJCK4pD37R1Do3jnkq2j3N5a3vB3g3esMmaoMgar0+B1QbuIbPUZuAn5it03Cw
H82pPJRGs5O6tlIlqjqwzAErEzXI1SXZKuTQyi6rLoXZ3uVu5QmU8T0/1i1qj1Phqx+qd/fkxrfW
DAC7BPXppXPzx6MjrwcR1Dh6qMHacx0M6lwIu/3vL3z4SC3cYJwBOAdWi8YzJIgVudYJ6qvibmqM
ChRogKTIpNs6bGHQvXPz2ZzLq4DLsK+uJC1F25iCuAW6+adKfISPZTTK90GLh+asd77b5hSC0Q5r
eBPCIOsjDrX9MRCId+YyvfdK/1g1e0tjJ8SayK/ycg4o6mVnlXXPaurvNSCLtzfWkhz+2Nf/juLv
HtjVjPXabFQRDDzxPP7TTMXPpoM7dCX7T7fjbG7gqzjW6y9jtWmrlZuCigg6wZ3NSh+Ygj4nL3kn
J35oGdzVDqSf6R049+g0346+mb2QH4HWXQxA1ycAr9hAMterLpXLm/sxUKDeZ8qNhqr95BU2vzAr
zUIjN3Wse9Kcb0ffemy4AMhDPAZdBsjFrzK0n3eOolj9Fzvr8ovnLpiEQsz2O7VoAA32SA5tlpZn
mhZV2PKahAQ1pP/+5H/1I5aEd/WloV7IBtMs3XOJc73A+yPHwZTtaRdupk14n/hLLRTyLKstr7lI
MwWpzTOH/+TnsSr4YzuX43s1+fLiWrgq3Z7bzR1/FW+14z3Ir1ql58KaATAOngYsDMz5r9q2B4j0
yKhvrP/+PsBhAPdlAOEWT6HVAFvDNyeBa8y5lM0HOvWJI/hd6+yJaW2O6yrMalwzLGOmMYNS7lAO
RVhZKfz+uEi4B5jpUJ2gnfXx9kRubpGrgKs1OnMDG2JWBdT1uo+jAFjIz8lH2xNV6NjTO9N3Hivt
33kq3Qm8meSuAq/WZepYTur0XnbxJrP7PtLWAaQ9tXaOouXn/5HnUG1eXj42DtrVBaIwjLTkIwpe
E6FRy++FAdprq3ey6ebq/zfK+kXnmk3nwwI1SKZOtAwgAMesLgDRivHQWG7poWle9Hwn6OYEXgVd
XSCUVfSoB6n07HNe1SGMG9OwCbp8DwG6M4XBKoXb2nOalg0ZsM5Fi1Y2xEgr7XiA4ki1s6u3Q8F2
3F72GvRIX+cqC1gxZwpKKEuadL5onluPsNZgZ8NRe9aymxsNF6//H2r9kgsGo7IdyUiSkjyHoUHl
X6zaok+jzINfDBKNiWKzv1Ox3FwnQDABhgBKNKhTr8cXaFb2chZ49Kjqez3qc+GBd1M1R0H9ncbe
5r7GW990IfLkoGn0OtRkaJ36kBRPTO+RUROea+wH4d2vimaPwqbQZs/mb31u74zQXlbDHxsO1JvF
/GDBvK7imi2vFEzDIUCHlnMRGUT7LyjMGkHYjwDfRlAFB3Czqsz6E7hx3njohkx+TIkv6CfKAxeG
VWaW/YQwjzUfczyB2TkwgfNELhyATJ9g5e0fm2pyfzGvdZtoclxBQ22AFgFDzbEI4Mya4w+m1G26
KBjcSoR+UU/3eEALctDEFY9DabHgufLs2o0CZYO3A0pnsSf2v7mYr2ZitW8Yk8w1kAgSv4EoJCDa
eKhGHR8OtxP45g3rKsxqTY1OjSsEBBgvYwrT8dqz9Ac3R5ar0r9dH9AwUR4rw8lmb9CTh3zYv596
dVYNjWZqZgRkw5q79z7sOwApraykJKN3JLjpnW6PdCvhQfphgQLjSeitn2Z2ziQds7xMrNKdz2Wh
2AVIt723xNZ84jENwXrUcVDLWi1g7kyDTvsxOE+lToShEn8Y37v9IEJZl3e4+hxGy9nTlNxaK9dB
V2ul0AMxWhj+Jm2ef0AbFm5d9QfTkMe3zOC/Y1utlR6mzcT1WZXM1PmAYu17CAnvfKS9kawWhYI4
xiRrjyVND6Z9PNhavcDwLKPhqBVEov63AS2/5upyW4oUbvc2rxNLNDFt5WEq9vDu2+sB1YdgAfD/
QYCYu9oZvdTrk7JtQ9V/g1em7GH+SY/C+FV6e5yYrXMJB4QFnTrTB+JxfQT2RtUXtqRn9MgPgn4f
7c8ctQ/XquN83DkjNjcU4JR4nkB1xP1D+6HvO2jeqDIhxvgxGDuoN047y2EnxFrnAZqz1OIMt7wK
SuZOWPC0IZHwOFqPt1fC5mf6dyxrZYeiG3WHV3lwnh0Y30F9sujfK4i1sbt66DP7AA9VnoZe0+DB
B5qOw3fS8NZ5a13FX+9ggxpyqAjMTQ083cMskyzmJC9iXdfZkVlNfSoyCTmWhgFoprT34fb4N/cd
KMTo5bmAyK4rO7osmes2lpdks1k/KCg0nWyUVh+z2duDIWwO1QIDCSAOe3EbeL3phtbPpMgLXC26
PpKBAPEacMCARJAjB07cg0vFpKoHT2Y7l4vNb4zXvAlPOdyi1nUlwKFQFAdZOgG/T9+X0mrv85q3
h7oAfKHRWRNRO5siPVX9G5SwXJw8KIJCtwn16lXmnFE4A5PeCPAuc/hP4JMBajX8YnHg8nlUA7x6
b1dMRG/4qFdRV8kUWijA5g7oVk5N8Mnq289Q2IDWnnB2Gs+bi+cqziqNBlWXA1UiVAKrEx1mKf9h
Qo0xq/aS29b993oWl/9+la6hhkg7y22gEM76NHJKdUyhjxjWRXdHxjp+w+S5iywJ2BrgNC6Z9iqY
cHD3y+ZpSqCHEPExOMBHNPaNPRWEzblDaRxvzKXEtK4HllqJtINY5dnNLOcggqYIgxH1CA6vg8Pt
EW0h06Gt+0+sdWEwd9wZPmLCTzyp0pNvpSw0u7wKLeWyAxwP0qhvR/fF9qQR+qmeTiWAhaG5bwy3
eUpRx8YTDf0pey3FZdRIY7S1YS3qcCvEs0ZFLToIccO8PnIHu0toIN2dFI9CCz7Z+nEBx4V/wq7W
jxRZgD9fGkllVjOEGMhCG+8VtCCbzw482yMI1vUR425xypvOAigdcPaxKr9DtFg9saEvXmonx/Sh
Gh0VhisOEJCQRcRhKXsZgu5XHYzti5pm8igMQ0Xgd3kvwsW1pTdEGWNDsGgYWOAgv9PuMMGcMbKy
VIMzVtZgo9X9SRt2cxyhAR8GniyjOgfgfnaUc3SGnuIId/7KAOuB6GzpxS7ciI9OY/xOZa4vVWkZ
MYwE1bmyxATCVwt6GLhfsUxhuQAlqDK7n5zJjuRo0aPJGydyIbzzTHSXHWjLfjbCbBCVjajxYZGA
OCWK2Bkb/o4EhvNedo4ZF4EJmlozW8A9MN/Eq4xRJxTc/6W8iYZWTYsY5qA6ohSJdaTOF1CkCmD5
TR1N0/jJ6FNxNnRlQsKItxe/4PxUiUXStSgMB3+BpzJQhaw0mTTqcLDh9kF8m4Zjm/Hi5Nilus+6
FBcpb4ZMo0W6jy3YdlDQsbsL5IqnJEWD9dAVwXSo5gIoiWLmPzOLfO8HpzjDLwRotdnwD0plNWQs
oSIx+1AbyafcjLu2AU+qgi0imeCI2ELcLckxyq8zrzQscXLoCzSmJmE3GSP0cfNPrj2YF7PGD2AG
v3i6EXFukODAoc77Mk51hT/WO+rU8enZ99IiBmOThmlXywvHS/er6oHayjtqndt5au69gmefKZAK
EcRnqljKsQh5D5HyKdAy8tEMeQbHuv1StjC5A67d8ELXseYD7N7TUMmSJ60LAYTS7NjFBrjpmQe0
e6cmbYeBxclDgQo3vgXVv1JSuCeau867DHw+KAmmNArk8GAy7V3ErFTYet58qPPJDUvX/1nXeBLX
dv3YAzH1paw7EvKBjU+pAx1+3QZPrc+GB112P0TKmwEeBkJfiHD0wZTZU+BhCXjSRaVVk08EdXqI
X4rgnrXjD5MX9jFlfADZWS+idZMeHgs6Zfd9Jr6YE5CqPW65IaMdj+bJdO+ylPwQRUPxvYc2go+6
+ujjn4kzBx9kKsVxHIPiO0HFHpW6eXrs6DBFcgLeuh8VP5euW37PSYCeIAAaMU8LM6oAAIPQTCHZ
BZAAUAnrQEYOzQXK/VLAu7woYmQO86TR+/qmUQm4dzLPinXW/hg88qGnY36ccKpzDLOFk7bmbFkS
ImywZB/mubcvOZcGrhbIp2Wm2YE4k6rhaNHNjyJzoEcYDC8gw0349LM4UVMAW8cs+5ChOBcNcMyO
pa0/d0Pph7PHfjO4oWKbQknkSXVOdj+UGetCZ87Vu9RX7u9B9JDAnuX0U5vDJ16LKh6l+mvwWuP3
OHY95BRaFkNeI4+tBuda1YnsOJt2CZs6uC+LIheggULGsiG1+5iOcv6UtrKOC9+okL2IAUgjYMB5
FZlemj6zzDbPoyqMMRqs1IdOPGUMaj4VaKSzNj9rz2RhVzG4E3vKikGh7R+qTo/vFrmLGMzd5g4V
LxApRj7FRkOgZpta7VNZDSwGaT4PXZrzE2DHcDHTzA7BnLRAs8sK+NX0cL+LKm20X7Haf2vkKhFS
b+ZxUdpQw8ElKJpaWsbFyAYj6ie4ejhlnUdSQ2dM4i4aeVONXI1X00tGZvsOIibFCWV6sJ5AfTpW
lseO9lSTe96Zw3kwbRoV2qDvXOhJPg0j+hWWGN3YwTXkuYV264dxTMmFQxM9MqhjHOuqZEBE1CB/
OuC8tIOpD9xuppeOlEOce7o6DoM/X2Q6anwznT3n8yQPqVXkz+UI2VuJetNlxB3uDP+ANu6XhcXQ
QD3Ngslz45bOvQzyBojrHN9PGXCtKJwBxFqBYxWuuRFycBUTdOAjz8ichGV0eNLDJL7zlPYXOlQ0
Mknr3DPHVi9mWzixYlRE1QTxDZi6zQcgR6bIbzWPU2F5gN6W5DMF1+Gd6zIzGvE6/IyWcRcZEAaK
UlUM9z06tmdTOuQOYiLy5xiY5THA2zTJu5q/96fJfLIrE+sBrrdBKFgxP3JQ2GKDmBKm8Hp6J3CY
xoFXmTieaxY5maOQOkHoIRo1alvxb5XfP+aDroC5so1TSiwWpn2KvDIODQQNoN47wew3godIdkLx
eT7nguBTjmNxaEqkMNCmu7uuRk8r6xr/QGdMs2ID6G9u9lfbjP3BBzEORiuk/WJXTgaYNPTQq2Ee
46ye/BcuMvLQ2IZ1gIYc3td9093bwk+Pjdu7iV2Y9OOMZzjUhCwHmtN9ea5xZkLC3PurRD/hoUmx
QM0KjqQAELoHPbfvA7xD4zaoSuxyUsRD3ZYvNrX7k9tz8kgFpG06DeemHs+IUNTgHvEWjIXOZzTJ
cMc8zNR+nOTAXibbgCx6mflfgyrDVcYt0kNdQdazJlVw8MtiPHMHeY2DfnUgKpuAD5VWyFht3Ftz
a9y5NUFEbfCDq8pfZd5NuEkMXeiznv9WuiJxX8GfZihIeQQfnn2uO6GPErsFyD4rPSw4ytjhi4q5
0zt/+fk4HFHXxjeFv+dvlJ3709g27QGGI+pAJhWc/AnYTW2Q/GGe4GuaNXP9jjf1xwA13pjCYOmS
94zfFYW0wAvk8MUBg5NG0rQZHFEED6H8DlKhls090EHZeQpG6Lur+Rcmqz2y1HUOfNb8ZTZBuKyG
wP48jJ0BYEhhiJcePOGQ5QTWK0ROh8xwyQcba+PUDX0eB0S0EQFVMVKGtp8RrD52BY76xpIqxM3Z
/CbwlD340K09a6fkMQXoNfTsfK5C6pTzCe3M7DB2Jg6KEZeNNG/SI3SJ20vlZe8Ho+nft75AVqqa
BaFC2VE2hVvhqV914EMp8x13848dEUY81479CQAU/zQY1vcsZd8ykVfHVrPhYJdS340TJF954+oI
F2s3hq76R6NAPhZ+nb+Dv3ATAs7nwhyiy2NBPRYXrtNAx8DuY15x/8FrCvWzsPpvXpmbSKaO9cG2
RhzQfdoB9FcgodZGczYd8KXQzj3Rom4ePYqN085OnmRirh59S6inwMjhBu6lxmEsAc/yndKL6FD7
sZ2DMjrnpn/nGN7w9fYzZ/OWDyMDgKCBDfuDSQEQGrB+wg3OnpnD3/VhdN4N/kdL7hiUbpWmFhdt
FPUcPOjX1QTOUWPV3aATGwRpLfWHumbvb49k6224yANBqgXcclQuXj9BJ+oNubTqOgEHAGoJMjLy
Z+X5x9tRtuYLHqu2i4eY6eDS/jpK5jKBYyVgidLfbKePbe9OpD3EN8//U5z16zMDw3fSpa6TyXPR
bw8gb4FKuWOHhNfjszlYzRsWAhBsGBQa6yjHrwtNhk0hKwE5nSmtYjYgBxO8MIxYFJ/eMDJoeXoU
AnyAaa++UyvgHmZC5AB99i6ccwbBCxriEXKStN+pSmx+LCgI4zvBKxkM4dcfy65LWIaVg5P4oGEv
CNkk13MedVMBo9w9MNvmEg9QtHID9EygJPc6GK55HA83E20FiudV6T/kGdupSWzV5GwApwOCfyz8
yNchNFxPy1HW0xl+U6I6ycEoylgP+D1hUMJbJiwAGO+Olt1kBV4akETf+QFbewxgS4opRWkJM/r6
B9QS5nlpV1QXLaSPt53Bs/dWU9g6dNuy8/dqEPjb1hUIB+Kvjgc0AZqrq8/nsJJVvjEiSRJ4QM0d
xNXQovzu23rYibS1UJYowOpBhuAP+G9gQI7R4Nhthe994Hb7YqDaOqQ5LnnWTh9gs650HWtZR1el
snK0OxgcD23SeXgew8cdojo1GsclhAAO0F3vH6QHTXcK5bmwoCZ9GI2sDDko9Ts5efNjQkUAzpoA
2YCu//qHANtcKWJABLYxdAQi2rmX9mOXBTtgnq1F+7fZ6f8Ls+5KCMlbUufKOKej+5Tr6o6J+mvv
iVhW+dlt2mfDC3b2/dbIXBwCgGxj5fyBvKwAmjVa1ExArtRRP8+H2WwfiCyS25lsqzCHzihwDQ5I
0X+cnaUBVaZygPFO3njyheUDnI60PRyIgXvcDJDpyUuJsVOm3gy6LFO88QD6X0NZ/XkGdDxrsyTV
FhiEQFHYaIR0rnkf1HMfzq3ewz5vrljsiX9CrtotObVQnmFFn2TGfW/yJOvHqOZAb/R3fmrHaD6G
uccio/MivOh3Jnlra14HXyUBVVAOT2LDT6CjJOJRiV/osGcxhygIimGOfbj9TbeyuAdldhBzFx2x
dUswt6Wr5rxqEpgGwdYt+4wb2E5nZXtE/4RYA5jwau91oNDSqSyJxgq5F8sJqEozmr3m4+3hLHt4
nUKvhhOsTnV/aKnfNB5J3OLeSxM1D1ELwIAhxqivP5mkjgy7ON2OubX7AhMIcmp6uGutuRSQ6uaT
xdDpdFx1Z0GGN8pIVceizd2dtbEXaZVK2ZyaguB9ncy4vM7TKQ+M0K7ecrDDjw5DQv9taQi8zpM2
OurMqlIowqDtVqfyAErP8Q1TdhViWTJXZ4KXq2aA4EufKDiW96E9pChpOWOWnuo5hyfL7WhbC/B6
QKubivQbdCvxxEpMU6GfWJyggDaFsFy4l1x/vR1rK11dx1pOh6uRtRBzrpQDaBS68G5IDFXE4Lvn
R1nI9MGua/+cmfO8sy62NjHkMQJQ0KFRgHl9HbQUBBQJVc9JzYMYJo0fAuy22+PawhtTZNcF6gib
7T8AMqjqpq2RGyxJZ9RtycHwe7QmPzkoL4HcSG3oexUZqlG7jRn89tWOfhV3NaE2+PW5n051whd5
B+VxtAiE9GLL8tKddbKxvV6FWk2jtoRLuOqMRFqDG0nUTmNOjeapq6ZgD1KwsU4A0YNQJGQiwcdd
vwo61CrYUEG6vUTRt2qysMclGsU5u/nN3Z0EtbH+X8VaTeFYd3PT5MQASpsezB512zT/BqWRqA6s
H7eXyeYULuA83Jfx8l2DLMceXeWA9l7ipyP90kCFAbgI5aFeA4Da9zfEgmooVFN8kJTXDxCoPmV9
XvL0DIxaVPQGXgNuaBd/3Y6y9aFw9zdRDHSxwdYH5ORIyjoPihIWRPPArQ6BCAqVP95z8zOBrOHt
aBs7edE7AwHEAo4Xqqivd/LssgJtSJhigbIv/aNFoMR4X+HJs6cXt7UmIG0D+sBi/oDRvQ6UwYfE
Ll0Ppqrtcx7Q0HfvoWURF6hL3R7RXqDVmUUoWBLmMNJzU0NwUF2CKYhs/TTuSX9vrbzrAa1OrRYm
jyKz0H91OMrWDjQk37dtI6KicfY+0pZoKAhwBIQECIpCe3MVy3RgBSuGGuIAdaqOPRfjY99N3VnV
AXvXwkwOLTKrJ88MG59ERQHz8KEvKzPyaF098woHb+QXjXWoIbn5sYHX8BDWrj0926qekiC1+geV
Q7Dk9pfYXMlXv3r5UldHk2+YUMZI0SgYAErO0IfJzA+1as5OkLjo6NwOtvnZr4ItP+YqmMWKtmE9
Dc68HO5QprwEOjiDtxXPEJr/30Kt0lttoKVZKeqdXRxCgf4s5h9kAmZ92nnYba0wlNPBgIeZIsCb
q69uj9Y0yUw5ZyhcnYVt3pvBeAr8fodTs/WZrsOsPpObTpp0BukTgqK1AvrQ/gxaaWzAs87fE3Tc
Sjcogi1kPSxjZ/0kdqD7WjYcN6NM+TGV4x1Re9x3sjVtAMpANQBAQOsPmiUtcGs2TSkScyyONnCO
ZaPh2HhXMXRkKnVs8+GQ+5BDaZAYgoPNzJiLi8m+BKBZ//eVAqEek4LQjfrK+tDN/IlNIG/7Z4/M
IdXP/ejExP3go2t1O9DWvDqAWELOC5ZeoGG+Xv25U+eQSwB6uSvcz4u2eVv3O3WVzWnFkx/VS0A5
ydpPsHSAPjKMukhENZ9VQ0NDitMAuv/tkWyGAcUN0mNQBMc/X4+kt7jnQfhBwT1ZHaRgKLOJWFdW
/IYwqMfDe9skAbSoXofJdJFSaLxhwnx616rg3piLY9mq0+0wW1nJuQpjvQ7jl9Ce5QQmjHbZfyK1
jIWCB5FfmCeZ183OIljyzvrmCgiTA31zvAuxGl4HI6pFQc+1qwSuTuhK99NldNRCk0v/mhUeiXN5
8ibIVd4e4tYHQ5nZAuoIJXtoTryO2kFR0TWGYkQvVT9POX8nJvsgVfPlDWEsaFCiGIS37zoZag7x
xskdIG1cmmc5k7ht/NAf9wqVm6O5CrNKhl0KS6waC+Msyx4eSmNoWjxCr+Atk3YVZrXKlc+swfM5
UjuF/nT2kaLT1/Qf3zBlEML2yIKHRrXl9ZeZiVW5SpRjYgJ5CSxr6uWxM1H5PJBB7uynrUMEsg6Q
HQbcG35/qwFZjQt2X4fXZjC5H6zOf6q6LDKL4TgY+oj+wRuyBJ6eNpabjX+vC/VyADReuxDyr1hw
qmHq1zoi8us3kDQg1IxrF65NJnLf6tLq4HbK1NAWFxU0kGL0geoJYrB5Ur0znq08gb9+qVm5eFGv
lfy9FBm3VDm7UHAYwXbxGAQCcGvqtIty4Ix5vL00tuJBABIaKvg/+jarzyVho05EBTFGmqnyTtEg
j3wOdUt/7H/PdvftdrQtYW60Gf4Nt7oxOaZSBRMsv4C/SOZThf74d1aX7KmbaJZDudxvyWPtBtOv
wVT918LV/N2o3fKuNNsG/x3wojZKu9EvYw4P34/5XDTQLs4p3dmXW+cocNEAReMphEvRel4oUfbi
dX+uW6ivu8YZN+WdwsZWlsZ5AyV0KLz8Kd472Y3LMyaNc4/r3TuB3oMDFx+epud0GroHNY1HOfk0
BJalrnc++1Z2gxYXNik4ictye50R3Kw2pJFD/Q1dyrjx8kNrje/t2T7d/t7LLK0Poqsw645E4OcA
n0G7O4GE4H2dVgebD6eyyRMt6xfjLa6fi6IM/rfg+P/Q6YG/CG7/tTWd564NO/BLGABWRkUigBdP
aVqE8COI4Hf/6fYoNytUV3HXLWSAN3w/tXBjpinLvyq/zB/61O+iWg1436Zz+QDH7A5OCH4eOgAE
PQHJR37c/hGbX/Tfsf/dWrh69gTAQwbzvIgLQ00NZo6HZgJqJf19O8rWmoU6OoAFeINCrnGVB9vC
7k3oaMMewYNXw7fZ/k7o15JBhwai096eU9hetGWTXo0JWCkdoNEKdJZ2jnX9VLsybiESzsfDovDt
lv+9T4cU/+/oljm+igeN3G5sO0sndM4fS0B1LN3GLX0Dr/pVmCUnX4UxcOPz9TxMICiZD2gQPAc5
/Z4V8uPgyr37xd/llPUWhLbqQs11oLb7R4U2KCc7G/vqkjGCNlZdm04DNZap5SFp5/8j7cp67MS1
9S9CAjO/Anug5qpUqpK8oIwGM9hMtuHX34/W1ekqirvRye2HVqsjxdvYXl5e6xuAAecAVP2Ymtr8
mS/GEagwzQBFmk7+y7Mb9QuALYBtCkC29/wBt3YsykBA/sO0Bs+I1V4ybIroV2QyNbLwehhIGkp+
K4s9cbytGIRceFGLcCB0sL66TVe7lZxdAQy2SrrhFbamUTZdmbABCfCyuHw+lri5+tooUFsE9FHQ
3dw1toO22TCPqplSBRRmpNuqAOypyg5AeNcRWIpTCgMxGufU86OB1n9RsobEp48msBcA8r5O/MVs
/OOIyNLZpZFUL/4wQ+LzL3KGhS2ET4nXNf69WjhQAzI7UMEI9ZMeMOHrvvRhgjJFFHjIy59zK7Iu
pp/+cgmbgI+vhjIz7fUNN8Iz3I2HOtGNdosksM3ppSmk8KIB0MNvhcOL53locFAn9BllJCvBzJ2V
3UgIFoYuTCFgWOB+kALhoFEKOO00Kdymf3agm0ayN3du5Y14926MVbzzRNUh5GrQCsdiPnQ0a/7o
Kre/z0qOTVTbAxjP9RDkP1lY+r8uf+ol6Kx3LsyIIPFlQtH2w7MqL7J6UMwxwPSryWnKqPPszAMM
PUxuJn0Z7El0b5x+WGygV7J4n7jB+qRoIvLBmMF6A2yfn0zVqLMjwv7AEY92Eq3Nqb0ZiryPtxUs
Q7jSuXFW0+cCUKgx12ntoyA40J18Z2uThOBkLW8s9CjXNQtLj+hBjNw6m/BKgiR47rpOYjbAueyk
pxtBDd/t34GWnfTmCql8v4b2uK8g10qrR3CsrRP8UdQz1baZznkZArlv7bWbt74jGIqAYODy9yD4
+X7QXEmTj2NL0xZbMaa8IUenMnVaeFZzAr672jn9G1tkkZ3GJ1v6EYBhvB/Pp5C5ax0AMIaKfCLd
DLa/Rkkj3zl1O8OsNTOsUhK/zTvnDEr0FQ1bAO+DIzgpO3tjb5hVeQTyDdKonaKEqr9a9MFvKYxC
WensFHH3hlltdt5ToIfr2kzhSuKfRTP+NoZGH3IR7L30t0fyCERZYZP+QXyzkPU8y9mHCFYJ/kBZ
8geDgbqHk5zv7PaNWxUGMcDg4L6BR/m64gizDtYK1kK4oFbBgXXavfNcaYVRNc/Fzylwu/rgQ/1q
jAAUbW9n0mY7VNKNgx2APo3NuAQtc13VsAchuQIj7cr1QVSKxQCZq3ieGRQ8/usw/G6g1cEWI4BU
ZKA8recmamw7ykA/6/ubYtqRENq6WlHMWNwxCa7yD+lX63d1Pdu8Su0+P6IxVEVKtFdebsRs8L/R
KbwDEu4srfqmMfs9SZyt7wnUCurUAP/AAG7ZW2/il9P04BbY4EgUejoa6KDkI9ub4Nb+RNQgKNvA
IxeNzfdjSAOEPxdma2dSS/XUYJdGECQtktGU3hPPJx0zqwDQ3dXs0CrPSiQASbGpm/YUqPYFPs7V
FYSjZ1C4ur23//b8//1tq2UecFC6UBKW1gY5msY3DQjF5Y20OXsADnG1goD0IV+BLkHmUgbPdHBq
b6QJl1qoxV3N1Hj5/42zzPTNSnJQ/0wBSkTaYZMUhj4L0pzD0jtfHmbj7kEzBNj5pXYEv4jVYhK3
yjTs77IzIaBZ1mf4kkZ+e1fZny6P808nZpUHwZkEAAJoxUOY8kOnZrap6n1HnVujoweG0qKA3aFl
ARqr+hh52HxLZVd91xBYSlhICMh0znitx7nxI4ejzwylTVBXwQEhMVMwjhRtkH8XQ2nsvFaXPXLp
l672UKhzu1C+NM6NL9qDzH2wazsVW6AmzQG8ESC0qQ+0b/ceGVvRGD1o+IPAPOkj0mICfcUxMnRz
Wf3Nnb6U9pTI8IduP4GDdRgbFou9J9xmrEI7C25NwfLkWL9rDFd5aFxASMYiv9RID07/PfC/AJmR
OOin8RqkrdcupzuxeCPJwlMCSqbYd+girgEYNLRLF64Y0MSsPoFAFFc/uzmuTH7IJNkZamstIb+H
PihkIBa73fenqJfT5NrMAwnB/lkZtwu13bHOjr6yS3UMrKfLm3wrNqBGhowKLTzng1x8AKI7zFB8
eIfYcwJViZNdk0jCRunyMFtB7h9/WLhXw8dgnS8qOWg+KiSkIzRKKA1uASHc6UVuhQXAZRfYj482
8joz8GuHsyqcPCBxHurhKJr53PlBPMmdKLe5Pm/GIe/XB0wE0bqVH5wDXf7JjOLaoN511vEvFSuu
B1VcW82ecvXmIsEeCRQRlKER+94P2YY9t0cFVaPG8k/cZPFIqmPQ/oW3LjhJNnJ67AfwsFc7Dxp/
9mBAdDLNHMebUP0ZrO+DokO2s8M3p/NmnGUl39wTtWKZdnNYVauGRDrrrjN0JNENP1/ec1vBCRsB
3Gs4dKDhvpqOnnU9DHzO8NWG4Z4JpPOgQtavHeLjNS0akczgoMfAwUwQzCHqb7b8m+FXsyynymCz
HAJAWxSI6q3gx95n4nB5kpvx8O0sV3sDYlRG39She4Z37X2ds/uyM66mNpbu4tveHVHwryLUaOoI
D7bT5cE3j9ybKa6unUUZhGrXwtiQlp0rEfeCJFyAXB14O3FqbzGXP3+zZ9D1KxiItIvWHIn8jH6G
DcWnyi2PYafOAPe9Qun6sWVyJ6hsxq1/Z/jP138zLNyHgRqZ+zwN++DMwv4BTi3J5Y+4PQSeEvhQ
gGms81+fwm9azby+KjJXnAaj6h7qYnB2lmrzzC0q3P87ymo3Vq0f9EE1+GfgK06Mdc+goT/o0tmz
6Pg/9uO/A632YwuVVaXybDrjwH32StSWeeGdRSmeDHe+Klz50xlk3APDC3LDXyh5BhC1+88sVxtS
qnCE8ALcyrTt35ekfvQ8G7fZ3nN3a8mQfCyt2eU6W1/RFfhDjjEg3Zo1ScGTvYMGyc7bfetoOajS
mybeuHiZrUoEMKhx4boHlckQBtz9AW2BL+AR9OBH6U8T+ktsZxdujgdvRTyPUGRBxfr9+RqkhvM4
ofhyyB0tkTRzk0B8xvZ3nmKb44AdBNcCPOCh9fN+HHhFgRvd5W3qAk4mR+NmIPbn3uYJPJT29uLW
Tf2PTDvkwhY7qHXMCDTtMwd9sIqMdxNvP5dKXEmjO7iz/9SFYBkHo/Hz8mneOmeY1dLGAOMWN/b7
+Q0uC9u6BPa4Yxm3I5Sq+zL2zKyFVkNB9qiBW1/TRQ6MkksAzfv1LqnsHvohlYbEvs+zBEbSc6RZ
PaAszowbVek9m8Ot8eB8gmY4LCmXjvH72RVGGw6hMIrUa4eogq9QI+cDL8CV3UXDbAV8BEMQFJYT
9qGkNA516wCqJNOpQa/KKNWLNVXXDYeHo+zh4M1PNp7LYg+dt7V+S5UAHaLFDXO9fkLnGYHJxJBa
U/EKnOUXl2c3oWH8ubxNtj4kDGTAeUJ+AoT66kNmDiKvD6ma1OYIiKX+KUL+LIfuRtTD8+WhloC7
fhu+HWoJZm+uMJi5QJo5KMfUQxnJFiKeSzei+VMDYZy22ctH9ia2Ot+yzacsCJ0plfpOD4+6u9bQ
L9FkTxt6c53efMDld7yZVeXBhYQywq4Cwvo7yLbXMXNIe4Kv/J6x7VYYefsBVzdaI9u6yJygSXM9
z/MJeu8OObpT3Rix9JrOP5QtgX0eVGngU+yCqf5yeQE3r9QFJQ8yLgr9eKW9n2uQDx3awTM8gMLg
FEImCNZKCZ0fRxNSPY1z5qo5cK+K9PTl8sibH/nfgdfl8AZ3kOAGhDsG1n317Na8Qe9yiNnk539x
LaCEAA8BkGKDD2ACqGZU9UyRY2UDumnQZ5phFCJN7NA9LYHN4/BmpNVxKKqBtq7SderzMnWaZ7r4
WIbgOI+gHzxe/n7L3/Xh6AF9sphLL9DV1WEohq4l0gcl1u9gfTBk08tU6p1y9OaBezPG6iAEtV3x
MByMtLGXXoWowwM89u57Htp/4IlO/wIMCZH5f+e0Og1wUp+cdoYPsmUBMECnyAAFHtK+O2/ErUMH
5L7vAV8CbLaz/Pmb841dwhtcsViiwot0I4+d6J79TtxmfY2qPnQVabtzzvaGXB0zx5x706NigN2Q
UNHgmi8801fEV6/MYZBp4jd9SA///Q55M831CStpZ41At1VXHto/aaB0/1kXOT1fHmXrLkXkAHQN
DWuIQKxum7kcQbia8VCa4LH7yqaePQcK0mrCnbODR2bz3uAdi6egcqPWNvnO220rjLwdfnXkSgrR
JXOy89Srqtu5cY6qN196LzxdnuXWSXg7zOq0kcbWheTSO5cGMe5yePdEA1y47jt0feNc7Ho+b1G0
EbP+/ayro9e4qGr1Aq8b3ogjNEUPLmMPdOrPum+fqDF881p9RPp+1dT6XPO94uvmZ4X4iuOE+OdD
qjK7DZ1drCsIlywBEfFa9FNkQTj8Lz7rm2FWqwdVq4HNXZijQkits9cI/7YwODtSyTDTHBofl8fb
m9ZqGV2nmy1Y+wIoONGEA3HtKRj5DTs8mi0wFPKQpR8SQlTjA5GGBobXYctk5zw86U/tTGNGH6CR
EtHp16A/f14kGtrbYE5Eu4N83Zzgm5FX26bW3RDKchjTqmG3lg5iuKBCz07sMN43h0HvYpH/Iaju
rgK1VxUeHTNnTN1a5AcFAOKNXhw69WTttvA2Q+ebsZY/fxOtax/mgA0FlrdpHKVjQxp+cYAlut1F
YHXBGcAo8uJJCVM+aNMZnqDkxCC4aFd1GYuuM74YlVX8oVA/fB4gejhGgz/oOQ6sSh5RCm+/tq3Z
/RZmwNNmEOZjrXyvjpwG1DU0mqCUEA/OYMjT1GQZiasxo/wX0njTT3oY/snEHuD+Hg8WkGsRg7zU
lapE/6tV8/xlpP5ni1vd70L7Rp8ASmUBbFu4kHm1hZcNsQFJtxZSo9rxY9juAlkEYVIdRhOsVl/K
kg7Hqc/9KiomY7hutFnuVRu2FxI4eiAFgWldU+Hb0vH0HDTyHAY9BMCq6Sekv8cInqR/UXPARvnP
QKuN2TrwOygXU4AivANPAKq3kFryXvcl4LcjJ3IIMDcWuZA1EhFJHsIK9MRT3iPxBd++bb45lhT3
KO6Qx8GCwPhZWfXoQtfPgo6ihv1HteQ15KkBP7bYOZFbOSGKHnj3+R5K22sA0qwGj3BRzaluU+nc
WDOLGmJHQf+cqz2n3K2c8O1Y5P1RGUP4EWniQEpEETcJaoPGENTs/yKfxn6xFxmf5d+rIJoRVcF7
XiCfLqcMQk/92cm7z7Kkn6X8C60ZLCI25sIbgNL+qnRUTl3BZvQBzw1QA5/wMHKTsciyOsbSZp+B
1jdSJM09fBShe3n5rthYuHdDrz4mHahRDVNrppNzPdzU3QPzvmXNvd7jX28kUKDMgLC3UABM2Iu/
X7SiFhAx9lF9rmBzHI1NY+BGytlRTzP/FNRun5g055HXZS/mRPrny7Pc2DJvR7fN96MzMgnIzw4Q
z83MhyEfjjpAjf3yGBsR/N0Yq0X0zLFUHjQi0mFwDrqH3CuUDpewVukmyjLjyMqdh8tGWEMwhS88
UtIARLHV/TQTV9pwxZFp53g0snJ9aoHtqoJy5x7cej4vXpB4RgCPG8J6/P3nCyc9kUXN5izsdqyh
Cp1Xz3Y/QLcXyVtAIPoECeSEZ6R1Y9LPjRUROCcNR7Nriz0Y+9akUYrELwGOzQQvc/VbZr81fEmD
c+7Z90DondVovbZ1vTPn7WHgTQ88Nfp46yn7jJkTFLHLq5x3A/iuKA40dFKPNBjznWXc/rx4w6Az
CRDihw5yL4NygDJ7kc4TDA+jQfpQsgWz51QSkoNp3TSx8JqvZq8FOLWqjC017jkRbcUBsGlDAico
0HTWe6nvtDlP1JapM+FiDG5hwhEHvYpC/mkO9zT+t44KCvP20mWA8e76VW+bJvw2Csc/D30T/KiY
dh65FMafuswNmfiGtFE4tFFdFp1RkfjyOd2cKapRrgnYNfq0qw0EA290pEwiUqqkn/igERcGBB49
S8Acqv8uyr94oYaAeAA6hYMKY8DV6akXZH7VLTdJoelpdEwv8Us4oV+e1taGxYQwKcuHXPKHhGD0
g8misIJm0Lq6EbZb52hahnnSQqD+0+WxNt6J/3iIOGD5oqO+hvUwQzqVsoG+5NAFMUQeE4tAr/lo
jWxnsTZHwgZB2PFQo19TZEaosFEFUcGzQ7hOWkUg4tyoI/cdJBh9/nR5XltbAzagqCcDtL2oi76P
LVnf45kGP5iUlTde4cWGe6vZ91Bmx5bsKXdsXUmoRAL9iAsfsXtVUSDSgzwTa3g6V771tdCQbzBg
sH36ixlBViW0AYfBQ3fZNW+eFZNvqnp2ISXJhrqP7QWWwhqt7lnNnQh+MD/EUI3p5TE34xnSzP8M
usqCVd2jktc7firHUT4qVvywiFYPlAToZaJj5QaRLwU5MtMPoRoF5OdJNGb1evlnbH5gkMTxcoMj
2IcMmVht09miB5bOKMvDKH16n7mh2nkFb43iYKegfYSyKxBcqw/MmCh1S6Fr5ATq6AjeJ1Vp77HB
twImMicCBBwGgUbZ+1EkUUivS7e8mgwjcBPlAoABDnVlOydb+8V1CQMlGWWGJV6NSkBZ+vKn3DqF
INDawOxCpueDYmCdqWke+5leidAt7jgKzU3SWKP/qcyz4hslnrB3RtyKZhC0QE5sg0cB6dD3EwYn
PYSSHRqP0rFid9CJ2TqRb+6pWmwd+DfDrDXtNEX9zoBOyLkyYTHsGkdAXO9tUhyUm6PVE/6N9Tua
YgtpF83NhdT0fl5jaNcK8KsylTBGggiRLuUTlYsjSmngdo7wsgQQ8/LqWQR/6fsiOpI3758zAOPd
D+Dkfm5V7SEfS9lsJ0GeHc3COFTenKjQPQlLPEIE4Ojn9ADOXjL25m1VNT8u/4aPOwgwU0DbUYsO
YY+0vvG1qQBHz2QL9Fr15JbdI6kKmC4G7Z2j551H+Me9g9tv2alQX1ps6VdRnISilmUz1Kl2QKX0
/RhGv9zdefBuDgLnDZDDADpBrHu/kOYspe8rUaW+C0MXBwRjiMurn5e/2sdjjwb/Ak1aCKIEFfv3
g/hZPXZVq+TR7ZdG50S9mFVG3BpNbM71rUH9s2cU58uDbszs3aBLxHtzZZCgZugP46WWt/kB3o2w
I+uTudhZpI9xE1ND5/YfJiXevqtFYjpoSTd0TarGPh0L69po4IdzeSYbmw4YJsTNJa8GKXK1Rv7g
IdGtwHTg/MGm32BVEnnNN+gV7oyzUYzBZICZAf4efANgFt5/Mtiv58j/JhAaoNDmwMhC5xrhGTTK
KIBEfBW5c9PpswQ+/Usv5v6GQkVrjAgLa3FsuEfZ6fLMN9cwgGAEdj9QqetHkmxHQWCikZ2tqn+F
Xxc8fbJXYevny8NsLiKKJBBWw6X0gXjQZi1oe53dpU2d24e2CCGJz6o9R8oNnQMQVZCSQzUYmjIf
eIvUy8OOslCn+QjUI0xsuvqryHL3l1PkOAXVWN4AmFU92EXgPsOHwG4O9VQPGhniKJAsekUJU+e5
YeexL9ScjEYwwOI5dJi1kw0sC72KtPil6MEC/gko8PptIaEPIP26YenQPor5JpDtiXAzzvCscHei
+tbmXgYhAfbbR6dTcHcGsxjzEc4TsFWAE858sIHW/WxQ6NpOImuOl9d6c7zlJC12rosp8vs9zrOm
Ks0ZdO6wb9O+qR4bVqIqjeRj0uPXy2NtxT3odvxnrFUImmyzUVnhwsOLA/ZQ+PkvMdsvgCtMUdv6
n1wohUQu5AL3HuJb+3nplyJ3Rbj48Oj3St1MgkJRAaBX4xY3Kk/8YJyi2YUXGLXH/MBoGRzHORML
DBsAZuXAcD0w7qWnxU3mV0MC7eS95sDWaV5YkEviB3bROmlArz2ksqV2Ct74AegFqBJUR6u2/yLw
I1ZASAzPx49OBLljdaooRJFWGmJaLX8IYElWZOZOKrA1G7BPoDaETAjopFUuW+m+m4NOTWk4OLe+
MKHk4Mfa4DvnYyvrwUMO9VTsVUCX14D5gLb5YLU9gUchmR04CNowQIh5aVF6g/t24vFAIXXazbDI
igQPG3anrdl4LHy49Vx7bFLNkQVu8Ony3t4KEai1g/GJ3Basj/X0jVC3fm4DTGTS19q36A8fDeNI
Tmo8a8uwk1zWENy4POhGrw4Sh6CwQx9gETRbv9gtk6vOUxm7Mnu0OANTAd/QCXjG8sJKxEj5IZRW
dm6yoT3nBRy2Sea0cSn63ybp7IgABrjzk7bOGlwvgIOAMoz3gV1vgeKjgIRr0yDs+D3RJrmeK2uv
KLtc8auAjMdfiEsQSNCPlHeweBmZ69lMM/Pr6Ev4j33v8ebM6q8E/p+W/+o7O0Sije0Ny1Mw25eX
C9TcV0lH2eIu7MqKXwnpQNc5J8UAmfqiRDlmeZrtWVFvfEY8I1A2RP4MrN+acdBC+GzQWWmnGbPb
k+Ba3xK4Au1Exu1RgI9ELRSTW5dhbC162O5kEMMv6qR26lsm6M532xAYRBkEO2GpzJlQ01k+7Ju8
szcAGwR0EAUsCBMEh7KcvLONW8c5SdjqDfHcLcV0mQs4bQFBQ6E07bH5KXezyYqDpm2beDZc99pt
fS5jpGSqSfCXFHvNxI8HeCnXgFiE68mHvuvqAJuNn00yIxI6Kg+uD3Gn6jqvQJ8aT1AeSi6f24/f
HSVDCzYgy0smDNZV6KCUWUetFjqyo2zvbKuGXxG4PzuB/+PV/n6U5Tp+8+UBjXAK2o88NWANzF/b
5vtQ6MgwaXx5Nh+PBsZZpCNtTAm+c6ujgWYavMdKlqcZN6fEGOsHV09np3b1zkAf84d3A62VkirJ
cpg9DwDZ1uwrqa66ANA0czyZYwYxhpT4O/nK5jL9O7G1sXTnN4a1KPunojIO/lgnGfvvTbKXKS2i
pSgkA66y7Mo3a8SBLGL5hMJBJflRZfxmNL3vl5dncxbL0kCVDQyzdZoBT3GOLrKPWrisjqUnD6So
d/LjzZ22mBChBoLAv76Ts5FlYClZ1ZUB4CVlBXls2q4/lkE+PfbtHmhroxCJjwZ07iKwsiH1ytkA
E4+Almk3sS92MUcm7+sYtnpjVIvmKi/CuAyr2Jn5LRmNL5c/50aceDf48i3erFjA8aFR9q2vrM4j
d5Nug9ipqwD1V6RVdm45L7m/p9u9uYSY7aLxiaLkOrngZs4QqgM3badZvnRQJUuGgYU7M1ueNPjx
7+9VCMig14DCPirLH+ryhDOnLCivrlBSFjcTvHzSwDWKo1RtfXRre4IuYjUDSwXMGOVzkU5F6aZm
GHzHo+VVLnQ1HbLvzqJcVkwAqzrQi4WhxJGgDhmVw3RnBdMdg88lDO2KGooLBQwsYVZ77RaTHZd5
595YzLpxifOntWtxcObskc4ZOwWdA5sPPdiQtQ/zQ6Ay8Y2p7MV35z+OWX4GCRW6L3b+rUPfKarG
BsP1MMCjgxscNATCK5e2caZtjoa/DL9BIWb64ff+Vadd8EgrVCmGsYCwX1FPkanlk8NbnjQEMP5O
hS3+sqKLA+0PsbA78AhmfjeV0yObTBX3FmSNG0JO1PJSyfmLhItQRLlhpbBHySAy1PFblAPCWATB
FMnWgp1PgyRVmNY5yL1nn4zzQwEKQVRm4wSZBjTKFLz5KgAUDyisnzUbP1d+QaK+bl+KEnqybm6V
QGQVHH9d8SOQ1D3BBgqAkKG674zgGcrkT1lZ5YecA7K/2GLSzIEnbQ4xa9Tw70fLRWWZeUXsgAyH
1mBwJ1l2lTXua1HA5m1gAbseSA3ZUNRpo4yPr+PQf52gSPidutYY9d4k7hvUrlJVGA08M7ujIVH7
pM3sR/DfLo8sy4MT1PmnEwgXY1w2U5Ug22lTY4YjXe7UsILkMG32zaE9DBATjOWUQ5INfopmoFRc
uHUWT4V8JlSLO2Owbh0TNg1Ewypz6tSjATJCnZlBxI3mW1FyL+KTw48g0SxetBLd+gpLbJbeCX6e
MFo0A5mAPjTF4GYjMYZRZVzaDL59oyMSK59hMFZa/Ayjs0ffHo1IG9pMYNU1X3nNXETTZNcx52MX
Q3DXjDqlzIOUHbIRXrhgzrTe70GgrM1gCHlk2nfjsir4iQiosDUhTJphTwzCudPc2wrWfiLoTuWS
IvfDw1w236D+5yReOHgRNDSqQ9mrHzowvjmg40Twen2sM89A3Wf8RHs4WVae9eDhboqIsk98Vs4d
TKOnGLejvMZmKfGs1f4V8WDcAbQZDI69/LZXAoXTkUIBBHC3qM5qFblG/lI7oonraun1Odl3d4Sx
1eyzpzqj+Y2Vmww7tuyH41AV/iFrAGiGXTRNUKaCYjykoW98tGB8i5cAeqljU/dnMWXXjWW/GDlh
983sqbgJQuMEYZLFBrQF/bIwrB+qouFD4bdmFCKt9ozuz5BX2akYAx3TRYtcZkAc+LCePY9B8MfT
nYA/VWHHTW08WLC6zOBRGEGOGwVwv52PedDDCb33YOXEx5/UgHq0u9g4a8puu943Is6nXxyAlaRr
qHtwGsSSPoSQ8Zw3j2MR/ICPXhO3pQFtyQyliUDfzlllg7cPX3czLPCw1NYnr4daWUcMdLK75mhP
g/1ntMq7MnRkTBQktgjMZwNYgUaym5xo7qB1PoOvFqOeJa4BP+gfiTPZqWX3ZmxDtw8CG5AbNoJq
Pkg4upBZ/ACcK0jMyrpnA7vNRz7dW83YPPjUvIe661VPeX1gsEG/Q879MtXWo+V0HVBpQ1Aje+4r
ekJlw4hDaWOpe9GdoVZFDlk/5BGUX4247MifLOuq5liLtrtpYQUMP3XnKFuYuVPmZ8e8rqdElAGc
jDvni2WjAUw4b19pjy2MT4AK0agU9ov32w7K+1739eeCodFhDNkf/BYNz9dwSvJhUDd0wOvXwn/I
zPbOLowXI5ZnTVTUDWw/fZhToY2OkjRKukNkDVDHyQpLHb0ZdzpABsGdmUFXANagZQLiHzt4Ln2U
0OxJ+Dy8oij31StbZwLm0dRJpjPsK2jxVV1rXMmmm+Ja4KFrMTC+FPgAsEJhx8FW4PEFfXXtUBVG
o4GI06pyPOkOc0fxLU/klN3Penou6w7iFAFFY0wrgVBVfe49ez7lgQDckar8Pve7KantckzqEU4D
puH9kBggqmGMAuNHOJ9zmBxPpLxVHZRwCJPFiTTcOk3ORE5i1PYDHgH18t3J7ViBhBcw34om/M8r
NP9vDdb8BnXupQT4LqZmMN+7uZRAVZvdwXQVNCx9NR0VSvJRh6MObd8eFsOyWxxZqkdGcrjodraB
g2Q9mk75aarnh771f7vCOs8WYpOdj1ZS2D6goiooy4TwKnjKGqoPE1wBYsCU8rhWYkE3zGeWtwxm
YnOejCEBRHQ0gRXCMQUOq/mUewE/hS0R0VTSR7xvnyA7nN3wKieRDZ9p+N/auIPCYZjv69EsYafC
5uem8Ua0/0dcuaQacNtCxEpLELVB2PtaGF0LVctRHj3DcE/BKO7g9qGhhebfydkzAV3NaFKUOViE
sMCJhICzMfdKBEZP+dHMQfOYC+erLb1vvAjkATJJcI2VA/D8BhRBVNV+GRrppZYGCQzioAGcm8ZH
hRpZpBy8QJ2GPfHMuM9J2UZB49X3oUdNIPgQAe0Z51Xq1DUMekO5W8UmBYUspHZMTBi02tqlCVTh
+mQyst+MyD42DXpbOo39a8zV8mdA5vh9YN2WYTDFjgnjqIxKyKtb8iBVDgvF0GgTJJy/qwpuJjU1
p2uYHd73dHiF7fi3rJ7rEwyeRRwyoQ69tmnc9r0VmSPMQ4Avc3CAq999V5VR0zafPQ7Z8amsjAg6
lyJG1RBK2lnN7rPRRBoNRvyhNgWEqsC8O9EO7rlIdd3IYbM48tAXSY14gWiWQaLVuynxoo7M3CmP
bs7cxLbUvFyLxQ3k/8Sptur8xCe3e8RxDuOxr4cHKMyJhBVTEUMzCfkPz76Fg6WulGuwaIK7e9b0
Pzyk9iepuHGY+DTGvjPVhxD6OahbmfBQhpJMhM5yd+XzMYwBnoJvp+TuI0o07Nh1cCuHJ+QPqxIq
xvVkIu45TuxMtIqAZNMwbgTdtZY9HE/4U+t0Q8xD54uRqzHipns1o4aGBEkGUc3YHzRxqtgXw23j
OVXii7CIXbN9NMl4D5/4l6DP7Vg2usNlaQC2LVn54AteHHJVYyOF2XALpa75AP3570L0Dni96smk
WRVX5aTiSuYKd39IH/OOhc9CTl/9rjSfewq8b8N/9YrfVB0Tjx3+/EHAxSkxupkfg1yRY9lp4xgM
UJBnFoyCcaIVHuJRX6oe0hFFala8OEOxOIyhupvdZKYNg3oCNJSHGujXhng8UiQ49yM5gcRWHptZ
dUfcwEGMCl6LlNkQt4LKL1lhW4my4G+c8UzFwmUtkOWZHxFbsQOxWxsT7W2U8z0RSQrh0LJxwkc8
nclZZFYCebr2UBumeZ1R75fpjHdhpr7iN9OTIbBd+wLK3ePEZdRDiCKZiPWYKfXLJjCPBmwWfsem
fNGigiVY5vzpNccMtOsmuY2qIpPmeF32sK1QNeEx7XQG5X5FPkGuTkXSgcIn7ywvDgcsb2eqEkYu
QxMDpa5jmBNdo8p23frVc2kYZWKiXBJLQ/tpPcHalhjdqxdOJw6f+EgX+sFuce8hYHex7LPDYNa3
3sighpXjXY9kJO9+lMY0xyMj/qug/0PaefXGrWRr+xcRIIv5lmx2UisH27ohbMtmLoZi/vXf04MP
ONttQcKeGZyLwcycXSK7WLXWu96gxWATsA3krEH4jQ1rN6DW2ni9bdxr5CJFbY2dWGl6Q9QNQp2E
tTqRNctDK2MjXJfWfcjl0J9wuMTOzU0HmofltVu5Q7xRPykvPofIt8cqae7dLLkqhvY2VVoSqE70
YZ8XxEL7tTraqf5lzt1xX6FQvk+WanppZ6P4WUz2kWFL9nuuPAp8z8vnjW+2RdA5Vnp0hlhslWVC
6k8Gu2JorN3M+pwEmFOzj5ouA2w19APtX/NEX9gHtjvlx0T42XY2zDLwtPabyo3nzp+ICF9rcun7
xgnNrJuRDMgxckWSfpudvqcmbwk/7zMtaEShDtIbq2jtrI6ChlK891ft+9DEmOP7RtES0901NxiY
DM+kWVmHWiu9baebeHehZFgpnivzzs1M7D/z/iVeuG+c3HUpPjvUFgtBW1NgdaUXZH2xBiYBevRi
prmSrFiT6SPsycC02Rm+u2P3QKcxR0M/vZBxb4R6Km4AoyFQrtWxmqoD6fRWkGk6XfGcTWE85UOQ
2mUadPbaU4/2J0Of21D1KxKFQtzOc/u1wLh+Y5XDq0KfG9gNGzErChE2CREAprNkd0ZuqePY9/zN
jC+CBn9wVMkTXx05urxmNtEyULsWRooSo5w3vW+/xumYcSraz50tT43Mu0DTjOEoMaIKatX8Npzu
QMqLx2e+Xlei6V76dXmKxzoJSAW77jRc9Nq5/y796lXI8dqt85Nl5vcZLzVQMGmjTJ+NnzoIqQpq
089epnbC3q/u5pQf27XoVNLE+p1Kb/qur4YjA7sb5xNEz2I5jk458n0tDUdB0rXuj1n4uQjKGqLu
d93qiOnMcETsoz6X+bki4RIvlir9EteoZo4kHEKEnkuhncO2MEhfVLKPp8o9ASNPt2KVv/rCxsQN
Gzs+9K2WeWf2p04hrhQnwJilQWGWb7grvNTa+iYz9QYssqnTjjx1Uv82skGrqQaldh1tT5gsw3pm
0qgQ0mrDz9micEmS29LTqr0+Ktq43r2FOU1UtOU96pL6ns/hW26ymxzRF99w4DxfHvLeKGI/oo8Y
Iubg5wmFc98i8dlpY3/fmbRnRYO7XyG0nTe6j5oorkpIGrREGrk7hbtPcN0KhwS3DscnvR7LWWL8
hlaFjpkC583tjzwbSeqdRB2Z0ms3RjXddpWLc/XQZnRG/EeqUuJmSsc+nDMHocwq95WzpmFuF0to
KKUd8tpqQmPOEhj0+RhqWn4/p+6N3nKKEAQ8BSrRON270tzK3n51V+5gqojspTfOpZG65yq7lQaV
8NklYEN29xgx2+Trzx5LnWmQs1B7KaQ6k+fdDcQY3FSmc7dM6VVXiXGDiUwS6L0Zh51feYeqSK5H
i8y4Mi79KEnW5Moy9DGwVjFFsdm/tsuyBrnDWCAlC+JWUT7tmnKqNvAW+MvYIPska0+yHuJwLWuX
okn5EIaSNzVwutXlCESQdV9NvaquYhFvDKWzzyly/bW7nzraE2OIQRaWYdmttUfP1Lb5rsCNMVw0
Nw1i3VaREO0hEzTrg238agwz3a6ZdtA8/cYw4z6YJ+2prhuGbpWrfnYtYuqOhjJaUuGFVEzZ1mPj
wA1rky1huU+MCatA6LgPJGLklJHLnTTRMzh66UWuzL5Z6wgCUSxzNFWaue07+7YytVdpFs1OwBbI
xvLou8Vjo4onNXbHroJOa1ntQ+0n1d7J5ziyeycN+H/Wo074Y+jZyfArFtltm7lfddNuKKoT8zuF
Vh9lna8HmiwqqJzDsI/bZTo1dBF7M+9v27w8TEtt3HW9uiPVptomhZqDbqm6g/LlQy/wuZ6L/n5o
FnU3ToaxrSbS6d3UrUv6xsF9cZx2CkUh+n2jxnXvT6AwJQEtD1ZeaWy49dn2k2PbsNVUd+YFx9qX
qk3TbZOtazA0/h0TsadOc2RkxwRYV+t0zLV22jdJdpVU/k1azrdT7RWgkFmJzeC64FPPQbIYvdjG
TbxuCK9RmyQ1rY3I0jrK4rlsaW/lXTMMdBDcNGugWXT8q+72wTivb0YhjH0+JQ9WQ/0q5tEJch/+
QkosBIxEDG9ApIK8FVjgZK0GVGqVD75Z5yBSZQ+Bgw7dXZJ2B17ifRl1HEJyPS52VFBeWCzNeD8r
t3q0zMk6mnOO/3IKTIZF3KPoaXTsxvuZOG0T5r45h9Jvr8u+djapTEY6RsoTmk1xUnLiNtTgO/ZW
6oSWqputEvbLqI/8REN843FhhlbRqQC6dxK4+LLsOklgQSIkzqaExS/iaR2br7k7GTfKo3KtJbCq
wycXZRjSRBAeNX6D7EZ6dXm9zKUBuzB/FZVS2y4eyLp2S8GphM3tOvbapsVzN+BLvIOL8LvX3Gtr
hPkJLHG9CCol0fjNoRnsFuQBOoY/YyXpG83B6lMdFAd4wBy9B0XmJwlXo4nWb5A3jlNOuyVpHta4
fbFlvEbO2hdhl5t7KtWHQh+rfa6PemAmTbb3Ha3d6V4hb7Sa2L/Skg5I0nStA99FTSN+L9LIdxYB
HHRE7JJ0Me98A/akM2Itx91zN8AMDEgvvvVcvB6sPAeEEf0Vn6j9ZZpHPxBlW+yE2f3Wa+fRy1V+
iAmj26SGKgJrSo8UqyP/3Gxj2fyyaYo6s3TFw2Tm1SanFUoNgYV5XIzfhqqQu153qyDtQIWFwT7z
ReHo3ILNoYewwyWgP59zfcKpy/SAKET0wFATQrtU03YZ4EaXjQ54PbY/XDHe1jHNeyyvjLTecx09
ahmxBgTFgFc6IBbMa7aL2T+tnnJv7KGtj8Cg6g40TYuyYoKdhcMecOl81c3evDO1kXQANy8CTuIh
zJbqVE/wk3VRpE2gOf5Vndjnh67b87kutzrNWWi2uRl5c/5sK1fu/oM7K8N/gvjVbpe+Ld7y2oi3
iRim60TMvx1cpwkonA9rRWOgVfJQ5gbwqOIW90km6Cy5/HY1y4icDCilUnO3UX1VRjIfmcqn+XOf
W2M0FHMZpaq17/iqIMHOxZXPxCbK+/UuLoo3zV4SoGLvoSvScavOvL7JNLIt1NpyS6N5g8XJaaza
HwP2WY2D/LPKu1vP6l6UQwZR1Zl1iLogjswkvcVW+ml0R2OTkNu9ict2i/vyvVQMt+mBqo3ouXRs
+WvoS6iE9jRyepstUt/ajdrUYCKyuEug6BNfx8zvTzPaYhASb2gDsZom7S9N4VZ3Rcrf1zQwqbiH
BlH9thox7CbVX89GU+5Te4k0kFzSkBwvWNL1dhyKH1Tyu3rmIyNUKUx9k2Yf92MOsOxZB24MMf/J
rkqXJtvFKSBo+868yg3d2FFUU1RQue4nfTYjy6uSG1urvg5+uW4rt/plNG0ZeW37hcD5PIAn8Yr7
Xh5MxYKVwnQPguoCAYKGdI11qsjXCFG5cana+ppvyslKn5xKHKxUv57X6quGcue4KiOkCaJmMeP1
lcmSFZXTtJsI8djWen/g70yeMo1jyM1SNyKAGRqI330p0ckHhszlVatne4j1wx0uyvOVYQ/jjdGK
63Ztcspx18Ahter33TDyNVW1mXNQZifNVPeJlX0hJ/RqHDrK44r+LS9sKvG19aOxz19E3icbdPLc
QktzP4OdBbR1iAPt12XGQXlR5jengs9V8+E02nRXtx0vw+vXn+4wK6I1CGAItSROds4w3JEoUjH/
UG9klWNGaPYlQA+mu2CVzNOwl/3hcITwm1QjjawlNnORAPrPIn9KvTWluyTvhePcc7amV7/056/U
ZxLmu4l/IIW3vjGsZIfPKZ1PZt5l0ngx0Ltm0v/q9QRKJXbT7otswu9fffPiLKyqVJ5sOWWhOQwH
LS21u7r079dWB57XqbQH04g3ssh+62mx1/P1pZD2se2yLGD61UVaypnle1W5d/WhpCI1rtvUf6xd
MyZfz01Cq1wfMsysp4UAoLhu7gbV1kEn6tc87x+FOS/Mp6hU18JNTmQc3vH8zdHzajcoq87jxbj5
cR5FHEA3fzN1IhjaRK+PE5H1gZcPt33sfNP6jreXtV+V18URrnRtVNjOvVupk9LtG6ZB9Kvu7Aa+
Mzmn3Bl/5roDjMhAfsN96myTXG8ehDunaDCbb5VWfM27UR29TjxmPv6AnZM/z333uyXyDIbNvGvo
JcLcjIdwkLSihWnyjzW/09U+ppQytIy3MWPxeRj9iDzIPICKzSXCLQ4O+zLZxgOqqD5US/a9qn0g
97K4EsxRnMzf2o6nonPKI817Gmrd/CvWsPpKpP49m7qd5qhmN7fWJwShv6kdzIOxHkLnhkwBdtuf
w26/Laoc5ri2pxkLjGqJ8qzbjZQM/3am/ucyFzN1MNws63u46XX/Iy6vqvh3077NzpdYHP63hS7o
FnaJ90NfGckh0exQOVSuoCkqCSHJ4Gj4yVP9zYo4P9X/OfVcvDyMk/LSaRaMJTrGzkFbAkciq1PK
OVWMy5tNUo31J3Srz9a8eJOFA/I4DqI+LD3x6EmgVfh2tNiaxf9aKPHnw128Sc2jw7VN6e4HyUpe
Nlqh2/dlGGu9tv34R0OY8xctwRACe3pfoPuCpHXBzbISRyaltNNDZ/tHmWibRBLR2LU07UZqeLuS
sq/Mlhu99K9Xc7lLW3fLdIXqCaLGplvX28aVLwkyLg7QOmzc+tQb3mvHtxvXd34dp1x28YmM6mhK
ludkZVvY/mow9i63/WpskBNtUj25ISH02hupAm25ww/6u9296RTH7iwfFqkd09X+NubjzeQ2WBsu
kQ10KhPxlI7x9bKkNwjif4q6e+QE2PY+eSBL/kuXTwIrdExIj7BYojgBv85bLpvxWz0kJ2ta+q1b
YQrilMlmoDhxLG0rqvqbMuFl4KNTptkLgFzkK/R21vjNruq7VoyBV5ubTqE7nn/JHvMw01JPcu3s
IB3ibzEmgjSx3s9Zm57xkz8KeoBtqXnXYnF2LRzZqR3D2liuGmx6gLEGgCg9C8oG3rSVgarhZ78d
8uIei5BvE4hRXhjfbdzzMRHZZ2mPF9vo3+dZe3uuyIZM3njcnouc953jbeK2eM58Zxcb1XEs4k1Z
T5HDF7Fq/pNYxq8q1sMKkLVQ1aFQ7ZO2WO7OXhSGDdNV4lJaSMbxoRr8q4H/ZPD0oEiNV3sqdllT
7FqDHGPD/tanqQqwIN1K0zu1TnvlWt2hS61DPzEZATg56C5d/qD11t5vl91YjvvS0H97qcFwNnV2
bjLujTF/nGE41O2vmnK5H82N3xd35qIfeYtHQiF+EP1sMJu2TlB4jq1VHYzMUoyGUpsxVLKNpfY9
TpUbDLP7QFWlgtT3DrU+HldSytVUPtdetS2LOCwNK6zNCuWWdrd4053smJGqIn6TBS4KZj6LgKmP
3zKjyPqFVtIwfhPcYIUdqCJZKXvNz+UmMe23Zra2Xt1s7K7Pw1TXkL5BSaHJo8DQomQCVMLn2Spx
qLRlRCd5Wpf6uuqJBJfqp5eZX+gaAiwLD1Iy+YjdE461j31eUg12iGf956Q5WwAl7rGerbeZdt8z
J9DntT/Fknwp0vvOc+kxyIXxyPjmXnaJyUKTu52nWWcI3e9Xd/jZMzTcpA1DWnceD3TgV6n+y+3N
MTCKFbwZVH47x9bRhrjRQjoI9FVdxUNWBo1Bx9EXZE+22cIsqby2zJWWF+kC5YGv0mOrcfTpw/TW
OUYHRJK4uyZVw4Y5N73KlOyU8F8ZOztBZ/BKqwxyR7xWW9OA81FMb1T1ZxTgqrSXLyWjr4j4wK92
65s71fpyzxhZhtMoze+ZVli0jQYBcukmXZtDnuCPYxYtPC0XmLVjODy9MUQ1QmyX3lQJE2aUXiiE
1mzGXh6XwfjhVE0ZTonENWs5CQVYaM43mnEenWnPbRPTeTdsS685efFKU8TNb6ffO1leFbEFwbzQ
o6qDy1PWAujEfnPb4QB9BPk2TaJMj7Zn3WaJ+0s440aTAI65/rMrzCeQjMie5wjpxL4eGTe6YMku
bhpTmVaRtIct4p8uSL02B8riECikdLcUHM9Lv1yX9TlOMd8jUHntgcLjNn3oWu+3X3u8wzI0rXiL
gvXRldOVV1NuTsZ0As8JTTXsBkvTA1D+nUNGEr3ucr9qnC1u7qIFj58Hf51IZ8jvBpJkR7PZxM34
NOfWEjrT+GU23Run0d/YNzul1A0T9KtJF9vBdLZlpb1Olc+s0dhpWhqpNbdwu/Ue7Lj41XaG2qiy
3ZCtfkxgik2tQ6fXfhXxcgVX6uBnkBTKwngWguZtnm6EuXxxCneT9emJJJYkyCSkaaMmY0MzD8zJ
d9UA64I0SXOtf6BFf/Z1mhzPSm5W6ttAaWDG/mK9Qdv4Hvf+f87QnZQ1E0FoY+1IYdwtfejP5fXA
OcJOvQdpb4gfrG/c2jpqtU6Q21JHqHJOc9WoyCsaohcZSo/rclXXyS3FxDkkvucD17+bBV+vLs1j
3MljZ5pHu3zz7fHO9bpfKs8eXKeA31ByvQANtbEZpuV4M07T1siLm9Z5ofyuITvRpqwVrDTCYEpb
yqBI0FcYlga5bhXQMzwnALqGB6Tbj6AxVSh8/zFd6ylIJogcVutDfXIPdNEvg1ntxqSew2Ky3lLR
r0FfGs+V7rVBB0ajpSszR/Vmj8YPNa1cc3F+cP1iX+uTRfyO3OAf+lBLkFlNnx91i3mu6PorBosu
X5r10sfx1Tj7Jzu3GSoW9k5m+e+ROQz+Ww+JP0a1LrdMb4ZAohKDl3BX+PGG6WpYe8Z+nsu3Nltf
krW+Hw3rdqQpd/30xRDtNsFLLojlCN6ndWTcGlqQDeZmmG4YCJ/cZMHtF46epinyxZj6tYwMFi17
rFcjmkR5L2Z3gw5i74t8pzPb4IxkxqENR9EZB3f42kpa6oHSJPWvhb9Gw6RB015iwWwdjHjicAMF
vNaGR9ueav4IxXyhKLKgq7WCwZ27bNzczIIeBJTzcH7FsItJgh1Heateda3F3miO3LJ8ajNs2wwg
IQz5OBgXdgxUthejUlvDlj9rAYISF/pLU7nbcc5v6fFvmsG6gVrWBH5DaGCT7KsSYLFz6zXCuhCW
AoIS6XBvOuMJ0k0ZtmXyZtTrN6dGf+1oTwZHdCDzyg0BBs/oze1YuNdwLa+UlYSOsvclHtBN4zDq
143AmOKtTFqGOOV1njr7JUmjcs1PndPduETZoAv6UaTiCy4mjwJnjADI8bSQYKSV+ddGs44i/22v
JoEnetQO8xMAdkypbzzpmSwjP1l/IiyhjkkfyPT0to6xRm5q/zTnWttgqXWsUv/FhvRU6YCRY7Fn
IriBnNLu64a+J9XyK6dKrrpx5byvdSAuuXfGCjpTal/H8dxRG9rXZQetqrZQLcagUarB96Vf9qaj
ADAgpG5Fk4e619VhRxk61y5mvS6X0WeWrn8T5g2CP3wMaCyEF38lphB/V6yTjbCvdphHzrhqtXce
pA6h2o1vL1ga/Pi4VP+bqMyCvs5ymAqhzbpQEyIl1IuqhJm9qkY/qJLSQeGs/klX+t5jQZhHaqWT
C+1cymDzlBlOLQfrsJLg0FMhER+wcRIZQEQcJz1Inc+kwGcJw5+8aFwgkAJjoaZ76PwvJA6w/Nym
TGPt4PuNiBytliE6iPrENfvDmRqbMJWmiPoyHkN90LNPdA9/d+Gs7hDzd846Jy/14q3O64iiLRXz
obZzCAWaoR+9GnjEbgc3+vgHfG8pBGWkWyLpJ6DxYinNm4QJ1jZsZV6fOjf5beBtnLmfbcx3GjqL
z8zCtQAZCrr+P3EFArH6XunQTzRbu5aJ/4DrxDXhzMzvG7HTy+xft8VnIbflEJLILJp1/1yPqY/u
l7ZJUkV8nbo7T0JrAHHKp/uPX5/hnV/QxU7BOQBHD3yQ8M68/ALibqqqFv7NMUllTNiIRQDqKPPh
Ps0L8eafbcbdbuyPnhpwAK+kudEJhUAFxVw+nzheiwRG5FrX0wYSWPoT4EscDDWW/OkD74vJ2UmP
7QxPMH2MZg7XnSvnJcJS2T9RgMvTKinyWwayxUbCosEkGC5xFWiTX//010Z9KZShHQnNMZ7ntmiz
jV658toxB6LAB/j3TI8YMWiZz/ywRHPd9iaUj8EsIBUL0BnSiudtWyr9SxXP+o0uSzvKm96FOjMV
r51Rq+ueiVEIkj7TNOb2LfztJZwHlRy8zB2Psqka/l3BjGSaxF7Fq9/QpWnZLbPCEhIzrlhfOnfu
jWD1cS0P9PgMkZce/nU+5VK5+OVuFQIiYmvNOTEWnpFt8lUn+RUPTe+msvrl/NJlaNroIHMt66dw
WPNcgQpg4gLJdD7azZiGRL0NydFFoLPJR4UGALqKvoeq6EKGFD/0pDLpDrP4C2HGkIwsbZm3WS2a
bMP/etnlqm7vHZ7OwEUshyhdnMdHzqqlB1OL80iP125jC6UT6pAMJ5s84JtUQhWV8IYCyBTWTU+t
w+jSUkB5ib1nEkpTCsicbShSh72yHVNhEprXv01GZz/7GNYuXlY2UGvfedu5yfvzgSecktAev7rD
7MsKF3iA+2pgMlpMa3oVV6Z5V4pVbCBuGWHbDk6wzm1+Z3deQuQIFmFhOuH0eY743NiDBsd0pZVv
nbm+WqfaBZFnrGh06bJhirrMR+bn/nNmxMMmwQdoLx1erb4s1jfmZPa1MPAjqqdY8xm9Dd8HfJRP
xMMNX2LbZXRrOnHdodmxphBJ4lpQ5JpZtoPgmdz6WdnetDm6wFqNduQUA5gwKpFtmsMNddcGClKJ
e4VNinHMjENqwwN8L/nY5MN6JXUMBYJkhWc8jI26MRhff/dKV3uIzXHcidmH0e6ajCjrPNnZZmds
VdFY3z1trn5/fBK8c5DCzOBfgFbn5M/zf/9PmVA8oDfpVYwvcP4jH8Rj3QMkk6/xiR76nbsQxRXe
ixgwIu+61O+XK47D9ZCi06kw+W/NhTbHUMaG9PQePlVvbhqFD9qMaUb2Cb5pvHPbY6glBHEXXIsM
gi6ecWFyQYuYHTuvn7TnudH8nSkGakyI6N7PLunGp3go4yOKourGdO2zziAXjRekpaqutAnrie2I
bytkFZPzZ/PvfwLkbr7N+0cjfHnoL4YBFxVp1j62cneP8r2Gxi8HKBJr8cm1+c59Riym4ULkxCnk
rzexQg/FMTnhgOsz2ENfp+xrP745yxcOvP/iqRzXJtNEx6fmr+wWvO9arHVtD8vyuHoAoTcQqngK
Q8Mk+WSp956KWsem0GITU2/9+fs6HqhMo+E9l45UVO0wuGeaMZiS3byV3CJR55ufBam89938c83z
nvvHdwOPSXiq91CgJZ049CiE976VylsQsnj/8f74GysHnD+Hn6Iip9a41FgbuhfDQhD+frQeoFtY
mQTaOvZ0h//NOr73H0k8RfjFa6zgvLYJFiiHmkE6c8Bl9lTopbX+o4trVFyx1FGYfLzmu69RoJBE
so7J3mUdl+lrW6xGXB07fDATvOst+7Ef/ImmUVi9+z+udvGjVSIGqVnsdS/z52ouNzjnQ7X5zDDm
3e1IzY9bhmdi/HbxHhPcdFMLuvR+mPqfxgK3d+7yq3KeEe0Z3wrD+PXxO3x3PQuj4LMHq2E5F8cb
FzoOvj0kOgMa74BOm7cHYThc0pPHnPHjxd7djBb+YabNo/1l7TN0upE442ofBl1lT5pRs0KTuMig
xFSlr2CObfXJvnx3j+Da5dlkuDrM9/781PIaDSTau/RgJ8k1DtdP1Wz97vX5y8dPdv7xLyti9/+W
uVRtJ3AOJfxnBHhTfJu0NOOWGf03S3ATAVEKdOgXO0NlsCzrrBwPmoh7WDk4q7plZh8+XuX994WR
zNl0gg14uR/8GfYmB/NezLfQ+CzH3SyfWgO8uw8g6lD58Ktwxv/5o8xWO5ZGPtJB1/N+SF8S0wnc
nhpp/KRVefdpMOHDTY0TnqTaPxcaR6/WVaIbB/rao2rbXTynETXj9r94aUjcXbyTcKu87PS6dGgo
vEl6WQa5ydJiy7A+Wtb+v9nLcCKYD+KSSqbMn09TIuRofYvpRZdDrAFC9dEwmofVgkL18QO9s52x
e8UFynIdhxbv4quJc4IJJAS/vWup5GsX9zktWzZ/sqPfKevwDTf1cxocdd3l2cN4VUctaicHAyFX
9dPOdORQj85Io8FUdzb//TeKGwVbmmJJnCuYP19fbqZV3Wdleahp/VFBvYph+v6v39sfS4g/l0AL
bFSuNWbHuG7973YFUExPHn/mafnOtgZP0AEVuCT+ToS1Ca9wZDvE+0Xvd2WGJH/OdylEmH/9NCxD
DiF3g4OrycUusPwWqSHpNwcEHKcljl+ULb9+vMQ7J8E/l7hMwJF03JUcO667rnfuZqjwh6FCjCWL
2SLJwU4+ccZ/980Rdo+9HLb45qXJADSICf+mODkUIttqi7iu3Dqck+G/eXMG7vvnWwcvnYs3B4A6
6T0+3DBER3hqGXhM/skS7z6J4CkIZzm7I11cB27bet5sEzDrtSh6+jGDwt+rY0K05sc/0bsLgcyd
7Wg5Ey5PHYnDSpmdN5uZtF0caktvz1jfnwflCRQ08a8POSyIgOVwaLBcTBYvvlJPb1UJE9DZt325
d+LhN1/pAyjet4+f6u+6h2WEC7+R5o7r7uL19dQK8SI9sgPa4ZYLb4+47cogS5H//TP5pL8+Xu7v
l8hyOEXRqVGEozH882Cw5j4uNEkwngcwALVi1dok0kocRQIXFNKPPl7u/I/7sxwRGF+AovKX05Zf
Pl1qgdSMHi9xpGpGxCbw3/EPVl5fr+VZ7JPBDuv2sKc/O5n+vjj+XPj83/+jszHnZPaxKXT3nalQ
xBPFvllV/dkeeW8Vohi4mEAgOc8vLsK00Ual0YocOj0hvtlFiq5t7FSjJPr4Pb6/EPsQ/zqw8cuf
TbN6ZTc9IXvnYS02GKfS6D7BNt7ZGYZP/f3/l/ircmxSLcnxEDjgcBYyt+8hdVRAdOa/dxQVmJZy
m2NiZOvOJc1tWAZWGorlYDTxLmFS1UCps4wWUxdz9/Fre8e/7s+1zsf+P7YBqjN9nGLhH2w5K5hD
bXmLL2uyMRtoyKS0c8O7tnwq8XvfEIE8RJ6ryQ15O+QuUEx98iu+84pti2eHMcz/UT79+dfUZJj3
Ykg91ArVW2MsEGL8l8ZcP7nL3l0GW0vjbHPk/jXBSDrCvzLNdPem14eZMdxN2oDngfeJD9HfVRPv
1qGhOVsdOX8dkJkq1my0q/JIlot3i4Y7v/Gy0oiyptcjctW+Udblh9TotE9e4993NQu752fDAIn3
efEaq8ZzysUiu6Yf4kc9y05CemQsxBvToWH8eAe98+GR/CqY0fynOLxE/My6z5fSKIwDgOkzxPGf
S/wZnPXez/XPJS6OKl8ulSoc5e/JBEJ7bVb18TzywzUSGerHT/POUu45XOicMET/dnkco5OtcOAx
k4OpI2du+21OxjKg/MP/tszFE80GRCXE2jAIq3iHGG2Lg/yTsZabj5d5Zx/QHLg6EcB4YJqXZXsi
DdpOuXTYiOZBnBSRFHs0pAGWRduPV3pnF/yx0kU5TdWjm7JTDCvGlino4NBbHWEtWNkn39S7blsk
4JCwiqsTZ/FF1WE3pEWMJki2iJF6xekpW4arTPSPjuZvHbrsaXFRLdnfpNZ9MrZ7Z3N41PDc1A5f
9F/++KZb16UdEziH/qbb9LhswHiTcLT0xPukrXunLAC7xYoYj1CmJZd9d2GLoV3T1T3oooHbvYrO
d4KllEjVZ9m/Oc1ovVZaHr+2naO9wbCtPoMJ3ym7/vgLLi4G2BhjAbFrPUzkAuf9E+A9Iba/hDUH
1r83a6XL+8fTXlQJiGFEnPRMFoeU8dHSSFQB03OPGOTjXfrO98A6dMu+QR/rXxYJTqKshewnb99M
8gHzsh+WSKeg8/wDlNaX/2mty2rh/5F2XrtxK9sW/SICzOG1M9uSLMlyfCG2HJhzrq+/g77AcTdF
NOG9Xy3Aq1m5as01ZmLnMCziMnJjn57L//Gp1M79d0q0ZmKw9FEKpwQc2qZz/3yotHIUAjej2Nga
wfOU5gseEWeeWSbl3bgidViafTYwNoC07JuTiuN6g+6ovlAUodgn7u3VT3PgwIUOpd+1BjWFvqIL
imgk8P5Zlx68JJCOKqyblTVa+c2RnR2abfZuxCQktLhZz/Y33zft0JcHzwU4UhgHqrpbCwqn3YlN
OrJ8PyTR2HzKIzEYW1HaeU6BopxbVF5man+oRkAZW3kks7xRrQShxpgg/NpFDmCLjeQjyAK+ht2j
qtgvIzSJaFtG3vhs0KUch0ahqNziKoGgjDLEJ8Pq2vtUl6VvXa85iGla+AnUoAdjD+vFiuC0xXXm
GrFmNBuuoaXYyU3lP2qoTMtd5vXDq45A5wPEiKloLwYJtsvI46Vuy7OcuOsG3kPx0B5/it4D5IZh
vecfIGl6CJbD2v6cjon92GpDvZd7KYEyU4WSsem0CEySFITQ3TqjGE+xTVEbautB/mpSRv6CutCL
d06RZA0ct9D+hw4fJgu4VgBKSZwRMlQGXqeB4xYgLLJG80vYm2Rxo8pOzINodeO5kEr5pwJhnjP3
YOs7IFhqva+gKhW7PMd1dVNEUTA5TQZlv4vHUns2wgKoSmBk34TIoBP0VAfyE9uoUgGM49x4Klqt
yvdxOPp8QI2kcVNoTgzgfCyUO2E4JrQCq3qqDOri78uobPRtA/3uheoe8RHnKfRqaqKiTyusvnO7
FBc/QGO1+QIThLtUXCSP8CA6Cp+iwFA3Xq1GPyEmSHh/lGNU7ymJgMPUZ63yIeZykwLB8fIPo1wG
FCOFyFReesqFlE3t1bK+VRVpfIV8x8vo7RVkabthcDPKSN1C0pqN8sqEL6VIue+qtb0LdQPqDO49
sBT+U5i5a52id4UTjyIGyEl5mwmraTuIyDtxQRz//jzCRZerLtRzVqx5ykQv9SSTatN3ZYAw5UdI
zJSdbVu9+ldxeN2VSbby1q/NVqksTOtQS6EuRCAhf2ocsGP0JCr8qNttt3DsmW7u/ws0/f3i9oR2
H4WFIkH/1oy9P3Q879Wn/xZituLGnmmDHnYo4M7UcDsYaIVa69ftGEt7/eVnTFvM5WdQh4EyhuI6
T35xtLsAaYBDBU2mnyMsE2/HWtyuEK/BfkeTxyv8dawQhz+feVicNDk6WE54DCLp0bezOy6XKxf2
xc/i0YuzJwlVnqiuQ8Vj3GvGICeuLpXoIEEfOEiWcRJzIY2cc6tao40vzVh1yt3iB0Mud359RdeU
mpA9PLcUhuWOSilt9M6A5OBU5oqzyVIzUmxH3h3iOjeV2RAPEtZcZCIpiYx/KFfbJBCFdOteylbe
yRfjqDKzlWSW/caxz4kh7IgkwVV6OHgi3wRKs0tGC+n1mpJgqbcoq/pfpOk2fTEIcyRULP9UotSq
6W0pO02Hs+Z1zUua9JTfsV4rBzWBa3h7PC5N4cuws/FYjZ4mAViKz0ov64+OB5kyqxVjJcrSyNBZ
JnSdgQ+PfnbCLQepzjNhW6dcqR+g8G8LVf/hiHblfLbUhpdhZm0IfJgSyZFK/yaHyFOmPF++VsYX
mWqdoHNvN9zaJ80aTh1yGF5FhV6tFeVrUQwfWkVunx2ynytLxlIXITVFLslTBkKT2TweU1yrwG34
ru4lu0SND6F4vf0tS6P8MoJ6PfbCqPZjyO8RvLUq3SGLaJGqOc2+rID+Dmopr9xiF/tpEg0A06f8
Yv7Cp4SKEg+wp5AMCyqqOvKDQZbe+XbxA6Tt3QANb2WXX2xD3rOx/UWT8/81jZezyxl7uc5761SH
OC5EOUVE0efbjbj4URchZoPPiriFQpcNyAtRwTTpoL1Hzn4bLaRko1o7tix1GY9CU3pVR6QwT7Lj
blFDVbZtV9PL8VFwXyBdnDvnJtLqPTyk5OPtr1sa7sYkXZ88UgzeKK+HiNxFrdbIQMWdkjq2OGha
ilkocau1fjjeDrXUkNNIn4wQUBHMEyuemF5tchGfpZFixFyjHjOp/Rp4NETlqC2/VcXw/XbIqW/m
N6rLkLMJUEkW7uw1pYieytuvuMtja2+YX9r6axaGvDuvNOZS55kaWQ/bgU+uz79wzFuUK5kTulLp
7ARs0wJfM++f3lkpC16LM/ssqSuDHkmqd5JYPpCo9s96lgogBukdFvQfbrfhcjDepXi156I3vxuL
6XDbqw1rvCHvEvHaVKCTgg7y9rAymZde7cnycnjixo+aYb77t3Wv2X7leCSGjD7Yoce1fgST1psb
jKDqDbbR0G16zKIfMHIYQuC7ZfDURGgGcU3n+nfXSokSrDTA0iBCuKNrOqROrizTFLpYY7whrzQQ
W4GrCI5H38q8zILHgaLChgSxVbQ7oHo1pdCNlv1ikTLM/e0OWJqiCNd4FOBEzjo325GM1oTuX2gB
KBgpfNcVdvV+rE3zGFvqmonTYl//CfX7neTiU7vOr1qj6RM38pC9p/qhH4MfbSifS9l++U9f9dsW
7iKUDp26DZxkdE0Isp7Q3/emtFUG5/nvw0xSC+4zGAe9Uca0PvTFvlaBFdVwayyqqOHD5FW8cm5d
6iN2IVSAHJDJhs+W0bYeNHwYWLZTiqvx4gFAMY6GCXlLX5PGLPXRZajZ5DcyaagVDYSj5mneQ66O
H4xQHDvVf8Kgde30urS/Ivhh9mMEqNOC12NfitO6r/toojCWe+raTgXlc7d7aGlb4GbB/49oEy+e
2fQyU5zwrJLpVfAQJE75UGm/RDKa8gGKg2mdxgxLp3cIZ33l9XZkZbHXeC+lksQBvT1f2irMohJP
tntXtXkQqgYqpNNnQxqe/NDbSWP2PhwLGNsN9X7jS60X95KN6XUjfa1keW+CTLv9exZ+jiOr3CAZ
sAhZ5+8Iahr0JAh5Ww1z/6BlqkWxtnHIx/DL7TgLnTrZTyBIcyyEDvODp1UEACxiKXJbbWz3Zpll
Z0kUazeQhXF6FWU2TmHteb6TG+FZksMBoKGfP8uB1TyoCa9VzVA/3f6ot8OIsn/6EENuEqBvVml/
TIwBhprADzPetdY7OaW6VYuPivJFrKlr3nYUmX/muYr/OvqX+UOtSIN07MjVnZS42KqRdyC9ts2H
NXnxwiex2nMVVrkJo82f/n6xRHYx8ic1B20CPkF+F8UAJJRSGe7AclnUXwzjJ6+R399uxreb3aS2
+xNz+vtFzMgWfVmbKm9Z8Ye422nae8k8FnCylFMV/n1aEjGAzJs6soAFUYrnYUZY25yXbJAAtVOy
/lubsFZX5tXSNymTny1kNnyY56kE00tsPYSg7Q7ac1AH79Tym547YP4eyGVgChsebrfhUr9dxptm
xkUbymXEK78lMncIml+eXHxW4vBb2ur3xlh9AGa8MvKXRuNluNkw8bRaeOOgh2e9NOrnpuqaY2Gp
+p2Rjmu1CmuhZqNDafSW9XoMzqCbgXZR5+SOlDWchjoYVu78bxcpxsZFp81OPXipSVXmRTJCOf08
CH0Hyndl0367Ql2FmJ92PFuMHSXpiavmoLj1ZIt9oyKcvaNEu/80IuaHHSShVm/kzsSTgKOeUeiX
PJgjkKr8p1muHaMXPwuLF3TuLFKM+evhl5Zp2htWlbiyEm3F8F3KxZb6dhAdaw+DiwP9ItLUhxcD
XUtqVc6VrnQtuboz1eARP+FtUvXH0PePub9y61mLNg3Oi2hGmqWjDejCzaS4p4I+Av4RmNEhKhIV
gGgevIPL4P+83XOLI/7iE2dzOeHerai1H7p9TlFJ9TMN5K3hrIhCF8f6RZDZDJbZ72M1KgEJKt6w
pwrZfK4KRf+PUWaTF5xxIWkii93Oq92qUQ5Jba+cqNY+ZDZpW1uJxnrshTv60oNmpu7kMPNfOoRy
7etRkEZZobVJwh2xt8HTA3KQ+i0Hx5U943a/vzkjmYWwIM1QXl/iiLH1iwhbnA5/l0Zbg4kt7k7/
63yUGNcfZJow/DNlNN0GABTwTS3b4YWgHYKmGO8qx6kOsmd192Mpj+7tprw9ofCmvI7cjZDPy0rD
eU//ntePqRNvNVKsoY8OWt/fjrXWnrOlAjMcAQQjCV1t0N51Xuo2munKvvGvRgcpmOkOJitzf0ks
YL2oz0Lh1pZ5Cnv7SVGaj20SH//N1/wJM+uzwqfVyoaTus8SW9XhNvYfWtNb+Zhptly/XrE/6VQh
GhQPITWazSY1R0sItdN25bbpw10jqeJnBeEl3IguMc81mp2Tr5UIUD1fQrM5oP9SV25nU7/c+A3z
PRKXibCM8flxyW3pmyaMos2Azdi/ac7/feh8e4zGuAi0rCndgGplVRpOwBF2Yx7/xzCzXgO7pVRG
K6QTnsYyyNH+xezld+wmK3EW5CRXHTd/x7L8sAbOZQTn3lbLrQmf8KA4bQHX8cWCSYUB+D4d/Peh
JHWQkMyPt1tzeVr/ac3ZVEvGyMy9BL1/X+ZbYwQMpP305M919wNm0MoyuTY8pml/sSdPbg7Ukdvj
KUgMELfSRvKG0+3PWQzB4MdZXKUK4De28CKE5uQqAhEglUZkKjuzK62vvl5bK/eetSizzVHNMtnL
Ct85KWUtf4T6kN3FfdWvHGoXu8bgaXPKjmhvPNJ7mNB+HsS+a6jNfgBA6n9wRaDs9HFNK7u4q1xE
mn1P0ctjKDWmfuJxXdtEA9x608NNszkOQfscKc5dFq9ZW67FnK1XpREhHsQW8ZQgONni1QZMNhPb
ojFIvGPXVwwqL8f57vb40KZpO1uiuCBPPtW8kPL+NtvGEgHiV4k17xSNgCW2Uk+V+NGIZGGzkfZh
fQSaXYL0U7UMVJktwmMbVvVRZhV4H9coYTaVVaTA7GXpQaaMGAsjPP+qY9N0sthFcpN/hJ+Uf5Ex
VX7IPaOpdpoX98quBHdwJyMj+qlkQuH1spPUV0sL5QQ8emLdGaPN4V4BxVZvA96Q7U3fUIuMhUqq
BysTceHQf9UI0/i+mCVj3Ekgg1QqGuFAVfprL6R90T2D+jjcbu6FToZFABKIy5nF+9E0xC8C5VGb
5spgSJTGxCfIHvgmVuNGUv2XvnIwZmsec2n8ejvmwuSc8kWabZHSBvUwW2U8wHC8jY8+98Aif9Em
05ItemlpTcizMD0pxqE6mGQzk3MuMM/bGIWQaVknJ+pALysxDj089sH/aaxaxhHIcm9/2MKpCL0v
hZSUkHMln7/whHkQWnJgZmfNMKQcUl49HA0997BLbHxzLeG8NEYuo83WBKMccrtSQxjJud+ehJkr
Zz2A6pymTbVh9PSfbn/d0j549XmzBYErU58NOH67Xei9gxoCMxNiqjCeyqC4k3mc6yT7fQwoUU/N
vxY185z8p2X12TUhdzABscC7nbTCeqIU/H0DjBtv85Xj0UoHztOnqlmA+58yfvKQ5q6c4ZqEazLO
QkKPV1pzsfe0SRPD4QIAxqwxI533il6h/DqoXmTpV6vjOgLXAOjj7V5Tp6aZr6fGn0DzI9/ALLSH
qhpdfGclaet1bag+9mAO8nu7htb+xcuRnW4D1ap6npBr2durmtN+VBpR/khGIJg71WpqyqI8FctF
Q2s7uDseC9MZdJLxPHAXgOTmdBnGiXU9PFKKI9crM2ulteZHygZL+VhQ6u/GTfxRF/b7VOWaaEbf
JC1ZeUb6/X/darDZubL2LGwzcdtxw0J/pQJnl5r6h1zlNgXzMLGbHXD7e8dLHvXJiyLt1jJCS8vW
ZYfNNkBSJX5Q9BT9Vojqj4YvkhMU7H4nTzCoNA+PdYVB4+1RsjjwLwbJbL9pcZoYioIje54l93GX
fYCbVe6YcWsb29LaD4IF0zyqBNFXztZ+IXyoToUzuukgbeJI21OVcLz9LYvtdxFiGksXWxrG6iAY
K124Fc6F9vDUe1A836n+xzrsV5ptafe8/Jrpp1yEKi2tau0CDzdJK197LDQOXp5q53Qorb1cVN5d
Muj9XsmSf3GKJoP/pxlnaz85ZBUloh0BRIZuLWrnM94Yu9vtuPxxjuYgXqEybK7sjVpLsrpUsVwn
kmEUl75zZyrpcHKkQqLiyHMw7ESv0FiouG5HXhyNLPcTQZ+9e65DK4y8zQPM7E9Uat2Fgfctl203
rPWVgbK4qEyHTLI+Dpq32UQLHRxjHBLwJ8X2wLgZW8P6msMh5dVuZZz8fqh4s6ZchJrNL9vXVblM
ycwFpuRhS6F3voSBT6B8LgWbJa6o4Tetl/1y01Ol9wHXwz7f6lJhP1pxJeVbkm4tejmqBqDlxh2u
oGPrVMoRtHhxFqMJereN2/GZOmAVIXqhCn/Lc4OfHm73zIKmAyYFuJCpWIuqwfnZrdfNJrPM3DhF
XIB1PX8osgC3H2XXWP6hdXDd8zmpqvlRToM9vrHY3o8ro2NpCeFaIENc1BgEcwEHJqDAPvykdRuT
jMJmKBiG+8APIRnf/tilCXAZaL6QYPGRiNpOMKR3Phql+Y4i54e4xiNdK+5bQ39pivr7fws5W1Cg
ARtVPUgj8F6Id75hpqjD/eq+6DQ45VJYbbTWB9Ri9Onn25Gn88Z8hCIGtm2Nal6y97PJgFxGVpsJ
yVvlzS+7yIHTjo2ApuI/jmqNXZHTymBjuZHVZoLbyu3oS019GX02P4yc2s8BYIcLffWoyM15aKs7
ydHOkW0e9dh6pW766+2QS4vMZcjZTqRz+agdgL1ui8el7lsbY/haQcm+HWXqsDfNCtIZOA1ya2e+
xqi4qDUVHC4XM+1qM1biuxm156Z0nrq2+VoO3cqivTA5KAklk420aFq2ZwoPylaoH1D61rWHMtia
KBqPHS+bp9tftRwFiYeiGCAc5o84IeDQUjI4LhSqg2u3P95prblyFl+6bpD0okQYfKtD2e7sU2BH
ppwhIFqnZfHYDda9MhRnJ5H2KoVq5PHftxg6JYr5govBP7e/b2FnuAqtXu/rdh9XvBl5g4tDWPKl
0uNm2CphqeD2YIfDeAST167pwhamAGUgwFbRb1JUPlev9E7UV1bNdQ7Qa7srmjjajkmJP1PZyju/
i78ncT8V5/EycvtjlzrTolDURi+Kdn7ezrAx0hpr7sDFZGFnYUXWYvN5O8RSe/K8gKKKGaDhNHTd
niH7bGhHgYRhxH2EfMQrn2pMe8r4y+04C3Pa4qjCxkQB5VQLcB1Hb8gcoauoXMlpM2o0kzyrdn6S
5uN2cnXNVyb3QstdhZttEFpi+/kI5+Zkt5gpGdY5LP5eK69dhZi1nDoqTWZEangOxgxIaruD0n7g
4ZeCt37fdN7K5WdhuboKNw3SiwNt0SeR13ucncdR3eU9EPoGd148LdS9snYzXdhxiOVMqiIUxMZc
t1S0yjDEUZZQguL/xsRHB2FSWWtVtY0/WakdjDgQ7/B8D9yEVvh0e6ws3fOYZowUlYWMXzD9votv
TYI6TYwSE8xAxrFGGJn9KcoxEtUDUghZN9QbQXElLtaSgVoswIdDx7A4cODprux+i8P2zy+ZU4tG
sLK8lyWa2ynWe11r7p0Yi0zkh7e/eC3MbEFF7xcoY0UNbl6AxA7K9L0RF67oo38zLThEoJtGtvCG
jyHCME90cuBuY2tnrIYOjVKsvO8vfsqkLaaUGDHoXMg4SsOAT60zuJIY7sbJ4LCNdl4u/v4EyM9H
zshlizjzMn7FbEYty3q4odkD9NuNRN3FWBsbR5wd6P49HN6/7yIO+KB2oMvJvIJfj8mwz0c/rXKY
YmqGwQ+P0qY4lN5aKnJpb8XmhjdyDtAaSqrZaS9ucPLwDUdy5QBLHjVuyr2SYjVodVn1SK00vDQw
uPouCLOcPKGdi1NndfLP21+7dJu4+hnTAnsxBUfV7mE184QzNhjTD0VXftXlJD16jdA+Fik22hqD
4B/8N7mgYT/wTsvhNkSFrW9yexWrsbBLsUfxGG6ClER6Mg26i1/j9FEmmeXkQdgkYmM5TftE6XS2
KxzOU9iHrx16F3vhMuBs/8D4vpMgnYpTMjTdsWpyvCV6bBODfYahJFXqSs+BVKrDgNdqPdHwHcK4
iqc5DKhWduilhR9eremo6u+TwGxAyC1/saqI0t1ipKzHLPz8i2FG6Q+IcU9GM+L9CoL4dvcvTeLL
mLPeb7LM6wxroHS4DTEl8sGap+lXOaBI8HagxY7lYIO8BOUzrMvrjlXZ+QMva8nTmWbQwQLAu1GT
Rup728TU4QIkkbU2xRY/zpzKmDjycCCfLbZWi3PpoPSS23ex9tD5Jn5yZth+CDGjX1lv10Kp15+n
NHbV5j6JcC8c9E1ro7hMWhzJbBkT4dstaU0/e3af4Srz57NmTUn1SJkZTpCcW3xIMWLHXxWQiqE3
UMwNHOCkjkr6vRxHZUyl02B8LDwzRi1ZgvXBNPpD0mu1T4FAWpylQrP7Owfye3pMZdXDpGjU8G+h
evilxavmU1Mr+XejcKqOZSCvH+LGMP5JnV46ytUQPqdUUmG1VFGZj39lr50MFDCsGKLtfqT5UOK3
45kmq5feZK4C5T/alFrv/YShDt6iKQdjX6ZW/LMNTaqk8iYLMAoO1WFn8TNA4NmVc2abEem7zBt6
FiB98MudcCL1Mcnz8ZMF3uFV6QMyjlItjR9LCknqTd443ecWJ+d/SgHotMKymoykZiXKBrz48C0A
8d5vBqOSyoMZe2m9HREnBRuLO8fXQhKKW/b+8IrPDxnHQGuPQ+jE31UvwCUlSpLG3HhGvYaTW7h7
XPXqbCZaXeB3ve4HZ9Smsr5LKmEnsBnQZm0NexzuEhxkcUKzAEFJQ6/kh9uj6vc++mZUseUh+YYP
8oYOQiMCPFU1yY31SOoPeQxZheLdwNA2AR5PLvd4PBmyvtYeqizDIItc7thte5xaPtmNJj3ocFlf
tS6SP0WZH9o7IJmNscOyeDR5B1OpcRI4uXsbs/HFA5aLmOFBKRnPZlgpp9yxpI+i78cXu8uSR4ds
cbOxRlk+DFLDHuTlnM7gJldYp9lFPJCAr7ziW5HkwWM0WgqmSnaZVhs7a7xHS2msnV+DmdtaecUD
ii9H2IKzwm9lqoOjfYpJ9/dmFNV7LXDMr2oWycYWrp6C7ChTcbPv8kb5GXSK/ux3RmzivmjG4xb9
utnuq0orw20BY/lO6HZsbzK90d8nRivzqKik+A04KsnxhEZaW0QXdggqbijmUqmEm0wlr1cZhkFb
tTyZnkl7DJveqPCMxpIXA9wkvDdIcj7IeVqtjIyFpe0y6O8d9GJL9jRjZAOiWjMXJbO1ea9JuEKr
TdytbBHTr5+NQArUyUcgsJ1oyLN7VognaTzg5ud2DhZzXpB87qLxU1Yy6iT9oGr+q++3PhVqa7y+
hb3pKvDsxkW+sUxUJxxdxy7SL0Wb1VtDjyG+jkXwIdYx6bw915ZaVCXdT4UNL1Ly/PV0bDrV9rMa
eTmVOcdsAHwzAHFyhdT/i7coDpfg3WDjUAk0z/W0eibkOgPwhr+5W3rdo5FGx9tfMy1M824DWApT
iHeTtyi+yuwxJKtScNw2OAhTTrCMdfxPt4NoC8vjdBycNIjoCXhbux76JZxzSakTnmZ6STyCSWiC
LZ54OLknAT4ZelBHTx23kE8YORvKfViGsfbUyFXVPQ8yvs3YACrRL68ctHZXNajUd50lxv409qH5
hb2sxyxssEe2J89X9/7o9ONWlzsIMUXjjf/Eml/I77u0c4oPJlz1e5IDbbh3cjP9RbmF45ZRoqsP
sjrg902VFc+2kWgVXOrZ076kGDx621QR/mtcj8nnSPXbhC3Y9MO1dXzpPH/ZUPOLbOhZ09lcl13f
8NjV4xJDwg2GrYziTvITwSNaY1RY46ltfqhVAe3I90t8Cgs5w5fQUSVnB5mgWrktLk1u7vfa5PkB
6XAu4KuH0Y+TqOWFCwcZXXuKU+PQqmD9cdIIHwfLQPCyQvVYGpi6ouCUAEaG2u/ZepLakZXZsR+f
+6asNkYcd09jpDXPt0fm0pqMkkOhCJtWfZNNbbjMs5TJmVsHL7X6wycdF5fYEuVbdWxWVsgF5xLN
vgw2rWQXa7FtqBI8gMhw8x4r3zvPcCooG3mMO44m9am3xyPar38WhhIfwTr1T62vSl65wZQmPala
I9LPaRDK+WmA0D9sGrUSL7ebY2kt1SEJUk1CAeCbZ8amM1B9WapPeb1U7PMky/e+rtWTP6jYK+Uq
rmBpLeWePil9eLd9gzLOa8uCtQq6Zezrr6ZefKly5rPf/bj9WUtjiYdZE+AvlXCkzWcND8vLa0I8
HIoYWSbOBvrRk8y1bOjSx4CtIBcKeYED1WyRC1HIy5lwgEpmgbrl2Iq3a10mjzkVZiulCwvDlqcH
ttqJx4kvy3xy1PgzxYoZnsO860vYVEV9NpU66I9DVGbVpm1MfMzDYI0OvtCQjk5aGeaoDDXzTW1q
FFqiFADvMep87yR2z3267Vc22MUgFJbr6MAwgZkn0sK68GxHrTRXi6RTaw3HHJDK3w4IXWEZm2Tk
pJTeFLqWqceFL8tCbJDzfWLpe8XzVlaWt6MBZA80E0qZyMC8ASA1ItQQ0ZIdy/vwUKfSUcmLg6en
Kw9sbxsLdASIZwyHSOhyNb8e2kkK42j024rGMgW+t8MoVzucu6y10+tiIEBEwDgNdfJ3uQ5kJ2nq
FKMRn0snNV2vUtQPFdqm/e2OeTuw+ZyLKOp1FB0paOpEtXRS7fhUVg8axatGfN+niDiLw3+LNbuJ
j7glh0WE+BgAXcGNGpfjLnxA5Py9ttRvnaTtbsd7u7hO3zblhyd3hTd8G7WKFICmuIR5lY0ZpvUx
lJJzphrBF+zA0u+3gy13159gs4bMapWRYPcewQSIePVc2+PKoWDhsHL9QbMG1P089WNNA9+sDFVC
WYmnUWSce4Nj7vQsoh48KYrxg4dPBlb3hVZp9KVRBZumUQVPSTpmYalhm6tvLAyS6zPt9e+a2uZi
nxXVIAfyYCHGS5ytpz1p/SeYiKALdxOj5nY7vz3ZEgsWhQb9mUeq+Uocl8wXwRXV7dPO/BpLvB/Z
fZs98c/ensJ2a9t2auXmvip/uh357ZnsOvLs3kNVbSiyHIZxFWcPPFE/kGsh46kEr1laWZtaV47j
aL/LavnX7cDL/X7xzbM1B3alHudjnENccH4Z6fDqWfX7xBzfwXnbhlF8b3T2sc2Lk1zEX4XTnSpg
LLd/w8Lqetns5kzOmjVZG6kmRD5DiR5tqzwkQ/AMjuLldpjFWfTnS+eLHh5ekm4kmDWGoDTFRgbx
GW4VyuqllXVvrU3N2XwNdSUwezhAINH7r2rddZva0HcCW0td/sy5FZDpZz9BShmlT0Yp7cp+bU+c
N+m0KJH4RSsA+Rjhw/T3i1nTp2KssLhtXLzXq3vJK7I9CT7jvSfa5HS7WddCTSvlRahI6gCddH3k
KtRF6J2zry1cGcdxZZDMN5PfXwQV0AHlz+FvjiWQhBzYnkQ9s6ZuMaT0e2cPgeFcgq+183BFYD1f
3X8Hm45i3G4B48wTT1WYtLKVyD5b412Q2Buv/ZZYeLDn6crZZSkQp2Wu05Y9gQJmsw+USs7pKLdP
vjyeBg+nur59FqF5VPxmZYVf6qeLUHO4cQQWw8v0IgLkqW8r6aMNajZpxMoHLUbhqEcfUa7yxrSy
HVW+KcrkE5vFXUAZxRY+wRd8HA9/P+osdOKQSTUFSsX8BCM3BoYGyNKbqKl5LRqbc2zHiGg90/h4
O9TSyLsMNZvNuoeSyc5C50RBuNvl3haz8y9N3L4vovCgts3KXXlxSFx82WwjFrjWGlqOfVdvRVtD
fQyQBmf197ReOWwu9hR3cYhIgOY5CF7PW6UsQyMqKAOJ+lA813UdvcM+Vd81lRnsbrfgfF+dphMk
4v+Fmj75YonIIy/QZMPXXV++p1h2N4hng2KJwiA/wwNmbq9BKtSpkS5PDf8fEXeg6V7FZj4bHkkn
p1pj+pI71KHxUx2H5qcXQOvYm0Juy30uxuELZOjhUSRG98GSqljfxULNh8NY+ToYbl1J060Mk/4l
aR1QjKWi+Mq+N3Nd2YSql34Qmd1R8TVKo72J/E45RkWR/YqD3CGrU1RruJTlUfHng2aD0DEHgf1q
FJz1IpS2g8TrkR+0zTsHZ9stupu187Sy3Gd/As6GYZhXEaUSIcnoIBP3gzdWFrZ7MpVXrV/gPlPV
nv5NrpuSnTQWSbkJcUk62CHPWxvIj/pBkisnOuFw1VmbYqBVN5UkNyTRRzWvN2neNxEIIEX/enus
zXf5ec9Pf78Ya5EkZbXQBhyRQ01suECXp9IHKf33UWyDWpVJMDNZ515HsYc4M1vfk05Fosub2JaL
fWsEYkV/tDRFL6PM5g0V+hZlCIp36m3Nf/LKptv6JcRT1avWlJlLzcZ7CmZGssEL3Xwjciod+DmO
ai5Z+OgwDDVpSshVK5SLxSiTzImTCYKLeRq4DHGL4mk3c0e7OdhOdt841uF2zyyNW5sHdtjb+Hfx
yHndM9gjxbWwg/AskJk/aJlhqZvckSz1AL3R+kGau7hTnSS5H0UJFP528MUOuwg+/biLwdeHSIoF
xh0wQqc69u+GOFaKvxJkaSm4/MLZmcH31FaEZcG7XmqZR5F04UnW8u9p6mFBnuv5z9vftNxnpEhs
wI9Id2cNGvQ9wm8eB9y+GTd1Up+rsl85bi3tsBMiSeYFZxJ7zr6orSDIe2PknPqqKDdtoH4K5eqz
FA5PeVuduuxv9VLTGnERb/4wr5uBJOc8fQHODzbpIG9687VDdXe74RYHA5kYhfMB5K65L43ad5al
t3izd033KRysrxmQfvT68kqcxQ66iDP9/XLQJRq59h7mfJfURygy4cYy0y+3v+WNOGdqMr5iMkfl
EQxlzHUQR2kUffSd4BxnQPjVJKo3BeSGfQJ/8NwPHfavldR9K+Shv69Ebm49do+VkbjUoFNei/My
UmfKSq9/A2g3PATkLnGpIt2SsNmCmuMI+y/aE9GZTrUNISBTTD/joj2DsJGkqiIJyI3pcxMNAKbr
z7ebc2EKX4WYLexmbOiAPjPnZJZ2im+X79+JNPHuB1gYL6qW/i3Sg95DTTD549FzSHBmc7gUoulF
ZVFnFgUPjiM9+Ll46lHErAzFaRTMjl1XcWbrX51EedDZdoXMxwy2fe98h+P5avUB4nu1PyN5OXp+
9mKP6sphdmEFmbKRpD1RqnOdmp336MihCCCNnxzxLrHExtc/oa8erbPfrKxVC7MNPB6JrMnfElHi
LBLFBEaTSoCGstJ+MPsB/V1yvD06FrYwQjhkbaiMprp01lt5Z0hlIdW9G2poiqrnoak2oK6C1N+Y
wZ1RxCtbJk9bS/12EXHWb7GaJL6nDNG5D4M+ONZFU9fbugnwVqmD9mzogRXspc43ik2i2JXY/R9n
17FkKY5Fv4gIhLBb4BnSZ1ZluY2iXAuQQAgPXz+HXky9JIlHdG2mZqaNHnAlXXOMJszPbngz1x/7
qm7M01jx/qFIZ1pEeaab31PVVlU4ywCC5p7Ery+BK/6ZTl0XD2yQRtSDWPrR4CnUirvJRD6ZAmsQ
11SM6VEVpe9HbjaCPG4wBbeXrHFFivlvWXxUU5/p0HXKtg1rAkMp3eRWG1Zu2w4hhKe1E6XQFBLw
g3EYRO89tKBjbQM8lbpO/dUwWpKGs+9mw2kqJ/giVzVAlqFd6EGFUzDVOiorT4HJS0svUrA1+ZpV
zoQirGyKMqwL2NlHtvIVj6h0atCAGPoRRa67n5ygqgptA2iwB81LhRa+x+37HjwmPyoxYYCbQVBB
H7ppPKd5KociF7GuqsEJAUBtye1Y6gx4i06mN3kOglzoeyhdwgbzraecz55/IvlCP1RqcVXrzZ7+
pBBgYJFqJTg7fUHpc5NOksPNR3mfa6PMAONK6/zj8v+egJlxSFSmirwCdyOcUFvW+LHpivxbmucz
iWxdyS7SAUm/aQeWxHg3LAP8nNuCLbm06cVG4cpygXi5X0vHQInaDHX5awZr8h43COw7YGd029tu
fpNq3/2YaRDIY9kQ/2HURvea1eXohEXmQKliLF1g5BT3Zw+dRh+Igpr07Ri6UvpnO2COjLzBIN/L
DoTSA1etmx1EMJEvDhtwvHhu74vTCCmrcAbP9Bb9eq0jjU8qYsV1dYPcvSIYrKfmb2V0zSe3riHh
5g4K3guVxRw39Is8eHYhzpvf+AJqMrDMqaf03FukFFHVzAT1S9NUoTNTLkMtbC5PY5ODIoVuufzi
m/382Dpe983CPOXFJjK/bbH03Uzt+reAudoj8LyKh8AQ9biyhJhu09r0ekCnFYx92oDmd5i8uU9d
0IxD7HmpDZvKQba3VjBPWWTAT+aJT075NfD4eF+DxpQhUu3mdcZx7kUjg+jJgY2NWR4bt3JkSGRd
5KFZa/e7AU2QW9OaWRnaxGjsMM19xqFNLihoVz6YiCW6K5/grl0OUdsWwxzXsIuA1JKppy9tLjLz
haUWTCTrxnETGZRDfR7QmvupazjzhHro6n8aqyhFnKeiLG+VVkMelj1iOxyn3PuVtVq9ZNK05MkB
UklEHErGIiIG4yoyIWKAAjqoCDn74C5asSQl+TVKNr9KHQDNNXkCunSVlfv/kFQU6R2cWtIfk5el
H4ex9oC4qnAVREGmra9VwXDeVJ62n7weUJAXmgepF/llRdwDaMnAkFR1DStvFnDo3F4/sDev84vj
c50ctQ4f8akg58vrkHePowSbp/3gQD/k+kKbNwOaGosX+sIfWl0+aqgJntalZ99U9xi4PxQubgiv
Dq38G3wxX+D3vHMXbd4MFytab5MhoiZfNbyGl0hZPvljDgrkX+VbwCnA/BJMvXfN1hZ6Uu7sVHPC
LXHA1gdxdq+bsZUeIDGBHTqBUiocHN4+xQBPGVmmPoZbSIHMb5p/GKYn7b7k6U6KuvWBQCAAV2HR
c3nX/gz8zPcIqvMEh7VxoII82LX/ih7VgyMMCdnspj3KwNszBt7IjBff9aXlD4vjd69QMgNgIcXc
M21wB/bs0MpkwBF2PfrIxjKLzqy3yMdAiXjddKXjPOJXwIvHwAWNnhg3dHMoizZTd81EBEBXtJ/N
m2rSWRtZRYXWCGt6xs49cjNgmd2yq0+6hH5Y1GcOaYABtXB5gctQWc87v3XZCqtU9M1vXQWu7RRV
NgKdfe75S2rmB9Oaoql+LWpwpHElQxMbI/jYHNKQ9ns+jBtRACl7wHeXVsrC8nsbbiDTdmPbNV0i
rTtTIEVUGiTlPhyHF0h62tMeT+YdeQv5/ZsFV/nbCBX7dsDBm7iWwrhCIXE6FgM0dlretxFOZR6N
bl/fZbZtHwMivQP3Jn0akWK9XH/vWyFy+eiro9ABRgZoFrTfLAYnJeE3uJ0rFoyRMgJ7LyCvL+at
5TIbYdgaisgj9Pt+NqY+DUF3IqlzuP5IG6c7Xi6yfYLPiV75quwE7p7DC9j2zlb5NBkfSpceRsqj
YtjBAW2vA6UkAGWWg3B1uNuQd8SVW0IRu3qGhFrYTh1w8IdGfb7+PBtHOroRzjLkBvIDeg9vozNv
KqiKwTk5KRvln4KM4oYPgsbdG4NufR0I+nhgeuMP8ArfrtObfBjLwJ+T0TBl2JioKDx+NmBqcf15
NqPfguQ7FEAwPH3XmwApP23qYR7Pvvcgq69+0UXOw+mnV1lhDc1t4cJmq9hbdBlKr88XfCUYy4Aq
DG/S5ekvugTKzsq86SW8ZThzYN3ozH0YtP19Az7zsZ7cW5mS5ksaWNUZZtHIzGowzHYiEx3TnV+x
xNTFr9DaG5pGs+DcC2MOznTmNDgA8ztHndePkTYH5MUdlCfiCQPMn8zw5JeuU3PsO5m68TODRFPZ
pf8YcEKBAKZn3uV6BtTND/LYkGr+3aUljXVWV6c0zYD4p3yEaSjQ0t/c0RUlev9ddgtYgHWGLqOI
GdEFkj/X7yKYqLWvTpe1N4aXsWPf59ZxLvn07ANW9wjckfXbVXN6BmOhA2zezSLKlICSVs9/wyqt
jn0LaDgcaxA9AV32K6w2AZbE0PYsuTDKcBDMO9lggP2gmNncuyVF2t/IAU4iCJawFqr5OQHfdMtc
ws+BKisZwhIAQhmBCekb6ANztJ9LckcN3sf5XGZwPKGfczL5d0EDMKejaj8a/R75+wL2DFujDuCs
3g0oU0vHvoPXb33yMeOs49QBPUL09XRfNHTA/5y8E/RoXNQQhvlS53AECGkqUMKaqje/gNRmxVOd
gZSdtkoAB2AAZl838GnrlTfeMSm8x0zaBorYmpRnYbvVTdPP/hEwN6Tw9uyKu9TEHdbkdfuCskve
VYMgYGKoLO6Q4T90klio5Nqhvhcjz+MuKJGxM/LN6e32gJ35bGd2eUKzq8McveYfGEY8yciBVTDn
yfiIq0GdlCdSFnrCng8Td2VUtF5ZhHLs8cMH3qq7yTUK7Orse8qEeyrYmJ9oCh/OCsfywdOuHQmj
ng8C3I5kYi7qHgaHknawDLBF8xbOmDl94KDzfNIMhNJsatvXhsG625Dm75nbLaqdLC3EkQzlRA8w
xFFe3KJGBfoH+A3wAsrx2EKC9DAb7AA5GDDCKVIsN5jr4clkTf1o9eP0Qk2jd0Pe+tld51TFvXC1
xkDA/neC5vRTHytWDl/cguVfPGgxfbd6Q35naSOTtHT9f+wMZLp7cPmDxNLa/USMDF0Y181xvEhh
TDzSVe6OkdcP5YPXCnQiSpQc58Dti5gBr56e3UDJRyU934h058jvztyZRzmN6h4TnWY+5R560qAh
I00NkeGlNEqd0X5w6ZQGr2oU6h5TLQeCvMaitbhzgm4lLIvb/QJ9chAuq6untjk8Xhbs/EiQt5wq
P+C/srkRX0AoLlRs6Y6yiDfK+FxbKChP4N0YHZobM88O4ElmEIKAiAcYWab5SxQDJlR9wX82FnBE
UYaD4xOiS369/qO3fzPmVegF+wFdX8skAwk9N7r8pp00ZiG8Bd0Mzp5jLCtmQcOk4s6vpqtE2Fjo
u1xfe6sdDqHIP4sv5/LFuduPqrRNYbjJMDDkdTk3Q7vGXgxVKqsTZb6Ks3bxHJN1ftdromPCdrXZ
Ng9/uN6DtAyLc1yyb3+El3uekLNLE2mjxwPjH5Viw5nMLHeKwI3yCU/7Z6F1Lm01EDG2UzNpaoiV
HZQf1LcmtJqNJ9PsCb9hs4fbvc1MsfONN1MIPJiHuaDrQsXi7RNajqpMadtGgtGxdTs5qrjpZvRj
GpKTneJmZ6lgue8vvignStCWp3PCoLg/faTMStP7fCycHy1MmXfmoMvvfpc8QNIVQwDHBGJ5VSDU
FhRsU7uEzuho5M05zbXPHqE8aGFWWWOOlwMXgVMuNEsLBrWiBXUpRN9wdHba5pt76OJ3rOoGqjw7
9zTG2KVjGo9V4BXHoSHkQFqLP6UFTGAWynsCoRbreH0Hbcbusm1tpE6LBdPb1w2aAFLqqfCTpV4+
gDxhvphO+l+h9UtdhMQQ42aMLsF0Wb1nnjOAJPwahu4ENpEsNAod2Yvf4G/J0r1kbNkF6496udj6
ZUKRRleT4Sd5x0Xkj21wyIYCIMqJ0hjotf40DV4Zat9kaLeV0DEEutLu1MEvvGwHOfCvA/S7H4OZ
LXDrEAWA39Lb9yuRWhWioMVNNRbfwcxAegcCLgjFrVPhvzMCRO9tW9KqjSoD+zmELhLntx5P84d8
kMWPIpfW64hEpznKuRMasejB7sugPKDRNBiBE9IROomhGTTFh96xmyeuxGDGepq874WGek4NR5Wz
nkiWHqy6qD9CLNjtD4KT5idBU/YZ2rP+X9RQ9gJawRjZhbfXqrZx6kDRyWxE4k1t5MxH2X8SqR1a
Kvnv4Xu5zur8n0ctTJIuakyFhayLHrjUOwcSsbcKwstFVnukAS1WukOHmesU6FuSUc1jqA1O37J0
EkjXDSd94kYzOXHFO+hw1CWmK3U1FC9SBk3CYOfw7MDjXEZTISFqWgQmijGc4M96cpw7fzaH700G
fndoGqVZocFv+k+ykCjWie/dtehWffJVnlVxJnpw+gqzAfTbEP7HKevaF9jW9hDanaZEVoW0Q21P
FfRqUtH/HphUL/7sBzfMyOWxNysKZxFYufX4u1LyqWg4OkeNMYsfOAuLf4hZlLdWVQDbCaRa5UUY
yrfnLsC/IYSjvXkLfjMU8yfTmwDKGqHT70xBe8TQwtWx03u6P0hOB5ynHan8KMMImcSFdqATati+
LqHZUYyAj9eCB2jjd/mtgnt6dij6KkU5g5v+S8ON3g6hpOJ8UT41TpYJc4AYRvcQ2/ABgvjE/WnK
QtpW+i7DxGfE34srMETRbnwAQBzSQKqpzQ9+zdDtqYUwMzTcJ/2jLTrgGRoevBSlVf4O6sz/PdSN
bUc8q4OIQ9KIHIKJ+0YMGa+6iHrSqT4izJgeIAxAHzkal/d17feQPJLtQts2tFOea+xN6OEJ1vsR
necCQuu972IyJhZONmSPW9gNUB8+6qNgWYMbZRr806wUfyRggAFQHjC8GVkSWoXojlX/DEM7fO+R
jj6PuZ3eBq5wn1su2ccc4P5vECcJTkXXMzvyQf5HsQHXjjQsJTF/+1Nf14dyYN2vYOTsa+cH9j0z
Z/OuNolKvLog5GhXs5pus8oYXms+INJ8ydwbsOQCFzbvMBRICxcNej1qmR5xhE7OwQRmGgyY0cak
mrCOgtBZE0NhQqRSHpa87j/0c1+WO7t7KxdAHmzjykB7BNCKt4enguNP0KoS+rIwIZ/4hLnCEBcw
ALh+iGylVRfLrOncKGUBZzDhZeSmbnPkysy+VyAVHsF792JhFjqkuUl2hOR2nu3fZspFntO05WzM
BeDaVXXvtDzqjE+Ctzu3u7V1F14+2ipjzKCV2lZEs2SGKvKHmhGO7s/UOa8jZSiO2GiM0DgZHG7F
88hxXQIroHgc9E6BI4YT/wde/fwRFhP8H9vn7B7McOOxyyrSR0z3pjzAqFRMR144qvdDJ63MT6zm
4qCIYcudm33vla0vFSLTbkYdmXTokZkTiUHRCjM97iyzHQ4UxnsEtksox95GXdqaflvUo074WMWD
+b0NTvB/jtsUgiDuHudiczGI+4DTBuT5O1FZSLONhjYN41zPzhzj8MwPKrfbTzTrqtijHFwjqv+r
X+mSjgGggYJtQRy/Yxzi/GQ+N1wDsPrCOms0Yg450VbsQh8mvr63tvJLx0XRsIj1YhOvMj+zQgJg
QHorAWHnTs/VqRvm0/UlNsPiYolVvjf0HZT0SYft24/yqVOOikbbGE520Imd0Nh8GkC0KT4UQFjr
bC5tB29CZpMlbdYfrdJ+xhBwJ2PcKgUAeFqGO2Ay+esXhu8u7dnE2D7XxOhC7egsgWv2jyJVkAIG
UPw4p0V6VkNn/bz+HjdDEfK1EN8CLPQdKLS3mtyEvSxL8ox6h3HI6qiwi/ahREcz6jhQ1lNh/ldX
niUUUb8jRBZvgncCr2MwYVw+af88dH0ZTllVRn6GgXGQWXonFLfiBMFuUnMhp77zgDVt5Iodh8h3
JodUxoMzN9/LvhY0ZGZf74krb7YmgJJbmN8BZKrXYEoF3s/cAc1/wyqdz3E2mjNIxRWu4KjLh7SJ
C5Se0DaDlA1PDIh73rUMTZ6Dzgu5Q2XYevIAEggQ1kDx/u5Ec+1RV0U/gx6InuSTLq35CaBOCATB
TOcvrmxsDhCNl3L2Hc94LAKiB7TpEmo3zS38UuUN5spNpIup+nI9XjfScgo+w8ID9mAsv248AfcP
HPNYiKQBh2FojxkfX8o8DZ3c2DlhNvbkm5WWY+HirvZqp0lzATs4uM09AxJ1thmc3T2090Orz2NP
Dt8G6p2vP97GWfNm0eWjXixKe38kPUdFasIc5rH1W/aJleD/XV9lY9O/WWV5yRerpGwwROPM3lmm
r6r/4VlBBCZDXPdTPHgfr6+198GW33KxlumxtMhSy8d4RESZ9KDBMaIMb0KWBf89pUMvznbBf1pG
Q+tGqmtmIAuXPQcvrUojAVGs0GKsOuB8MeOymr+XcP7cKRQ3dtmbNVe5lkznym28zj0De/4wQaq6
TudjY+5x4jaDEVIBkBjHYP0dSBsC0RVphmpMCoi2fJjhRKzRt3HSr6TNe30yUEU9dh2wb5HvdmV2
uP4NN+Plz+pryHbXog+oGIhyvcU+j6DkhOj9RlbpfYAzxz0UYHY6Y5sxQwnOUTAA0aRa5XwdrTVu
B9gTz0HwsexBfeX8FXFz53hsZ5dvfj9qIxNb0BveuslZQT989HhDk4J5h9K0YJhgRJW3B1La/H5/
llk3OD0x1z0MglUyZ6+8+OG2ADeOH3vvFvJtESranZ2weYxcLLfKZmsyDFJn5ZhgMNliTEjbA0x5
qp13txkWkDLEwJxgNL9me/iVzoCeBKGECudEUIPnxesAGPw8gvvTfL8eg5uPBK8OyIIA2uGu++0q
Y1DoDdAtRafjbOUBMHLBr+tLbBVOEACGuNKSJaPyXMUdb5Dqj0YARUEyqCKuM8BYwikX1S/XEsVn
tE3nGkNJu3rtpw4TD8MGIB8SaJnv34Pw2wEOVzX+eOfBC4EfUj0p4OpyUrAnAfy+HaJX0mAkDsOb
MYR4tlOgkCGGG4qqtJ2QoQ/84/oTbX4h2L1b0HFFG2QNPU9nqB6lJgBkvJTlYYSz1XEqW/plMrvx
iTWQ+4RkXLFzu2xuqYtFl71wceLb/YBJppF1Sa5G544g4XmmTeXXZ5d2VbpTUW9urIvFVt0C2iNZ
UNAeSjIYCUR9GQCg63a0vYFTSBt7OSEnLQtkXFDX3Fl685T6s7S/Gloo4BPKIgcgS3nHLJfhSG4c
cmrr/6pYjmwZUfn/j7i+1uo07bwiBz4c9iODWGYU3zppVp8w+O8+6NbY2QWbnw9MIGRyUD98V4v4
0xw0fhb4iSxa5yDBajh0VeE+A7Pg/s3lebHUKlI6wBWgZ88kGsa/bbxBAl1MR7o78bgZIherrEIk
NxohyQhEv4E+SO/+StFJJD7mxd13OMeEA93hem+eVKjqUXWgDniHiKlHRxaQmefJLIf2bgHLxqYu
i507efMzwYsAXYRFd2dNlBEDN0sD+ifnjBq3XQ3oAADy921mfbx+hCxvZzXLgKoS0ipQIUCmWov0
GY4rJCAn4sbzuUbX1NbPnVE4sW3ArTAwR/NusNr64E1pn9QwtvvvpcWb5VepKlRT27nyWwH28ogQ
JH5YzBbopdZeLG7t5svnXI7Si1OLQ7km17WHmdgkADcPtANGQlExlON1EXifSpXnfnz93W5F5uWa
q/jXmUemzIGtJWizwE9PwSst7UNP/SdqVpGXT1/Rwd25tLeiE4A6uIAgtYIJ8BJXF885d3TKbcjQ
JdB9Dam2TymROxtg+1X+WWL1zWxwCnxQjpsEemVPQHlEtPASImANnqqdXbD9NBDuBgoMumTrZnFX
Za1bSAkZpczqzTBvzfqrY0z6eP1DbW02AqLxoiOPPbDeBAptc8sqRphw+OY9pkA/PXt48mX/8/oy
W9f15TKrF9dI0I1F2jOo1bv6zAPzd+bZnxzm3MC9cohoazU7D7YZgRcPtop6kGxcBk6rkWStzDB5
dsqkzkcBv3s9R27K5384khxgzjz1F7cnITTwPQBfoCqyyrWqYWxFI0AVdtjUntzZ72ORW8ZnVZcH
ZzLt1+uvdjNQLpZb/vpF2KNGgdqzp3VCKkjeFsEt5qU7Vcv2u/zzRKudZYoBrng2uloOIl7H0EGs
axeou89Z6sT+TuBvHssLNANCiChd1iN8mxc9emsFQEMN2P+ABZo5uWHp62wHIa+f8yYIgcTbua+3
4/PPoqv41DZoUJX0uzNj7asN0p8N6pRnQFCglAxEHYg3VFFHufsX5QzY/v9/2FWUdoGVV5i10iSQ
/VGR8tnk0w6zcHuH/1lidRSXMnNzKgPojLhTEOPV1odq6RJSbe05yW8h+TFjgMYcsF4QcV0ndChy
BluOmUh6uN2+yKE0IG0FtqHKANUe8IqjtmlpFMyYBTvNCeN9OzKAej4Ld2wO49g2EQBBBuhGCiph
1/fJZhAv9F7wjMFVXZdZ2SzSgkj01T1enmhpfqlp/uJO9UOWGwlm7ieqKzu+vua/e/1djnGxqPV2
cwJ6knsmL3GK01LAed72ahpmyurnmAyQb8RVmLEb3RN9dJieSex1fPww9mhIPvopzBlCIYj6WIjM
lcdmFhpqaBguznFKWojdCccRVqIaxfzPiumCvvrMpd+Ay+AW1DxMWMM3uapkFXIRdNDbFqKwTgPg
T7EyRPBBlKIgZ3uCBNJtbtvQ/Ga9uxgFO1p81i2UKMCmAwnwua4AHY+hHln5h7FywOnDCSggqe2W
XvV9tqCWfmyMpv5lp5nlRXSAZF2SmY5EXkpHfa/mmfRHLcqWx749IzEYwOf1FqMXyESGncEY/rBJ
RSGGnkOMe49CvLkLIKyB3ip10G1aHWFgGlqz3RMkJNZTAwCp4cSi3dNi3gwxCtM+yMEGIM2sFpnq
QbVdVQcwlB44P6vc9H5nFVTSQyODQvFx4jP7CoQm+0pMDWPvnWBDLL2LtYvVV2dY7oH+XZPMTaaU
ixeCbC+hhBogzgJrcH2prWkA/tk/T7o6t8AZsiC3C3fpOQ/cR6siXQQEfv3MyDRHeR9ANh6jVRmZ
JZS7fE5/KznqnR+xPM+1510dbHZRTSqH83VCctahQ5N9qRS4u3CxDHK0JK4/8eYtS32QvdBMg3bX
qu+UCWKD4pthWAuIYGN3/8xz/heMNbQGIToKdSEMrtb8HoCXproe0Errc+NpNmH+Tun5+mNsRujF
Eqt35tUydVxl2ecxLVDaO9+81HkgQXMPZM3RnYw7h8x7Ftqbrw6Mc1DJnEWKdvXqyDyDX7qonNae
ig1T39Vcf7n+WJu7G7c+Mn8Liq1rlyurl5g18TZPZF4+BNP8UrazD9atvTN52kwTMMICLBiMtHfw
NwuVqW5tGIUJaYFhrhw41vnBGBdk0Dfg0+YhSAjp3+xrYBk9AiA4Oser96dgaGCkwrTPzWzHUDT5
pPV49lr2ev0dbj/bn2VWVxX8BXmqek3PzfiYwT1D0FtVfett5D1BubObNr8XnJ5s+HLDU2HdvZsm
VlStneY3NU7+kwf9uHM5ZP1NI1x7p8zejL6LpVYRrzzUopWteZKO5YlXoJPz6nD9zW0vESx40wAF
6PoD8VIrMfeIPt8gjz2XZ8H2hjFbHwdsMWwhnLrmOwlfp6VwKchAZnXNr7XHQ1Ak48r7OOjyMPWf
rj/O1rkKZhUE8CAXsWh8v81Z/LKHVwIb60T4QK5ZuOTbl6J7Gmj2F4ENEDb6tyYwlUDbv12I5nRC
EgpmGrQfPoOsG+GEPaVa74A3tz7PxTLrCUVdg7Gd21QkuQ2WJPR09dD+RckHbi5snCFCBfWOJd4v
ajBU6K6HCgnCjqTxjtrsRx4S22+Az++8GbWu9Re4chge/VlxddlzVvh+X9sG2tzWFLbKGg9557Ko
KQQ7Xo+Hrc2KedViXAlMg7XW2gZRXoJfj5nVaI6hlf0EJjdqWb6zibaU4RZ+4v+XWT7jxTvUXmNU
c2c7YHzVcdPps2Vmh8EsQ2sEX8lrYid4LJRxCy2FWzlnt8SCtRB/6bSKW7CAeQpJ1DwW1utfPP2i
P+9CkQ1Z3SpIrUwzwV1MZ1jPZMyNGVhnM3djZgG8fH2pzY33Z6m1lKZf8Ln0YJGUECoVWMX+XV56
C+Psq5PuYQA2NwWo5HiuZaOvEc29HgK3NCEH2WTF7VjVoHft6XRvLwFhcx+i+u8tT4vGMtqRU5Lk
i8UwWiHVrnPNVjoDqXkKNSWIy8Eg6G3MtDYDbY6k/rnAE4yTS6OhGMG+Dp2WvfRQl4mGYDhd/0pb
/YnLNVf35ASXCdo5rryBKBtmFibMLHO4ckVssjpwKjoWeyq/sTIoWQst9vb9Zoz4yA+hqYdHXjc5
YUo0TDAzMhN3yH+kxvi7nKD3BES+e8iVb/7F5YlzGerx4A5Tcz2u1r0RYPY3pDdwhTJhkQINjBDS
h+4eEG3zeoNLHRwZTRek3tX5aTRt1RdAOSTDfO9MEHCkU2gF4Jm7D6Tvdz7g3mKro7PoZSBkK3SS
dqdikVfv5GthQtW9bA/GvNdZ2toFwFFAIWshG4HU+zZEU8POTMiazOcin6cmtGfOVJTSKtvzwttc
yDKB98dioCrQtwv1haoEvM+KBNB5SGM25bl3qx2C0d4ay1+/OKNh7wded66ym8ooOh/qUTn0TeEN
p3ZOwn8Da13bYbb7/4dZvbUhBWdAu4GdqP5lSB/VwNA0+gzLtKPZ9SfRLQBzI8pUF7PaPRCqblTv
7VzqWwRwMD7QLoCMuIlp1/qNaqeBxUnDEgpFp+e0VPBz9WQTK4AN7y1Dlrcul/azyucCCk9wIApm
Y4odQETj60fO5munEKdGAohMZl0YphywfqlNK8kUOSqVP5TBvNMl3DpJoUWA2Z5vwQl8De+bZ8Uq
s8rSG69Nj23hZImrlHGYRlTSoKqq0HPS8bZDz2fn2bZ2IzImWLsAVLuI470NKcXzzhxtgPkKbdzw
yQT2up1DN4N+rxsc8tn6fP1dbh2g0HIzMVrEgBddqrfrdbWcZkvYRdJAf/fGc1GGQJnIdW+GvDcg
9FaX+bATzUuwroP5csnVroE+idvYuN0TF1c569s7hw43JdTR/iKfvlxntWngx4MGhgCC0G/uhqGK
YDQUwlr1fP0Fbn6wixe4Oj7TsQBT2qJzEsC4MKeA39wPoJd0/g8r+5sUAjWiQyn+036nDANjls7v
PN0lECO4T/3q2TeM79cfZyvwL5dYXefZCD9WeCxBwAcM0AgVHgvLWbVHbRjkLi37b527MPPZxHcC
f2tTXy68CsTWHRg3FGhY3CD0E16rGI/gWxnZzvBmb51V9GXU0jBnl0jfPWeI28k2j6nd2Mfrr/Gd
OcGC5bCR5+FQhhICCIJv95Wdzr3X2m6fGOnETj3EE36jDPLqSI/jFMCcK8W5rQHOiKwWVruH3mci
eKI0JXWUGoNnh/PcqHQngdn9WavPWyrQcSQtixuA7XwY/NYM4whgoDw39FqJDmWHrCYPIVLYvPoQ
rnAB2obkFSAHbu6EDTzni3B2hm6nkbSVRAK0jXxnUROGG9TbtzX7mVml08BvBlRT0GJJ6QNwvvww
mqX5PFZQrIJAnHc0Bw66DqhIe1JCm6fgwhNexLHIOxxiziT6+g2QHHLMj9kE9y753c6wi8mecv/m
cYH6EC1xGF69R7fZVNUQYjLOhjuF8CaMpvQVHtSHBoJffbMzn986aTEqJ3DPRIoMH823r3WYCSyV
WmjQwGeRnqk3mAI6ir392tpoBO0c65v5wcVq63otaKumDsw8u5E275IA1+cZvMTsSCzIZem8Gg9u
KrtzR7NXRsofqecs0FI57Gy9rQ3uACawQGagv7PGy2iWBqKcHdRZ9YyBD0qEYo7S0bV/XN/imy/3
Yp3VwQ/rRV9mhTGfIU1T/dP3g/el7339hdbAh11fanO+AFNniNqAOwInqdWHlCLLGh/lI6hy/Euq
v86zd1fM/YnS9qkzXhtIuZUZDwNjrw1hbd0Hi0EHuCrgMDnrfGTkoJ76Q2ucVYnz4UBd0QWHKbOK
Hy2pxgzjt7IZYpY6vfNCqVDiDOMtv7qtXUE/2gMkDoNa2d8CAwF6DLxgNOIKuvoyNCAaQU5jAQWJ
qKj4+FzVXvOBV2OQIs2Zgu6cM0xubtAvtdxwthaK9GCP9tfBbuh4IDkX913t9d7h+rveOgpcHANw
mwIcHiSHt3uGjDXTFjr0SerzW0LKAx/dnx6FkK90djpxW6fe5VLLu78oH3Io/Bt1B6+QwNTxSIZT
Y7ZfU9O9K2z5CO3UO4MHXZzzMbn+iFuRe7nuKpqozJwChBydZEb7P87OY0duo13DV0SAOWzZkZMk
jTQjyRtCkaGYM3n156GB/2CaTTQxhhcGLBnVVazwhTc0Owf9TCcUUFdNNC1vj7SxmOoCOZlaRZY4
PQoyEGnodNpD/SIs+ZePAM65oBt8uj3c2tE3uVbh2xn6XAW5XFApLGjMxmN6NwCl7Hb4gqNW2cmx
+Hp7nNUFfDPO4uiLogYmY7X62bD7swIt2mqqE1IAG9NZXb03wyy2os/FnocQgs99ECpIKghK3i5o
zq74EoZDHJ6wZom3Sutba7jYlI0RhqqMNY/XWHa1w0P2S21vlvZWB8GrkDIYTvU4pF5+KKugRNDL
oX8ewzxo9wUqTclp7NJS2zjN8xItcw1CMDYFpVSI3YslxLNZ09ousc6Z82IE3zX/2Pu/uhxFpi1s
w9rHgtU3Q9P0WYl+caj8TPN7K6d6r7bxKahf0y7zAu2j0X26vffWxqHTRmV97kdA8bxcurKi62qE
OipkfYzr7/hVz9WDrA1ItoiNZ2ftfrItIAK0WGYLvsVXCvAsM5VeyB4ylV+0ND4nffsC1etJdqbD
hAWrkvQ7Ka3Pt2e4sjlAOhGxEP0iLLIcNup0vY2QIfNkHdJgFzcHiMcvt8dYWUUdZA6ROVVsoLWL
bEMrJwRvArRkLS1+8hvx3E31Q2p3BzAxG9NZuSwuhpqn++aWx5iJerNfOOdKb5N9mJjJXDYxdnnc
bSk1rq0cwR5oGDBUSLQvdnuGljPqIymS7NmYn+cixg4f5+7L7bVbnxDiDtSjbFisi50OeDYOIyoh
HhpZLvqj7mj+FfkWw3J9Lv8/ypK2zwWn9q1c6F6UdoY7NEgj1+L19kxWbgdWyrAAqABhoGN5+Wmi
WuhIInDXSUIpD3JjFqfIr2W3DCVpT5dK/avLRXC6PejaxFQZw06KOxSTl3dfBz2utrWIVpXqm4cp
rPwHfG6M4+1R5mt6cfHR+4cZRO2K6O3qmtCHCDyhGdypCuQBVOCCexTk5Hafy40D+J768uj6xfQ7
tZLgcHvstcNFAKVZCvqaUDjnDfRmx2dO7ndRIxKouHdOmHlW8bG2XotA3ahIrq7km3Hm3/FmHEoE
fThmUuRR5j0nevQL8b+NOuDqEPRs6Alhc3GlFupkE6L86Qhr2kaoIq7H7r7AumtTWna+b64+F4VV
4BFgnK84+5BLegjMqrgb/KI6Ym4a7tV2jE+6ZNZ7p7INN5IktLobqzqGyHYjdouQoKqC9MnxrNo5
NVJ2t7/iWtJBwoEhzdwS46wvzrnfhUraUPfx8siyXcTJ0uOEbMw5w/rhHCI8uosrWLOhhfiJwKx+
ZyJav5HBrp1QfSYAz6qwFJ8XJxQlSdPv5CG8w9dem6Ve8vxPjWq7fshMWpFY0GriHpo5t9Dt2a8O
/C/BmzMkK8tWmhLkg54APDpDr64afDWiKNtFgG6nXWXiswVUr0hH9BVxZNg4umvHR3egtdJkUq/9
iY0ON/sGuSdPlz7n48fEtNw+fvadLbLnWlcBsQOaMKA0CJaXdfQWobd4CkECWHElnEeVCtALPwm3
gSao8r9tUoaPSL3LSFX4Tf5dGIib7orM8Z+MrKxxlitMlONtK9kqB629MIY5Y8uovuMFvQg8VKwS
Zuo3L8ygfC1gI6WOeRzqeiO+WatY6CZHDj1mdNGvYjaDjNqZUGo6tyJS3MQuZyeCtD1KNp5vlh4J
V4mj4EXqEWuKh145FSLQ4DDFPHy3t9vaPQNCkvMG/Acq1iIe8Q0Eo2D+xndJNCFc3cal/rkJkbzY
ONRre4tgmPCK/NY2ltta9sNE8ad68oq2VHeSpblOAMq4Sap/NHSLbk9q7TOiZ8j1gaky8P/FBeII
n0ChKgev4/NJQ/056/w9D+pGRXclTNVngzgaQdxWVyIrStNYQpkJBkVv+Pe0+It9N2rNk0hb69mu
G+tprKTinwDC79HPUCa/Pcu1lxb5It4hzIyQvl9+OoGzQzkOLdRLZElSdNcOWmHk5wCDj/PoxP4+
lGpKicGgvN4eee1jvh153lRv3j/JNkdkZqXYG5u5riy+SF111BTx5A/hf/iUfENa7HgimFdIdr1p
7azEBMQDrOzKvfbbjPwTThQbsfLqlQTEykb5fpaaXoYOpZmQ2Adl48lKEeSHqQ5axa0crfmOTwMl
Uging7JzTD/UD7HZ9eYB5/suPBS96XxWoiFId0ZuVJ0XTtPw9fZyr5xRg7AGlBEqKnRBF9s5ySg8
1aYj7pDNjQxPBMVI+kOPbksoduXcINwDQtTQUVW8guZj8yvKJMDlJeuyA05TOPE+DsPGF7WuI46L
QdTLzUPkG8ZN2Y5ePE7ndirOcJWfW9W8n0DZQsnfQmqsHBNQorQ0Z/493c1FUFjUac5/LyIPmUTj
HyTn5J3VG8OdPUZfOtgPR1EGzgGxQ9t7/2dj0xBb0Y4BsLV4TIw8MQBtjK2H4kb43NHJAMtpZc+3
R1n7ZgYVdjQpQKEguXm5nMQhilL5trhLg1DfK1KF7n8ilMdJxlD8/UOBnkASnY4F5YbFUEgK6KJE
Lt8rugJoyLfceMAdYeNWW9vsvBMaAFuZRHkZeBGCGIEZsT2q3tpjgHMO5S3gydqS4dpAGkIuhOvh
4sOU3dTj+06OQMLfn1qsPp+TeHxBTEjaiOLX9jpJPh61KKEi+Db/+ZuL0vbttCFRMOHhdNPnriu6
u8Co21dE/fwT1x2+aZ2o97c/08oKgt0hASKA5kpbXhe+WWNNlQp0G/X0udLNvWbWG2d4ZQXfDvGv
POnbeYnaR5kwFp6EhmV8xJAwEHsz8fXolE1R/uP2hFaem4vRFt8Lpn+fwYOX0RXr/zLwASfE+1D2
H6ym3JjYxtppi8sJYg0BpqALrbUWAiTodRviWBTYr2wMtDon9jJEGAcp0+XlkPQWjU3HwYXQaVwE
6Fyt+KaZAwWBjbd63mKLBA+bJ+DKqomsBQCoyy3YmFMJ1CS0vbxNgpOOz88+KE11cKe4cn7aTos4
/oA66O1PtnLpmiRNKjacSF1cbXwlcgT+VHZKKc06YFUwuYYBIK8Z904xIO6fEMWjvb9loLS2qmBX
0QqZ6xyUeC8ni9pVEuVFJZ3VXhQPJVrv+zqy/+FlDog5jWzjpK0dg7fDzavw5hjUY9QYUFwmT5ti
oI8q4TMuFXW2ETsra7sSxSFuEMfAS345LUAXPixISq8pcs7/2ppFzb6vtfYxAOtRHyM1kFDNadH7
RPjX550xk+pJjvIIG5wqMgMUBocC1WmcNxugmJURbjwNK6EwwTZNSa5Tg6dusfCTY6MMpGJUoWnp
jzwsz3zgcj8a5seokHF+6J/V2TirqTbGXfsCb8ddfIFJknS5LwykPGX7RHB0tJLm5OB8cHs7r08P
ExgePcLDJZU4r8cqCdRa9orMmMJdM9pB5OKXpkinsQmTaB/4NGJaU5u6nao1qezWwEq2dvfaoZpD
4f/9inmbvNluKPbn5hgm+d0UmY20U6VR+WwlofOp7CukEkzJ6Qcvlkc0NmkIay+312DtIoFtw8PC
obYoElyOHuYUHkpEvO5MGb6ZEYwFDVVfnHxgEjvh5C/45ukbO39t489055kQD8ltue7gQ8fWshI8
dqdpfIkZfTdawZYP99qtAQhEcUhN0bNb1pUbB/mH2hfW2ZYeuuBVzq1DhTGGX26Vltd2K4eYGgt8
G/oLiwBKiSdJK1rMuwh/cEyKd3Fj7huxldOv7RNyUhyAABIy3OK9hP2C0qhlj2ecnT9DW/2EB9+f
NBy/WdH0lKuN53RbCjJrQ5LZw4SgbaNdyQChE6PFiha2XlRF0we5r/x/Mh/bzQTPw3vbEc4/iZmF
e83x5f+wRWxwJhRtZtGJ5bZECdHwE4leUdVW5UGxEusuqx17Y5TV+dGz+dfyi97X4ss5aYLtd1Ho
mEQZd3r4WueHQpKPow/191sJEej2WVvbKJDblNkrCi3uZQHDVCuhylMn7mokYp8KsqJdr4vWHZPU
+HJ7qJUjRvWCChAMBMZbDiXSiMfUAReEn7q+92FwnSxbNjdyoZUJzTUSOl7geDVliSPJ1AR960CJ
7jRR2a+TmUWuHDfRRykxxvev3duhlmigSUknofmp5Nl9aJ3kUbP2WPL1D8HUbmV4G7OyFgetTbn6
tSkKPEhHO13Hnhvv1CD9D0q0FzNaBKVqPzaJDX3Zy0WQfehhIX5CgV3dF3q+RQVb2w0InQD+JxkG
mruIFrtoSirMQ1EWotUgY9+Efej+9oZbK7XMAu3/YhQRTr86S1VRggWMfa9HcK8+D7nq/w7wzEnc
VB9pDk22MjUPAzST8BwomaS5aLZRi40HqS8RzCn1r0pQGrj5Yl+6tdYrr5wFLIDUEwQ2pZD5k795
Y5N20LOygxHZakiOnrTEjD9JMcnupET2tFPKWGkPDm6l/cayrIQY5InU8mbc93VyzZnparBKKQXS
4THCvkJzxENamWe96L8IHwOupNynlna8/TVW3j44LDP4kaiCWuZiC09CL0q7wlpQoOV6ShsxfarL
dtrZaq/v66aKN0rfa0eGyiwueGhXUfheXKRj19a+orWB12KY2GTfSrg7fvbt/ZOiLkqjk5sNXd5F
NErHRtXjiia7SJAblyc36TBsTndkcxuXzVqvaqYEUzgEFkEpYTmfIOp1vy/9czaq+Y9WhnLvpg5u
DTgNNJ5p+tZZVoP6Q2SE4lhmjfNgtc1m3rN2bFEDhqYBDIRy8OJXOKIdOWeK4uEBcRBTc5/pyvfb
a7o6BFUmIPg2pi3LRsHQ9Z2VdUXhdYENf1e+GyXl/dUSkJMUs3nPQX0sU1VEsSKsCPhsDsYDYBao
9/6syBad7kdR/b09nZV9iOMjtBKgfw6IycU5LzF3wDsGgdqUZ9xM85MwlCcS6I3jtbJqNlUsGDTg
IsiEF8NMI4Z5KL9nhFz9z7ZPXwLH2tiCKyf4Yoj5z9/cWFhnKGTStXPuiIReg6rB3YLL3dfxlqe9
eciSUNqShlufFtRkbKmAEy+DhlJK1UIuq9KjTG66Sl2gEIR81Ps/EV04kxbZnM4vw1i1CnUpV3H0
M43ylLTWo2yUj7Jafr09jLpy5c/NTpoLXErXrXa010u56RwKxL0Z915V7p0mwP1dm8p7J6r3iSqU
V1+Bang/lokbh3/zqYA3Uut4mMDcRs1VlqyvYig15Fx8BaNcfcj98F62wEKcZKH7qqvi0YK0jKVK
e6sqe2nXTHWpH5MabayvlZ8KzIvMJnEhOajt+fYM13bIrJEPqAmNx6s+VVAZtmiRFfAMElMpK912
/OhUrz6f7vZA6tpI4J/noXg7rxTBKy31yzAqu3Pe+s+WIlxdILoVZkeyZKaWus3UHWwrumfuuyn6
Xjq/pfx3L0enssyPWfwLS1GItjH0ZukQZJi7+YPblM1LG4X34/Q1qJOjHAYbG21lN4Nqmym4UCyv
tfGTpjd9p5G4qbm8i2H6gp3gj9srs9bxnR93WPZzj+kqx8QnFbSgVTqejFGcGyYYKEo9Jcwp7wK3
Ls16pyoDHu7ZUN9hwFgdfCWKv1YVulu3f8nKbuedp2EIGRgDlGUtSdJyfbDY7ucBSRo9VY5x+RMr
sN3Ua64kNugVK7csIrezwjJit1ROltFF32ZlkHe9l1nVA+LEdxrGn+V/4eVhMcamY2bUUpcPRzY1
LQ5YDWzfRMsflcqQP7XK1ouxkgIC+KY3yBOIhO9y4RozzqKobK1zaD7TIEFLq90V5c+++kAn9BA7
Wzng2odCgh5FBoCC0EgXb3ovlZjjhNXktaKAmlNgtH3H2etbNxKhCafBKqVvBVY7p9sbZOUMO8xu
7tVDBbySiSnGCZp9TvPcSNt72gji2FWWOIsxK3d5MWy9kGtbZDYqoR1DueLKPsGpJRsd9cE558Wr
D401UwsUrJqN0GJ1FFCDREf/kpsXG3EcRIv5ELYngakVh0Gv29PIA3OHwuKWCsna+qFPRKuW7TL3
ky/f4zEphy4qa/ykq9cg/aMU36YkcGmcbRzktSlBvKPPQ6EAd415/7x598swyKeq1NEtjUdsu/4Y
/bPAl/f9m8GBT8aOoIFgLeMXpC8RZ5wBvqrWKh8HBzZjLVloXDSj/3OIRXu4Pd7apOi+0//jSSYO
XOSfkhUVutShv+qE48OUyLuolc9RF23s8dVhOCwsH46oRLOXa+d3bYhkIgA+v05c0BOQdaYDSd/t
yayQ3tBe5a6g+wKGDMjT5TAoetedhXOpF6OKtcMga9eF+V6O419ZkX4JtCbcYad7KIr2bATlQyBZ
nzDr/Xv7V1zvR34EMDbaiZR5rlDNneilwS41VHFiX7hDipFFBPgmOGCmvFGNXx+KUhzvCzIFy7zL
6vCusXsz8mKBdYb1MSmbnR28hlN6vD2n6+/HnIgwQN+AfL/KuqSoicwi60uvqptvipS+lH3+LQqz
l9vDXAcGFAJAkyJADyzgCtY8aoNlxQ1mWnUu0kMHQHyv+/oWXdheWzYAPEDrsRi+Tq3UUTijVAXp
XZ0ECEgHci5Fpxi63GucVYSNcgWDk07aVFI160b8HUOjsi1XxtwpgyHZ9gGijslHoIzDYywJdA3K
AInQbNDFByPIsOgOM2FDSMmnYIdMrhhco4Yj74oG36tdpKDCiElk8dkHX/BzsCstOUpS2n3Q4Tnp
aBYiAeNKplD3ovezY9r3YbyH6JJouyI2imGvizFRXEhkwy/DruVvSSo1hts7Mm4YfTjF5S6MWuO7
1BnB7xI5YsIN1QcQNYGz/o38WYWBvFKohevw8EhPOO+m9l7BUhp/jaSqwQUmrY5veVYhJ2aDZw/c
pJ2ST0bbcIAbS8FATpbDVnMr2AnhMR4Aiu+DFCLirhd9/0HCUnY4cGdLPs56vo7kci2sZKePYwko
2fYNwbM62tOxQTgRlJqaqg9jH/bWTocoVd/XDtzVso/zxG31hugViS4C0QZv3mbXyU0fnGtMzxQP
OUnpZ1gV0YAivG6AW6xL649RKC0O6K226VW8dhSQWkMaRAYhCQDk8o6hYBVF+L0hwA8qNJGqvY6t
uSlvgc3W9ihgDjLgOc66wuSKrs9qGbUJb6zl/j4c9I5WW+zpat6fZmusjYN3HWyh2kIVAKs0HMWu
UCCTo8FWHgJQLcZsBagafvzM31ae4kAtGtcWSOQ1UqF9V7XY/lRNRX1ma7YJ92mod67dmQ1Wkg0o
e7dJOvKqfuwa7Owpb/8q6k4rXQVSau9it10c41zDLK+L5WzfqZAcG5301h0sMY6uhpDNfdNWhrZ3
nG6KZ+cFhAlAr3BSs0bvOtcaozpyC/CcPyqhSI5rZ8mcsZjdfRtM7M+YusC3oAC1uovLTP7c2oX1
YIZOdkfcP0knMLJWdyQ9sGOXH44cbFBbPacjsMgV4qGatvqZK8tLs4Teu2IAsoYGcrlp0AshKUyx
/i3iF3zo8inZ2yHF+HxHz6beCr5WrtHZ8A4k1Nw6RfHhcrQoigy8au3QK+ThgdB5l/4HxppyMcQ8
4TfBUDiMZRlnauyVWe2G0EOt+q9QftlcFLd35trKmYCTSKVtBdPh+Ti+GQggHt6HNkr0eOse2iTM
3UGjV4jX7T+6qD+Q4eHANdRb8Nl5iS5RHFQXQc3aOicdWsBiCSW1tTmCTQcTwHCt/mOKRoKwRhdF
pzJtDrfnuHKlkA1b8H5nm5IrUnwfimGqs8o6+zjdQXN4rrAQRj+221JUXNkY7AkCMOISQtllTbGu
8MTsAtU4B738YAzWky69n4fHviDCA2Q9Bz/LymjdjWkNMqPyAqziyZ52tXakTX+y6tcKk93bC7c2
H55wSlXUkTBHWnwlrAuCQM0c+Ce688Gs8w8F/Y3bQ6x9G0r1XMFkGHOl5XL/TWaDtG1pjJ7TpsEO
K83g0Dvo7Mepk25cwmtDGXNPnPHsWZf+cqhIlyPTTn3/7EQdRA8qV4BTy70l1y+357SyuVGrBjgy
43ZsasyXAyGX3CMTnwI7NdU/Xa6ek3Q6UCl7TiJsZXv/0+3hVualUQ6T/5XTsq+iOjMOjSyyGxBR
2pQdkrbz7zNjUPZYkG7laCuvpkbmxPqB8QI3uZiZXIZOhAOufbZqewdR6Ekp7b2aIfEadz9vz2pt
KHYcukQq+q54H14uojUJG7f5wZwd14N9CUvdy3Jp2qemHe4mR99SO1gZb+YuaOC74A5weC/Hw+d4
lMe6ArFWab6XNrzNwEKboxIG4b6X4i2c68rZmtEZMKwJda7TatnUZPSyTbhHfXPyM3EU8fsJcpxc
2aDBQc0FlcVF5m6nYjamGVRP0jFUEdleb+2NgthKv+hyDPVy2cogG5KKhpHXN6YGkL0lcjDCP8Q3
A4H/WD6UcZw89g4GmWmjK/9QoxFbYIaV8wb1c67xcAZg2C7m2RiYMxmS4ngFQgqnIrEGFy4foPcC
w2Y975ARKyBQb5Dm5uti8YSBeKFwhmU9Ac31dZJQ0SSyOo/5oHlyP5pWQQJihM2xFWk/IlydVI7L
Hd7VbiKLJn7E5qvfckRZS8oxfUOxk23L517KIGfYdBpjUptepA29f6jReoTUpQfFKZ8954LAH/U7
H8PJ7lAJezibQh412MbD0Lq9aDTbbUXnKBtPh7JyK/G2c6dzfOmOLs9v3VaYhlqRuHPMOjhLffbq
29aPcTCGs+/A9LdRG9xVbVaQ3GkvdS91D1WChslA38mVS9PYpWr6B1nMeuOXbf2w+WC+iXiksZeJ
wbHmk4cfMvljVv2Qxm+3L6+tMRb3ZIB7kib5Nh6qWf04qsgqy+WhDLX97WHW7qy3azz/+ZupVCKq
x0EN8L7sJ/+DSISaohWnI7UcpmJfKVa6wSJcG3DWGiReJLO/Et2hFVdIgTbSiK7lP2EKNN83DshT
d64alBsPwNoaUmoiYiNso6y1uJCpF5jJNKLbbDrNFBz1iPLSnVL0Q7QLM9NKNiqqa/cxlWma7MQ6
1905NHeEIXd271lSdZoccUw6fyMAWR2CPAVtA4q2KHVcfq5Qb7VQCjuUuXzD+I5E1fShUZ0t+aC1
daNA8L9RltaTWmQFlVx1sBpA4u2sLKru/SIyHjQ1GTaCt7XtgHQvtR6yHAS3F58I8+Fe7YPR9vQx
lu8dM7ee7Mb60Wkx1YNCC73b233txoVALM90HmCjyyvFL4MyVNowuWuMxO/3OVxvLRCpW3XOfT1Z
UuLq8PJe7EqpHwxDmrbo2Ksri8sbkEoK4dQ/L78f9sylqoWoQA1WEb6GiqSC3I+Vh97Xv96e6epO
eTPS4mCDJhJBm5itJ6XZU5antGSyjedra4jFt7OUflZgRT0/kuq96oP5Hqz/MAtIKXRdSFgIcxb7
fbBbIXQJU3PbCR8Dwz5IJJO3F2ptSxBnq6iSOBRXlk2lGAUASytEepfK5oylbcbTNGUfm6Ydf2iR
9sMqZPk4AOFDlGeKNpZwbfvP1M8ZbDhHxIv56cGg1spkCy9M1bbZl06Sx7skzCb75ExBBjXGFMX7
J0xbkPgUfWWiumX+p/QpFgFNp3iUhMLGNRssS1M7ng5RiJR14OOoGSG/cSodmbc02ox6VuZsUMqC
TEflg+rpIiwP/L5BAgx0hiHy5z6Jf4jAvw9N51NlA2y7/XFXzpvBUwPfbCato51yed4K2iqRite3
lzmlczSctkfmtiS7oSh/uj3UymkwSGzgL89tuyvYGCaAkzYk9Xg2OnRgx8T5BpE7PN4eZD5Si4iR
i5/iJoxsbuhlnEpB00wnucGAUMIa0h2HiKZJbeXaqSlLK9oZKf/rrrfTaas/tHJMLkZWL1dySFIt
KfQsuuu6OjtIfqaeqqTU77Uuyo95ieNIIDea5oZRgnWZ1m5Zdax9SZ48+DMsMS3g5a5p1GAMVTO8
m7TOesgADsb4C+RW446EpxvB19q3BPkAgVDhfCDXfjnZirC0jYIy9mJL+S2i0HZ9Q9kY42pB+YTk
EBQteIwoJSwmZPSBapYdHt2W+keJj4H8TS8ew+xT1/0u0Zi2g3EjdrjaOww4p8NIMHEgSPcvJ5WI
ropzc8i8pqaJEBmO6wB8V31Ld+1oOPX4qN7erFefjDI1tRJ4BLP5ydXhA87TOiDYcJTOw4dEK7+a
nXOsxvFwe5irj8Uw+GSTu/FCIOe4+FgWFnAjRHNxN/Z6ejblQn4oLGkrcvg3Erk4enPRfe4p0Jan
yLk8eqNCMUFUQ+P1QENG57WvxVGC72eoH8kdd0ogPcCWPNr9MfSH+9Iqz3Gb7uz00YbKNnbdodxU
1b3+oqwuVTUqrzwdV63hpo01o839xtMa7BzyFyt4UnQgGFEPduX77VVe+5iUC2du/7zQy5dqlCa/
QdvD8lAHPowIQnzOYBe8WDkAofePxMHjbMyUEFAsl/tUktrY6JQGXdQR6Qfcqv7aZVX/iOx+y7H7
GnfNNyXmgnZHMR76/rzAb7IfigtWKCQluRsqTIcoDeRHJ9CiPdCo3LV7WXcLH7Ppumr7f2ifPORj
tleL5KDINBzjbivuXtvJFFn4krPoIVTVy5+TFEKT+qBpvKmT76kMPtBJ3Ei/rnP9ecqU+jTS/Vlt
Y7G6Octh0OKL7qRKQjQcvwjV9SunerL6unk2Sq04oxQpPQ7GLHbdC5RekHqNqKsa85xNfQMRsDbn
OUej1I2IGpvrcs5hoVNYKGLCr1Krv2u1yKWdb8vxFh3n+rpF+YtCNDStedrLte1LNRJqnc8+KGp+
zlWw1r4V9aeOV+WYCts+iyIt72kg64AdG3mjynUV9KADNqM3oLAwyau6fjdGKOsUduTJcXAMU5O6
ReqG6ddUbESUK+cUgvMsKAK+ViXGulzPNNQkxEE1/yxSu/peJlAGvrajKJ5qRW2Gz7eP6sqs2Kgz
VtigCwop7XKwxpSzNB3S1kv8R6v5bhTfB0C2YfDlPwwzK/BA/wE4sjymTm8PUVyKFsKucRAIbAQB
yDzy07HdSOGvka+w+dmEKo1drBivvpMaNX44iAkivBkM9R6KHw51+OLl036wIit1kWzu71s5pV7J
fpK+RXYbTfsgbhSPgrM0uNYUdd0e7LsTPRpO1rPPUj9VXbu0Q4e7WZq+FUM6PKmxpg9u3gz5BztN
ql+yLQ14keS27eYld42ctdpn5I3ER7XUAmV/e0lXjp3KgQPxOCOJr2rjnaV2uYbD1dnIi+bQJ6LG
AlBslfBWNqOqQY7kUZ5tVpYxTqbEZaEm4eQpYXh2huLB939Omnq4PZe1UXgA+YctT6S/3IX0eUAi
apJXYEH2ODS98g3lTPskqI1vDLWybLO+PHuQyxPe1mKodqg6KctHUFL5+CFo2zMaYRsVkZWLigYj
uAKSJETblimLOnVBramThCdwnhwCGxOJVGt114qcag9wNLnvJis+ED6qp07d9E+0ObKLMAeYEpjv
Gaw3i9ZdHumpbMET+FKAj1yrugoQgKNZotPRgtV58DvVOaSFgdYFO34jPl1bW2rwyMWiP3wNe+zl
yjezpqB9QpBl+tHJD7dEGtYmN+t9UzoDwUQOfDk5tbQLbQr7ztPSztWzfidsvLIDN086t9SHQ11t
EU9X9uZMu6d/QnzKoi6WU3dyHEE6aAGOUI8AZBoX+eJSGr/fPgJrE6NBPXPNYW9cFTHMuLLRip2E
J7LiibJjfdA1e9xFRZYfyAylvTPWzadhSrfQkGvzI1QBrjEzYKCJXa5oG5icvjQngmqb8ktbq9lO
aVvrWMUJWPXbk5y/znJrzt8NmTAdG8/lE94N2dQp5Wh5lp89GODTP4WQehu3rxPJTczI2gvJyL7e
HnR1gsTX4NThggLdvpxg0NZ2L7XW/PaYz34W/pba1jWsaiMMWhmGp41Kl0G341pmzcDfJKjVFCnm
qJ7wlg7+lL1xKqV3S+PScaVsTOoJ9pyMYZEEdn2eSnZQ+JB8mvRvEcf2dCfaNq9dU+7T/pBVth5u
vDUrm5OIk5gT9sN8vJdLOGjqoA4DRdcOBcWhzsy901u0+Sy5+gXZV9kFMXZxmsj8P+/9eKikALOh
s8e/r1NDUNYWyHDL8+Nk+NSjLPq1pYbg7BspN8aN2sz1J5wlWbgxub4IwJYXtx6W5mRVcLWKKrvX
tFh3y67eF6Hz7f2TmmVsiE5msO5yR46wJRLdqpxzXKi4RVcfUuBRcR1trN1KcjTXCeZglSuT2Hzx
2QqRFH1eIeXRNQLDiUQJs49SldRfuOuoHgKGzLwijQPlwU7a9iTCvvybN7n4CrDJVt0iAwm2a3KD
rvHtBbiOOucfRk3YmWWXuQsuj2QOVDquA0xrmjE8dkbxIpndLurNvTIZ746mZ16mNWNQ6VldZUvw
21usyxTrnEdV8Cz8pjhxF3RupHXKu7UsTMZiSkyKy/nqcSrtpnFMKdC9THlNy9910rhRmu3hk7np
GLrEku9+cGG5zkpyGCeusI7jpK6kUQ0DT8zWgYExHND3/Hn7W60civleQwpw1tq5KhuoRhI56mRN
3pRMnj3Ju8apvCzYcn1eGcagGkp2BSt4hiZfbomeUCHolA4yQ20+qkax7xPrU6VtgVfWh7FhLM3K
Yld1QZQVKPCGo3SeAMdKjdjl+q+22iqArOxvStZg29jkpIxXpU4t6RsjihBCArcK78nK7YOhSy7o
/I0XdW0kCIsw4GYO6xWm1EyNIYPAJ3tpZeiu0uIAr/TaQ1jhQJAAnr29F64DPLo4DIL7OPTMK9Kd
0hHitTwUdBts7YPok+h56oCv3B7lOkpglDkGsrmCr9sbtdmUip8I/L9l6UdFnL2XK7s8BJHtf86d
8R+d+3NjyLVlJBugrc06zsTJy92Xjokg3IEuqYs7xQyOAruIRHOFLW2s4Mr+I8kBF0YkuQJSdaj3
t/6YaWcqJEccgO7KGu3FeMvjZOVDUY3BxxFhmxXQnlmITPSCL2NPxVETyt4et1A/1zGBPeNsKHVR
wUQAZhGJt04gm6g44hrcYaWaJPeWVE+7YrIOom5iVCX1PfD/jXLF9fJxmuw5EQUtOC/g5XdqKxDr
dq7EII3CZ5WcKgwLr823fOOumY3/9nfh2nMfocOyDFSlSKbQlHW478A8OEimiQsGJeXHQaifuKnG
naFG6r5sdBxNZHOXJ238WOXN++vvtEvIv4EWETaTU11O12xso0JVNziWSYN7MQCbvS/H5VEepy3o
28rKsqY0FngsqZssq06NU8pFYxZQhc0m3QvTiA4lacGnOtfHjSf5anNyhaBLRARAuAxzdLFzDG2Q
sm4okztD6fRfctq1k5vHzbCl13Y1JcYhE54lGbjpr56UMc+yfhrlyhvH7rFrvkqZPYP8N0701dUx
j6IB4SOK4Npa5k+DUdZDDQ3PUwcY45DOfqtT+WnUhwdH37LIXJ0RVvTUt+g40Xe63A95qLRUShA2
B2xeenFZS+78NO/1Ln23Ri3T4lyjQTTDpq9ixzwekyxvSQtrOes+5zSmds4Yhs/IEw7vjQYZihuf
uiAPJtnTPOs3NfzKyeW89HmT5dloN4kP0GYAvIMC5kRspfNrn4tYEPg0G50sarH54gDAZT2W4zlL
/4+y61iOG9ayX8Qq5rBl6NzKsmRvWLItgwSJRBAEyK+f07OaZ7uea7YuS60mEe4994TsEUaWPwZH
3+c8fIrIv6Ryf1vnt3hi2AlAy/hHO5EsHCXTBolAsqWkpJF+hCHv/7cCxLPDGYwNhef3p+VDsa0s
t23aHjti7XVcpuG+gILqH9fjX9Yd5M54x7fl8OdxKGSgOKQdy2FaZQMxLWTsus7sv7C5P4mkoKhi
bgR8Dr0miunfrmGlEh8WORR5ncImay0npz7gaqrBcpcrKIHRNHmqnHibdbt+yuZv0WC02HvDjJi9
/16E/OUro4QDxQhmllAq/z6THFQKD5QBJnxeHB7YWscr9F7rv8CXv6xGfAp2c5RChg248D+XvhvU
zAQPyAlufF45UHxT7O/lAF6RLv3JDx7/+7f66+eBNwLhK5Iv/+DusTxaQqZwaRe9J8ptbU8c6dKu
U0Hlb/8q6f+y/jGLwqgV5eKtB/1tq6FDXxTM/c0x2GDztQkMohLuvvz3b/S39wQJ6G08HQF8+X0/
p6abGHLQvKOXb9sVDrhQiXU+OM58anGK/OPD/tc66D8QLKzQ20GPxK8E3rfJb9+pMMXiDLlJxlak
1I9uraYCat6xV6pGBE7cpDiUdyPtjyvGuWG/fdmUGKpusNAZOiQG5naqRCGOSaGOM0n2+KR6thBz
sah7MMJkzeJEV+c8IlXaD/ywBS0pp1Z/jvHIKyI6XmUJ+TQ29l/VyN4TlSV7PckvMkh/JGv+iQrq
NTLTyUlz13Xq6OIlL8M5tqXtulNS2B3v2oasyL0IRy1K1okPT7XATy3xKyVJ3UULtIQs5yWmUw/I
y6bHeVFs10J2C2Qr2q7ToFzlIsw5h/4X78OPeCIf4xqN+1xOLzRPJwgqR7h6+tMejo70RxtFrxQZ
XI0EK6tRBmZ2W6QqPiw/ti3BNE/tUT/RSuUx5kJbA4bTA9ifD/kEm5mUf/a8sOUgzafOEBcxiKim
ec4qEbITJjxj2c/2IQXfNefpFywBhMD03u1a3A0C+VREHdpIH203g1YMFSZsH2sgWXvqdWdM4Jsp
iyq/gEUHsLMmZ13TSfbUb3nVjeyLW+L3diGXrQ+fVSg/fAxbEdvpPWzbsJ/IBp75uDde8bgG/k88
qxH6Op+XLiHniLpzzr2ThoOD121whx2/a1gOjJs5tAH4cIy6sljxQYhev4jE1GOqf6n2PRqD1w4R
IX7Y3a9jfpo3iMzcvO/7rOKE170k6PYC+tnx6DHeslJ7PqvAAv+OnD9YI0pMerfkyW5iKMkE/oaa
HsSQn6J+eummpY4L+lVNyVMwQ0uaTs8Yml7llCGcGczskH1b3byLJ+C/g+a7fuQ7uNYcYZB8BUPq
W7T6X0i3HQLq/1gWdt+H8uD7ZJ+O/r7o48byfMejvPFtf8DkvmrT9Diz6QWK1F/ZsmYVphGQU0SI
YxbzIR/1j8yKPXdblVoEaWbwlyl0Ua/sB8I7Lt6aX4lcvFJTGNWswbB3hfzus3E/T+HTEnlnTBab
DgLaulh8VkMUqSuoSe5X4Z8twhVLPUCrmwSc1bFibs8j3MYshop2sHKsN8W9GnG5Q5kqH/LHLn6l
MPSqUar0DRsLOPSPCCTG3GSpWi6nMxUMXwETJB66qpXLPpvnkkMHifyO4+g9Drk2BxCgMOZZg3i3
IkZqn1G+b/0tvou8bKxhdvfC8uwH7nPknEfSlRr+aG58W5nH6s6KsAae63YtiGGIocybGeEZCKXZ
FR0EwzzSb9BHV0hZfdWzU2Wrs5fYa386kndlFKjXXGlQAlT/zNS4H1NyCbK5Wmn8qCM1NkMb/cSE
9OuGJM8xMweUzuUkisr54Tc7bx/BkDYgVj2rNozLcQtPQBHD+5CrsIwh7y9jmuCpLezUimHHN07K
xSTRfRDhEbQ5gMxCP2YwvDB0rMKBnkXwDYP1JlTtB7gmIQ7MvLHBivUS6ByijDm5m2x+9YYEvtHx
C0mlqKaIR6VFYsqaFveOxy8x1KggW0FWGpmaBOab5l0prHoeNvGyFVBuxxFk48EDtvZ7my0l13nD
DLkLJyyreLnw5LMPNnXyBu9DBOFBeNNXIZNrb6C8Tdx5WNZfsehgdNbRX9k0vrAl63cImB3h9NvK
JtYCqL6nDyqLyyU39zkf6hVOPu1iv04khCdbhl1HDf1E81oSkNsgEd0vPmTgvKCfgJaHUwfX9NEb
LwWfq8EkR1DiHqZ5m3eUI1V143AVHidSRq3/sGEx39u18KokmSU4xsH95iE2RrZIpwjdLlgEfJnC
CgbJVUzloUvMWaZ6qCFgerNTfvD87Vqky6M2U4lX+pJPGa/YMn3phgkKdCtgQQhRRuLgSYb65Iih
3usgs1qC3tUnSCYW2Q27vO0JhqF9MTBRUys/6NhVidyGEkYIdZjO9eT5CthmfNYOCVxqqA0fjrag
F5j+VW7I4N+ffmqGWyw0rqg4MvBKvyXnAV4vFU/CF+Jwpa3jXZzNHhhtoPl7KIO0+GAhwp2Ry3Hi
nbkTAZkrmckXXaRNnuhjCBNmlpmdy/z7BDp5SGTVc5JOT4NI6wxJYzHS7krtq09icUPoidWbk42C
2qSNhr4KZPEEbycK3LS9p4peUmga7IxNP2/nlmZfvNarw0zUgeqvXetdMguFfB8eAf++Q77yk61u
j+7vSyDTo0cEL2OI5zPfQTovFmB984ek/VSKENIXSt6jNccQjwJxVKqcYwNf0uU19XgG9k7y1MMy
P/BJWmXUg2ETD+Y6ltFQciXjk+jCxrTDRc9gLkzDyfZ0KpeW/0DIzaewfKs3FszltsxoBCxce8SM
zHmc83BeQr5s/OKD6iagnKtSr+ufIqQYv8Mf9R/F5R+IEGojqBqQ7QXrm1sO338Ws61lSz7aYkbK
Aa/cmtQJDGPgyNAEkKYzJD6t/wq0+lvxB/kchA4Q7KEE/L1fIJhcBvnWAwIqqnWlb6NIcR17/6D+
/DlIyUBNwKQJIwtgQX8IVH3dWq/XxB1nRSpNPkExugRElsZ1pekgQtjKYXtGRE3ZmiOP2W4m7ut/
Lz1vX+W3whNe0WiOUbwDuP698FwRD+g25xcHjdSsMpeu2ijyeQTiecL1Pvc3hrPH/2zlv/D/P/lm
+PJgmgCKRYzWzVnmP19rIAcYJM3rdrQpKha//0zmWFUFkde1Xe4KPTfTpHZamke3pife+rXf/mvo
+ZeldZMcAYu44X5/6OwCkdgePB5yijIFwmbrr6h+0h8p9krjo0JGeFrg1RPj4e6/P/a/9DCwh8RU
B4aKN9rtbysMsy9UxW1CAf/BO7VUqGUf+ebaf8lK/tKYgcIDH3IYmN367N8awQ72zouv5+y45mAa
LWMRV9LL1BkOe/ccCcr/CEv+y8ZBkNStx8aKwlD3tyGyyvwusZ7Feed8lDVRO4Dzujn4igj1D4Ti
TywVwxYQ2W5SYaQXAnX5z/XjBn8rCOPxUYjlDPwRR9pXE+nawnZk4PG5C75aw+CRRRpu/kGW/Mv3
xGKBuUeCmfyfwStjvqplCTQ9wvK3TMO1sgj9VR75B4KF3xT+uT//7yf9/gLRaxbeJsPoaHk8n6lq
p5qymXyTYpne1s2t236Yx/A7ggqgxEQncs+SfJvKUKJRwuCGuyq9mbfMRKuXDjnhfil8ph7kgmuq
L9IR5Ggq7hYDRQLwTLQAnMOdMl+NkOBPgMtjNOv31h/jIwLEk1LEQ7HL1jCWZW8tgjhcejG9ZD9Y
57xKB/gxlibzqx5NtDVKJ3DYj5cBAYUQgl5nEyc4YdCCIN11qKJlwp0KorItt5T1b3BsdZtsAp4L
i46tbbP5ZVKe3WUs9UTThwrqgiJHVnlMcanPXQFL3GJufdQRq9hBfTG9Y8vyZ+HHiL6F1Y4Ndsma
9TjFlFGmjBM2aFRQU7qUkyJ5v1vosEb7bpsnmEvpIc9qbnnADg4a1l9DItNHeCzD/kfM0t6ladyD
naDwoPEYkTRYxUEC6i9MQvTZm6duqeGR2u1XEmReNWImfhcOBHTZIBvIodNt9F4ooIJwlozIY+vx
rbhZXcXXDWFSYNsnKPJrKETSj6W4ZdAiUzqaDwycqu6oHW/3lIjkNmMMc3TNNKTNDKNnto8diZ95
1rIn2IqvB7R+WjYrLpzPFkcLKbEtxYwk4MGdtaSzLD27jt+RaL5A12TRoBbORRUySugPjJohi2Vd
Mr+n3AzXyLD51QNQ8KU34fyWG+xl1BHMRwBfPJqy6ApxF6sJrkdLNndASWQfHYsMbSk1/dz0xCU7
T9twKj24Vdab8NFjLEsGN5AMc8vNUK9cJz/akYTESIqY1M82XIpXlg3yMTLOfzMtOj8NXdwhduk2
g1i/kZ9tryLeJHIOVeXTZWJVWiie7TpThD9YpkGpjIdInjXJ5/vRJUgBa/NtKcnordXqd58wHOh3
MotQfaVdkO0DVEGiskXKDks8xo+TdNE3020o0DKz6VJmun8TyRbLJoKL1FRFHh/ziiWFJ0tBxigs
Mzb1h3yaxTMNJgegUabd0S6U3q2FT8QtOWm7k3EEVVwc0/U6sW7AFY8J7E5lOvkCgmLyPRa+vIu4
nWFUMc/dOzJKYAa66T57bdtw4qUJxdbukymmPhpMpJ3UqBSRwDZPLHzIMWbJd6BSwjd51nIZd+vQ
onKLtR0FvJ0RVDbCVG1XZFwfvTC2r52YORqBIciajab+T4Mg0Q+wGB2CFTsEHZZuMWAbAU3QBOhG
mh+JitNy6/K+EjkKIwU5x0+DVItrkHrIDswMeUZWIiJ6oaAjO38Kx5dxHtK9FyH/L8OqfOhEyu7C
SOrHPvLhIBWk/JVLO+5iBMG/WczyHxJe8KuVedQIlqc1fMbDyjptTtiNBo5WcICtIVF+hytQ9uC0
XVAyeRkO+8ROois3HmP/hN7yloxrsAOnF4W87Ni+F/olhs/wPvXXVJTwKGdy72ZpLikTYQemWKGf
o5Al+F5LX0dqsQzJdToAxDPJCIV07Ks3kBxlcaEsGT5p0afi3AYue0fqpibo2Z2+W3XgrtCyUWRx
AkTWYW9xDY5wmLv0EaIQrCRo+X3YEYbRHNWYafX3ggRfu0XCh5uFQ7EfQsJ2ggPKLWeAZfJEw2k6
+cpxU1LIhmoXk+HJFco9A5/Mrtm6whRpRbTEBTgLtHqxipPSLzR8S40g+ySbMyTvqbT9vi5SvXpG
RI0cYMtjgtWD3VIINic6HvscpEu2L5aZviPdhOMhKZmWeBfxfUHauCsD5rWAlhfAjPbmQJskpH+A
fpY0AlHWOxb7+lMWDG5h6eSZfh8olVdSm26ncpbf+Sqb4VlC3JXB3qnEHeXXaeoBMLZE7bfZSz8Q
kgGDqWlI7wxECS/4Duo6C/02WvuWRMSdJxkXlTJtCNspDEh1CU9TvTRr5/tw+UkfZIy4snniopbc
IKHcwNO8gX7OO2FOAxCz8AjMcl1aez0AiCRGjglpJQhn/fI8IiWnAV+kOw4pj9hrPgyealwy4O4V
qYR5QN43TnB9AVu0JyWEFfllCOx4pxcdH2b868UsKT2vER0+1BZP8EwI4B6xCSCIBW+ncpMIgwsR
mb7DEhHVAPDoNOgsKbWw81FniFe82XAFr55jxJaS8LZBno4EvTixNSShUGC4nL2YleqnCcj7eZiD
6Z10NPGvXixjW3fb4ESl2478UrpTew1vKTSaRgZvk7MMzGta7Fg+iP3G+x/Kx9R7XTukAmHBIoKK
8Lxeo7VoRJbOr0MXyLiMAYMiZlfAah8oSugfcQl3utTZWty5CKHs/tS7Ci4y5NWH1VJaaku9vdQx
aRxEgnsigvhhGaGVqpeIfyyxvlLp8P28oOVvhRL4E0zYvYss6F5bj21FE+Y2auvYeMCgTfCIT2ZV
kCHKQOc5rFuMsnXh+wEwiwhBQsKNdepl896FVqN+4BHdRd6U7mweqguixEHJGUQQVBkT0QeO5+88
4WsVj67Abmqzh2mce4CMfVrD2BV8S5rNNyCHt/MODsTssR3aABR+c9PEdsVnzs1aw2lFPGwijH5t
q/SqIGoDWU6dr6qJW3NfdH0Aen8oVoS9w0gnW4JTiKoU51Eq4Tk+eNw/STVD3ws/H3EVIkr3CzYz
jtgYRkzo3IA/ZBvghWxTL0EwDCeZK3NRWEQoQ/oVC6gYeteW3dLDb84zslI443/J1ceO7smCZK9h
RfQcNRqkX9zMisX9pXAJkqnhNhyfurDVXykofTerQHkAPSOp527xXnKN4hZJCvHOFH12KswGR2xh
LOBH5KAhtUbLEi4w4Vcexcsp7XO/EhBk1NZk871VzDQ0awVwQBNecoxqHjH8ymtQS0iMewVWU5xj
XuBNa/cwMtTQcZ/DkW+E+2fvhSlrLExfjunQyiN4T1OVB1BNDKYr3A4CCHFp4VVbjzZOg8Pg0kJW
i8XaRmnWyXC3Zsn4a+qXdq6A7bCdipd5l+QShQHmZo9mmgJXelrrH8pq+448b/KGtWMbZ8SaVn7Y
Ri++DRiCnVUb7xyKlCvktznQczokpWQ9JgaT8bNvvrEZrkUvg/iv91HpWKXJUXg35+HW/0lhX16K
lo9Vgqp2ZzNBGh+r26AYCYxfcrLaeu053Ctz9y0LmD3NmFoEZYh9fsX7RPozzKxejNeN1xjhYXVG
pX0yLOCuJD04+6iJJdQhBJPpShJ/vEP6Of/O0mU8+W740hndw0ajy4pXEofkntIhhEZ4ZcFQ+TZ8
nAFFgec7MUwHQ2sukUGueKn4mpSLzF5z6QEE8jfT6Hgc1ubmOnPCiGGuhOL8k3BlmhYB3E+aguXt
I64PcPdwO4dJ+JDSNsWZAmwbx3z/jND0DDOMZL3eclpQ4E5m5w8j/1hVMH1xZqKN5w0gOrgCB+TE
YeMJrjo/BSH/mIdE7HBAboeot19ArgoQjFOoCquO7EAg2wN+LnZKmu85NGn10C+fgqHOnsk638l1
+pisVVVKqXkiSCOuLVMZmBXpsGvXwOWVKjz6Ax4M41sr+vYVnh3OVH1qfBj5DsKWzrsxPM3YTles
ounS9r7cL0HcliaxIPC7DDyKZgkhtxbzDBKRS+RrL3t2lt6WnKNtiyas22yAnWzSPawBQrOwzzNc
wjARQLmZNzyQ9JRQ7T0k2qa4jvHbmiHQ273kZIAZYAHbxrUf7iINFVCJ6dl0wTUW1hvx2spayF2r
NXdLPW6+OLCRxk0xAt9etfeZwkh9l8Ub3fleNOgKw5kCcrMu4NhxmA3MSkXXaEimA0bg2x3Cg/ul
FoKzkk3AiynySJqF+AiIznu0Zh6gXOeWJ1yG58VkU4U1675ExG9r0xLsD2M+c+Hte1QIdz6S0Xew
fNuqDNZ85TyvuAP14nAJJ33X5HD130OdpiGSSgJUS0haXICdvpgxVCheXcJPbWyXA22J+uizZP2R
o4w9FEaBKIbHVxrZt8/4i82ezzq/29iQVDCoTH61jAfH2Cve1Jj8EEO61Dah06ULOoP4OXgYjFLp
Q4Rfh94jGArUOcUDfBkcxpXsQv0xGVFnpOEVeFVXceXRy2w4m0oN/ttDsIXJj0yg1m9xVD4oH1Ug
DAUm2LNhNEMG8gDH1hEGtcn0rc+y7WFE3Qg2rT5pbFv4qPmRrSjPyYngkVxnrcAcuZ0UadhFGxqK
7EFCz/YFaDvw+1G2le7TAtu9dbuCDhx5mwj3YSTHmQ72cIPcyqByXk/Bwu5pGfW4jwGP8yPzEndK
V0X80rSG7IMQfcO45eEllfN9qLUt/UGLR048+9OTRO6GLFzqTZJXWIVOJ83g/Ew5++yc5NVShF/X
DWQNZPvwRmDEg2sKXrJGz33JBpSIsWjHM0iE17HAeYVM0nGXGbfVYw+fOuPatCwS4pUdvBpLZ1dY
+kMrUmDkgz5ZwH/wwcSpqSwUV+VS8PSMeiQ5KTM+rx3IcT0Psueb72yJOps/8lQuxyUQ52xLwwq5
PHDsb/WMGRcbGrgyoICW3lqbPmDA6dupAY3nwU2YAnRiQUh0wcdTPmy6CaYorMJNJ42KI9ytoQd6
O+v88wCFZslYvjagEwN1BmP1Tm5kAZ1/pjsNHKOGWUjW0B5TeTUTeQqSca6ZmrxjahwE4QmLKmvE
Yxsqt4/h49HgrEPPvFJSFQBmcG+G7y0yYstV0KQRxHtO2nWo6AhJI7QvCebXGLlMsLAtxzZ5TBYU
growUR3hxWG+sclz3s1FOfX+kw042u0QjyBROCZaSa6+gXVZ2/KX3PZIYmRZXFlvw5+dj0HjRgH9
0TjmZZpO7fcIeEGNNBm/XIAZVIXStNbebUATez7+eE1faBgDtkQpfvIHbL9QhWm9ptrVq4XxFwYx
/Q+aZ9MTpjKfq0rlBYRe+hpYll7SgcC07GYtRdzydUwYho79NlOO6aeHkbPF8HhbEcep+/F14hNm
utA/n1bQyS60o12JcdetlbXsPd9wtnlpG8JQGUf62SB5Z99FwTeA6sNVJJicBaQD71Cz+cJ6DLPL
dJn1Lp7n9NLPE+oY6MnqDo4mZQh9YBWu7U8vWIMShnLJhXojWntUI0Cr7BvAXFRjmYwRQtHP+gEE
qZ+b7zPQyaj3yAR94hO6RMxdvYvtN4nWC2NdDAzjK8gfOOCzdGvCMUExIIcZG44J2d5Lsik4qoxo
PTotnnEwt3c5WFefVORAZwYSwQPWgqUQT34IGogLLu2MdUhH4PzVMuW63DZ8kUFk8bmY0gQ6Mq8A
rjKhMqfTPOyJ8XUdkW2oAcU/mtR6Ry5xgKaJbTA0EmW/ifiaTAw5i0ukGRR9IQ5mB5jhosPuuNrE
q9LIyTpvV4ThLsSONU+mW1/otkMCSGSPpI4L3KdYNdo0efO1hFOdbkOvwp0yXtIbKyhpZ1J6iVfc
YgskLLpz/2ThLYYCGFfGoPhXLw66n1Bd37sONb/p9CcIVJ8EwMMRhZA+5vDV59UY2L4Z4+G14MQ2
S+HCfQ8NG0AgKitMTx+XdmW/RBZtl82q4G6e2w+HqNMGxRWtY13E78EE+sFqo7k2cfhzJPrqFUQg
UgE2JSSjH3rGw1pjAgfUhCOBd0vQ76xwHYRe/QBP7oc+inm5JhPGlVPu4gPtY1lNK6yRQ4w0Sthk
PfecnoKM9Ne+WJeDjkCSiERb9a2Fd0B4Azwt749Rh/8eT/qou9AeVFjc+PXL9KFHjPBnVdhzBkf/
voZwMdgXdIl2MgSZy6nMoKqd/eQOjQd7Jv97boGn8REuhlIwcqA6NrEn7+eAhiWCBCEKWmBC4YkC
F/WA6wva4+3MXIy32Huu6VY0HJiQfM9DEjawb3oab1kkbPQx3U1UD/9zE/KXxIEOCP997DpY2jQz
HG/LGwZQu5S1YPq0oh5zHGbZJrDmqDY1JSmpDGW0FvMQ3kMWuNQFxLEnZrb1q6Q8abRnoS/rMXmO
6YLU42J9D/FTNaCtuE4l0vs03cT3gGp9uQGT34KNf88xaaiymQbvBiObrKRIR2yiHJclcIOJ1EPL
4KduZwEyj7QlcGlGd3GXqJ9Q2qEgQUxeOW2jvRtEMu2UTced9iWQWTsWZ4iEvWYDdWdnQZotocJO
odEUvwgZcFCOBDL9MZnh/rT2sBhGeP1u7cewggjMnMc1G4BEW8zvIk3v8owGj4sK1V2Kt7Lf+iDc
hzLJz0GXB/dDLkQdCbXu4CSMAsT31JWC0THXuB23RzoAvwb/iO2I1h8LkMQL6Uh4n4pgG0sXTN2u
7frkCk9v1wCAH+/CeXI15nkcXBUokT3bu52JOdxxoIuqwwl8MV2ArpQtXValGnWnAwu5Ritq7wI5
R000kxYD+SWsM9VRUSKWJj3EK6ztBY8wWR+tWFbkERXBQSD88sAnj5YtbILrbbD8qApoxWF31J3F
tq472qn2GGj3c3MwE87HjR9AToK9RBJ1Z6hWLeqmmKFnQNoq1ZCpwphcAg0zBp0NmvFjS/zpzrZy
TSDJBZlmiIvp6o2FrNkC7oZhGf57t8yNCVS0R/r58BAsITCZQORgCSzoaJzANrG9XR/sbbSxqBwi
6dB8w3wuwO21zg3PYfA1IDP4nkaq28XUzIeNzwaZpeDjSKBZhkdoYJJO7MIVJZXHHS5xR5CbHSIn
T6o+vQsc/4hb4O6Rhzu9NLMB9YejixG668tgIy/Fan54aLebZQN8nDnvl57NB1gX7QkFavSUDCms
oxHjizoVeCYKESzuFPWi84oJUPdtxgWf0yqF2fm54OY5YLgIO9azajHqNWgnNFSJnevWtLrassI0
OQhMzz0FF8MFqbvyyA41VZEFNIJzc6G4Izzw2cELQuE24vPLaPZ+gZd7e8WsAKUQNAFm0DMHC2zI
VjbZgxVCV/AiXSuuuS3H/paSFY5yJ6NlPq/D7TTAqmhcjqMu0OIVD8SvWhwfsCoNXudlsTvRIo0B
8wJaY0K+3ZlgtE9JuCokgo4a/BKZgHpAx50ia9xkM3/R3vaTJN10Ji3+SLASUMeyPignrOhyJmYD
Uwe2JcL2Ky5Wj/dNB6T3OvURq2VExz1Z2qHyUq32c6vzUwjz2gqBpFFJMTndtaO/w6bH2SEwCBtG
ZBalbRzc523wdZ7VHdD3CAVyku2yKXveQtRkosMBA4u4oskMSgyoiMgRxqeiTocNL9UDlkVN8bpm
CGXJ+bzjE7gT8QoQY8IQjiIRuwHKDJvGSD2nGuxDtUFXv20YQuBN93uwKVWV9emn2QDBFqP3irEU
vE1j2K1kY7vWSJZjQCUDUymawdwfTDXqSXBrVodGrQ9RJoM79H10ZgGyqtg5kgYgMFyVR9dB/Z15
jxxDxavvbPqEn+lffeDAZcbB8x5WOR64A/ixKO8R7jZg9QbFl1i1rzRxH5KgdV1E7tVzD/eK0ujo
K6WRbTIP/korkmorFTv5jrPFf5rDfI+bwa8c2KC7HBHSX9oUdMaw2O6DkJm7IYqzIzx1HjRUh3VA
eh8bB0X7kuaP3MtIPbfuxbZL2yxszkBH7PIfMNsZmiEcfsLL+Q3ZhCCi8QVV4RouJVDMBAVLhxAJ
4bwP5Rj9ZCFEeZgr5Q9+sl5sKrrGJsTVOXyggbOk6sEfQMyak8l/0VE0Vr5qUf76yC9IfdAxCqn5
S997QbUG4WtccPdgwMuEfkPjTPDEdN/lW36WqPlgh5y0+HWMVciaaP+Hs/NYkhtJtugXhRm02CKB
VKW12MBIVhFaBwLi69/JfptmsazKemYzY9MzBIEEIjzc7z036vyVr5HTGcN+q2sDmc/Z6Xz+y1Rz
zsliSDdlM4yRlaH5IF9Pv4c3098ORv/WJ27zmsdCe1AlMMqUDuaTkSk6hWZzO/Zi31r6cyJtXuV4
fU9j7V0QJRqa7mxGuq31odZq2QalbHHUKkY5orPdIBvHKfIa71oZI1oLgDruMLa3Rr1SgVTaHOD9
vk8ojumsxm94+81Nz8964vB0R78XFmRW6xLEo0fPtEouCI644wj4i/Pty9ox1+NlxpeoD8WhGmVz
3jir/1PT5HKwUu9RIekM0OK7rPzSu8h9VjUNn8nBkMrYqHi2BTPA4UXzzEsqcuKg3MIHMZ3VSygN
DjNEUS3RuKr4JU8nLSy19FfNYrYx1cinU0yTfdQLyeZe6+IuI/Vl70r92NZG9UQtXm/V0DGraJOg
Uyv1o9MY5zOLigzyhMPfyjSBACqBtnqu2oOHPO+xVfIJX1oRzVnss5Kjhwr4ofl7FsY94zWNJJUZ
V1+anHsx6wQKRzB8iHeGEXlUmT6hlzAvzTWmpzbp93qWcbo2xRV7paAqWp0D0738SqgsjvSKzqjy
RP9gqMK8tPoK8mIOhNSWc3mRGZwoBL4PqvO82SUaF+iaRkYpn4qTd+JoZ21L13rWzpxCesdlqSnl
lSOT/awzqRl7dbGkBY6iUqNSWusV+V2rVcVO6qlx0IAu7/uiMHe2wK8uJ9/cO9VohGLk1FIIdtOc
Q9TDHHfaxWDmTAe0HupBqdyI41V8rnmJinyvp73oWllyblMX3evA7COiYXYdp7woN2W5z5e8tYO8
1Ydfqiji7aot9Y5AOm2Hxn7B6sesfrC0cid0kWzm2WAimT66dvfa6qK96zzOyU07wmxym2OpUYLw
ftVRWk8MbzFgTwkZPunEkdXFjc4oj12aoIZil1cD37vVTGTKiwuL/iBLbucHuT3cmnPzymiTGNDW
WjdLo6wrM0NyF7dG+tTFdOElzamGPjG10UyiOSKX7Sg06nwGh1bTMX1v6GEg2jgTfuxuSoNgCEO6
DlnreRW45mgRyYhMeE2FCKuFc9UI7umh9XPrCLepuO/wtQWOkMapR4qI1x7wePt+K0Onslx01rJi
1OBmrxkDdTpApCwtnF43KXENv4x5+k1nlDOJ4ya38WBT+5w0nLM5gH6sYpiefR6bkexbJxKu1fwe
+5Yus3R+5L6T7KvBcK6sIXG2HPHnwGSWFk4p9gctp/8mgOk9YxBUO88g1D337qgPf4N/m2+7VjvV
Y2iiOyevwn5c+h2DmmrDOA55c90mtEKs6jdt5/zSr82Rf0qpE5exCsQiGImn0y7pmpmCXvTRAsVp
wxCt3Srb/b3UNMpLBx0oHa7fel26v3PH90Nj6W88wSzUcdW8nR0734gB9GXVd9MObMaJBa7HgT7H
j6oS766DEHyWzvCDcZR95qY5bkuLFrQ005eCuRk5AEwqJiQfBAhyJh8AsyB5cVakzoN+1OfUCdTa
vJq2P2xSFCRh36A3Xwt1wrOq/LzsTbQvjXu92Aosjt0tO2GYTH3j2r3C4Wxs9baPzxnjPQrpUS+L
ddySd9s92LUsttZSU2XpPuZ+i5CqZNWJL2fOJwYOQCR4seYQjrOVvHWBbJx+07frejnHFd2tqvGR
TWvNGQLYImrsukfI1iYcBDX/vKTviO41xSTiWyPkSqbg0hbaRQ36wk7MPqBmi49q1g2mXkwvkHgc
OIXq2ywpLmwiHmt8EKN6PrXTgsIuH9IpeWljZUaOrmtMBZ0yMqTHwq9bl6iA1r2S1RT4sc20b6zr
dBNPjvy1tK517qqyOUfGszBGFa1/Zceruat6Ul/LRNMOg2Ujb7cHJ3BTF21BmfI8jKbIL6qJ9ydX
Kz+ENA6r9Gs35JtU25zNd5PALnlpltW4MWIGHF7ZTVuFZyYi7GYKeTeW53/0BWXPAD5NqvhMlZrs
I0dqy7VeGnHQWjNCGSMbVw54haQt65ij81iOy4rtna4e2cDVzcJU+8D0TOb0ZivFtm5kz1hNFzwe
o12HSHyacyxP82Uc697eT81lr1Vudgf8a6nBNSgUI+vqdKS1ml1omyVxIV7Kdk9QmHhmgKHeiiZv
yNtQJfYJvZiCBNNsaFSpIYLOG8pNnGHsDVy/687GRRdZJAYfSueIliV0BroaQQ3H74CwE4IuwtqL
MU1pbpd6nl/3nYp3RKevv5HTW3vKy5+i9Pwtxwa1mzOtOMqZ+SXN7aY5OIQcDUHWeFRarlNvwAwQ
wjck2rGpaOWyas0M3P1umxHd3TAGd60AcoGFdNJi2AkYcC8VFq2lKZOboe/8qx5y/7vuQi9wYqf6
PdhsRPRSp91ge/l28RDZJ21j0c/w7ZsVWOyxs+RyWWdFFc5mYj50eiPfKktfzkDOFqgsDGszOykY
1mw2L0eXEYFR6SgAkYZ1u6ZOhoiMyfRdlcZyUCZCg85dxYWxyGpvWiv1VtMN5Jip7K4UqTi6qz5v
aCo0oSfr3zPw5WtaMdl2YXh4p4tTE0r0zV3TEHZ3OVmq3LWWxgl+5o21SL/j11ra+dpLxXKTMuRl
7KfzFpMjG8VZn4Wq89MwmRH8LInbF2d+uVg4EjSlLrUmQbcn84VlOq+RJ+h1W2xGlTg3cVx5F7Yo
wFJNIwrur7Won2hEwSrYJ70mRm3Scv4UUop+HqZU9OlhbhWLyj5L400vt5n7jY77Mxsm9BL+RS4a
pvCPnjro1WJxDEj7pcXOHLXUQXQJav9tTFojC5khdRgSbMYsYpSC+GUvd9sNpF3r19d3/In6Fu4I
LR7gkidH6Ic7ru0RhUtOPG2Zi6hbxmcr77652U8eKmgo/OEa+zQ2wo8CXyyYHuRna9/LLnCoVsiS
Zt7UkmR8+PpmTjrXDwputNsYIRAfejiXP2hum7mZbUsZzt6n+d/JXzln/9req+bRn++/vtRnN0U3
CGIAkmLIqB9uqpz1aWgTVxzcxHyuRG8fE2fV731NFXdJqun/w51ZtMbJuwX/xr//+WIWSANLvvX8
0K53Ja89CLjQmS5l2UVgib7xYH4iBfctHPdgsEEIoJn+82KzKZRF+vxCTPvy0KUWjTtzDwZgb9jJ
nXSnV5Wk3+j/P1ERAxzVGDbZzA7IHP3zknq2mqUscUGiYwo9HRdSnWKGEjTi//vvBkjeBFntYDv+
yEXi13Saejzx+NvhQtb+UUCmzPE5Qtu7/fpSnz5GUllME94ieK0PqmxmyBXzaQk6KKc7Y9hrGiDF
3PPFR25v0HEc3jVL/g8P0oYYDyYBeMdfavqxXtPex9N0oFcsIpEL84f0EguYO73sr+/vs68NvBSn
T1RdBIt9eE0MRoW5W2vmAVUGNbKeutmF1Zv56URGazCKa5nkYYsp0t59feVPFi3s67wrYF5OobEf
nmzuOLlXzoPa+0XdvcaoGi8WNBDfXOX0zn1cTQiH+IdrZZBMe3pn/wVNMDoOFqUc50Od4YJ/YVYe
GbG3jy0/bOjJltI9jsZ3PJJPb83+BzdAq/4vGihjZYkyYxwPdDdDzYt3y1R8g9H79BKwWyHbEYPL
d/7nfU2zVXbI7caDS0MuLHVR7FoTXfzXv9FnXzQeUCwXALT+Zgk3HJONbiD9lGFldtM6o4r0JrWI
S5vbb/KD/76UzvtnkZiMMervtOlKse149ZofeCPDGXVFM526WdY3d/TJps11MMHD/aEf/hdKfDZk
qQ02e6UzuvfuUhznIkez3hwsR0brSc2ZZ/TDuvN55Zzw9eP8+0fTNdh8oCEAmUNA+/DKD4hsZtep
tMOEQCLv0FZ7+jff82ePkeE5DiSQOHxap3/+r/cdPoz0aJEkB9sh5jybzus2Pl/X7+jaf++cOqI2
1wGchJ3jL6dXVSVpmTexuzf19zz+aZ2Myoj3FEe0//zI6FDo5BqBvOUn+7CnTINToDywuB+ktNjN
Qxyvh68vcXrqfy4ROrx3Xu+TeQkv8YdHZjGKtYbUi/ddOj5ZntgVytoylaSrVjy3tvjmF/rs0XmI
NICROFSNH8vTAZ+jIl2W5nq+LyR2j7IJkcqcBiRf39cnr4KFVlQ78RMdioAPVWFSaNbSkXC4h+G4
mePmuTftTWLrT19f5pP7YS5mWlRRJ9ef9+Ey3qABsjer6ZAn1Wak01ZztjQI0EN79J+v5EEMZNPX
sG5AQP7z3VaJrtpZ410AIzRGC3FqAVBnEg6rot8WGplGX1/vkwd44r0CjWNfhHH14d2DS0QrRtXL
QZ9V1DgiTFHOLYP1zRb1yfuHZQ/UK2GKpOR+PEbkdTwSbZ05ABwmBlGdlR7HhomsWfqvTsrPFtMg
+PrOPvnNWB7YPgDVYEL9mJCxevME/AOIW7MCDUUka6dVYMBjfiqJBvjpjQid/4eHScvvROGBSw/U
6s8fDxt3XZXF6B9SDIw7K1sNIA5lFuUT/+nru/tsjT/lqZOPyMzzbzS8hZk2R91eHZNaR1NijgkP
czFuWk04G7tB0l9kprjPIQdvq5WWm0fH7pv7/eQRn8Lp8UJSfTBw+XC/RnkKvnXaBfyBpNubecle
p6UcomXpgqVrvovt+PR6JtUUSE2SVM3TW/avhR8hAPMan89Qn3XA9Odj/lNzcfkM3xXff1fEZAPz
YFlQTo7Fj9+79ITQcBLCG9EI9rL6oGa6Py9yJ6fserD7KHGnb4qdvz9EQ+NirDInHiAE/j/vreDF
6Vq/bfe6dEl2L6Ky8LY5A4Ov35u/H+Gflznd+b8eoVozlHYNJYg+n7kDrgIEh7Qptfzm6+t8djug
6vBasnniVP5wO52+TEZCd/UAlAEFqnM2SzdAwPiNefWz27HJiTmd2k9grdNf41+3g5gmw3Vs+/u+
I5x6wpaAeeIg8pjBvPWfqzdDc9hBHRCrOqXVh1tKK9dJCw4yB7+H2hjkRip/IOjLbiu4fL+/fnx/
V1F80y4IVLYBEGUfS4KFCAuf76k6DoOsX2o5tWuYrYD+v/mCP7sOpSjZ24CnNMqcP5+fanNhuHRx
90T7IInMqOa7u69v5fRY/iw9yNjWDYoP+ioGu+efl8gNHFpZi5l0TTziSHmlo8K23tTiZEfDXacD
7eXl4etrfnJb5inW5oSphj/wsemROQvyQlflByt3oKQs3nF0raevr/HJfVEYntBZ/EZ/J9s0S24q
y+2aQ+oiua7asFj2vgadZdUlEt/8m1v65E23bO10Nc+mSfVxSXKXimpbSOAcqEUeMeV4G81l7ohe
3LtumrKJ/vvt2WD/gKCS3vNXopVW4k7R7YFjURbTiXaxnL6vsVfeegaDvpASZvlRrwIw1NfX/fQ+
aVSZfNI814+wNdHmxqoZNCOw+NvXOZ6LiwRR+C7XjGyrY8P75j7/+Ww/vJ8wFOgM6Og+eMQfNrFh
MRlia2N+QGQ022FlD3MV2LMcp41ep7I+FkqbPBqbmr6d1gnzioVaTASoiOcawZMsL2fGkdBiGkir
ZwBcvafWR30VYD1Y7Q2UDCFevn5I9ukv9fdf2mcLPJEQ/vqocKHZerpo61loB69NcGVtugDBSaBC
beMHPzGGbK7u729/EYEZOMHT+fl54AUvl5ebc/NYB5c/fjzctZubcnN29miHj+N//w1torVAF9Dd
PG2if37yxchij3k0P8YEXoAtItULXQd17E07mtqPSjnrN1Ev9ifPw/SAwLILcLr+2MJCUOmZuejH
A+5y9CqOWu79bNQx8tb5N3XlJ5ei+KDI82DQm6xpf97c0s2n4yflqlt7m9xLd+XaM2uQ37yXn1/G
M0ABOp9QIHgldacRyt/HynVPdSsxJZjwDv4JAPP12/RPu/nD2+QRlu2e0Cmnw4D55y01Rq0xGWP1
n9SyGwvjTEuLXUf48uLFsGJavofhLB+Xh7bQ0gBv8s7UkmNa6N/ssH+XXaAhTmcEylqDV/vDe+Mh
X/X1E5Azy5d+qxHfcxwJ9UIIB7zzPqtlfhR4skPi3tft18/gk2WHqh0GLclhtAk/ZskyKC9Xe3ax
7LuIePsOFJqMDBfgRvfNx/HZD8sgg2MJOSIciT7shyt9fy+XDgCZgVQUbFizvmxxhPz3G6I3bvHn
Myyhw/rhWbauzHBXKHFQNmbkPvXco5oG40IjLcxTtv3w9fMD2vv3msSVHMryE82fHKIP9dEqRydr
EMyTmFwyatUgSrUCWHFg6X4K52mduzyUflPL3dill7yIxhmGI0MGzVrYDAdXcVJwLRtqH38j9UTb
Frl6y83kLivdXWejDGiNNUehsOThaMBtGqV6cqEH92q4xb41he2a1ni+a+2m962LlPyzws+eEYiJ
7dpXLXjt9jchdIwKO6xl3fC2CqPcIyKHbFDlnBJxvyMvWCsNDdkA4CBt53yLUrPcZqmvDcHUeP68
STHEOqg4lwz5k+VluKN0dLZZAwYtRc7zMM9L/brq+Do2U9rNh7GIgYcNndh5mTv0oRpUu4tt2INU
RXDQWNGuzXbQbrEZRbMqMNYiZ1xH/vwEykQY220f+N4Mzg6QVFBnOX/BxkSzExrurL9auubsFzbO
g1sazdMi8Uox9u9tK3SXSV1yMDWOsSa0LWIQNjaF5G/2DXVVwsYP5dpjvyXSCX7cmr/oWVM/Aq9K
AWMoTo7Iwl6b1TfxQXfvCrXcrsxRYWXyOUXdvNNSa7rOkbj9SDC0pZwl7Ao4CZAvnagy5glx9nNM
cjOwmXYXm6xYBnI/l2rncujZ4cjqrmlTczbHlDDtVqL4kGKj44CE0P/A5TTvEOEXkcQYFfLxlo+2
MfUIm6b9ukxnCbXETTK275OYmcgU3ZU+CXTi+UgbXOTeHBkTeM6x1FbsUpM1QDsosMLP+B2idvWc
NljlOuwHvNV730UD67tAMtFg4ZBpwB/GkykCRDvOucYndVeuqj3kPu+a0WvWc9voqA6w5m78EaGb
r/vloe8N92KypB0UpV0zHp0SgqmN5lk2Xr2HBGM+xoUw95ZQEgeJkPulRj6AAwH3ctVr6ipBdbNh
pRsedTSUJNWo5H7ulptlpUM4xgBG48ZKb8F+oEod5ieta7rftjVOD35cmMiUFwiQLm4oBzn4hkmt
QgNuiocGw9sbwjldBX5TZj95j5zdCuJGRmpgC+WrmhGGALE2zZ2ex9CUsLWAsjBj5R9JxhzvGfWC
mUuE71zSrvTf6A2I2y4f2wOaBHQb81ioPkgXe3mbWr0xNki5881k8AvqzjqHupdkTmSXvvztakX3
6OMNZWTeN8uDgVsvQA7OPK1pi121muuTV9bpbraz5arr4iEwB9G/QsW4wfHHb6hPPqz5eEaFOlR5
UPSd86MYECeQutZm5/hdsU/MRfO7Y2e5k7T0IVimEyog80XOCHtWXq+LekRaVpVM0nlLh3tFmRs6
/lKGpyom1E1YaZ6ayNwWKsAaN15SzxjnRUZjE9W4c6YNTgVQdPXIWy7bfT5Y+a/MVlm3yf3VuM+W
Yg4n6eUXHgV1iPy4fWFuDhVjRQmxQAHaMiZC9ZQn/VXVrU+odm1QJWCOAVqkmRbZQAbxysBD2GQ9
srVqktqv2YVXR4NQHEAuVlv+QAzXXivflVtNSCnduXzJ8mK+dGeJi9lp53RjavGIpc2mO5UUmaOF
DTidK2fgT+qbPt9hw6lhFdGxdzW/LzBxTt226vT6YgBbh2aya72XNUnGjVd61s7snOLc0KtahWhP
jdDWcnOXQXgKJWKc/kizBt13ycdPg8q2s8AT+VAHwi9dFdHfbN49MaL7jcmYYDnVmxWyyiDnqG3G
7rjkDk94QLEVFIm13BqNnm5hyZeAQnpcPxaUiTyoWuZE+9VMhx1vAp+Smaj70i+ZSiX5qrlErnjx
GQ6nbmvqaOqXYf7FOh2/WYWgIZZ5uGswxY7p73ns5FWcpvXR56iNqtRsj4M5aHwOC3/1NC7uRunr
b7qc1bbNu/U2XSzj0RQohoLU7dEEy1Wvfja6BA4kC2iPrcJwHrQerjBvNODC+1LdunAFQl0frYul
Jo8UXaRvRCi4s2E3GpYdNgMx7NB8GtsPK76Wa5ah/KrvoeKjKMTdgxFAeEcC38QVBOLWCZK8BpyU
Thi2J6+2zleOB3s9xVeZ5AIAppeNFkZA3573DuGLYFDH/sdsTXYGxnSZrvo6hWqIbYwBxbNboLOZ
laO/zcNKOLQwpkuV9b1iBy/rS5HV2nNWze0RXXLGHohxz6unXe11GtuvO6Bsd6bQ7iFVpMAwN0vW
HwyvflvKCnxCzZ+TVESScNjCKoO113B1/DhtvEQCXcG+RdQaAgrp0aghzCwq68xDYtqbMfrXvHg0
LP21NrU32Zr43Zb0wNRYPyndHRTu6jKpXWdTC7CKJvSrcqB5Ynq/e+Ttuz7WMG20xbIRaRJHfD6Y
K8lFQremjfpPtyDhCApTfzl0MQtRgvv8ZtJ7VHFuqeNa1aZQqrrftYVKz4pixDGOPyJClFscSjez
jtPi/kw78dxZeUQB2N948+zt2mx5Wet0DkepI5vLuzYi+bvawK7QywiD93QmYUsEMm5gOvXgmcY8
XX+NaIEDpbvGdk586qnWxQObFG3UW9aw7VryH4rUkvuuT3BADKlFCKlKIkJ/cezFzRxlxPqiiob5
hf33WA+Fho2+W8I5hyAFZ38IC7e/noriZm4G9HNlFtalcO+hlyz7uHXLKBswu9kr9GkAxrs5947W
NAM8Rt35rhy7uTfFOJ1PqYNKHxfC2YBNBIvdzJxxxKHZOwzVzSYLB8vrAIdmS5gAI1W1O9+y9szn
9jje1RMkJq+fX6tBGbtldCA7SYx/ACvaTWZL1ssFqpi1gP0ALL2x7Zj/3qo9BFoa+uwRTEw23E/e
eKeU3e3suLkAnJWBB0JZnlAM3VnCXfd4ZOcqzA2ZhTaezefck7dsuMvGnUodNhpAcr3hrDo0iAEd
AyzaIk5ZgsLxaSfCALYM/SmxmqMLkXTfOyO6bLaSMwyUOtr9/pZj1XTtLYu4xR54KqS6JMrXedzm
aDGfC9t+zaFf7aWFd6ngKLYp4sUMslJkF+PqDMfJTZNdCXyrFuIabTFGcnC1cV5VT17FWyDa8ldR
nPZ7CbN1XOQPmcY2xOiyD7DjzxxaPGdnyLk4qNh+gXmNFFcVyWahFbHp7LbaVETuRRy+/f3oqupg
dFPLpwLoJbMJV3LKxAgJrKOrri69om12lA3plrjUMwSqbZjgQTgHzJRsVgEXyem1/lzvgCHRVfyx
OMP4ox84CZeiX7eiw7iAM8TlxlPnzBtp//VkGh5nU0NSlWaMndsSgzHw1fNR97NLQR8KolkleKFj
4AKTdw1Pq+WrY38oOtPDwLvMv2HJNA9dJ64XY7XupxK78zzaRmTLToP+kV935FQEWQpCQTen56bn
6cylQTE1ue62zcqFv4wN5tAzszs6P3VYmYLkjBqKuD82yMwzExya6n7R77lJ6vpZmt6OWhIXsTM9
rHzIqN0lv94E/KzSe6JgvayjKuIekrZqHnX47hu1mNbT6rM+QuWYNr6E43UCS57VBS1cCWc3RNR9
jbzbCDI7cY+xaPER1d31rENcMkC13fWOj2I1t5ZooeGACd8t9nY1+lcr610k5JAmwcR4/LpoLcgn
mOi6pn0fsxkviYMCfqj6aitijT5hk91aSe+e270vN51arC2zBuOOnYt/KFpty3r07vIDQSJO5zNn
Ec55oobhyaDWCzLKtqvcA1g/jckd8N5DmqOybhIZ2UbxA1hDgufBuulSUR1llRn37RhzeG4oBmJE
0nmNktLIOzjoBMqdxcbwNHv+o2jSpzJunW256u/4tqo9ht9ho0SvR/1JZg1Aio+ysExeXNagLBmt
fWo48IC5s8CfHLwPDIFaiqqzOR5v3Unj6A6XMLJKtVLriFuZTHq42u50JhIwN61b1Heln8IO7Q3j
XhXEQ7OGJkjV1+HMLQFoo892Yem06jlpmmgyXWBonneRnkwgS7ucMdQTQaxZd8aouqjIbKAYGX/l
uwGsCtYTZwydHkqYPV5W3fhbr6wH/ke3wA8OGUs6adSdyVactNNvhLoqzFWz7su+gQmm7U4dAyyT
UlyC318jYVqvHSLwIBZ6x/zOzUMIaSNeQr/Z0LScA5T8N1Cii2CEYrWp1/ahH2b9VGvk7J+zdmuV
5rlceaXaykaiqTPctbS1Axp/4m84wt+IZCYU3LceZGrA94DhDsTi2TrBupv5LC+sDP3euPAhZtBU
pA3fJ62riGbKu38CmAM5iuqyuOm6vN9KLAaXk7G4gNJbPGW+C/wAY2Un7PTVFJXFX5Spq3Lq5caZ
WEqMLKGGELC2FR6hcqMPBrUQ8xzftzt06Q2es5bhW8VP5Oz8YnrrY521wykedTt9qUAGbORoa6Ch
s/3Y2g+rDvNiSJcrUENPQ5l3PxIQcqEk3z6AX2DdSc8Ve+F5yxHfj8ZxACW1qFD7m2kM1WEt1Zm+
YOAZ5eL/7PVy3EP8dTctC1TQgi19oDiPz1VWHBNVxnfjgsWADRGXONDubTUK50y106shcTG7fQaB
rqvPEgP7D4e4KOsHEIGu8UuqoYTGqN/FhWtFhcLrAmvHCeXS7EVPbbwl7im5aYQ/7ut62GnKu+yt
5Xei6isNo/lerslTyfjpfdZRSJVCrwEgdBi6eRnZ2gesGivYCb0rr3F51HsnATWSjjDWObTEzdnk
l0OoYn60uAakpXIvFLO5FUWy7l2giIBn01+enNOo6P0s1Iu2ZMvCTCChAG9kNmUsYT4Hm1iHWDE0
vLi6k0FYWu/ynsXYxRIe0B5Q295y7gGfvVY1BZelWb9sld7ZHXSW1d5NaQ5bpu7quzYtp2Mbt1vi
MLJdmqXDrXTG4b6f7R/gJ7KIgDuXUlbe87TwfLdxs8tnEB82Lrhdx7BsW9YwC3pNa2AvY5mUqAp3
Jc35Cy0DIw5bj7aULI+Zi81XDf15P7n//x88e3wcevNmcrTXbObwPqgXM5e3xsDHuuQ+9n/V3sa6
5sLedu0rhouQWnurBrucm9VOmSvIHT8dTp6mEY5RKbph45knTtpYTM7FNC/xY9laFUtbOjzix6bo
ELZ16S762VxKQUXkgLhMaNiX9khvFYqYl1bVw+KZyxblDlYkvbd2gFc5bCk6WJzqnhL4fjt3qFbc
3PrRbdbuuXO6neiHY7EWN0M7Fg9uLe9bTkxRMaunvOPoN3n43teKPBHsEYy0/Rt8yphx7fxJn8nl
0FrvuJQzvU9Od2p8OT2ZOZ8JXvVmd5MarR7arX3Tex4E89l9Q13Qh9jz+B/13rkDPjpoe7MP6exY
m9Eblw38lD40dc74Wj2sHJ7SNiiJkQWOTUaLu2DAswt7OqduH/f2orsH0QAN79kj7sjX9sLCoaZy
u5wqJjO6azNP4r1a67thNfBW9719ojA9S6NUW9PgWOeR87uhwr+Hx4JRrPHl/dAiguuc8qFbCOOc
/JaaVFNt1OgmBZWoU8CRMFXwuCb5y1C6Cc709TJlJr+Vq/82q0ELUm/+paWzc5Ek3rnROEs4kQkd
gHM8lahYxmfDa7Ch1z9hwFeQ4GOxW1u7jTzlXEnXNk+Dgus5FnD4Aa8d2FSBz4EsQc0A9s2vjWuo
Rj0FqF9BVGoy3mayDEpPuWCtxRPISb7yAqBbhUstaRZ6bDYtXsliO7dxYI7LCEPGOSu0U+zH0Jy7
SeqfGWJITvsxwgIwGpwvKrGJicXINLqzHSzzXOOssJTYsOPEtQ+synAtTFyGJC6CIcUnBWaLio0j
FzI4GqJ5cScTLD2sWSBp0je6OH2UtR5GHEYxZVihCIWkoz/Z9UDogfSvUALzf05i2I+yzYKiaB7w
7bw04/ikY2TYVAuUGPbr+VYIG9JGq6Dn5B5ZqWba3vpTeqfxl4xYtsTWs6e3slfFW046ZOjRXT4g
gS8jq2WXydsTyka7m9BwbLBwzZtuku9+Dg4LHXByORrV2+QNXdhpmI+9MtvC2bvpixXmZT89DVr2
Ez9DifmuXm+VTpDMyXcfjTq7QFeml76XHoUcsa94zhRp3uq823r2nijvrjFIyg7Yo+ftROizZeGX
NDiuHXOnuvcrYkZ0Z8bWJ1UZqNQrjoNnNgDm9BNauaoOfGjvTt+9+CTz7hNyRXZTmZU3ddm96Qy0
t3qyXi2cjvhjpvWqHrnT3urfRIcMzaULdFmo+EdtdeNlXzlPM9jDWJQzvZ8Eg1raLVE/9cvG1NOX
DjF5jJk3zOtWbuVEWkGe9+8Qqw4JlXIkrYQ4oHj6P9LOY0lubMuyv/Is53gFLdoq38AdcB0eWnEC
YwhCiwvgQn19L0RmVZGRaWS/6gmNEe4ergDcc8/Ze23tqIO2RcuT74qBgfqqL8rp1OjGtQxhbbAx
nHJCC9oqudK0SguqIrPBBZPk03QdhmkrRgzU36hDmZ0oWTWISe05CruXYZDxbulCqxU5J02E1VIz
IzYqqoyPxDV1QR1G932iSKpnGD4qDeizhDKvrDtbPAxNap8wcl1NhqZfIuE1jnTyb7FbiOuwzp21
4TXxrqwxydLdBOU4G+6KuUUdZEPkBfQFbowKE3wp81ddYu2ZjQoGC/yegQis7I7HIJzOwyc7Y6en
lyw4mtlfl21Eh5Kt7ArfkO67vbrz+tiGQq8lfIDslhaSuVNN5nWVRSU1KOxft2lJcZc5JL6IzeRs
dstmbuZgh7A6pQ4V1QAIru9dRFO1a+zTQjY7mdpnA+bIOhydJ+rzNzpYVyQKxX7b1FwQwdlc0YCG
RzhCdWpzfBZRUs3g2yy2jVBSdmaid6d+Nqs1wQjejZMCKyn6KtrMSgoEG6bQC2o8se2tecZ/6L2M
bevRSUkKTGsFzO8RgcoZi77pR4ZenAsYFiu0luUeOXbtixGPcYEaATch3eHAchMPL2UfhRsDj+oX
+tzfKGopJrT4NhxzcZCjIdUgp+a4hfpm7OjGX9mhe9HXFEV9kr/L1DV9BinGQXpg/qRq1HQjQ1ij
7fhlWgrJISnlcTDABBTj8CDycnzSuTL7ee1phGQsTAQMnVg4myMjTXAcddtvcJ5e5WrxterMLl7R
B3dPWmk3gRALcZlFEu60kqrAH3KMX2XqRms3sgVd4u6AYOA8RVa66uDwpxtJ1tYzrVKoW03PwyZL
kCfVgP/NqzILypgrCG2TM/DEbSUanG0JScwztCcYdSYlA9RKQoL0x7TT6dWXF1pNqo5GH56iOC/W
noftd1rAhLFodplDV3JsPVhiyW3SqrspV+nNOKirI70ub9TE/IZy3vIV07G+qDksWtZj6EV1ui00
7P9MCsR5Fi12Oc3EezlWrN9Ifmmrqc4ado7pi6h/slJP3eRuyiQIedgayqO5t0UWYpWsHuLEjV9U
3KmbuKJV0mrgSDDQu8+4fQFj2rF8RQrjBZMzjseyolnTpnW1wGK9GwrBcDubMn/ueuWq/3AoNzo2
vtjKD7HmKvuUbe5j0c+cP7Un6EDroblTBWpeZhq7XFRE4TVwHiNJxxfG67ym84TawR5ZpBnorhqL
msOSFWg0tQNk64jiIu0MwEb13L3qYa34fQbMjcFivDW8HlRWE/X35ALl9E3taMtF9yvTtSno8H75
1F0uTqX6xYnhohuOvAHQeEk5BqdCFPWm7IzxBQiC9F0rldeW0z06Rvdc5rbYxxZERVWkN4nqCYYY
mLmDvo9FQKalumEtLaClVTRO2SCsNBVySmvC5EAcSnpZKd46QM6MoOpqJ3HxblWrjt5EVgFVsuOJ
tDj7nv3Oe5cA9exqq7mKTJM2de00m74Tx1y3loZfRWtJ62OoaZyqaLpc41UbJg3iqis2FmXJZlLI
aGv7aUWAHHMyC6JrxiPWjdnKjWhzqle27at+KKNdlHs0upTBOdTs/VYz16LUIwwror/pdylrtFUm
xyqp34UXvoz4Qn2WpTPDQmWte8NBka5Kq4D2kQaF2gekOzDIKMfAkeGxdgmMSmv3zVXz8Y7HJSda
ydquQxWE3cMjmLNhz0TnUm5F1hfYzduMs0PDh+wRGOCW7JoylGebSIFFnoAcg/9vKISGpW3hEuMp
9bXlqMW+T2q41ra8gXvOVT4hk6+eTLbNBlnIrCVc8DzHuM6aFuWMTcuQWfShyVyNccTMhSpUM/B2
s+0zBJgWV+7JNEO/FGq3NWmQsaSCVXCWtS+vxrukgm0tVKdBApz1vNUsp8IaAMov1P6IV5DVqsOO
GgptR8dP74jBKlCYb7JIgEZl7LsvM7u9zpRkCkg7ofbXdZgSkRlR8Hm0xVO3oTgok3Cvx/Ztp7RE
5XWRvcWAPxwi6RZXw6jmMBxt62gZMHNWLLhvSjg8uWaD4VUaDYkN9eXM2SuHeGvysvxWiLvIquHC
C7IXdLUAkqupcHaYkQ1OpFzqxsA8rWG6FXrn3mrPXTbZW9zm0mfAXLE66LE4Wkv9RiekOhmtFhIB
pwznMGKIPVbirlHr69ZBLRXWVQORA2uUowC81YZN1NF1hz20oEaa/kI6hX7MTD3ZtYXt+qKhgdOq
zVubTtOWbsZOA0C0IrmEzf9gvRQqrmV1ckK0usUzYQXGyh4zwghA5Gsx0KFJ3qkpYYSWSe1nMr9a
AwV5Mvv2bXKaAcd//RJn09OozRf2zEpHI4m8s6y6JgCL7n/qEjoYhYx4GfeRfEh8RcIKbwv1kTE0
gN2QjVLcX5v18D67xrxuZw+kvTm+xSWzeEtCKnRjkkMdj0C5FpU0Ovldkdr4FQwBByFPNfCDKlU8
UzX3Tm+HDKj8OCQPetULpA/z8JwhrUDJTZbAXnYz5McQUBvI6HtCt2Ehlfam61plbXrTA49U7lRd
WrTQ2nOYqfccaooPZoTRiCvKHdgKUBnduCkyZ5/jIVtmUMM6N6zuibDafpsoXDFwZysB1M2res7v
TD2bALM6JLqJDvKARQVPcGTzAs0BDiOms01TOEqAuhk0zmwRHznXb8Dte4IewHpHSdrRvdM9csDw
AjS2Pawshb1gkmc57OLKWBUpcx4pkuumc27xJaIb6fVdBoctGGfGaI0jgQylzVtXObvErl/YdJQb
buYpHNZbj+3cQgAcIDRXjxYbfwDYgiaYo6BokqNPOpII3IxLhGfIddrBCkyh1AN9Hq7zJTiOLdSr
nPOKUSM19pgdslx7tFUwSCrIJ078TASJAf100cQH3QTcC6J1tHHEfCrJqdsVitb4IEPJ3SNW4bGq
6+sQtR4xSVy4dWMhsFZ1uRFkxGzAhdmnOHcfajo410zmU85vWjTurF15SXMNe58LBcS//QBrY22F
jbazwqLjTU0X5FVg3k/EyyQsQjod5jAWXARfV7TML8os2tu63gdo1OibeO58ITKiDqx2oHmgZzTN
i9BDlDIU+UptWcHTBNRbUoVPtSpDYDNRGdROGx0T03sVtfM+VJO7Qe0KdhQuznpIGVP2enGf21n9
RuIbsKMC5O1kMUn8hbpoUaB9r1ADmO6qnoo0Hu0/qqlP2iIvalSuoi7SJa1u7yCcoTEYk3K4dXNH
hVfeYKjTwQ1dIoSo9FVly/neS2vvYRkiP8/QqJN1H5ve8Av/0Weh8efX9UlO72DR5VPMF+uWu8UL
FViz9wuJ+2dR3Oen+KQXk9OkR4i2vN00CorpcWMkYmvHM2Ga1vDYjeqJveuvnB2/eF+6+qMikFKi
VwFRswJn0zcl0qGnzKzCP/9WPyvhPr2zzzLRQokK5KCKszOjku16SlYKNGlN/5Vw/7O2b3kehKE4
+TwVl9hnt32nzB4pf/q4z5asvLmartMoT9eZ0T3hynv7+Zv6u0/uQ7uM3N1R/+LjoMGRs3phfZn6
Qu6NManocZbTv6nuW97S98/y6bibokHq05w4uziKGBbMpxxS5lSk115l3fxv3pBrLQJp/Nqf9dFz
r4aOkRoABGDzcIr3unXhdY6e/Ju6yCWIHReuxfUNKbVhfRKhmkwpGghNjC9n4iOBBqpsqsx49/N3
8/mYW57Fc3Dwq6iFoVB8kkWiyPbMMWvFPo/R0Wl1/I6uHgRj2D39/Ik+BJbfX7I+P9PySr6zpmQN
1lFn6sa97fHBrb1CNZ+Rz2rGV7Jm3TJoBWd1UClhWt3KaPZgrqSdU20J7UT9A/8HLGleRP1tVC+4
d8vNs+dQz+zkKRN9AscnFxGMtgl9BQClkfJVhb1a7GYQXMfM1iThoENICihtwIaJf1b3I6VGv3PC
KNr2ldp7G62XI2MwQDfrEt2V4Sfg9qrFAzgT2WGO0oaVm+lTUEdZC3x/DgEpd1FS34JSK6Ktrozm
tNfnljZHPrrNJpLogGjUOsOz4lCaXxp2qX2zI9M7asT/3Bljmr3rjO6rnYHobdjbjUYstVI0rFP9
7KlXDYm4dCcpEqx1zBCh8p3MpstNXmebofPxRsQlnSeau59/X39zYNiuxZGB3WGx3nxaYaawYH02
5bRPlbY/sCTrj/NoATM1pjz79w919M08G+LuxTz/6SC0y7hYUCPhPlPi6sBcHRWpMNuz6Id/18nG
UYgAmOfycM1ZyPZ+PAonFgyKXivbs0U54xXZOr0djLX1mLHbaqL6VZHpw88/yWVB+vHAB1rhqnyO
2P+8v6zVCAn1dDKQUrPdHw8qXNKVIoEGIT8udqlmMIKeje4BGDbbBiXOfnEBXr6oT0+/fIOLoZU3
rH22AjDOZeYlVWcvXYrvini6RRjL6EgJzflOo8i8JDSd+uHn7/qvx48BmwbLCtZ3xLafLUedmOgZ
5rOzT5Y0BcOM5dU8wHjKy+5X7uq/eypLV3kSnAELIOTH7xSBG2U/GgEUo0TnxNFudNngwL57/Pff
EnohLsZ4+blefqo8RhrgVFb46cYsVm5C6FigLkflsaO/+YtPT19e8+dvDRKI9kcIJZfoH99TTTWM
phwxY9U1TDVSOct7XJBEBofq2N6mA4fUKm5y0MvwbLleoaCXj9kwhdeeNQxUnaInHzBmtuOu2oxG
wcpKib3Frm8Q/EfQ0aiB+Oi8J5c6MGPO0XJIKimbYfjjXyNJsOcv3tPffE24N3TCaHEnsG5++prm
3kBBNpEXWreiPzFDt3y8U05gOqX2ixrx756KAQrmCU66xQbz46cn88xwJlVG+9kZnNWoMneg50Xr
XDcS/+cHxedy1MEnDiqDd0RRhUXr00EBmnxKiaRIDxjmiy+JEM3BamowbLQD2YC3TYaIxMF510K7
/l88tWcZ7AMwRf7FGobdmJALovv2bmYWJ2Bk4ZmL9eCjGyWMrIxpFg/VsIs8VLs/f+bPFSRvmi/R
IxOMksH6S24pe3G3HWTZo4uM3mhvHGTO1NpSCaTUfsWM+Zvv0lzAGbaJW9L8y7vEu2pUXgj4Zx4Y
To7TobatTYqn8Odv6VdPs7zl78qTyijg9VpNsq/IWEfZue17sUuwmf7/Pc2n85qpU+f2oUErOjRr
33MIg1xZCN+xgAj37uO5/uN1/D/Re3X1x+Wi/dd/8vNrxbmTRHH36cd/nb/23bv4z+Ux/32fHx/x
r+17df5avLef7/TDY/i7fz6v/7X7+sMPQUmnZLqW7810897KvPv4+7zC5Z7/rzf+4/3jr6AZev/9
t9dKllzWbt6Z0JS//XnT/u333xbf3398/+f/vG15/b//tsbVWbwkXz8/4v1r2/3+m2Lb/+Sa7bIU
sg/B27tcgIb3j5tc7Z8Ag4CdcX3647bf/lFWTRf//ptm/NNgawHwhIPdhkDFBaCt5HKTYv5T56RH
tM2hSXfKhKnwXy/uh2/nf76tf5SyuKpwZrW//6b/eCmxqPYhoxp43g2LF/EX56WXYjErFMRJydjN
m8ppA7VpzUdZWfAORwSIyVQnzyVNZje1uq8KvcFVAu8Ug4UqL6dUkUywNXPbt9NV1gn7Vm+Ld6K/
ER3U4NJli4vUQCxzER9llJgXy2TzohnHcWZQTk61joZknTL9Cb77Fv58o9+/Me3Hc2t5Y1QVFHY6
kDDWTvfTuQVCxEQqkZPYOaiH3GnV6z423omAsreZO9D8brTmuhh3Q5oQgkeWuyPEK+jam8osy2Op
0lxEwabvfvGy9B/WWF6Wo9lgjlQuYFgzDffTKuFNQ52qZRFt3H4ioATG4i369leBkfrYjKGzcqKl
ZS8wKcikGtJ1MlrqszFJmq+IBH7+arCF/fgx2TjCMYzxQqDTWURCf9z+3SVIDPRD8ZwzTqqaNrCa
cIsp8C5sDbGmQWcGaUNUAabak64LSqp2YigP+3GPcuwGej/xV0RqZOc0SeZTY42Y3LKhOpZMi8rI
jk8fN/ZAMs5DPu1nfRgO+pyEF1OldkDAyMdrrDbEENdQ12D9X5fS9C4+7oJuN9pZs/Pakbc5A1ft
ruJo7vYfD/i4G13SP/6kufzJP+72cUMLzMp3o1IlCoBb9AHTiBNm0G41S78gocAhlsMrTh52sz2d
+pYwQjM1LhC5KYeEluAfd4Ey1BwSrEaIyY2LPx5btcgQwimkeKlFs/34JcBmBF3TqG2++6XCaMnu
LJIOlgeTp2FRKhonKzXUJSUyzTbRZJkUSMvPXp/PvlPXTJor6V24yz+of1bo4dvTx08fv9fS7M8b
u3bKfNMJsXtFX2n4WRcZyNN2y+YTJaAujh+/K8liWfIl1GmrS3aNjhTWxcctH//IqMMB2E/7j99X
sdMhS8m0zceNn+7bKI566uOXEIjx7KPjEf48tQjMq3rdxXzTEmUWwHmwrKQAwG1UQ8uFks4/MZu6
C3yDQnRCknjDr0ggGNetaBX/4x6ZNEbUNHq2sZ0xXGPidv14/MbkUq4rREh84ulXAC4WjkSrpjvl
lg96I2afuU+IXnKIfFRLYj3NYsZElHrnqN1Uusj9sK3fc5pSQc2FJhgH7BwlBxz2G0QrTY1SJGKH
tKXEsv2BD2/x1NwRqDlsWS10JhsAp0hsO+neWG1L07lGejGeUJiMm9aj4yfqKFoI3lWAyXLeodBb
hnaVui4swr/4MM+0fxH913V2mkiQQi1aEjEq1XDNJuma1TXcdO70hPxma+bDCfUpolG63jsRRYfy
1kgZ9llw9GGId36phA1ZQ6gHNAIoEOVTpLfaezKi33eS7pnQ2MxnsvnkpCnZ2cozYX7oWjwVn5Ps
ruYw2gwiUgJzEcc3SrSfsLxyrt+S2kSOQlpB/A6bQ93FJbZOdxWJkECAOOmOcQl4K0Jd0zJXmqLw
NYuHW9sITwOJmWvyhGfYmRxNOEeFNStbW+hQDAuI+2pRHjX9Pk0Wl4ZJUMV4MaZqu8skssF4ZgLc
KgT5Jfhdcnl0EPAauMbRdizIcOJho+o+it9nwnp1g7++nDnM6aqNadACm6JvqkXQXWNYr5E6In8a
V3EHH0p4HmTsttxpnU2MPaG8NF4GJ3/CKnhSHBthlIlerXzmqvGFrIzXOaR9MuYKnPwsufj4fFk4
HuoRC6heNdvWUa9GHFMulj/DCa/nZaiTohhxxJVt9MckLRaf8oXBUNDHNX4ZQgoJ5kog8Y30lLG/
57HG1pcOFCZ/VkMwt3W8dQYmLWrbLvlW700nt7Fi2Cujlorv8SMaxnoP3+299/A09pDPhMbHlo0Q
clUzLQPPTC4QQtXrQZAwpo1lt1ZEtOsqjOToHy4zo7mzhH6NaQYHN9Kute26Z0J7hZMbwdiZrZ8U
uFYJQua4JZzFKMBlx27QQlkgzSLaZmj/fGWon5uhCneNgzzcNM9Z16m3Wkt6MQK5NUXOuKrrvNwo
N9OErED2cbnHVMs8ERtIa6uBbsvoUJt8TYmZb8ZK/xIjIlMNJT9pkb6L0YNuWyAF2zh2/JTg1xHg
8BeCG8jfnKtHgPrGNlf9hqz2IAEJ5xNqgrmp0whSKd06gIB0IDUq9vW5QY6fJFh17UNjLjnDTJ/v
Mk9F/DdVz0V8aAQekrbjdZhELwuqwp3jKmgpOw89zLDVyqJFD8I/TuOhMa0Hmz1+NIVgOBV57DkG
//xvXOn8XJj1xs6sl6F0ueHjd2GiMeWHx26Re0XeUTm3h//5J/Kc73/8uEGHebEVU73PYDmRIvJg
JxGmsPAL5uhLunjTurY5zaesAHPcumtrnhq/tPEuhP3OnCjDzPliFrTTAf6tJsK5NVY5Xa0PGFR7
VmntGgm7jZwEjUyaTEwPDeQ6F53dJes8VZnlWDfhwDQrcojn0qwALxvNyMpj3L3k5SQQ0LQxRiUU
ycEny5TkH7KnJ2K6iRYhipgMm21cYwv3GOiuSNFEF8IsM0vucVtnqzQcd7GFBRVT8KXRa88JPvJA
adAeTdUlSc53ISuAX7mIl5RQnrKesOgsaQJplLse3LjbIdTQzMc6tb8huTurWnpr5eE3oj1HrEU4
xBwyn/p0k9Ucxf0o/LQ2Sl9veU9ZKh9TW16XaftYZhgSolLB/jU4TGP7egKDbQedQq6zYmHPycMr
Fk2etUfCZDPWG+QRbTOJdYq7KOqvjCojpTg2gimVV5B9G3LvMlJ0HWJORoMY17wha7zTb9XwdlSR
3BeagwWkeTJt5JuysfRD2uhvNSNPB992z6cq4kZb4cc/YDBcvjBPMZKA4Kh9XIEITyuJEhCDFBK9
Pt7B8CaAiLpqg6z8bBMTaLCCKslXTNFQnogE7IglZ2Ms53UTNq9EsttcrlCjdpumV69Jk8D+c0LH
Oa2Jom5Ic9UDw9MwN+By31TEYioRqd66IZ9l1vVXCkNjNB1XTSMaFgLChdhMXIRdcUR/vh7z8tnr
LzTcs1uZlnvT1a4dlbwGVE9HkYPPU5Zx9Vyc+sx9Soz+lsnoIUfeTLDvlhG7UEW9EkMJKcDeV7Ki
9hQmOnMXtyIXXS1Pbzxneq967PHAOy+bwbzWpu6KhNqE4kBc5I257uEGsEupbnuUiEys/Yxm9hqy
1lNaO0h5PXTyFIIayw9zf3r/7reiJQFZCXeA5fMNmDiWUWUicr2bjMWuQJgYkX0pKY6eElp7b7aD
cOjiIxFjr7i8Fp+Yd0Y4s3KFnvtJqu07L3ol+5OTVQEB51YRft8sunTGpDs0drPF1OgFcdZjoEEn
sQKswTAsne8LlVFBi6Quj8XLLDI8tDVz6HnsrwiacVYWOfYL6+CU2WQ/EZqnktu6KgncCKxo8tWo
+aasIgMnWCbn93auDV91cOlyANVba2wulckiPgOW+rrNcQFNOmCYfhHkoL9Ac3yvK9FjXzcHN6ZO
hLje44nSb/S4O2s6biye6CHOgfB3ovDDDvDCkHKU2S722Dk/Jel8MhSM5maNik7vFcPP2+WMuiMs
6GbSqS7Sof1mQEk3Rz6uMr6qJvnej4TEpmZ5Q+LvibAtMO5uSAjBVR/hOFKmkGXZketa4NyMoBKt
Me+UUlujXCTqMmKeH1WM1TUL/vnk1UcHdOc0HyuTy5VeTtpJJWZPn0mknJHCTyNgBL0hKlC3OR5s
i1n9ZD5Cms+DuW/MlYftSGMAtrIGi64SBlXk0zH+9KrYWURNrEynwEXd3w+01rcqF2FNOs0B76lc
VZr1bMX6sYvaidN1IE/UM7u1F9B1f5rBKRcqaIt6TJ6qARHX0JNz12ksEePasysSSqiYOZICGREZ
lRRdvBtTmsuIOHde0t3nhfeqZc5dVZ7qylFWU2deulkiDvGSToSXcStJLPRV7y1HJxKl7ruGxX1l
WgqqZjxvTmRdG3r2jfBCcrrT9ojQrw2ASnFumrlf88m56IkECGOsql2LvCNy0Md17JbSKUgw6XVh
TaRtu548FCrdjNgkl+bayXJ2ihFmHaI4g9bi+0AgRflu9hdN79zBta7IUSwJdendfpfsvSSuA4dA
ygAB4uKwDsltqZYgRO9RCevrVBNvtNHLA07CYiaNzSjJzGY8FlBBVAc3HVBHfvxX5OzpVtpyh497
/fGAj8cafeHOwcdvcRFwL89+yLFUhqz+aDKReDp7C79RuPh9SX3AQuFhYSCHxRrNoPO8c6yNkAXM
L67BRpWoQHYdSvsuNUJhSTZeZWXxRWstbF6ZcxKo0NHXpzQMiJIYJe1frn4EwczeBsDhWjriyZAG
049Wey095dSgU12nGiQRncSsQjkmPQWU7nYno/d8uyLDMiKfwqg14qOx3VMiYurV0mKdATZZJYsU
Sf+mJIDPtXu6SH6e4xE0ynVawdZupXOOnTjZDD3J7vgqXGVRNQEcXCd06ANPsTcEmRFY5ti7eiD8
ItZXkTfPa5U1j84DnI9aRYSDqhEpJWJ6IW4J3whyt5y2yETvejZujOk2IbwH8OHnyKARi4Rvk7nK
GZXKw4DhwIxrZVOB4VgZBNRMiwkOVweno3xVp5r4mUFuqrk4Tku72uvMjabr5N4Rr5gOSyrUJDss
6b25TgvnkrddHSp9rA5MlDISirwqKPiGRJ/W/pS2mEkSC7N/RFKeTzAbhz7GWXJn+jQIDfVWZea0
SQxdHJiHQQNQxcDhMW4it1I2NF98xnMRYcBtw26uIbJO1SMfeh3Vky12vTYaxPcOzToO53UeGtdY
s285erUpDTq9EyttSDlDQMVQjXb7oUxrZDvRUZaYBLP2QWJMXKt5gRgsxbxaFpc1KkjSC6kDKWXM
vVacoKKYG5l7l8QDNWTmiXcd58FKaxRxGBNYDB//oJW66cmtXuPUustbfVs3feFr+MT6rDl6Rq9s
pH3XOCVeWj1q4QX0h6zSSR8mkmldhmSvUL0uTMP+aSnCMC9RVBb2hngxokmk9my2VeBUidjY2vDk
Ge1jCA1u1ZkpimWJghwdujjoAjeMFhfEfleV3C9HCYMdELkqynfOgtJPpKGt8mEaSQcfJmro9Fof
Z4TXlcXej79Tt+ZmHAyS1OfqG9Oj2KeIA1SGWL/HYZBTVq2wtB9qCx1twdZgnaMlPRRsqA+9+oCz
pF52Ai8VhwFNSqgVRGgVpfoFcXIY5DpSQB0zHKKgeFN4+94drjxDnBy726X5dSNodfY5cSHowi4M
bXSCIZy3o2v7SZuyRLTza1tm2XYUHwrUKpjOTTreyuGQQR9boTJveLx+38hwo5thvQ8RPKwyO3yw
c9LO7OXSGsPZIdEMK0dShHf5lWwmLrwOmWvIOVYdalohB8VX8+mrYmlbSaArvlG7XddhsyUQ5pvI
AUuIhNmZoqRrJ82p33vnuu+5ZjpYlNGN1vJCVM7D7KZfNG/X5oaK2NTCbaEm9z00BkTsl3E/GgiY
lS+dp4ugU7tvkU0s3kJyBYxR36YFp4NUWflH5aUa6gfDai5He4m7NO0vKLmR+nstZgDNe6V4ORCO
HTS2hmDOG3xSJv1UqjpvOdV80qI4qcQYsIAQReqpZ7W5zSYofZZTwaCpU22lnq2h5GojE4Iypbkf
c9egYFWQK6M+IYvSPKWDS7+2icA0OL7dR9OhmOJ7gA/EsudWtMvzh25o9m6Y56dq/EbyKIL2hOGo
lZGoU2F38HVXeL5RezAAvSXDWYz0klDLzRbZ6Bgno0be1mRCSVrxq8zo9wJV/UXDG+Eww4Q/bJyw
ndA/wFJwwWShBkEC3+liXRp2sY5tc/J7JbkjsjKjx4aiOHSGgLPDOTTpF9klG3UhKWiLGR7X4wtj
TmtjdTbXpxZtbwTOB5+Hm251Sy724mrPJkQ71sV0Jh6wX9UKbogxLMONGaknI7nBe0DjXNkMJZSG
TLltGpkGYvyKmT7cYkqnt5KS29OGbrtuddoRMwtRmWLdcIuuPRicDBWp20UVGw8qsy0zJcOudGS6
9bpo3eAE1A1DbOqQQy2LBRl0NLnYrpPH6/pStS9ijeMPo+8Tjo0oky94PifMJlq6VWgn0M9nk+Mh
Nwhda9qm8AJWZGzGckqZGAzqHuuYTobSjWcU49q16nLV2B3bxHlXJprjF4TRY/GkljKokNC7auFm
6c2ZBNk5NrAO04q1TersUnx3azXWFR9UHukthBHVTrwZm+iNmox1srTukPswfEjRx9KnQSIu0NRi
20mjxQgwkig555ehYT/FqGBYH+k1tU5IUavi0ZqLwKudEi5JxbGnoeqdy/bQWnPDpR+LrkeCxcqz
JnWzCDvWJCSf5gZPNuanccfZ02xjU6KYcQv04PNpeAHyBWwJkI3KYlgAi9lI86sReb3f4WsktW1v
m8TIRn2nnelxfW2xsJFyD3CE0cxLM+soOMw9Wx1mu/lsrlLDPGLE2Wd0h7a9Wr6UzUyMQK9cu3jo
ke+yveDJG0V/Jdx7Jm6RK4jqYBNUFWItp7AEYyZzmpo2B50HWolB4BtYC6/XGOwk1YOem+wsVQkN
wut8tSBaSUr10ZLp16lVLmaAWYs96b6esCv20GOQFQOBTjPkR7Zwtn2Tl75HZblFKnxb4Co/9CJ5
qxTL3um0iXGGrmCvQM2Yonu96ZEG1xDdsuSIuexVa+6T2GCPqtEr1d3xNPfTS6dPDwBQF5UOxc9A
CLqMsnOd1K+IM4gqi90bvLDe2q0lgly925ujq19aZOYCqUDj3oJHQ8Feh3fpWDcYBQjtjDG70eCg
xxnSnuSI5RRSp/QQ4dMxcC0RDU0yVZrgSJga6bO9730OLHU1dIRGODHRjjULHEiQQLbiDQi4P2Ln
ye16ROdLXV1GMda/ZDLoFtcQrKR1CWWB9oe9Y2XkKDIMjcJC22GmxenS9891gWjeiZqHUutTLFjx
eIkJb4E/Oo2v6P2NoopXjQT11bAmuJWOuDXpp0JvAycqzwUNhE1s93ThaKI07NCa1oEtNZ/cSTAD
KN/aupBbIxZ7Yh8pYwkYI5MC40p+yUE7nSqXDNkBhwfKRnurxNaZY5ZgTL2INz01I6ddu1dt60bR
g2mesqPqxDUEgYboqVQLQro3q4Z1IJCONe4nYyRaCbWagw4hd1ncNe9sF9IFL1g9d/XQboasWus2
Pc051LLtsk/QgLvcmNW0RfE+0CTIyfZ0nsZSY0TuwrvA1lMyky/H3WKR4KS7NL0QPTc8Al76S0w/
jHNc5wpr01sQ3Ys9aW3QEGPrAo1dMfMP2VuxoizN6spK3oHpFdeqArg1CctLcrHLAvhBNnIJUK32
YdB1G2YAW9hEbV9pW7OcG+rj/yXpvJobVdYo+ouoIodXIZST5ewXauwZQ5NDQwO//i6d+3JqZs4E
WxLdX9h7bXQxImrpAxiO0iUl2uPJocaPc5luZcVWYmieh+nTRMj9UH7He7epufgcaz8/3PGV9+Vn
VsGcPxu3YyGPyWz9zeAxXHuvuHJ7kuNllyyEsCytlk69ZaTlomAs5RrD6lbESGfKBleDhS4QJFm5
bajRSEQYDoHB1LRTE2OXdda6Do4UPAKusCBv6egyMlWezaQ8uWyKVgQF5ERt2xtb68IlboOtbhWH
rD6MIvgsxHCjaPei1BxpoBcKDzEz5ErVBrr4eJoGoh879OmP4QlAFrHjgvzM8UpREpj/kuGL06Vj
bJo4mI/an8CprlmjPdKRq2XTo9gP0tYJ2Wxi6VwWUCXLpaUconnGG6WMRUfgAXgi16I0aV2q0D7Y
YEumSwz0cM7tbuX6MUSLPNjLtG53eUzrUKjbfy+dU9lvhCn+ODlHaarfJRiDleZKar6GfgnYBubT
WDGc5872FvuTrJFpNeH6WRk+Hcw0ZEnIynQVQJhbKX/p1jQOKZC0B7EAgaTP+CzobLk2M39aiTx5
qVGorLJZuNd6wtVZwTZoCoxBgVkdKpIQSb/GqlUwF6m4RNios9Rx23rlAD50Pd6BrKIogoK16vvG
p5mYC8AwI9fTbNwnzdKZyuK+LfO9Z0DIKzt8SKDjSGuFgQKXh3ploDgzdPas2cWo7HHTu8UVK1Uc
5Uv86vFkhMzwn6HAYC/o+KpLoFR9CdBjYJ+JYZt0WzfG0kqWcNN0f5KmrMIyBt9j6kf4NMyWWypU
PxhvXm1/ktTTtJj6fauIV53ITurHKhJyymHMGQUrOnS2ZyzES1jH2GZb/rEHIka41q6O/XFfPT6m
xA6HOWWkq40H4bZX26yPjrnsrJEFoKjseKUqpj/G9OZS30929aXH/rWaMxUu7bVumRl6yKKLir6c
wb9BuvNaA8wsWrOJcEW9p3kV2VbNMHQXl/3fqijuWTceO7R7bZmtHZushKrGw+vl6Zeud++6ts1q
ZqYLFiyiiLS/sduJnTKCf3nbdGs6717/Ftnb0gH4Icn7xzKtX261YzXmYWllv1pPbLM6GOXwklWS
j7hPsDkU3dwgJXAGBBIWjklvKO7zaFfrhaEXB03UNDZADWTIjzPf54qIVAm5ksWkpfuHnC0mTWfF
kciCfu3O7Wcr9UNjvM8oe4/4rW7t4DcktWvaViu9g97zWmu6f9ZjeWcqVq4r5s7RxKeeRtw/WhNF
VizTW4LqYz1LYzcGC7moDRDMKYDUl1LrMOmqxtvkyxL3W/NWOF19rBPnJoz2l7hg91uUNsQcPRRA
pHgHmj1911UjQBc8zL7UW8hIs/fmwSKZUmFvgSmPe2XJH9SVuHoyLLkqb45EVP51OmchYZR90cwX
zM6IwdpENhPTy12SLu4m18yzkFQAttG8l0tun1Cx4+WeSN1Y8gbSNxQlp2M7ykJsXLONuGcq+YsJ
1B4oGMkajlcZQHGSjdvfoNvPDOKLod4pP8tDi2TrcJ3kPAZcgX/JFPvj66P7UX0kSXEZg0mGrr38
A0/V4w0cjtUnbTZTIkVnTUH5rNNfRF6Aka33m9NAOuUWI+jgw3axiCIG0tC8xCnzwQDrMloDJpuz
u6xHGfWpqW+MmLLXMxmEkNt59Sxs7phcN7WAJBkQzPwYFmGCw6zaNGpHmu4XCSOEabt2Q85Yy7K6
InVkyH9qzrTQx0K9msVPPyHMBCGE7Fs2IWFeDEniXzKo4Xkk7SXJq3jdAq5iG38TyiFeJ7cO8Sz0
rdszUbIfx6td6Qhp2WM5jHbPBIRf6gSDdVmZ4WYe8ukeNwHGVIu7esr1TdW4aNZjedDcQkXQElee
651kgBUWMIjYWAyT64prUdLerISpdWgf3ENsTS43s03KfXpsffW6gLsKXC3eCDQ1eNxi7gf/K67F
q/5oqsAGMrJx5bK3LO1Ys3zg7LYVQfPTd9NLGuwgHY92KzjHuPCKst5gLB62CeyxwarNTacD1Sl4
AAINsM9V072fJiN1Fx0iUck56y43DbZpudggQ6ZQW8S4BnrE3DFAsuSAdzSnU8M4qR3ky+zGzF8I
2bnOLFjYPrm7MmqV3R26tD1X5KRXseSTHrtnFkcAKMikkax/j7N0d6NIIyTiJfkFNpyjVh4rz3ku
/K9iFg514VKFI0ONjvXb5QHGXtDDs9Lzs6jvjKOi4gU0BcigtpdT/8CEpEWzFV1yl6SkThNzewEg
BNfpU9rj88/qxgQhTk1C7DihrIlxEq7/E+OvKzXFvVTBhnOSGw8aQJZEb1eexzCts9nIpbXFHZNm
26RDrgNvxTvGuvqNW0Ki1dWR6FLimL+DG13vh702CZCUaXV3gRJ5c3CERxvvmoE5lDr3tfVQgPCg
egVESEl3TtYxk5xl+MjUG13dk6K9MYt5Rywir103ED/gX6ys/cyYvW3imEk/zF02Kflb0Q7wGHNF
xqCPV3JqPmFGBOFiQiOQPnGDLZNDsfQ3pfkFNArmOkFifvvmAXBbsBM8qHglFdomo/tCf8DGxp8O
1GB4/trZWQmsjxpoQgp6Wknf3WRYJlf6Y3/uDAV7Pis4Y8lhGtI7PIjCO2SqgY2XWtUGlcK8JhK5
wUQvnlVpwuUGiXcCt/7A+w4fnlZ9sYlYoa/tzk1NPrY1JietCKj2jDmK+VP9Uv8b7TFjD26Aq3Ym
jc6cXqUbjgjQTb4Zb1gHpU6FJXpAW93NQzrOXEeesK+9gyeLN9Qh7zZMGKKaqzsyJkntfogN0GbY
4Lct6u/QW/gJ2ScruD4P/sIcloJuWfbDyWz4dBqxlq6nwsNurIh9y0bFZFoFmLznPSpkC0FV/K8Z
lo0M0FVhUAxWZts/qSwQu8oAFpizKNrotnPnXnwvap/UDh4Eqqrqvbeaf6h+gi2f7Xf8YrRCyHRp
z/qDCTlkFU99cHQ7ON5A/FD4NO+uT6yy9Au5bvzgpayPHPveWupZcYAE2K57azb3tZ6s5wTYaWwP
9HT8GzX5QVWO17WvCCtrTb1ASVa9QG+D3Nn1yQ3+x3mw401pusHKKRyxs4DT1CxDmXwJL/TsMVmR
NnwcxStqES/sOESZVmVXbYQD69I8OD17FOSzjLo7rA5SMw+J0xZbzTP2pAOihwzbXnCKOLTXoryx
wsXn3zR33Bv6yqM5ygeEIU2FA5D0j6mI4YsGALhdLOeVz/WQ1vmXWQLSaji3W7/5bTzgHufaJGm9
zDILGp32VMxpFLiMVcxccauD1lqB997KFBrrzJjYsjGNLsoKGcgn10AYnxrlVrDgEPF4JeNlMwYi
i/wM/krhK3MdLKCKEZ/AzFDvTuv9VTXoo656zgqfoYQu3+KJaHEbs3IJSeKcEKzrVQXb1Ib9JTQy
0smxNiHRygpGrhDcHFQbxd0+MPnLsKnzIYyFc1s8TPrEvB8cvo1wDLZ9OjihiUR5Uw/ll8V+ts/a
U+NpT3GJ3XeU+TNgCzYrdYu5KjZDUqoGrWMo1y3aWvjdLSf0HT9Qv0mBxK3rGgOn6sV3ZwWfxNG/
Vz5/CDqvv3Le4R5ZZ3tIzw+oddDmX46rORu3sc7MJpuLFVA+az67tFZiCU7fO6/cao2G/RfmfgVg
QlPj1iSRfkfXf3cRoa3giF5sdKthodnrB/O8KzYO+jZ0IvO4djLqVJSO63QGTZU/QDxBZJucyX7A
Ac/Uctcqj6apltt0dH5EUqZrm4cErBwJFdQCIUZoZstyhlFSUnmrJVvVwmLl60L9H8F7eBIifA3Q
ZyWAWYv+6ooT8EX0Mi1IwckHfMbiB35HunX18icY1LATKv2pNPM3byZGaj6tJXv70imD0EgYZRvU
CqyStD8Nne5awse07CIah2yJ4pIHbEAwCahckXk/yzDXCmMlux+zmI7x4MZfaKYifZzDhAJ5jR1N
bMye0Y7miLNvviVNf/WzzMROASmtQWbVfi1uwwyrXU9YWQAy8u5MLaIKE7gU0pRsoYWqAVQwfzUS
ehyB3z30vd4MH7U1W46z9OQI9UuxsXi80ESOU00ypZjThjH0xCKCtQw8xk5+dUn2dwzsp0rItdDz
a2ksLUzGlaKKO0FKPxmDm27mAojrXPFUtMvN15L8YC8qfnJZrRUj5JLpYNBPEBWn1kPDqDWwGJnk
tb6C1Pw4fMBbg+DTV7IePtFxo5pK4gthut2BC/Od5ZY6mV67KRrGlBbDjBCY4D4YJvoHAePDqr0X
OUpxLLzpmgSlt+lidesyeNDMW14D4yA1wMJuBfTALrtz4Fgj8zr14mo+3/rj842biox02zoEefFr
K/ueuYu2IzL4xxPGVwF9cW3G2o9fqL+EuWh0ODNjRFpBfbklfYpCNv41Dbi+vqrUvtS8tU68DB4f
msCpoR+NrU0OzzKC7eQDY+J3erocw/RPY8xH250aSvyZP67BA0iCalv7jyvMePBOM/dNV2gs4kKx
Km6mF21Z9aUCBsL/2qIxXHnMRJZ0urVGUrGfzJ4XHfgO0hm9eLTHI6hvWxsumZ5xnsfT38FyUlQn
AwiVyXvuLEimqTI27mCfofLfgU0FsjlPAckAOnjkzk3QPogX8F9OJBTPmUOR6Bi9yU6lQ2rDgjF0
ubyjmQ9Qowb1aNIPTVs5kTRadlICtSeyxK0d86YjRuElqEAlymy6BZUn6fHImKiopXbdqH1VXGYp
pmVWmtI4tC7LBL2+Gku97UlVQJ2mo4sehrCXHdOfbqGOtL8cnde6HP0qTDPnue/7cFDFtNM5GoS0
me812UWb3vIpTSM0ZJHb0VXHvfvretDXoHJTQkooYzliP41vPI5ZIC5P5iyeOHnuNm4mD/2ALTk7
GsuDKep+IFEqaN4zY1OM8nWKVYSn+5xMXblnb3ioW7/YJ275CuDkxUGwVGMhWNk4sYmnQA8ADlGj
A4HYkrHkMpCSWbP4Fh2TOcM137RZ99d1R02lZ/7Wrktvr1cF6BpkSFNiAj7OMaaybSYAyhjWFCkJ
CCqYKj6I+VORo6DPGlVe6phxRQ9tEchO8tY72dpsMmuDguvLIeiKoFdhvKa9dkIYwGtuG/3d5mSm
4GazrVfxP9JGXJJHRJRXSDhsD0EYoiSotT1kmM5aIvGV17ZzDXznxxoRPQ4EB2qU6/EC2Ug42jsy
jEgsaXlKHkJ+0Qp4I5X21mF72Ppa/aJ7fHDg8fOPLvqPED7Vn3JOjoHTzhjsl2mC72kNjI461vR7
3l2Ulj1Tb7OUziGmEuiUNRD1oZdPCjLnutGs86BUsJuCZIO7gnpLIsxZXHEx4+QSyCH+o8NRdOCb
UI0uF9mPzGLVp48IK6p5hs6ipKtvgicPwMs4zfkF4INPD8AMY0iTp0Kb/BM7p3Ud8H4SLMrDvNj5
RprLsWDRfkEAfTUb69uod2y4s8hyngJJ6d8DIcJTPvfXjAUAX+U5EyVlMVX6ljYek/Uy7WPCRZpS
6Mfeopt2Z+pnpgfCms5l2leQzoNf587S2cYegXqv8ub3HPbMulJs3OoCJEjpvz/05GAlL+zYBo4R
gNMB2WKGpb35KURUBAubQbH0ytE+gtR77uYFui7ePmr+aSem7gT7Fl1N/aUBbloPy23ERBgJL0jD
WOksyZ1vLTbYW6Slhb22fGkK9GmeSw7dLFFt2NLn2zCaNzh47qqRv/MnJMY3Jq53xPY1L6tLR8p8
NDbr39EHIdyhWoub5lqIh1c72ZPx0rJgyo7QYpg4A/ZgswFDLG6+4rnZdUsiV7nMfnN3ONCDV6Gv
lX2YoD1HXQ/l0GY6FxcaNw5z/X6ZXjxW2MXMV2nCSVw5ks+VF4MEb2rBYnCIPDUrIHps8tPK2UlM
QdvFRA2OAfRnSLUj0WuozcoEFbqzziazW5eJwfx1tmFesr23qrmN5lR/Y37lbRILCTqvS/qIM9Au
TorCK17Mi0DJ8eTEVlSp8u4rxaJFNl+i80cQbxwLVeUKKoJcbErX2fsmEHgS9j4zIrJWVddskiFX
62gzy6qlmnk0mxnYwYWhKU75VUWZq7lTTHFgaFHvgR2xqMTToBtZzwTWwQkgn9b2Tro5Aurk1Sj0
s/LETEEGSJSl5Ck2vyQSnpWzMGWHbR1pDqjgJjc+Si++iWHrt7Qlhuu9ccUZpEWYmyagUZgK7pG+
Di5e6U27STM4KlJuES1Iwjj1nuCDUkRbr3nGOqFlaxgWRfqO3IuenEgNVslriCkNQSAoYUXoTDkr
qbxOfzSp7Ijc8ilEBG5AEHoq1D/09Aj6JdiewHJGzpU5J4AgQEZVPbulROu/1HtEFyaPLbeDm4PF
6gWNoJ5GngVJdWCbOmTZvYwFyxoqIk0WSwQdh24syEKz88x1FzOfk61ThktguidvTvieEMya/cpx
4mRdDtA5RRxDDFNoMXUEYGX2ZbN4W2VZS6GRrdOuSaBxH0YCZyJG/B/tiF5kmX9GYzaYxYPOdYNl
H48UYbFIUeVJh24BgikSNWemX68SpPSNv7Ec/zbwrK58b4pArYvtoPs/pJx+6t6rUyr7MlWcmQ0y
KDwq3L2TW9+sMtaipPFBVzNbH5ryX27wcU0fclpb2DwvBnplOSmGulRmdjNsUhOfE/t+GKjaXKzg
0zcgUHvmZ3nGNQvviAXwV0o1Euk5Wny/4UlfWiJZ6nbTC4MmMl1eyE8wQvBHIRY8AFm6cSLQbl2l
nPr1K2IquK+AJTkYHCajztFO/X2qFyGIonYrV0turkoHWShjniuygiSqvPGlFc2LEO5Lm/zR0vnT
VPS4SupUeSYOKG2TgfFGqggFiWXQ0OTvZj/zwfnnpN5rnGrL1i190np1us4zA63LZHnnOZ1/TAOY
iKXNB4Yw42pC7PaIFXlKfe3DK5sbkMatCbzaLNWduJiPWiue+8m7+mjM2PmPX8Q0Gsg9qMu7jG82
c8aPtkBQ2PTfBCadhyTB1ba8tqjJiZ/Jj0VMMkoNq3hdpOa99WLeSm9rZiPEUot1tZgv8YSAU7Z7
u03/+sqGK+8Nf01izzbvvlj26OLCtImxOo/cyKo24Mu7Y9TVuh1ac6vOUq8O0PXfOteonxdXHbyg
dNeWM8HaNXCgmI5mRX76z7XQY1l6+UvKRnCQg0QPmTPKdK1C7hnQQE3oluGaJacA9daLzDDP8HYQ
K7AMfBYyC+j5BisnFLAFo4AhfD5DHYuHoUXLnQryUFIJ5tvEzFQQ79J0rD+9KlKEL2QmeObC5U1u
NLkVQ3xhKNIjVCYkwEvi98yMo8RPryi1T4k33mw68zBLU4Ys+m5Zgq2d2Hcu05a6pHyo0CfUZRWz
OXjnAiXzJIqXWOue2Plvh9zx17Nh3Ty8AGlj7wNlTgzMxPuc9u9+vUKKgEfHJBzIHbGlPAS+C9aG
bvJOJu5kxG/JSZYYOzTChFpRPqdd/rcYlkhp2EcSx3jRU5Tjg2D0msRPHXhNlrLv8/hId8A8Ew4x
E8QGNO1WERxHwvMHjBHqzQE51WiFNS09SsxZP+aHKU7UjpydMZp1+5/BGM3hkSAFKUITAmulI4fJ
MX84TTB5LTVeIQodK3vhTA+2BOpc0zr99oryE+0xc4KeAVPFqE2ZjGPs2U6jxpj4q8jmAI0W7Msg
fh2TJY20+bHcc+MIpHi/QwdmJdWR2cc19+dxuyy/DBDFNs1pSJqhDqJuZFGTqO/c8Yqd0StWAsXV
EyNJW63YM9n7bdU36WxoaNv5FcrZAfzwv6rtuk06Pc7RoD+UMS++2STQ+SqgdWVDPwGBrVzY+8Hi
esjMizdi2tx62DAN3GXEAKyFJd95PS52M+6Kynm3Ms681jVeJi+7AofdjQ+RoG1sNBXj/J4SMMhu
HwktoMlpPxQ7enT8JHpYk0f3EmzJPXg1OYYwfJAPxxmRpJ/A39lGjG/c9HsjZnhijsFPLnE4WGyN
RZU9G5L9UMo1QjwBbQwszBbIs2Xhfyi94mJrKGQWHvZ1egoIJAkLyTSZQIy3OmmPXoPSbrAXY4O/
KwyEhvthqrYGNOJ04CYPguoOX3Q/B6mMtBzsnsEIGGW6PWwWAZPdrey/038M5/peI0IoHXGg1kkB
3y0fhj8oVNzHMc/ey0ZXN3Rpq6GUy5GOeSN1WsNSKcb68TaL/XtXZh8MxpmoI9lwEu1k6Yp9rfZW
ZayPcaRw4dFfJjpd0mTyv1Kpo4IZvmZbBZskZqbGSQXPIp/OpH0AdyehZSKem0czx+Pi2bzZI6JR
RpboVNHsw9MrBu3GMYHAINZI5mHSm/QQDevHsi/PrY1ImmfVtJu0R3kcyGWr9URcOfn0vTDAQ9TL
OVT6+RUg5XeSzrukYlubwlikCGPVWnSNWCt/ap/6LvnAdfWEpLvcCWOsDyh/AKyjV1BPKvUZn6b2
m7bwXMLzcB6FJIsm1bfEFMVcfoF17qAYM5WeLo5QHDw1QpLU8naV1AFF1XPNqs87GKY8lAXUb12r
aL2YekEE++IVuNuoImd9JuLrVdjt+gfO1LWV8xQapblbPJLkWVI+QP8e0HeyWtRCyYVSog61STtV
bQCfPtWqdZ7JZj2CXlzXRZxfM8uyjk027Aa7S08V+rjBSrxLaXbuZUCHxNIk8UIKr3eX8nPfcdBe
Ci31zrxz2VL4V7P2uD5shvsYlr/IRulicW2cHQ2ivLQYBx+CMn+nG2BrcW+Y1KT20WUrfZYTbk8b
nO/sFXvsW9OKLIQPdq54TNXO7Fhp9N01q9pNorLvqeUtnMrc4DMYf7I35uoz5Q4131mgfwTCf3ID
4kyw/dQ/vfDncGRPlidSx1ucvVo9n2bPHN6sTKGn60AifoL15uATw1fjSmqWh/wiIDRLWvMhkH9J
uHnQAMe/U+m94GQh+CF+kIUdf+sX46lpjoXrp2um7OrgM0fqdJj8aYzTnLYQYqH5MjCU8lvCsrSW
KGWTB8O1stesTGrm5s1htq0/bDE/i4UvDb9O/iDEuwI5u3kcY48JcF9GdaHf6jFvDlMmfjvbv1MH
76DW8lkihjV0/+FQMY8WqxmV2EARcS+6+sgRVDCgyEH1k5/o7vHC7q0SNQj+1BBSOm2PybZEd93f
pA/OJLWYbFTv/tTf2ta4jTEPSxIyDoSX1WGj8B1kXNOzivUPBuNk7OICQcmCVYjZGR4ArcaUWckk
qoPp2OMzaOz62zOaf/4IKD+hji0fI2SPtSMRVWw8BgT5vVEkPF3l45ZDsd/p2MHbq6acf25RbSl6
oX9Zw40lKDFllh8Fhl8eK5Wes7Lg3Ov699Ju+2Pad6HEs8R7lV2Xwu72qQvrlop1ZyKuEmbwUpUu
4alQh1HzIvvog3veeX/MYGU3JV/CSBEoy9bZTBOTUCWpS0ZY5Dnp3XuJQgl0eXUaqvziIRKdHTYL
5mR8Olbv7TPHOrMSPLeFc7IzfT5YXv2amuXd5MrqrfhPXfQoQkgaR37cXaaub3dEgc7Qgahy4zH7
Ni1lr6y/vr3ozJKhsidly4OQGIhxKNFIEYzXkGsPTjMd8zhHIMjIYK059fTKs7uegj1aH/HUE7Ww
yr1EEjvznVbZsK2T5UWZnJh5A5TWr333bEz+WcvEn0GLy7vMq/NAUDnRtZjjJnfcU0xhLnKH98Eq
P4qKQL4kjjdN2p1tq/hFR0PEYsYwLkcHzVaVOAdPbvyJ27dcmrWlOd5ZLg2hFbU+I7QWW/zk1mFO
k3fdQtEwPMJYcUZ5Xd0zROovD/RWOMVc9sr5GOjr/MxLcSdZ1jlFoJiSK7eBUBi21fjoN6rlOCFM
jufkPWl7vtnW3iLnW+fsrvf2SPiEEywNDTe9RuJgxR1Q5wXGrzmgaQKYsEUS2kXoyQ5wIcVplAjj
i7G/el5lPpzEG+Wb/QmOznHInCo0TP1NQTTDGVQfXZIP9W45zH0Pu0EgGSX7tmDMlRoDA2eC0zno
phH12zDWL+ip9HXpN2SuJDT7lk5iJWKZYFUXN5PUkrAuMUNMD358mg5rk1FpNDPloSxo0o2ebKph
srfFbbFtY6vlX56j+egu2n47Vc4r/NyH9LkFvBHYHz3BZpu2st+nNdQjxFnct2uBE840TdyEfERG
KOjSdNXRyj+J0SDRzllg+CasUMAwFXvbtNcmlgIg8P9goQz0rO6G4PcnTXavVuA8487r94PwGSRX
zNb0GIGzLU5Lg+5IN+KFwwubuFep18YKLl2BaiNhRb5W1ARRgUsDN3LA15EOwZpnEO9ruh1NkND1
5P5jr7L1A9XsZkFrHGxiqxjxRxzLwM0Opa1OrvxOl2FXPlSIhfA3SIp4c/plr2r8sYi6vqyuMNYp
RTSeUg9JljFR+GXUpx2c1YmT1U38NzsNhiiXzh+vEdahnEhuClS1hbRMKT0YTJPkdNVtJDhB/Af3
1tEcgnJt5lYedQM20nZxGEsVL27Ml+nhxmWMgsYtECoMiuHMDCDd8KvrAC3Htlt66HTmL1o84tma
gHFQjphUw7ckuuWvJXF1Uesj90kxJGGWYRGOT2DrGAzToGCHihkqmW2QcJdFPmvJHOkNXnd9thB/
9tA0Oo0pGWPpdW0AjiB5jsY3Uc/GPB3SrvqDe7SP/MK5scu+l14rHgLTLDI4DpIFfarG0LiK+yFa
YnaYkm3Vg4dQoWpiRjTlpbFS8I+hg6vPQf3p40sH++vaz9xhRdYzRU4mshYNyW3sGPnGrkbc4Kh+
A+srQc+GCXV+NRbx6mrasg4gLTPXQ0BfThDNi+uks8B08ri6ILcK58Q6LxrCL91JPgyO8miZkUvo
iwI+Y5/6hFO/Gp+KLCWKQKoXaWAT9jQZplpytcpEp2zDqSWN3o5sI15JGW8bIwAVX3GUugjW8WoC
WsnH7qSMl5QvZjbhxKukk+sk5WW1R53ndW4RAXHcj43UKf3JQxYF5uwSNiFHHdsfs8JdMfG7smVh
N2Uut6DL3nNT3R4gyE1ZGpE/uTyWEA+iYSqxoOl8BQYewEdVeLLayn1KCzPe4GMCnExeDh4wv9gk
ASe95/oWs+P5s3aT6uD7SRCOlULFxcM8WqLkXHii1VUs/jid0uVZM7gDHpj8u1GS9syYbbCR8snK
vQ/BPBz4ProwGV0vTPxSHKRRkKGwIDwwFsq6wVdvEAgrniBCrhCi7SUsj/clKfZVWYaUftkNRaS9
geOcb+b+J0E+/io8v3+a3f5iOpV7zrrqUhX0SqL+zZTxXVS1sfdt8Yy0sb8Z1KcCYqPxEsAKaCd4
9CDV16ZjGCfSsKoroBPzJHuPy6ANGKrUxmb0UrXqhRtsG1/Y4YRlArcjNvPJ5wPitiweDJxiFHJk
xyg4ZgRNBdoonhbTJZnVzHGfuGqXQni4LhPJ4s443LjF0LxQVWWihjLrq2NtiuXayCIJp/Kxug+W
50o/ThgQ9AQbISucdjM2PsFGtjJvcC7K1YyuTmNAyxTHsPK/GFp1UmJ4fyxzwijn6I9l1QVsfhJJ
J0G50NxG8F8baZFgJG2G5WVzrDRRviZuPwO4V6gDnBiVa/J4b3XSvSa9Ll7h7jrR2CfylM2jfyy9
jMkN0G5N5PZloXcjvpYfFT2TalcgnXcXg4gwD0mRX3Xp2RmIHGw12994Mk3PIyFeYw+Ts+/9/jzj
az/Q9hpbkLHBLUD3xwZ/iT86/pGgBeMNPr7kndrimvaj/37aLTRrmNiMqyGC/Pnx21zMAcQU6uYd
nrXLtrK1x50ynzXPIZevygh4zEl5/O9HkjhROLjm4b9f8pdYC5PJGnDu0nvVYJy+/v+jsvEvk++R
AqSToDlm40sT45X47z/6FHj62jbMDd9ddvzv14iCSXAKEy2tkaGwZ+ONqHo0mqcZvCN5ycweaTA2
i+OqMxOu6cwCB9q21rLlSlBeOfRI1B+33Bg++oIvw+m0h6+m7E7x4lpEaM+7nk3op5dV2VYSlbKN
ocEc897St2YlIyNIrNdEK8e7zc98PRl3pWVXsJmK58wQ9mtcenhZ+h+jKMs7QZXg4UWnHejZ9ENt
kzZX5wgoBqSnpAUnZChmGuFBqYvczSkmYilaryKNx2/yKLUYteV60FNH6w7rjMChSOGuSxwuDMON
GbIigboYeVujtOQJ0Z3xyueeD6NyjMgA/ndv21rex7k427pTc2fX+r6o7ORGThnLxaGZv7DHkgQY
kDofUzlsWVZC3ZWgmRgIlOPL/Ailt1FfHN3/sXVeu5ErSxb9IgJJMuley1t5/0LIdNO7TPqvn0Wd
e3EGg3kRqiS1pK4iMyMj9l57eRqmxM+r2Je7lgHKU+HGBDLQJwXBVRPwyHekvYLk4hikEfDs97uS
nirIstQDrMdp4/kKlCtBTedIN9cGMky2nZ0WZVrOvsoaHKO2yZkahT73qtVmZPfZXvtnCD8xJJnf
syAazUFn+OAK5e4bPbbH1PLsW+RKzrpOTOdA5ybfRrn37THN/FweBP994Fu28dxI9WAUUP+93obb
NvmnOcgF5RpPSd1xEMHqG9Pwx33rm9U1CItxW4+d/cQokWNUWYTfCcnUpVVPG4eUkIuLSncTRGFw
xqJTP3pe/eQHyj5OcVNsa+KBN4bLOu2qOn93YM4kzbvspQAmVPJiL0ILBp/XjDgLLn4e5aFlLAVh
gkDbHq6dASy/dty9jqYW488gs+u8ZJ5niEoIiDQbcWDSfjTn0EHvYS7hGSFpRF1gtEfwc/oyOsTH
Z2XrXpyirW5Ms8AGMzTFt63PuvWCKxVblW2ttnQ22Rzp28YngxygEaX28rQXxnxaBkqtbQz72Evq
nazr6Q2k5nfQg5DyElqz0m8/iOIpvjNfvHeL5mmMg7K65cCenOLeACpQo5LK1YsCQ/Gge6TUdQlq
tFBtfyuHVoI5B8QgcEqBmSHfBzWTy5VVEQy1RlVvkCIU949UgcXZGQkXDP14fJD2IwNpcal4kzci
EfFXH7DGhTJ9n61g3hVRO607kq0W7kENPKmzDzLveeVG4rz2iCTSaTGeepsxbGoyiKnm/CYWO+pH
cTPITuyyJbb59xFeanvvZ6w1juDtT2Sl35vaOiKccX9aWT9QDkdkTT524CMvLTrb9UCr58MZ2ufO
AUlRJtK4iaMkWgsvFC8IVwycZjwyyPf+53O/X/VbcySZNZAEtsQffhK5P0bZHnTdOe+U2gxi7G7f
BWbFspy3+bZWlnUA4Ze+EWKHAd2aPvySyS8a4rPbTNFj3JBfMhj8mZF8mWwrOFW+SaZu7r+RQZ18
LQ8wxPS3Fr3TcjFkdWZPbkymtrGiozyMzU7A6LmziNVbo369ZJIf66SVc0uzA7wS5eRa8tW9I3p1
z2EkXPGeGXtFh2qHpoPu2ljoewD9//nCJHp5aR1Oqcti5YHrVYlhXX6fIffpr7YR3yyfLuR4rByM
pLnRQCNMLSqDJJFQw936ZpJG+jDBnbpkrTbdfVp2u9+lsWG2dvO/F8k3lcb51e0pfWvLqm9ls2RJ
jwTFWHjYKbXoBRRD3u4jE3fE2VAlHR9KsNgdf0Y3xncRZtZjXwdY5FyWodTq/iKwQNpadhkYPMt+
BdZ2MkKgiDpzrUMwIRP3qvhWDzFTmSB+jEZT7Tx3gPNlGS2SKJ/ENysCZjcMKNttXUSH388xOZ83
jfCt51hn//kWshBByhVwUuphUvcEuyiyhwY67di0rYw9DFMQyd1Uf+F7NZXtwwJ0XMu8ySjGHf1g
hxQOuifPJe5aBmdCFpuu6pEVZs17nUikLEkXcDEvnexPv7C4HSS8WK9BQDq3OtibaOQewoQguIwh
/lcSfI+xu+z9+UlqEI4b2ZjtHiXNyffy73Ts3R8Hg4lKF/dHTS6ek4FnR0gXHoQTskwT3XT/76MK
o+///dy/X/330cL8oGSz1l0eio8OIYOvw+SHjYfGRt/2D+44TodYlJQ1RNecSCkDp9enD7/7u1Q+
fnc6B4d5WYsL4lIjLxseksx5BsrGKxap6c0mLn0zt954ChpODIT6cqIgzv3ezivnHIv+ETCeup/N
VN9zJp04iqas9AIgaJJzpuqYNt222Ku3CFHtdSMDWqcSw1scSOvkM4Ik6876mi3rnwfmfx8sX+pV
+27W+sLRMn2oGX1eezNiSE6jkTl/xAG6IGK898l9V7PjnEPTQrht9ntdLD8mZC6XD+UP5729Dnv7
Oa9b93551jduzQxidjRWZSJ6w8GPrmjMImBEGPXwdi+hXTyVLIl4Xmz0yWUFvpA0UA60vxVFNLD+
tJbpnn5v1SHNp9uACCDXjfixapLuyR6y4bV1rmmXTG+cTxCvJrRT/Q0m7vQ6LNVZlxbZ2Zx9aiEL
vUeH3Y9g166V4tLEZkrOq/swsvpewkSX28QH0hUXJd0RC/GIlxqPXUL8l5cDPeOwtJVe5561ea3A
ADFWO0BWtJ/rUIbLk0GBzBbh6BAalsTX0pPRdfaz4TwIdkdO0g1TyWc9cvIuxveqea6SYGkMo737
fx9J5tlER6Y3SHLyfS2wXHhMHd490R9Hx+npGQTmsSFgua2b+hLVU7tql3emIUT7fz3NkRAvUyAE
gkK3W4p99zO5R4YRf8mIuIUW8NkpZ8TVJOO8aYPJu9IQ984QGTeqY+ZUlszpTP2MQTXaiGqY17UF
FLm0Dm5Sf9DmQjQzmAf0YYjotd6ww8V7YmRBG8W0VHvg/S9Ih1kFex+OAwdwqZhe4I3gxsF0CTr6
2UF8KO3hp53cK7ru2zYr9qHbsiBMG3gAJD1z5CuI+PHwaTvRx5S5uF31XjX6yzD8Yp0mSJXKsvpD
Q9IPjE8sht0BnDICXy7gbTrj46QkoQ0TnqxYAPlL54reXLLRVvJAlKd/dZK/xLA9iXLwTjNu7Qxq
yF76CW1dk3zxqN4ZDRovkkDh0bRboTCMzKTJNgFqsyLDcmySvZliSV6kYDPjAxdvLAYjjM0uPVC0
oR5Ta8ii1C1Ij7DF7XU13gBVeTeWST8Y8+SQA58gvgpv3tAX762z/G6gmSvDA3ChpAlCL0LXRdVW
bU20hkYVJGdvNEllCyCmGkit8W7v6oikrA7EhrBomxKUheCgU59OYXZ7EyQfeuGQIc8QXj1yDof8
PW0QRcZTiTaGM02f6HatEloTfqjfAKu4OxJM4YGaEm6mAVwkQIdhl+Uu603+uMSChBUzvbPIv14L
W74k2ZLzBAWD0j9vdrQho2V2TeBftTHaXWOH7SovEo4qhvtVzwP207oztxzc1wTMEgGezF/cAofK
/3LQTK+7RFdn3GTEui+/y7YZ3hKNvLJfKGrFzqIoNufPQYzDseqLG6gxNRRFOz7owb2vCM84VCa2
nRk2K6J7Bhqkct/Xff+RxYGxaSb6SEaiuJwzQEFO/yE5LxhRF2Mnxrhmg0nKBfkFzHHynRoY4rRu
8lP6hIJ4ClKNxuOUNHynZXWH2CPfYFzU+TQgpp6OaNgNGxFrWpG2M6zakhkHPq3YPBWA21Fo8l9K
/eC7mts3e76PFG5DdsZ4X0/PWtvBlokuIOBWvWlZPrWhQwtmRl42ufUe3efWxLV9EKSCreuoeagK
qfddiK9QtD4ihj8zd+Pa0jo7umXBsbucbjx7cfDZw10qMJM4uQcDRu84qA5cvnZ65qq5CrdHyVRW
W5VwRnRC0QLeUTd56Z45cOP1sk3rND2rIfAe7KTn4iYH7Ehm7tGLBu++9oEFkS19SEI/uVWuPx+I
b4d80JExZBXYW4qYVOvevzfIUUCmRUBnj8htQsJSFOHfbqlWPKX2StiIAKMy+1BZM27CYUCkU0TX
KO4wP7BCFxMVz6OXVX8KusF3PtKNQGXpxXNuksC2d2XcmNsSueKd63ss1BrO79jR/C67TywTZH/k
zmeJaP7Yt2CaDDAOEEGLtWf3jwGhOHAUg+noMfZSlQsCb07VUdQcjF0Oa1MdwvhixmjMkXOCTCju
ybHeZwkXJXkMe92ZV3oo9n3qkg6M+g77FNdIocpribT+vpOFd8XksKNB8KrzdGJZzY8dkon7rPDO
Ja0jZOroSuEC+sxMkKsURJ4RIuJIbH+BoC6f2kchdLIeOQZ9AKm7RzMHOAapSLeMk/GZ3fuVKj9M
cIfo4X8AobQPvx8K9N8uaTW3v8+GLodiA5Lg+FtfJ72wT7PuvsIOpl2UCbi+ilqUktu5sVyHRUc4
LOdtGj/bc/rXBe7zE0uxrcrU/XCK5L2tjDP0OfuZ5Rkws7GY45ZNU3jDSTpVAQohiC+MaatrBwl7
o5ghP7NrrJMoLb5F363ddFL83USZOkX6miv93WH6eSokAsg8tW9gZOnbIgnzW/r2aSw+wNYV33ms
31NOKk//OYWJ6WUonR6JXVrKQ07sNye1GP+YF5YEYlhed0xzHKMklvX73yOEIE1xS+tIrn+bPXmX
wkfs0ScaLlWf26fPM1Xm4uT4FEZvH1KkGRthD3oNJ945/3ZUcAWWaqWJImJqNxmMXc0VOvwShXjb
Iq8IxXcV4S9q57F4HVofypYPYJ8E4m6X6Lq+oIHb1jY4D2gV6jKJRl9+H/1+cEv+/hjnFGgb92jL
bnzmHoXhZDfR1iVs75xmIxOtIaQTE7UMGJ2Jhd+bFc/Rrq6CpLR3NTJYIhk9+ShNGsl4jjD0h/PN
gC55VxYY1Dmc+6VH62jWQQt2a+kswcZmOP46wka4bU0l7+ISDVOO52Lls54efp8yKpN31JXjlmxn
OEK/FWGiTmhoXMIpButJatEelOM22A1m+DZ1dWWD4BT0+zANp+pqueZnKKXCG1VwiuB4RCR8bF7S
5YMIo5QXaDHdgFY40mGYzr8fkmBEJPrv899HoUVHGxMb7IOouTpZE978fvAt8Z9HTt1fDTGZp9/P
az9gj/z9q0fbevCk3QIEDFr6b5i82MpHRpPLBxQUBUD2pYKlDQK1IcrextENHheW59F1vWwH9DP9
WHCF9BZxUilH3xWF82JGdfqcQnWC1jOqw1DEyZNnEs870jJibGBtSnRGVABSHLCNW8+/T8cClDq3
1+PEnobVQSjqZ9d5RGbXHNMxTtccH7JDo7GoxqZT3HnxXB3aFndvYmXlHbS+YV2oKTj1jb23mmp8
q9oCPabt9KfA9407mRoEew+1pk2NyT+cEMQ5Un7VRgnSMlL1g0Njbo9N3DvijQH2656NgdHj76Oy
muzDNEXuGa2KfTBoRq97T0GIWvpP2VTG199H/OMF4bhuBhuhkm1VWB1mpnTIZ5szKXRQfpB2Nugf
PCRPSxfST8LsqGb7yeV61JaTnpl51iiTitg94fnYFxYxvZpy5FUZ8ocRhflHeW9lVSs0jqVxY2jD
ezGyJda0Ynxg0SX/fV3/ffp7IHaygh0nmnnLuu4AH8J89+2Lq4v5baL9dXSAh249YxZY1NRLRify
QaHXXlWuag5T4P/JrdFGvpfb+4YMmq0LxPo1oixORLrpkGTt/m2emlWxRzAW3DguVVKTms05GsO/
vlt0d3E2mnewcf78HpQlfIiNdgeGabY0EaoK0onngLlJUI4XP/E4OCaBsQ164HmIQ2yC1JfWevGU
Fggka8MZad7ZxZMHKm4jEzwfA+m19sAkz4qm4rvhlMu82XkvmkDDJJQQACos8RnHB7xCvHlpHQTA
1+vin4bisj72A0wY3Kds94fJqtWBJkRxwM+TPJpLXfh7bPaGZBfMVfjuJ5Pc+AE3sZrvw1HO6yAr
mrcpSz7HwrT/eA1+47hj1/JksHCP1PPoRyc1hKjmsJBu8ev0T4kczXPGPriylqeGYfAGhAVFjjEx
VWzfK7q8F2pcZsOVF37Mi7F96RuaZteu6y5Jb//9DpBS4cfId9gmmQv/3PCmRXAqJJDXAMzlbU4L
7QW4iNd3/cs8SOvOJ1+JAwu2Ba9H45DT4CqH45RjQUmW82jhO7xBDrTSf5anmQXpHdykubHAADF+
XzTkbqpvKfX0Ld1wh9pqOdrqifM2Sl7W9qlDnllMs79NiwnBQg2Fex4qGmaeMcZ7lvRo09ZleDFH
smgDKr7H1BijtQYG8jGVziV0JJd9NKH2hLfF6pEFkHiXqx/LsvXsGT0a3Klb/36NfQGZb9qGpyxa
mAHEhZ5dNytRFBVPdHBL8EOq+AaOuwYrg9kSBvZqoRo8kNKM0862bmecmBuLYKzdCEgDEylgLq1i
ByH00O9Da8RQX3UO40WUryMmoe3odR8WfKzDEON60CL663Sarh8/IpgmeQBY4qiIiUTpJCu3qyjb
dXMKjcVvl/ffY28/TlPtHXJc9H1+k3mZce/0E9xTQRASipm4RS2XDTTK5NwfMYrLozmBg3G5Dla9
fIxF1u/mijXMpdO7bRZXw6g1XjcNGqppkLZOJFYMBnSVkHawQ2I3pmZQwVZyOxacGuLce2UorXH7
o2RHz1+uvKcxMPBU6+KSqiHdgrnMpbQAOckMyx9OV+6LrTSqaC+EwEMDeHJVTOExYo9bD7PHWRQr
yhAnyUoV9LqiIdkjv29weZkvlm8pvEzxTs6WuEYUu/ks/C2N9Q8tFzwur8JK+AuYjHGQE8X+mgp9
PljevZrx56LkPIwZ1KU5628CAMI3gxnfK664o+ykA17Q42LzzDcxYNJH5VRsbIG4OKg5sA6GNW/8
QlyFYTHsd+t5x3GtRiY5b5h+bUPTe4jYz34QF+X+FusSsdXx4DxUruXu8VR126bsCHoGhhOnKFyJ
EAHV49nwniP81Ev0AoA1JlJNuoUSDna9MUaOLOo26yvE935pH20487iDID5MkjOnwqe2QWFGk6dG
QNTG5tm0wycAaVdk+u2x6F6KBqGTAviV5BeahdXFFOV1rJwJSmZzUqHdbeMi+nHRVdHvENkBP/yX
4TTnkCjRFtgwmNjxT29zaBAeyd8jM9CcQVVem9+RHe1INbgd5knsS0j+GdfARrU+1PZYHooMdYnZ
3wecE/FPYX+SixfWEea+glmwC9K7qOHqTvl2ZPDXgLnNgg14Ge2YFqgh8CObdbg1llqM7qtGx3Cd
xu7ggIhJYiwqtU9GRVh+yK7yaFSIAzSorZBjg7F8sul1VnvLmr2tNQL0zq/keemNYWCRiVp/Ebny
2dAI230zhgeoSk9DM9G9drpyQ8VZryoATxwlwxMQixULT7kvOoBLkMc0nZyYpcL8Q4zw6xg1LYIy
wAOxc0gSMFkAJfq1F5+KyYDyZrnNDpEv4K0m+grMYp0XIr9ot0Ir3uY3Q+82K9AaFOFdc4+QbZGX
T84eJ1zPrTSnuy7w7ENcpXunqK2dnzPUH2afegRY/K5bOGHjs27IhVA2+NFRtNMuliuP15GIbGBD
5SzgpCN0znFxC8CXOfPVVY2ex8uex9hE/2QNAtS+oGUvYnJqFq525Aw3TUL2J/ifnWcZR1PMH0vs
glu7Pi8u5xCScsKNmAQKul64V6qrR8dMhoOndHr1zAZhP5hJS/a0U3rOGxVRLBhLYogKbQleVny3
cuPwbpYp8GJFL6RlrhvaR8/z7rAJhNccqfQV0ewb6ieSUFEkDC5bDShyvAlDesRK+SdX4dUfJyhR
0r8OlfcGze6j9eOzH04AEPKNXzvfnYcWBT3SxZ0hAOByGfcUhREouMCw3qiipr2Niof75DGyw4cB
sOehVuDvrIisgsp7AG/40ca4vYO6elWlv/ccaNt+hmLFrUn1cP5mc7HklHr7BlUrTaTqfignF8EY
GLFa70q8PIcy1vbFGny4TC/M0W0iWPolcDZDW+8jbJ71Ng6Tp0oGXyAJgOYm247WzaoVmb9liECz
ScL2TLhdBVua5eWvdpb8iVDNEmbN/zxhha5QQTW+dDdmb8Iv9N8KCs+kueTLtem0xRfbKFQn6Am9
1VW7rAwQx1CdrYpzXY1Pyg6znWjcN4YSu7jH62hycydVqjcOtQ5zxUiu8jm6G5JmwxH2liblqem8
a2j62E1LwCVJyRvhnzO5oxR5zpH275TTkUXySyTrMmb79bnOPbhnqnd3MlxXlvvH9/GNd6KhUy7s
x675HlJI24PmzIFc8lgqXz2QJYJXwE5TaikrvYm+CjzOh0q7D3DiV7OosjWlDpsSb7cl6dVZaEHW
2hcXjZInZ4wIKRxCFv8IdE615l72PABT3SxhqpAy0AM8Xg+o3as599Y9Sr7VBP/unCrFnC6KdwTz
dhyV+zvEsUy2LWY4XSCOFhbRDQTnGzUusF1fjTAJa+QEPZCWFm4WvZKE31FlGQKkS5RSQfJC9xsj
MH+A3tj0f5A4mt8dUVs4iBTM+VgDGvUQoS42SNGCExGEpTCBjTF4rJGKahodwML14A3rqBCvdjyi
/V7waMo89pl5ShfPTG6Xey517r8auzzJKPG+TOzHog4R3we4F0zkxPRvgVvBf2kZ2Q7EO+xJDkNt
Xhcc3eyfJIifnLZRDDXbzcjZoPCwfSCgxO5YgoZVFEWzkqfCyr5GHYQ3YRcerSDTJE00zy0hQrdT
3t07uTgmJn3U2aAb0JksuLH26jUT3f0swYf1iYIB1k3b0vUepYLoFkYEEHRTSzMbSKRlBdEde/+y
x5RAzEE/clwh1XPQSDmdchNadKXNxtm6g/QODNtxbvT0Zhu7eTXMen4wpwa4KMDT1ThLvjed7tI4
S/dpZsU3ManKK2bcIG10+yfFn4soca6em/wtHwyX0E7wZ8cmhZA6ztiZlVIYxeR0Ep0PvnBSYkOz
R8OZ5MJ1ugmDeEteQxpfKoszOCYMg31uXWhKJpwm+RLH2UxIxrJMH81Onn3qwG1vTde2wTpdBWjk
sfwfkZQ1G0M72CXcdLdsevTcERDjS9iY8/gz2LSjQickssvy19U04X3O3lINHq70zfeoF19+/M6l
iQnchSFkNUvEgD8X+xJPDNHKd3bkPs/AjZE2dvFBCROBZuye7SZ7wpZHJTLb9MhVCzQbbc6QudTl
wXc8A/+cFHKrrLxhbftAJYnYK/iJ4CaGRUnPl8b4SjpeuKo5FGKDNGAzefDkqn47t+aLrCm2Zu1D
u2NZMRnM2D4E/iSlFYTBfw0O3irog4uxde9QGjxrDG5xn8KMIpySaIDsIRmw8zJQLBnL+D5+oHTS
5cZBF54jJTKMp7QyC1Q/6G381nie0Mat/XjIt6RYJVa7inyvXVkudejorJn/Y84c22oVduVuAOxE
Jxl12EhCHu9jvQ5IutqYnjHg19TV2jaVdRPH44sXMRxxFBgVZPF4ViLUYKaHi9jN7gdtZCcRTMUW
i+S8yqPxHZqqYMqZbqqGtjMiMbHrmuTJlvorzMVyyNa3Qkef+XTjKCROc//ZegDeTEY665CFimIK
0k6JcJrEJZMeH7JkZwWfDYS6ZzzV+J6H1kUQF11Dhfyxm21M1lR7WEvab7/Hz9Mon4A2c1h76ikr
8vs8rN44QHD2wD7iFu7VmWLOwDigDAsPYAPvSLGbZZHDzcgbtwmy/tFAJJJNlcvVHST7HpwVi5wD
6jF1H9VoPGXa430dMDDr0So2g4lvGElQptBaecJg2ZG+u+osoL5krZgGwmQMjhApi/VL6s8gtaqo
OOpl1bezXVJ6BqgIzCsDaiSGliviXLA29ObRO46qeYzDon5KHXE7crn5QX4lbG4N7I4DNDVJytg3
Lw7tpLGSNdScxgU/wn70zGuZ2d9NXGBbSWgGl1b4bMnbPOxL7MlVtFHCeLSD8eQLi0VZ2tfRSZ/x
NR2QPBwHI3hKmYavVJl/EE+Ce7vH0WbSVIjtnYESfuUdPWjLZP+0i4qxv6kyF5l0Jc+e6a9T2vb4
mhV5S+jN6+gIhy4Az9ccYane4MjTACHyxw6R5Trw3XMjLa4wFHmUJ+0uqkhMl+8ur2pQLJSTOP8I
URyuzAQ4VOCPvMYtGsNEAxO1FITxGWV/5xq4ZUEcQSEK+j966r4JePq9xlq3Zvz57Ji3JIPwTRa0
pba1icqgCC0M3jj2xhVdb5ClYtr6pvFk0x/ejBXihQSXlztMZxfIoB8mzGiYfdjDcsUmB7MF7J93
Fjf1xYoBT/Z9Mx2jOTxIv/52qJt6GSwWeuz7rdc8wnVGABrcsyeO+wE7nj94375pPtohRu1M6MfO
T2NEBdM9Bp6LY9ufcVTtw4Zzq2voD4TLW+GrHzkNIHYcXe8r+dfCSWQlnXMs8+nFFv47qzD6wmBD
+NBaMzqNmubOatLui+NxjEkEugrqyjgjyCGkD8sJ8KAgV0YZJ1q/u+sNZvaQBUv+m/LOSnAHm+10
qwRzmqSd7qo42FAxcrnL8s8EwGobNgTmhAJNTCrYQWc6iRz2xiz/mNrhRXP4WTGqc9Z02bkskKOJ
DoVMx1hyepUZo06hgldn8j6BVPz1PMAe/Dw15kdDJT+wQtxVj1qZFLlXTK7kwolbVzjjGhyimeNR
Lclq9EDh4xl8atLgMwycYJur1wxd/YZcgM80AU1JNsVRRtY36llAEsElmNpiTfLfjAyEoR+nkHGo
31r6THQo/Ce/f5FeT85Try8tYwIjpDkWGAzAU/KjIQNXeARcxBoqAKXVc0bF9sBIEnJElxzYlE0O
5gxvAkEMWoV3q9ePjou/EW1utUiSdnOEg4+FYQNFksozQC7smXsEMuWNp73XpD4N0ryvRmHjUdBn
Kuo78HBY6iMfkI9LNmIA79Gn0PUjKkMC6BhOS3w8mpql+gx84+iOzLlMKGd7J8E36MCR23VutIuj
6UfTwJglN1PFEoR67lLiZa1rXOZR8JgL477Q413ntebWjojB6DTKFkfbf6I2vaiov8vgIRpOdk6L
8I9sTsQdNvSwy58upkoHTlXRqOCE96MjEiSrAQ6NDk8DmeUbLKYbkOUY0YWTQeanvU0FvCc8GeWF
kV8LbHXLnup25cHFxT7P1Ak91IbQSs6LcTcb2BUngxEvdsyPMtIvkyxvY9e5Zir/yrAWxIu6ixll
xCJGvjomy8VYOyD3BbmAQYQqQQUh+VkD+4CMoZ5j1kAUPK19y8zXtvyZklFyZtbBSrerQjOFdUll
qQy2dwqDq5s37+remCSTW3ZWdKbNHjLsQ23R3pmssqE3c8OAmQygVg9bwMuPgwdSp4j/kj1aYCOE
cWOZK3+kootwCcwzA1DULRhZiwZFI/CQ9AUQJpZwJhmrLkrfBWjzrkBSS7wWhMr0tqbvturt8qt9
HqytF1NxzB0JAyLMDnIY2UdC7vFa0ZxV8SPhleMK8c1LHqiLn3XPoggqtCnep2Nnb5BAOL4l5nde
A7SyKveuHFnge+IK3eQNMTjiyhRTymT2j9z493mpnxWRJhhsOZUsyXlThxnB7ckecPPFZG4gLKvf
R8OAKJtWYI/Iz7EoqhENwQ5LyTzBufTZdQxnw+7O1RV+IODWVMm7EkYVfVVU9C5ptxXURB/M1l6M
zUvqJUsKHuZ1zOpHVRbAUcp2N/nmvewpBcehPNJIBVwjS381+0f4Vh+g7Y25YORkaNIq8uyr9q1N
1XrhxskY/zvWZabc5LAEOsQrQTmV+LHiBmm/n7KQjUmxzaPXru0veFEeXXtRGYTOx9Ip9Gltr9Ae
o0AN2n4ld+h70/JbmMZD2BswaqIhgOGyyYjvAcI/YNRHOqD7+hTk+UcBFQSDLGbniSliCST7ZFSX
QbUm+v3pbmrKNwHpdavFvF00tsTTbOi3nSPX+S7yZtPZ4b2v2aZ0N/b0vuBhzLAm+4lIJ9S2aPnq
vw0CnKGH95EEZrxzjQxORf3mFDYqDZsjeEE0aetVB22kx8zyXyUzIIeObdplt1nbvaRT9JCZ4jpj
cFk2y16ptw51JyFhd2PDyuqlxT6mi9WE7p2J5+YceEYD5eoqMs417Fu7SLr9eiRZQ81/6T7QAw5H
hqkwAZqWVNuic7otbsvnYpELNqZiZl9Wz6WS963g5prYdFmdi12CG5Zp6jGcUSlX8la3bkrvHDe+
D3tl4swC4/N1CqgaGkUoW2TE/ZY++glRvIUzZPrszC96Qg13M1ClxAr3c5K/kVxQ0CH1rxV5GBoh
0qXu0o+a0s/N3atHbt3WGlKKY8MGB64GVvW0P0UuCPMq3Lh+a5/MrDzAVdDrFFM6eYZwk2Axla4B
9il5Q7f1NtTu3p/EUVned+qGx7Rv7nk9Lujmbovam9cJyDUMrq9WUi66eCqoFP9TOAWbyWgvtIXI
UuimcyKdAEKKTUif/2eYiL6oXXgc7Xns2dYp+Z67wvquJVqLOkTFH0lUtkwWI+NJ2Nwoihu0Mvkq
UWVPdJ79KZDobhyfCiiCXy8gBkQocPEesN6D4plU/xjCrIH9frUplIKkEzeGy2WP6A3TAdNwcFDl
plT8/jiZH7O4R/bunLgWftC7Yz/AVwoLgrYg+19pTgMr+cOQoXFORobqUxjA31UAz4alPz27L+ib
mExZHesj2pTeNO7QvtDyC72b5f8xjoTLAm/sCigR9cwui8nHBl6DFYuUvwxYGr5ThPDLfRHRhou9
jyhM/hpTKrc2O1CZ1+C0+qLl0iO7qqYiGKoEdxeLk+S0YrhAch3SB0hXipKSshUXNq6My9oj3An6
SARfOmue8oyYdWqo72Rur13FwJtz1QoyOtRYvAJzNMGap7oIZUDXhCuDsTga3uwQq78yHnrWoAWq
FMxqW/kjL9wGYy7YZhsj0RRQiUDNAYGBRbr1i9vZbAkKkFjUTPwZGMcbm/AAhTZvLG4pchc/MJFL
9v3AakhDKThpCSo4EJRdddl9U6fMBM7ZBIejJVH7OnXejHo6+4XeVRHxP4Jp6f8wdh7bkWNZlv2V
WD5uZD3gQdaqyIFpSZpRGMUEi04B+aD11/dGZHZ1ZQ569SAG7s4gaQq479xz9kEajylNT80AFrGK
WFV51WUqTmXRfVLPsSlnu4ebld3Wo18ynpJdQUwYQhyGF+4rVihekSVOVlE+eqa1h6GHkkmVFA7r
OeK7tgsdkEVfwg0MzLcyGqm6EhcvlrxmOsdR4DJtkz37ic9HDdF2YecHzw7vS0P7aEoy4lC7jNJ5
Tr/SEta4kvhqgJLvCCLlKzfNSFyW/Yub3Tq3fR0N3dm6g3FtQ0ttCMEkxBaftRjcgSuvdUxlLdZG
uvSIl/f6SzAXsqZmexR5AUsfD7JMh4AlUvmgGpcqtujBzF8zL/+IGivaxFp6ohEYrBUG2KVsM07+
yNwINO4necGlEWvlotLEN8UJPLGjuA1473zokctMq5/R/N/7OHygHIc+ufwSjNSm0tVLUxn3KxFR
2qr0978esxJPededOaaTOBqQl7Q7Z0J9tmfmj7TTr4n38sGjhxtHlXVNiY+PPoKK8pSFrt+8e3mY
reFkKErnLjicbyR/yHdiza+77lgC7ScanO3I2QOS8MoH22uXJHio5eL2aNTgaRiNQhoMQD9Fr1lF
irjnPcdtsOV7JpbNMbwkYVp1p8oLX2AmvGYNdK6odH5GmEwsTD1LP9c0kHVaQrW8a5w6OLvIXlgf
s53Skt9iYvkt1c7QkP8SK8EcRxZ5QRj3uWzDe9aTVLdxQdC/C5W/V6r6CgRIN4ejo0L6hPxwxt5e
Ldra/u4zLCx5xeQzNYDn7fEe5x4F2CmOa5xmQgHkGvruAZWGWA2swzFpN0AsHhJodAnJdwb8K9nM
fmOBQzJIhOi4LMyLiMnDwCzMdkjLZIgEi8AxvY3p1ba1V8MYkHBM/QzaZUC3ZhvPjgLV5I7OlCV1
su0qSMMHr3RPHMrBUvr6markR9MVGwoGVhAYtN1sIU2IjaziBo0tcJMLwWmX2XCaVySb3h+Wjjss
SrwAK2F0rzV/7/rNb7SoY08OYe872rNyxX7+4CrrOdfxadOUxXGOOcemINjjs76gFh4feqfdOnqM
F67D6sqp8ys1718wAda5CQ/LzMGKc+CZO6GLNL/H8/JpZe0hE3BsqgLxOYmDjR0kK7fTIA/3WAO7
4AYV58lJg69CBzAYTPPgnTPse93jWE4cTeKHbMBsiQ9pEYhhz23OWeQ8uR7XIb0zXgk/nTJ1cjIa
OUQaLm3l8bFx3S0uN2M7klStLYapfDzP/LyFJTlfejK6+gX0CUZLv8wefdRNxlR/AzzlnAbW1oD0
VbvNBWLVTU+jL0HMcDKmz4yapKW06mf2YzfN1G/sqI6dRd99w9HAI+PL9LFymPIYit1Hw8y+BklG
2mV5M8xlHnHUPmoMhKPp3KqUS5LRV+B2OzPZTiyN0cV2HbazLQ0lYhNQJoHSt9T6qXuHQrsgK73K
at1ce3hyqU0cL7VV/G7cG7yrNwtXGTAlBDotrQ8hF0P6uK/duPVEMjsWuSlJjAtYvikxmep91PkE
TaODjuyxCm1w/dQprIuGvx6t1zTP7+lc5S/tqyrC53DkhN3b9X4uIPZwnto03Ht0tpP9Szq51pAJ
uPlzsxgm9DClaDOANm+vuE7fJ462FjolBm6AbEnv9XEAGVTkn7RUVbF1w2O2kU1YgR4Pj1bTPvpk
GN1kuKtjcImtN52yQrs3t9KlpE+lo4ZWRE9r3eFSTMsPV2tuVAeJe3gGx6RwrDvH75B8lLylX6wN
eczlHZciysl141YH5X08gSJ1LoS6sOg6+b7sQlDgFEORkwFSpfUrSlhx8VEMaBdqL/Nmb2MU9ceL
9KhXCSxe6ayDgGSxrnVb1jew3Yu5fnoah2QFhAKBHqR7z6zLOyaacOMQKevi/Dnyept4db7TWvjF
BVdxQcyH2C4mua5OX3QAeskA6GhIuJ+m1kgzFlnnrhw24C5m90X32HDS2Db6mO4SLqjcIqBnx97V
YODdJIpyovalZNasJjbBqrU3MtG05aiaM65NyqLZ7nDbflQOnBrHwoY1tfu51RkUyC4bmKqSyH5w
dHS73H6yE65pJdc0IiJzG1/6GkRzWaNLlpcpeIX7Fru0ceJQc5JOUe3n/YAGIXGVS1Q+MhYMAClH
jSL1l1NMh1UX0DNRGKhVij0Pacxu5KMPyRhy4XAetPiV3bez6/LksS5yfdW5Faf4tW9PIVbud5I9
CHQDRqKW4hZg+nRipvVWgxUjzOIQqC2WOKzt4qfqzuWUvZe9KjZxnwPOkTqVYQkHKMMFpNGXA0mc
/gwXBeYnWX4WpXQ+sJKpdL5akZzo+uQsnam+M3laqgqLv9fRiFMgPray2Khi7lYR320AQ4OsxOuu
kiUfPJtPthPexV3w1WPzObeiPnSfQQPsNdHXJHRpYrGmz2AImi3S/GuAZBcG6q1LSWw5OX7MujSO
VAaWG9DRj0IpA5hD9p32Xjn7RaNVxZForCjQxeTf5nP/cvHpGCGnUn4jNL1d3rMTBEYEH4jFKYfz
KC6/RGWl+6h+0VuG1xBQ0orJ/9AZwMoYcTw/gNGgHUBUPY9lXG8T683WGJKQMjFDGA3wZO179Ah/
MG3HS4RgywpX2TTde1BQOXbDZOyaxybKyN9TEr/mBrJqgauxz/ny6HdZMBDinyWlOObWwc1mR65x
s/BI8YZC7arzz7ZuQbTYTONzy7ZbyBPUScj91vSI9f9Grfy3IeW2T50bbvkb9735NbMorsVqwYrG
IwrZM2B0AdzfbA/bLbzzC66YMDb0WGdmh/RT5e6HeIZc9N5TLYVdj52Bn+COTSkjJaG08HAaLZKr
1U4sbh31g7OsXRAL5Ervf+V+qa/8hFKiMPiKI/RiqA1U+aXgt+amqr6puEWn6iDDHyPpMDxqsDRN
9mdBYehLBbM5x+FYyaJciiwnIYdT33Uw5+CgjxvX2wUSebTNsDECR+yhVaa/20ASmQ75cCkzfpRV
/ZVo+s7B8wzLumWBal9lghsO5Ic+WDlr9z3LbT6OfHwWaR0/43kaW5RWj6IvbtDxHaZdtlOKg4ie
+BJvR7vya+9FDfXj0FTcDE1EXy9uHjJJLBl9p14lRYMJyyuf0LvuDFXyWOi0CPrvWRLIZgBnzHnT
JflrRUwmiuaiZVpDeCxpXeszumOQ/5e9NT1xJjAXP+idDxOBi0UzDIhZNpZ2u1onNYCfEZhEPhkY
YOgvj5v+gi8aCDrDSOODGyyDnzLxjqwOjzWPErZBekmC8oo8Oc8pU8AhvUqnp/AIlB9m3mRdO7dU
uymnh87bVE2OS2RE2YsJi/FhAsJhnTPfgCFGVqRpN3SsaYQlqu8ofglGcjcQh1Y4HG7Uq5Ovx7Tg
To8ToUjMXE92yUWURkPwXDNI/HWs4xvMQ6hA8YiKkld72TELskKMEOeiLwpUNpWGvuOCbQC5iJOl
WZmAzjGjZxFqlM7AuSyIKDGM4arL6pL2T3XNaMyMXFZ4egFzf1KDWHuQ642sfuVDtEsifWQGpadN
ils749zq7Mfu0cdLe7ozp7PRTcgRJSUYYTyr6sSzDnr2W2QENiK2/c3Qfc929CW59DV9qz4X65yq
0QkzYesgy2ra8Io8mS5qKH8rrSnYPEL4ZsC0AdjXVC4GiD59x0yM5s3xvwDfqVFzYtqFtdYMun5G
9GE0YgqUFHiJcPqqdO+vVf8iBGsukdCMkl1fqfONPI0ju74NvNZbZrI4hPVDUQvFYsK+FjSthFRO
0bLJzp47M5XiTU24CL8IvxUMJ/UyuEjYrfNKCTeuqqRYM9LgJ0vLy4BbjIfksIuT9aYb5P1QkF4D
lnJ1GxRqQMFvIkq0XdpZT26k3uE1ATabLoXVQeaLcKwYw2cPIznEMLlsPVbXBe1KbEm6fVRYIOgo
a4H/Dc1JGCNLPlaCrv3x11/4RQZMGeR5x0nOCeARQXPmXinCazIrH5N+8kKy4CB9WPPXdAdntrVT
ACgg0DG48aAS780frQoWzdLLeG37yTxICLn+NF1tOLBreA7P0t4YaUeVqm+VLC081u0Z6pa7j5rh
Ha1jZFuavhvDeBzQ1rtIvvIG8xCtLLALwVynQXYefN6zq2xqr734gQpwsEKle8aYOnD6xYwVsE2o
7XjHRuPVbrWlmaANWykU2rS/57q5avXpSgHQwjAVfmTwWIwHcUm/q/RWzngdyKMrA+NXgYxbl/61
FOh0oAHeBmafMgRMYsjhbhpKCVYzS8ji4/fVbbz+Jmu5rI+LG+gbe4kErB11D64PUPBjaTjem+3Z
BxUjG7BMgeylTf2rm3K+ldF72DTN3AATbwU1Pe8tmOSoyS72oJNiKmXBnUMb1pIJ5Malb+O3014L
3fzZpXDwEPrsboshzN91I30aJZ3DmmkVx5E8xSlI4FQJg5mdXe2rpwpOx6oztqA4jfNUcPo1MpgH
nLstoq1pdZeFRb1Ht2LgGvwPiwHnvaeZboUBVx61TpVP7JUI09rpe+oVB+E45bLj7rFP7Y6iiid4
qeJg632zqiKcvV7nk5746ebctWrBzRKLPdX4dJY1dXx1QWo8IsubtMVBRpa1MscmvDcmbtNJyp7X
NZyHKnPUuahK2ICR0tgRYvThhJ7fc6dYuyNjGq4rzCXzE4kyxneusvY0Zrl4nJ9EGvyCSy4tioUb
UcEbIdlvtNFzZZVz7o2UwZjTfRrhtmWbQokqsrndY7OMetLxLA883X9WU4XS4T31gR0e0kb+9iTn
N2wrDyTGOG1NmF2hxDhEMFtQ1wLmTN+8dz431Qx/A73GgGnt8MeK4C/hZKDdj7Cb0gkje09B6WyT
gs1/nO21TJWneU/Zuz1wbTd518lUrSHt+gtogcQqbdDydTyHA5It/PEv4BfNukGXNMrN5Itw45Q8
QXkdrbDNMRt30Rqa63y2RJqR3jl2lblyFL53F1EuDP2b5og3CBrAibK0W4M6tNx9wWZuFVm0VkRT
/ltOeNYxUiDbzIEeaX1FdgNGVRoXpcm3UkjeEf3ZphF7J6M2X8QjTFJWIsNoP1H+qV96Bsw+OxVm
EF07zbapydyE1JcvcgfrIuYRg05TxG82yeMug6lt5zh1tYH2n+yQFvlzpYNUTg8cXN1loclpM8Y6
4cakCTc9RmDXAp3sQSwVo0E/vVkt4eex8+6TknSHAmZARZK6J4skt5gkKvoGp2MoLX3jR6wgPYIJ
VBMVGzzhGUIvunxkTdDYQw11IS3XUoodx7QuosI46gagOBZmac2huuhNH4jH9l6NAbn7adqs48PC
AZeeEcyBiNIhWN2d7VbM/BrbFi1OXzW60Q8BAPRm6gICLMEyU2O6smp8xQ5ll2s9/sphUO11P34u
HS9a/vrjP/7+X//xOfxn8J1faDsK8qz++3/x58+8GCEy4TP/1z/+/e6ja77Lv/6f//6af/uS7Xd+
96G+6//nF50fN0///gXzL/Lf35Qf/M9fbPXRfPzLH9YZQb/x2n5X48N33abNX78AD2H+yv/ff/zj
+6/v8jQW33/++szbrJm/WxDl2a9//tP+689fjv3XU/SPZ2j+9v/8t/kB/vlrAwTwM/xj20Yf2ce/
/2/fH3Xz5y/6vv9m400Wjivp2TGFLX/90X//45/Mv1lYPYSjO7qNU8Hyfv2R5VUT/vnL+ptjcZny
XCFMjl/S03/9Ueft/E/G33TDEcjZjmPYpilM+ev/PP5/eQn/70v6R9aqC20/Tf3nL9389Ufxj1d6
fnyWrUt+tgsOUdpY8PmPf//8eIhYI/PV/8t3cklDG+/awaIcyKOHdUjJ1hbucGGs3eQ6VPSq/gj7
EOuE1Mh/madWazm3ki8iTzDp2//xFP7zN/yX38hyrX//nRzJM2VKwzItrtbm/O//43fCVeE49ox9
KrXqaKbpD2VvySprsBkaGHAM9q4haHJJASnGDtfbdgJXu+g+qra9m0idsoYExq98btJ5ujK0Umw8
lz2c4aWv+CoVLYhbLW+C3SDVLYnGNzsYwx0BxgVpezJGNQhwNrRfWYARoyynBvoeVzNTyTs3wIVp
wWZgYdjf29JceeFH74HRsmwDrG7sNXBdh31ZNLOJ/WDG9WsZjs8jfAeMi/STg4ncVNK1tjkl9PiE
67QaD/UoTtT/YQTGTjICkl7VNsqKO5oR8QlE44Hy9NDF821w9m/6uz7nWGvbM0+Rk7lnX9PS7IGP
+pRl9eUBFtN3vG6gMD/05owQc1euTTRmkNaZu72HPtlThqmOda/p9zR8rLxhYLEhK9zEZncxk/Ah
tYIRJ4LSgMCXD5JM5CFwpgihg3qGgAwzl/lOrZvCWAsRtJxWRms1Of2xGvxonhhaaK/TvTNmIx0T
0UuO1rNu3f6iCuTOlFy9lk7JCpYXO28AciaZnjCpVx4Ah60zKqRW1wDqQeKvH26FgWcujlxgtC3K
HTrc0aDiiakB2KRF6CztOXwMWbKZ4rTGV8qA04xgbig0H8fxM8r8j2Qh+Yk7DV40TnZ+nCP6rZlc
i5Hlp6V51SoYk995M6ytWlkbV3Jfhif8MObmLRvy6dIXVbzQZU65RjIerNnD6+iEkVWE0mK79Sqf
OJJCM7zEcnpPCoo88rzUl6SfpoizEEoya4xCYl9FFRkqK16GLhgwYQYMGRL4QmIfckXFs0UuY+W9
hV5ebMEWfwUFUsmAbdeq8XMKG8JbamAhGAgAtLJ8qGiFNNwwWfe2DNZFzysQiZ65O3K/jdrb4+il
1ETRoItQhIo8I3HweyDGs6Rw8DvMXnl8L86ms8la9s7NtfLPge7SVWGNWH4ZLl6dFkPMiKOJ6qJ8
qaa1kMlHFNHQGDjNb+qfgbs01aPqwvfc60+0u2Pp7abzFOYAl2GH89Oz4oH9xpPZIBdYXfOqBwPb
BQfmkGrXEGrgAWPvBjbIisn5sA1V7DuZnDS/vPStjQ5sB++NLZ4mt/o2p1bcD2V1JKgAyxBLnt6C
txAj4bLqMEoQn50/7RKRoy9MIoSxbgJY4OrFvN6ApFFXqPlwoTuubo3fHHvfcRjPdxSI1AsKztlI
eNHcOdh5Szml36M0fzcdElA32hyQaHPSpPulFeKBk+h3ncI+Gh1qDzpbPmjiYxjBaOXyhw0LcdtJ
0m6F01OEvOA2nwUW8eQl/G5Zk4ncVsmJYApZXT0tn3oP/WTwhnMt9J3XmBQjmdapFMfOaw6dz44j
Mnbcvl9Kcrl+rjbkozGpl5aA0wi5TnC8WZQ1D8DRzacCJwnIpa+6yL70qAHBKbW5AwHnddmC7Q7c
BdH9S0LnzrbPSWiAO6tDKtE1qb5xTIwQKXsCtV5AICL8diFTuZUtrpNTneKpwYxKo9dK6GfT88uT
qjhs2vxORvBKUp3Dv7CwJHH1RPnR1aboDlzK1ibhw1VuUVpGVeGXpzjk+A32OsPOE5gOUEFD1mI4
u/0D3nUQp6PbvHDK+aGLZhszfOOdDr4joeOkHq1nKdPHrhuAEvBertyM/XDIxXNwYnju4xkH/SVK
6xOGpzu2UTsAZXsrZsuuKbtdW5q5DB1rWsW+xlmaJ5Bkeriq55ijmrG+FF6UawCuG3JquxKCyeBT
8NiPErRqXuwirQQFYrjRfnDjdyxQEh+GJpcGbQO6ClDACcPt3W6tgyIxFI7LgJ1eBXu4tKrHoNI4
Oud7ECX4AOful8xc1SP0lbLz7gum/YK8QdSFF9UKSvWetMo8kXd4yHhyeDtn0EdSuNAogCNBtR9V
k0Uox4p70mCxF/L3PoPPoiIUv+DNX3CUJ4ErouzGlsFhHmZ7W5ZhcU/Px9HM4n0VPGRJ9GYPSD44
ZvdV4nB8QjPu3XFVycZbdZqRwIfOgIEO7bjHalOC0wJUk+RrzZypyNRzxxkbiry4ejgS780WvQWB
/ykwtHYtLPo9O+/qNE17F1aY7nN844URBCe9DL0Xn2xBmqi3NimLKxAAdB6xCjE3bQuLWzt0h8mF
Q9SDI9/7WEVqaRUUt5mg0aNn16gIPxjqG8Vyj8Ugh2pqvdY4iejK6cQlUtPBFqlYhEPzSkOjTf9J
85pbOOBcv3sZuQCY9JRtGfwHfKcsu0ObQgAI46E0tjDWKEdiYX2IvIriBOEeJ4OskevSYVRAH4ah
Fs88r2rceJp2stLx0fJ2VhjAZ5wmogUDBVdDsR6LfG3h3nD8/impuBQkDueEKs32aY6Zuq0QlA2J
QGNU8V6pNnp0lbQWmUMvyTiZ1G47WAy8cz9o76ic7TqSQQsTun/qmDgQiRzaR1Xt7fAcFyhBNEuE
d0WDKdsGE3vUdQy58ViuO4awBSewhe2YFSKKuG9a52rMi+Oqk088m7wR3eSap1W0hXHy5RSkqy25
tGISTnJmB5UghtuMbbSZTtBvZna81wiDfdp4Y5hDiIlxwaSdSwru2S0q7jm6Tr9z6HOKAU7bHfN4
OE2Z4F5AWaVw3epQpdpbnXbpif9fJ1KgHL48v0eXwaaqbMJdVhnd2cVgzE62DZ/4ZluSL1sUg7S3
oIIfYxrFl7GwGdgceliMccCb5kJCVcRIzoyTeGXi4ai3LDcnvws2tbtqgpyZw3pQQ/5qetm1NkOx
dawzaaT8rFnph1tFXACJltDri3fcc6n5Kvd6OACLc5FvTG5Rosgfa82lLRWHHba/dN13KNsTzWw4
QqLqXJfjXPxNOpL7e3CN+ukkeHtSsdV8VESBjxirwVDrEwxQ1xlPhZ3uKmbUNentkEYGexFha2bL
Q+2OBuIfTTaP7pw+DQ9/5bOtTgeS55Mp/uuPjpZsOoMF8YpFgdwTHaGtHP8i8+B0gvIz3gnXZJ+f
bgfuomu/Qm0AN+xfJk+c9jWm7GM2DBpjt0WzJq7OcxYYEdlXFlGhSwU9bsP9xLvhruUMsyAtuAXv
BuU7L8IHpVGfGWBohjZ+R7HWsawDdxeFhr12Y/2ousp/pMWGMEgICqTRzhq9BH7rTHvqxp+sUSvX
eXiwzZq2Ng2lkj4IjT13cBng5CIWBD+BTUuD6GDtEq/a6S7c6WiCfDZayBecXA65AD7nlWKtS0vs
QYYRC9dJR4RVDPY6SRNWBaCzMRKtoiRk56KKrTEA98ho0CH4mHnbFMUGXlpGWwixMzVtYhPYce5Y
p4QtDpU37k5jFiHoBaom/NGm7jiGEh+YMYC457vQ17zRZmNVnLG5o4+oOIYT5Yuj+dRHjiCPLn7n
/gDkJ9Txjse4RZJ0mvjANP2byGdrt4+WyVt9H7jkVzQ1PXeFKJ8TzcMc6E40aVMYFPT5h1/wXE3O
VbQlXvnKqc86y27WUcqAwqPNLeshwqUhjxwLORTFPxFWDpKWWMxLMwN4rjpzfnvy9GpFscloEnaq
iUm5DrfcRAsOC8jR0jSuZXyD1UoHcYIzlblXrSLReTuoXhQxZiMGQZ2BjgXxI9BXCdHFCT0UJ4wN
WsBQM6XNsSKJvRk951FvEGBj6DIy3bPsLy/akGlHVVCqgWfsQGLUeOolyfgAHMRCJXV2rM1uk1Ig
uQQBlexorY03Q9R9TlOt36mafr+C4vStnIgzARhaVzHIqFhl1SbTK3A3Dv79PMjXwhjEauyZC3WN
d3igp289duFtpifjuZ4oP25QvIHoA5Cxyp6Ck1ZMR/et7OlIK8mznjwRncvcGkBUlZRPCP2W9Z5+
dOYNYQqn61j12ldsuPhBU3Ob6Ja3nxrydUPGKttNWxf/CzEvv3Au1RB/6lnDxnco+12mMJdKN3PW
ctDN+46O0iE1+ocqyVfConIzwkVvpNxRCz+AjNIvq3FQh0bvPuysnPZpycJE+JCS27ErwIGhPnXg
BzHXHRrG+LV0bGvTFcknd21E3Gp4D0s7fKLFd/KK31Cj7P00RlguMeRPKdxUnhicy34J/ZRAtSEr
/4CLCy+F4AM2iIIkqUy3uHkoOVdgvrQpZK4qPbzTuXWbNP8zjjYB9PU7ygKKcxK6nxCOy6ULeQxx
F/PfwAFfGMaRK5axhXbG1q31qq1hjY8UdLUkh/SF1mNN11ODyvbBvkefVdy5OIcwgG51QNx3rWb+
JCC+kGQZsKKbauP2XvmY0eAHc42xz3/RjhI0fNIaDa+EXI/GxQ7rfCeN7LMalbGuAiqCyRHQ5hUU
dFeq4avEmkdKFy3CYbhdW5ij+gKGGXXK8hH08iLxHay7Ma55PlWLccrWca+M11AjYgpssxBjcJfG
ur2ruDTUHTVDVDbOCAFXQSmU4NuIO+T1QhXRh9cGL+ywpKPKPd5FPrUtFU6J3jzOEDUyCN0iclTE
iYqBIY86KPxUBRNFVTvEBNpA5TsrtYHuXPne6LG2Q4ofIfACIKleAoxnWiHLK/cDLmrRxOqDaRjZ
Uu+4VPGhSSSjPzdyRhAb0+FQRzzqnywv/bXtYNwYOD5sk8x4tOmyTPrwpGEBWwkQfGuajmpW4jYZ
NpzfxPGWQ5oke7basMcHtbMzTHLEeNp1G+hMLRlUpzKp3jQj/6TQejqLwlt0TInA8vd2OspVC32N
zBnRRHsa0jWblBNG44HKY0XXNbkQLVw6lpceOsFCLdSBxfiq/m5IqnO3TCjHmQ5dTn9F4jkLwxn7
Ndtmpg9YGpR8p+TaIpUeiyDY5DBSjyX6MhEJAiss4vdUyTEDCPY/NcDOjdMZXIuFeyFp9sLjfei6
+tmKq3hXc2WcBtbHvvEcJdnzNCAhKNfbt2OLvEZjj8nyshuMBz9OXutKg4An3AM/Fl0B8khC7RUe
WzAIUtTP3E6zXYfziysrky3eo7QedDiEOk1rIl1TO8ypvql+a2PgbIyWzAGbSQrFQqc+EGOFIcBq
ZZWMerTTEnh1ZuXdasFpKrF8gsqNV6ynjk1s4nlvmUOJi63BufAIyMDhQTlhHi8bpoU4wbtCl8wr
eCzUqElftVFJH7DmH5oquFJw+B1RncQinqApOxl7SeaL00yP7bLJ1X0l/OWzLYb22HKBo67MntpD
7jDCx/AKgJtirSj8/od7UM2iAdNf1Vvr0ANXZ9LlGaFdDeCMV0GcsMnn/rEMKuOdSyjH2MQSvCoj
okZSMVFP76AQnKvrPcexfNZpVD0V+FEKsuorBvNsXyMLEJ97wvj4GE1ApYzBv5JF7NV4aU1uDiIJ
c4Qqd6Ur89shoURHaUPIvCb0UtEpWrUnOQKYapEeoy6xDjVckYUFivqgMqYHrdgNtu2t89IixSOy
d/iFak/qnPcTg0gkXYjpLTUImEMB7CJrrduo0A+2o5kbJwvgJcpFVOQTlR4PHQu2ZQHsaMGZi3Bd
Za1FbXwHQWvtYigk/tCBQw8mZ5GmXCrqoFiXtb4niHLFhkMMgPJBzi36NnHrHfhbjvEYOjLTvO9r
TDt5XGZ7blp4z5Luh2vTzlFdes4jY9vEffrc028EJdvhPIraWtEsoOlznq6E8tcQCAPlzoolDJ4i
kVYrPvCk92sLc6fob63QL9PoiDNhly+X8o22hhtTmRrjcMC83OgWzTH1JgEUUHXZsOO9/xLNYNK+
LEj2z6fYyrmCzV1PCqNCFsynJRMGaNLG/pKGmwcdit+WhQtQDawPq9zHT05YTm27YkYzVGvy19rK
dcztWE39msFgxDYUbm0vKo+FnnN1p3GDFNKw0g3UG2HkNduoq16NvKAl3ywS8GMAeMs822SVKg6+
LsJzG/Vrs2A9JEFLrcco2udxhHtb1feFWb0ChbiBDrj4bd3cx/2sInr6ksgxjWySs5LRDaQjigaP
/0fQlPpGCZfWvg7p2jX7Tyt3NzYYhmauvTIIp1FOdDekNBuCEaSbSLtvmvqYTBT4iYGPe9v3+opZ
3aLzj48edo3fcdghFbpvdVZea9oIQATuLEbD/i//DW4Er3vuLUTAJhue+bU3pjKfRnd4iFt60Rrb
+2kCcQHTQZfr6L1SjNBA5gE6kBPBCenPGWRZreLKXFV4zTOIzgK6Kovu5D7qq0NPeAhYB25tXDCm
Tv96FnPXTrIiZzOeinUF/XeS6HkZQfOV8LnRZA6uByPDyWJrATxJ761q6VUZD6NhPSYOkJmS2Bwh
TYciMFLnOPFU4j+1Vb4pfdZmmPHjpSbmT/fjFCU3zGW4iO9zheyRui9FyzWWEh0U2mMtQ6pNsh4y
WLdXCatznuWvmk+JbuWnOnd5sBg/UvCBkcBxF3DA4D76ISr8hvS1tXyB9N3rqPmPxoj/c2DMVaNF
0iB5aAWvS6ZPoA8T7K6EELPJeHBALOSc8oMq/A4M7zlJvXejbvZ97d6Lqn9gR/MwudOAnwfqEz8q
d89Z+gg+Kz06c1fYXKeSjv6XbRhb1DXKfUooShYGe3QzjqKWlbNSMO5qmUKZVWh6bhoh1Rr5q54g
+oh4kHdYROhDhnyVCj4Rwb2Pa3PZnPGA3brCea5GGpRgWkApCfLqKEf7XcfNRb3O795UGJiz7tRj
cgR/YF5Z/ljHoOFebRvxgz1oK3a5bzO+61gLqDvMBDaaal7mh0khJk4K01DWc+7yjfIsW5unTLf1
fYTjLyUiurCctyFvtFVr28HCDBTxhd586UzDPlDJQdey4aybLr/i0qYsJ79qOXTpzv4pI++btFqH
ZwahF9cm8ZJ2K9Kk5XLosBWAXFdp+dFI/YDtRUh2A6xHj5p+RHWu8PHcE+9/j1wgKcLO3mMv27kt
qSLRRasB7TK0FWIPN/f/zd55LdeNZF36VeYF0AEkEu72eFL0Iilzg5A78N7j6efLZP89JYojTvT1
RFSpIko0eYA0O9deZkFV0zdfA3paGwr2G+5ALRODsBLISh+y9hNhjUZ+kRsD5KySNoFw2mPWIDgJ
SWJCgJDd2ndl0WdHSP10ot34e8/d+MgNMkGKf/KD9DntivDAS36MpknCV+rKy9pCdhG75IwZz6nI
rlFYBCc7U3AGBIKt4HRCGR5v837EKdYHNMi74dLuy2cpI2trz+5dtp6kaTl3gxVTx4TekQDDexvz
4usuno7lWD74rPV9a04cmf6xD9P7csTiheCQSYG9JLTQ+jBkKw9NQPRZN5s3VuhhppCQrihRjE4+
iWu6F/j/O85/6TjTBKYp/3/rOH/Ls/xb+fN/XXTqP91vTWe+83+azt6/aCmrf1zXdrglif80nV3r
X7aU0nZd6dB69i360f9uOqtetWkJ+tDqK+i7qm/7d9fZcMS/AsujcPOwPENvx/f9zyj/H9rOuq38
f9rOmIcKyxIOewdQnmdyfP3e4pVOGOZ2m+WnZSV3JgL+WQTYTmXEuzUBU5tmFIxQWq7N5NkKMqar
aVn7he4ekdXhriot0lWDbFd49IxkBRffA1woqLc8q0P67RWAADQXOZVZJIaBVSPkw7D3Vcch5mJj
iZt/vIg3+ta291vXWn8k27MFT5zevOCx//6RRFMHCXKLDPNv/OVSbKF2Kz3OJUfbPa4cKOCMaFYZ
YkchWdvgjEEDi7426L6YMMUMes/g88FD5IAH4LXCqd0kJ7MyrqzM4Eo2InkvK6pdaaATt0v/sR6a
c87QdmaOkocA3m8pbnJQ1XkaIWOhucowGsM+rLMpdyPcxe3g2HuzctZ3+vbi9679y+dXhAVHWpYt
gUB///z2RGDZYGXZaW5jIu1CRPH1sj6v2EKi8xI/VujJxMJXWPnNuEkPHzMLWGw2aQuRzNIjA7xJ
cRDb2oIC0fXqirLSfPYWsB4vOwrhXXcFDroJCeUzrGqsx+3T31+hULPu1azkMHEEb1BagR3A/vgn
8aALxqGSjsx45t2NRd4ULCJX7Fo3QJYzyv6iscbPw0zT3UwxbpYdjh5rf1lwG+pJZ1jmQzAi02ej
5ZwX2LQNcTaiNDYK8OXevC0y5/HvQ7bemHUS4gbDRQoGL/71kMkcKgmWz06RD4m4qcxLuDPP+hWY
E22Q1Xbg0KbndE4/xFyzNuWSwwODWhbCPEc/bvyyyRvZljW+E3FYvzM+qX7/q0fq2LBeJKQlKQPz
1UIP5hxyLNDdae5p8sC2QkD9sezIX2xVUxPDasQoTHdMBJ5Eg21M2PjDTq8eYbJyctr0M06CKI2T
bVbylR75sBs7E3ft4uLKZNne7lfXBo/yQ19iPJIvAJZoD9pw+VAK+yoZuZJYbnom69HdTLkyDwxQ
lcB73AHPr5z4yQnQ96omPB3BSHruRP6UD1iukL2BnQjZsEmCQyj8gP3fX56nlsSrh0OwlgnK6snA
Nd1X5JtoaGFAdFN1Ehky0aoAKMHz6ivUmoCrBLRLOoRcCH32Q7Vymxl3lcHgS/sBEdPMnTVE1gEe
JO+cIfnsu8bF4tHDxdyFpT+nlxHuvU1pIA8JMT/IK4qyHPih8Qqi5dUmkXnOkS1pvpya9Rf7y8Gu
XUR+VoTvWJNvWw81rJeth6S4q3tBALvanAkhwBcbqVxe8GxTbsrwXsqrbOF+2juTs8OGTyQAMivo
2aK+HadTsccS/FjMfbhVOxfiWtp3YwsAi1XiNul7D1B83qKdb+FtLMhaEKB43Um9uioIHqsVPAbS
5re8ovzIDOcjrqWHyoYLMmTxkz+wsf799bziIekdzXd9z4aDRLwZ+q7ft4MALnddBHZ1Cmv5nZoL
dm8LqjWE3XqQ11JQHaZj+EgHZN1HT65dLIqfhCljfC6M+Ms0L3C5K+8aDALnax9nORpgdcCbjH08
LZIYl67aYjUG6ul4vA6QkRUlVQrMvF7FFlKDwsnPU2yiJnONahPMw6e4Nr+mksic2UWogSikbgE+
bRGcoJtgAmJ6l8ZEF8Z25GXUu8iA0EkTjWHtZ0zSTr70t1bChczF3HRfVcXGg/CDY+8NdO8vWFka
Kh/kK93DXSE/pbhz7v2kf3lLWZ6cCyLUPZinuG8mZwuceTuig4VQ3mA7DqdYrSKaUdxtHG486gwm
2JXwG2RYcO5PgIHt3mhjZ0tEBbhkvRzj7KbC9OpgthBgOt9+LqN3NvZXLLd/v0lIeJRCBAnZ/qtd
iPwlNHgLC60Z0svRRRMfSegmRUhKtbjyHcKte59mzUT+CPON6iDb9eGyu5mpf7d/n1bCfGPV4wsF
2Y5IEcVy+31aET1DwhKa9hMWBgL4jSSqsOuU8qQ91RiC3VkEMCchhYtrCDxHu4vJ8y/0NmDI9Bgn
w48ZF6+NXwKfke4If4QuOqQByiCPYuLvw7Xe2MF9yjVXne1qIbxaBY2ooFYz6JMMaeDMHvtDRFr9
nHj2frB6Z+d1yxUrle7peFvmK0xCC0dCFkZYG4/TYLFKSucy8tP14Z2h/U5e1K+Vq5YHWQmWpMU5
+PuTRLLelGFk5CeOWXsTWCV/hKrcSO9kHnyOBwJqvWZ9HqT4zovYz4TSZT1OOYPF37j8zd8HZL+x
ofOYPOlSdJs8sVfzzBvKKut7WlF6SZMjhzE9HvYN7MSQKbWgo7iNEHZgAsfqiVzaAZn8PiNTcv1m
5BCuv8T9TVqZrEwf5ncYdpuu9n8ZandbEnaOUhW0i9qFE1VhqvOKQhKv2u90/z4YPW1D1X+k4j7U
Bve3v39A640KKeAeIJkOTF6e/O9P3IWaJ/GAyk6TM9aHxMHJkjgRDmVltIcc3LYrmoZddu4SyT04
zLbzzJn9zijUe/393BSmILjLgkHGEjLVvPgHQTTzl9Szy5nbQ4aWpsOYMayGPaugeZABn72zjl3H
qBoLdpxhf0X0iaWCKvtR9nambV9ISWAyyLbYB0HyjEdK+86TEn9OBZa3x+CYl+zdptoF/jHG0cta
pKMmY7S86cJToS/MwCRxr4J2fS4zLEtHEDPwN/TVXWgRAR5RsEcAXXczHBeaW5i7BzXWVYMZ7Lnb
4AzlfJinHjMh0990wVLSuw9VH1G8s0VZf25RwkSGH1jME+EBz/0+eKs3ymoGpoCxnp/JjbCxg8S2
Ty8uNXP7lJLRj0h0rhBd33n10ztv+K2nx6YjmWMIKH2Xu+0/n14yOQBB2Iyesmr5lCJck3N+9iqg
2kW57XE5iBLuQDW5mGgAKBO5Kkg84Aarfq9I4ze9nmue8Klh+ZMi7dVco8cX0GW2QYQM90blnNsV
GYW+YMa00ZfGbv+rh++hIvCAxLlNylebSG0Jc3QNpzyttrx2ISx0LZW67eJq7Vf9LQJDZROBk5lA
IkjYy907z/7PDZ/K2hMB0SC+7/Pv78++gftb0ODiE+OpTuM8vpGSWFTJxcuY+IMqHeeOzviFM9iN
RCI61LwKTXJgb32eKqaL3mATdVf7++CEVG/+1fsAOYACzu4jLEe+WlcD8iP4eQVqTSyyOqgyJHRR
jPSEEvsQOi/UjNVFbFPPPlU7FnKtI5+Llt2y9hThj9i4S/A4SjK3/j7URKhaeQTBpW/3kT+/1MU+
MBtUBukBIR+ZVJdGbX3SP1b9/JcanNSPfZqgdLRa+gjqsOPmsB5CSO30KWeyhsR6arErtAd/wXJT
2hf6x1qgHZW00p2MUXaYqoSaEMYlfOydRgP0/2rRj8Q5miF2fn2a6Ho9qfBUn3Fz8tn4YaMaByfL
X65Ljjr79Y/scTjbcXv1N4GHjjqwy0MoqgpVf/dxsJHF5wZDjzF6OpBYX+6FKA9ROdwN5HzvopnD
B6dVTNgIWOq5WIXEU29lg3tNPdEJk+2pWtz4ZBEmgo3bC1oxCijdgyKceT4rkm4Gnr3YhYDYLEd1
IE31DmfvCice9z4Z08/h3Iv9wI9GOON8fgE08qG8slvMZku3w2gvXQ/1SjOCBm0MxTP/gleIIHFF
IR35QGR6XJw8GX1xWxVWVv8okcedoowipfB49U7biY2dEobXj/SK2HxLzJfHqXO5t4SPegbk4xoS
mp6cQcro/wYk3WKwuXTYLWdZfWG68cFc6xGLOcRJauPTw9ZVuh4y4v9LHEmSjUsYHZDHBbi8T42k
wpK6rwUa6Sg4V2v8EVz7pjNuY94PNlPMLcM0frGsCP9w3VuvwWtXGogHe966wnXSWPBjknWTEgJz
mYDpiKi+Xqog3nFTysgeEBeTSIiknB1gnWrbuEsPT5l33mTpk1X6ez2UupQrZGqM2cfLgaWgv4Kb
1DnIZ2oMdXNwkxZaqDTjj0Z3uSyf8EpK9vmqTPd8A1pHL27wgqJhtNQxlwZzwxu6jvuSaAM0FnYn
9llkf55hU/kOBlABZxoSUzQB2foTQSdyZnVp8gBRNj57F847qoKhRMBJCW62xMe3zrtv/B0yi3yT
E3Jofehi42M9fSshmBUYR5XTaCAkL4m7bG6wXLxv6wW/d8N9MEsZv9RDpsOH9zHt37zcQXJ3P0ZB
+1Baw4d0Xk726MIsFPN0KF3cIEpaAR3Nj9lQvEzJFUhXVSWb226hif/3feuNigVJCxKLwMEQV74+
z8pFtAMBiy+YFvQOdtEmR9mX2S/wh55N2CCf//5r7bd2S+mhH7JNh83yNc6K7jcvZxjpp9B1fsXW
oGpHqsjAsWbyHX3CIZtdrFzBKQYyuvxcJmY5XeeUeVSr7EwwYltwzPQU15hxVetBTyu1FPR71Kuo
JvZiawd3qu6zSkoXPSswJoO5rS7FmKpcIRt49D0oNQqq4dZwHWc95qkm9Hy0qM7JLZAxHgKF6f79
ESjQ+vWBISgWXcnlD9D7dU1OBKoBxQmrkZTtwQSqommSUVpzSs3qqCI6O2bH4BebNRuBM3yNSwi+
GaespY7aeFEyWqwONp6qACbuF6TvnQEdzp3N95v1eoy6+PLvw34D2AOAB9MzbQW5W/pa9o/6cXEn
jP4wlT4ZC3CqBckGpqS/0Xca/G8puVU1NHjh0V/HCud3t9+rda7AvqGiKnEK3Jj9ACZDvTp49wKZ
vjPEN56sgwDZw4o/cANwkt8LBRHDA7YQ5J8WcjuJatLDgg+OhymOBuOcwm4wgBuKBOpLDnO8di2u
/TzTdwaiarBXNQHuagEPiaFwRVUD/cezShqk6FFAaKMNOwv/AywtFbbcmtkPKMV7fPtwxIyBnnPr
nlaou1li2ma+WwY3yRxdxbh0vjOiN9Y7Jx2QHvcU17NfV/+DzEN4lzwaDcwD72Fe6XYPycTD0T0A
fUYPKxqlAOBhDdg6DSe7D7P7LnDuuKPAbutoGCRh3W4Ng9A+jzScd0aJVvDPB+cCeHNjBTal6Pv9
wa3ERpEoK5MTdcB4sgvcDTirdeWEp+xdPdq3nstBvTRe1W5TyeGmN9dFbZqDW+4IKYKP1TbLUUGo
ukAigSPYWT40L8KLtkOK/Tvmh/RbKxwLITfetYIDjDjog21GvxxR4b/hf6+D9dML0pkIeALSvCXc
YXXHL5XyH6oWDvQyUOeIOuI8AtLxn0Esw9fVdYhdNFlXO7eI8ddr3OspcS4S0qAvoq7ZuSlnN3Sj
5sdchAXJSDREOprypCP8gN24rVsH4q26w2J8R3+n2QEmuLsGq3yQy8H1iARe6p+Nwu1ad0UPWV/3
EeMxmXPsHhaNWnq5NOI4LA3sbYy4Ohat+QmnDvPG6d3HLJ/WgyXzSy4ZHOsqsVhPi9UevQfMdXpy
wpiSHX5NUd9ftMGCQaSBk3KfIELvnIPT40Rv25DdggiO1kRIuH7ULl5N3AynHY5COOK2WKTGKi7H
sSiCXjBXVVMRKRlsJBHMmExS+FUAqSKyfwQdbGRdX5a9LA5G3H9IjQ9lRuRpHk5467X50cyUy5lq
IpF61BltdI0rLYRPIuYwOOwT3sjsfoxMEv0W/B+PGo6aEvNce+Mv/a40vOupcrooe+pDV+Jsxnah
wOIiMKHjVeYP0xPjEWJF+M46fKOjIwJ2KFdyF3ct63VTDvGrv0CRyE5qz48He4AjEHxEArduqg7S
bIb3oGtSp4Xr+FwkyXnqF+yUUPQ1QBuDak7h8I8jjYkrTga0XZNmjYyD6VJY2fcoFvfvrMk/r97s
FqC1Ai8zMGf56vaFaA8HQQqDU9LRYafsWVSzSx24ibqHi4CgveA02BxDo9rX/v7r3+jXqH6EA1eI
lhKCj1eXzz400tArIXsmeU9ag53uGuDKben4D+jEgpf1pzs2+RgevRK+Vbha2UM7cCnRtUUcA2lD
vbqcyPagUXMr1feVMTmsglIsiMC59WKC443J/F11MeOaVPf+gPwmPs/5GhCX116mPdeJF3hzyZan
aEzzk6KsUmB0n/wsi9jXSVTzCB00YlYu3zKp7w15tPC4IYO2PUob+T789OdxwzOiMwAA5UthOq92
zchaaTJ1HM1xzDlLAiSni2Hc4DLXbJBtnXCOzDn0HP+KULpml8vq7JCZuWlnssj8OSDktfv+9/f2
BjBHhWf79O+Br8w/NNP4Y6dCRcafVPtPQRUWxYxlRWdij/CT7ptNVuCXXIdkQ1BgQ0hz3mkAvwEU
MwRJlw+g2PVRlv9+mKCIheFLivxJ92jdaw47c+uWqs/txNCanKcGt+61AqkBGNiWmXGVtKNzyhYO
bSe0xIadawHq+G8ejUPt7fke+M3rxvRcdNAJbT86aQjDxEmXVjRRONm5yOS8t8gRUJV3UM/cojKi
6tkO3hnCn11aVrS06SkD/HPSvgKRCI7ymty2IrwRuQExQwsQ8/WhCQMigtVmksYTlNjqR9phlexb
x9mkEx4l2IFP1nBVY451DAjSEHC+Ll11Df77AN0/MR81QJf7CdUT5earAYIn/7tewSUaQhiJPptJ
gZAhHKgtuCOAQw2srYjirjTm45jgnjILh2xBuzyLgouBiTLqVKXuqS+G9lJGl+tUYusOoQ8fDS6F
kFs5e7zxzvALUDTVTIi4HdYTnUl/zQRM4PykUQtjJKchC8TXAEzFGJkri2yPGv8Y8E7WpZOdDxzH
M9aIUjYUKBobB+/BJJkeJPgHjQf2GYXwArW2G4zqKEiQnRqjvEzR4a+r5YG2MoomkN+ahDJF80N6
t1N8z/6insRwHOLgSczEhpfS/eLTyt4nor6QZXSb18G3v7+EN0gxvAQPkg2Lz7Mc8eolzOlYwNjP
o5PRyP3Y9ObBmB31XA4KdKK1yDb6nxpIP1N1LFRW+tXKyXhWh3Hvpbj0bosHcwVlIqGPPMtacdXY
S7EMIxlB4jYc29iIV59qi5k3ps3HeZXBxd8/zBv3Fz4MHRAaRrT+Icb8vhsQag0BbiayXpc6bug9
6l9H3x1ibkpfo28i6LUqLLuz131cY68F7HteYImTBRh9FCgcrIqoygVY3IiYh++M8M8anZ3Sxjwf
mF1N+VcYM8ADpVguIoQYwHa+cr8lExd2uxIDx+AIQQEqoBpZUedX315utjUahGRsMKsBPdPTi5i4
x6jNjqGd/azT9J2Vab05ykCh4HpvNV91C72+g5CLEf5JQSb4ytjw8/PiXg1LF6DMI/siFkTKQPXY
1qlHTRc1DylRKU2d0qxXxRt91idkhb+kAgX//hj/HJ+jrl04SINqsIO8xmNhmJkEPKSardMW2M22
zVMfh59aa6p26/yYWeHt33+lpR1Afr/w2Wym9FbotikC2esiqeuDAX2XgSQtetJoJtozJUrJL4Wv
CjTwJyR5OHHQeaezBmEAyvVd2STfjcm9qf35RHKCBWMs6ei0HTT0o+8lnRUbtNWbY4c/ZRrgM6Sv
MW5fc5lNW7otNcQfiBp+Q+hsaCqVTLZckGZNumHRXkTQJPZ5CZ63gkyObE22SNh+4LnoOigjitpC
u1WFpjhYbWwAlf+qiDJzEpUm3/wyXHwip+VAAhNsMJ/MhFsztIlYNsvHnsj4l90tUQQCKAEfS98s
dm30ncKt2qEqMne+gxbdWjx4VjybRD42BkT62BiQY3Eh06MoVPXtAygWElmb5ogpYahPyGEQVBif
ZewXXt7PdzkWuh0W6nsNeraJ+6VrZ5JZkvNsLI+xlRxqk31n9YJjEctvulEpGznfjbRjN8yMz5kC
lbTuVJP0UDxhBWqSQ2st35IRF07gFvOkWSbS9OIttngIdzhj7C/jap5wVPmcqIZoo0FFBfIFizQ3
GB05W30LakeAHS/JHrvefsoVRSjsEOFZQZnQGccvuvUzXHXZRfAAItqzjnbNlKcHsjuGrfSxUCZW
NNpDPadIair7EJgotssiPxEEuyXXB1nZ1Dy0WB2ChtLqWOELF5ZxHP0QO09u6nofeGeOv3EiS2Ie
YRIKxVnQ++s/MI2yWZIwaAwIGxRzhZ3cjuNgHANssOcM8redjgeZTclN33b9MfQuKh7Uccb9fOeT
XLfkacKp6l8pzOrvI7PVjvNq8YFhmozNsgLqmVeLzxpJiM5mL4bYxqa8FNFBw6eriPGeLFYsDVh9
fRh/qU0ssXBPX45mgOX82nzXVwhpRnhF9t5N0VjHkkl5qDB+RUuAatxISZMmdP1Tv2SfAqL5iHZd
sZBVU2wgiL4KQ/RDnPphR3HfJo96icHQHiZOc0WunFpqjb9/4rcqWxlIwUmGTMMH0vn9LIuRcuLp
UMYnIyaYtKh/TYN9hSVjgW1CfiaZ4itZNUF/44CAbQxvecbDD5N1mbPDPOYhieCT/fjOmN54C46q
Jx0XSJM+3atzIR0iw1vjNNHzwyRkPkP5NypAk53tiJ7EQxq4HoMesbhQ4J/loH9AaHGqF5q36jSR
DYSJd4alivxXk4NheVYgHHSR4nWxnYuuztuGTCizQ3KR+dd+gn+TEkDrhm0SDdfzkO3NwIHjRNXt
j/1NnP7oPeP0X4yERqaDhRbA1h983MwPc2ed++RU17yoUV2YI9zoqgRNvgJJRQUzMsyO8GY2KfIq
k2ZchNU4wWvvXhnfWjOO4s7ou5H4gxjSTmW0RmmQnBqBZRIit29+nj96s3wCuqbTqHDBVNbXUR1+
BWnPO6hfNhKQFxBed7aC8adHUMFGKFiwdsQX2SrNglwOsLkp0hW9uDaCi3S21LFIrYivb7vWv1S7
ZzW++mJ1T4RBQGBLgkf/O8qpmzpd3yli/ywHbOBEyqkAkjjzQG1r/9i2jJbMvI7j4SSR+x+XAp6N
VB6GRXSOgfkbyf4ZkDn0zssWb0w76ky4ClAtuJirv//Hr13WPvLXcE4ARszkkDRbjZNXXEU2DuEO
+jql4H0Zw4mtf9kyPRel994N+O1R4KijrnmO+ZqPBAF8IobbYcqtgBwLZk9bM/Bu1GmZkkZViAbj
n/igFsAsx2tFQNKNhXcehtqOfl+DwF2KtkFNCw1Jmdj982GIFjivnK3qNLUNCkXPm1lvbLcLyz2h
neiU63YMqmfIfw1FCyRNN2r37wziTxxLmgF3bgd8GSjrNfJWFC7Uft8v/10XRuyVzGnTtz10fHWl
+uW36nDK/eWmM53lvd8Pe+bPx0DxCzkasCYA4n61a09W0Fi0yNFnW/CR1J1QqPIXb6xzN9W/dHtL
n1xubFwNYYZCSbV5TWKusAggPwP2goNZFhTietdDeL8C9zg2nXU/eI/SxVyomvLzrFwoassbD5ha
qUttOcYIk/urStVF8xje+jVMTatdvG1n1adpFTeDWddb0zSK+1FYJEz2J12QhUP0w5ogaooZqEZX
a5M0xx3/66thQ7Xl0ltejQIiNUDAQ0mI1ha+OV12NnNc0T5N+fLQjdlxjvtpnycEh6vGFHZyj0PQ
BPBkwaGbHOdfr17QJDaYQOlbNQkXT1ywPigUtghXcoQHiivyVe4qRZsokwxZleNepbNPlyxtf/pZ
+1zV1JAA83DMCZnrsPTfWX2Gr7hLp78jug7+u8btRzg8R02pnEx5MZFZuwE8pn9QWrQGBc45ChKk
GYvg23DtC/JZzpqQrTxpxgEPNkiY4hjbP4dohAGn2vxGT4hxh0MeTrdir67HXYzZaz6E+LP1i8AS
zvupX0ePxywWWcpAKb1WDwoZpVCFv9r8z4nZNMekb481qN6VWNGWapwCTw9yozKaG3MPAi6K+K6U
6bxzIZA0iM2h4wwoRAMDr1PMgai3oUVqsMRaU9SNusPshHjzFheZmcqLxR/2WRyJo75PWtipj8K7
kpRM0ZIcoMGDtYQU3YtHldMQzqRZuUmGJYkpLqMVyg2kPMS1AiMb53LKyq+IJa4UYuoOyaVRsr/o
GtqOCTAdiDBRjdaX7lMd3KURHhkgNbo205R4rMAibPuwpOOUUV87+F/wQIj3oim+GM1NMiRnXdrr
u4CMR9S9GQSOvJ+WE2Xx2Ma3lkDx35BGFNArsiEgZDN3D7Cs7r4AWNfPI1MccfXzRxnfZtm9bi6R
DMZegCQvqDpM4W3r9gUlUI0KjTtZnKHMHrz2RSEvxGDcZE3WI2ucm3032l+iPLy22tC6TNoS39uU
SVpkOFSyv1xMc3pkeA7YM6egpt3ZFtkoLV7fVbo89aLLHtSUieCckxm4fMBblk4OqSZmlD2PCZ7q
ebpz42F5IvnhOsTrm3QjDM0SY7pv8kBcTS7232snH3DQ9bdxNfkH24jD7X9I+xZ5V3vCXNTbtq0d
vyl6tJcbTeSxqHXXtLu2u9zaxRbGu4VppyRst0cU+w8+ovmPSeCobD62K8OWh9aX53JFiFiPBmzs
8ANBdGdNGRhC9wduL6yokWvAEJMo3fiCnordf6vX8hF7h/BWmIQXNcnTsuTyAroHRnGxu0nd+WPW
xpHuyCdz5n7Ane1G19tmd1EMa4FRPltYXnCHXrLyYK9yH68CZo1hEwIwRJf6xqypNa1/tNqAdDRm
r92zZ465keAkSeRRNF3q1dFW1XUJq+mlSZBVnMxQpZQjEfJ9GsNdKuY7faHLahb+WpMjmbD75DUM
4qiFID15jH+S1bOMok+Wy2lWJDDn1xJnTfyjTtE8M2mymsAFmAtd2Su2gndSti1MA+SrVkTwK457
Dhkawt5PxmxgxeVOu6y4tIqxPOHxbG9X9BAXRpB/kWO4o9wor/TnHMQXvI/HyGV5t2zbbtzku1X0
zhEi5DEvgY68ZnIvXCeBFBVdVIl5h9V+vUlljGdBEV7FMs0vhpmwQQDTad/lHiufnEArLo5WnasO
p811IT8bGfhr1D2EJlc5zRI1ixYCkuJM6btQhyoOj3xbGTznWG686AlWXEsT4smkh/I8hn0B0ED7
KsSHjEeUq8zm0CSFGT0sQg5WBHkst0nWQV/y7BQnJ8KMbY8QGYGd6qDuyoplNvX1GYHxPrKCK/3u
rMBwNjRvrmd11TI6DsM5PZtTw339WiOqmnyb1M1xFOF3P1ke7REQW52H0uh+yXC50g1XCAL0hIjV
7RoUc4r3ZHfb3qg/zK31UXfJdQnsseadNL/Gn+OsUV1rjM557V+qGsogIG/9QjDgz4mqdvb3aRV8
W3JFcou5mOIQ1iQEiGjwVH1fF2HXQg1CCCnNaUV4U99n8wHwP98sfvMpKq4VkcVGbFcvBXZOA1E8
V0nP1+uP76hGqtrQ5iJvf7QNJKbQAmXorQ+OXX/WJ+aqWsNl+qMRw7M+60qpEp5Yzj32BXB/vJ9J
QfoOF4afmeqq2wrX6IP5Nk/rC1UsN7hvwGqkWvajB5Ori42mLIFgiDTyMh7zbJuI9F73eGVefRuN
4XaRK0Oh1tSyHF0+CK/+lcrmMKsqwUBAuEFsXW9IB+T4XZKG+FGEIHO7HvoVE3Ac4Lc9JqbqZNen
kRJE5IFsd3byqAejX2JbFFfIGtixrPyQmhnXjKh+inLml6jDcxtiUtC7823iJVDzqwmWqungqtEB
RueHLKr9TTkMz5Yg44BM2ud1SH/m0Ad8iazas09FCvnILu7lXBf7UXT3nmUEKJNwhG7GaWtZBkZD
W/U214VVI/LpB+xkSDzIU9SMnTtlzRWMiBA4e/SDsJXAqnDXE8jQV/JV4CEpgnhttBOBxHKrKrmR
ieAYIX7/CnnP1EXlCokWjLUpYPg+yb76pmVkxU+L7DIMS+bPbeN906eZKi0IyCZFXNEbXrgBvAtV
yAhi63pbhJROzCs1kjqQSLuRr+lHvQgcDAybjiVQvFIALbn9kYk9b19oYaa9wBGY98agHBVU42NQ
/INFFOt1WrRPResOW4pgNhDDx3R4eoRH4OwFCd+mqkvgEvs76ebrhb+QmeGZ4aWxzlh9bv2JpmtG
MkCbaCage0LJPak9GauVssOUzqTO+kwYaDFhe9VMOAXuMZU1g2PQWsOlPtc3rO7nfHB+lHN8hzKI
xD0eO0Yays3meZyhBuoejW75sOUgiK8MlId8UM9K7pK2+dob1LSFozzWBgNrBIw3KvL0XLXURnge
B10UACfhTR/91P2d0V3YfNbsrGZ8aLE6SQ7iJ+I4FYwG9PkG6RFcH8DvAg5aR4yu6zQHlCz1C3hU
RKQSV250xixgq/pKYrB+tI64VtNbTSVd+KQid3l5JmkY/TEiXzJd6fL6janYCwqVMqDKbUivYB4u
HUGBKWEvkbi2J7vd6m1gCKJvjkdQNuLEujOr6061s9eJ7lpWiY85MRReWH/Ks+lSzwbdIDeUeNfG
awdIGP6J+mL9GdUDT1b/FzUrn1i3JGKzOKtSVvTkei4U7RxKTMNRte9adYCqyCqvgDv20iQbwtsw
XL8qnZOqtAdLXONUAIipCC4xbOXY/JHXdDeQY6Ybu4SiuCjRD0D858LE6f5lHxPN40oCx64o0GuS
DbuD7e1eFbZ9h+b7XAoRHYO0uOtAK29KTNVSJ6pvaltgZvBUhZiG2dlw9OZW3FO3oZB08a/hpp5A
brk0locKL5S9XxOsknbeg+mGz1Tk6OvQ1dmkV130Dk1sE1c0m2lae/Zzni39yejyeuvbVccazncd
oPhuEvMnPWFqOd0TxPtZ8sG1VHHEaBgOKfe+oZ+sS+wPbpLAepT41kElx04MuxG9dHo1A7GxjNDu
UNUmWX7Iw+InpKiLobosldwbwnqMyvlJP3DdxIxHHIQzoos0FhMExq9mGcsrxYXGznKJDHM3m/lV
ovhImqTQ4tFEouG9Q6tMnwmjS2BVybULCtR97Zsw1lq4qWo/dVvnNg8lO8LeyKIHzePVR6NGytUE
7pU8BCuQ+3HoCloc8z1Yf7fTlRj+gunorZdk036sKskzQva35d5772OiyDWCtw2hbhPJ6D42mjt9
jxrH/puVz/iBBfFBL+WXzpLqzmHeAqz2wx6tBs4MLYoc6nctSUls3Akeb36mAVlswqQ3DupsJa17
xAaXprEX4Ljl1JdlOmBnVjSnDPXkpvXG4TDiULgXFjdyPeG6lFy6Ouh/mp9jRSwLYro6mlcUx+mG
Bp2JrR5dj2Wezy+Ep74Lj/jrwTBfLYonpiXK1ZE4H2e5jQQuACvO5Mc65NtXUN9dQjzHlhdOqraR
sogptmAyffdMuCSay+8SZ3MYDf9GH+kaSsMxl60uDfY0/X0MoQuyqIyckGJetfYeCABp92XylX7V
cqSBpBOIgOGM55dlxMLVd38Sbz73s32hV7lewJpopwoTmndwaMvJQPGbf6DzXuwk8Q2bhcNZ063x
K3wyTbI3k/Uhc+Bb6O0osXsUJOg7BV5tl2l1hSILsWcX/RyJ7VM89b7qjl4R/dCbqx7tVFAHRsK6
COxNqBz21HRVG6x6a2fKVwz/6uyjmmCRZ3yECGMdmyIguBg1JWHrJxmz65oizzZFtNQXL4dsgfIB
LiblMefCmpEtVtd00UbT+vWyqAvrCbeC626oHiZVdq7k2edDE5HiZH/JEPpfyLl9SKrV3C4eViP2
it2VJhl3rm9dGKaJrT6qrv88Ul1ORaHcrl6THIvV/jDKmZy+5kdPx/dOGtOHKeFkHggOzkBQ/zdh
57EkN5as6SeCGbTYZojUyZQkixsYJbTWePr53KOn752qse5F96KYmYEADs5x//0XYZLdZYn3zr4E
QCSFatkXH92ObZ2On4t6ed5Km7QryyPbkXGYfxs1Ytcgsyu7DF/aal3J3xmG66zD6Wb/XJIM7on0
QI4W3QMs6bS1EB2H8jNmZSdlN8ntjYRmoStaVX37ZJ3QOYxXHKQZ1N4N51vLOAzFwZJNkDouw9i9
vfNyMF8jT15ir/1LZ5iSmh6khHmhbGA3txemez2H5paSpdx8htz+IGhYIfiybvIdM/wrk5WkvG6R
E2oLpvuI2RrfvBZzXJUcyDnTFDkF1UEL/6CqoVgNBBC0FjnUsFsOcDVwDqq9Fztdv0bG/KJLd4oM
TICq2449+SBXgHOz1Afzg9bK0xb9TGwi1KSUV0lsb/9Kupac1+LL2BMJOJWAMa2BxZIv0gndpFry
fSLbJk/KHe2rgZqoMUPrSlcxdpjcdp8pqztCfxZehGd13432spO0fXBtLhhp6h/SYy93gpcg8p50
7O+xxhhEWXfFimpF6jrHTt4WZyK/XTRFW+09B4lLumjHnduZxrP36903GHUCaeEJK3r3NhIdpvEe
BYl5A/jwZNvznQIwcwY0P1ScD3hb6iXv+HEQyU1IZ/OZh3kmZYaQvRWUTIGzLoSiPPo4301Etg2f
wTsLpBbGoW6i28FwnzAo2EM0Dn5+DbDKE+3LhxEkA1bno0p+6q58L8P1g/d/Pxuwcs+wtLClGPe/
+npg2CCafGuDJ7p0KL9F5CRvYhukzl3luZhb0RNUTK0BxJh+C66hhXW0mjh6edFdhbccVI5zX/0h
5BS5Y7/Zt1rQXKbgFK/kuXJ2FS1mZe4QdZdR3Rx6fAy4hu5CkwUxWwi0siQVmySG+k/fxj8JwUME
JCUzyaB3Qz5sR8bSB6Kqoqu8de+FK6T9nPJgFr+757wlGNp1f+8LxYBqKiPMBaokpsWRUbg5ee/c
UUjWQ4N7AbXtDg0Zu6T4X8zWGUVKN34ZkzckAFB26qtNXSwU0OSGZQlAfgg9VAskLWINYJgonvGr
MNfgtCXfc8Txm5fVZ4mfuiEyFevh/s2rpsdNqrowFoRP3FtyMuwM71OSZJ+agsAiTLz/tNK8y967
3o2QQi/eONyx+I6UloelmLdD6JX3nlnjSDDO7MP9fENbBeMnQ9whdT/vx8mplqfOTd50LTFCeS83
3DEL8kwX6rW5qA/ek6yYPY3ZqaV902Z85eVBUX70S/eTP7jftMIgL6KAr/6EXIciIYSfY1cQZ0LM
mcnfiwTD1ONLa5piZuuXJxPgv3OisnqJimq+RrFSHYcdbMTdYGhr2xRvWJjmOC3vbVA8N4SMoHPt
v0YT9adczTqnryme1XhiYK8sHxO2DQ0I+4N2SbGV7o+NG32OoqUHwGegttX+uxHz9tdCe+bguPcb
6BczG2C9BRv18HSrm30GcgLx9q8Qk/6GfXWP2yctweJofsUUBQqEiP3kQYwU4GrVoFIVPUZVYBbG
zsoVvenuaWwUayNWvGx2qYz2qpz91i7dt7at7GtFJmRmx2fapySfXgeLy4LfD0We6OSESzbIKdO/
3m7WkcboW1m6ryGPTt68ManoRa3iiyKscE9/FFn5pNgcuR4ev9x80fp/3Mlnr/b0OHTs0XEKR2TB
dRiAy7nfNotV2hWfq9o+71Nq3+Jf96BV17IH12luNWfXomGs4ri/7Z0NxgYeuHrG1oH9WAKL3sHU
6/HpMHAoZyivDYZCO9I/jXkHpbq8X0mNudFpi95sgaxda7VORAMAaFKqpmwNHTlmdk5sIu3IPPxK
J6BDaXYGThkfD3baUVb11q2PJvwU3xjedkwR1ngrTor2mIaJyyzMrUg6J3291xZD5Wp+WvWdtV5y
XtuLQFK6fcU3fHLT6qEEnQMIslAmrng96zJHG402XJaZ1nnNjgc/kV2H/YLp1jIXmXHQOrXha5zO
Nr2IraYHZcOMJMKXcPGqhzV1KyIii+wMNIRZY07wnSgetCEZEEAxQyXs2zLhSvDQXaxQZ9999cO8
JK6WDieJCTya2u6o1c5SFECos3cRd+bbCS+s71JfXDCkuHyo0uhdq9NgXT5A4KaD+KdIiSE0NRw/
mJ/I1kfo+GO+WKDAHuUvgNOrHcbVXbx+upQR0j1cOujB50mHr4sXvvfzSjTmrTIstHTRi1pNdrjZ
ai7tpe8RlTxbVCzQcQH3iHGhZzzoF9btu3O3CnrKeqMtrrIYc9P4vuPxtWbOnyIf3xXi0BuyMiiB
UJE2ByUp2dnD3HL6jFTNerRU3XILtwArVn/heXjO57FyEgZmG4G5+Z0Wk/p/pZGcpmgGUw/HJ/xK
XkM/xcEXz6R+jEgmRY55qJF8kATYWTYZtGtB0ZSf4zRLMCf/nlSTA4aMmMkoi5+Ek1znA6rQ2qYW
pXeCrMbGQc08Vuc5W+GjeJBZWp+tGSyvCU9pkp4af3qLOKJwzPHxBw7eFUBo3W19RtAMAzFu/0qa
+FmWvecgz1yj9CaNxu/6c4OHklb1crO4D3L5n1OBXOjcZ/fUC+ikq566xyYOoL4JfBwPSqPorioL
3CiwyLknBu2ge9HHPoSSp5AesxFRhN3hTdOV5JoG/tE0KpZOA4Ri49wfEFehvmF6GscyhvSM9rVY
hmvl26iw2iej2yemEkf/yT3XY8l8m+5ON7Ci2T+mGN5SDFLcZd2zn9hY1VDa6Jtl0MPuU/BRWS1p
r131rvUQoyaUd5Z91sUmG6YbL18y4lNLc3hyl/y1bsYvRr6+RgMz15HwdqCY9ZfdgNcNe1wdmyxN
jl4X/sZeRYWsFx+jzvIPJmE2ZylnRQesyyOYSZIIl1c5CIJMLCwEnVrBoK7SsnjYZXvIqWw2iMpk
RK3Dwa2Q68Z/dLNTNGFBKhE0BE7of3KsFMNec7lbhqKEKB2h36Wdjf32nvtx9sTArZ/a4NgmzRnB
xYMel3q/nMnB5hhU6NLCsxiawP+6ykzCtn/kLV63bkxyUIG//FgZyHlETytaTZVuY5V/21Xo7DAp
AQnq6QDG5ouTL6iUdWfb3OSPHKhuN1ZHszbv44jDqRoKMh/s+WUQ4FkL87AEl5xWvKBQ6XOMS8Mt
u0k3kEmCR81fVlnnB4ZYLy1ZzfGSZed9GcarMKW8X1zoNITFvQeDezeqe7RgceRICp+cuygnhCOT
hJpJQp2AN8lFkZJw6JLqh7JZqp7BqRFyRvpe8SCLoGza+nGyDomIwzfm5kvurEfakzdnm8/6mOet
JdfXXn/8Fz7DP/lWruUhiAlDIYH9g5y9QF8iR7usbzynbK5q9GsMmluG13AY1mJ+yJsGZyjSJbYC
tiPqZFWQll2ZnfJtPYyYecRZuV/958uy/0mz8MwIn/4I7r7jW/7fOOPtOjt92UfVjUqZEhNwpZlh
gvb9c9e5GJstj3NIams+3oDygSJyFGSrDzWTwStOpI/UCj5VaPiaODWGafkfIWWowd5/vtJ/KpFx
tIDYDk1YGY1/I6V0UJx7/E8LKP7JW0W83IWWJQqrybVIQCZaOd798lBg5fGfP1oyFv9GiOFjIaEE
CH09JA5/u0lr65n0en4B03ti2MXj8Mz8a+GhjVdtQ288omHHO2sBAuAGqb6J3FpWcEQ1AW8Hy/YF
64gtJKt9vCZoB9MFQbmVXdC18361dARSSdGgKsmp4aRV5ivi/Kupt35aJLE9ltW1n5sECchgR5us
qr6eB4YBcwF/IloQG9QOBe18mlb/vAZ0OmwAyV4/gJsw+kmornH4mdNfoQi2O/qmYbZ+RhgGsMx4
iaxmuS4zVD6J3R1UxS/1QSIonTqxrdYDHszeIciSbxDn/gvp7v8jYcCRQ3h/qEm8CG0UT+J/8bAW
w4d56k/5TWKwCp0J3RHMtxf8hQ8DeMY6Jo9bSBDeFmW3Mdx/pywo1uk2o4CFYDgYadgJnAqDzr70
6GOFsyWbpcqGVddsFnCiKVTT+LSI06SwySqMNveeNL7/vHAsdXf5f6lUHloM3wxd+Gz2PwSyEAi8
da3QDzLHORft8IjME32MjCuwV8LKk2oEP+uPlC7VZzc7NBDxUzdmkMRFo4bCWyCerukB7jA37/En
AOghVVlIeBR8Wv4MPlrfJvwtrUUoo4tx6BFozftfFzxLPkzi3ILFsc760aO736MawgnIRqwpK1aR
Jtq9FlCTJAkxBxFFzMTyKihbLqTxOeoe9iX4jRfVeastDlghzKozlVZbjDhAoWLz3Lvjr2AnViwo
b1Rrq557k0VjKMvRIEca326myQlmVnHXz/CkDBy7rZdhyk5aKKT1+mn3mCK5vCVYPQ6wthkPGsW1
44p3mQxQAoOJIADluDOhxSAToqpVfe530K2iIis7YDBQ1ObZTagnTAc1AfOzwcLBPC9dRpe8KCap
e+Q7GZQWxBj/nKvqqVP/cvrsTmoiPVczju5W7EicERS1sPP7/7JOZPP6+zKBqRQ6qLtM24tE//W/
ln2yeas7VnN+Q6g8sU1dhoM6S3POz02Xvak1TuPv16M/PAcLOnT8p6HiEUG41eGTbLi+594MmOf8
5+uCKP5PEpznuSLq8qKQKcrfr8zncZZTnuU3C+Edd274JRhN6k3qHDlukYKCdw5HEp5elVY9M5Tp
clpO5Rr48Eowdb2p0cs5UOywx08+htZ0bo+6tdBrcpr3ZFtEw51MOi8aGV5nJEYnHugfXD3uW2Di
o7kJIcfI2Ad3/HZ255YMmfaEF3HAGriwv5QCJm+SljT1tP9pgvBe5Ru6PpX6IAV1H7cfa0fIut+z
l5B1eW3neDJ6TYxJy4rUXDxirAEu04TLpCB4levah460pzlrjhHk8UuFp01yKAr3NrAPg1f9zKLg
GI5fZwOX1NUE2DdhMh3xM+/OC1rW0BtPipvKnpUmGy6BLZQcx5Ncgxr6hFCO4I5sh97F8OBPKh1+
V+aMbHjhDwE23ceh35wTcYwyVxZ6TEdMBll1wh0ksO5zXQ8fzhy9El/56CcVL0UVY/Qm5IEwaSEq
Rr/13Zb73ZOEQnRb+awo5jbjZFp61U0BhyOxHlv7R2xgRRNMZnOY5wq3GNFhy/1QVEI/UhvdMiKZ
POz7T8om0WEHBnrWkZika5mzK0qln5FhWXW08okdZWDkl5R3F+BYzERNkzSOfjFPsIAf+nbqmZAP
0EqQqmhPyqAdVixGZum2xM+wYW4atskTJS0inPSciWHIWG5fGemR7iv3Q4u/dkyfkxL/fG0i4blf
9bDu9WMjYcRoZT22wacmg30mtwUXmHdzAgR2hvW6MJf4oF9VS9sJWA1hV3C1WP1ZF5rKUlrH+UFL
ca3tgEysZDf+n68GVfa7Pc2f5N4pRK//pORLw525euhJVeC/68S6HPAMiHfzTRs3/SL3ice4Wud0
XfnWpWV01vGZUh/90Py50tPpBtvFjmzMnIO1NGYStKR/oUxe4wFqWr1DeDSJ4YRwwoHny4EyszQv
7EO9IYoKpdtd0ywS7xJ+S7Dqv9ridWWM39/3dfqBafu7rqLZq27xYqXLnlf/KthAbmOxBvI2G3dV
t6QB4xwpWuc9j3CPGcSoOu8AtCsYLQO5CHeu4V3bvfniyQw8cDZqmay9GAHonGAO55pZz3W8MyFT
cHpxl18Jhg2kBQ7v+jPEptFp1jfKmdWhHo7RAzBPvlwnED2lw+lQNFiXflD3HXqGhqPUvx6X5Saz
q/XClZ+z5DUM+uzCPrT7ltXAStJJhK4NGXF6PT0eWUTXfeSglmaoPZYDb0afnpdwf5Fa1HXjy4hO
ZzM6wLmQSCawhTIM/sprYnRwgCbBirFuhU1dVx+6efxUeP4bSBQZNvLODkAUfh2Xp0Qm9ikl8LEg
LSMwEIfopLVtiGXyzOI2t4pPm2PekgN9igcC5nf3i56l+lLq4KBDAROGK3FMF1BH64c1gASjRZLP
tFBvoRi1mtJlTVlwlUM88fy/1sx8q6u1PvojGYW+A9K1YUJGaGF1VXdYUkbinaSjHqdv/LcSXSzA
GFI1zNZ1rWi5MG/9tdd3dyqLUysrIQnpvicvhy4erZ8VoBGYQxo3qVFUhOo4DrGyExmMBOtAmXjS
ua6ijgiZYLCkyytCnO6ohGdyiKgDnc/6PWcSyNqt5mZpuQgVbhtf4w1S0ySAvAIp6x7Xh2JoqByk
3Wym6lTOgKtFYLyrK1iTJ1/qzfqZ1KnPQrZKzGqLB/UycmSaRh0dFKjodFPQ+o0IdOCWvf6SSLFV
8aqU8UqquPB43BSbXDpsEnn1mNGJjX7Pxuu+W21xMxc/o72Zr/ocy5GgC366W/E5NbvL1iNzD+Vm
6ceVy6liiNxgTpH2lGK6IYq90NzBAavWO1wHOZUcm3z2ujmp40jBxeUxXBOdEsgwQyo0nWNpqXgp
xkTN2psg13I8KWXaMJC85N1wZwA+XPy6ZDxZ+wRocshlOE+ysZRGc8eYngwYOzVvBmEdOdn3bjeZ
qSAw0++tK2ZyKT1HjjKHdNH0PIXeoBeiq/aCS5EGXs0/F2s7BTN5OpV/LsM7f2meV5RLB6NbCchc
4QwZ9YiLS+CgapNL6AD2RDlegGnofiNjwipvP0f+8ku2sULYADpwk/XXiqlYHCwNe+j8pJMFsA88
3KfLhtDuQjVEde8/W331FsU2YZwwawWq10EYZhQvnVF/2vy8PSaL+dXobqVcmjGxubbg+R/GMTql
C0HoY4J8Ytlfpun7AG9IEFYvoivTpac4ar1tHyhS7jN9AOKD1o/5Q7RUX520/cFs5V2eiiJTeg5b
082Q2usRegKnvehWI68/eVX9mHtlDE+4fRcltdW6K/Tj4DaISPyC2XDEjQEnbgsgRzhm24w3d+LT
jaSDe4qznKzUe/CL8lBa3S3QMLN4WgSt4SoZFA8duepTA+FMyC95bvwmzBZuTPtZ8FjUNR46SOOm
tljEemYqPU6PIgkxFBwUOxAuGdYfecnF5RgVq5UaPlITEesq+LbaBqX+8pyTUy2DDJ356R9Uz3Or
yd/jPPjw5U3Ue6Y/xKf3FQISnbtoEaiVQDntX4qZGZCMSXEKJI4+/6Ofk/X5Yx80962g9BW0YQov
90Y75hxjrcNYV++m+Njonlw4CSeLREjJUad66j7qSEytkG1A87/WnayDQPF7t9bwOt2xHTG2aLpi
rhgS9UfMPLHND8R5PphGt32sXr1dUYO+yIL0yh9hG49v0UAyBJZrOKnKAYTNynlo+1syhK/mBLYI
E7KrrkqT+7YkNAEmwcELluUUwNq8TFvFokhuR9lWz/FQ0PjOiGT1TtjNeK5mvgHa32MqpEc5k5QE
0bG+2n3lgIttAfqnx71zXrYiY2gJ/UgmIVr4Gxtn+tRkzcduCiPdG55GV+jpw3LuSS5jsvxHPda9
abMO6WAehRriGD+9zPLxIMKhH8jzoPLbaPNoHKz1S03dwFCIXMihzBIYueV0W+39tc4hFOxU9YG/
/i7Slk1NSCmKJ+uMQms20lKhaco/qDXmTorZle10qG3AONTTSE92T3zmNmYUyq+S6YVw24AFc3LC
9dfTIbq2hx58k5oF10BAzjiB/VjZr+sGZi1TES00dNdphCIqBw0b/7Gr4q86oi1zDw3AgOkMb49+
7lJjg+T1sX/SoxDp1XaqV+TM1hIREh2951QpV/YKQ4Cmol9+mROPgeH3TQuoeruM1LhdeZXObXfv
jB8LNIg9LOCVAdrE1e6SDPRN51taeNGuwII3NlIJcvYZIZVN4iHcOSzGAJWz6vupNXBra0HT8OUp
TQgaWPzNnwo3fbTwij8uUi3S3X4UwYo0rp2eOgyoDlPBk4EDrTOGwTUPQUK8d9Q6xbW/sfdz29ps
b49Z7b8qMitrzK5nGB/GdJR7r3Whbn56Jsjtk/WlJO4+K35WFWcO/K4/pMvG9fSqfUYTJORzt3jF
zY4RHL8qxUJl1kQmF7ftCGkpq7P4NEAbGFuamNW294sZtlHG47VtD9vBWPr1Kg2gLSnDTS/CgGl/
Ih87DdAutDduh0O+DIKTopsZiVtfvARMvJqLWN245evo2yRVlC62fg1/teDK20Q7KYQEOVovIxio
wkMeE4uGlkg/bM5JHG2SGz3wLLCAY18TjBdtD96W2jeoPrcH28gbFGEMDZVuW1rPYPjjUatAPQOs
oXkvOQBYPqSCBoFxZ3M2XpJcpMriOcP/bmz3wYjch9b1w5swoZ5k1r9Vw5tvpCXzqPpRp9Xp5Nzj
YtU8da0XgKrSFtGuHTr9s77E0DOIIFzxehmr5TZM6qd8b1/Vv8Coil8RAr7LrFLepqSyfpuUBOdu
Kr/7du0+uH7y4flZ8ZD4/oMf4g88MlATgZ2+QFQ2+02Ne0mWhc4dM2hCeYBDGMfTVTJ2sfOc+F8m
dgfVfNVR9K7VRJxa53n0oMVYk0eUpB/fJ6vxV1086namm9vS8excJo6SCyGVpQJquvPrW7grsaL3
HqexsU5utsPgZTrsLsHBEt2xDsuUPe3JXAFItPT6d7MwoJA71oc17EfdewhNr09T7vxZ9uigtaD+
Z62ww2T8Kwzm4LJpFfN+GoKCZE52HeWAYgphYsV6j3kY8W+Pq1H/peSDhCxtxQ5kglGFi3NTB5V/
ndXDL7ufKOO20aG/rtqjlxrWYW7dUR6nc0yduMXvIA7OOnWV1JdzU7lfdcnudvFj2N3ssES5A/6L
OKl4u4gDvIlY+9nsjiaRhwfTsq6icKv/BX+I/gFLWlhGA3MznH3SA3bptbAVwFofXVS0l1MxT70E
6h93shPTGOFvrm7C1FuaDLcmbsLD6pzs45ui3n8hMN8OukcM3A9FxfEtQ1pZ7r8mHuyVHpM2CZ5B
MdevZX4x9/HigSSdKsEP0XKfEr46A24q1wElE9IcfOM+zKIgkq0t+U7mlp+kahvwMKUkb4gwoWHW
l7Ek/5VRwMWXgZP2NwcRsHfyke3eO2Kxh3oIXzY+Y9x756FFcM2r695aVfSRBW1/aRaVALqnM7Hq
O2lTVr2RywsTMy5t4pS6hcDW2EEY1b/hSW0ygVte8qQglbdASOZHEHFgS52Viiov3zSY58YejnAb
vfOEdvt62IOHcOG+65YShO0PsjRjIpqxgqZkAW7BQjqHdVlt90Fbf+snyECy3J0OkpQZIFmTlprl
esaWMMP8HC7MQMxTwmtO5MVDlJHB7okttBZN2o5aIjQJ9+Rr4yav2iHMWOmfwjq/LZ32foGOsCCk
rDpoNykDkB3DPlB4FFpkvVVpCosne26F0dm6OBwHDhHCfMCK8/ehwUxZys+U5GjSBRFWtoDhYoam
eT6xtf3GL/RhrkrwNqkHDWy8u9iEGcy3oop7gzd7xo/xqx9+0u+mP6UNjTm/BU4DOLbTyxch0E5S
/l7z/aNLm4fYC0/SaeqPp93wZ7jui/gtrP6vM5QJk3qtItAhMSNJqvWefVOOUtohre7m2HrpGQtf
JDeOj2NUao1YcsKgUsxCG2D1934dY0bnWdWZjDS+aBH278NNuC3yXaDvfa3T9uXCmpPKeOV81L8m
BYoaKqo1szo1rlPzMykBYgMDXn9qfFLAR3cx+WPK31MkDBuUawVO+N0bszSQhYis2Znj+cpdtxZw
YHxMmL5jMHDqCae8nE3ylpQy7PI56hCb5GdX8I8uLExaZ0bTwpdchfXdbbCOIpCXFfL57Q4fSAEL
3dFl15Lt7XLcicJOyQBDMJ5CD7Sjiuwbi5V5t7cPq41NpZcELzDgQ5oBapQt8XpmJWN6AlmChyGA
4ZASOtWbWNLFmKc34W3S93BUreaYRtRfoYhDx+VoCZQH7hhd+91L4ae3iCPzc7TyymqXtRskb9nN
9KG/IGQ3XerytSl/WYo1/azR9vV9Xg4/jRW+8gghFv+W7qieX4pBEAf8lK5ji5yzic5dWptH1yNc
CpvEI9jJlynGIaeV/HWqegW6dSqihF5n224royO3kZaOBFXc0/qUcE4f+o9d1TeyDRqFXRz8OPqm
W0JqJU/DhAPpsjMNIZ9epuuhV73wnT/JrQ7VOdkkLyQxn/VYgwqHyoJtLcqkwh+Q5sn6lSpQXhG9
pNV12EtDspDjBGcdd2jPZmY3HBzWoANH1SY4mOxtOIPfJzW9iDpQyEfKYtNIpiEwzvoubUPCIQVm
rC18GSESGsyVfCGvPfJV0a2VkPLJIr7gJVs+SnR7eqe9WxEmtKw+EoigeK+Kpjh1rmcfitD7Ohjw
G2hXKdOFUavlXvdoxx2qdIEodOg0uQY9gf3jX/sWR45WknGMjbtTb+ZdsJXjQdzb5cJ1L9Nvp5sd
Ehic1pO+utC5cdmhee+Iwja27rC0pO2aa/TRDtHdloCWu8K3MXpKmG2a77e+P3RbBU5g/dZ3fual
kuSJ59GP34hfz+6rxbQOvkdzMC6kzgvKL/oZqW77oX9norv33S9tZJUc6ufzIwvAvwLv/AiN9TWc
xs96VxkMFB8RZmcdnoiILO9H6EuHjBxnnD7uBgc39rDPj6PHbDQpvcsRoLixPHWtN4XHYlJbt7nV
PeibpSlT+u+jb6ECa270cS0e4v7ecu/nBZ9MTvmytCjTDBmjWtNyTBgYMsDu0UGI/s2jWsDncjpv
BZ6eRfdFGySZwumOEEwP3hQNh8LJbaSMye9qCivtURUc0wHpbNwlaOUPYWo9dwuKXN+JKkj36yUK
Uc1MZsP7uU/mo7oFDCNY3tAjMzL3U10MJP1Kz6evhEzN9emypt870HeGv7cxDelN6NknF/kpBvnu
cbUpXS0Td1ZWqMe8iKbrPUHN0KAaOoj7ltpUJSV/7rKBitOKQryT4NttbX6KA+ObwhVluL8ZdB3C
Q1ZsII9KIt6XrCVKD5JPlFGg1bXGMWryYzPEHJ1b+GUj2AQON0QAHaYxEOYuzfPX0vL/DBWShIRB
GhmYRMKHeI2LABgzNQbLbn9gwvUy4vt2QKPETs2Z0dnbFSbljIPc9WHP02MSkpKcec9+2G5QUcIv
8ZA+mLv1o0268DR1vB9FTbcT7c+CkC90+2VPDmWx1e+N1bzHiM2vJuOXvl5MRAigzBv7aqwQHUn3
q/+dfhGRjuN+KVIgHlg5JNjgqiVIrb5r+ntC5Un8ZxI7SKSXk8WK8GCJx+1sJCAPzJx+z/aN/ksz
hp8Q/GBoLnWIYk+khJ6XAe+txsx5Cn49HaMutS+6KXtZIqLgKA6si/g4DMe7adrMg0J7m7dcG+H6
QznfATq3UqSQBabWMIDz6awqiHgtfqz4Mjexd89Q0L2VR2k4xaPZGjh+jQzH6qk9ZC5Fjb2TleHv
0yGi/kn62blr+gX/yaD9kcC/VrLZNlSYbNnjn9J40o1ZBxaKJxVheZfkFLBaLniO9akemUlxCjLw
16UlZY/yG1WVqPgT+oDPE2kqVjsf48gCW+SRy+El7Y08ei0AZI8jedO4yhEleB5ak6u+2RIicKbl
ZONz0Ati4ZrBwWwr5QRo0aXNgsBGek5hn5ViqxCjWJRtVvlga3XXW/23JL6zJ+Jt5OZIr0skEqBr
bX9nJzqUZnbf2TtTTcEw5cSRawvW69grv1syn/StFbVP9UlxlFaCCtVxTZ+wdgKIRND8zcXrvHPV
S+rMx3Iy/hA+OT92e/a4mMN0DSmhPDT3Tb6DEABMX9SwVtmdCUy63lZ3vc5xtZtcyJT+PfXpi1yu
KrK9ySiuouFh34h8AnBTQFyfP6yG5QYbkVuqzXIu9kc92rqtRKaBbj2tDXpQvmu/PhXogLx0eQpF
zbUZvD660QFk8lrKo5MtdSFmU8ih8V0TmU9rRV3VeXjPM09H0nQmSjDEzCCgfKbF05pPJw920X1d
cXORBykPRNUnegLMXkUDWP+UPW4orE+xZ5O+shDxZWKC7goYKnmXhec9Gm6mTH3VTQXVthxnozOv
EkF+5drKwH9P/NcwtCHKi1pisZNfXrI8Xkg0s0emQeU84aL0GUGmmM9fhKL6srsggleldefXnLVe
Gq5XhU/EENyxq8wrm7s2TJFRNPnzHgfZ1ahoabuiNTJSHAbg0ssJWEm2ivCMhXcOsSxBoMSm5q64
YIQGLD77KhDA3vSaW2908Utb+wtb1Cmy35Mxpvf2HH7OrLnFBhqTHb35Gj2xZbl51SZoTfzsDkn5
esarHHhp+jMt07ktc8itgvg6CzL5FtS4wmG0R/Z4qerHbBgPy5YZRzuEfSIrR/6nX32O7Qc72JmW
spYVZxbs1u2Cx0novCQIZbzy4YeOfZvFIPlk6D4ro4oM06sl3JbDVvjDF2lDtDJ3ySWR2tga5/hW
nrnqekVloRI/+WRlQEOV7vYRCzKWhHKCrCB/MvCmFUYjlevGA5qfXfevcQ8ftcbQMRy2IIcxyr79
0B0Yg+DfwzZ+qNmK9sza1Q/CQlNqtDlBNrcdDyAEA/sG/6Utcr/NXXWc15/GSHB96gPCwuAYvmQh
pYQaywCE9TXcuHG701F3y0tfGVsMLLzcO33IaxDCLB7frLD+mhoxhbzj3c49UjzJWEBIFI6wvmpU
j9rNbHFzjO1lU0GHrHZvBXjMWFXM6Zq+Ancu0+hYT95Jq1lZ0UDiZ7lZetcQFUKsDJ82iOhK79FD
qBlSmrrllCzJax/k1+EU2liu0Omp6EcrQ3k7mQje7ont6uhBKjXHHF6MaijRx+JEHINYlfW1ju+U
3i6FfowfQm/71wLIKo6sGhp9Q3QLVSqgOFPI85MPucxfDQcXjdG8cwUp2TL8Cjao8PobOmuEM3YZ
OiqspNRaMJqnOvR/6G4f4s1gYkBz4Txo87a2+8ZllBcjjX+TIgyChCq2kfO/x7BjdR1303aUn5XK
cF3sW8/BEk0GA96EsC6wyntdyXpTd1EfKTdC75nNXmbhp3AoouKaWbQ0g6AVgorqFpi1G/iGjUWD
MMwWcZaQyce68rINicHvsYwuPqAGdzUqzDc9JWXW6djher2Nd+levqbhEt/r7Mavtk8FzO3THuO8
n0MOuvLCGleyIj/O/sR803yLsmm8cqf1d9K3I4T0PL3Cfcy6wmzlPd3sD69i+Fi74rQAVE2Fz44e
8C66EvT3b51l4OYMEjCrGE3ZGegPPbwq9a1pN6qx1i2/jUhErxbxEgjT+gY/lFtt2LRQlK+mhAXd
Tk3ZRszMFEoPeDCGiFcRpjRYa2Vo1m0pKnX+Lf1/ZPyK8CI9agWtJbo2+Vvmf9nyEq9sdinF3djW
qMQ2oph2JtsX4KbB9r5zzJN8vMIGOmCX1bbROR8yhvz6MPRI0WO/HwG6T1EPqUHfAf07OtLVv4/o
m1E/q4FApoMOzpWgEwmeVG3Rj9WkNdZkJC0Rht0xablwbVDhqFFhRu6XqO2DdzV2nRfjbgrnC1+i
86lB+gSjfvGVVWXN5XSRU0VnfYFP567r7zIeFlB+qvtPs4t0QQctu9XZ+HocvOiYApUd/S7ideGM
0y3zdsn96G5uaHPnKniScaUSamVzlddQa2595mO1Py1lQs8zO+OpBxtV9AL55HQ15P1JkX19+6jJ
mN4FTIYMqnRkll2JsU/l3Rq5/Wg0Fo92wbTNibABFhRwJOr9UGTva7DdZCbkpCjpz9VSvSuLU0JZ
ZXnlRLokM673IvqpwkyE4U9z0D6MHd1cbSZHHe4kOfo9OSOSBXPyyHkc25hX36iOHhnOi1+oAbhX
GjsC/lPeEbYa7QuW6C7YSdbj8tOWyWkL0i9aFWvVY9XDc9QvxHJhd7lu37iuTw2aCaxbyUrgRFbc
C2Xld198BDS8BPsUuXKdgwq1OJrKxzBl3GSLmQbn55fcYpZOX/WuYZWYxsc3rZPcaTWvEIZ8i800
KFaWT1riyibqlebnqerfdDylG6h4l+luosSH3bwm5KK4VkH+tOefYhv+gOqP5BjW99OW0cIk2Wda
T0CNvh/7glmuOTHrdxEi6trCbfZ35GwPWn1u3f5MWIbKpMf6QIAZQuUW5wVxfRHWDJHUJTeie9YS
VevI/9kXK9ivbT/dxhnQ9byTvrgH1klJEFTB12EG16GzSdhOMwZllgS87lZyZw5i3tchq0oCzOhV
RiubdDKl59CdkEZw8iAJIH2qxeJkw7fK7JFE8UWJlqTRJK+JvVUqM3fi7zqAIGmb3Wz+vY4f/g9j
Z7YbN7Zl218p5DtPsd0kLyrPQ/SNIhQRsjq/EJIts++52X39HaROVZ10JpyFBAQnLMkMcnM3a805
ppItNDSdoJ6M64zomLdd82szDbnBcb1FbXy+EWPQ37wxPM+jPlY0dS0+1WTROes7sFql6BeJYNX7
1OlOR5R5xrQL8dCW0Wn+wSbsviVl+Dm45kVwrvzNo8jO3fvQV0AgMXBmsJxQjG9s+7azTG5u7sxr
nNJBrMq6XU7k+Sc/ojHphGW5c8HmNNUUfq19/YvMZyZcKjTIt4ULI3dSxv6bJjdU4EooGjBOOSVg
zCTSWPdXTgj2Jsu8pZVCn6LYeJMWxlXD4Js+Z3VkA426dBzaCr++JOPPMRAwcV2X3BCwBOR7/kSk
7DHRqkBB48/0nnlBt5sXx627z8E7yzPnW/653ZomRmTPLXnZS7PdT3MbOjXUdPZ433fKVsXHDeKR
aAuhXrSc3vEUJjmHFc77HQP0YTndb7ss+2WbtcdZwjbvcLIW8r7jXeYD2wywTrSnaNSCpcVK/zcf
/C/00bScgfoCAkVH/3PQfd4KDUQ9LN6Zv0rnNKHIgjcA/orXYBOf4p0q2Dgrm9r8EjmEXIRSz7bu
iFMlS5wA8Q6ACZ5TX6nf5vLDtOiVBiVuu/b6dRyioaafvZ6TaW1q+yLp9vqgfgm8iHiIHtcXVoJE
713ESQmVwXAj8R0CwSR8pAsAG46l/fzrj/1ny4vQseToggMDIfLuTyPQC6zaAUIX79iIOJP86GH+
0PYk/hYhLZ45P45k8pyKyd/dc/3PphcC71RMQQRKaKr9M6bbNKwkbpNQ2c5xLLbTHWJHv1MBwSIA
chHTJA99ReFvwvJ6ERVhCGPvUQeJXk9gevKe4lsPkO8G55TACL+BTR/E8RLfDkrf96hNtoHfv/76
lv1Fjo0NtNaksO5wTsZx8ce3tkfXkLHiodVISEDBIYA6OqcslU8RzYUdGWwCm2iRi+RhHOUPhZQI
audI6v/mOv7sq7ItlWqJaWkw2C3np1gDVOhV6qlch+vfNFvUUNeTYT3fJ7/WuYosfRpL4CJdVVvH
v/cszUzxP1oKbB4biQr8Z7hwfP94IwrFStELWGD11fs+si+znYx+LK9AZO7obC/CvmomCwwmC9KW
SNtAwT4V5uaZy3gdkx4W+5AgtTRP+kC8xqA26iKos2AJ7ub2NzdsGsw/Xy9D3BFC2H8RceOCPQ2a
oqOVrbjZEdbvZu78IdzG+S6VV9a2/NPFY1pcU6miAZV+wGnT6f6G/fvn984GAk0gPHHNKqmXP02z
ttISrkPVeAvrzrmmun2e4wCFDnBqcMQSVbt1lMUUgRl8+/Vt+KvHhpZMzIFjRGgb00z4b6uO3aBI
hhFpb+d1cpK/6NEIDV/edaaGmogYOnWsgq3W380Pi0YI2ixTOYvJGhBYpLLI4TD/MAGQ6l1of8oD
NZnc1wNBr7++3nkV/OmxEfWsGZxVCEMR+k/DrFfauB+qzt6ybhE02JQbbE2AOgjYVjqP7WlDTqpa
XgtdvAL1iK1N1wR/B2s2/kystnFWAswWFtdCdtQf7xrzSE8vZWCw87DmlwybyK5IYoJ9L0NAxrJ/
5iCJFhmD4jRhTQD3WrPvCaQ6TXN/P10UYDC07BbxgVgIU49ZrAd5n9rlR1+IMxKIPLa/d1m/9ZFD
eYWWruZsTWa3m1YZ3t/d2j9/KF4HvEBcA/YxVZ+G6b8NBSvvpBEbpr+bdZZTgLmebh24kwtYrXtZ
ldNchlbAxBUHiY/HH5FJ9TfP9y8uwtAMTSP9lJdaU396vpZbdp2e9iSl9OAitBYjG8CReTKZtupT
5J1W9Sy8mJAym9lDibiuX1/EPFn+cZC5OKNcy3Jc26DK9NNLYekq+2w7CnYeh5CoCVLU9RzLXYUS
WgIUvZr2nbOlNgKq9NkbBvH05vlVNG+M2xgCXzjq9CH126xuatTma6uTRuw3uborS/e97irupYfv
Ps5/zBHa5aT1/bTY1fWV9rbX29pmiCRZGh6SKMe5APh87Sc+xIxbnms3TEjDxINc213Rr1R7N0ME
58NKF7ZbT605Tk5lcMXiHBiQg55IkwwRhtp8WM4IE0dhC3txoonHFo5T6XyC4eY3vp20H95Abyih
G1VR/8tTfES6hq3Z0HeqI+/UBg4fZH/EqxTJ2rrb6UYNBJVcgaXsHjpwE3bsbYhUy+FyNwry3m+f
B8nJbffrhzfPAD8/PNsxWIxN9JTqzzPE4Lkhx8UIaQKOO4om2pMeSH0JVNdYTHnvhjU+zQEPrseW
wUNi4Beav7Atma/UwrzzneAaaYUBhYWO9RRQMZndlDQaliBzf32x8w7654t1GOcMNI1+zZ8itCAU
JUNeettZTzfrQxX9uyiFsbAruRsKavNmOr7MNcG5klPoFdrH7lMGNZdJ5hJC7L+OeXqdv09ImsN5
Uy3ZtqTE3CAm6hPviJJ1L8tsN8ugZzUdaTbq3mxber/ijpI8jDbpbtrUOmBIQ6YJDBEpgfI+YHws
ZM3mKgV2mH/TQx+b2lROC8fsqfG1h/nhwxngVQVcouH7Sacq0lxIgUKPBTiLj3NjeWoQzd8910On
QtRnztbknf9vQWw7eU0B7R/NRKar+VwNLGsHzOvr7PTnNBrD1jpPZ1ACc4l7FDgKppLnLPucAT6T
l0VMeUaeAWMRBct5fmvn5/ef3/r/53/kl88nVf/zv/j/bzmMOj5X89P//vP81jYf5X9NP/M/3/PH
n/jn9iM/v6Uf9S+/6fSw+fLzN/zhl/IP/+vCVm/N2x/+ByYCOYlX+VENt49aJs18AXyE6Tv/r3/5
Hx/zb/kyFB+///YtlxkdkduHH+bZb//6q/3333/TpjH8n//++//1l9Mn/P23B1mFGX/60498vNXN
778plvEPIuMIYDYZ8AZeTzbM3cfnXzn/UIUw5qWHTZA6ZXFkedUEv/8m/qGy5LMa6KRUmGQ2cg11
Lqe/0v6Bi5WtE8Gvts5czQ79vy/uD8/vf5/nf2QyveRh1tS//6Z/Rgf+7ytpCc0mDIad4ZSHLDCU
/rSjDyvVtDI4fYvSJ0O4pXaBTL0zFwaa0qWl4KhPINmg+7yEcbr30Q6udG88Z1VOi1zABNGhktky
lNvU94EBEZ3eRfYhVdSd7pDlVHvDiLE3XpoVsX4V8rSe0Idtwuh1VJh9rjb5tCJODwEFCFzxGpE0
iyx2EedV6baBDb/MDaMjqji8h+A4ro0ovIZE7xGrlD1RB+wWzLw/DFnnGyfGwauP7jodqlNfmEQM
u2ujixSQE16yS33A+N2SHfLwIDWszXCTFRXlAT7cL0OqFEzkQOc9Qtk3dZ9uIh19g1OHVPHIFlyE
blLsIFq8uD2osFJ2S8X0n9ArU9P0vG8AkBtXD/ZRRuWpyY0WZZPSLVUxfBia3Ohj+dXX7lMjsDeE
x7qIPUvlNFrWORHNsgp1Bzn8GG6hk70ZAzc/EAjJTUDzDesh/Roawk4YLyqP8qw+6MeManre2TA+
4gbfkSbExuitfs063OBi7Ao6iQLxz9Ku1z78rrXX8xM+9uGt2j+WDUVWXTHafYoU1pd8GjVh9+1T
tKuA2G/zPoJecpb92+jl8ZIkoGfPJezRyKJNgxdnhe1k0dtqsFZh8iys7jmNId3bVIR3miKeG6/Z
o4RKkA/F2SoyVGA5dfYiO+8+qOtvRoryCBQZwfIy9TDSmCyWDbk7bCqRPhMyS50CF+a7QlDdTuol
jd3WPXmgBMw2Vy/mWB4QgzYE7pAbjzFvrdUKRLSayCBdKZa6NRm52e9AlMseiinbFGE0FzEAlEwA
Hi6H0tiET9YwlEeX13Kpc+idYGrFqvBwNXUspwWYlrOMHjQVZ5fm9P4K6tOygIR70D0TckzAL6ON
2GCNbN5zvbgzetvaBfBiBjjpHv61rNG3TYQszI/qTdIYUDOBJyipM66cOjqy+8s57ODlI87iyD1Z
QcD8ApO+2Ds0KLoAHz95XrfK/RqWirnwCSUl/2N4CYwU/XXEKxcKPVmHVoOWzKo0lvjiFBWNdvBp
fPBCLLzIKPZ5EOJI0ClpVnmLVNS2Wd6BrMaj705uUMwnUZOuRwHbwjIwiPBL3xAnQaWxYcDhACau
6b5iF2QCkKwzCe7PSrjiJjV35kgnlZxBjxIA3Powd68BD2ld1S+2j0AKqwL8IqEj4vGuTdS/JtZz
Yp27znzyEk3bmDKC1Ifnj97w0jbDSRUGLVnlQgujvdcSyspJGGMhFcUSGzkBxnXY3nfET5YKOqwk
ZlKB2xF0JXr/tOy2iI1BE+eSEqLoznqQMaht81EARDBdRWzSCByiWht3mVETNlqnOy0cL5kayns/
CR7VMHmv3Opr0ltvepZ+b32tXZVGZm8GZJC5XZovll2uO7I47MYdV7mfTiTsHNRUN8gVwtp43XYo
bCcVs5nH2yFQSWMf7YJCQRAtycu8+E3vnhzf9ZY5AqtoLOUusKPHKIdI5I70EfJbWqLrMmFcbApL
fw+cUVvANNz6Le9x14KqSkTwVLToiUO9fejcQlBF1IKN2fvEy5FoIwA7RA6xTobD3CCqhRrVR3a4
zzIwd55hgZl3KndpfxdBRRAPpCS4eOwtiFhXt77nPkSlXAzteOmDE+hx0mU7z1rJfriAoBHr0u4Y
at0Lh4d9V/ctTsDm4pITAewzXgAXGFeVEj0mX9OM5gonvh9l7B4KQFtJftPYUy8MK6d2GrkfbHCP
VaCjVIz7BySeJA8kqDM9yzu5CXr4zB82WT7W9EL6juOAZBPvRCjdK9RV0RQow2Dpq7hdNdhOFlL3
0RjoLbQOrb2OdBbWmjXQixIQoLqsIl/4akX5hwi9i+NiNTeMB9HSw1Sl9rXs730VnXluxP0xNNhO
dcWw09MwWBpMFjLHc+VTN6kHCqF+wmgTNnqsBk65joKktPHnteIHYWEbI7yScK7fyTa/JppuTwvp
R6Uq4jA64tk0q3idTvz5Lm+UlWm/Bsw/bETLSSGk722mbVRY9cnu0Y7Tf6vxOdoI4O3iMAztMSuv
tUoDSUJsPQ618yp6n5kguXXSG0+64lhHQqiufWP0y9zt7kytRDJeVO+U3ndR7H5N4746jq4ZQUzC
VTsO7qOCxleeSICEj17590JqWxJRkj6R0/g1zkGNHdOPq5c6R1YXhjF6dY5M684xzm5QbtNeT/dJ
2NFU00B9hFlJoIJvbq0i+LBgPhiYbxa8zOmx6h/i0DvlqfpmVDtC7vulaxg3QjVube3cp7bcq7ry
NVeURzOMPxS22KS/smaYN+JrN/Ap+hVm3LtWrYOlaG98XrgH5FYupGuzMQi+jL5y1VtSiryB5jeU
w0x9A2WF7lqfDqzYCotk3aDK5oQG9c/QtoaqfM9iOrvsOBAjDCeA+c0d5tJjHp5KOdUrnOci9XG5
QdNvk2VWp0/hUyWRCTeJyYHRy/mertjolf+o1mjeGBceoX/i0g8sTeN4GnXrIa6GQy1Pdui+pgKh
YK5nHDTtaAW4DSGhX2ec9L0GeSdxKWqikllaUF6JAlrqGh1tUyh8G9w4Uo/uwqA5eKRexm7krqNe
uYeUsYmrKaWhrFacQqN14V21HAC0Xwz06Qf3JYenDodOvQS+/cMI6TMPVnuzJiJYWm9k1j92OsFJ
lvPI/s3FwIVGW+Rvqd/uGl6mhqGnOd6r4rWrwWneu9gTCBRtC92qBrW5AYiTjDyXIJBHCJ0X1s0d
GtaemcqAtAsstHM5YYr8pLXuppbjN9PDTJ4WIcHxca9t9OZdBQSCnnLYdnlckTHQw+pqQtLcEePr
qdGwHSwvXmY/5Wb1MtUN8gEsCENvbyP/Wud5FhKq1a/TzgtOEa72AxnLG7NxkbvaIZkwDUJs7mOT
X9W6qzHBItRLnWEikMBKzWqoDH5dHht2ZVmCLmasxm7t2ubWkCkyJa+mQjl8xLaZwg43MtzGWA9K
Yosp45bBVondW13kHngFnaKEX3ZrxTMF+097HTbuVRkRNJd+X2widyQPonmu26zfJQidAllv4kaz
Nn3rsxc1lXWLxRBNBXWRwf9udL16Qs12EWr3ZNWWsVIcSguRmgDQDfwvhCAYOymMZVGm9tGH9g9b
vdvUOaUJEaWY4ge4XlGXPBahTh+9TU7a4O/8pEXYXqr3BbCEfV+jo8pN815p7T1S9mipdmztjFbb
ypS71bG3GhTlWtXavkEPnSbM2qk/2guvRYNilHJl0v/babX+AV5m3Sk4F0pAXItOJJzW01tU5ON9
Y0Jpy/wXjG8mdMYCsPM6sCciihIvvVFWm8hA79io9TrF6ZqnAVtGNftalDTFB5qL4KiKXZZlZCf5
4tCoKASiNrYOreNu2YaRaV/JO6XCwTjW5VbRQeDFcgr5MT9aBzVsHOTr1mRN6NPhAmsCwPA1Gsdu
iWXrocz8RwdZryR/dt+wpK14zQGnTNlalfXolE9trtnXJHzDopyvG5+ZRo0tdaE2MXRCPFQDHa5l
EMVAqE1yOyKhH3V8fZwmsjNhUtbaoafmYglZJeb4IxUkL7Vqn247k0U8TLpDm+nBWt5stZfH91r1
lmqTp/d1J9ki9CzPPa8eFVR2gyOQNNtIPmTlX2OpeAdCEjbo5/H0kVVhBj5pv6j+UJ+EMIXucIjV
aw+IA6gnYqtzG1dI4rqvKuMVy5ALSMPycsq1LZrj3nuKAmg1yUAQwuCPdOlRKGMDt2tEuLzuKYgS
xGbskeJAvmsG0/ygpeuBxXFpRaa26bFCUZWrUuDpJ9babGeq9SOyNPxh0Lc2uoHAuGSKrTPXOagc
3rwufbFV8xab1Gq8PDi1g7wzU8fdtxnyy7p41DLrEafAiaxwBnYFR6mtH7UqvI0FimtVXJxWB6/l
1+GmswsYCLpnnaqO+AjVQTnWRvGi6PvhyD+7SUP4/WOX9EslLFjdPQj3hj0QFObaLNBS2Wuuegjz
9EjQgMrnlR8ugvEVFQIyV+o0PUTpkh9PMUfmrznx6utK4BwHArSmAsdKXpWwcVUDdpav7e003GuF
i3uLtTqqq2/oDF8NpTFwBttyUzaQNwfN11chKY1mQ3Q5mpF4L8dlpOQJbr/Q3kKtQeKE0WXNYydR
I4nuMIJd69p8wOAtt0PI+WBExbc2kMJDKUN6NkItrUS1Rrw6SdYn3XrltBsyEQWKTkOB9m2OS5sO
27VT+yXn3OcyDTGP6l8CrVJ2eSW+OqXbo9cVX4nk48CupByriLTJg/4y6EO+DPshvLl609JIrbaO
1T4YSltuotwI6CG3JTRWjrfhsyfiN4jHzFxNgjDcUsF7N7m3AS7PnLdR2mHZ+y7hvcLxz+g2NBeD
tIHP6mVQ8zXCj0WY6saJI3qGGBNgG9zVB7MkFHs6qrd6DIajLOCkRJl5mL/QDk53vqnFxaqE4nGX
uXzYptebtVAEKusXcudNMgSA+VcpU8dQwCpRQGzYoXanhlnwqu16wdGW5t/EAVHw8enhxUL9s8+9
ab85Quo0gxpchudhwLBrMhXzvVHoyUlPCfuw2y5aSVvJH3JT3+QhNgl7UtOSo2Zc8xK6uZn0hPzE
7wruHPYRhBHqVRfd61mkLnVs8RsPTMe2o6+x0KrmLEm5IGhI5pfa00Ai+N4+wkgQdJm9rkcmtIjM
yKMqNMJGVfsic9O6a3vJFyUQpDrFDF9cjxwyRLqntH1yBz9VF21SBtQPNP7IPVl2JvB5rFP7Kq2Z
OhiZd/Of5i+xVUJQz6IPn0iIQzh9KQd6+OwAQuBzunrWw8TbDoJomfWYGu1CUvg/zF+arvrXn8hb
P8P7dY+Wr2W31ha7ss5Ubp+YIqpyRJG+oq3R/VDnzlJjTeOkp380hXsV3eS4iO4HdisXmmZnRee+
RhmjT2dtrccah0OgNuwA3BzC7Ivpd/YtMVGjN2RE0CZG++q3+DYA2BbrKAJT3Didf08jxD86uXkk
vXYvnMy6ib43j1kW98s6yORL9mz4SrwbOvgORSCKy/wlsd0MtS3UA1fW0GRiVOBwgi7OMJJ6YnYD
kpeQQx7W355SmxOdja6Lz+gqJ3eeA7XdAm5riDa/wySV3xVu9i0w7MnLJLUjJxxC0iXqgNBs/GOi
aCG0UItqWkd0Idre1COhIiwKtpMcw4n9S/fkYdOIiDr/ixMHUId059hnQj6xyX9OnUa7g/tIeoBJ
VQPVUXqEYU43mtd6UeZueah0rd6oGctB2WJbVXMDQryb3Xh7201dl/o9Y/i1Z5RfhLaJBZeV1355
TAXa/j6+uewxlwRkBaSk5EyTrA+3kPy5q1MhV/M1QOHV0UjS5t7rnO7eSZzq6CEi4zTqn7P2O238
kC12Fb4EjZcjmsCkQr1/ivtAnxQGHhCSvrIeWl+ys890d1t6Xb9qpNGARNCSNe2AYtX7QXSlv5Gi
0u/WBgWYpWqNzTFv3bXUqODHsWlvOxUcQRiZF+s8dFp4VKq2XI8xGvKui+QNxPc65jy0dU28HpHZ
2FfPvNQ60VkJcw+7nyS9tyRRNopTVEtmwJz3zTgVedPvOnLS7ooOUrue95y4ECQt/JFwMbb7dyM2
XxHp6WHIgv5k1wJKYkSaydgRTqkV9o1tKwCqqBnO85feawOo5Hl2EUI7iyoYnquYZogGDOxIsYGG
sdGdCi8ivMUnEI09CGu4fWfbzbtNIOgm1APrCU+7tWx9ZjwOnfGpyh60uJLXjBVlT68GA0FdSjSP
6RbLJWPnC/f0R5909oYtyVQt7csN2TgT9UpB8s8QSTQVNlz01k87XadMY/hBIyDlpMrWb1qYtAcc
5kd0U8zYlf40uiXVExxJmwZrwFI2Tbh3IIYvRiMh/MVgX0XlcfjCAv/q1hKeZDctDolbvbhavuYk
7S05HQZXi4N822Tto4iD92Io7+WAwYHUCKTNT40McYr2wOx5q5JzyubNEcN93exAacldJVv7ZJPj
uE7qjSe97EK+7QbpqFimjpMfZE3ZTiQ1MzM3fWzacWtotLxF5H2fbiO0MIcwCFt+YWq9BLQM/aq7
4+i9r6JyAN3eVas6ZzfhleVjqAzAyFCs7g0U+m3ih+s+0XAJjd1HmacUC3W/xgpnBWyhaY5ZNvQ3
TjHjxjW8g+cl5dVBhlg0PGMnuXpK2k1zDNA0DrI7r+aECObEIcGAXNjSAzJOzhHhjS44EDu3OYzY
LYoiKJxOzH2OSs5sAo+jYKME+1DAs4cTL4raJPv2O0Apa6921ldRjw88E++UZeJNSacjoWlAhq74
FX47UpOAwltyC4sWlUSrRxDORDxw1x9B17XPGmN1rRmFg0S4Kvbg79xOA4NdiByFY8kuxo0wftbM
5bkMVlZBgVIpGrnyC7Z2haNdjER9Fpr3HIHqLNR7m+nnzm7w99udy1Bryf+NApgvitMeeoNbpNp+
s2dzzLIj5dKX3FFiD7G/mOjrXNagwddzWhf526hZ2U54ZBzEoe5/LfE4gqfZ+y3eRdXxPxysMoEb
bEsjIV51CLwzPhu5KJwx3LA6FUjpJ9t9k+HXKpwjQcEMkyijAqzEa0vtr7XOzzXKdRjY+GRqtPF6
0Pim16q7eDS1LQYr23CSF7t9TPTUJ6kQB0daRO1akLTIVoTMXr+0U85kzFGdvovx9h+E7pDVZLvP
dhwSqejXP3iJ6yWTkEIiMKUHhvNIJePmRDjGaBJD5MMMSlJxdmPebpYlDQXsxlIjJCK996lEUORE
haHo7OdDE5+rRI1OhcPGXiWifV7ViFu1O1z49sprq3Grpc42clsggFFuryPUtq33IVgHjy2tFACQ
xDBjnbDh2JnRptU3ZcckLY0oefVofYSWPEdVCLbHAEFiARoLsINhEHPVda6O+jKsuDjPxzxLW+e9
d9ydG1nNW2ZQ0k7hTSqh2+44OVcLjBHiSFWyPORtX6+cxC53iX6Slh7dOh1CTZaMz7ljdltWHf0Y
KTG0OXgKgcyLhzGoqkM7SZVplRsrPDnGOs0T0IClntNSIaDMTzu5HY36QEvX2MKVVhfJU9hmkJX6
kWk14ZwdQH1y4reMXdkqEdA0QgMQQQ2tqXAstph1C8srpWoWKfpuIHzixUuC+y7lEktCSiJDhNu6
pSZVYJ2Ekz+Ajp6UCub4WofNuIpZFjYm7+1Fm6QZqr7LClyRvtmeM607e1hsDw1977HTcWdVtOBE
kTpLmJ7NuokjtMTM9IllP5s+b5xqEAvgx1hZOs9/GnJT3PcBtai0SM+9GGBy08vqsaj3ttmxpyzc
A3dU1Z51I9uMSTjlEGbdNsgp7nt2fFQoKFN6th5IKxnvgshj4Hapuc1If/ITXk+3RIgfkt1QRphw
pIm5PogjsaHtMj/sVIHGT/eAZL5Rhtc2mKgS7ncv6pttnZoxoSLhtmzZlaq0goYBGEBtjgcQ9MOX
NjqyeUuzBl9x42drs3zIqrA8WCnPE3cySL1KX3kjgM3BZKuHlmZpNiLbWzrJ2mHtgZ9SgmeRw5aI
y/E2+JJtiVGKtYr6yqJ2u8yY08xSZmuLV2lVMXustD7amwI3lQrPB9ElSYmodEv9R8Mxj1fa33aQ
s7eJ1XzgVLiZbUGpQpLr04h7yx0+IrW+64pRWTcWx/mmt9qV7cDsxOKKXkfdOxHxQEmCq4qsS9tO
vwflVxNJlSreSVNe57H+UrMUcTzUThxTbVjNKos+fXz/u5riwlCXZu3LjZ9ZR8KYl6QFjHgXEcsb
TrojF+DrGIVojtg+MtorpuziGwvChbKMYQrmZBMbo+8dw6Hbeab/GAfBV0tSBR4TpJ5w7Dbh26AB
bUq0kF6sFZEkVSAmArKUWu2hqLSbm7ntwtNho/sd+YOFQFHVh1+9ILU524xbvyjeQjd9GLzM3xYF
7nxJjFEGRjob2pzSpLyPHeVJ4w5BfXDfgWG0KwIin0wHabJF1POi5lZMWRaxnh3EgB+07E70tpKF
OsQmXGHru/WDtsoh6qwSqXIYwPvfmEH+EgUoWUenps/XGeSeGYitMCiOjfqVFKsbCahN6K6qbOQ4
r1GeM5u9ETTnIao+BMv7wm+bcxYQPtUSi2fIu7FHMpUozXvskQpG57Ty9cdRiQ5JddHl1Ak0VX1c
dzqFYp5mRfOo3mTC22p+9s3jLBl1sGEHugkc94k+gRvCalHRqVNWsde9D153MHzzLXGiq+ywvtua
/iI8nFsUIyY+pRssREG5q2qLJR0wdOmkwoVqKKDFGNwKlDLC9sx9VCeUNKNqFU4paYPCmEfjTaWH
1lvEyPDJSYAY51CGwEgT149GnH6oQU99wtsbPpDmYagI6BDQWkRzC9zxRQaEjAsFQusFfu6PNmD0
DTVLvEuhrVPsd2a4UxT4vEOxicX2yTZw7WiZDcBJIZyuSaHIJnUIeNtuFzzbG4eeJ87xF0GA1CK2
TmrVv6TdSKyMPOnuuyipJLb1VyyI536ob2pHWq4DewTrR/6REwZTJ7TmZJtt0eVqd31LJYNm8n4M
+Zfy7qi4gNNoHpFBXbI7b5WT8Zjy+RJaUaiY2UIXCKUCCiQwoNqF2nvGFg30t04M+8KTx84pj10c
PvpV/+FY/SklO2FpYAqxAqM4IS1/UjPK+o6sHkvbPVjk2Ar73sr0E5F/01ZlOxnJlg5bi3MRb9w8
hcchwZgMNdVpX/W/O019H0vytnARElvlc2BAi1gBu1uCVshJPRBTJYTFT2vY5NDGocbKclnuDZZS
e7SXknZTnypbxiJLBUYZJrHl2A4n3c7u9fFOuOWRrUh7QEMxLGLO6QyxyPRhd/clMYaau25a61YT
arYlmCdYVYW5cjQMagObuUUx8DvdPP/ohLVzoJmtFQHHvfG0BXomcyliVntFSYotDLsVhv1dWMLr
AKS9C30GZPXhGRkfL0u/ZY5BjII0PhdkfZgAMO4Ljn/CIcP8g79+1TSqfpFxNk0HLMdAVlHAljyR
d4IAHcJIrgYp30V3AID9xc3lVGKD4AJrD0t+tTPx6+xHvd41yYXQdmqmpbzWotz7I4oAKOhfGjO5
c0imo5m/7+IOFk3KmwWKhzbzF9CzD7Vs103SVksjylbIVcEU5Vc9t+8iBn5YOBtpd+ex5TRb6aci
40bhl3V98qWqVr3QomefUEKi97/AA9nKqHjRnexraMNsDNPxpiegFtXR0Ja6CppTu0XOfVVUdyaz
lZ4Wm9hGIxaXzT5wpoOu24K3dQ5mqW5denlVacE1A4qVwqupnVpflcesllyFQnqrxSdJ63UTOPE2
zQJ0jgQcWiH4Zq0tXZq7zr6ZYhP7wTGhBhkkGBikHRYEz1fkAy+9Ied4ENSXXrb+3unRQuRTSq/w
+4jM0uY2tmIHKDoiQYOseDFQIsvMNqAO9NjX6l7FrrkumvaA7ZbaWlscK/8hqsxrQo2SHplcoUR6
olnCBFSwceE62cJI981L0m+GLs6x1f/QEtSyRq+9jOLiBYBjC314ay1+PQEQG12KYS20CJPsZ1BB
gWSntjappAHvduG7mBpkot1A4YLRneTUQc1Tmwb61oYbqrfWs2IRFUXQhwtZ8LtaMz8YRfNABPIr
BPdmO5buSdJowFa/bgbloiNoGXKYLIYgoal79rPyMbOQtlI373dpo5FMFauX7P9Tdx69kSthd/5F
9aGYyW3noA5SqyW1NoTCiKmYM3+9Hzp8sA14YcAbbwa4d+6MrtRk1RvOeY6dYUR31N/k6POcRctY
qlKeu7wK5IZ8eFQP1ISzqd/YBEM9rEi8pHdA7sumzFyXNTWaFzIeN4PpO7XlslNaejS9ZtNZ7mcZ
2dMmMyb4BfwxhtWIgeDRLqxu/JJ6JXdeYX5Ek7aRcHsOnADHfpoZshoWJa13fjOzkeu2Z6XaaPbV
HC4hERErFHRPmSX9rSOVcTAaErqSxvppojeKy2alrIE6XlX6IQWGi1O14CI6mlrgrr0yfmkAbAqQ
OKtOo/ALzeCCkqkgNZZdRd7bcqfp/d3J58ks/6cd3yCXB1kIXggqIMHz91RpxpfEWrIs4pyMUS28
VHr7CbZxuiD1oDoe6mlZm+YOzVzxkpvynHgBb4SuverCLv6bceH/tfzx/xtlI+kv/2dl4/Wr+gra
r/F/VTbyR/6HstH8D534BxPhsY4ViDCa/1Q22vp/0PtBuDOZ7zhztM9/KhuF5v0H2TNyTvvBtmNI
ye/9d2mj0J3/IMrFQeph6Z4kz8X4v9E2mo7zvzlNmP/Zxvx3mZaNoNKYFZb/s8S/6mkMw6gO1jiZ
cpb9SLHLwVrrZEQtwlxqkM7TeNFxXlU9TCfZHb26uvYS03IVyYUVmkfqr13a8/pK94ykGUZPewql
PLrhPOBV6n20ivcBgeLCsZvPVgv2IG33Mu8xquMW7QemKngqDlwSb/QycGZYQfGAdpzv/DZDesKZ
V2avvwSu+c3I6WYaRkruHzI3v/hH6/kWu/6lF+a/cToEZf0QYf9um+o0GMYHdwWz7eIaGNpn1Bf/
dC/Ba84Co+0YSkzxZshqCGUD0HCfOJNJ0Zv75CVhbrXUqsov4B4/7Y4mtarDTULByQzQI1GOut8T
7qc7O8qy0Fo2sy8zZevDTwr4e6loVFPsswNeZ2IPMGhiyl6KGoBJXKhlo9eIiCyc+sRDbwIfIrIO
sBY6hGF0zaJJgAQAtSBglzPR0h+ecE7xmHy03IyNmcab0ejnspReJgyuuDLzRYVuOwtsrOjlFjcF
uAyr+DXEPwRJV9r1tXBwwIxuu5TZwIVP9yeMchHbxUcSVF994++rEMVWKN+ZbB/1AnGRBpMZkKb4
FfBoamRLsBz58XnBB1ficsjjE9Hyf8y0v4xWPuJqRBcVHbEo3SnCTswYD4YlbhYyGPybCye13xLh
n8zKe2RR/SjF0RjgQFt9s6mn8CBMMBhN2N30qgOFk9v3STkPN2/kys9JPcnHX3INI8TuxMjrU/fO
qAdH/zA8SbcJFnGPfTIq4StOlXsJu7xemXH2gUVt5cbTw0bEtBVUqBYVGH7FGpWQtOaVjkG6o+Bi
E0hHSj4yEjpm8NK+B0+01Af/CRl6sptQ/HBZiGfsnGRRdDvFYxlVAACtMA2XZUHd7In2eTDLsy4p
iygDVc7ssDDLB6Cdqzy0ifbpe+P7FITHKu9/NBh4TAODde7zCbOXWrRlv2E/GpPEHvyD9Bqn9Rdg
CmaSQfUzxo6k7zAOocEInRmr28D0nEzjhZdopw3hvWnMN2fqd2Xfnfs6ebYoFv2Eei7x38ysuOM5
leSpIlpwPcQtI+ma9FQLO7V+k56XyqmzfdwSHCjqfTXwlEw2wxfHOrGNyVz5O8zVbNTOEIiniukE
07TupXGfPbPgBSnAlmZwuTvNANvcXeJ0+C1hMC8je1Mazl9YWfP8ZJeH471AzodWibkoCVXHxB1n
mPJfPImT3qNpyYDfucp4nQxc2wzgfe7gmmj3KhturMzeLNV+ava/op2em8qxWNA6311EJHM62C+e
1TNtgi/Va83L0AbN0p1omHX9Q9j+W9X38wwq+Y01VrVa94/Seo5Ztu/9ZD8RY/KeT8WLpZePaKAt
ZUmvu+KoGS1ZfdpHJKrN1LyyePwxTOdf7aWIEZhHVDVGiESFK7Dpf1LcMt/5JdSB9A9Li2F0ha8R
wWZmC7imCp2Gqj0hcs11CWJk/ruo6cILnU8iRgxm+Vq7rBT4Arc56sSE5T3pLOPkUlpWw8Yw/Xe5
TRpFCEYQf3c6yoVasTH0lCVXXUkllIYcQyNUeAQ+O2Liru0wf95/idO8AMO/041T2Zi/arJv9pyq
l0/Wv4lX2a+/XNt8rvPonHAeor0J70qQ1+r7xwkrrgNUsvOEufJATSCGgyOWQxdzvesQUTZbgH4c
43W0vFOBJ4u7B22kfrft8Qf9974mAMPIxCXpEJabEohXXF66ntKn+VDs6rJ2OJlD8dLY3b2p8YlX
fnqPYaUbubm28mJd9i6ILZ6Zwv8X+eOXlldfyLoJWtEqFjjMQZ162fponmmI7sWjcNqz16Q0X55Z
k2iNjE8bvGwZ67NtrbdXiV58aSOPSqahEW205oaocmc/D2nzl0zND/obtjsawrvcP2fzkMHRnYud
Te9BYz07AW8iyFAa9L499369DI3yGDoc9FrFIj/wQDAazkeORXFjkeQU1S7/LRNUNohoPgLMnaZO
X1p4wVKW30ls/jh19TR/YmWboqlBNRJ5M/MuTFeOSXoKSD/O7tZlpNe+x6r4TCuuahFZ3L3pNWKP
EAz2kz5Ev7raa0n8HpBUvCjH/jNuq2sYoTg2nhUC0xUepHdqxndXn+PQB8TBnTRZwK+NVv8ibvYo
G3EPxuKdxRfgDbZOKvnyXSK1DMb4i6FdKz9qlrpomY/I6IODknlXenMc669jHaRy70UL3VMtmk0V
k5I3Afeu0+JeVNNzTAwmwvgnZIYY5ER9GPBIRHYP4Do1oqXDXJ7WOGBX3/9MIc7psK+KhcgUGnYf
JIax1KIqXHS9ipc44K9RzsSkVQjTEV6svMC8N9o7h/AVl9eEnI/NbmFaOyfUfwTpDq0zxUsauQa4
iLxYcB0XVYDazsnzg9WQcZwE6bj02+Zu99Oicb41kyrCpemKKVBymx7WnhcGs2cumaA9dzUnToxE
vY/8hdZS/eTFfciKnSpyukIBQ4/pTcPMov9Imb4vYLowLGfSVUU/LGWotvwUIpDzK4RzYbWKcpnd
6dKoTsS6t4uyHF/KKDaWU8aqQZuzL0vY9/b02TacNwGSGrZiqKFkTb/R5T9CK9a2jB+lbFAW8ojI
WeLmxhFAxuyTzfeADx4w2AB5xQQimKEUmaFndZlfseXRLjhcdM610XlnZsVrPZc31Y+RPwK6+XbG
n/Y+NDOlsYgAiA4LVz9EtfmtcqT/ZcxshXeMcHfaVit70f1blYaPtKj3DtunKTXxFKdbvXcDAGr/
ojA6NrUYEDM2aAqnaWbY2IBafv3S+K21DAKsPo8Sy3tTik3b+OfAGNFWRT/CQqZgqzddz36nYDgN
jr8PEMxE3U/da58iSB9dHd3z/ouKVF9kHW90A5TRHcSnyQwDwRVA0zB4Ywu1GERPply5m+zxw42N
uzeWV+mUNz36G8r0K/GetLB6cVpk+7VVzcXTyRrCAwKmeKOiDvJ5vi+D/inQ4bL4IUrNqLUWWCJR
08UBk+KMOz1zn6Bg7LoGwoy3NKPuX6zCB3vpYxl2cPqNvZfUeHdQFqQRbPPIOrSpxgAwQ0HpRNZW
a8CaxuNj8lSA+ci46sXZNsddk1RnzOsbt9BPuaQcLIdi6bGJUmX6Tvb6jDtX6BuH9NYz3vUcTnuZ
fjazk68qxY3vfhmrEQWC1vWrNNU2ngq/g74+pSPB0mH8ZTbGK0nqYKa7fmOV3TOTPYph6TyHmXrq
K+epTQcm3O7ZnJoLCetXHNOnoUMvaDRnrOW7MoEmbOW4MBgrs79uyGxJfrSKSVyflZ8I0vv14Krd
6IBbaWT51jot8137hvr1ze/ca1rrr1VFqUHXvdD6CYUbpRz7uBc/Dj7RnnAiFLhxjPgOAPGbxuMH
SdDG6MSG2iGtnvywOHm8064LAjVszJc+tg4hmbiBVj+HJXZXU1rXoFN3rVcXEnooLSMcV2lvvLPr
XFdh8Ov3zitcqo0pP0vpn+26YPMGec9Lqve0kHvUTSkBut0jbroX3+6YKokVqO0bs/BrY+i/Kspf
iHs7uKynEKqM71bHpDh09bVyiBlVDcLlKLRW6djum5Yd4Big4wfcrrsmDGyUG2uk0QVcPZYZ6s0L
AnQ53gpXCEnLNA55U0D906wzNfKFIBhecQQIKZ8Ivp9gj84SRTuOWdLULdDXLKEsjzKzmpjp+C0D
K+kxukIVbLHKWlSNHy7deC8d2ENkF/O39SiWIU7ufIJSaagsZOS43HFcyR10DNDFjYtzjQSESjas
rctULCRy2FZpat4Hxev67JsmPw+PDbpW/PMiIuNNc3RIDce3Q4j1XxUHiIACB/iuORHwNlkFcjxI
cYh34BCL8hxk1TarHH5RiP61dC411bWfhgdaN+Jo2nkmonJYhH6LSciUK0AyoBnNj8y0KIhqZJxm
KObd+zcOv2GhocZHu7qvw6naBU3x1nO+IkTM7sko1CrJEBL2TTUhGy4U0mN1wCcijlXcym3VOsyV
wlYtXc2d1lIvVmlDojSUYcNk2RDGJSsu7MMZQpjVYHPV9qZubQ2Gq5as7lGlx1tdQJgeseItA7Ta
i1Bi5amc8qjQlS90Pq3aWbI8RLO4qp2KCWLWAFzFhVv1usDmh6EgD0Dl6cN2ps54HuV9rPnhIVWg
KPWhh13Xl9pmatWtoBhVZfXMDOOFvc2v0HASFra+1bX0IwocsdAmau6EzRk+jBbhiH2NK+3cFBbv
fG0SndpdanYqi9aKHjGyMY3CkVpFWydWESPR3rHd5w1CsIsIaDbNjC+Op2ENCKG++wrjgVASJzFx
WpaNhQkBXlbXXzgPf32vVCtAEwNqE2PJOuBX1QXL0YGrxoPhu7Ka2XMXBd3KBIPCX5Q9i2zS1lpo
c8RJ61kNtNST331DmKV89rjhwpyAlbp1Cmb4ZbCGlflg8rdiKHGFiTbQ/jNHDG+wgi2CMfsN00v0
+CSoc+N0ZxXzFDlpcwJMg8K51m4JRM9FiMo0KR8WMMskLt5ji6tD2Puqnc0OJdgur8d9g/IdtRrl
ignSeyy7P1hh4DpVuR30aGvaKUL+FEuO1eq/uruchPrVNKLfY+xmqq/YPDqIkAyneonTKFs1afqd
Qcgh/i570eq95fBAjNosJTiAabq5wJuRThr7OD3hW509dS5FW879k/nQ6Dt27KLUVloc3NSQbB1f
/yKZfVma6hpwN8iUvDGXCJ/mtdOL37gqWWOY+itSKM5a7U2WqCxDVlSTcj3Kx5cmwHvVDAQfYNv9
m8IGo6Qf+LtShvaqjDSUEgPNw0QStZRldyztTuCSafU9mldjiVnqXJkTS2Bl2E9F3q1DAhIok7VT
ZtLp9JGZrfddKymQC7kdPMHOyjg71cRI2skRMJrRc9EhGgrTduDFwqnHI7+h6mPJArFjr4XhvXWn
/dRM0xEjGsl2dGZZgVBwQg3AMiHBkOujQh5jfFfBU28E1P56/5Tm1t7MWC2Z+DlxrWTgWHH+67MN
tzuLumanOJ/OricffdD/jKbzUXlZtfQ1C22dxhg9UAlJK7A2qOScdxnIl3jIbl5eHCc7ZcQi9c3g
TqwWNXQ4irB6tuwSaxD2B6I0f+Pa+7ErZxXECFy1grPbGdQLXPtlDjxrI2wdmWfC4Lgyf/ExX0N1
YrPTYMjUESpkHjYZ3JwZpWiMwcfocsDjGiUwCu6HP2sXxmpioYZiS0FWpOBtuXDaHMKDR1M6f19j
EP4TPbqVoodcKrp4LfqfLsvNJ1QPazPSp4MLpo5n2OtZ+TXHdl7Vs1RGWmBRigqCMkqgELagZEnM
mgKmczZWZyG/N3GKYQr8cBM5bLqk/E5TluHJOICi7BiSN4xhcGm9ZMWEEpl07mWRiB4LjfZIOCQk
omi25mW4Q9/SVi6sUoPhSB2Ma6m8s4jlOZeE2krq49nkTWfMfI+4rLtHqCfhc4u8i9+NHs9RH1Iz
tWm4asOcADpknN2AATM/q5T4GKKY23eHxQEJC8ExY566hPP/24jEQhwwV+n2wNcNe9J+HAii7iON
2nbded0p6hGkg/aGI4tSIf9qYtUC2hu/rP5Hetnd8vXPRLrPQ9UcDEMf19vKLT+cvNg6VmmtTSOq
F0NJnWOzEAVVn/w4nVvtk0S/J0218ewkWuqeuuXYJ3qCyL1W/276oTk67o9ItEczFSaRUcMJAz5N
6tyz6529CqmLhOUuE/K0HYZ/hrR/2XLj8/sFE5KsXIN5pxhojGIOM0bIXIGiOnNiSVA/dM0lnivC
lvx9IuvjaKjzJHJnkRjJl5uUwNKCz1Y/dlK8qqTSMSjpz1mmrYBxHLHu/wTNXfPZz4EYRmVaQ6BG
DrsGUUlh5xGbpZmxtq4QuhQOtiT6lGH2xe1nAQ1++eS1H50NFYu/ZCF+nbq/wvQjbrT6NCnWoChF
R42GHUOuP6IC5LVhX8WXGgtBlTFx6QStYO09ltA8Jc0p0t8ejuBJxhG7GichCwCS/JNq1+SP8ez6
kP+NaThoY1utQ4AGtDbYfikMqrpegWFQ+1ajudPTHoFiL4Z1wBlvtMleDtqxNpIrC5/H1JnEOTIr
WiSkAm5Enr6bguCIkE9buJyzTuXaKzPlluKofiti8+C6bY0fUr81sbi2LZtIagjU26+Ob6WLlJ9v
GYNl1xkcjlqbLR0GaovKS18MUmzYls/iJUF5ZgavjlHPQjzKEMBJR6PsmYvgWTdnCjQt25dAovZU
VWLTyAAXm81dEY4/Kc96PqTJxaoVEUP47ie88sgWfyKVHyvfIhbbOBLCXK7MJicpEyuWX1f+fs85
lPABN2udmfa+tzXnUI+ngI96E7uNC/QTfbfiKsdR9cNA2l5wklcrQxOX/Dztms5QhC+b00ILKQpU
fcF36mNm4t+I8QdVFfEvfQmNwf7TB5ikHocExuvR2dfV+Gag8ltxJt+wGEKet81NL1Gd1aQ2UYQ4
45HkDjJmEI3hwXaMagt++3ccgmSBT9XGhBC3Z8m7RwR4u7Mrb5vU6t0nA3YVCw3a+oQQ/VEMfn0k
FHE7ZO3apG6DAMB8LW4FLRIfxBQ6t2kAPtDm8gntdnNAhTYYfr1Pcv1oQZBEzdou2gEY64ACt5ou
Jh4whrY5tsf6KNLwTRd/QcjClwwyiugY8aOuUbQH4YiyM/AOJEZj6vOStU/kMGNqarYK39DF7K0X
Ui2KX8xKxyQHH1kk5nuKmhtBxS9qGx1O1si9LFFlWFoaEvjOUKNHtrhE1v5et83Ktxoml/NJXvSM
QeQnPJ1lSBG20UOBDig8F76OrCdWw3assZMZxcFz+XyGtN5nVpSBte+CtWUZ95GIToOO4CD8B3CL
fun30tziqf8IKyUPcZjm2zLZJvQPzI6ujOE8xCuefhgylFUDYvf4uSmqm++petUXFogAt4Oq++Y5
k3nGI7xBMWWu+iGgzutca4vxEVBp6695B9DSGvYlll9jaL+GhSlh0uAJwk9NfEqLMCX1151oSE3S
L7aNfLVt916jX0jQGIABuzko8p2MDWZyhV4dsoFoxcTIzmluetygnbEQ9KqbOiiSba5XD/A0677F
5KYcANU+6rDFkISoo2MMlGXxkxWAUKiePBLaOTNUeJxa59OMymJZK+3itSLexDoWWodVjGnUL2NS
a9uQteLCruonCyGtDKaG3Rhndh2RoMVMz18h0i1olziti5VnoPRzff/VabVbOMOVCDw5hp2ySFGn
MOu84q3BDKRNzF4SJ2Qi3BfbOMleZIgBq/Q+66riUbZHamqhncKE61MPdniqD6ObV898ZSOfOgbQ
ubXpzAEXAYZtzyRItiy2bgmR190jDRxsgMVE7vIutxdMpg+zmO21YhcOHhO21nnRPDQ7jfcOhnav
j/YSWiF6xH6juS60g7j8Z/k4qY2GrLWpC7dsNpEoFXctajg6rYqlBNlaS6+mqCsqx1iUXrAbCmNj
V/5jqusTii9K8RZ6eFGlH3EXbJJUjau4GS6RAUFyzgPuzLOE0ZmNHCQO8rOnzFk5I2OCdAj9JbbH
r65rHoV3noqY4dwYM8UKFLFUIQlkArmD7NEwzF+Ni/+/Epv2shBo+pR7apXMcStTV7dl0e7aeCgO
QzH86rU4ummWrkav+BjTL6+IPkaIiity/7JlkxD9kFhv+HjZBrvoXb4bC69vJ641/A6+F+yPNXJN
VXiLJCWTlcieU1E3d4kQV+r9q6pfGMWSH2XV8AhKeRe5/GdW4tntyseUetEybav9VE+fbmGiAUo5
P+WsdO8wFXlWvh5tdpmaa5eIOYpoKdqk2JWdfMMizPbSc9eqDbGmQd4gvJ0rhvTnoDW+dMc0mfnW
n3OqSqH3cDUaOlLGZcDaSvdzBFg3mPRXCHOBoPLjTRgb2L18G0qOXnf0qDU6oqbDLd4N+rvkxgDg
BHzwGWUTKscyv3id+c1w9blVlOJTidQhHqbjZOyaKeh3tuZ+eiO6OvwnZdCQRVTEB10vSIRwrB8P
jKRTOzsD3Q1rZitew5U5CCt+ijHTIdrA+IS1wctmvqHStq4nng4K0SqvCQ4TVCfulD1HtmCIyp61
YJVbNsUNdcWr6pw3b6K7K+2vYORw6LyaDRLy5JSHnh3z0qsYL9C1QA3fhmQ3sDk2tgKnLuEbx96Z
AeQDYBjTYKRStFzPecZyOqcmEnr+7QxzN5bEv/2sqbF+Y4Pwdqfl3JcuEtDg7DCGihM6cPYKo1X+
Oh3l4cjYjqDsr3yUb3EnmRPn4UXU00+WVHBuMouSrhS8g1/Ca16TGN1MookTMZrYXaJPmiIkQdHF
DHhaiu7HB/EhhIFgbNF0GpmaXJONVr7iTogX7rxWjAA5C7s+2MqdkQ3xym97uWAQx2bM++rp3HJH
XUatxx8FnVErnT18Lo4PjPjbCjPaKq7xanVA4wgDi9au63y4IDoqP963yE1XTdKVK6uNL7FBqI9h
qt2UygDfJONww/g0eg6/YG0YkugdLoSCT52gHi5+QlKS6Wfwb50snjnWA+9LL5wvWwsgA2TuuqhZ
e6joagz9qdLMbmvm8s8JrQV+EubexUp26W4QxIlIW2nrXBM3R3jPbjsNRyJYHpFFv+WbZ2AYBxk1
Yj16Si2HtiXczlmjx9i6vftk1f6q66bPtOu/Y/zMo9ABKUx7uGPhqnaZgYe5la5U338JllJD/KNq
90wfKbpjGuGIKZhBLyc8KmYQVHPjgcs9hcqbMuqn8dV3ACDyPerZYtH+OMQhLLUSJYORRST4suVo
W/3J1fT3EaQR4zGCMmT1pOv+o0vN99G1aqzcI/pHgwEQ8DnyWNS2jZpLWc+0KZUsqHVJyjl2BSvM
GK1ebJTcTbYx17okNhX6fqi8Z5aH8OYcQFcmdlS7PVV1cw54VpZjw6ghiNwjA5fvqk0PYZvckxIN
RiIaxjHVy+AVrzbhh2g8EStmN+VhEbNb90Tc5MGouBgbNzs4km9JBM7Kq5JvvTOOrjFtJFj5UMPm
hw2KYZjGXHJ4LS0G2XodvLZo/hbOmL6KlvlgLDmfrPZqlMGe0ektS1WJfTvl+mP3VxlIWXqq3iUm
+qVtUHpEH6IWxGRl2T+/zX46UWyMkGHZ1MACcSOsHCj7Hz4lmp2z3B0S3yehZGo3pItvpIE8QETp
sk2iemuHkhlfxMUxVvY/3B0ovdrEX6lrCQl3HWHU2HaIIv2GD9AccPiDUzuNvQPJQeM8AbSy6W2+
G0VZqhkeAUlMpYOesjoA9ZjJ7qFZ/hEPBduc5EmyV7SM4hZE8xHGdAQFEKdpFdobV3ifhcdsQAqP
ZLUpXbsD7UEcXDo7+Mmzf+00bhz9X1pNjMG1nIfGt58RoQ5XmPbNYjN4GKlJPf6HeuZOE9RuiwH0
sfL2mTcyhwmHs+jIkTTkrSkmBKK+i4mKekZznEXn8bq2LYvRnHCLQlfNSurenm9Ubax6OIxNGKyw
TPmrWndeZRa+lvq4c2kEmYKQwQx5qdHkNwKQ5WTb5aqouP0zO/jzs3pdWiLfSNOm/CrNLytoARJq
bbHGI6wWzdgxA58g0xQV8oWgf6PXPHYw3Zm+mLicIgSnfY7eWjq3OpLPvmMDxKl7dUhqsoC4PO8W
JQeT5o9pTC0MZfEd5RKz00LeNMO5uE31AeDoXeGnf8I4ifp6IFQ31c1Na5GKgG73OHYlVH+XjwyA
9drXt4bP7s3QyRJmgcT1mRY7FzdfXkmEqoG6ZGV2GnyWcHqd7utEcUFLFDkp97YJ3GAWj7xyR9fr
hD81KkJLgz7u10WE2Xqo38FpMavr13KyPmkY+fjsLpYbr/eWbWSYyFDhI9FAMhIxHVL1rOwiiRVh
L+G+R8we2Sojhpxt+2D7SzYpWrVMk1pnpMV+yG7sBYvNiz+a6c5jkxh1oLc0b9f3zMvoZXIciZze
RtFhgIDcMhGDgE4n36WFQTgjNLdlyJhbs4lkAgCzSmSyVqzoelele7cxrwGa2aDhTYtTLTpPE4TI
MsmZaUXFOmNgpfE7voPGg4mJL9xbPerio57xKaxsPcd7hWnp7JxNLphJsrIytz7saXwdywQv/gJL
xVGgl+1j74OmYKvjQE/4U36fX2zlQPZIDR8zQaStRuBcMXOAvYl8trb1d1+gpB794Vf2+jnJiouf
c00knnVHLHuXVfTQC7VoU3R3Jg6poFFn6XYw2JJhr7XNh6fHu5o75qslM2Gckn1YnYQHoE1Z3B7T
X8DxIOm3lqb6MSsGcCIiIa/EFD9m2a9HHuKqy6p0o/PlQfw8ccszHo5GhNTNqQ0n0hhLk1Epm9BE
/Gqe/12a7R9pzNc+a98c3hWCO5RE6Rq/KDLTEUxj85EeH3XdDUfZTwC64HZzplRLL3D6bVkTiol8
oWq4/dOM/tmzXqaS25gMXxgDnseCur9CvGbDVer2cmq6VytPr81g7iEpxLA5ZlBJNH6HCZmcNK/P
PaKTeiaLDln+EAOOQcVcz0GQVSTeNXNYBBsY/MirES2bm/wnr9udOwvpIkMQUu/4h9QAk1TMU4Hx
L+7ABdlBiZ89PNYOqopwNLy1N0xsLEOPgSY2hDoO2Vsx124qy2KOYj8b5IywfUvK5RA5M0ALZI9X
rbyIjCaRGNdiKsRSkXIgeilRrFBlpXR/ZHvLXWYWHRFG5lo3yhsESqLBAr/Bh4/iu2n1TSMybR1J
+zNrBdt8GJhH4Kj5qk8CbevTKggHS+RgWT9UWrCJPgO7IzXFCjYR9+c2zZlXeo22TxRdV+QLjo9S
gqizvnXBipV5zjN+V/sl8aCZF6LdTHn45TgnLY+dpUL+a5OSjuDScg55AhB1nPCylaDZW4gYC6uo
sBWPN9+mtIsCEDuyNzfZgILSjrHCWxqyJCV0C/k2Z7AiiEuLw2WRcw8GxpG6adjF4zw3Le89WOwx
pg7L4TOavD1kj99cv/uAf8AEPyJMPY547DjKevZyxVM1lG9CKaJdpvFia/lfSdDytmDX2cyLDCbp
VWYc8PovleOQbK0aKqTkq8Nyv6+01JxnIFCRieIlBkloGxCefznlp+3Fzx7upVAj0LRyF9LhH7Ta
rBdhxFprKgzcI6F5D2r7T0MDCR2Kvs2DAzATEOvJGg8VMyuuGBRUORrYCIX9Tk84OiKLwzSZ/1bx
ValXpsFy4UvyjQKX7nfQpqMWgrWx/YT7jH1wmyEyyQGucU7xuEKLWRYcaNDe3HUZkdFXeMTXJmMJ
obdlN6CP9bqzjYNSEltkjq4gdw+cuiRCKPwqjRnulV1DglDUeyHSUHvAAVNgT2pl8uKHnfdkqDDa
WvYhy3J8iWI8N2URvFOsr/upNW5+l6lbBlPDJ0p2GZgdi4jpI26hL4B4WdYemXCVF+hnTE7VO/Tn
dKy9t7Ym9CeMjCc8h6c48MO32icLzAjarW1gDrtYtFgvQWvyizN94mOHKlWGyc4mx+vDgryVqpRx
UwmKVJZYZVDgj8fUYC0gw7jaUw6z4dV9xvJwIZ4a82LI4oQtIHwkiQ+SpDWXrtWQxTJ51YkILqJu
rcna1CNcao/TYZGXY3TQG7m0Wcjh9EkYsrahult5Js6RHd56Uyb3tlHBSxmX63KIh7XlZOMG24y6
w1HIvgqnil8ZmUz3rtzGUPpeSRuNrjwmKOrfZGuU/4W989qNXGmz7BPxBxkkI8hbpXfKlJfqhpCp
oieD3jz9LNb8QM/pAbrR930uhFNOyFSSjM/svfazsGfzZQxZLgLMeeQ6422L65DVB1BH5qae0nSN
VQh+VUQqnpkzwmcC1ZUnaCDlaa5Al7p5Nm9KmEyYD0J9snOHnN+QqycyHV70rNOeD6Ax1tXyd5RU
+vT3/zq0Rrt8UjdhGM0JbRqIKaU6nuK6Pf39YtjSwuyw/DpMIImGnF6rGjLnSRziFNkac8v29Pc3
/n7RjhSrZCqHld2ULN5jKboTyIF/f8mKMF+XBRnNWIG7U7r8aSKUPAQt6p45sa5G6VpX3LICryan
j46reNWCwcBrzZ8ivbauseuYV8qBR+XMWF40PRqArWrXpIl5tYLWvKItd+vIuA+Xv/n3d0Jb3swq
nHcsko+GJCp100O/3CszZnBTOfPVMs6zSNx7LeL5il0GcI3F9CYlvPcKgw+gAdEl52yGGcRb5gjF
aM7GG0A/nb4sxu5iTwGPAiNVPPECB8FIcishT9jHyuAFbYSWT7H220tQ6fZi6JnMcrms4BADoxO2
yofMeypbq7n4RsB0OwITdvn7pWa9xrI4+UK0eCZKrj/MXc26YvmCD6a5DKgZ9lqOXD1Tcd8PeIYn
IDvNzGKnImvuEpQuifWmYW4EiL9V4lvD2gixGfVmwnrYtjH48KC/G/Gsr3WJRLlvg2DkanN7xH18
YQxEw2hFyUYY8BCyke7KaAWa9rDI+oud9/1FIpYm05JHCKwiqKmCUr8uVIdbiy9RENmcLQbecpF9
JcYw7rr8M0ZcAJLS/ABCgf7ETa9sym4eocbEWA7dM9gRJotzcO4ZAd55A1ksiFwFc0Vr3CZV7Gzz
yg0fldmGj3GSb3P03Pd/f8VY177gYk3NfI/ZX966WspbpRJ50yYRD+emTZqrDpS/ayd2IzZFwyYF
BLBzTUw27Dh27ExdYO6Z2NZ17zzR8plnZQWfmUDC0vt1uDYdgMKpz1aFLJWMJIMh/J6p0RJlfvnS
ahe2Y3l2w0vEMo7HK4oaVzFWq1tF5Jw7fDHJhRjqxcnGMvo96RwXjl7rdbKxlYKX7G55LotT6Dfb
NumWj6p9jSmlH2O40TcmzB6HMVuLtByuTBnohBahqtcjryOEp3wINSArC3bHF4X0CwpT162NJ1iS
DqEpDOiCKMJA6rKXms3iXZAanw75fvbM8c0PEXojCUYvQ11/jJSxkwp7hWZZ9TXaH3E/MM0Off//
fsmqad87wO48mxfbT8bzlOavUvALpcL3zlHmmo+VrG14vczq3h3NqlcWvQBCWqFuiBPrG95wtxmj
txnX8SHwHgNUJCsTXT/1eebfjTblvZvf9+EYHoFi2UeN6uDY25dwynEWcAbd9RH7ZiuRF8jMC++H
VjqpKf33mpMC+lPmIpoEYFjqIVvnfmY9GFI+5pLJE9ml48au7lOEBPxzb1/2yE+Uo7gC24ALuNng
/BsPg/fNAK9dVLjdQ+qWa5jeem/IKL0LAvquXLR635r5e1AV2c4wwVVVdL8RyVXk0q66yP2j+2o8
xp0O72d/2oHNGh7mNnwZI9fYVl777rijs4tc58nS05Wl+Cezx/DkG0gK837Poq2/03mtYDjREaTL
68gaMJiBDUs2pYAiBybaYLUm/4n7RIY81EfjLzJlWaG37ZZwTiivvoEZvI7hyAlKvakUD1Y3Wg/D
RJD44H5WPjOVJi/rNf5xhQ4xJJ5QxXdAwsxLrbGgFuqWC+Aknt9iZyaBHFJhQNVRu+XO1l+9Fu06
Z59UJumFbJ9VYCobq6XgQqyBS+QtBWGosNSWQXdxzb5+WHgt+1oz/egdqDRMMUhYJSGgTYPNlIc4
Lrx609V9eci96oLtCMmmneyT0CS/hU2Id0chyXjDjDKAlry3AZtdakfDeS6LbaeydOMXfYVxAzVZ
6NXnnAny3b2O5+w2UT+tMAV6276O9C1pt0W0QACLRcw1/gY4KFfKq7gakXQMsIepFFngO2H/QaB8
vrOhLdlzmW4rycO0Sykpxg6ehZ62Uxv+yaPoEUM6leyPlQ+H0L0QrmRsZNTUBzZJiawfYpWLfZSE
j05Z3Vxt75Tk3kk+JrjKBEc3P1OJPNTQg7G2aMbumLlCo8kGpGoGSTBlP+wSx95PJjDwCnhHPlqr
xgBWl2PinTl8ozL1V0NHqvlQsjoPoPviTU4OwUalC9cC/RRLoXjeISEjwOiogF1R/PpIiJMX5lyY
A6T+kuLRcsuvbuQp5ebiNElnP1T6MTW7TzXYp0IRUKzADkYVHZDp1Ts2KNuaEF3qtSlGxqMIWhiS
U+yFf/hoz2z3iBFkc5kgGyDfy9+HQZVvcRkwbWeug35C7UPvF4k5TN3AGU5sEWpaCmEGG/ev8APb
EFU5MoGeXhwFwj6Hc7pilQ7LhK15EcXvaaV/kUYKupxXhC9qP9vyVE+Erw6ZtXbr6T0lXtJM3tt8
ggYXdC+GuwiRUYm7MYs9Yb94vbPL2+KaVtUXjqz3ctG4Ny1A8sWd6UHLONap/I3kBCXKzg3mfpep
kL2U7qMDvfl9oPIdgZTkL+bGGRZbvKms9qtFsMEo1oOM2BNVyEOq1P1PAuj85DA80ahWdyMob8wu
RdiuVTbcA7EjJLkeH+PQPAbAuyBW1d9uOd6arHgOqnjaIeYC0fvZlW+5663zT5vH8cZR3Vdfqw36
rkVZbrVv6VjsjEBAqqwztIGel9x1jC41fQ/xjg60yu5d68xYlRbYnWqMEJ2NZy/sMXR0gNft2HiO
JVIXU+4wRiHPM3XDEjHaNpYPCoV1Qm947OxypBE1cGNF7hxwfT5GuKmuLm+2i3WrmdcyR1JV2Hbw
ENRPFXpc1jXhbZhIfqjiW9k+53ayMTv32ZwQy/fefZP0450nx9fJw5XmcAhz2qHIdBVDYxVwLZVd
yVO7h4sRegx0CFMV4ZRR+PwSRce1VHzbsoY8OdurOAVKyICE46OzT4HX4cICxpD5J5CFf+A6yktY
2tMareAhrRriYN30HaR8tHHm4pdnIFToTdKNMtTXoQX423Ppxeu+28iZipiQOSp32/ziSX3kEB/A
JyJwszPho506g5h7SRINl7LPyLr0K+gOYniZnF+pjkCvluWLm02nLhTv2nZKZh2kNORyIxvzO3xS
edDvqglRfl7DC0fhtFWdZ69QYIMqskWGfNowNqggtt2TsDJ5Zpu7qC1oSlnt8RDJFzSSil54TK4h
IrSnSbz4NY7hOTCAatkDtm6uPaA2TB97k+1vHYGRUog3aGXjSKJVysfq2VPMbP3M/MWFtOzob5aw
n9u0vOUMypLMp2We62zLADJMKthlWOeqsPbXClIwlIl65flecjHCkni5+ZVxzYMjSXFzsCrNyBHX
Kc0nArv+l2/h4fQ7pG3sDsBTPUSKLS69JUrJJbI3PFVwPS7aCsMVhWgNkZjMqSWFmwVE2aF3wvYF
6CB2OUzjE81m0Fqf42RpruIlpSahhQ9y6azlAG5WjZCl+nFmxtw/QJ6hyuj4Z4aj3624v5liUsBd
vUMtyV6wPOxJYN8tGhH7ycKstCt5cWX7FmXBL2VPT7MLPNwPqw2f0haOjES2w0yGhPtz0G1t5OMA
tPNn9DJvomSkKfRI3RMe67D011U+vuP5T8nzUHJlz9aLlbvFVnYxc5OIXji0QqZctVzP3kSoJ3vn
NTkBF5OebC1bwhByrByzmg++Of0yzfmZER/0xzBeO/gp2a4QS63TDfqQR6Lm3pc9Irf7TiRMJdxv
2fcPbY5fqqonCMZyb6MowsqCjFcjjZqjnLs4LtJrpMcD1KBjbWyMFvxMlWRne3BsTG8sPbL+3cwI
jO1rJMVTg5c+KGENsdwJPGJ3dE13VyDACT1oLF1+IUrvyVEs+Ly6m/ZNGv3yTJIjsDzcPYGGIjOY
cdR6n6Yh99rIMBMA2imwgwqX3Mh7qJkrOXiFMn9fJIH4GgnLjl1/2o8lupPWgn0zjeeuKJP7WmcH
B3dsOcUDMnQBpaheCPIbC2Iq417suYYxvoUwH/EjTkdV8TlEjlfvK//DjyeeHBmPdnTdBIM3qJFN
B8GgbbyjyKYCTKA/VY594XrCz+jVzQ7+9tZtOw41HCs4KtGri5RNL2j6qScmORLV3oCrUXr2paLW
u+sN/1lOE+CKWZ3Rf4erWSCw8iZWYbND7kmMU9UJOwi7brkdmQC4GkxFGD/JFPz8FH8T23zl2dOw
ypmb9WR6097uH8wGbQppSG9t/ohU5qpjWscGkWgDnlxNDtL3PDb2biwuIiNPrphf8Kn4G/ALDJZT
3IIBDs8eaNLdYFpbFPzGpkocloLt3DHjaMatRVPPZp48UlkE1yyp8XVC2OG1QLHojeo4GhRHQbrX
QYGzXNga75JfkV9LfInFSYIpqb/MHpVoXVK0pPN0UC0A5jRv3IOGz9yWqxQlHruzBfsqyT1m40RO
kYX11Bt2c9vspxF6hTEUD62EWOzFFO/A5NHnQdg0bL78/T/TTdFshs0q5mg/9tWcYz2feLej+2fy
ZbFlSiFOOV2oah4s8gPPeqzr6+Aia7HdaJ90O59QCsQb7Sux0chDRZpuPctXb43kuo15GZfGjNXb
cBdMjfvmqwi6oi4PAchatn3SfesYpW+9wUl21VyQ/4KOk21pZd+XsiJ+IShbxAAfYhrZvhbAwZB3
Lh04vxz6XnLpReauqAx+Yg6oMaXNPz41/ZXQWvUivGfExkOURq9m5JqnOBpBTeQ4UaLuzTUiTRaR
WZF+gRAZu2B0Z7WQtYMKl3KX5QJiE/go1Tc/QxOgv1lE3Vms6CYZ/lvO3q3+SnKzY6CYx8+iZ4VT
m5Qexh87oiiy4RV3jEPXPrcOSgqiZWIbRCyUxGk7U1qwYfoyHXZ3wJwZsM+MsICRli3iq1AkEmFy
HyOzZHXUkka3SvlO45g+MW1cAH0oPl239O9o2hIk5ZBYpvboIMmC50guBHXGMURfCMQROhU6ropH
em6ui6XHKaf8VJHcs+ptC4JNb4oNI9ivciJqx4dDGBrvQ+B9WGZPzozSDxONJ6llTo8yTh+mVo7b
rGHx3aPE8tsr96UFx3aiaGSlOFcTQuT0SJdxBnSJmVGwl4WCyQo77zddW51dvZiH5gSZ7WD9dkAE
XNvZhDEjZ55FzUtLdIKXy3XpJlc7JpIEF91O6i5dDVV4Ct0I9pQOe0bcPp0UPwSIq3KdpOUpgm9y
12dQADGXvCamuB/H2cPqRMKKY83HVvm/OwsF5zyxKIh1yEUzQ+FtO8O8hpgCh2qiXUcdvWHG91Tm
w71pJDvX6kFsCVoWxWyl3PtxdtIul12RxbSaQn8UibsQhme4jIBwm4ZGRcIggg7Vw4Wyp1NSUTK6
yObayfspJ7axY7dmTreC4O69GlO+jSMoaDRna5Jj3lz2gYhXumHnKvPKvmE9d8MmYkeFw55RACGs
z3PptNuk8dCNWuq9SFPMCwQwEhQkNrkr50W/CdtgZHowxQRXRG63zxKrWqcqbvfmeIaV+TFpDFP4
ERNGBLs50ecs8mKUhbG9Fjr9SDPwed7QPDltHm1U5rVHP9brWTY/mgyCdiJrqXJ2nXnuuvRMp3qL
RjYQk6LQbhziRwOmihAzGC/Ilpx5THswsUYaA6yQewQ4FNN+tZwKBOuITNxcFe11zJXvlVjUR6N4
o/1eqFF4dOeUGFUXnoaoNlEyXIc5D3dTXhDMJfoNHhGs9SXz+ZyIMMo81APRTZOKfse2wF9VgbO2
i/qCTf9rMufHSDrHwpLtPp6hRMZUP17m0pzgU9gGzXyCRnJgjkg6UEqMnwv3twfPyvfiGxKU/jOT
1eLkxrwKFOoet8KsHadQD9D8R5mPEhpOH5MnoAQJqLC2zMTazx7R+S5rEvupFnFBSgUuP4w67tYe
k7exZYUCh+eTyUCyBNQ4ySUiyHGLOmLdjtDQixgKRhHjgsnDZIuw9SxLhIjVOJ3HZesZ9P6f2LBP
dtEfJjxXe8LhJ4h7Q5WpTRfOP4Z/LHPufFI0TkUux7tp4JIE+NBnEJ9G04gASQXuaWirRzezRlao
SICnRiGxdbjbleKUKCTYZU3smP0SLwvNpnCNI87RZsW94YaDeQq66K7zkAUZMSuMvmr2gSRvrXdh
o03MEBj6M4ZNBWnGZ7dAxGWPoUHABY+PSKRboAwBZwZevDhCia5LCzgnwAMXmzzRnCw3go+omQD0
lwd8hBRrDqcBsinEnM1raTL9lUX34lI04n9gkxaZiw2LOzrx3D9894gK0Noao4Qp4jFXwaVFAKcM
d2ObLfiNmBUVD89h6U5GV5BqGO5lMfR7aiTKKVfeu53DRpwkzVXF/MEJsy+RooTJ2DZ2MppQF3Dk
uNZ22WysWrZYm8LiJk8G3oLl5dAUY6M78JN9rVG6IZX3PrsKpnMjBK0MntxHwGTQlYpPP3N+KPle
okw/d3keYY8CxmgDQnbBteOKMw6xOaSbtqGVgHS9QSiFQYAHIYD59hyVVo3aqoJEAjDQn9GWDNWn
lXhYxxQsL2G5SEqXXxbB9DFNGMmDbDENsMGMCTxdE7mGeOXMub4tO3aBWWwFazkWj/LqaM4fsZWk
lESYVvYUJvkddWuEiPw+i+Yfiw6QDfD8Cb9v5WwnrSTPUDYUqFDW5oATvZiwJVo929raYNLg+uUa
U5tTVTEZHkxHAkWrHkI8mCoZkEHmFkeZmNUZJij3pMEIFPf1Ck0pA1fOCoRCGNAl6r4AHcEqMnEm
+gERbp4Tr7XPLVdaEWOreJ8z610l5JkBWkNrWfBk1YiSGU6aK5CeT12ORKgUeK5L4PAb2Op7hbNX
9h6pS9IVazdscV1hPyKsSzEe+j24xnfhwAgc0BHulsHSKDn+Ahkd/J6gGqNMenazyHmsSiAI49rp
ECDjySHk575a9o6F0ohkPQZVhJNuLMdG959Yv5ooaq6iKHYo7T79QTlblJYQ+wv0dxAswJBW1Srz
iIgxp/x3VJhPk6JcxwPzGiZRu7Ld0SDkLKbarfG0NrCPLsR6uIiL8Io5xiEn1GzGQFSxAqvwehHO
Bpxfzp++wMalGuTFeW9cM1cfW4cHbe1xeE/JaGO2nmMUdygBDZNbY5Ljr3KMXxsH4w8K64Ys2ZXf
M53rFoFRFsK18+0n0VUzq7dXQIlAPlWMmUE6pDgnHk3/qB4h64uOhgcKO6aOZv6yfJQ1thoPwm6c
FdHkKUL07DGx3a2nNJrkFHdvFeBnVgRCEBaEGisp7yA867USgJuLtPydKWfYG/0XT0lxj4SZO38F
oKFa5SY/kOjTQv/acXg04dAALXIRqBjsQPqkN2AJeptiYBWPQOCRw/ANqhgpk571Ox399iDRYQzU
jzTs9ZYslYsicwfbtHdOGBpv0oQbo0rry2i5BAwVJaMa2b0QL7EsogiUjkPxe7CmO7RaO8xD5cjw
WJeNf6pY1kG8psUw6B2T6oeF3ob4Nn9tMeiKASzuRmYhTsBiPEGuAFCJ7jeENQIcgxfI08EIDPgN
tf/LPAsSuKv3MYJt6zktAlq/ocVRX9Kph1V5GADJrub0j+2ZMIi5UpG7mbsQaSkRSJJ4SQRcQ7W4
4ChDhE1eDiZH0OqBRRMhR2zbVbGeQ3s72lzCbtEOy8yYl01St+mGeE7YTkFlRIA8Mk2aw+RJwdKG
EsQDN2HZQzW2FNIxEirtutNOkNGQgMsQHY7RlnvD95hahsCXCEzxfzN5GhheU3PvpxbKNfznG7TY
G/tMB3c6wW7CQQBu0HGzn24O4XizTCp93zMQ72ApDhCrcgRmPyouzkk2x5sedhnWArFxnGW2F+LS
5DwzpYJ+J9EgOTl5T7ov9omjj6nt+ltp08h6wdGtOGgaPxnX4ZIyqFvx6mofRFZFFO/CsllHxEpy
yzsrZ7TKVYLFf9d3+GUJdhqOPCL2uWWj2ltu1rEvJA+MeK+6Pt/0JHUxCt1jBHuxRuZoRtTc16Gc
wU4m61KYj57FE0AbzY1cxg/1FtV9s0GodoTH8M2tuIgUSqYRmpuckTX6dxL45ru8STFSB+8tI/lT
DNtyhdjuj1D+cRyb+6qNxy0Ug3tgaSypFLI0gu1A1psbZZHMTf/xoiF1HAlTjlZDzOZ6RMMxN9aj
23x7WZAdtMMxlFmMTGNhBNswufrKNJBy6+YOPQufNzvphzylZvKs8VwWi8IWiAzSZfEoHbLpUxLU
VoEe6Ol8UgfNXq/FWmr13mV4j6MACQtlQtgfy9DjaKQztyNqdM8im7BOP2GvzjhRwNcuI7usM1Dg
YwpbyWD6SSrzw0o7dBae+OMxTbzLOxWtiqF4BvfKiHm5dh0tYE9FRbyLh6CibDB4vovm1iRlewBo
yJDdEvvMCT9yHsKnMGhuyu0q7ozIpyOPptUwZ2zJ5vB3IPN0OwjXOxrhS9HjXOkT/QeFif0uHIVF
gOATJVBEFbhR7cbcZQ07aasan+MU4SFjFHxs5NEChZkv2mHOmBTcBzK416HgEhu67gxl371j5ExZ
Pd6q2jFPFUDNxDq1Iu4ebItMGIWJ08SheJnajuMFzjQxgXV31GOy9nVxV02yOUceU0s8yu/2/D73
o/1ZBWvAIzaUThHgJuJ5D0aIoIDm0c9EeM09WazxZNJ9NOrYFszphmhK9pQJvBt4o3b1oWLBHe3G
M5m7DNsHl7dp5RCT+LlAyhmhyyp3pHHy62mdStxVNjk3MGX3aGn4bMgnI0oYqSpeB9v4qQskNa2T
9AQc2LBaHDNZpZG2N9CG0psy2aikmU34bhLfa/3gmkV2sbPxd9ZP85YhG+uDfj+MfCRMBI+xT6yd
GPaiGs+WOeqDim+GHH8YWvRPPICzTRdYycaZuAimZdtUeKN/39pvQ2Or0+DoHzr+cO2I5mCUQ7LB
B6puo7RQpzQRdWUhuktRsuHPWZ4QIDjn9zzqhjuzQqqhXXnCa9LgjdFbLvRnNqfmZ93pJ+5qPo6Y
eEs8fqDkKkyK+BLskWFVTWzZ0bAIFuQG90mg2zZtm9PYqRjEPzslrQhKB34WSSCtmfCOtkKL47bz
cPF05RBOP4hTW56hc9vnirC6QpXF0SY4oJk8iOtw8vFeUT17C7imSw494HdJYIYztd/BgEI5GaNP
gYCtpwm1lf0Amo7Be+099+WzC+ooAAx11zb4Qqdw3sRhRzBc/4Hq/VsQJXuXLOIdx178sUvvPdpv
aUgdLri0neHdj0F82qn3bTU5+UWolqqCicNUa+DHzrWFcJ9LZgH+ELIM6Dh8OSNPhXufNuQ/1ClP
1oDfWedd9IL+dO80w+8utI8Npzo+bpLnJgtfLTE8GCeZtXlR16wG1sbVcKssHMGG5T4C+z1TLrz9
Qe30SnYuqgqecU6Fktkh1IIQqIa4nE46tyj1X3Jd4YVz5udemPvKUvtEShhYDLELP/oZWwU7Cr5P
HLCd4aMACITpJIh+tUW1+9/c9ef/Lncdnuh/QSf9XXf/JJPy1/9NJpXev+COosaSlmULHB5AS7Ea
LnHsnvUv2/Ic1/TFXzCp4o/+nblumISuC0Cm/GdZkE0t03b+g01qef+CdarQ9drKlxAV1P+MTQp5
9D9S16XteI6/JLi7rmthVRHmP8mkXiQCo0dVB/PNtBazOeTgUL8ZrWR6WlRv+FCxuBpxtqO9UNh/
aU2JIt3UGltGxfZQJs64TTkjNM1e1nwbIVCWou4eTcM+ov69depb1PnXaKKxDLsnHll/YKFu4w4n
GO1+WIr3mdX3HW7JdmV10uekQRqLphyuC/Vj4b/2LAvuEiU5b15ZNNebHqcpkuqt5b+7DdFGhU9Q
9Pr/+Rz/HVH/j0h6Prh//GgkVFibT8LHrG9ayrb/+aMpfCscDSMekS5ntBvj1iDCkt3XqbebQ+KF
DhlG2jm5uHbmEck2OcRl3P4OCzYbYUCmFi4NliTDpU87OPMD3W7WfXN6qiO5IGGDbaIVHnR3bUF+
h1omRM3wuzD+mzdiif/vjXCdeDzhl2rGdeR/+ozxQcVlxBgbmzxkAUvLW6FFvq7j6YEDlno0R1Rn
p0l4bNgTs25PsW1uTKw8//VP1Bf+f34pyrUtR3InCMn1ZnnWP3+mJJCUZHUwsU39/Jg/StOFUz3Y
G6ydzxGP9H3kOB2TLIAcOjAFs0PsvixISOWW/r10PQ5Zwp3yILTP40AkALSjiJxrFCArdqJvKmvd
nWc9d05mP+LXGXpFuGIlNi1kOWN0L6qov/wxyvdNBfE9Kvz6NRGIsf36XEzmFVwmMt/a06sp9VJs
rvhDsZEeAj5lKgc+6jjXB7ck9jcLiwdKuSGGwkC7sRnt/JUclmPh1MH78gyPPxdVuRm4BkuAUBPH
hCGgoFHIgN2++BlBi7r2yOZqyLJpFtdGmq2rKEBcn0b+OVTcFHUPxLI9zBXtT8BVuqIHqRcygyDa
DN1M7okXnKAsFxBrrnzDDe57IJ6ZZE5AxBvyzRl7VtASgQVy5tK4T3h3hufiGgVGdsqz7nPUKj6j
jMAlGBbOqpo/ahzPe9uVGwhUjOp9GnzNlqOKu9UulFb80BAF3+Fb3Xr1eA1GkAhEfPsboiWX040g
ysFMn13UrmuPQnlX+E154uLEboFYyESdlzvdZ52jji1Nwrsm2/2RTAYpHMBOaj6JSebN2WgzfOID
4IVWjxftS3BLwB03hbnMQ0dSUlV6KB3iPliseKgOANVVk3fypvBQGaH1WQ904rY7BLBT0n7jdQ72
IhEDY2CKa1TBvEt1NW4LnZ7ajmFzEj7jSibY1Ux2Q8PKt+n1qxEvYQYFGsHQlfQadftj4APfqO6J
BxzgEiXdVbII7lq9xKsW5KehKEZ8xA0/rcjXYYWlnWvERmEbLXILZTJkwv4Y3eaQOb7p3OsOJQfn
wU5VOHmMuXmaBvns5QHjm6Z5i73mkWaTjU0QEl0AFojWAZeMIyyohaZ/GL7bKfiKCvwAYgJW5Q2Q
a5pePja5SrYlPPyt7ZOURosNlSE4Z8xy2Q6ZgmlfmhdbUYwOAwPrD3fPryjhDffnoAZaYtzFdUwc
LBaPNZTzYUec8Xb8qzv9G1tfkNy23DA1CL4tMwrCvoKrneewjRB5k80HZXXEl8f2lO6yg/E616gf
WKy8t2oI99ALdnOKJNOeA32MSqJGXOFc4j4hAyq2Pz3oj/f6p2x9c213pPDarvHTRwhnZhAMle9c
qYDfkQifogH/SkOu3IZ1LLT6hZRYNPa7Z2XPDKZA14tE303a/8Lecxob+1i6ER6KCGOWS44X0FIQ
wnOXPNtF8m4n1IZs2h/qJfzNd3hDuelAfou9335AIU32L0Dkubg1lXvqe+KP0EI9I05DTUCUT210
7oMwud4mK9k1ybDCo0EwYTudJ0SelPGMv3rw+qmv/iQDMiviZPOEifUAInmbF2TkTDEckUa92CPo
TtROTHr4rncxrlNUvx4m4eLUBi6+wdiAajTONV6K5VZFznHIxTNyygdnti8QpMSdp9H/isX8MU7v
aDjmO6rlbhPbxXoZ+4o0MZBP559NozaIcZpNN3dvwva+M1IZX7qoSI/ICd8qbD4KBKOurc8gBRGN
cjVaBfXvTLj+8vT5Mk02+TNIWSPtsDkIC2IG3IMxy+h8O0A+Bimn1OZ6B3cKPinXN5diDgRyyI82
yXvwKK1zrAd/M9BNbHXek/U3TXsgZqCXW30uzOFNJapZa2kEaPd+OoGXXUKuvhXEtMiIkR0ZMcjV
TPYewWSrY4cNe5XQ2yQC/25meKCXxnztEui3jtpTPxTGMTMlY6y0Pc2JWq7+hMxJNgSf2NEPtYGC
kMHDPoAmtzE1x3rSPOWJl74bCSY472HKe/8bpUW66gxm3dFsOHdD0uy80As2el55FAdY7ctrGHko
hyo0gsK/FuO3q80vL10k5KZPdrPc4A29Dyf7NLsPCJquEaFq28Hw5x2Zha9z5vOWmukXOtuAISM3
AnJv9IoE0otmiI5dH+4sWar7XoqjLOVr5qbZVo8G9h1fhDuh7SfcvIwHh4SRbDO+ke8xbhB1yZ1/
j+Mv3PZl/mlUpuZhlaHwMpjbik5xOnjeN9bn5X0hSxeN+Jic9L73iuFkT052S62W4Av0iprI7CpP
dpGfioDBiav4nuhjnX5aN5KZixdhk0kRbJD7rB8tx0gf7eVLl91HNpuGSAbFuqjLf//20E642V30
JX//odkb9VqVvEBMXeivPH37+3cJlArPXoOwjfwSnJSvLc7+e3/y45eakOEkNYd3Cm1MIgXYg7Ll
xMbiZu8Ly8UAXqTVdp5c4JQT4psgHlkgRiQaI56kNHlgd/OiGvgBQ9MMh2pUr4G0rlU4sUOM+nYH
Zvt9NOOXoA7kdoxkuoGJiXG+BbPB8yAdk49qScALAHqJof4lVPpcqtJa25jw7op8eEQDtY5ShMCG
Uz+KroQy6vzooH5DOhOsfLugviCipMEcVVvtShf1cQbAiGMKN1w0C05KVLmdRzjtWJByE7tYSb3q
toTKAgtRClBw+zTb/TXqfAOSYPL7/xB1XsuN69oW/SJWkWAA+aosWZaDnF9YjgxgAjP59Xew96m6
L7vc7t4OEggsrDXnmFDD6Pc2BaT5304qcx2kcMILz/ziLAWo7//1si4Zc7+wmtJtuaAeke1gy8kY
z7GH/pmUBH1N3pXr2OXKNtMM/Eq3hlV7iLyE3awmrCOqPzDfJNwDxq+gb/L7WNZ/0bg49/PmB8rS
Hn/bQIDaHh4vU/Aai6xdD92DGPwHpEn1ZqoN8+wwS6+LhDh3RsX7YuaXFHnDusuqsxKqe+z9jPAj
qBhV3fy5DeY9+UXoHElF2Bxwy6Hi13TyRvnd95IDMDOcW8ZRX/iSwE9M2S/jZ7AbWMhXlRmFazr9
aLldBSkoRVgpzfoej0FODw0/LZhCpLaPQ1x9BTEQ15RIosVP/MM4tLiIoSIFsU1vR+bc2eAlOy8r
f1Izqy72YrTsI/4XmeSUBj6JPxFda2FT4ypkxFUm77y6CvbZCEqmtQRZQu1DK0ZYbzUWSxbovDXq
lB029VHyb6aSRvlc3RFHj//etP0FPJuv+wV6L0IUmzUpJ62VoCVMAnk72FOzr73sq0m7XZK59z3R
mSDwyEPmy9cwe2OoU5GkYHJ74no68zMubSYUyC9teHKhS19rwJhOiiS84db8NcJsx4aLwNqriksZ
Daca+vWt76HpNaridRYMbYiDuzXGBRQYhNdmjjaUOHvXKcJdWAnaR6JEKB2VDoL3CIHeIpFPvRyc
mAJ77SIXSZfk+Cp39CEiDJ7ITK02aELPKU6yveOV0Bsn7yjd+MzrnD3W8JEUsk1krPmp83R+p0bG
x9AZ/F3jA9EhnfotizpxwlMlIAurcw1jZm1M8XkejGTJKQLSmzK5CtXjlHj7eIJYG+T6Xur0EMLF
ZmSNWHeWdnEKsGJYgRPt2rK/o+y882WbPNYEe19EEF0wJe2YsRPMbat+ZxrFL0ys9jIuuHFoN1xw
ev8Lws4NP/pLBSd/KwgBRXdXMAEsV5YzMBloh+dy9CW0d1Br2mJOXZBlvM66I74VcT8X4QvtBpgg
ksaVqYybynLtDaJpiLglMY8lysg18dgWSnXgvUba0kyKAAP4jp45HiCTO/4Nnk30Iq0kVNbGoP4M
Bx2SZCWaB0lhT9QHjbukOwecbuzCiHinACJ46ZEBWuxtiZUnbqp9+U9NvAQVNCM45MJP3qo4YALn
TYepyB4G3EpREpAl1/Kqxs3wnVISUKBz2cN0wT1143rQeEM4mk4Xn6K5VWSV2PdG035k0bZCpW8L
Oe2czmbnSy++ZMJTora0gVEmOV+HnveG42TDHkb6hrwzm3GZp6Wga+zfpjc+mjS/EXN2YQyJYCGn
WBMlHAhw23+h/cCixKSRg9gyeMB2ejSpZ3MQlk1yJCdxXJGb9TIubQnqGARp7idhuHeq4kDpuwlK
ZPlrNdcsBF+MjkmIZGv56WIZPpqaeV8rrc+AGzcbtcZUPU8r1xgAVRjTvrOrl6Qw1i5YD/w1q8QE
qGhjSQT90b6gQI/ufB4votx9V7zSYoL4tbxngh3fYeIlIgvMowUIJ6EMA1PRod8neJUxpD9BWOzf
E0H2MMo4c6d1CupGPsRQGYPG+yya6A4+zNVW6tYT2ZMLjCB0A1K8OAhjfewy8egaDfNd6z1T9BqH
AJ6or6CYiGMz2tfWZX7SmRWKTdh+SUomRhFxOQUjJ43iiZ5WujGCfG/kzpNhQTWbrAWnjtKWS7ud
IE9K0g47Y/bE6PFB2OYuxGoNiZabfonmNfMuUVihP00+Q1dfiYlIVmaj76KafzB6WIz4NTY2VSkK
FaIpFS1qogJ8b9+42TfZ7xx4/dY0fk3lwqpMMY+GiQOJAHf0WNlEcqKHJxohn+8dCws7Cbtj090b
fpAeU2Z4edKezXg6pp6B3YyM3Y2mlGQmfZgR19ALTxmct7L77Bz3COp+V4Gd26Mu50hGpo/sozug
rYXljlYllGetSwH90LiFBuFH4IO1stkHIQXZUVJsddbjLSUwDKgyiGer/Ai9CsgsiCl/IIukhQZi
+SbUIR8FyDxj1C3vUkBaahi2qoHzP6P9brP0wWXRmQHupvBbtbBWwkBStTozGloGxIAWECIqlyyg
EZEU4+R1ldRsgDbcERMyBbw5aJzF0W55EDPDAE4Kga1FE9uF52Gk694kFVB0orkBZ++qzttlSnOt
xwNHKuvQ1RSOTrX2qnRv5kTC9S4Uf9siY4URphNUDTmFy3wmarYC6yQTDGw/KoL2PH4Ps34Lqdxk
q0nMpHMB5N3RKECOoDk+hxJ1+hCHydZ2YBT2E4Vt8GP0wxGxKrFmXT1viDkX686f9jH9UF4Pn8ZK
gHal9N7iuIJ8IcUzjolDYJZ/Zq9fezWh387liymtvzkdX0uY/RF3sl3cG9/+Ip0frXOXYU0gTIg0
d9WtU48egS77fT77r0RnP2grcjamND8KmEe6KgLKX1Tc2gPpXoDbmOrpUbiAFSAj7KNJXaQ1fvRe
9huS10q2sngee4wqvnnfyiU6xPlG+g+rfkb7gwcf91Lh7WqnvHr6Z+ByAQB5Yb0w3h1sT8Hlgf+o
56uT1yERCEByLP8uDQ4L3v5RD3CHiWlGHAU7HbaWa3TTpoiyU4Q4KSpRw0MbAezTNsTDHdPJfZ9k
Y+9JbQ1tkW76pqi52iP1csMsRZ2TI+M3MCJBDikVgYulocjMYUFhUdtMvvWX1GBUNEBpvDrpVUdK
PodMcHTsoZ9inT1bzavXgdmrCQDdu37ZPDt8b07N6TFXfv1sOvKkZG3dzzGzpKqs4lNmB+95XQa3
aaBiMLMlkIW5dU///miRBrnpXHSH//7YACHaJWZ5TEYJRjD352ctQcvbDd6umKmTFPbwWSKhFVNO
bpTotjC//LVTuwHzmupsQ3fD4JU4WI9l/m6x0flloF7Dyqpu0glAJsrJ/H1EomJIl51tEhWNDeai
oRfI5y5JbupY0FMIkjeJsuLSpnS4u6x8V6YVYkUx8l0/2MV7pTxMrLH3OJZyzzy/vRmKhWm4fFe5
zFPtpDROKjHm18D6iuaqeC8gVK0wDIi134GsH1x/eCeE4ipaz3ycDVVc0D5htHGs7snJm1OaB0Tf
9H17TnrXfxpAueU46s9xm+DfFGZzmEXyaI3u1fA7yo7JeQuT6GTZvX8dPDO6ASCC94Sj3a3HSwJ9
7KoxRqFxIyTaQmQBfL2LYFw57C2a5k1RquW+WBxaGPeI9IV6H8zmuZ+s4IHNnSJY+F+J4jT690/D
JoXniV0pwFx+io14RL5bHLVdNmThKkBlFZrQotjWczfBmUGaO8ghPWptrHLYJy9M2b0brLIzR2GY
vDMGRe5PojMU8TQ5ZDXXdi2ZcVKHu9x6oYnBdK2tzLqZ5wTyU+PqTVx9D8wG1xD0yvUclC9dMnU8
G/LT8TBh8G2evI6EZVbILcHF/TYdFfa/Jj03BvLgxFvTVaZJg/ZwjX9+WE02yGwSr05JH139voOA
ofSfFU7bEtHcZk7FzM+XX4VvjvuiID6wjv6KGeaVhQXYjWR1R8CKORYPTlqCnCDqAjlsxJA/L+xz
SilBixDiauiTCY6hvAJ2HUP2UN0T3V9kQmbfXa0o2FNHljdZ01ymYvgymDZtG3x5EoRAO3v0az3S
U7sTiKw7BfEMa6V/MBz4I1bQf/QpWiaZ9sktnDUSvWSxsybyeduMSDmvcY5BbPxG3TpILNwLOTLG
orBhLZBho8gIQ5VjwtRhOjs50t5OHTLcCO7XAVbh6xjrZO+k6UZlpvlsTdOxhxzm4AvY1DP8DmvR
yuXS6o5xRsvUtiRWYmRyTe29REl5MWwGrR5P4TYX1V0X4eSl8Rnusyn5oA5+R/M1PPV5fydy8yOu
SRntEpfKuAbkFrCBEuSDEyaPT21LYtQcXLOlaooqYAKRlezoHA2gKszhWGJDowYN76KC+1YxMkqI
IozFxJEYGxJDS8A3PT5qERz8jOSflSy99jTTiXNrmR/dWs0nd3FyOwHd84pSMxk4YfBaM9M2oFTC
9cmiY1Mttl/MEl7kvuGCnzZtbXBQR+rWLsJ0D6hwQdnD+TyZaZDunKB7MuRf59wUiRfgpOLblKqd
Txn96agrXJQTC009N6zy1LpunC3C13g/WO2dGGxeejwkJRlXJ2TIAcCuZATflWT0dRRxKDo8mXMz
bekAMy+CNkpjTB+phMSJ+RsepeU/bcE2S7YRkwBGWvbyszWOKk/l8j3/+6PB/IAoGRKgM88/IJLf
GMBR994w3cm2P7dDnq+iOh3XfVyUjEV4XA4+1fo4xbvaLKsLZWLHiOghL9KffPjEkCxx04I07Orm
UgLIwyCCFp3AzlX6owquGH5W6EsY1vzucO6pobF0ZrOLXNh9CfPhivMJYqTFhD+xJUHlLn0EglDL
/dQ178W1z8oaV76EUDQMGyHJos1TY+/T3D6lbSXXeZH4K5dIX2Y77aprpldUhwALIuhY+djdJc2P
sLxnl7ZkVNGwYWuDmFtvqYOfSXH+zX3scSB4PjGrtFvk9A+dT9CdKJoTHR4uDwuuDmMSjWzUnKsa
tAbKAgd+WYeU0hspWwdjOAcz1kvMz8D3sZWnr2T/wJUX1l8v8tue9jBgpuzXUe1B+2TWqagEoG1w
Lybn7uD2Ji4sfPaobdoAg7T/lC2ZL8Xk3xIg0G/HWhyZzKD3jKMlHFWiKx8t1Mh6grNC13c7xA2P
3pTvmyh9mskBO8/TooMgE9yHpIQ4khkA0du/uDwi8lnZAtmOtJvkD7iPQGamT8IsbpxZiBuX1w9b
KWaNegc0Yd63JlqUsUWwEYdYNFz4GmVUYaNTOWJ2gqFpf4EPN3tna3WGu/U1uLQOhe/qUiZz+DAy
Z5wt9F59C8ayXqpjp/Eom5VBMALCR7qdzjoJB1Z4UBKGY2NSSP2D8qGvz7kF56ud7EcgFWsmAdzV
O2dX+w42tNz7LfrHZDDyfVLW9a5BMh7YGglz/YzGRuwA8QTSPglyZXOnvwGVoFaIHE8DJVZlZPpp
TuIHc+FLYCMCG06zu5UOZ2oXbzShcatZkx4mcWXb2TKmBwjNwPaqTPIwUu8xULghRzt7cBjVux9I
SPoYlFtd0v+YYPyGKiteWftBnr9ZBOkAPMWEjUJputj+hVy1YgmnQ4qWrrLU6fZuPfxl0WL/iYdt
NHfxolt3T5q2Evg7Y5v3SLYGssZ8UOSLRDw/xJ3xEdZs5m1Bb8itijBZjzp7qjFCpgZI9feUDIiN
UAxUHGbOKHx30JEOUhXnOumtLftXs/FKjCS2xuydJ+lzyM0XGwCzlhCfCEBkrMvcY/7Ql569pGLT
IyJcFLW5n4qRvezf59o+Khdc4HisxV01BxSk/z5VL5//91HSZHS+EHQqn9bNv88bZV+c/v+PHGpM
VOnBrEIrL7CHEJT234f//qG28MOYgzNsPCaD//ub/z4E7XLj+UmyV2XGewycMj+VgwVxc/mI7frT
adI7t4zMfSnm29gwisM047/uiza/bTO8kyNx6yaNnp235PtUFA9VTpKMMTQDbUoF7ws7uRcO0b6o
jS9vwA9jO9g1sMg/wBIG5uS5jx2eqawK73Pfn3a4VBmSRvNvlXd73bWKR4kErKj1XeS0Nj9KLKE+
yOnqg0hxLW9r2B1HEuwVVhhOYUFbCVMLJijb7e6Iuk+OnbbeMsQNZxGavxUFIHQ9/JtGYP2KcLa3
eY3FTJJvWVFTsgDv7UE25wEdIbHPJC/pngwKtPLBrBGKpxLLkm3Sl5703lcj/L5+5YEgXGkisWjk
iYT5K7aL0P7FgxGuBY6DDSzvYJMYVfIslIkgWX8G0jlw1Qs3Mw2mwM+GG070e9HFmnNp3sjZlAQJ
1BD0bUbROjxzi/YpPYS7ZtnSO3G7njQNahqqNqZ61I6rwl0CBxHBAWiPfwLTrHfVdC4pm26mdvy2
fNSdTl18BQXLFkXMY1JLmKo5Zv+6esU/dUJizFftUWxjzA32aGyegqZA7JLMuLNDblL1GGSHGDBO
MsTrkqCPzh+3IWjL/9ZuJcb/rV3+X+/YIJxelv9/S31ZxP+/wucgGnaeSctiWdKiaVj//xb2v//g
5g/J/xI2pdocIIKwpofcJ/86NattU2UH+hyAeycdboUFrCBukg0K3nbTgO7EmMI1SRiDJlfAPsbd
POOJLy5mG342sJJOEljICsoyjRXHnHdVSPa5ZPPyyoGngsbOxVdg3ycaFFsnniGmG9MPPuwe6pDD
cKjXf43+IUcFlBGkQvQSBa1ybvUTGeI2myrASO61Cao+v7JfYI9h7y2Ev8sK61s3hbkFVvg9xtiO
SZlZyAHhYZhYi0My3XYMmmB7No9t50DfAzjG/KDqd0Y9vORihpWT8XJPA6AAZZn0TKuGToFBlkum
53tDLoAgc843TdI+uv19l37R7MuAu0FFw8PoDJbDIKPvblG9HjM2401oV1jqPuKg0OsU3uvG7DJy
29SwthpMTPKCnSLeRnE2nkbnIOHir3iiroM/GqeQgdiu73qizrL4RdpzBA8ZZY4DVgllDONaDA/P
BDVCnYATBTHQ5+mI0hJ3ub9uDXyOkWXluNAg1yH4YPBVb12tup0G7FIhUXzJoyPBgF7tYU4b5coY
KLCZAybNyulNC5kF/UiTVwSozo6eIFe0oPjFiRTi9Exf2Jv9U1My7ZUjZyLxD9LE71/Q7t3ZOndx
wOJ1LgkGm0pkEvM8GlDmyq9UwIsq5kQwtOmowwTTsdLnxOa4zGPAZpgxfMZw/jTysuK5R3Z8NPBv
rdI+HTFjuLS0Kxv7jdVvCUdifTo5NBclMNKA9Bin4syu+tMOIZPdKCVJlrSb2fvg3lfzNmz8wcWG
KcIXWht6Fzf0ghq3TNclC2FnV/FzSpwwTQJcu1mr0p0dw6WoHEU41tDtSOwSKnpy8KPtw3Igfaby
TgCTqctChzezLMpdShLbqrSTAzb0eKtaJPJAb8AmTARrdNYv/ki7swAsoJk/pkX8N3M3SKyUrSlU
L5Uvi5uJu2do6XafhKTd9RjrN8BA4n0N83A1O/M7s4zsviCtOa/8/GTGoFxdkHNVGw/HjD5G3oe/
rg+gtrceEZs/jfHE9IpOTethlhysmcEg7y++B6yTwfwkJb3YjESehuogD7NHAUxuj/oN5NPEAdHo
PTuf5C7JdDWD8r3PO4+M7gIlfrhYypGnCqwF4UO2rFUTkryo5iuHIheldCQDbAEbphn54eKM0ck/
Wnm2wNITZkRB8OKjiLCHxc0v54emnm8qoBpQ2uINAWXYfPAlRrJVGxH5CyZebCWiGdIQiNSaSmvr
59fUsbJdk4SsmImGvy553YT9S2FwQ2Aw9CEdXwxmuFjkZiQFCOmZ5J9nDjVSNMtNH2bWrgkU5HP0
2u6EYi8So7mC0eAeDL7XaLbj44yZrG9GVByOQ/o64mFr9paMMlyK1Mt/pfmWpkb0QA28xVC3pItS
mVkBzwPcBg8AXNdsYzimak42rL0UCRWPSK3rDk36glpRvbWY+MAieea0Mtx+unGDOSKBbXwPnEyy
BAwE/SO25bHFXVrPjceoYACqVNU3acYYC0EpBi4CNzXSpFboLwfZojY/TZiHk6qeAyweq9nHhFfS
SYlzTVs7xmA2x9N1IrSwqmlOuolXH9gI7V1KYM62QfvUKmBPI8lIm4y9ZMGWJzKACzeRYcLwmfwJ
m+CBiYhRM5ytw5hGcj3B9d8Z4T8IEsTMsH3zB3xZjO/JVpshcNPAP3g+udjWlvnZrS/D77QGg5yZ
SEX94Lcp8T6aAmlWWN+4DWm/tLqWCGR9o1wazTESvKkOsIP2eNlHmHFOxWWIhDSN0ZCLbEZzM/YH
LE8uYiQoLBKQzGFWkDphgk225dFZoV0x1+8OihzRBV8REbFhQmIeYyILyRvZqvFyl4B4TOaWSZBu
fx096Hu8g5pBiniLJNgXizqZlKRq35CkznOSrbXjgmM3hbFOPADKAyeDHiSd9MH7JIdU3AieE4Kh
6FCwO9qc67TU4GtlzbEP4n2jZ4uuUI6xttITPX1yC2q7Iy2UF7SesVpPHPEtwzyL6/KSuscJSYfI
oGYMQQiuW+bdDUI8hh5pf2x95w+YgnUiTSknsn3VWxd/iVCyGCfvneXfsw5PU2iS1RITzTb0H5aT
3PfC2IBdem552mBNE8GkShI5HA+VWWqinrAYzeI+JLoKAt7IHMGEre1Y10rQL2MB7uxshtaGuqu2
i/bQ14UPwS17ysf+BipWxkzbGYhdvYnr5M+uQka/BU8ceqh4LbDfkRSPIWlAxsrgL91yoDwBwDf2
xINhyORew4iIAfUYP04gVhSRSeAmCjbc0jxg+i522s8R4UEJjIX1OtY887GZ+meMFOcW7vkqivK3
ziTAFUHaXWdF4Y4vhAsxC5/rgdw/8LTgzqIzrfdsa3QJsgnO1M5jUj00GViYiish7SBsozkf1fnB
7ZLXsSqRDvrGLc2sm3koYPqnCszoFK97brwbcyo2JtbJZaiI3rnFA8YAfosdbnhoCT4gKhstlTkf
O+Ilkf2c9aRA6LscIEa2Te38eaz0Brbrl+vQFTII6hB59NoJckUdSQYapjD2Ji/7oZhJH3vVirUg
D29T+6G/EnAoGquX6wLC55aw5GRjT6+wOG9q1awh6r+JKnkiUXoAoZIT65c+DR0lbcEm8dw7fgZF
DFwbdBG9xzNzS8royuMIbQqHY5UHTo2E1UtKpThwnnMr2lCAhZB3813Wue3F0kDYKDK5OJA3YMv2
rfSewHZ/5aojA8E2NvhzNwM9oZZ21SluNkLTfiH0kuHI7GQvY232N7YIj5MkCiwcBPfNacRGjYIo
mxnZlgq5rtschE22aNEk6N3gTzNZmnZdyWiOnsuP6XSA3fR4Vw5YjkkI8mlQwuv2yvZHuY1gnwQP
m4Gxq732Us0UZDCj3iYmR+tUi3syJcgP9NESdUV7C/8ncPC5RsrnOlLtRe2mO0SmPGqkaxDiUowo
vbJzMoITLT3KmNCQV26wO8YHD1XuRxdNwDs3OCj2+W9YjOEJ5eByEqKMaJSPpsEI8OhYYP1kqiWI
7PZU65D3LuEiWjx5okzBDlZQFQLjzqDtTD88cnnt64MVzw8htP/YNh76TqJyHGjBOYTdqRHjUbXH
OojIMSFElV4watscZTQxC3IhZOJwUQM8fWvorE02xzs/QJ5slWKr2MOXPAaHHARxJJjuOo7Jc2Yu
wS7FQ59216iTL3xFB68XrYeRDoz2QJfTc8+PIHwF9M/5CdbdNSFn9GTtyjAr9nW7RIYtzZiBTjbi
x21bgxxvKvh9GsrkpLMHY4DOYDhvDgjyMQ3+gkh9tHGBVRtRBZ5hgrru3IqDiibwU9tFP0p5tFAQ
zZjR8KbjIN+WnUkDJDtrIz9XGL7qiZ3Ub5lAIonZ1Sq9UByWOzQPNPzlMcjGW5HqwzjdEH6nt6bH
zYby9FD1eHpT58+slzcpc/sDKEuWOxqWXawrikVCUp3wyLiLoPIcVTkpEhjo/+pg4OgY9JcVj1+e
JvrMnKAImvE75J9XnnRwirhvVzV9UhLCdQyvozp4MnsqyN27II67YcbY762YXTUJGeg026qlziG9
vVkV6bJ/1xsjHK5QE7czCkUn/GxHhJBc1EC0NPFTn3TGTYDVcdWTvBc7HTQx0XzSiF4zc/rzptA6
Nj59niemejsO92/8oAtT6omb3MgpCTTbHk+C2yb8x/YDrSu/YAKWKq2g47Pnb0Mz/mGmdRmUaHZm
Tye0OkR2CGkvjUmfjPEfNprji0SoPdlXlVe/ct+HzVZxas+UoWvHO2WTj25dM7FIDzVWdFsEO75V
iXsa3QPY+ZN2rWrtkqqUlBpuQPLBajGPRYUnNDAQdYQT2iYlSA9SH0Yy3cfAOdZ2TF9N0MMbLVKo
+meyCRG7Md+f5/DFg4W7hIqYnbzoQaOMVdmTWTHbqDX1S0CgIf0RNMv0VBs6sHbMJ8ib2ilfMKTM
GXHof9OR9CNmBAz5ELezPezHhCKslfw8CM5+w/lst+N7aTI5syuuWr6JJ2BFZMftsBQe1JQcx3+5
RUOv9Rn7oNA7o3E/mD5Xg9nOTgjejq0zk51AT0HX1eMUtAeyx47LXya9v6uN52QsaYiG+dWM5Z89
GQ9Kx3pDE7uA/qnnjXKWIXIHQ7CZ9vXIwehgo3Y4HAPooTpg4hlCnSwMTXOs/zWDBOlSrKGAltyz
nXuMqV9dl+HAQ3yFMXLaRQI4QetYt23BdFPq6FE5b25EyxRTfZ6F34WGOZvEdKCHCfsq6qhgVG9F
hY0OwNQ+H/HZilqtp7n/nav5LW/HeKubyN9T5aF0pHUZaebOQOO3PlhNRrB70ecf/ticZGw7qyas
jjkuKAROmkpnRuFQyRff7mfIHd5vMoaXlFTqZcsitPyEmnCfwxQECjdfbQwxkFcotegmTZ3xm7Yj
OmrzAScq1YFB8E/mUTwUwWLkuQzS8+llq2dvGCjiyx+/wTzqDDSSsABzM+2/qyLbio4ktM64iP6R
WwBvbm05tNWd78iv7msLrFMT5ZfOqqFHU3nlMcSaITa/7aUQ9gU1Ss3GOH2no2OTt9Jd2wBHSlJj
QE85kCWRDF4FiS0OaE8QCcX++WqBtz2IDgclSORaBVxol9LS6O+LcLzEXNwBOjApiDkNJDkCbOXp
47CkwoXNHv1LGzp3NXHYmzwb0QpECOWK8CMW5Qd9HPSS1SK9qIad8DBATHX3ElpsFB3J2+QLnqTz
UxhA2soF/1/1mXNH+2Uj0/o7MKc3FSvWiBdel3XidEzOud1sBmICkHkQKBvjAq0s+w4jMhKUhqem
S/odaRdIrwbQcvCXt/ziijtKYewlcEraT5BSbC53qV43jvUwJTkPJW3fVZewnsKfuQ+5m3WYBAa+
HZPglQN6dcwv3A3O0GH2tnb3aArcNfiJK9bTHOg9Dk00Yom/65Q6x4Bob+CZMW2FAKTaEbhGTVBV
zJ5MhxbYiCwOibSvKUGARo4A2YifCpSGDVFRiBLocPNz+3Gwj03jlpEmOV5WCZWQPg5xXfsoQjZH
GvDy7NMXzMufWLTHPBvWFWd64skr6WS3wA3u2FW2tChXLjEE4HVB3hlZe7QWPF7PdBpn9L1tx8hg
a67/GUJml+uz3atHyN+oSppT7JKiGY710S6KI1kMZznnN2gPL8lEA7qxyHVJrHkbKOqptGhA4qkP
S+Sv/17E2qxteBDzeSb5Ng2HmwqM+LYgIVKCHPOn8OBHAKL1/FLg5A3T4ToUiIvUuCMYky+cW1xD
Y76Npz6KoPzgxT+0wmNgOvBDlS4q4Sj8Fpk6+U4NnDE7kRjZ7aQL95udjsATeMcSgoILcHf6QEe/
zNPuc9meEfathxIRUolH2L/gLvs25G2e2RcknSGm9+qQZfWpmtlkksmkKQ1oKqfeW94R4eSIylqO
1WXoQq4w2Xq8aUHX7qKSMMtmeAmm4ofH7igJJMTk9RLk028asmItTYJV5t4Ws/cOAZgl12cgU1KU
0Tq8zHQVoLq/T569iErMu9IP7lKgVTul7HNn549VNr6QOU5KuOsclWQgNzehAZ4ouCeFC8dYYZ0c
1zkEHaEQ5d+UMjflOkhfhDOFiwvPyYikjVk4oVRnsRxWXlLiVaJbGIjqykj4q8jSbSL5TYi3uXM1
gL7Mesa1h7G5Hx4hKam1hw4fOYY6DPQI1oPNJj3P8tMmzBRB4weQAwse4fAmfcLeGGt9JEhVAu2d
uQq+gjN8S/WvYxjeNjBQApOlSn6vvjhldcBYjZEFMJkFXPluaomab0G9xpMk4GfEtoFBvNyaMAWo
a4k0spCHSHkkppJfQiBDbV/Lefo1R71fNNc8o3R7eSyUg86wDN2HDgdNDsZ53w7i6lHRJQMZtE15
zCJS0gP7qQjGjSlOLqg+U5hUt8xq5uoPDcmz5/TuWjikn2TjyAi3NX57x3jQRfuDslax75MaXJWf
BASdkokTzYo/ajKktvAWm/xjgpmBBOqWEMe7AvvQcTIlS6vyb01vR0glAXIN4DYXVocuQR5hJt+A
aXypC17WMaG7IJND4sMVTt7GyOJozuKjwl8KvfU+bqOfXEbHCRluYJPIbKr0bhro65QjvLoO5FNY
cM324EWp+MtJoTuO+A9nU6Eg84ubbqDnFE7GpvWjkxHoDybEpyaESdObb6RljytnUi90OxDOKrYF
0eMRawO/2Q7eRYj+UqQ01rDNv8AHWQ3micKhgWjFmzr15MBI/Vzrvj727BxMIY7dUHw4FmLuQTEb
cKV4MeAKg8ZhgtspCwNH5z33DKuCCDiMN6FWtMzuXFMiZAsfl1bQ6+LGzwDm7Qj9vEuk8ewHtB9L
TSJr+ydTHmULHsBourd95dzn3tKMiPipCtJAoe8RXx3fF15MCRiicl0IUN17HJ0dXLGXbO7vCo7c
DGtvFURfvfKeWtt6mVV+GsFJQBi19l7NRz7yKopU+5LiyQoSEAck963lyGQNCska52C589Btlpp+
b2ZBQR2luc5wTil1Y2q5tbtLTCSYX9OY1PQ46ol2p1/A9a64X4FEarfcFB8jyetDT/PDbFt8bm73
xm0H2EISr5OOi8isscwhB+eGPXrFsWU4oayPnEnO1g3aq+W22wmy1NxzF+6lwBrovaDOOIq2hm83
Dx/lVEIKbtdl1bxF3Ic5lLZRLx7ttHiQOEKR0MF8TaZnu8jfu9K52p3ZruPkhXoADmTbveQsllX8
fySd2XLiyBZFvygjNA+vzGAwYAzGflGU7SrNY0qp4evvUt/H7q6otkHKPMPea0e3KovPrZMd4FEe
YcqiNmrWmmUeC0s+CVAmgWhgP1v/Zo7xnCuYJm7RzA1KbixbfcxejmD+jC2USygIrU+9sB9OH31V
pLKmqgKGOIl1OOT7LmmPleo/4jHny/Z0/ubK3qV2+MezTyyWOFSw+Lh68V1W8ZMconFTMwmKK8ZU
9H9bYblnpn204X7N5le/hRAtdUH7aTflS69/o67GvXfKEWvm0XjGuIi6Xwm5Va22RRTDCxutfBQ+
S7PKbibZEboi1ZLo+qVr90xFQ+JRepe8t/6lb/KvPF+3hjg17AfdhKVr9tV0IbJVGDYpxPkmZ2k8
ZTuuAGcdd+2vVk4Pp3MuntNe8qz58lR7cUtab8f11oi0EPSSwRek+PLJMU6QYYT1vchC7CxEh/L1
Ur8RT6AxJ9yyKMY2zbgh84o5KhQvPSIcVhD1N7PHg2lrD8avOWgcvo1Cdlg+8GItv/x+JFU8HT9L
VziboCTuU2ejia3hg1kGKWbckwhjtHXl5tYCSn1UMCips1tK3RKDqlYZ6L2B/5VImMjYAxUppqwL
NSvXpf4kgnpcOS6RBgHkQlkXm8JGnIbpbKHbJ6g4d3tCAOc08V20dBZ1MyJRZbaZ83jYYtoIIwN+
JrEelYzKPJFeWAv8SsY7KK0wKUT+jZAVe4uUjyYlI1H8OowVbCHRYKpF31en4T32gjdHCuNFYzC5
EIoUyUK+Rgwfq7pFQCWwjFGLQXXwD4qbukofnU1aNJYVAK1oxtMiP6rINtFM1Ew6+LMM9LJFkFEn
xM64byb9fYiLaxYFhyjGOBvWXQbFAIdnCb17YEU33zgJgN/IKR6mORk7S6McjT3yd0q/WlgPv8WB
HfTmO7QUxLV581XTwSZjW8Mng4/fGx+u1p4d0361PNq0SOIYTJRpL1B6BIz106NlpOzVy1UyVTu9
a0GiE21oO3PU4gxmJFSajUM7/AH5tghTv1paIFQdPf/H1bsNev3UsEY/Ebd7YQr7moLkWmAz/Gom
9NOmFHuf2AE1MVfTnJGeLV8ZpMk34/Bkd4xvbhofvb4FQowErJZI0Gt1mbyJ8oBekakAcq2F0a0C
D9OUdhgrsrdM8ckbzbGMMr5qjGPMKBVarb8MRuzo5XBwRLyRjX2bRv2eE/AdpwQ3W56H/kHi6EwS
nkonjje5499R2Jy0onnrU8St1nJuokHsfaiWRaU930fI25lQQoVMnJBVs2W+9GmxwQZwpk7l7voA
1D/sYpHvC0ZQvAgrmKVnGZkPznYasS5doGF6cbt4L0XEvFYeTRGzyE1DduvuozaIw9LG8ThM6Gl4
ekfRrf2OXQv6s3pRmf25JbC5KOJ6Dx1o5WUY5QvrYLmwz8wKi15T9b9joX5JwUM9BNrKk444lBBY
MV6xx1SGS0YDhsso6Q49/vsSyXJTMXIvyKojBHTkmRqNT97Sv1NSkz5kZQc3t7EYTvFfP8e/H5qN
YPoHZa8sfhrJtzhht606gm9Fy/ZQGCam176+O3X/6GqYf76PC2PoWLNILAYU6M1d91GSxTqblTgA
r5wbf7I6vJhAAlZOIk5emnckS0QrW8P0Chgtqv5Ipz4C8T6j6jqTUezwvaEgI/WYpYPGdoeJ4yMg
c8vRs7sxcEMHjBHKPt6SToIKX19HenonzOrUxFQNMARjwozRnuTYDrmlxylr1xoKJ3ZC55KzC6U6
/XDS3ytytciWuhgIgzH7frdVsRMAjdZZBiUoaY7M1Ra1O90nZno0dCxyXCR4Tu31xBl7r4Gjnmrq
drZmv45V8uvbxNO4CKKXvh3sVC+yHcTrfdVeXa/coTHYam6FyJT83GgIPiCqYycTW/bvgBMzgjhl
+5HNhkfSVXW0DgRpUe4tAEHsU4+hv4jif6ppvyT4SBXg9vKtoV/UmqC2BmMlg5rg6sy5dQapJH50
CmP6IG3qN7nrvkZuetYztXEC/MCewXubVQfyDPDcCAxBUqB3xekyu4gFtSWxHuh52UsHmnmaipm5
WSIz6+l9laeYcsU7WqCj0/Jm1QoDe6hWPHLkQHGWbRwaQy/M9maHoXvAWI3Rxw7cS5f6nwml3IKc
awISouuYTbtSIKkZtG45EGqgLFmtitG5ECT8aUwKfCvqZtCNxK24EK2WWCLmaYb+nRVQMkt3nhPS
rm48LXojVazY6kOZbRTD6QzHxw510qaaukP2y4v2lms8IQ3a2aVBWCzzF21vJL8e2iZGnzbfcT5m
/Bog5icV7qMKEnTaUdam2ROxiQ82swHp3Cf6TgfOrmclMQNtR3ZiV6DYVv/IZZ5WBko3lHOfUSTc
Y2HvEzUAAYvhGWKctkwNEXANO5p7LAHZtsRdwQzbZXZgT1m1IQTtRcQ8YbEJ2lWo6SUbS6ycfYDf
4qxhmWhARG6Mnjs3K/V4HaDmWOqj8bRUQR4i/e1gzLdbG22IeyMBVBDLPDocrtT2eoK2v4Kp1xeH
EO5+WXXrEjdPpsmRCCZoXH3CvV25TYCWiuGR8DCck8FcW2GMMazgBPuJWkO/oCR8R+QVrdLZqkuM
rIsBbef3ZHfzxBTC/BSmdkmcFg4QSA+4XETFNv4AAleyM82+HQtpU1a77gqruF2+EKDaMbVJ/S2q
4s/MwG7T1yul0S3i4GKqErgno9cxKNIhGirC4kkSZgm9UXlQeeEvR8Rh9PVmWA7kZVNyxb8gYbe0
lrwkoTMsK9PbmKCHiV9BTq956dfgIXvAi7gKy7w+Zkmxz6rmPUKUovx3P9fddW8Vks8RPrgVL3XE
7JqdsXGaa2qKfLQ19Rf7rmOmM9PzbO7lZmI5UOPvXCp9eAtMFhB5a34PoRMdBv+9mJp4E+gBeIax
QvPVE/7DmgmRODb8xqenpvqaZ9YKag6AJcKajPSuRTEpzDX/hPEebkORRBcYZZe607Sb5vcdgIxG
W1ZEUn5Z5jTHsETjCZfzujLN8jzLTEF2a+KTEIGSVzQrTo1LDJpXR+8UCZy2uRWdG6jMK8sygE5K
ZdxT7ZyaZIZGMQ6LOFXH3CjhNPtsbnjuoyT6LnqSqGpfB/Jpu9qhf9i23302vaj2aR42y6hjhmqW
+ZdZdCfXH+t3rB7WS9gjR/V7J/sStKVuiDK8KQa5H7O+eY06bqC8GbxP+qJw2XSWcVKs47ZILnAp
OfYTgHT/1fvQYXG+FMfJjesXhzyqhe0V75mlyi/UJApAvC4Ok11W98DX9u0EwrwzykeLPQHbBT/i
CIb8On+KOVIiD4nOl+t6yZYdChb++ZNMtS/LgHWjg1vZ5xq5oXHvHWqnCj7zzHgBpd2/ozYWL7nG
jMcd+uoR2vXajlvCiPpqegWrx4p3gL1smsNr7bNaRR+BuFJ8Npoz5wEH17Fixufn9M/jsPfGKzyF
GYtYANNPNAb0gnVXh7TNMPSrpcWrvD87Gft4O+2wtXaoR6z42Um4ocMU9kxeFrVNeMo0OCfyrSnn
3ehNjkN9YMDHQJHQq7iUoGZZjTQI3ZYQvZ7k1OwNH1VEk3ypMB9ZPw9f1FL7BklBMkMmsVdipqXR
m6KtFZn30SdoiQXENUlhQFNUHUiyeGU0L0a7YVjgfwLl2dR4RKlt2AdauwbvEL8n+4CIJ34xeBMv
DWpSLbpmHTegF+qMFfryQgwzeJgKfw8cP9Zsf1Ti3CjOHE4y/gWueIICK3v2mqk9KLA5wxwdDZoK
RDBFszaHnyHWobHaEJrLabpMkhJ0ZOOCUgCXfLBjVPmUtqoPnhdciCxATafpZ8/qCd5DejrqREwX
WX0paoRmpF+T/QUccl6StjGkJ+0jIaZ3qrjSIib/Bg4Ry9eoIlhxMozMdCxzqXP1HScHG/mW4JDn
nfRpVbdDAoFc8K0YDfo62+TBi9N/NiMhiSxoWdf9b4w/viQeZIHIMl+FJoPbOb/HFVzuFZkymFEc
rmGgLYPRz4HHOQE75Kk1MkQYTmgaYRx+vSKhhHnJSIHCFGuhplEtUHg7GOBZptQDuGAP46BdMaSM
qUD1ItkZxTdBnOqANHNYBMxt2I3S51jVqRbDK3s/tuXm384JsLcWD13QNcLpHjdOZ+7MQj4DSbWR
D4RkVhoCPU9DkT9Y6KWvCMYsYMu2sa1pNpFVYo5D6pIV6HNAqCEIxj7uthvNgOXQE1fX2/WmDeNf
Zq4xZz2CKbts9mmC5cPJUEYOMnkwLCEhcLzgtWDRzRvcImy0GdaZw020s1ai2OWe9SDWMF6FQ7F2
9IcrSrLFQC2bLbHM3B6BgVvDsE9GM+A3TV8QGhL82ZbWwvU3Wtl+N3iOdpXuXtGJm3v9WEj9XaUc
6qiBHsjvsrC+FvAeLqmq91xY6CWY8Nfhvy4wfryYT9JQEpNtf8mw6YbU0WtICDTMULpSBmkG6qEI
mgQjj9l4oYVv/FQ1ss7Bnt7NFhGYCwuftinY51LuCp/20YmR2MkYHwYdaJliV+I63/H2/y0YdJuM
Z9kGvZJF956x+2VXBRu3NC2E80n7hniRb6AlyIoj9yakDz8HFUD7HxUpxXKQAOJsm+g1iIjQmjox
LKgac5ncU+Xh1IGRtm+qvTHY5SuzNSsN8iWHzZUUrG7pRfIzE/rOauRvYSU3iOa8OCE4EAgM35B3
jmraBeZv72rhoujIqZvZSEEImpaJGVd79qmwaMP45/wDRRJVMNNmpaUzB5eaqXIxwf/rM8ZxbaNt
og6HVoCC2yKBnZOBtkg1/k+H+SMkCHEVe+6v6dvLUgYtmdO0sx1Ku+TqcT8sTN5pL3PlrLOkBcsE
67Ak3CZG8DXdlW7/keTzVoggiFpAVSSqdQwD9VUU+0iFAXC/nlSCtvfhqaGarWt7iaSG4CajeliO
9cg7A/N++Jdx18PRhhuTVBxwk37UFc4cNMYc7XW3kCZGdOacGcP0hWw0lpH/RgMgFcHisEgxhEC0
Y01W/LbMV2w7WZFuMqxlXOibrr2Bd6BuNBmhJMZwdrDG2eYJPWmC9mze1pYeSwgkJLZAeouUCEb3
Z5x7zdZLgvfA9w9Ejj8Jf7v2hv5uT/0B2vfAq8oDmMgPvbFx+wIEZydL+ygh7lbrfoQ8zT4i3jUG
/ZII2cNVP6rk8VLjemrIFxhwYXrtfFcRO4TT7C8yP04Ea7olI8re1NBeTIgx6IEEJjZwOGWOwa7J
n9EA8F63px9LdQ76dyCFjvvH/SLx6WB1pX1CZ//jRYT3sZ/k++kXPA/1U4U15P2Rw0mrd7nwsUj6
jBnUQCmtShR9LF7dSb72fXoqJDhVHSQ8Q5RqSeIl09aQdouCV+tPAynUK9ODTTWkGBDMWT2Z9vzp
pke60ZBTJ9UJ//4/YQ2fodgA2zjwnw6RX28Nu4GkZWskOPfDNY7RTo/hl+/QOyZrIH38P2BIgcdI
b5ZeuTt9jJ7cYSeKnV2SFD0WXBSkDR2PYf7pQ8BGWoK7y6tQjvikwCwTSFoVidLQMJFdMnYmM31s
9vDYjuwWjzi416A9VvgSSV+LEQnUcQbhVugrfmCXi3PvoaoS/FxaYL6VjCmXCJV2DGv/Mpz3bHOm
86bxLjVvAjAj4+4EL2venqxUsD3CxS8nBPQjCWpF+ZHCps9F0W+syL2aLYs/GBqMH5psN7DH2/Z2
eyv+MyqleBCkvcptap8xjd1VNrB8tH3/Di3lQ1ZNc8D/ys2JNDxUNOcE7mDTJk6qT8p7Gg1vyZS/
s11Zmv2cGkh2stU851QH4OtcpiRDoR83/0JUwwtXwobQoaRNIgIaIHoECbjRm33sgX9Q+dbT2AlL
0oa0wMHFASEA7o22R6a9pxhByXJJJ1oULynPNe9jCkWJjeFr5wxqOfwZXe2hYolbAaLfK9kaL7Zy
pzOGsQcxNH80t/lODQ74QK/EnqtfrHrSj/1zkJOhzp2InWt45dPdOW13i/XoBe0x1jt6ZtMyHjLD
rZH9+M3GxlMmO0gek86nkhCK7erVmSQ7Z5XlBXjsCXv70Li0s5IPRkrG9nI/BNmXi1g5IAwwTFk0
OXJPRlaG6IVkwti5UtLMHlKYQk8/qQJIm4Nc6wCXhkA3V50eHxIFTHWS+4bxi+XhW50qGlyUHi2i
jG0O3iy2e/oFeah1stycEA1mzWqz8x6tTWSt11+qCNPdbHlZa3G/qpjGJmWmvkApMVDuKFKcaeNm
xZx5NO6KPl43CuV27uGWxUJKHDg2zIaMM+U3+MvRmSSs9Lhp06VuFb966d0Kn/niiDljpIZaoqpq
KRmWuIBJbtIfVWs9kPrd3XkeU0jjR0cma2Txr6QEaL32YnrJGUH2tnRyimQEnqyWj/iHbiUWxM6L
9rYZXh0TiZVmcNXH5XiCxPc6ZSia0sTYBqO7dXRKUH8EG4h1dO16L2JKjpoynl7On1LWBWmfuyiz
fq8MTMXoTFfY1t5Go/+urfZWMqDoJfMMP+PNNwHGhUPwDrWMeoWnQyJ0GqnlpAjWQkzU6pPNIsuQ
hzhwfiD4nNMMnbo3IuCA+VBZiru+Wk9Tjc6kvPou9qjeoNaayxRlMp4NQmoRl7QruL9HkGJYRXSP
F96+a35zyduJ/DH/HhaCuJuoekmb5pvyeJFW7bNJcqpKbGkDevpIbQpj4m4yfW/J1uyi+tFjZIf/
Lcpj/P2B2E09XmYDOKvFRxroJ6RSxtKenGOYiGsfExzaE4wQhe6rGWacCTk5Zm636ZF8mAZ7BdcR
zym7umP2qGM0RnVJ1iPyCpxJlIK9dbG1g0EOG7Y+dqi8YLj3XCpirXepybO3WsiNlGihHLIMob6+
sf4GeBLRTxYqyrCjreLyrFxIR2gKoAKEbbUwJkhAI5VYIL0TdLeS9G5KBx0smyp/fT0jMVP/qy86
JDdcHsmZhMJ7j3Vs4THCXprCBRkelzsdKXYh0u+QaSKaBrC0OCBQ6vQibfctwbABagVIA7AIt46y
/rmkk4OWbZ61H30Mensss+4mLR7dpjTJm/jnTMwtm2zVss3CVSpWgBHH5X9RSEn8S7rpq4tMa/Lr
t6hBb1Amxc7JqP7ZNL+oxD1WDJ1Z0zBPESgD+Csj5eYIOJqv3CQrxQkghUZZyOgXTZzysArYvjwg
dvyNFdt3EaKOEqZ49fBgG674tIz2ZEDvKTGhBvr4heDwPadOwwtgbUoc7cveP5ujRnRSJK5xkn3h
J73nLs85rBl4BMbDiNyev9P8ayaYJycI9DCvfvAYTQuro8qQETFXYRMiCxXZMWnteFP6LNnLZ2TG
b0RivlZezbhvgHovuqVe4qIGI/tSSn7gNp0+BCrrbTdSVmvZp0N9E84knfruiSJds7ChMxuM62To
7rb3uqfn3CPRfmgGWDOFqmLVRuHO4MvY2hkH0vDHiOx7SWrT/Ds3hvhD4M7ZLQ9eyFkoUAQuO726
D8l4UpmDojMx10akXZqYFotVJl5Akvncnk7HWhsG20NrCL+tZkJCBxmIPd0Nf8zRibSnM7XHzgWM
VeNbSNFpBWBw8YypLZngyF96bdNU6gezyvzaxjm3Kdku2KZM+aO8BcHYi4o3felzCoX1+FIn9jMR
zdaquSqyKRnXBNp7/Y8dcAumzOmZVIiDgsmy8m3zaqFIsMeaZVB51sN5hw+EhN11p62xNzKUdsdm
ZVvluVe8dj3aeQcs6cLxHGsdZgZFeI6AR7s1jt2seyCtxCzpauU7/zrqAorMXeeyYMDCtPS8mg87
ZiI4KufQGNVLRnjsQjEIS6b2JIL0J9KHGreZfMc9C1uQjni9sUv9mDRcSVFcELbSj4vUXoVu9/SZ
jjCuY7qPmj7u2ZIGxHuiF2uX9MGsdjq5aix0SaWZ/bNH/wsJMHZv1sp0IhS2EQlTShGZwqHstle/
Qwem8tInlIFkqKH4LEPxjnmFM4v5Ra+LCxqMQ23Muhfs4Mtgch5zSSUbHInIzUkmHy2MPymbF2G8
lYQAzO4pDhpzUYgEVlvIx2OY+W9i2YcsUj94kW7/0SckOV/sLNmO9B5fo1tyKMVIk3H8IBQ7iQgH
rpO3N39grJAzb2QRjGqpZyZtS6T1ARgLCTt3Y9SnzK/erYzjry5w/8tRbubfw9Ga/bwLb1tj7xeM
aOiUf5oov4+KdtIO5Qv67pMVlQfbtv8GPBk1VrGF4/QvAIRQV5H6xVJ93s2VszyG/VeenYPe/sDY
tM0qd1rqZnVOmgkJcn2NnWCvQvvHS6Y9CbnbIY+ffh0j8hcsmAmbTNgvpTwZYxBKbE8AQLzWPGAR
j5y5xUvUwWuQgFmC8CiTqnDpuQS2j9I6+fOwPQi/Uqyfxx4PiCudU1MFLCyofuPYCLjm2RdpiFuV
/t254x/L841VO9YzSkatm+b/BGHmtK74CFzLWGj6o6tm5yTc+1VlsS+mLjQUaVhdfxz7fDPpuBk6
jXVv2VhXmoD76Kp8abC5R7wU37uWWfYIRZb1S7weQ56DDg/8Is2Mf76/5ZZlxiEhMXs2IULV65Bj
n48MKAiszi8AaS5mU2z9EkqoEMYlyKuLa7XPsEKRqdGQ69qJ7Ke3DPmFGOIzPw6D++FFq5yPViT7
eRwAT7IAPYHo1UF2HGvNcyxy7HFetAlbKanZaNcdRE6kssK/GicC7ustB8qSwaICj86vokgSZxDG
l2D/QON86XPobR68S21a68LJ1lNdPF2U00PT6kuIQWWUJYBNtJ/BonsqgHbPq/AvLcCZBJkXiIZP
PBmrbeivdUjvLGa7gK6LN3JmfpJVuJPNACYwnXctMY+9jz2g6b0vIF7Ug+l4w7JyxNYyDjEiTG6k
BeEhn1lBSqdXDI8+guyjWTygJVWOk8a/PVuYVeaaq8zOv1t4nquQYBpmZ8syTRjdg+5PvEXENH6h
xyhAFITuydOvIZpFYAP0EnLYB5YGo94lh5MDiSBaCZcmY83Z+svMYStYlsxw7QaVGfuQUY8Toura
i1G1N0d4f1LW7H5P9WtOcM9m9b5NsA87EIFWdqw+x0B8ukgax4YXdJRBtMwZIS9Gmw9MdvpnXsi7
ZxVXp29voGVnnQyrA/z1z95blwNnl1k6lxz9zWqK9R/fYDBMYNTTjplhhCzbcJay66pxwrqPWKDq
ioCVWiaFT0yXbGX4J7wp2Zm1mzDBCTlCjXV3Bz71Ddt23pclZ692V4HUCYWrbcDH4WekzWe1bRdA
MR4OE3z2rfU6l9wqpgd93+wu/gBBJAYMuihaYt9zXAs5wxuronIvbk4r+7XsM4M6l5iaot5xlKLB
EAKmBgzPYNZSTBb+uaub1Z8ZCspKmBVZRN24KWS+alvyryT7rZp4gKb6ZXABsJP003xiglWjBV00
GW4K6QcvhmSsx8Ybw+K8n6JE0bAT00cz0zQNpGDu1nPSO3OebyKDSfotzmUoH34SfY0pWjGt4lIQ
DulNafSCqy1dgczY1URWOkn+Xy7Ygt08BMNTwBoADVOyFTF6BAxx6b6v8T44WIuGpG+ofMWhKWd5
It1T6ze/oeVfjdJcqEj/6YLil5VFDZnzkObB39BBLUbWlIrai2VGR6qavzkJ7gs3qHIs5QVerVZd
qtG/Wv0t47+ski48pL5F8CpwKAvtdMsCKw7HX2q5jWMjzHIwQaPPLsatO2BXDTyxH8s/xiDTb2Wd
uhARtE/MM91fl6MegHLnhDzQmJYZ2DXLQHcudctobABUO1isAKqDJ90PjYHAKzTSLVlyb2Mf1swc
JdaamYoZW5s2lyUiUu4/V818sOQW6eD7Q25ZR5hMg7FxBArlR0J6cKbaE10z4ToOuXMVpzoxaOYi
AGSMxYeVX6cSqBDyaLuKr089XNTsFSnLDLmqZxJRlKkecQBky2BscTb7RznrpnrD+vGDiLuIk7Vt
xj9JwU2bNh8kZfjrKvH/RF50V0wumi76NjJWDZ6zGTP6nkacc62g0DOrj4RxVYNtYgFjnecu28uU
B0khDrPUP19Yf3TCJ+w0T5cTFDtMzzq9V9XCV3cYUaYRNhOyIqkbzPExpnN9TBE0EeKgAcSwGY0G
kr9vtEzoi1bxV6JJpD5hDdOOFxEiyrNr7dwJ11tYNENFjpKXnRsfmy+JCGKUgAm6kZD/fBdmSMTA
15Bc63HabMrZkJ9031FdX1qiOUN88CL3V5Rqd9A3n0g+Hjm7x31ukbg+77e9qdqi6eMsmrrfSKCs
E/JL0GIt47DcOqb5h3fpaIfjVYFCnDfJNyugkKdbupFa8EMG1zaoiJvlibw2ubXu3Po2YusFAenL
Be7vpe1VPzgHSDKuRzKxQwK/weE6xqKCZboCYWj11WzV4Ov0ITvOBksHxWPcRqvMiLi+PNsh3tR/
R2OzdiUbFI1KKSi5Lb0y2XatCZRaNsQ+1Tl7mPBS3rv5m+hmcY+rvtqx+3F99VdgX0+gpQuoQE25
NRtkv4mEZkLt6/Gi8DZFNdhMkANYJqMMahhzZ4fXSc9ZL9V7HP0bv8UUQVSBjeHHfslTZIKGyG4C
hiGFa/4qIKcmBvHzdci2GUh2V7Pa8IFte7qHRN16AflHm2mq1yxpw42Xc8J78BYMfg4VEXwY6ivu
o7ICpycLlqghfs+wCO/Mvva1REhoJ3fbMk+yg5Zi+cNBauLmzdFhOUA4wJhnMkfvUcwQnJIv3pWp
+TO6+qkA1TREwXFQ5alqG8I5U0hbvGTJaRBVgmaVWEw/O+Gm2Ka2do6pS97Hpr6xKFQ66C+jWbbk
n6JJtJjyM/EtOISgBKebVl87JVjI1MOhfeFgyMnA689V1NEP4TPK4aeCmWbkk7K51Rjq2YA0MnIm
MdkgJ+s1hzghEhflIN5bFoKIQgh0QS/IZNaPYboxDgtt8xak6pZasFuJAS3XMmUpScIlTDmcuLkg
5qbAlN5SNrIjxVsLv3ggbwAkqhK3CSnYMo4zDxaAsbHS5kdn785zx1DAgIAOMCI4oqLe+sbwiDW+
wSpjOWtgTbFxF4isqxDpY+0tUVXND2wymcv/njGson8yZ4Ty9gre/I8n5JkONV5blvxWdfw+TkLb
VLWZvJBHvsLtrd3ycPjEoYUq3h/z9QC55eCmV8P12ImGo0FsAFWO0zTZxgst4lmj4WExPH61Y85Z
2nRmdiM3TEhcHW23hkMnkrMjm3uwK1Aeosysqtjb8pya7Pb2eP5blggtGQKQXnpqu4oFnkbgGMl0
jGQ7MiKl5XPKEhc4YmEtipU05l5pyL/0MWbG7L82UfymMQ/Ddyt0bs1yQ62NQS6mPoHYsWRA67gl
VD4fUUWgjO0ISqlhJozDfZkFM/67+WwxBg9gYg1uo1rpB5OJywJ0wCWp2Rrqlr/Pu/FZmBzKdV5s
PaYCIT+MUtVPVYEqBSyCsr3l72I2427mSz1ipDZyiIZF8En6LrunuVwX9uTtSp2+k1XQqILPjHIc
YuB3YfOBhImtLWSbvurCjYhRxPMS5VuzTA+WTTXhpOV9ajvFKlH7IeD4VFQmJqoiQIrC46JUtKeA
pcM11CmRyGzM2U5VlBkzCNTo84FKCQVSPQpetSrYDgGfq/MnUNScUUVdMxJsv0ib/nvma1gTkZay
r29d4vxT+fTWURh2bbHNnHesM8d0LNqtxTZXD9JpHUlqc3NeMbfQeA9pEtwdObJ46YJ3pyyo+yzt
DUN9tuz8gowXBPNWsZcaRDvDg20ivWR81RDxBthzFhOp3CwA6/hAYthHb8YaylT1m+kAo2ByzOVc
95aibcWCsA1YaO2r4FB1g0cGSHvCH/PqJLzQarROuQyZQjjEVWij8wTsvKxHWpxJPkQR50dL+3EL
e12RzLfGT3LrwvRMdLea1U7maujUrqWJrDStWXml/qkYEjGR+SI3JeI3bbvDkIGGmsr3uGRUZqW/
wD7dPNDWHmsOrfKvOnOUQGsIcY/InsdlNyAB72bZj8IigO3uc2AeMdcBEwM4MFzaxWI7uDGAswI9
G9YDJFAz3aoBqTxj/jW05bOoByAIKGVM3KyDAx7YztlDGMvWhAMx4f1Zj05IAiJ8gdT7l/ABhS5r
CYfhCzd7v5y7SxAzR+rDi2VlwH90Qkmz3sMleEdeEzFun3zijFjpaADYFnbpf0gDVPLcsrj5tK41
9287lBz2nZjjl/42DXSGUndPLjDtKO13vbUUIavayhHoTpDT22nILcdCoonrYzFRh+sjmCCuvqYI
nqVvfGvefFpVFA+RfExV9DU04iUZgD5ZKcLhKGLvbKUbW+QYJVmhR84se4tXarhyQEEN8LAkAkpg
7EeHH3gzfb+H4a9Rnpch1VMWz8qiWamHgd0w3R9mJfRiRkqMAwuEVl4qn0JC9XV+sEM2Qe3LUPFS
DoN/QiiO5sNPvjrlfOhxcRg0xO5D8s9OjZWseX9ajUtGNtVW1DwnreafAIty+xknzSYlo/OKc2f7
IHlmEM81IwloZZemuw8kruiyCnYiEc/RJrpUE9jZdbZNRfNwdcs9uLEG3xEGFEtblukuYZEghOGe
QDki1HxHcf1EZmQxc7JoEaT5FmGKSvzuNtn9sWurW8rSsqgcdHvZjur4VqF6DMb82nQe1v6KESjx
rG7/Crb9zNULIc9vnsEs+vJHFBkcpRTYVL5h+ki08MvOwMOQOrzC0roeLX1kYdhPm0j/Huz+NMVV
8aMNJKG5L8ppr5YruGOJy5phHcnRw4y2zqqBTKF8+jIGA4Wc7uXg28b/EXVey20rbZR9IlQ1MnAr
5kyKotINyrJ8kGMj9tPPAv+ZmnOhEu1jmyJB9Bf2XhtXOjoPMv6M8Tzl2XK0wXbxcT/XHIUHw0Sq
lY4sqq0mRPySeu61TTqF9YODtJG5vzacApjSb165VKb5IK+IUxjqTkG+c9pVFGXx1R+s6WqPqNOz
xCOJumNLbWA4N2LKmjrykmvNlhsKIVZ6X3fc45BkO93t1BVatLrqlKV7AGifiPq/bdRobbR//kss
AUmFAcvB58vdYgwmpuCRRTORIWnuGCSsl6nJVm2WvYVxwi7Vn/aKRPUVr/cLlmACDfthFwrrNNg6
lyYo976EQNODRFJwC1mF6gjr839xktjvdmPflDsdPC35rJLSv3qpkWOjG5sjzZ48FWmH5b35K7Ih
/G75yJr/JQkbMg/9yyHrQ4r38FZME+niZuasAWIWYL/wH6eS3pD6YQIpVCV/2+gEstp4dQiJwhzu
kWuaIi4n3dZbpVDAjcHRdwMZVZvYtqu3FAsM4yKv/0VYuGKHHMDT2teDZy6rdMd0YFgGOX0YY24N
1ZKoTpFkJ28oI/8mhndVzZc9oQTNavL8YWHPTzTBQbBgvYe+tPP2onSLDaruU2cY8D7GvLvSWmdQ
DxDb6fF4Rb5F54EkybLikWyEaGbqA6/JNQPHZjzm2/kDukym8hcTBYK12HZ2huNCAw9ZZwHT4bTM
6h8/Zb1UY0TNu9Q5H7uuRAykD79Cs+0VimFcYL4FVC9sblaWi19kLVdDRtOHTzfJ6xLhv0pbMuDK
Lj5YgvCRBoxIS3rUVWtKjvD6oNdx8+s73R8TBO1jzOZcPdd/y0UXr5Ei9ZekCtdKRPBuO7Snaev4
N5sxJE5gq/YTInvK8uwXCclmhAm9puQ6byk31FZhLT2Vdn3WKxx0Jf//0HvqJ2h2oQORCJmgWjZ9
0Ky5PDOEYoOHfV6IlQrtP+7IcE/T+xOt+jwSgr2ibV3R6TdfInuyuaEVkmW9BAcTOApJWEUN3WCk
fqmTRL+ZPSmdBZ/XzfMhUEFm6r5OToc5e3IcCKIIMqHIFnm9Q1QwwwlDwZoOKhexRafno6i0Wf76
oK+T4IMxdLkynGRaMlyUVn7zdMXejZC82kwZc9B4MwLzhgl7u+dPNzus6aNNGzqUT6RL3lQX7gcL
dmfqmiMYuRTQogds50bcJme/hR2DV+3d60i99QYtuLS8IwUeulTaapn7A1hZ4pkww2smOlbwQkhd
msbob8BChxs+BXnmB1xjq2ReNOoTG80EZ24jCfEAJn7yx3BvXNB6MW7DeqHQad7AykgU89ru+Ujn
gIY4GB/tyQXwLO2zAobcETS4pKkOVvjH4lvhW/bZJTCiQuJ9tIdxoWZOnVv3t9bOWmSPsDYAq4WI
G5dG0Ytt6Je8gYFPe1UZRzuekhuos15TjBAKhug+W744z19HaBeEBXRqgVT5jWgyeRZ+SNoaTijk
EsS81dm1GSMmKjrrkjJnTlvJgzlw67Kk7H+nbD2/H2Y1iXM6MCBDIfPoSIWigUrSI8xUQkm1/tjx
Jg8Yaw3LCL76Ejf7VJ+Mqm9OU4TjCgDQwuXuWVnzgFlp04lEUKAwI+U+M7NMIbWxdEcsCUOHOoH5
z/lVXsqdRZX4UYzxin1yFUBEiZn9LS2Q3S+e7/w11D1OQY6NGx8VziF32DjJGLupAPKUmzxNcO7w
bFykxX7pA9xk1lEXiCf12H7VK6BJgeNu9BBFWTzF3hGzK7o6g7PRZd3iQx5GD9SMAJq9bRLGr2nT
fQdB8R10+bmBnPSSc/Evc5dls6ZSgHfYs1CAqQQA9zibEgx7Uxi4ogmm00+ai44JsiJoFuFNy0R2
u6EHr++SY77g6D6PpKzzT6P7yEUcLEJsaUWH3nXqgk0a2ECd8Bni5McU79OFa+DP0ac1W4uBtxcd
NNRYL4PTXZE6gnvlFiusO94fFrk2lgptCtHyaBlymw7fxqD9CZv4x0YX98KdFjApfwLL9LBKwulP
amYnZlToAcvQ3Bp5jMuqHZcdz1kS3LGAjbGoPfAFQ5OFa1keLchYy8ngb64LYxUl3NiqgsaYsTBw
FsKgGod9vd9xk0+HnchZpiSMCEsoicSmqIWsc34/tOXp+aUm6s+NollC3qyAp+LTpjeeCrRRtmwB
0zbqileepZvHagby6wkrxV43hhlNbeqLLoKH4in7SHgGymqKUoad5IBUww9y1HhhhcO07Kc/Ncm6
J5JQ8eS57W4szffQgAwFMJrlL/ocDE1W28czhvyntDMdB+V/LrBwiSTH8bTwZBDIoNX5rpydTNxF
yMtBFvUy5pypMlpJkbMvlBDwJwWQi9LoFgJvXI8tdom4dWzIfewkHGIKkQFSIGqwNlYFEnNcJKmH
2Me/xzkS5CrU/a3FbI8ugcjuYjNF3TeocxJqVEnXP1TmI0gfkU9baJq22nYxQ6U5x6p2+SN0YDt2
qDT8LbUdSP5Fngh3l1DyxqO3Y6nDW6R7tBKDcYrxlc1H1sIh6fVoOveeFn3bRCn4/u63JCN2wdLq
I0j874rX1a6YrlWg61zGCy+TsIhRpmMlmXVNABQ/UUtBlTg42Ocv1cB71Awa7HOWOouuG6AGz5dB
5a7R/c5WYTKGWH9das54Pj34FzyofC25oKJQ9MWRs8GMhck+0ZaibChysRlvBLHxL0Rs6DSSLOuy
0kLhEP5qwlk6fQnB2BOshJBVL0CSg8HPKFoySUyY68HFGZriD+5GcJLKg5g3oYcsDYoQJmsuKMbs
ClSfZYHF+xtVOYEps2IIBEPHwBBjvDYsU2HKTSWCT9fl5EkjQhqL/hHQQoS+QpsDTGfRVvY/CCHF
yoVI4RR9cZvRjaAT137JDrZU1zDi4xc+TBmXe1eWG6ttfmLBdCXvIOuOeJUmn15Ph/7sxH98WV09
kI1or6SxjsxoOGtGQtY8lrmpH8g/wolpN+KoI1rhWMgvpc4NZ5oG46U1A4QqkBRqR2F6xybilX24
7kx2L4PGvaCk6F36UowLZ3Z0hCMujWTUHRhLJiQm7kNI1yisN02PPiywKenh6C/8imPY6wc0aob6
1TK1p3crlyU/NnM5pMZjjr5uZEmkp3u8rBU3lAiNB44CcN0rG6NOnqqjMYyEleVMajsWwuUbQ5Ar
jAky8xy4K9JlyGonXMl6wDIRMcScs7AzGoeLtnLw+hD3uUgnsr6NtvrExDjXlSgXTH5CNTxU31rr
PBbvgngYSOBIQF0S7QBfR9vMdFeOQ1Sg8t9kmYAw0rurDg7Ni1x/lyofnfMg/ubCBlOVs45vczTG
PQ4/MANYz5EpbfB70dWRfDwgOBa+dhWJwTloRxdf/0P8X7YGtftuUj4lBiKEwsMtCdtJurZaMS6n
PmKXiye5JkYqwLg+eBeCL+MlTs1NFtkv3DLXM9yfm+pfvevmCVNJ1Z7Is9nEN7+x6pM2f5GdcSKA
FxFsVp6hxailxu5pgeG+2xvMemJft8nEI4igCz/gKRl7tmTGIixDVF460YWcdt4qd6496IfFaNpQ
2TLyEHyX/ChLNN+TVqPWDU4k1KyyxrzBD8O3EDMkfEsGlRI23F441ZnbKO2zqayvtgc5xHS33qUZ
uJTBW8KCRnpQ5Du4AmzTisSaM2i30Gd1s/9pSxxupY+UL0EX0ifhzJwwdjZZSrbZLIm/npOiJWYp
hDuEF0EXccQvxml45irqZwXlw9ZYmgd+8uAlk/QZsOe+S5l+55q9FJFBhkhF8UXkMB56MBIm5riO
rjZshyVz1v8IvfkZjPYuE5J66e/ZL3AAkduys4A0dAFnp5MBX7B02D+ZdgUBxGuFeCIKMSFo01gu
oZhyl3KOid7r7FhDtoBmStti/Bpi+MXOMekDKjKdSXvksiqzCbeoqo3JZYdtfKzZpUbp1tTYtqcj
Gmm7dfCOOPVmUDkTSqq3VJX/WD8Dh9axZjSEsS/8QFMvk9Z8lfB7qnhQH4rki9jWX9xKzdsUb2Dx
uIRKZq38Ft8bVRTuUNj6BCuyOA/o4Nid+f3V0UZMgwYuiCHuF8DBsaWHyb4MtA+fucaIno9yUB8I
d8UMjM2i+2eH0XIALXQkpRGTCeglGmFk1i3Pm62gxGPH2o2ov+Zf2/6pzJ3z24o6efElZg/fJopa
dDXQV+qwKI4eFOI/bT/cnVwY1Mbc7qmiX1ScbHtb7gi+bv5ovLso5w4Ch9q8MLwB3cXgntHwQyre
ta35JtB6YQJNKCorCEQTuDK7rqng8HByuUyfeRm+dqw91U00TCWicWlmCfqgmw5zpAiMdzbdCQhN
3BDxg/rlO9CLQ8ni7Bk7YO/mVU9kBVtO4ashxn1ncQ9VbhJsG5UB9825bso3Mw92GLdWCUZ3fNnu
W5y5xkusIbtPSONLOZRSbhgvyoB4QkbXaq52AF29eyV+V50MWUfryQlAFZ8zx+MdZwVCsgK24oOK
FTSKeBd24r0q+2GlHBwhszpBakzMvDj/NTPe2V7ht7ZVjt5b/SdEItZT2961kboSdRsSE4blZYc2
4Bjmxd+UgfCyAuNUtel+yPnMkUG3NBv3X23nW8/N30UZnroovbXoa3Bjrpua6GNTXtHgQcqhvDkq
YuWIHcqQVu4HSS2qhuhhuQn+P+0vww8Uxdld1yhNhlaIFwMjCOi1bZ4neHPDWB6cDliTrkuUhfhX
nfAWjuqnZBfrTpxCmVv81wrPemE1ZLqR9urTakNP0A6o49+lDgeepfbKF+XFap1ukQNLVduMkwoV
J3REh63O5PWbVAGvdvtNUY8kcnbjph2J3yHwelHhJhvB/9O1v5Q9jtl+gRP2M0S/RK73T+05oOdG
zEjmi+9W75PJ652WbPmjIHn/O9EZXyRltoePAiZRZpBewZRcRx3AWyTYiIuvCcNoa+fxUWfdZNab
lKVekISvBEgyKKinYxPMn+IREHuWUPZirZmh86MVA7U2w1WaAIHnxOAwR0OqleOHk2BZHwosFiGu
KET9rMS4RQvML2DsgAKtmCUlu5h/FUmbf/Qy/bM3OQNa6HUOi3hCPasXMc+gmWaxAlMkTmreP0XB
AVHkGEU92n+bH61gMVEJKHxss0Yg9jF1AHyYeKllFzLjAYq58j+o8Bv/0rj6jwPBe2E0kb6wUNNz
Gnr4fzaBhcUqTyCE5q5eHiH0/NpTdKnxnGmd+xE2+cC0PMTpVgYIqlo68LFdamOzB3EzQxAZD/RJ
fxtyw1yFr5WGTCwfaO4NryFl3sQjOkImZYfnvPQyOnhGfy9yTLnoseBB1mXOyLw9OlMEmTE3typR
/yHvYoHdA1/vdP+iTTQyMNjj6DQxk5Jl9dMVoG8K4j38fvgT1xipQ5tSxouriOWFwWSh4F4QFvHZ
mFjO+j4oNJHus67GljCrq9Hahj7fsM/miebNwpY6rR86FSXImGmURYFN+lHOUr8W3tKW/lsQ2Cii
o9fWZTY3zty1vqaECLgM4FqGZ0idn42WvJoGSKfU+AYPl7MJdwo+v1R/TfAuIsT6RtPekgC9ZhD2
DI4qPtHhvLFRRwTG5s7K/9LuozPnaIhytXHKEhZZYr1DTmB5nZRgONrSZUiSnLXqAgMNqq2t3GVV
0J8nlBFePYiFnV1cr2uXxNt/MwO6zRUhN3qAosAiIhfA31jrcqu1FuJCQzCZGnvEOuN2SEYWdmJV
Cpie5Bmtgrr4la0krRroHWIJi2unI9LPCX5otR5BbWovsdKuOZu+aTZF6IxpxyoHLsQJGwqMRrQy
MCxJSeEviYt4SYgfAqNMvDMvCU9tzf1mMix3g7k1X9ncyk/IX3cFq/9blk/hnsgnFv9RQwUqumkf
IkvaDyg8Ry00GHSn0WtcDOIKCfL5IHLyo2LpfWfQlZrdN3zGbgOgk+uD203I1PAQNs07kT3OKZD7
0piqFfwhHDJmGd0j0HxsTCt/hcrgo8DicTZqVyOwmP1mWDTezTZYZdL9LHvTGk697tqHzKy4+vUh
OeY8aVxOFhUbuABSqzDCBdo32ZzBXkcW+lr7AHA8tPQ5DpA1F5fxqLxPFhfYPem5PzI4sGCPoZg/
H/ayQrBlaB7r/GrXpAyve8BAC2NiRDqlsPHbGsUl1ciiN43hzMxrg2MzeXXMscMupidr0W3CqGQe
yzdDrGFIEl1z82P84xrjwc4LrEMAxCMnE3blQCs7EncwwZxmEiXTuDt0IZrUQm/qg1ZMuOSmkOq+
yc6UBDrSgBLFs8acoI865LzMt7WhmpaqCapTo+D6DIAPF45hQ0XVYOLLppMLN11atkbDVFlIlCW7
gzzNezYwkcmcv/sbEJSARbyw704a7H0MLIylm75iYJgEyIOn6Lv0RXuckvTiBL120tISl6qUtxCV
OGvnsfpqYSqgxBrhlqJociiIF1E9bICkjlvRovH2YrdBKFn9lLKMLqQNJqfaa4FHK108kihYahq7
qHBSrMF1K9mB9iNB2pf1abLknRYdsT5JgH96Qb5zWsQlK5pppvVQBndKyp00hdj50uL+1pjhppdD
gEAtcJceC6hlLwKuIc7xiwR29CJaHOEJKKE1nQ60+KTdRXRyzCOB1kE0xDthuL8ewfD/GvfTQ1W5
0TuPlVLaSp1oXKX3Wy8qDFavcqURM3VIKuGRVuPTOAM84GJsvKuGR3dVONhmC48ANM8AfNVx4fwB
874eKWX/paFxJYaH4YBAwaDogk5kQqHaQxfzDhPZ4x49MTpq+lXI0PxCTyEPqBroDap4+sYRd9UY
v73V5CMsWpVi8SNFdqEgOn0qfUJ2WbRyZ/WK/LJqjmJHz3QENacfKIyeDxqj1ldSei5yfHwpL13V
ndrQa6/PT4tDm/V8ZOSowsMoaBYFTeVOq6CfD62uveeiFai4y29i7P5riuHQS81+E/Zkv42YwjVV
vDGp0/YhJpKX0bfwXFkRSQSD3InGuIeDlfx1B+seDSw4wtDtT/Mve/p40n1bAKzWpl3fId22AEFQ
2cbuekgm2vipG96zWKp9R6jL2amMbZPbwe35xdC+4g416ZB31tuc242w0aluqLJJxMRJOqEg+xra
3ltQ8yNuMOz8kCmD5c1cqJmki83Pnx3VVaBKZbaO+j6tGcyb/ReYsvBfmkkufGXlaxHCB8QOQf5E
lQIwUyOYSRZoLSRPSGXx9OnkiKf7qbEubAStHYM9XOrRr9myf5p/n7gIf9OFEUk5ibNy+5JbemLb
iMLjz1R69f35S7pW/mc0SKobUl1WDSu8t2B05Rq5HpyNQg/fVJ1ap8o9RrV5T13d+WwRSK+tujc3
TURuLzuXvRhT565V9ngOjJi/a/51dquEL8h+iYORlL64TB+ePRqEMswYQekCganhVzU17vvn7zYG
aBzJcgPGQIOEK3C8T9HRT2dt4R0bur+HUarl89cJEflgKASYjQN801iFAfksu+ltpP9EOTqOLsn7
m4Ok6aWxR7WcGCLCwE2q7ywhfrUa9J/EKZzFqCLnZKiaEgI4ClKjNsAy7+S7gLRCRLO886zOqlVv
DVDrawvmgBeZm6weo7suxXcGJWrV6GiPzdiuv3CuYrIbe2yGRX2Zal78Qfj1/T8oj8miZ139lYeI
hBrIMEe9BEoSy3D7/HXMVpT6KmOYNkzfg9Tvett090CQn6rlTI8TpKyNC0kJkbRxhOqncwQWeLum
Z9wFFXKKqTnQCusRoyUS1dB/4sOst9ke3pC8+L3sD7br7vnoTjZz1ga5RaHSdTyZzdFNSZcpcMEE
fDZfetR/G5/78bkDBbLAPqxva36HOKAM9IljuQc/h2bfRd24BpfrbDRG+JM5Ix94aR4665G4b/oP
q0/MI2FXC69FGpix+HivQ83csC2RK7/R9RMHS8pZWsmNFSbjKRy1yxD4zRuivbdQ84gZo4uo9bkX
JgL5Jdea/KRaHcs3/OI1NSIcPA5+LPI8JLWbGBuZXju7tB5VRClFrlrzp8S25Lm19UWTfHTMCH2h
2X+4MxbBzzz4aFE7fijhrm2vsf8U5Motuix6cCJX28Y29LNtoWJ7Xl1OECxx4sdfEcsWVAbpSR96
92C2NWO2So9+pFOdUO9rDyuvYKv3RFlKhqJDCfAutRgSBK0SP0ZiL6dKyf+YtaMnJekhbHpzj0um
3YTjhPGoUcNHrnfrBBS/MXrBpa4JkU40/5XhsXEq50eeS3pfEOU2uosKyVHmOLuIZv956gaIBydN
qIMCnLjEPVs/8Ai4NLBh9WWmxd88VNPfTukzeYc+k3Yd2U//yjS9/JNKVPaV9NIPR/H2GWEn78NI
mlV7G8NiOKr5y/M70fr9sXL6eCY8ZitZyOi9xaJelcysBwG9BAw3WnIQ5p8SR4Blu7zE4PfIndGa
Y2tFBm2/tYja4Pt57XOLZd/aBf5ZZ0N8aSvwiK3XBG9WWB+8HOVSA1j5OHUNjWEgvIvoiCEya+uq
99M+tosJEGdv4MEaKVZxya81FrpsEGMbU0NgfLeZvGZ+TF8A1hl8dP/BWp91ZqPfcNnEGz2uIRzR
XyQ973rBXAg8I2olqya0QO8dA11e4zEuiTR6+yiFuOObBDKUMNzcCruw6749jzmrrQp23WTKQO71
Vj3TEuZbnod6QN/boKpvIxJEFDm2vSkt7CpjlGM47AkHq814R2c0rV2F0xlsMN2BGqfPdhTeWqWh
thJTuZW5YTwsC387cGJxSDHkWVmfNy+57Vb7SHjj1bcgVgBP0TYkx1HXcHOZhuZi8hdBq66rVVvE
BiNI0qBYb73Dkqg3sFZf4wgwLqX/9AkjFUKZ7lp7hjjTpxpOtQ/1c8wsHYgeIXZHvQradReXQ0IW
fEg4TgnXYrSnhlVAThJ9ZpgHUpm6uVw6P/cjNh+XY9/T2CVJy40tmxp9FZJ4sw3kPIVDU/tKYtOP
zE1WPjL3sE8/YPZCYeSbgVnA8xsNwMVXZMoHetnX3nfGc5v3/ZvVMxAxRCxIeutuuepZW7jlT4SZ
+SX2/emz9wmBydO74UnCiJ/PwA+8XRyzuTF183NAgIRjJltWZl9cWYPGh1Do/6bO2iG+tO6e172G
Y5OutSGudnGiZYfnd1qPGTJmLY2MIDxNNrQzyM/RNipacYpz/z9NhdG2q9k/ZlyELcnX4UvUXfhw
iH3nVGKje8aHNLGD2qrsLhlkaDAjDSdLHILx08jn5HMEoaZLkq1SnCI+Mw0N1xgCuxdsTTMpDOMR
i7N630nCYeBMV5vnHbIvfvRsDEDYyr9s7LkMp9SRh8YxPgr8Q6Xp/PYYH8aiBZkFNAD5anl6fsk1
D96CD5JOR2h0qypto/y+OAfD4JJdYCRXD/Oj3iK3J0po3ZHF1SBMCoLt/65GwA/D1hMVsvbGGVd2
y765I6G6Jr/7rvvFPCsa47UN2Rr7onKvzvRaJm8ZC887AsP+3iuWY1aYym08do9Iud2r8LMbMd7T
m1WqYJcVnMNp5SfnkQblpW/FOvCK4g2eh3PxZIp13QzfRdVgKbR7UM5cyDA4yPAQYbxru0AurZkV
x9nk4Kcxm/3zQgIY2DNTaHmfHfgVXqtvimAKl1pJSayVmoBo27vkvQzmsEXWtydS0743qY7Me0zx
TJsPZeN7odVE59ka2fr50AVAXTqgF0mzf753g28xkAlDbVukGik+APiKVJ4Hq4VlPDRIKbrG4hyN
rOPzO1T+9XIMh/hDNUlysTUbwM2Ygvwngq8zWn/rIoxggvHS6pDXHJcZ2tyNNV3zr9SwYUPUg4mB
IujcsJ2DeAqpig1xP7bDRjcqkEHs9M6lxtBoxBuK51La96xcVEKftmWg6mUwEjNVyPTGHDlc8Aat
i7j6gyuXRFbMkE5YRa+GS0JCOxXhX7tzznqPz0PF7iVFnHoFwvDV4fr9RDqrVoLNs4lMlbtq74UH
wKo8x8DesP1375nFLjFohj+2avRrZekPSh785z7q/+eVbWWms6badlbzmvLDmSooVyZsDi/JmLjZ
TryPDDzzZTp22yjV9TeBu39NxC/LUmarwIigBrjK99cDiVDQ1oxujzgTr5FtHZ51EBnV5Zn5MxZw
jQWTBt7UrmOkEVnl/445kV3zjef5hbzew4BpblP5I9TZKQNnKrv6NWCasyjxZlwhot1pTtjNj354
lVZRHqI27VbYe4ClJ+eA7J9zbCb+wuqxW+HECQ7KuwrPSw9jVqNANOk9DUTr9Kh+eu/c7issuF/D
XgebVfsLo2fbEsL3BhC2bsKo2tfzBqHMbTRloSg3nvR4ZTj3D12g3npcketoGMyd1pVMmoVu70Pn
1OJ0fy344Z7nTJVPH2SBGBttVgFrYyW+wyha6YXT/EYYMVkGNNWrH/0GI9yutuyqR+HMwMkmJLY+
I+dPn4XgEYHc9y6mWqPxNvd8ctNDOzrJIuYQHSq3xOXV1kjt+aSuOp3t9wgo7DAxfT0YeHYPz4dA
pNG+TfJNRco8luI+4Gc7JR1eiroS4FSej+vfoh4QO8KkWXQx1oKXvHbELhbFB9kV5TYsUAk8Ry2d
QIRmd2iuTQqoh0Pm+GLULGs7JUa0F/MUY4yHr8E1vJ02KXGMWvTEMgBeURuMtaNp61q5YMhRJWvp
IkE2834Xz6LghjvSMXUg345uLlDi6s4yInV4NBaMPYCt97qP09j+xQzSs2fzPj1EJgyq0bTIdxmH
cOljRFs5d55Xz6+PNprLD3T8u6KUYMn4KC8VLh9JZWnFRHDMB2pp5fq6LdtyHpala70vpuU4Dt2m
NLl5u0H8XkQFJY8Ux1qmzrE0KNSG0BVfIwIw4Blvbdynd5XzU4wa2qGQwSvrQvvQzNV2rGOPcIrQ
W/eGxapYjrfAaKkHEKK/hVz365hu6cuzv5PWaP4wyBpWHQvotaZFF00bp6NWws0rrGD833dYJ6bj
gO+6qOFjPf+PyZySLd3S//1/Y35ArxrsQ4TiECIeLc3zC0oBeRGZh9Y5ACEK3WvfMtH8MOG0rCCh
2wu/hJdmkjbw1URbObXlKghtcRgGnpQeZN56NlA+5tS8uk1X/ijdTViZ4l3LMRsMghz050OPLKoi
Cc6dKuVZ90PzUcvx+/kIDxtqUF2MR7Laq6yfvsu2M9Ydy50tWI7sy/NYxjtk/HCOHDAqkpWR5SAx
+be+6sheZhUmEubEd8MOPNjDMUSYRmYIJFKEqmnfb+y0T49hbfmUdQyDiqJ7d5GAvHAXYJY1P1S6
c05o7a7PRx7c2JhTGSOQ+S1Cci1lJMB1BebKr0PzdTDqYwNS5VMMRbTD5OuCgwoeFabch2WfYi3w
frwKGlNnJwopSh1c25jCNPb8jyGNLuwI6wtpAOHOtNllJq63e57fBRXOOTJCjAp5uvlfkVi7psvI
BbppEbj5nlybfF+IbOcWZrmsx8a+FwEIlSCNHm5VtstmfgVVJHYjBh9fmNVJmJp8NeOoZH1ZiGVh
M5KWoxpulTduW+lYyN9wwD3flQ5BzHaq3Z3BLQNK6dTctKr9E4kgPjeg5B0U0z9Y3GCAGso9YyBm
YRiS6YuudVo8r9fMsC6k9rgYPGxr19Xmq1GMPJVGFp/+6GAT4T/CVOrw3SWdWJt/3cY+grZUuZsW
Bn02jZdOueH1+YWce3M9eFa+aFPzzssnjs8Xi9eFSkhl4Z56P7oHcPVnOPoXcHXyp3Eh6HH/yfza
+u5YkNUlE8B8LB3IPb22jVsjWbFboyS3wvPgBTpWydHdh43OALFLupvuD18uE1LWr5F30IkEOwDb
/3IRQmCAYaKrWu+igFAthwRN3jSV+psek+otE0otLeGglDIhoyD79yxCDUEIWVg2l5CeHSsUitwI
MkqQ6hCK8KOcs34oT+hG2Z7OBIabntvrqdjZbRZ9aUo4O9ctTbC1ZviVDLRVmaa+Ld2imZBu+R77
X2NSmR+d3dFTFCmwxXj4NxH/8w6Tzij1mTDiiwsySu1hkPajyNQ5CewvCShPj0Gu1m+xa5TUY2We
bx0H+jMhLExE8fLZWgFbUouTPZ/TnwAe0nWoUyI5bd/ZNCHbEQkC9xByK/2oy2iXZ0p7TUOpnwmS
4M5mtMqWa5r98BSKqLjmH0jw9qYnoXx4OrOQAyPkcFsRAvDqqIx+hJfZaut/jlPFe5gkxoPa8U6R
3FwMuzUfovYPtkqWAcjpXYZZ5vz8gr3SXUOcggzsdgDlnP4cRl1/z9mdrgOZVSwJAkY6nfyr9buq
tpvfQsfPH8uI4TVe+12ejp9NihI2yvWXPDCixxRjunGL0bzgllMsadJH3QMwxpQZnRJzCnnTaFjK
cbqNIp7A5hLH9f+fUgnGG9dIdfz/v27Xhb9pBhBNRq8TyhW3PX7o//enrKH+iF3Wvjax0s8f3S05
TerR+t9HNCskuq9y+s362FlrnHHb0ZLt12ifnx2qrLnD+7G7stREgOTcAPnliAIyPbr4V85ofGsu
g7+l34SAgCsE2QnkijYOwRpOtX5tWmAWziDrHwmEJJEe2Ui6PYG4ZUxDqIp+zucxXcQcioye/Vi7
7f9h7zy6W8e27fxXapy2UW8D2Ege794GcyZFSVToYCgd5Jzx6/1BVe9WsH1t990o1RFJSQwA9l5r
zflNNP8cEoiOtWP7XcqmzIwYVZp3iRmZH00dvJoV3meB8GFNJw9Yk6tfKruK9zG46kVKFPSzsGl8
GkoAYQpNZcvAvlfUFwdyvBN4BBtOB4dGDDt2rP4QGcYlF5F2gI7r3lV+F22G3obHZNgjBNTX78NM
xkm2b41Juakll1it0sv37WaKJAxZHTk7RgHA26rah44iZ2sIaiV0WP0G/rCzDmC02EZsfig+mpJS
q8w7D6T3Fh9zsaqGz+81v/ZwzHkGe/Fg2JIIAeoQV0kX5bCeE+91pMo/xbrNLoAN9XqgLUdniS9i
+oJu+SIB4E/T661b+C9dE2nQ/4Loim61x51kwFfVdW/zfRzDRy4PVSneg5iCkouPckB1NW7DOAM+
S7Qv2x9MMKjLEiQN51SnJRKOlCtR69AYrdNutpDAvU6jEoJdm6JMnAmC7cSN815DXwtzRkFEMbxG
DclXaqEOax/79mno9OGEk4sNHOr3zsa3bBj9eyyzq6Gx4AhOSvJLcaH3kvFdDg3+ezTksLdTNde8
6Ubnof56AY1vXsd42AnTtu+wrUN/rNGFQpVcfJc0sEuGeWw4BOk6wQ76pHcgLrtYBnXtXL7/laKg
OQjDfO4SeLkyqTuYy5NdtPWsw5BG5UNcy52aKO2LH4NQ83ri2BRXMj5OI+cB/hq5XsLql9/fdj24
3ySb2qzMo2ZVIQLyKFmOIkUVR6dVo0vo8Ia2ZZy+uRmLTOxhXB0TLVj7rQ8badCiV1EoB1rwpx+/
/Mc///M/Pvr/7n1llywevCyt/vmffP+RIewOPL/+27f/PL219Vfx/TP/esxff+Kf66/s9JZ8Vf/2
Qcf71cPfHzA9kX/9Uv7w709s8Va//eWbZVoH9XDXfJXD9Qt8X/39BHgJ0yP/b+/8hVEsv+VhyL/+
8eMja1JABdcvj8yuH7/ftf38xw9Nmt/v0W9v0fT7f79zeoX/+PFIxEzzNvxPP/H1VtX/+KEY+q/C
0h3NtnVGi5at6j9+6b5+u8v+VTqGkODcNUc6mur8+CUl/MDnx3TxK3NmTeNHLEMFc2r/+KXKmt/u
M341ddUwLG6G7WgK58d/vfq/fIB/fKC/pE1yyQJGAdPLsfhdMPOmT3p6fbT3+fWGjpZB1WjXWjpP
Mf94Y0Tv8Xj1v5V5pzX6NLoDq6KvSCqpT9K/xzNVnf/4khNXdLJUWGHcPLoaG6jvm7zit5u+b++E
W53L6ZE5o5Z//YLvm604b055+tvN2ffU4i83fT/o+2dMOGsnQg7++JXf/wJh05z07u8319rQnugL
VVxUApNEaI/d/yQw0YfkJlnmPC3qnl38V5tUYYDZ4A3pLdkhhQsjPJqdus+Ei61Yd/qVGoE0oXup
bxoBHbHNYJV2/dENhE8hlD3Kegy2Q1gd66ZyTpzym1axQXtb5IVUoqJCoVcVkBt+NuGxYaintsBv
AJsx3nkErfRRaG6ZbbiIC7t+qag4oasMmpelamAy/HEb+CF7NaPZdBGLR1W32672IJrRR6WrNs46
F2VYV47qiqTHHQoOwqFwuAIdC39KRsvLOCvbQ2kTCM1qRjMrjMd96FpbkmDLba439MsUcmxljJYs
k/ljVdkEu7cDfJBkSKHHEthghjTT6gRPZs8To83FSEQxCREL7ZutFmQ2pZhoLOZ9Iz2DHouORV0E
frqGmlp69KACondwNLKcaXtHDTHLjzDCvKUbO1AEHOaOYN2MAHwRghJzSSrMVm8NhFqp0S4KtTZP
RHSglt+zGzP3g21229FkW0YLd1cOXrHkooCTxWlbGMmmRDa4DzH/QKp8DDWWZjVFCIQeWnEzDRv1
a1OTqjaQDNdbIxu5Ekv+6EAJKaUSMl/SH2O6swt+sb1ogW0DDvFRYcUKH1F+ZpleoCHvr21pPMi0
sVZtLtpNnqNy9ZzQ2QTj8KAK4pYLs901mpOQJox8RPDp1mygV46h93P2alDoEnC9YBDY5UyeHRff
JEr7GxNCgnFDVFaJkWfIjaVzXwmFRrXqHy2N0kuJ4gszUjA7uSSsncgTvNDOurZMRFtgKvdlHpWn
SgzinsIcfQoIF18Wu3Yshgfh4QZ3vMDjmQiqAPp3MPfdNQ7EfqF0gMjTVDDYRsB3V41btp3hXZPn
eBqJeFkNXVPvmLHjr8OfcVXrYpibHuHIgYQSRMgZMwakUE7SRpdgNNRzF6Ngd+LXcCj9ndv0CiWL
Xq50IkGXpcQgU7Y1kshIzzc0lyhKOSxPBsKUurklVXNf68lD6yMp10s+j5II61QLko1PlQ6uP8GX
1EKHHbv26CvGxsvWRuA+FIkOLoG203bkE5jpyJccOtXUoCmHnUcPqoCkDeQv0V/qukJnG+pMmmqF
jFUptAeHJ2KEcfXU1YRktBUuTYupDHlKcXTrsSntg9ycjLTKyU+84uIjgqbuJSuXxmp8bthFBPz5
U+n4W00npqnWTYg9aEWQZhn6touLw0hU61pXHHvpErhXKHDn6d8R+O3YP8tEnc4txiUtO5fh6JtY
FBoBs1g3ewJG1I7R8j4smuOQ5NV9Hz1WAqgCE2V/zgn62aGKfUR72ZVSroVeoOxzlb1qVfkHooX3
oYuYwgc4z5JEvbMMIzgFI6FAxkfuj/EX6AJwVsqQ3ytNBJXLycsdCJR0i1T2Z8SWdobFp0VNz+GL
Uno39kSN4pae9JkIEysMy1Hyk7AHf+2X8CloRm7MJuDzYl44szqFbW/BEMUFi+lU6hEFO60N17vL
fS5GPu27bThgg+lpK0gETRsZQfazMpBanEGYC9zHVFr+ixHkSJcZCIMC7GuYvJG5tgdVrGDKPpRC
hyBN0uZOeJ7Y5jaAAey9255mxYqgGusSlKM9R1mNI3DvmsO4VnMKzJF+vZrbzKwmb4dGwBn+i62F
fIMU++qB2TBxHgMtZwuFuO2tNQnCLwiFu6KouG/r6VckgbmUeY84qLXVueOTek0iBAlGnn8oQiXc
JNmw1SQ+31STa9+1H+GR47TXWAqKoNqaPY0gHd9GNZDQpdWK0zDEdaul1CdZmBs2+y6sm/33v8gC
/vDMJFkFADhZKDpCWuxnTlFzh66PKIn01A1ICkaARHo2GBx4Yb4OQ/KSYutsc4jsLHGwqyLcFTTL
d41tFjvDX7uYB9e0xQ0a4SpqhMhQgZwG6SKkgWY1vXYvGPdLo/jJWx2dvUIQE+Sp0Uaq6ywMsqNW
y484ktHa7zt9ThfTJGyor5a1k0ZzELrRoRhGY1kDwoNOcS4DfGUmSDhTKx+iAHhxz2lLRgX1raIG
L1IBVqCJRSCw1HIA36lNIeYm/Le1rRMi1aAj6HQzXToAbDZdTkO6xQy7yCcXSoZmUmKmSwQi3zy9
r+vJztt1n24kvuiSNg+V5xrT1RIj9DJEj3pXErKjJmLYD5y1XsvlomrxQ+rPEiEbzmWN7onaMern
C+/ZtcbCF0DWSjqSbRI6mSu3KZa5UQBbSeqtpjY8W6ykY54Vi4ANBqPRkCAgNh7tiK2vMRjV456t
hapsq45pf2HtfEdijOjaNe4S+wm74s6TY/6hp3rDxSgSK+H491pNXkeQEjtWyw0WvmKVOuFHyf6G
7C5nZSUt3pKQHmVmiDX2qvbcqvWOrguGAn/vRJiV885+Ypwm5SMDwUcJ12bOJJpIQ8xsbej2G6Dj
wSbR2n4pRJ8wEl77Orq9SGhPtkOrq49TspYzMSKqxZs7alE1Q8NYzDVHube4pKnUQ2uZYLLIzfrA
qBUhzi2MuvypEHRoMrs8hYilN2qE6NUJ+lWjq6TXuDikck7zyh6fOTcwISjzAHHz0qwx+eqej8QB
+Tp4HAY+Zr4PPabPiIaRxo/3Xk62CWCuOS5seB+cCvPQdNbE6mBP+bRK/6nUI8l2ie6SOmUqa+Va
FHa6jH2CRbGrMHeBZVn3B7JibVfLF43B3y/JzcIIQt6UDfE9azCg+fka3GFLxgwaG48tQhTZF2SF
BvxmndoTyTKE8LdwhG8ha0aMLpndvqqhetW3qVDSVa+pK/qVsMLaW2m0j5JnXHVEDA1eu+/i9rk8
KxIddKgMFvHYs6AFbF/XKMtHT52x/oPjF9FDXIyvwjfeiRkGnlaTL9t11SGzNAgoACeNICb2PcRw
ndGRDwr7PeigBZmyfhzRmfEXic82p/jo8K5oi3UVfDlFc2BQeTcqsKKjyYo5avJK60vybrj71IQ1
Yhg28s0BJ65Ky4UJVWdZ+zrvhr0Z0ykJAEESmZbh2M1eldG5TfS5WbvK2Om1tmvNM91uZxmZ4jBp
v5I00Q5WS0ZNmm06E1V5L0jr6L3iva2xO/jRZ2PhSlKUoARMayNVsDGBwbkN5wWzd1kDnna7/kNr
XrqkevFR25Nhny6BPtzbrfcgmuyLVIp4jjlzV0ceLI4muvPpB4YlsNpygvJZ7UFVjIuv5zcXLs3C
1yX6zXaDhgA6FS5ItpvupeSII0mTN1kpGT6pzTFM8w+Pngl2fUzJY65dG+YcoFjT+zBCMKSpck+6
IY4RhaDWEiUa+b2bLiCJod0NSIZm9kJtypaLLgE1QRl5K7/OPxL0aUo0Xl0ovzNR9NuqYaqYuACn
/ME72L7zLERLUkdLaldOLkSQ5vdcvCfAmozIER0eJ5a3LcuHsefv5aqcI3gHqQMJvMcg3GZvZggU
H98fHAoDHbpKop5TI0/FbTGLs8n9NrlZKqM5dkbyUWDfoxWjwKFoexy+M7vplq5khC4cLWLGSmJn
0JNQmFbjC0Jg0u3wW+CJ1jAnNMFVGRTnPvabYVlYRjizFL0mpJmlxc4wHIbVxfRDIqxb09nVTm0v
84hDxm+gjemtFj/kQ3ru3eZaBg6iG0VjY+8IJl4iBHu9qEZkg0mir5sAYUhejOvRSPjMNCqbMWP9
Rjk81MGXjIMXN0H45Lpg6Y0G2izS0FKrmwdSijxm/vPOxQpT+82dX9pgzxReVYYK0cK51RO1pHUd
aF76jRqjBsaxtPYjsawbXAZ6f6gs2vSRUc/1yRnf+o41LyPq6s5UsCc2hFpkXbNPiR1dQsEFAMz4
qJrgjglJOUh0r3WCH70H7wF6bZjTgkpBaREvlOgNAPfooTRB23Bh83mbUT+UomhXKhBEVVOX7eAA
U1Q5GeSUDgiF2zQtwdGF+l+PtdeU7IK5mntsTDlyorgHx9sP5DIA22ncnzBy9TkgDTEzEmROPRy7
rMJXY0GYhiCkkgGZvOUJl1rPTk7+z0AjY4scJjR/Qz0n2frFjxAmlwMuPc+42La/KD0+LITD1ryZ
MABUEHTsmfsg7Qt7Lb6Ytn9ft1ylEvMtAUvMpT/yZ0k1jTHSetVPIY+pkbK8tLz1QSnfNG3yeMkd
gaTPxkAAhjRz1DMoZGL9PR0OoMH0ua8nP43UvegDo806ftBMpFlFdMqHKmMlc+qVn/mPXikRwBXp
wmVfs+zdF1hlGMAJDY30fnHxIXSZo7Kw4pa5mMoRazeEBYquWGZmNVmcDiKlqAIwloAJi9l7k/pc
ghvGtZLfGs9qln0DM8eHV9sYBK6WT4wGIRQV1U1IIkDccJkTubvRAV9iUdvb9QDOEVGrFyJfUBPE
x1D0Z840bBpSFuGYwpXUF0hZyOia0lsldKOJt+UnBGtCHapkdfVsyD1Mzl1HWmphPmqhvcjqYRcK
jasiu0QIiVxT0go9TgfPz0z2ReKumNEjte3US50R2UZSo19+dQliGq5A8PcRfAyld1H1Cu4ZH/oe
X/G5NtUvjaiIpESL2IcY0NugOgQqIQ+MOOejGnFVGZPLkLsFYSPdXWjSJ045T8qEebNHEMmCOKMj
tMBXs8/efAxn0AYxAJlFft66JotEJCrCMs38HXAEh7GHUhBU44fhTD1znHpBMZ7iocP4I37aqYP/
2DCudemdlekF2eG0UzKIpG+sQzl6tAA8c5+0XAHd0jlgikQBFGLrjQc3XayU0FqAQTHXasEh0A3o
32KN5+D1t0K5TuFSzx4mlbO0xxGoI110PPBrZSQEi5fGjM8ixMJyXswa2GqVs1xZcf9sluVRYRLo
Qd4app19wclkD5dB8o5ZNOxlwSWbsvuzst8dkwaEPVbjTMNX2bbaT/B8HPtd+da5d23vRXyaWG75
DwWB86hneE0krMh5Ma4MwkMWSK84BPUBOUS/L60+nmm46DQVYgUTP4gURHAEl1GrN2Avvnq9v420
KnqkZti9yUrT3a3btO0ibYpNnzcPIPBec6eFajcYPXyt7j0rIe1AHzrrZcjolT6A70CNrfOSBvg4
DvPyhmESx1QV3RiUpUtDDyrIjsO1zYJgHoyntqTM7rzmGEeYSLQGqyBsQi5KLWwzBTOLHyKw9ACq
LVKTDUWefejawI5HDdiDRozV6qi+78rhI7fHYN1p+spPqmDXRPbez3MIoC0Kl67c6gOxtAoOHOh1
qJ8nD4UCz8uxb4nOzkbT6wB31rqBlkcck8Q2kyUXAnUOrmt/kEJ8L8tlP6Cn4gnfyqQf8WisApcQ
dHMimWDHA/AksKqz1AXCiuYRBj1A2njks03fB+vMi7KF0hYXUGYVWu/hjUvIWaQqE5zmEgkbWG3q
H42JRBVBpIzMYUnDWC7dpH01M2LIPM5OjuWdFUWfOuVtUAz9wqqcbY1naV4bXDELyuXSIyXMVaEM
cp7mnsa4p+J6qTvXqLLe/Ooau7m19cj54qWwLxmqD0Mb94bPGQUK/9Mta7DosXMCIoE4xv8kJkRb
DcRA9w4EcmDiOGdRElMLsxkOh3cEmTRkiiM30ChVunWEi2MJVo6PqW/XSYumi30bmSVVO1ctzZ+b
TbM1O4PcVaN6xNl17iFpLvEZblONEzFDdevr9D9KpAUL3062ngRNUmZIz4wC4TFU3p+segjlD8Cv
3nG+baVtHjMlOyiqdSDmN9ukwGjczD6m2JMWU9S1P4bsVUbvAWcIbG8uOShWb+jSgY/hwUHiJjEt
5y7EizH9zD1/RXMU7CaLVh9NIamoh4X6Wff2xSnppCVDRMjoIB6Aro8Lq2g/kWXeiBy/r3wyC9zO
fNCSZMZABv9nrHxI0zlI6bNDDZ1jL4anIn5tSZ6XdvuUKQxoffchKNqJuVUh28vbpRGUDzafzxzZ
DHW0q59JczzFtrZThpicvOKdGDVBWCW+++IBmaBU+hfyNBboNHFLUUcwPp9J0T/ZPfxF1Tejper1
TMblAQ0JKxmOxtgwZ24bXTPWEruqLvRmnpk2fBEPFKvs3v10V7bDs9cXGzYRs4g+X5uPK9OnpqJC
MFa18tJ02gGR51vIhrflMkSOG+7OkAqNBpvL5d5pgUP1yos/xKSV9C/tUOG2M2I8C5acbAngUdx5
jiJ2xoLAlRjm0jgQWhcI0EbBz0Lr76cMIn+ApzG0XE/BFN15ibNxMBKrBwHLdKkVtKXI64H2mykG
sMLo3JPbtfBlf8uHzRAwHTWj6Z0mQ7Cx6pttuqtxZDaYB6eI+AAnISLBE3Dd0uQTq9AxYmWalWr+
boBTVlt7qQh5tVp9xF4HyTG7A2tRz60BiRlzGptrf7XHcAy5ym8uAWFiaN2uHrKcuUarI/DzT1F7
/TyL/XT7EDGTWcREjiKK/BwqjBCa47+gvGTHludiQTD0Y/ZWt/2brqXPBPTYCc3XvMRbpHjjZEs/
Dlp5obyG01TIM/gKMghgkbi5c20G+SVg7yyzcRfaFqRPqqk21C62ULadasJP1V8sKjN6k9hKJZRY
mECce0xODoGSwhjR8lUTWk8aybO1Hb07fRvNyHkH6DFUX7lga8E2j+Wq8JIF2QkJERsNpx8SlC5G
xOQ0w1rpRtjhpTwZ4Nnnjecth7glcE0xn0UKb1ltgKqOLMAziyH5khKdjCsI+x6BF2FbvHW8UfQW
HJ9PlDiLTCXaxos1xOjpeyi9ZcfuP+Jtzid3JX7gEbYcNQxFPjCb18SI9UOXAP8HJKcuQz+4lHrn
7JXAJjEh3djmuOmD5qPnorpAPfxiwNOFabvNDjXMVPAw9X58JyqUUks0q9oc4Mt6MQrJCWOsOQdL
ga1pa3dOTaYP3SnwNUjSWWeF0r37qXpu/XJeOMq16sRjnCIh95xTHhk4WKwI47d2n5nYdtSinsVN
94ox8or+a02dAAe3THbdgMAwV8yDRa8s0BYo9KjvOmVRmjWNnTxHe0q4y9yPR/e+yOznyAAAkKoT
SrS2pkg/50URQDFCYfNhYxrwqXtVCXHCLqrZCLeO2lJ8QRYLMBeNRMkMWsGFHRKu4jobO/XP8iPo
qHBAdvuz3oeInxv53KyScQEM15+G009aqu4cptIs3xzcWp2+67ZzLBl9CQcKG0XrPYOSWVEjc1C7
J9eAC5U44miW/of89KISyc2TWRNqimYjnU+Byw2iD7uMD6qVk5+oMZ/QC68GlRZ0q4ldg217g5El
ALfaUJlq1r6I3BctNp8sX9sFerqkwXQfSNr3tg0FyO21LX4PTlMqn64Jtr6OPQd/F2IFHCVuf0kC
77Xwu27Zsda3XXANq/Ls+0w/gvJZCwiiGTlNdPemyY4QelpxFDKPQQ/42iRNjK4AfUVm9oThdTXJ
7opcSVt/Vlr6zAQiXik0nry0l1vQvOTFFGSzC7oCgFLfIuTPh+rKLAxFlFNDRnIhUOO2okHDKXjD
+axsgb7CMqvB0McFJSASAwq6Mdnb+rQHNGnKj4RUWYz+Z129kUEaznALf8SdoSxHe2kSvp5i5tuS
AGWtpUz2WeZaMymprS2wD8iPdRgwrIWOAx7ML74yIOVLRn31EjSIdc476hljagoLG5FnynXVVVRC
EfJ8XFZ2ExA5wAQQ3CUsmbrfmVQZy8GSxzACSB5Z0dYtNZ8ZDa16eJ+PPTO+maDbwhQtK/GDlMqO
hgrTl1g267CANoc0eq0PtXEtTeBGFN8BNXZK+ExYxeeQUC23qKcAsXEVYnFe4Zu0wb5d+4afdQBm
zdVUZaoXXkh5bQ9VEhV7cn9mEsr7Wu8l0aXUY3rFlXa0xzfPfK0d84UZBKLZMaIBqPuUxXY9dzBU
g/sxaB1CSOQkyFcWA7XtqAbeOh3Vgvgc3AieTrWjCV5i3K0hEh4KWHgnCl+yaIqkxPP8pnoIm0eP
IkRz4UcLlegU3AgoLt0ly0wJT/jBR3vF7BNGaFOAvh4LK4DnHlhz9Ew/XStUVjVuy7mikzQ4LGuR
tzN6zlgaCntJPK4/EMWtVe9wfPaJLrHL5+QrjbiWoI9Qnhdmtsh9ZIVaTNctJYgJgV++IZ6AGXjC
lvymMBFZDL3Vr6pOHfealR9xKtyab1U62XshbLLKUYB3t5IjBfcDW2oK3jwQjxASM+La6MtGWOnp
NLJ9RWUPcIqKGstPv8L/W1OqFoKDcHjuxl49Y9CAtNBg6DGKi8auPZrnXUiQWcgsj9iTL+I4YUrg
MduzscFlpWhHrwTeUZepvqKuYC4K+g2c5kdTCmSSTKzbjnLNyMuO63K7SKKGYB0AOCZQNgasRI+V
Jf1IWc2kZuE71Pr2UkKN8SPoT6Z+s91dkMAxiy1noxWFusb55AA0YYrlRt1LodFeFUEHlzUdrxHt
VabcG0033uHU+ZsI1kmn9Ei2MPojMhTvkZmf7LjoGMSq7jqAJNKEugqQqCO+qNgNgYXMyHj00/ae
1AnyANLwrutC+zokqQecyGyWtnFTurQjJC1/thxnq6fJa4zIaKv5obNgrqVzedIXZPU5eg9ZNJ+S
wiI6tpgalHiB/IOoMh/UJKUz4A5VfoQtEF76T8DzNsWEJWs6lyRej/K1gVTo1T4Dbz5t/kUKRk3D
cNVnwHxDKAF+pa+aNMVFWwKvE1nywkltLqhde0KacK0x7tD3Y5oN+7IVKyv1Aoxx9jsVMvBnu4Mr
Ls1qp/g9hJPJalc5gjwretRgVZsNw0V6TZXZbKKCYtmxClYgR5m8GwtT57ToW4LkxhEYhqlOiAZv
8DeqRU61WzMZ1ptR7JJ++pB0mZx10x2PChpI9rXZwo09wtRKdRGrPKl0aLh+huLSyFpci7F90v1w
XYx1P8fO5C3ynhlFObh0TFoi3jz/TQ3JX/KZOigJqQTQoMaFHfXqklLrtRTmV+3pcotWwlEhPtY1
mF3XbdW5PsC6qbm2ZR2oXZLLQJhIES4yl46RYKvnVM3cNSLlUMQWMGg0tUmAhmIC+PlFG1LtIo/t
syFAfQfqZpgAnxTZtF4DZqjWBkCsuyrzNAEAYaNuyOlmKH52VAyRfwiD1GhTbuusPZrS/5Jp9OqZ
j9TLvHkOcYWDXdMKcWlLsV7HS3qq6wKWyWR3Qpq7S6zxRnmzBIBek/9aP9geq1zUBG+VOnFXdKZC
WQ+vwlHmBbIY9vJHhRbmHNDSmxJy2CD8Y2Tb46Kys6M6PFSKeK89VH0hjbhVn/fXIZSPjha8k421
ZchfUGoGgn62oJhUogcCdcXM1TKEAd41SqEfFDfLkWegSg/Urjw8t2cNxcFs7EGt5E1+QM6xGBL5
mLS49hRJ0k0iVUIVA+j+TreqNY5DWw9ODQpmg6wrBNSbevQfuqE7lxMZS1LA25kkcs+gLVJYKmfU
MCc65VjHLVZls50pVorPxo6BIKPCMZPwwRj6YaWp+OV04S3CKCC7S9XLh7yH9OyFKVEvkUl8k1a/
K8200U8IcUrUn5h+uUiSDIe1nQlc3gzOSsfviWYE+nCfiWZRFsa5RwE0E4PbLkM+baQ6DvMMQPND
A+Ihjqi88kkykmQ7PbAe+1r5UqZz32fcQICvszF7sGGUQQYAyK05Wt0t14pz214bifQiyueWWkcL
u0EjhKFBW+ZKzkI4ensySG+1rd6KDrV4QMgNEGEOSHg/Qk5UHlFdHI21Nwy1MxelEX6DvbYxaK0C
HcS9GaR3qaE7H1mS4xyhyb8o/F7fOaacYmMMJiNg0yc8V3blTV1EaXzAiUWWBc7Y3vSqU9v0UFI4
GvseYU/ErOBM8yliLaTO9NyzwUBw240IK/Sa7mwcWUSpjtSkcDzIgYd4ZdXl85gVz3RbqVCmfTIc
n/2oNHsS09yz7hUQSXQLGHKWPPnk434UQXAHLnxRdL2zTxVX2QbJ8Eornsj4wt1hRgzmCMcYFLsp
1D46NlBuW4Cspi/1gy99eUDUv0G1yWYDkQB7cd7hAHxchb+a/Y2Z32Nfneac1itDZ0I7gEC8lFF7
VKYFOUqZpdnZ4NNs9rWTnMyeecS4s2mKIzgyhPFZVqyUAYeJa95PI6lvC01fKMxA6NP3bPuzMdGP
AIdJTQntt7xk2KTGndhnYXKsa7ANXIA9H2VuEiZPih5yMPe+vbSqLLkDnf4SklJH0rL/1GmIT2ER
IfMHsPhUGtXVAVVGcA6IkYpedWhqa5z9yd5Qy1MiQEggQoSUFQ9PStTr28Hw3mqd0w4YjwPJg/vY
SiTnBIYXOlzE+qQOzO0kI3wsb9K9M31hZJnuv79NCojcYTFaSwNvwjHOJYt3EsJgRPfVzbqm6FZt
22PybWWzQZbGtX1I/ItdjAjFSoSXFDF2ufm+set7nxaf5h9NkCs00iLAqdOjHcUCBYq7efHH45rp
wXoJCVFrhuP37d9fYlWBpksMoDr5WVthDfffX2CjCvy+99JMx/tCqVlPDcLAzelbAxwMs0A+mO97
Ryl7kGR4XAmV+Zkb7N6sMrpYXiu+zARBSTWREjy5Ue0UiJzFoA+77TCBTPttjGv/s2+rW4jr/m2s
sdP0kLCeJZMAuEhZ9hiEjKQs1RBXih8c/b5MLklMEqaiWc5x8HwwPjDI91U5DFsybFz6iaLeaym1
mKlEJwJuwr3WdOH++1/fX7o8cDdtgRV5uvOP2/9XjzVh6CF7COIFCQcO16HG2gdmZN+CLj0rmRbc
2X5Z31QSxqZbVbXNL1Vj3H8/pms5lgZKLtZP3brZmEHXsUr/4vveUC1DqMJpR3uXexV/asQHbXL6
vrcQNapyho0Jmth7tB6//VCnNvLYS2wOrT/YtyKU0VYO5DJ+/1DE8IUltWrW39+qEoyYP8rht6ec
WsolRZd3iUJL3pDVTH8W9dB4EbF59/372kg2e3Q8wW/PmIKsxK8XMJWb/pqly5TodiP77RlnqB1n
Zmfbx1rv28X/l2n/H2XayKeRsv9vZNq3r/RrbL7it78KtfmZ/xJqO78Sh8VkhvJUGJNS+19CbUv/
VbekLgxLM4SDZAJBONeLSYytGr9axPNYjubQ9oFfinb6d522+NU0NRMFt2BPrlqOsKz/J502f+RP
Km3DMFl9bGGhFycD2DD16f4/qbRFEDUEfBTjAu+mfYDZkmmEoCV1dkpiNzo3GM+4iOfXlM2VMPWj
G0NB9SN6B3podBejcMluDu1DyV5KTGSrALkSLC9moy79A1dt9Q12gE+CybIzWtz+imEJMs/8T2/7
7/rzP+vNrb+9DKj0Bop2ffofkwdL++vLcAsPU4ntjQudgJN1q7jDMspMOnwIemchIDzayEhH/v0f
1eTf/qojpDSEjkQcz47hfN//pzfPVnEVClMAQetkcOpdJsYDXmNiEel6lXminaMh4CJBdpKLzXfZ
0cAp86a5q8Jh55D5AGrb/yrKwCX7IrQffQ3ON8pe3Dh9e5fJwV5SSKL4k3IeVl16haO+/vevQZ2O
pb8cAbwIU1UNaQk0z8JQ/3YE/A/KzqupdXXp1r9IVcrhlmCDTTSTYG5UNgLlnPXrz9PiW+vsvb5T
e9e5mDDBxpLe0N1v9+gxajBGjRnVUNbS7LJE96ZLTWD9UhOY3djWgOxpbOo7TJ924dlN/6CnxV1p
e/m94i0w7bhLchdWX7aelw+k0COI7LTmO/Rh3p7zId9pSD5zmoBkaynqYmPRhrhfvyS1EkGd4IEn
dobpwUtCH1X1GRaO6XtUKFvSjoeeEfnxjTc29nVRNend+qXLycSqFPEBh1ByHmNYSRJwSigb0ena
pcgcIHC/zKhorsxJsNlfg3d0kVkgtT8enAwyFmS6lnL4GggMLxOW+2Ph9BFQyPmRE61x0qaKkpqN
0B0lkD8xWvB1pC2P6gQzfdxb4OW70X+oUwlXIsj6bbs5Dn4BZxsqeyA/KZOHA6x2SClAkxXP7kOo
uu6DX0DCFfo9RxkXepZwIJOh6jSH9X1hEJmBIVaNZd6nmTe99INLcz3Ezb2V3llVjVDndavlzV1B
A9D7GFU3EClcRUu0B8QFpa9jdO1+/ZKVoEYhK0cxDmAv4TtfLHAKe4UEGty/qNFUFL8MOlThE6OY
C/7QSfdGj1q60zfpfv0S4x9//7f+qCjGwXLjeesrSX5XTHZ2RyNVc7OE1MXyGD2ehUaE3NZYvJkO
1VYJ2rqbytvfqMVERDwevrv+DtwSCLOeKcnBXUBAgJAjFV8d/PhbnUUQDvdqd2v6WfvYzn55BzXD
TZ5m/kua1d09dEfvFnxcyuCMd6HWJg8wc4UPgPalV9qHYsYsp+Y9jeApCAcCmPo1ozH2kBkUaxJU
cb+BJwGv+Z73/3k3GZjzf24mz9ZsOvw1WmksVZpi/sUizCWWT1HJh3SgskDYwcToF8axHTKg45m/
68rsmNLmhxiHszH0rN2kwGE2ToTEU1f6N0uXkveJaKxbqhiya93ptmgTe3eZrhmXPl1Wl9roo7jY
FB3iiO24q2epcfXj8kzzHpocYDoOILU4niTNYwmRxW3Oyf6/WI3/bfk0VfUMmwSQ4dJiJL7rX5+z
UR0zrZWqFt0UTzow7d36pUb914OG49JIu/ApT4FNDHRLHXIIUg4TjTHuUZ1c8xk7Xt47cUcpf2qN
S6OAFBfpATIABsl8t3Wbq0g3bhoH0MycVTMyF+DW/vNkaf90GtBoOBq2T9Vcg0ew/uE0WiWM6sj0
gK2BGrhdFgo7nrXkN5CpksQYs28yNxo99tlHg5YVUj4TJzEFhauihVSw9ctNOIQT2A6oAxQISO60
dqqv//NN/i8Xwz3q6GbRJWhaBAL/GGibZu3U12z4CdEFvhydKrqmZvbf3Oe/92pZlowEJ3/XdB06
qWnd+vfpbJNuIm/JVcbE+qidPr5Wo+wyxiiZPLTu53D5lARBf0dK/w+Xbf5j+ImI2CcqeQugCJ6F
E/r3i1JdHKsCUlYKk/QxFWEUPgKwpUtSffCnx9hkTfVdk1L9ixR4+YyzDraJev8yvoU1mj1L9ua1
Q39oBrhqjXx80xKl2XkRG54Dqc/5o4i2UwNQrI/KrTpFxsEkSw9ZmLct0Dm7GWs0gQvHDO/xUB9J
WNMgYSzt1qXp6gbqr+XOaCGwXtLsh320G82ifbDU6CXvwQesP9mOctH2Y/6oaL75MJTzVUf9/5mS
9Z//PFjaPwwLg+XQ5K67usvGc11d/ffBYgWHytLUAAiNHOhKFKN7htwKXaQmzViQci6GYcHHnoyb
3KHnu7E07CeYoP//+yDOYre4hmni/Kx/v4/CoUiB04Sz0FXBxkFTWHlkb0xkxpHNgRxItZ6p1Lx3
i/loLk71WI7R+HsO+Y2x/x8rZw1J/m9roWWrhgq5isuQoOJHhEW8/a/WhzafqTAh7ECDqabwMGnV
bqSUB0K8WB6ipWjvWjdXr4wKgFw7Ngeq6um1pVoEG3oOYzeMBJsBzKM1DM1W04zh5r+MkvmPoOr3
Dh0DtPIa99v/mC7PaciqGSk17KTZZeKcZnQ0SD5y25CA/HEHI3pMm7jY4BoQiCxcGNPkC1n46d5Z
bJp0gAQgwBp39+PbONN9Q+U52sJZitAdlKtUPGcqXPDS3oBzUXZpSG0q6mCVTdt5V2bIi0DsU162
vf9p+VbxhMU1ofmXMnUdf+g5jMA9AAZnzAD2TJ25lX7ja/Jc1abqPRichLt0UCv3lc4a4GQOPcwA
So1N45KHdp2yPigm6Ks8dvrdLGINeaspTw4cSHO5dNtppGMHs7Fs9aK4TGsywcM4Ojf0c3mX4Qga
IoLq7wJpNNSYHwxN40ukGeT2EHMqqdQQWdQ7U9NqiIM9/aY09W+/WtBGH0DOt7bxFFKVrOjHoz9j
bkZtNzVw6DdKeQhL/zN23eQbZQGpaD+MNeRivQ9tvUGib12tYU6pMPSJWcbMTChkHxELIJEgX0zb
3uRZ4u3sjLh+LBDug8EaJIA5/wn7mKO8bjRblP1AP8xgxtULm+35BEEEhJXZiHGi3XGzOArwygkc
7WoU6KQ2tlC32ICMt6rTMEzyBTEi+zasugejjPt7r4m1G3UeX4ZC7++LorF2dtgf0IDqLzgP9F8z
ijh2Cqputu651fQhdkLt1QXS2zhuQIm1fXLQ4tmlQviXAsera9PaRkXiPdL0/xn6HpQYRv8+5Vn1
X7alLnv/H9vSs3Tafm3LpenXFV/2L8FP13a9WQDpgkRfM04ZNLYAhzehzXqEc31CFqAYr7x5dG8R
Kwy3nu9Q63ZtRGSTRr1JG+Un0V7Jct46TbG8hpg1tBPI4nj0lCbDUL+FbUoAXBfncIJa2JmKIGfb
/zcT978fg3yPx8bV5WSk/tMvAfqhDDFEmDhkXpvJ/wONXXWdVODMmrnwbiptaeiB0oAazEpBgxmS
pmm4lHsOFlfuSL2ssKw9E/afjYrL0fyfA+wSrWiGjd1D8c3W/xFd5j3w7drQh0uzLc+0uJx9w6IA
6t0mS/49x9YpG6GNr/uXavKQiXmRt6AOffbq8k63SSuii6L2yTkGd9W23nMIukSJ8t9/3vxTut0m
z39YMZd5swTWoJ+MOj/bS/XdDPD1K+Nlr2UPWaUHyM5fqZp9L39ut+OPYnafg33Ibesj98uz/DMV
a0MG9hZedlKLSMzm6ZkMatC5qLM05bXRFlCT2Oe+Xk7OpAfzDAjeiw7LvPx0Zn6uQuPk6tvYWAKt
1wP5SPRVfjJgbQXlyi6/yQrlVm4QxAeNirys6icoogMlj/YoCYSVB8vp8Cpv8TI9kO9lrJ7Srnqi
8fUKbrRzkt0Nafqh8VKs0G4kr7f5S1su7z0H0Kjg98DEtbp6CUNKb7DuBIaVnTno7e0FyhiXV9sp
PZe+/0VMcqDF6SKJKYAl83wyazXwZggL4chro+mngf/vInacY2IDqMuVR9OLAznw+llyxnCQLh02
1DBP8jS57p1NHXViavxy6yj04G6OyEdmF3lsBa6u7BaoRN28OntmGMg0LW4YbCoK+4vafi9K/D7D
3N4Yb3D6xRRh5gdIPh9sZQlcIwlGmz5btXqSAZeJcStY3pAqw3kEeKAAZMqPU3yOuvMqb/EbsNJz
9mL1CCHwkrbogcyb5ziPBnxgMjkVrZ6h8kKG+UdWybrAfEQl6/pRRlYWn4oNiItTF/LXLLDEyc62
saATWFxRmgvAtQSmNQeOz1DVjB/9DgGNHTvYS7ZOWpwbraeHuzj3enpGERvataOM6Dp7+ZAEjaEH
9QLiX12eZRRkdSJIsnjNuzK7d1mUXZE4fx3nx8LTAq/0XsGfmHES9GN5lh2iZfkZUutg0MwDuMfB
+pHRhQ/6syzGn5rZGgoWgdZuhqa/gc/2bI/LSbbkVFfATdzHNokPKLB/N2xFxb23tfldruVQ8vcN
+yAjI+sRyPydyXFbfh5YaGrzVVfG0V+Ub5lvWZPjEh1mpb0szInEjIWsYnmWt8t9xpr3lcwupcsf
yLDBh02nyLLPMkZ16FzVC/yAdnrOYNuT77E+/RDPnaPxuTaN+2j5sGqW6QS8Sv4Vbv+DtOO9D+N1
NE4BDFk/fmiezSEWDclbY5kCxbTPsmKNqd6DhLz+y3Yg93aS/yP90lvtzs26K9mGcpPya9lI66BO
PoE3D0EXBvmICAwWq9r+n12n9zTalGyX+hipSH57iGJM7Ax2guqqG82Ggcwoz0U2nWQwe7FrGdWq
wnkG+By0znAjnfFywTJJgqFZIJoZN4rtfstIKjWjZqK02hzhUUT0haXSLfnZEP8cWvfyf1Nt74cM
2EjLEvKsR2rS4JiwJ/wt0oGBs4RB6JEMdRMal/Ug8sD81tZdzbqQCZRry1RMuXVrmM2N+Uzo8CGj
A13mOWvCANYZojT7Qv4f+UwWO0DrxwDc8i7v7jLR02OPIFMRFGP3iXZJeKFo9UNLhmS15LJseHLa
xy+scH6RK06xetnESLPweythzcjIuBmmrtnWgJa1ryFLUISJb7zUAkhUi3wns8Jyj0Ogv0Z3vdql
lN1Xjf2PUYOEgE0X/xj4OTjjEQiYNt+S4Q2NV33Kvudx+Coz+zx71gMQpCsLgzKGU+CzT3TFOsLg
HjtjULKJLNYBHGRbgJQ3ie19dUNytOx9v7BY5yWY3CVQMT0eOsZa0j00s3P0/OK8tNo+XaLbRlc3
RrSc7CI7U+APCp3X8vpaHTwYlRqarssnWb3rA4i7U4zwsQvzSxmYYgyD+4n7EgsZjuMPWOrAyn1q
hcqD7On/MZBwObMPiuLeWqaNxxyv64WRlg/xLKaAMzP62f5lPBm0yjFuPIkiU9EkQWqVZ9oXDzIl
ghWYxy96FtaLyyaQoXYzwDGs6OmlHk5yVzJFS+8fxXHRxgDXrPf8127RlOitdugsowcZN0frdNgt
7zCCrhcWHyW3HqFsAh+V2ALZRWJOkEAD6Gs9x031XXrLCRHeG/hHt7JTNL9+ThcF/Aa7g9cGu8HG
TKdp6V4oD8pG673pVe9Psr/l1igYk3RVd7JM5K9oTAnkagX99r2pX4mprRHxLMaPtP51lKORnjr9
Su5FjK4JBDUtu5sCEkdPfEM2X4fxiDwPO4kdJo/RG+5RAEzaCBq5OtsF3tRH/g5kpbgcJC1p1Uua
fQmPXFZYl/qoPXVFfcRrEEbHh9513rPscWqys8cSqTvnqHr2W6zu0AAE4d8ws36tnuChgP9Xvck9
/dUPP1LHXF2mGAGjepxn7VPtVXRbuRxt/6cRTUiiEqvPzsWQnTlLkLUrzlmnBXJbhnuIp+wdaPH6
Kz+Odm4fbWsWr/hVU55C10EGVtlzKDPmTD0IYVga5+hDrx4kTuks924RBawUNxlWZ7EhfeEeOVJB
sDptZXZ8ll2FlhoMLj86/mdmRyvVcgveYeNq+U5sjSx6wvHA7OJN0YFvMkHHlToumAjMd6BL05in
/rarIpq5tUB8pfgso1AeB0DJsOT+SMi47qBO/Rkm/0n3QTJIUAN/y5NV55eU43kIw/t2RlymC+es
3+zF2Yjnk0+0/E9Ivl+novuUD0+GkiMuslH47k4c+aj59Hn221lFEgSnXnvl92yxrxV3S5vEtuIp
0nwJJEhQHP8po2XeneebiQy3rDzZZLJxNA5XcP4hufwom0vvUBkqS4gS6XJyzki4/H4CK1DGTNYt
nJvFFvaa11gcjewFucZA9GG49n7ovSu5D3nnmNPToYSPsuKzpod+Z9nIRs3ZLzLC8pwt7VBmWT+2
ES4Nzk7VpashJyDI4fTvv50vN1NPayiS5NZrnMOMX33LxpXppB7+GWUi5HWWQRrV3+sWRQtljnMd
o0QAiiWQsZDvck8K/BlIKTzJtWEdRxbG/yr9vd46n83wP2Pb+Dq0y2BxnOWnLaID2RkQ70uwrgY9
5QyzrLFNw+fOvc92BVElFfQB9vHlpJtxIPPma81VU8z3Mj1pqwZ92586xBOYmKpcbzZzhgMCThfy
LHJzq90srfaetBWHyuUHxYqgCLvPpAT53S2P6/atMjp+cu2PWUUQAhHa42jFBIjVyIBPqtF9F59c
QJ26di/eto+qM/pXsOy61lGBF3HAgPQhCwOXa8bLHweK/TLEGYDMm1LnsTOVL6S3jwYVeLV+cl1Y
ztm9y5idEQ05WxY4pCy6k//LWWNSlrc43/eJGiBa8bMairlGbVD5kM0t0a/qJ7sUwSu5kpiuqSVQ
EXdl6idX027SEgIlKDkR92KHLUStarHx9PAuN4vvOGm/RqI/O2/p8WhvAft9wejC4ouUZ9XNLuid
ONd28wX44jxA7ttN4TME+iclJOSyxr3UnKYIxHgDTCMmHp4T4D9m+4ciENuQvuS+dB8zz92h471J
tSngg+DTfy8c0Np05zqDGnSyfYnh7CF8KeF1q4iT5QJw+gWORUfmROMWHr+Vz1za4RYE081fb/LM
+TWZoHnig+VO1zfZzlthVm/2yLoTewBkMfB4E1wDf+SXJhFil1EnprXBm4O6sY59TEAQtY/DqFzI
z7GOneaog5AnKQGLguh4gqbhLE8PVz6pFPNZ7qHO8u+YeNaab1Q/f5c/KVOiJ7X+MnoLArbwrcyt
Y1e5+7mvrhGQxhCDUauTax+Y3LgUCJbBg1d6h4bnBQ8TNN30M5Yb10s/5MZleHJUry4gXrpeNH0v
Ywb/GPT200+cF6xn9S5EL3eieIeUy4+8XvSQrTT5Rj4A/cEYMZbhVI31t+++ZZL05EPlfe7Q/9TF
ISEnhlLcXRmyUhbb/xqwtVV9znz3uYuXIIw56HGUUCDkhy0aSuoLjWKgA4C014aDGYX3jQD+sIvG
PN3OpXJFHeWHpngJQOjBrWEf0U7t6+hHXyWRUWkCdmyUre+qWxtnpOVEVnX6OYH5EZ9k2ksgfnua
mrfSPCq5Cxqyes5GAghWeUTMNmV5EBu72vA/ls45KxIl0WwixFvir0Ugfmo+Zf/KmVyCqtHJHxdk
pvvMChIYnqhkgPflOO85b4v7pXhInSb1oRffKg601PzP9Hruw096ndMsEPvQd9lNp+m30WXZW6uL
FT9K+6DeBDMhoj0nQZK6ZCQuZMvK7h5SLdDV9i0L7zoCwzhNkMYS3VbG2tT3tu2/yu/Fww76hwQI
EhzYqvrZ0JPN6RYdsB+l40ADcJH6270MoJ7OgSH04Wmy8Uf3y/DtDxDrFOpo9CC4JBqW7/LW5FFJ
jSuvyh9AiJ5TDll/vWIX05umHjKn/cwcdvT0px+0A9wNhIvTAZqsi85v0cldThUxdA3TOaxElCzw
CFZxbjvOvlwDBNEWuReqnheaVny2YRxoSnoOe55Prj/dqG15kjvKhqc5nN9d3pHxDnmGGlgXvFiH
LK/PSTcEEe3nvGTzFsSMztBXlfXz+G2TPAsVjtJOfHbpe693SUm0wDjJb+VO5nRPdYo+XuXK9QcY
wItzXv/eoAcXQgSX0ZKPp3YxgrzsHjUPPrlkDppEoa0W+wq9FJ332ylSvloSq3rkXoWj+iP3KQPS
Dtqu7ftreQx1Ls5oZrA77+T5lw4cF5YclKmIRC4/jo7LRr/SXS4zt7mT5ITE85KByGiqMMzkSZad
xmliwoxj0f0iO60RoFh+U1Gu03G69cfhU0y8P2U/2p0sPiRnA3uyAihkr5IYuUUWhcSYFKK+rBu9
h30bv1YhQdnnBHg0VCb6JczEO6qDgUSdUY5Db4dDg7h3Mo0nebssU7jPbz3ygZJLEWekO82n2W0k
/2UNMz1oCdkNQPr+8jbwEQtrVK2cI1DaS5OolGQPJwdmjKdxCnXrkGyU3StPLOkaU8l3saJsxWfK
79ccFk7KIyBKH6wBSngipoFYSMITOYRLmpCW+jubSBOfeDdnF5Whn9bz8N+Ba6jmF2bqveiLepJL
V4V9tPMd3cZnoyKCKJdTO9CMMsCUlEaBykkNMWssEiuGfthm+ATudFy6fdJZNPEwszRnfpYDztBs
b2UNwxYXOAVeLG2fVGUKRisikTvjz2mJcEPYtvufkqZHS7UfQ2s+TSb7W9Z9QhoDnPzQaqdJuHKA
pstqz/g17SWkKwiS8uqaDtc7WaU+zcudWjzK6pTdLLuhmb5xnH/ENMgi7ERiCWp7WXH2rL2m1Une
Sffxuo8QhCBOoVWgOKek83LYo2jaMJ5SOJds39v4Dv2CkuyryP6J9S/t5BkM/GUxTD9uVZyhrPiR
31czTecImYgXUGbI7qqj/Ens+38cvAT4nLP8HPUcwfmOQsWV15kPtmRoNDxLWt65nbE+KQDEK2uE
EYT9A9gmiGvj3Oj+dVZ0e3hsT5QjAqBcrl99yBas2IrlhGkb7p2++ODU+gEtse3O8NB1D2JW4oUG
u3IIiirbzFa0Rxb6XU/OSqcGoxqRTFW+xGhotfLluc4hmn98BBeayX6W1ak6xmqvlJhmWC++FRNB
P1Agm0JGNTedTUW3K05NBtyZf+cpIRsl8+or+hd0IOGuGtOjXG6M5kDjvmXMDfORZfkua0Tei3wp
cqAfMuVpMh1jeNhYWQkzL2Ohp9emBmyVD6Zj6lyE4Qtq2fFRG5Svqdub6VdR9k+D5R3lScCxfesk
FsL4p4i8P+IfhnheP0iLoMls041XzU9aDWaVMZqM9nNdM/DfzhRg5cn82QjE9mtd/lTR1BEPBVqU
WweLIGHmaka0jlFHqd5yv+h1PK+Xmeu3uSbrTEKQT5FPJZh9alqIsswIy8CgoI4JceiLSypvgTNH
dZvnlrSnxB0Sx6Da+N4nW/kRqEhAWSAAMXQbQ7NUZfm9HtpXYoFzph1enS8ZndBwt1Oub8UUyp2x
6siBtU9K3xxpXfiRY662FBCztLeryZ0dDvVm8e44qweWtEZdEZynzafFNuV0KecXIqwv387u+2Sh
ZYhT43q4I+QC7RZXSpD4EbjBKCgJkih0csX2RWex1zxFmA2Bq8K5higJ4hVEbSxcbjsjhpZsOh20
O5XXJb+zpioli7lM4EHUd8hUT2C7kKPEH/GkrPkF0+mUm06hiIFm0JYyVbVLryyj/UpxxQ2zKLmr
1l72w2Rddni3EqWTMnXvHNYxZ+0jLUulqZJZ5sZYJz1TRIrxvo5olnfc9UqShKqwCFP82RrV0TdO
f2dRHaK+uIyvaKK5W8cCabDvdFb2PUp0LRHxkOgnOfzB9b4xKutGBjCBAUDqCQmq4ZWBDyESNlxh
PnWummraNIX6ZtW3ckCb7d+DWhI18JDTXV7760k+Iahujf7a6Yy9XXnrvKyHcErNlYduF6d+v0YO
nO/U1FArda57t/6UzAAfLVdY+uJ2qc3rqXK/JQE/EZer6vWUtmeZUMkD24OyhXRvk8tJBhTMl8fZ
Hj1Xb1avQR8JX1cAkQppy/7HuZJih9FqBPvcY6dvk9LfSqZhzTJAlvFCTx9sAXh83/4mPv5WC+fg
04c1kyiIxKIWtRGA73oxoDygeEzUO63HUiVGuQ8VI1t97WLzA/XFrxHbwNnqyx3eeiDRBtG+O4br
X4R0U4RjfRiL+jtl+QyWv/NV/1p3CA3j5tJspweZfVCHweB5By98IdiTchVREUtgxC5AOA+y9z1k
J2XwwfsaqUosR6l7R+K1yGxfHdaS6v6+m/V1bU/jPpoIk3CGU00EZyR4Qvqu8oxebd/3jsJx16So
4/X+A9vmkkPPWTKqsryGZDlBKSH8bPcp8ZjcQybbll5is/0wcl4m0Lf7mnzZhzEkb0g/Ahewn/wy
+55C/1tlh0FkGXCs20L/vKMf97Vk7XFIk6yOYdNTWWXbdWp7KGFZm6ZCx6emUU4mPSRHLUf/02hE
XrBCpdlyL0WqptZPkkyQhGOuw7xq2+h0hEFhGvtpMa/b2WTxdV+SJoST/7g0t5JrkShkaf2trSvb
ieNOz7KHJJgPlKyKZFukdKEo5Q3aAjcVaW+pr0g6dEJ+xhjYBK5Ph/vyKJmRmWQE2I34gvooYCA4
PzEVdhXdVqjhpXgYqK8Cvze34E1vW7yNWA15j5ggSvJXCgJJZYUIdMoRU2WNja96C6cfAr+yzhPD
3lcDfY+Gew0pO1ys2dnVltPYeWeLI2qjQf9EJkbu2Yic80QtZOlN6Bmzc6j/5tZyi90Z6rcoQn/J
gMpnxNEGaqEzhKiBJNppKqWv0rrtmx6ZCgyn1Fv0Zl+l5oes57+N3lT5DzEqTU7nblFdvAHp8Gty
bJyHhwvKx4VD0K1k62n3UvX2U8NBikWU77Y5vIfVjRSB6Cg/p90+TnTyHBwgzP4HNiKqUOm3+0DH
0KbL7RvZTzYu6DfjZ057O102lXXOSnKe3Lc8Cj3J6mS8x5xLJackZszt/CsHzsvFiKBEoRpATCpH
STlxTp11m3buRg5yaWX9pkfnuIAkdMZSkwFf6GMh4yIhqN27aD1MtKFTkCM+XnNM9ABFRfNb4tNb
dM8mcvL5lB0m6ADE/MmdwVcTXtheCd51uls4J8tjiJ9J81tvao5SS1zLGxiVRoBB7AT4mn4srJBa
k8+wjZsuAcKkZ4+r+4mgM5Q36X7/yOq8WofErNO1mrZa/cizaHXhiDBcy6pz7PkEHCgAah1UbXyO
oI8Zw2SDoM/jkk90gePqcXDyejaWp/lGPAyavqf0UWZzNUSYkrXgMYX7AT3ZkDBKXgPnAIkTyUzP
fuz96rZ2xu36eyZW5lnWi6ybAk6RIf2jmO9JMnxiVb//XkmyOTwqMXN/1HN778FZJeUd+Su30E7y
BEO50SKDWD49Q/Quwxlfu561W5/Wf+i86tM36+94pCQkV0fP6cGFq7vjYKR02E1bPQyovMpr86id
IghtsvpcLwyvJaOjwWxiI8nttOmTXNQvtKuy6u5lSCw8dNUZ6x866LpFkF+6xqvcoxeSLuZZwEiu
Txm39oYGinXRuzSRJtanYkKARNAvFSIJCeAbp813r9Fus+4D7kj2hNyVGPvCIbvQjs9GrcGwYl4P
XIyz3N42uVV99I4o1e2UZN7+Fa1MyHkjD/MA8TM5Ft4kYY2M7aJAk+T0h0yySSNkMunvZDDZ3lWt
V18y7Vb9ux5ViNSmvj3I2lzd3NBWH572LvlxsR5iH4EsHHxyuGIFJYO/rnbJt8KY/Z6oD1JRmvot
qd5PMa1ibeWAJ9/93thMgCKyJN6ppH4lt7vm371iuux09UZbPsQ9/pV6njaGY3/Ng0M/F8S7TnkW
TESRk2IJrSAN59uGnsL1k3H1QNUe/i6zU99+kvqo1EWbngQSjgA8FoNnNRtzcndeMdKD/CEbXI6R
ellshpbThRRf5Rcr7CN/9SFvXfPELQmrpPdIu0NhisszkvqY4f5600CJ3Nt0FiHflYn3WyPrLLpW
5N2FjRXEMxPiqeZ87/jok+OWa5aBI3NZ4KYzjQKNMV/nRnMPupIyHrkYySsggIgSU3YLNZ6jgyPp
4XmM7K2kKOBcwiPnL571KfFzwZFGUgBy3NlAdLKfiSFTnc3aEyFUBNMlp+l6mV9p+3stnF8rJ8fy
Dh5D9PGevI46gYLhkkTyeo5vb2Pf+vCa9nswI7hmi2s52hMGbBpKXrNZHOWQ4EHqQDLkjzoODw2U
0YVzP36X7fQWT9PBr3kKgzorOBY30j5UFgAkizfotQYFNeZQNQOlJ42et7A80rROBT+r62Oj2We9
OSwOCkXYTgnTms696zKEtaPDFFpvEuFLRcbIqPFK+79P+gXn5UsO2bgaOhLd4g/4VYRMbD+xMMdp
RWtACnCb9cllBsegRIqrKRG4Roq5BZzfxmtr2xouZhhq0zfhpEt3spqlKiADJLEEhJBRmH9JYXA2
+3ffPK4LKbo1S51mP21f5WxcxTxGNYcXrsVohdbyLqtm1MP3fPwtKMoHdL17P1nNtRRzwmj8tKbh
aOZb8WGCGhD0gHhw+Tf7NHlW3QuUmzQ3ljvx4GhzBnj0oDW6g1u+SSgub5VdKfMb5t6TFltroshQ
4zcYZC+asDyYuXXS5wsZR4nW5bS09CFZgFcp1rjw/qx+H4wmbqx5nskOrNghMQ9Iw1wuefpU1nRL
zpyRiWFCTAkM4fe0hmkXYrghA19fWFwfZrxv+TvZ32pKorlCbzfRrpIOWlN+J9HfanKmiUwGMqvE
Q/KZ8jGKw98U/jM6q+AltZe+fpdTmF7xMcTzarSxs+JjtSRQtf1imxYtuVKT6UFc7F/XdXw6eywa
W2BV5lbWZ5GH0nTlSUcSTQL59ZeybOY4f4BjEqaz/keiHzke2T4KarHyKGMuK1AGeUk+NcN8lcK0
YCKkNBamKEz4L71zFcXO2c/d4291jxyXFI0qF9o/DaZl58uurb3jZuuaWiv2AGik1FqGzXZs6ps1
apDlL0Gw9VhDFKvpb1LhEoCSBKFZ1X0MH3J44gTwybFsnfQmI+WcXk5G86QLj6iMZCVDg2gKmOjh
QcZPTrPreKEJ8hVtu8JCqRtdB3EfcsyaTfWU57fy8LKXBqolpdHu5ly7nqvkPILDRxr8QZyAOIO2
fNPV7oAU6Hk9kdnms69C7iURJltHF+srATcwtF0Ox4hF0N0QPku4KgMpQBQ7Gz9HMKtURyVfWI8h
ieNnpcAoE2UfJaG/mvjZnf848UHb/OVe/nI18l0q/BPNzUpzO7Xz3UzMX3fmWa7TF+kpgY7d/5Kf
5NbaNn0lASdxfajFpKzI3TO0cWFeLDC5GsYDbEiken5txzRH+37u4MvnYSSKi+vq3bBvBCaWSclF
XK4suSbO9n5mX8tZB2lcMq+SoEu7N0OkS3536wpzkTVBnG7CV9FF2YscNmUrSKCmZMmJk68EeRLX
SjVUCsQGhmfwAN2w0qSsXLm32J/T4qAwxpM7LUyRvkj7Ea6mwwmMmFR5/3aAuZoEMRT7up3frVUP
SUdLpcOjRSxebYQUaqy4+DNkj+K8dE53YrhQSdzpC9h0OHouxGpJVWZRtDuISa67argc++gJUQ94
0PwV6GQZWSAnMs+qnyGsvhAcRzu5+zpC7mSi3l0LAiBDuBjJVBl9WWIyKaiyw+PHWmKPyaMXU/pJ
ok42rVjkXzAAdFJJZd2vpy2xVxMEpZmiXWrtbzCTZQYBvbltFO1K1pfYVYFeFQVsFHoevuuRvl+T
Rgyq3bT3WjhemZX9Wb5JGuRfT1EoRd4WIZp2JPmXrryC/RTNHdIimHKho7FQ7IRueldy9pA0omQ2
JfEp2T6tU99LSDbPkLfAxfDamugJYO908zjbIyPvrICwUUKqXHn2KvdSzdv7dX0Scon8B3yBT3SK
vo49xNckICW2K1RvF3blerCTIesg3rjI2TuJMa7xm8RsMmCeuh9Ic8l/5d9qBdJOh+lQf26IItLM
/JMUcOZiIiyFTCYZIvo1ouoKQI7LCXUd7f9D1Hltt6psW/SLaI0CivCqnCVbzi+0FWygyDl8/e1o
nXPPw2ZLspctC6iaYcw+5n+aqeCP+zXHgfObe4iEJvM6VpsWoH9uf1hR+NLQHa2b14fSb5bKyQmb
8Gj7SDF5lxEneS4aB1b+msasM/OOX6YF/PL9/CvSebGa96OGwO9jTr7nMxeSQzG2d/fCr0n8y2Oj
OZdlfCsKjRmVe3gUpriP0EGTasH+S/qr4eK3Z2W7WeAwyzHmoPGh1vDhtcTTkwFia2E1p8733mZd
1fx98+ZuJl/4b74/6gi8lHA1x0lxnNs3tVkvsbu5pLWPAKBFfOCVYDT0lYehPbHlv/aH5Vh4Anj3
oZl+Zn3w5Bm/fKXuEZhoQfTaevh0zF5FvKFZAKbaDOghrSdUq/yS/79VyxzwxYAwxsqvVQKonzdn
e3QwSNzn0wCKioz1keHOd8p8x7gtqHMKIfOGEOry0/SuvmW+m0XKul7u5qVmbrXMm8T8MUcddJGp
WM+yxVnw5xYucwrhZj65uhkcUhMnW77XMC0Evd6f+f94XwI3i9d5PP2d1ySKdBNd8ILKQ2/CauDe
mTen+UfMOkLDyy+Q5pb/VZv1LpPGIK3C6Z8auqO/bAGTzFT97TXDr9Sz/vbTFeDR+/z3ziuc7S5H
X/+Yd4VZPWY27lJlLRMpyLIQtNT4HxkINOaoVYr+JR5eH6H+f8/nY8fw+cYYMrzdx+si09fzCZ8V
G/MGMn/gHYawVQIRbBZEPTYcOk1rQ0bHeSGdr4WsWcPU+T2foVlLPP/0iDdowdiGI4uzTwkCGkky
QfLcXqMBFXnWx9yqnBfRGQMN2ZOCflNWL3Nfbi6tK0P8Yij1TZWHuZ85d1gtam3WGP1uc7kWhrNP
BjiO1O/TvIPY1/3MHQwAD5u+QMpKBW/uD87BndkD9nPj89zENv3ic/55jRatnMo+BoPznvtvc+Mj
8ElEyUrENKz7aDx6lBGDsvuxhuRDlbQUQAfN+c38vgODJYyeioCQ6076JulDfMD+NYZt8mUEeL+L
bjM3uBhSJmhw8YNm8mUWGcx9ovn/uePuxhCHmcx8CB1USo4dVGhCnRZSlfkibISUep1B/EkrDGPq
5GZazJ7ntBg+xkx/qsuo/wltsJymgXixgW0+ZJ17x7BabaTZZ6eBoa+jl4FwQ3IButjF9TLz/O43
QIP145/X03huUQx8Dq02QXWPfayATXtrZY32gPBeGJkN4ACG6RvOMshY4Mn+TLsGwNJPpFvfygi6
t6wDuum7bXYxutjeA0PTtqNnGrcphb4el9bwybJ+Kec37NKGkWWOQYVO/tCJBL/0jpi3xFfnKFQY
nqTADQNnA/2uw5nBO8JO/9hc6o9/Tgf8VmZN+lnjzgbQWqtvwGrSHWOQ4z4Y+v5iJ5q5yoeXUoI8
gKnhLBAtYBuSKiir2bMUzLOKMAdbDimPucENZbwZwBjcmwI6a5z02SLrceLRKlN7qyZvU8Z4Z5TN
eDKQOLZah0VT0+jbChkx0pafqh3ilVPDrcMeCXPwOF1ORtyvnDGiupDt7RKLcqd6EdQyBi19jYLa
AcXTgs/DeCLzfmeVzrY+eX/CNIpWtHgr1a/yGt+bzOQDkKJ+9UXy2mn9sUYFrJrwE0LQm19o35YE
MRQFzaEbxtuAv8WiStsVAt9NK/nLNbAKvCEQoK0u114ui8VIjxMnBpx9wgLHM92rV7CAgli2+6gY
CSdV/yzIg/yJOLmE6wLiB4IwNtq/qzq9DW52jUvx0XQGvmZWvnKg2hYmypWUIegFTsCYEOTxtRbq
FVNiOtVcGnHm7mC0UlTKwgWunSEfV3sruaGZaWgX33bupUDHjH5ZpsET/jcAqfqn1sCEy8sBAFrA
/oPec/cCLM9iaN16MVpOOw+SM5dRhs2qc+GSVb+myXIWwq8yEEAIUfR+5kKOB7gNV1Jq8h6AYAwt
35vQPQ1ltatc6zIJysYIBEFr6Qur07RdGk7TanI3WZregjDb+Riw0BcFsRedacD1S70vgbs2kI9j
ykuKWSj6fkOGQV/23VdttnS74UpD9w3X54Bhuh1Dym8mpYmtN9M2fUe8CTtBYJjCLYRPIIAygjF9
bVEMJ4H9aXbEoW5ZbfnoNwGeSqvRH8UyKXdlyg9kmFVtC85q2k6/YUznCwSx+0ELfje09PmejmqA
r4hVUsgPoOKIfcBrGNnNHD5Sa2tYVGGaKYvXthFuXZ/BdEhnGZpSQqGyv9tTdKRU+ycI+vogjIsK
NKwNHXtD0i6BPKZc5CW8A4bFjbXlDbeynDwME+g7TO0ZEGC4bDwjXAnmAagx7WoJlRmowNXotG8j
8xilq4z1JJ/LTEf9GtnBqoq0HytsfrslLIqC0frHQSZqVwP6mVibKs+pV/pSSFMt42r+edxiaQlF
qyyYOtfzAEUAQCpNBV+92RwMA+OvBpfYqpkgYWcSyacaN7Hw+ByxGB/DEDsr68+qjVkd+mECCIvN
8nKQzZpOYsOfUDurwNGpBTMtnlrTS6E7KduxMVJSM8pd2/Xn3BtnscQIa7Z9C6S4CUt7j33jWZcR
bl/TB7ZFqMfhto1MjGgRvkFAiLNlZFSAd+vSXtgySICahuYqjDMwcvkEFBJkM86DU8ZTEMPQgVgE
sB53uoTGS4Y1+CQhoeqOvBYKezu8mfJlQLDp6N1bLwHWyam2dqXNJGdVxtsCjtwqya5N6u5wzcZH
ZIowJqBlYmW4vlVWlG9yplqYBA1WJbSXK5d1N+GkVQDzqtAZbbDmu499eFGG+ZXEWBPKON9kWsXg
GhM1jlH4e8wSoI+2vBtNg0IHO1/Gvj5z/ba6m+KINb0w9WifoOh/INiZVpGQR8/1+8Vg29PCKaE6
W7WLGrTuF46Efa5b9dJyk6+mEN1ucFPobi2IuvBXZjTcAXkGCNHwNsAM6OzrG1fv17pEgaMYJLhO
8OS2AoPLOVosa+82IL4BdsF0bG6c3EIcE1BhCWVqGcFCdSg2xfiHgO+ibrcIIKoyqqA2zcQyWXRi
H6Z2v6j5OBdWiF4pU/uu9Fcht9bC7C5D4H4x2TgsR9PkzNrNwnJGtZVYXSxzn+6KMklPsl3kGcz3
hbQJnXqpJAtNZLFGo+AFTOe/TZabr9zRvjjOUFKWd6+SCzbuOnvjyOI3dfiPvn3ppo6FFwuHXSr0
T+Yee8YboBwI9+7APaJ2gclZil2b5/Bxxmn/3KSp3JFppk6oL5tJqcWYAvbxuqXGVDZCLWi34BBt
7Arqcqlb7jIMuWP6YBY2GoOzEZmtLT1FZAEh5OxkXrSqi3iTMAwM1BwrqKq7aWoGAfrzbwzdnZlX
LyXQr0XNRDSTUBmWUnBoPZ9zrYGWHHDJW04RdOFM9tZWCq4VYg227lwdwPKz0JucF0092w62Oppg
VTdz/m5vzFc6GyGbRXpo6vonbPGPsUp8eBqb5Be3PGdV1NapphixRI+zp+qZLPgLMi7WqVv4mbzC
nulXtROib4M+nWqLqdJ/13WtL72qwfWug0LG1uTNCkpbKBdnUv1szqkgwtJ4yMOlGCb0ZKa+qZvo
rk9+vKrI5/kj+3mjISpDZrUULcbNhQ/SvH/RJPTDsufGp+pCIhRNYJnVWrXmbRZKooZbC6HO3dh+
QXwC1yRQV8RJttSjJFkkkiDdS6IfnIH2mSyahcKZx49ThMl+Hy/TcY50LJyoyyjZEMlrywbhbF2z
T1oMNUwdMlDNfxqSEVKiDuF55h4YMWOlEWscRegkrd6p+Q47BVhiUdyqKel2EAM9pqifeS+3MuhK
aGbEKC67fG40V+JnYEGOywhl81zSzUwwD2PioDqVLZDLvPCyjen9bjqc2jNRYMBgrCA8A5X2UkKg
/LMzHR/lElrXNpb0F8J14mG6S53gULQfcQRkxCnIlUAoLMapXEtZFyev3DlaYay1LOMeGeTNxcdz
nzMir9r0UnfuT1lXPz5JAA0rde4RrC3yjIPnR79IkGga1/1KtcTWjMhRUtXqihpqsw52MmNuDhUv
UXcIsHIw9De3kFR0wwZgJKt3XZRQ6sVp1HSaz6462FF19RleWcZtdzda/RsjhfU4lmrRRhyocR+K
QQC1lBZ3AZOMZpER1rgxvi91gbVPI9acH0iKVf3uF/6CqZKnuiOWkinut6J2/47PvdLvePtA72S8
p7KLfGUExhF/l7autrLx8DTFJirPu54xhYEz4Bi7ouEWCvFouTr2kCyZdEbD0GNIE0Sse3Ls34vR
PCSpd/Ja7vnMBH6akRQsugKAamGVt7RHMhO3aboMBBO9lSsuuaPvazdNz0HreWvXOGB62NIZu6YW
BneCNlkYTCiHu2rZ9jXGOsWtEJF3rrV4g6J1GRhqrzpY7S4wIpGRmAQTWWLmblvbxHzoL5PUAHOg
nG80qW38Kbe2ysivbUqbZohNIMQBiNuipPIutHPHyyDSq+EsymGTiJkE0FnRVrkVBVZhcjd3k1pl
Xrxn7JJlto0OynSKXc7UV1JQbFUUDUuhV2tp0KQyjEMastkF5SWdou8xhEs5NEAWnIZ7mVvhq8Mo
dtW3mn6yq7aHdktsPISyhoTc9p/OAMqg0cLv2M9fcORJ3sHHVwjdq+GUzofH09pxY4KE/CVMJY1d
lZoHV8OZMJt0ijxjt9W1AuiWMoFje6X95FW2vszAHWzDwbCfHq/hm/ANeoDWrR1bSCrDDKW37RRH
F+uzYlFaI9uXwtTIphNSR4aFrYpzzYQdLJsBgaavF/bV1P2VqtQ+03rY/PMhTzp+TEmfbIxPM6CV
fnPwnwNspvhoI20WpvaeMH7pV8aHsLgIZKCFIFR4GpYx1oEWVgm1ymsaYq35mvGJtcXofzBpEG20
SGVLX8MAqo8Z9EZl2R0Hx+iOj0dOqbk4o7RBsfa6Hv44HrH7uM2Q0Hv9nvzGOAncd1BR8ihuJ23j
Er6tBGKKKQ/kxpQ4vFLQPNS+Ob15ox3uNAD7WwSc5nswmJvULQWcZoBSAMmHG17nCljytLH01F9N
7MxvON6C8sI+8DtCYqY542J0svzqVzQdzXRbqsF+HrwS5bxoxU526TVqXbXms1L7QpPNWRVWvOnb
wF8Ulfz04PteKqF7cOKna12WzQrbDnGZLBPL6r5Md5TplpURxQRkXGlR3pgnR6XsXO4omdeN9HU4
OPl7nQ5PhGVOUO3csu3YTiXbdDfA/ncHkHWdfh+04dLnrv9URdmtB9B2LzCr0TRXf7Ha4leVWdWT
LlTNZFq2uNp5LcUCStqPGrhTIIv5GP45CdhrzR3xrVTtqkg692B0wMqsakjOY83qaeXPYCisTSwn
sYP95r02bnkKHLPfIaLUsYxMzZUVeNZOs+v8nbkXYO/61QA933uDd6u9a9Ik8l7lf906dPe1numM
ifvTv4NfWecK9G1kwexRgNQmVeXnYH6Wpkm+d0NMTzpBc0sYUq65I/QzmV6KZ0cl3iKXQdFyCm8J
zkZv+AO6cT++q/SrD6gcKKMsTpYZILmS7ZnCxJOeBP25plVMviWyl2j20kRM2PyGXAwLpZ9bQ1q/
qZP60zYT7zjwYV9zNQ5XbGsOei0qpt3leJBVGTF+0YhtGhr1k4J0QWilRztm6brV1NbT2aoxYODm
lOSyxnQuu9461hFpOW/qOYyYUQiD+BfuowwwhZV5Qa6rdtCttf1YZjSao95ewLfVLhWXzVGOOobV
kY1tqyoOubvOczv99pV9ypXZ/O0M+4qOTf8T5+m9AnbLTIj7VuES+ps998vp8+oXi843NeEJWymA
qd5kup9D/504DSUBKmprkrwyWlqDAY0lUr98KmOG7xSvRWXSxijEpyIW7pcho7DnYFTtkzGR3w9W
bX5BJsR0sqnCSxjL/jaUMVlN4xtfCr7joodtScAIXUGzhvDU4Oq5LtK+2YyDb60NU3aHQp/0J70I
8Q+Ed4xzEF7SZD03LVPxG7aM9hbNpE8rWaNWu5etCHdZoHB+SOrePZGxbMdujG6yOpqiMo4ZsrVe
xsNdEV0+uxnRRNKPH7A6mg0t8mqL9VPPX+nWu8EiviQdcC4mJlSHBOfnLWNt+jNofcaJizq4D5Z3
VwqTPlVKcRi9KX+VXu4QPHfe7vG07gefzJLJFhOa0ro2nGAFG0aHSa+K5ijng6Fp9dGIQ9wqoKx7
qYUVSh6JcxIw+FNRSK6npjpLx2wx4+7KfjeNxQvSOFjWsvvMKSKuwkEzZvSnAbEbZx3ptObSNfpg
H3mdew3qsCNJfxqNyH7zqyG4uaV6pSjzNoZReSkdy3+Kk3Q94Pb7GnhAFv1+F7Xe2bZU9GcW3gqA
kG1UzdNrlUMFo61XJj9jGxQ2UzRRLrGOCJm+n4bJ3cY+Y3csQfVTl4T23vHJAHvM6N/l1MtlYLb6
waHE9p5VpPQxbQuWH4LKeMX48GcyDNNPDC+tzIOfCKAlVaQmfmM6Zt2P7lczIITBB+XE5xVfBJ5O
lzLRj1iSaBD48HZushSPXhOnAshIRyqTFiMyQjuaWcHYYGS+5EJ7Be5NcufhxG5M5Cu6rnfnbFCb
YUamx6Xb3fohOGj1OEEcx1fMiQBCN07N8hSI5zwK7avFmn6lIy2v+KyV6zZoziF9gTxHkFBl5qs5
3QSi92dZTx3xkWOvDTzz1sy2T8yfwVXUvVRgsJg4a84KrqZa6zxL5hLwKQ2fMNI7RJNhwLoSEP2j
YXpJAklkFxSXwPWms2DvOGHzgyOi3ifPMc2OagzTo9nTeRuBlO/93F9peWIt/BFtqG6B2iim7Pi/
A6Z82dFQFRZXacEFXZX52Sux9QGTEW9r8OiEVQ03iEAA7JDHW9gBDQtnqkih8uQ1HjR9pZXhtZ7j
PskgKUQOnBTqhNw5y24SWOLsP1lsZODh+ECw15ATX/JYXxCn29cxqPWnblQHBF35YewmefKGdTf/
YifKCxqXPMLqPj8bCIj2deJvA6sJjkwiaQeBXPDfo8dreYDPTBxjpfv4wjR/VYdrgCiy+DTw7dvk
OrZKHXjqc6Tpsj0YtS2WQ88a1xYD2db8lUmzFr3r6YfccWqxz+BPIeOaojV9SXXyNRvjj6aiJlpN
6uJRWHKjCoxVefHqoPrQK5XsYlfqa92EXcuJGXdeZ1IBDGbXorGnHF1E49WnLmkvNAnPzDKaY2xp
d2jiTDjZSbM1CjTbmsipauTNifJzfcIcgEctkWcHlH3V2Y57fByAR6NcNOJkacjSfQJIS8hc+tpG
JprzpM+vNXp3tylEJGyr+9Ly3GtlJ3ie+rN5KR5aN6Hli5LS4dXTlw56ypNXeVczjsRmGAnLgliP
n9KwjE52mN0qK4+fmjJaJWTp106l20y5B7uashMWqf16CPEe00aGIRmcHTZlo5ECZB4xcteRuQOS
X2d6Xp1T7G7YbFmKaN1iIQRbq1gmXvkrGc3gs8woyjsBfpyRBKdN23ORkPpySTKtOuW2c/Ch7R4M
q/5Ocw2dUuiXtAdMzz8P43LIZHnBEoZ8IcL4sK31kJEwzmFmFPtej+VfWVAXUF7e3CwQVZqAmlLb
YbdXMWauWsbMPHTT6Bg501PLFDFDzQHebgYEDIuS8zFwjeDcRyFwIoqr666vvMMo3Wmb6LCzZO2O
i9akH4XtmAfDyDVhBAgfNJhct6FEDCS6cTcNVBgis9nVFNO3Isgq9NVJfBISO6TcDC++WRS7uI6o
IQtnP1UQAVprfHZNegZ2DZ0M7dmbJp2r7ceIiq0OzmzcP5u6OLVeYhPTUNbsQJVu7cb8aY1hD9k5
2Qru6wVCk+SaSOej5wrAflZTw8Eh9luYY2juSp98jSDoaD7wrc0t8EPIp7GLjUtoitVk4G9hAfaK
2mj8SBO2mhQrlz3XxAIRoHy1dWfn41O4qidZbircEAxyWF/DEgFimNGkPlbzQXYt7TK7so2PmyRG
N6TqZ8+ttVOFVJwKR9a8eiquwdoVw/F/B6I4RM2uFqwrDIpwMLfaU5pX3enxyOoZrAhtMFoe7xCQ
cTRVF425lb6yOSvwdx0q+9fctNEoRd0uxCkTQCSdkM4Ex9f7srr0Fp7d6CnfiXPufmihRtbY+fLS
NzbCnxKWGJpiS5t4YCXyULs8DtzyR9eyfGjJvNRR8DoMkfHcRkN6Y7k5+XHoHfXaTFd+JBpg8sMv
z4n6HVyXYoENRr/F6i05hX601TSv2lI50P/x6eGavncK+KBeJD1GLFI9y4C+g9cqbGQNh7lIm5GQ
MqVX2OojlNE2HO9T25zkUHwbZi+udriy+7FYWxRjbpUDeT9J5Cl1Uv+ikTKECutnIqBl2YuQ6zvC
mWW+TRthUQMEG7DJ0waUhVLaDjuG71bXC+ok7i0IXBsww59KK7yjTIqOelx49Cm4XvVc41KKxu8q
aN/q0GlfB4+/NOD8vWV06xadnVA+EvEFy7P40pMjE8923bl09roIvoEpAhWGr840sOD8wPutzuRl
Beq0sN1m8DKOjW+KhRsynBHb4IVSog/SdQ51jiQhHPGVxiCvj0P7g0JjziSx5W8liu62yPpd6FBR
xe0lWeYGKozC8H8c1zxYJl0AAuX3+UGgaxhDJ+lIZpnHI9Pm4B3TETilGGq2j5QwMwwu0RjSw0+M
/N8jMWsScjPzMfEYwWmrQGLeOYhpWc4XHislNQmvujyePQ51VDtbVMAjJaUkuP3vCwWRzUJ0UbMr
3SZaxz6eO6MUxj2shpU9mN7t8czMm2alF028fTz1sHw4FaP+F36r/6RH5jwmD9cKxGDsR8VHYgcG
d8Lg41jL0yJkaEnry5uo7fzMZMSlT9Wb8kT/p+rbT9ma/kudy2GrqdLcUUgJ72zryHHKItiOAWUL
2gqFNeJ2nMXtLZx646tzyG9sz1i7pm2cuqLLL6HIucS0OD15U2ZtwD6q0SFNLKRzwcoSe4qoDi5q
wJFyiFm6LTBgeIYhMQdXwihpSrBV2ewrY0c82wmGYmb7EmqhcmGY4XAMsnDTNpZ+0qi5U+ms2Rnl
mL/FNm6UDO9jRN6Inb8bNW3cos7/TuJ8okAeustHfg/tO34JkB/lXnsQ0Ui0yt6W7qaeSZ9+8m+S
VgbFJwCR/SSO4ewDDSMMk5459BoGC5+UOf56PHq8NnXFwQ/Q2CkztjdhSXPJVuCtRZCzpk9HLC+U
scCB6uZ1xEAaVtrXkL2BS8YdtnTdVFKN/S6ZTO/ix7l5l6iJpjSsbrTBjHsP3xu35MwBla4Nt6CM
jGCpGnidSZpPp9EeYOA6TrRO59ncsHOIGecvWKblbTphfPq60x08JpkO2nx4PH08SvIeQT2J37Ka
pHkZWGFOnOklAfLeSSf7AIIEMf2MjH88CkZKbkVr0QbmpSigwk07Vd9gb16cqB2b+5QsL++Pwr3E
U1BfEXnU18ejMez0XddadLTKpT8q+5hZSpxTL0Z6K+G/Us9LYhrAfvecF3BCFaWuBaTq7nlQ6cX2
XfuKNRXEGxpoOcOxtE2cdaLy6Vp6WHb2pQ5FfAjPtE+x6UuPnPV024XMRxiIx15dQSl1atVzgFMI
jHlAi6YooluY4oXlajoDltE44HeDI3xX9djMYQf90kEPZQcgZLEMrAnbujs3cWRcXPz7Mp3RCSMt
72o+EDtCGkPPQD4WA9zWvZUomYAfzJHZhda4KqhipxKpHgQEFka7qVbSNdqvCr8BlH8VgLJooP2v
uvDMKJO2he5grDqrdF85t81W5Emyhk7qog6oHMT32rR+fDUWAGIzqroreyy3gTCqD0UhB1cHLbo4
jRhf/Q7osJZXH6Dok0PvIN1jwhBPSOvmVKJ68oiPCX0o+iTEgnYbbaxWZ3bayp2zm3cZVarXEUuq
VV9NxWm297zGYi4iZ5X1mQf5mooeBaWE3TZryudYmeGxsKqfKon/UGasnimY4387DMW1EKa5zPWW
0WR2/KtK0dlQxVDAgjxvW/Qj+mosqHpbMVA1Bt66ZZbmDYcY8ONBrVBllc5bUt1dkezNsUr/GIrJ
vaKNKR6N8R+G1Bn+Gip591Iz2LdjhqMjZ3LZmX61xghBaxYllVidTtwQQ36d4oE8wB8OdRz8JwBJ
5lCkLvMRwhMuGdpzAAKEAe+xufh6N34hIKHjPZ7izqJKPuOAE5b/lTQcB8/7aLxMvTleCkPekoiu
OOq3c2TKcNtNfIOetPY2ZzRnYRfF+CHI8hC8RtXKtnAk7Ixef1OB2FRp4j3LAXpfbGKRoFBnvJik
VkZTDtvU6GhcB2mJNX0deNQ2cnsFf5UR/6r0d45Qv4PMgmo8ufHn5DNSDnkeK88wI1p1qxctC99T
R4yE/V25C3p33JDsmpd/j6yOwNA3Lrw/rvhaau9VEg2rqQj6Pb4S2rtXMNBhu/7zGKBGQY2UHZoJ
8SSWzqfOLsPnsizsmys+4t4Inx+vZO4XyllxqgpG9vy0uGEJkDOf7+S3zvVoZkeauXl8IWwsGEl+
k+BRpoIn/xB2QQxSX+cKqdOS4n11TLAgPfeNNTypCbc7iYx379CsfGIWgBurm3wqZV67bJA7/RmN
Yx8VHkLdMNo3ekvSbwdYNTgTcyAujE69sq7w7Kunroq+KGpkC0ej7F0OJCR1hXWrHmTla6rtZdSO
x8KOdnXGDBrFZ8wrL03tlccKhdg65iS9Df0rqqunyM2mb5wc1/iQQVSokd5OYW2csVc2zr5lGYsc
z/uNsmF4+PiyaJ7cdiauZ1mVe6vJVuObFfkvea8719owhjdcwJAJifwFuAOqeM3al230k8sw/hJp
Nl9W9MC7lG63QSUuZYpll9p6yJr2Sbv7bNelfEIAROAUGN9BEje71k/GTahDaNNR4dCgIchCj+gs
alHq1iKlTG6OH8WbaS8V9HC2qsI99Un84fkyeDKQYdatqO9NDsu8DDVnbzjTy2AL8wJ2BhcsxYg7
9gPGCoW/BczZpgZesT3J0Kw2vsnTx2uPQwupaKNNDsbyfrcsjMnzVpns2u3gVMnGGwhske5kx0eN
OBEuOgClys3cx6GpMz3RD4kP7bTrlPxoRzp2LRIHFDue2g2DTREm3+uF5b+WkWs+KVAYVWG8+JPR
P8dW8FO5BlOSLpYUub2e/yst4ZyhCYV3bpJo41qttno8rQZDrdq0DzbEWeKaocpSOQ2M1odi+ji4
98GssLNQIeYYsbTutGCadSl1THYmiYZmnBgzmmj469R/Cgw2KwCJCyyrs01iERLlVNIXZtQv9I7p
MJc1fIMrbX7pA8g/pkIeOTBk2mtnD9MWIGf4Elpuah5Hpd2baYmFVXb1KgK2mIQCm3Mfo09IF04M
hMnwB3+Nop/Px9Hye1S3zrr2CDU7oLF3OEMuRWsvvnfSyi9e27zXxm9dt3tsMBrvpNOv2pNDYSiZ
JiijvVDuNDi6S24s6wzU6ggAtCZV+W+w4BBLnRG0JRmpt5Z8d3mNd/cYNvsuNtH3kax9jaP1bDVz
P9CUyHIrnHVay6UeTEH0msf1up2d2WzY40CKHQxaRrrvWqifdL1BA5CVz8Z8cBV4IAadky2bzDzb
2linrFX+jkFVnNYHks8+DB0Gr3xzV7u7Vg1oCL2ofyLScklAhPM8jsbNKz3vUFDCATGQpz4V/nYA
lVPgBjx/5fFa31eLSAJGT8fQvzwOkUUznAUDABO1olZe/nfolWKRGAhRy2qV2CLfy35kvG/C19tP
m1fmnMWZVZ3ceX5dlfSrUlWIf99WYldtW2X4Zhl5ci4M5f7n2xpssYU0okOiyWEX6G65QndABcV0
+n2Lmua57XBqaEsG+udng98YzzFcuVVZ4NBcP75jPuQhpLgAEO/EJNS61PXhMLo//8Lff8dUMYuH
ODegMvMZF4nF32x/oojWz5nMxVkq6rg6kgVGUMMt65P7ltod2brOH5ZkOaRIIIrIAOTWhLKxaKxr
6dvuR5ZF/t4s6gkvVJ52Tky0T+570cLSuGuYXDsWk4kCq+Oti6udSC1/F6DD3RaaK28h52sZFnRh
07G4InQZfyY3Wumlm/wZXPN1ktjMNX17hLJkvg4TmsK6yFqyyc58xZLYXOj/R9R5LcmptFH2iYgA
Eki4xZQ37VvdN4TUR8J7k8DTz6p/JmJuThwXUqsKMj+z9t6rzT9WJl6Tnf3//qthkH2cLc3fWK/N
S+I19aUV0f/+YekW80IWrzX5kHxcpaWZ7oTSHxsuCwvAjAiBrImJ5kv7iOKee4REqyN5Vv9/bhMz
NS0yj3bObJuonzjJ6mky7tvmfbTcS6ektY27xG3y/r+/24aTXg/x7X//potZEmKofTFxpLq2ttvt
Vs5KUgFn57oYsjxS6z+RulNceauLa/e/v1iud04N9Fz86z7GbqhRk3lVdQQbTq6R07oRYlj3HA+m
zY4TxzIEgagz52K7l9KYDg76t2hwrDMFUhqouZv2Laf7q1ZmHc+F+dLXC751ooBCdLWIQM529nq4
hhqQWDa3HmVtFNOwk1A5IYsa9VAXBaoz5PiAbDFRE/yFUMlf2FZTbQ9CC/K57XY6CqPLai6HRkfw
u7wSLiWCcsSHgYp5vS/Jps7zUF0kmRznJqN1MmhLhV6HZUyDZRmPlqoiVl5j7pEaRfa85ct06lmX
tfkw3RUl0lqYnLvEl2i2oYXepNlRWTFf1cre2ytJC++5qbGbhkdjNTrUjK15WWejukOZGBd9tHFw
7jScPoBw3FfnkURgX0U5Dk88s682jcWRnTJ6jPJfjk+epsqbSVLPNUv62zqwPElSrA1W749O4sLu
kRiyg1TPnraJKMyVFbNu95+Stus49gjCZuCUmVXih+eOZZTq/ES51u9Uj1WfRXxMsMXEqldweadm
lvYLi89jZoE7KMn2qqlepJTq3atep9p4VIMZjLHx1LduiQo5TimHpxcdI1WcsyzcpBL1JQxqG9Xr
K3eLUe6mCr94vfKaHS7IMU4C0n6GbadxpuEtygRR5lKxxLGzPnJXIwvN/DHgotgpTfXEVv2zMren
YqPnbxeGHuC5fr1mI+wz4dN4uORBZllEvrfkWiw1RezK/5XkdMCWNXQ+JoJj2OUV7oWElyftGxGf
/YXQ57DzNHXyMDjyS3r3HUnoD8gMj74BGMKDxpGDhQon127dJMeglTptaKLebEvb99X4PIzF2VXW
BeMLtVsx/tLHeQBbTX7V5HIGa02zSkwuhWNNiUOY+Fbk93p5mRkuAd60BsSSswGGJO9Wqd5ZzGdH
DJK/6asSpyl31cAX3CfMsEmuydBK1SooMhBCQsIwsd5wGPmdd5X6skBSvTkzWJ/wrfUrTF8qmEHp
ZFSFvVbhbAZpZE0NgemO5UuB/D+2oOsMrX0ZKsF55PRRaRe/mfiw4xhfW9wSAkU1Ga5p0oZe5bQY
tBlXpNhuMGB55MtYIdTuX/FjMsNGBzOChuckWFA8WKXYb2YCiZ4+RnvulrGsywFu8POuOZmCkncd
iMcl9XkkwBcXOFF3n8QZ2Qw5oXaxu9+xIL+OZHtQrYCikTOx61ZvBE/P3wybtwjx0dEoRMGkZWOK
09vnVv1m3sfvZWXL3SbILQeO4MSv9ia0RUBKoQl9Zv5WsLiRTFzmjZ31+JDeTHYUBIEwF1Zi8Q2X
rfYWs8UaJ+ObuBwVsIA7Cshawmal3LEcjMZ6PGTa7zidLwDL+cm2TlPKeKjbLfxKvvRUe8inlGAX
8VduZHc3WpOyc/b7iYJ9lIIk6diRwdxXOaBaS+M+U3ZBKN1mbXxfl9qJBlYN/tqOTZBbGXLMGI11
jNUeC/CP1iyHo+nZr7Js32FFn8kJoglMp3ByMT3y2oP1+C0cut5mBRkuCdrg+x5ykL6vwXTUOWeN
Q9PO/9TP5j6LfVmBKDIspHMNMml8DoqXtkaKs4IMhlLQPRqx+U6s07DXXDKTpflFuWPs25vMOms/
OFRbebqDkwB+0dqRLHo5hkScHepK9YGxcQnWJVw/2X6sTTibkywJqqJ6uHB7fNzYCysGhCEnxez/
S4zJ3HllX5Ja0e5tlf3p4u7I1uu0ttph6ge0j3F3awekDlLnmEOWCOQ8XKCOd2JJzP2ydvccwaSv
W3Z6KfPxJBoPSDAbWagBEENLPGqA5Dk3LWsP82M4Q7u3jMzxh2rMj1Lw2M+5tW9Ez8IKLTZY9djG
67mD7vINXcK26moXWwty8lFci0yAu7r6u9X/GqsO67LCZg0ydzeAMzaKC4vIfEtCXSZ3wcachE5x
qnkwZjGvyCQKbjI5SxZhIKw90qwa1GTX98TH8+PWjedxBEHWqzgjiKG9JsLbLVtmBFNX/CrmAe2d
BQeXdfMx4SmcoJmJtihx/9+ql37VvlvLuerF6lzdAfqvYfnkK1u9oXcY9+n8hw5kOAzV1hDpXWfP
JbtOPMEZgnLjdBYmjUPc7TxjPpPHc6wpFgEh+MGFaelwEZyk9GWsWFj0Wf/1Ndtjb0YDvCIb2UyH
j9csusPctjcNWjWAc09C4N/fhrVGxCK/mLJ5T0hPPHWuc+mH/sqe72qx2Toai/Hl9IJoBmrpsWY5
sFb1ZeC0z+MEtx32qPMIjluODu4PyWLvZojl0MtVEpLvQtLe7957STqimukHCFmqHG23etpbbLcw
h96BnK+CdzEZjmWG73il8GyllI7lxmxDTJ+zgu2UrIJbQca05cC8lqRTd1xR2lawbR+bvcRlq1yH
O3XsfjQbsI2HnH3t+BHAsXzVYJviuD0ThI22BhRTHwfEAePwt7MeZuz9qfaWM2gVOyx8HVq6P7l5
b+kqX7vCGbAvKY4zcj6t2l7TybXJPu2PU5KHLSfv5vhZvz3JBb3T9qJtm4k+ybtujvMvN2OYJRNR
zKjZfdDDCcs90wkYjHxl+Z2WFj5M+kyZ1CWHpvCa0KgZkYHQnu2/68bkspUdYzHDPgjdeSHP76+S
sjkBcz0hkKqiKSahkP850865p9JXvvhimzBNGaevxRKAZZiuJF7t2yJ/N4h+jztOQoD+NooFS6Xc
flsXjP48OYdY8jAM4B3JXa5n8pezcCQ101UXFEt76OoNJpDa0Bu9t6Sa/1OsYXx3/E8bxHrSiDlJ
TPKzGwerpnwjGAn3/LL8yrzhZObM0Mzpw4TE9Jc1fx8GCOmptT4KfLWD5J9rptGK7wx1zSVlfjjX
87Uwx4PwejecTHQjVcHMo6MzwM/yj9b3u1G196ncHplch23Qw2JxfwFqL/5Cdc0iPRjwSWXgVFvX
koq4ST0TmxHmyTqCk0Prcc7VRTfeGvvg9XF2709Jp33NdLSB0cjJz8gjv7fTd6GlkhVYq93stOyP
qo0/uyWRwTj3ZVSaPS2jSFiXLBplTp/CeE2HTAhxrv9v3O+4hXk+tqGVauRKd57w40W7bHrTBPM2
lDtCfcnTzD25H/V4BNlOLnr1YITXJWgX/U62hNVxbb2vk/FPxEwcZPFi2953ZuP4NpTVrSQgk2OK
7AJdntiWN8dq1Puzl2OMkGvj3sqUt1+x/brxtBPpJhgUw87PirEwiVpsWteYDJENPrRxU+tj5qLz
CvXseSUiLjJA6ua01AaJs4353PfJr9ldCD/o2ywExUbjq+cEd08YOya407ZL/2eyHg7GZsJjmJKe
XSx/th4u3x1JEs7p3wy0fWvRv9KOil2SSdLVkKFonbFGKVvpkaFk1E7ek/4IUNMKmnGXeWox2P60
IlTmE7h6DsvA2uSJ3hrG0sVyhfftfMyR5/1iKW/HV4dSRPOVibUS4rfWt5J63+ug2lWOmqTW8H7g
P1kgspeeXwfAhZVt/mt2nBdJomEnSN1sY0YOmQO0Mm5nTXb8FK16AoL8nK2T7vI4i2375QoXPN7O
TjUOeL3bvCi3ONm1hSOHYHJnW9POXsivigt21TCr3M+udeRBffEwAiePgfzRtNwTgeScdAL4Zmsz
di6dDydqd9Z02vRR7/zFRiA0ngBwnJBkqZxxTnHjfJg4yiwtmKsM5BunAFe3D23Z7zPWgqzcfL3a
KoAU58eWOfuU1Djq9fyBvf7OW+JfHYVj7eGH1nCOuMa7E/MoikUGEMfI3lM9Wpvm11q6VzjpqLJd
bCYSMz0lFs1W4gaL1A9K5neSP99Gu1rQFNqfop0Pa2fcUjF+ZrQu3Kn6Yc3HXVnuK638MAxrhIvc
DN9ExtgCuapabIHRJhYtodv4udvSIUBfMZjsd6Q4/Z3d6rSmDG21ZY1WXDCr/l/rJUcnm4tI9Pl9
8cYvvdJLuOI/LMWRMVDwRfAyaO51FP2YRuTug+Guy/tkYkqd+22q9Yc81iJEfIyzEjKuSi9+10Xq
HTEzT4LGWCKxWmSEmiO15eAFuivUg9Z/tEH5l6fHvwnFuS+D5+7rJX1LHHTaDeK+cStDy/wp+44F
4IqrCB9HHQHq+VxGC/rcstTnSMWJOuSneln1cy3qia90BhmiWPFQ4w6u9muVyNXABfdjbGWRscg5
WJBC4sZSf9am9T4kMd7nDIVSF/WOZbxtEtdk2RMN0hf4rVSvWpxQvlb1MYmTi6FvzLcWdodWu+Od
rZlVbzh3keHLyZxGaDG6cfqkAfp0lbmESWsdHWk8L4Z4GgvbfaiI9p6GKqOp3wBvXDRUzVmfG1Yd
6z4pOyakK82frN2XdfP2kLaHLCVpqOezS9zxyS21iybTe4bDrpPEn3QTKMXHB6ePdaPTcmAVKKcz
s2MTVLaXSaRNBGbVBw1qTbU+dAbuAOGY3IyOyD3R9m1EHxx4iwG/4DB+GttdySTpMMYPnZDgHCIK
2XfNPH3LEhxEtukuS9SrQzyOR4NBZjTglx5COnknU69wY6qru0z/GrYmoszQh4NpL8uRfG4nxADj
1DEbfI099wM++mSunbpifmQ9ACkFLGec8xlnnqSNGVWINXAX/Vhx6DObQPHzn1SW69NR/NTdeDQb
cSHGut3K1K96fQRFOTAahW8uGLYaCoEu0edBNtTFmWedwfT7yO9yWrbkqhvYmbhUs9X6SzDiw6mG
i8LEV4vfbP7mhXvI07x7rZWvXC+/zHZ9oX+JBAZk2Lo8JTxcYy2ePYQulBwVDRL7NcMwgTeE/lPG
9hUfwZtuX0v3kJGZRe5LhQ1+ylU0/DOGFQOV4pOrl3NoLC4ZBMAwabt0tnB+x97AGLuQX/GrTX6j
sH9rs/aNhMg3zTTxMnJzcKeJuCGKa+5002AbqtP4Lt7Ry/CfB9lq4wWRlVuPfv1epam3N12XY0SQ
kq3pfkEzC8thcGwZb64nWIuMGGiiDqMY7H2kB6APdr7QCX2X2UM202BGKztFvmVMubxqyFZETkJI
Yq78xsW4MwfRUjWovabPA0okd4Ddpavl4aKgT9u/LvPAQGvcvQk7xXlPMkYpO46xgXVrjQDOMB3r
pjcfSZl/jbr700IXAt+ukbmB2MPKPNWFclE0jAkHqf5UrZHXhctoT2EcuzmSGGzPbG874oK/MQ5B
7L2uP+38YIvG7ddUooTK7FPC0uCMT0I75zPQiKn8afk2Zzi0djKzqOvZphI4Ho4iT0PPxMqUihXB
ub96pnNhv1QFHVMwv3ISEY56EeRi5kwbyU1ddHiwql/Qi5UvRt/LA97gPjxsGnWi+ITTfuNXrv2H
xA7aZGNGXo07tM2v3eR9ph0KNnvSZ3oC5IWFbiW7Qv3NJGsfoBH6JwrQUVlR3iDt+x+3gVS8kQW+
AyiuZuw4Q6bQ66PXKMr0s916O8hzKwkK8U7lZfpeKp/ttEoDz2bQPwDgElq0HuBMoZZMzJUkFZJa
xQ5pvREuZfzhlrRuyIkqmTwDM/4iPZP5n2RuIzmmUtNy/CL+RoN2WVHH+7PMVtTw+pXE73dp55FK
5eGRQAoXbZ0Sr59Dkw18L+ssKHRQr+0xudogaPuecYkmHHr1+bXOWG/irNT5h50SLZo21e1EhgY+
3UipWllSl4591BDl7PIuRpmTjX2U9u5MJ9V+68qco0pVL1YsorQxl2dvM28WBagf35KClSHiL14l
7SuWg9xlg/lhMn2LJMh6rFG90lUTYyxkjyLKCQeud2ve1nBMtbOnL2xaWTAP2TLuk9qmSoRkBUdT
QdngdNI2WeTE5skaDcxfYNhRPiHfFs32ag7zG8UOZw2p7Mx1GAEtTqBZJX1y3w8kB6PTzh2ifsb8
X7cBmHhre2jj9tswRxmWBdie6XafepOfCz6SQJ+SYzvKM6utez2h33IZXpX4l/3vdJgWhzmrbCDD
vZdqKD+Wr2b8J8vSAY6uP3BV6fmQCfZynKoFTOKnjPlcEkAR1pPGEji4WXiKqab30PUOakYm8YRp
AZ4YXvdd2u0eCuJikYs0GoV30lLudlXVtFGEnnCh7TSqwN1QI97Lss+JzVf4aBCcBrENCMyt0R7Z
JfFn0ogIRyKcfd0Wk4dNfOpaufpbB85gvUzo1P0Jfidg4X11+5TZkr1zK6Uwze51kO/Bxw/kGC8r
cy5D8FNlFeNLdc3grK6FRWvbG6iW3EeivWk/d1afR3pzMFrxJ/Hye0sU920wt3OyIXAa+w3ixUNI
NHK6FNrCMjjNnnnMyJ/BrInTYi0w41BMIZ7TqiLDD4LsytlYw85iLzbT7VfbzYLTe93c5cdlGvjb
iIlcdrIbzok4x0ypuVNeQhemvANg4XUu5jrUV7167hS6ay/BToJb/RQPQoX9MNS7ztu2ozml2Vkt
PFj6ZL3VEOmh4BG8pBl93oYmBiF9gC6DNajWvEFyUUFU2kfakXKomesUplgnXIStRT39zyeWOPtC
s+NoLCJzds2d69o/eWPZ9/S7Ewgqh4w6SM5WKCR3cl7nvIAp5LHrObutjv9OtqfdBEER1NzG8KJr
BAThSncx68x4t5DwhzSJ30abi11v5xR0ffLRl2ZQx85AnLuqbgWDm5DlS3kpWpzSSnRKoaajz8KB
2tcfLb1KzP6yZe7TVpcqEE0lj46eUy4yJYhhdUJhOOZH2q8nAKTsj9YaXVAWcDaj7G922UUb8n0B
EuI3Rm37BvB43ai3JGvfEWJURzZrp0bfqqMmKhzB1mgR83vptgZlM8xA3Xxh04AbvMxoeVX9r4Hv
LlPrJV6L5wX7rliEsYatQs6nNNInUdNi/oV37s4bnH92z4xiKaoIhJLqWPtY0OreYD/OW+IdRlUu
B77eIMnt19hMmsDSH6Ym1rfZQ3jzNmBQUs8BkFVy0Ego2tuy3cequ69d9b1ko0HkEkN5mU2I77Lf
MmuzQyLxsViYqEZLtj0hQa3okvPHuT7gA6LxnU9ZHQe2yTBYjXgOZenZUFgMZAgunaEwQTtdnRxt
3ji+VWCpOiWCE+NaPSb+NSkz5O8JHu3Tq/L4g7tjex1zGKrlJWuca6KMHa89nZKSr3mKZ+D4YILK
mFgoPY93QpsIA2FOuJWNR+V0XPU2308bblmirvd6ujzNxRQaVFSqXR02FojAe4S97fLmYc31ADhI
NsydD3AwXkmmukBu9V5qiGjjdc1C4Sy8/q1+Nn4cVhuB7Illg16iFyXZJtJjsdMXtCuJxWfNJuMJ
dUEoFSSgYfB/tvE/rU/bI4GtTwOeOJNHl5w3GqAuGR46TptmvoTaJr4d5f2ArGvs7ZyXNq7/FZ19
UqWtAqtvec1XNMBWs765tph3okLzVONKA93PUiQ+9TKL3+th2c/eiuhiJJfC2u42Ncg5V4zPuM7h
8BYzKOfsaK7GEOD9ZfiG7LixRnUhaPmxeuhP8NW3OqvN3dBMX5mBl+bsWnqEuIU9p9XrfvsAEdsF
bxAU9SGZcgfA7F5ad4dX+3+6yse0h9D0pxW+xHcmzEdaYiZ2mJ5dlGGsFyqKCpelc6co7bUxzDXn
GWP6/wZ3/uYOzTCmTlLmGZw8wqAKy1OG0k2jAXRTEg1ynI9ogK8N7nwoUVhnc2kGeoLSDBdurFK0
hvFejaVP7rGMobLy3YZP0FsAiBxma7DCQdohUga4xJhdtyuG4OV0L4rPCgD1OsXGaYuJHIRgS6I6
12Ggu6hyG+3btNfz4vwQEG1g9YwWe8MyNqpmlt1eT+On2i3yVMyOcTh4D/7UqbXfeoz9iTQ0M8AM
3QtS9252irCndlF+pZn/UpX+ML6YDrZe/QjZgQOUeB3B5D4GHh2P1vjUDTiCjIQ5BtIDUmQcyjWG
kLxH/hjWmaB8V0jKFza3oQTYXmrSiryG9wx90UHEojhgN5uGyWz/sHwZYQblzvKMg/QmpjhmPO/c
iOoO8fnKB80luoVWXn1q2jKHVtOsuxWmCGekQuNosh0vyKqKE1Eio5/sF8NSyQFt9Lyv2pM1JAds
l7CekNWeMeKnZ5YoPqRElYBhVLm2N0cZHI+2vbOd9JvlD2546RWki0n3J/wef+6aXiufx8+2Tr4b
W/uN7EVgRQtTZOt4qeBmhWFY/6R1+NaMWq8inIcmjKWypkv2nVkVwTQW4IxGH3ZSe+Y8vuSoiuHG
vqstxnY/nfBynfZjP/FmaHF7Eg83glw8VdXsBa2y8pvcT0v+Itmb8Mab217xCThYoA4GQ4FxUxdN
4/Ft8GI1V926WmP+VtXMwYuu/xCMU49dXb4qpz4C+rE8/2T0bpyAxzA8mHozXJAycSBkqOetFRrM
xEnHsNDf+8u2fmVxntxrVKW5ISrao4wdFUL40Rn3pOGw4cQEx8dUiSHGY1a+eM8x0tEg6ewhiEar
0aPWbfFBnY9VhY9F1hTfa/FwgtrcoxZ7aahKwqsrBhRGW6+s6YbIIc9pGkwd/WZLf7rwcz70GchL
cXy3DyM0yYgxqTSOmtUhOdIQtfdzDynAQMYaqMWJd6/xNcAzqMrvlVMUkea6Dgbcb9ugnQRKMF/g
FBggQRgiUmH2FqO6g+T0oRLydoJ1Zw+q8NRbwHWzKt9W5rJHd4ZT6sdC+HXP1rFqSXoi2LdTanlW
TNuGoTOPY5rTv2WSo2fEyLbSTp4u31oD5Ie7aDuBPX1uWH5llVMGMXgOUgysHp2RMy+jP6evFZxW
KC/dwePPVv012vJz8ChDC2i1kArqc7Psl1xrzF1l1ByMuZcdjG54nvPFw4BuXbEjok4d478c2eII
Z09B0PNL5/R0hMkqSEAZ6jE+AEZrMRYfpgtFSnmHmgUlN7sQwwJk2wxPV5uHsLe6vWcYaByyk7cy
kS6K+iVZ8avCY+8TnDXmrYw/pri/CB50ig2y3xHQcb0BeljGFCKWNv18tgG9p5MoBg2rGGUGIEL5
vt+av96UvUrBrDcuPYYuc3JpmjQspNZfa/YljlZ/GyvivS6PA1Rr5gUTDooHaLKmnckDzxMaGVyx
djNWir6h7JPYdCeY0W+G5Tx6OE7krwxJ7QPVXEEXurOyMg23JWs5B2dqK9P2BUcrE2dGKY4aTwyS
vr2x6Y5Zj1C1WF2XBuuEUhSnfRclvm2VgbNMT07LmHBws2s7UyhVGTOtZiG0xvWe8kKJY9HRw7TI
oK1J4mniPKwuMOYx8+5LF+7NWtZpZ8IrGOV6mHUSSmT6nKmPfJt+NRJRbjzy/LcDoMFgIN15xNnO
12YCH2wMSn8e2bPNDqpJ65d4yfRwG6YjM2wvptscR/LoDTXdTRydCKxfhYWL1Do7WN04eM4PuQg2
fcUBuUfCa9HSDjSeoQccSd3ilxq/Bg6EiLVcgp0S4yKT+TWP3fjIZNykKh563MHUc6qRKbXMbgC5
52dt/JyU7b73EBYuDUE9YtHxPuB873v8xCX+C+taFiH2TIwd0/5GsnNUCvEwSaDMLNzvStrkaZJu
tvJ0Zk5P5HmWQjFJ9pp1d55LJhopaGtT2le8Bx9jC8DwtLtyXMJxYZTeOQcI4Gc3r+P74hCk207j
W0OLrZvLBcbPPgxJQkg10QdbNofQYRzqG/TO4FCFSzYTliX+tYlkUqtZP93d8zREEfGu0zFTGgXv
nsYqjmCjaU84LY5cbcW6IcPiOp3PzTAKfzGWP0x8FNk4HCJySC9LYW7HIuHwQTBRPlaI75MWf4N1
7VMDnbPraPFuQadPHsi756RnlVsfnlicg9M6p9TU+nB4ODbVtU47z6rMJHtgN3hxuXMciWoETJUe
Luri8bRNpgMhwH2JwRTWYJ6NFV+xvARlTatCE8Sqfrt5rq1dkdAQAF6zPnQfVT66bAKHMn2fFeKU
spA+9t3wRHTYk8anGeYOfiu9yEPNe5SG/DGWsQ042t76RRHxnf3oTJdpvwckNFPxM2uE3XtWx3dk
tYdaJJpvecM3i2cF3kvrUpqwWUy6lDvgjYdMRpOMNZdN5PdZEbVg1XY0dLO+U2PElhvgcBsnanfp
46xLQWbXb/nCxT61mRc6PNB5xUC/IszNY1tTUyNH45y/Ok1MJ11RXcuPDbebCTnIsUuWv5saR758
rtn3QqJCk/jJJ41HxDRtib8hcKKog9ahA60PGzMQeXDs+p8geo71Y4UHkKOAz6pIs70fCoPnudOw
Ako5/2BR/jL2YmCV1OazXWzMxVxHXBruAC7w2C8qUPiKoI2eiBPLAbU2KQR8R/YvfUY4FDu37ezE
5X+ky52RKYB744z6Ser8DxKh+TiajtiLdvXd2v6o3NIJcDw4SuyCZabd8ro9ribjyoL0+hX8TlWj
84dl0z8rEU9k+TTYEVQfhtNUod6401PZqmFvQG37tsmtjg9WxWvFLmdkBc5jepcguIz2HCI/HOXn
Gn1VgoFb6PIDb9K5FoqGROo23D9cVtYb7T4nTXwFcMfa9DPTjJOTjl/pCvHKpL2M3MbRKLJiBpgc
m2ay05UYeLkLhGsQpY/aejZNSMT6acUrB0IheylsAjAJwQ0GhX0Iq9LayJlmxnQG7ajeBBKpYT2W
Iv8HlBdIpZ1Nk3fZTX/WnmBZDlfDWv6k+3iemIW5zl+Aq+ygN9p/NuklkRiRoSLgGZLp0ynSbyLd
aVDQa/ikHRFZVKGBUOetrl+8avgP7JkpGFoMkMy6YtxpskbXNyT8FrEALP94pP1aGngRds5R40vJ
UfpvsQvAWH/btf6tLx9z3eZBWtNVm7P+cADbDknXnVOHnnh6TM7I5Cggjyq1sLzU52NKjs6su6hw
WLZiCMH5iOtikiOuXmYqZtpcfyOMvPknRHEpMPxDGlvkbKgjh1Ba6c24fDCucB7px4aOJoMCjwwv
kCBB4Gk34Oods7DIcMKoso5+FdfLtOI3K5CDbxVmrXXbvTp6Q124xRgpaHGEaP1O4TDvjPyG/87J
G8jW6RxqCqdaKQYGviwEEji0QX4MVXFMFDpYTehRvxovJVwmn9Va7vqBgVTOMj6rGa7TihIhluYo
IjAqymw0lHP9mHcQgQNwea5qFiUuKhbqX8ufakn7vHT7bM0cfONwRE2L5A1POHagvTWGnkvy5zRo
LKYLTPwwhFKZTSZpB8JhGxQBEzZ0ttOWACNgHozt4UQ266s15amKVU7qmsnt2iKBih3oLDQmDwXq
CzwtGhcG/FZtfcDzufiLPMHXQyanDREIhXe0H8er4+jcmamNtWkzPkNuelBVFWe/xSIP3zSVQgmJ
Hu44yxk7M+O/xdu256DCJ7Ir7UDHRIPE4m1H9B+sBZw0lrM/VLdW6Gpbj4/NdzaZf3P8PUJtML9y
6lok4TCxW4LRUdz4rbHOl0TtaN5Qx2580Ik5PxJdXCfKU/U0Zd5X1pw2UZ7EsALSPowdmU4ycYWe
qDmveRsumapw8mmY02eMLsp5wtq2c+y9pYUdj6lrDLSW5XgywI2B8Mu9LDnkJxSXfobizncRptlU
7OwFJNxDOn1UwmEp9vjopjxBSS3qO5Z0yV1bxH9TOZ5bONK9zEV5qOT3orM/tZQtjnbb3CTOlEd+
p0fO99c6T+0rALdXjOm+ywROe3iiEko7XvFhpSAsiiwahP6ZT66Ewh1+0p59AucMzJw9fOQLzUNV
2R7XLi9WXN83zWPe3FbPCeGGWbkGioLzRIQ4ci1rlaxHIUyVRO9gdn80yBhIB1THGc4PWfanagSW
s148hKuGkJAvucZ7El8owmiAK8dI1aQz6pX8VXBVA1YqyLh1r1ta8ZKjDloho/eGg+vPXDTBwBm9
Y9T/lY2ty0RD3gq8BHtbcRPj6CJoAUZpL8dOzw1MhKEk4om/M8AQNpm2fOHkDcc4ujr2y4b70XFK
ea3MKt1tpmRYntq3ihtpvw7ceRbtRVmUqOXKu2ib7pyXyfOwYtBopqQathXVz1T/J9duP1BYpZPJ
9jVerDMo+j2uWxn8H+6uZUuNpDm/CkcrewFTmXX3+X+d09D3m1pNSzOaTZ8EaqAaqKLrAg0rv4bX
Xnnhp5g38ZP4i4KSyAI1LTI9wrP4Z35oJioqMiIy7vGSIAeMUAGaiOzUb9Zd5F8nST67C5GIMGBf
stlk8BFbY6fY7YmxpElaP3lGuwROE0rmOb81WIiZ/C/oA7t6ScfeqW9g0CSGy6DqxRnEF9Fgcokh
7e5JbI0mLWvC6hd9kwUvRn32MOAYroatTSZmQ1wiRDM5rc+g0+YtFs7uRuYLtkZFfewqQBXGY1Jv
1scYCpbMUNFRJ6QHM/SZDY3xGSqOno4dz3lCawfmwzkIQCxcTN6Hppwit4oEFMVlZ4PLKTLcJy/1
lyYWjEyPMYDOvx08GRc2Q93swI7uEL4JUIFvteYxtDWy9Pnp0ERJH3us3z320YT1OF9cJZE5vCT/
GxH16QODBXBtmCZmW9RRWjWcDycnDofBWx92nrGhI8fGn77/YCAJc/yEzaaeR6sH7LxnhyhXpi18
i6kYYJJDE7byb5jVxRwUt70IpKgwsD/+DXkfrNkZL+ZIOaFB0Fsu6LAQO69jSEXoul9MbEmgvQQL
nB7IfucY818zbGaBJr/H8JLmOMfmXVrKQktDnnxsP3xmeLf6sYOKBPpMe8qK5WT0A/qf4bzc+X3E
vggtM8EEsDi77XNsFkXZyTi9H8Uvl33sVKLR/s8mFeONO/bkhg+Hn12DC9oXQwsvFtMBznOGhBnv
TayWz18EDbmnj4N49oE9Phaz9OGEd2ixC0pBmvwx+1Ds1nzBRtA4f/rghRgFia0w7gx7VPovv2M4
NW1uitj8j5cR+xUVWFY/vRlj4SibPn8BnxXIvLy0rVEf/VX1s9zHsGWwGP2JVhIMjacOLUQwrQEc
GfsUhS3Hlu93F7YLQmCY/DgNvLGBGTrUYLxcKOZg2PBoGN0Q5nnfELOJdZ7OwnPagxJhE4w1mf0O
lYNJnDMHg7HwJMR+z4Z8fk67AzA/rF1/adMPCZER1gvQzzBUrmm42f2Amx9GKJ6sTx+/ECFpd0ga
ToLp9OnWQi0rxy4E2n8w5ajMQVQeQ+AwpdpBNsD8WMc6pXJB2vQxu2E+Np5gB40TgsyARXsYsjk/
i620CDT2efF1jhUL9Cc6rNn08RgCgzRR1k3TU8KStudMMaoK8/4wqSk/JuaizRreKO544cfBDF0L
WHuaYDpQM0JV2Gj6dE4rEGmZJe3RSJh/6eaTkwXDDmBa6EibHUdoxUE3Nu1BojWkjyOk/PqzJm2D
oFUOxC+0HAodQSjwMdv0O471JsSOcWa3zT4ub1rpkWEpyWAcX01QYUI/eMTEYRi5w8Xoc4g1KINn
E6PZ5oKjsAYt8fe0CC/H3LY2/R9MSCoAIgiIaOZv9JF2DxL/0y7TwcljVj+tP2GuCBaupFh+TutL
Y+dihtDkHHtYHj0mrNC6Gs3ZSTzByi/awwCiwD5v1sNZG6Ogjg2M7X/Eogd0zXYnzwg7obPUSd3u
gBY+WJ79xcNGiMSf/IrU9jPHlOzB4APGoQm0znccc9ZLsEHkEXy1sLD3DwFDhn8/e6zDsd5sNMx7
GOTUMScg6GKMTCQb3brRY3c8xSSmOYrpsQUES5g/OqgR5xnvTGm922hhYJuDdf2MPb/0YsYjyhSw
1Rk9R8Vy3/n54xSd3Z7d8bAuAn5vh9bITp06Itr+hWOP4LLEd7Qsk35D+1sKHZZhguT0pY7kLJB5
V/vl/T9+6b78Wz+I0XCEubdR+v4f+NyNJ3MsehpklY/vb8U0C56L/+brb+T/4v1N+/Sh+gN6xtff
A+bqmcciE9KHkygLs/nHPEjm9wGW2mSv/3WJHZAnQHcxEswP8QaIN/2oeIfvAqoFBV4P80nwz3fd
OI/QdXQf9MM4erf600Xvn+9MXtBzSc6vGBUv8xqAkcA75z1ArjOj4boOAtKu53HDMwz2rjZCAXn5
d9tsGA4GX1mOY6OxHvOO1k/w6yO3EOH19ytpXUFdgvPaKyzJQzRAuEWRCNxs+JbhOj76wWwbZj2o
uk4DZvCGzW3L9jlaK23D9w+NBpatSALTadiOibpNUJPbvldhA2aYDde0PcM3ucPcJdetSdT3BOGv
4gHOVAXBchqMjt+xuGsY3DBMiQeY1fA4cx0DjUQO4/zwWIA5wBi6tSJQP6ALTLuBWXwgAVqeLCTy
fLdKAsv0bdMx/EIZHJ4m4PZSOe1PAgYucKAIOEYbWJiwLBPAcBueCQoZ3Oe+4x8eAZilygOW13AN
F9YHxo35rlVVhcxvWJ7luSj55CCAdYAkMDxFMbDsBrMwbQF19hbD5tCqGDgNqAgTjhyzcGH6h6cJ
uOp9WIcYuMxy8Yoc46x8WRXWHavh2K4HInEb7Yq+sXzeAV0HUNSKTGDzBtx5vJ9lmyY43QdXrZkE
NuwBj9kuXC7mY3TQAcqBZaiSwGmgMMi3LZPZzLOtihxwq+Fz1wYBIAo+boXDMwy5qlEAq8jB+Zu2
7TKYflUuYKbb8D2E83xwCYaiFwQ/IDEwl3bq/tehA7sXJ2vh3XwX9n+FBeq+0zA9z7QZmrkt7iNK
cGgkcJWlwGs4HmpQsCcZcXnQATRdUwQcNpPpOb5vWgb8J0564puDexDuEVO1CThvWD63PJPB+DE9
2UF0fXIMsB0MBgOHxjxAFoAZq2QX474jc8jzQQEbbF6RAu40uEffMhDIgvF4cN6ho2oSIQgAg9j3
HDiIsH6rzlHdg8XkgECIrOPGtFzj4EgAa0aRCywwuuuAx30b410YJEFSBE7D8GENkG8EixExgoNT
BHBfVUlgQN2DwVeX3ZoarJsN3JFQD4iQcMdbuSEHdBUypioDFl6R+6Th6YShCuWLgHF4jnAb0YnA
bN85QC3AyI5XUoSm33Bc3zc8zCuzsBu0QoI6rCFoAMem+AiuS/PwZADxLUUa2HbDNFHfaLg+M9iG
SYRQIhlECJ+AF9yDswhXJ7K/RQgWwB1nWdyB/2+bRvUuhMEIU9mFS+SYGHd4gE7B6m7anwSWC0mH
QYB/GBQNqpCAQiSMYw8KIsa4FZExLDjukHShrywEUHbQhSacgpXlL92FIAE8QpfEw0Tm4ADdAliq
qnqAcgamh1VFRZgMF4NEgjoEwTYQTUa00IG8HKAu9C1VEjBwAfMMmHvwgbxKtNhoUBDNR7jQZfj3
oQmBp/r2SBjQfW8h5mo4OGdSrWsWEXwm6Ah4CxyRRIucpsNyCzlXVQIIDlBKBE3niAOS6ScTgGKI
pg0J8T00sa9ckAPSgsrvbxsNhyY9Ij6G43dk+UeI1MG0VdvzDO4ihnaAF6GyALgNhH8NzKLj8AqQ
NJMdImTMYG1xkACmgLEKQhzS+RuqoSEkCsDdWHaK04VnLL8+hUfhKSA+6uKmPMRMiamaM7Z4w7XB
ADh7F7oO1pCsAe0GGMNBVNBGxACZlIO7A+wlRvubgiYOGQoAvgDqAjbjIiZv+GB/+J6+DZepkJDD
ugVWHsr+FKCoCGQAR4xRGwh+VHiAkbfEbCz8gyBAHx6eGnRUr0Eb4T8HDi9F/rgHW0e+CGAKm1jm
YpocDgOFj5dq902K8A0/+lpphJblUa8oRAqDdK2aaecPyoqBTQBrdUaYRu2/k35JhUlL2N8Kld5L
dUpFxdXaH6kyYe2j9Nt048erdy+wWj1r/SvpTSXEyr+UX56HQSKSLrZTFQVVq5e6FWNUPx1FGf6U
hV2xXlQFi738uLX86psISzT7Wjcmfbt2FCVGP/73tZOAoYWchgTqO0eB141A7w3KyscQdwMR7fjN
IRzVSZ6INJTOiTu4wfCGKN/bck7pmnfzKg/8kVTOH+ZqFe6Klm8FuZWtChmq4PuDcKsEgBOuhimo
Gk+CEkZRTUdVD+UXJVl/DM3bGA3XtaNxUCUs5pORIyQf2Y/BPsrTLBGjCiPACFEkRDvGvs9tOFPS
a0MdrOO8TSv9NaqA+P8tiiD/Vju6Iejr2K/0yPpXJ3jTrLxQpGeVfym/fE3EzoI4wfSX8uSJzTw4
izIfrGH5RjG7z9OqQJD5oQqWRqAF8xIOIQu+LT+WElHFdhvR/iIuKISqPIb1+1JW9JIS3+CDV377
k+7mlohET+IZKmdQPdyzJAiikYh6JSg6X0qMqAK+CdAuHZdwCk1KdcmqYNsCFea1O9gwSVAD2rWb
8Bl7FOUqcISY1J/0KQqzoFdrZyILcHcuES+434LJqvoeLQCA3t6mYVFvS4WW333CWy/ylkjCTgfW
TAmrOAQ4XUjdw9XfAf/nCTCZG38/8T0a9XH/S/KrgY2OIiztlYBq0AnNOEvRtySBZTrgBph6VTJe
IUkaLr1mnqBLM1wHa2oA2xoISSVu2oD5NyvirfdzMMk7o7Bbi/+oZYOg1kJbiaQhqUzgu2L5xocU
QGv/cnzf+tcSGJFai86Cj5hgmYIEVwNftGIs0I4lHWu/pqDeSgmQslCxhUMT1e5X5F9H395pyMAQ
QE/Sa9ZcS0yC2ucg6Ul+g430j+pZHj+FHdjhEnNTXF0V7kkfy15KMMQdjgZkT55zkcVQcaMaDSwM
JPVB+S5lrBMMjZXBukwDWCw5xeBiCV1XgyA+QMLPxLgjQ/Y0WCZnoiMLIaUaVal7Nqho/E0PMv9h
jbfJCIyyDKq4XkzjZA71KVKJi9GvpA77KojmEi9siSn8OCGuw0719ke3hDq210EaZwPpEkGNhQa4
YadCBUvDpXoDB6Yv0q5ISgwLk9TScGw3Yh5nmaSBUYNbPuZ7Xupu5X4jRtjjVcIp0LU10BdgK0A1
iPANbtFuxeeilI6quN2IHKpXRLImQ/ReA+h4QSoSLlwJqyAxZcdVscYS+EDmMx1avYBaIQQljVSx
XWrKejNMU5GX4ApabEbbflz93MOcl2MHKMgqn7K/cKyChBsBY041ZaoUaQdR0BejEhDRgjMNl0eb
Ygeidh3EkcR0nBLWykjH441gLNOgL9p5T/bjsapTHduHWPY/OLXPK5Pgz/+Maw/x+M//KuIzd8mf
/x11MZWjhFwcpKmB1g95FFbjnaYGrn4Q0aKq7FDVVuK/v7h86m9IITWlqRIcHjC2dYraqUglQ4BT
E7wqcOQFw4oJi8Z/dbhtTN0Jq3FHVE6pQ/59w+bGIEENYMNxR3RmMhs7OihRZFo2BZxaNl8/vZ8X
okN9AwIif8cgXacq+TtPYbcNeRT1Ylw55XGSAtRg3xSZv4olooEdmwGWpebjdWSpMvB1TtxNg2ac
wn4sboTzIFkE/XgKnVXCLe4EDdoKyIskTyWwGhR3Mx/1EUyX0N2dAttNlOMgGotkuI4uld+o0voi
ARnkjI4Og/okzeKKD0DdpKrYthZBd7A1OKfDrj4NN7JbrgZX61QkcVC7SInOErtt5vPzH46anCYi
6koXDRVnq9L5LOwgGor6nhIUCZ2v4QDPMCoqSuUMsa/BkDwLkrGI5hK6OuiAjKdMXSrUVqVuK4kx
Q0rSEIwmb6jCPcfMVpFIRGA6vKuL7oaOYDq8q4tMjGRsqdFQlQqXQVJhMAzi0ABWRDUEjgIpo1HM
LVBF+Fpk0wo36DD1r8NskFctlKKHTxXhNlahi2EVZQ00vg6h3rMgSrNATv6hc1r9BK/zlwCDH/Ok
X8IirVY0N6tS5CbGaPKpLNG2BrV2E0eiGqTTICKIKGYysjq8ntsAicpk45Yr5smoEhhlcTMh6wod
VzOGKFaMH7Qmltyxv/N+hyK+vBKPKjqIVclwj5BRxaxCZbw6wiTRSLhLPFGMhVNFuF1oTQxhlaMN
TMPd3J6gvKd89cIpoB59ZYSnYtQRSa+EVADmOkg8C3ry5VF0kSnjOwuzxVLqZJQ1qONPwwQkloxL
rqO2YVUtdRViHHEse4868lyfYVx1wXct1DZLNNGS44kjXFBBP5EZWodz0w6SavRMR866Ncec8bT2
6bZ2G+RFkcPv1Wi2DlUK/yagYpUbOfaM8Vc0Uk2VzU+/3H8A6GHQg1v5JOkp5js6zMb7uDsUIymF
gOYc09ERkccinHgqMQxG42Hoi7+LMD8vagft/7dsWvmjj9oFrFiUuVSDsjyCFu4I8KZ0J2kwW4+S
cfVq1nDPNUXUH4lekA5KHixuOg2EuJkLilRJYHUgPMirh6bBiGiiIDAI13E1NeDaQloh7snmlA6X
rp2EtWsRDSX9p+PKROW7HGDV4W+do2SxdkX/aB/dr5OY6cgnXyBQHgWVnB5jGqx3QJaPrmhPVr3B
LsVEVg0Y9FMSZX9P42qe9LGTsSIZaKtWB73sRLqKK2V0GNSmDntZDLAFtgaRvhILMRxskkSDXF8L
ufKU6agevhFdEW+ICE1jVmU5RA9Q8V3hZR0JWcQPeuFU7nTARB8NGKOCal6VaR0Fp7fBRC4PYa6G
OMqdSARio9ti+0xHk9YdomwbjKwjDH+HhudwMoFzl5aHVlz/1GKuynVtuHViArVRglr65hq442Eg
NssAuAa5fhBP4SalOdfAIg8iRD2VRAodFgb12ZFZWOUODI0on7X/pfJp0Qm2kIOmQKoyx+cwyCIh
+/w6VN1FhtaOyUoQSzSJ8RhGR2jA+yqPRDoIk21PwKR3DWZze5KIbDTfpkswI0eHXXMT9nrw0U8q
ldCYvfAqdGiIr4MPX2ttaGOjcAxDZAuJMADBhTNdnsv+nImLR8xF7Qo1pqP/+ff/SIf06T7s9SVl
g544Bxt+1R/3EKLZpI66ablYGENpfMywV4ePssWhGObbzhxjUF1Myld/xnE87MW1X2oPCJ6Ag8ei
BEnSQTPoMIax/Gr/g7kSeZiEUnUCJjxiehuN7FBVGncCWyXr3UEo6ljRXcIrpHv5DA1HjUB1fwtk
DarjWkyyQcX4WKK9U1X/xPBP0VeqWrS1jj/xFmaerH91oqVBHnU84UKSf66B51rYXU2qpTLdRAPk
k1GtLUZTgTqvdYajvUCqgnKGrqoARcWyjGsQb7jyPZohUqK4lD0NYncLAiein0sYs1dbmt94Hd2h
RUlWdmx3ock27nyFZ+U9XK3vTBGSpEji+dWBEzWXt7D005XEoDTsG1/smBK0jv//ncCJAeWFJF7Q
oCeXeYp1qDoupjNEA9CXn4STdcjFoKlvVN1YEvcmg+cCpVcSUB2pgos0EYGUhcCUxPIp+9/PwPW5
hFIIr446zcs46VVIoCPXc5XPRJhJ2JoaVM11gHpduRcS42nKx+xP2g9IyZdQCtLqKPT+iAWJ0vVQ
bFJS5di2yHth7SgR1TyjocE7b2MDpaTGuY4A5ypXTDjXTsYhfKRKyELHZf8rLPwaMiKS/cp19Ht/
CeClr3MHNgCWH/dnuTMqW6mdB8XGzxJccYtwjNQuv9gfPrplOtucEhj00EY6KmSOOnntJk8lfllB
12AHfQ9/13Rtx0be1cVkSawoM3Y33q/fqOXd/ddYBOh+Xk5f+X9hFBwleUc+TXU2xITBEKZh0QjQ
FEkHfW0lUGJ2DYyCkSh5OJLtZaZBFxK2MPBle3mnu7e7CYDmBDTFAIatBFqHosWmYIF+0i3RGx0J
n5aY45rcplN0RBVbFd7T0XV9HI/DqOL+6YjzlXC3zxjRkUTBmK7q9C8dKvsUYLFfGz5mDzO0crlJ
U0fj8TmsvnBdwLEcr/y4/112CWGpHCPTYTOsyHEjsIQ+2mhK1zGTBum7LKX+Y9kW1mGW3KENI4sp
vCFVJRULyJSNzKx2FWZZWqjt22AayqpKRzS+ndWu827F2tRRBPaAStWwJ3oF7g9xR1R6nmlNoSp9
KHWzJE4LjBmn25QiRiKrPwhU+hyiOQgz8FDkXEyRWqqGjbSfjnkdTYx9CNMBHolxlVs1PdchFJ/a
rz5Bg03QRM19WMle6gjOtRBAQ6a/PNfCgtER4G8L2fDiroYg5XJ04gkGxqKYNpclWEer3RI+zCS0
DIyC8XydKraO3iIwP6lm2fnCyiUdxQQr2HIIzGTu7kmSP8+boEGRf8uCTrDoxkxjWmj/upr+eQex
nIms6tO9EhT+SSNnj5I+kVwuI3w1sfzGQH4TJUyV/jgdUcZmQkMlSj4hbaxjoAnlAKRclI40dCse
xdXZcDqKJk66sOXlLJSOsbtLy5gG+1WmxO2eUrHbAz4VoyH1bG2zmlwNRtNZjvJlKcyAPHbJJft7
IW1ULCAfJbEG09H/TSVoiJFIFygWjqtjfBckeQmFpAMbGcuP+5PhU5JXkcXqE3W4n9GSs8BoZ+ng
sG12F+Q9r4Ft/9naropVmrs7CkTy/n8BAAD//w==</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2.xml.rels><?xml version="1.0" encoding="UTF-8" standalone="yes"?>
<Relationships xmlns="http://schemas.openxmlformats.org/package/2006/relationships"><Relationship Id="rId1" Type="http://schemas.openxmlformats.org/officeDocument/2006/relationships/image" Target="../media/image24.png"/></Relationships>
</file>

<file path=ppt/drawings/drawing1.xml><?xml version="1.0" encoding="utf-8"?>
<c:userShapes xmlns:c="http://schemas.openxmlformats.org/drawingml/2006/chart">
  <cdr:relSizeAnchor xmlns:cdr="http://schemas.openxmlformats.org/drawingml/2006/chartDrawing">
    <cdr:from>
      <cdr:x>0.73869</cdr:x>
      <cdr:y>0.06782</cdr:y>
    </cdr:from>
    <cdr:to>
      <cdr:x>0.73869</cdr:x>
      <cdr:y>0.3119</cdr:y>
    </cdr:to>
    <cdr:cxnSp macro="">
      <cdr:nvCxnSpPr>
        <cdr:cNvPr id="3" name="Straight Connector 2">
          <a:extLst xmlns:a="http://schemas.openxmlformats.org/drawingml/2006/main">
            <a:ext uri="{FF2B5EF4-FFF2-40B4-BE49-F238E27FC236}">
              <a16:creationId xmlns:a16="http://schemas.microsoft.com/office/drawing/2014/main" id="{18E6BAB3-445D-4B2F-9D13-484A45E3BAEE}"/>
            </a:ext>
          </a:extLst>
        </cdr:cNvPr>
        <cdr:cNvCxnSpPr/>
      </cdr:nvCxnSpPr>
      <cdr:spPr>
        <a:xfrm xmlns:a="http://schemas.openxmlformats.org/drawingml/2006/main" flipV="1">
          <a:off x="6708033" y="307976"/>
          <a:ext cx="0" cy="1108363"/>
        </a:xfrm>
        <a:prstGeom xmlns:a="http://schemas.openxmlformats.org/drawingml/2006/main" prst="line">
          <a:avLst/>
        </a:prstGeom>
        <a:ln xmlns:a="http://schemas.openxmlformats.org/drawingml/2006/main" w="381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cdr:x>
      <cdr:y>0.62513</cdr:y>
    </cdr:from>
    <cdr:to>
      <cdr:x>0.57</cdr:x>
      <cdr:y>0.71259</cdr:y>
    </cdr:to>
    <cdr:cxnSp macro="">
      <cdr:nvCxnSpPr>
        <cdr:cNvPr id="5" name="Straight Connector 4">
          <a:extLst xmlns:a="http://schemas.openxmlformats.org/drawingml/2006/main">
            <a:ext uri="{FF2B5EF4-FFF2-40B4-BE49-F238E27FC236}">
              <a16:creationId xmlns:a16="http://schemas.microsoft.com/office/drawing/2014/main" id="{9AD4F53D-C82A-49C1-9805-A21BF4697F4B}"/>
            </a:ext>
          </a:extLst>
        </cdr:cNvPr>
        <cdr:cNvCxnSpPr/>
      </cdr:nvCxnSpPr>
      <cdr:spPr>
        <a:xfrm xmlns:a="http://schemas.openxmlformats.org/drawingml/2006/main" flipV="1">
          <a:off x="5695848" y="2838739"/>
          <a:ext cx="0" cy="397163"/>
        </a:xfrm>
        <a:prstGeom xmlns:a="http://schemas.openxmlformats.org/drawingml/2006/main" prst="line">
          <a:avLst/>
        </a:prstGeom>
        <a:ln xmlns:a="http://schemas.openxmlformats.org/drawingml/2006/main" w="381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0.63609</cdr:x>
      <cdr:y>0.52953</cdr:y>
    </cdr:from>
    <cdr:to>
      <cdr:x>0.63609</cdr:x>
      <cdr:y>0.66987</cdr:y>
    </cdr:to>
    <cdr:cxnSp macro="">
      <cdr:nvCxnSpPr>
        <cdr:cNvPr id="6" name="Straight Connector 5">
          <a:extLst xmlns:a="http://schemas.openxmlformats.org/drawingml/2006/main">
            <a:ext uri="{FF2B5EF4-FFF2-40B4-BE49-F238E27FC236}">
              <a16:creationId xmlns:a16="http://schemas.microsoft.com/office/drawing/2014/main" id="{9AD4F53D-C82A-49C1-9805-A21BF4697F4B}"/>
            </a:ext>
          </a:extLst>
        </cdr:cNvPr>
        <cdr:cNvCxnSpPr/>
      </cdr:nvCxnSpPr>
      <cdr:spPr>
        <a:xfrm xmlns:a="http://schemas.openxmlformats.org/drawingml/2006/main" flipV="1">
          <a:off x="5776289" y="2404631"/>
          <a:ext cx="0" cy="637308"/>
        </a:xfrm>
        <a:prstGeom xmlns:a="http://schemas.openxmlformats.org/drawingml/2006/main" prst="line">
          <a:avLst/>
        </a:prstGeom>
        <a:ln xmlns:a="http://schemas.openxmlformats.org/drawingml/2006/main" w="381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0.82419</cdr:x>
      <cdr:y>0.66377</cdr:y>
    </cdr:from>
    <cdr:to>
      <cdr:x>0.82419</cdr:x>
      <cdr:y>0.81734</cdr:y>
    </cdr:to>
    <cdr:cxnSp macro="">
      <cdr:nvCxnSpPr>
        <cdr:cNvPr id="7" name="Straight Connector 6">
          <a:extLst xmlns:a="http://schemas.openxmlformats.org/drawingml/2006/main">
            <a:ext uri="{FF2B5EF4-FFF2-40B4-BE49-F238E27FC236}">
              <a16:creationId xmlns:a16="http://schemas.microsoft.com/office/drawing/2014/main" id="{9AD4F53D-C82A-49C1-9805-A21BF4697F4B}"/>
            </a:ext>
          </a:extLst>
        </cdr:cNvPr>
        <cdr:cNvCxnSpPr/>
      </cdr:nvCxnSpPr>
      <cdr:spPr>
        <a:xfrm xmlns:a="http://schemas.openxmlformats.org/drawingml/2006/main" flipV="1">
          <a:off x="8235847" y="3014230"/>
          <a:ext cx="0" cy="697347"/>
        </a:xfrm>
        <a:prstGeom xmlns:a="http://schemas.openxmlformats.org/drawingml/2006/main" prst="line">
          <a:avLst/>
        </a:prstGeom>
        <a:ln xmlns:a="http://schemas.openxmlformats.org/drawingml/2006/main" w="381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0.81911</cdr:x>
      <cdr:y>0.68004</cdr:y>
    </cdr:from>
    <cdr:to>
      <cdr:x>0.97152</cdr:x>
      <cdr:y>0.81835</cdr:y>
    </cdr:to>
    <cdr:sp macro="" textlink="">
      <cdr:nvSpPr>
        <cdr:cNvPr id="9" name="TextBox 8">
          <a:extLst xmlns:a="http://schemas.openxmlformats.org/drawingml/2006/main">
            <a:ext uri="{FF2B5EF4-FFF2-40B4-BE49-F238E27FC236}">
              <a16:creationId xmlns:a16="http://schemas.microsoft.com/office/drawing/2014/main" id="{13129450-FCF8-4558-8259-414F657F2486}"/>
            </a:ext>
          </a:extLst>
        </cdr:cNvPr>
        <cdr:cNvSpPr txBox="1"/>
      </cdr:nvSpPr>
      <cdr:spPr>
        <a:xfrm xmlns:a="http://schemas.openxmlformats.org/drawingml/2006/main">
          <a:off x="7438284" y="3088121"/>
          <a:ext cx="1384074" cy="6280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bg1"/>
              </a:solidFill>
              <a:latin typeface="Arial" panose="020B0604020202020204" pitchFamily="34" charset="0"/>
              <a:cs typeface="Arial" panose="020B0604020202020204" pitchFamily="34" charset="0"/>
            </a:rPr>
            <a:t>Brazil mandates E25 then E27, 2013, 2015</a:t>
          </a:r>
        </a:p>
      </cdr:txBody>
    </cdr:sp>
  </cdr:relSizeAnchor>
  <cdr:relSizeAnchor xmlns:cdr="http://schemas.openxmlformats.org/drawingml/2006/chartDrawing">
    <cdr:from>
      <cdr:x>0.73499</cdr:x>
      <cdr:y>0.08206</cdr:y>
    </cdr:from>
    <cdr:to>
      <cdr:x>0.90541</cdr:x>
      <cdr:y>0.27325</cdr:y>
    </cdr:to>
    <cdr:sp macro="" textlink="">
      <cdr:nvSpPr>
        <cdr:cNvPr id="10" name="TextBox 9">
          <a:extLst xmlns:a="http://schemas.openxmlformats.org/drawingml/2006/main">
            <a:ext uri="{FF2B5EF4-FFF2-40B4-BE49-F238E27FC236}">
              <a16:creationId xmlns:a16="http://schemas.microsoft.com/office/drawing/2014/main" id="{C79E5E86-05C8-40F1-945C-780B0C30E8BC}"/>
            </a:ext>
          </a:extLst>
        </cdr:cNvPr>
        <cdr:cNvSpPr txBox="1"/>
      </cdr:nvSpPr>
      <cdr:spPr>
        <a:xfrm xmlns:a="http://schemas.openxmlformats.org/drawingml/2006/main">
          <a:off x="6674457" y="372629"/>
          <a:ext cx="1547538" cy="8682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latin typeface="Arial" panose="020B0604020202020204" pitchFamily="34" charset="0"/>
              <a:cs typeface="Arial" panose="020B0604020202020204" pitchFamily="34" charset="0"/>
            </a:rPr>
            <a:t>Canada Renewable Fuel Regulation goes into effect, 2010</a:t>
          </a:r>
        </a:p>
        <a:p xmlns:a="http://schemas.openxmlformats.org/drawingml/2006/main">
          <a:endParaRPr lang="en-US" sz="11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0.63239</cdr:x>
      <cdr:y>0.5</cdr:y>
    </cdr:from>
    <cdr:to>
      <cdr:x>0.82095</cdr:x>
      <cdr:y>0.65255</cdr:y>
    </cdr:to>
    <cdr:sp macro="" textlink="">
      <cdr:nvSpPr>
        <cdr:cNvPr id="17" name="TextBox 16">
          <a:extLst xmlns:a="http://schemas.openxmlformats.org/drawingml/2006/main">
            <a:ext uri="{FF2B5EF4-FFF2-40B4-BE49-F238E27FC236}">
              <a16:creationId xmlns:a16="http://schemas.microsoft.com/office/drawing/2014/main" id="{3F78FDB3-07D8-4B68-9718-4FBE270CB350}"/>
            </a:ext>
          </a:extLst>
        </cdr:cNvPr>
        <cdr:cNvSpPr txBox="1"/>
      </cdr:nvSpPr>
      <cdr:spPr>
        <a:xfrm xmlns:a="http://schemas.openxmlformats.org/drawingml/2006/main">
          <a:off x="6319303" y="2270528"/>
          <a:ext cx="1884218" cy="69272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bg1"/>
              </a:solidFill>
              <a:latin typeface="Arial" panose="020B0604020202020204" pitchFamily="34" charset="0"/>
              <a:cs typeface="Arial" panose="020B0604020202020204" pitchFamily="34" charset="0"/>
            </a:rPr>
            <a:t>U.S. Renewable Fuel Standard 1 &amp; 2 </a:t>
          </a:r>
          <a:r>
            <a:rPr lang="en-US" dirty="0">
              <a:solidFill>
                <a:schemeClr val="bg1"/>
              </a:solidFill>
              <a:latin typeface="Arial" panose="020B0604020202020204" pitchFamily="34" charset="0"/>
              <a:cs typeface="Arial" panose="020B0604020202020204" pitchFamily="34" charset="0"/>
            </a:rPr>
            <a:t>mandated, 2005 &amp; 2007</a:t>
          </a:r>
          <a:endParaRPr lang="en-US" sz="1100" dirty="0">
            <a:solidFill>
              <a:schemeClr val="bg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0.68832</cdr:x>
      <cdr:y>0.06985</cdr:y>
    </cdr:from>
    <cdr:to>
      <cdr:x>0.68832</cdr:x>
      <cdr:y>0.39732</cdr:y>
    </cdr:to>
    <cdr:cxnSp macro="">
      <cdr:nvCxnSpPr>
        <cdr:cNvPr id="18" name="Straight Connector 17">
          <a:extLst xmlns:a="http://schemas.openxmlformats.org/drawingml/2006/main">
            <a:ext uri="{FF2B5EF4-FFF2-40B4-BE49-F238E27FC236}">
              <a16:creationId xmlns:a16="http://schemas.microsoft.com/office/drawing/2014/main" id="{B1E7171D-03C1-48A2-ADE1-1567CB48E185}"/>
            </a:ext>
          </a:extLst>
        </cdr:cNvPr>
        <cdr:cNvCxnSpPr/>
      </cdr:nvCxnSpPr>
      <cdr:spPr>
        <a:xfrm xmlns:a="http://schemas.openxmlformats.org/drawingml/2006/main" flipV="1">
          <a:off x="6250577" y="317212"/>
          <a:ext cx="0" cy="1487054"/>
        </a:xfrm>
        <a:prstGeom xmlns:a="http://schemas.openxmlformats.org/drawingml/2006/main" prst="line">
          <a:avLst/>
        </a:prstGeom>
        <a:ln xmlns:a="http://schemas.openxmlformats.org/drawingml/2006/main" w="381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0.52702</cdr:x>
      <cdr:y>0.08307</cdr:y>
    </cdr:from>
    <cdr:to>
      <cdr:x>0.68739</cdr:x>
      <cdr:y>0.23359</cdr:y>
    </cdr:to>
    <cdr:sp macro="" textlink="">
      <cdr:nvSpPr>
        <cdr:cNvPr id="20" name="TextBox 1">
          <a:extLst xmlns:a="http://schemas.openxmlformats.org/drawingml/2006/main">
            <a:ext uri="{FF2B5EF4-FFF2-40B4-BE49-F238E27FC236}">
              <a16:creationId xmlns:a16="http://schemas.microsoft.com/office/drawing/2014/main" id="{80DFCE16-3F1F-4847-B98F-2FDF18AE1FEB}"/>
            </a:ext>
          </a:extLst>
        </cdr:cNvPr>
        <cdr:cNvSpPr txBox="1"/>
      </cdr:nvSpPr>
      <cdr:spPr>
        <a:xfrm xmlns:a="http://schemas.openxmlformats.org/drawingml/2006/main">
          <a:off x="5266357" y="377247"/>
          <a:ext cx="1602508" cy="6834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dirty="0">
              <a:latin typeface="Arial" panose="020B0604020202020204" pitchFamily="34" charset="0"/>
              <a:cs typeface="Arial" panose="020B0604020202020204" pitchFamily="34" charset="0"/>
            </a:rPr>
            <a:t>EU Renewable Energy Directive enters into force, 2009</a:t>
          </a:r>
        </a:p>
        <a:p xmlns:a="http://schemas.openxmlformats.org/drawingml/2006/main">
          <a:pPr algn="r"/>
          <a:endParaRPr lang="en-US" sz="1100"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0.47227</cdr:x>
      <cdr:y>0.93557</cdr:y>
    </cdr:from>
    <cdr:to>
      <cdr:x>0.67688</cdr:x>
      <cdr:y>1</cdr:y>
    </cdr:to>
    <cdr:pic>
      <cdr:nvPicPr>
        <cdr:cNvPr id="3" name="chart">
          <a:extLst xmlns:a="http://schemas.openxmlformats.org/drawingml/2006/main">
            <a:ext uri="{FF2B5EF4-FFF2-40B4-BE49-F238E27FC236}">
              <a16:creationId xmlns:a16="http://schemas.microsoft.com/office/drawing/2014/main" id="{D516AAE1-E33B-4135-919A-673F60FBC29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320073" y="5665389"/>
          <a:ext cx="1871634" cy="390178"/>
        </a:xfrm>
        <a:prstGeom xmlns:a="http://schemas.openxmlformats.org/drawingml/2006/main" prst="rect">
          <a:avLst/>
        </a:prstGeom>
      </cdr:spPr>
    </cdr:pic>
  </cdr:relSizeAnchor>
  <cdr:relSizeAnchor xmlns:cdr="http://schemas.openxmlformats.org/drawingml/2006/chartDrawing">
    <cdr:from>
      <cdr:x>0.38402</cdr:x>
      <cdr:y>0.25271</cdr:y>
    </cdr:from>
    <cdr:to>
      <cdr:x>0.52841</cdr:x>
      <cdr:y>0.37981</cdr:y>
    </cdr:to>
    <cdr:sp macro="" textlink="">
      <cdr:nvSpPr>
        <cdr:cNvPr id="5" name="TextBox 13">
          <a:extLst xmlns:a="http://schemas.openxmlformats.org/drawingml/2006/main">
            <a:ext uri="{FF2B5EF4-FFF2-40B4-BE49-F238E27FC236}">
              <a16:creationId xmlns:a16="http://schemas.microsoft.com/office/drawing/2014/main" id="{C90EC51C-8EF0-4D7B-9442-76C4A1F7351F}"/>
            </a:ext>
          </a:extLst>
        </cdr:cNvPr>
        <cdr:cNvSpPr txBox="1"/>
      </cdr:nvSpPr>
      <cdr:spPr>
        <a:xfrm xmlns:a="http://schemas.openxmlformats.org/drawingml/2006/main">
          <a:off x="3512765" y="1530307"/>
          <a:ext cx="1320800" cy="769634"/>
        </a:xfrm>
        <a:prstGeom xmlns:a="http://schemas.openxmlformats.org/drawingml/2006/main" prst="rect">
          <a:avLst/>
        </a:prstGeom>
        <a:solidFill xmlns:a="http://schemas.openxmlformats.org/drawingml/2006/main">
          <a:schemeClr val="bg1">
            <a:alpha val="40000"/>
          </a:schemeClr>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a:ea typeface="+mn-ea"/>
              <a:cs typeface="+mn-cs"/>
            </a:rPr>
            <a:t>Known human carcinogen</a:t>
          </a:r>
        </a:p>
      </cdr:txBody>
    </cdr:sp>
  </cdr:relSizeAnchor>
  <cdr:relSizeAnchor xmlns:cdr="http://schemas.openxmlformats.org/drawingml/2006/chartDrawing">
    <cdr:from>
      <cdr:x>0.51316</cdr:x>
      <cdr:y>0.13836</cdr:y>
    </cdr:from>
    <cdr:to>
      <cdr:x>0.71031</cdr:x>
      <cdr:y>0.26545</cdr:y>
    </cdr:to>
    <cdr:sp macro="" textlink="">
      <cdr:nvSpPr>
        <cdr:cNvPr id="6" name="TextBox 10">
          <a:extLst xmlns:a="http://schemas.openxmlformats.org/drawingml/2006/main">
            <a:ext uri="{FF2B5EF4-FFF2-40B4-BE49-F238E27FC236}">
              <a16:creationId xmlns:a16="http://schemas.microsoft.com/office/drawing/2014/main" id="{BB3FEACE-CF15-423B-BB73-07DDEFBB0876}"/>
            </a:ext>
          </a:extLst>
        </cdr:cNvPr>
        <cdr:cNvSpPr txBox="1"/>
      </cdr:nvSpPr>
      <cdr:spPr>
        <a:xfrm xmlns:a="http://schemas.openxmlformats.org/drawingml/2006/main">
          <a:off x="4694056" y="837823"/>
          <a:ext cx="1803399" cy="769634"/>
        </a:xfrm>
        <a:prstGeom xmlns:a="http://schemas.openxmlformats.org/drawingml/2006/main" prst="rect">
          <a:avLst/>
        </a:prstGeom>
        <a:solidFill xmlns:a="http://schemas.openxmlformats.org/drawingml/2006/main">
          <a:schemeClr val="bg1">
            <a:alpha val="40000"/>
          </a:schemeClr>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a:ea typeface="+mn-ea"/>
              <a:cs typeface="+mn-cs"/>
            </a:rPr>
            <a:t>Significant contributors to tailpipe pollution</a:t>
          </a:r>
        </a:p>
      </cdr:txBody>
    </cdr:sp>
  </cdr:relSizeAnchor>
  <cdr:relSizeAnchor xmlns:cdr="http://schemas.openxmlformats.org/drawingml/2006/chartDrawing">
    <cdr:from>
      <cdr:x>0.71577</cdr:x>
      <cdr:y>0.1195</cdr:y>
    </cdr:from>
    <cdr:to>
      <cdr:x>0.89091</cdr:x>
      <cdr:y>0.20931</cdr:y>
    </cdr:to>
    <cdr:sp macro="" textlink="">
      <cdr:nvSpPr>
        <cdr:cNvPr id="7" name="TextBox 11">
          <a:extLst xmlns:a="http://schemas.openxmlformats.org/drawingml/2006/main">
            <a:ext uri="{FF2B5EF4-FFF2-40B4-BE49-F238E27FC236}">
              <a16:creationId xmlns:a16="http://schemas.microsoft.com/office/drawing/2014/main" id="{A356FE5F-A218-4CA1-9591-2491BE134F94}"/>
            </a:ext>
          </a:extLst>
        </cdr:cNvPr>
        <cdr:cNvSpPr txBox="1"/>
      </cdr:nvSpPr>
      <cdr:spPr>
        <a:xfrm xmlns:a="http://schemas.openxmlformats.org/drawingml/2006/main">
          <a:off x="6547395" y="723612"/>
          <a:ext cx="1602159" cy="543867"/>
        </a:xfrm>
        <a:prstGeom xmlns:a="http://schemas.openxmlformats.org/drawingml/2006/main" prst="rect">
          <a:avLst/>
        </a:prstGeom>
        <a:solidFill xmlns:a="http://schemas.openxmlformats.org/drawingml/2006/main">
          <a:schemeClr val="bg1">
            <a:alpha val="40000"/>
          </a:schemeClr>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a:ea typeface="+mn-ea"/>
              <a:cs typeface="+mn-cs"/>
            </a:rPr>
            <a:t>Banned in 26 U.S. states</a:t>
          </a:r>
        </a:p>
      </cdr:txBody>
    </cdr:sp>
  </cdr:relSizeAnchor>
  <cdr:relSizeAnchor xmlns:cdr="http://schemas.openxmlformats.org/drawingml/2006/chartDrawing">
    <cdr:from>
      <cdr:x>0</cdr:x>
      <cdr:y>0.73887</cdr:y>
    </cdr:from>
    <cdr:to>
      <cdr:x>1</cdr:x>
      <cdr:y>0.73887</cdr:y>
    </cdr:to>
    <cdr:cxnSp macro="">
      <cdr:nvCxnSpPr>
        <cdr:cNvPr id="8" name="Straight Connector 7">
          <a:extLst xmlns:a="http://schemas.openxmlformats.org/drawingml/2006/main">
            <a:ext uri="{FF2B5EF4-FFF2-40B4-BE49-F238E27FC236}">
              <a16:creationId xmlns:a16="http://schemas.microsoft.com/office/drawing/2014/main" id="{7A407FB2-EDF6-415C-A953-3347B11B1F04}"/>
            </a:ext>
          </a:extLst>
        </cdr:cNvPr>
        <cdr:cNvCxnSpPr/>
      </cdr:nvCxnSpPr>
      <cdr:spPr>
        <a:xfrm xmlns:a="http://schemas.openxmlformats.org/drawingml/2006/main">
          <a:off x="0" y="4474285"/>
          <a:ext cx="9147402" cy="0"/>
        </a:xfrm>
        <a:prstGeom xmlns:a="http://schemas.openxmlformats.org/drawingml/2006/main" prst="line">
          <a:avLst/>
        </a:prstGeom>
        <a:ln xmlns:a="http://schemas.openxmlformats.org/drawingml/2006/main" w="28575">
          <a:solidFill>
            <a:srgbClr val="FF0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0.46083</cdr:x>
      <cdr:y>0.37076</cdr:y>
    </cdr:from>
    <cdr:to>
      <cdr:x>0.46083</cdr:x>
      <cdr:y>0.41251</cdr:y>
    </cdr:to>
    <cdr:cxnSp macro="">
      <cdr:nvCxnSpPr>
        <cdr:cNvPr id="9" name="Straight Arrow Connector 8">
          <a:extLst xmlns:a="http://schemas.openxmlformats.org/drawingml/2006/main">
            <a:ext uri="{FF2B5EF4-FFF2-40B4-BE49-F238E27FC236}">
              <a16:creationId xmlns:a16="http://schemas.microsoft.com/office/drawing/2014/main" id="{BDCF049C-A1D3-4027-AB05-60E09F505E2E}"/>
            </a:ext>
          </a:extLst>
        </cdr:cNvPr>
        <cdr:cNvCxnSpPr/>
      </cdr:nvCxnSpPr>
      <cdr:spPr>
        <a:xfrm xmlns:a="http://schemas.openxmlformats.org/drawingml/2006/main">
          <a:off x="4215422" y="2245162"/>
          <a:ext cx="0" cy="252825"/>
        </a:xfrm>
        <a:prstGeom xmlns:a="http://schemas.openxmlformats.org/drawingml/2006/main" prst="straightConnector1">
          <a:avLst/>
        </a:prstGeom>
        <a:ln xmlns:a="http://schemas.openxmlformats.org/drawingml/2006/main">
          <a:solidFill>
            <a:schemeClr val="tx1"/>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0.57474</cdr:x>
      <cdr:y>0.2686</cdr:y>
    </cdr:from>
    <cdr:to>
      <cdr:x>0.57474</cdr:x>
      <cdr:y>0.3362</cdr:y>
    </cdr:to>
    <cdr:cxnSp macro="">
      <cdr:nvCxnSpPr>
        <cdr:cNvPr id="10" name="Straight Arrow Connector 9">
          <a:extLst xmlns:a="http://schemas.openxmlformats.org/drawingml/2006/main">
            <a:ext uri="{FF2B5EF4-FFF2-40B4-BE49-F238E27FC236}">
              <a16:creationId xmlns:a16="http://schemas.microsoft.com/office/drawing/2014/main" id="{312801AA-ACE0-47AC-A17B-2A9614A65B90}"/>
            </a:ext>
          </a:extLst>
        </cdr:cNvPr>
        <cdr:cNvCxnSpPr/>
      </cdr:nvCxnSpPr>
      <cdr:spPr>
        <a:xfrm xmlns:a="http://schemas.openxmlformats.org/drawingml/2006/main">
          <a:off x="5257341" y="1626496"/>
          <a:ext cx="0" cy="409377"/>
        </a:xfrm>
        <a:prstGeom xmlns:a="http://schemas.openxmlformats.org/drawingml/2006/main" prst="straightConnector1">
          <a:avLst/>
        </a:prstGeom>
        <a:ln xmlns:a="http://schemas.openxmlformats.org/drawingml/2006/main">
          <a:solidFill>
            <a:schemeClr val="tx1"/>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0.62885</cdr:x>
      <cdr:y>0.25182</cdr:y>
    </cdr:from>
    <cdr:to>
      <cdr:x>0.66834</cdr:x>
      <cdr:y>0.31079</cdr:y>
    </cdr:to>
    <cdr:cxnSp macro="">
      <cdr:nvCxnSpPr>
        <cdr:cNvPr id="11" name="Straight Arrow Connector 10">
          <a:extLst xmlns:a="http://schemas.openxmlformats.org/drawingml/2006/main">
            <a:ext uri="{FF2B5EF4-FFF2-40B4-BE49-F238E27FC236}">
              <a16:creationId xmlns:a16="http://schemas.microsoft.com/office/drawing/2014/main" id="{355C8EAD-CED9-4671-800D-B68B665C359E}"/>
            </a:ext>
          </a:extLst>
        </cdr:cNvPr>
        <cdr:cNvCxnSpPr/>
      </cdr:nvCxnSpPr>
      <cdr:spPr>
        <a:xfrm xmlns:a="http://schemas.openxmlformats.org/drawingml/2006/main">
          <a:off x="5752353" y="1524896"/>
          <a:ext cx="361185" cy="357088"/>
        </a:xfrm>
        <a:prstGeom xmlns:a="http://schemas.openxmlformats.org/drawingml/2006/main" prst="straightConnector1">
          <a:avLst/>
        </a:prstGeom>
        <a:ln xmlns:a="http://schemas.openxmlformats.org/drawingml/2006/main">
          <a:solidFill>
            <a:schemeClr val="tx1"/>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0.80847</cdr:x>
      <cdr:y>0.20118</cdr:y>
    </cdr:from>
    <cdr:to>
      <cdr:x>0.80847</cdr:x>
      <cdr:y>0.25589</cdr:y>
    </cdr:to>
    <cdr:cxnSp macro="">
      <cdr:nvCxnSpPr>
        <cdr:cNvPr id="15" name="Straight Arrow Connector 14">
          <a:extLst xmlns:a="http://schemas.openxmlformats.org/drawingml/2006/main">
            <a:ext uri="{FF2B5EF4-FFF2-40B4-BE49-F238E27FC236}">
              <a16:creationId xmlns:a16="http://schemas.microsoft.com/office/drawing/2014/main" id="{7CE64161-6E01-4A40-9EF5-0A5FCFF4C98B}"/>
            </a:ext>
          </a:extLst>
        </cdr:cNvPr>
        <cdr:cNvCxnSpPr/>
      </cdr:nvCxnSpPr>
      <cdr:spPr>
        <a:xfrm xmlns:a="http://schemas.openxmlformats.org/drawingml/2006/main">
          <a:off x="7395377" y="1218233"/>
          <a:ext cx="0" cy="331344"/>
        </a:xfrm>
        <a:prstGeom xmlns:a="http://schemas.openxmlformats.org/drawingml/2006/main" prst="straightConnector1">
          <a:avLst/>
        </a:prstGeom>
        <a:ln xmlns:a="http://schemas.openxmlformats.org/drawingml/2006/main">
          <a:solidFill>
            <a:schemeClr val="tx1"/>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0.32669</cdr:x>
      <cdr:y>0.25991</cdr:y>
    </cdr:from>
    <cdr:to>
      <cdr:x>0.45869</cdr:x>
      <cdr:y>0.31471</cdr:y>
    </cdr:to>
    <cdr:sp macro="" textlink="">
      <cdr:nvSpPr>
        <cdr:cNvPr id="2" name="TextBox 1">
          <a:extLst xmlns:a="http://schemas.openxmlformats.org/drawingml/2006/main">
            <a:ext uri="{FF2B5EF4-FFF2-40B4-BE49-F238E27FC236}">
              <a16:creationId xmlns:a16="http://schemas.microsoft.com/office/drawing/2014/main" id="{3F82B0C3-F63B-41BC-AFF9-1A43ABBD4EB2}"/>
            </a:ext>
          </a:extLst>
        </cdr:cNvPr>
        <cdr:cNvSpPr txBox="1"/>
      </cdr:nvSpPr>
      <cdr:spPr>
        <a:xfrm xmlns:a="http://schemas.openxmlformats.org/drawingml/2006/main">
          <a:off x="2382981" y="1149927"/>
          <a:ext cx="962891" cy="2424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latin typeface="Arial" panose="020B0604020202020204" pitchFamily="34" charset="0"/>
              <a:cs typeface="Arial" panose="020B0604020202020204" pitchFamily="34" charset="0"/>
            </a:rPr>
            <a:t>Imports</a:t>
          </a:r>
        </a:p>
        <a:p xmlns:a="http://schemas.openxmlformats.org/drawingml/2006/main">
          <a:endParaRPr lang="en-US" sz="1100" dirty="0"/>
        </a:p>
      </cdr:txBody>
    </cdr:sp>
  </cdr:relSizeAnchor>
  <cdr:relSizeAnchor xmlns:cdr="http://schemas.openxmlformats.org/drawingml/2006/chartDrawing">
    <cdr:from>
      <cdr:x>0.72681</cdr:x>
      <cdr:y>0.1524</cdr:y>
    </cdr:from>
    <cdr:to>
      <cdr:x>0.85882</cdr:x>
      <cdr:y>0.2072</cdr:y>
    </cdr:to>
    <cdr:sp macro="" textlink="">
      <cdr:nvSpPr>
        <cdr:cNvPr id="3" name="TextBox 1">
          <a:extLst xmlns:a="http://schemas.openxmlformats.org/drawingml/2006/main">
            <a:ext uri="{FF2B5EF4-FFF2-40B4-BE49-F238E27FC236}">
              <a16:creationId xmlns:a16="http://schemas.microsoft.com/office/drawing/2014/main" id="{5933B1B6-22F0-4FBD-B6B1-5517A4584362}"/>
            </a:ext>
          </a:extLst>
        </cdr:cNvPr>
        <cdr:cNvSpPr txBox="1"/>
      </cdr:nvSpPr>
      <cdr:spPr>
        <a:xfrm xmlns:a="http://schemas.openxmlformats.org/drawingml/2006/main">
          <a:off x="5301672" y="674254"/>
          <a:ext cx="962891" cy="24245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dirty="0">
              <a:latin typeface="Arial" panose="020B0604020202020204" pitchFamily="34" charset="0"/>
              <a:cs typeface="Arial" panose="020B0604020202020204" pitchFamily="34" charset="0"/>
            </a:rPr>
            <a:t>Refineries</a:t>
          </a:r>
          <a:endParaRPr lang="en-US" sz="1100" dirty="0">
            <a:latin typeface="Arial" panose="020B0604020202020204" pitchFamily="34" charset="0"/>
            <a:cs typeface="Arial" panose="020B0604020202020204" pitchFamily="34" charset="0"/>
          </a:endParaRPr>
        </a:p>
        <a:p xmlns:a="http://schemas.openxmlformats.org/drawingml/2006/main">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cdr:x>
      <cdr:y>0.93106</cdr:y>
    </cdr:from>
    <cdr:to>
      <cdr:x>0.2099</cdr:x>
      <cdr:y>0.9833</cdr:y>
    </cdr:to>
    <cdr:sp macro="" textlink="">
      <cdr:nvSpPr>
        <cdr:cNvPr id="2" name="TextBox 7">
          <a:extLst xmlns:a="http://schemas.openxmlformats.org/drawingml/2006/main">
            <a:ext uri="{FF2B5EF4-FFF2-40B4-BE49-F238E27FC236}">
              <a16:creationId xmlns:a16="http://schemas.microsoft.com/office/drawing/2014/main" id="{AC991BF5-CFFE-421F-8AD5-312A33156685}"/>
            </a:ext>
          </a:extLst>
        </cdr:cNvPr>
        <cdr:cNvSpPr txBox="1"/>
      </cdr:nvSpPr>
      <cdr:spPr>
        <a:xfrm xmlns:a="http://schemas.openxmlformats.org/drawingml/2006/main">
          <a:off x="0" y="5848284"/>
          <a:ext cx="1819189" cy="32816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GTIS/USGC Analysis;</a:t>
          </a:r>
          <a:b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denotes forecast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2EE2EB-E985-4338-80C9-0D6653B9EEA1}" type="datetimeFigureOut">
              <a:rPr lang="en-US" smtClean="0"/>
              <a:t>11/7/19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A9C5B-C4C5-4ABB-B6C0-C58462C59F23}" type="slidenum">
              <a:rPr lang="en-US" smtClean="0"/>
              <a:t>‹#›</a:t>
            </a:fld>
            <a:endParaRPr lang="en-US"/>
          </a:p>
        </p:txBody>
      </p:sp>
    </p:spTree>
    <p:extLst>
      <p:ext uri="{BB962C8B-B14F-4D97-AF65-F5344CB8AC3E}">
        <p14:creationId xmlns:p14="http://schemas.microsoft.com/office/powerpoint/2010/main" val="1281066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9040E-B5B4-D447-BAEB-F3ED1E1D7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31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9040E-B5B4-D447-BAEB-F3ED1E1D7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238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9040E-B5B4-D447-BAEB-F3ED1E1D7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152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810A7-3B1D-412F-AFF4-E567018BDD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886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B01873-8C69-49D7-916B-D6DE04B924CD}" type="slidenum">
              <a:rPr lang="en-US" smtClean="0"/>
              <a:t>21</a:t>
            </a:fld>
            <a:endParaRPr lang="en-US"/>
          </a:p>
        </p:txBody>
      </p:sp>
    </p:spTree>
    <p:extLst>
      <p:ext uri="{BB962C8B-B14F-4D97-AF65-F5344CB8AC3E}">
        <p14:creationId xmlns:p14="http://schemas.microsoft.com/office/powerpoint/2010/main" val="1278813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9040E-B5B4-D447-BAEB-F3ED1E1D7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30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9040E-B5B4-D447-BAEB-F3ED1E1D7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60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9040E-B5B4-D447-BAEB-F3ED1E1D7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751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Bolivia E10 January 2019 and E25 by 2025.  Where are they at with E10… significant investment 1.5 </a:t>
            </a:r>
            <a:r>
              <a:rPr lang="en-US" dirty="0" err="1"/>
              <a:t>Bil</a:t>
            </a:r>
            <a:r>
              <a:rPr lang="en-US" dirty="0"/>
              <a:t> total.  Adding 18000 hectares of sugarcane</a:t>
            </a:r>
          </a:p>
          <a:p>
            <a:endParaRPr lang="en-US" dirty="0"/>
          </a:p>
          <a:p>
            <a:r>
              <a:rPr lang="en-US" dirty="0"/>
              <a:t>Ontario – </a:t>
            </a:r>
          </a:p>
          <a:p>
            <a:r>
              <a:rPr lang="en-US" dirty="0"/>
              <a:t>Canada writing the Canada Fuel Standard.  GHG reductions 30% by 2030</a:t>
            </a:r>
          </a:p>
          <a:p>
            <a:endParaRPr lang="en-US" dirty="0"/>
          </a:p>
          <a:p>
            <a:r>
              <a:rPr lang="en-US" dirty="0"/>
              <a:t>Ireland E10 taking effect Jan 1 2019.  up from the current 8% mandate.  This is a year ahead of the RED mandating 10% renewable </a:t>
            </a:r>
            <a:r>
              <a:rPr lang="en-US" dirty="0" err="1"/>
              <a:t>enregy</a:t>
            </a:r>
            <a:r>
              <a:rPr lang="en-US" dirty="0"/>
              <a:t> in transport</a:t>
            </a:r>
          </a:p>
          <a:p>
            <a:endParaRPr lang="en-US" dirty="0"/>
          </a:p>
          <a:p>
            <a:r>
              <a:rPr lang="en-US" dirty="0"/>
              <a:t>EU maintains the cap on first generation crop based biofuels at 7% despite a proposal to phase down to 3.8% by 2030.  </a:t>
            </a:r>
          </a:p>
          <a:p>
            <a:endParaRPr lang="en-US" dirty="0"/>
          </a:p>
          <a:p>
            <a:r>
              <a:rPr lang="en-US" dirty="0"/>
              <a:t>India biofuels policy has been hindered by lack of feedstock the 2018 National Policy on Biofuels expanded the allowable feedstocks to include sugarcane juice, sugar beets and corn starch as well as damaged food grains.  During times of food surplus farmers will also be allowed to use excess produce for ethanol production. </a:t>
            </a:r>
          </a:p>
          <a:p>
            <a:endParaRPr lang="en-US" dirty="0"/>
          </a:p>
          <a:p>
            <a:r>
              <a:rPr lang="en-US" dirty="0"/>
              <a:t>Japan – traditionally only sourced ETBE made from Brazilian sugar cane ethanol, to meet their 50% GHG reduction score extended that GHG reduction to 55% but recognized the ability of US ethanol to meet that  reevaluated LCA and now allow for US corn based ethanol for up to 44% of market share.  Contracts were set through 2019, we are expecting to see shipments of ETBE made from US corn ethanol begin around April of 2019.   US score is 48% reduction Brazil 60% reduction when you work out the math to get to 55% we can make up 44% of the market  which is about 96 Mil gallons of ethanol equivalent. </a:t>
            </a:r>
          </a:p>
          <a:p>
            <a:endParaRPr lang="en-US" dirty="0"/>
          </a:p>
          <a:p>
            <a:r>
              <a:rPr lang="en-US" dirty="0"/>
              <a:t>Mexico – E5.8 to E10 nationwide excluding the three largest metropolitan area of MXC Guadalajara and Monterrey largely due to concerns over evaporative emissions and ground level ozone.  Department of Energy and the CRE commission the IMP to conduct a study evaluating E10 under these conditions.  The results look to be favorable.  Most differences in E10 vs regular gasoline were described as non significant, but will let Ryan speak further about this later on. </a:t>
            </a:r>
          </a:p>
          <a:p>
            <a:endParaRPr lang="en-US" dirty="0"/>
          </a:p>
          <a:p>
            <a:r>
              <a:rPr lang="en-US" dirty="0"/>
              <a:t>Vietnam – after a failed attempt a decade ago, Vietnam recommitted and introduced an E5 policy is 2018 and has a plan to move to E10 by 2020.   2020 demand at E10 could be 225 million gallon market gasoline pool is expected to grow 15 % by 2022.  It is the fastest growing economy in Southeast Asia.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C9184-F105-44AF-8251-75750B820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57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1428750"/>
            <a:ext cx="4673600" cy="2628900"/>
          </a:xfrm>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D80876-04BD-E04A-A9BE-892FD6EB6A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131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dirty="0"/>
              <a:t>In addition to meeting global food demand, this chart reveals that developing countries will offer strong potential for increased gasoline demand, and thus ethanol demand by  2030.</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1" dirty="0"/>
              <a:t>Not surprisingly, the United States and Europe, as mature markets, will see declining demand while Latin America, Africa, the Middle East and the largest growth segment in Asia will see sharp increases in gasoline demand  driven by faster growing populations with growth in a middle class that will include a car or motorcycle in their household.</a:t>
            </a:r>
          </a:p>
          <a:p>
            <a:pPr marL="0" indent="0">
              <a:buFont typeface="Arial" panose="020B0604020202020204" pitchFamily="34" charset="0"/>
              <a:buNone/>
            </a:pPr>
            <a:endParaRPr lang="en-US" b="1" dirty="0"/>
          </a:p>
          <a:p>
            <a:pPr marL="171450" indent="-171450">
              <a:buFont typeface="Arial" panose="020B0604020202020204" pitchFamily="34" charset="0"/>
              <a:buChar char="•"/>
            </a:pPr>
            <a:r>
              <a:rPr lang="en-US" b="1" dirty="0"/>
              <a:t>Obviously, our ethanol export promotion program efforts are being targeted in each of these regions.</a:t>
            </a:r>
          </a:p>
        </p:txBody>
      </p:sp>
      <p:sp>
        <p:nvSpPr>
          <p:cNvPr id="4" name="Slide Number Placeholder 3"/>
          <p:cNvSpPr>
            <a:spLocks noGrp="1"/>
          </p:cNvSpPr>
          <p:nvPr>
            <p:ph type="sldNum" sz="quarter" idx="10"/>
          </p:nvPr>
        </p:nvSpPr>
        <p:spPr/>
        <p:txBody>
          <a:bodyPr/>
          <a:lstStyle/>
          <a:p>
            <a:fld id="{D9B9040E-B5B4-D447-BAEB-F3ED1E1D7B45}" type="slidenum">
              <a:rPr lang="en-US" smtClean="0"/>
              <a:t>7</a:t>
            </a:fld>
            <a:endParaRPr lang="en-US"/>
          </a:p>
        </p:txBody>
      </p:sp>
    </p:spTree>
    <p:extLst>
      <p:ext uri="{BB962C8B-B14F-4D97-AF65-F5344CB8AC3E}">
        <p14:creationId xmlns:p14="http://schemas.microsoft.com/office/powerpoint/2010/main" val="218147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D9B9040E-B5B4-D447-BAEB-F3ED1E1D7B4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460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9040E-B5B4-D447-BAEB-F3ED1E1D7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122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9040E-B5B4-D447-BAEB-F3ED1E1D7B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915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A6590-0B30-4DC5-849B-C7568E68A7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658B0E-0DF9-4CB9-9E31-6B657CCC36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6EA615-A715-40BB-8FA7-D769DFFAF297}"/>
              </a:ext>
            </a:extLst>
          </p:cNvPr>
          <p:cNvSpPr>
            <a:spLocks noGrp="1"/>
          </p:cNvSpPr>
          <p:nvPr>
            <p:ph type="dt" sz="half" idx="10"/>
          </p:nvPr>
        </p:nvSpPr>
        <p:spPr/>
        <p:txBody>
          <a:bodyPr/>
          <a:lstStyle/>
          <a:p>
            <a:fld id="{4F35AB2A-B2C9-4FD9-B4F3-A17C95E913EE}" type="datetimeFigureOut">
              <a:rPr lang="en-US" smtClean="0"/>
              <a:t>11/7/19</a:t>
            </a:fld>
            <a:endParaRPr lang="en-US"/>
          </a:p>
        </p:txBody>
      </p:sp>
      <p:sp>
        <p:nvSpPr>
          <p:cNvPr id="5" name="Footer Placeholder 4">
            <a:extLst>
              <a:ext uri="{FF2B5EF4-FFF2-40B4-BE49-F238E27FC236}">
                <a16:creationId xmlns:a16="http://schemas.microsoft.com/office/drawing/2014/main" id="{D46FB39C-C591-47AD-855A-6DA3C78BA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DE0D8-24DB-43B9-958E-3930D2299EF2}"/>
              </a:ext>
            </a:extLst>
          </p:cNvPr>
          <p:cNvSpPr>
            <a:spLocks noGrp="1"/>
          </p:cNvSpPr>
          <p:nvPr>
            <p:ph type="sldNum" sz="quarter" idx="12"/>
          </p:nvPr>
        </p:nvSpPr>
        <p:spPr/>
        <p:txBody>
          <a:bodyPr/>
          <a:lstStyle/>
          <a:p>
            <a:fld id="{DEECE1E9-9F5C-4F0F-A9F1-4A9C2FED85B4}" type="slidenum">
              <a:rPr lang="en-US" smtClean="0"/>
              <a:t>‹#›</a:t>
            </a:fld>
            <a:endParaRPr lang="en-US"/>
          </a:p>
        </p:txBody>
      </p:sp>
    </p:spTree>
    <p:extLst>
      <p:ext uri="{BB962C8B-B14F-4D97-AF65-F5344CB8AC3E}">
        <p14:creationId xmlns:p14="http://schemas.microsoft.com/office/powerpoint/2010/main" val="910595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5259-8F5C-4400-AD86-94484BDDA9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E60AB9-DFD7-4AB1-9E36-EB1F4DC05F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7AC5D6-A48A-4D90-9476-B6A311CD330E}"/>
              </a:ext>
            </a:extLst>
          </p:cNvPr>
          <p:cNvSpPr>
            <a:spLocks noGrp="1"/>
          </p:cNvSpPr>
          <p:nvPr>
            <p:ph type="dt" sz="half" idx="10"/>
          </p:nvPr>
        </p:nvSpPr>
        <p:spPr/>
        <p:txBody>
          <a:bodyPr/>
          <a:lstStyle/>
          <a:p>
            <a:fld id="{4F35AB2A-B2C9-4FD9-B4F3-A17C95E913EE}" type="datetimeFigureOut">
              <a:rPr lang="en-US" smtClean="0"/>
              <a:t>11/7/19</a:t>
            </a:fld>
            <a:endParaRPr lang="en-US"/>
          </a:p>
        </p:txBody>
      </p:sp>
      <p:sp>
        <p:nvSpPr>
          <p:cNvPr id="5" name="Footer Placeholder 4">
            <a:extLst>
              <a:ext uri="{FF2B5EF4-FFF2-40B4-BE49-F238E27FC236}">
                <a16:creationId xmlns:a16="http://schemas.microsoft.com/office/drawing/2014/main" id="{A44E00B3-A59F-45FF-8EC1-656CDE838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3CB09-1631-49E1-BAA6-822153B4D6A3}"/>
              </a:ext>
            </a:extLst>
          </p:cNvPr>
          <p:cNvSpPr>
            <a:spLocks noGrp="1"/>
          </p:cNvSpPr>
          <p:nvPr>
            <p:ph type="sldNum" sz="quarter" idx="12"/>
          </p:nvPr>
        </p:nvSpPr>
        <p:spPr/>
        <p:txBody>
          <a:bodyPr/>
          <a:lstStyle/>
          <a:p>
            <a:fld id="{DEECE1E9-9F5C-4F0F-A9F1-4A9C2FED85B4}" type="slidenum">
              <a:rPr lang="en-US" smtClean="0"/>
              <a:t>‹#›</a:t>
            </a:fld>
            <a:endParaRPr lang="en-US"/>
          </a:p>
        </p:txBody>
      </p:sp>
    </p:spTree>
    <p:extLst>
      <p:ext uri="{BB962C8B-B14F-4D97-AF65-F5344CB8AC3E}">
        <p14:creationId xmlns:p14="http://schemas.microsoft.com/office/powerpoint/2010/main" val="3055228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F6615A-F7A5-415C-855F-957408AD71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6AC4D-8C2A-4BAB-B591-D86F7E5FDE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F0A36-4B62-4C7B-B2B7-0CEE753310F0}"/>
              </a:ext>
            </a:extLst>
          </p:cNvPr>
          <p:cNvSpPr>
            <a:spLocks noGrp="1"/>
          </p:cNvSpPr>
          <p:nvPr>
            <p:ph type="dt" sz="half" idx="10"/>
          </p:nvPr>
        </p:nvSpPr>
        <p:spPr/>
        <p:txBody>
          <a:bodyPr/>
          <a:lstStyle/>
          <a:p>
            <a:fld id="{4F35AB2A-B2C9-4FD9-B4F3-A17C95E913EE}" type="datetimeFigureOut">
              <a:rPr lang="en-US" smtClean="0"/>
              <a:t>11/7/19</a:t>
            </a:fld>
            <a:endParaRPr lang="en-US"/>
          </a:p>
        </p:txBody>
      </p:sp>
      <p:sp>
        <p:nvSpPr>
          <p:cNvPr id="5" name="Footer Placeholder 4">
            <a:extLst>
              <a:ext uri="{FF2B5EF4-FFF2-40B4-BE49-F238E27FC236}">
                <a16:creationId xmlns:a16="http://schemas.microsoft.com/office/drawing/2014/main" id="{3DC5ACC3-7584-429A-8229-E886BBB83B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33C22-D056-4F9D-9037-A5F2A822755D}"/>
              </a:ext>
            </a:extLst>
          </p:cNvPr>
          <p:cNvSpPr>
            <a:spLocks noGrp="1"/>
          </p:cNvSpPr>
          <p:nvPr>
            <p:ph type="sldNum" sz="quarter" idx="12"/>
          </p:nvPr>
        </p:nvSpPr>
        <p:spPr/>
        <p:txBody>
          <a:bodyPr/>
          <a:lstStyle/>
          <a:p>
            <a:fld id="{DEECE1E9-9F5C-4F0F-A9F1-4A9C2FED85B4}" type="slidenum">
              <a:rPr lang="en-US" smtClean="0"/>
              <a:t>‹#›</a:t>
            </a:fld>
            <a:endParaRPr lang="en-US"/>
          </a:p>
        </p:txBody>
      </p:sp>
    </p:spTree>
    <p:extLst>
      <p:ext uri="{BB962C8B-B14F-4D97-AF65-F5344CB8AC3E}">
        <p14:creationId xmlns:p14="http://schemas.microsoft.com/office/powerpoint/2010/main" val="3307849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 Neutral">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
        <p:nvSpPr>
          <p:cNvPr id="2" name="Title 1"/>
          <p:cNvSpPr>
            <a:spLocks noGrp="1"/>
          </p:cNvSpPr>
          <p:nvPr>
            <p:ph type="ctrTitle"/>
          </p:nvPr>
        </p:nvSpPr>
        <p:spPr>
          <a:xfrm rot="20659787">
            <a:off x="772914" y="2941038"/>
            <a:ext cx="5242614" cy="2387600"/>
          </a:xfrm>
          <a:prstGeom prst="rect">
            <a:avLst/>
          </a:prstGeom>
        </p:spPr>
        <p:txBody>
          <a:bodyPr anchor="b">
            <a:normAutofit/>
          </a:bodyPr>
          <a:lstStyle>
            <a:lvl1pPr algn="l">
              <a:defRPr sz="4800" baseline="0">
                <a:solidFill>
                  <a:srgbClr val="013E7F"/>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solidFill>
                  <a:prstClr val="black">
                    <a:tint val="75000"/>
                  </a:prstClr>
                </a:solidFill>
              </a:rPr>
              <a:pPr/>
              <a:t>11/7/19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DD1BEF-5F3D-BB4B-A8DD-78D89CA716C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Tree>
    <p:extLst>
      <p:ext uri="{BB962C8B-B14F-4D97-AF65-F5344CB8AC3E}">
        <p14:creationId xmlns:p14="http://schemas.microsoft.com/office/powerpoint/2010/main" val="3795417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Title &amp; Content - White/Logo lower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solidFill>
                  <a:prstClr val="black">
                    <a:tint val="75000"/>
                  </a:prstClr>
                </a:solidFill>
              </a:rPr>
              <a:pPr/>
              <a:t>11/7/19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DD1BEF-5F3D-BB4B-A8DD-78D89CA716CB}" type="slidenum">
              <a:rPr lang="en-US" smtClean="0">
                <a:solidFill>
                  <a:prstClr val="black">
                    <a:tint val="75000"/>
                  </a:prstClr>
                </a:solidFill>
              </a:rPr>
              <a:pPr/>
              <a:t>‹#›</a:t>
            </a:fld>
            <a:endParaRPr lang="en-US">
              <a:solidFill>
                <a:prstClr val="black">
                  <a:tint val="75000"/>
                </a:prstClr>
              </a:solidFill>
            </a:endParaRPr>
          </a:p>
        </p:txBody>
      </p:sp>
      <p:sp>
        <p:nvSpPr>
          <p:cNvPr id="7" name="Title 6"/>
          <p:cNvSpPr>
            <a:spLocks noGrp="1"/>
          </p:cNvSpPr>
          <p:nvPr>
            <p:ph type="title"/>
          </p:nvPr>
        </p:nvSpPr>
        <p:spPr/>
        <p:txBody>
          <a:bodyPr/>
          <a:lstStyle/>
          <a:p>
            <a:r>
              <a:rPr lang="en-US"/>
              <a:t>Click to edit Master title style</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48157" y="5803209"/>
            <a:ext cx="2073730" cy="373754"/>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48157" y="5803209"/>
            <a:ext cx="2073730" cy="373754"/>
          </a:xfrm>
          <a:prstGeom prst="rect">
            <a:avLst/>
          </a:prstGeom>
        </p:spPr>
      </p:pic>
    </p:spTree>
    <p:extLst>
      <p:ext uri="{BB962C8B-B14F-4D97-AF65-F5344CB8AC3E}">
        <p14:creationId xmlns:p14="http://schemas.microsoft.com/office/powerpoint/2010/main" val="2012792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mp; Content - Gold Rule/Logo upper righ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DFCE24B-B5B3-E749-91D1-38727A6A6BE7}" type="datetimeFigureOut">
              <a:rPr lang="en-US" smtClean="0"/>
              <a:t>11/7/19</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a:latin typeface="Franklin Gothic Book" panose="020B0503020102020204" pitchFamily="34" charset="0"/>
              </a:defRPr>
            </a:lvl1p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atin typeface="Franklin Gothic Book" panose="020B0503020102020204" pitchFamily="34" charset="0"/>
              </a:defRPr>
            </a:lvl1pPr>
          </a:lstStyle>
          <a:p>
            <a:fld id="{7EDD1BEF-5F3D-BB4B-A8DD-78D89CA716CB}" type="slidenum">
              <a:rPr lang="en-US" smtClean="0"/>
              <a:pPr/>
              <a:t>‹#›</a:t>
            </a:fld>
            <a:endParaRPr lang="en-US"/>
          </a:p>
        </p:txBody>
      </p:sp>
      <p:sp>
        <p:nvSpPr>
          <p:cNvPr id="5" name="Title 4"/>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1470212"/>
            <a:ext cx="12192000" cy="89647"/>
          </a:xfrm>
          <a:prstGeom prst="rect">
            <a:avLst/>
          </a:prstGeom>
          <a:solidFill>
            <a:srgbClr val="D28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470212"/>
            <a:ext cx="12192000" cy="89647"/>
          </a:xfrm>
          <a:prstGeom prst="rect">
            <a:avLst/>
          </a:prstGeom>
          <a:solidFill>
            <a:srgbClr val="D28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903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1210-8386-4C85-AF9F-D77B49F8C8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B3857B-AC15-408B-AC0F-B4169FBDA4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BC1B8B-436A-4A23-9E8D-355E2713245C}"/>
              </a:ext>
            </a:extLst>
          </p:cNvPr>
          <p:cNvSpPr>
            <a:spLocks noGrp="1"/>
          </p:cNvSpPr>
          <p:nvPr>
            <p:ph type="dt" sz="half" idx="10"/>
          </p:nvPr>
        </p:nvSpPr>
        <p:spPr/>
        <p:txBody>
          <a:bodyPr/>
          <a:lstStyle/>
          <a:p>
            <a:fld id="{B20FBF55-CCD4-4F0A-8925-48491839747A}" type="datetimeFigureOut">
              <a:rPr lang="en-US" smtClean="0"/>
              <a:t>11/7/19</a:t>
            </a:fld>
            <a:endParaRPr lang="en-US"/>
          </a:p>
        </p:txBody>
      </p:sp>
      <p:sp>
        <p:nvSpPr>
          <p:cNvPr id="5" name="Footer Placeholder 4">
            <a:extLst>
              <a:ext uri="{FF2B5EF4-FFF2-40B4-BE49-F238E27FC236}">
                <a16:creationId xmlns:a16="http://schemas.microsoft.com/office/drawing/2014/main" id="{3753579B-AD8D-4A03-9216-6BB7C7010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82FE1-B3CB-402F-9D0E-1C67CA7863B0}"/>
              </a:ext>
            </a:extLst>
          </p:cNvPr>
          <p:cNvSpPr>
            <a:spLocks noGrp="1"/>
          </p:cNvSpPr>
          <p:nvPr>
            <p:ph type="sldNum" sz="quarter" idx="12"/>
          </p:nvPr>
        </p:nvSpPr>
        <p:spPr/>
        <p:txBody>
          <a:bodyPr/>
          <a:lstStyle/>
          <a:p>
            <a:fld id="{C2C4DA08-BD05-4A16-9033-C3D10561A971}" type="slidenum">
              <a:rPr lang="en-US" smtClean="0"/>
              <a:t>‹#›</a:t>
            </a:fld>
            <a:endParaRPr lang="en-US"/>
          </a:p>
        </p:txBody>
      </p:sp>
    </p:spTree>
    <p:extLst>
      <p:ext uri="{BB962C8B-B14F-4D97-AF65-F5344CB8AC3E}">
        <p14:creationId xmlns:p14="http://schemas.microsoft.com/office/powerpoint/2010/main" val="110225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DE04-562D-43EC-B76E-659EFCCF3D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8159BD-F317-4EA5-8FA9-AFD85C08C5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4BC70-058E-4FCD-8C23-2520F94BC769}"/>
              </a:ext>
            </a:extLst>
          </p:cNvPr>
          <p:cNvSpPr>
            <a:spLocks noGrp="1"/>
          </p:cNvSpPr>
          <p:nvPr>
            <p:ph type="dt" sz="half" idx="10"/>
          </p:nvPr>
        </p:nvSpPr>
        <p:spPr/>
        <p:txBody>
          <a:bodyPr/>
          <a:lstStyle/>
          <a:p>
            <a:fld id="{B20FBF55-CCD4-4F0A-8925-48491839747A}" type="datetimeFigureOut">
              <a:rPr lang="en-US" smtClean="0"/>
              <a:t>11/7/19</a:t>
            </a:fld>
            <a:endParaRPr lang="en-US"/>
          </a:p>
        </p:txBody>
      </p:sp>
      <p:sp>
        <p:nvSpPr>
          <p:cNvPr id="5" name="Footer Placeholder 4">
            <a:extLst>
              <a:ext uri="{FF2B5EF4-FFF2-40B4-BE49-F238E27FC236}">
                <a16:creationId xmlns:a16="http://schemas.microsoft.com/office/drawing/2014/main" id="{75C968F3-A3CA-4C3B-9220-6EB910B2E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4E70C-B8AD-4E18-8500-64B7441E728B}"/>
              </a:ext>
            </a:extLst>
          </p:cNvPr>
          <p:cNvSpPr>
            <a:spLocks noGrp="1"/>
          </p:cNvSpPr>
          <p:nvPr>
            <p:ph type="sldNum" sz="quarter" idx="12"/>
          </p:nvPr>
        </p:nvSpPr>
        <p:spPr/>
        <p:txBody>
          <a:bodyPr/>
          <a:lstStyle/>
          <a:p>
            <a:fld id="{C2C4DA08-BD05-4A16-9033-C3D10561A971}" type="slidenum">
              <a:rPr lang="en-US" smtClean="0"/>
              <a:t>‹#›</a:t>
            </a:fld>
            <a:endParaRPr lang="en-US"/>
          </a:p>
        </p:txBody>
      </p:sp>
    </p:spTree>
    <p:extLst>
      <p:ext uri="{BB962C8B-B14F-4D97-AF65-F5344CB8AC3E}">
        <p14:creationId xmlns:p14="http://schemas.microsoft.com/office/powerpoint/2010/main" val="998713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01D40-DD02-4B6F-B195-D7C0EC6A97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E7915B-FEB2-4C6C-B76D-AC9BEB17A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496166-DD16-4E85-90A1-D036A9390BEE}"/>
              </a:ext>
            </a:extLst>
          </p:cNvPr>
          <p:cNvSpPr>
            <a:spLocks noGrp="1"/>
          </p:cNvSpPr>
          <p:nvPr>
            <p:ph type="dt" sz="half" idx="10"/>
          </p:nvPr>
        </p:nvSpPr>
        <p:spPr/>
        <p:txBody>
          <a:bodyPr/>
          <a:lstStyle/>
          <a:p>
            <a:fld id="{B20FBF55-CCD4-4F0A-8925-48491839747A}" type="datetimeFigureOut">
              <a:rPr lang="en-US" smtClean="0"/>
              <a:t>11/7/19</a:t>
            </a:fld>
            <a:endParaRPr lang="en-US"/>
          </a:p>
        </p:txBody>
      </p:sp>
      <p:sp>
        <p:nvSpPr>
          <p:cNvPr id="5" name="Footer Placeholder 4">
            <a:extLst>
              <a:ext uri="{FF2B5EF4-FFF2-40B4-BE49-F238E27FC236}">
                <a16:creationId xmlns:a16="http://schemas.microsoft.com/office/drawing/2014/main" id="{9251E81C-4399-4227-A1DC-E9E0D365D0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9275A-5D51-4FE4-804A-E8409FEAAD55}"/>
              </a:ext>
            </a:extLst>
          </p:cNvPr>
          <p:cNvSpPr>
            <a:spLocks noGrp="1"/>
          </p:cNvSpPr>
          <p:nvPr>
            <p:ph type="sldNum" sz="quarter" idx="12"/>
          </p:nvPr>
        </p:nvSpPr>
        <p:spPr/>
        <p:txBody>
          <a:bodyPr/>
          <a:lstStyle/>
          <a:p>
            <a:fld id="{C2C4DA08-BD05-4A16-9033-C3D10561A971}" type="slidenum">
              <a:rPr lang="en-US" smtClean="0"/>
              <a:t>‹#›</a:t>
            </a:fld>
            <a:endParaRPr lang="en-US"/>
          </a:p>
        </p:txBody>
      </p:sp>
    </p:spTree>
    <p:extLst>
      <p:ext uri="{BB962C8B-B14F-4D97-AF65-F5344CB8AC3E}">
        <p14:creationId xmlns:p14="http://schemas.microsoft.com/office/powerpoint/2010/main" val="3220106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A634-B40D-4940-A73A-F64EB7943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F6A02C-FCFD-4293-8747-801D3F13D2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B96197-4AAF-499F-843E-3AE7AB4F60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2FF815-A51F-4BB7-85C8-A05058F662FF}"/>
              </a:ext>
            </a:extLst>
          </p:cNvPr>
          <p:cNvSpPr>
            <a:spLocks noGrp="1"/>
          </p:cNvSpPr>
          <p:nvPr>
            <p:ph type="dt" sz="half" idx="10"/>
          </p:nvPr>
        </p:nvSpPr>
        <p:spPr/>
        <p:txBody>
          <a:bodyPr/>
          <a:lstStyle/>
          <a:p>
            <a:fld id="{B20FBF55-CCD4-4F0A-8925-48491839747A}" type="datetimeFigureOut">
              <a:rPr lang="en-US" smtClean="0"/>
              <a:t>11/7/19</a:t>
            </a:fld>
            <a:endParaRPr lang="en-US"/>
          </a:p>
        </p:txBody>
      </p:sp>
      <p:sp>
        <p:nvSpPr>
          <p:cNvPr id="6" name="Footer Placeholder 5">
            <a:extLst>
              <a:ext uri="{FF2B5EF4-FFF2-40B4-BE49-F238E27FC236}">
                <a16:creationId xmlns:a16="http://schemas.microsoft.com/office/drawing/2014/main" id="{B2F04398-9E56-4EF8-BFE6-91ED1E8359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E43434-25D0-412A-9D51-4B918B8C6538}"/>
              </a:ext>
            </a:extLst>
          </p:cNvPr>
          <p:cNvSpPr>
            <a:spLocks noGrp="1"/>
          </p:cNvSpPr>
          <p:nvPr>
            <p:ph type="sldNum" sz="quarter" idx="12"/>
          </p:nvPr>
        </p:nvSpPr>
        <p:spPr/>
        <p:txBody>
          <a:bodyPr/>
          <a:lstStyle/>
          <a:p>
            <a:fld id="{C2C4DA08-BD05-4A16-9033-C3D10561A971}" type="slidenum">
              <a:rPr lang="en-US" smtClean="0"/>
              <a:t>‹#›</a:t>
            </a:fld>
            <a:endParaRPr lang="en-US"/>
          </a:p>
        </p:txBody>
      </p:sp>
    </p:spTree>
    <p:extLst>
      <p:ext uri="{BB962C8B-B14F-4D97-AF65-F5344CB8AC3E}">
        <p14:creationId xmlns:p14="http://schemas.microsoft.com/office/powerpoint/2010/main" val="1568769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77CD-42C0-4AD5-8C30-65DD5C8BBB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467D3-4901-4425-AFCB-DE412E3EF8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3F8AAD-0568-47E4-A360-7C7BF66DC4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C68BA9-B22A-40E6-B10B-368A3C4810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DA589C-B998-4695-92A5-4A4BF4CC39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DFC85-CBEB-4C11-83D7-8FB86076C3B2}"/>
              </a:ext>
            </a:extLst>
          </p:cNvPr>
          <p:cNvSpPr>
            <a:spLocks noGrp="1"/>
          </p:cNvSpPr>
          <p:nvPr>
            <p:ph type="dt" sz="half" idx="10"/>
          </p:nvPr>
        </p:nvSpPr>
        <p:spPr/>
        <p:txBody>
          <a:bodyPr/>
          <a:lstStyle/>
          <a:p>
            <a:fld id="{B20FBF55-CCD4-4F0A-8925-48491839747A}" type="datetimeFigureOut">
              <a:rPr lang="en-US" smtClean="0"/>
              <a:t>11/7/19</a:t>
            </a:fld>
            <a:endParaRPr lang="en-US"/>
          </a:p>
        </p:txBody>
      </p:sp>
      <p:sp>
        <p:nvSpPr>
          <p:cNvPr id="8" name="Footer Placeholder 7">
            <a:extLst>
              <a:ext uri="{FF2B5EF4-FFF2-40B4-BE49-F238E27FC236}">
                <a16:creationId xmlns:a16="http://schemas.microsoft.com/office/drawing/2014/main" id="{37EAFB7E-B1C0-4F6D-B7E3-3980B7A959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E02D8F-1B47-4ADD-A3D2-E9767372983E}"/>
              </a:ext>
            </a:extLst>
          </p:cNvPr>
          <p:cNvSpPr>
            <a:spLocks noGrp="1"/>
          </p:cNvSpPr>
          <p:nvPr>
            <p:ph type="sldNum" sz="quarter" idx="12"/>
          </p:nvPr>
        </p:nvSpPr>
        <p:spPr/>
        <p:txBody>
          <a:bodyPr/>
          <a:lstStyle/>
          <a:p>
            <a:fld id="{C2C4DA08-BD05-4A16-9033-C3D10561A971}" type="slidenum">
              <a:rPr lang="en-US" smtClean="0"/>
              <a:t>‹#›</a:t>
            </a:fld>
            <a:endParaRPr lang="en-US"/>
          </a:p>
        </p:txBody>
      </p:sp>
    </p:spTree>
    <p:extLst>
      <p:ext uri="{BB962C8B-B14F-4D97-AF65-F5344CB8AC3E}">
        <p14:creationId xmlns:p14="http://schemas.microsoft.com/office/powerpoint/2010/main" val="905526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877B3-92DC-48C0-8170-81A604A7E2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E19F8-1B4B-475B-8CB0-926EA1377C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6BF32-AF1F-4E23-A3FD-276ADD08859C}"/>
              </a:ext>
            </a:extLst>
          </p:cNvPr>
          <p:cNvSpPr>
            <a:spLocks noGrp="1"/>
          </p:cNvSpPr>
          <p:nvPr>
            <p:ph type="dt" sz="half" idx="10"/>
          </p:nvPr>
        </p:nvSpPr>
        <p:spPr/>
        <p:txBody>
          <a:bodyPr/>
          <a:lstStyle/>
          <a:p>
            <a:fld id="{4F35AB2A-B2C9-4FD9-B4F3-A17C95E913EE}" type="datetimeFigureOut">
              <a:rPr lang="en-US" smtClean="0"/>
              <a:t>11/7/19</a:t>
            </a:fld>
            <a:endParaRPr lang="en-US"/>
          </a:p>
        </p:txBody>
      </p:sp>
      <p:sp>
        <p:nvSpPr>
          <p:cNvPr id="5" name="Footer Placeholder 4">
            <a:extLst>
              <a:ext uri="{FF2B5EF4-FFF2-40B4-BE49-F238E27FC236}">
                <a16:creationId xmlns:a16="http://schemas.microsoft.com/office/drawing/2014/main" id="{00661F56-60D2-445E-A4D0-028D03AF3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91304-0C28-4977-90F7-61A78DEECA48}"/>
              </a:ext>
            </a:extLst>
          </p:cNvPr>
          <p:cNvSpPr>
            <a:spLocks noGrp="1"/>
          </p:cNvSpPr>
          <p:nvPr>
            <p:ph type="sldNum" sz="quarter" idx="12"/>
          </p:nvPr>
        </p:nvSpPr>
        <p:spPr/>
        <p:txBody>
          <a:bodyPr/>
          <a:lstStyle/>
          <a:p>
            <a:fld id="{DEECE1E9-9F5C-4F0F-A9F1-4A9C2FED85B4}" type="slidenum">
              <a:rPr lang="en-US" smtClean="0"/>
              <a:t>‹#›</a:t>
            </a:fld>
            <a:endParaRPr lang="en-US"/>
          </a:p>
        </p:txBody>
      </p:sp>
    </p:spTree>
    <p:extLst>
      <p:ext uri="{BB962C8B-B14F-4D97-AF65-F5344CB8AC3E}">
        <p14:creationId xmlns:p14="http://schemas.microsoft.com/office/powerpoint/2010/main" val="281948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0858-9DA7-4293-AB36-DAE32F1451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59CAF7-8F8B-49F2-B02C-CC695AF6E79C}"/>
              </a:ext>
            </a:extLst>
          </p:cNvPr>
          <p:cNvSpPr>
            <a:spLocks noGrp="1"/>
          </p:cNvSpPr>
          <p:nvPr>
            <p:ph type="dt" sz="half" idx="10"/>
          </p:nvPr>
        </p:nvSpPr>
        <p:spPr/>
        <p:txBody>
          <a:bodyPr/>
          <a:lstStyle/>
          <a:p>
            <a:fld id="{B20FBF55-CCD4-4F0A-8925-48491839747A}" type="datetimeFigureOut">
              <a:rPr lang="en-US" smtClean="0"/>
              <a:t>11/7/19</a:t>
            </a:fld>
            <a:endParaRPr lang="en-US"/>
          </a:p>
        </p:txBody>
      </p:sp>
      <p:sp>
        <p:nvSpPr>
          <p:cNvPr id="4" name="Footer Placeholder 3">
            <a:extLst>
              <a:ext uri="{FF2B5EF4-FFF2-40B4-BE49-F238E27FC236}">
                <a16:creationId xmlns:a16="http://schemas.microsoft.com/office/drawing/2014/main" id="{4FC9FD3A-371B-4C2C-A2E0-5BD7270417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22A2E1-6C63-45A8-A409-7EEBFE33A430}"/>
              </a:ext>
            </a:extLst>
          </p:cNvPr>
          <p:cNvSpPr>
            <a:spLocks noGrp="1"/>
          </p:cNvSpPr>
          <p:nvPr>
            <p:ph type="sldNum" sz="quarter" idx="12"/>
          </p:nvPr>
        </p:nvSpPr>
        <p:spPr/>
        <p:txBody>
          <a:bodyPr/>
          <a:lstStyle/>
          <a:p>
            <a:fld id="{C2C4DA08-BD05-4A16-9033-C3D10561A971}" type="slidenum">
              <a:rPr lang="en-US" smtClean="0"/>
              <a:t>‹#›</a:t>
            </a:fld>
            <a:endParaRPr lang="en-US"/>
          </a:p>
        </p:txBody>
      </p:sp>
    </p:spTree>
    <p:extLst>
      <p:ext uri="{BB962C8B-B14F-4D97-AF65-F5344CB8AC3E}">
        <p14:creationId xmlns:p14="http://schemas.microsoft.com/office/powerpoint/2010/main" val="1878053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5C7139-D5DD-4790-ACD8-829B22154BC4}"/>
              </a:ext>
            </a:extLst>
          </p:cNvPr>
          <p:cNvSpPr>
            <a:spLocks noGrp="1"/>
          </p:cNvSpPr>
          <p:nvPr>
            <p:ph type="dt" sz="half" idx="10"/>
          </p:nvPr>
        </p:nvSpPr>
        <p:spPr/>
        <p:txBody>
          <a:bodyPr/>
          <a:lstStyle/>
          <a:p>
            <a:fld id="{B20FBF55-CCD4-4F0A-8925-48491839747A}" type="datetimeFigureOut">
              <a:rPr lang="en-US" smtClean="0"/>
              <a:t>11/7/19</a:t>
            </a:fld>
            <a:endParaRPr lang="en-US"/>
          </a:p>
        </p:txBody>
      </p:sp>
      <p:sp>
        <p:nvSpPr>
          <p:cNvPr id="3" name="Footer Placeholder 2">
            <a:extLst>
              <a:ext uri="{FF2B5EF4-FFF2-40B4-BE49-F238E27FC236}">
                <a16:creationId xmlns:a16="http://schemas.microsoft.com/office/drawing/2014/main" id="{9EF7A70B-9016-496A-BFB7-CD4FD29E6D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D28D26-F0BF-4D16-82DE-A493D6C8B233}"/>
              </a:ext>
            </a:extLst>
          </p:cNvPr>
          <p:cNvSpPr>
            <a:spLocks noGrp="1"/>
          </p:cNvSpPr>
          <p:nvPr>
            <p:ph type="sldNum" sz="quarter" idx="12"/>
          </p:nvPr>
        </p:nvSpPr>
        <p:spPr/>
        <p:txBody>
          <a:bodyPr/>
          <a:lstStyle/>
          <a:p>
            <a:fld id="{C2C4DA08-BD05-4A16-9033-C3D10561A971}" type="slidenum">
              <a:rPr lang="en-US" smtClean="0"/>
              <a:t>‹#›</a:t>
            </a:fld>
            <a:endParaRPr lang="en-US"/>
          </a:p>
        </p:txBody>
      </p:sp>
    </p:spTree>
    <p:extLst>
      <p:ext uri="{BB962C8B-B14F-4D97-AF65-F5344CB8AC3E}">
        <p14:creationId xmlns:p14="http://schemas.microsoft.com/office/powerpoint/2010/main" val="2198999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71E5-4C63-4A75-8CC4-A2250D2599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399234-E23D-4964-8968-8FDDADBD7B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2B25A-C4F3-459C-A671-BD9E46F70D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D0A790-4A55-4A90-AE55-A915DA2ED879}"/>
              </a:ext>
            </a:extLst>
          </p:cNvPr>
          <p:cNvSpPr>
            <a:spLocks noGrp="1"/>
          </p:cNvSpPr>
          <p:nvPr>
            <p:ph type="dt" sz="half" idx="10"/>
          </p:nvPr>
        </p:nvSpPr>
        <p:spPr/>
        <p:txBody>
          <a:bodyPr/>
          <a:lstStyle/>
          <a:p>
            <a:fld id="{B20FBF55-CCD4-4F0A-8925-48491839747A}" type="datetimeFigureOut">
              <a:rPr lang="en-US" smtClean="0"/>
              <a:t>11/7/19</a:t>
            </a:fld>
            <a:endParaRPr lang="en-US"/>
          </a:p>
        </p:txBody>
      </p:sp>
      <p:sp>
        <p:nvSpPr>
          <p:cNvPr id="6" name="Footer Placeholder 5">
            <a:extLst>
              <a:ext uri="{FF2B5EF4-FFF2-40B4-BE49-F238E27FC236}">
                <a16:creationId xmlns:a16="http://schemas.microsoft.com/office/drawing/2014/main" id="{3F08C2FB-9CAA-4D37-ADD7-1CE866BA7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6E3CF2-AD20-43C9-B24C-0B4F036A033C}"/>
              </a:ext>
            </a:extLst>
          </p:cNvPr>
          <p:cNvSpPr>
            <a:spLocks noGrp="1"/>
          </p:cNvSpPr>
          <p:nvPr>
            <p:ph type="sldNum" sz="quarter" idx="12"/>
          </p:nvPr>
        </p:nvSpPr>
        <p:spPr/>
        <p:txBody>
          <a:bodyPr/>
          <a:lstStyle/>
          <a:p>
            <a:fld id="{C2C4DA08-BD05-4A16-9033-C3D10561A971}" type="slidenum">
              <a:rPr lang="en-US" smtClean="0"/>
              <a:t>‹#›</a:t>
            </a:fld>
            <a:endParaRPr lang="en-US"/>
          </a:p>
        </p:txBody>
      </p:sp>
    </p:spTree>
    <p:extLst>
      <p:ext uri="{BB962C8B-B14F-4D97-AF65-F5344CB8AC3E}">
        <p14:creationId xmlns:p14="http://schemas.microsoft.com/office/powerpoint/2010/main" val="1211036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5AB3-CD84-4D9B-B8CD-F4600B9191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F4E250-C9BC-4ECA-9FC8-AB053E4085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D4EB59-DC8A-42AB-BC66-2F2EB324D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F51C6E-70E0-4DFA-B844-74F133AB9C93}"/>
              </a:ext>
            </a:extLst>
          </p:cNvPr>
          <p:cNvSpPr>
            <a:spLocks noGrp="1"/>
          </p:cNvSpPr>
          <p:nvPr>
            <p:ph type="dt" sz="half" idx="10"/>
          </p:nvPr>
        </p:nvSpPr>
        <p:spPr/>
        <p:txBody>
          <a:bodyPr/>
          <a:lstStyle/>
          <a:p>
            <a:fld id="{B20FBF55-CCD4-4F0A-8925-48491839747A}" type="datetimeFigureOut">
              <a:rPr lang="en-US" smtClean="0"/>
              <a:t>11/7/19</a:t>
            </a:fld>
            <a:endParaRPr lang="en-US"/>
          </a:p>
        </p:txBody>
      </p:sp>
      <p:sp>
        <p:nvSpPr>
          <p:cNvPr id="6" name="Footer Placeholder 5">
            <a:extLst>
              <a:ext uri="{FF2B5EF4-FFF2-40B4-BE49-F238E27FC236}">
                <a16:creationId xmlns:a16="http://schemas.microsoft.com/office/drawing/2014/main" id="{61007195-A0F4-4E4A-9A86-0D17954D8C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141B2D-6403-4174-827A-C0F67124EF94}"/>
              </a:ext>
            </a:extLst>
          </p:cNvPr>
          <p:cNvSpPr>
            <a:spLocks noGrp="1"/>
          </p:cNvSpPr>
          <p:nvPr>
            <p:ph type="sldNum" sz="quarter" idx="12"/>
          </p:nvPr>
        </p:nvSpPr>
        <p:spPr/>
        <p:txBody>
          <a:bodyPr/>
          <a:lstStyle/>
          <a:p>
            <a:fld id="{C2C4DA08-BD05-4A16-9033-C3D10561A971}" type="slidenum">
              <a:rPr lang="en-US" smtClean="0"/>
              <a:t>‹#›</a:t>
            </a:fld>
            <a:endParaRPr lang="en-US"/>
          </a:p>
        </p:txBody>
      </p:sp>
    </p:spTree>
    <p:extLst>
      <p:ext uri="{BB962C8B-B14F-4D97-AF65-F5344CB8AC3E}">
        <p14:creationId xmlns:p14="http://schemas.microsoft.com/office/powerpoint/2010/main" val="82904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A55F6-D428-4AEC-95BE-1885826C7B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F5360A-DD0B-4E36-8270-0F71B5392C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DC5DA-13BD-495B-A745-E39D809FB1B3}"/>
              </a:ext>
            </a:extLst>
          </p:cNvPr>
          <p:cNvSpPr>
            <a:spLocks noGrp="1"/>
          </p:cNvSpPr>
          <p:nvPr>
            <p:ph type="dt" sz="half" idx="10"/>
          </p:nvPr>
        </p:nvSpPr>
        <p:spPr/>
        <p:txBody>
          <a:bodyPr/>
          <a:lstStyle/>
          <a:p>
            <a:fld id="{B20FBF55-CCD4-4F0A-8925-48491839747A}" type="datetimeFigureOut">
              <a:rPr lang="en-US" smtClean="0"/>
              <a:t>11/7/19</a:t>
            </a:fld>
            <a:endParaRPr lang="en-US"/>
          </a:p>
        </p:txBody>
      </p:sp>
      <p:sp>
        <p:nvSpPr>
          <p:cNvPr id="5" name="Footer Placeholder 4">
            <a:extLst>
              <a:ext uri="{FF2B5EF4-FFF2-40B4-BE49-F238E27FC236}">
                <a16:creationId xmlns:a16="http://schemas.microsoft.com/office/drawing/2014/main" id="{9AD7C584-0E9C-4BD6-B356-BD4FBADD2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66F2-8C8C-4ACA-816B-C8AC0627EE90}"/>
              </a:ext>
            </a:extLst>
          </p:cNvPr>
          <p:cNvSpPr>
            <a:spLocks noGrp="1"/>
          </p:cNvSpPr>
          <p:nvPr>
            <p:ph type="sldNum" sz="quarter" idx="12"/>
          </p:nvPr>
        </p:nvSpPr>
        <p:spPr/>
        <p:txBody>
          <a:bodyPr/>
          <a:lstStyle/>
          <a:p>
            <a:fld id="{C2C4DA08-BD05-4A16-9033-C3D10561A971}" type="slidenum">
              <a:rPr lang="en-US" smtClean="0"/>
              <a:t>‹#›</a:t>
            </a:fld>
            <a:endParaRPr lang="en-US"/>
          </a:p>
        </p:txBody>
      </p:sp>
    </p:spTree>
    <p:extLst>
      <p:ext uri="{BB962C8B-B14F-4D97-AF65-F5344CB8AC3E}">
        <p14:creationId xmlns:p14="http://schemas.microsoft.com/office/powerpoint/2010/main" val="3597579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03CA4C-FA92-4976-A31F-79D37C4B40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2ADDE-12F8-4129-9415-BF0AF11EC1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180E3-5C89-408C-BA75-C5CB29A68B08}"/>
              </a:ext>
            </a:extLst>
          </p:cNvPr>
          <p:cNvSpPr>
            <a:spLocks noGrp="1"/>
          </p:cNvSpPr>
          <p:nvPr>
            <p:ph type="dt" sz="half" idx="10"/>
          </p:nvPr>
        </p:nvSpPr>
        <p:spPr/>
        <p:txBody>
          <a:bodyPr/>
          <a:lstStyle/>
          <a:p>
            <a:fld id="{B20FBF55-CCD4-4F0A-8925-48491839747A}" type="datetimeFigureOut">
              <a:rPr lang="en-US" smtClean="0"/>
              <a:t>11/7/19</a:t>
            </a:fld>
            <a:endParaRPr lang="en-US"/>
          </a:p>
        </p:txBody>
      </p:sp>
      <p:sp>
        <p:nvSpPr>
          <p:cNvPr id="5" name="Footer Placeholder 4">
            <a:extLst>
              <a:ext uri="{FF2B5EF4-FFF2-40B4-BE49-F238E27FC236}">
                <a16:creationId xmlns:a16="http://schemas.microsoft.com/office/drawing/2014/main" id="{43242E52-BD51-4E97-97FF-11EF4D650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D86FC-5C6E-43EC-B6B0-493EA93E6A0F}"/>
              </a:ext>
            </a:extLst>
          </p:cNvPr>
          <p:cNvSpPr>
            <a:spLocks noGrp="1"/>
          </p:cNvSpPr>
          <p:nvPr>
            <p:ph type="sldNum" sz="quarter" idx="12"/>
          </p:nvPr>
        </p:nvSpPr>
        <p:spPr/>
        <p:txBody>
          <a:bodyPr/>
          <a:lstStyle/>
          <a:p>
            <a:fld id="{C2C4DA08-BD05-4A16-9033-C3D10561A971}" type="slidenum">
              <a:rPr lang="en-US" smtClean="0"/>
              <a:t>‹#›</a:t>
            </a:fld>
            <a:endParaRPr lang="en-US"/>
          </a:p>
        </p:txBody>
      </p:sp>
    </p:spTree>
    <p:extLst>
      <p:ext uri="{BB962C8B-B14F-4D97-AF65-F5344CB8AC3E}">
        <p14:creationId xmlns:p14="http://schemas.microsoft.com/office/powerpoint/2010/main" val="1242216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Slide - Neutral">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
        <p:nvSpPr>
          <p:cNvPr id="2" name="Title 1"/>
          <p:cNvSpPr>
            <a:spLocks noGrp="1"/>
          </p:cNvSpPr>
          <p:nvPr>
            <p:ph type="ctrTitle"/>
          </p:nvPr>
        </p:nvSpPr>
        <p:spPr>
          <a:xfrm rot="20659787">
            <a:off x="772914" y="2941038"/>
            <a:ext cx="5242614" cy="2387600"/>
          </a:xfrm>
          <a:prstGeom prst="rect">
            <a:avLst/>
          </a:prstGeom>
        </p:spPr>
        <p:txBody>
          <a:bodyPr anchor="b">
            <a:normAutofit/>
          </a:bodyPr>
          <a:lstStyle>
            <a:lvl1pPr algn="l">
              <a:defRPr sz="4800" baseline="0">
                <a:solidFill>
                  <a:srgbClr val="013E7F"/>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solidFill>
                  <a:prstClr val="black">
                    <a:tint val="75000"/>
                  </a:prstClr>
                </a:solidFill>
              </a:rPr>
              <a:pPr/>
              <a:t>11/7/19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DD1BEF-5F3D-BB4B-A8DD-78D89CA716C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Tree>
    <p:extLst>
      <p:ext uri="{BB962C8B-B14F-4D97-AF65-F5344CB8AC3E}">
        <p14:creationId xmlns:p14="http://schemas.microsoft.com/office/powerpoint/2010/main" val="424311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Title &amp; Content - White/Logo lower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solidFill>
                  <a:prstClr val="black">
                    <a:tint val="75000"/>
                  </a:prstClr>
                </a:solidFill>
              </a:rPr>
              <a:pPr/>
              <a:t>11/7/19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DD1BEF-5F3D-BB4B-A8DD-78D89CA716CB}" type="slidenum">
              <a:rPr lang="en-US" smtClean="0">
                <a:solidFill>
                  <a:prstClr val="black">
                    <a:tint val="75000"/>
                  </a:prstClr>
                </a:solidFill>
              </a:rPr>
              <a:pPr/>
              <a:t>‹#›</a:t>
            </a:fld>
            <a:endParaRPr lang="en-US">
              <a:solidFill>
                <a:prstClr val="black">
                  <a:tint val="75000"/>
                </a:prstClr>
              </a:solidFill>
            </a:endParaRPr>
          </a:p>
        </p:txBody>
      </p:sp>
      <p:sp>
        <p:nvSpPr>
          <p:cNvPr id="7" name="Title 6"/>
          <p:cNvSpPr>
            <a:spLocks noGrp="1"/>
          </p:cNvSpPr>
          <p:nvPr>
            <p:ph type="title"/>
          </p:nvPr>
        </p:nvSpPr>
        <p:spPr/>
        <p:txBody>
          <a:bodyPr/>
          <a:lstStyle/>
          <a:p>
            <a:r>
              <a:rPr lang="en-US"/>
              <a:t>Click to edit Master title style</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48157" y="5803209"/>
            <a:ext cx="2073730" cy="373754"/>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48157" y="5803209"/>
            <a:ext cx="2073730" cy="373754"/>
          </a:xfrm>
          <a:prstGeom prst="rect">
            <a:avLst/>
          </a:prstGeom>
        </p:spPr>
      </p:pic>
    </p:spTree>
    <p:extLst>
      <p:ext uri="{BB962C8B-B14F-4D97-AF65-F5344CB8AC3E}">
        <p14:creationId xmlns:p14="http://schemas.microsoft.com/office/powerpoint/2010/main" val="2412943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Title &amp; Content - Color Block/upper lef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sp>
        <p:nvSpPr>
          <p:cNvPr id="2" name="Date Placeholder 1"/>
          <p:cNvSpPr>
            <a:spLocks noGrp="1"/>
          </p:cNvSpPr>
          <p:nvPr>
            <p:ph type="dt" sz="half" idx="10"/>
          </p:nvPr>
        </p:nvSpPr>
        <p:spPr/>
        <p:txBody>
          <a:bodyPr/>
          <a:lstStyle/>
          <a:p>
            <a:fld id="{BDFCE24B-B5B3-E749-91D1-38727A6A6BE7}" type="datetimeFigureOut">
              <a:rPr lang="en-US" smtClean="0">
                <a:solidFill>
                  <a:prstClr val="black">
                    <a:tint val="75000"/>
                  </a:prstClr>
                </a:solidFill>
              </a:rPr>
              <a:pPr/>
              <a:t>11/7/19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DD1BEF-5F3D-BB4B-A8DD-78D89CA716CB}" type="slidenum">
              <a:rPr lang="en-US" smtClean="0">
                <a:solidFill>
                  <a:prstClr val="black">
                    <a:tint val="75000"/>
                  </a:prstClr>
                </a:solidFill>
              </a:rPr>
              <a:pPr/>
              <a:t>‹#›</a:t>
            </a:fld>
            <a:endParaRPr lang="en-US">
              <a:solidFill>
                <a:prstClr val="black">
                  <a:tint val="75000"/>
                </a:prstClr>
              </a:solidFill>
            </a:endParaRPr>
          </a:p>
        </p:txBody>
      </p:sp>
      <p:sp>
        <p:nvSpPr>
          <p:cNvPr id="5" name="Title 4"/>
          <p:cNvSpPr>
            <a:spLocks noGrp="1"/>
          </p:cNvSpPr>
          <p:nvPr>
            <p:ph type="title"/>
          </p:nvPr>
        </p:nvSpPr>
        <p:spPr>
          <a:xfrm>
            <a:off x="5056094" y="365125"/>
            <a:ext cx="6297706" cy="1325563"/>
          </a:xfrm>
        </p:spPr>
        <p:txBody>
          <a:bodyPr/>
          <a:lstStyle/>
          <a:p>
            <a:r>
              <a:rPr lang="en-US"/>
              <a:t>Click to edit Master title style</a:t>
            </a:r>
          </a:p>
        </p:txBody>
      </p:sp>
      <p:sp>
        <p:nvSpPr>
          <p:cNvPr id="6" name="Content Placeholder 2"/>
          <p:cNvSpPr>
            <a:spLocks noGrp="1"/>
          </p:cNvSpPr>
          <p:nvPr>
            <p:ph idx="1"/>
          </p:nvPr>
        </p:nvSpPr>
        <p:spPr>
          <a:xfrm>
            <a:off x="5056094" y="1825625"/>
            <a:ext cx="6297706"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6023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amp; Content - Aqua Rule/Logo upper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solidFill>
                  <a:prstClr val="black">
                    <a:tint val="75000"/>
                  </a:prstClr>
                </a:solidFill>
              </a:rPr>
              <a:pPr/>
              <a:t>11/7/19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DD1BEF-5F3D-BB4B-A8DD-78D89CA716CB}" type="slidenum">
              <a:rPr lang="en-US" smtClean="0">
                <a:solidFill>
                  <a:prstClr val="black">
                    <a:tint val="75000"/>
                  </a:prstClr>
                </a:solidFill>
              </a:rPr>
              <a:pPr/>
              <a:t>‹#›</a:t>
            </a:fld>
            <a:endParaRPr lang="en-US">
              <a:solidFill>
                <a:prstClr val="black">
                  <a:tint val="75000"/>
                </a:prstClr>
              </a:solidFill>
            </a:endParaRPr>
          </a:p>
        </p:txBody>
      </p:sp>
      <p:sp>
        <p:nvSpPr>
          <p:cNvPr id="7" name="Title 6"/>
          <p:cNvSpPr>
            <a:spLocks noGrp="1"/>
          </p:cNvSpPr>
          <p:nvPr>
            <p:ph type="title"/>
          </p:nvPr>
        </p:nvSpPr>
        <p:spPr/>
        <p:txBody>
          <a:bodyPr/>
          <a:lstStyle/>
          <a:p>
            <a:r>
              <a:rPr lang="en-US"/>
              <a:t>Click to edit Master title style</a:t>
            </a:r>
          </a:p>
        </p:txBody>
      </p:sp>
      <p:sp>
        <p:nvSpPr>
          <p:cNvPr id="8" name="Rectangle 7"/>
          <p:cNvSpPr/>
          <p:nvPr/>
        </p:nvSpPr>
        <p:spPr>
          <a:xfrm>
            <a:off x="0" y="1469571"/>
            <a:ext cx="12192000" cy="97972"/>
          </a:xfrm>
          <a:prstGeom prst="rect">
            <a:avLst/>
          </a:prstGeom>
          <a:solidFill>
            <a:srgbClr val="81C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userDrawn="1"/>
        </p:nvSpPr>
        <p:spPr>
          <a:xfrm>
            <a:off x="0" y="1469571"/>
            <a:ext cx="12192000" cy="97972"/>
          </a:xfrm>
          <a:prstGeom prst="rect">
            <a:avLst/>
          </a:prstGeom>
          <a:solidFill>
            <a:srgbClr val="81C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4120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541C-F262-4824-9480-DB217C07A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D98DF0-1BEB-4F9F-8143-F26A1ABEA8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0A8CA9-2581-4399-8BAD-BC09D3072E52}"/>
              </a:ext>
            </a:extLst>
          </p:cNvPr>
          <p:cNvSpPr>
            <a:spLocks noGrp="1"/>
          </p:cNvSpPr>
          <p:nvPr>
            <p:ph type="dt" sz="half" idx="10"/>
          </p:nvPr>
        </p:nvSpPr>
        <p:spPr/>
        <p:txBody>
          <a:bodyPr/>
          <a:lstStyle/>
          <a:p>
            <a:fld id="{4F35AB2A-B2C9-4FD9-B4F3-A17C95E913EE}" type="datetimeFigureOut">
              <a:rPr lang="en-US" smtClean="0"/>
              <a:t>11/7/19</a:t>
            </a:fld>
            <a:endParaRPr lang="en-US"/>
          </a:p>
        </p:txBody>
      </p:sp>
      <p:sp>
        <p:nvSpPr>
          <p:cNvPr id="5" name="Footer Placeholder 4">
            <a:extLst>
              <a:ext uri="{FF2B5EF4-FFF2-40B4-BE49-F238E27FC236}">
                <a16:creationId xmlns:a16="http://schemas.microsoft.com/office/drawing/2014/main" id="{9C6053B6-15FE-44A5-A1AD-97F9479B8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DE748-B32F-45A5-A87E-D133E555BEF9}"/>
              </a:ext>
            </a:extLst>
          </p:cNvPr>
          <p:cNvSpPr>
            <a:spLocks noGrp="1"/>
          </p:cNvSpPr>
          <p:nvPr>
            <p:ph type="sldNum" sz="quarter" idx="12"/>
          </p:nvPr>
        </p:nvSpPr>
        <p:spPr/>
        <p:txBody>
          <a:bodyPr/>
          <a:lstStyle/>
          <a:p>
            <a:fld id="{DEECE1E9-9F5C-4F0F-A9F1-4A9C2FED85B4}" type="slidenum">
              <a:rPr lang="en-US" smtClean="0"/>
              <a:t>‹#›</a:t>
            </a:fld>
            <a:endParaRPr lang="en-US"/>
          </a:p>
        </p:txBody>
      </p:sp>
    </p:spTree>
    <p:extLst>
      <p:ext uri="{BB962C8B-B14F-4D97-AF65-F5344CB8AC3E}">
        <p14:creationId xmlns:p14="http://schemas.microsoft.com/office/powerpoint/2010/main" val="4880023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Title &amp; Content - Outline Block-lower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
        <p:nvSpPr>
          <p:cNvPr id="2" name="Date Placeholder 1"/>
          <p:cNvSpPr>
            <a:spLocks noGrp="1"/>
          </p:cNvSpPr>
          <p:nvPr>
            <p:ph type="dt" sz="half" idx="10"/>
          </p:nvPr>
        </p:nvSpPr>
        <p:spPr/>
        <p:txBody>
          <a:bodyPr/>
          <a:lstStyle/>
          <a:p>
            <a:fld id="{BDFCE24B-B5B3-E749-91D1-38727A6A6BE7}" type="datetimeFigureOut">
              <a:rPr lang="en-US" smtClean="0">
                <a:solidFill>
                  <a:prstClr val="black">
                    <a:tint val="75000"/>
                  </a:prstClr>
                </a:solidFill>
              </a:rPr>
              <a:pPr/>
              <a:t>11/7/19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DD1BEF-5F3D-BB4B-A8DD-78D89CA716CB}" type="slidenum">
              <a:rPr lang="en-US" smtClean="0">
                <a:solidFill>
                  <a:prstClr val="black">
                    <a:tint val="75000"/>
                  </a:prstClr>
                </a:solidFill>
              </a:rPr>
              <a:pPr/>
              <a:t>‹#›</a:t>
            </a:fld>
            <a:endParaRPr lang="en-US">
              <a:solidFill>
                <a:prstClr val="black">
                  <a:tint val="75000"/>
                </a:prstClr>
              </a:solidFill>
            </a:endParaRPr>
          </a:p>
        </p:txBody>
      </p:sp>
      <p:sp>
        <p:nvSpPr>
          <p:cNvPr id="5" name="Title 4"/>
          <p:cNvSpPr>
            <a:spLocks noGrp="1"/>
          </p:cNvSpPr>
          <p:nvPr>
            <p:ph type="title"/>
          </p:nvPr>
        </p:nvSpPr>
        <p:spPr>
          <a:xfrm>
            <a:off x="838200" y="365125"/>
            <a:ext cx="8682318" cy="1325563"/>
          </a:xfrm>
        </p:spPr>
        <p:txBody>
          <a:bodyPr/>
          <a:lstStyle/>
          <a:p>
            <a:r>
              <a:rPr lang="en-US"/>
              <a:t>Click to edit Master title style</a:t>
            </a:r>
          </a:p>
        </p:txBody>
      </p:sp>
      <p:sp>
        <p:nvSpPr>
          <p:cNvPr id="6" name="Content Placeholder 2"/>
          <p:cNvSpPr>
            <a:spLocks noGrp="1"/>
          </p:cNvSpPr>
          <p:nvPr>
            <p:ph idx="1"/>
          </p:nvPr>
        </p:nvSpPr>
        <p:spPr>
          <a:xfrm>
            <a:off x="838200" y="1825625"/>
            <a:ext cx="7315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9302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Title &amp; Content - Color Block/lower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sp>
        <p:nvSpPr>
          <p:cNvPr id="2" name="Date Placeholder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BDFCE24B-B5B3-E749-91D1-38727A6A6BE7}" type="datetimeFigureOut">
              <a:rPr lang="en-US" smtClean="0"/>
              <a:pPr/>
              <a:t>11/7/19</a:t>
            </a:fld>
            <a:endParaRPr lang="en-US" dirty="0"/>
          </a:p>
        </p:txBody>
      </p:sp>
      <p:sp>
        <p:nvSpPr>
          <p:cNvPr id="3" name="Footer Placeholder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EDD1BEF-5F3D-BB4B-A8DD-78D89CA716CB}" type="slidenum">
              <a:rPr lang="en-US" smtClean="0"/>
              <a:pPr/>
              <a:t>‹#›</a:t>
            </a:fld>
            <a:endParaRPr lang="en-US" dirty="0"/>
          </a:p>
        </p:txBody>
      </p:sp>
      <p:sp>
        <p:nvSpPr>
          <p:cNvPr id="5" name="Title 4"/>
          <p:cNvSpPr>
            <a:spLocks noGrp="1"/>
          </p:cNvSpPr>
          <p:nvPr>
            <p:ph type="title"/>
          </p:nvPr>
        </p:nvSpPr>
        <p:spPr>
          <a:xfrm>
            <a:off x="838200" y="365125"/>
            <a:ext cx="8646459"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2"/>
          <p:cNvSpPr>
            <a:spLocks noGrp="1"/>
          </p:cNvSpPr>
          <p:nvPr>
            <p:ph idx="1"/>
          </p:nvPr>
        </p:nvSpPr>
        <p:spPr>
          <a:xfrm>
            <a:off x="838200" y="1825625"/>
            <a:ext cx="73152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9275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amp; Content - Gold Rule/Logo upper righ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DFCE24B-B5B3-E749-91D1-38727A6A6BE7}" type="datetimeFigureOut">
              <a:rPr lang="en-US" smtClean="0"/>
              <a:t>11/7/19</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a:latin typeface="Franklin Gothic Book" panose="020B0503020102020204" pitchFamily="34" charset="0"/>
              </a:defRPr>
            </a:lvl1p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atin typeface="Franklin Gothic Book" panose="020B0503020102020204" pitchFamily="34" charset="0"/>
              </a:defRPr>
            </a:lvl1pPr>
          </a:lstStyle>
          <a:p>
            <a:fld id="{7EDD1BEF-5F3D-BB4B-A8DD-78D89CA716CB}" type="slidenum">
              <a:rPr lang="en-US" smtClean="0"/>
              <a:pPr/>
              <a:t>‹#›</a:t>
            </a:fld>
            <a:endParaRPr lang="en-US"/>
          </a:p>
        </p:txBody>
      </p:sp>
      <p:sp>
        <p:nvSpPr>
          <p:cNvPr id="5" name="Title 4"/>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1470212"/>
            <a:ext cx="12192000" cy="89647"/>
          </a:xfrm>
          <a:prstGeom prst="rect">
            <a:avLst/>
          </a:prstGeom>
          <a:solidFill>
            <a:srgbClr val="D28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470212"/>
            <a:ext cx="12192000" cy="89647"/>
          </a:xfrm>
          <a:prstGeom prst="rect">
            <a:avLst/>
          </a:prstGeom>
          <a:solidFill>
            <a:srgbClr val="D28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310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amp; Content - White/Logo Upper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1BEF-5F3D-BB4B-A8DD-78D89CA716CB}"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5867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 Aqua">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
        <p:nvSpPr>
          <p:cNvPr id="2" name="Title 1"/>
          <p:cNvSpPr>
            <a:spLocks noGrp="1"/>
          </p:cNvSpPr>
          <p:nvPr>
            <p:ph type="ctrTitle"/>
          </p:nvPr>
        </p:nvSpPr>
        <p:spPr>
          <a:xfrm rot="20659787">
            <a:off x="772914" y="2941038"/>
            <a:ext cx="5242614" cy="2387600"/>
          </a:xfrm>
          <a:prstGeom prst="rect">
            <a:avLst/>
          </a:prstGeom>
        </p:spPr>
        <p:txBody>
          <a:bodyPr anchor="b">
            <a:normAutofit/>
          </a:bodyPr>
          <a:lstStyle>
            <a:lvl1pPr algn="l">
              <a:defRPr sz="4800" baseline="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1BEF-5F3D-BB4B-A8DD-78D89CA716CB}"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Tree>
    <p:extLst>
      <p:ext uri="{BB962C8B-B14F-4D97-AF65-F5344CB8AC3E}">
        <p14:creationId xmlns:p14="http://schemas.microsoft.com/office/powerpoint/2010/main" val="121152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 Blue">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
        <p:nvSpPr>
          <p:cNvPr id="2" name="Title 1"/>
          <p:cNvSpPr>
            <a:spLocks noGrp="1"/>
          </p:cNvSpPr>
          <p:nvPr>
            <p:ph type="ctrTitle"/>
          </p:nvPr>
        </p:nvSpPr>
        <p:spPr>
          <a:xfrm rot="20659787">
            <a:off x="772914" y="2941038"/>
            <a:ext cx="5242614" cy="2387600"/>
          </a:xfrm>
          <a:prstGeom prst="rect">
            <a:avLst/>
          </a:prstGeom>
        </p:spPr>
        <p:txBody>
          <a:bodyPr anchor="b">
            <a:normAutofit/>
          </a:bodyPr>
          <a:lstStyle>
            <a:lvl1pPr algn="l">
              <a:defRPr sz="4800" baseline="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1BEF-5F3D-BB4B-A8DD-78D89CA716CB}"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Tree>
    <p:extLst>
      <p:ext uri="{BB962C8B-B14F-4D97-AF65-F5344CB8AC3E}">
        <p14:creationId xmlns:p14="http://schemas.microsoft.com/office/powerpoint/2010/main" val="1985369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 Go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
        <p:nvSpPr>
          <p:cNvPr id="2" name="Title 1"/>
          <p:cNvSpPr>
            <a:spLocks noGrp="1"/>
          </p:cNvSpPr>
          <p:nvPr>
            <p:ph type="ctrTitle"/>
          </p:nvPr>
        </p:nvSpPr>
        <p:spPr>
          <a:xfrm rot="20659787">
            <a:off x="772914" y="2941038"/>
            <a:ext cx="5242614" cy="2387600"/>
          </a:xfrm>
          <a:prstGeom prst="rect">
            <a:avLst/>
          </a:prstGeom>
        </p:spPr>
        <p:txBody>
          <a:bodyPr anchor="b">
            <a:normAutofit/>
          </a:bodyPr>
          <a:lstStyle>
            <a:lvl1pPr algn="l">
              <a:defRPr sz="4800" baseline="0">
                <a:solidFill>
                  <a:srgbClr val="013E7F"/>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1BEF-5F3D-BB4B-A8DD-78D89CA716CB}" type="slidenum">
              <a:rPr lang="en-US" smtClean="0"/>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Tree>
    <p:extLst>
      <p:ext uri="{BB962C8B-B14F-4D97-AF65-F5344CB8AC3E}">
        <p14:creationId xmlns:p14="http://schemas.microsoft.com/office/powerpoint/2010/main" val="3986325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 Neutral">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
        <p:nvSpPr>
          <p:cNvPr id="2" name="Title 1"/>
          <p:cNvSpPr>
            <a:spLocks noGrp="1"/>
          </p:cNvSpPr>
          <p:nvPr>
            <p:ph type="ctrTitle"/>
          </p:nvPr>
        </p:nvSpPr>
        <p:spPr>
          <a:xfrm rot="20659787">
            <a:off x="772914" y="2941038"/>
            <a:ext cx="5242614" cy="2387600"/>
          </a:xfrm>
          <a:prstGeom prst="rect">
            <a:avLst/>
          </a:prstGeom>
        </p:spPr>
        <p:txBody>
          <a:bodyPr anchor="b">
            <a:normAutofit/>
          </a:bodyPr>
          <a:lstStyle>
            <a:lvl1pPr algn="l">
              <a:defRPr sz="4800" baseline="0">
                <a:solidFill>
                  <a:srgbClr val="013E7F"/>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1BEF-5F3D-BB4B-A8DD-78D89CA716CB}"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Tree>
    <p:extLst>
      <p:ext uri="{BB962C8B-B14F-4D97-AF65-F5344CB8AC3E}">
        <p14:creationId xmlns:p14="http://schemas.microsoft.com/office/powerpoint/2010/main" val="58462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mp; Content - White/Logo Upper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1BEF-5F3D-BB4B-A8DD-78D89CA716CB}"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0167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mp; 2 Content - White/Logo Upper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E24B-B5B3-E749-91D1-38727A6A6BE7}"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D1BEF-5F3D-BB4B-A8DD-78D89CA716CB}" type="slidenum">
              <a:rPr lang="en-US" smtClean="0"/>
              <a:t>‹#›</a:t>
            </a:fld>
            <a:endParaRPr lang="en-US"/>
          </a:p>
        </p:txBody>
      </p:sp>
    </p:spTree>
    <p:extLst>
      <p:ext uri="{BB962C8B-B14F-4D97-AF65-F5344CB8AC3E}">
        <p14:creationId xmlns:p14="http://schemas.microsoft.com/office/powerpoint/2010/main" val="1806561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8F604-7C36-4097-BF28-EE0EAFA669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5494D-B9C1-416E-B9B7-4BA36F9993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62616D-0BBE-4528-A480-ECA91BA208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C01CA6-6321-4C72-92C0-7004B82820FF}"/>
              </a:ext>
            </a:extLst>
          </p:cNvPr>
          <p:cNvSpPr>
            <a:spLocks noGrp="1"/>
          </p:cNvSpPr>
          <p:nvPr>
            <p:ph type="dt" sz="half" idx="10"/>
          </p:nvPr>
        </p:nvSpPr>
        <p:spPr/>
        <p:txBody>
          <a:bodyPr/>
          <a:lstStyle/>
          <a:p>
            <a:fld id="{4F35AB2A-B2C9-4FD9-B4F3-A17C95E913EE}" type="datetimeFigureOut">
              <a:rPr lang="en-US" smtClean="0"/>
              <a:t>11/7/19</a:t>
            </a:fld>
            <a:endParaRPr lang="en-US"/>
          </a:p>
        </p:txBody>
      </p:sp>
      <p:sp>
        <p:nvSpPr>
          <p:cNvPr id="6" name="Footer Placeholder 5">
            <a:extLst>
              <a:ext uri="{FF2B5EF4-FFF2-40B4-BE49-F238E27FC236}">
                <a16:creationId xmlns:a16="http://schemas.microsoft.com/office/drawing/2014/main" id="{61CFF0A7-E060-45C9-B949-FC2F219A13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832253-B6F8-444E-83FE-72B07E5E2C60}"/>
              </a:ext>
            </a:extLst>
          </p:cNvPr>
          <p:cNvSpPr>
            <a:spLocks noGrp="1"/>
          </p:cNvSpPr>
          <p:nvPr>
            <p:ph type="sldNum" sz="quarter" idx="12"/>
          </p:nvPr>
        </p:nvSpPr>
        <p:spPr/>
        <p:txBody>
          <a:bodyPr/>
          <a:lstStyle/>
          <a:p>
            <a:fld id="{DEECE1E9-9F5C-4F0F-A9F1-4A9C2FED85B4}" type="slidenum">
              <a:rPr lang="en-US" smtClean="0"/>
              <a:t>‹#›</a:t>
            </a:fld>
            <a:endParaRPr lang="en-US"/>
          </a:p>
        </p:txBody>
      </p:sp>
    </p:spTree>
    <p:extLst>
      <p:ext uri="{BB962C8B-B14F-4D97-AF65-F5344CB8AC3E}">
        <p14:creationId xmlns:p14="http://schemas.microsoft.com/office/powerpoint/2010/main" val="15109804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amp; Content - White/Logo lower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1BEF-5F3D-BB4B-A8DD-78D89CA716CB}"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48157" y="5803209"/>
            <a:ext cx="2073730" cy="373754"/>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48157" y="5803209"/>
            <a:ext cx="2073730" cy="373754"/>
          </a:xfrm>
          <a:prstGeom prst="rect">
            <a:avLst/>
          </a:prstGeom>
        </p:spPr>
      </p:pic>
    </p:spTree>
    <p:extLst>
      <p:ext uri="{BB962C8B-B14F-4D97-AF65-F5344CB8AC3E}">
        <p14:creationId xmlns:p14="http://schemas.microsoft.com/office/powerpoint/2010/main" val="1880872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amp; 2 Content - White/Logo lower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E24B-B5B3-E749-91D1-38727A6A6BE7}"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D1BEF-5F3D-BB4B-A8DD-78D89CA716CB}" type="slidenum">
              <a:rPr lang="en-US" smtClean="0"/>
              <a:t>‹#›</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48157" y="5803209"/>
            <a:ext cx="2073730" cy="373754"/>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48157" y="5803209"/>
            <a:ext cx="2073730" cy="373754"/>
          </a:xfrm>
          <a:prstGeom prst="rect">
            <a:avLst/>
          </a:prstGeom>
        </p:spPr>
      </p:pic>
    </p:spTree>
    <p:extLst>
      <p:ext uri="{BB962C8B-B14F-4D97-AF65-F5344CB8AC3E}">
        <p14:creationId xmlns:p14="http://schemas.microsoft.com/office/powerpoint/2010/main" val="173657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mp; Content -neutral/logo upper right">
    <p:bg>
      <p:bgPr>
        <a:solidFill>
          <a:srgbClr val="D8CFC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1BEF-5F3D-BB4B-A8DD-78D89CA716CB}"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9577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mp; 2 Content - neutral/logo upper right">
    <p:bg>
      <p:bgPr>
        <a:solidFill>
          <a:srgbClr val="D8CFC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E24B-B5B3-E749-91D1-38727A6A6BE7}"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D1BEF-5F3D-BB4B-A8DD-78D89CA716CB}"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2837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amp; Content - Outline Block/lower right">
    <p:bg>
      <p:bgPr>
        <a:solidFill>
          <a:srgbClr val="D8CFC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1BEF-5F3D-BB4B-A8DD-78D89CA716CB}"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48157" y="5803209"/>
            <a:ext cx="2073730" cy="373754"/>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48157" y="5803209"/>
            <a:ext cx="2073730" cy="373754"/>
          </a:xfrm>
          <a:prstGeom prst="rect">
            <a:avLst/>
          </a:prstGeom>
        </p:spPr>
      </p:pic>
    </p:spTree>
    <p:extLst>
      <p:ext uri="{BB962C8B-B14F-4D97-AF65-F5344CB8AC3E}">
        <p14:creationId xmlns:p14="http://schemas.microsoft.com/office/powerpoint/2010/main" val="2447941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amp; 2 Content - Outline Block/lower right">
    <p:bg>
      <p:bgPr>
        <a:solidFill>
          <a:srgbClr val="D8CFC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E24B-B5B3-E749-91D1-38727A6A6BE7}"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D1BEF-5F3D-BB4B-A8DD-78D89CA716CB}" type="slidenum">
              <a:rPr lang="en-US" smtClean="0"/>
              <a:t>‹#›</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48157" y="5803209"/>
            <a:ext cx="2073730" cy="373754"/>
          </a:xfrm>
          <a:prstGeom prst="rect">
            <a:avLst/>
          </a:prstGeom>
        </p:spPr>
      </p:pic>
      <p:sp>
        <p:nvSpPr>
          <p:cNvPr id="2" name="Title 1"/>
          <p:cNvSpPr>
            <a:spLocks noGrp="1"/>
          </p:cNvSpPr>
          <p:nvPr>
            <p:ph type="title"/>
          </p:nvPr>
        </p:nvSpPr>
        <p:spPr/>
        <p:txBody>
          <a:bodyPr/>
          <a:lstStyle/>
          <a:p>
            <a:r>
              <a:rPr lang="en-US"/>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48157" y="5803209"/>
            <a:ext cx="2073730" cy="373754"/>
          </a:xfrm>
          <a:prstGeom prst="rect">
            <a:avLst/>
          </a:prstGeom>
        </p:spPr>
      </p:pic>
    </p:spTree>
    <p:extLst>
      <p:ext uri="{BB962C8B-B14F-4D97-AF65-F5344CB8AC3E}">
        <p14:creationId xmlns:p14="http://schemas.microsoft.com/office/powerpoint/2010/main" val="607117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mp; Content - Aqua Rule/Logo upper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CE24B-B5B3-E749-91D1-38727A6A6BE7}"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DD1BEF-5F3D-BB4B-A8DD-78D89CA716CB}"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
        <p:nvSpPr>
          <p:cNvPr id="8" name="Rectangle 7"/>
          <p:cNvSpPr/>
          <p:nvPr/>
        </p:nvSpPr>
        <p:spPr>
          <a:xfrm>
            <a:off x="0" y="1469571"/>
            <a:ext cx="12192000" cy="97972"/>
          </a:xfrm>
          <a:prstGeom prst="rect">
            <a:avLst/>
          </a:prstGeom>
          <a:solidFill>
            <a:srgbClr val="81C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69571"/>
            <a:ext cx="12192000" cy="97972"/>
          </a:xfrm>
          <a:prstGeom prst="rect">
            <a:avLst/>
          </a:prstGeom>
          <a:solidFill>
            <a:srgbClr val="81C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7380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mp; 2 Content - Aqua Rule/Logo upper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CE24B-B5B3-E749-91D1-38727A6A6BE7}"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DD1BEF-5F3D-BB4B-A8DD-78D89CA716CB}" type="slidenum">
              <a:rPr lang="en-US" smtClean="0"/>
              <a:t>‹#›</a:t>
            </a:fld>
            <a:endParaRPr lang="en-US"/>
          </a:p>
        </p:txBody>
      </p:sp>
      <p:sp>
        <p:nvSpPr>
          <p:cNvPr id="8" name="Rectangle 7"/>
          <p:cNvSpPr/>
          <p:nvPr/>
        </p:nvSpPr>
        <p:spPr>
          <a:xfrm>
            <a:off x="0" y="1469571"/>
            <a:ext cx="12192000" cy="97972"/>
          </a:xfrm>
          <a:prstGeom prst="rect">
            <a:avLst/>
          </a:prstGeom>
          <a:solidFill>
            <a:srgbClr val="81C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69571"/>
            <a:ext cx="12192000" cy="97972"/>
          </a:xfrm>
          <a:prstGeom prst="rect">
            <a:avLst/>
          </a:prstGeom>
          <a:solidFill>
            <a:srgbClr val="81C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030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mp; Content - Blue Rule/Logo upper righ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DFCE24B-B5B3-E749-91D1-38727A6A6BE7}" type="datetimeFigureOut">
              <a:rPr lang="en-US" smtClean="0"/>
              <a:t>11/7/19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DD1BEF-5F3D-BB4B-A8DD-78D89CA716CB}" type="slidenum">
              <a:rPr lang="en-US" smtClean="0"/>
              <a:t>‹#›</a:t>
            </a:fld>
            <a:endParaRPr lang="en-US"/>
          </a:p>
        </p:txBody>
      </p:sp>
      <p:sp>
        <p:nvSpPr>
          <p:cNvPr id="7" name="Title 4"/>
          <p:cNvSpPr>
            <a:spLocks noGrp="1"/>
          </p:cNvSpPr>
          <p:nvPr>
            <p:ph type="title"/>
          </p:nvPr>
        </p:nvSpPr>
        <p:spPr>
          <a:xfrm>
            <a:off x="838200" y="365125"/>
            <a:ext cx="10515600" cy="1325563"/>
          </a:xfrm>
        </p:spPr>
        <p:txBody>
          <a:bodyPr/>
          <a:lstStyle/>
          <a:p>
            <a:r>
              <a:rPr lang="en-US"/>
              <a:t>Click to edit Master title style</a:t>
            </a:r>
          </a:p>
        </p:txBody>
      </p:sp>
      <p:sp>
        <p:nvSpPr>
          <p:cNvPr id="8"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0" y="1470212"/>
            <a:ext cx="12192000" cy="89647"/>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470212"/>
            <a:ext cx="12192000" cy="89647"/>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496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Title &amp; 2 Content - Blue Rule/Logo upper righ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FCE24B-B5B3-E749-91D1-38727A6A6BE7}" type="datetimeFigureOut">
              <a:rPr lang="en-US" smtClean="0"/>
              <a:t>11/7/19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DD1BEF-5F3D-BB4B-A8DD-78D89CA716CB}" type="slidenum">
              <a:rPr lang="en-US" smtClean="0"/>
              <a:t>‹#›</a:t>
            </a:fld>
            <a:endParaRPr lang="en-US"/>
          </a:p>
        </p:txBody>
      </p:sp>
      <p:sp>
        <p:nvSpPr>
          <p:cNvPr id="10" name="Rectangle 9"/>
          <p:cNvSpPr/>
          <p:nvPr/>
        </p:nvSpPr>
        <p:spPr>
          <a:xfrm>
            <a:off x="0" y="1470212"/>
            <a:ext cx="12192000" cy="89647"/>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1470212"/>
            <a:ext cx="12192000" cy="89647"/>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350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6332-69AC-434D-98BC-1C9D8CDFAE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9786B2-6CD4-4804-A723-541BA83199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95E24-079E-47F9-9B6D-CCA7F939B6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DEC141-664D-4824-8B28-2EB1565C9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F014AC-E5D8-4214-A0F3-BF2EEC6DB5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1719EA-BE0A-4093-8EFD-BF69372C0906}"/>
              </a:ext>
            </a:extLst>
          </p:cNvPr>
          <p:cNvSpPr>
            <a:spLocks noGrp="1"/>
          </p:cNvSpPr>
          <p:nvPr>
            <p:ph type="dt" sz="half" idx="10"/>
          </p:nvPr>
        </p:nvSpPr>
        <p:spPr/>
        <p:txBody>
          <a:bodyPr/>
          <a:lstStyle/>
          <a:p>
            <a:fld id="{4F35AB2A-B2C9-4FD9-B4F3-A17C95E913EE}" type="datetimeFigureOut">
              <a:rPr lang="en-US" smtClean="0"/>
              <a:t>11/7/19</a:t>
            </a:fld>
            <a:endParaRPr lang="en-US"/>
          </a:p>
        </p:txBody>
      </p:sp>
      <p:sp>
        <p:nvSpPr>
          <p:cNvPr id="8" name="Footer Placeholder 7">
            <a:extLst>
              <a:ext uri="{FF2B5EF4-FFF2-40B4-BE49-F238E27FC236}">
                <a16:creationId xmlns:a16="http://schemas.microsoft.com/office/drawing/2014/main" id="{4F76C5E6-C040-4FA9-8517-CC695DB3EF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7EDCF9-DC08-488A-9F76-94959140B95D}"/>
              </a:ext>
            </a:extLst>
          </p:cNvPr>
          <p:cNvSpPr>
            <a:spLocks noGrp="1"/>
          </p:cNvSpPr>
          <p:nvPr>
            <p:ph type="sldNum" sz="quarter" idx="12"/>
          </p:nvPr>
        </p:nvSpPr>
        <p:spPr/>
        <p:txBody>
          <a:bodyPr/>
          <a:lstStyle/>
          <a:p>
            <a:fld id="{DEECE1E9-9F5C-4F0F-A9F1-4A9C2FED85B4}" type="slidenum">
              <a:rPr lang="en-US" smtClean="0"/>
              <a:t>‹#›</a:t>
            </a:fld>
            <a:endParaRPr lang="en-US"/>
          </a:p>
        </p:txBody>
      </p:sp>
    </p:spTree>
    <p:extLst>
      <p:ext uri="{BB962C8B-B14F-4D97-AF65-F5344CB8AC3E}">
        <p14:creationId xmlns:p14="http://schemas.microsoft.com/office/powerpoint/2010/main" val="11485928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mp; Content - Gold Rule/Logo upper righ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CE24B-B5B3-E749-91D1-38727A6A6BE7}" type="datetimeFigureOut">
              <a:rPr lang="en-US" smtClean="0"/>
              <a:t>11/7/19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D1BEF-5F3D-BB4B-A8DD-78D89CA716CB}" type="slidenum">
              <a:rPr lang="en-US" smtClean="0"/>
              <a:t>‹#›</a:t>
            </a:fld>
            <a:endParaRPr lang="en-US"/>
          </a:p>
        </p:txBody>
      </p:sp>
      <p:sp>
        <p:nvSpPr>
          <p:cNvPr id="5" name="Title 4"/>
          <p:cNvSpPr>
            <a:spLocks noGrp="1"/>
          </p:cNvSpPr>
          <p:nvPr>
            <p:ph type="title"/>
          </p:nvPr>
        </p:nvSpPr>
        <p:spPr/>
        <p:txBody>
          <a:bodyPr/>
          <a:lstStyle/>
          <a:p>
            <a:r>
              <a:rPr lang="en-US"/>
              <a:t>Click to edit Master title style</a:t>
            </a:r>
          </a:p>
        </p:txBody>
      </p:sp>
      <p:sp>
        <p:nvSpPr>
          <p:cNvPr id="6"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1470212"/>
            <a:ext cx="12192000" cy="89647"/>
          </a:xfrm>
          <a:prstGeom prst="rect">
            <a:avLst/>
          </a:prstGeom>
          <a:solidFill>
            <a:srgbClr val="D28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470212"/>
            <a:ext cx="12192000" cy="89647"/>
          </a:xfrm>
          <a:prstGeom prst="rect">
            <a:avLst/>
          </a:prstGeom>
          <a:solidFill>
            <a:srgbClr val="D28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13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Title &amp; 2 Content - Gold Rule/Logo upper right">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FCE24B-B5B3-E749-91D1-38727A6A6BE7}" type="datetimeFigureOut">
              <a:rPr lang="en-US" smtClean="0"/>
              <a:t>11/7/19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DD1BEF-5F3D-BB4B-A8DD-78D89CA716CB}" type="slidenum">
              <a:rPr lang="en-US" smtClean="0"/>
              <a:t>‹#›</a:t>
            </a:fld>
            <a:endParaRPr lang="en-US"/>
          </a:p>
        </p:txBody>
      </p:sp>
      <p:sp>
        <p:nvSpPr>
          <p:cNvPr id="10" name="Rectangle 9"/>
          <p:cNvSpPr/>
          <p:nvPr/>
        </p:nvSpPr>
        <p:spPr>
          <a:xfrm>
            <a:off x="0" y="1470212"/>
            <a:ext cx="12192000" cy="89647"/>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1463349"/>
            <a:ext cx="12192000" cy="89647"/>
          </a:xfrm>
          <a:prstGeom prst="rect">
            <a:avLst/>
          </a:prstGeom>
          <a:solidFill>
            <a:srgbClr val="D28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470212"/>
            <a:ext cx="12192000" cy="89647"/>
          </a:xfrm>
          <a:prstGeom prst="rect">
            <a:avLst/>
          </a:prstGeom>
          <a:solidFill>
            <a:srgbClr val="01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1463349"/>
            <a:ext cx="12192000" cy="89647"/>
          </a:xfrm>
          <a:prstGeom prst="rect">
            <a:avLst/>
          </a:prstGeom>
          <a:solidFill>
            <a:srgbClr val="D28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00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amp; Content - Color Block/lower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sp>
        <p:nvSpPr>
          <p:cNvPr id="2" name="Date Placeholder 1"/>
          <p:cNvSpPr>
            <a:spLocks noGrp="1"/>
          </p:cNvSpPr>
          <p:nvPr>
            <p:ph type="dt" sz="half" idx="10"/>
          </p:nvPr>
        </p:nvSpPr>
        <p:spPr/>
        <p:txBody>
          <a:bodyPr/>
          <a:lstStyle/>
          <a:p>
            <a:fld id="{BDFCE24B-B5B3-E749-91D1-38727A6A6BE7}" type="datetimeFigureOut">
              <a:rPr lang="en-US" smtClean="0"/>
              <a:t>11/7/19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D1BEF-5F3D-BB4B-A8DD-78D89CA716CB}" type="slidenum">
              <a:rPr lang="en-US" smtClean="0"/>
              <a:t>‹#›</a:t>
            </a:fld>
            <a:endParaRPr lang="en-US"/>
          </a:p>
        </p:txBody>
      </p:sp>
      <p:sp>
        <p:nvSpPr>
          <p:cNvPr id="5" name="Title 4"/>
          <p:cNvSpPr>
            <a:spLocks noGrp="1"/>
          </p:cNvSpPr>
          <p:nvPr>
            <p:ph type="title"/>
          </p:nvPr>
        </p:nvSpPr>
        <p:spPr>
          <a:xfrm>
            <a:off x="838200" y="365125"/>
            <a:ext cx="8646459" cy="1325563"/>
          </a:xfrm>
        </p:spPr>
        <p:txBody>
          <a:bodyPr/>
          <a:lstStyle/>
          <a:p>
            <a:r>
              <a:rPr lang="en-US"/>
              <a:t>Click to edit Master title style</a:t>
            </a:r>
          </a:p>
        </p:txBody>
      </p:sp>
      <p:sp>
        <p:nvSpPr>
          <p:cNvPr id="6" name="Content Placeholder 2"/>
          <p:cNvSpPr>
            <a:spLocks noGrp="1"/>
          </p:cNvSpPr>
          <p:nvPr>
            <p:ph idx="1"/>
          </p:nvPr>
        </p:nvSpPr>
        <p:spPr>
          <a:xfrm>
            <a:off x="838200" y="1825625"/>
            <a:ext cx="7315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829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amp; Content - Color Block/upper lef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sp>
        <p:nvSpPr>
          <p:cNvPr id="2" name="Date Placeholder 1"/>
          <p:cNvSpPr>
            <a:spLocks noGrp="1"/>
          </p:cNvSpPr>
          <p:nvPr>
            <p:ph type="dt" sz="half" idx="10"/>
          </p:nvPr>
        </p:nvSpPr>
        <p:spPr/>
        <p:txBody>
          <a:bodyPr/>
          <a:lstStyle/>
          <a:p>
            <a:fld id="{BDFCE24B-B5B3-E749-91D1-38727A6A6BE7}" type="datetimeFigureOut">
              <a:rPr lang="en-US" smtClean="0"/>
              <a:t>11/7/19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D1BEF-5F3D-BB4B-A8DD-78D89CA716CB}" type="slidenum">
              <a:rPr lang="en-US" smtClean="0"/>
              <a:t>‹#›</a:t>
            </a:fld>
            <a:endParaRPr lang="en-US"/>
          </a:p>
        </p:txBody>
      </p:sp>
      <p:sp>
        <p:nvSpPr>
          <p:cNvPr id="5" name="Title 4"/>
          <p:cNvSpPr>
            <a:spLocks noGrp="1"/>
          </p:cNvSpPr>
          <p:nvPr>
            <p:ph type="title"/>
          </p:nvPr>
        </p:nvSpPr>
        <p:spPr>
          <a:xfrm>
            <a:off x="5056094" y="365125"/>
            <a:ext cx="6297706" cy="1325563"/>
          </a:xfrm>
        </p:spPr>
        <p:txBody>
          <a:bodyPr/>
          <a:lstStyle/>
          <a:p>
            <a:r>
              <a:rPr lang="en-US"/>
              <a:t>Click to edit Master title style</a:t>
            </a:r>
          </a:p>
        </p:txBody>
      </p:sp>
      <p:sp>
        <p:nvSpPr>
          <p:cNvPr id="6" name="Content Placeholder 2"/>
          <p:cNvSpPr>
            <a:spLocks noGrp="1"/>
          </p:cNvSpPr>
          <p:nvPr>
            <p:ph idx="1"/>
          </p:nvPr>
        </p:nvSpPr>
        <p:spPr>
          <a:xfrm>
            <a:off x="5056094" y="1825625"/>
            <a:ext cx="6297706"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760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itle &amp; Content - Outline Block-lower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604"/>
            <a:ext cx="12192000" cy="6860032"/>
          </a:xfrm>
          <a:prstGeom prst="rect">
            <a:avLst/>
          </a:prstGeom>
        </p:spPr>
      </p:pic>
      <p:sp>
        <p:nvSpPr>
          <p:cNvPr id="2" name="Date Placeholder 1"/>
          <p:cNvSpPr>
            <a:spLocks noGrp="1"/>
          </p:cNvSpPr>
          <p:nvPr>
            <p:ph type="dt" sz="half" idx="10"/>
          </p:nvPr>
        </p:nvSpPr>
        <p:spPr/>
        <p:txBody>
          <a:bodyPr/>
          <a:lstStyle/>
          <a:p>
            <a:fld id="{BDFCE24B-B5B3-E749-91D1-38727A6A6BE7}" type="datetimeFigureOut">
              <a:rPr lang="en-US" smtClean="0"/>
              <a:t>11/7/19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D1BEF-5F3D-BB4B-A8DD-78D89CA716CB}" type="slidenum">
              <a:rPr lang="en-US" smtClean="0"/>
              <a:t>‹#›</a:t>
            </a:fld>
            <a:endParaRPr lang="en-US"/>
          </a:p>
        </p:txBody>
      </p:sp>
      <p:sp>
        <p:nvSpPr>
          <p:cNvPr id="5" name="Title 4"/>
          <p:cNvSpPr>
            <a:spLocks noGrp="1"/>
          </p:cNvSpPr>
          <p:nvPr>
            <p:ph type="title"/>
          </p:nvPr>
        </p:nvSpPr>
        <p:spPr>
          <a:xfrm>
            <a:off x="838200" y="365125"/>
            <a:ext cx="8682318" cy="1325563"/>
          </a:xfrm>
        </p:spPr>
        <p:txBody>
          <a:bodyPr/>
          <a:lstStyle/>
          <a:p>
            <a:r>
              <a:rPr lang="en-US"/>
              <a:t>Click to edit Master title style</a:t>
            </a:r>
          </a:p>
        </p:txBody>
      </p:sp>
      <p:sp>
        <p:nvSpPr>
          <p:cNvPr id="6" name="Content Placeholder 2"/>
          <p:cNvSpPr>
            <a:spLocks noGrp="1"/>
          </p:cNvSpPr>
          <p:nvPr>
            <p:ph idx="1"/>
          </p:nvPr>
        </p:nvSpPr>
        <p:spPr>
          <a:xfrm>
            <a:off x="838200" y="1825625"/>
            <a:ext cx="7315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025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amp; Content - Outline Block-upper lef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37" y="0"/>
            <a:ext cx="12168526" cy="6846824"/>
          </a:xfrm>
          <a:prstGeom prst="rect">
            <a:avLst/>
          </a:prstGeom>
        </p:spPr>
      </p:pic>
      <p:sp>
        <p:nvSpPr>
          <p:cNvPr id="2" name="Date Placeholder 1"/>
          <p:cNvSpPr>
            <a:spLocks noGrp="1"/>
          </p:cNvSpPr>
          <p:nvPr>
            <p:ph type="dt" sz="half" idx="10"/>
          </p:nvPr>
        </p:nvSpPr>
        <p:spPr/>
        <p:txBody>
          <a:bodyPr/>
          <a:lstStyle/>
          <a:p>
            <a:fld id="{BDFCE24B-B5B3-E749-91D1-38727A6A6BE7}" type="datetimeFigureOut">
              <a:rPr lang="en-US" smtClean="0"/>
              <a:t>11/7/19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DD1BEF-5F3D-BB4B-A8DD-78D89CA716CB}" type="slidenum">
              <a:rPr lang="en-US" smtClean="0"/>
              <a:t>‹#›</a:t>
            </a:fld>
            <a:endParaRPr lang="en-US"/>
          </a:p>
        </p:txBody>
      </p:sp>
      <p:sp>
        <p:nvSpPr>
          <p:cNvPr id="5" name="Title 4"/>
          <p:cNvSpPr>
            <a:spLocks noGrp="1"/>
          </p:cNvSpPr>
          <p:nvPr>
            <p:ph type="title"/>
          </p:nvPr>
        </p:nvSpPr>
        <p:spPr>
          <a:xfrm>
            <a:off x="5002306" y="365125"/>
            <a:ext cx="6351494" cy="1325563"/>
          </a:xfrm>
        </p:spPr>
        <p:txBody>
          <a:bodyPr/>
          <a:lstStyle/>
          <a:p>
            <a:r>
              <a:rPr lang="en-US"/>
              <a:t>Click to edit Master title style</a:t>
            </a:r>
          </a:p>
        </p:txBody>
      </p:sp>
      <p:sp>
        <p:nvSpPr>
          <p:cNvPr id="6" name="Content Placeholder 2"/>
          <p:cNvSpPr>
            <a:spLocks noGrp="1"/>
          </p:cNvSpPr>
          <p:nvPr>
            <p:ph idx="1"/>
          </p:nvPr>
        </p:nvSpPr>
        <p:spPr>
          <a:xfrm>
            <a:off x="5002306" y="1825625"/>
            <a:ext cx="6351494"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403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a:cs typeface="Helvetica"/>
              </a:defRPr>
            </a:lvl1pPr>
          </a:lstStyle>
          <a:p>
            <a:r>
              <a:rPr lang="en-US" dirty="0"/>
              <a:t>CLICK TO EDIT MASTER TITLE STYLE</a:t>
            </a:r>
          </a:p>
        </p:txBody>
      </p:sp>
      <p:sp>
        <p:nvSpPr>
          <p:cNvPr id="3" name="Content Placeholder 2"/>
          <p:cNvSpPr>
            <a:spLocks noGrp="1"/>
          </p:cNvSpPr>
          <p:nvPr>
            <p:ph idx="1"/>
          </p:nvPr>
        </p:nvSpPr>
        <p:spPr>
          <a:xfrm>
            <a:off x="609600" y="1231467"/>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436835" y="6244481"/>
            <a:ext cx="592579" cy="365125"/>
          </a:xfrm>
          <a:prstGeom prst="rect">
            <a:avLst/>
          </a:prstGeom>
        </p:spPr>
        <p:txBody>
          <a:bodyPr vert="horz" lIns="91440" tIns="45720" rIns="91440" bIns="45720" rtlCol="0" anchor="ctr"/>
          <a:lstStyle>
            <a:lvl1pPr algn="ctr">
              <a:defRPr sz="1200">
                <a:solidFill>
                  <a:srgbClr val="FFFFFF"/>
                </a:solidFill>
                <a:latin typeface="Helvetica"/>
                <a:cs typeface="Helvetica"/>
              </a:defRPr>
            </a:lvl1pPr>
          </a:lstStyle>
          <a:p>
            <a:fld id="{4F969DDF-432D-C243-BED9-E904A85655C7}" type="slidenum">
              <a:rPr lang="en-US" smtClean="0"/>
              <a:pPr/>
              <a:t>‹#›</a:t>
            </a:fld>
            <a:endParaRPr lang="en-US" dirty="0"/>
          </a:p>
        </p:txBody>
      </p:sp>
    </p:spTree>
    <p:extLst>
      <p:ext uri="{BB962C8B-B14F-4D97-AF65-F5344CB8AC3E}">
        <p14:creationId xmlns:p14="http://schemas.microsoft.com/office/powerpoint/2010/main" val="219256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ection divider - box bottom right">
    <p:spTree>
      <p:nvGrpSpPr>
        <p:cNvPr id="1" name=""/>
        <p:cNvGrpSpPr/>
        <p:nvPr/>
      </p:nvGrpSpPr>
      <p:grpSpPr>
        <a:xfrm>
          <a:off x="0" y="0"/>
          <a:ext cx="0" cy="0"/>
          <a:chOff x="0" y="0"/>
          <a:chExt cx="0" cy="0"/>
        </a:xfrm>
      </p:grpSpPr>
      <p:sp>
        <p:nvSpPr>
          <p:cNvPr id="6" name="Section Divider Text"/>
          <p:cNvSpPr>
            <a:spLocks noGrp="1"/>
          </p:cNvSpPr>
          <p:nvPr>
            <p:ph type="body" sz="quarter" idx="11"/>
          </p:nvPr>
        </p:nvSpPr>
        <p:spPr>
          <a:xfrm>
            <a:off x="7909450" y="4724508"/>
            <a:ext cx="3752233" cy="880533"/>
          </a:xfrm>
        </p:spPr>
        <p:txBody>
          <a:bodyPr/>
          <a:lstStyle>
            <a:lvl1pPr marL="0" indent="0" algn="r">
              <a:buNone/>
              <a:defRPr>
                <a:solidFill>
                  <a:schemeClr val="bg1"/>
                </a:solidFill>
                <a:latin typeface="+mj-lt"/>
              </a:defRPr>
            </a:lvl1pPr>
          </a:lstStyle>
          <a:p>
            <a:pPr lvl="0"/>
            <a:r>
              <a:rPr lang="en-US"/>
              <a:t>Click to edit Master text styles</a:t>
            </a:r>
          </a:p>
        </p:txBody>
      </p:sp>
      <p:sp>
        <p:nvSpPr>
          <p:cNvPr id="5" name="Section Divider Title"/>
          <p:cNvSpPr>
            <a:spLocks noGrp="1"/>
          </p:cNvSpPr>
          <p:nvPr>
            <p:ph type="title"/>
          </p:nvPr>
        </p:nvSpPr>
        <p:spPr>
          <a:xfrm>
            <a:off x="7913299" y="3984028"/>
            <a:ext cx="3748384" cy="595200"/>
          </a:xfrm>
        </p:spPr>
        <p:txBody>
          <a:bodyPr/>
          <a:lstStyle>
            <a:lvl1pPr algn="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0139620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2800">
                <a:latin typeface="Helvetica"/>
                <a:cs typeface="Helvetica"/>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4F969DDF-432D-C243-BED9-E904A85655C7}" type="slidenum">
              <a:rPr lang="en-US" smtClean="0"/>
              <a:t>‹#›</a:t>
            </a:fld>
            <a:endParaRPr lang="en-US"/>
          </a:p>
        </p:txBody>
      </p:sp>
    </p:spTree>
    <p:extLst>
      <p:ext uri="{BB962C8B-B14F-4D97-AF65-F5344CB8AC3E}">
        <p14:creationId xmlns:p14="http://schemas.microsoft.com/office/powerpoint/2010/main" val="3315853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0D28-70CA-4ACF-BC9D-7D750ACBB5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76A531-EEF3-4059-88DA-C8F48657A20C}"/>
              </a:ext>
            </a:extLst>
          </p:cNvPr>
          <p:cNvSpPr>
            <a:spLocks noGrp="1"/>
          </p:cNvSpPr>
          <p:nvPr>
            <p:ph type="dt" sz="half" idx="10"/>
          </p:nvPr>
        </p:nvSpPr>
        <p:spPr/>
        <p:txBody>
          <a:bodyPr/>
          <a:lstStyle/>
          <a:p>
            <a:fld id="{4F35AB2A-B2C9-4FD9-B4F3-A17C95E913EE}" type="datetimeFigureOut">
              <a:rPr lang="en-US" smtClean="0"/>
              <a:t>11/7/19</a:t>
            </a:fld>
            <a:endParaRPr lang="en-US"/>
          </a:p>
        </p:txBody>
      </p:sp>
      <p:sp>
        <p:nvSpPr>
          <p:cNvPr id="4" name="Footer Placeholder 3">
            <a:extLst>
              <a:ext uri="{FF2B5EF4-FFF2-40B4-BE49-F238E27FC236}">
                <a16:creationId xmlns:a16="http://schemas.microsoft.com/office/drawing/2014/main" id="{2E17BF48-FB20-48E2-9E9D-C83CF192B4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1357E4-8942-4D2F-BC7C-201194FF504F}"/>
              </a:ext>
            </a:extLst>
          </p:cNvPr>
          <p:cNvSpPr>
            <a:spLocks noGrp="1"/>
          </p:cNvSpPr>
          <p:nvPr>
            <p:ph type="sldNum" sz="quarter" idx="12"/>
          </p:nvPr>
        </p:nvSpPr>
        <p:spPr/>
        <p:txBody>
          <a:bodyPr/>
          <a:lstStyle/>
          <a:p>
            <a:fld id="{DEECE1E9-9F5C-4F0F-A9F1-4A9C2FED85B4}" type="slidenum">
              <a:rPr lang="en-US" smtClean="0"/>
              <a:t>‹#›</a:t>
            </a:fld>
            <a:endParaRPr lang="en-US"/>
          </a:p>
        </p:txBody>
      </p:sp>
    </p:spTree>
    <p:extLst>
      <p:ext uri="{BB962C8B-B14F-4D97-AF65-F5344CB8AC3E}">
        <p14:creationId xmlns:p14="http://schemas.microsoft.com/office/powerpoint/2010/main" val="3999796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9445D6-47CB-4B72-8483-79F1695A3BE8}"/>
              </a:ext>
            </a:extLst>
          </p:cNvPr>
          <p:cNvSpPr>
            <a:spLocks noGrp="1"/>
          </p:cNvSpPr>
          <p:nvPr>
            <p:ph type="dt" sz="half" idx="10"/>
          </p:nvPr>
        </p:nvSpPr>
        <p:spPr/>
        <p:txBody>
          <a:bodyPr/>
          <a:lstStyle/>
          <a:p>
            <a:fld id="{4F35AB2A-B2C9-4FD9-B4F3-A17C95E913EE}" type="datetimeFigureOut">
              <a:rPr lang="en-US" smtClean="0"/>
              <a:t>11/7/19</a:t>
            </a:fld>
            <a:endParaRPr lang="en-US"/>
          </a:p>
        </p:txBody>
      </p:sp>
      <p:sp>
        <p:nvSpPr>
          <p:cNvPr id="3" name="Footer Placeholder 2">
            <a:extLst>
              <a:ext uri="{FF2B5EF4-FFF2-40B4-BE49-F238E27FC236}">
                <a16:creationId xmlns:a16="http://schemas.microsoft.com/office/drawing/2014/main" id="{114E4413-7C31-4216-82A2-203DBC0C0D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0EE959-7897-4168-A597-65923959D543}"/>
              </a:ext>
            </a:extLst>
          </p:cNvPr>
          <p:cNvSpPr>
            <a:spLocks noGrp="1"/>
          </p:cNvSpPr>
          <p:nvPr>
            <p:ph type="sldNum" sz="quarter" idx="12"/>
          </p:nvPr>
        </p:nvSpPr>
        <p:spPr/>
        <p:txBody>
          <a:bodyPr/>
          <a:lstStyle/>
          <a:p>
            <a:fld id="{DEECE1E9-9F5C-4F0F-A9F1-4A9C2FED85B4}" type="slidenum">
              <a:rPr lang="en-US" smtClean="0"/>
              <a:t>‹#›</a:t>
            </a:fld>
            <a:endParaRPr lang="en-US"/>
          </a:p>
        </p:txBody>
      </p:sp>
    </p:spTree>
    <p:extLst>
      <p:ext uri="{BB962C8B-B14F-4D97-AF65-F5344CB8AC3E}">
        <p14:creationId xmlns:p14="http://schemas.microsoft.com/office/powerpoint/2010/main" val="4220382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11E2-B1E7-4B60-82EB-6DBE62C6A3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717775-A878-4160-86D1-BAE898D7D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FB8D13-F1B7-4993-B7CA-9A1A07621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32E497-17B3-419E-9115-72C8FB5AB0BA}"/>
              </a:ext>
            </a:extLst>
          </p:cNvPr>
          <p:cNvSpPr>
            <a:spLocks noGrp="1"/>
          </p:cNvSpPr>
          <p:nvPr>
            <p:ph type="dt" sz="half" idx="10"/>
          </p:nvPr>
        </p:nvSpPr>
        <p:spPr/>
        <p:txBody>
          <a:bodyPr/>
          <a:lstStyle/>
          <a:p>
            <a:fld id="{4F35AB2A-B2C9-4FD9-B4F3-A17C95E913EE}" type="datetimeFigureOut">
              <a:rPr lang="en-US" smtClean="0"/>
              <a:t>11/7/19</a:t>
            </a:fld>
            <a:endParaRPr lang="en-US"/>
          </a:p>
        </p:txBody>
      </p:sp>
      <p:sp>
        <p:nvSpPr>
          <p:cNvPr id="6" name="Footer Placeholder 5">
            <a:extLst>
              <a:ext uri="{FF2B5EF4-FFF2-40B4-BE49-F238E27FC236}">
                <a16:creationId xmlns:a16="http://schemas.microsoft.com/office/drawing/2014/main" id="{CA8DE37E-686F-465E-8E1F-02CE0DD8EC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C48236-599A-43A1-9D92-4BD8C0385E05}"/>
              </a:ext>
            </a:extLst>
          </p:cNvPr>
          <p:cNvSpPr>
            <a:spLocks noGrp="1"/>
          </p:cNvSpPr>
          <p:nvPr>
            <p:ph type="sldNum" sz="quarter" idx="12"/>
          </p:nvPr>
        </p:nvSpPr>
        <p:spPr/>
        <p:txBody>
          <a:bodyPr/>
          <a:lstStyle/>
          <a:p>
            <a:fld id="{DEECE1E9-9F5C-4F0F-A9F1-4A9C2FED85B4}" type="slidenum">
              <a:rPr lang="en-US" smtClean="0"/>
              <a:t>‹#›</a:t>
            </a:fld>
            <a:endParaRPr lang="en-US"/>
          </a:p>
        </p:txBody>
      </p:sp>
    </p:spTree>
    <p:extLst>
      <p:ext uri="{BB962C8B-B14F-4D97-AF65-F5344CB8AC3E}">
        <p14:creationId xmlns:p14="http://schemas.microsoft.com/office/powerpoint/2010/main" val="108713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B6A8C-1932-4800-80B1-C7110B945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DD73AA-A270-4402-BA61-F78D43F406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E511C8-171C-41DC-9C39-787D437DB3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32EC94-C0AC-43AD-B596-80CE65352395}"/>
              </a:ext>
            </a:extLst>
          </p:cNvPr>
          <p:cNvSpPr>
            <a:spLocks noGrp="1"/>
          </p:cNvSpPr>
          <p:nvPr>
            <p:ph type="dt" sz="half" idx="10"/>
          </p:nvPr>
        </p:nvSpPr>
        <p:spPr/>
        <p:txBody>
          <a:bodyPr/>
          <a:lstStyle/>
          <a:p>
            <a:fld id="{4F35AB2A-B2C9-4FD9-B4F3-A17C95E913EE}" type="datetimeFigureOut">
              <a:rPr lang="en-US" smtClean="0"/>
              <a:t>11/7/19</a:t>
            </a:fld>
            <a:endParaRPr lang="en-US"/>
          </a:p>
        </p:txBody>
      </p:sp>
      <p:sp>
        <p:nvSpPr>
          <p:cNvPr id="6" name="Footer Placeholder 5">
            <a:extLst>
              <a:ext uri="{FF2B5EF4-FFF2-40B4-BE49-F238E27FC236}">
                <a16:creationId xmlns:a16="http://schemas.microsoft.com/office/drawing/2014/main" id="{D7DF396C-ABFF-4066-98B2-B9E4D3C7D2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F9DDD-6D7F-461D-AD53-7DC1E2BA728B}"/>
              </a:ext>
            </a:extLst>
          </p:cNvPr>
          <p:cNvSpPr>
            <a:spLocks noGrp="1"/>
          </p:cNvSpPr>
          <p:nvPr>
            <p:ph type="sldNum" sz="quarter" idx="12"/>
          </p:nvPr>
        </p:nvSpPr>
        <p:spPr/>
        <p:txBody>
          <a:bodyPr/>
          <a:lstStyle/>
          <a:p>
            <a:fld id="{DEECE1E9-9F5C-4F0F-A9F1-4A9C2FED85B4}" type="slidenum">
              <a:rPr lang="en-US" smtClean="0"/>
              <a:t>‹#›</a:t>
            </a:fld>
            <a:endParaRPr lang="en-US"/>
          </a:p>
        </p:txBody>
      </p:sp>
    </p:spTree>
    <p:extLst>
      <p:ext uri="{BB962C8B-B14F-4D97-AF65-F5344CB8AC3E}">
        <p14:creationId xmlns:p14="http://schemas.microsoft.com/office/powerpoint/2010/main" val="2470405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theme" Target="../theme/theme3.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6F5C7C-D2EB-4339-B14C-7C77E21BF8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12733C-B369-4908-BA05-84F3D77832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E6199-4ED7-477A-9094-E8487ABFA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35AB2A-B2C9-4FD9-B4F3-A17C95E913EE}" type="datetimeFigureOut">
              <a:rPr lang="en-US" smtClean="0"/>
              <a:t>11/7/19</a:t>
            </a:fld>
            <a:endParaRPr lang="en-US"/>
          </a:p>
        </p:txBody>
      </p:sp>
      <p:sp>
        <p:nvSpPr>
          <p:cNvPr id="5" name="Footer Placeholder 4">
            <a:extLst>
              <a:ext uri="{FF2B5EF4-FFF2-40B4-BE49-F238E27FC236}">
                <a16:creationId xmlns:a16="http://schemas.microsoft.com/office/drawing/2014/main" id="{0E1D409C-BC92-49DB-BFC4-95A3E187D3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3E76D2-BC7A-4CA4-AE31-CA777EB3B9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CE1E9-9F5C-4F0F-A9F1-4A9C2FED85B4}" type="slidenum">
              <a:rPr lang="en-US" smtClean="0"/>
              <a:t>‹#›</a:t>
            </a:fld>
            <a:endParaRPr lang="en-US"/>
          </a:p>
        </p:txBody>
      </p:sp>
    </p:spTree>
    <p:extLst>
      <p:ext uri="{BB962C8B-B14F-4D97-AF65-F5344CB8AC3E}">
        <p14:creationId xmlns:p14="http://schemas.microsoft.com/office/powerpoint/2010/main" val="858930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70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09C8B1-2546-4005-AE9E-E6897E977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C16E0A-2EDE-4854-8139-746EE21CD4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739F-6FA8-4254-B635-D7CD0805E8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0FBF55-CCD4-4F0A-8925-48491839747A}" type="datetimeFigureOut">
              <a:rPr lang="en-US" smtClean="0"/>
              <a:t>11/7/19</a:t>
            </a:fld>
            <a:endParaRPr lang="en-US"/>
          </a:p>
        </p:txBody>
      </p:sp>
      <p:sp>
        <p:nvSpPr>
          <p:cNvPr id="5" name="Footer Placeholder 4">
            <a:extLst>
              <a:ext uri="{FF2B5EF4-FFF2-40B4-BE49-F238E27FC236}">
                <a16:creationId xmlns:a16="http://schemas.microsoft.com/office/drawing/2014/main" id="{F0C6816E-1544-4985-B3E0-59001CABBD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229131-79ED-4345-807C-2307C4EC4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4DA08-BD05-4A16-9033-C3D10561A971}" type="slidenum">
              <a:rPr lang="en-US" smtClean="0"/>
              <a:t>‹#›</a:t>
            </a:fld>
            <a:endParaRPr lang="en-US"/>
          </a:p>
        </p:txBody>
      </p:sp>
    </p:spTree>
    <p:extLst>
      <p:ext uri="{BB962C8B-B14F-4D97-AF65-F5344CB8AC3E}">
        <p14:creationId xmlns:p14="http://schemas.microsoft.com/office/powerpoint/2010/main" val="27906909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CE24B-B5B3-E749-91D1-38727A6A6BE7}" type="datetimeFigureOut">
              <a:rPr lang="en-US" smtClean="0"/>
              <a:t>11/7/19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DD1BEF-5F3D-BB4B-A8DD-78D89CA716CB}" type="slidenum">
              <a:rPr lang="en-US" smtClean="0"/>
              <a:t>‹#›</a:t>
            </a:fld>
            <a:endParaRPr lang="en-US"/>
          </a:p>
        </p:txBody>
      </p:sp>
      <p:pic>
        <p:nvPicPr>
          <p:cNvPr id="9" name="Picture 8"/>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9748157" y="840605"/>
            <a:ext cx="2073730" cy="373754"/>
          </a:xfrm>
          <a:prstGeom prst="rect">
            <a:avLst/>
          </a:prstGeom>
        </p:spPr>
      </p:pic>
      <p:sp>
        <p:nvSpPr>
          <p:cNvPr id="12" name="Title Placeholder 1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9748157" y="840605"/>
            <a:ext cx="2073730" cy="373754"/>
          </a:xfrm>
          <a:prstGeom prst="rect">
            <a:avLst/>
          </a:prstGeom>
        </p:spPr>
      </p:pic>
    </p:spTree>
    <p:extLst>
      <p:ext uri="{BB962C8B-B14F-4D97-AF65-F5344CB8AC3E}">
        <p14:creationId xmlns:p14="http://schemas.microsoft.com/office/powerpoint/2010/main" val="81935488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i="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557" y="358305"/>
            <a:ext cx="4925234" cy="4340285"/>
          </a:xfrm>
        </p:spPr>
        <p:txBody>
          <a:bodyPr>
            <a:normAutofit/>
          </a:bodyPr>
          <a:lstStyle/>
          <a:p>
            <a:br>
              <a:rPr lang="en-US" sz="4000" b="1" dirty="0">
                <a:solidFill>
                  <a:schemeClr val="tx1"/>
                </a:solidFill>
                <a:latin typeface="Arial" panose="020B0604020202020204" pitchFamily="34" charset="0"/>
                <a:cs typeface="Arial" panose="020B0604020202020204" pitchFamily="34" charset="0"/>
              </a:rPr>
            </a:br>
            <a:r>
              <a:rPr lang="en-US" sz="4000" b="1" dirty="0">
                <a:solidFill>
                  <a:schemeClr val="tx1"/>
                </a:solidFill>
                <a:latin typeface="Arial" panose="020B0604020202020204" pitchFamily="34" charset="0"/>
                <a:cs typeface="Arial" panose="020B0604020202020204" pitchFamily="34" charset="0"/>
              </a:rPr>
              <a:t>Growing the Global Market for Ethanol</a:t>
            </a:r>
            <a:br>
              <a:rPr lang="en-US" sz="4000" dirty="0">
                <a:solidFill>
                  <a:schemeClr val="tx1"/>
                </a:solidFill>
                <a:latin typeface="Arial" panose="020B0604020202020204" pitchFamily="34" charset="0"/>
                <a:cs typeface="Arial" panose="020B0604020202020204" pitchFamily="34" charset="0"/>
              </a:rPr>
            </a:br>
            <a:br>
              <a:rPr lang="en-US" sz="2800" dirty="0">
                <a:solidFill>
                  <a:prstClr val="black"/>
                </a:solidFill>
                <a:latin typeface="Arial" panose="020B0604020202020204" pitchFamily="34" charset="0"/>
                <a:cs typeface="Arial" panose="020B0604020202020204" pitchFamily="34" charset="0"/>
              </a:rPr>
            </a:br>
            <a:br>
              <a:rPr lang="en-US" sz="2800" dirty="0">
                <a:solidFill>
                  <a:prstClr val="black"/>
                </a:solidFill>
                <a:latin typeface="Arial" panose="020B0604020202020204" pitchFamily="34" charset="0"/>
                <a:cs typeface="Arial" panose="020B0604020202020204" pitchFamily="34" charset="0"/>
              </a:rPr>
            </a:br>
            <a:r>
              <a:rPr lang="en-US" sz="2800" dirty="0">
                <a:solidFill>
                  <a:prstClr val="black"/>
                </a:solidFill>
                <a:latin typeface="Arial" panose="020B0604020202020204" pitchFamily="34" charset="0"/>
                <a:cs typeface="Arial" panose="020B0604020202020204" pitchFamily="34" charset="0"/>
              </a:rPr>
              <a:t>Lucas Szabo </a:t>
            </a:r>
            <a:br>
              <a:rPr lang="en-US" sz="2800" dirty="0">
                <a:solidFill>
                  <a:prstClr val="black"/>
                </a:solidFill>
                <a:latin typeface="Arial" panose="020B0604020202020204" pitchFamily="34" charset="0"/>
                <a:cs typeface="Arial" panose="020B0604020202020204" pitchFamily="34" charset="0"/>
              </a:rPr>
            </a:br>
            <a:r>
              <a:rPr lang="en-US" sz="1600" dirty="0">
                <a:solidFill>
                  <a:prstClr val="black"/>
                </a:solidFill>
                <a:latin typeface="Arial" panose="020B0604020202020204" pitchFamily="34" charset="0"/>
                <a:cs typeface="Arial" panose="020B0604020202020204" pitchFamily="34" charset="0"/>
              </a:rPr>
              <a:t>Manager of Global Ethanol Market Development</a:t>
            </a:r>
            <a:br>
              <a:rPr lang="en-US" sz="1600" dirty="0">
                <a:solidFill>
                  <a:prstClr val="black"/>
                </a:solidFill>
                <a:latin typeface="Arial" panose="020B0604020202020204" pitchFamily="34" charset="0"/>
                <a:cs typeface="Arial" panose="020B0604020202020204" pitchFamily="34" charset="0"/>
              </a:rPr>
            </a:br>
            <a:r>
              <a:rPr lang="en-US" sz="1600" dirty="0">
                <a:solidFill>
                  <a:prstClr val="black"/>
                </a:solidFill>
                <a:latin typeface="Arial" panose="020B0604020202020204" pitchFamily="34" charset="0"/>
                <a:cs typeface="Arial" panose="020B0604020202020204" pitchFamily="34" charset="0"/>
              </a:rPr>
              <a:t>U.S. Grains Council</a:t>
            </a:r>
            <a:br>
              <a:rPr lang="en-US" sz="1600" dirty="0">
                <a:solidFill>
                  <a:prstClr val="black"/>
                </a:solidFill>
                <a:latin typeface="Arial" panose="020B0604020202020204" pitchFamily="34" charset="0"/>
                <a:cs typeface="Arial" panose="020B0604020202020204" pitchFamily="34" charset="0"/>
              </a:rPr>
            </a:br>
            <a:r>
              <a:rPr lang="en-US" sz="1600" b="0" dirty="0">
                <a:solidFill>
                  <a:prstClr val="black"/>
                </a:solidFill>
                <a:latin typeface="Arial" panose="020B0604020202020204" pitchFamily="34" charset="0"/>
                <a:cs typeface="Arial" panose="020B0604020202020204" pitchFamily="34" charset="0"/>
              </a:rPr>
              <a:t>LSzabo@grains.org</a:t>
            </a:r>
            <a:r>
              <a:rPr lang="en-US" sz="1600" dirty="0">
                <a:solidFill>
                  <a:prstClr val="black"/>
                </a:solidFill>
                <a:latin typeface="Arial" panose="020B0604020202020204" pitchFamily="34" charset="0"/>
                <a:cs typeface="Arial" panose="020B0604020202020204" pitchFamily="34" charset="0"/>
              </a:rPr>
              <a:t>	</a:t>
            </a:r>
            <a:br>
              <a:rPr lang="en-US" sz="3600" dirty="0">
                <a:solidFill>
                  <a:schemeClr val="tx1"/>
                </a:solidFill>
                <a:latin typeface="Arial" panose="020B0604020202020204" pitchFamily="34" charset="0"/>
                <a:cs typeface="Arial" panose="020B0604020202020204" pitchFamily="34" charset="0"/>
              </a:rPr>
            </a:br>
            <a:endParaRPr lang="en-US" sz="2000" dirty="0">
              <a:solidFill>
                <a:schemeClr val="tx1"/>
              </a:solidFill>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0A2BD3A6-6AAD-453C-B37A-E369D026E96E}"/>
              </a:ext>
            </a:extLst>
          </p:cNvPr>
          <p:cNvSpPr txBox="1">
            <a:spLocks/>
          </p:cNvSpPr>
          <p:nvPr/>
        </p:nvSpPr>
        <p:spPr>
          <a:xfrm>
            <a:off x="5860869" y="-1"/>
            <a:ext cx="2997029" cy="12005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1" i="0"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500" b="0" i="0" u="none" strike="noStrike" kern="1200" cap="none" spc="0" normalizeH="0" baseline="0" noProof="0" dirty="0">
              <a:ln>
                <a:noFill/>
              </a:ln>
              <a:solidFill>
                <a:prstClr val="white"/>
              </a:solidFill>
              <a:effectLst/>
              <a:uLnTx/>
              <a:uFillTx/>
              <a:latin typeface="Franklin Gothic Book" panose="020B0503020102020204" pitchFamily="34" charset="0"/>
              <a:ea typeface="+mj-ea"/>
              <a:cs typeface="Arial" panose="020B0604020202020204" pitchFamily="34" charset="0"/>
            </a:endParaRPr>
          </a:p>
        </p:txBody>
      </p:sp>
    </p:spTree>
    <p:extLst>
      <p:ext uri="{BB962C8B-B14F-4D97-AF65-F5344CB8AC3E}">
        <p14:creationId xmlns:p14="http://schemas.microsoft.com/office/powerpoint/2010/main" val="1114776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2D9184-1C9F-4C80-BBA2-715DABB15EA6}"/>
              </a:ext>
            </a:extLst>
          </p:cNvPr>
          <p:cNvSpPr>
            <a:spLocks noGrp="1"/>
          </p:cNvSpPr>
          <p:nvPr>
            <p:ph idx="1"/>
          </p:nvPr>
        </p:nvSpPr>
        <p:spPr>
          <a:xfrm>
            <a:off x="361508" y="1694196"/>
            <a:ext cx="8265006" cy="4489390"/>
          </a:xfrm>
        </p:spPr>
        <p:txBody>
          <a:bodyPr>
            <a:normAutofit fontScale="85000" lnSpcReduction="10000"/>
          </a:bodyPr>
          <a:lstStyle/>
          <a:p>
            <a:pPr marL="0" indent="0">
              <a:buNone/>
            </a:pPr>
            <a:r>
              <a:rPr lang="en-US" b="1" i="1" dirty="0">
                <a:latin typeface="Arial" panose="020B0604020202020204" pitchFamily="34" charset="0"/>
                <a:cs typeface="Arial" panose="020B0604020202020204" pitchFamily="34" charset="0"/>
              </a:rPr>
              <a:t>Five Cities Study analysis conducted by Dr. Steffen Mueller, University of Illinois at Chicago</a:t>
            </a:r>
          </a:p>
          <a:p>
            <a:pPr marL="0" indent="0">
              <a:lnSpc>
                <a:spcPct val="100000"/>
              </a:lnSpc>
              <a:spcBef>
                <a:spcPts val="1800"/>
              </a:spcBef>
              <a:buNone/>
            </a:pPr>
            <a:r>
              <a:rPr lang="en-US" sz="1800" dirty="0">
                <a:latin typeface="Arial" panose="020B0604020202020204" pitchFamily="34" charset="0"/>
                <a:cs typeface="Arial" panose="020B0604020202020204" pitchFamily="34" charset="0"/>
              </a:rPr>
              <a:t>Examines effects if blending E10 and E20 in 5 major global metropolitan cities (Beijing, Tokyo, Seoul, Delhi, Mexico City) </a:t>
            </a:r>
          </a:p>
          <a:p>
            <a:pPr marL="0" indent="0">
              <a:lnSpc>
                <a:spcPct val="100000"/>
              </a:lnSpc>
              <a:spcBef>
                <a:spcPts val="1800"/>
              </a:spcBef>
              <a:buNone/>
            </a:pPr>
            <a:r>
              <a:rPr lang="en-US" sz="1800" dirty="0">
                <a:latin typeface="Arial" panose="020B0604020202020204" pitchFamily="34" charset="0"/>
                <a:cs typeface="Arial" panose="020B0604020202020204" pitchFamily="34" charset="0"/>
              </a:rPr>
              <a:t>Key Takeaways: </a:t>
            </a:r>
          </a:p>
          <a:p>
            <a:pPr>
              <a:lnSpc>
                <a:spcPct val="100000"/>
              </a:lnSpc>
              <a:spcBef>
                <a:spcPts val="1800"/>
              </a:spcBef>
            </a:pPr>
            <a:r>
              <a:rPr lang="en-US" sz="1800" b="1" u="sng" dirty="0">
                <a:latin typeface="Arial" panose="020B0604020202020204" pitchFamily="34" charset="0"/>
                <a:cs typeface="Arial" panose="020B0604020202020204" pitchFamily="34" charset="0"/>
              </a:rPr>
              <a:t>Adoption of E10 and E20 delivers SIGNIFICANT air quality and human health benefits </a:t>
            </a:r>
          </a:p>
          <a:p>
            <a:pPr lvl="1">
              <a:lnSpc>
                <a:spcPct val="100000"/>
              </a:lnSpc>
              <a:spcBef>
                <a:spcPts val="1800"/>
              </a:spcBef>
            </a:pPr>
            <a:r>
              <a:rPr lang="en-US" sz="1600" dirty="0">
                <a:latin typeface="Arial" panose="020B0604020202020204" pitchFamily="34" charset="0"/>
                <a:cs typeface="Arial" panose="020B0604020202020204" pitchFamily="34" charset="0"/>
              </a:rPr>
              <a:t>Blending E10 can reduce weighted air toxins (weighted by their cancer potency) by an average of 15%.  </a:t>
            </a:r>
          </a:p>
          <a:p>
            <a:pPr lvl="1">
              <a:lnSpc>
                <a:spcPct val="100000"/>
              </a:lnSpc>
              <a:spcBef>
                <a:spcPts val="1800"/>
              </a:spcBef>
            </a:pPr>
            <a:r>
              <a:rPr lang="en-US" sz="1600" dirty="0">
                <a:latin typeface="Arial" panose="020B0604020202020204" pitchFamily="34" charset="0"/>
                <a:cs typeface="Arial" panose="020B0604020202020204" pitchFamily="34" charset="0"/>
              </a:rPr>
              <a:t>Blending E20 can lead to even greater health benefits by reducing weighted toxins by and average of 32%, </a:t>
            </a:r>
          </a:p>
          <a:p>
            <a:pPr lvl="1">
              <a:lnSpc>
                <a:spcPct val="100000"/>
              </a:lnSpc>
              <a:spcBef>
                <a:spcPts val="1800"/>
              </a:spcBef>
            </a:pPr>
            <a:r>
              <a:rPr lang="en-US" sz="1600" dirty="0">
                <a:latin typeface="Arial" panose="020B0604020202020204" pitchFamily="34" charset="0"/>
                <a:cs typeface="Arial" panose="020B0604020202020204" pitchFamily="34" charset="0"/>
              </a:rPr>
              <a:t>Reduction in CO emissions associated with heart disease of up to 20% at an E20 blend. </a:t>
            </a:r>
          </a:p>
          <a:p>
            <a:pPr lvl="1">
              <a:spcBef>
                <a:spcPts val="1800"/>
              </a:spcBef>
            </a:pPr>
            <a:r>
              <a:rPr lang="en-US" sz="1600" dirty="0">
                <a:latin typeface="Arial" panose="020B0604020202020204" pitchFamily="34" charset="0"/>
                <a:cs typeface="Arial" panose="020B0604020202020204" pitchFamily="34" charset="0"/>
              </a:rPr>
              <a:t>Lower emissions from blending ethanol would provide a reduction on hundreds of cancer cases in each of the five cities, resulting in millions of dollars in life years saved. </a:t>
            </a:r>
          </a:p>
          <a:p>
            <a:pPr marL="457200" lvl="1" indent="0">
              <a:spcBef>
                <a:spcPts val="1800"/>
              </a:spcBef>
              <a:buNone/>
            </a:pPr>
            <a:endParaRPr lang="en-US" dirty="0">
              <a:latin typeface="Arial" panose="020B0604020202020204" pitchFamily="34" charset="0"/>
              <a:cs typeface="Arial" panose="020B0604020202020204" pitchFamily="34" charset="0"/>
            </a:endParaRPr>
          </a:p>
          <a:p>
            <a:pPr lvl="1">
              <a:spcBef>
                <a:spcPts val="1800"/>
              </a:spcBef>
            </a:pPr>
            <a:endParaRPr lang="en-US" dirty="0"/>
          </a:p>
        </p:txBody>
      </p:sp>
      <p:sp>
        <p:nvSpPr>
          <p:cNvPr id="3" name="Title 2"/>
          <p:cNvSpPr>
            <a:spLocks noGrp="1"/>
          </p:cNvSpPr>
          <p:nvPr>
            <p:ph type="title"/>
          </p:nvPr>
        </p:nvSpPr>
        <p:spPr>
          <a:xfrm>
            <a:off x="361507" y="365126"/>
            <a:ext cx="9423515" cy="905466"/>
          </a:xfrm>
        </p:spPr>
        <p:txBody>
          <a:bodyPr>
            <a:normAutofit fontScale="90000"/>
          </a:bodyPr>
          <a:lstStyle/>
          <a:p>
            <a:r>
              <a:rPr lang="en-US" sz="3200" b="1" dirty="0">
                <a:solidFill>
                  <a:srgbClr val="013E7F"/>
                </a:solidFill>
                <a:latin typeface="Arial" panose="020B0604020202020204" pitchFamily="34" charset="0"/>
                <a:cs typeface="Arial" panose="020B0604020202020204" pitchFamily="34" charset="0"/>
              </a:rPr>
              <a:t>Bioethanol Improves Air Quality and Reduces Respiratory Illness</a:t>
            </a:r>
          </a:p>
        </p:txBody>
      </p:sp>
      <p:pic>
        <p:nvPicPr>
          <p:cNvPr id="5" name="Picture 4" descr="A screenshot of a cell phone&#10;&#10;Description automatically generated">
            <a:extLst>
              <a:ext uri="{FF2B5EF4-FFF2-40B4-BE49-F238E27FC236}">
                <a16:creationId xmlns:a16="http://schemas.microsoft.com/office/drawing/2014/main" id="{E410FC34-79BA-4D73-9B81-4CCC698776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471"/>
          <a:stretch/>
        </p:blipFill>
        <p:spPr>
          <a:xfrm>
            <a:off x="8550280" y="1270592"/>
            <a:ext cx="3641720" cy="4627068"/>
          </a:xfrm>
          <a:prstGeom prst="rect">
            <a:avLst/>
          </a:prstGeom>
        </p:spPr>
      </p:pic>
      <p:pic>
        <p:nvPicPr>
          <p:cNvPr id="2" name="Picture 1">
            <a:extLst>
              <a:ext uri="{FF2B5EF4-FFF2-40B4-BE49-F238E27FC236}">
                <a16:creationId xmlns:a16="http://schemas.microsoft.com/office/drawing/2014/main" id="{72F29A8B-2BE8-4262-B31E-2CBF458F9E3D}"/>
              </a:ext>
            </a:extLst>
          </p:cNvPr>
          <p:cNvPicPr>
            <a:picLocks noChangeAspect="1"/>
          </p:cNvPicPr>
          <p:nvPr/>
        </p:nvPicPr>
        <p:blipFill>
          <a:blip r:embed="rId4"/>
          <a:stretch>
            <a:fillRect/>
          </a:stretch>
        </p:blipFill>
        <p:spPr>
          <a:xfrm>
            <a:off x="8626514" y="1408269"/>
            <a:ext cx="3489251" cy="4489391"/>
          </a:xfrm>
          <a:prstGeom prst="rect">
            <a:avLst/>
          </a:prstGeom>
        </p:spPr>
      </p:pic>
    </p:spTree>
    <p:extLst>
      <p:ext uri="{BB962C8B-B14F-4D97-AF65-F5344CB8AC3E}">
        <p14:creationId xmlns:p14="http://schemas.microsoft.com/office/powerpoint/2010/main" val="1440825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36A6C235-7CA1-44C2-958E-349ED7AC4203}"/>
              </a:ext>
            </a:extLst>
          </p:cNvPr>
          <p:cNvPicPr>
            <a:picLocks noGrp="1" noChangeAspect="1"/>
          </p:cNvPicPr>
          <p:nvPr>
            <p:ph idx="1"/>
          </p:nvPr>
        </p:nvPicPr>
        <p:blipFill>
          <a:blip r:embed="rId2"/>
          <a:stretch>
            <a:fillRect/>
          </a:stretch>
        </p:blipFill>
        <p:spPr>
          <a:xfrm>
            <a:off x="3754305" y="1899453"/>
            <a:ext cx="4683390" cy="4958547"/>
          </a:xfrm>
          <a:prstGeom prst="rect">
            <a:avLst/>
          </a:prstGeom>
        </p:spPr>
      </p:pic>
      <p:sp>
        <p:nvSpPr>
          <p:cNvPr id="5" name="Title 2">
            <a:extLst>
              <a:ext uri="{FF2B5EF4-FFF2-40B4-BE49-F238E27FC236}">
                <a16:creationId xmlns:a16="http://schemas.microsoft.com/office/drawing/2014/main" id="{10465BB0-ABCD-4EC0-967B-BAA04A772763}"/>
              </a:ext>
            </a:extLst>
          </p:cNvPr>
          <p:cNvSpPr>
            <a:spLocks noGrp="1"/>
          </p:cNvSpPr>
          <p:nvPr>
            <p:ph type="title"/>
          </p:nvPr>
        </p:nvSpPr>
        <p:spPr>
          <a:xfrm>
            <a:off x="720762" y="365125"/>
            <a:ext cx="10994316" cy="1325563"/>
          </a:xfrm>
        </p:spPr>
        <p:txBody>
          <a:bodyPr>
            <a:noAutofit/>
          </a:bodyPr>
          <a:lstStyle/>
          <a:p>
            <a:r>
              <a:rPr lang="en-US" sz="2800" b="1" dirty="0">
                <a:solidFill>
                  <a:srgbClr val="013E7F"/>
                </a:solidFill>
                <a:latin typeface="Arial" panose="020B0604020202020204" pitchFamily="34" charset="0"/>
                <a:cs typeface="Arial" panose="020B0604020202020204" pitchFamily="34" charset="0"/>
              </a:rPr>
              <a:t>Improved Fuel Economics: The Value Proposition of Bioethanol</a:t>
            </a:r>
            <a:br>
              <a:rPr lang="en-US" sz="2800" dirty="0">
                <a:solidFill>
                  <a:srgbClr val="013E7F"/>
                </a:solidFill>
                <a:latin typeface="Arial" panose="020B0604020202020204" pitchFamily="34" charset="0"/>
                <a:cs typeface="Arial" panose="020B0604020202020204" pitchFamily="34" charset="0"/>
              </a:rPr>
            </a:br>
            <a:r>
              <a:rPr lang="en-US" sz="2800" i="1" dirty="0">
                <a:solidFill>
                  <a:srgbClr val="013E7F"/>
                </a:solidFill>
                <a:latin typeface="Arial" panose="020B0604020202020204" pitchFamily="34" charset="0"/>
                <a:cs typeface="Arial" panose="020B0604020202020204" pitchFamily="34" charset="0"/>
              </a:rPr>
              <a:t>US corn-based ethanol is cheapest octane over the last decade … and beyond!</a:t>
            </a:r>
            <a:endParaRPr lang="en-US" sz="2800" dirty="0"/>
          </a:p>
        </p:txBody>
      </p:sp>
    </p:spTree>
    <p:extLst>
      <p:ext uri="{BB962C8B-B14F-4D97-AF65-F5344CB8AC3E}">
        <p14:creationId xmlns:p14="http://schemas.microsoft.com/office/powerpoint/2010/main" val="2585701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58C8E05B-9080-463D-97EA-D45D788F6264}"/>
              </a:ext>
            </a:extLst>
          </p:cNvPr>
          <p:cNvGraphicFramePr>
            <a:graphicFrameLocks/>
          </p:cNvGraphicFramePr>
          <p:nvPr>
            <p:extLst>
              <p:ext uri="{D42A27DB-BD31-4B8C-83A1-F6EECF244321}">
                <p14:modId xmlns:p14="http://schemas.microsoft.com/office/powerpoint/2010/main" val="4013304805"/>
              </p:ext>
            </p:extLst>
          </p:nvPr>
        </p:nvGraphicFramePr>
        <p:xfrm>
          <a:off x="519004" y="831152"/>
          <a:ext cx="9147402" cy="6055567"/>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3">
            <a:extLst>
              <a:ext uri="{FF2B5EF4-FFF2-40B4-BE49-F238E27FC236}">
                <a16:creationId xmlns:a16="http://schemas.microsoft.com/office/drawing/2014/main" id="{5A61FE31-252C-4B35-9F2D-FB5B0ECE7D77}"/>
              </a:ext>
            </a:extLst>
          </p:cNvPr>
          <p:cNvSpPr>
            <a:spLocks noGrp="1"/>
          </p:cNvSpPr>
          <p:nvPr/>
        </p:nvSpPr>
        <p:spPr>
          <a:xfrm>
            <a:off x="1364875" y="458021"/>
            <a:ext cx="9147402" cy="1325563"/>
          </a:xfrm>
          <a:prstGeom prst="rect">
            <a:avLst/>
          </a:prstGeom>
        </p:spPr>
        <p:txBody>
          <a:bodyPr vert="horz" lIns="91440" tIns="45720" rIns="91440" bIns="45720" rtlCol="0" anchor="ctr">
            <a:normAutofit fontScale="75000" lnSpcReduction="200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13E7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3E7F"/>
                </a:solidFill>
                <a:effectLst/>
                <a:uLnTx/>
                <a:uFillTx/>
                <a:latin typeface="Arial" panose="020B0604020202020204" pitchFamily="34" charset="0"/>
                <a:ea typeface="+mn-ea"/>
                <a:cs typeface="Arial" panose="020B0604020202020204" pitchFamily="34" charset="0"/>
              </a:rPr>
              <a:t>Octane Rating Comparison of Gasoline Additives</a:t>
            </a:r>
            <a:br>
              <a:rPr kumimoji="0" lang="en-US" sz="2800" b="1" i="0" u="none" strike="noStrike" kern="1200" cap="none" spc="0" normalizeH="0" baseline="0" noProof="0" dirty="0">
                <a:ln>
                  <a:noFill/>
                </a:ln>
                <a:solidFill>
                  <a:srgbClr val="013E7F"/>
                </a:solidFill>
                <a:effectLst/>
                <a:uLnTx/>
                <a:uFillTx/>
                <a:latin typeface="Arial" panose="020B0604020202020204" pitchFamily="34" charset="0"/>
                <a:ea typeface="+mn-ea"/>
                <a:cs typeface="Arial" panose="020B0604020202020204" pitchFamily="34" charset="0"/>
              </a:rPr>
            </a:br>
            <a:endParaRPr kumimoji="0" lang="en-US" sz="2800" b="1" i="0" u="none" strike="noStrike" kern="1200" cap="none" spc="0" normalizeH="0" baseline="0" noProof="0" dirty="0">
              <a:ln>
                <a:noFill/>
              </a:ln>
              <a:solidFill>
                <a:srgbClr val="013E7F"/>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475828DF-DC39-4949-A2A6-D956E928BB69}"/>
              </a:ext>
            </a:extLst>
          </p:cNvPr>
          <p:cNvSpPr txBox="1"/>
          <p:nvPr/>
        </p:nvSpPr>
        <p:spPr>
          <a:xfrm>
            <a:off x="1364875" y="5459137"/>
            <a:ext cx="3918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84</a:t>
            </a:r>
          </a:p>
        </p:txBody>
      </p:sp>
      <p:sp>
        <p:nvSpPr>
          <p:cNvPr id="15" name="TextBox 14">
            <a:extLst>
              <a:ext uri="{FF2B5EF4-FFF2-40B4-BE49-F238E27FC236}">
                <a16:creationId xmlns:a16="http://schemas.microsoft.com/office/drawing/2014/main" id="{162923CD-661C-44E7-B695-F37AEA9D525E}"/>
              </a:ext>
            </a:extLst>
          </p:cNvPr>
          <p:cNvSpPr txBox="1"/>
          <p:nvPr/>
        </p:nvSpPr>
        <p:spPr>
          <a:xfrm>
            <a:off x="2437389" y="4381919"/>
            <a:ext cx="3918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93</a:t>
            </a:r>
          </a:p>
        </p:txBody>
      </p:sp>
      <p:sp>
        <p:nvSpPr>
          <p:cNvPr id="16" name="TextBox 15">
            <a:extLst>
              <a:ext uri="{FF2B5EF4-FFF2-40B4-BE49-F238E27FC236}">
                <a16:creationId xmlns:a16="http://schemas.microsoft.com/office/drawing/2014/main" id="{ACB0D69F-9C70-4B04-B653-E95F13B1B8E0}"/>
              </a:ext>
            </a:extLst>
          </p:cNvPr>
          <p:cNvSpPr txBox="1"/>
          <p:nvPr/>
        </p:nvSpPr>
        <p:spPr>
          <a:xfrm>
            <a:off x="3498872" y="4033543"/>
            <a:ext cx="3918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95</a:t>
            </a:r>
          </a:p>
        </p:txBody>
      </p:sp>
      <p:sp>
        <p:nvSpPr>
          <p:cNvPr id="17" name="TextBox 16">
            <a:extLst>
              <a:ext uri="{FF2B5EF4-FFF2-40B4-BE49-F238E27FC236}">
                <a16:creationId xmlns:a16="http://schemas.microsoft.com/office/drawing/2014/main" id="{207E4537-9AF8-4AB8-8384-6EC2882344F7}"/>
              </a:ext>
            </a:extLst>
          </p:cNvPr>
          <p:cNvSpPr txBox="1"/>
          <p:nvPr/>
        </p:nvSpPr>
        <p:spPr>
          <a:xfrm>
            <a:off x="4505921" y="3467472"/>
            <a:ext cx="5007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101</a:t>
            </a:r>
          </a:p>
        </p:txBody>
      </p:sp>
      <p:sp>
        <p:nvSpPr>
          <p:cNvPr id="18" name="TextBox 17">
            <a:extLst>
              <a:ext uri="{FF2B5EF4-FFF2-40B4-BE49-F238E27FC236}">
                <a16:creationId xmlns:a16="http://schemas.microsoft.com/office/drawing/2014/main" id="{56B2129D-F462-41F9-BAFE-3F017041AC2E}"/>
              </a:ext>
            </a:extLst>
          </p:cNvPr>
          <p:cNvSpPr txBox="1"/>
          <p:nvPr/>
        </p:nvSpPr>
        <p:spPr>
          <a:xfrm>
            <a:off x="5557586" y="3035839"/>
            <a:ext cx="5007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104</a:t>
            </a:r>
          </a:p>
        </p:txBody>
      </p:sp>
      <p:sp>
        <p:nvSpPr>
          <p:cNvPr id="19" name="TextBox 18">
            <a:extLst>
              <a:ext uri="{FF2B5EF4-FFF2-40B4-BE49-F238E27FC236}">
                <a16:creationId xmlns:a16="http://schemas.microsoft.com/office/drawing/2014/main" id="{EBB27052-B0E2-4672-8081-AEF2EB01B245}"/>
              </a:ext>
            </a:extLst>
          </p:cNvPr>
          <p:cNvSpPr txBox="1"/>
          <p:nvPr/>
        </p:nvSpPr>
        <p:spPr>
          <a:xfrm>
            <a:off x="6589512" y="2774974"/>
            <a:ext cx="5007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107</a:t>
            </a:r>
          </a:p>
        </p:txBody>
      </p:sp>
      <p:sp>
        <p:nvSpPr>
          <p:cNvPr id="20" name="TextBox 19">
            <a:extLst>
              <a:ext uri="{FF2B5EF4-FFF2-40B4-BE49-F238E27FC236}">
                <a16:creationId xmlns:a16="http://schemas.microsoft.com/office/drawing/2014/main" id="{CB7F60C8-ECEA-4044-B6B3-36EA3DBF05B1}"/>
              </a:ext>
            </a:extLst>
          </p:cNvPr>
          <p:cNvSpPr txBox="1"/>
          <p:nvPr/>
        </p:nvSpPr>
        <p:spPr>
          <a:xfrm>
            <a:off x="7672485" y="2380729"/>
            <a:ext cx="5007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110</a:t>
            </a:r>
          </a:p>
        </p:txBody>
      </p:sp>
      <p:sp>
        <p:nvSpPr>
          <p:cNvPr id="21" name="TextBox 20">
            <a:extLst>
              <a:ext uri="{FF2B5EF4-FFF2-40B4-BE49-F238E27FC236}">
                <a16:creationId xmlns:a16="http://schemas.microsoft.com/office/drawing/2014/main" id="{8BA9BB36-79C1-48E6-BED6-23662763CA66}"/>
              </a:ext>
            </a:extLst>
          </p:cNvPr>
          <p:cNvSpPr txBox="1"/>
          <p:nvPr/>
        </p:nvSpPr>
        <p:spPr>
          <a:xfrm>
            <a:off x="8733193" y="1854197"/>
            <a:ext cx="50074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114</a:t>
            </a:r>
          </a:p>
        </p:txBody>
      </p:sp>
      <p:sp>
        <p:nvSpPr>
          <p:cNvPr id="12" name="Title 2">
            <a:extLst>
              <a:ext uri="{FF2B5EF4-FFF2-40B4-BE49-F238E27FC236}">
                <a16:creationId xmlns:a16="http://schemas.microsoft.com/office/drawing/2014/main" id="{BF7030CA-DCF8-497C-98F8-018842DA54E8}"/>
              </a:ext>
            </a:extLst>
          </p:cNvPr>
          <p:cNvSpPr>
            <a:spLocks noGrp="1"/>
          </p:cNvSpPr>
          <p:nvPr>
            <p:ph type="title"/>
          </p:nvPr>
        </p:nvSpPr>
        <p:spPr>
          <a:xfrm>
            <a:off x="276447" y="80118"/>
            <a:ext cx="11455477" cy="807702"/>
          </a:xfrm>
        </p:spPr>
        <p:txBody>
          <a:bodyPr>
            <a:normAutofit/>
          </a:bodyPr>
          <a:lstStyle/>
          <a:p>
            <a:r>
              <a:rPr lang="en-US" sz="2800" b="1" dirty="0">
                <a:solidFill>
                  <a:srgbClr val="013E7F"/>
                </a:solidFill>
                <a:latin typeface="Arial" panose="020B0604020202020204" pitchFamily="34" charset="0"/>
                <a:cs typeface="Arial" panose="020B0604020202020204" pitchFamily="34" charset="0"/>
              </a:rPr>
              <a:t>Improved Fuel Economics: The Value Proposition of </a:t>
            </a:r>
            <a:r>
              <a:rPr lang="en-US" sz="2800" dirty="0">
                <a:solidFill>
                  <a:srgbClr val="013E7F"/>
                </a:solidFill>
                <a:latin typeface="Arial" panose="020B0604020202020204" pitchFamily="34" charset="0"/>
                <a:cs typeface="Arial" panose="020B0604020202020204" pitchFamily="34" charset="0"/>
              </a:rPr>
              <a:t>Bioe</a:t>
            </a:r>
            <a:r>
              <a:rPr lang="en-US" sz="2800" b="1" dirty="0">
                <a:solidFill>
                  <a:srgbClr val="013E7F"/>
                </a:solidFill>
                <a:latin typeface="Arial" panose="020B0604020202020204" pitchFamily="34" charset="0"/>
                <a:cs typeface="Arial" panose="020B0604020202020204" pitchFamily="34" charset="0"/>
              </a:rPr>
              <a:t>thanol</a:t>
            </a:r>
            <a:br>
              <a:rPr lang="en-US" sz="3600" dirty="0">
                <a:solidFill>
                  <a:srgbClr val="013E7F"/>
                </a:solidFill>
                <a:latin typeface="Arial" panose="020B0604020202020204" pitchFamily="34" charset="0"/>
                <a:cs typeface="Arial" panose="020B0604020202020204" pitchFamily="34" charset="0"/>
              </a:rPr>
            </a:br>
            <a:r>
              <a:rPr lang="en-US" sz="2000" b="0" i="1" dirty="0">
                <a:solidFill>
                  <a:srgbClr val="013E7F"/>
                </a:solidFill>
                <a:latin typeface="Arial" panose="020B0604020202020204" pitchFamily="34" charset="0"/>
                <a:cs typeface="Arial" panose="020B0604020202020204" pitchFamily="34" charset="0"/>
              </a:rPr>
              <a:t>US </a:t>
            </a:r>
            <a:r>
              <a:rPr lang="en-US" sz="2000" i="1" dirty="0">
                <a:solidFill>
                  <a:srgbClr val="013E7F"/>
                </a:solidFill>
                <a:latin typeface="Arial" panose="020B0604020202020204" pitchFamily="34" charset="0"/>
                <a:cs typeface="Arial" panose="020B0604020202020204" pitchFamily="34" charset="0"/>
              </a:rPr>
              <a:t>corn-based </a:t>
            </a:r>
            <a:r>
              <a:rPr lang="en-US" sz="2000" b="0" i="1" dirty="0">
                <a:solidFill>
                  <a:srgbClr val="013E7F"/>
                </a:solidFill>
                <a:latin typeface="Arial" panose="020B0604020202020204" pitchFamily="34" charset="0"/>
                <a:cs typeface="Arial" panose="020B0604020202020204" pitchFamily="34" charset="0"/>
              </a:rPr>
              <a:t>ethanol is cheapest octane over the last decade … and beyond!</a:t>
            </a:r>
            <a:endParaRPr lang="en-US" sz="2000" b="0" dirty="0">
              <a:solidFill>
                <a:srgbClr val="013E7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1537399-1BA6-4C52-88D7-039674A72054}"/>
              </a:ext>
            </a:extLst>
          </p:cNvPr>
          <p:cNvSpPr txBox="1"/>
          <p:nvPr/>
        </p:nvSpPr>
        <p:spPr>
          <a:xfrm>
            <a:off x="9709525" y="4535808"/>
            <a:ext cx="11176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mn-cs"/>
              </a:rPr>
              <a:t>Regular grade gasoline (87 AKI)</a:t>
            </a:r>
          </a:p>
        </p:txBody>
      </p:sp>
      <p:sp>
        <p:nvSpPr>
          <p:cNvPr id="2" name="Rectangle 1">
            <a:extLst>
              <a:ext uri="{FF2B5EF4-FFF2-40B4-BE49-F238E27FC236}">
                <a16:creationId xmlns:a16="http://schemas.microsoft.com/office/drawing/2014/main" id="{DA7FF419-7089-491B-AB96-65071E8BACA7}"/>
              </a:ext>
            </a:extLst>
          </p:cNvPr>
          <p:cNvSpPr/>
          <p:nvPr/>
        </p:nvSpPr>
        <p:spPr>
          <a:xfrm>
            <a:off x="8649147" y="6562165"/>
            <a:ext cx="3461067" cy="276999"/>
          </a:xfrm>
          <a:prstGeom prst="rect">
            <a:avLst/>
          </a:prstGeom>
        </p:spPr>
        <p:txBody>
          <a:bodyPr wrap="square">
            <a:spAutoFit/>
          </a:bodyPr>
          <a:lstStyle/>
          <a:p>
            <a:pPr lvl="0" defTabSz="1219170">
              <a:defRPr/>
            </a:pPr>
            <a:r>
              <a:rPr lang="en-US" sz="1200" b="1" dirty="0">
                <a:solidFill>
                  <a:prstClr val="black"/>
                </a:solidFill>
                <a:latin typeface="Arial"/>
              </a:rPr>
              <a:t>Sources</a:t>
            </a:r>
            <a:r>
              <a:rPr lang="en-US" sz="1200" dirty="0">
                <a:solidFill>
                  <a:prstClr val="black"/>
                </a:solidFill>
                <a:latin typeface="Arial"/>
              </a:rPr>
              <a:t>: RFA; DOE; Chevron; </a:t>
            </a:r>
            <a:r>
              <a:rPr lang="en-US" sz="1200" dirty="0" err="1">
                <a:solidFill>
                  <a:prstClr val="black"/>
                </a:solidFill>
                <a:latin typeface="Arial"/>
              </a:rPr>
              <a:t>MathPro</a:t>
            </a:r>
            <a:r>
              <a:rPr lang="en-US" sz="1200" dirty="0">
                <a:solidFill>
                  <a:prstClr val="black"/>
                </a:solidFill>
                <a:latin typeface="Arial"/>
              </a:rPr>
              <a:t>, Inc.</a:t>
            </a:r>
          </a:p>
        </p:txBody>
      </p:sp>
    </p:spTree>
    <p:extLst>
      <p:ext uri="{BB962C8B-B14F-4D97-AF65-F5344CB8AC3E}">
        <p14:creationId xmlns:p14="http://schemas.microsoft.com/office/powerpoint/2010/main" val="356769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C9C5C7-C884-4BD8-AEC9-D125F58FE0CB}"/>
              </a:ext>
            </a:extLst>
          </p:cNvPr>
          <p:cNvSpPr>
            <a:spLocks noGrp="1"/>
          </p:cNvSpPr>
          <p:nvPr>
            <p:ph type="title"/>
          </p:nvPr>
        </p:nvSpPr>
        <p:spPr/>
        <p:txBody>
          <a:bodyPr/>
          <a:lstStyle/>
          <a:p>
            <a:r>
              <a:rPr lang="en-US" sz="2800" b="1" dirty="0">
                <a:solidFill>
                  <a:schemeClr val="accent1">
                    <a:lumMod val="75000"/>
                  </a:schemeClr>
                </a:solidFill>
                <a:latin typeface="Arial" panose="020B0604020202020204" pitchFamily="34" charset="0"/>
                <a:cs typeface="Arial" panose="020B0604020202020204" pitchFamily="34" charset="0"/>
              </a:rPr>
              <a:t>Improved Fuel Economics: </a:t>
            </a:r>
            <a:r>
              <a:rPr lang="en-US" sz="2800" b="1" u="sng" dirty="0">
                <a:solidFill>
                  <a:schemeClr val="accent1">
                    <a:lumMod val="75000"/>
                  </a:schemeClr>
                </a:solidFill>
                <a:latin typeface="Arial" panose="020B0604020202020204" pitchFamily="34" charset="0"/>
                <a:cs typeface="Arial" panose="020B0604020202020204" pitchFamily="34" charset="0"/>
              </a:rPr>
              <a:t>Value Proposition O</a:t>
            </a:r>
            <a:r>
              <a:rPr lang="en-US" sz="2800" b="1" dirty="0">
                <a:solidFill>
                  <a:schemeClr val="accent1">
                    <a:lumMod val="75000"/>
                  </a:schemeClr>
                </a:solidFill>
                <a:latin typeface="Arial" panose="020B0604020202020204" pitchFamily="34" charset="0"/>
                <a:cs typeface="Arial" panose="020B0604020202020204" pitchFamily="34" charset="0"/>
              </a:rPr>
              <a:t>f Bioethanol</a:t>
            </a:r>
            <a:br>
              <a:rPr lang="en-US" sz="3600" b="1" dirty="0">
                <a:solidFill>
                  <a:schemeClr val="accent1">
                    <a:lumMod val="75000"/>
                  </a:schemeClr>
                </a:solidFill>
                <a:latin typeface="Arial" panose="020B0604020202020204" pitchFamily="34" charset="0"/>
                <a:cs typeface="Arial" panose="020B0604020202020204" pitchFamily="34" charset="0"/>
              </a:rPr>
            </a:br>
            <a:r>
              <a:rPr lang="en-US" sz="2400" i="1" dirty="0">
                <a:solidFill>
                  <a:schemeClr val="accent1">
                    <a:lumMod val="75000"/>
                  </a:schemeClr>
                </a:solidFill>
                <a:latin typeface="Arial" panose="020B0604020202020204" pitchFamily="34" charset="0"/>
                <a:cs typeface="Arial" panose="020B0604020202020204" pitchFamily="34" charset="0"/>
              </a:rPr>
              <a:t>U.S. corn ethanol has been the “cheapest octane on Earth” over the last decade</a:t>
            </a:r>
            <a:endParaRPr lang="en-US" dirty="0">
              <a:solidFill>
                <a:schemeClr val="accent1">
                  <a:lumMod val="75000"/>
                </a:schemeClr>
              </a:solidFill>
            </a:endParaRPr>
          </a:p>
        </p:txBody>
      </p:sp>
      <p:graphicFrame>
        <p:nvGraphicFramePr>
          <p:cNvPr id="4" name="Content Placeholder 3">
            <a:extLst>
              <a:ext uri="{FF2B5EF4-FFF2-40B4-BE49-F238E27FC236}">
                <a16:creationId xmlns:a16="http://schemas.microsoft.com/office/drawing/2014/main" id="{7AF29B5E-D210-4035-BC47-E9409DCD3DB5}"/>
              </a:ext>
            </a:extLst>
          </p:cNvPr>
          <p:cNvGraphicFramePr>
            <a:graphicFrameLocks noGrp="1"/>
          </p:cNvGraphicFramePr>
          <p:nvPr>
            <p:ph idx="1"/>
            <p:extLst>
              <p:ext uri="{D42A27DB-BD31-4B8C-83A1-F6EECF244321}">
                <p14:modId xmlns:p14="http://schemas.microsoft.com/office/powerpoint/2010/main" val="2649372037"/>
              </p:ext>
            </p:extLst>
          </p:nvPr>
        </p:nvGraphicFramePr>
        <p:xfrm>
          <a:off x="493956" y="1409252"/>
          <a:ext cx="10515600" cy="441063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0467DE8-6157-40B8-A2FB-077BF45E36D4}"/>
              </a:ext>
            </a:extLst>
          </p:cNvPr>
          <p:cNvSpPr txBox="1"/>
          <p:nvPr/>
        </p:nvSpPr>
        <p:spPr>
          <a:xfrm>
            <a:off x="570155" y="5895190"/>
            <a:ext cx="8735210" cy="369332"/>
          </a:xfrm>
          <a:prstGeom prst="rect">
            <a:avLst/>
          </a:prstGeom>
          <a:noFill/>
        </p:spPr>
        <p:txBody>
          <a:bodyPr wrap="square" rtlCol="0">
            <a:spAutoFit/>
          </a:bodyPr>
          <a:lstStyle/>
          <a:p>
            <a:r>
              <a:rPr lang="en-US" dirty="0"/>
              <a:t>Ethanol on average over the last 7 years: 18 cents/liter cheaper than MTBE</a:t>
            </a:r>
          </a:p>
        </p:txBody>
      </p:sp>
    </p:spTree>
    <p:extLst>
      <p:ext uri="{BB962C8B-B14F-4D97-AF65-F5344CB8AC3E}">
        <p14:creationId xmlns:p14="http://schemas.microsoft.com/office/powerpoint/2010/main" val="695020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017655-ADEE-42E1-9A63-EB32EDF11641}"/>
              </a:ext>
            </a:extLst>
          </p:cNvPr>
          <p:cNvSpPr>
            <a:spLocks noGrp="1"/>
          </p:cNvSpPr>
          <p:nvPr>
            <p:ph type="title"/>
          </p:nvPr>
        </p:nvSpPr>
        <p:spPr>
          <a:xfrm>
            <a:off x="733097" y="253462"/>
            <a:ext cx="9146628" cy="1325563"/>
          </a:xfrm>
        </p:spPr>
        <p:txBody>
          <a:bodyPr>
            <a:normAutofit/>
          </a:bodyPr>
          <a:lstStyle/>
          <a:p>
            <a:r>
              <a:rPr lang="en-US" sz="3200" dirty="0">
                <a:solidFill>
                  <a:srgbClr val="013E7F"/>
                </a:solidFill>
                <a:latin typeface="Arial" panose="020B0604020202020204" pitchFamily="34" charset="0"/>
                <a:cs typeface="Arial" panose="020B0604020202020204" pitchFamily="34" charset="0"/>
              </a:rPr>
              <a:t>Benefits of Enforced Biofuels Policies That Embrace A Role For Trade</a:t>
            </a:r>
          </a:p>
        </p:txBody>
      </p:sp>
      <p:sp>
        <p:nvSpPr>
          <p:cNvPr id="2" name="TextBox 1">
            <a:extLst>
              <a:ext uri="{FF2B5EF4-FFF2-40B4-BE49-F238E27FC236}">
                <a16:creationId xmlns:a16="http://schemas.microsoft.com/office/drawing/2014/main" id="{C2FF24CB-7C90-4062-A435-73A4A064075A}"/>
              </a:ext>
            </a:extLst>
          </p:cNvPr>
          <p:cNvSpPr txBox="1"/>
          <p:nvPr/>
        </p:nvSpPr>
        <p:spPr>
          <a:xfrm>
            <a:off x="596462" y="1579025"/>
            <a:ext cx="11227676" cy="44627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Set blend rate and commit to </a:t>
            </a:r>
            <a:r>
              <a:rPr lang="en-US" sz="2000" dirty="0">
                <a:solidFill>
                  <a:prstClr val="black"/>
                </a:solidFill>
                <a:latin typeface="Arial" panose="020B0604020202020204" pitchFamily="34" charset="0"/>
                <a:cs typeface="Arial" panose="020B0604020202020204" pitchFamily="34" charset="0"/>
              </a:rPr>
              <a:t>fulfilling</a:t>
            </a:r>
            <a:r>
              <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year after year</a:t>
            </a:r>
            <a:r>
              <a:rPr lang="en-US" sz="2000" dirty="0">
                <a:solidFill>
                  <a:prstClr val="black"/>
                </a:solidFill>
                <a:latin typeface="Arial" panose="020B0604020202020204" pitchFamily="34" charset="0"/>
                <a:cs typeface="Arial" panose="020B0604020202020204" pitchFamily="34" charset="0"/>
              </a:rPr>
              <a:t>, even</a:t>
            </a:r>
            <a:r>
              <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000" dirty="0">
                <a:solidFill>
                  <a:prstClr val="black"/>
                </a:solidFill>
                <a:latin typeface="Arial" panose="020B0604020202020204" pitchFamily="34" charset="0"/>
                <a:cs typeface="Arial" panose="020B0604020202020204" pitchFamily="34" charset="0"/>
              </a:rPr>
              <a:t>if it means importing in the early years.</a:t>
            </a:r>
            <a:r>
              <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Signals stable demand for capital investment</a:t>
            </a:r>
            <a:r>
              <a:rPr lang="en-US" sz="2000" dirty="0">
                <a:solidFill>
                  <a:prstClr val="black"/>
                </a:solidFill>
                <a:latin typeface="Arial" panose="020B0604020202020204" pitchFamily="34" charset="0"/>
                <a:cs typeface="Arial" panose="020B0604020202020204" pitchFamily="34" charset="0"/>
              </a:rPr>
              <a:t> which incentivizes </a:t>
            </a:r>
            <a:r>
              <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local industry to build out. Too many policies go unenforced and are unsuccessful as a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Allowing a role for imports demonstrates commitment to policy and blend goals to investors.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imports are allowed, blend goals can be met every year. </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Petroleum and fossil fuel import tariffs (gasoline and octane enhancers) are considerably lower than ethanol in most countries.  This distorts energy markets and slows adoption of biofuels.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Bioethanol feedstocks come from agricultural production (sugarcane juice, molasses, corn, cassava) which are subject to weather variability more than fossil fuels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Imports backstop local ethanol production that suffer from feedstock production shortfalls.</a:t>
            </a:r>
            <a:endParaRPr kumimoji="0" lang="en-US" sz="20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270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D28EDA-0CF6-4D8F-82C5-569A1A2F9771}"/>
              </a:ext>
            </a:extLst>
          </p:cNvPr>
          <p:cNvSpPr>
            <a:spLocks noGrp="1"/>
          </p:cNvSpPr>
          <p:nvPr>
            <p:ph type="title"/>
          </p:nvPr>
        </p:nvSpPr>
        <p:spPr/>
        <p:txBody>
          <a:bodyPr>
            <a:noAutofit/>
          </a:bodyPr>
          <a:lstStyle/>
          <a:p>
            <a:r>
              <a:rPr lang="en-US" sz="2800" dirty="0">
                <a:latin typeface="Arial" panose="020B0604020202020204" pitchFamily="34" charset="0"/>
                <a:cs typeface="Arial" panose="020B0604020202020204" pitchFamily="34" charset="0"/>
              </a:rPr>
              <a:t>Ethanol imports critical to get Philippines E10 policy underway </a:t>
            </a:r>
            <a:r>
              <a:rPr lang="en-US" sz="2400" i="1" dirty="0">
                <a:latin typeface="Arial" panose="020B0604020202020204" pitchFamily="34" charset="0"/>
                <a:cs typeface="Arial" panose="020B0604020202020204" pitchFamily="34" charset="0"/>
              </a:rPr>
              <a:t>Reliance on imports declined as domestic infrastructure was built out </a:t>
            </a:r>
            <a:endParaRPr lang="en-US" sz="2800" i="1" dirty="0">
              <a:latin typeface="Arial" panose="020B0604020202020204" pitchFamily="34" charset="0"/>
              <a:cs typeface="Arial" panose="020B0604020202020204" pitchFamily="34" charset="0"/>
            </a:endParaRPr>
          </a:p>
        </p:txBody>
      </p:sp>
      <p:graphicFrame>
        <p:nvGraphicFramePr>
          <p:cNvPr id="12" name="Content Placeholder 11">
            <a:extLst>
              <a:ext uri="{FF2B5EF4-FFF2-40B4-BE49-F238E27FC236}">
                <a16:creationId xmlns:a16="http://schemas.microsoft.com/office/drawing/2014/main" id="{7DBCB017-BB1D-4B6B-B4AF-1E40678D3433}"/>
              </a:ext>
            </a:extLst>
          </p:cNvPr>
          <p:cNvGraphicFramePr>
            <a:graphicFrameLocks noGrp="1"/>
          </p:cNvGraphicFramePr>
          <p:nvPr>
            <p:ph idx="1"/>
            <p:extLst/>
          </p:nvPr>
        </p:nvGraphicFramePr>
        <p:xfrm>
          <a:off x="4059382" y="1752600"/>
          <a:ext cx="7294419" cy="442436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BC70EE2B-0386-4EC0-8050-FA5FD7143D74}"/>
              </a:ext>
            </a:extLst>
          </p:cNvPr>
          <p:cNvSpPr txBox="1"/>
          <p:nvPr/>
        </p:nvSpPr>
        <p:spPr>
          <a:xfrm>
            <a:off x="4059382" y="6238875"/>
            <a:ext cx="5906277"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Source: USDA/FAS Global Agricultural Information Network – 2018 Philippines Biofuels Annual</a:t>
            </a:r>
          </a:p>
        </p:txBody>
      </p:sp>
    </p:spTree>
    <p:extLst>
      <p:ext uri="{BB962C8B-B14F-4D97-AF65-F5344CB8AC3E}">
        <p14:creationId xmlns:p14="http://schemas.microsoft.com/office/powerpoint/2010/main" val="3514660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291" y="536180"/>
            <a:ext cx="11345074" cy="1325563"/>
          </a:xfrm>
        </p:spPr>
        <p:txBody>
          <a:bodyPr>
            <a:normAutofit fontScale="90000"/>
          </a:bodyPr>
          <a:lstStyle/>
          <a:p>
            <a:r>
              <a:rPr lang="en-US" sz="3400" b="1" dirty="0">
                <a:solidFill>
                  <a:srgbClr val="013E7F"/>
                </a:solidFill>
                <a:latin typeface="Arial" charset="0"/>
                <a:ea typeface="Arial" charset="0"/>
                <a:cs typeface="Arial" charset="0"/>
              </a:rPr>
              <a:t>U.S. &amp; Brazil Ethanol Exports to the World</a:t>
            </a:r>
            <a:br>
              <a:rPr lang="en-US" sz="3400" b="1" dirty="0">
                <a:solidFill>
                  <a:srgbClr val="013E7F"/>
                </a:solidFill>
                <a:latin typeface="Arial" charset="0"/>
                <a:ea typeface="Arial" charset="0"/>
                <a:cs typeface="Arial" charset="0"/>
              </a:rPr>
            </a:br>
            <a:r>
              <a:rPr lang="en-US" sz="2400" b="0" i="1" dirty="0">
                <a:solidFill>
                  <a:srgbClr val="013E7F"/>
                </a:solidFill>
                <a:latin typeface="Arial" charset="0"/>
                <a:ea typeface="Arial" charset="0"/>
                <a:cs typeface="Arial" charset="0"/>
              </a:rPr>
              <a:t>U.S. has overtaken Brazil and is now the world’s largest exporter</a:t>
            </a:r>
            <a:br>
              <a:rPr lang="en-US" b="1" dirty="0">
                <a:latin typeface="Arial" charset="0"/>
                <a:ea typeface="Arial" charset="0"/>
                <a:cs typeface="Arial" charset="0"/>
              </a:rPr>
            </a:br>
            <a:endParaRPr lang="en-US" b="1" dirty="0">
              <a:latin typeface="Arial" charset="0"/>
              <a:ea typeface="Arial" charset="0"/>
              <a:cs typeface="Arial" charset="0"/>
            </a:endParaRPr>
          </a:p>
        </p:txBody>
      </p:sp>
      <p:graphicFrame>
        <p:nvGraphicFramePr>
          <p:cNvPr id="5" name="Content Placeholder 3"/>
          <p:cNvGraphicFramePr>
            <a:graphicFrameLocks/>
          </p:cNvGraphicFramePr>
          <p:nvPr>
            <p:extLst/>
          </p:nvPr>
        </p:nvGraphicFramePr>
        <p:xfrm>
          <a:off x="584071" y="1757032"/>
          <a:ext cx="10180956" cy="425027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285982" y="6007310"/>
            <a:ext cx="9745399" cy="425758"/>
          </a:xfrm>
          <a:prstGeom prst="rect">
            <a:avLst/>
          </a:prstGeom>
          <a:noFill/>
        </p:spPr>
        <p:txBody>
          <a:bodyPr wrap="square" rtlCol="0">
            <a:spAutoFit/>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charset="0"/>
                <a:ea typeface="Arial" charset="0"/>
                <a:cs typeface="Arial" charset="0"/>
              </a:rPr>
              <a:t>Note: Covers all US non-beverage ethanol (fuel + other industrial ethanol), and all Brazilian ethanol (HS 2207, </a:t>
            </a:r>
            <a:r>
              <a:rPr kumimoji="0" lang="en-US" sz="1150" b="0" i="0" u="none" strike="noStrike" kern="1200" cap="none" spc="0" normalizeH="0" baseline="0" noProof="0" dirty="0" err="1">
                <a:ln>
                  <a:noFill/>
                </a:ln>
                <a:solidFill>
                  <a:prstClr val="black"/>
                </a:solidFill>
                <a:effectLst/>
                <a:uLnTx/>
                <a:uFillTx/>
                <a:latin typeface="Arial" charset="0"/>
                <a:ea typeface="Arial" charset="0"/>
                <a:cs typeface="Arial" charset="0"/>
              </a:rPr>
              <a:t>undenatured</a:t>
            </a:r>
            <a:r>
              <a:rPr kumimoji="0" lang="en-US" sz="1150" b="0" i="0" u="none" strike="noStrike" kern="1200" cap="none" spc="0" normalizeH="0" baseline="0" noProof="0" dirty="0">
                <a:ln>
                  <a:noFill/>
                </a:ln>
                <a:solidFill>
                  <a:prstClr val="black"/>
                </a:solidFill>
                <a:effectLst/>
                <a:uLnTx/>
                <a:uFillTx/>
                <a:latin typeface="Arial" charset="0"/>
                <a:ea typeface="Arial" charset="0"/>
                <a:cs typeface="Arial" charset="0"/>
              </a:rPr>
              <a:t> + denatured)</a:t>
            </a:r>
          </a:p>
          <a:p>
            <a:pPr marL="0" marR="0" lvl="0" indent="0" algn="l" defTabSz="914400" rtl="0" eaLnBrk="1" fontAlgn="auto" latinLnBrk="0" hangingPunct="1">
              <a:lnSpc>
                <a:spcPts val="13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Arial" charset="0"/>
                <a:ea typeface="Arial" charset="0"/>
                <a:cs typeface="Arial" charset="0"/>
              </a:rPr>
              <a:t>Sources:  US Data: US Bureau of Census; Brazil Data: SECEX (official government data) sourced thru Global Trade Atlas (IHS </a:t>
            </a:r>
            <a:r>
              <a:rPr kumimoji="0" lang="en-US" sz="1150" b="0" i="0" u="none" strike="noStrike" kern="1200" cap="none" spc="0" normalizeH="0" baseline="0" noProof="0" dirty="0" err="1">
                <a:ln>
                  <a:noFill/>
                </a:ln>
                <a:solidFill>
                  <a:prstClr val="black"/>
                </a:solidFill>
                <a:effectLst/>
                <a:uLnTx/>
                <a:uFillTx/>
                <a:latin typeface="Arial" charset="0"/>
                <a:ea typeface="Arial" charset="0"/>
                <a:cs typeface="Arial" charset="0"/>
              </a:rPr>
              <a:t>Markit</a:t>
            </a:r>
            <a:r>
              <a:rPr kumimoji="0" lang="en-US" sz="1150" b="0" i="0" u="none" strike="noStrike" kern="1200" cap="none" spc="0" normalizeH="0" baseline="0" noProof="0" dirty="0">
                <a:ln>
                  <a:noFill/>
                </a:ln>
                <a:solidFill>
                  <a:prstClr val="black"/>
                </a:solidFill>
                <a:effectLst/>
                <a:uLnTx/>
                <a:uFillTx/>
                <a:latin typeface="Arial" charset="0"/>
                <a:ea typeface="Arial" charset="0"/>
                <a:cs typeface="Arial" charset="0"/>
              </a:rPr>
              <a:t>)</a:t>
            </a:r>
          </a:p>
        </p:txBody>
      </p:sp>
    </p:spTree>
    <p:extLst>
      <p:ext uri="{BB962C8B-B14F-4D97-AF65-F5344CB8AC3E}">
        <p14:creationId xmlns:p14="http://schemas.microsoft.com/office/powerpoint/2010/main" val="673291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56B73-11E9-434A-94CC-07022B5124FE}"/>
              </a:ext>
            </a:extLst>
          </p:cNvPr>
          <p:cNvSpPr>
            <a:spLocks noGrp="1"/>
          </p:cNvSpPr>
          <p:nvPr>
            <p:ph type="title"/>
          </p:nvPr>
        </p:nvSpPr>
        <p:spPr>
          <a:xfrm>
            <a:off x="308472" y="1608463"/>
            <a:ext cx="11578727" cy="3988105"/>
          </a:xfrm>
        </p:spPr>
        <p:txBody>
          <a:bodyPr/>
          <a:lstStyle/>
          <a:p>
            <a:r>
              <a:rPr lang="en-US" dirty="0">
                <a:solidFill>
                  <a:srgbClr val="013E7F"/>
                </a:solidFill>
                <a:latin typeface="Arial" panose="020B0604020202020204" pitchFamily="34" charset="0"/>
                <a:cs typeface="Arial" panose="020B0604020202020204" pitchFamily="34" charset="0"/>
              </a:rPr>
              <a:t>Question:</a:t>
            </a:r>
            <a:r>
              <a:rPr lang="en-US" b="0" dirty="0">
                <a:solidFill>
                  <a:srgbClr val="013E7F"/>
                </a:solidFill>
                <a:latin typeface="Arial" panose="020B0604020202020204" pitchFamily="34" charset="0"/>
                <a:cs typeface="Arial" panose="020B0604020202020204" pitchFamily="34" charset="0"/>
              </a:rPr>
              <a:t>  As global ethanol demand rises, how reliable is the U.S. as an exporter of ethanol?</a:t>
            </a:r>
            <a:br>
              <a:rPr lang="en-US" b="0" dirty="0">
                <a:solidFill>
                  <a:srgbClr val="013E7F"/>
                </a:solidFill>
                <a:latin typeface="Arial" panose="020B0604020202020204" pitchFamily="34" charset="0"/>
                <a:cs typeface="Arial" panose="020B0604020202020204" pitchFamily="34" charset="0"/>
              </a:rPr>
            </a:br>
            <a:br>
              <a:rPr lang="en-US" b="0" dirty="0">
                <a:solidFill>
                  <a:srgbClr val="013E7F"/>
                </a:solidFill>
                <a:latin typeface="Arial" panose="020B0604020202020204" pitchFamily="34" charset="0"/>
                <a:cs typeface="Arial" panose="020B0604020202020204" pitchFamily="34" charset="0"/>
              </a:rPr>
            </a:br>
            <a:r>
              <a:rPr lang="en-US" dirty="0">
                <a:solidFill>
                  <a:srgbClr val="013E7F"/>
                </a:solidFill>
                <a:latin typeface="Arial" panose="020B0604020202020204" pitchFamily="34" charset="0"/>
                <a:cs typeface="Arial" panose="020B0604020202020204" pitchFamily="34" charset="0"/>
              </a:rPr>
              <a:t>Answer:</a:t>
            </a:r>
            <a:r>
              <a:rPr lang="en-US" b="0" dirty="0">
                <a:solidFill>
                  <a:srgbClr val="013E7F"/>
                </a:solidFill>
                <a:latin typeface="Arial" panose="020B0604020202020204" pitchFamily="34" charset="0"/>
                <a:cs typeface="Arial" panose="020B0604020202020204" pitchFamily="34" charset="0"/>
              </a:rPr>
              <a:t>  </a:t>
            </a:r>
            <a:r>
              <a:rPr lang="en-US" b="0" u="sng" dirty="0">
                <a:solidFill>
                  <a:srgbClr val="013E7F"/>
                </a:solidFill>
                <a:latin typeface="Arial" panose="020B0604020202020204" pitchFamily="34" charset="0"/>
                <a:cs typeface="Arial" panose="020B0604020202020204" pitchFamily="34" charset="0"/>
              </a:rPr>
              <a:t>Extremely reliable</a:t>
            </a:r>
            <a:r>
              <a:rPr lang="en-US" b="0" dirty="0">
                <a:solidFill>
                  <a:srgbClr val="013E7F"/>
                </a:solidFill>
                <a:latin typeface="Arial" panose="020B0604020202020204" pitchFamily="34" charset="0"/>
                <a:cs typeface="Arial" panose="020B0604020202020204" pitchFamily="34" charset="0"/>
              </a:rPr>
              <a:t>.  U.S. has massive supplies of feedstock (corn) at world prices, well-developed transportation infrastructure (and storage), export-focused ethanol industry, and producers that are willing to build additional capacity (new plants or increase capacity of existing plants).  This means US producers can respond to growing domestic demand from E15 </a:t>
            </a:r>
            <a:r>
              <a:rPr lang="en-US" b="0" i="1" u="sng" dirty="0">
                <a:solidFill>
                  <a:srgbClr val="013E7F"/>
                </a:solidFill>
                <a:latin typeface="Arial" panose="020B0604020202020204" pitchFamily="34" charset="0"/>
                <a:cs typeface="Arial" panose="020B0604020202020204" pitchFamily="34" charset="0"/>
              </a:rPr>
              <a:t>AND</a:t>
            </a:r>
            <a:r>
              <a:rPr lang="en-US" b="0" dirty="0">
                <a:solidFill>
                  <a:srgbClr val="013E7F"/>
                </a:solidFill>
                <a:latin typeface="Arial" panose="020B0604020202020204" pitchFamily="34" charset="0"/>
                <a:cs typeface="Arial" panose="020B0604020202020204" pitchFamily="34" charset="0"/>
              </a:rPr>
              <a:t> growing demand from developing countries … </a:t>
            </a:r>
            <a:r>
              <a:rPr lang="en-US" b="0" i="1" u="sng" dirty="0">
                <a:solidFill>
                  <a:srgbClr val="013E7F"/>
                </a:solidFill>
                <a:latin typeface="Arial" panose="020B0604020202020204" pitchFamily="34" charset="0"/>
                <a:cs typeface="Arial" panose="020B0604020202020204" pitchFamily="34" charset="0"/>
              </a:rPr>
              <a:t>simultaneously.</a:t>
            </a:r>
          </a:p>
        </p:txBody>
      </p:sp>
    </p:spTree>
    <p:extLst>
      <p:ext uri="{BB962C8B-B14F-4D97-AF65-F5344CB8AC3E}">
        <p14:creationId xmlns:p14="http://schemas.microsoft.com/office/powerpoint/2010/main" val="2564582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C0F85-4A85-46B5-90E7-C02A909C0E4C}"/>
              </a:ext>
            </a:extLst>
          </p:cNvPr>
          <p:cNvSpPr>
            <a:spLocks noGrp="1"/>
          </p:cNvSpPr>
          <p:nvPr>
            <p:ph type="title"/>
          </p:nvPr>
        </p:nvSpPr>
        <p:spPr>
          <a:xfrm>
            <a:off x="7552592" y="1661746"/>
            <a:ext cx="4773017" cy="1836521"/>
          </a:xfrm>
        </p:spPr>
        <p:txBody>
          <a:bodyPr/>
          <a:lstStyle/>
          <a:p>
            <a:r>
              <a:rPr lang="en-US" sz="2700" dirty="0">
                <a:solidFill>
                  <a:srgbClr val="002060"/>
                </a:solidFill>
                <a:latin typeface="Arial" panose="020B0604020202020204" pitchFamily="34" charset="0"/>
                <a:cs typeface="Arial" panose="020B0604020202020204" pitchFamily="34" charset="0"/>
              </a:rPr>
              <a:t>U.S. Ethanol Stocks Averaging Almost 1 Billion Gallons </a:t>
            </a:r>
            <a:br>
              <a:rPr lang="en-US" sz="2700" dirty="0">
                <a:solidFill>
                  <a:srgbClr val="002060"/>
                </a:solidFill>
                <a:latin typeface="Arial" panose="020B0604020202020204" pitchFamily="34" charset="0"/>
                <a:cs typeface="Arial" panose="020B0604020202020204" pitchFamily="34" charset="0"/>
              </a:rPr>
            </a:br>
            <a:r>
              <a:rPr lang="en-US" sz="2700" dirty="0">
                <a:solidFill>
                  <a:srgbClr val="002060"/>
                </a:solidFill>
                <a:latin typeface="Arial" panose="020B0604020202020204" pitchFamily="34" charset="0"/>
                <a:cs typeface="Arial" panose="020B0604020202020204" pitchFamily="34" charset="0"/>
              </a:rPr>
              <a:t>(3.7 Billion liters)</a:t>
            </a:r>
            <a:br>
              <a:rPr lang="en-US" sz="2700" dirty="0">
                <a:solidFill>
                  <a:srgbClr val="002060"/>
                </a:solidFill>
                <a:latin typeface="Arial" panose="020B0604020202020204" pitchFamily="34" charset="0"/>
                <a:cs typeface="Arial" panose="020B0604020202020204" pitchFamily="34" charset="0"/>
              </a:rPr>
            </a:br>
            <a:endParaRPr lang="en-US" sz="2000" i="1"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7046936-C854-4151-BD17-C97548FF45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5185" y="879449"/>
            <a:ext cx="6802849" cy="46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28FBFCA-F34C-4258-8F55-D82CCEA19F83}"/>
              </a:ext>
            </a:extLst>
          </p:cNvPr>
          <p:cNvSpPr txBox="1"/>
          <p:nvPr/>
        </p:nvSpPr>
        <p:spPr>
          <a:xfrm>
            <a:off x="2835726" y="5793885"/>
            <a:ext cx="230176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charset="0"/>
                <a:ea typeface="+mn-ea"/>
                <a:cs typeface="+mn-cs"/>
              </a:rPr>
              <a:t>Source: </a:t>
            </a:r>
            <a:r>
              <a:rPr kumimoji="0" lang="en-US" sz="1800" b="0" i="0" u="none" strike="noStrike" kern="1200" cap="none" spc="0" normalizeH="0" baseline="0" noProof="0" dirty="0" err="1">
                <a:ln>
                  <a:noFill/>
                </a:ln>
                <a:solidFill>
                  <a:prstClr val="black"/>
                </a:solidFill>
                <a:effectLst/>
                <a:uLnTx/>
                <a:uFillTx/>
                <a:latin typeface="Calibri" charset="0"/>
                <a:ea typeface="+mn-ea"/>
                <a:cs typeface="+mn-cs"/>
              </a:rPr>
              <a:t>AgResource</a:t>
            </a:r>
            <a:endParaRPr kumimoji="0" lang="en-US" sz="1800" b="0" i="0" u="none" strike="noStrike" kern="1200" cap="none" spc="0" normalizeH="0" baseline="0" noProof="0" dirty="0">
              <a:ln>
                <a:noFill/>
              </a:ln>
              <a:solidFill>
                <a:prstClr val="black"/>
              </a:solidFill>
              <a:effectLst/>
              <a:uLnTx/>
              <a:uFillTx/>
              <a:latin typeface="Calibri" charset="0"/>
              <a:ea typeface="+mn-ea"/>
              <a:cs typeface="+mn-cs"/>
            </a:endParaRPr>
          </a:p>
        </p:txBody>
      </p:sp>
      <p:sp>
        <p:nvSpPr>
          <p:cNvPr id="5" name="Rectangle 4">
            <a:extLst>
              <a:ext uri="{FF2B5EF4-FFF2-40B4-BE49-F238E27FC236}">
                <a16:creationId xmlns:a16="http://schemas.microsoft.com/office/drawing/2014/main" id="{5E3C7787-342E-4148-84F8-D086FA8FF5EE}"/>
              </a:ext>
            </a:extLst>
          </p:cNvPr>
          <p:cNvSpPr/>
          <p:nvPr/>
        </p:nvSpPr>
        <p:spPr>
          <a:xfrm>
            <a:off x="7552592" y="3429000"/>
            <a:ext cx="3921370" cy="2031325"/>
          </a:xfrm>
          <a:prstGeom prst="rect">
            <a:avLst/>
          </a:prstGeom>
        </p:spPr>
        <p:txBody>
          <a:bodyPr wrap="square">
            <a:spAutoFit/>
          </a:bodyPr>
          <a:lstStyle/>
          <a:p>
            <a:r>
              <a:rPr lang="en-US" i="1" dirty="0">
                <a:solidFill>
                  <a:srgbClr val="002060"/>
                </a:solidFill>
                <a:latin typeface="Arial" panose="020B0604020202020204" pitchFamily="34" charset="0"/>
                <a:cs typeface="Arial" panose="020B0604020202020204" pitchFamily="34" charset="0"/>
              </a:rPr>
              <a:t>U.S. ethanol stocks act as a market “stabilizer” to support most other countries ethanol production deficits </a:t>
            </a:r>
          </a:p>
          <a:p>
            <a:r>
              <a:rPr lang="en-US" i="1" dirty="0">
                <a:solidFill>
                  <a:srgbClr val="002060"/>
                </a:solidFill>
                <a:latin typeface="Arial" panose="020B0604020202020204" pitchFamily="34" charset="0"/>
                <a:cs typeface="Arial" panose="020B0604020202020204" pitchFamily="34" charset="0"/>
              </a:rPr>
              <a:t>- even China and India</a:t>
            </a:r>
          </a:p>
          <a:p>
            <a:r>
              <a:rPr lang="en-US" i="1" dirty="0">
                <a:solidFill>
                  <a:srgbClr val="002060"/>
                </a:solidFill>
                <a:latin typeface="Arial" panose="020B0604020202020204" pitchFamily="34" charset="0"/>
                <a:cs typeface="Arial" panose="020B0604020202020204" pitchFamily="34" charset="0"/>
              </a:rPr>
              <a:t> </a:t>
            </a:r>
          </a:p>
          <a:p>
            <a:r>
              <a:rPr lang="en-US" i="1" dirty="0">
                <a:solidFill>
                  <a:srgbClr val="002060"/>
                </a:solidFill>
                <a:latin typeface="Arial" panose="020B0604020202020204" pitchFamily="34" charset="0"/>
                <a:cs typeface="Arial" panose="020B0604020202020204" pitchFamily="34" charset="0"/>
              </a:rPr>
              <a:t>Latest data shows a large drawdown last week, supporting market prices. </a:t>
            </a:r>
          </a:p>
        </p:txBody>
      </p:sp>
    </p:spTree>
    <p:extLst>
      <p:ext uri="{BB962C8B-B14F-4D97-AF65-F5344CB8AC3E}">
        <p14:creationId xmlns:p14="http://schemas.microsoft.com/office/powerpoint/2010/main" val="3105181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A8A5B2-95E8-47B8-91A9-1A0F6C11AD1A}"/>
              </a:ext>
            </a:extLst>
          </p:cNvPr>
          <p:cNvSpPr>
            <a:spLocks noGrp="1"/>
          </p:cNvSpPr>
          <p:nvPr>
            <p:ph type="title"/>
          </p:nvPr>
        </p:nvSpPr>
        <p:spPr>
          <a:xfrm>
            <a:off x="394282" y="161492"/>
            <a:ext cx="11358693" cy="1325563"/>
          </a:xfrm>
        </p:spPr>
        <p:txBody>
          <a:bodyPr>
            <a:normAutofit/>
          </a:bodyPr>
          <a:lstStyle/>
          <a:p>
            <a:r>
              <a:rPr lang="en-US" sz="2800" b="1" dirty="0">
                <a:solidFill>
                  <a:schemeClr val="tx1"/>
                </a:solidFill>
                <a:latin typeface="Arial" panose="020B0604020202020204" pitchFamily="34" charset="0"/>
                <a:cs typeface="Arial" panose="020B0604020202020204" pitchFamily="34" charset="0"/>
              </a:rPr>
              <a:t>Worldwide Trade In Ethanol In 2018 Rises To 2.6 Billion Gallons </a:t>
            </a:r>
            <a:br>
              <a:rPr lang="en-US" sz="4800" dirty="0">
                <a:solidFill>
                  <a:schemeClr val="tx1"/>
                </a:solidFill>
              </a:rPr>
            </a:br>
            <a:r>
              <a:rPr lang="en-US" sz="2200" b="0" i="1" dirty="0">
                <a:solidFill>
                  <a:schemeClr val="tx1"/>
                </a:solidFill>
                <a:latin typeface="Arial" panose="020B0604020202020204" pitchFamily="34" charset="0"/>
                <a:cs typeface="Arial" panose="020B0604020202020204" pitchFamily="34" charset="0"/>
              </a:rPr>
              <a:t>U.S. is top exporter as share of world exports expands to 61% -- up from 9% in a decade.</a:t>
            </a:r>
            <a:endParaRPr lang="en-US" sz="2200" b="0" dirty="0">
              <a:solidFill>
                <a:schemeClr val="tx1"/>
              </a:solidFill>
              <a:latin typeface="Arial" panose="020B0604020202020204" pitchFamily="34" charset="0"/>
              <a:cs typeface="Arial" panose="020B0604020202020204" pitchFamily="34" charset="0"/>
            </a:endParaRPr>
          </a:p>
        </p:txBody>
      </p:sp>
      <p:graphicFrame>
        <p:nvGraphicFramePr>
          <p:cNvPr id="4" name="Content Placeholder 4">
            <a:extLst>
              <a:ext uri="{FF2B5EF4-FFF2-40B4-BE49-F238E27FC236}">
                <a16:creationId xmlns:a16="http://schemas.microsoft.com/office/drawing/2014/main" id="{E5EC0569-A546-4172-9B30-2989BE9E6E3E}"/>
              </a:ext>
            </a:extLst>
          </p:cNvPr>
          <p:cNvGraphicFramePr>
            <a:graphicFrameLocks noGrp="1"/>
          </p:cNvGraphicFramePr>
          <p:nvPr>
            <p:ph idx="1"/>
          </p:nvPr>
        </p:nvGraphicFramePr>
        <p:xfrm>
          <a:off x="838200" y="1487055"/>
          <a:ext cx="9715150" cy="47207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49719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5C3A2-46F1-4BC2-9E85-93866CBA90AA}"/>
              </a:ext>
            </a:extLst>
          </p:cNvPr>
          <p:cNvSpPr>
            <a:spLocks noGrp="1"/>
          </p:cNvSpPr>
          <p:nvPr>
            <p:ph type="title"/>
          </p:nvPr>
        </p:nvSpPr>
        <p:spPr/>
        <p:txBody>
          <a:bodyPr/>
          <a:lstStyle/>
          <a:p>
            <a:r>
              <a:rPr lang="en-US" dirty="0"/>
              <a:t>Table of Contents</a:t>
            </a:r>
          </a:p>
        </p:txBody>
      </p:sp>
      <p:sp>
        <p:nvSpPr>
          <p:cNvPr id="3" name="Content Placeholder 2">
            <a:extLst>
              <a:ext uri="{FF2B5EF4-FFF2-40B4-BE49-F238E27FC236}">
                <a16:creationId xmlns:a16="http://schemas.microsoft.com/office/drawing/2014/main" id="{D317A06E-CFC9-4264-B104-8F7ECD0D130A}"/>
              </a:ext>
            </a:extLst>
          </p:cNvPr>
          <p:cNvSpPr>
            <a:spLocks noGrp="1"/>
          </p:cNvSpPr>
          <p:nvPr>
            <p:ph idx="1"/>
          </p:nvPr>
        </p:nvSpPr>
        <p:spPr>
          <a:xfrm>
            <a:off x="838200" y="1825624"/>
            <a:ext cx="9993923" cy="4434499"/>
          </a:xfrm>
        </p:spPr>
        <p:txBody>
          <a:bodyPr/>
          <a:lstStyle/>
          <a:p>
            <a:r>
              <a:rPr lang="en-US" dirty="0"/>
              <a:t>About the U.S. Grains Council </a:t>
            </a:r>
          </a:p>
          <a:p>
            <a:r>
              <a:rPr lang="en-US" dirty="0"/>
              <a:t>Global Expansion of Ethanol Policy</a:t>
            </a:r>
          </a:p>
          <a:p>
            <a:r>
              <a:rPr lang="en-US" dirty="0"/>
              <a:t>Key Factors Driving Policy Expansion</a:t>
            </a:r>
          </a:p>
          <a:p>
            <a:pPr lvl="1"/>
            <a:r>
              <a:rPr lang="en-US" dirty="0"/>
              <a:t>Environmental </a:t>
            </a:r>
          </a:p>
          <a:p>
            <a:pPr lvl="1"/>
            <a:r>
              <a:rPr lang="en-US" dirty="0"/>
              <a:t>Human Health </a:t>
            </a:r>
          </a:p>
          <a:p>
            <a:pPr lvl="1"/>
            <a:r>
              <a:rPr lang="en-US" dirty="0"/>
              <a:t>Economic </a:t>
            </a:r>
          </a:p>
          <a:p>
            <a:r>
              <a:rPr lang="en-US" dirty="0"/>
              <a:t>Policy with a role for trade</a:t>
            </a:r>
          </a:p>
          <a:p>
            <a:r>
              <a:rPr lang="en-US" dirty="0"/>
              <a:t>Conclusion</a:t>
            </a:r>
          </a:p>
        </p:txBody>
      </p:sp>
    </p:spTree>
    <p:extLst>
      <p:ext uri="{BB962C8B-B14F-4D97-AF65-F5344CB8AC3E}">
        <p14:creationId xmlns:p14="http://schemas.microsoft.com/office/powerpoint/2010/main" val="1677709041"/>
      </p:ext>
    </p:extLst>
  </p:cSld>
  <p:clrMapOvr>
    <a:masterClrMapping/>
  </p:clrMapOvr>
  <mc:AlternateContent xmlns:mc="http://schemas.openxmlformats.org/markup-compatibility/2006" xmlns:p14="http://schemas.microsoft.com/office/powerpoint/2010/main">
    <mc:Choice Requires="p14">
      <p:transition spd="slow" p14:dur="2000" advTm="93101"/>
    </mc:Choice>
    <mc:Fallback xmlns="">
      <p:transition spd="slow" advTm="9310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0662" y="819570"/>
            <a:ext cx="11401338" cy="1650015"/>
          </a:xfrm>
        </p:spPr>
        <p:txBody>
          <a:bodyPr>
            <a:normAutofit/>
          </a:bodyPr>
          <a:lstStyle/>
          <a:p>
            <a:r>
              <a:rPr lang="en-US" sz="3200" b="1" dirty="0">
                <a:solidFill>
                  <a:srgbClr val="002060"/>
                </a:solidFill>
                <a:latin typeface="Arial" panose="020B0604020202020204" pitchFamily="34" charset="0"/>
                <a:cs typeface="Arial" panose="020B0604020202020204" pitchFamily="34" charset="0"/>
              </a:rPr>
              <a:t>Worldwide Engagement: </a:t>
            </a:r>
            <a:r>
              <a:rPr lang="en-US" sz="3200" b="1" i="1" dirty="0">
                <a:solidFill>
                  <a:srgbClr val="002060"/>
                </a:solidFill>
                <a:latin typeface="Arial" panose="020B0604020202020204" pitchFamily="34" charset="0"/>
                <a:cs typeface="Arial" panose="020B0604020202020204" pitchFamily="34" charset="0"/>
              </a:rPr>
              <a:t>Recent and Upcoming Activities </a:t>
            </a:r>
          </a:p>
        </p:txBody>
      </p:sp>
      <p:sp>
        <p:nvSpPr>
          <p:cNvPr id="5" name="Content Placeholder 4"/>
          <p:cNvSpPr>
            <a:spLocks noGrp="1"/>
          </p:cNvSpPr>
          <p:nvPr>
            <p:ph idx="1"/>
          </p:nvPr>
        </p:nvSpPr>
        <p:spPr>
          <a:xfrm>
            <a:off x="838200" y="2231757"/>
            <a:ext cx="10515600" cy="4157613"/>
          </a:xfrm>
        </p:spPr>
        <p:txBody>
          <a:bodyPr>
            <a:normAutofit/>
          </a:bodyPr>
          <a:lstStyle/>
          <a:p>
            <a:pPr marL="342900" indent="-342900">
              <a:lnSpc>
                <a:spcPct val="100000"/>
              </a:lnSpc>
              <a:buFont typeface="+mj-lt"/>
              <a:buAutoNum type="arabicPeriod"/>
            </a:pPr>
            <a:r>
              <a:rPr lang="en-US" sz="1800" b="1" u="sng" dirty="0">
                <a:solidFill>
                  <a:schemeClr val="tx1"/>
                </a:solidFill>
                <a:latin typeface="Arial" panose="020B0604020202020204" pitchFamily="34" charset="0"/>
                <a:cs typeface="Arial" panose="020B0604020202020204" pitchFamily="34" charset="0"/>
              </a:rPr>
              <a:t>Ethanol Summits </a:t>
            </a:r>
            <a:r>
              <a:rPr lang="en-US" sz="1800" dirty="0">
                <a:solidFill>
                  <a:schemeClr val="tx1"/>
                </a:solidFill>
                <a:latin typeface="Arial" panose="020B0604020202020204" pitchFamily="34" charset="0"/>
                <a:cs typeface="Arial" panose="020B0604020202020204" pitchFamily="34" charset="0"/>
              </a:rPr>
              <a:t>– hosted by the U.S. ethanol industry.  Part of the strategy to </a:t>
            </a:r>
            <a:r>
              <a:rPr lang="en-US" sz="1800" i="1" u="sng" dirty="0">
                <a:solidFill>
                  <a:schemeClr val="tx1"/>
                </a:solidFill>
                <a:latin typeface="Arial" panose="020B0604020202020204" pitchFamily="34" charset="0"/>
                <a:cs typeface="Arial" panose="020B0604020202020204" pitchFamily="34" charset="0"/>
              </a:rPr>
              <a:t>build alliances throughout the world</a:t>
            </a:r>
            <a:r>
              <a:rPr lang="en-US" sz="1800" dirty="0">
                <a:solidFill>
                  <a:schemeClr val="tx1"/>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Western Hemisphere 2017, Asia Pacific 2018, Global 2019.</a:t>
            </a:r>
            <a:endParaRPr lang="en-US" sz="1800" dirty="0">
              <a:solidFill>
                <a:schemeClr val="tx1"/>
              </a:solidFill>
              <a:latin typeface="Arial" panose="020B0604020202020204" pitchFamily="34" charset="0"/>
              <a:cs typeface="Arial" panose="020B0604020202020204" pitchFamily="34" charset="0"/>
            </a:endParaRPr>
          </a:p>
          <a:p>
            <a:pPr marL="342900" indent="-342900">
              <a:lnSpc>
                <a:spcPct val="100000"/>
              </a:lnSpc>
              <a:buFont typeface="+mj-lt"/>
              <a:buAutoNum type="arabicPeriod"/>
            </a:pPr>
            <a:r>
              <a:rPr lang="en-US" sz="1800" b="1" u="sng" dirty="0">
                <a:solidFill>
                  <a:schemeClr val="tx1"/>
                </a:solidFill>
                <a:latin typeface="Arial" panose="020B0604020202020204" pitchFamily="34" charset="0"/>
                <a:cs typeface="Arial" panose="020B0604020202020204" pitchFamily="34" charset="0"/>
              </a:rPr>
              <a:t>Trade </a:t>
            </a:r>
            <a:r>
              <a:rPr lang="en-US" sz="1800" b="1" u="sng" dirty="0">
                <a:latin typeface="Arial" panose="020B0604020202020204" pitchFamily="34" charset="0"/>
                <a:cs typeface="Arial" panose="020B0604020202020204" pitchFamily="34" charset="0"/>
              </a:rPr>
              <a:t>M</a:t>
            </a:r>
            <a:r>
              <a:rPr lang="en-US" sz="1800" b="1" u="sng" dirty="0">
                <a:solidFill>
                  <a:schemeClr val="tx1"/>
                </a:solidFill>
                <a:latin typeface="Arial" panose="020B0604020202020204" pitchFamily="34" charset="0"/>
                <a:cs typeface="Arial" panose="020B0604020202020204" pitchFamily="34" charset="0"/>
              </a:rPr>
              <a:t>issions and Reverse missions to the U.S</a:t>
            </a:r>
            <a:r>
              <a:rPr lang="en-US" sz="1800" dirty="0">
                <a:solidFill>
                  <a:schemeClr val="tx1"/>
                </a:solidFill>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USDA Agricultural Trade Missions, LTA Refiners Mission to the US, etc. </a:t>
            </a:r>
            <a:endParaRPr lang="en-US" sz="1800" dirty="0">
              <a:solidFill>
                <a:schemeClr val="tx1"/>
              </a:solidFill>
              <a:latin typeface="Arial" panose="020B0604020202020204" pitchFamily="34" charset="0"/>
              <a:cs typeface="Arial" panose="020B0604020202020204" pitchFamily="34" charset="0"/>
            </a:endParaRPr>
          </a:p>
          <a:p>
            <a:pPr marL="342900" indent="-342900">
              <a:lnSpc>
                <a:spcPct val="100000"/>
              </a:lnSpc>
              <a:buFont typeface="+mj-lt"/>
              <a:buAutoNum type="arabicPeriod"/>
            </a:pPr>
            <a:r>
              <a:rPr lang="en-US" sz="1800" b="1" u="sng" dirty="0">
                <a:latin typeface="Arial" panose="020B0604020202020204" pitchFamily="34" charset="0"/>
                <a:cs typeface="Arial" panose="020B0604020202020204" pitchFamily="34" charset="0"/>
              </a:rPr>
              <a:t>Technical Trainings and Regional Workshops</a:t>
            </a:r>
            <a:r>
              <a:rPr lang="en-US" sz="1800" b="1" dirty="0">
                <a:latin typeface="Arial" panose="020B0604020202020204" pitchFamily="34" charset="0"/>
                <a:cs typeface="Arial" panose="020B0604020202020204" pitchFamily="34" charset="0"/>
              </a:rPr>
              <a:t> – </a:t>
            </a:r>
            <a:r>
              <a:rPr lang="en-US" sz="1800" dirty="0">
                <a:latin typeface="Arial" panose="020B0604020202020204" pitchFamily="34" charset="0"/>
                <a:cs typeface="Arial" panose="020B0604020202020204" pitchFamily="34" charset="0"/>
              </a:rPr>
              <a:t>Handling, storage, transportability, vehicle compatibility, etc.</a:t>
            </a:r>
            <a:endParaRPr lang="en-US" sz="1800" dirty="0">
              <a:solidFill>
                <a:schemeClr val="tx1"/>
              </a:solidFill>
              <a:latin typeface="Arial" panose="020B0604020202020204" pitchFamily="34" charset="0"/>
              <a:cs typeface="Arial" panose="020B0604020202020204" pitchFamily="34" charset="0"/>
            </a:endParaRPr>
          </a:p>
          <a:p>
            <a:pPr marL="342900" indent="-342900">
              <a:lnSpc>
                <a:spcPct val="100000"/>
              </a:lnSpc>
              <a:buFont typeface="+mj-lt"/>
              <a:buAutoNum type="arabicPeriod"/>
            </a:pPr>
            <a:r>
              <a:rPr lang="en-US" sz="1800" b="1" u="sng" dirty="0">
                <a:solidFill>
                  <a:schemeClr val="tx1"/>
                </a:solidFill>
                <a:latin typeface="Arial" panose="020B0604020202020204" pitchFamily="34" charset="0"/>
                <a:cs typeface="Arial" panose="020B0604020202020204" pitchFamily="34" charset="0"/>
              </a:rPr>
              <a:t>Bilateral Working Groups</a:t>
            </a:r>
            <a:r>
              <a:rPr lang="en-US" sz="1800" b="1" dirty="0">
                <a:solidFill>
                  <a:schemeClr val="tx1"/>
                </a:solidFill>
                <a:latin typeface="Arial" panose="020B0604020202020204" pitchFamily="34" charset="0"/>
                <a:cs typeface="Arial" panose="020B0604020202020204" pitchFamily="34" charset="0"/>
              </a:rPr>
              <a:t> – </a:t>
            </a:r>
            <a:r>
              <a:rPr lang="en-US" sz="1800" dirty="0">
                <a:solidFill>
                  <a:schemeClr val="tx1"/>
                </a:solidFill>
                <a:latin typeface="Arial" panose="020B0604020202020204" pitchFamily="34" charset="0"/>
                <a:cs typeface="Arial" panose="020B0604020202020204" pitchFamily="34" charset="0"/>
              </a:rPr>
              <a:t>Building partnerships meet once or twice a year to discuss technical or policy related issues. </a:t>
            </a:r>
          </a:p>
          <a:p>
            <a:pPr marL="342900" indent="-342900">
              <a:lnSpc>
                <a:spcPct val="100000"/>
              </a:lnSpc>
              <a:buFont typeface="+mj-lt"/>
              <a:buAutoNum type="arabicPeriod"/>
            </a:pPr>
            <a:r>
              <a:rPr lang="en-US" sz="1800" b="1" u="sng" dirty="0">
                <a:latin typeface="Arial" panose="020B0604020202020204" pitchFamily="34" charset="0"/>
                <a:cs typeface="Arial" panose="020B0604020202020204" pitchFamily="34" charset="0"/>
              </a:rPr>
              <a:t>Multilateral Engagements </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APEC, COP, GBEP, etc. </a:t>
            </a:r>
            <a:endParaRPr lang="en-US" sz="1800" u="sng" dirty="0">
              <a:solidFill>
                <a:schemeClr val="tx1"/>
              </a:solidFill>
              <a:latin typeface="Arial" panose="020B0604020202020204" pitchFamily="34" charset="0"/>
              <a:cs typeface="Arial" panose="020B0604020202020204" pitchFamily="34" charset="0"/>
            </a:endParaRPr>
          </a:p>
          <a:p>
            <a:pPr marL="342900" indent="-342900">
              <a:lnSpc>
                <a:spcPct val="100000"/>
              </a:lnSpc>
              <a:buFont typeface="+mj-lt"/>
              <a:buAutoNum type="arabicPeriod"/>
            </a:pPr>
            <a:r>
              <a:rPr lang="en-US" sz="1800" b="1" u="sng" dirty="0">
                <a:solidFill>
                  <a:schemeClr val="tx1"/>
                </a:solidFill>
                <a:latin typeface="Arial" panose="020B0604020202020204" pitchFamily="34" charset="0"/>
                <a:cs typeface="Arial" panose="020B0604020202020204" pitchFamily="34" charset="0"/>
              </a:rPr>
              <a:t>Roadma</a:t>
            </a:r>
            <a:r>
              <a:rPr lang="en-US" sz="1800" b="1" u="sng" dirty="0">
                <a:latin typeface="Arial" panose="020B0604020202020204" pitchFamily="34" charset="0"/>
                <a:cs typeface="Arial" panose="020B0604020202020204" pitchFamily="34" charset="0"/>
              </a:rPr>
              <a:t>ps</a:t>
            </a:r>
            <a:r>
              <a:rPr lang="en-US" sz="1800" b="1" dirty="0">
                <a:latin typeface="Arial" panose="020B0604020202020204" pitchFamily="34" charset="0"/>
                <a:cs typeface="Arial" panose="020B0604020202020204" pitchFamily="34" charset="0"/>
              </a:rPr>
              <a:t> – </a:t>
            </a:r>
            <a:r>
              <a:rPr lang="en-US" sz="1800" dirty="0">
                <a:latin typeface="Arial" panose="020B0604020202020204" pitchFamily="34" charset="0"/>
                <a:cs typeface="Arial" panose="020B0604020202020204" pitchFamily="34" charset="0"/>
              </a:rPr>
              <a:t>Tailored country specific plans for successfully implementing policy and blending.</a:t>
            </a:r>
            <a:endParaRPr lang="en-US" sz="1800" b="1" u="sng" dirty="0">
              <a:solidFill>
                <a:schemeClr val="tx1"/>
              </a:solidFill>
            </a:endParaRPr>
          </a:p>
        </p:txBody>
      </p:sp>
    </p:spTree>
    <p:extLst>
      <p:ext uri="{BB962C8B-B14F-4D97-AF65-F5344CB8AC3E}">
        <p14:creationId xmlns:p14="http://schemas.microsoft.com/office/powerpoint/2010/main" val="2008600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493BE76-ED96-42F4-A4FE-921B6664A87C}"/>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264763" y="1861169"/>
            <a:ext cx="6817301" cy="4544868"/>
          </a:xfrm>
        </p:spPr>
      </p:pic>
      <p:pic>
        <p:nvPicPr>
          <p:cNvPr id="7" name="Picture 6">
            <a:extLst>
              <a:ext uri="{FF2B5EF4-FFF2-40B4-BE49-F238E27FC236}">
                <a16:creationId xmlns:a16="http://schemas.microsoft.com/office/drawing/2014/main" id="{76627CAF-B3B4-42BB-B630-AAA3FD056F61}"/>
              </a:ext>
            </a:extLst>
          </p:cNvPr>
          <p:cNvPicPr>
            <a:picLocks noChangeAspect="1"/>
          </p:cNvPicPr>
          <p:nvPr/>
        </p:nvPicPr>
        <p:blipFill>
          <a:blip r:embed="rId4"/>
          <a:stretch>
            <a:fillRect/>
          </a:stretch>
        </p:blipFill>
        <p:spPr>
          <a:xfrm>
            <a:off x="7156557" y="1861169"/>
            <a:ext cx="4609432" cy="2156503"/>
          </a:xfrm>
          <a:prstGeom prst="rect">
            <a:avLst/>
          </a:prstGeom>
        </p:spPr>
      </p:pic>
      <p:pic>
        <p:nvPicPr>
          <p:cNvPr id="10" name="Picture 9">
            <a:extLst>
              <a:ext uri="{FF2B5EF4-FFF2-40B4-BE49-F238E27FC236}">
                <a16:creationId xmlns:a16="http://schemas.microsoft.com/office/drawing/2014/main" id="{2A6B254D-E6A2-43B8-BE88-3C8955F4F969}"/>
              </a:ext>
            </a:extLst>
          </p:cNvPr>
          <p:cNvPicPr>
            <a:picLocks noChangeAspect="1"/>
          </p:cNvPicPr>
          <p:nvPr/>
        </p:nvPicPr>
        <p:blipFill>
          <a:blip r:embed="rId5"/>
          <a:stretch>
            <a:fillRect/>
          </a:stretch>
        </p:blipFill>
        <p:spPr>
          <a:xfrm>
            <a:off x="50097" y="122988"/>
            <a:ext cx="5181056" cy="1567700"/>
          </a:xfrm>
          <a:prstGeom prst="rect">
            <a:avLst/>
          </a:prstGeom>
        </p:spPr>
      </p:pic>
      <p:pic>
        <p:nvPicPr>
          <p:cNvPr id="11" name="Picture 10">
            <a:extLst>
              <a:ext uri="{FF2B5EF4-FFF2-40B4-BE49-F238E27FC236}">
                <a16:creationId xmlns:a16="http://schemas.microsoft.com/office/drawing/2014/main" id="{B6CE1CB8-2377-42C7-8A5A-EA5D04BE7BD3}"/>
              </a:ext>
            </a:extLst>
          </p:cNvPr>
          <p:cNvPicPr>
            <a:picLocks noChangeAspect="1"/>
          </p:cNvPicPr>
          <p:nvPr/>
        </p:nvPicPr>
        <p:blipFill>
          <a:blip r:embed="rId6"/>
          <a:stretch>
            <a:fillRect/>
          </a:stretch>
        </p:blipFill>
        <p:spPr>
          <a:xfrm>
            <a:off x="4837525" y="301086"/>
            <a:ext cx="7060986" cy="1211504"/>
          </a:xfrm>
          <a:prstGeom prst="rect">
            <a:avLst/>
          </a:prstGeom>
        </p:spPr>
      </p:pic>
      <p:pic>
        <p:nvPicPr>
          <p:cNvPr id="12" name="Picture 11">
            <a:extLst>
              <a:ext uri="{FF2B5EF4-FFF2-40B4-BE49-F238E27FC236}">
                <a16:creationId xmlns:a16="http://schemas.microsoft.com/office/drawing/2014/main" id="{AD6BF178-981A-4EE8-A6BA-431BA2063C03}"/>
              </a:ext>
            </a:extLst>
          </p:cNvPr>
          <p:cNvPicPr>
            <a:picLocks noChangeAspect="1"/>
          </p:cNvPicPr>
          <p:nvPr/>
        </p:nvPicPr>
        <p:blipFill>
          <a:blip r:embed="rId7"/>
          <a:stretch>
            <a:fillRect/>
          </a:stretch>
        </p:blipFill>
        <p:spPr>
          <a:xfrm>
            <a:off x="7156558" y="4098657"/>
            <a:ext cx="4609431" cy="2307380"/>
          </a:xfrm>
          <a:prstGeom prst="rect">
            <a:avLst/>
          </a:prstGeom>
        </p:spPr>
      </p:pic>
    </p:spTree>
    <p:extLst>
      <p:ext uri="{BB962C8B-B14F-4D97-AF65-F5344CB8AC3E}">
        <p14:creationId xmlns:p14="http://schemas.microsoft.com/office/powerpoint/2010/main" val="191343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66BCB26-6D29-4CCA-AB76-263E963BED96}"/>
              </a:ext>
            </a:extLst>
          </p:cNvPr>
          <p:cNvSpPr>
            <a:spLocks noGrp="1"/>
          </p:cNvSpPr>
          <p:nvPr>
            <p:ph idx="1"/>
          </p:nvPr>
        </p:nvSpPr>
        <p:spPr/>
        <p:txBody>
          <a:bodyPr/>
          <a:lstStyle/>
          <a:p>
            <a:pPr>
              <a:spcAft>
                <a:spcPts val="1200"/>
              </a:spcAft>
            </a:pPr>
            <a:r>
              <a:rPr lang="en-US" sz="2400" dirty="0">
                <a:latin typeface="Arial" panose="020B0604020202020204" pitchFamily="34" charset="0"/>
                <a:cs typeface="Arial" panose="020B0604020202020204" pitchFamily="34" charset="0"/>
              </a:rPr>
              <a:t>Incredible opportunity for growth of global ethanol consumption and production as countries seek to identify permanent solutions for climate change, cleaner air, improved health, and cheaper fuel.</a:t>
            </a:r>
          </a:p>
          <a:p>
            <a:pPr>
              <a:spcAft>
                <a:spcPts val="1200"/>
              </a:spcAft>
            </a:pPr>
            <a:r>
              <a:rPr lang="en-US" sz="2400" u="sng" dirty="0">
                <a:latin typeface="Arial" panose="020B0604020202020204" pitchFamily="34" charset="0"/>
                <a:cs typeface="Arial" panose="020B0604020202020204" pitchFamily="34" charset="0"/>
              </a:rPr>
              <a:t>Increased need for higher blend rates globally</a:t>
            </a:r>
            <a:r>
              <a:rPr lang="en-US" sz="2400" dirty="0">
                <a:latin typeface="Arial" panose="020B0604020202020204" pitchFamily="34" charset="0"/>
                <a:cs typeface="Arial" panose="020B0604020202020204" pitchFamily="34" charset="0"/>
              </a:rPr>
              <a:t>– E10 is just the beginning. Mid-level blends are attractive and safe for engines and the economics are compelling.</a:t>
            </a:r>
          </a:p>
          <a:p>
            <a:r>
              <a:rPr lang="en-US" sz="2400" u="sng" dirty="0">
                <a:latin typeface="Arial" panose="020B0604020202020204" pitchFamily="34" charset="0"/>
                <a:cs typeface="Arial" panose="020B0604020202020204" pitchFamily="34" charset="0"/>
              </a:rPr>
              <a:t>Need for greater collaboration to build a global bioethanol market </a:t>
            </a:r>
            <a:r>
              <a:rPr lang="en-US" sz="2400" dirty="0">
                <a:latin typeface="Arial" panose="020B0604020202020204" pitchFamily="34" charset="0"/>
                <a:cs typeface="Arial" panose="020B0604020202020204" pitchFamily="34" charset="0"/>
              </a:rPr>
              <a:t>by highlighting the environmental, human health, and economic benefits of fuel blending with ethanol.</a:t>
            </a:r>
          </a:p>
        </p:txBody>
      </p:sp>
      <p:sp>
        <p:nvSpPr>
          <p:cNvPr id="4" name="Title 3">
            <a:extLst>
              <a:ext uri="{FF2B5EF4-FFF2-40B4-BE49-F238E27FC236}">
                <a16:creationId xmlns:a16="http://schemas.microsoft.com/office/drawing/2014/main" id="{2240276E-750F-4E73-9DE5-353B10D6D2A9}"/>
              </a:ext>
            </a:extLst>
          </p:cNvPr>
          <p:cNvSpPr>
            <a:spLocks noGrp="1"/>
          </p:cNvSpPr>
          <p:nvPr>
            <p:ph type="title"/>
          </p:nvPr>
        </p:nvSpPr>
        <p:spPr/>
        <p:txBody>
          <a:bodyPr/>
          <a:lstStyle/>
          <a:p>
            <a:r>
              <a:rPr lang="en-US" dirty="0">
                <a:solidFill>
                  <a:srgbClr val="013E7F"/>
                </a:solidFill>
                <a:latin typeface="Arial" panose="020B0604020202020204" pitchFamily="34" charset="0"/>
                <a:cs typeface="Arial" panose="020B0604020202020204" pitchFamily="34" charset="0"/>
              </a:rPr>
              <a:t>Conclusion:</a:t>
            </a:r>
          </a:p>
        </p:txBody>
      </p:sp>
    </p:spTree>
    <p:extLst>
      <p:ext uri="{BB962C8B-B14F-4D97-AF65-F5344CB8AC3E}">
        <p14:creationId xmlns:p14="http://schemas.microsoft.com/office/powerpoint/2010/main" val="1954153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alphaModFix amt="4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EDA74389-D954-0B46-87AF-D06EA74BA575}"/>
              </a:ext>
            </a:extLst>
          </p:cNvPr>
          <p:cNvSpPr>
            <a:spLocks noGrp="1"/>
          </p:cNvSpPr>
          <p:nvPr>
            <p:ph idx="1"/>
          </p:nvPr>
        </p:nvSpPr>
        <p:spPr>
          <a:xfrm>
            <a:off x="1328664" y="1499824"/>
            <a:ext cx="9534667" cy="4555379"/>
          </a:xfrm>
        </p:spPr>
        <p:txBody>
          <a:bodyPr>
            <a:normAutofit lnSpcReduction="10000"/>
          </a:bodyPr>
          <a:lstStyle/>
          <a:p>
            <a:pPr marL="0" indent="0" algn="just">
              <a:buNone/>
            </a:pPr>
            <a:r>
              <a:rPr lang="en-US" sz="2300" dirty="0">
                <a:latin typeface="Arial" panose="020B0604020202020204" pitchFamily="34" charset="0"/>
                <a:cs typeface="Arial" panose="020B0604020202020204" pitchFamily="34" charset="0"/>
              </a:rPr>
              <a:t>The U.S. Grains Council develops export markets for U.S. coarse grains and value added products such as </a:t>
            </a:r>
            <a:r>
              <a:rPr lang="en-US" sz="2300" b="1" dirty="0">
                <a:latin typeface="Arial" panose="020B0604020202020204" pitchFamily="34" charset="0"/>
                <a:cs typeface="Arial" panose="020B0604020202020204" pitchFamily="34" charset="0"/>
              </a:rPr>
              <a:t>ethanol </a:t>
            </a:r>
            <a:r>
              <a:rPr lang="en-US" sz="2300" dirty="0">
                <a:latin typeface="Arial" panose="020B0604020202020204" pitchFamily="34" charset="0"/>
                <a:cs typeface="Arial" panose="020B0604020202020204" pitchFamily="34" charset="0"/>
              </a:rPr>
              <a:t> and distillers dried grains.</a:t>
            </a:r>
          </a:p>
          <a:p>
            <a:pPr marL="0" indent="0" algn="just">
              <a:buNone/>
            </a:pPr>
            <a:endParaRPr lang="en-US" sz="2300" dirty="0">
              <a:latin typeface="Arial" panose="020B0604020202020204" pitchFamily="34" charset="0"/>
              <a:cs typeface="Arial" panose="020B0604020202020204" pitchFamily="34" charset="0"/>
            </a:endParaRPr>
          </a:p>
          <a:p>
            <a:pPr marL="0" indent="0" algn="just">
              <a:buNone/>
            </a:pPr>
            <a:r>
              <a:rPr lang="en-US" sz="2300" dirty="0">
                <a:latin typeface="Arial" panose="020B0604020202020204" pitchFamily="34" charset="0"/>
                <a:cs typeface="Arial" panose="020B0604020202020204" pitchFamily="34" charset="0"/>
              </a:rPr>
              <a:t>Fundamental shift towards </a:t>
            </a:r>
            <a:r>
              <a:rPr lang="en-US" sz="2300" b="1" dirty="0">
                <a:latin typeface="Arial" panose="020B0604020202020204" pitchFamily="34" charset="0"/>
                <a:cs typeface="Arial" panose="020B0604020202020204" pitchFamily="34" charset="0"/>
              </a:rPr>
              <a:t>ethanol</a:t>
            </a:r>
            <a:r>
              <a:rPr lang="en-US" sz="2300" dirty="0">
                <a:latin typeface="Arial" panose="020B0604020202020204" pitchFamily="34" charset="0"/>
                <a:cs typeface="Arial" panose="020B0604020202020204" pitchFamily="34" charset="0"/>
              </a:rPr>
              <a:t> global market development. USGC works closely with industry partners, membership and the USDA Foreign Agricultural Service. </a:t>
            </a:r>
          </a:p>
          <a:p>
            <a:pPr marL="0" indent="0" algn="just">
              <a:buNone/>
            </a:pPr>
            <a:endParaRPr lang="en-US" sz="2300" dirty="0">
              <a:latin typeface="Arial" panose="020B0604020202020204" pitchFamily="34" charset="0"/>
              <a:cs typeface="Arial" panose="020B0604020202020204" pitchFamily="34" charset="0"/>
            </a:endParaRPr>
          </a:p>
          <a:p>
            <a:pPr marL="0" indent="0" algn="just">
              <a:buNone/>
            </a:pPr>
            <a:r>
              <a:rPr lang="en-US" sz="2300" dirty="0">
                <a:latin typeface="Arial" panose="020B0604020202020204" pitchFamily="34" charset="0"/>
                <a:cs typeface="Arial" panose="020B0604020202020204" pitchFamily="34" charset="0"/>
              </a:rPr>
              <a:t>Full-time presence in 13 key markets and representatives in an additional 15 locations, the Council operates programs in more than 50 countries and the European Union.</a:t>
            </a:r>
          </a:p>
          <a:p>
            <a:pPr marL="0" indent="0" algn="just">
              <a:buNone/>
            </a:pPr>
            <a:endParaRPr lang="en-US" sz="2300" dirty="0">
              <a:latin typeface="Arial" panose="020B0604020202020204" pitchFamily="34" charset="0"/>
              <a:cs typeface="Arial" panose="020B0604020202020204" pitchFamily="34" charset="0"/>
            </a:endParaRPr>
          </a:p>
          <a:p>
            <a:pPr marL="0" indent="0" algn="just">
              <a:buNone/>
            </a:pPr>
            <a:r>
              <a:rPr lang="en-US" sz="2300" dirty="0">
                <a:latin typeface="Arial" panose="020B0604020202020204" pitchFamily="34" charset="0"/>
                <a:cs typeface="Arial" panose="020B0604020202020204" pitchFamily="34" charset="0"/>
              </a:rPr>
              <a:t>The Council believes that access to stable global markets is vital for economic prosperity  </a:t>
            </a:r>
          </a:p>
        </p:txBody>
      </p:sp>
      <p:sp>
        <p:nvSpPr>
          <p:cNvPr id="9" name="Title 2">
            <a:extLst>
              <a:ext uri="{FF2B5EF4-FFF2-40B4-BE49-F238E27FC236}">
                <a16:creationId xmlns:a16="http://schemas.microsoft.com/office/drawing/2014/main" id="{60A88C93-E852-654B-9AF8-2A9B36740975}"/>
              </a:ext>
            </a:extLst>
          </p:cNvPr>
          <p:cNvSpPr>
            <a:spLocks noGrp="1"/>
          </p:cNvSpPr>
          <p:nvPr>
            <p:ph type="title"/>
          </p:nvPr>
        </p:nvSpPr>
        <p:spPr>
          <a:xfrm>
            <a:off x="2945975" y="303383"/>
            <a:ext cx="6300043" cy="1325563"/>
          </a:xfrm>
        </p:spPr>
        <p:txBody>
          <a:bodyPr>
            <a:normAutofit/>
          </a:bodyPr>
          <a:lstStyle/>
          <a:p>
            <a:r>
              <a:rPr lang="en-US" sz="3200" b="1" dirty="0">
                <a:latin typeface="Arial" panose="020B0604020202020204" pitchFamily="34" charset="0"/>
                <a:cs typeface="Arial" panose="020B0604020202020204" pitchFamily="34" charset="0"/>
              </a:rPr>
              <a:t>About the U.S. Grains Council </a:t>
            </a:r>
          </a:p>
        </p:txBody>
      </p:sp>
    </p:spTree>
    <p:extLst>
      <p:ext uri="{BB962C8B-B14F-4D97-AF65-F5344CB8AC3E}">
        <p14:creationId xmlns:p14="http://schemas.microsoft.com/office/powerpoint/2010/main" val="1054190759"/>
      </p:ext>
    </p:extLst>
  </p:cSld>
  <p:clrMapOvr>
    <a:masterClrMapping/>
  </p:clrMapOvr>
  <mc:AlternateContent xmlns:mc="http://schemas.openxmlformats.org/markup-compatibility/2006" xmlns:p14="http://schemas.microsoft.com/office/powerpoint/2010/main">
    <mc:Choice Requires="p14">
      <p:transition spd="slow" p14:dur="2000" advTm="134465"/>
    </mc:Choice>
    <mc:Fallback xmlns="">
      <p:transition spd="slow" advTm="13446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365" y="365125"/>
            <a:ext cx="11491274" cy="1325563"/>
          </a:xfrm>
        </p:spPr>
        <p:txBody>
          <a:bodyPr>
            <a:normAutofit fontScale="90000"/>
          </a:bodyPr>
          <a:lstStyle/>
          <a:p>
            <a:r>
              <a:rPr lang="en-US" sz="2800" b="1" dirty="0"/>
              <a:t>Global Ethanol Production Has Surpassed 110 Billion Liters A Year … </a:t>
            </a:r>
            <a:br>
              <a:rPr lang="en-US" sz="2800" b="1" dirty="0"/>
            </a:br>
            <a:r>
              <a:rPr lang="en-US" sz="2800" b="1" i="1" dirty="0"/>
              <a:t>And </a:t>
            </a:r>
            <a:r>
              <a:rPr lang="en-US" sz="2800" i="1" dirty="0"/>
              <a:t>Could</a:t>
            </a:r>
            <a:r>
              <a:rPr lang="en-US" sz="2800" b="1" i="1" dirty="0"/>
              <a:t> Expand Significantly In The Next Decade </a:t>
            </a:r>
            <a:br>
              <a:rPr lang="en-US" sz="3200" dirty="0"/>
            </a:br>
            <a:r>
              <a:rPr lang="en-US" sz="2400" i="1" dirty="0"/>
              <a:t>Renewable fuels policy drives expanded use of ethanol, particularly in Brazil and China</a:t>
            </a:r>
            <a:br>
              <a:rPr lang="en-US" sz="3200" b="1" dirty="0"/>
            </a:br>
            <a:endParaRPr lang="en-US" sz="2600" b="0" dirty="0">
              <a:latin typeface="Arial" panose="020B0604020202020204" pitchFamily="34" charset="0"/>
              <a:cs typeface="Arial" panose="020B0604020202020204" pitchFamily="34" charset="0"/>
            </a:endParaRPr>
          </a:p>
        </p:txBody>
      </p:sp>
      <p:graphicFrame>
        <p:nvGraphicFramePr>
          <p:cNvPr id="9" name="Content Placeholder 8"/>
          <p:cNvGraphicFramePr>
            <a:graphicFrameLocks noGrp="1"/>
          </p:cNvGraphicFramePr>
          <p:nvPr>
            <p:ph idx="1"/>
            <p:extLst/>
          </p:nvPr>
        </p:nvGraphicFramePr>
        <p:xfrm>
          <a:off x="838200" y="1825625"/>
          <a:ext cx="9484591"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838200" y="6492875"/>
            <a:ext cx="590627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U.S. Energy Information Administration &amp; USDA/FAS Office of Global Analysis Projections</a:t>
            </a:r>
          </a:p>
        </p:txBody>
      </p:sp>
    </p:spTree>
    <p:extLst>
      <p:ext uri="{BB962C8B-B14F-4D97-AF65-F5344CB8AC3E}">
        <p14:creationId xmlns:p14="http://schemas.microsoft.com/office/powerpoint/2010/main" val="4203187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4="http://schemas.microsoft.com/office/drawing/2016/5/10/chartex" xmlns="" Requires="cx4">
          <p:graphicFrame>
            <p:nvGraphicFramePr>
              <p:cNvPr id="23" name="Chart 22">
                <a:extLst>
                  <a:ext uri="{FF2B5EF4-FFF2-40B4-BE49-F238E27FC236}">
                    <a16:creationId xmlns:a16="http://schemas.microsoft.com/office/drawing/2014/main" id="{DB379A0D-CDD6-4241-A154-747B635311B9}"/>
                  </a:ext>
                </a:extLst>
              </p:cNvPr>
              <p:cNvGraphicFramePr/>
              <p:nvPr/>
            </p:nvGraphicFramePr>
            <p:xfrm>
              <a:off x="1639094" y="829420"/>
              <a:ext cx="10399058" cy="6657742"/>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23" name="Chart 22">
                <a:extLst>
                  <a:ext uri="{FF2B5EF4-FFF2-40B4-BE49-F238E27FC236}">
                    <a16:creationId xmlns:a16="http://schemas.microsoft.com/office/drawing/2014/main" id="{DB379A0D-CDD6-4241-A154-747B635311B9}"/>
                  </a:ext>
                </a:extLst>
              </p:cNvPr>
              <p:cNvPicPr>
                <a:picLocks noGrp="1" noRot="1" noChangeAspect="1" noMove="1" noResize="1" noEditPoints="1" noAdjustHandles="1" noChangeArrowheads="1" noChangeShapeType="1"/>
              </p:cNvPicPr>
              <p:nvPr/>
            </p:nvPicPr>
            <p:blipFill>
              <a:blip r:embed="rId4"/>
              <a:stretch>
                <a:fillRect/>
              </a:stretch>
            </p:blipFill>
            <p:spPr>
              <a:xfrm>
                <a:off x="1639094" y="829420"/>
                <a:ext cx="10399058" cy="6657742"/>
              </a:xfrm>
              <a:prstGeom prst="rect">
                <a:avLst/>
              </a:prstGeom>
            </p:spPr>
          </p:pic>
        </mc:Fallback>
      </mc:AlternateContent>
      <p:sp>
        <p:nvSpPr>
          <p:cNvPr id="13" name="Title 12">
            <a:extLst>
              <a:ext uri="{FF2B5EF4-FFF2-40B4-BE49-F238E27FC236}">
                <a16:creationId xmlns:a16="http://schemas.microsoft.com/office/drawing/2014/main" id="{93AE5679-3EC8-4824-8B3B-B8F32AEBEDC4}"/>
              </a:ext>
            </a:extLst>
          </p:cNvPr>
          <p:cNvSpPr>
            <a:spLocks noGrp="1"/>
          </p:cNvSpPr>
          <p:nvPr>
            <p:ph type="title"/>
          </p:nvPr>
        </p:nvSpPr>
        <p:spPr>
          <a:xfrm>
            <a:off x="347042" y="314636"/>
            <a:ext cx="10921322" cy="752475"/>
          </a:xfrm>
        </p:spPr>
        <p:txBody>
          <a:bodyPr>
            <a:normAutofit fontScale="90000"/>
          </a:bodyPr>
          <a:lstStyle/>
          <a:p>
            <a:r>
              <a:rPr lang="en-US" sz="3600" b="1" dirty="0">
                <a:solidFill>
                  <a:schemeClr val="tx1"/>
                </a:solidFill>
              </a:rPr>
              <a:t>More Than 60 Countries Have Ethanol Policies In Place </a:t>
            </a:r>
            <a:br>
              <a:rPr lang="en-US" sz="2800" dirty="0">
                <a:solidFill>
                  <a:schemeClr val="tx1"/>
                </a:solidFill>
              </a:rPr>
            </a:br>
            <a:r>
              <a:rPr lang="en-US" sz="2200" b="0" i="1" dirty="0">
                <a:solidFill>
                  <a:schemeClr val="tx1"/>
                </a:solidFill>
              </a:rPr>
              <a:t>Since 2017, 10 have announced new policies or with significant expansions to their policies </a:t>
            </a:r>
          </a:p>
        </p:txBody>
      </p:sp>
      <p:grpSp>
        <p:nvGrpSpPr>
          <p:cNvPr id="9" name="Group 8">
            <a:extLst>
              <a:ext uri="{FF2B5EF4-FFF2-40B4-BE49-F238E27FC236}">
                <a16:creationId xmlns:a16="http://schemas.microsoft.com/office/drawing/2014/main" id="{CEFFB737-239C-4C55-95C5-8133BFEE34FF}"/>
              </a:ext>
            </a:extLst>
          </p:cNvPr>
          <p:cNvGrpSpPr/>
          <p:nvPr/>
        </p:nvGrpSpPr>
        <p:grpSpPr>
          <a:xfrm>
            <a:off x="153848" y="1168526"/>
            <a:ext cx="3111677" cy="4859512"/>
            <a:chOff x="3384885" y="2074994"/>
            <a:chExt cx="2380245" cy="4341801"/>
          </a:xfrm>
        </p:grpSpPr>
        <p:sp>
          <p:nvSpPr>
            <p:cNvPr id="10" name="Rectangle 9">
              <a:extLst>
                <a:ext uri="{FF2B5EF4-FFF2-40B4-BE49-F238E27FC236}">
                  <a16:creationId xmlns:a16="http://schemas.microsoft.com/office/drawing/2014/main" id="{49C461DB-D23A-4B14-84E9-A97731EFA4DE}"/>
                </a:ext>
              </a:extLst>
            </p:cNvPr>
            <p:cNvSpPr/>
            <p:nvPr/>
          </p:nvSpPr>
          <p:spPr>
            <a:xfrm>
              <a:off x="3384885" y="2074994"/>
              <a:ext cx="2310299" cy="493294"/>
            </a:xfrm>
            <a:prstGeom prst="rect">
              <a:avLst/>
            </a:prstGeom>
            <a:solidFill>
              <a:srgbClr val="34327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6">
              <a:extLst>
                <a:ext uri="{FF2B5EF4-FFF2-40B4-BE49-F238E27FC236}">
                  <a16:creationId xmlns:a16="http://schemas.microsoft.com/office/drawing/2014/main" id="{2447CACB-2260-4E75-83AB-A80A49A5C0FE}"/>
                </a:ext>
              </a:extLst>
            </p:cNvPr>
            <p:cNvSpPr txBox="1">
              <a:spLocks/>
            </p:cNvSpPr>
            <p:nvPr/>
          </p:nvSpPr>
          <p:spPr>
            <a:xfrm>
              <a:off x="3454831" y="2226425"/>
              <a:ext cx="2310299" cy="4190370"/>
            </a:xfrm>
            <a:prstGeom prst="rect">
              <a:avLst/>
            </a:prstGeom>
            <a:ln>
              <a:noFill/>
            </a:ln>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Expanding global use</a:t>
              </a:r>
            </a:p>
            <a:p>
              <a:pPr marL="285750" marR="0" lvl="0" indent="-28575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Bolivia – E25 by 2025</a:t>
              </a:r>
            </a:p>
            <a:p>
              <a:pPr marL="285750" marR="0" lvl="0" indent="-28575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Brazil –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RenovaBio</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4-5 billion gallons new demand by 2030</a:t>
              </a:r>
            </a:p>
            <a:p>
              <a:pPr marL="285750" marR="0" lvl="0" indent="-28575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China – E10 by 2020 or 4.6 billion gallons total demand</a:t>
              </a:r>
            </a:p>
            <a:p>
              <a:pPr marL="285750" marR="0" lvl="0" indent="-28575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Canada – Federal: Clean Fuel Standard (CFS); Also, Ontario: E10 by 2020; Other provinces may boost blending, too.</a:t>
              </a:r>
            </a:p>
            <a:p>
              <a:pPr marL="285750" marR="0" lvl="0" indent="-28575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Ireland – E10, 2019</a:t>
              </a:r>
            </a:p>
            <a:p>
              <a:pPr marL="285750" marR="0" lvl="0" indent="-28575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 – maintains role of 1</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st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gen feedstocks, not reduce further</a:t>
              </a:r>
            </a:p>
            <a:p>
              <a:pPr marL="285750" marR="0" lvl="0" indent="-28575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India – new feedstocks</a:t>
              </a:r>
            </a:p>
            <a:p>
              <a:pPr marL="285750" marR="0" lvl="0" indent="-28575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Japan – new suppliers</a:t>
              </a:r>
            </a:p>
            <a:p>
              <a:pPr marL="285750" marR="0" lvl="0" indent="-28575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Mexico – E10 </a:t>
              </a:r>
            </a:p>
            <a:p>
              <a:pPr marL="285750" marR="0" lvl="0" indent="-28575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Vietnam – E5 to E10, 2020</a:t>
              </a:r>
            </a:p>
            <a:p>
              <a:pPr marL="0" marR="0" lvl="0" indent="0" algn="l" defTabSz="914400" rtl="0" eaLnBrk="1" fontAlgn="base" latinLnBrk="0" hangingPunct="1">
                <a:lnSpc>
                  <a:spcPct val="90000"/>
                </a:lnSpc>
                <a:spcBef>
                  <a:spcPts val="1000"/>
                </a:spcBef>
                <a:spcAft>
                  <a:spcPct val="0"/>
                </a:spcAft>
                <a:buClrTx/>
                <a:buSzTx/>
                <a:buFont typeface="Arial"/>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a:extLst>
              <a:ext uri="{FF2B5EF4-FFF2-40B4-BE49-F238E27FC236}">
                <a16:creationId xmlns:a16="http://schemas.microsoft.com/office/drawing/2014/main" id="{E8D40442-B373-4DB3-883E-503C5BC555E9}"/>
              </a:ext>
            </a:extLst>
          </p:cNvPr>
          <p:cNvSpPr/>
          <p:nvPr/>
        </p:nvSpPr>
        <p:spPr>
          <a:xfrm>
            <a:off x="153848" y="1168526"/>
            <a:ext cx="3020240" cy="530768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114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AF809CC-8E18-4870-AA93-22992BBFDFE9}"/>
              </a:ext>
            </a:extLst>
          </p:cNvPr>
          <p:cNvSpPr>
            <a:spLocks noChangeAspect="1"/>
          </p:cNvSpPr>
          <p:nvPr/>
        </p:nvSpPr>
        <p:spPr>
          <a:xfrm>
            <a:off x="1346966" y="1751324"/>
            <a:ext cx="1074983" cy="1090903"/>
          </a:xfrm>
          <a:prstGeom prst="ellipse">
            <a:avLst/>
          </a:prstGeom>
          <a:solidFill>
            <a:srgbClr val="174671">
              <a:alpha val="70000"/>
            </a:srgbClr>
          </a:solidFill>
          <a:ln w="28575">
            <a:solidFill>
              <a:srgbClr val="174671"/>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marL="182880" marR="0" lvl="0" indent="-18288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Rectangle 8">
            <a:extLst>
              <a:ext uri="{FF2B5EF4-FFF2-40B4-BE49-F238E27FC236}">
                <a16:creationId xmlns:a16="http://schemas.microsoft.com/office/drawing/2014/main" id="{C1D8E5A9-0550-4F9A-A78D-26421DB365F8}"/>
              </a:ext>
            </a:extLst>
          </p:cNvPr>
          <p:cNvSpPr/>
          <p:nvPr/>
        </p:nvSpPr>
        <p:spPr>
          <a:xfrm>
            <a:off x="1277854" y="2997480"/>
            <a:ext cx="9403765" cy="1122507"/>
          </a:xfrm>
          <a:prstGeom prst="rect">
            <a:avLst/>
          </a:prstGeom>
          <a:solidFill>
            <a:schemeClr val="accent3">
              <a:alpha val="2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4572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HUMAN HEALTH BENEFITS </a:t>
            </a:r>
            <a:r>
              <a:rPr kumimoji="0" lang="en-US" sz="240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000" i="0" u="none" strike="noStrike" kern="1200" cap="none" spc="0" normalizeH="0" baseline="0" noProof="0" dirty="0">
                <a:ln>
                  <a:noFill/>
                </a:ln>
                <a:solidFill>
                  <a:prstClr val="black"/>
                </a:solidFill>
                <a:effectLst/>
                <a:uLnTx/>
                <a:uFillTx/>
                <a:latin typeface="Arial" pitchFamily="34" charset="0"/>
                <a:ea typeface="+mn-ea"/>
                <a:cs typeface="Arial" pitchFamily="34" charset="0"/>
              </a:rPr>
              <a:t>Ethanol blending  	improves air 	quality, reduces respiratory and cardiac illness and mortality rates, lowering healthcare costs.  </a:t>
            </a:r>
          </a:p>
        </p:txBody>
      </p:sp>
      <p:sp>
        <p:nvSpPr>
          <p:cNvPr id="10" name="Oval 9">
            <a:extLst>
              <a:ext uri="{FF2B5EF4-FFF2-40B4-BE49-F238E27FC236}">
                <a16:creationId xmlns:a16="http://schemas.microsoft.com/office/drawing/2014/main" id="{89556142-A6C0-48F1-92F1-01E0C2735134}"/>
              </a:ext>
            </a:extLst>
          </p:cNvPr>
          <p:cNvSpPr>
            <a:spLocks noChangeAspect="1"/>
          </p:cNvSpPr>
          <p:nvPr/>
        </p:nvSpPr>
        <p:spPr>
          <a:xfrm>
            <a:off x="1444023" y="3003858"/>
            <a:ext cx="1074983" cy="1090903"/>
          </a:xfrm>
          <a:prstGeom prst="ellipse">
            <a:avLst/>
          </a:prstGeom>
          <a:solidFill>
            <a:schemeClr val="tx2">
              <a:alpha val="70000"/>
            </a:schemeClr>
          </a:solidFill>
          <a:ln w="28575">
            <a:solidFill>
              <a:srgbClr val="174671"/>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marL="182880" marR="0" lvl="0" indent="-18288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Rectangle 10">
            <a:extLst>
              <a:ext uri="{FF2B5EF4-FFF2-40B4-BE49-F238E27FC236}">
                <a16:creationId xmlns:a16="http://schemas.microsoft.com/office/drawing/2014/main" id="{76DC8649-B5D9-41DA-887D-06A6C2C4C26F}"/>
              </a:ext>
            </a:extLst>
          </p:cNvPr>
          <p:cNvSpPr/>
          <p:nvPr/>
        </p:nvSpPr>
        <p:spPr>
          <a:xfrm>
            <a:off x="1277854" y="1744946"/>
            <a:ext cx="9403765" cy="1122505"/>
          </a:xfrm>
          <a:prstGeom prst="rect">
            <a:avLst/>
          </a:prstGeom>
          <a:solidFill>
            <a:schemeClr val="accent4">
              <a:alpha val="4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45720" rtlCol="0" anchor="ctr" anchorCtr="0"/>
          <a:lstStyle/>
          <a:p>
            <a:pPr marL="0" marR="0" lvl="0" indent="0" algn="ctr" defTabSz="914400" rtl="0" eaLnBrk="1" fontAlgn="base" latinLnBrk="0" hangingPunct="1">
              <a:lnSpc>
                <a:spcPct val="100000"/>
              </a:lnSpc>
              <a:spcBef>
                <a:spcPct val="20000"/>
              </a:spcBef>
              <a:spcAft>
                <a:spcPct val="0"/>
              </a:spcAft>
              <a:buClr>
                <a:srgbClr val="76813C"/>
              </a:buClr>
              <a:buSzTx/>
              <a:buFontTx/>
              <a:buNone/>
              <a:tabLst/>
              <a:defRPr/>
            </a:pPr>
            <a:r>
              <a:rPr kumimoji="0" lang="en-US" sz="2400" b="1" i="0" u="none" strike="noStrike" kern="0" cap="none" spc="0" normalizeH="0" baseline="0" noProof="0" dirty="0">
                <a:ln>
                  <a:noFill/>
                </a:ln>
                <a:solidFill>
                  <a:srgbClr val="323231"/>
                </a:solidFill>
                <a:effectLst/>
                <a:uLnTx/>
                <a:uFillTx/>
                <a:latin typeface="Arial" panose="020B0604020202020204" pitchFamily="34" charset="0"/>
                <a:ea typeface="+mn-ea"/>
                <a:cs typeface="Arial" panose="020B0604020202020204" pitchFamily="34" charset="0"/>
              </a:rPr>
              <a:t>	ENVIRONMENTAL BENEFITS </a:t>
            </a:r>
            <a:r>
              <a:rPr kumimoji="0" lang="en-US" sz="2000" b="1" i="0" u="none" strike="noStrike" kern="0" cap="none" spc="0" normalizeH="0" baseline="0" noProof="0" dirty="0">
                <a:ln>
                  <a:noFill/>
                </a:ln>
                <a:solidFill>
                  <a:srgbClr val="323231"/>
                </a:solidFill>
                <a:effectLst/>
                <a:uLnTx/>
                <a:uFillTx/>
                <a:latin typeface="Arial" panose="020B0604020202020204" pitchFamily="34" charset="0"/>
                <a:ea typeface="+mn-ea"/>
                <a:cs typeface="Arial" panose="020B0604020202020204" pitchFamily="34" charset="0"/>
              </a:rPr>
              <a:t>– </a:t>
            </a:r>
            <a:r>
              <a:rPr kumimoji="0" lang="en-US" sz="2000" i="0" u="none" strike="noStrike" kern="0" cap="none" spc="0" normalizeH="0" baseline="0" noProof="0" dirty="0">
                <a:ln>
                  <a:noFill/>
                </a:ln>
                <a:solidFill>
                  <a:srgbClr val="323231"/>
                </a:solidFill>
                <a:effectLst/>
                <a:uLnTx/>
                <a:uFillTx/>
                <a:latin typeface="Arial" panose="020B0604020202020204" pitchFamily="34" charset="0"/>
                <a:ea typeface="+mn-ea"/>
                <a:cs typeface="Arial" panose="020B0604020202020204" pitchFamily="34" charset="0"/>
              </a:rPr>
              <a:t>Ethanol blending lowers 	the 	carbon footprint of finished fuel compared to </a:t>
            </a:r>
            <a:r>
              <a:rPr kumimoji="0" lang="en-US" sz="2000" i="0" u="none" strike="noStrike" kern="0" cap="none" spc="0" normalizeH="0" baseline="0" noProof="0" dirty="0" err="1">
                <a:ln>
                  <a:noFill/>
                </a:ln>
                <a:solidFill>
                  <a:srgbClr val="323231"/>
                </a:solidFill>
                <a:effectLst/>
                <a:uLnTx/>
                <a:uFillTx/>
                <a:latin typeface="Arial" panose="020B0604020202020204" pitchFamily="34" charset="0"/>
                <a:ea typeface="+mn-ea"/>
                <a:cs typeface="Arial" panose="020B0604020202020204" pitchFamily="34" charset="0"/>
              </a:rPr>
              <a:t>pur</a:t>
            </a:r>
            <a:r>
              <a:rPr lang="en-US" sz="2000" kern="0" dirty="0">
                <a:solidFill>
                  <a:srgbClr val="323231"/>
                </a:solidFill>
                <a:latin typeface="Arial" panose="020B0604020202020204" pitchFamily="34" charset="0"/>
                <a:cs typeface="Arial" panose="020B0604020202020204" pitchFamily="34" charset="0"/>
              </a:rPr>
              <a:t>e fossil fuel. (savings credited against Paris Agreement).</a:t>
            </a:r>
            <a:endParaRPr kumimoji="0" lang="en-US" sz="2000" i="0" u="none" strike="noStrike" kern="0" cap="none" spc="0" normalizeH="0" baseline="0" noProof="0" dirty="0">
              <a:ln>
                <a:noFill/>
              </a:ln>
              <a:solidFill>
                <a:srgbClr val="323231"/>
              </a:solidFill>
              <a:effectLst/>
              <a:uLnTx/>
              <a:uFillTx/>
              <a:latin typeface="Arial" panose="020B0604020202020204" pitchFamily="34" charset="0"/>
              <a:ea typeface="+mn-ea"/>
              <a:cs typeface="Arial" panose="020B0604020202020204" pitchFamily="34" charset="0"/>
            </a:endParaRPr>
          </a:p>
        </p:txBody>
      </p:sp>
      <p:sp>
        <p:nvSpPr>
          <p:cNvPr id="12" name="Oval 11">
            <a:extLst>
              <a:ext uri="{FF2B5EF4-FFF2-40B4-BE49-F238E27FC236}">
                <a16:creationId xmlns:a16="http://schemas.microsoft.com/office/drawing/2014/main" id="{1C7936F1-3C36-4CF7-8DB9-77B70E1DFDF7}"/>
              </a:ext>
            </a:extLst>
          </p:cNvPr>
          <p:cNvSpPr>
            <a:spLocks noChangeAspect="1"/>
          </p:cNvSpPr>
          <p:nvPr/>
        </p:nvSpPr>
        <p:spPr>
          <a:xfrm>
            <a:off x="1426665" y="4264859"/>
            <a:ext cx="1074983" cy="1090903"/>
          </a:xfrm>
          <a:prstGeom prst="ellipse">
            <a:avLst/>
          </a:prstGeom>
          <a:solidFill>
            <a:srgbClr val="C98E27">
              <a:alpha val="70000"/>
            </a:srgbClr>
          </a:solidFill>
          <a:ln w="28575">
            <a:solidFill>
              <a:srgbClr val="174671"/>
            </a:solid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marL="182880" marR="0" lvl="0" indent="-18288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 name="Rectangle 12">
            <a:extLst>
              <a:ext uri="{FF2B5EF4-FFF2-40B4-BE49-F238E27FC236}">
                <a16:creationId xmlns:a16="http://schemas.microsoft.com/office/drawing/2014/main" id="{3AA25971-DD47-4E77-B4EB-3AC54C0AA6D3}"/>
              </a:ext>
            </a:extLst>
          </p:cNvPr>
          <p:cNvSpPr/>
          <p:nvPr/>
        </p:nvSpPr>
        <p:spPr>
          <a:xfrm>
            <a:off x="1277854" y="4250015"/>
            <a:ext cx="9403765" cy="1097280"/>
          </a:xfrm>
          <a:prstGeom prst="rect">
            <a:avLst/>
          </a:prstGeom>
          <a:solidFill>
            <a:schemeClr val="accent6">
              <a:alpha val="3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548640" rIns="45720" rtlCol="0" anchor="ctr" anchorCtr="0"/>
          <a:lstStyle/>
          <a:p>
            <a:pPr marL="0" marR="0" lvl="0" indent="0" algn="ctr" defTabSz="914400" rtl="0" eaLnBrk="1" fontAlgn="base" latinLnBrk="0" hangingPunct="1">
              <a:lnSpc>
                <a:spcPct val="100000"/>
              </a:lnSpc>
              <a:spcBef>
                <a:spcPct val="20000"/>
              </a:spcBef>
              <a:spcAft>
                <a:spcPct val="0"/>
              </a:spcAft>
              <a:buClr>
                <a:srgbClr val="76813C"/>
              </a:buClr>
              <a:buSzTx/>
              <a:buFontTx/>
              <a:buNone/>
              <a:tabLst/>
              <a:defRPr/>
            </a:pPr>
            <a:r>
              <a:rPr kumimoji="0" lang="en-US" sz="2400" b="1" i="0" u="none" strike="noStrike" kern="0" cap="none" spc="0" normalizeH="0" baseline="0" noProof="0" dirty="0">
                <a:ln>
                  <a:noFill/>
                </a:ln>
                <a:solidFill>
                  <a:srgbClr val="323231"/>
                </a:solidFill>
                <a:effectLst/>
                <a:uLnTx/>
                <a:uFillTx/>
                <a:latin typeface="Arial" panose="020B0604020202020204" pitchFamily="34" charset="0"/>
                <a:ea typeface="+mn-ea"/>
                <a:cs typeface="Arial" panose="020B0604020202020204" pitchFamily="34" charset="0"/>
              </a:rPr>
              <a:t>	ECONOMIC BENEFITS – </a:t>
            </a:r>
            <a:r>
              <a:rPr kumimoji="0" lang="en-US" sz="2000" i="0" u="none" strike="noStrike" kern="0" cap="none" spc="0" normalizeH="0" baseline="0" noProof="0" dirty="0">
                <a:ln>
                  <a:noFill/>
                </a:ln>
                <a:solidFill>
                  <a:srgbClr val="323231"/>
                </a:solidFill>
                <a:effectLst/>
                <a:uLnTx/>
                <a:uFillTx/>
                <a:latin typeface="Arial" panose="020B0604020202020204" pitchFamily="34" charset="0"/>
                <a:ea typeface="+mn-ea"/>
                <a:cs typeface="Arial" panose="020B0604020202020204" pitchFamily="34" charset="0"/>
              </a:rPr>
              <a:t>Improves fuel economics – blending 	can reduce finished fuel costs depending on relative fuel prices and petroleum refinery optimization.  </a:t>
            </a:r>
            <a:endParaRPr kumimoji="0" lang="en-US" sz="2000" b="0" i="0" u="none" strike="noStrike" kern="0" cap="none" spc="0" normalizeH="0" baseline="0" noProof="0" dirty="0">
              <a:ln>
                <a:noFill/>
              </a:ln>
              <a:solidFill>
                <a:srgbClr val="323231"/>
              </a:solidFill>
              <a:effectLst/>
              <a:uLnTx/>
              <a:uFillTx/>
              <a:latin typeface="Arial" panose="020B0604020202020204" pitchFamily="34" charset="0"/>
              <a:ea typeface="+mn-ea"/>
              <a:cs typeface="Arial" panose="020B0604020202020204" pitchFamily="34" charset="0"/>
            </a:endParaRPr>
          </a:p>
        </p:txBody>
      </p:sp>
      <p:pic>
        <p:nvPicPr>
          <p:cNvPr id="17" name="Graphic 16" descr="Stethoscope">
            <a:extLst>
              <a:ext uri="{FF2B5EF4-FFF2-40B4-BE49-F238E27FC236}">
                <a16:creationId xmlns:a16="http://schemas.microsoft.com/office/drawing/2014/main" id="{F469662A-9E9B-43B9-A0FE-835D074779D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47141" y="3088921"/>
            <a:ext cx="914400" cy="914400"/>
          </a:xfrm>
          <a:prstGeom prst="rect">
            <a:avLst/>
          </a:prstGeom>
        </p:spPr>
      </p:pic>
      <p:pic>
        <p:nvPicPr>
          <p:cNvPr id="19" name="Graphic 18" descr="Fir tree">
            <a:extLst>
              <a:ext uri="{FF2B5EF4-FFF2-40B4-BE49-F238E27FC236}">
                <a16:creationId xmlns:a16="http://schemas.microsoft.com/office/drawing/2014/main" id="{0CDECE31-EF0E-4B0A-8BBE-D64DD319193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26665" y="1802369"/>
            <a:ext cx="914400" cy="909831"/>
          </a:xfrm>
          <a:prstGeom prst="rect">
            <a:avLst/>
          </a:prstGeom>
        </p:spPr>
      </p:pic>
      <p:pic>
        <p:nvPicPr>
          <p:cNvPr id="21" name="Graphic 20" descr="Money">
            <a:extLst>
              <a:ext uri="{FF2B5EF4-FFF2-40B4-BE49-F238E27FC236}">
                <a16:creationId xmlns:a16="http://schemas.microsoft.com/office/drawing/2014/main" id="{DE5839A0-CCC0-4E67-83AA-98502C2C2A8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06956" y="4341455"/>
            <a:ext cx="914400" cy="914400"/>
          </a:xfrm>
          <a:prstGeom prst="rect">
            <a:avLst/>
          </a:prstGeom>
        </p:spPr>
      </p:pic>
      <p:sp>
        <p:nvSpPr>
          <p:cNvPr id="2" name="Title 1">
            <a:extLst>
              <a:ext uri="{FF2B5EF4-FFF2-40B4-BE49-F238E27FC236}">
                <a16:creationId xmlns:a16="http://schemas.microsoft.com/office/drawing/2014/main" id="{38619504-8306-4D39-9F8E-D7E6013F5655}"/>
              </a:ext>
            </a:extLst>
          </p:cNvPr>
          <p:cNvSpPr>
            <a:spLocks noGrp="1"/>
          </p:cNvSpPr>
          <p:nvPr>
            <p:ph type="title"/>
          </p:nvPr>
        </p:nvSpPr>
        <p:spPr>
          <a:xfrm>
            <a:off x="838200" y="197130"/>
            <a:ext cx="10515600" cy="1325563"/>
          </a:xfrm>
        </p:spPr>
        <p:txBody>
          <a:bodyPr>
            <a:noAutofit/>
          </a:bodyPr>
          <a:lstStyle/>
          <a:p>
            <a:r>
              <a:rPr lang="en-US" sz="3600" dirty="0">
                <a:solidFill>
                  <a:srgbClr val="002060"/>
                </a:solidFill>
              </a:rPr>
              <a:t>Policy And Economic Drivers Going Forward</a:t>
            </a:r>
            <a:br>
              <a:rPr lang="en-US" sz="2400" dirty="0">
                <a:solidFill>
                  <a:srgbClr val="002060"/>
                </a:solidFill>
              </a:rPr>
            </a:br>
            <a:r>
              <a:rPr lang="en-US" sz="2400" i="1" dirty="0">
                <a:solidFill>
                  <a:srgbClr val="002060"/>
                </a:solidFill>
              </a:rPr>
              <a:t>These 3+ drivers will impact the ultimate size/growth of the global ethanol market</a:t>
            </a:r>
            <a:endParaRPr lang="en-US" sz="2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1061045-7C4D-458B-9553-9BA20CF97E01}"/>
              </a:ext>
            </a:extLst>
          </p:cNvPr>
          <p:cNvSpPr/>
          <p:nvPr/>
        </p:nvSpPr>
        <p:spPr>
          <a:xfrm>
            <a:off x="1277853" y="5477324"/>
            <a:ext cx="9403765" cy="101759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2E349A-10A2-4EB9-984B-FB8FED561D08}"/>
              </a:ext>
            </a:extLst>
          </p:cNvPr>
          <p:cNvSpPr txBox="1"/>
          <p:nvPr/>
        </p:nvSpPr>
        <p:spPr>
          <a:xfrm>
            <a:off x="1277853" y="5477323"/>
            <a:ext cx="9403765" cy="1200329"/>
          </a:xfrm>
          <a:prstGeom prst="rect">
            <a:avLst/>
          </a:prstGeom>
          <a:noFill/>
        </p:spPr>
        <p:txBody>
          <a:bodyPr wrap="square" rtlCol="0">
            <a:spAutoFit/>
          </a:bodyPr>
          <a:lstStyle/>
          <a:p>
            <a:r>
              <a:rPr lang="en-US" dirty="0">
                <a:solidFill>
                  <a:srgbClr val="D18316"/>
                </a:solidFill>
                <a:latin typeface="Arial" panose="020B0604020202020204" pitchFamily="34" charset="0"/>
                <a:cs typeface="Arial" panose="020B0604020202020204" pitchFamily="34" charset="0"/>
              </a:rPr>
              <a:t>NOTE: These benefits all increase as the blend rate increases.  If you like E10, you will love E15 or E20.  Brazil, Paraguay, U.S., Thailand and others have proven that mid-level blends are safe for unmodified engines</a:t>
            </a:r>
            <a:endParaRPr lang="en-US" dirty="0"/>
          </a:p>
          <a:p>
            <a:endParaRPr lang="en-US" dirty="0"/>
          </a:p>
        </p:txBody>
      </p:sp>
    </p:spTree>
    <p:extLst>
      <p:ext uri="{BB962C8B-B14F-4D97-AF65-F5344CB8AC3E}">
        <p14:creationId xmlns:p14="http://schemas.microsoft.com/office/powerpoint/2010/main" val="1190777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35ECFC-51F7-45B4-9B0B-F66340BF4901}"/>
              </a:ext>
            </a:extLst>
          </p:cNvPr>
          <p:cNvSpPr/>
          <p:nvPr/>
        </p:nvSpPr>
        <p:spPr>
          <a:xfrm>
            <a:off x="5974813" y="3244334"/>
            <a:ext cx="242374" cy="369332"/>
          </a:xfrm>
          <a:prstGeom prst="rect">
            <a:avLst/>
          </a:prstGeom>
        </p:spPr>
        <p:txBody>
          <a:bodyPr wrap="none">
            <a:spAutoFit/>
          </a:bodyPr>
          <a:lstStyle/>
          <a:p>
            <a:r>
              <a:rPr lang="en-US" b="0" i="0" dirty="0">
                <a:solidFill>
                  <a:srgbClr val="000000"/>
                </a:solidFill>
                <a:effectLst/>
                <a:latin typeface="Times New Roman" panose="02020603050405020304" pitchFamily="18" charset="0"/>
              </a:rPr>
              <a:t> </a:t>
            </a:r>
            <a:endParaRPr lang="en-US" dirty="0"/>
          </a:p>
        </p:txBody>
      </p:sp>
      <p:sp>
        <p:nvSpPr>
          <p:cNvPr id="6" name="Rectangle 5">
            <a:extLst>
              <a:ext uri="{FF2B5EF4-FFF2-40B4-BE49-F238E27FC236}">
                <a16:creationId xmlns:a16="http://schemas.microsoft.com/office/drawing/2014/main" id="{571AD118-5515-4DA9-BFAD-F1D2FB84DFEE}"/>
              </a:ext>
            </a:extLst>
          </p:cNvPr>
          <p:cNvSpPr/>
          <p:nvPr/>
        </p:nvSpPr>
        <p:spPr>
          <a:xfrm>
            <a:off x="384544" y="366822"/>
            <a:ext cx="11422912" cy="954107"/>
          </a:xfrm>
          <a:prstGeom prst="rect">
            <a:avLst/>
          </a:prstGeom>
        </p:spPr>
        <p:txBody>
          <a:bodyPr wrap="square">
            <a:spAutoFit/>
          </a:bodyPr>
          <a:lstStyle/>
          <a:p>
            <a:pPr lvl="0" algn="ctr"/>
            <a:r>
              <a:rPr lang="en-US" sz="2800" b="1" dirty="0">
                <a:solidFill>
                  <a:srgbClr val="013E7F"/>
                </a:solidFill>
                <a:latin typeface="Arial" panose="020B0604020202020204" pitchFamily="34" charset="0"/>
                <a:cs typeface="Arial" panose="020B0604020202020204" pitchFamily="34" charset="0"/>
              </a:rPr>
              <a:t>Environmental: Ethanol is a low carbon alternative to pure fossil fuel (Paris Agreement)</a:t>
            </a:r>
            <a:endParaRPr kumimoji="0" lang="en-US" sz="1800" b="1" i="0" u="none" strike="noStrike" kern="0" cap="none" spc="0" normalizeH="0" baseline="0" noProof="0" dirty="0">
              <a:ln>
                <a:noFill/>
              </a:ln>
              <a:solidFill>
                <a:sysClr val="windowText" lastClr="000000"/>
              </a:solidFill>
              <a:effectLst/>
              <a:uLnTx/>
              <a:uFillTx/>
            </a:endParaRPr>
          </a:p>
        </p:txBody>
      </p:sp>
      <p:pic>
        <p:nvPicPr>
          <p:cNvPr id="7" name="Picture 6">
            <a:extLst>
              <a:ext uri="{FF2B5EF4-FFF2-40B4-BE49-F238E27FC236}">
                <a16:creationId xmlns:a16="http://schemas.microsoft.com/office/drawing/2014/main" id="{3F293063-64BC-4151-B712-44439EDC1CB9}"/>
              </a:ext>
            </a:extLst>
          </p:cNvPr>
          <p:cNvPicPr>
            <a:picLocks noChangeAspect="1"/>
          </p:cNvPicPr>
          <p:nvPr/>
        </p:nvPicPr>
        <p:blipFill>
          <a:blip r:embed="rId3"/>
          <a:stretch>
            <a:fillRect/>
          </a:stretch>
        </p:blipFill>
        <p:spPr>
          <a:xfrm>
            <a:off x="1291855" y="1935691"/>
            <a:ext cx="9489558" cy="4681255"/>
          </a:xfrm>
          <a:prstGeom prst="rect">
            <a:avLst/>
          </a:prstGeom>
        </p:spPr>
      </p:pic>
      <p:sp>
        <p:nvSpPr>
          <p:cNvPr id="8" name="TextBox 7">
            <a:extLst>
              <a:ext uri="{FF2B5EF4-FFF2-40B4-BE49-F238E27FC236}">
                <a16:creationId xmlns:a16="http://schemas.microsoft.com/office/drawing/2014/main" id="{602AEDC4-F905-426F-B8A7-27B6DD32A10C}"/>
              </a:ext>
            </a:extLst>
          </p:cNvPr>
          <p:cNvSpPr txBox="1"/>
          <p:nvPr/>
        </p:nvSpPr>
        <p:spPr>
          <a:xfrm>
            <a:off x="2392326" y="1488558"/>
            <a:ext cx="7899990" cy="369332"/>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Increased Gasoline Demand Signals Opportunity For Ethanol Blending</a:t>
            </a:r>
          </a:p>
        </p:txBody>
      </p:sp>
    </p:spTree>
    <p:extLst>
      <p:ext uri="{BB962C8B-B14F-4D97-AF65-F5344CB8AC3E}">
        <p14:creationId xmlns:p14="http://schemas.microsoft.com/office/powerpoint/2010/main" val="2558411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47968"/>
            <a:ext cx="10515600" cy="1325563"/>
          </a:xfrm>
        </p:spPr>
        <p:txBody>
          <a:bodyPr>
            <a:normAutofit/>
          </a:bodyPr>
          <a:lstStyle/>
          <a:p>
            <a:pPr>
              <a:lnSpc>
                <a:spcPct val="100000"/>
              </a:lnSpc>
            </a:pPr>
            <a:r>
              <a:rPr lang="en-US" sz="2400" dirty="0">
                <a:latin typeface="Arial" panose="020B0604020202020204" pitchFamily="34" charset="0"/>
                <a:cs typeface="Arial" panose="020B0604020202020204" pitchFamily="34" charset="0"/>
              </a:rPr>
              <a:t>Middle class expansion, vehicle ownership set to surge boosting fuel demand &amp; GHG emissions, creating opportunities for expansion of ethanol use</a:t>
            </a:r>
            <a:endParaRPr lang="en-US" sz="2400" i="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AB71ADE-841E-4208-AD1B-89B02C4DA529}"/>
              </a:ext>
            </a:extLst>
          </p:cNvPr>
          <p:cNvPicPr>
            <a:picLocks noChangeAspect="1"/>
          </p:cNvPicPr>
          <p:nvPr/>
        </p:nvPicPr>
        <p:blipFill>
          <a:blip r:embed="rId3"/>
          <a:stretch>
            <a:fillRect/>
          </a:stretch>
        </p:blipFill>
        <p:spPr>
          <a:xfrm>
            <a:off x="9370458" y="2181139"/>
            <a:ext cx="2570399" cy="4107038"/>
          </a:xfrm>
          <a:prstGeom prst="rect">
            <a:avLst/>
          </a:prstGeom>
          <a:ln>
            <a:solidFill>
              <a:schemeClr val="tx1"/>
            </a:solidFill>
          </a:ln>
        </p:spPr>
      </p:pic>
      <p:pic>
        <p:nvPicPr>
          <p:cNvPr id="8" name="Content Placeholder 9">
            <a:extLst>
              <a:ext uri="{FF2B5EF4-FFF2-40B4-BE49-F238E27FC236}">
                <a16:creationId xmlns:a16="http://schemas.microsoft.com/office/drawing/2014/main" id="{91FEF6A9-FAD4-484B-B996-C0AD4B4EAC6F}"/>
              </a:ext>
            </a:extLst>
          </p:cNvPr>
          <p:cNvPicPr>
            <a:picLocks noGrp="1" noChangeAspect="1"/>
          </p:cNvPicPr>
          <p:nvPr/>
        </p:nvPicPr>
        <p:blipFill>
          <a:blip r:embed="rId4"/>
          <a:stretch>
            <a:fillRect/>
          </a:stretch>
        </p:blipFill>
        <p:spPr>
          <a:xfrm>
            <a:off x="406715" y="2413163"/>
            <a:ext cx="8885558" cy="3642989"/>
          </a:xfrm>
          <a:prstGeom prst="rect">
            <a:avLst/>
          </a:prstGeom>
        </p:spPr>
      </p:pic>
      <p:sp>
        <p:nvSpPr>
          <p:cNvPr id="9" name="TextBox 8">
            <a:extLst>
              <a:ext uri="{FF2B5EF4-FFF2-40B4-BE49-F238E27FC236}">
                <a16:creationId xmlns:a16="http://schemas.microsoft.com/office/drawing/2014/main" id="{88B1F978-4E1C-4B6D-AF30-16F77517985E}"/>
              </a:ext>
            </a:extLst>
          </p:cNvPr>
          <p:cNvSpPr txBox="1"/>
          <p:nvPr/>
        </p:nvSpPr>
        <p:spPr>
          <a:xfrm>
            <a:off x="406715" y="1758681"/>
            <a:ext cx="7683631" cy="369332"/>
          </a:xfrm>
          <a:prstGeom prst="rect">
            <a:avLst/>
          </a:prstGeom>
          <a:noFill/>
        </p:spPr>
        <p:txBody>
          <a:bodyPr wrap="square" rtlCol="0">
            <a:spAutoFit/>
          </a:bodyPr>
          <a:lstStyle/>
          <a:p>
            <a:pPr algn="ctr"/>
            <a:r>
              <a:rPr lang="en-US" b="1" dirty="0"/>
              <a:t>African Gasoline Demand Projected 2040 </a:t>
            </a:r>
          </a:p>
        </p:txBody>
      </p:sp>
    </p:spTree>
    <p:extLst>
      <p:ext uri="{BB962C8B-B14F-4D97-AF65-F5344CB8AC3E}">
        <p14:creationId xmlns:p14="http://schemas.microsoft.com/office/powerpoint/2010/main" val="1188219075"/>
      </p:ext>
    </p:extLst>
  </p:cSld>
  <p:clrMapOvr>
    <a:masterClrMapping/>
  </p:clrMapOvr>
  <mc:AlternateContent xmlns:mc="http://schemas.openxmlformats.org/markup-compatibility/2006" xmlns:p14="http://schemas.microsoft.com/office/powerpoint/2010/main">
    <mc:Choice Requires="p14">
      <p:transition spd="slow" p14:dur="2000" advTm="88368"/>
    </mc:Choice>
    <mc:Fallback xmlns="">
      <p:transition spd="slow" advTm="8836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8290F3-0274-447A-8D2B-19BA907F08C0}"/>
              </a:ext>
            </a:extLst>
          </p:cNvPr>
          <p:cNvSpPr>
            <a:spLocks noGrp="1"/>
          </p:cNvSpPr>
          <p:nvPr>
            <p:ph idx="1"/>
          </p:nvPr>
        </p:nvSpPr>
        <p:spPr>
          <a:xfrm>
            <a:off x="529087" y="1131216"/>
            <a:ext cx="10994046" cy="5099902"/>
          </a:xfrm>
        </p:spPr>
        <p:txBody>
          <a:bodyPr/>
          <a:lstStyle/>
          <a:p>
            <a:pPr marL="0" indent="0">
              <a:buNone/>
            </a:pPr>
            <a:endParaRPr lang="en-US" sz="2500" dirty="0"/>
          </a:p>
          <a:p>
            <a:r>
              <a:rPr lang="en-US" sz="2000" dirty="0">
                <a:latin typeface="Arial" panose="020B0604020202020204" pitchFamily="34" charset="0"/>
                <a:cs typeface="Arial" panose="020B0604020202020204" pitchFamily="34" charset="0"/>
              </a:rPr>
              <a:t>Carbon intensity of gasoline estimated by EPA, CARB, and EU at 94-100 grams CO2/</a:t>
            </a:r>
            <a:r>
              <a:rPr lang="en-US" sz="2000" dirty="0" err="1">
                <a:latin typeface="Arial" panose="020B0604020202020204" pitchFamily="34" charset="0"/>
                <a:cs typeface="Arial" panose="020B0604020202020204" pitchFamily="34" charset="0"/>
              </a:rPr>
              <a:t>mJ</a:t>
            </a:r>
            <a:r>
              <a:rPr lang="en-US" sz="2000" dirty="0">
                <a:latin typeface="Arial" panose="020B0604020202020204" pitchFamily="34" charset="0"/>
                <a:cs typeface="Arial" panose="020B0604020202020204" pitchFamily="34" charset="0"/>
              </a:rPr>
              <a:t> of energy.  Bioethanol from US and Brazil available at 30-43 grams/CO2/</a:t>
            </a:r>
            <a:r>
              <a:rPr lang="en-US" sz="2000" dirty="0" err="1">
                <a:latin typeface="Arial" panose="020B0604020202020204" pitchFamily="34" charset="0"/>
                <a:cs typeface="Arial" panose="020B0604020202020204" pitchFamily="34" charset="0"/>
              </a:rPr>
              <a:t>mJ</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New 2017 study by USDA found U.S. corn-based ethanol continues to reduce its carbon footprint relative to gasoline.  Reductions of 39-43% today and upwards of 70% possible by 2022.</a:t>
            </a:r>
          </a:p>
          <a:p>
            <a:pPr lvl="1">
              <a:spcAft>
                <a:spcPts val="1200"/>
              </a:spcAft>
            </a:pPr>
            <a:r>
              <a:rPr lang="en-US" sz="2000" dirty="0">
                <a:latin typeface="Arial" panose="020B0604020202020204" pitchFamily="34" charset="0"/>
                <a:cs typeface="Arial" panose="020B0604020202020204" pitchFamily="34" charset="0"/>
              </a:rPr>
              <a:t>Shows importance of using recent, accurate data for feedstock production and energy usage in biorefinery operations.</a:t>
            </a:r>
          </a:p>
          <a:p>
            <a:r>
              <a:rPr lang="en-US" sz="2000" dirty="0">
                <a:latin typeface="Arial" panose="020B0604020202020204" pitchFamily="34" charset="0"/>
                <a:cs typeface="Arial" panose="020B0604020202020204" pitchFamily="34" charset="0"/>
              </a:rPr>
              <a:t>Sugar cane ethanol can have a lower carbon intensity than US corn ethanol but that depends on many factors.  U.S. corn ethanol is narrowing the gap, quickly</a:t>
            </a:r>
          </a:p>
          <a:p>
            <a:pPr lvl="1">
              <a:lnSpc>
                <a:spcPct val="100000"/>
              </a:lnSpc>
            </a:pPr>
            <a:r>
              <a:rPr lang="en-US" sz="2000" dirty="0">
                <a:latin typeface="Arial" panose="020B0604020202020204" pitchFamily="34" charset="0"/>
                <a:cs typeface="Arial" panose="020B0604020202020204" pitchFamily="34" charset="0"/>
              </a:rPr>
              <a:t>Investment in new technology can and has narrowed the gap between sugarcane and corn. </a:t>
            </a:r>
          </a:p>
          <a:p>
            <a:pPr lvl="1"/>
            <a:r>
              <a:rPr lang="en-US" sz="2000" dirty="0">
                <a:latin typeface="Arial" panose="020B0604020202020204" pitchFamily="34" charset="0"/>
                <a:cs typeface="Arial" panose="020B0604020202020204" pitchFamily="34" charset="0"/>
              </a:rPr>
              <a:t>Gap will continue to narrow as plants reduce energy use and costs, new feedstock and plant technologies boost yields, and U.S. export customers continue to seek low carbon intensity energy solutions. </a:t>
            </a:r>
          </a:p>
        </p:txBody>
      </p:sp>
      <p:sp>
        <p:nvSpPr>
          <p:cNvPr id="3" name="Title 2"/>
          <p:cNvSpPr>
            <a:spLocks noGrp="1"/>
          </p:cNvSpPr>
          <p:nvPr>
            <p:ph type="title"/>
          </p:nvPr>
        </p:nvSpPr>
        <p:spPr>
          <a:xfrm>
            <a:off x="529087" y="95042"/>
            <a:ext cx="10994047" cy="1325563"/>
          </a:xfrm>
        </p:spPr>
        <p:txBody>
          <a:bodyPr>
            <a:normAutofit/>
          </a:bodyPr>
          <a:lstStyle/>
          <a:p>
            <a:r>
              <a:rPr lang="en-US" sz="2800" b="1" dirty="0">
                <a:solidFill>
                  <a:srgbClr val="013E7F"/>
                </a:solidFill>
                <a:latin typeface="Arial" panose="020B0604020202020204" pitchFamily="34" charset="0"/>
                <a:cs typeface="Arial" panose="020B0604020202020204" pitchFamily="34" charset="0"/>
              </a:rPr>
              <a:t>Bioethanol: A </a:t>
            </a:r>
            <a:r>
              <a:rPr lang="en-US" sz="2800" b="1" u="sng" dirty="0">
                <a:solidFill>
                  <a:srgbClr val="013E7F"/>
                </a:solidFill>
                <a:latin typeface="Arial" panose="020B0604020202020204" pitchFamily="34" charset="0"/>
                <a:cs typeface="Arial" panose="020B0604020202020204" pitchFamily="34" charset="0"/>
              </a:rPr>
              <a:t>Low Carbon </a:t>
            </a:r>
            <a:r>
              <a:rPr lang="en-US" sz="2800" b="1" dirty="0">
                <a:solidFill>
                  <a:srgbClr val="013E7F"/>
                </a:solidFill>
                <a:latin typeface="Arial" panose="020B0604020202020204" pitchFamily="34" charset="0"/>
                <a:cs typeface="Arial" panose="020B0604020202020204" pitchFamily="34" charset="0"/>
              </a:rPr>
              <a:t>Alternative To Fossil Fuels</a:t>
            </a:r>
            <a:br>
              <a:rPr lang="en-US" sz="3000" b="1" dirty="0">
                <a:solidFill>
                  <a:srgbClr val="013E7F"/>
                </a:solidFill>
                <a:latin typeface="Arial" panose="020B0604020202020204" pitchFamily="34" charset="0"/>
                <a:cs typeface="Arial" panose="020B0604020202020204" pitchFamily="34" charset="0"/>
              </a:rPr>
            </a:br>
            <a:r>
              <a:rPr lang="en-US" sz="2000" b="1" i="1" dirty="0">
                <a:solidFill>
                  <a:srgbClr val="013E7F"/>
                </a:solidFill>
                <a:latin typeface="Arial" panose="020B0604020202020204" pitchFamily="34" charset="0"/>
                <a:cs typeface="Arial" panose="020B0604020202020204" pitchFamily="34" charset="0"/>
              </a:rPr>
              <a:t>Bioethanol blending at E10 or higher lowers the carbon intensity </a:t>
            </a:r>
            <a:br>
              <a:rPr lang="en-US" sz="2000" b="1" i="1" dirty="0">
                <a:solidFill>
                  <a:srgbClr val="013E7F"/>
                </a:solidFill>
                <a:latin typeface="Arial" panose="020B0604020202020204" pitchFamily="34" charset="0"/>
                <a:cs typeface="Arial" panose="020B0604020202020204" pitchFamily="34" charset="0"/>
              </a:rPr>
            </a:br>
            <a:r>
              <a:rPr lang="en-US" sz="2000" b="1" i="1" dirty="0">
                <a:solidFill>
                  <a:srgbClr val="013E7F"/>
                </a:solidFill>
                <a:latin typeface="Arial" panose="020B0604020202020204" pitchFamily="34" charset="0"/>
                <a:cs typeface="Arial" panose="020B0604020202020204" pitchFamily="34" charset="0"/>
              </a:rPr>
              <a:t>of transportation fuel (can be applied towards Paris Agreement commitments)</a:t>
            </a:r>
          </a:p>
        </p:txBody>
      </p:sp>
    </p:spTree>
    <p:extLst>
      <p:ext uri="{BB962C8B-B14F-4D97-AF65-F5344CB8AC3E}">
        <p14:creationId xmlns:p14="http://schemas.microsoft.com/office/powerpoint/2010/main" val="364987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SGC2016">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D92CCBF-C839-E240-85DC-979BBF9B4609}" vid="{BDD84A7E-4484-FD4E-8353-212FFFF795B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SGC">
    <a:dk1>
      <a:sysClr val="windowText" lastClr="000000"/>
    </a:dk1>
    <a:lt1>
      <a:sysClr val="window" lastClr="FFFFFF"/>
    </a:lt1>
    <a:dk2>
      <a:srgbClr val="44546A"/>
    </a:dk2>
    <a:lt2>
      <a:srgbClr val="E7E6E6"/>
    </a:lt2>
    <a:accent1>
      <a:srgbClr val="003E7E"/>
    </a:accent1>
    <a:accent2>
      <a:srgbClr val="D18316"/>
    </a:accent2>
    <a:accent3>
      <a:srgbClr val="D9CFC0"/>
    </a:accent3>
    <a:accent4>
      <a:srgbClr val="7ED0E0"/>
    </a:accent4>
    <a:accent5>
      <a:srgbClr val="8D941E"/>
    </a:accent5>
    <a:accent6>
      <a:srgbClr val="AB5410"/>
    </a:accent6>
    <a:hlink>
      <a:srgbClr val="F1CB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USGC Colors">
    <a:dk1>
      <a:sysClr val="windowText" lastClr="000000"/>
    </a:dk1>
    <a:lt1>
      <a:sysClr val="window" lastClr="FFFFFF"/>
    </a:lt1>
    <a:dk2>
      <a:srgbClr val="E7E6E6"/>
    </a:dk2>
    <a:lt2>
      <a:srgbClr val="000000"/>
    </a:lt2>
    <a:accent1>
      <a:srgbClr val="D18316"/>
    </a:accent1>
    <a:accent2>
      <a:srgbClr val="003E7E"/>
    </a:accent2>
    <a:accent3>
      <a:srgbClr val="7ED0E0"/>
    </a:accent3>
    <a:accent4>
      <a:srgbClr val="D9CFC0"/>
    </a:accent4>
    <a:accent5>
      <a:srgbClr val="F1CB00"/>
    </a:accent5>
    <a:accent6>
      <a:srgbClr val="8D941E"/>
    </a:accent6>
    <a:hlink>
      <a:srgbClr val="005878"/>
    </a:hlink>
    <a:folHlink>
      <a:srgbClr val="5423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USGC">
    <a:dk1>
      <a:sysClr val="windowText" lastClr="000000"/>
    </a:dk1>
    <a:lt1>
      <a:sysClr val="window" lastClr="FFFFFF"/>
    </a:lt1>
    <a:dk2>
      <a:srgbClr val="44546A"/>
    </a:dk2>
    <a:lt2>
      <a:srgbClr val="E7E6E6"/>
    </a:lt2>
    <a:accent1>
      <a:srgbClr val="003E7E"/>
    </a:accent1>
    <a:accent2>
      <a:srgbClr val="D18316"/>
    </a:accent2>
    <a:accent3>
      <a:srgbClr val="D9CFC0"/>
    </a:accent3>
    <a:accent4>
      <a:srgbClr val="7ED0E0"/>
    </a:accent4>
    <a:accent5>
      <a:srgbClr val="8D941E"/>
    </a:accent5>
    <a:accent6>
      <a:srgbClr val="AB5410"/>
    </a:accent6>
    <a:hlink>
      <a:srgbClr val="F1CB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49DB80692F6849BBB85B88BD7E251E" ma:contentTypeVersion="49" ma:contentTypeDescription="" ma:contentTypeScope="" ma:versionID="4202e3cc60ddbde23ac5ad50dbb91338">
  <xsd:schema xmlns:xsd="http://www.w3.org/2001/XMLSchema" xmlns:xs="http://www.w3.org/2001/XMLSchema" xmlns:p="http://schemas.microsoft.com/office/2006/metadata/properties" xmlns:ns1="http://schemas.microsoft.com/sharepoint/v3" xmlns:ns2="d1f628b7-dc6e-45dc-9245-e5ecf578f20b" xmlns:ns3="bbd4acb0-43d6-4317-ab0b-803dc468f016" targetNamespace="http://schemas.microsoft.com/office/2006/metadata/properties" ma:root="true" ma:fieldsID="23aed2d8c0f55666662c75d8f1fd6e40" ns1:_="" ns2:_="" ns3:_="">
    <xsd:import namespace="http://schemas.microsoft.com/sharepoint/v3"/>
    <xsd:import namespace="d1f628b7-dc6e-45dc-9245-e5ecf578f20b"/>
    <xsd:import namespace="bbd4acb0-43d6-4317-ab0b-803dc468f016"/>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f628b7-dc6e-45dc-9245-e5ecf578f20b"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12"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bbd4acb0-43d6-4317-ab0b-803dc468f016" elementFormDefault="qualified">
    <xsd:import namespace="http://schemas.microsoft.com/office/2006/documentManagement/types"/>
    <xsd:import namespace="http://schemas.microsoft.com/office/infopath/2007/PartnerControls"/>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8CEA0F26C7743146B81ADA30DB412C57" ma:contentTypeVersion="30" ma:contentTypeDescription="" ma:contentTypeScope="" ma:versionID="fcfdb159951a4bdfedff82a06587af1a">
  <xsd:schema xmlns:xsd="http://www.w3.org/2001/XMLSchema" xmlns:xs="http://www.w3.org/2001/XMLSchema" xmlns:p="http://schemas.microsoft.com/office/2006/metadata/properties" xmlns:ns1="http://schemas.microsoft.com/sharepoint/v3" xmlns:ns2="6dfc6e00-eaa7-471f-8691-9b952787d5c9" xmlns:ns3="cfe53b65-3c36-4587-b144-e9caa3012b85" targetNamespace="http://schemas.microsoft.com/office/2006/metadata/properties" ma:root="true" ma:fieldsID="152d8dc6be0517c768a6ab9550a55961" ns1:_="" ns2:_="" ns3:_="">
    <xsd:import namespace="http://schemas.microsoft.com/sharepoint/v3"/>
    <xsd:import namespace="6dfc6e00-eaa7-471f-8691-9b952787d5c9"/>
    <xsd:import namespace="cfe53b65-3c36-4587-b144-e9caa3012b85"/>
    <xsd:element name="properties">
      <xsd:complexType>
        <xsd:sequence>
          <xsd:element name="documentManagement">
            <xsd:complexType>
              <xsd:all>
                <xsd:element ref="ns2:Document_x0020_Date" minOccurs="0"/>
                <xsd:element ref="ns2:Document_x0020_Type" minOccurs="0"/>
                <xsd:element ref="ns2:Description0" minOccurs="0"/>
                <xsd:element ref="ns2:Keywords0" minOccurs="0"/>
                <xsd:element ref="ns2:Description_x0020_2" minOccurs="0"/>
                <xsd:element ref="ns2:Action" minOccurs="0"/>
                <xsd:element ref="ns1:PublishingStartDate" minOccurs="0"/>
                <xsd:element ref="ns1:PublishingExpirationDate" minOccurs="0"/>
                <xsd:element ref="ns3:TaxKeywordTaxHTField"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fc6e00-eaa7-471f-8691-9b952787d5c9" elementFormDefault="qualified">
    <xsd:import namespace="http://schemas.microsoft.com/office/2006/documentManagement/types"/>
    <xsd:import namespace="http://schemas.microsoft.com/office/infopath/2007/PartnerControls"/>
    <xsd:element name="Document_x0020_Date" ma:index="2" nillable="true" ma:displayName="Document Date" ma:format="DateOnly" ma:internalName="Document_x0020_Date" ma:readOnly="false">
      <xsd:simpleType>
        <xsd:restriction base="dms:DateTime"/>
      </xsd:simpleType>
    </xsd:element>
    <xsd:element name="Document_x0020_Type" ma:index="3" nillable="true" ma:displayName="Document Type" ma:format="Dropdown" ma:internalName="Document_x0020_Type" ma:readOnly="false">
      <xsd:simpleType>
        <xsd:restriction base="dms:Choice">
          <xsd:enumeration value="Agenda"/>
          <xsd:enumeration value="Draft Agenda"/>
          <xsd:enumeration value="Minutes"/>
          <xsd:enumeration value="Information"/>
        </xsd:restriction>
      </xsd:simpleType>
    </xsd:element>
    <xsd:element name="Description0" ma:index="4" nillable="true" ma:displayName="Description" ma:internalName="Description0" ma:readOnly="false">
      <xsd:simpleType>
        <xsd:restriction base="dms:Note">
          <xsd:maxLength value="255"/>
        </xsd:restriction>
      </xsd:simpleType>
    </xsd:element>
    <xsd:element name="Keywords0" ma:index="5" nillable="true" ma:displayName="Keywords" ma:internalName="Keywords0" ma:readOnly="false">
      <xsd:simpleType>
        <xsd:restriction base="dms:Text">
          <xsd:maxLength value="255"/>
        </xsd:restriction>
      </xsd:simpleType>
    </xsd:element>
    <xsd:element name="Description_x0020_2" ma:index="6" nillable="true" ma:displayName="Description 2" ma:internalName="Description_x0020_2" ma:readOnly="false">
      <xsd:simpleType>
        <xsd:restriction base="dms:Note">
          <xsd:maxLength value="255"/>
        </xsd:restriction>
      </xsd:simpleType>
    </xsd:element>
    <xsd:element name="Action" ma:index="9" nillable="true" ma:displayName="Action" ma:default="Keep" ma:format="Dropdown" ma:internalName="Action" ma:readOnly="false">
      <xsd:simpleType>
        <xsd:restriction base="dms:Choice">
          <xsd:enumeration value="Archive"/>
          <xsd:enumeration value="Delete"/>
          <xsd:enumeration value="HTML"/>
          <xsd:enumeration value="Keep"/>
        </xsd:restriction>
      </xsd:simpleType>
    </xsd:element>
  </xsd:schema>
  <xsd:schema xmlns:xsd="http://www.w3.org/2001/XMLSchema" xmlns:xs="http://www.w3.org/2001/XMLSchema" xmlns:dms="http://schemas.microsoft.com/office/2006/documentManagement/types" xmlns:pc="http://schemas.microsoft.com/office/infopath/2007/PartnerControls" targetNamespace="cfe53b65-3c36-4587-b144-e9caa3012b85" elementFormDefault="qualified">
    <xsd:import namespace="http://schemas.microsoft.com/office/2006/documentManagement/types"/>
    <xsd:import namespace="http://schemas.microsoft.com/office/infopath/2007/PartnerControls"/>
    <xsd:element name="TaxKeywordTaxHTField" ma:index="17" nillable="true" ma:taxonomy="true" ma:internalName="TaxKeywordTaxHTField" ma:taxonomyFieldName="TaxKeyword" ma:displayName="Enterprise Keywords" ma:fieldId="{23f27201-bee3-471e-b2e7-b64fd8b7ca38}" ma:taxonomyMulti="true" ma:sspId="8d75cb8a-db72-4bd2-8553-c0aa1f2d3d3b" ma:termSetId="00000000-0000-0000-0000-000000000000" ma:anchorId="00000000-0000-0000-0000-000000000000" ma:open="true" ma:isKeyword="true">
      <xsd:complexType>
        <xsd:sequence>
          <xsd:element ref="pc:Terms" minOccurs="0" maxOccurs="1"/>
        </xsd:sequence>
      </xsd:complexType>
    </xsd:element>
    <xsd:element name="TaxCatchAll" ma:index="18" nillable="true" ma:displayName="Taxonomy Catch All Column" ma:hidden="true" ma:list="{6de13bb9-1a86-497f-b15a-03a43ff14f46}" ma:internalName="TaxCatchAll" ma:showField="CatchAllData" ma:web="cfe53b65-3c36-4587-b144-e9caa3012b8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_x0020_Date xmlns="6dfc6e00-eaa7-471f-8691-9b952787d5c9" xsi:nil="true"/>
    <Action xmlns="6dfc6e00-eaa7-471f-8691-9b952787d5c9">Keep</Action>
    <Keywords0 xmlns="6dfc6e00-eaa7-471f-8691-9b952787d5c9" xsi:nil="true"/>
    <Description_x0020_2 xmlns="6dfc6e00-eaa7-471f-8691-9b952787d5c9" xsi:nil="true"/>
    <Document_x0020_Type xmlns="6dfc6e00-eaa7-471f-8691-9b952787d5c9" xsi:nil="true"/>
    <Description0 xmlns="6dfc6e00-eaa7-471f-8691-9b952787d5c9" xsi:nil="true"/>
    <TaxCatchAll xmlns="cfe53b65-3c36-4587-b144-e9caa3012b85"/>
    <TaxKeywordTaxHTField xmlns="cfe53b65-3c36-4587-b144-e9caa3012b85">
      <Terms xmlns="http://schemas.microsoft.com/office/infopath/2007/PartnerControls"/>
    </TaxKeywordTaxHTField>
  </documentManagement>
</p:properties>
</file>

<file path=customXml/itemProps1.xml><?xml version="1.0" encoding="utf-8"?>
<ds:datastoreItem xmlns:ds="http://schemas.openxmlformats.org/officeDocument/2006/customXml" ds:itemID="{2B246C1D-00E7-4EC0-B6C8-C35D4E05B4BF}"/>
</file>

<file path=customXml/itemProps2.xml><?xml version="1.0" encoding="utf-8"?>
<ds:datastoreItem xmlns:ds="http://schemas.openxmlformats.org/officeDocument/2006/customXml" ds:itemID="{FD88207F-549C-4C96-94CA-EC48C562CCF1}"/>
</file>

<file path=customXml/itemProps3.xml><?xml version="1.0" encoding="utf-8"?>
<ds:datastoreItem xmlns:ds="http://schemas.openxmlformats.org/officeDocument/2006/customXml" ds:itemID="{1AE870EF-F1EF-4B6A-97A7-18716E479783}"/>
</file>

<file path=customXml/itemProps4.xml><?xml version="1.0" encoding="utf-8"?>
<ds:datastoreItem xmlns:ds="http://schemas.openxmlformats.org/officeDocument/2006/customXml" ds:itemID="{86D01721-938B-4933-995A-DADD32478530}"/>
</file>

<file path=docProps/app.xml><?xml version="1.0" encoding="utf-8"?>
<Properties xmlns="http://schemas.openxmlformats.org/officeDocument/2006/extended-properties" xmlns:vt="http://schemas.openxmlformats.org/officeDocument/2006/docPropsVTypes">
  <Template/>
  <TotalTime>4660</TotalTime>
  <Words>1966</Words>
  <Application>Microsoft Macintosh PowerPoint</Application>
  <PresentationFormat>Widescreen</PresentationFormat>
  <Paragraphs>161</Paragraphs>
  <Slides>22</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Arial</vt:lpstr>
      <vt:lpstr>Calibri</vt:lpstr>
      <vt:lpstr>Calibri Light</vt:lpstr>
      <vt:lpstr>Franklin Gothic Book</vt:lpstr>
      <vt:lpstr>Helvetica</vt:lpstr>
      <vt:lpstr>Times New Roman</vt:lpstr>
      <vt:lpstr>Wingdings</vt:lpstr>
      <vt:lpstr>Office Theme</vt:lpstr>
      <vt:lpstr>1_Office Theme</vt:lpstr>
      <vt:lpstr>USGC2016</vt:lpstr>
      <vt:lpstr> Growing the Global Market for Ethanol   Lucas Szabo  Manager of Global Ethanol Market Development U.S. Grains Council LSzabo@grains.org  </vt:lpstr>
      <vt:lpstr>Table of Contents</vt:lpstr>
      <vt:lpstr>About the U.S. Grains Council </vt:lpstr>
      <vt:lpstr>Global Ethanol Production Has Surpassed 110 Billion Liters A Year …  And Could Expand Significantly In The Next Decade  Renewable fuels policy drives expanded use of ethanol, particularly in Brazil and China </vt:lpstr>
      <vt:lpstr>More Than 60 Countries Have Ethanol Policies In Place  Since 2017, 10 have announced new policies or with significant expansions to their policies </vt:lpstr>
      <vt:lpstr>Policy And Economic Drivers Going Forward These 3+ drivers will impact the ultimate size/growth of the global ethanol market</vt:lpstr>
      <vt:lpstr>PowerPoint Presentation</vt:lpstr>
      <vt:lpstr>Middle class expansion, vehicle ownership set to surge boosting fuel demand &amp; GHG emissions, creating opportunities for expansion of ethanol use</vt:lpstr>
      <vt:lpstr>Bioethanol: A Low Carbon Alternative To Fossil Fuels Bioethanol blending at E10 or higher lowers the carbon intensity  of transportation fuel (can be applied towards Paris Agreement commitments)</vt:lpstr>
      <vt:lpstr>Bioethanol Improves Air Quality and Reduces Respiratory Illness</vt:lpstr>
      <vt:lpstr>Improved Fuel Economics: The Value Proposition of Bioethanol US corn-based ethanol is cheapest octane over the last decade … and beyond!</vt:lpstr>
      <vt:lpstr>Improved Fuel Economics: The Value Proposition of Bioethanol US corn-based ethanol is cheapest octane over the last decade … and beyond!</vt:lpstr>
      <vt:lpstr>Improved Fuel Economics: Value Proposition Of Bioethanol U.S. corn ethanol has been the “cheapest octane on Earth” over the last decade</vt:lpstr>
      <vt:lpstr>Benefits of Enforced Biofuels Policies That Embrace A Role For Trade</vt:lpstr>
      <vt:lpstr>Ethanol imports critical to get Philippines E10 policy underway Reliance on imports declined as domestic infrastructure was built out </vt:lpstr>
      <vt:lpstr>U.S. &amp; Brazil Ethanol Exports to the World U.S. has overtaken Brazil and is now the world’s largest exporter </vt:lpstr>
      <vt:lpstr>Question:  As global ethanol demand rises, how reliable is the U.S. as an exporter of ethanol?  Answer:  Extremely reliable.  U.S. has massive supplies of feedstock (corn) at world prices, well-developed transportation infrastructure (and storage), export-focused ethanol industry, and producers that are willing to build additional capacity (new plants or increase capacity of existing plants).  This means US producers can respond to growing domestic demand from E15 AND growing demand from developing countries … simultaneously.</vt:lpstr>
      <vt:lpstr>U.S. Ethanol Stocks Averaging Almost 1 Billion Gallons  (3.7 Billion liters) </vt:lpstr>
      <vt:lpstr>Worldwide Trade In Ethanol In 2018 Rises To 2.6 Billion Gallons  U.S. is top exporter as share of world exports expands to 61% -- up from 9% in a decade.</vt:lpstr>
      <vt:lpstr>Worldwide Engagement: Recent and Upcoming Activities </vt:lpstr>
      <vt:lpstr>PowerPoint Presentation</vt:lpstr>
      <vt:lpstr>Conclusion: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the Global Market for Ethanol   Lucas Szabo  Manager of Global Ethanol Market Development U.S. Grains Council LSzabo@grains.org</dc:title>
  <dc:creator>Lucas Szabo</dc:creator>
  <cp:lastModifiedBy>Brady Seals</cp:lastModifiedBy>
  <cp:revision>27</cp:revision>
  <dcterms:created xsi:type="dcterms:W3CDTF">2019-11-01T15:49:03Z</dcterms:created>
  <dcterms:modified xsi:type="dcterms:W3CDTF">2019-11-07T08:35:02Z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0x0101008CEA0F26C7743146B81ADA30DB412C57</vt:lpwstr>
  </property>
  <property fmtid="{D5CDD505-2E9C-101B-9397-08002B2CF9AE}" pid="3" name="_dlc_DocIdItemGuid">
    <vt:lpwstr>fce57052-1158-4eff-a38b-b380962dd7cc</vt:lpwstr>
  </property>
</Properties>
</file>