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theme/theme1.xml" ContentType="application/vnd.openxmlformats-officedocument.theme+xml"/>
  <Override PartName="/ppt/diagrams/drawing3.xml" ContentType="application/vnd.ms-office.drawingml.diagramDrawing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0" r:id="rId1"/>
  </p:sldMasterIdLst>
  <p:sldIdLst>
    <p:sldId id="256" r:id="rId2"/>
    <p:sldId id="278" r:id="rId3"/>
    <p:sldId id="258" r:id="rId4"/>
    <p:sldId id="259" r:id="rId5"/>
    <p:sldId id="260" r:id="rId6"/>
    <p:sldId id="261" r:id="rId7"/>
    <p:sldId id="262" r:id="rId8"/>
    <p:sldId id="279" r:id="rId9"/>
    <p:sldId id="264" r:id="rId10"/>
    <p:sldId id="267" r:id="rId11"/>
    <p:sldId id="265" r:id="rId12"/>
    <p:sldId id="266" r:id="rId13"/>
    <p:sldId id="269" r:id="rId14"/>
    <p:sldId id="280" r:id="rId15"/>
    <p:sldId id="270" r:id="rId16"/>
    <p:sldId id="281" r:id="rId17"/>
    <p:sldId id="271" r:id="rId18"/>
    <p:sldId id="268" r:id="rId19"/>
    <p:sldId id="272" r:id="rId20"/>
    <p:sldId id="273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25BF"/>
    <a:srgbClr val="FFFF66"/>
    <a:srgbClr val="72E8CC"/>
    <a:srgbClr val="6666FF"/>
    <a:srgbClr val="A752BE"/>
    <a:srgbClr val="FF6699"/>
    <a:srgbClr val="33CCFF"/>
    <a:srgbClr val="10E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0101E7-A3E5-4C8E-AE77-7A03E2B68F28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D09F7C-8771-401C-98CB-4C6898976840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smtClean="0"/>
            <a:t>POET</a:t>
          </a:r>
          <a:endParaRPr lang="en-US" dirty="0"/>
        </a:p>
      </dgm:t>
    </dgm:pt>
    <dgm:pt modelId="{B87F7649-B198-46CE-92BF-1C8792AD4262}" type="parTrans" cxnId="{25F462CA-0C8A-44AA-B16E-5205D032AA59}">
      <dgm:prSet/>
      <dgm:spPr/>
      <dgm:t>
        <a:bodyPr/>
        <a:lstStyle/>
        <a:p>
          <a:endParaRPr lang="en-US"/>
        </a:p>
      </dgm:t>
    </dgm:pt>
    <dgm:pt modelId="{0D48C24C-B296-4D47-AE75-69323276A7FB}" type="sibTrans" cxnId="{25F462CA-0C8A-44AA-B16E-5205D032AA59}">
      <dgm:prSet/>
      <dgm:spPr/>
      <dgm:t>
        <a:bodyPr/>
        <a:lstStyle/>
        <a:p>
          <a:endParaRPr lang="en-US"/>
        </a:p>
      </dgm:t>
    </dgm:pt>
    <dgm:pt modelId="{B32B5239-08C2-4210-B580-AF38B9AA3643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Professional Management Consultation</a:t>
          </a:r>
          <a:endParaRPr lang="en-US" dirty="0"/>
        </a:p>
      </dgm:t>
    </dgm:pt>
    <dgm:pt modelId="{6D6EA9CE-6CB3-4E57-9182-959BBEA5F0DC}" type="parTrans" cxnId="{E3F0D8DF-3F22-45E8-A80B-BD4399EBB4C3}">
      <dgm:prSet/>
      <dgm:spPr/>
      <dgm:t>
        <a:bodyPr/>
        <a:lstStyle/>
        <a:p>
          <a:endParaRPr lang="en-US"/>
        </a:p>
      </dgm:t>
    </dgm:pt>
    <dgm:pt modelId="{DE3F9A30-3605-4C97-B077-256ED125EBE3}" type="sibTrans" cxnId="{E3F0D8DF-3F22-45E8-A80B-BD4399EBB4C3}">
      <dgm:prSet/>
      <dgm:spPr/>
      <dgm:t>
        <a:bodyPr/>
        <a:lstStyle/>
        <a:p>
          <a:endParaRPr lang="en-US"/>
        </a:p>
      </dgm:t>
    </dgm:pt>
    <dgm:pt modelId="{19D0ED24-65BD-4E8F-94C8-04338B20D8D5}">
      <dgm:prSet phldrT="[Text]"/>
      <dgm:spPr>
        <a:solidFill>
          <a:srgbClr val="6666FF"/>
        </a:solidFill>
      </dgm:spPr>
      <dgm:t>
        <a:bodyPr/>
        <a:lstStyle/>
        <a:p>
          <a:r>
            <a:rPr lang="en-US" dirty="0" smtClean="0"/>
            <a:t>Biorefining Production Base</a:t>
          </a:r>
          <a:endParaRPr lang="en-US" dirty="0"/>
        </a:p>
      </dgm:t>
    </dgm:pt>
    <dgm:pt modelId="{09DE2190-F36E-4731-8623-7D7D702360C0}" type="parTrans" cxnId="{E3AB58CB-323D-4E58-90CD-13C69F319693}">
      <dgm:prSet/>
      <dgm:spPr/>
      <dgm:t>
        <a:bodyPr/>
        <a:lstStyle/>
        <a:p>
          <a:endParaRPr lang="en-US"/>
        </a:p>
      </dgm:t>
    </dgm:pt>
    <dgm:pt modelId="{6141D7A2-D3B5-4E43-8C87-A689B2B9C289}" type="sibTrans" cxnId="{E3AB58CB-323D-4E58-90CD-13C69F319693}">
      <dgm:prSet/>
      <dgm:spPr/>
      <dgm:t>
        <a:bodyPr/>
        <a:lstStyle/>
        <a:p>
          <a:endParaRPr lang="en-US"/>
        </a:p>
      </dgm:t>
    </dgm:pt>
    <dgm:pt modelId="{880DCDED-CF6C-4DDF-9A2E-BF57230A0501}">
      <dgm:prSet phldrT="[Text]"/>
      <dgm:spPr>
        <a:solidFill>
          <a:srgbClr val="33CCFF"/>
        </a:solidFill>
      </dgm:spPr>
      <dgm:t>
        <a:bodyPr/>
        <a:lstStyle/>
        <a:p>
          <a:r>
            <a:rPr lang="en-US" dirty="0" smtClean="0"/>
            <a:t>Engineering, Design &amp; Construction</a:t>
          </a:r>
          <a:endParaRPr lang="en-US" dirty="0"/>
        </a:p>
      </dgm:t>
    </dgm:pt>
    <dgm:pt modelId="{FC2FB566-CBF6-436A-9FE0-4ADED154B6B1}" type="parTrans" cxnId="{7102D6B9-2B54-49C0-AB3A-471C17E06333}">
      <dgm:prSet/>
      <dgm:spPr/>
      <dgm:t>
        <a:bodyPr/>
        <a:lstStyle/>
        <a:p>
          <a:endParaRPr lang="en-US"/>
        </a:p>
      </dgm:t>
    </dgm:pt>
    <dgm:pt modelId="{C24ED6BB-36C8-4D15-9EE4-03D06EAF9BDF}" type="sibTrans" cxnId="{7102D6B9-2B54-49C0-AB3A-471C17E06333}">
      <dgm:prSet/>
      <dgm:spPr/>
      <dgm:t>
        <a:bodyPr/>
        <a:lstStyle/>
        <a:p>
          <a:endParaRPr lang="en-US"/>
        </a:p>
      </dgm:t>
    </dgm:pt>
    <dgm:pt modelId="{A6B6BE12-31AF-44F3-93AE-39C8D12FD7A9}">
      <dgm:prSet phldrT="[Text]"/>
      <dgm:spPr>
        <a:solidFill>
          <a:srgbClr val="E325BF"/>
        </a:solidFill>
      </dgm:spPr>
      <dgm:t>
        <a:bodyPr/>
        <a:lstStyle/>
        <a:p>
          <a:r>
            <a:rPr lang="en-US" dirty="0" smtClean="0"/>
            <a:t>Research &amp; Development</a:t>
          </a:r>
          <a:endParaRPr lang="en-US" dirty="0"/>
        </a:p>
      </dgm:t>
    </dgm:pt>
    <dgm:pt modelId="{79F110E7-1BFC-4B17-9E29-A4690B33F52F}" type="parTrans" cxnId="{A1E7B1FB-ECC4-462E-9F34-479265F6A128}">
      <dgm:prSet/>
      <dgm:spPr/>
      <dgm:t>
        <a:bodyPr/>
        <a:lstStyle/>
        <a:p>
          <a:endParaRPr lang="en-US"/>
        </a:p>
      </dgm:t>
    </dgm:pt>
    <dgm:pt modelId="{24DC090F-4B37-4C8C-9408-7A7393967051}" type="sibTrans" cxnId="{A1E7B1FB-ECC4-462E-9F34-479265F6A128}">
      <dgm:prSet/>
      <dgm:spPr/>
      <dgm:t>
        <a:bodyPr/>
        <a:lstStyle/>
        <a:p>
          <a:endParaRPr lang="en-US"/>
        </a:p>
      </dgm:t>
    </dgm:pt>
    <dgm:pt modelId="{BEF3336A-FE0D-443A-A474-A6E1CE56E7E2}">
      <dgm:prSet/>
      <dgm:spPr>
        <a:solidFill>
          <a:srgbClr val="FF6699"/>
        </a:solidFill>
      </dgm:spPr>
      <dgm:t>
        <a:bodyPr/>
        <a:lstStyle/>
        <a:p>
          <a:r>
            <a:rPr lang="en-US" dirty="0" smtClean="0"/>
            <a:t>Feed Ingredient Marketing &amp; Consultation</a:t>
          </a:r>
          <a:endParaRPr lang="en-US" dirty="0"/>
        </a:p>
      </dgm:t>
    </dgm:pt>
    <dgm:pt modelId="{6531B30D-38A2-418B-8900-9A8CE3C631FB}" type="parTrans" cxnId="{8661A1CD-2889-4596-8C48-D925FD4027F0}">
      <dgm:prSet/>
      <dgm:spPr/>
      <dgm:t>
        <a:bodyPr/>
        <a:lstStyle/>
        <a:p>
          <a:endParaRPr lang="en-US"/>
        </a:p>
      </dgm:t>
    </dgm:pt>
    <dgm:pt modelId="{4C2B9AEC-F70E-4958-BEAA-527FB6C9AA8F}" type="sibTrans" cxnId="{8661A1CD-2889-4596-8C48-D925FD4027F0}">
      <dgm:prSet/>
      <dgm:spPr/>
      <dgm:t>
        <a:bodyPr/>
        <a:lstStyle/>
        <a:p>
          <a:endParaRPr lang="en-US"/>
        </a:p>
      </dgm:t>
    </dgm:pt>
    <dgm:pt modelId="{040BBC05-6349-4374-BCEC-83F37CA1FFF8}">
      <dgm:prSet/>
      <dgm:spPr>
        <a:solidFill>
          <a:srgbClr val="0070C0"/>
        </a:solidFill>
      </dgm:spPr>
      <dgm:t>
        <a:bodyPr/>
        <a:lstStyle/>
        <a:p>
          <a:r>
            <a:rPr lang="en-US" dirty="0" smtClean="0"/>
            <a:t>Fuel Marketing</a:t>
          </a:r>
          <a:endParaRPr lang="en-US" dirty="0"/>
        </a:p>
      </dgm:t>
    </dgm:pt>
    <dgm:pt modelId="{E396FE20-F5E5-4E4F-8789-C6E099532CAB}" type="parTrans" cxnId="{53716BB4-4369-4C44-A8D1-5A097F436F8B}">
      <dgm:prSet/>
      <dgm:spPr/>
      <dgm:t>
        <a:bodyPr/>
        <a:lstStyle/>
        <a:p>
          <a:endParaRPr lang="en-US"/>
        </a:p>
      </dgm:t>
    </dgm:pt>
    <dgm:pt modelId="{5740C87B-E876-49C9-859D-4FA3E60CF2A5}" type="sibTrans" cxnId="{53716BB4-4369-4C44-A8D1-5A097F436F8B}">
      <dgm:prSet/>
      <dgm:spPr/>
      <dgm:t>
        <a:bodyPr/>
        <a:lstStyle/>
        <a:p>
          <a:endParaRPr lang="en-US"/>
        </a:p>
      </dgm:t>
    </dgm:pt>
    <dgm:pt modelId="{EE504C9F-953C-4670-9A04-FFAA75767AFA}">
      <dgm:prSet/>
      <dgm:spPr>
        <a:solidFill>
          <a:srgbClr val="A752BE"/>
        </a:solidFill>
      </dgm:spPr>
      <dgm:t>
        <a:bodyPr/>
        <a:lstStyle/>
        <a:p>
          <a:r>
            <a:rPr lang="en-US" dirty="0" smtClean="0"/>
            <a:t>Grain Procurement</a:t>
          </a:r>
          <a:endParaRPr lang="en-US" dirty="0"/>
        </a:p>
      </dgm:t>
    </dgm:pt>
    <dgm:pt modelId="{86FC36C6-C5CF-4A82-9C50-E297ABE4D8A5}" type="parTrans" cxnId="{75F041DD-21A5-4A26-951C-ABF2FF2E87B0}">
      <dgm:prSet/>
      <dgm:spPr/>
      <dgm:t>
        <a:bodyPr/>
        <a:lstStyle/>
        <a:p>
          <a:endParaRPr lang="en-US"/>
        </a:p>
      </dgm:t>
    </dgm:pt>
    <dgm:pt modelId="{30B79AFD-6159-4DC3-A1CF-9415DDDB51CF}" type="sibTrans" cxnId="{75F041DD-21A5-4A26-951C-ABF2FF2E87B0}">
      <dgm:prSet/>
      <dgm:spPr/>
      <dgm:t>
        <a:bodyPr/>
        <a:lstStyle/>
        <a:p>
          <a:endParaRPr lang="en-US"/>
        </a:p>
      </dgm:t>
    </dgm:pt>
    <dgm:pt modelId="{39D5007E-A48E-4DBD-AECE-94A83B810A3F}" type="pres">
      <dgm:prSet presAssocID="{410101E7-A3E5-4C8E-AE77-7A03E2B68F2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87BEA5-5706-4E6C-BBE9-DB5429D06207}" type="pres">
      <dgm:prSet presAssocID="{49D09F7C-8771-401C-98CB-4C6898976840}" presName="centerShape" presStyleLbl="node0" presStyleIdx="0" presStyleCnt="1" custLinFactNeighborX="211" custLinFactNeighborY="211"/>
      <dgm:spPr/>
      <dgm:t>
        <a:bodyPr/>
        <a:lstStyle/>
        <a:p>
          <a:endParaRPr lang="en-US"/>
        </a:p>
      </dgm:t>
    </dgm:pt>
    <dgm:pt modelId="{63C8AD30-3E98-4057-9A9C-A96DFB86BF25}" type="pres">
      <dgm:prSet presAssocID="{6D6EA9CE-6CB3-4E57-9182-959BBEA5F0DC}" presName="Name9" presStyleLbl="parChTrans1D2" presStyleIdx="0" presStyleCnt="7"/>
      <dgm:spPr/>
      <dgm:t>
        <a:bodyPr/>
        <a:lstStyle/>
        <a:p>
          <a:endParaRPr lang="en-US"/>
        </a:p>
      </dgm:t>
    </dgm:pt>
    <dgm:pt modelId="{917CC5B6-4CE3-4609-9571-B138174453BD}" type="pres">
      <dgm:prSet presAssocID="{6D6EA9CE-6CB3-4E57-9182-959BBEA5F0DC}" presName="connTx" presStyleLbl="parChTrans1D2" presStyleIdx="0" presStyleCnt="7"/>
      <dgm:spPr/>
      <dgm:t>
        <a:bodyPr/>
        <a:lstStyle/>
        <a:p>
          <a:endParaRPr lang="en-US"/>
        </a:p>
      </dgm:t>
    </dgm:pt>
    <dgm:pt modelId="{7D7DA3AE-BE5B-4706-AA2D-3D2CE1A2205E}" type="pres">
      <dgm:prSet presAssocID="{B32B5239-08C2-4210-B580-AF38B9AA3643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D8D731-E5EB-43BD-9313-868A23B6F7FA}" type="pres">
      <dgm:prSet presAssocID="{09DE2190-F36E-4731-8623-7D7D702360C0}" presName="Name9" presStyleLbl="parChTrans1D2" presStyleIdx="1" presStyleCnt="7"/>
      <dgm:spPr/>
      <dgm:t>
        <a:bodyPr/>
        <a:lstStyle/>
        <a:p>
          <a:endParaRPr lang="en-US"/>
        </a:p>
      </dgm:t>
    </dgm:pt>
    <dgm:pt modelId="{FEE4787E-D30E-44BD-8A07-F155C0FCBA5F}" type="pres">
      <dgm:prSet presAssocID="{09DE2190-F36E-4731-8623-7D7D702360C0}" presName="connTx" presStyleLbl="parChTrans1D2" presStyleIdx="1" presStyleCnt="7"/>
      <dgm:spPr/>
      <dgm:t>
        <a:bodyPr/>
        <a:lstStyle/>
        <a:p>
          <a:endParaRPr lang="en-US"/>
        </a:p>
      </dgm:t>
    </dgm:pt>
    <dgm:pt modelId="{8D4EE33A-C350-4DD5-B597-FEDEEE0EC13B}" type="pres">
      <dgm:prSet presAssocID="{19D0ED24-65BD-4E8F-94C8-04338B20D8D5}" presName="node" presStyleLbl="node1" presStyleIdx="1" presStyleCnt="7" custRadScaleRad="99009" custRadScaleInc="-29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58224C-0285-4A6A-BBA8-F425CB3C7F31}" type="pres">
      <dgm:prSet presAssocID="{86FC36C6-C5CF-4A82-9C50-E297ABE4D8A5}" presName="Name9" presStyleLbl="parChTrans1D2" presStyleIdx="2" presStyleCnt="7"/>
      <dgm:spPr/>
      <dgm:t>
        <a:bodyPr/>
        <a:lstStyle/>
        <a:p>
          <a:endParaRPr lang="en-US"/>
        </a:p>
      </dgm:t>
    </dgm:pt>
    <dgm:pt modelId="{75D49262-96F6-4A3E-A8B5-7EC32B7C911F}" type="pres">
      <dgm:prSet presAssocID="{86FC36C6-C5CF-4A82-9C50-E297ABE4D8A5}" presName="connTx" presStyleLbl="parChTrans1D2" presStyleIdx="2" presStyleCnt="7"/>
      <dgm:spPr/>
      <dgm:t>
        <a:bodyPr/>
        <a:lstStyle/>
        <a:p>
          <a:endParaRPr lang="en-US"/>
        </a:p>
      </dgm:t>
    </dgm:pt>
    <dgm:pt modelId="{6931910B-7536-4F7E-B522-124C3D3D4D7B}" type="pres">
      <dgm:prSet presAssocID="{EE504C9F-953C-4670-9A04-FFAA75767AFA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689BAE-4AB3-491A-B53F-6005CF9E6BBC}" type="pres">
      <dgm:prSet presAssocID="{E396FE20-F5E5-4E4F-8789-C6E099532CAB}" presName="Name9" presStyleLbl="parChTrans1D2" presStyleIdx="3" presStyleCnt="7"/>
      <dgm:spPr/>
      <dgm:t>
        <a:bodyPr/>
        <a:lstStyle/>
        <a:p>
          <a:endParaRPr lang="en-US"/>
        </a:p>
      </dgm:t>
    </dgm:pt>
    <dgm:pt modelId="{E6451A0D-75CD-454B-9DA5-BACB63A71333}" type="pres">
      <dgm:prSet presAssocID="{E396FE20-F5E5-4E4F-8789-C6E099532CAB}" presName="connTx" presStyleLbl="parChTrans1D2" presStyleIdx="3" presStyleCnt="7"/>
      <dgm:spPr/>
      <dgm:t>
        <a:bodyPr/>
        <a:lstStyle/>
        <a:p>
          <a:endParaRPr lang="en-US"/>
        </a:p>
      </dgm:t>
    </dgm:pt>
    <dgm:pt modelId="{D5A472DA-0147-4BC2-AA3A-DF884C57E818}" type="pres">
      <dgm:prSet presAssocID="{040BBC05-6349-4374-BCEC-83F37CA1FFF8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7CA80A-62E6-4ECC-9B0F-021E2F94C22C}" type="pres">
      <dgm:prSet presAssocID="{6531B30D-38A2-418B-8900-9A8CE3C631FB}" presName="Name9" presStyleLbl="parChTrans1D2" presStyleIdx="4" presStyleCnt="7"/>
      <dgm:spPr/>
      <dgm:t>
        <a:bodyPr/>
        <a:lstStyle/>
        <a:p>
          <a:endParaRPr lang="en-US"/>
        </a:p>
      </dgm:t>
    </dgm:pt>
    <dgm:pt modelId="{9D0068BB-C529-400F-89FF-B089A78139E5}" type="pres">
      <dgm:prSet presAssocID="{6531B30D-38A2-418B-8900-9A8CE3C631FB}" presName="connTx" presStyleLbl="parChTrans1D2" presStyleIdx="4" presStyleCnt="7"/>
      <dgm:spPr/>
      <dgm:t>
        <a:bodyPr/>
        <a:lstStyle/>
        <a:p>
          <a:endParaRPr lang="en-US"/>
        </a:p>
      </dgm:t>
    </dgm:pt>
    <dgm:pt modelId="{4FBCE18E-BCC9-431C-AA76-12B1F036D554}" type="pres">
      <dgm:prSet presAssocID="{BEF3336A-FE0D-443A-A474-A6E1CE56E7E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500FCA-85CC-4AAB-AD8A-91DB4C57E240}" type="pres">
      <dgm:prSet presAssocID="{FC2FB566-CBF6-436A-9FE0-4ADED154B6B1}" presName="Name9" presStyleLbl="parChTrans1D2" presStyleIdx="5" presStyleCnt="7"/>
      <dgm:spPr/>
      <dgm:t>
        <a:bodyPr/>
        <a:lstStyle/>
        <a:p>
          <a:endParaRPr lang="en-US"/>
        </a:p>
      </dgm:t>
    </dgm:pt>
    <dgm:pt modelId="{2FD605FF-F8B6-4015-BA6A-B4FAC57CCCBE}" type="pres">
      <dgm:prSet presAssocID="{FC2FB566-CBF6-436A-9FE0-4ADED154B6B1}" presName="connTx" presStyleLbl="parChTrans1D2" presStyleIdx="5" presStyleCnt="7"/>
      <dgm:spPr/>
      <dgm:t>
        <a:bodyPr/>
        <a:lstStyle/>
        <a:p>
          <a:endParaRPr lang="en-US"/>
        </a:p>
      </dgm:t>
    </dgm:pt>
    <dgm:pt modelId="{E64B381D-7009-4E6A-ADAC-D9EAFECDBC68}" type="pres">
      <dgm:prSet presAssocID="{880DCDED-CF6C-4DDF-9A2E-BF57230A0501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0ACD0F-ED15-4C11-B53E-0A433F2E4FF5}" type="pres">
      <dgm:prSet presAssocID="{79F110E7-1BFC-4B17-9E29-A4690B33F52F}" presName="Name9" presStyleLbl="parChTrans1D2" presStyleIdx="6" presStyleCnt="7"/>
      <dgm:spPr/>
      <dgm:t>
        <a:bodyPr/>
        <a:lstStyle/>
        <a:p>
          <a:endParaRPr lang="en-US"/>
        </a:p>
      </dgm:t>
    </dgm:pt>
    <dgm:pt modelId="{99DFF5C9-5733-473F-9BFF-0E4D80CD5E33}" type="pres">
      <dgm:prSet presAssocID="{79F110E7-1BFC-4B17-9E29-A4690B33F52F}" presName="connTx" presStyleLbl="parChTrans1D2" presStyleIdx="6" presStyleCnt="7"/>
      <dgm:spPr/>
      <dgm:t>
        <a:bodyPr/>
        <a:lstStyle/>
        <a:p>
          <a:endParaRPr lang="en-US"/>
        </a:p>
      </dgm:t>
    </dgm:pt>
    <dgm:pt modelId="{E8A9AF6E-76D8-4D8F-9D4A-6BBC0550C847}" type="pres">
      <dgm:prSet presAssocID="{A6B6BE12-31AF-44F3-93AE-39C8D12FD7A9}" presName="node" presStyleLbl="node1" presStyleIdx="6" presStyleCnt="7" custRadScaleRad="100326" custRadScaleInc="9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3436BF-F9F7-4CF6-8DDD-0AF172CDF315}" type="presOf" srcId="{6D6EA9CE-6CB3-4E57-9182-959BBEA5F0DC}" destId="{63C8AD30-3E98-4057-9A9C-A96DFB86BF25}" srcOrd="0" destOrd="0" presId="urn:microsoft.com/office/officeart/2005/8/layout/radial1"/>
    <dgm:cxn modelId="{A1E7B1FB-ECC4-462E-9F34-479265F6A128}" srcId="{49D09F7C-8771-401C-98CB-4C6898976840}" destId="{A6B6BE12-31AF-44F3-93AE-39C8D12FD7A9}" srcOrd="6" destOrd="0" parTransId="{79F110E7-1BFC-4B17-9E29-A4690B33F52F}" sibTransId="{24DC090F-4B37-4C8C-9408-7A7393967051}"/>
    <dgm:cxn modelId="{B87C160A-86B8-4B8C-B53A-F3F26360B0F4}" type="presOf" srcId="{EE504C9F-953C-4670-9A04-FFAA75767AFA}" destId="{6931910B-7536-4F7E-B522-124C3D3D4D7B}" srcOrd="0" destOrd="0" presId="urn:microsoft.com/office/officeart/2005/8/layout/radial1"/>
    <dgm:cxn modelId="{2E3B237D-DE45-4820-84F3-F558EBE1CAEE}" type="presOf" srcId="{86FC36C6-C5CF-4A82-9C50-E297ABE4D8A5}" destId="{8C58224C-0285-4A6A-BBA8-F425CB3C7F31}" srcOrd="0" destOrd="0" presId="urn:microsoft.com/office/officeart/2005/8/layout/radial1"/>
    <dgm:cxn modelId="{231B6551-54C4-4FC5-8B19-FEEDAD20C137}" type="presOf" srcId="{410101E7-A3E5-4C8E-AE77-7A03E2B68F28}" destId="{39D5007E-A48E-4DBD-AECE-94A83B810A3F}" srcOrd="0" destOrd="0" presId="urn:microsoft.com/office/officeart/2005/8/layout/radial1"/>
    <dgm:cxn modelId="{B623C02C-34DC-4637-8634-DB1B0A4C08F9}" type="presOf" srcId="{6D6EA9CE-6CB3-4E57-9182-959BBEA5F0DC}" destId="{917CC5B6-4CE3-4609-9571-B138174453BD}" srcOrd="1" destOrd="0" presId="urn:microsoft.com/office/officeart/2005/8/layout/radial1"/>
    <dgm:cxn modelId="{5C96BF44-02FA-4454-9A28-4832BE007859}" type="presOf" srcId="{040BBC05-6349-4374-BCEC-83F37CA1FFF8}" destId="{D5A472DA-0147-4BC2-AA3A-DF884C57E818}" srcOrd="0" destOrd="0" presId="urn:microsoft.com/office/officeart/2005/8/layout/radial1"/>
    <dgm:cxn modelId="{538E3BFF-480F-49F7-BBC8-EA93193AC2F6}" type="presOf" srcId="{FC2FB566-CBF6-436A-9FE0-4ADED154B6B1}" destId="{2FD605FF-F8B6-4015-BA6A-B4FAC57CCCBE}" srcOrd="1" destOrd="0" presId="urn:microsoft.com/office/officeart/2005/8/layout/radial1"/>
    <dgm:cxn modelId="{3C584EE3-1CCD-4BC8-B3BB-889FD63F580D}" type="presOf" srcId="{E396FE20-F5E5-4E4F-8789-C6E099532CAB}" destId="{E6451A0D-75CD-454B-9DA5-BACB63A71333}" srcOrd="1" destOrd="0" presId="urn:microsoft.com/office/officeart/2005/8/layout/radial1"/>
    <dgm:cxn modelId="{75F041DD-21A5-4A26-951C-ABF2FF2E87B0}" srcId="{49D09F7C-8771-401C-98CB-4C6898976840}" destId="{EE504C9F-953C-4670-9A04-FFAA75767AFA}" srcOrd="2" destOrd="0" parTransId="{86FC36C6-C5CF-4A82-9C50-E297ABE4D8A5}" sibTransId="{30B79AFD-6159-4DC3-A1CF-9415DDDB51CF}"/>
    <dgm:cxn modelId="{1B8C38A8-8A33-4BCB-A971-E5A58946BA7B}" type="presOf" srcId="{49D09F7C-8771-401C-98CB-4C6898976840}" destId="{5687BEA5-5706-4E6C-BBE9-DB5429D06207}" srcOrd="0" destOrd="0" presId="urn:microsoft.com/office/officeart/2005/8/layout/radial1"/>
    <dgm:cxn modelId="{F97A19FE-C262-46D9-A7A3-3C1EBB413DDD}" type="presOf" srcId="{E396FE20-F5E5-4E4F-8789-C6E099532CAB}" destId="{51689BAE-4AB3-491A-B53F-6005CF9E6BBC}" srcOrd="0" destOrd="0" presId="urn:microsoft.com/office/officeart/2005/8/layout/radial1"/>
    <dgm:cxn modelId="{30077351-FDEE-43CF-B311-4E99B870FCFC}" type="presOf" srcId="{6531B30D-38A2-418B-8900-9A8CE3C631FB}" destId="{F47CA80A-62E6-4ECC-9B0F-021E2F94C22C}" srcOrd="0" destOrd="0" presId="urn:microsoft.com/office/officeart/2005/8/layout/radial1"/>
    <dgm:cxn modelId="{521876D2-1973-4009-A076-AA4B7E5A6A34}" type="presOf" srcId="{BEF3336A-FE0D-443A-A474-A6E1CE56E7E2}" destId="{4FBCE18E-BCC9-431C-AA76-12B1F036D554}" srcOrd="0" destOrd="0" presId="urn:microsoft.com/office/officeart/2005/8/layout/radial1"/>
    <dgm:cxn modelId="{9478D32F-2AAF-4335-88FB-21DABFE2E611}" type="presOf" srcId="{A6B6BE12-31AF-44F3-93AE-39C8D12FD7A9}" destId="{E8A9AF6E-76D8-4D8F-9D4A-6BBC0550C847}" srcOrd="0" destOrd="0" presId="urn:microsoft.com/office/officeart/2005/8/layout/radial1"/>
    <dgm:cxn modelId="{614DCC1D-12F0-48D1-9145-BC63FAE9A70D}" type="presOf" srcId="{FC2FB566-CBF6-436A-9FE0-4ADED154B6B1}" destId="{AA500FCA-85CC-4AAB-AD8A-91DB4C57E240}" srcOrd="0" destOrd="0" presId="urn:microsoft.com/office/officeart/2005/8/layout/radial1"/>
    <dgm:cxn modelId="{44D9158F-787D-4259-BC3B-CDB39F3CF220}" type="presOf" srcId="{6531B30D-38A2-418B-8900-9A8CE3C631FB}" destId="{9D0068BB-C529-400F-89FF-B089A78139E5}" srcOrd="1" destOrd="0" presId="urn:microsoft.com/office/officeart/2005/8/layout/radial1"/>
    <dgm:cxn modelId="{E3F0D8DF-3F22-45E8-A80B-BD4399EBB4C3}" srcId="{49D09F7C-8771-401C-98CB-4C6898976840}" destId="{B32B5239-08C2-4210-B580-AF38B9AA3643}" srcOrd="0" destOrd="0" parTransId="{6D6EA9CE-6CB3-4E57-9182-959BBEA5F0DC}" sibTransId="{DE3F9A30-3605-4C97-B077-256ED125EBE3}"/>
    <dgm:cxn modelId="{2C9A9117-45D3-409A-8A98-F80F94653DD6}" type="presOf" srcId="{09DE2190-F36E-4731-8623-7D7D702360C0}" destId="{FEE4787E-D30E-44BD-8A07-F155C0FCBA5F}" srcOrd="1" destOrd="0" presId="urn:microsoft.com/office/officeart/2005/8/layout/radial1"/>
    <dgm:cxn modelId="{7102D6B9-2B54-49C0-AB3A-471C17E06333}" srcId="{49D09F7C-8771-401C-98CB-4C6898976840}" destId="{880DCDED-CF6C-4DDF-9A2E-BF57230A0501}" srcOrd="5" destOrd="0" parTransId="{FC2FB566-CBF6-436A-9FE0-4ADED154B6B1}" sibTransId="{C24ED6BB-36C8-4D15-9EE4-03D06EAF9BDF}"/>
    <dgm:cxn modelId="{F7B43B24-1BC0-41E6-8692-C98BD5548948}" type="presOf" srcId="{09DE2190-F36E-4731-8623-7D7D702360C0}" destId="{65D8D731-E5EB-43BD-9313-868A23B6F7FA}" srcOrd="0" destOrd="0" presId="urn:microsoft.com/office/officeart/2005/8/layout/radial1"/>
    <dgm:cxn modelId="{78D7A384-D4E0-45D8-943A-2E967B64D70C}" type="presOf" srcId="{79F110E7-1BFC-4B17-9E29-A4690B33F52F}" destId="{6A0ACD0F-ED15-4C11-B53E-0A433F2E4FF5}" srcOrd="0" destOrd="0" presId="urn:microsoft.com/office/officeart/2005/8/layout/radial1"/>
    <dgm:cxn modelId="{9268F766-2106-418D-8D48-AE2FD8767C9D}" type="presOf" srcId="{86FC36C6-C5CF-4A82-9C50-E297ABE4D8A5}" destId="{75D49262-96F6-4A3E-A8B5-7EC32B7C911F}" srcOrd="1" destOrd="0" presId="urn:microsoft.com/office/officeart/2005/8/layout/radial1"/>
    <dgm:cxn modelId="{CB501653-A094-404D-BF1B-DB06DB6E460F}" type="presOf" srcId="{880DCDED-CF6C-4DDF-9A2E-BF57230A0501}" destId="{E64B381D-7009-4E6A-ADAC-D9EAFECDBC68}" srcOrd="0" destOrd="0" presId="urn:microsoft.com/office/officeart/2005/8/layout/radial1"/>
    <dgm:cxn modelId="{25F462CA-0C8A-44AA-B16E-5205D032AA59}" srcId="{410101E7-A3E5-4C8E-AE77-7A03E2B68F28}" destId="{49D09F7C-8771-401C-98CB-4C6898976840}" srcOrd="0" destOrd="0" parTransId="{B87F7649-B198-46CE-92BF-1C8792AD4262}" sibTransId="{0D48C24C-B296-4D47-AE75-69323276A7FB}"/>
    <dgm:cxn modelId="{E117C576-0A12-4FC0-95A0-901796FFE005}" type="presOf" srcId="{B32B5239-08C2-4210-B580-AF38B9AA3643}" destId="{7D7DA3AE-BE5B-4706-AA2D-3D2CE1A2205E}" srcOrd="0" destOrd="0" presId="urn:microsoft.com/office/officeart/2005/8/layout/radial1"/>
    <dgm:cxn modelId="{E3AB58CB-323D-4E58-90CD-13C69F319693}" srcId="{49D09F7C-8771-401C-98CB-4C6898976840}" destId="{19D0ED24-65BD-4E8F-94C8-04338B20D8D5}" srcOrd="1" destOrd="0" parTransId="{09DE2190-F36E-4731-8623-7D7D702360C0}" sibTransId="{6141D7A2-D3B5-4E43-8C87-A689B2B9C289}"/>
    <dgm:cxn modelId="{53716BB4-4369-4C44-A8D1-5A097F436F8B}" srcId="{49D09F7C-8771-401C-98CB-4C6898976840}" destId="{040BBC05-6349-4374-BCEC-83F37CA1FFF8}" srcOrd="3" destOrd="0" parTransId="{E396FE20-F5E5-4E4F-8789-C6E099532CAB}" sibTransId="{5740C87B-E876-49C9-859D-4FA3E60CF2A5}"/>
    <dgm:cxn modelId="{621DB665-55D5-4450-960E-BB6B614F93E2}" type="presOf" srcId="{19D0ED24-65BD-4E8F-94C8-04338B20D8D5}" destId="{8D4EE33A-C350-4DD5-B597-FEDEEE0EC13B}" srcOrd="0" destOrd="0" presId="urn:microsoft.com/office/officeart/2005/8/layout/radial1"/>
    <dgm:cxn modelId="{8661A1CD-2889-4596-8C48-D925FD4027F0}" srcId="{49D09F7C-8771-401C-98CB-4C6898976840}" destId="{BEF3336A-FE0D-443A-A474-A6E1CE56E7E2}" srcOrd="4" destOrd="0" parTransId="{6531B30D-38A2-418B-8900-9A8CE3C631FB}" sibTransId="{4C2B9AEC-F70E-4958-BEAA-527FB6C9AA8F}"/>
    <dgm:cxn modelId="{6D8389F4-EC66-4CCE-82FD-D71B3F8526E1}" type="presOf" srcId="{79F110E7-1BFC-4B17-9E29-A4690B33F52F}" destId="{99DFF5C9-5733-473F-9BFF-0E4D80CD5E33}" srcOrd="1" destOrd="0" presId="urn:microsoft.com/office/officeart/2005/8/layout/radial1"/>
    <dgm:cxn modelId="{7A4217D3-4273-4917-8939-AFD4A631A0E7}" type="presParOf" srcId="{39D5007E-A48E-4DBD-AECE-94A83B810A3F}" destId="{5687BEA5-5706-4E6C-BBE9-DB5429D06207}" srcOrd="0" destOrd="0" presId="urn:microsoft.com/office/officeart/2005/8/layout/radial1"/>
    <dgm:cxn modelId="{E36E6D75-061A-4A07-BC47-8EF1418D9668}" type="presParOf" srcId="{39D5007E-A48E-4DBD-AECE-94A83B810A3F}" destId="{63C8AD30-3E98-4057-9A9C-A96DFB86BF25}" srcOrd="1" destOrd="0" presId="urn:microsoft.com/office/officeart/2005/8/layout/radial1"/>
    <dgm:cxn modelId="{A996B7E0-DF31-4C03-99F5-82846027D73D}" type="presParOf" srcId="{63C8AD30-3E98-4057-9A9C-A96DFB86BF25}" destId="{917CC5B6-4CE3-4609-9571-B138174453BD}" srcOrd="0" destOrd="0" presId="urn:microsoft.com/office/officeart/2005/8/layout/radial1"/>
    <dgm:cxn modelId="{7B29C5DF-D997-4726-82AC-7FBF35E06E66}" type="presParOf" srcId="{39D5007E-A48E-4DBD-AECE-94A83B810A3F}" destId="{7D7DA3AE-BE5B-4706-AA2D-3D2CE1A2205E}" srcOrd="2" destOrd="0" presId="urn:microsoft.com/office/officeart/2005/8/layout/radial1"/>
    <dgm:cxn modelId="{83F4007B-4ADD-404C-826C-0D43DF996111}" type="presParOf" srcId="{39D5007E-A48E-4DBD-AECE-94A83B810A3F}" destId="{65D8D731-E5EB-43BD-9313-868A23B6F7FA}" srcOrd="3" destOrd="0" presId="urn:microsoft.com/office/officeart/2005/8/layout/radial1"/>
    <dgm:cxn modelId="{6F510859-EDA7-4D47-89BC-88D164E148BA}" type="presParOf" srcId="{65D8D731-E5EB-43BD-9313-868A23B6F7FA}" destId="{FEE4787E-D30E-44BD-8A07-F155C0FCBA5F}" srcOrd="0" destOrd="0" presId="urn:microsoft.com/office/officeart/2005/8/layout/radial1"/>
    <dgm:cxn modelId="{B6E1DB01-7036-41B1-BA6F-16A3FD53ABD9}" type="presParOf" srcId="{39D5007E-A48E-4DBD-AECE-94A83B810A3F}" destId="{8D4EE33A-C350-4DD5-B597-FEDEEE0EC13B}" srcOrd="4" destOrd="0" presId="urn:microsoft.com/office/officeart/2005/8/layout/radial1"/>
    <dgm:cxn modelId="{0EA28C15-BF54-40AD-9304-3E517FDFA43D}" type="presParOf" srcId="{39D5007E-A48E-4DBD-AECE-94A83B810A3F}" destId="{8C58224C-0285-4A6A-BBA8-F425CB3C7F31}" srcOrd="5" destOrd="0" presId="urn:microsoft.com/office/officeart/2005/8/layout/radial1"/>
    <dgm:cxn modelId="{C038AC59-E8AB-4CCF-A17E-B511E5F9804A}" type="presParOf" srcId="{8C58224C-0285-4A6A-BBA8-F425CB3C7F31}" destId="{75D49262-96F6-4A3E-A8B5-7EC32B7C911F}" srcOrd="0" destOrd="0" presId="urn:microsoft.com/office/officeart/2005/8/layout/radial1"/>
    <dgm:cxn modelId="{E90A022A-D0A3-4297-B58C-AD648F5841A8}" type="presParOf" srcId="{39D5007E-A48E-4DBD-AECE-94A83B810A3F}" destId="{6931910B-7536-4F7E-B522-124C3D3D4D7B}" srcOrd="6" destOrd="0" presId="urn:microsoft.com/office/officeart/2005/8/layout/radial1"/>
    <dgm:cxn modelId="{7E599592-422F-4B70-AEBE-7DDDDE24B5C2}" type="presParOf" srcId="{39D5007E-A48E-4DBD-AECE-94A83B810A3F}" destId="{51689BAE-4AB3-491A-B53F-6005CF9E6BBC}" srcOrd="7" destOrd="0" presId="urn:microsoft.com/office/officeart/2005/8/layout/radial1"/>
    <dgm:cxn modelId="{499D612B-7E74-45D7-A239-F5DE5A1F7419}" type="presParOf" srcId="{51689BAE-4AB3-491A-B53F-6005CF9E6BBC}" destId="{E6451A0D-75CD-454B-9DA5-BACB63A71333}" srcOrd="0" destOrd="0" presId="urn:microsoft.com/office/officeart/2005/8/layout/radial1"/>
    <dgm:cxn modelId="{C9EF459B-4E52-4C30-8292-DDA60BC11151}" type="presParOf" srcId="{39D5007E-A48E-4DBD-AECE-94A83B810A3F}" destId="{D5A472DA-0147-4BC2-AA3A-DF884C57E818}" srcOrd="8" destOrd="0" presId="urn:microsoft.com/office/officeart/2005/8/layout/radial1"/>
    <dgm:cxn modelId="{33283ED1-22B7-4EC1-9DEF-E26A78186AA6}" type="presParOf" srcId="{39D5007E-A48E-4DBD-AECE-94A83B810A3F}" destId="{F47CA80A-62E6-4ECC-9B0F-021E2F94C22C}" srcOrd="9" destOrd="0" presId="urn:microsoft.com/office/officeart/2005/8/layout/radial1"/>
    <dgm:cxn modelId="{4973819C-73BE-4F98-8434-A285C7068DD6}" type="presParOf" srcId="{F47CA80A-62E6-4ECC-9B0F-021E2F94C22C}" destId="{9D0068BB-C529-400F-89FF-B089A78139E5}" srcOrd="0" destOrd="0" presId="urn:microsoft.com/office/officeart/2005/8/layout/radial1"/>
    <dgm:cxn modelId="{C6185FA6-A2E6-42EC-80DC-784D48B5FA69}" type="presParOf" srcId="{39D5007E-A48E-4DBD-AECE-94A83B810A3F}" destId="{4FBCE18E-BCC9-431C-AA76-12B1F036D554}" srcOrd="10" destOrd="0" presId="urn:microsoft.com/office/officeart/2005/8/layout/radial1"/>
    <dgm:cxn modelId="{8D4A2CC7-DF02-4C56-8CD3-527CCF72AC45}" type="presParOf" srcId="{39D5007E-A48E-4DBD-AECE-94A83B810A3F}" destId="{AA500FCA-85CC-4AAB-AD8A-91DB4C57E240}" srcOrd="11" destOrd="0" presId="urn:microsoft.com/office/officeart/2005/8/layout/radial1"/>
    <dgm:cxn modelId="{389D31F0-29CC-4E1D-846D-BB0B053DE343}" type="presParOf" srcId="{AA500FCA-85CC-4AAB-AD8A-91DB4C57E240}" destId="{2FD605FF-F8B6-4015-BA6A-B4FAC57CCCBE}" srcOrd="0" destOrd="0" presId="urn:microsoft.com/office/officeart/2005/8/layout/radial1"/>
    <dgm:cxn modelId="{16A41AB2-9FF9-47E1-B969-C854220A868A}" type="presParOf" srcId="{39D5007E-A48E-4DBD-AECE-94A83B810A3F}" destId="{E64B381D-7009-4E6A-ADAC-D9EAFECDBC68}" srcOrd="12" destOrd="0" presId="urn:microsoft.com/office/officeart/2005/8/layout/radial1"/>
    <dgm:cxn modelId="{19B58EF8-1B44-480C-B235-A4735C7E40D7}" type="presParOf" srcId="{39D5007E-A48E-4DBD-AECE-94A83B810A3F}" destId="{6A0ACD0F-ED15-4C11-B53E-0A433F2E4FF5}" srcOrd="13" destOrd="0" presId="urn:microsoft.com/office/officeart/2005/8/layout/radial1"/>
    <dgm:cxn modelId="{0BDE40AC-D9A1-4AEF-AEA4-9A472D9ECE93}" type="presParOf" srcId="{6A0ACD0F-ED15-4C11-B53E-0A433F2E4FF5}" destId="{99DFF5C9-5733-473F-9BFF-0E4D80CD5E33}" srcOrd="0" destOrd="0" presId="urn:microsoft.com/office/officeart/2005/8/layout/radial1"/>
    <dgm:cxn modelId="{5CC71AED-F9B6-41BB-A852-52A514D29DDF}" type="presParOf" srcId="{39D5007E-A48E-4DBD-AECE-94A83B810A3F}" destId="{E8A9AF6E-76D8-4D8F-9D4A-6BBC0550C847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398A7E-A9B2-4B94-96FC-D7C37CD6C53F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9C6D155-03DE-456D-8BFC-49ED9D14C72B}">
      <dgm:prSet phldrT="[Text]"/>
      <dgm:spPr/>
      <dgm:t>
        <a:bodyPr/>
        <a:lstStyle/>
        <a:p>
          <a:r>
            <a:rPr lang="en-US" dirty="0" smtClean="0"/>
            <a:t>Work Item</a:t>
          </a:r>
          <a:endParaRPr lang="en-US" dirty="0"/>
        </a:p>
      </dgm:t>
    </dgm:pt>
    <dgm:pt modelId="{521BB755-0E4E-4491-A487-7EA520B602FC}" type="parTrans" cxnId="{BBBB7A98-E71D-46F8-B6B4-0B7BBAA5327B}">
      <dgm:prSet/>
      <dgm:spPr/>
      <dgm:t>
        <a:bodyPr/>
        <a:lstStyle/>
        <a:p>
          <a:endParaRPr lang="en-US"/>
        </a:p>
      </dgm:t>
    </dgm:pt>
    <dgm:pt modelId="{B133FE11-124C-4DD7-A930-DF1C9189B2BE}" type="sibTrans" cxnId="{BBBB7A98-E71D-46F8-B6B4-0B7BBAA5327B}">
      <dgm:prSet/>
      <dgm:spPr/>
      <dgm:t>
        <a:bodyPr/>
        <a:lstStyle/>
        <a:p>
          <a:endParaRPr lang="en-US"/>
        </a:p>
      </dgm:t>
    </dgm:pt>
    <dgm:pt modelId="{AFFC5F1C-15BF-41AC-A50A-77C9B496E24C}">
      <dgm:prSet phldrT="[Text]"/>
      <dgm:spPr/>
      <dgm:t>
        <a:bodyPr/>
        <a:lstStyle/>
        <a:p>
          <a:r>
            <a:rPr lang="en-US" dirty="0" smtClean="0"/>
            <a:t>Define scope</a:t>
          </a:r>
          <a:endParaRPr lang="en-US" dirty="0"/>
        </a:p>
      </dgm:t>
    </dgm:pt>
    <dgm:pt modelId="{0F899118-E681-4515-81CD-1991F4434449}" type="parTrans" cxnId="{E8A01EF6-0E5E-4855-9338-4187154C15B4}">
      <dgm:prSet/>
      <dgm:spPr/>
      <dgm:t>
        <a:bodyPr/>
        <a:lstStyle/>
        <a:p>
          <a:endParaRPr lang="en-US"/>
        </a:p>
      </dgm:t>
    </dgm:pt>
    <dgm:pt modelId="{756DAADD-E89C-426C-BBA1-EFCC62BD6F79}" type="sibTrans" cxnId="{E8A01EF6-0E5E-4855-9338-4187154C15B4}">
      <dgm:prSet/>
      <dgm:spPr/>
      <dgm:t>
        <a:bodyPr/>
        <a:lstStyle/>
        <a:p>
          <a:endParaRPr lang="en-US"/>
        </a:p>
      </dgm:t>
    </dgm:pt>
    <dgm:pt modelId="{EF3DBDF3-0958-4CB0-AD59-B9D9BAD3948A}">
      <dgm:prSet phldrT="[Text]"/>
      <dgm:spPr/>
      <dgm:t>
        <a:bodyPr/>
        <a:lstStyle/>
        <a:p>
          <a:r>
            <a:rPr lang="en-US" dirty="0" smtClean="0"/>
            <a:t>Assign technical contact</a:t>
          </a:r>
          <a:endParaRPr lang="en-US" dirty="0"/>
        </a:p>
      </dgm:t>
    </dgm:pt>
    <dgm:pt modelId="{78A1BB9C-F7AD-42ED-A9F3-09D9E328852C}" type="parTrans" cxnId="{1635B6AD-8371-46BD-84A5-1AC466F2499D}">
      <dgm:prSet/>
      <dgm:spPr/>
      <dgm:t>
        <a:bodyPr/>
        <a:lstStyle/>
        <a:p>
          <a:endParaRPr lang="en-US"/>
        </a:p>
      </dgm:t>
    </dgm:pt>
    <dgm:pt modelId="{8C6B56F3-E6F3-4F95-A3C5-A90066C58E46}" type="sibTrans" cxnId="{1635B6AD-8371-46BD-84A5-1AC466F2499D}">
      <dgm:prSet/>
      <dgm:spPr/>
      <dgm:t>
        <a:bodyPr/>
        <a:lstStyle/>
        <a:p>
          <a:endParaRPr lang="en-US"/>
        </a:p>
      </dgm:t>
    </dgm:pt>
    <dgm:pt modelId="{72CC4C8B-02A6-45D4-AD99-B3EC7486A1D6}">
      <dgm:prSet phldrT="[Text]"/>
      <dgm:spPr>
        <a:solidFill>
          <a:srgbClr val="E325BF"/>
        </a:solidFill>
      </dgm:spPr>
      <dgm:t>
        <a:bodyPr/>
        <a:lstStyle/>
        <a:p>
          <a:r>
            <a:rPr lang="en-US" dirty="0" smtClean="0"/>
            <a:t>Task Group</a:t>
          </a:r>
          <a:endParaRPr lang="en-US" dirty="0"/>
        </a:p>
      </dgm:t>
    </dgm:pt>
    <dgm:pt modelId="{67E5F841-A217-480B-B31B-C1F8AD6D9449}" type="parTrans" cxnId="{02819543-17E2-4C44-B65E-F86E55786D2B}">
      <dgm:prSet/>
      <dgm:spPr/>
      <dgm:t>
        <a:bodyPr/>
        <a:lstStyle/>
        <a:p>
          <a:endParaRPr lang="en-US"/>
        </a:p>
      </dgm:t>
    </dgm:pt>
    <dgm:pt modelId="{80F43AB4-EFCF-4A5A-8F77-3C89FE7A3AA1}" type="sibTrans" cxnId="{02819543-17E2-4C44-B65E-F86E55786D2B}">
      <dgm:prSet/>
      <dgm:spPr/>
      <dgm:t>
        <a:bodyPr/>
        <a:lstStyle/>
        <a:p>
          <a:endParaRPr lang="en-US"/>
        </a:p>
      </dgm:t>
    </dgm:pt>
    <dgm:pt modelId="{88A87E11-669F-4329-864F-8D697A034A0A}">
      <dgm:prSet phldrT="[Text]"/>
      <dgm:spPr/>
      <dgm:t>
        <a:bodyPr/>
        <a:lstStyle/>
        <a:p>
          <a:r>
            <a:rPr lang="en-US" dirty="0" smtClean="0"/>
            <a:t>Membership</a:t>
          </a:r>
          <a:endParaRPr lang="en-US" dirty="0"/>
        </a:p>
      </dgm:t>
    </dgm:pt>
    <dgm:pt modelId="{FDAB2206-E678-4009-8C99-84A3D2CE87EF}" type="parTrans" cxnId="{A03C9657-70FF-4416-8AFF-0B003EC21472}">
      <dgm:prSet/>
      <dgm:spPr/>
      <dgm:t>
        <a:bodyPr/>
        <a:lstStyle/>
        <a:p>
          <a:endParaRPr lang="en-US"/>
        </a:p>
      </dgm:t>
    </dgm:pt>
    <dgm:pt modelId="{8F09548F-F1EA-40F4-BA83-1DBACFE0EB32}" type="sibTrans" cxnId="{A03C9657-70FF-4416-8AFF-0B003EC21472}">
      <dgm:prSet/>
      <dgm:spPr/>
      <dgm:t>
        <a:bodyPr/>
        <a:lstStyle/>
        <a:p>
          <a:endParaRPr lang="en-US"/>
        </a:p>
      </dgm:t>
    </dgm:pt>
    <dgm:pt modelId="{22489FFE-D77D-4F45-91E9-4264E4359EB4}">
      <dgm:prSet phldrT="[Text]"/>
      <dgm:spPr/>
      <dgm:t>
        <a:bodyPr/>
        <a:lstStyle/>
        <a:p>
          <a:r>
            <a:rPr lang="en-US" dirty="0" smtClean="0"/>
            <a:t>Meetings and discussions</a:t>
          </a:r>
          <a:endParaRPr lang="en-US" dirty="0"/>
        </a:p>
      </dgm:t>
    </dgm:pt>
    <dgm:pt modelId="{3C782FB3-9EF7-4D1A-8A7F-E0D326B45F68}" type="parTrans" cxnId="{1ED32837-6A04-4DA2-A44B-ABA2D8890C4F}">
      <dgm:prSet/>
      <dgm:spPr/>
      <dgm:t>
        <a:bodyPr/>
        <a:lstStyle/>
        <a:p>
          <a:endParaRPr lang="en-US"/>
        </a:p>
      </dgm:t>
    </dgm:pt>
    <dgm:pt modelId="{B03F2FE3-BD88-418C-822B-F3F0AC24FD42}" type="sibTrans" cxnId="{1ED32837-6A04-4DA2-A44B-ABA2D8890C4F}">
      <dgm:prSet/>
      <dgm:spPr/>
      <dgm:t>
        <a:bodyPr/>
        <a:lstStyle/>
        <a:p>
          <a:endParaRPr lang="en-US"/>
        </a:p>
      </dgm:t>
    </dgm:pt>
    <dgm:pt modelId="{E0C72302-244C-4609-B277-A86FECD2F519}">
      <dgm:prSet phldrT="[Text]"/>
      <dgm:spPr>
        <a:solidFill>
          <a:srgbClr val="72E8CC"/>
        </a:solidFill>
      </dgm:spPr>
      <dgm:t>
        <a:bodyPr/>
        <a:lstStyle/>
        <a:p>
          <a:r>
            <a:rPr lang="en-US" dirty="0" smtClean="0"/>
            <a:t>Sub-Committee</a:t>
          </a:r>
          <a:endParaRPr lang="en-US" dirty="0"/>
        </a:p>
      </dgm:t>
    </dgm:pt>
    <dgm:pt modelId="{5D099ED1-23E7-4F64-850D-1A3D29EF7A5A}" type="parTrans" cxnId="{61105C03-30CB-4645-9D92-A51F3004EA92}">
      <dgm:prSet/>
      <dgm:spPr/>
      <dgm:t>
        <a:bodyPr/>
        <a:lstStyle/>
        <a:p>
          <a:endParaRPr lang="en-US"/>
        </a:p>
      </dgm:t>
    </dgm:pt>
    <dgm:pt modelId="{96CF326B-69FC-454C-BBF9-F25B1666ED9A}" type="sibTrans" cxnId="{61105C03-30CB-4645-9D92-A51F3004EA92}">
      <dgm:prSet/>
      <dgm:spPr/>
      <dgm:t>
        <a:bodyPr/>
        <a:lstStyle/>
        <a:p>
          <a:endParaRPr lang="en-US"/>
        </a:p>
      </dgm:t>
    </dgm:pt>
    <dgm:pt modelId="{B03C7BAF-F0F7-4107-A732-F79BB7F1BAC7}">
      <dgm:prSet phldrT="[Text]"/>
      <dgm:spPr/>
      <dgm:t>
        <a:bodyPr/>
        <a:lstStyle/>
        <a:p>
          <a:r>
            <a:rPr lang="en-US" dirty="0" smtClean="0"/>
            <a:t>Ballot/Voting</a:t>
          </a:r>
          <a:endParaRPr lang="en-US" dirty="0"/>
        </a:p>
      </dgm:t>
    </dgm:pt>
    <dgm:pt modelId="{7E09D20C-88E7-408A-A0F5-D637E872AD9D}" type="parTrans" cxnId="{20DE9863-8CA4-44ED-964D-9C5372C82D81}">
      <dgm:prSet/>
      <dgm:spPr/>
      <dgm:t>
        <a:bodyPr/>
        <a:lstStyle/>
        <a:p>
          <a:endParaRPr lang="en-US"/>
        </a:p>
      </dgm:t>
    </dgm:pt>
    <dgm:pt modelId="{AEFAB296-1CDA-45CF-AD76-98400CD009AB}" type="sibTrans" cxnId="{20DE9863-8CA4-44ED-964D-9C5372C82D81}">
      <dgm:prSet/>
      <dgm:spPr/>
      <dgm:t>
        <a:bodyPr/>
        <a:lstStyle/>
        <a:p>
          <a:endParaRPr lang="en-US"/>
        </a:p>
      </dgm:t>
    </dgm:pt>
    <dgm:pt modelId="{02D45B8E-4189-46F6-822B-7DC5F622DF83}">
      <dgm:prSet phldrT="[Text]"/>
      <dgm:spPr/>
      <dgm:t>
        <a:bodyPr/>
        <a:lstStyle/>
        <a:p>
          <a:r>
            <a:rPr lang="en-US" dirty="0" smtClean="0"/>
            <a:t>Negatives, comments</a:t>
          </a:r>
          <a:endParaRPr lang="en-US" dirty="0"/>
        </a:p>
      </dgm:t>
    </dgm:pt>
    <dgm:pt modelId="{5056B253-42CC-4598-979E-92F173C3E3F2}" type="parTrans" cxnId="{6A39233B-D484-451A-80A0-2A40C8FFE465}">
      <dgm:prSet/>
      <dgm:spPr/>
      <dgm:t>
        <a:bodyPr/>
        <a:lstStyle/>
        <a:p>
          <a:endParaRPr lang="en-US"/>
        </a:p>
      </dgm:t>
    </dgm:pt>
    <dgm:pt modelId="{BF3E8470-F5EB-431D-B861-F98F1FFC2E66}" type="sibTrans" cxnId="{6A39233B-D484-451A-80A0-2A40C8FFE465}">
      <dgm:prSet/>
      <dgm:spPr/>
      <dgm:t>
        <a:bodyPr/>
        <a:lstStyle/>
        <a:p>
          <a:endParaRPr lang="en-US"/>
        </a:p>
      </dgm:t>
    </dgm:pt>
    <dgm:pt modelId="{DB042CC1-16F0-4C96-AD00-CE103DB51682}">
      <dgm:prSet phldrT="[Text]"/>
      <dgm:spPr/>
      <dgm:t>
        <a:bodyPr/>
        <a:lstStyle/>
        <a:p>
          <a:r>
            <a:rPr lang="en-US" dirty="0" smtClean="0"/>
            <a:t>Sub-committee Approval</a:t>
          </a:r>
          <a:endParaRPr lang="en-US" dirty="0"/>
        </a:p>
      </dgm:t>
    </dgm:pt>
    <dgm:pt modelId="{EB31262A-C131-4D4C-8252-B36CBFA7377C}" type="parTrans" cxnId="{D5FB0D07-57FD-4273-AFBB-D40969E08918}">
      <dgm:prSet/>
      <dgm:spPr/>
      <dgm:t>
        <a:bodyPr/>
        <a:lstStyle/>
        <a:p>
          <a:endParaRPr lang="en-US"/>
        </a:p>
      </dgm:t>
    </dgm:pt>
    <dgm:pt modelId="{88580DAB-E2AD-4888-B9FD-7B94BE0F59A9}" type="sibTrans" cxnId="{D5FB0D07-57FD-4273-AFBB-D40969E08918}">
      <dgm:prSet/>
      <dgm:spPr/>
      <dgm:t>
        <a:bodyPr/>
        <a:lstStyle/>
        <a:p>
          <a:endParaRPr lang="en-US"/>
        </a:p>
      </dgm:t>
    </dgm:pt>
    <dgm:pt modelId="{A31D5012-C747-49B8-895B-6234BACA4DE3}">
      <dgm:prSet/>
      <dgm:spPr/>
      <dgm:t>
        <a:bodyPr/>
        <a:lstStyle/>
        <a:p>
          <a:r>
            <a:rPr lang="en-US" dirty="0" smtClean="0"/>
            <a:t>Committee</a:t>
          </a:r>
          <a:endParaRPr lang="en-US" dirty="0"/>
        </a:p>
      </dgm:t>
    </dgm:pt>
    <dgm:pt modelId="{C5FF8BD9-A8DB-4739-963E-8380C2FA2FC5}" type="parTrans" cxnId="{DFC80B86-F806-4D89-93BB-D77ACEAC5665}">
      <dgm:prSet/>
      <dgm:spPr/>
      <dgm:t>
        <a:bodyPr/>
        <a:lstStyle/>
        <a:p>
          <a:endParaRPr lang="en-US"/>
        </a:p>
      </dgm:t>
    </dgm:pt>
    <dgm:pt modelId="{E11CA78B-6C6F-429D-ADD4-BB8A24C6E303}" type="sibTrans" cxnId="{DFC80B86-F806-4D89-93BB-D77ACEAC5665}">
      <dgm:prSet/>
      <dgm:spPr/>
      <dgm:t>
        <a:bodyPr/>
        <a:lstStyle/>
        <a:p>
          <a:endParaRPr lang="en-US"/>
        </a:p>
      </dgm:t>
    </dgm:pt>
    <dgm:pt modelId="{A1DF1461-CBBF-42CA-83EB-899F018E7C21}">
      <dgm:prSet/>
      <dgm:spPr/>
      <dgm:t>
        <a:bodyPr/>
        <a:lstStyle/>
        <a:p>
          <a:r>
            <a:rPr lang="en-US" dirty="0" smtClean="0"/>
            <a:t>Back to Task Group</a:t>
          </a:r>
          <a:endParaRPr lang="en-US" dirty="0"/>
        </a:p>
      </dgm:t>
    </dgm:pt>
    <dgm:pt modelId="{694E559A-5DE1-4A57-9DEA-B65A9A3B1EED}" type="parTrans" cxnId="{A5E8693F-9EE5-4CE2-AEC8-ACD047B6F72D}">
      <dgm:prSet/>
      <dgm:spPr/>
      <dgm:t>
        <a:bodyPr/>
        <a:lstStyle/>
        <a:p>
          <a:endParaRPr lang="en-US"/>
        </a:p>
      </dgm:t>
    </dgm:pt>
    <dgm:pt modelId="{AE4AA4DB-2CAD-447D-B422-0D9197AD6475}" type="sibTrans" cxnId="{A5E8693F-9EE5-4CE2-AEC8-ACD047B6F72D}">
      <dgm:prSet/>
      <dgm:spPr/>
      <dgm:t>
        <a:bodyPr/>
        <a:lstStyle/>
        <a:p>
          <a:endParaRPr lang="en-US"/>
        </a:p>
      </dgm:t>
    </dgm:pt>
    <dgm:pt modelId="{606C2BF3-FED8-455A-9B7E-D2034E3033A5}">
      <dgm:prSet/>
      <dgm:spPr/>
      <dgm:t>
        <a:bodyPr/>
        <a:lstStyle/>
        <a:p>
          <a:r>
            <a:rPr lang="en-US" dirty="0" smtClean="0"/>
            <a:t>Rework</a:t>
          </a:r>
          <a:endParaRPr lang="en-US" dirty="0"/>
        </a:p>
      </dgm:t>
    </dgm:pt>
    <dgm:pt modelId="{CAA69C34-2FD2-4B25-97BC-66498F6067AC}" type="parTrans" cxnId="{81ECDA02-3092-4E9C-8E5F-C194F06F7675}">
      <dgm:prSet/>
      <dgm:spPr/>
      <dgm:t>
        <a:bodyPr/>
        <a:lstStyle/>
        <a:p>
          <a:endParaRPr lang="en-US"/>
        </a:p>
      </dgm:t>
    </dgm:pt>
    <dgm:pt modelId="{EB64C613-6257-42B5-9924-CBB1CEE6E660}" type="sibTrans" cxnId="{81ECDA02-3092-4E9C-8E5F-C194F06F7675}">
      <dgm:prSet/>
      <dgm:spPr/>
      <dgm:t>
        <a:bodyPr/>
        <a:lstStyle/>
        <a:p>
          <a:endParaRPr lang="en-US"/>
        </a:p>
      </dgm:t>
    </dgm:pt>
    <dgm:pt modelId="{80DF1FFC-48E1-42A7-8A49-01FADCFE4802}">
      <dgm:prSet/>
      <dgm:spPr/>
      <dgm:t>
        <a:bodyPr/>
        <a:lstStyle/>
        <a:p>
          <a:r>
            <a:rPr lang="en-US" dirty="0" smtClean="0"/>
            <a:t>Ballot/Voting</a:t>
          </a:r>
          <a:endParaRPr lang="en-US" dirty="0"/>
        </a:p>
      </dgm:t>
    </dgm:pt>
    <dgm:pt modelId="{C0325AB5-FDBC-4C35-8D0C-70D7E8452CE6}" type="parTrans" cxnId="{C93F695D-79E6-4059-BD73-3D263B9814F6}">
      <dgm:prSet/>
      <dgm:spPr/>
      <dgm:t>
        <a:bodyPr/>
        <a:lstStyle/>
        <a:p>
          <a:endParaRPr lang="en-US"/>
        </a:p>
      </dgm:t>
    </dgm:pt>
    <dgm:pt modelId="{88D963AD-5A4F-47D1-AE10-0630BEB85686}" type="sibTrans" cxnId="{C93F695D-79E6-4059-BD73-3D263B9814F6}">
      <dgm:prSet/>
      <dgm:spPr/>
      <dgm:t>
        <a:bodyPr/>
        <a:lstStyle/>
        <a:p>
          <a:endParaRPr lang="en-US"/>
        </a:p>
      </dgm:t>
    </dgm:pt>
    <dgm:pt modelId="{7B24619D-179B-4536-8438-480C9FDB88A9}">
      <dgm:prSet/>
      <dgm:spPr/>
      <dgm:t>
        <a:bodyPr/>
        <a:lstStyle/>
        <a:p>
          <a:r>
            <a:rPr lang="en-US" dirty="0" smtClean="0"/>
            <a:t>Negatives, comments</a:t>
          </a:r>
          <a:endParaRPr lang="en-US" dirty="0"/>
        </a:p>
      </dgm:t>
    </dgm:pt>
    <dgm:pt modelId="{AF1C8BAA-BE16-4BD3-8059-B8E86FBD91D6}" type="parTrans" cxnId="{4814CDFD-807B-4675-BEB5-2B67A80D33A9}">
      <dgm:prSet/>
      <dgm:spPr/>
      <dgm:t>
        <a:bodyPr/>
        <a:lstStyle/>
        <a:p>
          <a:endParaRPr lang="en-US"/>
        </a:p>
      </dgm:t>
    </dgm:pt>
    <dgm:pt modelId="{B3DA2A3C-7ABE-48D9-890F-E6C1377D5F58}" type="sibTrans" cxnId="{4814CDFD-807B-4675-BEB5-2B67A80D33A9}">
      <dgm:prSet/>
      <dgm:spPr/>
      <dgm:t>
        <a:bodyPr/>
        <a:lstStyle/>
        <a:p>
          <a:endParaRPr lang="en-US"/>
        </a:p>
      </dgm:t>
    </dgm:pt>
    <dgm:pt modelId="{391C0F6F-8235-4922-AF58-F01DDD6F80F5}">
      <dgm:prSet/>
      <dgm:spPr/>
      <dgm:t>
        <a:bodyPr/>
        <a:lstStyle/>
        <a:p>
          <a:r>
            <a:rPr lang="en-US" dirty="0" smtClean="0"/>
            <a:t>Publication</a:t>
          </a:r>
          <a:endParaRPr lang="en-US" dirty="0"/>
        </a:p>
      </dgm:t>
    </dgm:pt>
    <dgm:pt modelId="{895BA444-1014-4ACE-B9B4-FB401F48466D}" type="parTrans" cxnId="{F84C768A-BBBC-4FC8-A2B9-FA80AED8DCB2}">
      <dgm:prSet/>
      <dgm:spPr/>
      <dgm:t>
        <a:bodyPr/>
        <a:lstStyle/>
        <a:p>
          <a:endParaRPr lang="en-US"/>
        </a:p>
      </dgm:t>
    </dgm:pt>
    <dgm:pt modelId="{05C0ABF5-C30C-4CF7-82FD-B882C1F9729A}" type="sibTrans" cxnId="{F84C768A-BBBC-4FC8-A2B9-FA80AED8DCB2}">
      <dgm:prSet/>
      <dgm:spPr/>
      <dgm:t>
        <a:bodyPr/>
        <a:lstStyle/>
        <a:p>
          <a:endParaRPr lang="en-US"/>
        </a:p>
      </dgm:t>
    </dgm:pt>
    <dgm:pt modelId="{919DB2A5-5862-41EB-B90E-AFAE15FA0DDF}" type="pres">
      <dgm:prSet presAssocID="{C8398A7E-A9B2-4B94-96FC-D7C37CD6C53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21CF00D-8538-4E87-96E3-68B6A7D770A7}" type="pres">
      <dgm:prSet presAssocID="{49C6D155-03DE-456D-8BFC-49ED9D14C72B}" presName="horFlow" presStyleCnt="0"/>
      <dgm:spPr/>
    </dgm:pt>
    <dgm:pt modelId="{A4885D39-C935-4322-B6F1-F82CE411B050}" type="pres">
      <dgm:prSet presAssocID="{49C6D155-03DE-456D-8BFC-49ED9D14C72B}" presName="bigChev" presStyleLbl="node1" presStyleIdx="0" presStyleCnt="4"/>
      <dgm:spPr/>
      <dgm:t>
        <a:bodyPr/>
        <a:lstStyle/>
        <a:p>
          <a:endParaRPr lang="en-US"/>
        </a:p>
      </dgm:t>
    </dgm:pt>
    <dgm:pt modelId="{9BEDD0E0-F386-426D-818F-6B35E1BEB322}" type="pres">
      <dgm:prSet presAssocID="{0F899118-E681-4515-81CD-1991F4434449}" presName="parTrans" presStyleCnt="0"/>
      <dgm:spPr/>
    </dgm:pt>
    <dgm:pt modelId="{958F8D6B-7CFC-49DF-AB31-78600BB6AAE1}" type="pres">
      <dgm:prSet presAssocID="{AFFC5F1C-15BF-41AC-A50A-77C9B496E24C}" presName="node" presStyleLbl="alignAccFollow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CB53F4-6B47-459A-A248-EF92D4A1391B}" type="pres">
      <dgm:prSet presAssocID="{756DAADD-E89C-426C-BBA1-EFCC62BD6F79}" presName="sibTrans" presStyleCnt="0"/>
      <dgm:spPr/>
    </dgm:pt>
    <dgm:pt modelId="{A7179C28-B285-4B64-A501-F5FD194AD9EC}" type="pres">
      <dgm:prSet presAssocID="{EF3DBDF3-0958-4CB0-AD59-B9D9BAD3948A}" presName="node" presStyleLbl="alignAccFollow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185C99-D09F-4D36-B145-9EDF58013A2D}" type="pres">
      <dgm:prSet presAssocID="{8C6B56F3-E6F3-4F95-A3C5-A90066C58E46}" presName="sibTrans" presStyleCnt="0"/>
      <dgm:spPr/>
    </dgm:pt>
    <dgm:pt modelId="{1376BDBB-2849-48CD-BEAE-CEC065D25796}" type="pres">
      <dgm:prSet presAssocID="{DB042CC1-16F0-4C96-AD00-CE103DB51682}" presName="node" presStyleLbl="alignAccFollow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1DE1E9-9DC0-4C33-91B1-5250A7537317}" type="pres">
      <dgm:prSet presAssocID="{49C6D155-03DE-456D-8BFC-49ED9D14C72B}" presName="vSp" presStyleCnt="0"/>
      <dgm:spPr/>
    </dgm:pt>
    <dgm:pt modelId="{1DC41A0F-2719-4D6F-A990-88927617C0C0}" type="pres">
      <dgm:prSet presAssocID="{72CC4C8B-02A6-45D4-AD99-B3EC7486A1D6}" presName="horFlow" presStyleCnt="0"/>
      <dgm:spPr/>
    </dgm:pt>
    <dgm:pt modelId="{0F33BD90-3BB5-4CF4-8A4D-AC1BC6D48943}" type="pres">
      <dgm:prSet presAssocID="{72CC4C8B-02A6-45D4-AD99-B3EC7486A1D6}" presName="bigChev" presStyleLbl="node1" presStyleIdx="1" presStyleCnt="4"/>
      <dgm:spPr/>
      <dgm:t>
        <a:bodyPr/>
        <a:lstStyle/>
        <a:p>
          <a:endParaRPr lang="en-US"/>
        </a:p>
      </dgm:t>
    </dgm:pt>
    <dgm:pt modelId="{F9B6804E-BE36-454A-AA0A-1136AC160D63}" type="pres">
      <dgm:prSet presAssocID="{FDAB2206-E678-4009-8C99-84A3D2CE87EF}" presName="parTrans" presStyleCnt="0"/>
      <dgm:spPr/>
    </dgm:pt>
    <dgm:pt modelId="{830047E0-5F83-4B70-9BDE-1C44A18F5F5B}" type="pres">
      <dgm:prSet presAssocID="{88A87E11-669F-4329-864F-8D697A034A0A}" presName="node" presStyleLbl="alignAccFollow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A13F3C-1883-478B-90AA-DE122DCDCA43}" type="pres">
      <dgm:prSet presAssocID="{8F09548F-F1EA-40F4-BA83-1DBACFE0EB32}" presName="sibTrans" presStyleCnt="0"/>
      <dgm:spPr/>
    </dgm:pt>
    <dgm:pt modelId="{9A6ACB59-7112-4EB8-9444-C375AC7854AD}" type="pres">
      <dgm:prSet presAssocID="{22489FFE-D77D-4F45-91E9-4264E4359EB4}" presName="node" presStyleLbl="alignAccFollow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BD79C-B199-482E-A3CE-52E1A0B10224}" type="pres">
      <dgm:prSet presAssocID="{B03F2FE3-BD88-418C-822B-F3F0AC24FD42}" presName="sibTrans" presStyleCnt="0"/>
      <dgm:spPr/>
    </dgm:pt>
    <dgm:pt modelId="{4230F414-7992-431D-80D9-0F77D4BF1033}" type="pres">
      <dgm:prSet presAssocID="{606C2BF3-FED8-455A-9B7E-D2034E3033A5}" presName="node" presStyleLbl="alignAccFollow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CBF690-5CCE-4675-9881-7C392C4BF54B}" type="pres">
      <dgm:prSet presAssocID="{72CC4C8B-02A6-45D4-AD99-B3EC7486A1D6}" presName="vSp" presStyleCnt="0"/>
      <dgm:spPr/>
    </dgm:pt>
    <dgm:pt modelId="{0CFA7F24-BAB2-4AEF-ABF2-489F5AE9F474}" type="pres">
      <dgm:prSet presAssocID="{E0C72302-244C-4609-B277-A86FECD2F519}" presName="horFlow" presStyleCnt="0"/>
      <dgm:spPr/>
    </dgm:pt>
    <dgm:pt modelId="{445393E5-1DDE-46BE-A4DE-68E5B305F534}" type="pres">
      <dgm:prSet presAssocID="{E0C72302-244C-4609-B277-A86FECD2F519}" presName="bigChev" presStyleLbl="node1" presStyleIdx="2" presStyleCnt="4"/>
      <dgm:spPr/>
      <dgm:t>
        <a:bodyPr/>
        <a:lstStyle/>
        <a:p>
          <a:endParaRPr lang="en-US"/>
        </a:p>
      </dgm:t>
    </dgm:pt>
    <dgm:pt modelId="{408B9766-FCD8-43D7-B336-7EADF6C5B17C}" type="pres">
      <dgm:prSet presAssocID="{7E09D20C-88E7-408A-A0F5-D637E872AD9D}" presName="parTrans" presStyleCnt="0"/>
      <dgm:spPr/>
    </dgm:pt>
    <dgm:pt modelId="{ECE4A2AB-70AE-42BD-A44A-A6980CB7C6C0}" type="pres">
      <dgm:prSet presAssocID="{B03C7BAF-F0F7-4107-A732-F79BB7F1BAC7}" presName="node" presStyleLbl="alignAccFollow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8F416A-0BE4-4C9F-811E-B5EA5ED8A669}" type="pres">
      <dgm:prSet presAssocID="{AEFAB296-1CDA-45CF-AD76-98400CD009AB}" presName="sibTrans" presStyleCnt="0"/>
      <dgm:spPr/>
    </dgm:pt>
    <dgm:pt modelId="{60706BDA-DD39-4A77-B7F8-0DA849F7E310}" type="pres">
      <dgm:prSet presAssocID="{02D45B8E-4189-46F6-822B-7DC5F622DF83}" presName="node" presStyleLbl="alignAccFollow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3DD3A7-2C19-49A3-819C-CF2372202F21}" type="pres">
      <dgm:prSet presAssocID="{BF3E8470-F5EB-431D-B861-F98F1FFC2E66}" presName="sibTrans" presStyleCnt="0"/>
      <dgm:spPr/>
    </dgm:pt>
    <dgm:pt modelId="{5DC96C5B-C37D-474C-86E8-957891DBEC0A}" type="pres">
      <dgm:prSet presAssocID="{A1DF1461-CBBF-42CA-83EB-899F018E7C21}" presName="node" presStyleLbl="alignAccFollow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C9C22E-F54F-48ED-94E5-8384A3A5E98B}" type="pres">
      <dgm:prSet presAssocID="{E0C72302-244C-4609-B277-A86FECD2F519}" presName="vSp" presStyleCnt="0"/>
      <dgm:spPr/>
    </dgm:pt>
    <dgm:pt modelId="{7A1A10BD-430D-4271-AF44-09DCFCAC1A88}" type="pres">
      <dgm:prSet presAssocID="{A31D5012-C747-49B8-895B-6234BACA4DE3}" presName="horFlow" presStyleCnt="0"/>
      <dgm:spPr/>
    </dgm:pt>
    <dgm:pt modelId="{1D70F837-3982-4EBE-AF32-A219442E8140}" type="pres">
      <dgm:prSet presAssocID="{A31D5012-C747-49B8-895B-6234BACA4DE3}" presName="bigChev" presStyleLbl="node1" presStyleIdx="3" presStyleCnt="4"/>
      <dgm:spPr/>
      <dgm:t>
        <a:bodyPr/>
        <a:lstStyle/>
        <a:p>
          <a:endParaRPr lang="en-US"/>
        </a:p>
      </dgm:t>
    </dgm:pt>
    <dgm:pt modelId="{38E5C729-8B4D-4DB4-A01A-EA653DABCB5F}" type="pres">
      <dgm:prSet presAssocID="{C0325AB5-FDBC-4C35-8D0C-70D7E8452CE6}" presName="parTrans" presStyleCnt="0"/>
      <dgm:spPr/>
    </dgm:pt>
    <dgm:pt modelId="{21691DD1-E6BE-4D73-B44A-5D3EA57CB8E4}" type="pres">
      <dgm:prSet presAssocID="{80DF1FFC-48E1-42A7-8A49-01FADCFE4802}" presName="node" presStyleLbl="alignAccFollow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DBE880-8BD2-4841-93C4-2FB6C09C1CAC}" type="pres">
      <dgm:prSet presAssocID="{88D963AD-5A4F-47D1-AE10-0630BEB85686}" presName="sibTrans" presStyleCnt="0"/>
      <dgm:spPr/>
    </dgm:pt>
    <dgm:pt modelId="{EB79D926-A5FC-4CDC-818F-DE3D7BA381D1}" type="pres">
      <dgm:prSet presAssocID="{7B24619D-179B-4536-8438-480C9FDB88A9}" presName="node" presStyleLbl="alignAccFollow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9766DF-905B-4FE1-9C61-1B4A49C39BFB}" type="pres">
      <dgm:prSet presAssocID="{B3DA2A3C-7ABE-48D9-890F-E6C1377D5F58}" presName="sibTrans" presStyleCnt="0"/>
      <dgm:spPr/>
    </dgm:pt>
    <dgm:pt modelId="{CC2959D5-567C-498B-B07D-70AC5DE39DC5}" type="pres">
      <dgm:prSet presAssocID="{391C0F6F-8235-4922-AF58-F01DDD6F80F5}" presName="node" presStyleLbl="alignAccFollow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951D29-F207-4000-906C-0A1207B77B0E}" type="presOf" srcId="{E0C72302-244C-4609-B277-A86FECD2F519}" destId="{445393E5-1DDE-46BE-A4DE-68E5B305F534}" srcOrd="0" destOrd="0" presId="urn:microsoft.com/office/officeart/2005/8/layout/lProcess3"/>
    <dgm:cxn modelId="{BBBB7A98-E71D-46F8-B6B4-0B7BBAA5327B}" srcId="{C8398A7E-A9B2-4B94-96FC-D7C37CD6C53F}" destId="{49C6D155-03DE-456D-8BFC-49ED9D14C72B}" srcOrd="0" destOrd="0" parTransId="{521BB755-0E4E-4491-A487-7EA520B602FC}" sibTransId="{B133FE11-124C-4DD7-A930-DF1C9189B2BE}"/>
    <dgm:cxn modelId="{420489EE-6146-4366-B26E-02CEAE30DE57}" type="presOf" srcId="{7B24619D-179B-4536-8438-480C9FDB88A9}" destId="{EB79D926-A5FC-4CDC-818F-DE3D7BA381D1}" srcOrd="0" destOrd="0" presId="urn:microsoft.com/office/officeart/2005/8/layout/lProcess3"/>
    <dgm:cxn modelId="{1ED32837-6A04-4DA2-A44B-ABA2D8890C4F}" srcId="{72CC4C8B-02A6-45D4-AD99-B3EC7486A1D6}" destId="{22489FFE-D77D-4F45-91E9-4264E4359EB4}" srcOrd="1" destOrd="0" parTransId="{3C782FB3-9EF7-4D1A-8A7F-E0D326B45F68}" sibTransId="{B03F2FE3-BD88-418C-822B-F3F0AC24FD42}"/>
    <dgm:cxn modelId="{8876F476-A2C9-4BB9-872B-25C600386EBB}" type="presOf" srcId="{B03C7BAF-F0F7-4107-A732-F79BB7F1BAC7}" destId="{ECE4A2AB-70AE-42BD-A44A-A6980CB7C6C0}" srcOrd="0" destOrd="0" presId="urn:microsoft.com/office/officeart/2005/8/layout/lProcess3"/>
    <dgm:cxn modelId="{4814CDFD-807B-4675-BEB5-2B67A80D33A9}" srcId="{A31D5012-C747-49B8-895B-6234BACA4DE3}" destId="{7B24619D-179B-4536-8438-480C9FDB88A9}" srcOrd="1" destOrd="0" parTransId="{AF1C8BAA-BE16-4BD3-8059-B8E86FBD91D6}" sibTransId="{B3DA2A3C-7ABE-48D9-890F-E6C1377D5F58}"/>
    <dgm:cxn modelId="{491A3478-7C71-45EC-95FC-165DFE2F65A0}" type="presOf" srcId="{A1DF1461-CBBF-42CA-83EB-899F018E7C21}" destId="{5DC96C5B-C37D-474C-86E8-957891DBEC0A}" srcOrd="0" destOrd="0" presId="urn:microsoft.com/office/officeart/2005/8/layout/lProcess3"/>
    <dgm:cxn modelId="{E8A01EF6-0E5E-4855-9338-4187154C15B4}" srcId="{49C6D155-03DE-456D-8BFC-49ED9D14C72B}" destId="{AFFC5F1C-15BF-41AC-A50A-77C9B496E24C}" srcOrd="0" destOrd="0" parTransId="{0F899118-E681-4515-81CD-1991F4434449}" sibTransId="{756DAADD-E89C-426C-BBA1-EFCC62BD6F79}"/>
    <dgm:cxn modelId="{81C71E52-76C5-4A26-B03F-634CDAF662BD}" type="presOf" srcId="{72CC4C8B-02A6-45D4-AD99-B3EC7486A1D6}" destId="{0F33BD90-3BB5-4CF4-8A4D-AC1BC6D48943}" srcOrd="0" destOrd="0" presId="urn:microsoft.com/office/officeart/2005/8/layout/lProcess3"/>
    <dgm:cxn modelId="{32AFB043-BA22-41BE-8BD5-BB8640C924E7}" type="presOf" srcId="{22489FFE-D77D-4F45-91E9-4264E4359EB4}" destId="{9A6ACB59-7112-4EB8-9444-C375AC7854AD}" srcOrd="0" destOrd="0" presId="urn:microsoft.com/office/officeart/2005/8/layout/lProcess3"/>
    <dgm:cxn modelId="{2C6B015A-8DF8-4A76-B9F7-63421EED9B1A}" type="presOf" srcId="{DB042CC1-16F0-4C96-AD00-CE103DB51682}" destId="{1376BDBB-2849-48CD-BEAE-CEC065D25796}" srcOrd="0" destOrd="0" presId="urn:microsoft.com/office/officeart/2005/8/layout/lProcess3"/>
    <dgm:cxn modelId="{81ECDA02-3092-4E9C-8E5F-C194F06F7675}" srcId="{72CC4C8B-02A6-45D4-AD99-B3EC7486A1D6}" destId="{606C2BF3-FED8-455A-9B7E-D2034E3033A5}" srcOrd="2" destOrd="0" parTransId="{CAA69C34-2FD2-4B25-97BC-66498F6067AC}" sibTransId="{EB64C613-6257-42B5-9924-CBB1CEE6E660}"/>
    <dgm:cxn modelId="{2808630F-028D-4C01-80B2-C27082C91ACE}" type="presOf" srcId="{80DF1FFC-48E1-42A7-8A49-01FADCFE4802}" destId="{21691DD1-E6BE-4D73-B44A-5D3EA57CB8E4}" srcOrd="0" destOrd="0" presId="urn:microsoft.com/office/officeart/2005/8/layout/lProcess3"/>
    <dgm:cxn modelId="{C93F695D-79E6-4059-BD73-3D263B9814F6}" srcId="{A31D5012-C747-49B8-895B-6234BACA4DE3}" destId="{80DF1FFC-48E1-42A7-8A49-01FADCFE4802}" srcOrd="0" destOrd="0" parTransId="{C0325AB5-FDBC-4C35-8D0C-70D7E8452CE6}" sibTransId="{88D963AD-5A4F-47D1-AE10-0630BEB85686}"/>
    <dgm:cxn modelId="{A5E8693F-9EE5-4CE2-AEC8-ACD047B6F72D}" srcId="{E0C72302-244C-4609-B277-A86FECD2F519}" destId="{A1DF1461-CBBF-42CA-83EB-899F018E7C21}" srcOrd="2" destOrd="0" parTransId="{694E559A-5DE1-4A57-9DEA-B65A9A3B1EED}" sibTransId="{AE4AA4DB-2CAD-447D-B422-0D9197AD6475}"/>
    <dgm:cxn modelId="{825224D4-4DB0-456A-B681-BD46FFE3CADE}" type="presOf" srcId="{AFFC5F1C-15BF-41AC-A50A-77C9B496E24C}" destId="{958F8D6B-7CFC-49DF-AB31-78600BB6AAE1}" srcOrd="0" destOrd="0" presId="urn:microsoft.com/office/officeart/2005/8/layout/lProcess3"/>
    <dgm:cxn modelId="{DFC80B86-F806-4D89-93BB-D77ACEAC5665}" srcId="{C8398A7E-A9B2-4B94-96FC-D7C37CD6C53F}" destId="{A31D5012-C747-49B8-895B-6234BACA4DE3}" srcOrd="3" destOrd="0" parTransId="{C5FF8BD9-A8DB-4739-963E-8380C2FA2FC5}" sibTransId="{E11CA78B-6C6F-429D-ADD4-BB8A24C6E303}"/>
    <dgm:cxn modelId="{722DD5E3-F3A5-4551-8D08-A69413BE9091}" type="presOf" srcId="{A31D5012-C747-49B8-895B-6234BACA4DE3}" destId="{1D70F837-3982-4EBE-AF32-A219442E8140}" srcOrd="0" destOrd="0" presId="urn:microsoft.com/office/officeart/2005/8/layout/lProcess3"/>
    <dgm:cxn modelId="{23E4FC94-8470-4D2D-8168-F5E006980371}" type="presOf" srcId="{391C0F6F-8235-4922-AF58-F01DDD6F80F5}" destId="{CC2959D5-567C-498B-B07D-70AC5DE39DC5}" srcOrd="0" destOrd="0" presId="urn:microsoft.com/office/officeart/2005/8/layout/lProcess3"/>
    <dgm:cxn modelId="{F84C768A-BBBC-4FC8-A2B9-FA80AED8DCB2}" srcId="{A31D5012-C747-49B8-895B-6234BACA4DE3}" destId="{391C0F6F-8235-4922-AF58-F01DDD6F80F5}" srcOrd="2" destOrd="0" parTransId="{895BA444-1014-4ACE-B9B4-FB401F48466D}" sibTransId="{05C0ABF5-C30C-4CF7-82FD-B882C1F9729A}"/>
    <dgm:cxn modelId="{C05AF5B7-8FC6-4FFA-8938-3FCB45272203}" type="presOf" srcId="{02D45B8E-4189-46F6-822B-7DC5F622DF83}" destId="{60706BDA-DD39-4A77-B7F8-0DA849F7E310}" srcOrd="0" destOrd="0" presId="urn:microsoft.com/office/officeart/2005/8/layout/lProcess3"/>
    <dgm:cxn modelId="{6A39233B-D484-451A-80A0-2A40C8FFE465}" srcId="{E0C72302-244C-4609-B277-A86FECD2F519}" destId="{02D45B8E-4189-46F6-822B-7DC5F622DF83}" srcOrd="1" destOrd="0" parTransId="{5056B253-42CC-4598-979E-92F173C3E3F2}" sibTransId="{BF3E8470-F5EB-431D-B861-F98F1FFC2E66}"/>
    <dgm:cxn modelId="{02819543-17E2-4C44-B65E-F86E55786D2B}" srcId="{C8398A7E-A9B2-4B94-96FC-D7C37CD6C53F}" destId="{72CC4C8B-02A6-45D4-AD99-B3EC7486A1D6}" srcOrd="1" destOrd="0" parTransId="{67E5F841-A217-480B-B31B-C1F8AD6D9449}" sibTransId="{80F43AB4-EFCF-4A5A-8F77-3C89FE7A3AA1}"/>
    <dgm:cxn modelId="{20DE9863-8CA4-44ED-964D-9C5372C82D81}" srcId="{E0C72302-244C-4609-B277-A86FECD2F519}" destId="{B03C7BAF-F0F7-4107-A732-F79BB7F1BAC7}" srcOrd="0" destOrd="0" parTransId="{7E09D20C-88E7-408A-A0F5-D637E872AD9D}" sibTransId="{AEFAB296-1CDA-45CF-AD76-98400CD009AB}"/>
    <dgm:cxn modelId="{A03C9657-70FF-4416-8AFF-0B003EC21472}" srcId="{72CC4C8B-02A6-45D4-AD99-B3EC7486A1D6}" destId="{88A87E11-669F-4329-864F-8D697A034A0A}" srcOrd="0" destOrd="0" parTransId="{FDAB2206-E678-4009-8C99-84A3D2CE87EF}" sibTransId="{8F09548F-F1EA-40F4-BA83-1DBACFE0EB32}"/>
    <dgm:cxn modelId="{002CDEE4-51F3-4EC1-BE61-DB58D2B903D0}" type="presOf" srcId="{606C2BF3-FED8-455A-9B7E-D2034E3033A5}" destId="{4230F414-7992-431D-80D9-0F77D4BF1033}" srcOrd="0" destOrd="0" presId="urn:microsoft.com/office/officeart/2005/8/layout/lProcess3"/>
    <dgm:cxn modelId="{D91821C1-D793-4AA8-959E-DA80BAEDC779}" type="presOf" srcId="{88A87E11-669F-4329-864F-8D697A034A0A}" destId="{830047E0-5F83-4B70-9BDE-1C44A18F5F5B}" srcOrd="0" destOrd="0" presId="urn:microsoft.com/office/officeart/2005/8/layout/lProcess3"/>
    <dgm:cxn modelId="{D5FB0D07-57FD-4273-AFBB-D40969E08918}" srcId="{49C6D155-03DE-456D-8BFC-49ED9D14C72B}" destId="{DB042CC1-16F0-4C96-AD00-CE103DB51682}" srcOrd="2" destOrd="0" parTransId="{EB31262A-C131-4D4C-8252-B36CBFA7377C}" sibTransId="{88580DAB-E2AD-4888-B9FD-7B94BE0F59A9}"/>
    <dgm:cxn modelId="{AE9C556E-1903-4A61-8115-D08A22308E21}" type="presOf" srcId="{EF3DBDF3-0958-4CB0-AD59-B9D9BAD3948A}" destId="{A7179C28-B285-4B64-A501-F5FD194AD9EC}" srcOrd="0" destOrd="0" presId="urn:microsoft.com/office/officeart/2005/8/layout/lProcess3"/>
    <dgm:cxn modelId="{61105C03-30CB-4645-9D92-A51F3004EA92}" srcId="{C8398A7E-A9B2-4B94-96FC-D7C37CD6C53F}" destId="{E0C72302-244C-4609-B277-A86FECD2F519}" srcOrd="2" destOrd="0" parTransId="{5D099ED1-23E7-4F64-850D-1A3D29EF7A5A}" sibTransId="{96CF326B-69FC-454C-BBF9-F25B1666ED9A}"/>
    <dgm:cxn modelId="{BCB643BD-DA34-44B4-AAD1-615A1B802099}" type="presOf" srcId="{49C6D155-03DE-456D-8BFC-49ED9D14C72B}" destId="{A4885D39-C935-4322-B6F1-F82CE411B050}" srcOrd="0" destOrd="0" presId="urn:microsoft.com/office/officeart/2005/8/layout/lProcess3"/>
    <dgm:cxn modelId="{1635B6AD-8371-46BD-84A5-1AC466F2499D}" srcId="{49C6D155-03DE-456D-8BFC-49ED9D14C72B}" destId="{EF3DBDF3-0958-4CB0-AD59-B9D9BAD3948A}" srcOrd="1" destOrd="0" parTransId="{78A1BB9C-F7AD-42ED-A9F3-09D9E328852C}" sibTransId="{8C6B56F3-E6F3-4F95-A3C5-A90066C58E46}"/>
    <dgm:cxn modelId="{8C7FD56C-2F1B-40EC-86F1-08A3F6E6ABCA}" type="presOf" srcId="{C8398A7E-A9B2-4B94-96FC-D7C37CD6C53F}" destId="{919DB2A5-5862-41EB-B90E-AFAE15FA0DDF}" srcOrd="0" destOrd="0" presId="urn:microsoft.com/office/officeart/2005/8/layout/lProcess3"/>
    <dgm:cxn modelId="{BD5E8246-E3A4-420E-B958-FB02DA79C3BD}" type="presParOf" srcId="{919DB2A5-5862-41EB-B90E-AFAE15FA0DDF}" destId="{621CF00D-8538-4E87-96E3-68B6A7D770A7}" srcOrd="0" destOrd="0" presId="urn:microsoft.com/office/officeart/2005/8/layout/lProcess3"/>
    <dgm:cxn modelId="{E6FFF05C-3E73-4326-8621-732A095CF692}" type="presParOf" srcId="{621CF00D-8538-4E87-96E3-68B6A7D770A7}" destId="{A4885D39-C935-4322-B6F1-F82CE411B050}" srcOrd="0" destOrd="0" presId="urn:microsoft.com/office/officeart/2005/8/layout/lProcess3"/>
    <dgm:cxn modelId="{210FF135-9943-4374-869F-1F27AF8213A9}" type="presParOf" srcId="{621CF00D-8538-4E87-96E3-68B6A7D770A7}" destId="{9BEDD0E0-F386-426D-818F-6B35E1BEB322}" srcOrd="1" destOrd="0" presId="urn:microsoft.com/office/officeart/2005/8/layout/lProcess3"/>
    <dgm:cxn modelId="{A547E536-3E43-4E75-8847-03A7FE3B5920}" type="presParOf" srcId="{621CF00D-8538-4E87-96E3-68B6A7D770A7}" destId="{958F8D6B-7CFC-49DF-AB31-78600BB6AAE1}" srcOrd="2" destOrd="0" presId="urn:microsoft.com/office/officeart/2005/8/layout/lProcess3"/>
    <dgm:cxn modelId="{4E3C1262-77D8-4B2F-8952-836F0ACF9025}" type="presParOf" srcId="{621CF00D-8538-4E87-96E3-68B6A7D770A7}" destId="{4DCB53F4-6B47-459A-A248-EF92D4A1391B}" srcOrd="3" destOrd="0" presId="urn:microsoft.com/office/officeart/2005/8/layout/lProcess3"/>
    <dgm:cxn modelId="{1C7BFEFC-51EA-4F9E-9024-8D1728EC7635}" type="presParOf" srcId="{621CF00D-8538-4E87-96E3-68B6A7D770A7}" destId="{A7179C28-B285-4B64-A501-F5FD194AD9EC}" srcOrd="4" destOrd="0" presId="urn:microsoft.com/office/officeart/2005/8/layout/lProcess3"/>
    <dgm:cxn modelId="{2B2506D3-1728-4CE2-8AC5-A3C9EBEE6640}" type="presParOf" srcId="{621CF00D-8538-4E87-96E3-68B6A7D770A7}" destId="{3A185C99-D09F-4D36-B145-9EDF58013A2D}" srcOrd="5" destOrd="0" presId="urn:microsoft.com/office/officeart/2005/8/layout/lProcess3"/>
    <dgm:cxn modelId="{4C5DAEF0-D322-4445-9B54-E5951AC42BF3}" type="presParOf" srcId="{621CF00D-8538-4E87-96E3-68B6A7D770A7}" destId="{1376BDBB-2849-48CD-BEAE-CEC065D25796}" srcOrd="6" destOrd="0" presId="urn:microsoft.com/office/officeart/2005/8/layout/lProcess3"/>
    <dgm:cxn modelId="{95C34A42-CCFE-4AE0-A7E7-37F2EF77D44B}" type="presParOf" srcId="{919DB2A5-5862-41EB-B90E-AFAE15FA0DDF}" destId="{9B1DE1E9-9DC0-4C33-91B1-5250A7537317}" srcOrd="1" destOrd="0" presId="urn:microsoft.com/office/officeart/2005/8/layout/lProcess3"/>
    <dgm:cxn modelId="{6203CA9D-436B-4933-9EB7-B0867D0FFAC1}" type="presParOf" srcId="{919DB2A5-5862-41EB-B90E-AFAE15FA0DDF}" destId="{1DC41A0F-2719-4D6F-A990-88927617C0C0}" srcOrd="2" destOrd="0" presId="urn:microsoft.com/office/officeart/2005/8/layout/lProcess3"/>
    <dgm:cxn modelId="{636CA99F-D950-4ED1-9944-31190F51702B}" type="presParOf" srcId="{1DC41A0F-2719-4D6F-A990-88927617C0C0}" destId="{0F33BD90-3BB5-4CF4-8A4D-AC1BC6D48943}" srcOrd="0" destOrd="0" presId="urn:microsoft.com/office/officeart/2005/8/layout/lProcess3"/>
    <dgm:cxn modelId="{F1B8E546-F252-4E9D-BC5B-9EC8970FA3EF}" type="presParOf" srcId="{1DC41A0F-2719-4D6F-A990-88927617C0C0}" destId="{F9B6804E-BE36-454A-AA0A-1136AC160D63}" srcOrd="1" destOrd="0" presId="urn:microsoft.com/office/officeart/2005/8/layout/lProcess3"/>
    <dgm:cxn modelId="{41619979-99B8-41AB-8635-48383B6C2C1B}" type="presParOf" srcId="{1DC41A0F-2719-4D6F-A990-88927617C0C0}" destId="{830047E0-5F83-4B70-9BDE-1C44A18F5F5B}" srcOrd="2" destOrd="0" presId="urn:microsoft.com/office/officeart/2005/8/layout/lProcess3"/>
    <dgm:cxn modelId="{98AEA650-4059-44F5-B0CB-1E1E85809258}" type="presParOf" srcId="{1DC41A0F-2719-4D6F-A990-88927617C0C0}" destId="{DEA13F3C-1883-478B-90AA-DE122DCDCA43}" srcOrd="3" destOrd="0" presId="urn:microsoft.com/office/officeart/2005/8/layout/lProcess3"/>
    <dgm:cxn modelId="{28F65853-5F55-4866-9DBF-69511D7233C0}" type="presParOf" srcId="{1DC41A0F-2719-4D6F-A990-88927617C0C0}" destId="{9A6ACB59-7112-4EB8-9444-C375AC7854AD}" srcOrd="4" destOrd="0" presId="urn:microsoft.com/office/officeart/2005/8/layout/lProcess3"/>
    <dgm:cxn modelId="{02EDB022-6AE1-4B99-8105-DBA007DA0D2F}" type="presParOf" srcId="{1DC41A0F-2719-4D6F-A990-88927617C0C0}" destId="{654BD79C-B199-482E-A3CE-52E1A0B10224}" srcOrd="5" destOrd="0" presId="urn:microsoft.com/office/officeart/2005/8/layout/lProcess3"/>
    <dgm:cxn modelId="{6F7F8820-0DF7-4CCD-80CF-071D359F83F7}" type="presParOf" srcId="{1DC41A0F-2719-4D6F-A990-88927617C0C0}" destId="{4230F414-7992-431D-80D9-0F77D4BF1033}" srcOrd="6" destOrd="0" presId="urn:microsoft.com/office/officeart/2005/8/layout/lProcess3"/>
    <dgm:cxn modelId="{96DEC8B4-E04A-4AE7-8238-321F674EE162}" type="presParOf" srcId="{919DB2A5-5862-41EB-B90E-AFAE15FA0DDF}" destId="{8CCBF690-5CCE-4675-9881-7C392C4BF54B}" srcOrd="3" destOrd="0" presId="urn:microsoft.com/office/officeart/2005/8/layout/lProcess3"/>
    <dgm:cxn modelId="{0643611A-6D75-4400-8C7F-0D42539F05E2}" type="presParOf" srcId="{919DB2A5-5862-41EB-B90E-AFAE15FA0DDF}" destId="{0CFA7F24-BAB2-4AEF-ABF2-489F5AE9F474}" srcOrd="4" destOrd="0" presId="urn:microsoft.com/office/officeart/2005/8/layout/lProcess3"/>
    <dgm:cxn modelId="{665F3666-3CED-48B4-B52F-9F884EB6AE6A}" type="presParOf" srcId="{0CFA7F24-BAB2-4AEF-ABF2-489F5AE9F474}" destId="{445393E5-1DDE-46BE-A4DE-68E5B305F534}" srcOrd="0" destOrd="0" presId="urn:microsoft.com/office/officeart/2005/8/layout/lProcess3"/>
    <dgm:cxn modelId="{BA540307-C3EB-4582-9723-22E5617AFF28}" type="presParOf" srcId="{0CFA7F24-BAB2-4AEF-ABF2-489F5AE9F474}" destId="{408B9766-FCD8-43D7-B336-7EADF6C5B17C}" srcOrd="1" destOrd="0" presId="urn:microsoft.com/office/officeart/2005/8/layout/lProcess3"/>
    <dgm:cxn modelId="{3F28F68A-002E-4459-A499-970CC2FDC865}" type="presParOf" srcId="{0CFA7F24-BAB2-4AEF-ABF2-489F5AE9F474}" destId="{ECE4A2AB-70AE-42BD-A44A-A6980CB7C6C0}" srcOrd="2" destOrd="0" presId="urn:microsoft.com/office/officeart/2005/8/layout/lProcess3"/>
    <dgm:cxn modelId="{4554F13F-CEF6-48C8-8EB2-888344F4DA51}" type="presParOf" srcId="{0CFA7F24-BAB2-4AEF-ABF2-489F5AE9F474}" destId="{1C8F416A-0BE4-4C9F-811E-B5EA5ED8A669}" srcOrd="3" destOrd="0" presId="urn:microsoft.com/office/officeart/2005/8/layout/lProcess3"/>
    <dgm:cxn modelId="{DD340AC2-BEEE-4223-B23D-D65BD7BA72BA}" type="presParOf" srcId="{0CFA7F24-BAB2-4AEF-ABF2-489F5AE9F474}" destId="{60706BDA-DD39-4A77-B7F8-0DA849F7E310}" srcOrd="4" destOrd="0" presId="urn:microsoft.com/office/officeart/2005/8/layout/lProcess3"/>
    <dgm:cxn modelId="{A5598B18-AF35-4537-8195-EEBCF263DE3D}" type="presParOf" srcId="{0CFA7F24-BAB2-4AEF-ABF2-489F5AE9F474}" destId="{EE3DD3A7-2C19-49A3-819C-CF2372202F21}" srcOrd="5" destOrd="0" presId="urn:microsoft.com/office/officeart/2005/8/layout/lProcess3"/>
    <dgm:cxn modelId="{55972208-B1B8-4FC4-AE11-6BB717D377E1}" type="presParOf" srcId="{0CFA7F24-BAB2-4AEF-ABF2-489F5AE9F474}" destId="{5DC96C5B-C37D-474C-86E8-957891DBEC0A}" srcOrd="6" destOrd="0" presId="urn:microsoft.com/office/officeart/2005/8/layout/lProcess3"/>
    <dgm:cxn modelId="{EB897849-ACB2-4B8E-AA76-B9BD8F7DEAE5}" type="presParOf" srcId="{919DB2A5-5862-41EB-B90E-AFAE15FA0DDF}" destId="{4DC9C22E-F54F-48ED-94E5-8384A3A5E98B}" srcOrd="5" destOrd="0" presId="urn:microsoft.com/office/officeart/2005/8/layout/lProcess3"/>
    <dgm:cxn modelId="{B908253C-7761-421C-B1F7-D73C30CB3709}" type="presParOf" srcId="{919DB2A5-5862-41EB-B90E-AFAE15FA0DDF}" destId="{7A1A10BD-430D-4271-AF44-09DCFCAC1A88}" srcOrd="6" destOrd="0" presId="urn:microsoft.com/office/officeart/2005/8/layout/lProcess3"/>
    <dgm:cxn modelId="{10B9B75E-7DC9-4B46-BBC4-4A0000B98C1E}" type="presParOf" srcId="{7A1A10BD-430D-4271-AF44-09DCFCAC1A88}" destId="{1D70F837-3982-4EBE-AF32-A219442E8140}" srcOrd="0" destOrd="0" presId="urn:microsoft.com/office/officeart/2005/8/layout/lProcess3"/>
    <dgm:cxn modelId="{F181E429-38AB-41F6-8C90-4A12D38C3D62}" type="presParOf" srcId="{7A1A10BD-430D-4271-AF44-09DCFCAC1A88}" destId="{38E5C729-8B4D-4DB4-A01A-EA653DABCB5F}" srcOrd="1" destOrd="0" presId="urn:microsoft.com/office/officeart/2005/8/layout/lProcess3"/>
    <dgm:cxn modelId="{5C4C3919-4A9E-4DDD-836C-7A9A10115F7F}" type="presParOf" srcId="{7A1A10BD-430D-4271-AF44-09DCFCAC1A88}" destId="{21691DD1-E6BE-4D73-B44A-5D3EA57CB8E4}" srcOrd="2" destOrd="0" presId="urn:microsoft.com/office/officeart/2005/8/layout/lProcess3"/>
    <dgm:cxn modelId="{ACA909F8-E3DA-4DDA-993F-3DEDC8A807B1}" type="presParOf" srcId="{7A1A10BD-430D-4271-AF44-09DCFCAC1A88}" destId="{E3DBE880-8BD2-4841-93C4-2FB6C09C1CAC}" srcOrd="3" destOrd="0" presId="urn:microsoft.com/office/officeart/2005/8/layout/lProcess3"/>
    <dgm:cxn modelId="{B77B05F8-8D6F-4F7C-A2C5-583141BB9F7B}" type="presParOf" srcId="{7A1A10BD-430D-4271-AF44-09DCFCAC1A88}" destId="{EB79D926-A5FC-4CDC-818F-DE3D7BA381D1}" srcOrd="4" destOrd="0" presId="urn:microsoft.com/office/officeart/2005/8/layout/lProcess3"/>
    <dgm:cxn modelId="{4410A482-F38C-479B-A625-53065C3CE6EF}" type="presParOf" srcId="{7A1A10BD-430D-4271-AF44-09DCFCAC1A88}" destId="{0C9766DF-905B-4FE1-9C61-1B4A49C39BFB}" srcOrd="5" destOrd="0" presId="urn:microsoft.com/office/officeart/2005/8/layout/lProcess3"/>
    <dgm:cxn modelId="{1A5EFC2F-85E7-4F91-AEAD-A6E29C4E10EA}" type="presParOf" srcId="{7A1A10BD-430D-4271-AF44-09DCFCAC1A88}" destId="{CC2959D5-567C-498B-B07D-70AC5DE39DC5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17C42E-C745-4651-953C-AE54B11A51A6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CE9D9949-0823-4189-9469-12EEE20FDBB5}">
      <dgm:prSet phldrT="[Text]"/>
      <dgm:spPr>
        <a:solidFill>
          <a:srgbClr val="E325BF"/>
        </a:solidFill>
      </dgm:spPr>
      <dgm:t>
        <a:bodyPr/>
        <a:lstStyle/>
        <a:p>
          <a:r>
            <a:rPr lang="en-US" dirty="0" smtClean="0"/>
            <a:t>Task Group</a:t>
          </a:r>
          <a:endParaRPr lang="en-US" dirty="0"/>
        </a:p>
      </dgm:t>
    </dgm:pt>
    <dgm:pt modelId="{E4096659-E283-4660-A44A-B632F163ABD1}" type="parTrans" cxnId="{91F0E436-8197-4CC9-9794-44D6B5929C98}">
      <dgm:prSet/>
      <dgm:spPr/>
      <dgm:t>
        <a:bodyPr/>
        <a:lstStyle/>
        <a:p>
          <a:endParaRPr lang="en-US"/>
        </a:p>
      </dgm:t>
    </dgm:pt>
    <dgm:pt modelId="{3A91E6B1-DFDF-47AD-8EE9-96BC9ABF3DC5}" type="sibTrans" cxnId="{91F0E436-8197-4CC9-9794-44D6B5929C98}">
      <dgm:prSet/>
      <dgm:spPr/>
      <dgm:t>
        <a:bodyPr/>
        <a:lstStyle/>
        <a:p>
          <a:endParaRPr lang="en-US"/>
        </a:p>
      </dgm:t>
    </dgm:pt>
    <dgm:pt modelId="{4E6C6A06-C650-4E8D-9A61-14F927284287}">
      <dgm:prSet phldrT="[Text]"/>
      <dgm:spPr/>
      <dgm:t>
        <a:bodyPr/>
        <a:lstStyle/>
        <a:p>
          <a:r>
            <a:rPr lang="en-US" dirty="0" smtClean="0"/>
            <a:t>Sub Committee</a:t>
          </a:r>
          <a:endParaRPr lang="en-US" dirty="0"/>
        </a:p>
      </dgm:t>
    </dgm:pt>
    <dgm:pt modelId="{BF467EAE-A53B-450E-AB12-B759F56A9896}" type="parTrans" cxnId="{15C57BD4-F95D-4F3C-87A6-EA24DF063597}">
      <dgm:prSet/>
      <dgm:spPr/>
      <dgm:t>
        <a:bodyPr/>
        <a:lstStyle/>
        <a:p>
          <a:endParaRPr lang="en-US"/>
        </a:p>
      </dgm:t>
    </dgm:pt>
    <dgm:pt modelId="{11B181E4-A1AA-439A-8316-8D66640DEE80}" type="sibTrans" cxnId="{15C57BD4-F95D-4F3C-87A6-EA24DF063597}">
      <dgm:prSet/>
      <dgm:spPr/>
      <dgm:t>
        <a:bodyPr/>
        <a:lstStyle/>
        <a:p>
          <a:endParaRPr lang="en-US"/>
        </a:p>
      </dgm:t>
    </dgm:pt>
    <dgm:pt modelId="{63B0973F-9C9C-48F7-A029-2818577B375E}">
      <dgm:prSet phldrT="[Text]"/>
      <dgm:spPr/>
      <dgm:t>
        <a:bodyPr/>
        <a:lstStyle/>
        <a:p>
          <a:r>
            <a:rPr lang="en-US" dirty="0" smtClean="0"/>
            <a:t>Main Committee</a:t>
          </a:r>
          <a:endParaRPr lang="en-US" dirty="0"/>
        </a:p>
      </dgm:t>
    </dgm:pt>
    <dgm:pt modelId="{47F0A75E-0BD5-4B71-92B7-EA743A1C0A63}" type="parTrans" cxnId="{37EB6BE0-C3E3-46BA-A9A0-72A76F8749E0}">
      <dgm:prSet/>
      <dgm:spPr/>
      <dgm:t>
        <a:bodyPr/>
        <a:lstStyle/>
        <a:p>
          <a:endParaRPr lang="en-US"/>
        </a:p>
      </dgm:t>
    </dgm:pt>
    <dgm:pt modelId="{91287061-74EB-418E-AC83-57F38B505ED8}" type="sibTrans" cxnId="{37EB6BE0-C3E3-46BA-A9A0-72A76F8749E0}">
      <dgm:prSet/>
      <dgm:spPr/>
      <dgm:t>
        <a:bodyPr/>
        <a:lstStyle/>
        <a:p>
          <a:endParaRPr lang="en-US"/>
        </a:p>
      </dgm:t>
    </dgm:pt>
    <dgm:pt modelId="{318B2C41-7C97-4F58-A4A4-7C00DE578F1C}">
      <dgm:prSet/>
      <dgm:spPr/>
      <dgm:t>
        <a:bodyPr/>
        <a:lstStyle/>
        <a:p>
          <a:r>
            <a:rPr lang="en-US" dirty="0" smtClean="0"/>
            <a:t>Work Item</a:t>
          </a:r>
          <a:endParaRPr lang="en-US" dirty="0"/>
        </a:p>
      </dgm:t>
    </dgm:pt>
    <dgm:pt modelId="{4A51AFB8-7D6E-4A20-A6B9-1252EEE98359}" type="parTrans" cxnId="{65673324-71EB-43E9-8E9A-123E388B62A3}">
      <dgm:prSet/>
      <dgm:spPr/>
      <dgm:t>
        <a:bodyPr/>
        <a:lstStyle/>
        <a:p>
          <a:endParaRPr lang="en-US"/>
        </a:p>
      </dgm:t>
    </dgm:pt>
    <dgm:pt modelId="{6A47B925-3A60-4091-9D66-9A8EC8FC9F9B}" type="sibTrans" cxnId="{65673324-71EB-43E9-8E9A-123E388B62A3}">
      <dgm:prSet/>
      <dgm:spPr/>
      <dgm:t>
        <a:bodyPr/>
        <a:lstStyle/>
        <a:p>
          <a:endParaRPr lang="en-US"/>
        </a:p>
      </dgm:t>
    </dgm:pt>
    <dgm:pt modelId="{3804C887-3915-40EB-BACD-AAD123DCCD90}" type="pres">
      <dgm:prSet presAssocID="{7517C42E-C745-4651-953C-AE54B11A51A6}" presName="Name0" presStyleCnt="0">
        <dgm:presLayoutVars>
          <dgm:dir/>
          <dgm:animLvl val="lvl"/>
          <dgm:resizeHandles val="exact"/>
        </dgm:presLayoutVars>
      </dgm:prSet>
      <dgm:spPr/>
    </dgm:pt>
    <dgm:pt modelId="{AA84CBA4-EEE3-4F31-B257-0B7139CC8F8A}" type="pres">
      <dgm:prSet presAssocID="{318B2C41-7C97-4F58-A4A4-7C00DE578F1C}" presName="parTxOnly" presStyleLbl="node1" presStyleIdx="0" presStyleCnt="4" custLinFactNeighborY="37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7FABBC-256C-473B-8B54-A91EBA4E6021}" type="pres">
      <dgm:prSet presAssocID="{6A47B925-3A60-4091-9D66-9A8EC8FC9F9B}" presName="parTxOnlySpace" presStyleCnt="0"/>
      <dgm:spPr/>
    </dgm:pt>
    <dgm:pt modelId="{736A4CD5-2313-4561-ADBC-015F5B3CBDAB}" type="pres">
      <dgm:prSet presAssocID="{CE9D9949-0823-4189-9469-12EEE20FDBB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DBA172-8174-4173-AD2E-4FCFD9C4E7D8}" type="pres">
      <dgm:prSet presAssocID="{3A91E6B1-DFDF-47AD-8EE9-96BC9ABF3DC5}" presName="parTxOnlySpace" presStyleCnt="0"/>
      <dgm:spPr/>
    </dgm:pt>
    <dgm:pt modelId="{64FF36E4-287E-4212-914B-D37CD0320213}" type="pres">
      <dgm:prSet presAssocID="{4E6C6A06-C650-4E8D-9A61-14F927284287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4377B3-486C-40FB-A852-CD07A7C9833C}" type="pres">
      <dgm:prSet presAssocID="{11B181E4-A1AA-439A-8316-8D66640DEE80}" presName="parTxOnlySpace" presStyleCnt="0"/>
      <dgm:spPr/>
    </dgm:pt>
    <dgm:pt modelId="{047BAB60-7637-4B12-8F08-F9278B22B82A}" type="pres">
      <dgm:prSet presAssocID="{63B0973F-9C9C-48F7-A029-2818577B375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F195C6-7BA6-4F22-9CF4-CF5D15C283B9}" type="presOf" srcId="{4E6C6A06-C650-4E8D-9A61-14F927284287}" destId="{64FF36E4-287E-4212-914B-D37CD0320213}" srcOrd="0" destOrd="0" presId="urn:microsoft.com/office/officeart/2005/8/layout/chevron1"/>
    <dgm:cxn modelId="{8C3928BF-2603-43E9-8920-5B6C1FA126B2}" type="presOf" srcId="{7517C42E-C745-4651-953C-AE54B11A51A6}" destId="{3804C887-3915-40EB-BACD-AAD123DCCD90}" srcOrd="0" destOrd="0" presId="urn:microsoft.com/office/officeart/2005/8/layout/chevron1"/>
    <dgm:cxn modelId="{15C57BD4-F95D-4F3C-87A6-EA24DF063597}" srcId="{7517C42E-C745-4651-953C-AE54B11A51A6}" destId="{4E6C6A06-C650-4E8D-9A61-14F927284287}" srcOrd="2" destOrd="0" parTransId="{BF467EAE-A53B-450E-AB12-B759F56A9896}" sibTransId="{11B181E4-A1AA-439A-8316-8D66640DEE80}"/>
    <dgm:cxn modelId="{91F0E436-8197-4CC9-9794-44D6B5929C98}" srcId="{7517C42E-C745-4651-953C-AE54B11A51A6}" destId="{CE9D9949-0823-4189-9469-12EEE20FDBB5}" srcOrd="1" destOrd="0" parTransId="{E4096659-E283-4660-A44A-B632F163ABD1}" sibTransId="{3A91E6B1-DFDF-47AD-8EE9-96BC9ABF3DC5}"/>
    <dgm:cxn modelId="{37EB6BE0-C3E3-46BA-A9A0-72A76F8749E0}" srcId="{7517C42E-C745-4651-953C-AE54B11A51A6}" destId="{63B0973F-9C9C-48F7-A029-2818577B375E}" srcOrd="3" destOrd="0" parTransId="{47F0A75E-0BD5-4B71-92B7-EA743A1C0A63}" sibTransId="{91287061-74EB-418E-AC83-57F38B505ED8}"/>
    <dgm:cxn modelId="{4DC8304B-4476-4550-93C2-23DE554A0B09}" type="presOf" srcId="{318B2C41-7C97-4F58-A4A4-7C00DE578F1C}" destId="{AA84CBA4-EEE3-4F31-B257-0B7139CC8F8A}" srcOrd="0" destOrd="0" presId="urn:microsoft.com/office/officeart/2005/8/layout/chevron1"/>
    <dgm:cxn modelId="{15C7660D-6C16-466D-BF39-F9D9B41FC5F5}" type="presOf" srcId="{CE9D9949-0823-4189-9469-12EEE20FDBB5}" destId="{736A4CD5-2313-4561-ADBC-015F5B3CBDAB}" srcOrd="0" destOrd="0" presId="urn:microsoft.com/office/officeart/2005/8/layout/chevron1"/>
    <dgm:cxn modelId="{65673324-71EB-43E9-8E9A-123E388B62A3}" srcId="{7517C42E-C745-4651-953C-AE54B11A51A6}" destId="{318B2C41-7C97-4F58-A4A4-7C00DE578F1C}" srcOrd="0" destOrd="0" parTransId="{4A51AFB8-7D6E-4A20-A6B9-1252EEE98359}" sibTransId="{6A47B925-3A60-4091-9D66-9A8EC8FC9F9B}"/>
    <dgm:cxn modelId="{3AC3E60F-5CE4-43AD-9254-DDD9EE8064C4}" type="presOf" srcId="{63B0973F-9C9C-48F7-A029-2818577B375E}" destId="{047BAB60-7637-4B12-8F08-F9278B22B82A}" srcOrd="0" destOrd="0" presId="urn:microsoft.com/office/officeart/2005/8/layout/chevron1"/>
    <dgm:cxn modelId="{02AADC4B-A165-456D-9EBE-35A7A6A76A28}" type="presParOf" srcId="{3804C887-3915-40EB-BACD-AAD123DCCD90}" destId="{AA84CBA4-EEE3-4F31-B257-0B7139CC8F8A}" srcOrd="0" destOrd="0" presId="urn:microsoft.com/office/officeart/2005/8/layout/chevron1"/>
    <dgm:cxn modelId="{C33A0FE2-DE5B-4B41-9E47-77F70BA5D719}" type="presParOf" srcId="{3804C887-3915-40EB-BACD-AAD123DCCD90}" destId="{D77FABBC-256C-473B-8B54-A91EBA4E6021}" srcOrd="1" destOrd="0" presId="urn:microsoft.com/office/officeart/2005/8/layout/chevron1"/>
    <dgm:cxn modelId="{C995E00E-2287-4092-9DA7-83EA16B00942}" type="presParOf" srcId="{3804C887-3915-40EB-BACD-AAD123DCCD90}" destId="{736A4CD5-2313-4561-ADBC-015F5B3CBDAB}" srcOrd="2" destOrd="0" presId="urn:microsoft.com/office/officeart/2005/8/layout/chevron1"/>
    <dgm:cxn modelId="{6E1196B5-782B-46D8-8BAB-AF6804277CDA}" type="presParOf" srcId="{3804C887-3915-40EB-BACD-AAD123DCCD90}" destId="{B6DBA172-8174-4173-AD2E-4FCFD9C4E7D8}" srcOrd="3" destOrd="0" presId="urn:microsoft.com/office/officeart/2005/8/layout/chevron1"/>
    <dgm:cxn modelId="{71BBE562-33E5-478F-84F9-11CB5CBBCEBA}" type="presParOf" srcId="{3804C887-3915-40EB-BACD-AAD123DCCD90}" destId="{64FF36E4-287E-4212-914B-D37CD0320213}" srcOrd="4" destOrd="0" presId="urn:microsoft.com/office/officeart/2005/8/layout/chevron1"/>
    <dgm:cxn modelId="{5A83B34B-DE8C-4056-BBB2-075231360E18}" type="presParOf" srcId="{3804C887-3915-40EB-BACD-AAD123DCCD90}" destId="{B04377B3-486C-40FB-A852-CD07A7C9833C}" srcOrd="5" destOrd="0" presId="urn:microsoft.com/office/officeart/2005/8/layout/chevron1"/>
    <dgm:cxn modelId="{E857ADAA-F64B-4BD8-B4FF-C49B4C12BAF4}" type="presParOf" srcId="{3804C887-3915-40EB-BACD-AAD123DCCD90}" destId="{047BAB60-7637-4B12-8F08-F9278B22B82A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7BEA5-5706-4E6C-BBE9-DB5429D06207}">
      <dsp:nvSpPr>
        <dsp:cNvPr id="0" name=""/>
        <dsp:cNvSpPr/>
      </dsp:nvSpPr>
      <dsp:spPr>
        <a:xfrm>
          <a:off x="3388056" y="1968972"/>
          <a:ext cx="1305451" cy="1305451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POET</a:t>
          </a:r>
          <a:endParaRPr lang="en-US" sz="3200" kern="1200" dirty="0"/>
        </a:p>
      </dsp:txBody>
      <dsp:txXfrm>
        <a:off x="3579235" y="2160151"/>
        <a:ext cx="923093" cy="923093"/>
      </dsp:txXfrm>
    </dsp:sp>
    <dsp:sp modelId="{63C8AD30-3E98-4057-9A9C-A96DFB86BF25}">
      <dsp:nvSpPr>
        <dsp:cNvPr id="0" name=""/>
        <dsp:cNvSpPr/>
      </dsp:nvSpPr>
      <dsp:spPr>
        <a:xfrm rot="16185554">
          <a:off x="3706890" y="1624650"/>
          <a:ext cx="65952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659525" y="1456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4020165" y="1622730"/>
        <a:ext cx="32976" cy="32976"/>
      </dsp:txXfrm>
    </dsp:sp>
    <dsp:sp modelId="{7D7DA3AE-BE5B-4706-AA2D-3D2CE1A2205E}">
      <dsp:nvSpPr>
        <dsp:cNvPr id="0" name=""/>
        <dsp:cNvSpPr/>
      </dsp:nvSpPr>
      <dsp:spPr>
        <a:xfrm>
          <a:off x="3379799" y="4013"/>
          <a:ext cx="1305451" cy="13054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Professional Management Consultation</a:t>
          </a:r>
          <a:endParaRPr lang="en-US" sz="1300" kern="1200" dirty="0"/>
        </a:p>
      </dsp:txBody>
      <dsp:txXfrm>
        <a:off x="3570978" y="195192"/>
        <a:ext cx="923093" cy="923093"/>
      </dsp:txXfrm>
    </dsp:sp>
    <dsp:sp modelId="{65D8D731-E5EB-43BD-9313-868A23B6F7FA}">
      <dsp:nvSpPr>
        <dsp:cNvPr id="0" name=""/>
        <dsp:cNvSpPr/>
      </dsp:nvSpPr>
      <dsp:spPr>
        <a:xfrm rot="19219645">
          <a:off x="4470560" y="1989097"/>
          <a:ext cx="630740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630740" y="1456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70162" y="1987897"/>
        <a:ext cx="31537" cy="31537"/>
      </dsp:txXfrm>
    </dsp:sp>
    <dsp:sp modelId="{8D4EE33A-C350-4DD5-B597-FEDEEE0EC13B}">
      <dsp:nvSpPr>
        <dsp:cNvPr id="0" name=""/>
        <dsp:cNvSpPr/>
      </dsp:nvSpPr>
      <dsp:spPr>
        <a:xfrm>
          <a:off x="4878353" y="732908"/>
          <a:ext cx="1305451" cy="1305451"/>
        </a:xfrm>
        <a:prstGeom prst="ellipse">
          <a:avLst/>
        </a:prstGeom>
        <a:solidFill>
          <a:srgbClr val="66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Biorefining Production Base</a:t>
          </a:r>
          <a:endParaRPr lang="en-US" sz="1300" kern="1200" dirty="0"/>
        </a:p>
      </dsp:txBody>
      <dsp:txXfrm>
        <a:off x="5069532" y="924087"/>
        <a:ext cx="923093" cy="923093"/>
      </dsp:txXfrm>
    </dsp:sp>
    <dsp:sp modelId="{8C58224C-0285-4A6A-BBA8-F425CB3C7F31}">
      <dsp:nvSpPr>
        <dsp:cNvPr id="0" name=""/>
        <dsp:cNvSpPr/>
      </dsp:nvSpPr>
      <dsp:spPr>
        <a:xfrm rot="760458">
          <a:off x="4669788" y="2820705"/>
          <a:ext cx="641373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641373" y="1456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4441" y="2819238"/>
        <a:ext cx="32068" cy="32068"/>
      </dsp:txXfrm>
    </dsp:sp>
    <dsp:sp modelId="{6931910B-7536-4F7E-B522-124C3D3D4D7B}">
      <dsp:nvSpPr>
        <dsp:cNvPr id="0" name=""/>
        <dsp:cNvSpPr/>
      </dsp:nvSpPr>
      <dsp:spPr>
        <a:xfrm>
          <a:off x="5287442" y="2396122"/>
          <a:ext cx="1305451" cy="1305451"/>
        </a:xfrm>
        <a:prstGeom prst="ellipse">
          <a:avLst/>
        </a:prstGeom>
        <a:solidFill>
          <a:srgbClr val="A752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Grain Procurement</a:t>
          </a:r>
          <a:endParaRPr lang="en-US" sz="1300" kern="1200" dirty="0"/>
        </a:p>
      </dsp:txBody>
      <dsp:txXfrm>
        <a:off x="5478621" y="2587301"/>
        <a:ext cx="923093" cy="923093"/>
      </dsp:txXfrm>
    </dsp:sp>
    <dsp:sp modelId="{51689BAE-4AB3-491A-B53F-6005CF9E6BBC}">
      <dsp:nvSpPr>
        <dsp:cNvPr id="0" name=""/>
        <dsp:cNvSpPr/>
      </dsp:nvSpPr>
      <dsp:spPr>
        <a:xfrm rot="3863957">
          <a:off x="4141028" y="3484465"/>
          <a:ext cx="640232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640232" y="1456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45138" y="3483027"/>
        <a:ext cx="32011" cy="32011"/>
      </dsp:txXfrm>
    </dsp:sp>
    <dsp:sp modelId="{D5A472DA-0147-4BC2-AA3A-DF884C57E818}">
      <dsp:nvSpPr>
        <dsp:cNvPr id="0" name=""/>
        <dsp:cNvSpPr/>
      </dsp:nvSpPr>
      <dsp:spPr>
        <a:xfrm>
          <a:off x="4228780" y="3723642"/>
          <a:ext cx="1305451" cy="1305451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Fuel Marketing</a:t>
          </a:r>
          <a:endParaRPr lang="en-US" sz="1300" kern="1200" dirty="0"/>
        </a:p>
      </dsp:txBody>
      <dsp:txXfrm>
        <a:off x="4419959" y="3914821"/>
        <a:ext cx="923093" cy="923093"/>
      </dsp:txXfrm>
    </dsp:sp>
    <dsp:sp modelId="{F47CA80A-62E6-4ECC-9B0F-021E2F94C22C}">
      <dsp:nvSpPr>
        <dsp:cNvPr id="0" name=""/>
        <dsp:cNvSpPr/>
      </dsp:nvSpPr>
      <dsp:spPr>
        <a:xfrm rot="6962260">
          <a:off x="3288450" y="3484465"/>
          <a:ext cx="64742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647425" y="1456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595977" y="3482847"/>
        <a:ext cx="32371" cy="32371"/>
      </dsp:txXfrm>
    </dsp:sp>
    <dsp:sp modelId="{4FBCE18E-BCC9-431C-AA76-12B1F036D554}">
      <dsp:nvSpPr>
        <dsp:cNvPr id="0" name=""/>
        <dsp:cNvSpPr/>
      </dsp:nvSpPr>
      <dsp:spPr>
        <a:xfrm>
          <a:off x="2530818" y="3723642"/>
          <a:ext cx="1305451" cy="1305451"/>
        </a:xfrm>
        <a:prstGeom prst="ellipse">
          <a:avLst/>
        </a:prstGeom>
        <a:solidFill>
          <a:srgbClr val="FF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Feed Ingredient Marketing &amp; Consultation</a:t>
          </a:r>
          <a:endParaRPr lang="en-US" sz="1300" kern="1200" dirty="0"/>
        </a:p>
      </dsp:txBody>
      <dsp:txXfrm>
        <a:off x="2721997" y="3914821"/>
        <a:ext cx="923093" cy="923093"/>
      </dsp:txXfrm>
    </dsp:sp>
    <dsp:sp modelId="{AA500FCA-85CC-4AAB-AD8A-91DB4C57E240}">
      <dsp:nvSpPr>
        <dsp:cNvPr id="0" name=""/>
        <dsp:cNvSpPr/>
      </dsp:nvSpPr>
      <dsp:spPr>
        <a:xfrm rot="10045888">
          <a:off x="2754087" y="2820705"/>
          <a:ext cx="657488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657488" y="1456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066394" y="2818835"/>
        <a:ext cx="32874" cy="32874"/>
      </dsp:txXfrm>
    </dsp:sp>
    <dsp:sp modelId="{E64B381D-7009-4E6A-ADAC-D9EAFECDBC68}">
      <dsp:nvSpPr>
        <dsp:cNvPr id="0" name=""/>
        <dsp:cNvSpPr/>
      </dsp:nvSpPr>
      <dsp:spPr>
        <a:xfrm>
          <a:off x="1472155" y="2396122"/>
          <a:ext cx="1305451" cy="1305451"/>
        </a:xfrm>
        <a:prstGeom prst="ellipse">
          <a:avLst/>
        </a:prstGeom>
        <a:solidFill>
          <a:srgbClr val="33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Engineering, Design &amp; Construction</a:t>
          </a:r>
          <a:endParaRPr lang="en-US" sz="1300" kern="1200" dirty="0"/>
        </a:p>
      </dsp:txBody>
      <dsp:txXfrm>
        <a:off x="1663334" y="2587301"/>
        <a:ext cx="923093" cy="923093"/>
      </dsp:txXfrm>
    </dsp:sp>
    <dsp:sp modelId="{6A0ACD0F-ED15-4C11-B53E-0A433F2E4FF5}">
      <dsp:nvSpPr>
        <dsp:cNvPr id="0" name=""/>
        <dsp:cNvSpPr/>
      </dsp:nvSpPr>
      <dsp:spPr>
        <a:xfrm rot="13130443">
          <a:off x="2937126" y="1987909"/>
          <a:ext cx="669239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669239" y="1456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255015" y="1985746"/>
        <a:ext cx="33461" cy="33461"/>
      </dsp:txXfrm>
    </dsp:sp>
    <dsp:sp modelId="{E8A9AF6E-76D8-4D8F-9D4A-6BBC0550C847}">
      <dsp:nvSpPr>
        <dsp:cNvPr id="0" name=""/>
        <dsp:cNvSpPr/>
      </dsp:nvSpPr>
      <dsp:spPr>
        <a:xfrm>
          <a:off x="1849984" y="730530"/>
          <a:ext cx="1305451" cy="1305451"/>
        </a:xfrm>
        <a:prstGeom prst="ellipse">
          <a:avLst/>
        </a:prstGeom>
        <a:solidFill>
          <a:srgbClr val="E325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Research &amp; Development</a:t>
          </a:r>
          <a:endParaRPr lang="en-US" sz="1300" kern="1200" dirty="0"/>
        </a:p>
      </dsp:txBody>
      <dsp:txXfrm>
        <a:off x="2041163" y="921709"/>
        <a:ext cx="923093" cy="9230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85D39-C935-4322-B6F1-F82CE411B050}">
      <dsp:nvSpPr>
        <dsp:cNvPr id="0" name=""/>
        <dsp:cNvSpPr/>
      </dsp:nvSpPr>
      <dsp:spPr>
        <a:xfrm>
          <a:off x="1411697" y="1507"/>
          <a:ext cx="2459459" cy="98378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Work Item</a:t>
          </a:r>
          <a:endParaRPr lang="en-US" sz="2500" kern="1200" dirty="0"/>
        </a:p>
      </dsp:txBody>
      <dsp:txXfrm>
        <a:off x="1903589" y="1507"/>
        <a:ext cx="1475676" cy="983783"/>
      </dsp:txXfrm>
    </dsp:sp>
    <dsp:sp modelId="{958F8D6B-7CFC-49DF-AB31-78600BB6AAE1}">
      <dsp:nvSpPr>
        <dsp:cNvPr id="0" name=""/>
        <dsp:cNvSpPr/>
      </dsp:nvSpPr>
      <dsp:spPr>
        <a:xfrm>
          <a:off x="3551427" y="85128"/>
          <a:ext cx="2041351" cy="81654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Define scope</a:t>
          </a:r>
          <a:endParaRPr lang="en-US" sz="1700" kern="1200" dirty="0"/>
        </a:p>
      </dsp:txBody>
      <dsp:txXfrm>
        <a:off x="3959697" y="85128"/>
        <a:ext cx="1224811" cy="816540"/>
      </dsp:txXfrm>
    </dsp:sp>
    <dsp:sp modelId="{A7179C28-B285-4B64-A501-F5FD194AD9EC}">
      <dsp:nvSpPr>
        <dsp:cNvPr id="0" name=""/>
        <dsp:cNvSpPr/>
      </dsp:nvSpPr>
      <dsp:spPr>
        <a:xfrm>
          <a:off x="5306989" y="85128"/>
          <a:ext cx="2041351" cy="816540"/>
        </a:xfrm>
        <a:prstGeom prst="chevron">
          <a:avLst/>
        </a:prstGeom>
        <a:solidFill>
          <a:schemeClr val="accent4">
            <a:tint val="40000"/>
            <a:alpha val="90000"/>
            <a:hueOff val="1046720"/>
            <a:satOff val="-5569"/>
            <a:lumOff val="-31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46720"/>
              <a:satOff val="-5569"/>
              <a:lumOff val="-3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Assign technical contact</a:t>
          </a:r>
          <a:endParaRPr lang="en-US" sz="1700" kern="1200" dirty="0"/>
        </a:p>
      </dsp:txBody>
      <dsp:txXfrm>
        <a:off x="5715259" y="85128"/>
        <a:ext cx="1224811" cy="816540"/>
      </dsp:txXfrm>
    </dsp:sp>
    <dsp:sp modelId="{1376BDBB-2849-48CD-BEAE-CEC065D25796}">
      <dsp:nvSpPr>
        <dsp:cNvPr id="0" name=""/>
        <dsp:cNvSpPr/>
      </dsp:nvSpPr>
      <dsp:spPr>
        <a:xfrm>
          <a:off x="7062551" y="85128"/>
          <a:ext cx="2041351" cy="816540"/>
        </a:xfrm>
        <a:prstGeom prst="chevron">
          <a:avLst/>
        </a:prstGeom>
        <a:solidFill>
          <a:schemeClr val="accent4">
            <a:tint val="40000"/>
            <a:alpha val="90000"/>
            <a:hueOff val="2093440"/>
            <a:satOff val="-11138"/>
            <a:lumOff val="-63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093440"/>
              <a:satOff val="-11138"/>
              <a:lumOff val="-6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Sub-committee Approval</a:t>
          </a:r>
          <a:endParaRPr lang="en-US" sz="1700" kern="1200" dirty="0"/>
        </a:p>
      </dsp:txBody>
      <dsp:txXfrm>
        <a:off x="7470821" y="85128"/>
        <a:ext cx="1224811" cy="816540"/>
      </dsp:txXfrm>
    </dsp:sp>
    <dsp:sp modelId="{0F33BD90-3BB5-4CF4-8A4D-AC1BC6D48943}">
      <dsp:nvSpPr>
        <dsp:cNvPr id="0" name=""/>
        <dsp:cNvSpPr/>
      </dsp:nvSpPr>
      <dsp:spPr>
        <a:xfrm>
          <a:off x="1411697" y="1123020"/>
          <a:ext cx="2459459" cy="983783"/>
        </a:xfrm>
        <a:prstGeom prst="chevron">
          <a:avLst/>
        </a:prstGeom>
        <a:solidFill>
          <a:srgbClr val="E325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Task Group</a:t>
          </a:r>
          <a:endParaRPr lang="en-US" sz="2500" kern="1200" dirty="0"/>
        </a:p>
      </dsp:txBody>
      <dsp:txXfrm>
        <a:off x="1903589" y="1123020"/>
        <a:ext cx="1475676" cy="983783"/>
      </dsp:txXfrm>
    </dsp:sp>
    <dsp:sp modelId="{830047E0-5F83-4B70-9BDE-1C44A18F5F5B}">
      <dsp:nvSpPr>
        <dsp:cNvPr id="0" name=""/>
        <dsp:cNvSpPr/>
      </dsp:nvSpPr>
      <dsp:spPr>
        <a:xfrm>
          <a:off x="3551427" y="1206642"/>
          <a:ext cx="2041351" cy="816540"/>
        </a:xfrm>
        <a:prstGeom prst="chevron">
          <a:avLst/>
        </a:prstGeom>
        <a:solidFill>
          <a:schemeClr val="accent4">
            <a:tint val="40000"/>
            <a:alpha val="90000"/>
            <a:hueOff val="3140160"/>
            <a:satOff val="-16708"/>
            <a:lumOff val="-952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140160"/>
              <a:satOff val="-16708"/>
              <a:lumOff val="-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Membership</a:t>
          </a:r>
          <a:endParaRPr lang="en-US" sz="1700" kern="1200" dirty="0"/>
        </a:p>
      </dsp:txBody>
      <dsp:txXfrm>
        <a:off x="3959697" y="1206642"/>
        <a:ext cx="1224811" cy="816540"/>
      </dsp:txXfrm>
    </dsp:sp>
    <dsp:sp modelId="{9A6ACB59-7112-4EB8-9444-C375AC7854AD}">
      <dsp:nvSpPr>
        <dsp:cNvPr id="0" name=""/>
        <dsp:cNvSpPr/>
      </dsp:nvSpPr>
      <dsp:spPr>
        <a:xfrm>
          <a:off x="5306989" y="1206642"/>
          <a:ext cx="2041351" cy="816540"/>
        </a:xfrm>
        <a:prstGeom prst="chevron">
          <a:avLst/>
        </a:prstGeom>
        <a:solidFill>
          <a:schemeClr val="accent4">
            <a:tint val="40000"/>
            <a:alpha val="90000"/>
            <a:hueOff val="4186880"/>
            <a:satOff val="-22277"/>
            <a:lumOff val="-1269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4186880"/>
              <a:satOff val="-22277"/>
              <a:lumOff val="-12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Meetings and discussions</a:t>
          </a:r>
          <a:endParaRPr lang="en-US" sz="1700" kern="1200" dirty="0"/>
        </a:p>
      </dsp:txBody>
      <dsp:txXfrm>
        <a:off x="5715259" y="1206642"/>
        <a:ext cx="1224811" cy="816540"/>
      </dsp:txXfrm>
    </dsp:sp>
    <dsp:sp modelId="{4230F414-7992-431D-80D9-0F77D4BF1033}">
      <dsp:nvSpPr>
        <dsp:cNvPr id="0" name=""/>
        <dsp:cNvSpPr/>
      </dsp:nvSpPr>
      <dsp:spPr>
        <a:xfrm>
          <a:off x="7062551" y="1206642"/>
          <a:ext cx="2041351" cy="816540"/>
        </a:xfrm>
        <a:prstGeom prst="chevron">
          <a:avLst/>
        </a:prstGeom>
        <a:solidFill>
          <a:schemeClr val="accent4">
            <a:tint val="40000"/>
            <a:alpha val="90000"/>
            <a:hueOff val="5233599"/>
            <a:satOff val="-27846"/>
            <a:lumOff val="-1586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233599"/>
              <a:satOff val="-27846"/>
              <a:lumOff val="-15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Rework</a:t>
          </a:r>
          <a:endParaRPr lang="en-US" sz="1700" kern="1200" dirty="0"/>
        </a:p>
      </dsp:txBody>
      <dsp:txXfrm>
        <a:off x="7470821" y="1206642"/>
        <a:ext cx="1224811" cy="816540"/>
      </dsp:txXfrm>
    </dsp:sp>
    <dsp:sp modelId="{445393E5-1DDE-46BE-A4DE-68E5B305F534}">
      <dsp:nvSpPr>
        <dsp:cNvPr id="0" name=""/>
        <dsp:cNvSpPr/>
      </dsp:nvSpPr>
      <dsp:spPr>
        <a:xfrm>
          <a:off x="1411697" y="2244533"/>
          <a:ext cx="2459459" cy="983783"/>
        </a:xfrm>
        <a:prstGeom prst="chevron">
          <a:avLst/>
        </a:prstGeom>
        <a:solidFill>
          <a:srgbClr val="72E8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Sub-Committee</a:t>
          </a:r>
          <a:endParaRPr lang="en-US" sz="2500" kern="1200" dirty="0"/>
        </a:p>
      </dsp:txBody>
      <dsp:txXfrm>
        <a:off x="1903589" y="2244533"/>
        <a:ext cx="1475676" cy="983783"/>
      </dsp:txXfrm>
    </dsp:sp>
    <dsp:sp modelId="{ECE4A2AB-70AE-42BD-A44A-A6980CB7C6C0}">
      <dsp:nvSpPr>
        <dsp:cNvPr id="0" name=""/>
        <dsp:cNvSpPr/>
      </dsp:nvSpPr>
      <dsp:spPr>
        <a:xfrm>
          <a:off x="3551427" y="2328155"/>
          <a:ext cx="2041351" cy="816540"/>
        </a:xfrm>
        <a:prstGeom prst="chevron">
          <a:avLst/>
        </a:prstGeom>
        <a:solidFill>
          <a:schemeClr val="accent4">
            <a:tint val="40000"/>
            <a:alpha val="90000"/>
            <a:hueOff val="6280319"/>
            <a:satOff val="-33415"/>
            <a:lumOff val="-1904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6280319"/>
              <a:satOff val="-33415"/>
              <a:lumOff val="-19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Ballot/Voting</a:t>
          </a:r>
          <a:endParaRPr lang="en-US" sz="1700" kern="1200" dirty="0"/>
        </a:p>
      </dsp:txBody>
      <dsp:txXfrm>
        <a:off x="3959697" y="2328155"/>
        <a:ext cx="1224811" cy="816540"/>
      </dsp:txXfrm>
    </dsp:sp>
    <dsp:sp modelId="{60706BDA-DD39-4A77-B7F8-0DA849F7E310}">
      <dsp:nvSpPr>
        <dsp:cNvPr id="0" name=""/>
        <dsp:cNvSpPr/>
      </dsp:nvSpPr>
      <dsp:spPr>
        <a:xfrm>
          <a:off x="5306989" y="2328155"/>
          <a:ext cx="2041351" cy="816540"/>
        </a:xfrm>
        <a:prstGeom prst="chevron">
          <a:avLst/>
        </a:prstGeom>
        <a:solidFill>
          <a:schemeClr val="accent4">
            <a:tint val="40000"/>
            <a:alpha val="90000"/>
            <a:hueOff val="7327039"/>
            <a:satOff val="-38984"/>
            <a:lumOff val="-222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327039"/>
              <a:satOff val="-38984"/>
              <a:lumOff val="-22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Negatives, comments</a:t>
          </a:r>
          <a:endParaRPr lang="en-US" sz="1700" kern="1200" dirty="0"/>
        </a:p>
      </dsp:txBody>
      <dsp:txXfrm>
        <a:off x="5715259" y="2328155"/>
        <a:ext cx="1224811" cy="816540"/>
      </dsp:txXfrm>
    </dsp:sp>
    <dsp:sp modelId="{5DC96C5B-C37D-474C-86E8-957891DBEC0A}">
      <dsp:nvSpPr>
        <dsp:cNvPr id="0" name=""/>
        <dsp:cNvSpPr/>
      </dsp:nvSpPr>
      <dsp:spPr>
        <a:xfrm>
          <a:off x="7062551" y="2328155"/>
          <a:ext cx="2041351" cy="816540"/>
        </a:xfrm>
        <a:prstGeom prst="chevron">
          <a:avLst/>
        </a:prstGeom>
        <a:solidFill>
          <a:schemeClr val="accent4">
            <a:tint val="40000"/>
            <a:alpha val="90000"/>
            <a:hueOff val="8373759"/>
            <a:satOff val="-44553"/>
            <a:lumOff val="-253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8373759"/>
              <a:satOff val="-44553"/>
              <a:lumOff val="-25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Back to Task Group</a:t>
          </a:r>
          <a:endParaRPr lang="en-US" sz="1700" kern="1200" dirty="0"/>
        </a:p>
      </dsp:txBody>
      <dsp:txXfrm>
        <a:off x="7470821" y="2328155"/>
        <a:ext cx="1224811" cy="816540"/>
      </dsp:txXfrm>
    </dsp:sp>
    <dsp:sp modelId="{1D70F837-3982-4EBE-AF32-A219442E8140}">
      <dsp:nvSpPr>
        <dsp:cNvPr id="0" name=""/>
        <dsp:cNvSpPr/>
      </dsp:nvSpPr>
      <dsp:spPr>
        <a:xfrm>
          <a:off x="1411697" y="3366047"/>
          <a:ext cx="2459459" cy="983783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Committee</a:t>
          </a:r>
          <a:endParaRPr lang="en-US" sz="2500" kern="1200" dirty="0"/>
        </a:p>
      </dsp:txBody>
      <dsp:txXfrm>
        <a:off x="1903589" y="3366047"/>
        <a:ext cx="1475676" cy="983783"/>
      </dsp:txXfrm>
    </dsp:sp>
    <dsp:sp modelId="{21691DD1-E6BE-4D73-B44A-5D3EA57CB8E4}">
      <dsp:nvSpPr>
        <dsp:cNvPr id="0" name=""/>
        <dsp:cNvSpPr/>
      </dsp:nvSpPr>
      <dsp:spPr>
        <a:xfrm>
          <a:off x="3551427" y="3449668"/>
          <a:ext cx="2041351" cy="816540"/>
        </a:xfrm>
        <a:prstGeom prst="chevron">
          <a:avLst/>
        </a:prstGeom>
        <a:solidFill>
          <a:schemeClr val="accent4">
            <a:tint val="40000"/>
            <a:alpha val="90000"/>
            <a:hueOff val="9420479"/>
            <a:satOff val="-50123"/>
            <a:lumOff val="-285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9420479"/>
              <a:satOff val="-50123"/>
              <a:lumOff val="-28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Ballot/Voting</a:t>
          </a:r>
          <a:endParaRPr lang="en-US" sz="1700" kern="1200" dirty="0"/>
        </a:p>
      </dsp:txBody>
      <dsp:txXfrm>
        <a:off x="3959697" y="3449668"/>
        <a:ext cx="1224811" cy="816540"/>
      </dsp:txXfrm>
    </dsp:sp>
    <dsp:sp modelId="{EB79D926-A5FC-4CDC-818F-DE3D7BA381D1}">
      <dsp:nvSpPr>
        <dsp:cNvPr id="0" name=""/>
        <dsp:cNvSpPr/>
      </dsp:nvSpPr>
      <dsp:spPr>
        <a:xfrm>
          <a:off x="5306989" y="3449668"/>
          <a:ext cx="2041351" cy="816540"/>
        </a:xfrm>
        <a:prstGeom prst="chevron">
          <a:avLst/>
        </a:prstGeom>
        <a:solidFill>
          <a:schemeClr val="accent4">
            <a:tint val="40000"/>
            <a:alpha val="90000"/>
            <a:hueOff val="10467198"/>
            <a:satOff val="-55692"/>
            <a:lumOff val="-317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467198"/>
              <a:satOff val="-55692"/>
              <a:lumOff val="-31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Negatives, comments</a:t>
          </a:r>
          <a:endParaRPr lang="en-US" sz="1700" kern="1200" dirty="0"/>
        </a:p>
      </dsp:txBody>
      <dsp:txXfrm>
        <a:off x="5715259" y="3449668"/>
        <a:ext cx="1224811" cy="816540"/>
      </dsp:txXfrm>
    </dsp:sp>
    <dsp:sp modelId="{CC2959D5-567C-498B-B07D-70AC5DE39DC5}">
      <dsp:nvSpPr>
        <dsp:cNvPr id="0" name=""/>
        <dsp:cNvSpPr/>
      </dsp:nvSpPr>
      <dsp:spPr>
        <a:xfrm>
          <a:off x="7062551" y="3449668"/>
          <a:ext cx="2041351" cy="816540"/>
        </a:xfrm>
        <a:prstGeom prst="chevron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Publication</a:t>
          </a:r>
          <a:endParaRPr lang="en-US" sz="1700" kern="1200" dirty="0"/>
        </a:p>
      </dsp:txBody>
      <dsp:txXfrm>
        <a:off x="7470821" y="3449668"/>
        <a:ext cx="1224811" cy="8165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4CBA4-EEE3-4F31-B257-0B7139CC8F8A}">
      <dsp:nvSpPr>
        <dsp:cNvPr id="0" name=""/>
        <dsp:cNvSpPr/>
      </dsp:nvSpPr>
      <dsp:spPr>
        <a:xfrm>
          <a:off x="3770" y="2303644"/>
          <a:ext cx="2194718" cy="87788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Work Item</a:t>
          </a:r>
          <a:endParaRPr lang="en-US" sz="2000" kern="1200" dirty="0"/>
        </a:p>
      </dsp:txBody>
      <dsp:txXfrm>
        <a:off x="442714" y="2303644"/>
        <a:ext cx="1316831" cy="877887"/>
      </dsp:txXfrm>
    </dsp:sp>
    <dsp:sp modelId="{736A4CD5-2313-4561-ADBC-015F5B3CBDAB}">
      <dsp:nvSpPr>
        <dsp:cNvPr id="0" name=""/>
        <dsp:cNvSpPr/>
      </dsp:nvSpPr>
      <dsp:spPr>
        <a:xfrm>
          <a:off x="1979017" y="2270389"/>
          <a:ext cx="2194718" cy="877887"/>
        </a:xfrm>
        <a:prstGeom prst="chevron">
          <a:avLst/>
        </a:prstGeom>
        <a:solidFill>
          <a:srgbClr val="E325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Task Group</a:t>
          </a:r>
          <a:endParaRPr lang="en-US" sz="2000" kern="1200" dirty="0"/>
        </a:p>
      </dsp:txBody>
      <dsp:txXfrm>
        <a:off x="2417961" y="2270389"/>
        <a:ext cx="1316831" cy="877887"/>
      </dsp:txXfrm>
    </dsp:sp>
    <dsp:sp modelId="{64FF36E4-287E-4212-914B-D37CD0320213}">
      <dsp:nvSpPr>
        <dsp:cNvPr id="0" name=""/>
        <dsp:cNvSpPr/>
      </dsp:nvSpPr>
      <dsp:spPr>
        <a:xfrm>
          <a:off x="3954264" y="2270389"/>
          <a:ext cx="2194718" cy="877887"/>
        </a:xfrm>
        <a:prstGeom prst="chevron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Sub Committee</a:t>
          </a:r>
          <a:endParaRPr lang="en-US" sz="2000" kern="1200" dirty="0"/>
        </a:p>
      </dsp:txBody>
      <dsp:txXfrm>
        <a:off x="4393208" y="2270389"/>
        <a:ext cx="1316831" cy="877887"/>
      </dsp:txXfrm>
    </dsp:sp>
    <dsp:sp modelId="{047BAB60-7637-4B12-8F08-F9278B22B82A}">
      <dsp:nvSpPr>
        <dsp:cNvPr id="0" name=""/>
        <dsp:cNvSpPr/>
      </dsp:nvSpPr>
      <dsp:spPr>
        <a:xfrm>
          <a:off x="5929510" y="2270389"/>
          <a:ext cx="2194718" cy="877887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Main Committee</a:t>
          </a:r>
          <a:endParaRPr lang="en-US" sz="2000" kern="1200" dirty="0"/>
        </a:p>
      </dsp:txBody>
      <dsp:txXfrm>
        <a:off x="6368454" y="2270389"/>
        <a:ext cx="1316831" cy="877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antasy_illustration-16x9-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592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antasy_illustration-16x9-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2101516" y="2912645"/>
            <a:ext cx="5137211" cy="656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83E2F"/>
              </a:buClr>
              <a:buSzPct val="120000"/>
              <a:tabLst/>
              <a:defRPr/>
            </a:pP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solidFill>
                  <a:srgbClr val="222215"/>
                </a:solidFill>
                <a:effectLst/>
                <a:uLnTx/>
                <a:uFillTx/>
                <a:latin typeface="Arial"/>
                <a:ea typeface="Geneva" charset="-128"/>
                <a:cs typeface="Arial"/>
              </a:rPr>
              <a:t>Sub-title of </a:t>
            </a:r>
            <a:r>
              <a:rPr lang="en-US" sz="2400" dirty="0" smtClean="0">
                <a:solidFill>
                  <a:srgbClr val="222215"/>
                </a:solidFill>
                <a:latin typeface="Arial"/>
                <a:ea typeface="Geneva" charset="-128"/>
                <a:cs typeface="Arial"/>
              </a:rPr>
              <a:t>slide</a:t>
            </a:r>
            <a:endParaRPr kumimoji="0" lang="en-US" sz="2400" u="none" strike="noStrike" kern="1200" cap="none" spc="0" normalizeH="0" baseline="0" noProof="0" dirty="0" smtClean="0">
              <a:ln>
                <a:noFill/>
              </a:ln>
              <a:solidFill>
                <a:srgbClr val="222215"/>
              </a:solidFill>
              <a:effectLst/>
              <a:uLnTx/>
              <a:uFillTx/>
              <a:latin typeface="Arial"/>
              <a:ea typeface="Geneva" charset="-128"/>
              <a:cs typeface="Arial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2101517" y="1925053"/>
            <a:ext cx="8986956" cy="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83E2F"/>
              </a:buClr>
              <a:buSzPct val="120000"/>
              <a:tabLst/>
              <a:defRPr/>
            </a:pPr>
            <a:r>
              <a:rPr kumimoji="0" lang="en-US" sz="48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222215"/>
                </a:solidFill>
                <a:effectLst/>
                <a:uLnTx/>
                <a:uFillTx/>
                <a:latin typeface="Arial Black"/>
                <a:ea typeface="Geneva" charset="-128"/>
                <a:cs typeface="Arial Black"/>
              </a:rPr>
              <a:t>TITLE OF SLIDE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41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4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81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91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505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83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6291943" y="1825625"/>
            <a:ext cx="5083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744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597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40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83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6291943" y="1825625"/>
            <a:ext cx="5083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875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31771" cy="1659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2264229"/>
            <a:ext cx="3831771" cy="3912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5312229" y="365125"/>
            <a:ext cx="6063343" cy="5811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111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antasy_illustration-16x9-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59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675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99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83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6291943" y="1825625"/>
            <a:ext cx="5083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816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84171" cy="1261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9841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5203371" y="365125"/>
            <a:ext cx="6172201" cy="5811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85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782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75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31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83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6291943" y="1825625"/>
            <a:ext cx="5083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320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31771" cy="1659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2264229"/>
            <a:ext cx="3831771" cy="3912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5312229" y="365125"/>
            <a:ext cx="6063343" cy="5811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936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029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ntasy_illustration-16x9-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52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136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83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6291943" y="1825625"/>
            <a:ext cx="5083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460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31771" cy="1659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2264229"/>
            <a:ext cx="3831771" cy="3912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5312229" y="365125"/>
            <a:ext cx="6063343" cy="5811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761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477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550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83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6291943" y="1825625"/>
            <a:ext cx="5083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46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29743" cy="1659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2264229"/>
            <a:ext cx="3929743" cy="3912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5312229" y="365125"/>
            <a:ext cx="6063343" cy="5811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88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829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35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83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6291943" y="1825625"/>
            <a:ext cx="5083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21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orefining-illustration-16x9-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6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18857" cy="1659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2264229"/>
            <a:ext cx="3918857" cy="3912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5312229" y="365125"/>
            <a:ext cx="6063343" cy="5811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879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201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091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83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6291943" y="1825625"/>
            <a:ext cx="5083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476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84171" cy="1637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2231571"/>
            <a:ext cx="3984171" cy="3945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5203371" y="365125"/>
            <a:ext cx="6172201" cy="5811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374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385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212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83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6291943" y="1825625"/>
            <a:ext cx="5083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35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73286" cy="1659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2209799"/>
            <a:ext cx="3973285" cy="3967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5203371" y="365125"/>
            <a:ext cx="6172201" cy="5811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64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6_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11/1/2019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06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ntasy_illustration-16x9-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6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ntasy_illustration-16x9-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023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antasy_illustration-16x9-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152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ntasy_illustration-16x9-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05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ntasy_illustration-16x9-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773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antasy_illustration-16x9-V2.jp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11/1/2019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5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  <p:sldLayoutId id="2147483898" r:id="rId18"/>
    <p:sldLayoutId id="2147483899" r:id="rId19"/>
    <p:sldLayoutId id="2147483900" r:id="rId20"/>
    <p:sldLayoutId id="2147483901" r:id="rId21"/>
    <p:sldLayoutId id="2147483902" r:id="rId22"/>
    <p:sldLayoutId id="2147483903" r:id="rId23"/>
    <p:sldLayoutId id="2147483904" r:id="rId24"/>
    <p:sldLayoutId id="2147483905" r:id="rId25"/>
    <p:sldLayoutId id="2147483906" r:id="rId26"/>
    <p:sldLayoutId id="2147483907" r:id="rId27"/>
    <p:sldLayoutId id="2147483908" r:id="rId28"/>
    <p:sldLayoutId id="2147483909" r:id="rId29"/>
    <p:sldLayoutId id="2147483910" r:id="rId30"/>
    <p:sldLayoutId id="2147483911" r:id="rId31"/>
    <p:sldLayoutId id="2147483912" r:id="rId32"/>
    <p:sldLayoutId id="2147483913" r:id="rId33"/>
    <p:sldLayoutId id="2147483914" r:id="rId34"/>
    <p:sldLayoutId id="2147483915" r:id="rId35"/>
    <p:sldLayoutId id="2147483916" r:id="rId36"/>
    <p:sldLayoutId id="2147483917" r:id="rId37"/>
    <p:sldLayoutId id="2147483918" r:id="rId38"/>
    <p:sldLayoutId id="2147483919" r:id="rId39"/>
    <p:sldLayoutId id="2147483920" r:id="rId40"/>
    <p:sldLayoutId id="2147483921" r:id="rId41"/>
    <p:sldLayoutId id="2147483922" r:id="rId42"/>
    <p:sldLayoutId id="2147483923" r:id="rId43"/>
    <p:sldLayoutId id="2147483924" r:id="rId44"/>
    <p:sldLayoutId id="2147483925" r:id="rId45"/>
    <p:sldLayoutId id="2147483926" r:id="rId46"/>
    <p:sldLayoutId id="2147483927" r:id="rId47"/>
    <p:sldLayoutId id="2147483928" r:id="rId48"/>
    <p:sldLayoutId id="2147483929" r:id="rId4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et.com/" TargetMode="External"/><Relationship Id="rId2" Type="http://schemas.openxmlformats.org/officeDocument/2006/relationships/hyperlink" Target="mailto:Kari.cook@poet.com" TargetMode="Externa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Liquid Fuels and International Standardization Efforts	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Standards Alliance Workshop on Biofuel Standards for Household Cooking &amp; Transportation </a:t>
            </a:r>
          </a:p>
          <a:p>
            <a:r>
              <a:rPr lang="en-US" dirty="0" smtClean="0"/>
              <a:t>Kari Cook</a:t>
            </a:r>
          </a:p>
          <a:p>
            <a:r>
              <a:rPr lang="en-US" dirty="0" smtClean="0"/>
              <a:t>Quality Manager at POET Biorefining</a:t>
            </a:r>
          </a:p>
          <a:p>
            <a:r>
              <a:rPr lang="en-US" dirty="0" smtClean="0"/>
              <a:t>November 14, 2019</a:t>
            </a:r>
          </a:p>
        </p:txBody>
      </p:sp>
    </p:spTree>
    <p:extLst>
      <p:ext uri="{BB962C8B-B14F-4D97-AF65-F5344CB8AC3E}">
        <p14:creationId xmlns:p14="http://schemas.microsoft.com/office/powerpoint/2010/main" val="211087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ASTM SUB-COMMITTEES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Address specific segments within the general subject area of the committee</a:t>
            </a:r>
          </a:p>
          <a:p>
            <a:r>
              <a:rPr lang="en-US" dirty="0" smtClean="0"/>
              <a:t>Sub-committee Designations</a:t>
            </a:r>
          </a:p>
          <a:p>
            <a:pPr lvl="1"/>
            <a:r>
              <a:rPr lang="en-US" dirty="0" smtClean="0"/>
              <a:t>Letter– Specifications</a:t>
            </a:r>
          </a:p>
          <a:p>
            <a:pPr lvl="2"/>
            <a:r>
              <a:rPr lang="en-US" dirty="0"/>
              <a:t>D02.</a:t>
            </a:r>
            <a:r>
              <a:rPr lang="en-US" b="1" u="sng" dirty="0"/>
              <a:t>A</a:t>
            </a:r>
          </a:p>
          <a:p>
            <a:pPr lvl="1"/>
            <a:r>
              <a:rPr lang="en-US" dirty="0" smtClean="0"/>
              <a:t>Numerical – Test Methods</a:t>
            </a:r>
          </a:p>
          <a:p>
            <a:pPr lvl="2"/>
            <a:r>
              <a:rPr lang="en-US" dirty="0" smtClean="0"/>
              <a:t>E48.</a:t>
            </a:r>
            <a:r>
              <a:rPr lang="en-US" b="1" u="sng" dirty="0" smtClean="0"/>
              <a:t>05</a:t>
            </a:r>
          </a:p>
          <a:p>
            <a:r>
              <a:rPr lang="en-US" dirty="0" smtClean="0"/>
              <a:t>Common sub-committees</a:t>
            </a:r>
          </a:p>
          <a:p>
            <a:pPr lvl="1"/>
            <a:r>
              <a:rPr lang="en-US" dirty="0" smtClean="0"/>
              <a:t>Executive</a:t>
            </a:r>
          </a:p>
          <a:p>
            <a:pPr lvl="2"/>
            <a:r>
              <a:rPr lang="en-US" dirty="0" smtClean="0"/>
              <a:t>Strategic planning, bylaws administration</a:t>
            </a:r>
          </a:p>
          <a:p>
            <a:pPr lvl="1"/>
            <a:r>
              <a:rPr lang="en-US" dirty="0" smtClean="0"/>
              <a:t>Terminology</a:t>
            </a:r>
          </a:p>
          <a:p>
            <a:pPr lvl="2"/>
            <a:r>
              <a:rPr lang="en-US" dirty="0" smtClean="0"/>
              <a:t>Alignment of definitions of terms </a:t>
            </a:r>
          </a:p>
        </p:txBody>
      </p:sp>
    </p:spTree>
    <p:extLst>
      <p:ext uri="{BB962C8B-B14F-4D97-AF65-F5344CB8AC3E}">
        <p14:creationId xmlns:p14="http://schemas.microsoft.com/office/powerpoint/2010/main" val="268234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ASTM D02 SUB-COMMITTEES</a:t>
            </a:r>
            <a:br>
              <a:rPr lang="en-US" dirty="0" smtClean="0"/>
            </a:br>
            <a:r>
              <a:rPr lang="en-US" sz="2200" dirty="0"/>
              <a:t>D02: Petroleum Products, Liquid Fuels, and </a:t>
            </a:r>
            <a:r>
              <a:rPr lang="en-US" sz="2200" dirty="0" smtClean="0"/>
              <a:t>Lubricants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D02.A0 Gasoline and Oxygenated Fuels</a:t>
            </a:r>
          </a:p>
          <a:p>
            <a:pPr lvl="1"/>
            <a:r>
              <a:rPr lang="en-US" dirty="0" smtClean="0"/>
              <a:t>D4814, D4806, D5798</a:t>
            </a:r>
          </a:p>
          <a:p>
            <a:r>
              <a:rPr lang="en-US" dirty="0" smtClean="0"/>
              <a:t>DO2.03 Elemental Analysis – Sulfur, Sulfate/Chloride </a:t>
            </a:r>
          </a:p>
          <a:p>
            <a:r>
              <a:rPr lang="en-US" dirty="0" smtClean="0"/>
              <a:t>D02.04 Hydrocarbon Analysis – Density, Ethanol/Methanol Content</a:t>
            </a:r>
          </a:p>
          <a:p>
            <a:r>
              <a:rPr lang="en-US" dirty="0" smtClean="0"/>
              <a:t>D02.06 Analysis of Liquid Fuels and Lubricants – Acidity, Water</a:t>
            </a:r>
          </a:p>
          <a:p>
            <a:r>
              <a:rPr lang="en-US" dirty="0" smtClean="0"/>
              <a:t>D02.08 Volatility – Vapor Pressure</a:t>
            </a:r>
          </a:p>
          <a:p>
            <a:r>
              <a:rPr lang="en-US" dirty="0" smtClean="0"/>
              <a:t>D02.14 Stability and Cleanliness of Liquid Fuels – Corrosion, gums</a:t>
            </a:r>
          </a:p>
        </p:txBody>
      </p:sp>
    </p:spTree>
    <p:extLst>
      <p:ext uri="{BB962C8B-B14F-4D97-AF65-F5344CB8AC3E}">
        <p14:creationId xmlns:p14="http://schemas.microsoft.com/office/powerpoint/2010/main" val="369676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ASTM E48 SUB-COMMITTEES</a:t>
            </a:r>
            <a:br>
              <a:rPr lang="en-US" dirty="0" smtClean="0"/>
            </a:br>
            <a:r>
              <a:rPr lang="en-US" sz="2400" dirty="0"/>
              <a:t>E48 Bioenergy and Industrial Chemicals from </a:t>
            </a:r>
            <a:r>
              <a:rPr lang="en-US" sz="2400" dirty="0" smtClean="0"/>
              <a:t>Biomass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E48.A  Under development </a:t>
            </a:r>
          </a:p>
          <a:p>
            <a:pPr lvl="1"/>
            <a:r>
              <a:rPr lang="en-US" dirty="0" smtClean="0"/>
              <a:t>Will hold Specifications </a:t>
            </a:r>
          </a:p>
          <a:p>
            <a:r>
              <a:rPr lang="en-US" dirty="0" smtClean="0"/>
              <a:t>E48.05 Biomass Conversion</a:t>
            </a:r>
          </a:p>
          <a:p>
            <a:r>
              <a:rPr lang="en-US" dirty="0" smtClean="0"/>
              <a:t>E48.80 Sustainability of Bioenergy and Industrial Chemicals from Biomass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55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PRODUCTS WITH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Denatured Ethanol </a:t>
            </a:r>
          </a:p>
          <a:p>
            <a:pPr lvl="1"/>
            <a:r>
              <a:rPr lang="en-US" dirty="0" smtClean="0"/>
              <a:t>Fuel Blending </a:t>
            </a:r>
          </a:p>
          <a:p>
            <a:pPr lvl="2"/>
            <a:r>
              <a:rPr lang="en-US" dirty="0" smtClean="0"/>
              <a:t>D4806</a:t>
            </a:r>
          </a:p>
          <a:p>
            <a:pPr lvl="3"/>
            <a:r>
              <a:rPr lang="en-US" dirty="0" smtClean="0"/>
              <a:t>Defines specifications for ethanol to be used in transportation fuel blending</a:t>
            </a:r>
          </a:p>
          <a:p>
            <a:pPr lvl="1"/>
            <a:r>
              <a:rPr lang="en-US" dirty="0" smtClean="0"/>
              <a:t>Cook Stoves </a:t>
            </a:r>
          </a:p>
          <a:p>
            <a:pPr lvl="2"/>
            <a:r>
              <a:rPr lang="en-US" dirty="0" smtClean="0"/>
              <a:t>E3050</a:t>
            </a:r>
          </a:p>
          <a:p>
            <a:pPr lvl="3"/>
            <a:r>
              <a:rPr lang="en-US" dirty="0" smtClean="0"/>
              <a:t>Defines specifications for ethanol to be used in home cooking</a:t>
            </a:r>
          </a:p>
          <a:p>
            <a:r>
              <a:rPr lang="en-US" dirty="0" smtClean="0"/>
              <a:t>Undenatured Ethanol </a:t>
            </a:r>
          </a:p>
          <a:p>
            <a:pPr lvl="1"/>
            <a:r>
              <a:rPr lang="en-US" dirty="0" smtClean="0"/>
              <a:t>Industrial and Intermediary Applications</a:t>
            </a:r>
          </a:p>
        </p:txBody>
      </p:sp>
      <p:sp>
        <p:nvSpPr>
          <p:cNvPr id="5" name="Explosion 1 4"/>
          <p:cNvSpPr/>
          <p:nvPr/>
        </p:nvSpPr>
        <p:spPr>
          <a:xfrm>
            <a:off x="174569" y="3449782"/>
            <a:ext cx="1720734" cy="822960"/>
          </a:xfrm>
          <a:prstGeom prst="irregularSeal1">
            <a:avLst/>
          </a:prstGeom>
          <a:solidFill>
            <a:srgbClr val="E325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6" name="Explosion 1 5"/>
          <p:cNvSpPr/>
          <p:nvPr/>
        </p:nvSpPr>
        <p:spPr>
          <a:xfrm>
            <a:off x="7192570" y="4548342"/>
            <a:ext cx="1720734" cy="822960"/>
          </a:xfrm>
          <a:prstGeom prst="irregularSeal1">
            <a:avLst/>
          </a:prstGeom>
          <a:solidFill>
            <a:srgbClr val="E325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10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D4806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140455"/>
              </p:ext>
            </p:extLst>
          </p:nvPr>
        </p:nvGraphicFramePr>
        <p:xfrm>
          <a:off x="838200" y="1839180"/>
          <a:ext cx="10394462" cy="301752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939323">
                  <a:extLst>
                    <a:ext uri="{9D8B030D-6E8A-4147-A177-3AD203B41FA5}">
                      <a16:colId xmlns:a16="http://schemas.microsoft.com/office/drawing/2014/main" val="26289117"/>
                    </a:ext>
                  </a:extLst>
                </a:gridCol>
                <a:gridCol w="2164862">
                  <a:extLst>
                    <a:ext uri="{9D8B030D-6E8A-4147-A177-3AD203B41FA5}">
                      <a16:colId xmlns:a16="http://schemas.microsoft.com/office/drawing/2014/main" val="512823820"/>
                    </a:ext>
                  </a:extLst>
                </a:gridCol>
                <a:gridCol w="3290277">
                  <a:extLst>
                    <a:ext uri="{9D8B030D-6E8A-4147-A177-3AD203B41FA5}">
                      <a16:colId xmlns:a16="http://schemas.microsoft.com/office/drawing/2014/main" val="2070013465"/>
                    </a:ext>
                  </a:extLst>
                </a:gridCol>
              </a:tblGrid>
              <a:tr h="2586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Property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Limit</a:t>
                      </a:r>
                      <a:endParaRPr lang="en-US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Method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898397"/>
                  </a:ext>
                </a:extLst>
              </a:tr>
              <a:tr h="258697"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Ethanol, % by volume, min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92.1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smtClean="0">
                          <a:effectLst/>
                        </a:rPr>
                        <a:t>D5501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068828"/>
                  </a:ext>
                </a:extLst>
              </a:tr>
              <a:tr h="258697"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Methanol, % by volume, max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0.5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smtClean="0">
                          <a:effectLst/>
                        </a:rPr>
                        <a:t>D5501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670030"/>
                  </a:ext>
                </a:extLst>
              </a:tr>
              <a:tr h="302432"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Solvent-washed gum content, mg/100 mL, max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5.0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smtClean="0">
                          <a:effectLst/>
                        </a:rPr>
                        <a:t>D381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535181"/>
                  </a:ext>
                </a:extLst>
              </a:tr>
              <a:tr h="300973"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Water, % by volume (% by mass), max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1.0 (1.26)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E203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u="none" strike="noStrike" dirty="0">
                          <a:effectLst/>
                        </a:rPr>
                        <a:t>E1064</a:t>
                      </a:r>
                      <a:r>
                        <a:rPr lang="en-US" sz="1400" dirty="0">
                          <a:effectLst/>
                        </a:rPr>
                        <a:t>, or </a:t>
                      </a:r>
                      <a:r>
                        <a:rPr lang="en-US" sz="1400" u="none" strike="noStrike" dirty="0">
                          <a:effectLst/>
                        </a:rPr>
                        <a:t>D7923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377388"/>
                  </a:ext>
                </a:extLst>
              </a:tr>
              <a:tr h="277365"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Inorganic Chloride, mg/kg (mg/L), max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6.7 (5)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smtClean="0">
                          <a:effectLst/>
                        </a:rPr>
                        <a:t>D7319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or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</a:rPr>
                        <a:t>D7328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702806"/>
                  </a:ext>
                </a:extLst>
              </a:tr>
              <a:tr h="258697"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Copper, mg/kg, max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D1688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992489"/>
                  </a:ext>
                </a:extLst>
              </a:tr>
              <a:tr h="304011"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E325BF"/>
                          </a:solidFill>
                          <a:effectLst/>
                        </a:rPr>
                        <a:t>Acidity </a:t>
                      </a:r>
                      <a:r>
                        <a:rPr lang="en-US" sz="1400" dirty="0">
                          <a:effectLst/>
                        </a:rPr>
                        <a:t>(as acetic acid CH</a:t>
                      </a:r>
                      <a:r>
                        <a:rPr lang="en-US" sz="1400" baseline="-25000" dirty="0">
                          <a:effectLst/>
                        </a:rPr>
                        <a:t>3</a:t>
                      </a:r>
                      <a:r>
                        <a:rPr lang="en-US" sz="1400" dirty="0">
                          <a:effectLst/>
                        </a:rPr>
                        <a:t>COOH) mg/kg, (% by mass) [mg/L], max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70 (0.0070) [56] (</a:t>
                      </a:r>
                      <a:r>
                        <a:rPr lang="en-US" sz="1400" u="none" strike="noStrike" dirty="0">
                          <a:effectLst/>
                        </a:rPr>
                        <a:t>Note 2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rgbClr val="E325BF"/>
                          </a:solidFill>
                          <a:effectLst/>
                        </a:rPr>
                        <a:t>D7795</a:t>
                      </a:r>
                      <a:endParaRPr lang="en-US" sz="1000" dirty="0">
                        <a:solidFill>
                          <a:srgbClr val="E325B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01767"/>
                  </a:ext>
                </a:extLst>
              </a:tr>
              <a:tr h="258697"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pHe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6.5 to 9.0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D6423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958863"/>
                  </a:ext>
                </a:extLst>
              </a:tr>
              <a:tr h="280565"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Sulfur, mg/kg, max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30.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D2622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u="none" strike="noStrike" dirty="0">
                          <a:effectLst/>
                        </a:rPr>
                        <a:t>D3120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u="none" strike="noStrike" dirty="0">
                          <a:effectLst/>
                        </a:rPr>
                        <a:t>D5453</a:t>
                      </a:r>
                      <a:r>
                        <a:rPr lang="en-US" sz="1400" dirty="0">
                          <a:effectLst/>
                        </a:rPr>
                        <a:t>, or </a:t>
                      </a:r>
                      <a:r>
                        <a:rPr lang="en-US" sz="1400" u="none" strike="noStrike" dirty="0">
                          <a:effectLst/>
                        </a:rPr>
                        <a:t>D7039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391194"/>
                  </a:ext>
                </a:extLst>
              </a:tr>
              <a:tr h="258697"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Existent sulfate, mg/kg, max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D7318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u="none" strike="noStrike" dirty="0">
                          <a:effectLst/>
                        </a:rPr>
                        <a:t>D7319</a:t>
                      </a:r>
                      <a:r>
                        <a:rPr lang="en-US" sz="1400" dirty="0">
                          <a:effectLst/>
                        </a:rPr>
                        <a:t>, or </a:t>
                      </a:r>
                      <a:r>
                        <a:rPr lang="en-US" sz="1400" u="none" strike="noStrike" dirty="0">
                          <a:effectLst/>
                        </a:rPr>
                        <a:t>D7328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592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651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UNDENATURED ETHANOL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</a:t>
            </a:r>
          </a:p>
          <a:p>
            <a:pPr lvl="1"/>
            <a:r>
              <a:rPr lang="en-US" dirty="0"/>
              <a:t>No standard existed to provide specifications for undenatured ethanol</a:t>
            </a:r>
          </a:p>
          <a:p>
            <a:pPr lvl="1"/>
            <a:r>
              <a:rPr lang="en-US" dirty="0" smtClean="0"/>
              <a:t>Product movement limited/delayed due to lack of specifications</a:t>
            </a:r>
          </a:p>
          <a:p>
            <a:r>
              <a:rPr lang="en-US" dirty="0" smtClean="0"/>
              <a:t>Solution: </a:t>
            </a:r>
          </a:p>
          <a:p>
            <a:pPr lvl="1"/>
            <a:r>
              <a:rPr lang="en-US" dirty="0" smtClean="0"/>
              <a:t>Develop new ASTM Standard Specification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2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UNDENATURED ETHANOL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/>
              <a:t>Scope</a:t>
            </a:r>
            <a:endParaRPr lang="en-US" sz="2400" dirty="0"/>
          </a:p>
          <a:p>
            <a:pPr lvl="1"/>
            <a:r>
              <a:rPr lang="en-US" sz="2200" dirty="0" smtClean="0"/>
              <a:t>This </a:t>
            </a:r>
            <a:r>
              <a:rPr lang="en-US" sz="2200" dirty="0"/>
              <a:t>standard covers </a:t>
            </a:r>
            <a:r>
              <a:rPr lang="en-US" sz="2200" dirty="0" smtClean="0"/>
              <a:t>biomass </a:t>
            </a:r>
            <a:r>
              <a:rPr lang="en-US" sz="2200" dirty="0"/>
              <a:t>derived, undenatured ethanol intended for use in industrial applications such as adhesives, detergents, inks, chemicals, plastics, paints, thinners, etc. </a:t>
            </a:r>
            <a:endParaRPr lang="en-US" sz="1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662854"/>
              </p:ext>
            </p:extLst>
          </p:nvPr>
        </p:nvGraphicFramePr>
        <p:xfrm>
          <a:off x="6307015" y="2108424"/>
          <a:ext cx="5536687" cy="257304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76927">
                  <a:extLst>
                    <a:ext uri="{9D8B030D-6E8A-4147-A177-3AD203B41FA5}">
                      <a16:colId xmlns:a16="http://schemas.microsoft.com/office/drawing/2014/main" val="2418306909"/>
                    </a:ext>
                  </a:extLst>
                </a:gridCol>
                <a:gridCol w="1242727">
                  <a:extLst>
                    <a:ext uri="{9D8B030D-6E8A-4147-A177-3AD203B41FA5}">
                      <a16:colId xmlns:a16="http://schemas.microsoft.com/office/drawing/2014/main" val="1264571045"/>
                    </a:ext>
                  </a:extLst>
                </a:gridCol>
                <a:gridCol w="1317033">
                  <a:extLst>
                    <a:ext uri="{9D8B030D-6E8A-4147-A177-3AD203B41FA5}">
                      <a16:colId xmlns:a16="http://schemas.microsoft.com/office/drawing/2014/main" val="853245178"/>
                    </a:ext>
                  </a:extLst>
                </a:gridCol>
              </a:tblGrid>
              <a:tr h="25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 b="1" dirty="0">
                          <a:effectLst/>
                        </a:rPr>
                        <a:t>Parameter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 b="1" dirty="0">
                          <a:effectLst/>
                        </a:rPr>
                        <a:t>Limit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 b="1" dirty="0">
                          <a:effectLst/>
                        </a:rPr>
                        <a:t>ASTM </a:t>
                      </a:r>
                      <a:r>
                        <a:rPr lang="en-US" sz="1600" b="1" dirty="0" smtClean="0">
                          <a:effectLst/>
                        </a:rPr>
                        <a:t>TM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734440"/>
                  </a:ext>
                </a:extLst>
              </a:tr>
              <a:tr h="25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>
                          <a:effectLst/>
                        </a:rPr>
                        <a:t>Specific </a:t>
                      </a:r>
                      <a:r>
                        <a:rPr lang="en-US" sz="1600" dirty="0" smtClean="0">
                          <a:effectLst/>
                        </a:rPr>
                        <a:t>Gravity, 20C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>
                          <a:effectLst/>
                        </a:rPr>
                        <a:t>Report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>
                          <a:effectLst/>
                        </a:rPr>
                        <a:t>D4052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132240"/>
                  </a:ext>
                </a:extLst>
              </a:tr>
              <a:tr h="25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>
                          <a:effectLst/>
                        </a:rPr>
                        <a:t>Ethanol, % by volume, min.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>
                          <a:effectLst/>
                        </a:rPr>
                        <a:t>Report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>
                          <a:effectLst/>
                        </a:rPr>
                        <a:t>D5501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550095"/>
                  </a:ext>
                </a:extLst>
              </a:tr>
              <a:tr h="25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>
                          <a:effectLst/>
                        </a:rPr>
                        <a:t>Water, % by volume, max.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>
                          <a:effectLst/>
                        </a:rPr>
                        <a:t>Report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D7923, </a:t>
                      </a:r>
                      <a:r>
                        <a:rPr lang="en-US" sz="1600" dirty="0">
                          <a:effectLst/>
                        </a:rPr>
                        <a:t>E1064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251246"/>
                  </a:ext>
                </a:extLst>
              </a:tr>
              <a:tr h="5096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>
                          <a:effectLst/>
                        </a:rPr>
                        <a:t>Acidity (as acetic </a:t>
                      </a:r>
                      <a:r>
                        <a:rPr lang="en-US" sz="1600" dirty="0" smtClean="0">
                          <a:effectLst/>
                        </a:rPr>
                        <a:t>acid)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mg</a:t>
                      </a:r>
                      <a:r>
                        <a:rPr lang="en-US" sz="1600" dirty="0">
                          <a:effectLst/>
                        </a:rPr>
                        <a:t>/ kg (% by mass) [mg/L]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>
                          <a:effectLst/>
                        </a:rPr>
                        <a:t>70 (0.0070)[56] (Note 2)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>
                          <a:effectLst/>
                        </a:rPr>
                        <a:t>D7795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657258"/>
                  </a:ext>
                </a:extLst>
              </a:tr>
              <a:tr h="25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>
                          <a:effectLst/>
                        </a:rPr>
                        <a:t>Nonvolatile Residue, mg/ ml, max.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>
                          <a:effectLst/>
                        </a:rPr>
                        <a:t>D1353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29142"/>
                  </a:ext>
                </a:extLst>
              </a:tr>
              <a:tr h="3127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>
                          <a:effectLst/>
                        </a:rPr>
                        <a:t>Odor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Typical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>
                          <a:effectLst/>
                        </a:rPr>
                        <a:t>D1296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059683"/>
                  </a:ext>
                </a:extLst>
              </a:tr>
              <a:tr h="25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>
                          <a:effectLst/>
                        </a:rPr>
                        <a:t>Color, Pt- Co, max.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>
                          <a:effectLst/>
                        </a:rPr>
                        <a:t>D1209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24680"/>
                  </a:ext>
                </a:extLst>
              </a:tr>
            </a:tbl>
          </a:graphicData>
        </a:graphic>
      </p:graphicFrame>
      <p:sp>
        <p:nvSpPr>
          <p:cNvPr id="8" name="Double Wave 7"/>
          <p:cNvSpPr/>
          <p:nvPr/>
        </p:nvSpPr>
        <p:spPr>
          <a:xfrm>
            <a:off x="9394092" y="365125"/>
            <a:ext cx="2360246" cy="719015"/>
          </a:xfrm>
          <a:prstGeom prst="doubleWave">
            <a:avLst/>
          </a:prstGeom>
          <a:solidFill>
            <a:srgbClr val="E325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PROPOSED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4765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SPECIFICATION DEVELOPMENT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0062254"/>
              </p:ext>
            </p:extLst>
          </p:nvPr>
        </p:nvGraphicFramePr>
        <p:xfrm>
          <a:off x="838200" y="143492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xplosion 2 4"/>
          <p:cNvSpPr/>
          <p:nvPr/>
        </p:nvSpPr>
        <p:spPr>
          <a:xfrm>
            <a:off x="9592887" y="4538750"/>
            <a:ext cx="2759825" cy="1479666"/>
          </a:xfrm>
          <a:prstGeom prst="irregularSeal2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Undenatured Specification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9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ASTM BALLOT PROCESS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Consensus Achieved through balloting process</a:t>
            </a:r>
          </a:p>
          <a:p>
            <a:r>
              <a:rPr lang="en-US" dirty="0" smtClean="0"/>
              <a:t>Voting bodies</a:t>
            </a:r>
          </a:p>
          <a:p>
            <a:pPr lvl="1"/>
            <a:r>
              <a:rPr lang="en-US" dirty="0" smtClean="0"/>
              <a:t>Affirmative, Negative, Abstain</a:t>
            </a:r>
          </a:p>
          <a:p>
            <a:r>
              <a:rPr lang="en-US" dirty="0" smtClean="0"/>
              <a:t>Adjudication of negative votes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131753" y="1825625"/>
            <a:ext cx="8128000" cy="5418667"/>
            <a:chOff x="2032000" y="1291960"/>
            <a:chExt cx="8128000" cy="5418667"/>
          </a:xfrm>
        </p:grpSpPr>
        <p:graphicFrame>
          <p:nvGraphicFramePr>
            <p:cNvPr id="12" name="Diagram 11"/>
            <p:cNvGraphicFramePr/>
            <p:nvPr>
              <p:extLst>
                <p:ext uri="{D42A27DB-BD31-4B8C-83A1-F6EECF244321}">
                  <p14:modId xmlns:p14="http://schemas.microsoft.com/office/powerpoint/2010/main" val="1809271762"/>
                </p:ext>
              </p:extLst>
            </p:nvPr>
          </p:nvGraphicFramePr>
          <p:xfrm>
            <a:off x="2032000" y="1291960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17" name="Group 16"/>
            <p:cNvGrpSpPr/>
            <p:nvPr/>
          </p:nvGrpSpPr>
          <p:grpSpPr>
            <a:xfrm>
              <a:off x="4917208" y="4754880"/>
              <a:ext cx="3776750" cy="490450"/>
              <a:chOff x="4982094" y="4220095"/>
              <a:chExt cx="3776750" cy="490450"/>
            </a:xfrm>
            <a:solidFill>
              <a:schemeClr val="bg1"/>
            </a:solidFill>
          </p:grpSpPr>
          <p:sp>
            <p:nvSpPr>
              <p:cNvPr id="18" name="Curved Down Arrow 17"/>
              <p:cNvSpPr/>
              <p:nvPr/>
            </p:nvSpPr>
            <p:spPr>
              <a:xfrm flipH="1" flipV="1">
                <a:off x="5040283" y="4220095"/>
                <a:ext cx="2100350" cy="396240"/>
              </a:xfrm>
              <a:prstGeom prst="curvedDownArrow">
                <a:avLst>
                  <a:gd name="adj1" fmla="val 39351"/>
                  <a:gd name="adj2" fmla="val 92153"/>
                  <a:gd name="adj3" fmla="val 23182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Curved Down Arrow 18"/>
              <p:cNvSpPr/>
              <p:nvPr/>
            </p:nvSpPr>
            <p:spPr>
              <a:xfrm flipH="1" flipV="1">
                <a:off x="4982094" y="4220095"/>
                <a:ext cx="3776750" cy="490450"/>
              </a:xfrm>
              <a:prstGeom prst="curvedDownArrow">
                <a:avLst>
                  <a:gd name="adj1" fmla="val 39351"/>
                  <a:gd name="adj2" fmla="val 92153"/>
                  <a:gd name="adj3" fmla="val 23182"/>
                </a:avLst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345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Industry goals include developing export markets.</a:t>
            </a:r>
          </a:p>
          <a:p>
            <a:r>
              <a:rPr lang="en-US" dirty="0"/>
              <a:t>Globally, these shipments often require 3</a:t>
            </a:r>
            <a:r>
              <a:rPr lang="en-US" baseline="30000" dirty="0"/>
              <a:t>rd</a:t>
            </a:r>
            <a:r>
              <a:rPr lang="en-US" dirty="0"/>
              <a:t> party labs that are </a:t>
            </a:r>
            <a:r>
              <a:rPr lang="en-US" dirty="0" smtClean="0"/>
              <a:t>unfamiliar </a:t>
            </a:r>
            <a:r>
              <a:rPr lang="en-US" dirty="0"/>
              <a:t>with ethanol.  Contract terms typically state adherence to D4806. </a:t>
            </a:r>
          </a:p>
          <a:p>
            <a:r>
              <a:rPr lang="en-US" dirty="0" smtClean="0"/>
              <a:t>D4806 allows for use of D1613 or D7795 for acidity testing</a:t>
            </a:r>
          </a:p>
          <a:p>
            <a:pPr lvl="1"/>
            <a:r>
              <a:rPr lang="en-US" dirty="0"/>
              <a:t>D1613 Test Method for Acidity in Volatile Solvents and Chemical Intermediates Used in Paint, Varnish, Lacquer, and Related Products</a:t>
            </a:r>
          </a:p>
          <a:p>
            <a:pPr lvl="1"/>
            <a:r>
              <a:rPr lang="en-US" dirty="0" smtClean="0"/>
              <a:t>D7795 </a:t>
            </a:r>
            <a:r>
              <a:rPr lang="en-US" dirty="0"/>
              <a:t>Test Method of </a:t>
            </a:r>
            <a:r>
              <a:rPr lang="en-US" b="1" u="sng" dirty="0"/>
              <a:t>Acidity in Ethanol and</a:t>
            </a:r>
            <a:r>
              <a:rPr lang="en-US" u="sng" dirty="0"/>
              <a:t> </a:t>
            </a:r>
            <a:r>
              <a:rPr lang="en-US" b="1" u="sng" dirty="0"/>
              <a:t>Ethanol Blends </a:t>
            </a:r>
            <a:r>
              <a:rPr lang="en-US" dirty="0"/>
              <a:t>by Titration </a:t>
            </a:r>
            <a:endParaRPr lang="en-US" dirty="0" smtClean="0"/>
          </a:p>
          <a:p>
            <a:pPr lvl="2"/>
            <a:r>
              <a:rPr lang="en-US" dirty="0" smtClean="0"/>
              <a:t>2 methodologies: Potentiometric and Colorimetric</a:t>
            </a:r>
          </a:p>
          <a:p>
            <a:pPr lvl="2"/>
            <a:r>
              <a:rPr lang="en-US" dirty="0" smtClean="0"/>
              <a:t>Referee method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5841" y="3696793"/>
            <a:ext cx="532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66"/>
                </a:solidFill>
                <a:latin typeface="Arial Black" panose="020B0A04020102020204" pitchFamily="34" charset="0"/>
              </a:rPr>
              <a:t>?</a:t>
            </a:r>
            <a:endParaRPr lang="en-US" sz="5400" b="1" dirty="0">
              <a:solidFill>
                <a:srgbClr val="FFFF66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856211" y="4368518"/>
            <a:ext cx="831271" cy="773084"/>
          </a:xfrm>
          <a:prstGeom prst="irregularSeal1">
            <a:avLst/>
          </a:prstGeom>
          <a:solidFill>
            <a:srgbClr val="E325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81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ABOUT ME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BS Chemistry</a:t>
            </a:r>
          </a:p>
          <a:p>
            <a:r>
              <a:rPr lang="en-US" dirty="0" smtClean="0"/>
              <a:t>MS Management and Leadership (in process)</a:t>
            </a:r>
          </a:p>
          <a:p>
            <a:r>
              <a:rPr lang="en-US" dirty="0" smtClean="0"/>
              <a:t>Laboratory Work since 2001</a:t>
            </a:r>
          </a:p>
          <a:p>
            <a:pPr lvl="1"/>
            <a:r>
              <a:rPr lang="en-US" dirty="0" smtClean="0"/>
              <a:t>Air quality monitoring</a:t>
            </a:r>
          </a:p>
          <a:p>
            <a:pPr lvl="1"/>
            <a:r>
              <a:rPr lang="en-US" dirty="0" smtClean="0"/>
              <a:t>Catalyst research</a:t>
            </a:r>
          </a:p>
          <a:p>
            <a:r>
              <a:rPr lang="en-US" dirty="0" smtClean="0"/>
              <a:t>Quality Manager POET Biorefining </a:t>
            </a:r>
          </a:p>
          <a:p>
            <a:pPr lvl="1"/>
            <a:r>
              <a:rPr lang="en-US" dirty="0" smtClean="0"/>
              <a:t>2008 during startup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EXPERIENCES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D1613 has known interferences with dissolved CO2, which can lead to erroneously high acidity </a:t>
            </a:r>
            <a:r>
              <a:rPr lang="en-US" dirty="0" smtClean="0"/>
              <a:t>results.</a:t>
            </a:r>
          </a:p>
          <a:p>
            <a:r>
              <a:rPr lang="en-US" dirty="0" smtClean="0"/>
              <a:t>Many </a:t>
            </a:r>
            <a:r>
              <a:rPr lang="en-US" dirty="0"/>
              <a:t>erroneous results from labs using D1613, because it doesn’t have all of the information that D7795 contains. 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causes resampling/retesting cycle that stalls vessels, leading to demurrage and other financial penalties.  </a:t>
            </a:r>
            <a:endParaRPr lang="en-US" dirty="0" smtClean="0"/>
          </a:p>
          <a:p>
            <a:r>
              <a:rPr lang="en-US" dirty="0" smtClean="0"/>
              <a:t>Proposed removal of D1613 from D4806</a:t>
            </a:r>
          </a:p>
        </p:txBody>
      </p:sp>
    </p:spTree>
    <p:extLst>
      <p:ext uri="{BB962C8B-B14F-4D97-AF65-F5344CB8AC3E}">
        <p14:creationId xmlns:p14="http://schemas.microsoft.com/office/powerpoint/2010/main" val="878218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EXPERIENCES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Resistance to the change</a:t>
            </a:r>
          </a:p>
          <a:p>
            <a:pPr lvl="1"/>
            <a:r>
              <a:rPr lang="en-US" dirty="0" smtClean="0"/>
              <a:t>Select appropriate labs</a:t>
            </a:r>
          </a:p>
          <a:p>
            <a:pPr lvl="1"/>
            <a:r>
              <a:rPr lang="en-US" dirty="0" smtClean="0"/>
              <a:t>Specify D7795 in contracts</a:t>
            </a:r>
          </a:p>
          <a:p>
            <a:r>
              <a:rPr lang="en-US" dirty="0" smtClean="0"/>
              <a:t>Mitigation of the resistance</a:t>
            </a:r>
          </a:p>
          <a:p>
            <a:pPr lvl="1"/>
            <a:r>
              <a:rPr lang="en-US" dirty="0" smtClean="0"/>
              <a:t>Some international labs not familiar with the product and interferences</a:t>
            </a:r>
          </a:p>
          <a:p>
            <a:pPr lvl="1"/>
            <a:r>
              <a:rPr lang="en-US" dirty="0" smtClean="0"/>
              <a:t>Contracts reference adherence to D4806</a:t>
            </a:r>
          </a:p>
          <a:p>
            <a:pPr lvl="1"/>
            <a:r>
              <a:rPr lang="en-US" dirty="0" smtClean="0"/>
              <a:t>D1613 was originally modified to work with ethanol and ethanol blends</a:t>
            </a:r>
          </a:p>
          <a:p>
            <a:pPr lvl="2"/>
            <a:r>
              <a:rPr lang="en-US" dirty="0" smtClean="0"/>
              <a:t>Does not include all of the information that D7795 includes</a:t>
            </a:r>
          </a:p>
          <a:p>
            <a:pPr lvl="1"/>
            <a:r>
              <a:rPr lang="en-US" dirty="0" smtClean="0"/>
              <a:t>D7795 was created and approved over 5 years prior</a:t>
            </a:r>
          </a:p>
          <a:p>
            <a:pPr lvl="2"/>
            <a:r>
              <a:rPr lang="en-US" dirty="0" smtClean="0"/>
              <a:t>Time consuming process</a:t>
            </a:r>
          </a:p>
          <a:p>
            <a:pPr lvl="1"/>
            <a:r>
              <a:rPr lang="en-US" dirty="0" smtClean="0"/>
              <a:t>D7795 allows for both methods and no additional steps or equipment required</a:t>
            </a:r>
          </a:p>
        </p:txBody>
      </p:sp>
    </p:spTree>
    <p:extLst>
      <p:ext uri="{BB962C8B-B14F-4D97-AF65-F5344CB8AC3E}">
        <p14:creationId xmlns:p14="http://schemas.microsoft.com/office/powerpoint/2010/main" val="4273999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AT MOZAMBIQUE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you learn from the standards process? </a:t>
            </a:r>
          </a:p>
          <a:p>
            <a:r>
              <a:rPr lang="en-US" dirty="0" smtClean="0"/>
              <a:t>How can ethanol standards be useful for Mozambique? </a:t>
            </a:r>
          </a:p>
          <a:p>
            <a:r>
              <a:rPr lang="en-US" dirty="0" smtClean="0"/>
              <a:t>Standards that could benefit Mozambique</a:t>
            </a:r>
          </a:p>
          <a:p>
            <a:pPr lvl="1"/>
            <a:r>
              <a:rPr lang="en-US" dirty="0" smtClean="0"/>
              <a:t>Blending denatured ethanol for fuel </a:t>
            </a:r>
          </a:p>
          <a:p>
            <a:pPr lvl="2"/>
            <a:r>
              <a:rPr lang="en-US" dirty="0" smtClean="0"/>
              <a:t>Fuel quality, consumer protection</a:t>
            </a:r>
          </a:p>
          <a:p>
            <a:pPr lvl="1"/>
            <a:r>
              <a:rPr lang="en-US" dirty="0" smtClean="0"/>
              <a:t>Denatured ethanol for cooking </a:t>
            </a:r>
          </a:p>
          <a:p>
            <a:pPr lvl="2"/>
            <a:r>
              <a:rPr lang="en-US" dirty="0" smtClean="0"/>
              <a:t>Consumer protection</a:t>
            </a:r>
          </a:p>
          <a:p>
            <a:pPr lvl="1"/>
            <a:r>
              <a:rPr lang="en-US" dirty="0" smtClean="0"/>
              <a:t>Undenatured ethanol </a:t>
            </a:r>
            <a:endParaRPr lang="en-US" dirty="0"/>
          </a:p>
          <a:p>
            <a:pPr lvl="2"/>
            <a:r>
              <a:rPr lang="en-US" dirty="0" smtClean="0"/>
              <a:t>International market suppliers</a:t>
            </a:r>
          </a:p>
        </p:txBody>
      </p:sp>
      <p:sp>
        <p:nvSpPr>
          <p:cNvPr id="4" name="Explosion 2 3"/>
          <p:cNvSpPr/>
          <p:nvPr/>
        </p:nvSpPr>
        <p:spPr>
          <a:xfrm>
            <a:off x="7174524" y="3321539"/>
            <a:ext cx="4368800" cy="2414954"/>
          </a:xfrm>
          <a:prstGeom prst="irregularSeal2">
            <a:avLst/>
          </a:prstGeom>
          <a:solidFill>
            <a:srgbClr val="E325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ASTM and E48 can help!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50747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Kari Cook, Quality Manager – POET Biorefining Alexandria</a:t>
            </a:r>
          </a:p>
          <a:p>
            <a:r>
              <a:rPr lang="en-US" dirty="0" smtClean="0">
                <a:hlinkClick r:id="rId2"/>
              </a:rPr>
              <a:t>Kari.cook@poet.com</a:t>
            </a:r>
            <a:r>
              <a:rPr lang="en-US" dirty="0" smtClean="0"/>
              <a:t> </a:t>
            </a:r>
          </a:p>
          <a:p>
            <a:r>
              <a:rPr lang="en-US" dirty="0" smtClean="0">
                <a:hlinkClick r:id="rId3"/>
              </a:rPr>
              <a:t>www.poet.com</a:t>
            </a:r>
            <a:r>
              <a:rPr lang="en-US" dirty="0" smtClean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715789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THANK YOU!</a:t>
            </a:r>
            <a:endParaRPr lang="en-US" sz="7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POET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 the last 30 years, grown from a single, humble refinery </a:t>
            </a:r>
            <a:r>
              <a:rPr lang="en-US" sz="2400" dirty="0" smtClean="0"/>
              <a:t>to </a:t>
            </a:r>
            <a:r>
              <a:rPr lang="en-US" sz="2400" dirty="0" smtClean="0"/>
              <a:t>the </a:t>
            </a:r>
            <a:r>
              <a:rPr lang="en-US" sz="2400" b="1" dirty="0"/>
              <a:t>world’s largest </a:t>
            </a:r>
            <a:r>
              <a:rPr lang="en-US" sz="2400" dirty="0" smtClean="0"/>
              <a:t>producer </a:t>
            </a:r>
            <a:r>
              <a:rPr lang="en-US" sz="2400" dirty="0"/>
              <a:t>of ethanol and other </a:t>
            </a:r>
            <a:r>
              <a:rPr lang="en-US" sz="2400" dirty="0" err="1"/>
              <a:t>biorefined</a:t>
            </a:r>
            <a:r>
              <a:rPr lang="en-US" sz="2400" dirty="0"/>
              <a:t> products.</a:t>
            </a:r>
          </a:p>
          <a:p>
            <a:pPr lvl="1"/>
            <a:r>
              <a:rPr lang="en-US" sz="2000" dirty="0"/>
              <a:t>27 Corn processing plants</a:t>
            </a:r>
          </a:p>
          <a:p>
            <a:pPr lvl="1"/>
            <a:r>
              <a:rPr lang="en-US" sz="2000" dirty="0"/>
              <a:t>1 Cellulosic processing plant</a:t>
            </a:r>
          </a:p>
          <a:p>
            <a:r>
              <a:rPr lang="en-US" sz="2400" dirty="0"/>
              <a:t>Products Produced: </a:t>
            </a:r>
          </a:p>
          <a:p>
            <a:pPr lvl="1"/>
            <a:r>
              <a:rPr lang="en-US" sz="2000" dirty="0" smtClean="0"/>
              <a:t>Biofuel</a:t>
            </a:r>
            <a:endParaRPr lang="en-US" sz="2000" dirty="0"/>
          </a:p>
          <a:p>
            <a:pPr lvl="1"/>
            <a:r>
              <a:rPr lang="en-US" sz="2000" dirty="0" smtClean="0"/>
              <a:t>Feed Solutions</a:t>
            </a:r>
          </a:p>
          <a:p>
            <a:pPr lvl="1"/>
            <a:r>
              <a:rPr lang="en-US" sz="2000" dirty="0" smtClean="0"/>
              <a:t>Asphalt Rejuvenator</a:t>
            </a:r>
          </a:p>
          <a:p>
            <a:pPr lvl="1"/>
            <a:r>
              <a:rPr lang="en-US" sz="2000" dirty="0" smtClean="0"/>
              <a:t>Carbon Dioxide</a:t>
            </a:r>
          </a:p>
          <a:p>
            <a:pPr lvl="1"/>
            <a:r>
              <a:rPr lang="en-US" sz="2000" dirty="0" smtClean="0"/>
              <a:t>Clean Cooking </a:t>
            </a:r>
            <a:endParaRPr lang="en-US" sz="2200" dirty="0"/>
          </a:p>
          <a:p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12080" y="2827308"/>
            <a:ext cx="5494712" cy="27515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Our vision is to live in a world with natural balance. Where we no longer take from the Earth, but rather use its enormous ability to regenerate. </a:t>
            </a:r>
            <a:r>
              <a:rPr lang="en-US" b="1" u="sng" dirty="0">
                <a:solidFill>
                  <a:schemeClr val="tx2"/>
                </a:solidFill>
              </a:rPr>
              <a:t>Where we are no longer dependent on fossil fuels, but rather rely on the power of nature and the genius of the human spirit.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Where farmers are the creators, and innovators are the heroes. Where we use the resources given to us in ways we believe God intended.</a:t>
            </a:r>
          </a:p>
        </p:txBody>
      </p:sp>
    </p:spTree>
    <p:extLst>
      <p:ext uri="{BB962C8B-B14F-4D97-AF65-F5344CB8AC3E}">
        <p14:creationId xmlns:p14="http://schemas.microsoft.com/office/powerpoint/2010/main" val="73511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POET – The Big Picture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72023441"/>
              </p:ext>
            </p:extLst>
          </p:nvPr>
        </p:nvGraphicFramePr>
        <p:xfrm>
          <a:off x="1766704" y="1297353"/>
          <a:ext cx="8065050" cy="5033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Line Callout 1 5"/>
          <p:cNvSpPr/>
          <p:nvPr/>
        </p:nvSpPr>
        <p:spPr>
          <a:xfrm>
            <a:off x="8387861" y="4874175"/>
            <a:ext cx="2131647" cy="1323426"/>
          </a:xfrm>
          <a:prstGeom prst="borderCallout1">
            <a:avLst>
              <a:gd name="adj1" fmla="val 49185"/>
              <a:gd name="adj2" fmla="val 758"/>
              <a:gd name="adj3" fmla="val 65847"/>
              <a:gd name="adj4" fmla="val -52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&gt;1.9B Gal Annually</a:t>
            </a:r>
          </a:p>
          <a:p>
            <a:pPr algn="ctr"/>
            <a:r>
              <a:rPr lang="en-US" dirty="0" smtClean="0"/>
              <a:t>Transportation</a:t>
            </a:r>
          </a:p>
          <a:p>
            <a:pPr algn="ctr"/>
            <a:r>
              <a:rPr lang="en-US" dirty="0" smtClean="0"/>
              <a:t>Home Cooking</a:t>
            </a:r>
          </a:p>
          <a:p>
            <a:pPr algn="ctr"/>
            <a:r>
              <a:rPr lang="en-US" dirty="0" smtClean="0"/>
              <a:t>Industrial Grades</a:t>
            </a:r>
            <a:endParaRPr lang="en-US" dirty="0"/>
          </a:p>
        </p:txBody>
      </p:sp>
      <p:sp>
        <p:nvSpPr>
          <p:cNvPr id="7" name="Line Callout 1 6"/>
          <p:cNvSpPr/>
          <p:nvPr/>
        </p:nvSpPr>
        <p:spPr>
          <a:xfrm>
            <a:off x="9008209" y="3103990"/>
            <a:ext cx="2089638" cy="663025"/>
          </a:xfrm>
          <a:prstGeom prst="borderCallout1">
            <a:avLst>
              <a:gd name="adj1" fmla="val 49185"/>
              <a:gd name="adj2" fmla="val 758"/>
              <a:gd name="adj3" fmla="val 137223"/>
              <a:gd name="adj4" fmla="val -351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&gt;500M Bu Annually</a:t>
            </a:r>
          </a:p>
        </p:txBody>
      </p:sp>
    </p:spTree>
    <p:extLst>
      <p:ext uri="{BB962C8B-B14F-4D97-AF65-F5344CB8AC3E}">
        <p14:creationId xmlns:p14="http://schemas.microsoft.com/office/powerpoint/2010/main" val="423135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591992" y="2023159"/>
            <a:ext cx="4424031" cy="3337561"/>
            <a:chOff x="4384689" y="1143000"/>
            <a:chExt cx="6165822" cy="4267200"/>
          </a:xfrm>
        </p:grpSpPr>
        <p:pic>
          <p:nvPicPr>
            <p:cNvPr id="4" name="Content Placeholder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4689" y="1143000"/>
              <a:ext cx="6165822" cy="4267200"/>
            </a:xfrm>
            <a:prstGeom prst="rect">
              <a:avLst/>
            </a:prstGeom>
          </p:spPr>
        </p:pic>
        <p:sp>
          <p:nvSpPr>
            <p:cNvPr id="5" name="5-Point Star 4"/>
            <p:cNvSpPr/>
            <p:nvPr/>
          </p:nvSpPr>
          <p:spPr>
            <a:xfrm>
              <a:off x="7996844" y="3025833"/>
              <a:ext cx="290945" cy="232756"/>
            </a:xfrm>
            <a:prstGeom prst="star5">
              <a:avLst/>
            </a:prstGeom>
            <a:solidFill>
              <a:srgbClr val="E325BF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POET Biorefining - Alexandria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Located in Indiana</a:t>
            </a:r>
          </a:p>
          <a:p>
            <a:r>
              <a:rPr lang="en-US" sz="2400" dirty="0" smtClean="0"/>
              <a:t>Opened in 2008</a:t>
            </a:r>
          </a:p>
          <a:p>
            <a:r>
              <a:rPr lang="en-US" sz="2400" dirty="0" smtClean="0"/>
              <a:t>24/7 Operations</a:t>
            </a:r>
          </a:p>
          <a:p>
            <a:r>
              <a:rPr lang="en-US" sz="2400" dirty="0" smtClean="0"/>
              <a:t>~45 Team Members</a:t>
            </a:r>
          </a:p>
          <a:p>
            <a:r>
              <a:rPr lang="en-US" sz="2400" dirty="0" smtClean="0"/>
              <a:t>Products Produced: </a:t>
            </a:r>
          </a:p>
          <a:p>
            <a:pPr lvl="1"/>
            <a:r>
              <a:rPr lang="en-US" sz="2000" dirty="0" smtClean="0"/>
              <a:t>Biofuel </a:t>
            </a:r>
          </a:p>
          <a:p>
            <a:pPr lvl="2"/>
            <a:r>
              <a:rPr lang="en-US" sz="1600" dirty="0" smtClean="0"/>
              <a:t>Denatured Ethanol, Ethanol Blended Fuels</a:t>
            </a:r>
          </a:p>
          <a:p>
            <a:pPr lvl="1"/>
            <a:r>
              <a:rPr lang="en-US" sz="2000" dirty="0" smtClean="0"/>
              <a:t>Animal Food </a:t>
            </a:r>
            <a:endParaRPr lang="en-US" sz="2000" dirty="0"/>
          </a:p>
          <a:p>
            <a:pPr lvl="2"/>
            <a:r>
              <a:rPr lang="en-US" sz="1600" dirty="0" smtClean="0"/>
              <a:t>DDGS, Wet Cake, Syrup, Corn Oil</a:t>
            </a:r>
          </a:p>
        </p:txBody>
      </p:sp>
    </p:spTree>
    <p:extLst>
      <p:ext uri="{BB962C8B-B14F-4D97-AF65-F5344CB8AC3E}">
        <p14:creationId xmlns:p14="http://schemas.microsoft.com/office/powerpoint/2010/main" val="315415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Quality Manager – A day in the life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Laboratory Operations – sampling, testing, certifications</a:t>
            </a:r>
          </a:p>
          <a:p>
            <a:r>
              <a:rPr lang="en-US" sz="2600" dirty="0" smtClean="0"/>
              <a:t>Fermentation – Recipe optimization</a:t>
            </a:r>
          </a:p>
          <a:p>
            <a:r>
              <a:rPr lang="en-US" sz="2600" dirty="0" smtClean="0"/>
              <a:t>Water Treatment – sampling and testing of boilers, cooling tower, RO</a:t>
            </a:r>
          </a:p>
          <a:p>
            <a:r>
              <a:rPr lang="en-US" sz="2600" dirty="0" smtClean="0"/>
              <a:t>Food Quality – compliance with state and federal regulations</a:t>
            </a:r>
          </a:p>
          <a:p>
            <a:r>
              <a:rPr lang="en-US" sz="2600" dirty="0" smtClean="0"/>
              <a:t>Fuel Quality – compliance with state, federal, and international regulations</a:t>
            </a:r>
          </a:p>
          <a:p>
            <a:pPr lvl="1"/>
            <a:r>
              <a:rPr lang="en-US" sz="2200" dirty="0" smtClean="0"/>
              <a:t>ASTM International Standards</a:t>
            </a:r>
          </a:p>
          <a:p>
            <a:pPr lvl="2"/>
            <a:r>
              <a:rPr lang="en-US" sz="1800" dirty="0" smtClean="0"/>
              <a:t>Use of standards since 2008</a:t>
            </a:r>
          </a:p>
          <a:p>
            <a:pPr lvl="2"/>
            <a:r>
              <a:rPr lang="en-US" sz="1800" dirty="0" smtClean="0"/>
              <a:t>Active participation since 2014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1983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Standardized Fuel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Consistency is imperative for customers and consumers</a:t>
            </a:r>
          </a:p>
          <a:p>
            <a:r>
              <a:rPr lang="en-US" sz="2400" dirty="0" smtClean="0"/>
              <a:t>ASTM </a:t>
            </a:r>
            <a:r>
              <a:rPr lang="en-US" sz="2400" dirty="0"/>
              <a:t>International Organization for Standards</a:t>
            </a:r>
          </a:p>
          <a:p>
            <a:pPr lvl="1"/>
            <a:r>
              <a:rPr lang="en-US" sz="2000" dirty="0"/>
              <a:t>Consensus Organization</a:t>
            </a:r>
          </a:p>
          <a:p>
            <a:pPr lvl="1"/>
            <a:r>
              <a:rPr lang="en-US" sz="2000" dirty="0" smtClean="0"/>
              <a:t>Membership</a:t>
            </a:r>
          </a:p>
          <a:p>
            <a:pPr lvl="2"/>
            <a:r>
              <a:rPr lang="en-US" sz="1800" u="sng" dirty="0" smtClean="0"/>
              <a:t>Producers</a:t>
            </a:r>
            <a:r>
              <a:rPr lang="en-US" sz="1800" dirty="0"/>
              <a:t>, automotive manufacturers, regulators, users, general interest groups </a:t>
            </a:r>
            <a:endParaRPr lang="en-US" sz="1800" dirty="0" smtClean="0"/>
          </a:p>
          <a:p>
            <a:r>
              <a:rPr lang="en-US" sz="2400" dirty="0" smtClean="0"/>
              <a:t>Standard Test Methods</a:t>
            </a:r>
          </a:p>
          <a:p>
            <a:pPr lvl="1"/>
            <a:r>
              <a:rPr lang="en-US" sz="1800" dirty="0" smtClean="0"/>
              <a:t>The HOW TO perform the analysis</a:t>
            </a:r>
          </a:p>
          <a:p>
            <a:pPr lvl="1"/>
            <a:r>
              <a:rPr lang="en-US" sz="1800" dirty="0"/>
              <a:t>Ensure samples are tested the same way 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84315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Standardized Fuel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Standard Specifications</a:t>
            </a:r>
          </a:p>
          <a:p>
            <a:pPr lvl="1"/>
            <a:r>
              <a:rPr lang="en-US" sz="2000" dirty="0" smtClean="0"/>
              <a:t>Provide properties limits </a:t>
            </a:r>
            <a:r>
              <a:rPr lang="en-US" sz="2000" dirty="0"/>
              <a:t>that producers MUST achieve</a:t>
            </a:r>
          </a:p>
          <a:p>
            <a:pPr lvl="2"/>
            <a:r>
              <a:rPr lang="en-US" sz="1800" dirty="0"/>
              <a:t>If product does not meet specification </a:t>
            </a:r>
          </a:p>
          <a:p>
            <a:pPr lvl="3"/>
            <a:r>
              <a:rPr lang="en-US" dirty="0"/>
              <a:t>Quality </a:t>
            </a:r>
            <a:r>
              <a:rPr lang="en-US" dirty="0" smtClean="0"/>
              <a:t>Issue</a:t>
            </a:r>
            <a:endParaRPr lang="en-US" dirty="0"/>
          </a:p>
          <a:p>
            <a:pPr lvl="3"/>
            <a:r>
              <a:rPr lang="en-US" dirty="0"/>
              <a:t>Safety Issue </a:t>
            </a:r>
          </a:p>
          <a:p>
            <a:pPr lvl="1"/>
            <a:r>
              <a:rPr lang="en-US" sz="2000" dirty="0" smtClean="0"/>
              <a:t>Specs </a:t>
            </a:r>
            <a:r>
              <a:rPr lang="en-US" sz="2000" dirty="0"/>
              <a:t>allow the blenders to know how to </a:t>
            </a:r>
            <a:r>
              <a:rPr lang="en-US" sz="2000" dirty="0" smtClean="0"/>
              <a:t>blend</a:t>
            </a:r>
            <a:endParaRPr lang="en-US" sz="1600" dirty="0"/>
          </a:p>
          <a:p>
            <a:pPr lvl="1"/>
            <a:r>
              <a:rPr lang="en-US" sz="2000" dirty="0"/>
              <a:t>Specs let the customer know what they are </a:t>
            </a:r>
            <a:r>
              <a:rPr lang="en-US" sz="2000" dirty="0" smtClean="0"/>
              <a:t>buying</a:t>
            </a:r>
          </a:p>
          <a:p>
            <a:r>
              <a:rPr lang="en-US" sz="2400" b="1" dirty="0"/>
              <a:t>Consistency is imperative </a:t>
            </a:r>
            <a:r>
              <a:rPr lang="en-US" sz="2400" b="1" dirty="0" smtClean="0"/>
              <a:t>for consumers! </a:t>
            </a:r>
          </a:p>
          <a:p>
            <a:r>
              <a:rPr lang="en-US" sz="2400" b="1" dirty="0" smtClean="0"/>
              <a:t>Standards help to achieve consistency in the marketplace.</a:t>
            </a:r>
            <a:endParaRPr lang="en-US" sz="2400" b="1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 descr="Age Adjusted D-Dimer Testing - R.E.B.E.L. EM - Emergency ...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057" y="1955703"/>
            <a:ext cx="2308167" cy="223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1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ASTM COMMITTEES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D02: Petroleum Products, Liquid Fuels, and Lubricants</a:t>
            </a:r>
          </a:p>
          <a:p>
            <a:pPr lvl="1"/>
            <a:r>
              <a:rPr lang="en-US" dirty="0"/>
              <a:t>D4814 Automotive Spark Ignition Engine Fuel</a:t>
            </a:r>
          </a:p>
          <a:p>
            <a:pPr lvl="1"/>
            <a:r>
              <a:rPr lang="en-US" dirty="0"/>
              <a:t>D4806 Denatured Fuel Ethanol for Blending with Gasolines for Use as Automotive Spark-Ignition Engine </a:t>
            </a:r>
            <a:r>
              <a:rPr lang="en-US" dirty="0" smtClean="0"/>
              <a:t>Fuel</a:t>
            </a:r>
          </a:p>
          <a:p>
            <a:pPr lvl="1"/>
            <a:r>
              <a:rPr lang="en-US" dirty="0"/>
              <a:t>D5798  Ethanol Fuel Blends For Flexible-Fuel Automotive Spark-Ignition Engines</a:t>
            </a:r>
          </a:p>
          <a:p>
            <a:r>
              <a:rPr lang="en-US" sz="2400" dirty="0" smtClean="0"/>
              <a:t>E48 Bioenergy and Industrial Chemicals from Biomass</a:t>
            </a:r>
          </a:p>
          <a:p>
            <a:pPr lvl="1"/>
            <a:r>
              <a:rPr lang="en-US" sz="2200" dirty="0" smtClean="0"/>
              <a:t>E3050 Home Cooking Standard</a:t>
            </a:r>
          </a:p>
          <a:p>
            <a:pPr lvl="1"/>
            <a:r>
              <a:rPr lang="en-US" sz="2200" dirty="0" smtClean="0"/>
              <a:t>Undenatured Ethanol Specification (In Progress)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3996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ET PPT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Document_x0020_Date xmlns="6dfc6e00-eaa7-471f-8691-9b952787d5c9" xsi:nil="true"/>
    <Action xmlns="6dfc6e00-eaa7-471f-8691-9b952787d5c9">Keep</Action>
    <Keywords0 xmlns="6dfc6e00-eaa7-471f-8691-9b952787d5c9" xsi:nil="true"/>
    <Description_x0020_2 xmlns="6dfc6e00-eaa7-471f-8691-9b952787d5c9" xsi:nil="true"/>
    <Document_x0020_Type xmlns="6dfc6e00-eaa7-471f-8691-9b952787d5c9" xsi:nil="true"/>
    <Description0 xmlns="6dfc6e00-eaa7-471f-8691-9b952787d5c9" xsi:nil="true"/>
    <TaxCatchAll xmlns="cfe53b65-3c36-4587-b144-e9caa3012b85"/>
    <TaxKeywordTaxHTField xmlns="cfe53b65-3c36-4587-b144-e9caa3012b85">
      <Terms xmlns="http://schemas.microsoft.com/office/infopath/2007/PartnerControls"/>
    </TaxKeywordTaxHTField>
  </documentManagement>
</p:properties>
</file>

<file path=customXml/item2.xml><?xml version="1.0" encoding="utf-8"?>
<?mso-contentType ?>
<FormTemplates xmlns="http://schemas.microsoft.com/sharepoint/v3/contenttype/form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EA0F26C7743146B81ADA30DB412C57" ma:contentTypeVersion="30" ma:contentTypeDescription="" ma:contentTypeScope="" ma:versionID="fcfdb159951a4bdfedff82a06587af1a">
  <xsd:schema xmlns:xsd="http://www.w3.org/2001/XMLSchema" xmlns:xs="http://www.w3.org/2001/XMLSchema" xmlns:p="http://schemas.microsoft.com/office/2006/metadata/properties" xmlns:ns1="http://schemas.microsoft.com/sharepoint/v3" xmlns:ns2="6dfc6e00-eaa7-471f-8691-9b952787d5c9" xmlns:ns3="cfe53b65-3c36-4587-b144-e9caa3012b85" targetNamespace="http://schemas.microsoft.com/office/2006/metadata/properties" ma:root="true" ma:fieldsID="152d8dc6be0517c768a6ab9550a55961" ns1:_="" ns2:_="" ns3:_="">
    <xsd:import namespace="http://schemas.microsoft.com/sharepoint/v3"/>
    <xsd:import namespace="6dfc6e00-eaa7-471f-8691-9b952787d5c9"/>
    <xsd:import namespace="cfe53b65-3c36-4587-b144-e9caa3012b85"/>
    <xsd:element name="properties">
      <xsd:complexType>
        <xsd:sequence>
          <xsd:element name="documentManagement">
            <xsd:complexType>
              <xsd:all>
                <xsd:element ref="ns2:Document_x0020_Date" minOccurs="0"/>
                <xsd:element ref="ns2:Document_x0020_Type" minOccurs="0"/>
                <xsd:element ref="ns2:Description0" minOccurs="0"/>
                <xsd:element ref="ns2:Keywords0" minOccurs="0"/>
                <xsd:element ref="ns2:Description_x0020_2" minOccurs="0"/>
                <xsd:element ref="ns2:Action" minOccurs="0"/>
                <xsd:element ref="ns1:PublishingStartDate" minOccurs="0"/>
                <xsd:element ref="ns1:PublishingExpirationDate" minOccurs="0"/>
                <xsd:element ref="ns3:TaxKeywordTaxHTField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c6e00-eaa7-471f-8691-9b952787d5c9" elementFormDefault="qualified">
    <xsd:import namespace="http://schemas.microsoft.com/office/2006/documentManagement/types"/>
    <xsd:import namespace="http://schemas.microsoft.com/office/infopath/2007/PartnerControls"/>
    <xsd:element name="Document_x0020_Date" ma:index="2" nillable="true" ma:displayName="Document Date" ma:format="DateOnly" ma:internalName="Document_x0020_Date" ma:readOnly="false">
      <xsd:simpleType>
        <xsd:restriction base="dms:DateTime"/>
      </xsd:simpleType>
    </xsd:element>
    <xsd:element name="Document_x0020_Type" ma:index="3" nillable="true" ma:displayName="Document Type" ma:format="Dropdown" ma:internalName="Document_x0020_Type" ma:readOnly="false">
      <xsd:simpleType>
        <xsd:restriction base="dms:Choice">
          <xsd:enumeration value="Agenda"/>
          <xsd:enumeration value="Draft Agenda"/>
          <xsd:enumeration value="Minutes"/>
          <xsd:enumeration value="Information"/>
        </xsd:restriction>
      </xsd:simpleType>
    </xsd:element>
    <xsd:element name="Description0" ma:index="4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Keywords0" ma:index="5" nillable="true" ma:displayName="Keywords" ma:internalName="Keywords0" ma:readOnly="false">
      <xsd:simpleType>
        <xsd:restriction base="dms:Text">
          <xsd:maxLength value="255"/>
        </xsd:restriction>
      </xsd:simpleType>
    </xsd:element>
    <xsd:element name="Description_x0020_2" ma:index="6" nillable="true" ma:displayName="Description 2" ma:internalName="Description_x0020_2" ma:readOnly="false">
      <xsd:simpleType>
        <xsd:restriction base="dms:Note">
          <xsd:maxLength value="255"/>
        </xsd:restriction>
      </xsd:simpleType>
    </xsd:element>
    <xsd:element name="Action" ma:index="9" nillable="true" ma:displayName="Action" ma:default="Keep" ma:format="Dropdown" ma:internalName="Action" ma:readOnly="false">
      <xsd:simpleType>
        <xsd:restriction base="dms:Choice">
          <xsd:enumeration value="Archive"/>
          <xsd:enumeration value="Delete"/>
          <xsd:enumeration value="HTML"/>
          <xsd:enumeration value="Keep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53b65-3c36-4587-b144-e9caa3012b8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8d75cb8a-db72-4bd2-8553-c0aa1f2d3d3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6de13bb9-1a86-497f-b15a-03a43ff14f46}" ma:internalName="TaxCatchAll" ma:showField="CatchAllData" ma:web="cfe53b65-3c36-4587-b144-e9caa3012b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/>
</file>

<file path=customXml/itemProps1.xml><?xml version="1.0" encoding="utf-8"?>
<ds:datastoreItem xmlns:ds="http://schemas.openxmlformats.org/officeDocument/2006/customXml" ds:itemID="{19FDC30F-D8C3-4C33-8AB3-F44F3CF81F87}"/>
</file>

<file path=customXml/itemProps2.xml><?xml version="1.0" encoding="utf-8"?>
<ds:datastoreItem xmlns:ds="http://schemas.openxmlformats.org/officeDocument/2006/customXml" ds:itemID="{89DD120D-B386-4468-8AB4-984464619FFC}"/>
</file>

<file path=customXml/itemProps3.xml><?xml version="1.0" encoding="utf-8"?>
<ds:datastoreItem xmlns:ds="http://schemas.openxmlformats.org/officeDocument/2006/customXml" ds:itemID="{178F365A-D373-4C1B-B015-A7912F266237}"/>
</file>

<file path=customXml/itemProps4.xml><?xml version="1.0" encoding="utf-8"?>
<ds:datastoreItem xmlns:ds="http://schemas.openxmlformats.org/officeDocument/2006/customXml" ds:itemID="{89DD120D-B386-4468-8AB4-984464619FF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800</TotalTime>
  <Words>1285</Words>
  <Application>Microsoft Office PowerPoint</Application>
  <PresentationFormat>Widescreen</PresentationFormat>
  <Paragraphs>258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Comic Sans MS</vt:lpstr>
      <vt:lpstr>Geneva</vt:lpstr>
      <vt:lpstr>Times New Roman</vt:lpstr>
      <vt:lpstr>POET PPT Template</vt:lpstr>
      <vt:lpstr>PowerPoint Presentation</vt:lpstr>
      <vt:lpstr>A LITTLE ABOUT ME</vt:lpstr>
      <vt:lpstr>POET</vt:lpstr>
      <vt:lpstr>POET – The Big Picture</vt:lpstr>
      <vt:lpstr>POET Biorefining - Alexandria</vt:lpstr>
      <vt:lpstr>Quality Manager – A day in the life</vt:lpstr>
      <vt:lpstr>Standardized Fuel Quality</vt:lpstr>
      <vt:lpstr>Standardized Fuel Quality</vt:lpstr>
      <vt:lpstr>ASTM COMMITTEES</vt:lpstr>
      <vt:lpstr>ASTM SUB-COMMITTEES </vt:lpstr>
      <vt:lpstr>ASTM D02 SUB-COMMITTEES D02: Petroleum Products, Liquid Fuels, and Lubricants </vt:lpstr>
      <vt:lpstr>ASTM E48 SUB-COMMITTEES E48 Bioenergy and Industrial Chemicals from Biomass</vt:lpstr>
      <vt:lpstr>PRODUCTS WITH STANDARDS</vt:lpstr>
      <vt:lpstr>D4806</vt:lpstr>
      <vt:lpstr>UNDENATURED ETHANOL</vt:lpstr>
      <vt:lpstr>UNDENATURED ETHANOL</vt:lpstr>
      <vt:lpstr>SPECIFICATION DEVELOPMENT</vt:lpstr>
      <vt:lpstr>ASTM BALLOT PROCESS</vt:lpstr>
      <vt:lpstr>EXPERIENCES</vt:lpstr>
      <vt:lpstr>EXPERIENCES cont.</vt:lpstr>
      <vt:lpstr>EXPERIENCES cont.</vt:lpstr>
      <vt:lpstr>LOOKING AT MOZAMBIQUE</vt:lpstr>
      <vt:lpstr>CONTACT INFORMATION </vt:lpstr>
    </vt:vector>
  </TitlesOfParts>
  <Company>POET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liquid fuels and international standardization efforts</dc:title>
  <dc:creator>Cook, Kari</dc:creator>
  <cp:lastModifiedBy>Cook, Kari</cp:lastModifiedBy>
  <cp:revision>90</cp:revision>
  <dcterms:created xsi:type="dcterms:W3CDTF">2019-10-20T21:23:47Z</dcterms:created>
  <dcterms:modified xsi:type="dcterms:W3CDTF">2019-11-01T18:10:58Z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0x0101008CEA0F26C7743146B81ADA30DB412C57</vt:lpwstr>
  </property>
  <property fmtid="{D5CDD505-2E9C-101B-9397-08002B2CF9AE}" pid="3" name="_dlc_DocIdItemGuid">
    <vt:lpwstr>4e029c82-d5e8-438f-aae9-f04ce2dd62c5</vt:lpwstr>
  </property>
</Properties>
</file>