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diagrams/data1.xml" ContentType="application/vnd.openxmlformats-officedocument.drawingml.diagramData+xml"/>
  <Override PartName="/ppt/presentation.xml" ContentType="application/vnd.openxmlformats-officedocument.presentationml.presentation.main+xml"/>
  <Override PartName="/ppt/slides/slide2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1221" r:id="rId2"/>
    <p:sldId id="1222" r:id="rId3"/>
    <p:sldId id="1237" r:id="rId4"/>
    <p:sldId id="257" r:id="rId5"/>
    <p:sldId id="1238" r:id="rId6"/>
    <p:sldId id="1244" r:id="rId7"/>
    <p:sldId id="273" r:id="rId8"/>
    <p:sldId id="274" r:id="rId9"/>
    <p:sldId id="375" r:id="rId10"/>
    <p:sldId id="378" r:id="rId11"/>
    <p:sldId id="275" r:id="rId12"/>
    <p:sldId id="260" r:id="rId13"/>
    <p:sldId id="268" r:id="rId14"/>
    <p:sldId id="1245" r:id="rId15"/>
    <p:sldId id="270" r:id="rId16"/>
    <p:sldId id="271" r:id="rId17"/>
    <p:sldId id="1246" r:id="rId18"/>
    <p:sldId id="1247" r:id="rId19"/>
    <p:sldId id="277" r:id="rId20"/>
    <p:sldId id="3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70"/>
    <p:restoredTop sz="81140"/>
  </p:normalViewPr>
  <p:slideViewPr>
    <p:cSldViewPr snapToGrid="0" snapToObjects="1">
      <p:cViewPr varScale="1">
        <p:scale>
          <a:sx n="90" d="100"/>
          <a:sy n="90" d="100"/>
        </p:scale>
        <p:origin x="232"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21EBD8-9BAF-F34E-9B70-1AEED3BB5FF3}"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A86B4C5C-302B-6F43-9F5E-78C7CD517A5A}">
      <dgm:prSet phldrT="[Text]" custT="1"/>
      <dgm:spPr/>
      <dgm:t>
        <a:bodyPr/>
        <a:lstStyle/>
        <a:p>
          <a:r>
            <a:rPr lang="en-US" sz="1800" dirty="0">
              <a:latin typeface="Helvetica Neue" panose="02000503000000020004" pitchFamily="2" charset="0"/>
              <a:ea typeface="Helvetica Neue" panose="02000503000000020004" pitchFamily="2" charset="0"/>
              <a:cs typeface="Helvetica Neue" panose="02000503000000020004" pitchFamily="2" charset="0"/>
            </a:rPr>
            <a:t>1. Choose Committee</a:t>
          </a:r>
        </a:p>
      </dgm:t>
    </dgm:pt>
    <dgm:pt modelId="{473DD3B1-2151-0B48-B86E-5832861043B5}" type="parTrans" cxnId="{6597E022-8810-7945-A0E6-96292FB81592}">
      <dgm:prSet/>
      <dgm:spPr/>
      <dgm:t>
        <a:bodyPr/>
        <a:lstStyle/>
        <a:p>
          <a:endParaRPr lang="en-US"/>
        </a:p>
      </dgm:t>
    </dgm:pt>
    <dgm:pt modelId="{08F25690-38C1-1B4B-B12C-5A68FC17DE9A}" type="sibTrans" cxnId="{6597E022-8810-7945-A0E6-96292FB81592}">
      <dgm:prSet/>
      <dgm:spPr/>
      <dgm:t>
        <a:bodyPr/>
        <a:lstStyle/>
        <a:p>
          <a:endParaRPr lang="en-US"/>
        </a:p>
      </dgm:t>
    </dgm:pt>
    <dgm:pt modelId="{94D8FDC1-E352-334E-B5CB-478BC680C668}">
      <dgm:prSet phldrT="[Text]" custT="1"/>
      <dgm:spPr/>
      <dgm:t>
        <a:bodyPr/>
        <a:lstStyle/>
        <a:p>
          <a:pPr>
            <a:buFont typeface="Arial" panose="020B0604020202020204" pitchFamily="34" charset="0"/>
            <a:buNone/>
          </a:pPr>
          <a:r>
            <a:rPr lang="en-US" sz="1600" b="0" i="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E48 Committee (Bioenergy and Industrial Chemicals from Biomass)</a:t>
          </a:r>
          <a:endParaRPr lang="en-US" sz="1600" b="0" i="0" dirty="0">
            <a:latin typeface="Helvetica Neue Light" panose="02000403000000020004" pitchFamily="2" charset="0"/>
            <a:ea typeface="Helvetica Neue Light" panose="02000403000000020004" pitchFamily="2" charset="0"/>
          </a:endParaRPr>
        </a:p>
      </dgm:t>
    </dgm:pt>
    <dgm:pt modelId="{BE152578-8305-6E4B-A68E-7B9156E7B4CA}" type="parTrans" cxnId="{021066B9-1A2D-5B49-97D5-808EB432E6D6}">
      <dgm:prSet/>
      <dgm:spPr/>
      <dgm:t>
        <a:bodyPr/>
        <a:lstStyle/>
        <a:p>
          <a:endParaRPr lang="en-US"/>
        </a:p>
      </dgm:t>
    </dgm:pt>
    <dgm:pt modelId="{37735D77-6E0E-C54C-B7BB-2185DCF31FA5}" type="sibTrans" cxnId="{021066B9-1A2D-5B49-97D5-808EB432E6D6}">
      <dgm:prSet/>
      <dgm:spPr/>
      <dgm:t>
        <a:bodyPr/>
        <a:lstStyle/>
        <a:p>
          <a:endParaRPr lang="en-US"/>
        </a:p>
      </dgm:t>
    </dgm:pt>
    <dgm:pt modelId="{FAB625A1-279B-0B45-BF09-6E8BAD1B1821}">
      <dgm:prSet phldrT="[Text]" custT="1"/>
      <dgm:spPr>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128016" tIns="128016" rIns="128016" bIns="68580" numCol="1" spcCol="1270" anchor="t" anchorCtr="0"/>
        <a:lstStyle/>
        <a:p>
          <a:r>
            <a:rPr lang="en-US" sz="1800" dirty="0">
              <a:latin typeface="Helvetica Neue" panose="02000503000000020004" pitchFamily="2" charset="0"/>
              <a:ea typeface="Helvetica Neue" panose="02000503000000020004" pitchFamily="2" charset="0"/>
              <a:cs typeface="Helvetica Neue" panose="02000503000000020004" pitchFamily="2" charset="0"/>
            </a:rPr>
            <a:t>2. Choose Subcommittee</a:t>
          </a:r>
        </a:p>
      </dgm:t>
    </dgm:pt>
    <dgm:pt modelId="{FAF40C40-6CBA-DD4E-BF99-3678953E8947}" type="parTrans" cxnId="{744F1DE1-7FCA-7541-AD11-E1C19C3B4A0D}">
      <dgm:prSet/>
      <dgm:spPr/>
      <dgm:t>
        <a:bodyPr/>
        <a:lstStyle/>
        <a:p>
          <a:endParaRPr lang="en-US"/>
        </a:p>
      </dgm:t>
    </dgm:pt>
    <dgm:pt modelId="{EB5566FA-7056-8140-B1C1-946CC9671852}" type="sibTrans" cxnId="{744F1DE1-7FCA-7541-AD11-E1C19C3B4A0D}">
      <dgm:prSet/>
      <dgm:spPr/>
      <dgm:t>
        <a:bodyPr/>
        <a:lstStyle/>
        <a:p>
          <a:endParaRPr lang="en-US"/>
        </a:p>
      </dgm:t>
    </dgm:pt>
    <dgm:pt modelId="{38742F78-3321-874A-83AB-6C039A0CC064}">
      <dgm:prSet phldrT="[Text]" custT="1"/>
      <dgm:spPr/>
      <dgm:t>
        <a:bodyPr/>
        <a:lstStyle/>
        <a:p>
          <a:pPr>
            <a:buFont typeface="Arial" panose="020B0604020202020204" pitchFamily="34" charset="0"/>
            <a:buNone/>
          </a:pPr>
          <a:r>
            <a:rPr lang="en-US" sz="1600" b="0" i="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E48.05 Subcommittee (Biomass Conversion)</a:t>
          </a:r>
          <a:endParaRPr lang="en-US" sz="1600" b="0" i="0" dirty="0">
            <a:latin typeface="Helvetica Neue Light" panose="02000403000000020004" pitchFamily="2" charset="0"/>
            <a:ea typeface="Helvetica Neue Light" panose="02000403000000020004" pitchFamily="2" charset="0"/>
          </a:endParaRPr>
        </a:p>
      </dgm:t>
    </dgm:pt>
    <dgm:pt modelId="{6D0E97B2-2EAF-E241-AB54-32377D5C4DB2}" type="parTrans" cxnId="{5C728764-541F-C64E-93DB-D88F49D36AEE}">
      <dgm:prSet/>
      <dgm:spPr/>
      <dgm:t>
        <a:bodyPr/>
        <a:lstStyle/>
        <a:p>
          <a:endParaRPr lang="en-US"/>
        </a:p>
      </dgm:t>
    </dgm:pt>
    <dgm:pt modelId="{099AE562-ECD9-A34F-BC55-1726D690D9F3}" type="sibTrans" cxnId="{5C728764-541F-C64E-93DB-D88F49D36AEE}">
      <dgm:prSet/>
      <dgm:spPr/>
      <dgm:t>
        <a:bodyPr/>
        <a:lstStyle/>
        <a:p>
          <a:endParaRPr lang="en-US"/>
        </a:p>
      </dgm:t>
    </dgm:pt>
    <dgm:pt modelId="{FAD34E37-85B6-8D48-9060-41A5C6F765D9}">
      <dgm:prSet phldrT="[Text]" custT="1"/>
      <dgm:spPr/>
      <dgm:t>
        <a:bodyPr/>
        <a:lstStyle/>
        <a:p>
          <a:r>
            <a:rPr lang="en-US" sz="1800" dirty="0">
              <a:latin typeface="Helvetica Neue" panose="02000503000000020004" pitchFamily="2" charset="0"/>
              <a:ea typeface="Helvetica Neue" panose="02000503000000020004" pitchFamily="2" charset="0"/>
              <a:cs typeface="Helvetica Neue" panose="02000503000000020004" pitchFamily="2" charset="0"/>
            </a:rPr>
            <a:t>3. Assemble Task Group</a:t>
          </a:r>
        </a:p>
      </dgm:t>
    </dgm:pt>
    <dgm:pt modelId="{2B31C8F0-0B40-5044-B47B-DF7D1245EDBC}" type="parTrans" cxnId="{5D0046A0-1C98-F54A-BA87-590BEC84FD78}">
      <dgm:prSet/>
      <dgm:spPr/>
      <dgm:t>
        <a:bodyPr/>
        <a:lstStyle/>
        <a:p>
          <a:endParaRPr lang="en-US"/>
        </a:p>
      </dgm:t>
    </dgm:pt>
    <dgm:pt modelId="{DCAC6FBE-D6FE-9E4A-BD16-1ACABEEFF7DD}" type="sibTrans" cxnId="{5D0046A0-1C98-F54A-BA87-590BEC84FD78}">
      <dgm:prSet/>
      <dgm:spPr/>
      <dgm:t>
        <a:bodyPr/>
        <a:lstStyle/>
        <a:p>
          <a:endParaRPr lang="en-US"/>
        </a:p>
      </dgm:t>
    </dgm:pt>
    <dgm:pt modelId="{ED8FE913-13CA-A14B-82BC-D95A67783024}">
      <dgm:prSet phldrT="[Text]" custT="1"/>
      <dgm:spPr/>
      <dgm:t>
        <a:bodyPr/>
        <a:lstStyle/>
        <a:p>
          <a:pPr>
            <a:buFont typeface="Arial" panose="020B0604020202020204" pitchFamily="34" charset="0"/>
            <a:buChar char="•"/>
          </a:pPr>
          <a:r>
            <a:rPr lang="en-US" sz="1600" b="0" i="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32 diverse members:</a:t>
          </a:r>
          <a:endParaRPr lang="en-US" sz="1600" b="0" i="0" dirty="0">
            <a:latin typeface="Helvetica Neue Light" panose="02000403000000020004" pitchFamily="2" charset="0"/>
            <a:ea typeface="Helvetica Neue Light" panose="02000403000000020004" pitchFamily="2" charset="0"/>
          </a:endParaRPr>
        </a:p>
      </dgm:t>
    </dgm:pt>
    <dgm:pt modelId="{993B966E-9005-3844-81EE-A00AD3F66AD6}" type="parTrans" cxnId="{5D955ADA-D1FE-5446-8EDB-B3A473ECE5B1}">
      <dgm:prSet/>
      <dgm:spPr/>
      <dgm:t>
        <a:bodyPr/>
        <a:lstStyle/>
        <a:p>
          <a:endParaRPr lang="en-US"/>
        </a:p>
      </dgm:t>
    </dgm:pt>
    <dgm:pt modelId="{265559CC-8B61-1146-91D0-920D0027F03E}" type="sibTrans" cxnId="{5D955ADA-D1FE-5446-8EDB-B3A473ECE5B1}">
      <dgm:prSet/>
      <dgm:spPr/>
      <dgm:t>
        <a:bodyPr/>
        <a:lstStyle/>
        <a:p>
          <a:endParaRPr lang="en-US"/>
        </a:p>
      </dgm:t>
    </dgm:pt>
    <dgm:pt modelId="{DADD3292-B128-FB49-B9FB-1BA107B156DE}">
      <dgm:prSet custT="1"/>
      <dgm:spPr/>
      <dgm:t>
        <a:bodyPr/>
        <a:lstStyle/>
        <a:p>
          <a:pPr>
            <a:buFont typeface="Arial" panose="020B0604020202020204" pitchFamily="34" charset="0"/>
            <a:buChar char="•"/>
          </a:pPr>
          <a:r>
            <a:rPr lang="en-US" sz="1600" b="0" i="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Regulatory experts</a:t>
          </a:r>
        </a:p>
      </dgm:t>
    </dgm:pt>
    <dgm:pt modelId="{A3FE6859-5DC8-3C4D-8089-F4B4F73BB135}" type="parTrans" cxnId="{73E9E16B-126F-5F44-85A9-34A6E8E4A2BE}">
      <dgm:prSet/>
      <dgm:spPr/>
      <dgm:t>
        <a:bodyPr/>
        <a:lstStyle/>
        <a:p>
          <a:endParaRPr lang="en-US"/>
        </a:p>
      </dgm:t>
    </dgm:pt>
    <dgm:pt modelId="{C3FE2264-E031-3A4A-92EA-0016D5430529}" type="sibTrans" cxnId="{73E9E16B-126F-5F44-85A9-34A6E8E4A2BE}">
      <dgm:prSet/>
      <dgm:spPr/>
      <dgm:t>
        <a:bodyPr/>
        <a:lstStyle/>
        <a:p>
          <a:endParaRPr lang="en-US"/>
        </a:p>
      </dgm:t>
    </dgm:pt>
    <dgm:pt modelId="{32941EE8-0E6E-B94E-8C25-2CB7D6B2DBF0}">
      <dgm:prSet custT="1"/>
      <dgm:spPr/>
      <dgm:t>
        <a:bodyPr/>
        <a:lstStyle/>
        <a:p>
          <a:pPr>
            <a:buFont typeface="Arial" panose="020B0604020202020204" pitchFamily="34" charset="0"/>
            <a:buChar char="•"/>
          </a:pPr>
          <a:r>
            <a:rPr lang="en-US" sz="1600" b="0" i="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Packaging and transportation industry</a:t>
          </a:r>
        </a:p>
      </dgm:t>
    </dgm:pt>
    <dgm:pt modelId="{BD50A1FF-8EB4-424E-BE62-2E1BB1295ECD}" type="parTrans" cxnId="{FE0BB793-E2A8-DF40-9286-952E0195014C}">
      <dgm:prSet/>
      <dgm:spPr/>
      <dgm:t>
        <a:bodyPr/>
        <a:lstStyle/>
        <a:p>
          <a:endParaRPr lang="en-US"/>
        </a:p>
      </dgm:t>
    </dgm:pt>
    <dgm:pt modelId="{4F493129-E87C-D145-9CD4-A4D7135EAFD7}" type="sibTrans" cxnId="{FE0BB793-E2A8-DF40-9286-952E0195014C}">
      <dgm:prSet/>
      <dgm:spPr/>
      <dgm:t>
        <a:bodyPr/>
        <a:lstStyle/>
        <a:p>
          <a:endParaRPr lang="en-US"/>
        </a:p>
      </dgm:t>
    </dgm:pt>
    <dgm:pt modelId="{F7BD5C6F-562F-4A42-908F-4A8D97B965A7}">
      <dgm:prSet custT="1"/>
      <dgm:spPr/>
      <dgm:t>
        <a:bodyPr/>
        <a:lstStyle/>
        <a:p>
          <a:pPr>
            <a:buFont typeface="Arial" panose="020B0604020202020204" pitchFamily="34" charset="0"/>
            <a:buChar char="•"/>
          </a:pPr>
          <a:r>
            <a:rPr lang="en-US" sz="1600" b="0" i="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Implementers</a:t>
          </a:r>
        </a:p>
      </dgm:t>
    </dgm:pt>
    <dgm:pt modelId="{871CF8A8-0B53-FC4B-BBFE-34F933F9B272}" type="parTrans" cxnId="{022F4B0C-8B88-AD4F-A833-9096EA6C1767}">
      <dgm:prSet/>
      <dgm:spPr/>
      <dgm:t>
        <a:bodyPr/>
        <a:lstStyle/>
        <a:p>
          <a:endParaRPr lang="en-US"/>
        </a:p>
      </dgm:t>
    </dgm:pt>
    <dgm:pt modelId="{B29CC70F-81F5-FE49-8781-18396D3B2549}" type="sibTrans" cxnId="{022F4B0C-8B88-AD4F-A833-9096EA6C1767}">
      <dgm:prSet/>
      <dgm:spPr/>
      <dgm:t>
        <a:bodyPr/>
        <a:lstStyle/>
        <a:p>
          <a:endParaRPr lang="en-US"/>
        </a:p>
      </dgm:t>
    </dgm:pt>
    <dgm:pt modelId="{8C8BA5D5-675B-AB41-A2E5-371D01ED8224}">
      <dgm:prSet custT="1"/>
      <dgm:spPr/>
      <dgm:t>
        <a:bodyPr/>
        <a:lstStyle/>
        <a:p>
          <a:pPr>
            <a:buFont typeface="Arial" panose="020B0604020202020204" pitchFamily="34" charset="0"/>
            <a:buChar char="•"/>
          </a:pPr>
          <a:r>
            <a:rPr lang="en-US" sz="1600" b="0" i="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Distributors</a:t>
          </a:r>
        </a:p>
      </dgm:t>
    </dgm:pt>
    <dgm:pt modelId="{E16E1C73-1836-D34E-A482-E1996E62CB1F}" type="parTrans" cxnId="{3EF6BDD2-5628-1045-9B9E-E1E615E321E4}">
      <dgm:prSet/>
      <dgm:spPr/>
      <dgm:t>
        <a:bodyPr/>
        <a:lstStyle/>
        <a:p>
          <a:endParaRPr lang="en-US"/>
        </a:p>
      </dgm:t>
    </dgm:pt>
    <dgm:pt modelId="{AC91ECAD-8CBC-0746-996F-CDD49525E181}" type="sibTrans" cxnId="{3EF6BDD2-5628-1045-9B9E-E1E615E321E4}">
      <dgm:prSet/>
      <dgm:spPr/>
      <dgm:t>
        <a:bodyPr/>
        <a:lstStyle/>
        <a:p>
          <a:endParaRPr lang="en-US"/>
        </a:p>
      </dgm:t>
    </dgm:pt>
    <dgm:pt modelId="{C5309E08-FDFF-074E-AB6B-09C6F54F8420}">
      <dgm:prSet custT="1"/>
      <dgm:spPr/>
      <dgm:t>
        <a:bodyPr/>
        <a:lstStyle/>
        <a:p>
          <a:pPr>
            <a:buFont typeface="Arial" panose="020B0604020202020204" pitchFamily="34" charset="0"/>
            <a:buChar char="•"/>
          </a:pPr>
          <a:r>
            <a:rPr lang="en-US" sz="1600" b="0" i="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Seven times in 2015 over a 5 month period</a:t>
          </a:r>
        </a:p>
      </dgm:t>
    </dgm:pt>
    <dgm:pt modelId="{2EB9157D-A464-3240-AB84-44509ED36714}" type="parTrans" cxnId="{53C8535B-40E5-B544-926D-3A60BD3D91B4}">
      <dgm:prSet/>
      <dgm:spPr/>
      <dgm:t>
        <a:bodyPr/>
        <a:lstStyle/>
        <a:p>
          <a:endParaRPr lang="en-US"/>
        </a:p>
      </dgm:t>
    </dgm:pt>
    <dgm:pt modelId="{BCAC9024-9281-CA46-9335-2A52D9603FAF}" type="sibTrans" cxnId="{53C8535B-40E5-B544-926D-3A60BD3D91B4}">
      <dgm:prSet/>
      <dgm:spPr/>
      <dgm:t>
        <a:bodyPr/>
        <a:lstStyle/>
        <a:p>
          <a:endParaRPr lang="en-US"/>
        </a:p>
      </dgm:t>
    </dgm:pt>
    <dgm:pt modelId="{1D2F800F-8D98-1647-9F65-C81016C8281D}">
      <dgm:prSet custT="1"/>
      <dgm:spPr/>
      <dgm:t>
        <a:bodyPr/>
        <a:lstStyle/>
        <a:p>
          <a:pPr>
            <a:buFont typeface="Arial" panose="020B0604020202020204" pitchFamily="34" charset="0"/>
            <a:buChar char="•"/>
          </a:pPr>
          <a:r>
            <a:rPr lang="en-US" sz="1600" b="0" i="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2 in-person meetings every year (Dec/June)</a:t>
          </a:r>
        </a:p>
      </dgm:t>
    </dgm:pt>
    <dgm:pt modelId="{5D5E48A0-61F5-0445-98EB-92FAA35621B4}" type="parTrans" cxnId="{D27F52AF-A812-2D4B-985D-E76C2988C0BA}">
      <dgm:prSet/>
      <dgm:spPr/>
      <dgm:t>
        <a:bodyPr/>
        <a:lstStyle/>
        <a:p>
          <a:endParaRPr lang="en-US"/>
        </a:p>
      </dgm:t>
    </dgm:pt>
    <dgm:pt modelId="{3575BEBB-2EC7-C149-8598-4880F503378F}" type="sibTrans" cxnId="{D27F52AF-A812-2D4B-985D-E76C2988C0BA}">
      <dgm:prSet/>
      <dgm:spPr/>
      <dgm:t>
        <a:bodyPr/>
        <a:lstStyle/>
        <a:p>
          <a:endParaRPr lang="en-US"/>
        </a:p>
      </dgm:t>
    </dgm:pt>
    <dgm:pt modelId="{386B961B-0A45-4C4E-854C-1D169A2D3F15}">
      <dgm:prSet custT="1"/>
      <dgm:spPr/>
      <dgm:t>
        <a:bodyPr/>
        <a:lstStyle/>
        <a:p>
          <a:r>
            <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4. Meet virtually</a:t>
          </a:r>
        </a:p>
      </dgm:t>
    </dgm:pt>
    <dgm:pt modelId="{EC6923D6-E17E-CC4A-8E7B-A219BC705308}" type="parTrans" cxnId="{DF99D9F5-1646-E945-97C7-C2C7DEFDAA1D}">
      <dgm:prSet/>
      <dgm:spPr/>
      <dgm:t>
        <a:bodyPr/>
        <a:lstStyle/>
        <a:p>
          <a:endParaRPr lang="en-US"/>
        </a:p>
      </dgm:t>
    </dgm:pt>
    <dgm:pt modelId="{EB90626A-A258-B247-B57D-B6B3B1B1743A}" type="sibTrans" cxnId="{DF99D9F5-1646-E945-97C7-C2C7DEFDAA1D}">
      <dgm:prSet/>
      <dgm:spPr/>
      <dgm:t>
        <a:bodyPr/>
        <a:lstStyle/>
        <a:p>
          <a:endParaRPr lang="en-US"/>
        </a:p>
      </dgm:t>
    </dgm:pt>
    <dgm:pt modelId="{E2F3E6BE-A0BA-9845-BBA3-0359384006A2}">
      <dgm:prSet phldrT="[Text]" custT="1"/>
      <dgm:spPr/>
      <dgm:t>
        <a:bodyPr/>
        <a:lstStyle/>
        <a:p>
          <a:pPr>
            <a:buFont typeface="Arial" panose="020B0604020202020204" pitchFamily="34" charset="0"/>
            <a:buChar char="•"/>
          </a:pPr>
          <a:r>
            <a:rPr lang="en-US" sz="1600" b="0" i="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Ethanol producers</a:t>
          </a:r>
          <a:endParaRPr lang="en-US" sz="1600" b="0" i="0" dirty="0">
            <a:latin typeface="Helvetica Neue Light" panose="02000403000000020004" pitchFamily="2" charset="0"/>
            <a:ea typeface="Helvetica Neue Light" panose="02000403000000020004" pitchFamily="2" charset="0"/>
          </a:endParaRPr>
        </a:p>
      </dgm:t>
    </dgm:pt>
    <dgm:pt modelId="{C9A4CB63-17EB-594C-AE36-D37B04C24DE4}" type="parTrans" cxnId="{DF31FD41-8DC6-F545-8DFE-B0A6790DE9C8}">
      <dgm:prSet/>
      <dgm:spPr/>
      <dgm:t>
        <a:bodyPr/>
        <a:lstStyle/>
        <a:p>
          <a:endParaRPr lang="en-US"/>
        </a:p>
      </dgm:t>
    </dgm:pt>
    <dgm:pt modelId="{FBDCAFF3-A818-9B4E-87F6-F7DDF7B7B18B}" type="sibTrans" cxnId="{DF31FD41-8DC6-F545-8DFE-B0A6790DE9C8}">
      <dgm:prSet/>
      <dgm:spPr/>
      <dgm:t>
        <a:bodyPr/>
        <a:lstStyle/>
        <a:p>
          <a:endParaRPr lang="en-US"/>
        </a:p>
      </dgm:t>
    </dgm:pt>
    <dgm:pt modelId="{3B3B26EA-7F46-1443-82B9-0D308A5CCA26}" type="pres">
      <dgm:prSet presAssocID="{4821EBD8-9BAF-F34E-9B70-1AEED3BB5FF3}" presName="linearFlow" presStyleCnt="0">
        <dgm:presLayoutVars>
          <dgm:dir/>
          <dgm:animLvl val="lvl"/>
          <dgm:resizeHandles val="exact"/>
        </dgm:presLayoutVars>
      </dgm:prSet>
      <dgm:spPr/>
    </dgm:pt>
    <dgm:pt modelId="{769AE08F-CFA2-B149-89F6-E181B503E254}" type="pres">
      <dgm:prSet presAssocID="{A86B4C5C-302B-6F43-9F5E-78C7CD517A5A}" presName="composite" presStyleCnt="0"/>
      <dgm:spPr/>
    </dgm:pt>
    <dgm:pt modelId="{4EBD94B5-3441-B14D-A4BA-25F31C62F607}" type="pres">
      <dgm:prSet presAssocID="{A86B4C5C-302B-6F43-9F5E-78C7CD517A5A}" presName="parTx" presStyleLbl="node1" presStyleIdx="0" presStyleCnt="4">
        <dgm:presLayoutVars>
          <dgm:chMax val="0"/>
          <dgm:chPref val="0"/>
          <dgm:bulletEnabled val="1"/>
        </dgm:presLayoutVars>
      </dgm:prSet>
      <dgm:spPr/>
    </dgm:pt>
    <dgm:pt modelId="{7A60853E-E241-E84C-AE99-EF021C617321}" type="pres">
      <dgm:prSet presAssocID="{A86B4C5C-302B-6F43-9F5E-78C7CD517A5A}" presName="parSh" presStyleLbl="node1" presStyleIdx="0" presStyleCnt="4"/>
      <dgm:spPr/>
    </dgm:pt>
    <dgm:pt modelId="{5B861FD4-1928-234D-AA02-506159AC407D}" type="pres">
      <dgm:prSet presAssocID="{A86B4C5C-302B-6F43-9F5E-78C7CD517A5A}" presName="desTx" presStyleLbl="fgAcc1" presStyleIdx="0" presStyleCnt="4">
        <dgm:presLayoutVars>
          <dgm:bulletEnabled val="1"/>
        </dgm:presLayoutVars>
      </dgm:prSet>
      <dgm:spPr/>
    </dgm:pt>
    <dgm:pt modelId="{B341BBB9-8158-C44A-B459-DD75765E6484}" type="pres">
      <dgm:prSet presAssocID="{08F25690-38C1-1B4B-B12C-5A68FC17DE9A}" presName="sibTrans" presStyleLbl="sibTrans2D1" presStyleIdx="0" presStyleCnt="3"/>
      <dgm:spPr/>
    </dgm:pt>
    <dgm:pt modelId="{E38668EF-D6F4-CC40-9F61-DF84BC46BC74}" type="pres">
      <dgm:prSet presAssocID="{08F25690-38C1-1B4B-B12C-5A68FC17DE9A}" presName="connTx" presStyleLbl="sibTrans2D1" presStyleIdx="0" presStyleCnt="3"/>
      <dgm:spPr/>
    </dgm:pt>
    <dgm:pt modelId="{68888786-3BD9-6F46-BE83-00CE1FDEB080}" type="pres">
      <dgm:prSet presAssocID="{FAB625A1-279B-0B45-BF09-6E8BAD1B1821}" presName="composite" presStyleCnt="0"/>
      <dgm:spPr/>
    </dgm:pt>
    <dgm:pt modelId="{0C2DA6C3-2779-1C4A-8F1A-918012534D84}" type="pres">
      <dgm:prSet presAssocID="{FAB625A1-279B-0B45-BF09-6E8BAD1B1821}" presName="parTx" presStyleLbl="node1" presStyleIdx="0" presStyleCnt="4">
        <dgm:presLayoutVars>
          <dgm:chMax val="0"/>
          <dgm:chPref val="0"/>
          <dgm:bulletEnabled val="1"/>
        </dgm:presLayoutVars>
      </dgm:prSet>
      <dgm:spPr>
        <a:xfrm>
          <a:off x="3001663" y="1267389"/>
          <a:ext cx="1867657" cy="687988"/>
        </a:xfrm>
        <a:prstGeom prst="rect">
          <a:avLst/>
        </a:prstGeom>
      </dgm:spPr>
    </dgm:pt>
    <dgm:pt modelId="{A3E16C2C-C552-C34F-BD60-616AD7FB3982}" type="pres">
      <dgm:prSet presAssocID="{FAB625A1-279B-0B45-BF09-6E8BAD1B1821}" presName="parSh" presStyleLbl="node1" presStyleIdx="1" presStyleCnt="4"/>
      <dgm:spPr/>
    </dgm:pt>
    <dgm:pt modelId="{406EE926-6851-F844-AB94-0902DD7E948D}" type="pres">
      <dgm:prSet presAssocID="{FAB625A1-279B-0B45-BF09-6E8BAD1B1821}" presName="desTx" presStyleLbl="fgAcc1" presStyleIdx="1" presStyleCnt="4">
        <dgm:presLayoutVars>
          <dgm:bulletEnabled val="1"/>
        </dgm:presLayoutVars>
      </dgm:prSet>
      <dgm:spPr/>
    </dgm:pt>
    <dgm:pt modelId="{49C572A2-89D0-F548-AF6A-70BA6662D76E}" type="pres">
      <dgm:prSet presAssocID="{EB5566FA-7056-8140-B1C1-946CC9671852}" presName="sibTrans" presStyleLbl="sibTrans2D1" presStyleIdx="1" presStyleCnt="3"/>
      <dgm:spPr/>
    </dgm:pt>
    <dgm:pt modelId="{E9C42408-87F6-E64B-9D3A-2C3824BA6EE6}" type="pres">
      <dgm:prSet presAssocID="{EB5566FA-7056-8140-B1C1-946CC9671852}" presName="connTx" presStyleLbl="sibTrans2D1" presStyleIdx="1" presStyleCnt="3"/>
      <dgm:spPr/>
    </dgm:pt>
    <dgm:pt modelId="{73A417D3-41D7-7341-94F8-6858F475D947}" type="pres">
      <dgm:prSet presAssocID="{FAD34E37-85B6-8D48-9060-41A5C6F765D9}" presName="composite" presStyleCnt="0"/>
      <dgm:spPr/>
    </dgm:pt>
    <dgm:pt modelId="{2C3FE522-179F-8E4F-A8E2-B82355A04B2C}" type="pres">
      <dgm:prSet presAssocID="{FAD34E37-85B6-8D48-9060-41A5C6F765D9}" presName="parTx" presStyleLbl="node1" presStyleIdx="1" presStyleCnt="4">
        <dgm:presLayoutVars>
          <dgm:chMax val="0"/>
          <dgm:chPref val="0"/>
          <dgm:bulletEnabled val="1"/>
        </dgm:presLayoutVars>
      </dgm:prSet>
      <dgm:spPr/>
    </dgm:pt>
    <dgm:pt modelId="{61908C4B-F8AB-3D43-A258-78108301951D}" type="pres">
      <dgm:prSet presAssocID="{FAD34E37-85B6-8D48-9060-41A5C6F765D9}" presName="parSh" presStyleLbl="node1" presStyleIdx="2" presStyleCnt="4"/>
      <dgm:spPr/>
    </dgm:pt>
    <dgm:pt modelId="{D542C5C0-7161-6D43-AF61-091CA37EFB56}" type="pres">
      <dgm:prSet presAssocID="{FAD34E37-85B6-8D48-9060-41A5C6F765D9}" presName="desTx" presStyleLbl="fgAcc1" presStyleIdx="2" presStyleCnt="4" custScaleX="111050">
        <dgm:presLayoutVars>
          <dgm:bulletEnabled val="1"/>
        </dgm:presLayoutVars>
      </dgm:prSet>
      <dgm:spPr/>
    </dgm:pt>
    <dgm:pt modelId="{5D2C2462-3988-D846-8514-761D3ADB6AFA}" type="pres">
      <dgm:prSet presAssocID="{DCAC6FBE-D6FE-9E4A-BD16-1ACABEEFF7DD}" presName="sibTrans" presStyleLbl="sibTrans2D1" presStyleIdx="2" presStyleCnt="3"/>
      <dgm:spPr/>
    </dgm:pt>
    <dgm:pt modelId="{8110CE59-6F98-7D4C-B0CD-F4BBFDE59EC6}" type="pres">
      <dgm:prSet presAssocID="{DCAC6FBE-D6FE-9E4A-BD16-1ACABEEFF7DD}" presName="connTx" presStyleLbl="sibTrans2D1" presStyleIdx="2" presStyleCnt="3"/>
      <dgm:spPr/>
    </dgm:pt>
    <dgm:pt modelId="{F73B58B3-A5AF-0945-834A-5F50DF2BB4C9}" type="pres">
      <dgm:prSet presAssocID="{386B961B-0A45-4C4E-854C-1D169A2D3F15}" presName="composite" presStyleCnt="0"/>
      <dgm:spPr/>
    </dgm:pt>
    <dgm:pt modelId="{BEBFF7A9-93F2-234A-B863-821498A021D2}" type="pres">
      <dgm:prSet presAssocID="{386B961B-0A45-4C4E-854C-1D169A2D3F15}" presName="parTx" presStyleLbl="node1" presStyleIdx="2" presStyleCnt="4">
        <dgm:presLayoutVars>
          <dgm:chMax val="0"/>
          <dgm:chPref val="0"/>
          <dgm:bulletEnabled val="1"/>
        </dgm:presLayoutVars>
      </dgm:prSet>
      <dgm:spPr/>
    </dgm:pt>
    <dgm:pt modelId="{4AC1CA3D-7D04-B144-809C-004B33038C92}" type="pres">
      <dgm:prSet presAssocID="{386B961B-0A45-4C4E-854C-1D169A2D3F15}" presName="parSh" presStyleLbl="node1" presStyleIdx="3" presStyleCnt="4"/>
      <dgm:spPr/>
    </dgm:pt>
    <dgm:pt modelId="{FAC6981A-E18A-4640-9A2D-B38198850EF0}" type="pres">
      <dgm:prSet presAssocID="{386B961B-0A45-4C4E-854C-1D169A2D3F15}" presName="desTx" presStyleLbl="fgAcc1" presStyleIdx="3" presStyleCnt="4">
        <dgm:presLayoutVars>
          <dgm:bulletEnabled val="1"/>
        </dgm:presLayoutVars>
      </dgm:prSet>
      <dgm:spPr/>
    </dgm:pt>
  </dgm:ptLst>
  <dgm:cxnLst>
    <dgm:cxn modelId="{022F4B0C-8B88-AD4F-A833-9096EA6C1767}" srcId="{ED8FE913-13CA-A14B-82BC-D95A67783024}" destId="{F7BD5C6F-562F-4A42-908F-4A8D97B965A7}" srcOrd="3" destOrd="0" parTransId="{871CF8A8-0B53-FC4B-BBFE-34F933F9B272}" sibTransId="{B29CC70F-81F5-FE49-8781-18396D3B2549}"/>
    <dgm:cxn modelId="{6597E022-8810-7945-A0E6-96292FB81592}" srcId="{4821EBD8-9BAF-F34E-9B70-1AEED3BB5FF3}" destId="{A86B4C5C-302B-6F43-9F5E-78C7CD517A5A}" srcOrd="0" destOrd="0" parTransId="{473DD3B1-2151-0B48-B86E-5832861043B5}" sibTransId="{08F25690-38C1-1B4B-B12C-5A68FC17DE9A}"/>
    <dgm:cxn modelId="{7F53092E-B50A-A94B-AADF-CD6421AD1E53}" type="presOf" srcId="{C5309E08-FDFF-074E-AB6B-09C6F54F8420}" destId="{FAC6981A-E18A-4640-9A2D-B38198850EF0}" srcOrd="0" destOrd="0" presId="urn:microsoft.com/office/officeart/2005/8/layout/process3"/>
    <dgm:cxn modelId="{B289CE2F-0630-D54E-8CDE-36862FA56316}" type="presOf" srcId="{E2F3E6BE-A0BA-9845-BBA3-0359384006A2}" destId="{D542C5C0-7161-6D43-AF61-091CA37EFB56}" srcOrd="0" destOrd="1" presId="urn:microsoft.com/office/officeart/2005/8/layout/process3"/>
    <dgm:cxn modelId="{5DAFC334-7841-3D47-BDA8-91E23D961503}" type="presOf" srcId="{A86B4C5C-302B-6F43-9F5E-78C7CD517A5A}" destId="{7A60853E-E241-E84C-AE99-EF021C617321}" srcOrd="1" destOrd="0" presId="urn:microsoft.com/office/officeart/2005/8/layout/process3"/>
    <dgm:cxn modelId="{DF31FD41-8DC6-F545-8DFE-B0A6790DE9C8}" srcId="{ED8FE913-13CA-A14B-82BC-D95A67783024}" destId="{E2F3E6BE-A0BA-9845-BBA3-0359384006A2}" srcOrd="0" destOrd="0" parTransId="{C9A4CB63-17EB-594C-AE36-D37B04C24DE4}" sibTransId="{FBDCAFF3-A818-9B4E-87F6-F7DDF7B7B18B}"/>
    <dgm:cxn modelId="{A94FAE4A-1D80-5540-8FDC-84E7513B0149}" type="presOf" srcId="{38742F78-3321-874A-83AB-6C039A0CC064}" destId="{406EE926-6851-F844-AB94-0902DD7E948D}" srcOrd="0" destOrd="0" presId="urn:microsoft.com/office/officeart/2005/8/layout/process3"/>
    <dgm:cxn modelId="{25120351-460B-0749-AE36-3B4C79353EE7}" type="presOf" srcId="{DADD3292-B128-FB49-B9FB-1BA107B156DE}" destId="{D542C5C0-7161-6D43-AF61-091CA37EFB56}" srcOrd="0" destOrd="2" presId="urn:microsoft.com/office/officeart/2005/8/layout/process3"/>
    <dgm:cxn modelId="{53C8535B-40E5-B544-926D-3A60BD3D91B4}" srcId="{386B961B-0A45-4C4E-854C-1D169A2D3F15}" destId="{C5309E08-FDFF-074E-AB6B-09C6F54F8420}" srcOrd="0" destOrd="0" parTransId="{2EB9157D-A464-3240-AB84-44509ED36714}" sibTransId="{BCAC9024-9281-CA46-9335-2A52D9603FAF}"/>
    <dgm:cxn modelId="{5C5BC15E-4D65-264D-822B-7570D3EA275F}" type="presOf" srcId="{386B961B-0A45-4C4E-854C-1D169A2D3F15}" destId="{BEBFF7A9-93F2-234A-B863-821498A021D2}" srcOrd="0" destOrd="0" presId="urn:microsoft.com/office/officeart/2005/8/layout/process3"/>
    <dgm:cxn modelId="{7B675260-0542-BD47-9AA9-F6D1E5CE21F1}" type="presOf" srcId="{F7BD5C6F-562F-4A42-908F-4A8D97B965A7}" destId="{D542C5C0-7161-6D43-AF61-091CA37EFB56}" srcOrd="0" destOrd="4" presId="urn:microsoft.com/office/officeart/2005/8/layout/process3"/>
    <dgm:cxn modelId="{5C728764-541F-C64E-93DB-D88F49D36AEE}" srcId="{FAB625A1-279B-0B45-BF09-6E8BAD1B1821}" destId="{38742F78-3321-874A-83AB-6C039A0CC064}" srcOrd="0" destOrd="0" parTransId="{6D0E97B2-2EAF-E241-AB54-32377D5C4DB2}" sibTransId="{099AE562-ECD9-A34F-BC55-1726D690D9F3}"/>
    <dgm:cxn modelId="{FF4A1E65-FC93-4F4D-88F0-FC7E4388A7AC}" type="presOf" srcId="{ED8FE913-13CA-A14B-82BC-D95A67783024}" destId="{D542C5C0-7161-6D43-AF61-091CA37EFB56}" srcOrd="0" destOrd="0" presId="urn:microsoft.com/office/officeart/2005/8/layout/process3"/>
    <dgm:cxn modelId="{A0359C66-9807-7A45-9AF6-D716DF2FF84F}" type="presOf" srcId="{4821EBD8-9BAF-F34E-9B70-1AEED3BB5FF3}" destId="{3B3B26EA-7F46-1443-82B9-0D308A5CCA26}" srcOrd="0" destOrd="0" presId="urn:microsoft.com/office/officeart/2005/8/layout/process3"/>
    <dgm:cxn modelId="{73E9E16B-126F-5F44-85A9-34A6E8E4A2BE}" srcId="{ED8FE913-13CA-A14B-82BC-D95A67783024}" destId="{DADD3292-B128-FB49-B9FB-1BA107B156DE}" srcOrd="1" destOrd="0" parTransId="{A3FE6859-5DC8-3C4D-8089-F4B4F73BB135}" sibTransId="{C3FE2264-E031-3A4A-92EA-0016D5430529}"/>
    <dgm:cxn modelId="{AA44536C-66F0-FC46-8962-6F14CE17A571}" type="presOf" srcId="{94D8FDC1-E352-334E-B5CB-478BC680C668}" destId="{5B861FD4-1928-234D-AA02-506159AC407D}" srcOrd="0" destOrd="0" presId="urn:microsoft.com/office/officeart/2005/8/layout/process3"/>
    <dgm:cxn modelId="{4198ED73-59F3-D34D-84D0-CF6D72B2D794}" type="presOf" srcId="{FAB625A1-279B-0B45-BF09-6E8BAD1B1821}" destId="{A3E16C2C-C552-C34F-BD60-616AD7FB3982}" srcOrd="1" destOrd="0" presId="urn:microsoft.com/office/officeart/2005/8/layout/process3"/>
    <dgm:cxn modelId="{E6B4A081-9DCA-9D49-B3EB-80FF455947FA}" type="presOf" srcId="{EB5566FA-7056-8140-B1C1-946CC9671852}" destId="{E9C42408-87F6-E64B-9D3A-2C3824BA6EE6}" srcOrd="1" destOrd="0" presId="urn:microsoft.com/office/officeart/2005/8/layout/process3"/>
    <dgm:cxn modelId="{CDA81585-AF64-AB4E-96B0-DFB2D7D51D8C}" type="presOf" srcId="{08F25690-38C1-1B4B-B12C-5A68FC17DE9A}" destId="{B341BBB9-8158-C44A-B459-DD75765E6484}" srcOrd="0" destOrd="0" presId="urn:microsoft.com/office/officeart/2005/8/layout/process3"/>
    <dgm:cxn modelId="{3CFACB88-85E6-7744-867C-6D1901EFC1FE}" type="presOf" srcId="{DCAC6FBE-D6FE-9E4A-BD16-1ACABEEFF7DD}" destId="{8110CE59-6F98-7D4C-B0CD-F4BBFDE59EC6}" srcOrd="1" destOrd="0" presId="urn:microsoft.com/office/officeart/2005/8/layout/process3"/>
    <dgm:cxn modelId="{FE0BB793-E2A8-DF40-9286-952E0195014C}" srcId="{ED8FE913-13CA-A14B-82BC-D95A67783024}" destId="{32941EE8-0E6E-B94E-8C25-2CB7D6B2DBF0}" srcOrd="2" destOrd="0" parTransId="{BD50A1FF-8EB4-424E-BE62-2E1BB1295ECD}" sibTransId="{4F493129-E87C-D145-9CD4-A4D7135EAFD7}"/>
    <dgm:cxn modelId="{9229B09D-A1FC-2846-BDE4-A287E68BB407}" type="presOf" srcId="{386B961B-0A45-4C4E-854C-1D169A2D3F15}" destId="{4AC1CA3D-7D04-B144-809C-004B33038C92}" srcOrd="1" destOrd="0" presId="urn:microsoft.com/office/officeart/2005/8/layout/process3"/>
    <dgm:cxn modelId="{5D0046A0-1C98-F54A-BA87-590BEC84FD78}" srcId="{4821EBD8-9BAF-F34E-9B70-1AEED3BB5FF3}" destId="{FAD34E37-85B6-8D48-9060-41A5C6F765D9}" srcOrd="2" destOrd="0" parTransId="{2B31C8F0-0B40-5044-B47B-DF7D1245EDBC}" sibTransId="{DCAC6FBE-D6FE-9E4A-BD16-1ACABEEFF7DD}"/>
    <dgm:cxn modelId="{B7967CAC-B060-8F41-B9E3-9B88BD898F91}" type="presOf" srcId="{1D2F800F-8D98-1647-9F65-C81016C8281D}" destId="{FAC6981A-E18A-4640-9A2D-B38198850EF0}" srcOrd="0" destOrd="1" presId="urn:microsoft.com/office/officeart/2005/8/layout/process3"/>
    <dgm:cxn modelId="{D27F52AF-A812-2D4B-985D-E76C2988C0BA}" srcId="{386B961B-0A45-4C4E-854C-1D169A2D3F15}" destId="{1D2F800F-8D98-1647-9F65-C81016C8281D}" srcOrd="1" destOrd="0" parTransId="{5D5E48A0-61F5-0445-98EB-92FAA35621B4}" sibTransId="{3575BEBB-2EC7-C149-8598-4880F503378F}"/>
    <dgm:cxn modelId="{167E7BB7-F304-9441-B5B6-C9D7A25CB714}" type="presOf" srcId="{FAB625A1-279B-0B45-BF09-6E8BAD1B1821}" destId="{0C2DA6C3-2779-1C4A-8F1A-918012534D84}" srcOrd="0" destOrd="0" presId="urn:microsoft.com/office/officeart/2005/8/layout/process3"/>
    <dgm:cxn modelId="{021066B9-1A2D-5B49-97D5-808EB432E6D6}" srcId="{A86B4C5C-302B-6F43-9F5E-78C7CD517A5A}" destId="{94D8FDC1-E352-334E-B5CB-478BC680C668}" srcOrd="0" destOrd="0" parTransId="{BE152578-8305-6E4B-A68E-7B9156E7B4CA}" sibTransId="{37735D77-6E0E-C54C-B7BB-2185DCF31FA5}"/>
    <dgm:cxn modelId="{79E139BC-9C6E-7145-9FE6-877483ECA619}" type="presOf" srcId="{FAD34E37-85B6-8D48-9060-41A5C6F765D9}" destId="{2C3FE522-179F-8E4F-A8E2-B82355A04B2C}" srcOrd="0" destOrd="0" presId="urn:microsoft.com/office/officeart/2005/8/layout/process3"/>
    <dgm:cxn modelId="{0AF94FBD-3D6C-DE43-883E-4BB59D0C9837}" type="presOf" srcId="{DCAC6FBE-D6FE-9E4A-BD16-1ACABEEFF7DD}" destId="{5D2C2462-3988-D846-8514-761D3ADB6AFA}" srcOrd="0" destOrd="0" presId="urn:microsoft.com/office/officeart/2005/8/layout/process3"/>
    <dgm:cxn modelId="{9701D0C9-84EF-0644-B65E-D20178B2FA55}" type="presOf" srcId="{EB5566FA-7056-8140-B1C1-946CC9671852}" destId="{49C572A2-89D0-F548-AF6A-70BA6662D76E}" srcOrd="0" destOrd="0" presId="urn:microsoft.com/office/officeart/2005/8/layout/process3"/>
    <dgm:cxn modelId="{3EF6BDD2-5628-1045-9B9E-E1E615E321E4}" srcId="{ED8FE913-13CA-A14B-82BC-D95A67783024}" destId="{8C8BA5D5-675B-AB41-A2E5-371D01ED8224}" srcOrd="4" destOrd="0" parTransId="{E16E1C73-1836-D34E-A482-E1996E62CB1F}" sibTransId="{AC91ECAD-8CBC-0746-996F-CDD49525E181}"/>
    <dgm:cxn modelId="{5D955ADA-D1FE-5446-8EDB-B3A473ECE5B1}" srcId="{FAD34E37-85B6-8D48-9060-41A5C6F765D9}" destId="{ED8FE913-13CA-A14B-82BC-D95A67783024}" srcOrd="0" destOrd="0" parTransId="{993B966E-9005-3844-81EE-A00AD3F66AD6}" sibTransId="{265559CC-8B61-1146-91D0-920D0027F03E}"/>
    <dgm:cxn modelId="{B33615E0-CC5C-774B-97C9-D2AF22595CFD}" type="presOf" srcId="{08F25690-38C1-1B4B-B12C-5A68FC17DE9A}" destId="{E38668EF-D6F4-CC40-9F61-DF84BC46BC74}" srcOrd="1" destOrd="0" presId="urn:microsoft.com/office/officeart/2005/8/layout/process3"/>
    <dgm:cxn modelId="{744F1DE1-7FCA-7541-AD11-E1C19C3B4A0D}" srcId="{4821EBD8-9BAF-F34E-9B70-1AEED3BB5FF3}" destId="{FAB625A1-279B-0B45-BF09-6E8BAD1B1821}" srcOrd="1" destOrd="0" parTransId="{FAF40C40-6CBA-DD4E-BF99-3678953E8947}" sibTransId="{EB5566FA-7056-8140-B1C1-946CC9671852}"/>
    <dgm:cxn modelId="{845BD2EE-32E4-CC45-A81A-34CCB9907818}" type="presOf" srcId="{32941EE8-0E6E-B94E-8C25-2CB7D6B2DBF0}" destId="{D542C5C0-7161-6D43-AF61-091CA37EFB56}" srcOrd="0" destOrd="3" presId="urn:microsoft.com/office/officeart/2005/8/layout/process3"/>
    <dgm:cxn modelId="{80A82EEF-1627-B746-81A5-DF78016B5A14}" type="presOf" srcId="{8C8BA5D5-675B-AB41-A2E5-371D01ED8224}" destId="{D542C5C0-7161-6D43-AF61-091CA37EFB56}" srcOrd="0" destOrd="5" presId="urn:microsoft.com/office/officeart/2005/8/layout/process3"/>
    <dgm:cxn modelId="{DF99D9F5-1646-E945-97C7-C2C7DEFDAA1D}" srcId="{4821EBD8-9BAF-F34E-9B70-1AEED3BB5FF3}" destId="{386B961B-0A45-4C4E-854C-1D169A2D3F15}" srcOrd="3" destOrd="0" parTransId="{EC6923D6-E17E-CC4A-8E7B-A219BC705308}" sibTransId="{EB90626A-A258-B247-B57D-B6B3B1B1743A}"/>
    <dgm:cxn modelId="{D3C520F6-BE09-CB46-8F09-3A93A47817BB}" type="presOf" srcId="{A86B4C5C-302B-6F43-9F5E-78C7CD517A5A}" destId="{4EBD94B5-3441-B14D-A4BA-25F31C62F607}" srcOrd="0" destOrd="0" presId="urn:microsoft.com/office/officeart/2005/8/layout/process3"/>
    <dgm:cxn modelId="{A3575CFB-D6FF-1C4C-9D77-F2E689DFC3F8}" type="presOf" srcId="{FAD34E37-85B6-8D48-9060-41A5C6F765D9}" destId="{61908C4B-F8AB-3D43-A258-78108301951D}" srcOrd="1" destOrd="0" presId="urn:microsoft.com/office/officeart/2005/8/layout/process3"/>
    <dgm:cxn modelId="{B0A7F1E8-9377-5D47-B40B-4ECC1DB9C223}" type="presParOf" srcId="{3B3B26EA-7F46-1443-82B9-0D308A5CCA26}" destId="{769AE08F-CFA2-B149-89F6-E181B503E254}" srcOrd="0" destOrd="0" presId="urn:microsoft.com/office/officeart/2005/8/layout/process3"/>
    <dgm:cxn modelId="{D2293D1F-ECA0-6248-862D-FA10A72965E3}" type="presParOf" srcId="{769AE08F-CFA2-B149-89F6-E181B503E254}" destId="{4EBD94B5-3441-B14D-A4BA-25F31C62F607}" srcOrd="0" destOrd="0" presId="urn:microsoft.com/office/officeart/2005/8/layout/process3"/>
    <dgm:cxn modelId="{0A504CFA-1A3D-ED4B-BAFE-6B66AD27A1E5}" type="presParOf" srcId="{769AE08F-CFA2-B149-89F6-E181B503E254}" destId="{7A60853E-E241-E84C-AE99-EF021C617321}" srcOrd="1" destOrd="0" presId="urn:microsoft.com/office/officeart/2005/8/layout/process3"/>
    <dgm:cxn modelId="{291DD2AA-2F8A-8342-A6E3-79626BB08FEA}" type="presParOf" srcId="{769AE08F-CFA2-B149-89F6-E181B503E254}" destId="{5B861FD4-1928-234D-AA02-506159AC407D}" srcOrd="2" destOrd="0" presId="urn:microsoft.com/office/officeart/2005/8/layout/process3"/>
    <dgm:cxn modelId="{F163C562-71DA-C64C-A4C9-675707EF707B}" type="presParOf" srcId="{3B3B26EA-7F46-1443-82B9-0D308A5CCA26}" destId="{B341BBB9-8158-C44A-B459-DD75765E6484}" srcOrd="1" destOrd="0" presId="urn:microsoft.com/office/officeart/2005/8/layout/process3"/>
    <dgm:cxn modelId="{1C940441-C9CC-6947-B5C1-2CD634C52273}" type="presParOf" srcId="{B341BBB9-8158-C44A-B459-DD75765E6484}" destId="{E38668EF-D6F4-CC40-9F61-DF84BC46BC74}" srcOrd="0" destOrd="0" presId="urn:microsoft.com/office/officeart/2005/8/layout/process3"/>
    <dgm:cxn modelId="{50AD50F9-9298-1945-AF16-371E970819AE}" type="presParOf" srcId="{3B3B26EA-7F46-1443-82B9-0D308A5CCA26}" destId="{68888786-3BD9-6F46-BE83-00CE1FDEB080}" srcOrd="2" destOrd="0" presId="urn:microsoft.com/office/officeart/2005/8/layout/process3"/>
    <dgm:cxn modelId="{26254480-612F-414B-AB1D-9464A0848C45}" type="presParOf" srcId="{68888786-3BD9-6F46-BE83-00CE1FDEB080}" destId="{0C2DA6C3-2779-1C4A-8F1A-918012534D84}" srcOrd="0" destOrd="0" presId="urn:microsoft.com/office/officeart/2005/8/layout/process3"/>
    <dgm:cxn modelId="{D747CD72-FBD6-F240-AA23-4BBDC844CB53}" type="presParOf" srcId="{68888786-3BD9-6F46-BE83-00CE1FDEB080}" destId="{A3E16C2C-C552-C34F-BD60-616AD7FB3982}" srcOrd="1" destOrd="0" presId="urn:microsoft.com/office/officeart/2005/8/layout/process3"/>
    <dgm:cxn modelId="{A9C7116F-BE33-194C-BF5C-74121E0B13C6}" type="presParOf" srcId="{68888786-3BD9-6F46-BE83-00CE1FDEB080}" destId="{406EE926-6851-F844-AB94-0902DD7E948D}" srcOrd="2" destOrd="0" presId="urn:microsoft.com/office/officeart/2005/8/layout/process3"/>
    <dgm:cxn modelId="{DE57B5D8-E596-1C4E-9FE7-C2411C69460D}" type="presParOf" srcId="{3B3B26EA-7F46-1443-82B9-0D308A5CCA26}" destId="{49C572A2-89D0-F548-AF6A-70BA6662D76E}" srcOrd="3" destOrd="0" presId="urn:microsoft.com/office/officeart/2005/8/layout/process3"/>
    <dgm:cxn modelId="{4D8AE03E-38DA-EC40-A03D-9D046D12FEA2}" type="presParOf" srcId="{49C572A2-89D0-F548-AF6A-70BA6662D76E}" destId="{E9C42408-87F6-E64B-9D3A-2C3824BA6EE6}" srcOrd="0" destOrd="0" presId="urn:microsoft.com/office/officeart/2005/8/layout/process3"/>
    <dgm:cxn modelId="{BD3CDFF6-BDCE-D744-B170-173560692F93}" type="presParOf" srcId="{3B3B26EA-7F46-1443-82B9-0D308A5CCA26}" destId="{73A417D3-41D7-7341-94F8-6858F475D947}" srcOrd="4" destOrd="0" presId="urn:microsoft.com/office/officeart/2005/8/layout/process3"/>
    <dgm:cxn modelId="{753323DC-447C-2F4D-93B3-B542A6ED309F}" type="presParOf" srcId="{73A417D3-41D7-7341-94F8-6858F475D947}" destId="{2C3FE522-179F-8E4F-A8E2-B82355A04B2C}" srcOrd="0" destOrd="0" presId="urn:microsoft.com/office/officeart/2005/8/layout/process3"/>
    <dgm:cxn modelId="{E2CBE68C-08E7-104E-852E-C03B1E4A7B6E}" type="presParOf" srcId="{73A417D3-41D7-7341-94F8-6858F475D947}" destId="{61908C4B-F8AB-3D43-A258-78108301951D}" srcOrd="1" destOrd="0" presId="urn:microsoft.com/office/officeart/2005/8/layout/process3"/>
    <dgm:cxn modelId="{2F51F81B-DEA2-864B-9884-BB5046354D0D}" type="presParOf" srcId="{73A417D3-41D7-7341-94F8-6858F475D947}" destId="{D542C5C0-7161-6D43-AF61-091CA37EFB56}" srcOrd="2" destOrd="0" presId="urn:microsoft.com/office/officeart/2005/8/layout/process3"/>
    <dgm:cxn modelId="{96B33ED5-ECB3-AF48-AE65-5D899EBF7684}" type="presParOf" srcId="{3B3B26EA-7F46-1443-82B9-0D308A5CCA26}" destId="{5D2C2462-3988-D846-8514-761D3ADB6AFA}" srcOrd="5" destOrd="0" presId="urn:microsoft.com/office/officeart/2005/8/layout/process3"/>
    <dgm:cxn modelId="{015A4CEB-1F01-B947-8430-0D472F4CF48C}" type="presParOf" srcId="{5D2C2462-3988-D846-8514-761D3ADB6AFA}" destId="{8110CE59-6F98-7D4C-B0CD-F4BBFDE59EC6}" srcOrd="0" destOrd="0" presId="urn:microsoft.com/office/officeart/2005/8/layout/process3"/>
    <dgm:cxn modelId="{4F8094ED-056F-BD4E-92CC-60857C71C089}" type="presParOf" srcId="{3B3B26EA-7F46-1443-82B9-0D308A5CCA26}" destId="{F73B58B3-A5AF-0945-834A-5F50DF2BB4C9}" srcOrd="6" destOrd="0" presId="urn:microsoft.com/office/officeart/2005/8/layout/process3"/>
    <dgm:cxn modelId="{586DAD7F-5554-A54E-BE31-EF71C19BEBBA}" type="presParOf" srcId="{F73B58B3-A5AF-0945-834A-5F50DF2BB4C9}" destId="{BEBFF7A9-93F2-234A-B863-821498A021D2}" srcOrd="0" destOrd="0" presId="urn:microsoft.com/office/officeart/2005/8/layout/process3"/>
    <dgm:cxn modelId="{67E10843-5004-4D47-9C01-7BF423BDADE6}" type="presParOf" srcId="{F73B58B3-A5AF-0945-834A-5F50DF2BB4C9}" destId="{4AC1CA3D-7D04-B144-809C-004B33038C92}" srcOrd="1" destOrd="0" presId="urn:microsoft.com/office/officeart/2005/8/layout/process3"/>
    <dgm:cxn modelId="{3B774B48-78D5-9841-AB5B-4038D6CC93D8}" type="presParOf" srcId="{F73B58B3-A5AF-0945-834A-5F50DF2BB4C9}" destId="{FAC6981A-E18A-4640-9A2D-B38198850EF0}" srcOrd="2" destOrd="0" presId="urn:microsoft.com/office/officeart/2005/8/layout/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0853E-E241-E84C-AE99-EF021C617321}">
      <dsp:nvSpPr>
        <dsp:cNvPr id="0" name=""/>
        <dsp:cNvSpPr/>
      </dsp:nvSpPr>
      <dsp:spPr>
        <a:xfrm>
          <a:off x="10834" y="984493"/>
          <a:ext cx="1847607" cy="1053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1. Choose Committee</a:t>
          </a:r>
        </a:p>
      </dsp:txBody>
      <dsp:txXfrm>
        <a:off x="10834" y="984493"/>
        <a:ext cx="1847607" cy="702530"/>
      </dsp:txXfrm>
    </dsp:sp>
    <dsp:sp modelId="{5B861FD4-1928-234D-AA02-506159AC407D}">
      <dsp:nvSpPr>
        <dsp:cNvPr id="0" name=""/>
        <dsp:cNvSpPr/>
      </dsp:nvSpPr>
      <dsp:spPr>
        <a:xfrm>
          <a:off x="389260" y="1687024"/>
          <a:ext cx="1847607" cy="342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None/>
          </a:pPr>
          <a:r>
            <a:rPr lang="en-US" sz="1600" b="0" i="0" kern="120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E48 Committee (Bioenergy and Industrial Chemicals from Biomass)</a:t>
          </a:r>
          <a:endParaRPr lang="en-US" sz="1600" b="0" i="0" kern="1200" dirty="0">
            <a:latin typeface="Helvetica Neue Light" panose="02000403000000020004" pitchFamily="2" charset="0"/>
            <a:ea typeface="Helvetica Neue Light" panose="02000403000000020004" pitchFamily="2" charset="0"/>
          </a:endParaRPr>
        </a:p>
      </dsp:txBody>
      <dsp:txXfrm>
        <a:off x="443375" y="1741139"/>
        <a:ext cx="1739377" cy="3311770"/>
      </dsp:txXfrm>
    </dsp:sp>
    <dsp:sp modelId="{B341BBB9-8158-C44A-B459-DD75765E6484}">
      <dsp:nvSpPr>
        <dsp:cNvPr id="0" name=""/>
        <dsp:cNvSpPr/>
      </dsp:nvSpPr>
      <dsp:spPr>
        <a:xfrm>
          <a:off x="2138533" y="1105758"/>
          <a:ext cx="593792" cy="46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2138533" y="1197758"/>
        <a:ext cx="455792" cy="276000"/>
      </dsp:txXfrm>
    </dsp:sp>
    <dsp:sp modelId="{A3E16C2C-C552-C34F-BD60-616AD7FB3982}">
      <dsp:nvSpPr>
        <dsp:cNvPr id="0" name=""/>
        <dsp:cNvSpPr/>
      </dsp:nvSpPr>
      <dsp:spPr>
        <a:xfrm>
          <a:off x="2978805" y="984493"/>
          <a:ext cx="1847607" cy="1053795"/>
        </a:xfrm>
        <a:prstGeom prst="roundRect">
          <a:avLst>
            <a:gd name="adj" fmla="val 10000"/>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2. Choose Subcommittee</a:t>
          </a:r>
        </a:p>
      </dsp:txBody>
      <dsp:txXfrm>
        <a:off x="2978805" y="984493"/>
        <a:ext cx="1847607" cy="702530"/>
      </dsp:txXfrm>
    </dsp:sp>
    <dsp:sp modelId="{406EE926-6851-F844-AB94-0902DD7E948D}">
      <dsp:nvSpPr>
        <dsp:cNvPr id="0" name=""/>
        <dsp:cNvSpPr/>
      </dsp:nvSpPr>
      <dsp:spPr>
        <a:xfrm>
          <a:off x="3357230" y="1687024"/>
          <a:ext cx="1847607" cy="342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None/>
          </a:pPr>
          <a:r>
            <a:rPr lang="en-US" sz="1600" b="0" i="0" kern="120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E48.05 Subcommittee (Biomass Conversion)</a:t>
          </a:r>
          <a:endParaRPr lang="en-US" sz="1600" b="0" i="0" kern="1200" dirty="0">
            <a:latin typeface="Helvetica Neue Light" panose="02000403000000020004" pitchFamily="2" charset="0"/>
            <a:ea typeface="Helvetica Neue Light" panose="02000403000000020004" pitchFamily="2" charset="0"/>
          </a:endParaRPr>
        </a:p>
      </dsp:txBody>
      <dsp:txXfrm>
        <a:off x="3411345" y="1741139"/>
        <a:ext cx="1739377" cy="3311770"/>
      </dsp:txXfrm>
    </dsp:sp>
    <dsp:sp modelId="{49C572A2-89D0-F548-AF6A-70BA6662D76E}">
      <dsp:nvSpPr>
        <dsp:cNvPr id="0" name=""/>
        <dsp:cNvSpPr/>
      </dsp:nvSpPr>
      <dsp:spPr>
        <a:xfrm>
          <a:off x="5106503" y="1105758"/>
          <a:ext cx="593792" cy="46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106503" y="1197758"/>
        <a:ext cx="455792" cy="276000"/>
      </dsp:txXfrm>
    </dsp:sp>
    <dsp:sp modelId="{61908C4B-F8AB-3D43-A258-78108301951D}">
      <dsp:nvSpPr>
        <dsp:cNvPr id="0" name=""/>
        <dsp:cNvSpPr/>
      </dsp:nvSpPr>
      <dsp:spPr>
        <a:xfrm>
          <a:off x="5946775" y="984493"/>
          <a:ext cx="1847607" cy="1053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3. Assemble Task Group</a:t>
          </a:r>
        </a:p>
      </dsp:txBody>
      <dsp:txXfrm>
        <a:off x="5946775" y="984493"/>
        <a:ext cx="1847607" cy="702530"/>
      </dsp:txXfrm>
    </dsp:sp>
    <dsp:sp modelId="{D542C5C0-7161-6D43-AF61-091CA37EFB56}">
      <dsp:nvSpPr>
        <dsp:cNvPr id="0" name=""/>
        <dsp:cNvSpPr/>
      </dsp:nvSpPr>
      <dsp:spPr>
        <a:xfrm>
          <a:off x="6223121" y="1687024"/>
          <a:ext cx="2051768" cy="342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32 diverse members:</a:t>
          </a:r>
          <a:endParaRPr lang="en-US" sz="1600" b="0" i="0" kern="1200" dirty="0">
            <a:latin typeface="Helvetica Neue Light" panose="02000403000000020004" pitchFamily="2" charset="0"/>
            <a:ea typeface="Helvetica Neue Light" panose="02000403000000020004" pitchFamily="2" charset="0"/>
          </a:endParaRPr>
        </a:p>
        <a:p>
          <a:pPr marL="342900" lvl="2" indent="-171450" algn="l" defTabSz="711200">
            <a:lnSpc>
              <a:spcPct val="90000"/>
            </a:lnSpc>
            <a:spcBef>
              <a:spcPct val="0"/>
            </a:spcBef>
            <a:spcAft>
              <a:spcPct val="15000"/>
            </a:spcAft>
            <a:buFont typeface="Arial" panose="020B0604020202020204" pitchFamily="34" charset="0"/>
            <a:buChar char="•"/>
          </a:pPr>
          <a:r>
            <a:rPr lang="en-US" sz="1600" b="0" i="0" kern="120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Ethanol producers</a:t>
          </a:r>
          <a:endParaRPr lang="en-US" sz="1600" b="0" i="0" kern="1200" dirty="0">
            <a:latin typeface="Helvetica Neue Light" panose="02000403000000020004" pitchFamily="2" charset="0"/>
            <a:ea typeface="Helvetica Neue Light" panose="02000403000000020004" pitchFamily="2" charset="0"/>
          </a:endParaRPr>
        </a:p>
        <a:p>
          <a:pPr marL="342900" lvl="2" indent="-171450" algn="l" defTabSz="711200">
            <a:lnSpc>
              <a:spcPct val="90000"/>
            </a:lnSpc>
            <a:spcBef>
              <a:spcPct val="0"/>
            </a:spcBef>
            <a:spcAft>
              <a:spcPct val="15000"/>
            </a:spcAft>
            <a:buFont typeface="Arial" panose="020B0604020202020204" pitchFamily="34" charset="0"/>
            <a:buChar char="•"/>
          </a:pPr>
          <a:r>
            <a:rPr lang="en-US" sz="1600" b="0" i="0" kern="120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Regulatory experts</a:t>
          </a:r>
        </a:p>
        <a:p>
          <a:pPr marL="342900" lvl="2" indent="-171450" algn="l" defTabSz="711200">
            <a:lnSpc>
              <a:spcPct val="90000"/>
            </a:lnSpc>
            <a:spcBef>
              <a:spcPct val="0"/>
            </a:spcBef>
            <a:spcAft>
              <a:spcPct val="15000"/>
            </a:spcAft>
            <a:buFont typeface="Arial" panose="020B0604020202020204" pitchFamily="34" charset="0"/>
            <a:buChar char="•"/>
          </a:pPr>
          <a:r>
            <a:rPr lang="en-US" sz="1600" b="0" i="0" kern="120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Packaging and transportation industry</a:t>
          </a:r>
        </a:p>
        <a:p>
          <a:pPr marL="342900" lvl="2" indent="-171450" algn="l" defTabSz="711200">
            <a:lnSpc>
              <a:spcPct val="90000"/>
            </a:lnSpc>
            <a:spcBef>
              <a:spcPct val="0"/>
            </a:spcBef>
            <a:spcAft>
              <a:spcPct val="15000"/>
            </a:spcAft>
            <a:buFont typeface="Arial" panose="020B0604020202020204" pitchFamily="34" charset="0"/>
            <a:buChar char="•"/>
          </a:pPr>
          <a:r>
            <a:rPr lang="en-US" sz="1600" b="0" i="0" kern="120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Implementers</a:t>
          </a:r>
        </a:p>
        <a:p>
          <a:pPr marL="342900" lvl="2" indent="-171450" algn="l" defTabSz="711200">
            <a:lnSpc>
              <a:spcPct val="90000"/>
            </a:lnSpc>
            <a:spcBef>
              <a:spcPct val="0"/>
            </a:spcBef>
            <a:spcAft>
              <a:spcPct val="15000"/>
            </a:spcAft>
            <a:buFont typeface="Arial" panose="020B0604020202020204" pitchFamily="34" charset="0"/>
            <a:buChar char="•"/>
          </a:pPr>
          <a:r>
            <a:rPr lang="en-US" sz="1600" b="0" i="0" kern="120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Distributors</a:t>
          </a:r>
        </a:p>
      </dsp:txBody>
      <dsp:txXfrm>
        <a:off x="6283215" y="1747118"/>
        <a:ext cx="1931580" cy="3299812"/>
      </dsp:txXfrm>
    </dsp:sp>
    <dsp:sp modelId="{5D2C2462-3988-D846-8514-761D3ADB6AFA}">
      <dsp:nvSpPr>
        <dsp:cNvPr id="0" name=""/>
        <dsp:cNvSpPr/>
      </dsp:nvSpPr>
      <dsp:spPr>
        <a:xfrm>
          <a:off x="8099994" y="1105758"/>
          <a:ext cx="647894" cy="4600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8099994" y="1197758"/>
        <a:ext cx="509894" cy="276000"/>
      </dsp:txXfrm>
    </dsp:sp>
    <dsp:sp modelId="{4AC1CA3D-7D04-B144-809C-004B33038C92}">
      <dsp:nvSpPr>
        <dsp:cNvPr id="0" name=""/>
        <dsp:cNvSpPr/>
      </dsp:nvSpPr>
      <dsp:spPr>
        <a:xfrm>
          <a:off x="9016826" y="984493"/>
          <a:ext cx="1847607" cy="1053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4. Meet virtually</a:t>
          </a:r>
        </a:p>
      </dsp:txBody>
      <dsp:txXfrm>
        <a:off x="9016826" y="984493"/>
        <a:ext cx="1847607" cy="702530"/>
      </dsp:txXfrm>
    </dsp:sp>
    <dsp:sp modelId="{FAC6981A-E18A-4640-9A2D-B38198850EF0}">
      <dsp:nvSpPr>
        <dsp:cNvPr id="0" name=""/>
        <dsp:cNvSpPr/>
      </dsp:nvSpPr>
      <dsp:spPr>
        <a:xfrm>
          <a:off x="9395252" y="1687024"/>
          <a:ext cx="1847607" cy="342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Seven times in 2015 over a 5 month period</a:t>
          </a: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solidFill>
                <a:srgbClr val="003E47"/>
              </a:solidFill>
              <a:latin typeface="Helvetica Neue Light" panose="02000403000000020004" pitchFamily="2" charset="0"/>
              <a:ea typeface="Helvetica Neue Light" panose="02000403000000020004" pitchFamily="2" charset="0"/>
              <a:cs typeface="Calibri" panose="020F0502020204030204" pitchFamily="34" charset="0"/>
            </a:rPr>
            <a:t>2 in-person meetings every year (Dec/June)</a:t>
          </a:r>
        </a:p>
      </dsp:txBody>
      <dsp:txXfrm>
        <a:off x="9449367" y="1741139"/>
        <a:ext cx="1739377" cy="331177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93B4A-55F2-DE4C-BA68-1EEBAE2EE21F}" type="datetimeFigureOut">
              <a:rPr lang="en-US" smtClean="0"/>
              <a:t>11/8/19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F84BE-9070-354F-B6A2-8BF0570F944B}" type="slidenum">
              <a:rPr lang="en-US" smtClean="0"/>
              <a:t>‹#›</a:t>
            </a:fld>
            <a:endParaRPr lang="en-US"/>
          </a:p>
        </p:txBody>
      </p:sp>
    </p:spTree>
    <p:extLst>
      <p:ext uri="{BB962C8B-B14F-4D97-AF65-F5344CB8AC3E}">
        <p14:creationId xmlns:p14="http://schemas.microsoft.com/office/powerpoint/2010/main" val="240714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tateofglobalair.org/life-expectancy"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unsplash.com/collections/1329084/sierra-leone?utm_source=unsplash&amp;utm_medium=referral&amp;utm_content=creditCopyText" TargetMode="External"/><Relationship Id="rId5" Type="http://schemas.openxmlformats.org/officeDocument/2006/relationships/hyperlink" Target="https://unsplash.com/@anniespratt?utm_source=unsplash&amp;utm_medium=referral&amp;utm_content=creditCopyText" TargetMode="External"/><Relationship Id="rId4" Type="http://schemas.openxmlformats.org/officeDocument/2006/relationships/hyperlink" Target="https://www.who.int/life-course/news/household-air-pollution/en/"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johnwestrock?utm_source=unsplash&amp;utm_medium=referral&amp;utm_content=creditCopyText"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nsplash.com/s/photos/farm?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wynand_uys?utm_source=unsplash&amp;utm_medium=referral&amp;utm_content=creditCopyTex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unsplash.com/s/photos/aerial-africa?utm_source=unsplash&amp;utm_medium=referral&amp;utm_content=creditCopyTex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Photo credit: Georges Harry </a:t>
            </a:r>
            <a:r>
              <a:rPr lang="en-US" sz="1200" dirty="0" err="1"/>
              <a:t>Rouzier</a:t>
            </a:r>
            <a:endParaRPr lang="en-US" sz="1200" dirty="0"/>
          </a:p>
        </p:txBody>
      </p:sp>
    </p:spTree>
    <p:extLst>
      <p:ext uri="{BB962C8B-B14F-4D97-AF65-F5344CB8AC3E}">
        <p14:creationId xmlns:p14="http://schemas.microsoft.com/office/powerpoint/2010/main" val="151566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Pick up where Alicia left off</a:t>
            </a:r>
          </a:p>
        </p:txBody>
      </p:sp>
      <p:sp>
        <p:nvSpPr>
          <p:cNvPr id="4" name="Slide Number Placeholder 3"/>
          <p:cNvSpPr>
            <a:spLocks noGrp="1"/>
          </p:cNvSpPr>
          <p:nvPr>
            <p:ph type="sldNum" sz="quarter" idx="5"/>
          </p:nvPr>
        </p:nvSpPr>
        <p:spPr/>
        <p:txBody>
          <a:bodyPr/>
          <a:lstStyle/>
          <a:p>
            <a:fld id="{030F84BE-9070-354F-B6A2-8BF0570F944B}" type="slidenum">
              <a:rPr lang="en-US" smtClean="0"/>
              <a:t>2</a:t>
            </a:fld>
            <a:endParaRPr lang="en-US"/>
          </a:p>
        </p:txBody>
      </p:sp>
    </p:spTree>
    <p:extLst>
      <p:ext uri="{BB962C8B-B14F-4D97-AF65-F5344CB8AC3E}">
        <p14:creationId xmlns:p14="http://schemas.microsoft.com/office/powerpoint/2010/main" val="862311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hlinkClick r:id="rId3"/>
              </a:rPr>
              <a:t>https://www.stateofglobalair.org/life-expectancy</a:t>
            </a:r>
            <a:endParaRPr lang="en-US" dirty="0">
              <a:hlinkClick r:id="rId4"/>
            </a:endParaRPr>
          </a:p>
          <a:p>
            <a:r>
              <a:rPr lang="en-US" dirty="0">
                <a:hlinkClick r:id="rId4"/>
              </a:rPr>
              <a:t>https://www.who.int/life-course/news/household-air-pollution/en/</a:t>
            </a:r>
            <a:endParaRPr lang="en-US" dirty="0"/>
          </a:p>
          <a:p>
            <a:endParaRPr lang="en-US" dirty="0"/>
          </a:p>
          <a:p>
            <a:r>
              <a:rPr lang="en-US" sz="2200" b="0" i="0" dirty="0">
                <a:effectLst/>
                <a:latin typeface="Helvetica Neue"/>
                <a:ea typeface="Helvetica Neue"/>
                <a:cs typeface="Helvetica Neue"/>
                <a:sym typeface="Helvetica Neue"/>
              </a:rPr>
              <a:t>Photo by </a:t>
            </a:r>
            <a:r>
              <a:rPr lang="en-US" sz="2200" b="0" i="0" dirty="0">
                <a:effectLst/>
                <a:latin typeface="Helvetica Neue"/>
                <a:ea typeface="Helvetica Neue"/>
                <a:cs typeface="Helvetica Neue"/>
                <a:sym typeface="Helvetica Neue"/>
                <a:hlinkClick r:id="rId5"/>
              </a:rPr>
              <a:t>Annie Spratt</a:t>
            </a:r>
            <a:r>
              <a:rPr lang="en-US" sz="2200" b="0" i="0" dirty="0">
                <a:effectLst/>
                <a:latin typeface="Helvetica Neue"/>
                <a:ea typeface="Helvetica Neue"/>
                <a:cs typeface="Helvetica Neue"/>
                <a:sym typeface="Helvetica Neue"/>
              </a:rPr>
              <a:t> on </a:t>
            </a:r>
            <a:r>
              <a:rPr lang="en-US" sz="2200" b="0" i="0" dirty="0">
                <a:effectLst/>
                <a:latin typeface="Helvetica Neue"/>
                <a:ea typeface="Helvetica Neue"/>
                <a:cs typeface="Helvetica Neue"/>
                <a:sym typeface="Helvetica Neue"/>
                <a:hlinkClick r:id="rId6"/>
              </a:rPr>
              <a:t>Unsplash</a:t>
            </a:r>
            <a:endParaRPr lang="en-US" dirty="0"/>
          </a:p>
        </p:txBody>
      </p:sp>
    </p:spTree>
    <p:extLst>
      <p:ext uri="{BB962C8B-B14F-4D97-AF65-F5344CB8AC3E}">
        <p14:creationId xmlns:p14="http://schemas.microsoft.com/office/powerpoint/2010/main" val="433812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John Westrock</a:t>
            </a:r>
            <a:r>
              <a:rPr lang="en-US" sz="1200" b="0" i="0" kern="1200" dirty="0">
                <a:solidFill>
                  <a:schemeClr val="tx1"/>
                </a:solidFill>
                <a:effectLst/>
                <a:latin typeface="+mn-lt"/>
                <a:ea typeface="+mn-ea"/>
                <a:cs typeface="+mn-cs"/>
              </a:rPr>
              <a:t> on </a:t>
            </a:r>
            <a:r>
              <a:rPr lang="en-US" sz="1200" b="0" i="0" kern="1200" dirty="0">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t>Image by &lt;a </a:t>
            </a:r>
            <a:r>
              <a:rPr lang="en-US" dirty="0" err="1"/>
              <a:t>href</a:t>
            </a:r>
            <a:r>
              <a:rPr lang="en-US" dirty="0"/>
              <a:t>="https://</a:t>
            </a:r>
            <a:r>
              <a:rPr lang="en-US" dirty="0" err="1"/>
              <a:t>pixabay.com</a:t>
            </a:r>
            <a:r>
              <a:rPr lang="en-US" dirty="0"/>
              <a:t>/users/wasi1370-8259843/?</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=3272673"&gt;wasi1370&lt;/a&gt; from &lt;a </a:t>
            </a:r>
            <a:r>
              <a:rPr lang="en-US" dirty="0" err="1"/>
              <a:t>href</a:t>
            </a:r>
            <a:r>
              <a:rPr lang="en-US" dirty="0"/>
              <a:t>="https://</a:t>
            </a:r>
            <a:r>
              <a:rPr lang="en-US" dirty="0" err="1"/>
              <a:t>pixabay.com</a:t>
            </a:r>
            <a:r>
              <a:rPr lang="en-US" dirty="0"/>
              <a:t>/?</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=3272673"&gt;</a:t>
            </a:r>
            <a:r>
              <a:rPr lang="en-US" dirty="0" err="1"/>
              <a:t>Pixabay</a:t>
            </a:r>
            <a:r>
              <a:rPr lang="en-US" dirty="0"/>
              <a:t>&lt;/a&gt;</a:t>
            </a:r>
          </a:p>
        </p:txBody>
      </p:sp>
      <p:sp>
        <p:nvSpPr>
          <p:cNvPr id="4" name="Slide Number Placeholder 3"/>
          <p:cNvSpPr>
            <a:spLocks noGrp="1"/>
          </p:cNvSpPr>
          <p:nvPr>
            <p:ph type="sldNum" sz="quarter" idx="5"/>
          </p:nvPr>
        </p:nvSpPr>
        <p:spPr/>
        <p:txBody>
          <a:bodyPr/>
          <a:lstStyle/>
          <a:p>
            <a:fld id="{3650C08F-1864-B442-9DBF-A019B2CB33BF}" type="slidenum">
              <a:rPr lang="en-US" smtClean="0"/>
              <a:t>5</a:t>
            </a:fld>
            <a:endParaRPr lang="en-US"/>
          </a:p>
        </p:txBody>
      </p:sp>
    </p:spTree>
    <p:extLst>
      <p:ext uri="{BB962C8B-B14F-4D97-AF65-F5344CB8AC3E}">
        <p14:creationId xmlns:p14="http://schemas.microsoft.com/office/powerpoint/2010/main" val="343635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Helvetica Neue"/>
                <a:ea typeface="Helvetica Neue"/>
                <a:cs typeface="Helvetica Neue"/>
                <a:sym typeface="Helvetica Neue"/>
              </a:rPr>
              <a:t>Photo by </a:t>
            </a:r>
            <a:r>
              <a:rPr lang="en-US" sz="2200" b="0" i="0" dirty="0">
                <a:effectLst/>
                <a:latin typeface="Helvetica Neue"/>
                <a:ea typeface="Helvetica Neue"/>
                <a:cs typeface="Helvetica Neue"/>
                <a:sym typeface="Helvetica Neue"/>
                <a:hlinkClick r:id="rId3"/>
              </a:rPr>
              <a:t>Wynand Uys</a:t>
            </a:r>
            <a:r>
              <a:rPr lang="en-US" sz="2200" b="0" i="0" dirty="0">
                <a:effectLst/>
                <a:latin typeface="Helvetica Neue"/>
                <a:ea typeface="Helvetica Neue"/>
                <a:cs typeface="Helvetica Neue"/>
                <a:sym typeface="Helvetica Neue"/>
              </a:rPr>
              <a:t> on </a:t>
            </a:r>
            <a:r>
              <a:rPr lang="en-US" sz="2200" b="0" i="0" dirty="0">
                <a:effectLst/>
                <a:latin typeface="Helvetica Neue"/>
                <a:ea typeface="Helvetica Neue"/>
                <a:cs typeface="Helvetica Neue"/>
                <a:sym typeface="Helvetica Neue"/>
                <a:hlinkClick r:id="rId4"/>
              </a:rPr>
              <a:t>Unsplash</a:t>
            </a:r>
            <a:endParaRPr lang="en-US" dirty="0"/>
          </a:p>
        </p:txBody>
      </p:sp>
    </p:spTree>
    <p:extLst>
      <p:ext uri="{BB962C8B-B14F-4D97-AF65-F5344CB8AC3E}">
        <p14:creationId xmlns:p14="http://schemas.microsoft.com/office/powerpoint/2010/main" val="346742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Pick up where Alicia left off</a:t>
            </a:r>
          </a:p>
        </p:txBody>
      </p:sp>
      <p:sp>
        <p:nvSpPr>
          <p:cNvPr id="4" name="Slide Number Placeholder 3"/>
          <p:cNvSpPr>
            <a:spLocks noGrp="1"/>
          </p:cNvSpPr>
          <p:nvPr>
            <p:ph type="sldNum" sz="quarter" idx="5"/>
          </p:nvPr>
        </p:nvSpPr>
        <p:spPr/>
        <p:txBody>
          <a:bodyPr/>
          <a:lstStyle/>
          <a:p>
            <a:fld id="{030F84BE-9070-354F-B6A2-8BF0570F944B}" type="slidenum">
              <a:rPr lang="en-US" smtClean="0"/>
              <a:t>7</a:t>
            </a:fld>
            <a:endParaRPr lang="en-US"/>
          </a:p>
        </p:txBody>
      </p:sp>
    </p:spTree>
    <p:extLst>
      <p:ext uri="{BB962C8B-B14F-4D97-AF65-F5344CB8AC3E}">
        <p14:creationId xmlns:p14="http://schemas.microsoft.com/office/powerpoint/2010/main" val="2341444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Further distinguishing the ASTM standards development process is its fair and balanced voting process. Simply stated, at ASTM International, all members have an equal vote and equal voice in the development of technical standards. Fairness is further ensured through balanced participation among producers, users and general interest members of an ASTM standards writing committee. </a:t>
            </a:r>
          </a:p>
          <a:p>
            <a:pPr eaLnBrk="1" hangingPunct="1"/>
            <a:r>
              <a:rPr lang="en-US" altLang="en-US" dirty="0"/>
              <a:t>Openness, transparency and a balanced, consensus process are the hallmarks of the ASTM system and have contributed to the quality, integrity and worldwide acceptance of ASTM standards for over 110 years. </a:t>
            </a:r>
          </a:p>
        </p:txBody>
      </p:sp>
      <p:sp>
        <p:nvSpPr>
          <p:cNvPr id="4" name="Slide Number Placeholder 3"/>
          <p:cNvSpPr>
            <a:spLocks noGrp="1"/>
          </p:cNvSpPr>
          <p:nvPr>
            <p:ph type="sldNum" sz="quarter" idx="10"/>
          </p:nvPr>
        </p:nvSpPr>
        <p:spPr/>
        <p:txBody>
          <a:bodyPr/>
          <a:lstStyle/>
          <a:p>
            <a:fld id="{ABAC5385-2C23-4B42-8A25-60E5E76FE426}" type="slidenum">
              <a:rPr lang="en-US" altLang="en-US" smtClean="0"/>
              <a:pPr/>
              <a:t>9</a:t>
            </a:fld>
            <a:endParaRPr lang="en-US" altLang="en-US"/>
          </a:p>
        </p:txBody>
      </p:sp>
    </p:spTree>
    <p:extLst>
      <p:ext uri="{BB962C8B-B14F-4D97-AF65-F5344CB8AC3E}">
        <p14:creationId xmlns:p14="http://schemas.microsoft.com/office/powerpoint/2010/main" val="303473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ASTM is one of the world’s largest SDOs, but it’s the scale of our involvement and influence that counts for more. </a:t>
            </a:r>
          </a:p>
          <a:p>
            <a:r>
              <a:rPr lang="en-US" dirty="0"/>
              <a:t>– Complies with the six WTO principles for international standards development: transparency, openness, consensus, relevance, coherence, development dimension</a:t>
            </a:r>
          </a:p>
          <a:p>
            <a:r>
              <a:rPr lang="en-US" dirty="0"/>
              <a:t>– We work across political, cultural and geographic borders – recognizing expertise, not country of origin. This promotes a massive range of activity and a phenomenal exchange of knowledge. </a:t>
            </a:r>
          </a:p>
          <a:p>
            <a:r>
              <a:rPr lang="en-US" dirty="0"/>
              <a:t>– Trusted and known for market relevance and technical quality, our standards are the choice for many global industries – 49% outside the USA. </a:t>
            </a:r>
          </a:p>
          <a:p>
            <a:r>
              <a:rPr lang="en-US" dirty="0"/>
              <a:t>– We also believe in the power of standards to inspire and enable people and economies. </a:t>
            </a:r>
          </a:p>
          <a:p>
            <a:r>
              <a:rPr lang="en-US" dirty="0"/>
              <a:t>– Our global outreach activities increase understanding about standards and their application. </a:t>
            </a:r>
          </a:p>
          <a:p>
            <a:r>
              <a:rPr lang="en-US" dirty="0"/>
              <a:t>– And our Memorandum of Understanding Program provides tangible encouragement to developing economies.</a:t>
            </a:r>
          </a:p>
          <a:p>
            <a:endParaRPr lang="en-US" dirty="0"/>
          </a:p>
        </p:txBody>
      </p:sp>
      <p:sp>
        <p:nvSpPr>
          <p:cNvPr id="4" name="Slide Number Placeholder 3"/>
          <p:cNvSpPr>
            <a:spLocks noGrp="1"/>
          </p:cNvSpPr>
          <p:nvPr>
            <p:ph type="sldNum" sz="quarter" idx="10"/>
          </p:nvPr>
        </p:nvSpPr>
        <p:spPr/>
        <p:txBody>
          <a:bodyPr/>
          <a:lstStyle/>
          <a:p>
            <a:fld id="{6B49854A-FED2-4495-B567-1859074471A7}" type="slidenum">
              <a:rPr lang="en-GB" smtClean="0"/>
              <a:t>10</a:t>
            </a:fld>
            <a:endParaRPr lang="en-GB"/>
          </a:p>
        </p:txBody>
      </p:sp>
    </p:spTree>
    <p:extLst>
      <p:ext uri="{BB962C8B-B14F-4D97-AF65-F5344CB8AC3E}">
        <p14:creationId xmlns:p14="http://schemas.microsoft.com/office/powerpoint/2010/main" val="577248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B46C1-BBFD-964E-96A7-AAC610558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A2E49F-D8C0-3349-87DB-E565668552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DFDD62-5F21-4E40-9AE6-79A980D67332}"/>
              </a:ext>
            </a:extLst>
          </p:cNvPr>
          <p:cNvSpPr>
            <a:spLocks noGrp="1"/>
          </p:cNvSpPr>
          <p:nvPr>
            <p:ph type="dt" sz="half" idx="10"/>
          </p:nvPr>
        </p:nvSpPr>
        <p:spPr/>
        <p:txBody>
          <a:bodyPr/>
          <a:lstStyle/>
          <a:p>
            <a:fld id="{AE77BCFB-7453-B040-8455-6461F6549845}" type="datetimeFigureOut">
              <a:rPr lang="en-US" smtClean="0"/>
              <a:t>11/8/19</a:t>
            </a:fld>
            <a:endParaRPr lang="en-US"/>
          </a:p>
        </p:txBody>
      </p:sp>
      <p:sp>
        <p:nvSpPr>
          <p:cNvPr id="5" name="Footer Placeholder 4">
            <a:extLst>
              <a:ext uri="{FF2B5EF4-FFF2-40B4-BE49-F238E27FC236}">
                <a16:creationId xmlns:a16="http://schemas.microsoft.com/office/drawing/2014/main" id="{09B0463D-1271-8143-8000-6DAB58BDC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ABFB4-1032-7340-BA8C-26785C46C2A4}"/>
              </a:ext>
            </a:extLst>
          </p:cNvPr>
          <p:cNvSpPr>
            <a:spLocks noGrp="1"/>
          </p:cNvSpPr>
          <p:nvPr>
            <p:ph type="sldNum" sz="quarter" idx="12"/>
          </p:nvPr>
        </p:nvSpPr>
        <p:spPr/>
        <p:txBody>
          <a:bodyPr/>
          <a:lstStyle/>
          <a:p>
            <a:fld id="{D40508B8-FD6D-3A4E-BFDD-BCF5C5DF9881}" type="slidenum">
              <a:rPr lang="en-US" smtClean="0"/>
              <a:t>‹#›</a:t>
            </a:fld>
            <a:endParaRPr lang="en-US"/>
          </a:p>
        </p:txBody>
      </p:sp>
    </p:spTree>
    <p:extLst>
      <p:ext uri="{BB962C8B-B14F-4D97-AF65-F5344CB8AC3E}">
        <p14:creationId xmlns:p14="http://schemas.microsoft.com/office/powerpoint/2010/main" val="217216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B417A-EAC9-F04C-A7AA-3659135C96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3A182-0A46-3840-935F-802EC9BF68C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40A61-14D9-6644-AF6C-996749A0A87F}"/>
              </a:ext>
            </a:extLst>
          </p:cNvPr>
          <p:cNvSpPr>
            <a:spLocks noGrp="1"/>
          </p:cNvSpPr>
          <p:nvPr>
            <p:ph type="dt" sz="half" idx="10"/>
          </p:nvPr>
        </p:nvSpPr>
        <p:spPr/>
        <p:txBody>
          <a:bodyPr/>
          <a:lstStyle/>
          <a:p>
            <a:fld id="{AE77BCFB-7453-B040-8455-6461F6549845}" type="datetimeFigureOut">
              <a:rPr lang="en-US" smtClean="0"/>
              <a:t>11/8/19</a:t>
            </a:fld>
            <a:endParaRPr lang="en-US"/>
          </a:p>
        </p:txBody>
      </p:sp>
      <p:sp>
        <p:nvSpPr>
          <p:cNvPr id="5" name="Footer Placeholder 4">
            <a:extLst>
              <a:ext uri="{FF2B5EF4-FFF2-40B4-BE49-F238E27FC236}">
                <a16:creationId xmlns:a16="http://schemas.microsoft.com/office/drawing/2014/main" id="{90EA1028-D7D1-BB4C-878F-DCA165E47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88FB9-C6DE-0D4C-A066-A45C6F168541}"/>
              </a:ext>
            </a:extLst>
          </p:cNvPr>
          <p:cNvSpPr>
            <a:spLocks noGrp="1"/>
          </p:cNvSpPr>
          <p:nvPr>
            <p:ph type="sldNum" sz="quarter" idx="12"/>
          </p:nvPr>
        </p:nvSpPr>
        <p:spPr/>
        <p:txBody>
          <a:bodyPr/>
          <a:lstStyle/>
          <a:p>
            <a:fld id="{D40508B8-FD6D-3A4E-BFDD-BCF5C5DF9881}" type="slidenum">
              <a:rPr lang="en-US" smtClean="0"/>
              <a:t>‹#›</a:t>
            </a:fld>
            <a:endParaRPr lang="en-US"/>
          </a:p>
        </p:txBody>
      </p:sp>
    </p:spTree>
    <p:extLst>
      <p:ext uri="{BB962C8B-B14F-4D97-AF65-F5344CB8AC3E}">
        <p14:creationId xmlns:p14="http://schemas.microsoft.com/office/powerpoint/2010/main" val="304791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D2D72-F15A-1746-B4D4-8525E0BDB4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A1F58A-1393-6448-95B2-327E741221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4221A-CB5A-F54E-B72A-75F36E86E217}"/>
              </a:ext>
            </a:extLst>
          </p:cNvPr>
          <p:cNvSpPr>
            <a:spLocks noGrp="1"/>
          </p:cNvSpPr>
          <p:nvPr>
            <p:ph type="dt" sz="half" idx="10"/>
          </p:nvPr>
        </p:nvSpPr>
        <p:spPr/>
        <p:txBody>
          <a:bodyPr/>
          <a:lstStyle/>
          <a:p>
            <a:fld id="{AE77BCFB-7453-B040-8455-6461F6549845}" type="datetimeFigureOut">
              <a:rPr lang="en-US" smtClean="0"/>
              <a:t>11/8/19</a:t>
            </a:fld>
            <a:endParaRPr lang="en-US"/>
          </a:p>
        </p:txBody>
      </p:sp>
      <p:sp>
        <p:nvSpPr>
          <p:cNvPr id="5" name="Footer Placeholder 4">
            <a:extLst>
              <a:ext uri="{FF2B5EF4-FFF2-40B4-BE49-F238E27FC236}">
                <a16:creationId xmlns:a16="http://schemas.microsoft.com/office/drawing/2014/main" id="{ADC1D48B-8290-E144-AB71-B7D5ABA66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34E82-4247-3D4B-84DE-7865D7D37831}"/>
              </a:ext>
            </a:extLst>
          </p:cNvPr>
          <p:cNvSpPr>
            <a:spLocks noGrp="1"/>
          </p:cNvSpPr>
          <p:nvPr>
            <p:ph type="sldNum" sz="quarter" idx="12"/>
          </p:nvPr>
        </p:nvSpPr>
        <p:spPr/>
        <p:txBody>
          <a:bodyPr/>
          <a:lstStyle/>
          <a:p>
            <a:fld id="{D40508B8-FD6D-3A4E-BFDD-BCF5C5DF9881}" type="slidenum">
              <a:rPr lang="en-US" smtClean="0"/>
              <a:t>‹#›</a:t>
            </a:fld>
            <a:endParaRPr lang="en-US"/>
          </a:p>
        </p:txBody>
      </p:sp>
    </p:spTree>
    <p:extLst>
      <p:ext uri="{BB962C8B-B14F-4D97-AF65-F5344CB8AC3E}">
        <p14:creationId xmlns:p14="http://schemas.microsoft.com/office/powerpoint/2010/main" val="1458960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bhead and text">
    <p:spTree>
      <p:nvGrpSpPr>
        <p:cNvPr id="1" name=""/>
        <p:cNvGrpSpPr/>
        <p:nvPr/>
      </p:nvGrpSpPr>
      <p:grpSpPr>
        <a:xfrm>
          <a:off x="0" y="0"/>
          <a:ext cx="0" cy="0"/>
          <a:chOff x="0" y="0"/>
          <a:chExt cx="0" cy="0"/>
        </a:xfrm>
      </p:grpSpPr>
      <p:sp>
        <p:nvSpPr>
          <p:cNvPr id="10" name="Content Placeholder 21"/>
          <p:cNvSpPr>
            <a:spLocks noGrp="1"/>
          </p:cNvSpPr>
          <p:nvPr>
            <p:ph sz="quarter" idx="15" hasCustomPrompt="1"/>
          </p:nvPr>
        </p:nvSpPr>
        <p:spPr>
          <a:xfrm>
            <a:off x="455083" y="1916373"/>
            <a:ext cx="9405580" cy="4308475"/>
          </a:xfrm>
        </p:spPr>
        <p:txBody>
          <a:bodyPr>
            <a:normAutofit/>
          </a:bodyPr>
          <a:lstStyle>
            <a:lvl1pPr marL="180975" indent="-180975">
              <a:lnSpc>
                <a:spcPct val="100000"/>
              </a:lnSpc>
              <a:spcBef>
                <a:spcPts val="0"/>
              </a:spcBef>
              <a:spcAft>
                <a:spcPts val="600"/>
              </a:spcAft>
              <a:buFont typeface="Symbol" panose="05050102010706020507" pitchFamily="18" charset="2"/>
              <a:buChar char="-"/>
              <a:defRPr sz="1600"/>
            </a:lvl1pPr>
            <a:lvl2pPr marL="361950" indent="-180975">
              <a:lnSpc>
                <a:spcPct val="100000"/>
              </a:lnSpc>
              <a:spcBef>
                <a:spcPts val="0"/>
              </a:spcBef>
              <a:spcAft>
                <a:spcPts val="600"/>
              </a:spcAft>
              <a:buClr>
                <a:schemeClr val="tx2"/>
              </a:buClr>
              <a:defRPr sz="1400"/>
            </a:lvl2pPr>
            <a:lvl3pPr marL="180975" indent="-180975">
              <a:lnSpc>
                <a:spcPct val="100000"/>
              </a:lnSpc>
              <a:spcBef>
                <a:spcPts val="0"/>
              </a:spcBef>
              <a:spcAft>
                <a:spcPts val="600"/>
              </a:spcAft>
              <a:defRPr sz="1600" baseline="0"/>
            </a:lvl3pPr>
            <a:lvl4pPr marL="361950" indent="-180975">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50" indent="-180975">
              <a:lnSpc>
                <a:spcPct val="100000"/>
              </a:lnSpc>
              <a:spcBef>
                <a:spcPts val="0"/>
              </a:spcBef>
              <a:spcAft>
                <a:spcPts val="600"/>
              </a:spcAft>
              <a:buFont typeface="Symbol" panose="05050102010706020507" pitchFamily="18" charset="2"/>
              <a:buChar char="-"/>
              <a:defRPr sz="1400"/>
            </a:lvl6pPr>
            <a:lvl7pPr marL="179388" indent="-179388">
              <a:lnSpc>
                <a:spcPct val="100000"/>
              </a:lnSpc>
              <a:spcBef>
                <a:spcPts val="0"/>
              </a:spcBef>
              <a:spcAft>
                <a:spcPts val="600"/>
              </a:spcAft>
              <a:buFont typeface="Symbol" panose="05050102010706020507" pitchFamily="18" charset="2"/>
              <a:buChar char="-"/>
              <a:defRPr sz="1600"/>
            </a:lvl7pPr>
            <a:lvl8pPr marL="360363" indent="-180975">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a:p>
            <a:pPr lvl="6"/>
            <a:r>
              <a:rPr lang="en-US" dirty="0"/>
              <a:t>Primary bullet level</a:t>
            </a:r>
          </a:p>
          <a:p>
            <a:pPr lvl="7"/>
            <a:r>
              <a:rPr lang="en-US" dirty="0"/>
              <a:t>Secondary bullet level</a:t>
            </a:r>
          </a:p>
        </p:txBody>
      </p:sp>
      <p:sp>
        <p:nvSpPr>
          <p:cNvPr id="3" name="Date Placeholder 2"/>
          <p:cNvSpPr>
            <a:spLocks noGrp="1"/>
          </p:cNvSpPr>
          <p:nvPr>
            <p:ph type="dt" sz="half" idx="10"/>
          </p:nvPr>
        </p:nvSpPr>
        <p:spPr/>
        <p:txBody>
          <a:bodyPr/>
          <a:lstStyle/>
          <a:p>
            <a:r>
              <a:rPr lang="en-US"/>
              <a:t>June 2, 2015</a:t>
            </a:r>
            <a:endParaRPr lang="en-GB"/>
          </a:p>
        </p:txBody>
      </p:sp>
      <p:sp>
        <p:nvSpPr>
          <p:cNvPr id="5" name="Slide Number Placeholder 4"/>
          <p:cNvSpPr>
            <a:spLocks noGrp="1"/>
          </p:cNvSpPr>
          <p:nvPr>
            <p:ph type="sldNum" sz="quarter" idx="12"/>
          </p:nvPr>
        </p:nvSpPr>
        <p:spPr/>
        <p:txBody>
          <a:bodyPr/>
          <a:lstStyle/>
          <a:p>
            <a:fld id="{AD3FAF27-8B82-4449-B01B-BEC948125F21}" type="slidenum">
              <a:rPr lang="en-GB" smtClean="0"/>
              <a:t>‹#›</a:t>
            </a:fld>
            <a:endParaRPr lang="en-GB"/>
          </a:p>
        </p:txBody>
      </p:sp>
      <p:sp>
        <p:nvSpPr>
          <p:cNvPr id="2" name="Title 1"/>
          <p:cNvSpPr>
            <a:spLocks noGrp="1"/>
          </p:cNvSpPr>
          <p:nvPr>
            <p:ph type="title" hasCustomPrompt="1"/>
          </p:nvPr>
        </p:nvSpPr>
        <p:spPr/>
        <p:txBody>
          <a:bodyPr/>
          <a:lstStyle>
            <a:lvl1pPr>
              <a:defRPr/>
            </a:lvl1pPr>
          </a:lstStyle>
          <a:p>
            <a:r>
              <a:rPr lang="en-US" dirty="0"/>
              <a:t>Click to Edit Title</a:t>
            </a:r>
            <a:endParaRPr lang="en-GB" dirty="0"/>
          </a:p>
        </p:txBody>
      </p:sp>
      <p:sp>
        <p:nvSpPr>
          <p:cNvPr id="9" name="Text Placeholder 8"/>
          <p:cNvSpPr>
            <a:spLocks noGrp="1"/>
          </p:cNvSpPr>
          <p:nvPr>
            <p:ph type="body" sz="quarter" idx="14" hasCustomPrompt="1"/>
          </p:nvPr>
        </p:nvSpPr>
        <p:spPr>
          <a:xfrm>
            <a:off x="461353" y="1507066"/>
            <a:ext cx="5371283" cy="301934"/>
          </a:xfrm>
        </p:spPr>
        <p:txBody>
          <a:bodyPr>
            <a:normAutofit/>
          </a:bodyPr>
          <a:lstStyle>
            <a:lvl1pPr marL="0" indent="0">
              <a:buNone/>
              <a:defRPr sz="1800">
                <a:solidFill>
                  <a:schemeClr val="accent2"/>
                </a:solidFill>
              </a:defRPr>
            </a:lvl1pPr>
          </a:lstStyle>
          <a:p>
            <a:pPr lvl="0"/>
            <a:r>
              <a:rPr lang="en-US" dirty="0"/>
              <a:t>Click to edit subhead</a:t>
            </a:r>
          </a:p>
        </p:txBody>
      </p:sp>
    </p:spTree>
    <p:extLst>
      <p:ext uri="{BB962C8B-B14F-4D97-AF65-F5344CB8AC3E}">
        <p14:creationId xmlns:p14="http://schemas.microsoft.com/office/powerpoint/2010/main" val="3460368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7_Empty">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6248450" y="-114300"/>
            <a:ext cx="4876472" cy="7124700"/>
          </a:xfrm>
          <a:custGeom>
            <a:avLst/>
            <a:gdLst>
              <a:gd name="connsiteX0" fmla="*/ 3929640 w 9750404"/>
              <a:gd name="connsiteY0" fmla="*/ 0 h 14249400"/>
              <a:gd name="connsiteX1" fmla="*/ 6009226 w 9750404"/>
              <a:gd name="connsiteY1" fmla="*/ 0 h 14249400"/>
              <a:gd name="connsiteX2" fmla="*/ 6009226 w 9750404"/>
              <a:gd name="connsiteY2" fmla="*/ 1729543 h 14249400"/>
              <a:gd name="connsiteX3" fmla="*/ 7163978 w 9750404"/>
              <a:gd name="connsiteY3" fmla="*/ 1969887 h 14249400"/>
              <a:gd name="connsiteX4" fmla="*/ 8073158 w 9750404"/>
              <a:gd name="connsiteY4" fmla="*/ 2319959 h 14249400"/>
              <a:gd name="connsiteX5" fmla="*/ 8736762 w 9750404"/>
              <a:gd name="connsiteY5" fmla="*/ 2711838 h 14249400"/>
              <a:gd name="connsiteX6" fmla="*/ 9144298 w 9750404"/>
              <a:gd name="connsiteY6" fmla="*/ 3014910 h 14249400"/>
              <a:gd name="connsiteX7" fmla="*/ 9301064 w 9750404"/>
              <a:gd name="connsiteY7" fmla="*/ 3161216 h 14249400"/>
              <a:gd name="connsiteX8" fmla="*/ 9353294 w 9750404"/>
              <a:gd name="connsiteY8" fmla="*/ 3558326 h 14249400"/>
              <a:gd name="connsiteX9" fmla="*/ 8506844 w 9750404"/>
              <a:gd name="connsiteY9" fmla="*/ 5084072 h 14249400"/>
              <a:gd name="connsiteX10" fmla="*/ 8266502 w 9750404"/>
              <a:gd name="connsiteY10" fmla="*/ 5251263 h 14249400"/>
              <a:gd name="connsiteX11" fmla="*/ 7984314 w 9750404"/>
              <a:gd name="connsiteY11" fmla="*/ 5178110 h 14249400"/>
              <a:gd name="connsiteX12" fmla="*/ 7832814 w 9750404"/>
              <a:gd name="connsiteY12" fmla="*/ 5052727 h 14249400"/>
              <a:gd name="connsiteX13" fmla="*/ 7425244 w 9750404"/>
              <a:gd name="connsiteY13" fmla="*/ 4775770 h 14249400"/>
              <a:gd name="connsiteX14" fmla="*/ 6813906 w 9750404"/>
              <a:gd name="connsiteY14" fmla="*/ 4441352 h 14249400"/>
              <a:gd name="connsiteX15" fmla="*/ 6035342 w 9750404"/>
              <a:gd name="connsiteY15" fmla="*/ 4169663 h 14249400"/>
              <a:gd name="connsiteX16" fmla="*/ 5141854 w 9750404"/>
              <a:gd name="connsiteY16" fmla="*/ 4049473 h 14249400"/>
              <a:gd name="connsiteX17" fmla="*/ 3522070 w 9750404"/>
              <a:gd name="connsiteY17" fmla="*/ 4498850 h 14249400"/>
              <a:gd name="connsiteX18" fmla="*/ 2895040 w 9750404"/>
              <a:gd name="connsiteY18" fmla="*/ 5658833 h 14249400"/>
              <a:gd name="connsiteX19" fmla="*/ 2983885 w 9750404"/>
              <a:gd name="connsiteY19" fmla="*/ 6160442 h 14249400"/>
              <a:gd name="connsiteX20" fmla="*/ 3292150 w 9750404"/>
              <a:gd name="connsiteY20" fmla="*/ 6594128 h 14249400"/>
              <a:gd name="connsiteX21" fmla="*/ 3704951 w 9750404"/>
              <a:gd name="connsiteY21" fmla="*/ 6938970 h 14249400"/>
              <a:gd name="connsiteX22" fmla="*/ 4290174 w 9750404"/>
              <a:gd name="connsiteY22" fmla="*/ 7262927 h 14249400"/>
              <a:gd name="connsiteX23" fmla="*/ 4922396 w 9750404"/>
              <a:gd name="connsiteY23" fmla="*/ 7545077 h 14249400"/>
              <a:gd name="connsiteX24" fmla="*/ 5653924 w 9750404"/>
              <a:gd name="connsiteY24" fmla="*/ 7832458 h 14249400"/>
              <a:gd name="connsiteX25" fmla="*/ 6500374 w 9750404"/>
              <a:gd name="connsiteY25" fmla="*/ 8161644 h 14249400"/>
              <a:gd name="connsiteX26" fmla="*/ 7294594 w 9750404"/>
              <a:gd name="connsiteY26" fmla="*/ 8527408 h 14249400"/>
              <a:gd name="connsiteX27" fmla="*/ 8083618 w 9750404"/>
              <a:gd name="connsiteY27" fmla="*/ 8971555 h 14249400"/>
              <a:gd name="connsiteX28" fmla="*/ 8731534 w 9750404"/>
              <a:gd name="connsiteY28" fmla="*/ 9494049 h 14249400"/>
              <a:gd name="connsiteX29" fmla="*/ 9285372 w 9750404"/>
              <a:gd name="connsiteY29" fmla="*/ 10157654 h 14249400"/>
              <a:gd name="connsiteX30" fmla="*/ 9614558 w 9750404"/>
              <a:gd name="connsiteY30" fmla="*/ 10957104 h 14249400"/>
              <a:gd name="connsiteX31" fmla="*/ 9750404 w 9750404"/>
              <a:gd name="connsiteY31" fmla="*/ 11939436 h 14249400"/>
              <a:gd name="connsiteX32" fmla="*/ 9063982 w 9750404"/>
              <a:gd name="connsiteY32" fmla="*/ 14244415 h 14249400"/>
              <a:gd name="connsiteX33" fmla="*/ 9060410 w 9750404"/>
              <a:gd name="connsiteY33" fmla="*/ 14249400 h 14249400"/>
              <a:gd name="connsiteX34" fmla="*/ 94792 w 9750404"/>
              <a:gd name="connsiteY34" fmla="*/ 14249400 h 14249400"/>
              <a:gd name="connsiteX35" fmla="*/ 94388 w 9750404"/>
              <a:gd name="connsiteY35" fmla="*/ 14248941 h 14249400"/>
              <a:gd name="connsiteX36" fmla="*/ 73503 w 9750404"/>
              <a:gd name="connsiteY36" fmla="*/ 13820448 h 14249400"/>
              <a:gd name="connsiteX37" fmla="*/ 1149872 w 9750404"/>
              <a:gd name="connsiteY37" fmla="*/ 12409698 h 14249400"/>
              <a:gd name="connsiteX38" fmla="*/ 1390215 w 9750404"/>
              <a:gd name="connsiteY38" fmla="*/ 12284278 h 14249400"/>
              <a:gd name="connsiteX39" fmla="*/ 1641020 w 9750404"/>
              <a:gd name="connsiteY39" fmla="*/ 12378315 h 14249400"/>
              <a:gd name="connsiteX40" fmla="*/ 1661942 w 9750404"/>
              <a:gd name="connsiteY40" fmla="*/ 12399237 h 14249400"/>
              <a:gd name="connsiteX41" fmla="*/ 4201329 w 9750404"/>
              <a:gd name="connsiteY41" fmla="*/ 13705526 h 14249400"/>
              <a:gd name="connsiteX42" fmla="*/ 4974664 w 9750404"/>
              <a:gd name="connsiteY42" fmla="*/ 13789103 h 14249400"/>
              <a:gd name="connsiteX43" fmla="*/ 6463798 w 9750404"/>
              <a:gd name="connsiteY43" fmla="*/ 13339762 h 14249400"/>
              <a:gd name="connsiteX44" fmla="*/ 7106518 w 9750404"/>
              <a:gd name="connsiteY44" fmla="*/ 12064819 h 14249400"/>
              <a:gd name="connsiteX45" fmla="*/ 6949750 w 9750404"/>
              <a:gd name="connsiteY45" fmla="*/ 11510943 h 14249400"/>
              <a:gd name="connsiteX46" fmla="*/ 6599678 w 9750404"/>
              <a:gd name="connsiteY46" fmla="*/ 11072064 h 14249400"/>
              <a:gd name="connsiteX47" fmla="*/ 5988342 w 9750404"/>
              <a:gd name="connsiteY47" fmla="*/ 10680184 h 14249400"/>
              <a:gd name="connsiteX48" fmla="*/ 5298620 w 9750404"/>
              <a:gd name="connsiteY48" fmla="*/ 10345766 h 14249400"/>
              <a:gd name="connsiteX49" fmla="*/ 4462594 w 9750404"/>
              <a:gd name="connsiteY49" fmla="*/ 10006118 h 14249400"/>
              <a:gd name="connsiteX50" fmla="*/ 3819911 w 9750404"/>
              <a:gd name="connsiteY50" fmla="*/ 9744890 h 14249400"/>
              <a:gd name="connsiteX51" fmla="*/ 3177228 w 9750404"/>
              <a:gd name="connsiteY51" fmla="*/ 9467933 h 14249400"/>
              <a:gd name="connsiteX52" fmla="*/ 2524083 w 9750404"/>
              <a:gd name="connsiteY52" fmla="*/ 9143976 h 14249400"/>
              <a:gd name="connsiteX53" fmla="*/ 1933631 w 9750404"/>
              <a:gd name="connsiteY53" fmla="*/ 8772982 h 14249400"/>
              <a:gd name="connsiteX54" fmla="*/ 1374561 w 9750404"/>
              <a:gd name="connsiteY54" fmla="*/ 8328873 h 14249400"/>
              <a:gd name="connsiteX55" fmla="*/ 919953 w 9750404"/>
              <a:gd name="connsiteY55" fmla="*/ 7816803 h 14249400"/>
              <a:gd name="connsiteX56" fmla="*/ 548959 w 9750404"/>
              <a:gd name="connsiteY56" fmla="*/ 7210696 h 14249400"/>
              <a:gd name="connsiteX57" fmla="*/ 329500 w 9750404"/>
              <a:gd name="connsiteY57" fmla="*/ 6515745 h 14249400"/>
              <a:gd name="connsiteX58" fmla="*/ 240693 w 9750404"/>
              <a:gd name="connsiteY58" fmla="*/ 5700640 h 14249400"/>
              <a:gd name="connsiteX59" fmla="*/ 1264832 w 9750404"/>
              <a:gd name="connsiteY59" fmla="*/ 3171677 h 14249400"/>
              <a:gd name="connsiteX60" fmla="*/ 3929640 w 9750404"/>
              <a:gd name="connsiteY60" fmla="*/ 1771313 h 142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750404" h="14249400">
                <a:moveTo>
                  <a:pt x="3929640" y="0"/>
                </a:moveTo>
                <a:lnTo>
                  <a:pt x="6009226" y="0"/>
                </a:lnTo>
                <a:lnTo>
                  <a:pt x="6009226" y="1729543"/>
                </a:lnTo>
                <a:cubicBezTo>
                  <a:pt x="6406336" y="1771313"/>
                  <a:pt x="6791242" y="1851440"/>
                  <a:pt x="7163978" y="1969887"/>
                </a:cubicBezTo>
                <a:cubicBezTo>
                  <a:pt x="7536718" y="2088333"/>
                  <a:pt x="7839752" y="2204999"/>
                  <a:pt x="8073158" y="2319959"/>
                </a:cubicBezTo>
                <a:cubicBezTo>
                  <a:pt x="8306526" y="2434918"/>
                  <a:pt x="8527730" y="2565533"/>
                  <a:pt x="8736762" y="2711838"/>
                </a:cubicBezTo>
                <a:cubicBezTo>
                  <a:pt x="8945762" y="2858144"/>
                  <a:pt x="9081606" y="2959192"/>
                  <a:pt x="9144298" y="3014910"/>
                </a:cubicBezTo>
                <a:cubicBezTo>
                  <a:pt x="9206990" y="3070628"/>
                  <a:pt x="9259258" y="3119409"/>
                  <a:pt x="9301064" y="3161216"/>
                </a:cubicBezTo>
                <a:cubicBezTo>
                  <a:pt x="9419510" y="3286599"/>
                  <a:pt x="9436908" y="3418994"/>
                  <a:pt x="9353294" y="3558326"/>
                </a:cubicBezTo>
                <a:lnTo>
                  <a:pt x="8506844" y="5084072"/>
                </a:lnTo>
                <a:cubicBezTo>
                  <a:pt x="8451090" y="5188571"/>
                  <a:pt x="8371000" y="5244289"/>
                  <a:pt x="8266502" y="5251263"/>
                </a:cubicBezTo>
                <a:cubicBezTo>
                  <a:pt x="8168938" y="5272148"/>
                  <a:pt x="8074902" y="5247776"/>
                  <a:pt x="7984314" y="5178110"/>
                </a:cubicBezTo>
                <a:cubicBezTo>
                  <a:pt x="7963430" y="5157226"/>
                  <a:pt x="7912904" y="5115419"/>
                  <a:pt x="7832814" y="5052727"/>
                </a:cubicBezTo>
                <a:cubicBezTo>
                  <a:pt x="7752688" y="4989998"/>
                  <a:pt x="7616844" y="4897704"/>
                  <a:pt x="7425244" y="4775770"/>
                </a:cubicBezTo>
                <a:cubicBezTo>
                  <a:pt x="7233646" y="4653873"/>
                  <a:pt x="7029878" y="4542401"/>
                  <a:pt x="6813906" y="4441352"/>
                </a:cubicBezTo>
                <a:cubicBezTo>
                  <a:pt x="6597936" y="4340340"/>
                  <a:pt x="6338414" y="4249789"/>
                  <a:pt x="6035342" y="4169663"/>
                </a:cubicBezTo>
                <a:cubicBezTo>
                  <a:pt x="5732306" y="4089536"/>
                  <a:pt x="5434466" y="4049473"/>
                  <a:pt x="5141854" y="4049473"/>
                </a:cubicBezTo>
                <a:cubicBezTo>
                  <a:pt x="4479992" y="4049473"/>
                  <a:pt x="3940064" y="4199265"/>
                  <a:pt x="3522070" y="4498850"/>
                </a:cubicBezTo>
                <a:cubicBezTo>
                  <a:pt x="3104075" y="4798436"/>
                  <a:pt x="2895040" y="5185084"/>
                  <a:pt x="2895040" y="5658833"/>
                </a:cubicBezTo>
                <a:cubicBezTo>
                  <a:pt x="2895040" y="5839972"/>
                  <a:pt x="2924680" y="6007163"/>
                  <a:pt x="2983885" y="6160442"/>
                </a:cubicBezTo>
                <a:cubicBezTo>
                  <a:pt x="3043090" y="6313721"/>
                  <a:pt x="3145844" y="6458284"/>
                  <a:pt x="3292150" y="6594128"/>
                </a:cubicBezTo>
                <a:cubicBezTo>
                  <a:pt x="3438456" y="6729973"/>
                  <a:pt x="3576081" y="6844932"/>
                  <a:pt x="3704951" y="6938970"/>
                </a:cubicBezTo>
                <a:cubicBezTo>
                  <a:pt x="3833822" y="7033045"/>
                  <a:pt x="4028908" y="7141030"/>
                  <a:pt x="4290174" y="7262927"/>
                </a:cubicBezTo>
                <a:cubicBezTo>
                  <a:pt x="4551402" y="7384861"/>
                  <a:pt x="4762180" y="7478898"/>
                  <a:pt x="4922396" y="7545077"/>
                </a:cubicBezTo>
                <a:cubicBezTo>
                  <a:pt x="5082650" y="7611293"/>
                  <a:pt x="5326480" y="7707074"/>
                  <a:pt x="5653924" y="7832458"/>
                </a:cubicBezTo>
                <a:cubicBezTo>
                  <a:pt x="6023174" y="7971826"/>
                  <a:pt x="6305324" y="8081555"/>
                  <a:pt x="6500374" y="8161644"/>
                </a:cubicBezTo>
                <a:cubicBezTo>
                  <a:pt x="6695460" y="8241772"/>
                  <a:pt x="6960212" y="8363706"/>
                  <a:pt x="7294594" y="8527408"/>
                </a:cubicBezTo>
                <a:cubicBezTo>
                  <a:pt x="7629010" y="8691149"/>
                  <a:pt x="7892020" y="8839198"/>
                  <a:pt x="8083618" y="8971555"/>
                </a:cubicBezTo>
                <a:cubicBezTo>
                  <a:pt x="8275182" y="9103913"/>
                  <a:pt x="8491154" y="9278077"/>
                  <a:pt x="8731534" y="9494049"/>
                </a:cubicBezTo>
                <a:cubicBezTo>
                  <a:pt x="8971876" y="9710020"/>
                  <a:pt x="9156502" y="9931222"/>
                  <a:pt x="9285372" y="10157654"/>
                </a:cubicBezTo>
                <a:cubicBezTo>
                  <a:pt x="9414280" y="10384086"/>
                  <a:pt x="9524010" y="10650545"/>
                  <a:pt x="9614558" y="10957104"/>
                </a:cubicBezTo>
                <a:cubicBezTo>
                  <a:pt x="9705146" y="11263626"/>
                  <a:pt x="9750404" y="11591070"/>
                  <a:pt x="9750404" y="11939436"/>
                </a:cubicBezTo>
                <a:cubicBezTo>
                  <a:pt x="9750404" y="12805486"/>
                  <a:pt x="9521604" y="13573826"/>
                  <a:pt x="9063982" y="14244415"/>
                </a:cubicBezTo>
                <a:lnTo>
                  <a:pt x="9060410" y="14249400"/>
                </a:lnTo>
                <a:lnTo>
                  <a:pt x="94792" y="14249400"/>
                </a:lnTo>
                <a:lnTo>
                  <a:pt x="94388" y="14248941"/>
                </a:lnTo>
                <a:cubicBezTo>
                  <a:pt x="-24059" y="14102636"/>
                  <a:pt x="-31033" y="13959817"/>
                  <a:pt x="73503" y="13820448"/>
                </a:cubicBezTo>
                <a:lnTo>
                  <a:pt x="1149872" y="12409698"/>
                </a:lnTo>
                <a:cubicBezTo>
                  <a:pt x="1198616" y="12340032"/>
                  <a:pt x="1278743" y="12298226"/>
                  <a:pt x="1390215" y="12284278"/>
                </a:cubicBezTo>
                <a:cubicBezTo>
                  <a:pt x="1494714" y="12270367"/>
                  <a:pt x="1578328" y="12301713"/>
                  <a:pt x="1641020" y="12378315"/>
                </a:cubicBezTo>
                <a:cubicBezTo>
                  <a:pt x="1641020" y="12378315"/>
                  <a:pt x="1647994" y="12385289"/>
                  <a:pt x="1661942" y="12399237"/>
                </a:cubicBezTo>
                <a:cubicBezTo>
                  <a:pt x="2449187" y="13088958"/>
                  <a:pt x="3295637" y="13524388"/>
                  <a:pt x="4201329" y="13705526"/>
                </a:cubicBezTo>
                <a:cubicBezTo>
                  <a:pt x="4459108" y="13761244"/>
                  <a:pt x="4716886" y="13789103"/>
                  <a:pt x="4974664" y="13789103"/>
                </a:cubicBezTo>
                <a:cubicBezTo>
                  <a:pt x="5538964" y="13789103"/>
                  <a:pt x="6035342" y="13639347"/>
                  <a:pt x="6463798" y="13339762"/>
                </a:cubicBezTo>
                <a:cubicBezTo>
                  <a:pt x="6892290" y="13040177"/>
                  <a:pt x="7106518" y="12615208"/>
                  <a:pt x="7106518" y="12064819"/>
                </a:cubicBezTo>
                <a:cubicBezTo>
                  <a:pt x="7106518" y="11869770"/>
                  <a:pt x="7054250" y="11685145"/>
                  <a:pt x="6949750" y="11510943"/>
                </a:cubicBezTo>
                <a:cubicBezTo>
                  <a:pt x="6845252" y="11336779"/>
                  <a:pt x="6728550" y="11190473"/>
                  <a:pt x="6599678" y="11072064"/>
                </a:cubicBezTo>
                <a:cubicBezTo>
                  <a:pt x="6470770" y="10953617"/>
                  <a:pt x="6267004" y="10823003"/>
                  <a:pt x="5988342" y="10680184"/>
                </a:cubicBezTo>
                <a:cubicBezTo>
                  <a:pt x="5709642" y="10537366"/>
                  <a:pt x="5479758" y="10425893"/>
                  <a:pt x="5298620" y="10345766"/>
                </a:cubicBezTo>
                <a:cubicBezTo>
                  <a:pt x="5117482" y="10265640"/>
                  <a:pt x="4838818" y="10152423"/>
                  <a:pt x="4462594" y="10006118"/>
                </a:cubicBezTo>
                <a:cubicBezTo>
                  <a:pt x="4190868" y="9894645"/>
                  <a:pt x="3976640" y="9807582"/>
                  <a:pt x="3819911" y="9744890"/>
                </a:cubicBezTo>
                <a:cubicBezTo>
                  <a:pt x="3663144" y="9682161"/>
                  <a:pt x="3448917" y="9589867"/>
                  <a:pt x="3177228" y="9467933"/>
                </a:cubicBezTo>
                <a:cubicBezTo>
                  <a:pt x="2905502" y="9346037"/>
                  <a:pt x="2687786" y="9238051"/>
                  <a:pt x="2524083" y="9143976"/>
                </a:cubicBezTo>
                <a:cubicBezTo>
                  <a:pt x="2360343" y="9049939"/>
                  <a:pt x="2163550" y="8926261"/>
                  <a:pt x="1933631" y="8772982"/>
                </a:cubicBezTo>
                <a:cubicBezTo>
                  <a:pt x="1703711" y="8619739"/>
                  <a:pt x="1517380" y="8471690"/>
                  <a:pt x="1374561" y="8328873"/>
                </a:cubicBezTo>
                <a:cubicBezTo>
                  <a:pt x="1231705" y="8186054"/>
                  <a:pt x="1080206" y="8015340"/>
                  <a:pt x="919953" y="7816803"/>
                </a:cubicBezTo>
                <a:cubicBezTo>
                  <a:pt x="759736" y="7618230"/>
                  <a:pt x="636059" y="7416206"/>
                  <a:pt x="548959" y="7210696"/>
                </a:cubicBezTo>
                <a:cubicBezTo>
                  <a:pt x="461895" y="7005149"/>
                  <a:pt x="388742" y="6773523"/>
                  <a:pt x="329500" y="6515745"/>
                </a:cubicBezTo>
                <a:cubicBezTo>
                  <a:pt x="270296" y="6257967"/>
                  <a:pt x="240693" y="5986278"/>
                  <a:pt x="240693" y="5700640"/>
                </a:cubicBezTo>
                <a:cubicBezTo>
                  <a:pt x="240693" y="4739194"/>
                  <a:pt x="582048" y="3896230"/>
                  <a:pt x="1264832" y="3171677"/>
                </a:cubicBezTo>
                <a:cubicBezTo>
                  <a:pt x="1947579" y="2447123"/>
                  <a:pt x="2835836" y="1980347"/>
                  <a:pt x="3929640" y="1771313"/>
                </a:cubicBezTo>
                <a:close/>
              </a:path>
            </a:pathLst>
          </a:custGeom>
          <a:solidFill>
            <a:schemeClr val="bg1">
              <a:lumMod val="85000"/>
            </a:schemeClr>
          </a:solidFill>
        </p:spPr>
        <p:txBody>
          <a:bodyPr wrap="square">
            <a:noAutofit/>
          </a:bodyPr>
          <a:lstStyle/>
          <a:p>
            <a:endParaRPr lang="en-US"/>
          </a:p>
        </p:txBody>
      </p:sp>
      <p:sp>
        <p:nvSpPr>
          <p:cNvPr id="3" name="Slide Number Placeholder 2"/>
          <p:cNvSpPr>
            <a:spLocks noGrp="1"/>
          </p:cNvSpPr>
          <p:nvPr>
            <p:ph type="sldNum" sz="quarter" idx="10"/>
          </p:nvPr>
        </p:nvSpPr>
        <p:spPr>
          <a:xfrm>
            <a:off x="11927478" y="6446521"/>
            <a:ext cx="278021" cy="210634"/>
          </a:xfrm>
          <a:prstGeom prst="rect">
            <a:avLst/>
          </a:prstGeom>
        </p:spPr>
        <p:txBody>
          <a:bodyPr/>
          <a:lstStyle>
            <a:lvl1pPr>
              <a:defRPr sz="900" b="1">
                <a:latin typeface="Lato" panose="020F0502020204030203" pitchFamily="34" charset="0"/>
                <a:ea typeface="Lato" panose="020F0502020204030203" pitchFamily="34" charset="0"/>
                <a:cs typeface="Lato" panose="020F0502020204030203" pitchFamily="34" charset="0"/>
              </a:defRPr>
            </a:lvl1pPr>
          </a:lstStyle>
          <a:p>
            <a:fld id="{DD635606-A8C5-42B9-A437-D14FC544CAE9}"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2777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5252-8D40-1045-8595-21C8B264E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25CA1E-EE63-EA48-9C8D-FD5A1C1F39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A4C59-34E1-1448-A97B-2F4C43B86B1B}"/>
              </a:ext>
            </a:extLst>
          </p:cNvPr>
          <p:cNvSpPr>
            <a:spLocks noGrp="1"/>
          </p:cNvSpPr>
          <p:nvPr>
            <p:ph type="dt" sz="half" idx="10"/>
          </p:nvPr>
        </p:nvSpPr>
        <p:spPr/>
        <p:txBody>
          <a:bodyPr/>
          <a:lstStyle/>
          <a:p>
            <a:fld id="{AE77BCFB-7453-B040-8455-6461F6549845}" type="datetimeFigureOut">
              <a:rPr lang="en-US" smtClean="0"/>
              <a:t>11/8/19</a:t>
            </a:fld>
            <a:endParaRPr lang="en-US"/>
          </a:p>
        </p:txBody>
      </p:sp>
      <p:sp>
        <p:nvSpPr>
          <p:cNvPr id="5" name="Footer Placeholder 4">
            <a:extLst>
              <a:ext uri="{FF2B5EF4-FFF2-40B4-BE49-F238E27FC236}">
                <a16:creationId xmlns:a16="http://schemas.microsoft.com/office/drawing/2014/main" id="{086EED1A-A8F4-FA45-A0C8-025ED8DBD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34FB6-6A2A-CC4D-A545-42CE0D633122}"/>
              </a:ext>
            </a:extLst>
          </p:cNvPr>
          <p:cNvSpPr>
            <a:spLocks noGrp="1"/>
          </p:cNvSpPr>
          <p:nvPr>
            <p:ph type="sldNum" sz="quarter" idx="12"/>
          </p:nvPr>
        </p:nvSpPr>
        <p:spPr/>
        <p:txBody>
          <a:bodyPr/>
          <a:lstStyle/>
          <a:p>
            <a:fld id="{D40508B8-FD6D-3A4E-BFDD-BCF5C5DF9881}" type="slidenum">
              <a:rPr lang="en-US" smtClean="0"/>
              <a:t>‹#›</a:t>
            </a:fld>
            <a:endParaRPr lang="en-US"/>
          </a:p>
        </p:txBody>
      </p:sp>
    </p:spTree>
    <p:extLst>
      <p:ext uri="{BB962C8B-B14F-4D97-AF65-F5344CB8AC3E}">
        <p14:creationId xmlns:p14="http://schemas.microsoft.com/office/powerpoint/2010/main" val="3582300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C4A4-84CA-914E-9828-A6F1AFD4B3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6EF4F3-C9FB-E04A-B670-2B81FCF709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AEF224-6050-3744-9AA5-E44D55DE2C0C}"/>
              </a:ext>
            </a:extLst>
          </p:cNvPr>
          <p:cNvSpPr>
            <a:spLocks noGrp="1"/>
          </p:cNvSpPr>
          <p:nvPr>
            <p:ph type="dt" sz="half" idx="10"/>
          </p:nvPr>
        </p:nvSpPr>
        <p:spPr/>
        <p:txBody>
          <a:bodyPr/>
          <a:lstStyle/>
          <a:p>
            <a:fld id="{AE77BCFB-7453-B040-8455-6461F6549845}" type="datetimeFigureOut">
              <a:rPr lang="en-US" smtClean="0"/>
              <a:t>11/8/19</a:t>
            </a:fld>
            <a:endParaRPr lang="en-US"/>
          </a:p>
        </p:txBody>
      </p:sp>
      <p:sp>
        <p:nvSpPr>
          <p:cNvPr id="5" name="Footer Placeholder 4">
            <a:extLst>
              <a:ext uri="{FF2B5EF4-FFF2-40B4-BE49-F238E27FC236}">
                <a16:creationId xmlns:a16="http://schemas.microsoft.com/office/drawing/2014/main" id="{62BAD3D1-B441-C446-9BD1-B5FD24CB2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9F295-3336-5B4A-AAEE-392219244D5F}"/>
              </a:ext>
            </a:extLst>
          </p:cNvPr>
          <p:cNvSpPr>
            <a:spLocks noGrp="1"/>
          </p:cNvSpPr>
          <p:nvPr>
            <p:ph type="sldNum" sz="quarter" idx="12"/>
          </p:nvPr>
        </p:nvSpPr>
        <p:spPr/>
        <p:txBody>
          <a:bodyPr/>
          <a:lstStyle/>
          <a:p>
            <a:fld id="{D40508B8-FD6D-3A4E-BFDD-BCF5C5DF9881}" type="slidenum">
              <a:rPr lang="en-US" smtClean="0"/>
              <a:t>‹#›</a:t>
            </a:fld>
            <a:endParaRPr lang="en-US"/>
          </a:p>
        </p:txBody>
      </p:sp>
    </p:spTree>
    <p:extLst>
      <p:ext uri="{BB962C8B-B14F-4D97-AF65-F5344CB8AC3E}">
        <p14:creationId xmlns:p14="http://schemas.microsoft.com/office/powerpoint/2010/main" val="180924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1E571-D74B-A64E-A304-4D3DCCFA1B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9C027-A67D-D645-A4A6-40C54FC70BF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68D7E0-3DF8-A841-BCCD-F40E4142C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1B386-B0CE-0641-8443-1C038967FC59}"/>
              </a:ext>
            </a:extLst>
          </p:cNvPr>
          <p:cNvSpPr>
            <a:spLocks noGrp="1"/>
          </p:cNvSpPr>
          <p:nvPr>
            <p:ph type="dt" sz="half" idx="10"/>
          </p:nvPr>
        </p:nvSpPr>
        <p:spPr/>
        <p:txBody>
          <a:bodyPr/>
          <a:lstStyle/>
          <a:p>
            <a:fld id="{AE77BCFB-7453-B040-8455-6461F6549845}" type="datetimeFigureOut">
              <a:rPr lang="en-US" smtClean="0"/>
              <a:t>11/8/19</a:t>
            </a:fld>
            <a:endParaRPr lang="en-US"/>
          </a:p>
        </p:txBody>
      </p:sp>
      <p:sp>
        <p:nvSpPr>
          <p:cNvPr id="6" name="Footer Placeholder 5">
            <a:extLst>
              <a:ext uri="{FF2B5EF4-FFF2-40B4-BE49-F238E27FC236}">
                <a16:creationId xmlns:a16="http://schemas.microsoft.com/office/drawing/2014/main" id="{38BC9E99-C037-094E-A867-941DC3B0C4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A021F-6764-E246-BFF2-0040DF2A191E}"/>
              </a:ext>
            </a:extLst>
          </p:cNvPr>
          <p:cNvSpPr>
            <a:spLocks noGrp="1"/>
          </p:cNvSpPr>
          <p:nvPr>
            <p:ph type="sldNum" sz="quarter" idx="12"/>
          </p:nvPr>
        </p:nvSpPr>
        <p:spPr/>
        <p:txBody>
          <a:bodyPr/>
          <a:lstStyle/>
          <a:p>
            <a:fld id="{D40508B8-FD6D-3A4E-BFDD-BCF5C5DF9881}" type="slidenum">
              <a:rPr lang="en-US" smtClean="0"/>
              <a:t>‹#›</a:t>
            </a:fld>
            <a:endParaRPr lang="en-US"/>
          </a:p>
        </p:txBody>
      </p:sp>
    </p:spTree>
    <p:extLst>
      <p:ext uri="{BB962C8B-B14F-4D97-AF65-F5344CB8AC3E}">
        <p14:creationId xmlns:p14="http://schemas.microsoft.com/office/powerpoint/2010/main" val="2272008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F430-88BB-854F-82A8-8E3A4F45E2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22C1C6-16D2-A947-8929-AF33F5FD33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8CB3AE7-8A36-8D47-825C-F65322E82F6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C0375D-6CD0-9149-938F-78ECDA2657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EEF335-0EF0-BC44-B7EF-120E1FC266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1DF7EA-892F-BE41-AAE7-52E2FF2DBAD7}"/>
              </a:ext>
            </a:extLst>
          </p:cNvPr>
          <p:cNvSpPr>
            <a:spLocks noGrp="1"/>
          </p:cNvSpPr>
          <p:nvPr>
            <p:ph type="dt" sz="half" idx="10"/>
          </p:nvPr>
        </p:nvSpPr>
        <p:spPr/>
        <p:txBody>
          <a:bodyPr/>
          <a:lstStyle/>
          <a:p>
            <a:fld id="{AE77BCFB-7453-B040-8455-6461F6549845}" type="datetimeFigureOut">
              <a:rPr lang="en-US" smtClean="0"/>
              <a:t>11/8/19</a:t>
            </a:fld>
            <a:endParaRPr lang="en-US"/>
          </a:p>
        </p:txBody>
      </p:sp>
      <p:sp>
        <p:nvSpPr>
          <p:cNvPr id="8" name="Footer Placeholder 7">
            <a:extLst>
              <a:ext uri="{FF2B5EF4-FFF2-40B4-BE49-F238E27FC236}">
                <a16:creationId xmlns:a16="http://schemas.microsoft.com/office/drawing/2014/main" id="{C050D6C2-3F91-3C4A-B9CF-70A4DB87DC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CBFDDE-258B-CA47-A9BE-2B2049FD59E5}"/>
              </a:ext>
            </a:extLst>
          </p:cNvPr>
          <p:cNvSpPr>
            <a:spLocks noGrp="1"/>
          </p:cNvSpPr>
          <p:nvPr>
            <p:ph type="sldNum" sz="quarter" idx="12"/>
          </p:nvPr>
        </p:nvSpPr>
        <p:spPr/>
        <p:txBody>
          <a:bodyPr/>
          <a:lstStyle/>
          <a:p>
            <a:fld id="{D40508B8-FD6D-3A4E-BFDD-BCF5C5DF9881}" type="slidenum">
              <a:rPr lang="en-US" smtClean="0"/>
              <a:t>‹#›</a:t>
            </a:fld>
            <a:endParaRPr lang="en-US"/>
          </a:p>
        </p:txBody>
      </p:sp>
    </p:spTree>
    <p:extLst>
      <p:ext uri="{BB962C8B-B14F-4D97-AF65-F5344CB8AC3E}">
        <p14:creationId xmlns:p14="http://schemas.microsoft.com/office/powerpoint/2010/main" val="1053192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0E35-60A6-BD40-89C2-AC1E7758C3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0BF021-8530-8E46-93A9-2C5BC5B1004B}"/>
              </a:ext>
            </a:extLst>
          </p:cNvPr>
          <p:cNvSpPr>
            <a:spLocks noGrp="1"/>
          </p:cNvSpPr>
          <p:nvPr>
            <p:ph type="dt" sz="half" idx="10"/>
          </p:nvPr>
        </p:nvSpPr>
        <p:spPr/>
        <p:txBody>
          <a:bodyPr/>
          <a:lstStyle/>
          <a:p>
            <a:fld id="{AE77BCFB-7453-B040-8455-6461F6549845}" type="datetimeFigureOut">
              <a:rPr lang="en-US" smtClean="0"/>
              <a:t>11/8/19</a:t>
            </a:fld>
            <a:endParaRPr lang="en-US"/>
          </a:p>
        </p:txBody>
      </p:sp>
      <p:sp>
        <p:nvSpPr>
          <p:cNvPr id="4" name="Footer Placeholder 3">
            <a:extLst>
              <a:ext uri="{FF2B5EF4-FFF2-40B4-BE49-F238E27FC236}">
                <a16:creationId xmlns:a16="http://schemas.microsoft.com/office/drawing/2014/main" id="{4C80EF6C-CD05-534B-9C99-5F26010317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020B99-7D0A-8C40-BF55-1643C5DDEE1B}"/>
              </a:ext>
            </a:extLst>
          </p:cNvPr>
          <p:cNvSpPr>
            <a:spLocks noGrp="1"/>
          </p:cNvSpPr>
          <p:nvPr>
            <p:ph type="sldNum" sz="quarter" idx="12"/>
          </p:nvPr>
        </p:nvSpPr>
        <p:spPr/>
        <p:txBody>
          <a:bodyPr/>
          <a:lstStyle/>
          <a:p>
            <a:fld id="{D40508B8-FD6D-3A4E-BFDD-BCF5C5DF9881}" type="slidenum">
              <a:rPr lang="en-US" smtClean="0"/>
              <a:t>‹#›</a:t>
            </a:fld>
            <a:endParaRPr lang="en-US"/>
          </a:p>
        </p:txBody>
      </p:sp>
    </p:spTree>
    <p:extLst>
      <p:ext uri="{BB962C8B-B14F-4D97-AF65-F5344CB8AC3E}">
        <p14:creationId xmlns:p14="http://schemas.microsoft.com/office/powerpoint/2010/main" val="1450375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697E0B-61A6-AE4C-8611-3E8FFA7391A2}"/>
              </a:ext>
            </a:extLst>
          </p:cNvPr>
          <p:cNvSpPr>
            <a:spLocks noGrp="1"/>
          </p:cNvSpPr>
          <p:nvPr>
            <p:ph type="dt" sz="half" idx="10"/>
          </p:nvPr>
        </p:nvSpPr>
        <p:spPr/>
        <p:txBody>
          <a:bodyPr/>
          <a:lstStyle/>
          <a:p>
            <a:fld id="{AE77BCFB-7453-B040-8455-6461F6549845}" type="datetimeFigureOut">
              <a:rPr lang="en-US" smtClean="0"/>
              <a:t>11/8/19</a:t>
            </a:fld>
            <a:endParaRPr lang="en-US"/>
          </a:p>
        </p:txBody>
      </p:sp>
      <p:sp>
        <p:nvSpPr>
          <p:cNvPr id="3" name="Footer Placeholder 2">
            <a:extLst>
              <a:ext uri="{FF2B5EF4-FFF2-40B4-BE49-F238E27FC236}">
                <a16:creationId xmlns:a16="http://schemas.microsoft.com/office/drawing/2014/main" id="{10028897-D0FB-3642-8C0E-1D24BD4D52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CBC572-EE90-6548-B7FA-E99712B220AB}"/>
              </a:ext>
            </a:extLst>
          </p:cNvPr>
          <p:cNvSpPr>
            <a:spLocks noGrp="1"/>
          </p:cNvSpPr>
          <p:nvPr>
            <p:ph type="sldNum" sz="quarter" idx="12"/>
          </p:nvPr>
        </p:nvSpPr>
        <p:spPr/>
        <p:txBody>
          <a:bodyPr/>
          <a:lstStyle/>
          <a:p>
            <a:fld id="{D40508B8-FD6D-3A4E-BFDD-BCF5C5DF9881}" type="slidenum">
              <a:rPr lang="en-US" smtClean="0"/>
              <a:t>‹#›</a:t>
            </a:fld>
            <a:endParaRPr lang="en-US"/>
          </a:p>
        </p:txBody>
      </p:sp>
    </p:spTree>
    <p:extLst>
      <p:ext uri="{BB962C8B-B14F-4D97-AF65-F5344CB8AC3E}">
        <p14:creationId xmlns:p14="http://schemas.microsoft.com/office/powerpoint/2010/main" val="2730399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C6A7-6B95-5248-9FF0-E5E7D98A78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DA2C04-E45A-2249-B2FB-BA08A49EB6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9B5A82-1230-D749-BA3F-5E9E8BC04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FDC767-B46A-8349-8443-049067A8B827}"/>
              </a:ext>
            </a:extLst>
          </p:cNvPr>
          <p:cNvSpPr>
            <a:spLocks noGrp="1"/>
          </p:cNvSpPr>
          <p:nvPr>
            <p:ph type="dt" sz="half" idx="10"/>
          </p:nvPr>
        </p:nvSpPr>
        <p:spPr/>
        <p:txBody>
          <a:bodyPr/>
          <a:lstStyle/>
          <a:p>
            <a:fld id="{AE77BCFB-7453-B040-8455-6461F6549845}" type="datetimeFigureOut">
              <a:rPr lang="en-US" smtClean="0"/>
              <a:t>11/8/19</a:t>
            </a:fld>
            <a:endParaRPr lang="en-US"/>
          </a:p>
        </p:txBody>
      </p:sp>
      <p:sp>
        <p:nvSpPr>
          <p:cNvPr id="6" name="Footer Placeholder 5">
            <a:extLst>
              <a:ext uri="{FF2B5EF4-FFF2-40B4-BE49-F238E27FC236}">
                <a16:creationId xmlns:a16="http://schemas.microsoft.com/office/drawing/2014/main" id="{0B13CC07-88BD-A14F-A8AF-616639CAE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AEFD56-8398-3F4C-9CD7-0B5CDFE5CA5C}"/>
              </a:ext>
            </a:extLst>
          </p:cNvPr>
          <p:cNvSpPr>
            <a:spLocks noGrp="1"/>
          </p:cNvSpPr>
          <p:nvPr>
            <p:ph type="sldNum" sz="quarter" idx="12"/>
          </p:nvPr>
        </p:nvSpPr>
        <p:spPr/>
        <p:txBody>
          <a:bodyPr/>
          <a:lstStyle/>
          <a:p>
            <a:fld id="{D40508B8-FD6D-3A4E-BFDD-BCF5C5DF9881}" type="slidenum">
              <a:rPr lang="en-US" smtClean="0"/>
              <a:t>‹#›</a:t>
            </a:fld>
            <a:endParaRPr lang="en-US"/>
          </a:p>
        </p:txBody>
      </p:sp>
    </p:spTree>
    <p:extLst>
      <p:ext uri="{BB962C8B-B14F-4D97-AF65-F5344CB8AC3E}">
        <p14:creationId xmlns:p14="http://schemas.microsoft.com/office/powerpoint/2010/main" val="9455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AA0EE-38F4-8C40-B248-A4D26A6523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2B6E0C-1A0B-9746-BD07-81E60FBF5D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8A19ED-8FC8-6240-AEED-26611A7B9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D72F63-282C-2247-B266-E11805A63812}"/>
              </a:ext>
            </a:extLst>
          </p:cNvPr>
          <p:cNvSpPr>
            <a:spLocks noGrp="1"/>
          </p:cNvSpPr>
          <p:nvPr>
            <p:ph type="dt" sz="half" idx="10"/>
          </p:nvPr>
        </p:nvSpPr>
        <p:spPr/>
        <p:txBody>
          <a:bodyPr/>
          <a:lstStyle/>
          <a:p>
            <a:fld id="{AE77BCFB-7453-B040-8455-6461F6549845}" type="datetimeFigureOut">
              <a:rPr lang="en-US" smtClean="0"/>
              <a:t>11/8/19</a:t>
            </a:fld>
            <a:endParaRPr lang="en-US"/>
          </a:p>
        </p:txBody>
      </p:sp>
      <p:sp>
        <p:nvSpPr>
          <p:cNvPr id="6" name="Footer Placeholder 5">
            <a:extLst>
              <a:ext uri="{FF2B5EF4-FFF2-40B4-BE49-F238E27FC236}">
                <a16:creationId xmlns:a16="http://schemas.microsoft.com/office/drawing/2014/main" id="{A5AC457E-B4B3-1C4C-8056-EF09C4249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17169-D079-1A40-B0FC-332C15CA3A11}"/>
              </a:ext>
            </a:extLst>
          </p:cNvPr>
          <p:cNvSpPr>
            <a:spLocks noGrp="1"/>
          </p:cNvSpPr>
          <p:nvPr>
            <p:ph type="sldNum" sz="quarter" idx="12"/>
          </p:nvPr>
        </p:nvSpPr>
        <p:spPr/>
        <p:txBody>
          <a:bodyPr/>
          <a:lstStyle/>
          <a:p>
            <a:fld id="{D40508B8-FD6D-3A4E-BFDD-BCF5C5DF9881}" type="slidenum">
              <a:rPr lang="en-US" smtClean="0"/>
              <a:t>‹#›</a:t>
            </a:fld>
            <a:endParaRPr lang="en-US"/>
          </a:p>
        </p:txBody>
      </p:sp>
    </p:spTree>
    <p:extLst>
      <p:ext uri="{BB962C8B-B14F-4D97-AF65-F5344CB8AC3E}">
        <p14:creationId xmlns:p14="http://schemas.microsoft.com/office/powerpoint/2010/main" val="4226411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FBB0AD-D009-EC4F-A15C-B234ACDB1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286CEF-6BFF-3E47-BDF5-30F33F1978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2342C-41B8-1446-9CBE-406E5E811D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7BCFB-7453-B040-8455-6461F6549845}" type="datetimeFigureOut">
              <a:rPr lang="en-US" smtClean="0"/>
              <a:t>11/8/19</a:t>
            </a:fld>
            <a:endParaRPr lang="en-US"/>
          </a:p>
        </p:txBody>
      </p:sp>
      <p:sp>
        <p:nvSpPr>
          <p:cNvPr id="5" name="Footer Placeholder 4">
            <a:extLst>
              <a:ext uri="{FF2B5EF4-FFF2-40B4-BE49-F238E27FC236}">
                <a16:creationId xmlns:a16="http://schemas.microsoft.com/office/drawing/2014/main" id="{535EDD27-4A5E-5B44-8C7E-B6B777347D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7F1E59-01E4-0942-A465-4E9CBA01B9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508B8-FD6D-3A4E-BFDD-BCF5C5DF9881}" type="slidenum">
              <a:rPr lang="en-US" smtClean="0"/>
              <a:t>‹#›</a:t>
            </a:fld>
            <a:endParaRPr lang="en-US"/>
          </a:p>
        </p:txBody>
      </p:sp>
    </p:spTree>
    <p:extLst>
      <p:ext uri="{BB962C8B-B14F-4D97-AF65-F5344CB8AC3E}">
        <p14:creationId xmlns:p14="http://schemas.microsoft.com/office/powerpoint/2010/main" val="2291501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microsoft.com/office/2007/relationships/hdphoto" Target="../media/hdphoto20.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9.wdp"/></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07/relationships/hdphoto" Target="../media/hdphoto11.wdp"/><Relationship Id="rId7" Type="http://schemas.openxmlformats.org/officeDocument/2006/relationships/diagramData" Target="../diagrams/data1.xml"/><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1.wdp"/><Relationship Id="rId11" Type="http://schemas.microsoft.com/office/2007/relationships/diagramDrawing" Target="../diagrams/drawing1.xml"/><Relationship Id="rId5" Type="http://schemas.openxmlformats.org/officeDocument/2006/relationships/image" Target="../media/image5.png"/><Relationship Id="rId10" Type="http://schemas.openxmlformats.org/officeDocument/2006/relationships/diagramColors" Target="../diagrams/colors1.xml"/><Relationship Id="rId4" Type="http://schemas.openxmlformats.org/officeDocument/2006/relationships/image" Target="../media/image4.png"/><Relationship Id="rId9"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7.tiff"/><Relationship Id="rId3" Type="http://schemas.microsoft.com/office/2007/relationships/hdphoto" Target="../media/hdphoto11.wdp"/><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4.wdp"/><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2.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5.wdp"/></Relationships>
</file>

<file path=ppt/slides/_rels/slide16.xml.rels><?xml version="1.0" encoding="UTF-8" standalone="yes"?>
<Relationships xmlns="http://schemas.openxmlformats.org/package/2006/relationships"><Relationship Id="rId8" Type="http://schemas.openxmlformats.org/officeDocument/2006/relationships/image" Target="../media/image20.tiff"/><Relationship Id="rId3" Type="http://schemas.microsoft.com/office/2007/relationships/hdphoto" Target="../media/hdphoto4.wdp"/><Relationship Id="rId7"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4.wdp"/><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2.tiff"/><Relationship Id="rId3" Type="http://schemas.microsoft.com/office/2007/relationships/hdphoto" Target="../media/hdphoto4.wdp"/><Relationship Id="rId7" Type="http://schemas.openxmlformats.org/officeDocument/2006/relationships/image" Target="../media/image21.tiff"/><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hdphoto" Target="../media/hdphoto4.wdp"/><Relationship Id="rId7"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microsoft.com/office/2007/relationships/hdphoto" Target="../media/hdphoto28.wdp"/><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7.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microsoft.com/office/2007/relationships/hdphoto" Target="../media/hdphoto31.wdp"/><Relationship Id="rId3" Type="http://schemas.microsoft.com/office/2007/relationships/hdphoto" Target="../media/hdphoto29.wdp"/><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30.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png"/><Relationship Id="rId4" Type="http://schemas.openxmlformats.org/officeDocument/2006/relationships/image" Target="../media/image7.pn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7.png"/><Relationship Id="rId12"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4.png"/><Relationship Id="rId4" Type="http://schemas.microsoft.com/office/2007/relationships/hdphoto" Target="../media/hdphoto9.wdp"/><Relationship Id="rId9" Type="http://schemas.microsoft.com/office/2007/relationships/hdphoto" Target="../media/hdphoto11.wdp"/></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microsoft.com/office/2007/relationships/hdphoto" Target="../media/hdphoto1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10" Type="http://schemas.microsoft.com/office/2007/relationships/hdphoto" Target="../media/hdphoto14.wdp"/><Relationship Id="rId4" Type="http://schemas.microsoft.com/office/2007/relationships/hdphoto" Target="../media/hdphoto12.wdp"/><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6.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5.wdp"/></Relationships>
</file>

<file path=ppt/slides/_rels/slide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png"/><Relationship Id="rId5" Type="http://schemas.microsoft.com/office/2007/relationships/hdphoto" Target="../media/hdphoto17.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D630E5-F5F3-1A4A-8A5D-3C2D94D1640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E251026-3BB4-B14E-8D20-A393CDCFC263}"/>
              </a:ext>
            </a:extLst>
          </p:cNvPr>
          <p:cNvSpPr txBox="1"/>
          <p:nvPr/>
        </p:nvSpPr>
        <p:spPr>
          <a:xfrm>
            <a:off x="246528" y="895085"/>
            <a:ext cx="11945472" cy="564578"/>
          </a:xfrm>
          <a:prstGeom prst="rect">
            <a:avLst/>
          </a:prstGeom>
          <a:ln w="12700">
            <a:miter lim="400000"/>
          </a:ln>
        </p:spPr>
        <p:txBody>
          <a:bodyPr wrap="square" lIns="35719" tIns="35719" rIns="35719" bIns="3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000" b="0">
                <a:latin typeface="Helvetica Neue Thin"/>
                <a:ea typeface="Helvetica Neue Thin"/>
                <a:cs typeface="Helvetica Neue Thin"/>
              </a:defRPr>
            </a:lvl1pPr>
          </a:lstStyle>
          <a:p>
            <a:pPr algn="ctr"/>
            <a:r>
              <a:rPr lang="en-US" sz="3200"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Experience Standardizing Ethanol as a Cooking &amp; Appliance Fuel</a:t>
            </a:r>
          </a:p>
        </p:txBody>
      </p:sp>
      <p:sp>
        <p:nvSpPr>
          <p:cNvPr id="6" name="Subtitle 2">
            <a:extLst>
              <a:ext uri="{FF2B5EF4-FFF2-40B4-BE49-F238E27FC236}">
                <a16:creationId xmlns:a16="http://schemas.microsoft.com/office/drawing/2014/main" id="{1BB677E5-2FE1-B14A-889B-904BE356FA76}"/>
              </a:ext>
            </a:extLst>
          </p:cNvPr>
          <p:cNvSpPr txBox="1">
            <a:spLocks/>
          </p:cNvSpPr>
          <p:nvPr/>
        </p:nvSpPr>
        <p:spPr>
          <a:xfrm>
            <a:off x="7664824" y="2191871"/>
            <a:ext cx="4424082" cy="138504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solidFill>
                  <a:schemeClr val="bg1"/>
                </a:solidFill>
                <a:latin typeface="Helvetica Neue Thin" panose="020B0403020202020204" pitchFamily="34" charset="0"/>
                <a:ea typeface="Helvetica Neue Thin" panose="020B0403020202020204" pitchFamily="34" charset="0"/>
              </a:rPr>
              <a:t>Standards Alliance Workshop</a:t>
            </a:r>
          </a:p>
          <a:p>
            <a:pPr marL="0" indent="0" algn="r">
              <a:buNone/>
            </a:pPr>
            <a:r>
              <a:rPr lang="en-US" dirty="0">
                <a:solidFill>
                  <a:schemeClr val="bg1"/>
                </a:solidFill>
                <a:latin typeface="Helvetica Neue Thin" panose="020B0403020202020204" pitchFamily="34" charset="0"/>
                <a:ea typeface="Helvetica Neue Thin" panose="020B0403020202020204" pitchFamily="34" charset="0"/>
              </a:rPr>
              <a:t>Brady Seals, Garner Advisors</a:t>
            </a:r>
          </a:p>
          <a:p>
            <a:pPr marL="0" indent="0" algn="r">
              <a:buNone/>
            </a:pPr>
            <a:r>
              <a:rPr lang="en-US" dirty="0">
                <a:solidFill>
                  <a:schemeClr val="bg1"/>
                </a:solidFill>
                <a:latin typeface="Helvetica Neue Thin" panose="020B0403020202020204" pitchFamily="34" charset="0"/>
                <a:ea typeface="Helvetica Neue Thin" panose="020B0403020202020204" pitchFamily="34" charset="0"/>
              </a:rPr>
              <a:t>Maputo, Mozambique</a:t>
            </a:r>
          </a:p>
          <a:p>
            <a:pPr marL="0" indent="0" algn="r">
              <a:buNone/>
            </a:pPr>
            <a:r>
              <a:rPr lang="en-US" dirty="0">
                <a:solidFill>
                  <a:schemeClr val="bg1"/>
                </a:solidFill>
                <a:latin typeface="Helvetica Neue Thin" panose="020B0403020202020204" pitchFamily="34" charset="0"/>
                <a:ea typeface="Helvetica Neue Thin" panose="020B0403020202020204" pitchFamily="34" charset="0"/>
              </a:rPr>
              <a:t>November 14, 2019</a:t>
            </a:r>
          </a:p>
        </p:txBody>
      </p:sp>
      <p:pic>
        <p:nvPicPr>
          <p:cNvPr id="7" name="Picture 6">
            <a:extLst>
              <a:ext uri="{FF2B5EF4-FFF2-40B4-BE49-F238E27FC236}">
                <a16:creationId xmlns:a16="http://schemas.microsoft.com/office/drawing/2014/main" id="{C066872C-9CF7-5845-B2E6-49F1C3DA37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65342" y="3502433"/>
            <a:ext cx="2335306" cy="1526767"/>
          </a:xfrm>
          <a:prstGeom prst="rect">
            <a:avLst/>
          </a:prstGeom>
        </p:spPr>
      </p:pic>
      <p:grpSp>
        <p:nvGrpSpPr>
          <p:cNvPr id="8" name="Group 7">
            <a:extLst>
              <a:ext uri="{FF2B5EF4-FFF2-40B4-BE49-F238E27FC236}">
                <a16:creationId xmlns:a16="http://schemas.microsoft.com/office/drawing/2014/main" id="{323797D7-62CF-5441-A9DA-F4045684F587}"/>
              </a:ext>
            </a:extLst>
          </p:cNvPr>
          <p:cNvGrpSpPr/>
          <p:nvPr/>
        </p:nvGrpSpPr>
        <p:grpSpPr>
          <a:xfrm>
            <a:off x="0" y="6325986"/>
            <a:ext cx="12192000" cy="532013"/>
            <a:chOff x="0" y="6325986"/>
            <a:chExt cx="12192000" cy="532013"/>
          </a:xfrm>
        </p:grpSpPr>
        <p:pic>
          <p:nvPicPr>
            <p:cNvPr id="9" name="Picture 8">
              <a:extLst>
                <a:ext uri="{FF2B5EF4-FFF2-40B4-BE49-F238E27FC236}">
                  <a16:creationId xmlns:a16="http://schemas.microsoft.com/office/drawing/2014/main" id="{72C5423E-AB27-EF48-B324-C80A41F6B2B2}"/>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10" name="Picture 9">
              <a:extLst>
                <a:ext uri="{FF2B5EF4-FFF2-40B4-BE49-F238E27FC236}">
                  <a16:creationId xmlns:a16="http://schemas.microsoft.com/office/drawing/2014/main" id="{A7BA64A4-19CE-0241-94DF-C5B3F7747DEE}"/>
                </a:ext>
              </a:extLst>
            </p:cNvPr>
            <p:cNvPicPr>
              <a:picLocks noChangeAspect="1"/>
            </p:cNvPicPr>
            <p:nvPr/>
          </p:nvPicPr>
          <p:blipFill rotWithShape="1">
            <a:blip r:embed="rId8"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12" name="Picture 11">
            <a:extLst>
              <a:ext uri="{FF2B5EF4-FFF2-40B4-BE49-F238E27FC236}">
                <a16:creationId xmlns:a16="http://schemas.microsoft.com/office/drawing/2014/main" id="{2DA3C168-0D48-154B-AAE9-C309CAF252A5}"/>
              </a:ext>
            </a:extLst>
          </p:cNvPr>
          <p:cNvPicPr>
            <a:picLocks noChangeAspect="1"/>
          </p:cNvPicPr>
          <p:nvPr/>
        </p:nvPicPr>
        <p:blipFill rotWithShape="1">
          <a:blip r:embed="rId6"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0" y="-1"/>
            <a:ext cx="12192000" cy="532013"/>
          </a:xfrm>
          <a:prstGeom prst="rect">
            <a:avLst/>
          </a:prstGeom>
        </p:spPr>
      </p:pic>
    </p:spTree>
    <p:extLst>
      <p:ext uri="{BB962C8B-B14F-4D97-AF65-F5344CB8AC3E}">
        <p14:creationId xmlns:p14="http://schemas.microsoft.com/office/powerpoint/2010/main" val="1872846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503" y="0"/>
            <a:ext cx="10515600" cy="944841"/>
          </a:xfrm>
        </p:spPr>
        <p:txBody>
          <a:bodyPr>
            <a:normAutofit/>
          </a:bodyPr>
          <a:lstStyle/>
          <a:p>
            <a:r>
              <a:rPr lang="en-US" sz="32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WORKING IN PARTNERSHIP</a:t>
            </a:r>
          </a:p>
        </p:txBody>
      </p:sp>
      <p:sp>
        <p:nvSpPr>
          <p:cNvPr id="4" name="Slide Number Placeholder 3"/>
          <p:cNvSpPr>
            <a:spLocks noGrp="1"/>
          </p:cNvSpPr>
          <p:nvPr>
            <p:ph type="sldNum" sz="quarter" idx="12"/>
          </p:nvPr>
        </p:nvSpPr>
        <p:spPr/>
        <p:txBody>
          <a:bodyPr/>
          <a:lstStyle/>
          <a:p>
            <a:fld id="{AD3FAF27-8B82-4449-B01B-BEC948125F21}" type="slidenum">
              <a:rPr lang="en-GB" smtClean="0">
                <a:solidFill>
                  <a:srgbClr val="414141"/>
                </a:solidFill>
              </a:rPr>
              <a:pPr/>
              <a:t>10</a:t>
            </a:fld>
            <a:endParaRPr lang="en-GB" dirty="0">
              <a:solidFill>
                <a:srgbClr val="41414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175834923"/>
              </p:ext>
            </p:extLst>
          </p:nvPr>
        </p:nvGraphicFramePr>
        <p:xfrm>
          <a:off x="2549058" y="964049"/>
          <a:ext cx="8363034" cy="5346340"/>
        </p:xfrm>
        <a:graphic>
          <a:graphicData uri="http://schemas.openxmlformats.org/drawingml/2006/table">
            <a:tbl>
              <a:tblPr/>
              <a:tblGrid>
                <a:gridCol w="1222581">
                  <a:extLst>
                    <a:ext uri="{9D8B030D-6E8A-4147-A177-3AD203B41FA5}">
                      <a16:colId xmlns:a16="http://schemas.microsoft.com/office/drawing/2014/main" val="20000"/>
                    </a:ext>
                  </a:extLst>
                </a:gridCol>
                <a:gridCol w="1140000">
                  <a:extLst>
                    <a:ext uri="{9D8B030D-6E8A-4147-A177-3AD203B41FA5}">
                      <a16:colId xmlns:a16="http://schemas.microsoft.com/office/drawing/2014/main" val="20001"/>
                    </a:ext>
                  </a:extLst>
                </a:gridCol>
                <a:gridCol w="1235301">
                  <a:extLst>
                    <a:ext uri="{9D8B030D-6E8A-4147-A177-3AD203B41FA5}">
                      <a16:colId xmlns:a16="http://schemas.microsoft.com/office/drawing/2014/main" val="20002"/>
                    </a:ext>
                  </a:extLst>
                </a:gridCol>
                <a:gridCol w="977922">
                  <a:extLst>
                    <a:ext uri="{9D8B030D-6E8A-4147-A177-3AD203B41FA5}">
                      <a16:colId xmlns:a16="http://schemas.microsoft.com/office/drawing/2014/main" val="20003"/>
                    </a:ext>
                  </a:extLst>
                </a:gridCol>
                <a:gridCol w="1272208">
                  <a:extLst>
                    <a:ext uri="{9D8B030D-6E8A-4147-A177-3AD203B41FA5}">
                      <a16:colId xmlns:a16="http://schemas.microsoft.com/office/drawing/2014/main" val="20004"/>
                    </a:ext>
                  </a:extLst>
                </a:gridCol>
                <a:gridCol w="1212576">
                  <a:extLst>
                    <a:ext uri="{9D8B030D-6E8A-4147-A177-3AD203B41FA5}">
                      <a16:colId xmlns:a16="http://schemas.microsoft.com/office/drawing/2014/main" val="20005"/>
                    </a:ext>
                  </a:extLst>
                </a:gridCol>
                <a:gridCol w="1302446">
                  <a:extLst>
                    <a:ext uri="{9D8B030D-6E8A-4147-A177-3AD203B41FA5}">
                      <a16:colId xmlns:a16="http://schemas.microsoft.com/office/drawing/2014/main" val="20006"/>
                    </a:ext>
                  </a:extLst>
                </a:gridCol>
              </a:tblGrid>
              <a:tr h="695000">
                <a:tc>
                  <a:txBody>
                    <a:bodyPr/>
                    <a:lstStyle/>
                    <a:p>
                      <a:pPr algn="ctr" rtl="0" fontAlgn="ctr"/>
                      <a:r>
                        <a:rPr lang="en-US" sz="1100" b="0" i="0" u="none" strike="noStrike" dirty="0">
                          <a:solidFill>
                            <a:srgbClr val="FFFFFF"/>
                          </a:solidFill>
                          <a:effectLst/>
                          <a:latin typeface="Arial" panose="020B0604020202020204" pitchFamily="34" charset="0"/>
                        </a:rPr>
                        <a:t>ASIA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n-US" sz="1100" b="0" i="0" u="none" strike="noStrike">
                          <a:solidFill>
                            <a:srgbClr val="FFFFFF"/>
                          </a:solidFill>
                          <a:effectLst/>
                          <a:latin typeface="Arial" panose="020B0604020202020204" pitchFamily="34" charset="0"/>
                        </a:rPr>
                        <a:t>EUROPE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n-US" sz="1100" b="0" i="0" u="none" strike="noStrike">
                          <a:solidFill>
                            <a:srgbClr val="FFFFFF"/>
                          </a:solidFill>
                          <a:effectLst/>
                          <a:latin typeface="Arial" panose="020B0604020202020204" pitchFamily="34" charset="0"/>
                        </a:rPr>
                        <a:t>CENTRAL &amp; SOUTH AMERICA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n-US" sz="1100" b="0" i="0" u="none" strike="noStrike">
                          <a:solidFill>
                            <a:srgbClr val="FFFFFF"/>
                          </a:solidFill>
                          <a:effectLst/>
                          <a:latin typeface="Arial" panose="020B0604020202020204" pitchFamily="34" charset="0"/>
                        </a:rPr>
                        <a:t>CARIBBEAN</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n-US" sz="1100" b="0" i="0" u="none" strike="noStrike">
                          <a:solidFill>
                            <a:srgbClr val="FFFFFF"/>
                          </a:solidFill>
                          <a:effectLst/>
                          <a:latin typeface="Arial" panose="020B0604020202020204" pitchFamily="34" charset="0"/>
                        </a:rPr>
                        <a:t>MIDDLE EAST &amp; NORTH AFRICA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n-US" sz="1100" b="0" i="0" u="none" strike="noStrike">
                          <a:solidFill>
                            <a:srgbClr val="FFFFFF"/>
                          </a:solidFill>
                          <a:effectLst/>
                          <a:latin typeface="Arial" panose="020B0604020202020204" pitchFamily="34" charset="0"/>
                        </a:rPr>
                        <a:t>EASTERN, WESTERN &amp; CENTRAL AFRICA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ctr"/>
                      <a:r>
                        <a:rPr lang="en-US" sz="1100" b="0" i="0" u="none" strike="noStrike" dirty="0">
                          <a:solidFill>
                            <a:srgbClr val="FFFFFF"/>
                          </a:solidFill>
                          <a:effectLst/>
                          <a:latin typeface="Arial" panose="020B0604020202020204" pitchFamily="34" charset="0"/>
                        </a:rPr>
                        <a:t>SOUTHERN AFRICA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336514">
                <a:tc>
                  <a:txBody>
                    <a:bodyPr/>
                    <a:lstStyle/>
                    <a:p>
                      <a:pPr algn="ctr" rtl="0" fontAlgn="ctr"/>
                      <a:r>
                        <a:rPr lang="en-US" sz="1000" b="0" i="0" u="none" strike="noStrike" dirty="0">
                          <a:solidFill>
                            <a:srgbClr val="002060"/>
                          </a:solidFill>
                          <a:effectLst/>
                          <a:latin typeface="Arial" panose="020B0604020202020204" pitchFamily="34" charset="0"/>
                        </a:rPr>
                        <a:t>BANGLADESH</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ALBANIA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BOLIVIA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ANTIGUA AND BARBUDA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kern="1200" dirty="0">
                          <a:solidFill>
                            <a:srgbClr val="002060"/>
                          </a:solidFill>
                          <a:effectLst/>
                          <a:latin typeface="Arial" panose="020B0604020202020204" pitchFamily="34" charset="0"/>
                          <a:ea typeface="+mn-ea"/>
                          <a:cs typeface="+mn-cs"/>
                        </a:rPr>
                        <a:t>AFGHANISTAN</a:t>
                      </a:r>
                    </a:p>
                    <a:p>
                      <a:pPr marL="0" algn="ctr" defTabSz="914400" rtl="0" eaLnBrk="1" fontAlgn="ctr" latinLnBrk="0" hangingPunct="1"/>
                      <a:endParaRPr lang="en-US" sz="1000" b="0" i="0" u="none" strike="noStrike" kern="1200" dirty="0">
                        <a:solidFill>
                          <a:srgbClr val="002060"/>
                        </a:solidFill>
                        <a:effectLst/>
                        <a:latin typeface="Arial" panose="020B0604020202020204" pitchFamily="34" charset="0"/>
                        <a:ea typeface="+mn-ea"/>
                        <a:cs typeface="+mn-cs"/>
                      </a:endParaRP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ARSO</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ANGOLA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1"/>
                  </a:ext>
                </a:extLst>
              </a:tr>
              <a:tr h="169939">
                <a:tc>
                  <a:txBody>
                    <a:bodyPr/>
                    <a:lstStyle/>
                    <a:p>
                      <a:pPr algn="ctr" rtl="0" fontAlgn="ctr"/>
                      <a:r>
                        <a:rPr lang="en-US" sz="1000" b="0" i="0" u="none" strike="noStrike">
                          <a:solidFill>
                            <a:srgbClr val="002060"/>
                          </a:solidFill>
                          <a:effectLst/>
                          <a:latin typeface="Arial" panose="020B0604020202020204" pitchFamily="34" charset="0"/>
                        </a:rPr>
                        <a:t>BHUTAN</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ARMENIA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CHILE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BAHAMAS</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BAHRAIN</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BURUNDI</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BOTSWANA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2"/>
                  </a:ext>
                </a:extLst>
              </a:tr>
              <a:tr h="336514">
                <a:tc>
                  <a:txBody>
                    <a:bodyPr/>
                    <a:lstStyle/>
                    <a:p>
                      <a:pPr algn="ctr" rtl="0" fontAlgn="ctr"/>
                      <a:r>
                        <a:rPr lang="en-US" sz="1000" b="0" i="0" u="none" strike="noStrike">
                          <a:solidFill>
                            <a:srgbClr val="002060"/>
                          </a:solidFill>
                          <a:effectLst/>
                          <a:latin typeface="Arial" panose="020B0604020202020204" pitchFamily="34" charset="0"/>
                        </a:rPr>
                        <a:t>BRUNEI DARUSSALAM</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AZERBAIJAN</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COLOMBIA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BARBADOS</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EGYPT</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CAMEROON</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MALAWI</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3"/>
                  </a:ext>
                </a:extLst>
              </a:tr>
              <a:tr h="169939">
                <a:tc>
                  <a:txBody>
                    <a:bodyPr/>
                    <a:lstStyle/>
                    <a:p>
                      <a:pPr algn="ctr"/>
                      <a:r>
                        <a:rPr lang="en-US" sz="1000" b="0" i="0" u="none" strike="noStrike" kern="1200" dirty="0">
                          <a:solidFill>
                            <a:srgbClr val="002060"/>
                          </a:solidFill>
                          <a:effectLst/>
                          <a:latin typeface="Arial" panose="020B0604020202020204" pitchFamily="34" charset="0"/>
                          <a:ea typeface="+mn-ea"/>
                          <a:cs typeface="+mn-cs"/>
                        </a:rPr>
                        <a:t>CAMBODIA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BOSNIA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COSTA RICA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BELIZE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GSO</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COTE d'IVOIRE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MAURITIUS</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4"/>
                  </a:ext>
                </a:extLst>
              </a:tr>
              <a:tr h="320506">
                <a:tc>
                  <a:txBody>
                    <a:bodyPr/>
                    <a:lstStyle/>
                    <a:p>
                      <a:pPr algn="ctr" rtl="0" fontAlgn="ctr"/>
                      <a:r>
                        <a:rPr lang="en-US" sz="1000" b="0" i="0" u="none" strike="noStrike" dirty="0">
                          <a:solidFill>
                            <a:srgbClr val="002060"/>
                          </a:solidFill>
                          <a:effectLst/>
                          <a:latin typeface="Arial" panose="020B0604020202020204" pitchFamily="34" charset="0"/>
                        </a:rPr>
                        <a:t>CHINA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BULGARIA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ECUADOR</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CROSQ</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IRAQ</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DEM.REP.      CONGO</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NAMIBIA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5"/>
                  </a:ext>
                </a:extLst>
              </a:tr>
              <a:tr h="169939">
                <a:tc>
                  <a:txBody>
                    <a:bodyPr/>
                    <a:lstStyle/>
                    <a:p>
                      <a:pPr algn="ctr" rtl="0" fontAlgn="ctr"/>
                      <a:r>
                        <a:rPr lang="en-US" sz="1000" b="0" i="0" u="none" strike="noStrike" dirty="0">
                          <a:solidFill>
                            <a:srgbClr val="002060"/>
                          </a:solidFill>
                          <a:effectLst/>
                          <a:latin typeface="Arial" panose="020B0604020202020204" pitchFamily="34" charset="0"/>
                        </a:rPr>
                        <a:t>INDONESIA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CROATIA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EL SALVADOR</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DOMINICA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ISRAEL</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ETHIOPIA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SEYCHELLES</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6"/>
                  </a:ext>
                </a:extLst>
              </a:tr>
              <a:tr h="320506">
                <a:tc>
                  <a:txBody>
                    <a:bodyPr/>
                    <a:lstStyle/>
                    <a:p>
                      <a:pPr algn="ctr" rtl="0" fontAlgn="ctr"/>
                      <a:r>
                        <a:rPr lang="en-US" sz="1000" b="0" i="0" u="none" strike="noStrike" dirty="0">
                          <a:solidFill>
                            <a:srgbClr val="002060"/>
                          </a:solidFill>
                          <a:effectLst/>
                          <a:latin typeface="Arial" panose="020B0604020202020204" pitchFamily="34" charset="0"/>
                        </a:rPr>
                        <a:t>KOREA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a:r>
                        <a:rPr lang="en-US" sz="1000" b="0" i="0" u="none" strike="noStrike" kern="1200" dirty="0">
                          <a:solidFill>
                            <a:srgbClr val="002060"/>
                          </a:solidFill>
                          <a:effectLst/>
                          <a:latin typeface="Arial" panose="020B0604020202020204" pitchFamily="34" charset="0"/>
                          <a:ea typeface="+mn-ea"/>
                          <a:cs typeface="+mn-cs"/>
                        </a:rPr>
                        <a:t>EASC</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GUATEMALA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DOMINICAN REPUBLIC</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JORDAN</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GAMBIA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SADC</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7"/>
                  </a:ext>
                </a:extLst>
              </a:tr>
              <a:tr h="169939">
                <a:tc>
                  <a:txBody>
                    <a:bodyPr/>
                    <a:lstStyle/>
                    <a:p>
                      <a:pPr algn="ctr" rtl="0" fontAlgn="ctr"/>
                      <a:r>
                        <a:rPr lang="en-US" sz="1000" b="0" i="0" u="none" strike="noStrike" dirty="0">
                          <a:solidFill>
                            <a:srgbClr val="002060"/>
                          </a:solidFill>
                          <a:effectLst/>
                          <a:latin typeface="Arial" panose="020B0604020202020204" pitchFamily="34" charset="0"/>
                        </a:rPr>
                        <a:t>LAO</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a:r>
                        <a:rPr lang="en-US" sz="1000" b="0" i="0" u="none" strike="noStrike" kern="1200" dirty="0">
                          <a:solidFill>
                            <a:srgbClr val="002060"/>
                          </a:solidFill>
                          <a:effectLst/>
                          <a:latin typeface="Arial" panose="020B0604020202020204" pitchFamily="34" charset="0"/>
                          <a:ea typeface="+mn-ea"/>
                          <a:cs typeface="+mn-cs"/>
                        </a:rPr>
                        <a:t>GEORGIA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HONDURAS</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GRENADA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KUWAIT</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GHANA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SOUTH AFRICA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8"/>
                  </a:ext>
                </a:extLst>
              </a:tr>
              <a:tr h="169939">
                <a:tc>
                  <a:txBody>
                    <a:bodyPr/>
                    <a:lstStyle/>
                    <a:p>
                      <a:pPr algn="ctr" rtl="0" fontAlgn="ctr"/>
                      <a:r>
                        <a:rPr lang="en-US" sz="1000" b="0" i="0" u="none" strike="noStrike" dirty="0">
                          <a:solidFill>
                            <a:srgbClr val="002060"/>
                          </a:solidFill>
                          <a:effectLst/>
                          <a:latin typeface="Arial" panose="020B0604020202020204" pitchFamily="34" charset="0"/>
                        </a:rPr>
                        <a:t>MALAYSIA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KAZAKHSTAN</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NICARAGUA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GUYANA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MOROCCO</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KENYA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SWAZILAND</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9"/>
                  </a:ext>
                </a:extLst>
              </a:tr>
              <a:tr h="169939">
                <a:tc>
                  <a:txBody>
                    <a:bodyPr/>
                    <a:lstStyle/>
                    <a:p>
                      <a:pPr algn="ctr" rtl="0" fontAlgn="ctr"/>
                      <a:r>
                        <a:rPr lang="en-US" sz="1000" b="0" i="0" u="none" strike="noStrike" dirty="0">
                          <a:solidFill>
                            <a:srgbClr val="002060"/>
                          </a:solidFill>
                          <a:effectLst/>
                          <a:latin typeface="Arial" panose="020B0604020202020204" pitchFamily="34" charset="0"/>
                        </a:rPr>
                        <a:t>MONGOLIA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KOSOVO</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PANAMA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HAITI</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OMAN</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MOZAMBIQUE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ZAMBIA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10"/>
                  </a:ext>
                </a:extLst>
              </a:tr>
              <a:tr h="169939">
                <a:tc>
                  <a:txBody>
                    <a:bodyPr/>
                    <a:lstStyle/>
                    <a:p>
                      <a:pPr algn="ctr" rtl="0" fontAlgn="ctr"/>
                      <a:r>
                        <a:rPr lang="en-US" sz="1000" b="0" i="0" u="none" strike="noStrike" dirty="0">
                          <a:solidFill>
                            <a:srgbClr val="002060"/>
                          </a:solidFill>
                          <a:effectLst/>
                          <a:latin typeface="Arial" panose="020B0604020202020204" pitchFamily="34" charset="0"/>
                        </a:rPr>
                        <a:t>MYANMAR</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MOLDOVA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PARAGUAY</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JAMAICA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PALESTINE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NIGERIA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ZIMBABWE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11"/>
                  </a:ext>
                </a:extLst>
              </a:tr>
              <a:tr h="169939">
                <a:tc>
                  <a:txBody>
                    <a:bodyPr/>
                    <a:lstStyle/>
                    <a:p>
                      <a:pPr algn="ctr" rtl="0" fontAlgn="ctr"/>
                      <a:r>
                        <a:rPr lang="en-US" sz="1000" b="0" i="0" u="none" strike="noStrike" dirty="0">
                          <a:solidFill>
                            <a:srgbClr val="002060"/>
                          </a:solidFill>
                          <a:effectLst/>
                          <a:latin typeface="Arial" panose="020B0604020202020204" pitchFamily="34" charset="0"/>
                        </a:rPr>
                        <a:t>NEPAL</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MONTENEGRO</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PERU</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MONTSERRAT</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QATAR</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RWANDA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000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12"/>
                  </a:ext>
                </a:extLst>
              </a:tr>
              <a:tr h="320506">
                <a:tc>
                  <a:txBody>
                    <a:bodyPr/>
                    <a:lstStyle/>
                    <a:p>
                      <a:pPr algn="ctr" rtl="0" fontAlgn="ctr"/>
                      <a:r>
                        <a:rPr lang="en-US" sz="1000" b="0" i="0" u="none" strike="noStrike" dirty="0">
                          <a:solidFill>
                            <a:srgbClr val="002060"/>
                          </a:solidFill>
                          <a:effectLst/>
                          <a:latin typeface="Arial" panose="020B0604020202020204" pitchFamily="34" charset="0"/>
                        </a:rPr>
                        <a:t>PAKISTAN</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ROMANIA*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URUGUAY</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ST. KITTS-NEVIS</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SAUDI ARABIA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SIERRA LEONE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 </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13"/>
                  </a:ext>
                </a:extLst>
              </a:tr>
              <a:tr h="336514">
                <a:tc>
                  <a:txBody>
                    <a:bodyPr/>
                    <a:lstStyle/>
                    <a:p>
                      <a:pPr algn="ctr" rtl="0" fontAlgn="ctr"/>
                      <a:r>
                        <a:rPr lang="en-US" sz="1000" b="0" i="0" u="none" strike="noStrike" dirty="0">
                          <a:solidFill>
                            <a:srgbClr val="002060"/>
                          </a:solidFill>
                          <a:effectLst/>
                          <a:latin typeface="Arial" panose="020B0604020202020204" pitchFamily="34" charset="0"/>
                        </a:rPr>
                        <a:t>PAPUA NEW GUINEA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RUSSIA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 </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ST. LUCIA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TUNISIA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SENEGAL</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 </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14"/>
                  </a:ext>
                </a:extLst>
              </a:tr>
              <a:tr h="320506">
                <a:tc>
                  <a:txBody>
                    <a:bodyPr/>
                    <a:lstStyle/>
                    <a:p>
                      <a:pPr algn="ctr" rtl="0" fontAlgn="ctr"/>
                      <a:r>
                        <a:rPr lang="en-US" sz="1000" b="0" i="0" u="none" strike="noStrike" dirty="0">
                          <a:solidFill>
                            <a:srgbClr val="002060"/>
                          </a:solidFill>
                          <a:effectLst/>
                          <a:latin typeface="Arial" panose="020B0604020202020204" pitchFamily="34" charset="0"/>
                        </a:rPr>
                        <a:t>PHILIPPINES</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SERBIA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ST. VINCENT -  GRENADINES</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TURKEY</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 TANZANIA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 </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15"/>
                  </a:ext>
                </a:extLst>
              </a:tr>
              <a:tr h="169939">
                <a:tc>
                  <a:txBody>
                    <a:bodyPr/>
                    <a:lstStyle/>
                    <a:p>
                      <a:pPr algn="ctr" rtl="0" fontAlgn="ctr"/>
                      <a:r>
                        <a:rPr lang="en-US" sz="1000" b="0" i="0" u="none" strike="noStrike" dirty="0">
                          <a:solidFill>
                            <a:srgbClr val="002060"/>
                          </a:solidFill>
                          <a:effectLst/>
                          <a:latin typeface="Arial" panose="020B0604020202020204" pitchFamily="34" charset="0"/>
                        </a:rPr>
                        <a:t>SINGAPORE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UKRAINE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SURINAME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U.A.E.</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UGANDA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 </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16"/>
                  </a:ext>
                </a:extLst>
              </a:tr>
              <a:tr h="320506">
                <a:tc>
                  <a:txBody>
                    <a:bodyPr/>
                    <a:lstStyle/>
                    <a:p>
                      <a:pPr algn="ctr" rtl="0" fontAlgn="ctr"/>
                      <a:r>
                        <a:rPr lang="en-US" sz="1000" b="0" i="0" u="none" strike="noStrike" dirty="0">
                          <a:solidFill>
                            <a:srgbClr val="002060"/>
                          </a:solidFill>
                          <a:effectLst/>
                          <a:latin typeface="Arial" panose="020B0604020202020204" pitchFamily="34" charset="0"/>
                        </a:rPr>
                        <a:t>SRI LANKA</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a:solidFill>
                            <a:srgbClr val="002060"/>
                          </a:solidFill>
                          <a:effectLst/>
                          <a:latin typeface="Arial" panose="020B0604020202020204" pitchFamily="34" charset="0"/>
                        </a:rPr>
                        <a:t>TRINIDAD &amp; TOBAGO</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sz="1000" b="0" i="0" u="none" strike="noStrike" dirty="0">
                          <a:solidFill>
                            <a:srgbClr val="002060"/>
                          </a:solidFill>
                          <a:effectLst/>
                          <a:latin typeface="Arial" panose="020B0604020202020204" pitchFamily="34" charset="0"/>
                        </a:rPr>
                        <a:t>YEMEN</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17"/>
                  </a:ext>
                </a:extLst>
              </a:tr>
              <a:tr h="169939">
                <a:tc>
                  <a:txBody>
                    <a:bodyPr/>
                    <a:lstStyle/>
                    <a:p>
                      <a:pPr algn="ctr" rtl="0" fontAlgn="ctr"/>
                      <a:r>
                        <a:rPr lang="en-US" sz="1000" b="0" i="0" u="none" strike="noStrike" dirty="0">
                          <a:solidFill>
                            <a:srgbClr val="002060"/>
                          </a:solidFill>
                          <a:effectLst/>
                          <a:latin typeface="Arial" panose="020B0604020202020204" pitchFamily="34" charset="0"/>
                        </a:rPr>
                        <a:t>TAIWAN</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18"/>
                  </a:ext>
                </a:extLst>
              </a:tr>
              <a:tr h="169939">
                <a:tc>
                  <a:txBody>
                    <a:bodyPr/>
                    <a:lstStyle/>
                    <a:p>
                      <a:pPr algn="ctr" rtl="0" fontAlgn="ctr"/>
                      <a:r>
                        <a:rPr lang="en-US" sz="1000" b="0" i="0" u="none" strike="noStrike" dirty="0">
                          <a:solidFill>
                            <a:srgbClr val="002060"/>
                          </a:solidFill>
                          <a:effectLst/>
                          <a:latin typeface="Arial" panose="020B0604020202020204" pitchFamily="34" charset="0"/>
                        </a:rPr>
                        <a:t>THAILAND</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r>
                        <a:rPr lang="en-US" sz="1000" b="0" i="0" u="none" strike="noStrike" dirty="0">
                          <a:solidFill>
                            <a:srgbClr val="002060"/>
                          </a:solidFill>
                          <a:effectLst/>
                          <a:latin typeface="Arial" panose="020B0604020202020204" pitchFamily="34" charset="0"/>
                        </a:rPr>
                        <a:t> </a:t>
                      </a: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19"/>
                  </a:ext>
                </a:extLst>
              </a:tr>
              <a:tr h="169939">
                <a:tc>
                  <a:txBody>
                    <a:bodyPr/>
                    <a:lstStyle/>
                    <a:p>
                      <a:pPr algn="ctr" rtl="0" fontAlgn="ctr"/>
                      <a:r>
                        <a:rPr lang="en-US" sz="1000" b="0" i="0" u="none" strike="noStrike" dirty="0">
                          <a:solidFill>
                            <a:srgbClr val="002060"/>
                          </a:solidFill>
                          <a:effectLst/>
                          <a:latin typeface="Arial" panose="020B0604020202020204" pitchFamily="34" charset="0"/>
                        </a:rPr>
                        <a:t>VIETNAM</a:t>
                      </a:r>
                    </a:p>
                  </a:txBody>
                  <a:tcPr marL="8231" marR="8231" marT="82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endParaRPr lang="en-US" sz="1000" b="0" i="0" u="none" strike="noStrike">
                        <a:solidFill>
                          <a:srgbClr val="002060"/>
                        </a:solidFill>
                        <a:effectLst/>
                        <a:latin typeface="Arial" panose="020B0604020202020204" pitchFamily="34" charset="0"/>
                      </a:endParaRP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endParaRPr lang="en-US" sz="1000" b="0" i="0" u="none" strike="noStrike">
                        <a:solidFill>
                          <a:srgbClr val="002060"/>
                        </a:solidFill>
                        <a:effectLst/>
                        <a:latin typeface="Arial" panose="020B0604020202020204" pitchFamily="34" charset="0"/>
                      </a:endParaRP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endParaRPr lang="en-US" sz="1000" b="0" i="0" u="none" strike="noStrike">
                        <a:solidFill>
                          <a:srgbClr val="002060"/>
                        </a:solidFill>
                        <a:effectLst/>
                        <a:latin typeface="Arial" panose="020B0604020202020204" pitchFamily="34" charset="0"/>
                      </a:endParaRP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endParaRPr lang="en-US" sz="1000" b="0" i="0" u="none" strike="noStrike">
                        <a:solidFill>
                          <a:srgbClr val="002060"/>
                        </a:solidFill>
                        <a:effectLst/>
                        <a:latin typeface="Arial" panose="020B0604020202020204" pitchFamily="34" charset="0"/>
                      </a:endParaRP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endParaRPr lang="en-US" sz="1000" b="0" i="0" u="none" strike="noStrike">
                        <a:solidFill>
                          <a:srgbClr val="002060"/>
                        </a:solidFill>
                        <a:effectLst/>
                        <a:latin typeface="Arial" panose="020B0604020202020204" pitchFamily="34" charset="0"/>
                      </a:endParaRP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t"/>
                      <a:endParaRPr lang="en-US" sz="1000" b="0" i="0" u="none" strike="noStrike" dirty="0">
                        <a:solidFill>
                          <a:srgbClr val="002060"/>
                        </a:solidFill>
                        <a:effectLst/>
                        <a:latin typeface="Arial" panose="020B0604020202020204" pitchFamily="34" charset="0"/>
                      </a:endParaRPr>
                    </a:p>
                  </a:txBody>
                  <a:tcPr marL="8231" marR="8231" marT="82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20"/>
                  </a:ext>
                </a:extLst>
              </a:tr>
            </a:tbl>
          </a:graphicData>
        </a:graphic>
      </p:graphicFrame>
      <p:grpSp>
        <p:nvGrpSpPr>
          <p:cNvPr id="11" name="Group 10">
            <a:extLst>
              <a:ext uri="{FF2B5EF4-FFF2-40B4-BE49-F238E27FC236}">
                <a16:creationId xmlns:a16="http://schemas.microsoft.com/office/drawing/2014/main" id="{C4FF4C78-3181-224F-935F-243D4573C436}"/>
              </a:ext>
            </a:extLst>
          </p:cNvPr>
          <p:cNvGrpSpPr/>
          <p:nvPr/>
        </p:nvGrpSpPr>
        <p:grpSpPr>
          <a:xfrm>
            <a:off x="0" y="6325986"/>
            <a:ext cx="12192000" cy="532013"/>
            <a:chOff x="0" y="6325986"/>
            <a:chExt cx="12192000" cy="532013"/>
          </a:xfrm>
        </p:grpSpPr>
        <p:pic>
          <p:nvPicPr>
            <p:cNvPr id="12" name="Picture 11">
              <a:extLst>
                <a:ext uri="{FF2B5EF4-FFF2-40B4-BE49-F238E27FC236}">
                  <a16:creationId xmlns:a16="http://schemas.microsoft.com/office/drawing/2014/main" id="{8D993474-B9B1-094D-8274-76235E2BE3F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13" name="Picture 12">
              <a:extLst>
                <a:ext uri="{FF2B5EF4-FFF2-40B4-BE49-F238E27FC236}">
                  <a16:creationId xmlns:a16="http://schemas.microsoft.com/office/drawing/2014/main" id="{7A30D95A-2EED-9C42-A1E2-657C0F9C0733}"/>
                </a:ext>
              </a:extLst>
            </p:cNvPr>
            <p:cNvPicPr>
              <a:picLocks noChangeAspect="1"/>
            </p:cNvPicPr>
            <p:nvPr/>
          </p:nvPicPr>
          <p:blipFill rotWithShape="1">
            <a:blip r:embed="rId5"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14" name="Picture 13">
            <a:extLst>
              <a:ext uri="{FF2B5EF4-FFF2-40B4-BE49-F238E27FC236}">
                <a16:creationId xmlns:a16="http://schemas.microsoft.com/office/drawing/2014/main" id="{5303DA22-9DF0-F54E-BD7A-B403146FD3A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pic>
        <p:nvPicPr>
          <p:cNvPr id="6" name="Picture 5">
            <a:extLst>
              <a:ext uri="{FF2B5EF4-FFF2-40B4-BE49-F238E27FC236}">
                <a16:creationId xmlns:a16="http://schemas.microsoft.com/office/drawing/2014/main" id="{370842E7-DA44-004F-98CD-462749FB417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1567" y="1682585"/>
            <a:ext cx="1418198" cy="1066485"/>
          </a:xfrm>
          <a:prstGeom prst="rect">
            <a:avLst/>
          </a:prstGeom>
        </p:spPr>
      </p:pic>
      <p:sp>
        <p:nvSpPr>
          <p:cNvPr id="15" name="Rectangle 14">
            <a:extLst>
              <a:ext uri="{FF2B5EF4-FFF2-40B4-BE49-F238E27FC236}">
                <a16:creationId xmlns:a16="http://schemas.microsoft.com/office/drawing/2014/main" id="{73C51DD7-AF6C-E543-8020-796CB8CAAEDB}"/>
              </a:ext>
            </a:extLst>
          </p:cNvPr>
          <p:cNvSpPr/>
          <p:nvPr/>
        </p:nvSpPr>
        <p:spPr>
          <a:xfrm>
            <a:off x="276503" y="3033413"/>
            <a:ext cx="2152564" cy="19716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36000" rtlCol="0" anchor="ctr"/>
          <a:lstStyle/>
          <a:p>
            <a:pPr algn="ctr"/>
            <a:endParaRPr lang="en-GB" sz="5000"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GB" sz="5000" dirty="0">
                <a:latin typeface="Helvetica Neue" panose="02000503000000020004" pitchFamily="2" charset="0"/>
                <a:ea typeface="Helvetica Neue" panose="02000503000000020004" pitchFamily="2" charset="0"/>
                <a:cs typeface="Helvetica Neue" panose="02000503000000020004" pitchFamily="2" charset="0"/>
              </a:rPr>
              <a:t>110</a:t>
            </a:r>
          </a:p>
          <a:p>
            <a:pPr algn="ctr"/>
            <a:r>
              <a:rPr lang="en-GB" dirty="0">
                <a:latin typeface="Helvetica Neue" panose="02000503000000020004" pitchFamily="2" charset="0"/>
                <a:ea typeface="Helvetica Neue" panose="02000503000000020004" pitchFamily="2" charset="0"/>
                <a:cs typeface="Helvetica Neue" panose="02000503000000020004" pitchFamily="2" charset="0"/>
              </a:rPr>
              <a:t>memorandums </a:t>
            </a:r>
            <a:br>
              <a:rPr lang="en-GB" dirty="0">
                <a:latin typeface="Helvetica Neue" panose="02000503000000020004" pitchFamily="2" charset="0"/>
                <a:ea typeface="Helvetica Neue" panose="02000503000000020004" pitchFamily="2" charset="0"/>
                <a:cs typeface="Helvetica Neue" panose="02000503000000020004" pitchFamily="2" charset="0"/>
              </a:rPr>
            </a:br>
            <a:r>
              <a:rPr lang="en-GB" dirty="0">
                <a:latin typeface="Helvetica Neue" panose="02000503000000020004" pitchFamily="2" charset="0"/>
                <a:ea typeface="Helvetica Neue" panose="02000503000000020004" pitchFamily="2" charset="0"/>
                <a:cs typeface="Helvetica Neue" panose="02000503000000020004" pitchFamily="2" charset="0"/>
              </a:rPr>
              <a:t>of understanding</a:t>
            </a:r>
          </a:p>
          <a:p>
            <a:pPr algn="ctr"/>
            <a:endParaRPr lang="en-GB" sz="1200" dirty="0">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GB" sz="1200" dirty="0">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GB" sz="1200" dirty="0">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GB" sz="1200"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GB" sz="1200" dirty="0">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3" name="Oval 2">
            <a:extLst>
              <a:ext uri="{FF2B5EF4-FFF2-40B4-BE49-F238E27FC236}">
                <a16:creationId xmlns:a16="http://schemas.microsoft.com/office/drawing/2014/main" id="{F042D9AD-31F4-F44B-A58D-CD2C47F54DFB}"/>
              </a:ext>
            </a:extLst>
          </p:cNvPr>
          <p:cNvSpPr/>
          <p:nvPr/>
        </p:nvSpPr>
        <p:spPr>
          <a:xfrm>
            <a:off x="8329611" y="3790658"/>
            <a:ext cx="1425388" cy="228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B2626E-D999-A341-9BBA-76CFC4B33F91}"/>
              </a:ext>
            </a:extLst>
          </p:cNvPr>
          <p:cNvSpPr txBox="1"/>
          <p:nvPr/>
        </p:nvSpPr>
        <p:spPr>
          <a:xfrm>
            <a:off x="10334936" y="4217428"/>
            <a:ext cx="1394293" cy="969347"/>
          </a:xfrm>
          <a:prstGeom prst="flowChartPunchedTape">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MoU signed in 2008</a:t>
            </a:r>
          </a:p>
        </p:txBody>
      </p:sp>
    </p:spTree>
    <p:extLst>
      <p:ext uri="{BB962C8B-B14F-4D97-AF65-F5344CB8AC3E}">
        <p14:creationId xmlns:p14="http://schemas.microsoft.com/office/powerpoint/2010/main" val="146015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3644" y="199872"/>
            <a:ext cx="11761473" cy="584775"/>
          </a:xfrm>
          <a:prstGeom prst="rect">
            <a:avLst/>
          </a:prstGeom>
          <a:noFill/>
        </p:spPr>
        <p:txBody>
          <a:bodyPr wrap="square" rtlCol="0">
            <a:spAutoFit/>
          </a:bodyPr>
          <a:lstStyle/>
          <a:p>
            <a:r>
              <a:rPr lang="en-US" sz="32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HOW DID OUR E-3050 PROCESS WORK?</a:t>
            </a:r>
          </a:p>
        </p:txBody>
      </p:sp>
      <p:grpSp>
        <p:nvGrpSpPr>
          <p:cNvPr id="9" name="Group 8">
            <a:extLst>
              <a:ext uri="{FF2B5EF4-FFF2-40B4-BE49-F238E27FC236}">
                <a16:creationId xmlns:a16="http://schemas.microsoft.com/office/drawing/2014/main" id="{44D68C7A-413F-2343-96F1-F8AD82C6406B}"/>
              </a:ext>
            </a:extLst>
          </p:cNvPr>
          <p:cNvGrpSpPr/>
          <p:nvPr/>
        </p:nvGrpSpPr>
        <p:grpSpPr>
          <a:xfrm>
            <a:off x="0" y="6325986"/>
            <a:ext cx="12192000" cy="532013"/>
            <a:chOff x="0" y="6325986"/>
            <a:chExt cx="12192000" cy="532013"/>
          </a:xfrm>
        </p:grpSpPr>
        <p:pic>
          <p:nvPicPr>
            <p:cNvPr id="10" name="Picture 9">
              <a:extLst>
                <a:ext uri="{FF2B5EF4-FFF2-40B4-BE49-F238E27FC236}">
                  <a16:creationId xmlns:a16="http://schemas.microsoft.com/office/drawing/2014/main" id="{95D113AA-D219-8047-939C-E6F05C2DDCAB}"/>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11" name="Picture 10">
              <a:extLst>
                <a:ext uri="{FF2B5EF4-FFF2-40B4-BE49-F238E27FC236}">
                  <a16:creationId xmlns:a16="http://schemas.microsoft.com/office/drawing/2014/main" id="{8DF6FFDE-AA08-D043-88DE-CB700EFFF9CD}"/>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12" name="Picture 11">
            <a:extLst>
              <a:ext uri="{FF2B5EF4-FFF2-40B4-BE49-F238E27FC236}">
                <a16:creationId xmlns:a16="http://schemas.microsoft.com/office/drawing/2014/main" id="{DFED2CA2-6BEB-E94B-B13C-DBD6C2D361C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graphicFrame>
        <p:nvGraphicFramePr>
          <p:cNvPr id="2" name="Diagram 1">
            <a:extLst>
              <a:ext uri="{FF2B5EF4-FFF2-40B4-BE49-F238E27FC236}">
                <a16:creationId xmlns:a16="http://schemas.microsoft.com/office/drawing/2014/main" id="{D0DA3B8B-6E58-9D45-A623-22E36AA6B58C}"/>
              </a:ext>
            </a:extLst>
          </p:cNvPr>
          <p:cNvGraphicFramePr/>
          <p:nvPr>
            <p:extLst>
              <p:ext uri="{D42A27DB-BD31-4B8C-83A1-F6EECF244321}">
                <p14:modId xmlns:p14="http://schemas.microsoft.com/office/powerpoint/2010/main" val="1614238872"/>
              </p:ext>
            </p:extLst>
          </p:nvPr>
        </p:nvGraphicFramePr>
        <p:xfrm>
          <a:off x="527532" y="492259"/>
          <a:ext cx="11253695" cy="60915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57295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335743-1081-FD41-B2A7-72BA2E50368F}"/>
              </a:ext>
            </a:extLst>
          </p:cNvPr>
          <p:cNvSpPr txBox="1"/>
          <p:nvPr/>
        </p:nvSpPr>
        <p:spPr>
          <a:xfrm>
            <a:off x="147145" y="93497"/>
            <a:ext cx="11004330" cy="584775"/>
          </a:xfrm>
          <a:prstGeom prst="rect">
            <a:avLst/>
          </a:prstGeom>
          <a:noFill/>
        </p:spPr>
        <p:txBody>
          <a:bodyPr wrap="square" rtlCol="0">
            <a:spAutoFit/>
          </a:bodyPr>
          <a:lstStyle/>
          <a:p>
            <a:r>
              <a:rPr lang="en-US" sz="32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WHAT DOES THE STANDARD LOOK LIKE?</a:t>
            </a:r>
          </a:p>
        </p:txBody>
      </p:sp>
      <p:grpSp>
        <p:nvGrpSpPr>
          <p:cNvPr id="5" name="Group 4">
            <a:extLst>
              <a:ext uri="{FF2B5EF4-FFF2-40B4-BE49-F238E27FC236}">
                <a16:creationId xmlns:a16="http://schemas.microsoft.com/office/drawing/2014/main" id="{30CD3B77-2E35-1A43-B393-12187A25A982}"/>
              </a:ext>
            </a:extLst>
          </p:cNvPr>
          <p:cNvGrpSpPr/>
          <p:nvPr/>
        </p:nvGrpSpPr>
        <p:grpSpPr>
          <a:xfrm>
            <a:off x="0" y="6325986"/>
            <a:ext cx="12192000" cy="532013"/>
            <a:chOff x="0" y="6325986"/>
            <a:chExt cx="12192000" cy="532013"/>
          </a:xfrm>
        </p:grpSpPr>
        <p:pic>
          <p:nvPicPr>
            <p:cNvPr id="8" name="Picture 7">
              <a:extLst>
                <a:ext uri="{FF2B5EF4-FFF2-40B4-BE49-F238E27FC236}">
                  <a16:creationId xmlns:a16="http://schemas.microsoft.com/office/drawing/2014/main" id="{8CAE726F-9620-8A45-9FA7-B9DF6920016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9" name="Picture 8">
              <a:extLst>
                <a:ext uri="{FF2B5EF4-FFF2-40B4-BE49-F238E27FC236}">
                  <a16:creationId xmlns:a16="http://schemas.microsoft.com/office/drawing/2014/main" id="{903E9BE6-780B-2145-925C-3151A0B3589D}"/>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10" name="Picture 9">
            <a:extLst>
              <a:ext uri="{FF2B5EF4-FFF2-40B4-BE49-F238E27FC236}">
                <a16:creationId xmlns:a16="http://schemas.microsoft.com/office/drawing/2014/main" id="{A73D9837-FD9E-C34D-8928-8BFAD695402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pic>
        <p:nvPicPr>
          <p:cNvPr id="3" name="Picture 2">
            <a:extLst>
              <a:ext uri="{FF2B5EF4-FFF2-40B4-BE49-F238E27FC236}">
                <a16:creationId xmlns:a16="http://schemas.microsoft.com/office/drawing/2014/main" id="{4AD8BAEB-EA76-DD4C-9BE9-47DE69AE7A61}"/>
              </a:ext>
            </a:extLst>
          </p:cNvPr>
          <p:cNvPicPr>
            <a:picLocks noChangeAspect="1"/>
          </p:cNvPicPr>
          <p:nvPr/>
        </p:nvPicPr>
        <p:blipFill>
          <a:blip r:embed="rId7"/>
          <a:stretch>
            <a:fillRect/>
          </a:stretch>
        </p:blipFill>
        <p:spPr>
          <a:xfrm>
            <a:off x="2143177" y="1172374"/>
            <a:ext cx="3664323" cy="4867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30BF997-13A9-3F4A-ACC1-BDF512CCC68D}"/>
              </a:ext>
            </a:extLst>
          </p:cNvPr>
          <p:cNvPicPr>
            <a:picLocks noChangeAspect="1"/>
          </p:cNvPicPr>
          <p:nvPr/>
        </p:nvPicPr>
        <p:blipFill>
          <a:blip r:embed="rId8"/>
          <a:stretch>
            <a:fillRect/>
          </a:stretch>
        </p:blipFill>
        <p:spPr>
          <a:xfrm>
            <a:off x="6095999" y="1172375"/>
            <a:ext cx="3672941" cy="4867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9657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5429" y="134757"/>
            <a:ext cx="8466524" cy="584775"/>
          </a:xfrm>
          <a:prstGeom prst="rect">
            <a:avLst/>
          </a:prstGeom>
          <a:noFill/>
        </p:spPr>
        <p:txBody>
          <a:bodyPr wrap="square" rtlCol="0">
            <a:spAutoFit/>
          </a:bodyPr>
          <a:lstStyle>
            <a:defPPr>
              <a:defRPr lang="en-US"/>
            </a:defPPr>
            <a:lvl1pPr>
              <a:defRPr sz="4000">
                <a:solidFill>
                  <a:schemeClr val="bg1"/>
                </a:solidFill>
                <a:latin typeface="Arial" panose="020B0604020202020204" pitchFamily="34" charset="0"/>
                <a:cs typeface="Arial" panose="020B0604020202020204" pitchFamily="34" charset="0"/>
              </a:defRPr>
            </a:lvl1pPr>
          </a:lstStyle>
          <a:p>
            <a:r>
              <a:rPr lang="en-US" sz="32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SCOPE</a:t>
            </a:r>
          </a:p>
        </p:txBody>
      </p:sp>
      <p:sp>
        <p:nvSpPr>
          <p:cNvPr id="4" name="TextBox 3"/>
          <p:cNvSpPr txBox="1"/>
          <p:nvPr/>
        </p:nvSpPr>
        <p:spPr>
          <a:xfrm>
            <a:off x="271464" y="1657350"/>
            <a:ext cx="12192000" cy="259378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7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Denatured fuel for cooking and/or appliance fuel</a:t>
            </a:r>
          </a:p>
          <a:p>
            <a:pPr marL="342900" indent="-342900">
              <a:lnSpc>
                <a:spcPct val="150000"/>
              </a:lnSpc>
              <a:buFont typeface="Arial" panose="020B0604020202020204" pitchFamily="34" charset="0"/>
              <a:buChar char="•"/>
            </a:pPr>
            <a:r>
              <a:rPr lang="en-US" sz="27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Not to preclude observance of other regulations (federal, state, local)</a:t>
            </a:r>
          </a:p>
          <a:p>
            <a:pPr>
              <a:lnSpc>
                <a:spcPct val="150000"/>
              </a:lnSpc>
            </a:pPr>
            <a:r>
              <a:rPr lang="en-US" sz="27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	** Not addressing regulatory compliance</a:t>
            </a:r>
          </a:p>
          <a:p>
            <a:pPr marL="342900" indent="-342900">
              <a:lnSpc>
                <a:spcPct val="150000"/>
              </a:lnSpc>
              <a:buFont typeface="Arial" panose="020B0604020202020204" pitchFamily="34" charset="0"/>
              <a:buChar char="•"/>
            </a:pPr>
            <a:r>
              <a:rPr lang="en-US" sz="27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 Does not purport to address all safety concerns, if any, associated with use </a:t>
            </a:r>
          </a:p>
        </p:txBody>
      </p:sp>
      <p:grpSp>
        <p:nvGrpSpPr>
          <p:cNvPr id="5" name="Group 4">
            <a:extLst>
              <a:ext uri="{FF2B5EF4-FFF2-40B4-BE49-F238E27FC236}">
                <a16:creationId xmlns:a16="http://schemas.microsoft.com/office/drawing/2014/main" id="{C5EBD931-97BB-A94B-994B-B1BD9E61D779}"/>
              </a:ext>
            </a:extLst>
          </p:cNvPr>
          <p:cNvGrpSpPr/>
          <p:nvPr/>
        </p:nvGrpSpPr>
        <p:grpSpPr>
          <a:xfrm>
            <a:off x="0" y="6325986"/>
            <a:ext cx="12192000" cy="532013"/>
            <a:chOff x="0" y="6325986"/>
            <a:chExt cx="12192000" cy="532013"/>
          </a:xfrm>
        </p:grpSpPr>
        <p:pic>
          <p:nvPicPr>
            <p:cNvPr id="6" name="Picture 5">
              <a:extLst>
                <a:ext uri="{FF2B5EF4-FFF2-40B4-BE49-F238E27FC236}">
                  <a16:creationId xmlns:a16="http://schemas.microsoft.com/office/drawing/2014/main" id="{DE00528A-9B2D-3F47-BAF7-9A8FB683B6E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7" name="Picture 6">
              <a:extLst>
                <a:ext uri="{FF2B5EF4-FFF2-40B4-BE49-F238E27FC236}">
                  <a16:creationId xmlns:a16="http://schemas.microsoft.com/office/drawing/2014/main" id="{3584F210-1CAA-1C44-8531-ADBBD3E197FF}"/>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8" name="Picture 7">
            <a:extLst>
              <a:ext uri="{FF2B5EF4-FFF2-40B4-BE49-F238E27FC236}">
                <a16:creationId xmlns:a16="http://schemas.microsoft.com/office/drawing/2014/main" id="{22337631-C3DA-2744-A1C0-CDB9318F888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spTree>
    <p:extLst>
      <p:ext uri="{BB962C8B-B14F-4D97-AF65-F5344CB8AC3E}">
        <p14:creationId xmlns:p14="http://schemas.microsoft.com/office/powerpoint/2010/main" val="4017257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5429" y="134757"/>
            <a:ext cx="8466524" cy="584775"/>
          </a:xfrm>
          <a:prstGeom prst="rect">
            <a:avLst/>
          </a:prstGeom>
          <a:noFill/>
        </p:spPr>
        <p:txBody>
          <a:bodyPr wrap="square" rtlCol="0">
            <a:spAutoFit/>
          </a:bodyPr>
          <a:lstStyle>
            <a:defPPr>
              <a:defRPr lang="en-US"/>
            </a:defPPr>
            <a:lvl1pPr>
              <a:defRPr sz="3200">
                <a:solidFill>
                  <a:srgbClr val="003E47"/>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SAFETY OBJECTIVES</a:t>
            </a:r>
          </a:p>
        </p:txBody>
      </p:sp>
      <p:sp>
        <p:nvSpPr>
          <p:cNvPr id="4" name="TextBox 3"/>
          <p:cNvSpPr txBox="1"/>
          <p:nvPr/>
        </p:nvSpPr>
        <p:spPr>
          <a:xfrm>
            <a:off x="383235" y="3889534"/>
            <a:ext cx="5472112" cy="170040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Denatonium benzoate (bittering agent) required in addition to any other denaturants</a:t>
            </a:r>
          </a:p>
          <a:p>
            <a:pPr marL="285750" indent="-285750">
              <a:lnSpc>
                <a:spcPct val="150000"/>
              </a:lnSpc>
              <a:buFont typeface="Arial" panose="020B0604020202020204" pitchFamily="34" charset="0"/>
              <a:buChar char="•"/>
            </a:pPr>
            <a:r>
              <a:rPr lang="en-US"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Amounts must meet min/max levels in spec table</a:t>
            </a:r>
          </a:p>
          <a:p>
            <a:pPr>
              <a:lnSpc>
                <a:spcPct val="150000"/>
              </a:lnSpc>
            </a:pPr>
            <a:r>
              <a:rPr lang="en-US"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     **  Deterrent to consumption of fuel. </a:t>
            </a:r>
          </a:p>
        </p:txBody>
      </p:sp>
      <p:grpSp>
        <p:nvGrpSpPr>
          <p:cNvPr id="5" name="Group 4">
            <a:extLst>
              <a:ext uri="{FF2B5EF4-FFF2-40B4-BE49-F238E27FC236}">
                <a16:creationId xmlns:a16="http://schemas.microsoft.com/office/drawing/2014/main" id="{C5EBD931-97BB-A94B-994B-B1BD9E61D779}"/>
              </a:ext>
            </a:extLst>
          </p:cNvPr>
          <p:cNvGrpSpPr/>
          <p:nvPr/>
        </p:nvGrpSpPr>
        <p:grpSpPr>
          <a:xfrm>
            <a:off x="0" y="6325986"/>
            <a:ext cx="12192000" cy="532013"/>
            <a:chOff x="0" y="6325986"/>
            <a:chExt cx="12192000" cy="532013"/>
          </a:xfrm>
        </p:grpSpPr>
        <p:pic>
          <p:nvPicPr>
            <p:cNvPr id="6" name="Picture 5">
              <a:extLst>
                <a:ext uri="{FF2B5EF4-FFF2-40B4-BE49-F238E27FC236}">
                  <a16:creationId xmlns:a16="http://schemas.microsoft.com/office/drawing/2014/main" id="{DE00528A-9B2D-3F47-BAF7-9A8FB683B6E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7" name="Picture 6">
              <a:extLst>
                <a:ext uri="{FF2B5EF4-FFF2-40B4-BE49-F238E27FC236}">
                  <a16:creationId xmlns:a16="http://schemas.microsoft.com/office/drawing/2014/main" id="{3584F210-1CAA-1C44-8531-ADBBD3E197FF}"/>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8" name="Picture 7">
            <a:extLst>
              <a:ext uri="{FF2B5EF4-FFF2-40B4-BE49-F238E27FC236}">
                <a16:creationId xmlns:a16="http://schemas.microsoft.com/office/drawing/2014/main" id="{22337631-C3DA-2744-A1C0-CDB9318F888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pic>
        <p:nvPicPr>
          <p:cNvPr id="13" name="Picture 12">
            <a:extLst>
              <a:ext uri="{FF2B5EF4-FFF2-40B4-BE49-F238E27FC236}">
                <a16:creationId xmlns:a16="http://schemas.microsoft.com/office/drawing/2014/main" id="{8DE137E5-30E0-384B-89CE-B792A7AB45E8}"/>
              </a:ext>
            </a:extLst>
          </p:cNvPr>
          <p:cNvPicPr>
            <a:picLocks noChangeAspect="1"/>
          </p:cNvPicPr>
          <p:nvPr/>
        </p:nvPicPr>
        <p:blipFill>
          <a:blip r:embed="rId7"/>
          <a:stretch>
            <a:fillRect/>
          </a:stretch>
        </p:blipFill>
        <p:spPr>
          <a:xfrm>
            <a:off x="1569891" y="1133754"/>
            <a:ext cx="3098800" cy="2362200"/>
          </a:xfrm>
          <a:prstGeom prst="rect">
            <a:avLst/>
          </a:prstGeom>
        </p:spPr>
      </p:pic>
      <p:pic>
        <p:nvPicPr>
          <p:cNvPr id="14" name="Picture 13">
            <a:extLst>
              <a:ext uri="{FF2B5EF4-FFF2-40B4-BE49-F238E27FC236}">
                <a16:creationId xmlns:a16="http://schemas.microsoft.com/office/drawing/2014/main" id="{A7F47AE3-FE37-6743-87A1-FFE5709EB18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586560" y="1133755"/>
            <a:ext cx="5946593" cy="2266746"/>
          </a:xfrm>
          <a:prstGeom prst="rect">
            <a:avLst/>
          </a:prstGeom>
        </p:spPr>
      </p:pic>
      <p:sp>
        <p:nvSpPr>
          <p:cNvPr id="15" name="TextBox 14">
            <a:extLst>
              <a:ext uri="{FF2B5EF4-FFF2-40B4-BE49-F238E27FC236}">
                <a16:creationId xmlns:a16="http://schemas.microsoft.com/office/drawing/2014/main" id="{6201F60D-33D0-6146-BA1A-D1A84B0D25CB}"/>
              </a:ext>
            </a:extLst>
          </p:cNvPr>
          <p:cNvSpPr txBox="1"/>
          <p:nvPr/>
        </p:nvSpPr>
        <p:spPr>
          <a:xfrm>
            <a:off x="6442600" y="3889534"/>
            <a:ext cx="5592517" cy="1284904"/>
          </a:xfrm>
          <a:prstGeom prst="rect">
            <a:avLst/>
          </a:prstGeom>
          <a:noFill/>
        </p:spPr>
        <p:txBody>
          <a:bodyPr wrap="square" rtlCol="0">
            <a:spAutoFit/>
          </a:bodyPr>
          <a:lstStyle>
            <a:defPPr>
              <a:defRPr lang="en-US"/>
            </a:defPPr>
            <a:lvl1pPr marL="285750" indent="-285750">
              <a:lnSpc>
                <a:spcPct val="150000"/>
              </a:lnSpc>
              <a:buFont typeface="Arial" panose="020B0604020202020204" pitchFamily="34" charset="0"/>
              <a:buChar char="•"/>
              <a:defRPr sz="1600">
                <a:solidFill>
                  <a:srgbClr val="003E47"/>
                </a:solidFill>
                <a:latin typeface="Helvetica Neue Light" panose="02000403000000020004" pitchFamily="2" charset="0"/>
                <a:ea typeface="Helvetica Neue Light" panose="02000403000000020004" pitchFamily="2" charset="0"/>
                <a:cs typeface="Arial" panose="020B0604020202020204" pitchFamily="34" charset="0"/>
              </a:defRPr>
            </a:lvl1pPr>
          </a:lstStyle>
          <a:p>
            <a:r>
              <a:rPr lang="en-US" sz="1800" dirty="0"/>
              <a:t>Colored dye also required. </a:t>
            </a:r>
          </a:p>
          <a:p>
            <a:r>
              <a:rPr lang="en-US" sz="1800" dirty="0"/>
              <a:t>Must meet min/max levels in spec table </a:t>
            </a:r>
          </a:p>
          <a:p>
            <a:pPr marL="0" indent="0">
              <a:buNone/>
            </a:pPr>
            <a:r>
              <a:rPr lang="en-US" sz="1800" dirty="0"/>
              <a:t>    **  Visual indicates that the product is not potable</a:t>
            </a:r>
          </a:p>
        </p:txBody>
      </p:sp>
    </p:spTree>
    <p:extLst>
      <p:ext uri="{BB962C8B-B14F-4D97-AF65-F5344CB8AC3E}">
        <p14:creationId xmlns:p14="http://schemas.microsoft.com/office/powerpoint/2010/main" val="3693716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998" y="93874"/>
            <a:ext cx="7424057" cy="707886"/>
          </a:xfrm>
          <a:prstGeom prst="rect">
            <a:avLst/>
          </a:prstGeom>
          <a:noFill/>
        </p:spPr>
        <p:txBody>
          <a:bodyPr wrap="square" rtlCol="0">
            <a:spAutoFit/>
          </a:bodyPr>
          <a:lstStyle>
            <a:defPPr>
              <a:defRPr lang="en-US"/>
            </a:defPPr>
            <a:lvl1pPr>
              <a:defRPr sz="3200">
                <a:solidFill>
                  <a:srgbClr val="003E47"/>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WORKMANSHIP</a:t>
            </a:r>
          </a:p>
        </p:txBody>
      </p:sp>
      <p:sp>
        <p:nvSpPr>
          <p:cNvPr id="3" name="TextBox 2"/>
          <p:cNvSpPr txBox="1"/>
          <p:nvPr/>
        </p:nvSpPr>
        <p:spPr>
          <a:xfrm>
            <a:off x="380998" y="2260022"/>
            <a:ext cx="509451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Specifications on additives and colorant in including minimum and maximum levels for ethanol composition.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4957" r="2619"/>
          <a:stretch/>
        </p:blipFill>
        <p:spPr>
          <a:xfrm>
            <a:off x="5401941" y="1222518"/>
            <a:ext cx="6531429" cy="4410921"/>
          </a:xfrm>
          <a:prstGeom prst="rect">
            <a:avLst/>
          </a:prstGeom>
        </p:spPr>
      </p:pic>
      <p:grpSp>
        <p:nvGrpSpPr>
          <p:cNvPr id="5" name="Group 4">
            <a:extLst>
              <a:ext uri="{FF2B5EF4-FFF2-40B4-BE49-F238E27FC236}">
                <a16:creationId xmlns:a16="http://schemas.microsoft.com/office/drawing/2014/main" id="{923ACF5F-A9D2-2744-B9C6-F738F7995983}"/>
              </a:ext>
            </a:extLst>
          </p:cNvPr>
          <p:cNvGrpSpPr/>
          <p:nvPr/>
        </p:nvGrpSpPr>
        <p:grpSpPr>
          <a:xfrm>
            <a:off x="0" y="6325986"/>
            <a:ext cx="12192000" cy="532013"/>
            <a:chOff x="0" y="6325986"/>
            <a:chExt cx="12192000" cy="532013"/>
          </a:xfrm>
        </p:grpSpPr>
        <p:pic>
          <p:nvPicPr>
            <p:cNvPr id="6" name="Picture 5">
              <a:extLst>
                <a:ext uri="{FF2B5EF4-FFF2-40B4-BE49-F238E27FC236}">
                  <a16:creationId xmlns:a16="http://schemas.microsoft.com/office/drawing/2014/main" id="{A0C517B0-4B74-CF4C-BB63-356FB2E2C9F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7" name="Picture 6">
              <a:extLst>
                <a:ext uri="{FF2B5EF4-FFF2-40B4-BE49-F238E27FC236}">
                  <a16:creationId xmlns:a16="http://schemas.microsoft.com/office/drawing/2014/main" id="{B48D650C-6F07-914D-B2A7-1609EEFDDFF9}"/>
                </a:ext>
              </a:extLst>
            </p:cNvPr>
            <p:cNvPicPr>
              <a:picLocks noChangeAspect="1"/>
            </p:cNvPicPr>
            <p:nvPr/>
          </p:nvPicPr>
          <p:blipFill rotWithShape="1">
            <a:blip r:embed="rId5"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8" name="Picture 7">
            <a:extLst>
              <a:ext uri="{FF2B5EF4-FFF2-40B4-BE49-F238E27FC236}">
                <a16:creationId xmlns:a16="http://schemas.microsoft.com/office/drawing/2014/main" id="{6892B190-3334-EE41-A94C-A75C33EC702E}"/>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spTree>
    <p:extLst>
      <p:ext uri="{BB962C8B-B14F-4D97-AF65-F5344CB8AC3E}">
        <p14:creationId xmlns:p14="http://schemas.microsoft.com/office/powerpoint/2010/main" val="2897857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585" y="165732"/>
            <a:ext cx="11636829" cy="584775"/>
          </a:xfrm>
          <a:prstGeom prst="rect">
            <a:avLst/>
          </a:prstGeom>
          <a:noFill/>
        </p:spPr>
        <p:txBody>
          <a:bodyPr wrap="square" rtlCol="0">
            <a:spAutoFit/>
          </a:bodyPr>
          <a:lstStyle>
            <a:defPPr>
              <a:defRPr lang="en-US"/>
            </a:defPPr>
            <a:lvl1pPr>
              <a:defRPr sz="3200">
                <a:solidFill>
                  <a:srgbClr val="003E47"/>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SAMPLING, TESTING &amp; BEYOND</a:t>
            </a:r>
          </a:p>
        </p:txBody>
      </p:sp>
      <p:sp>
        <p:nvSpPr>
          <p:cNvPr id="3" name="TextBox 2"/>
          <p:cNvSpPr txBox="1"/>
          <p:nvPr/>
        </p:nvSpPr>
        <p:spPr>
          <a:xfrm>
            <a:off x="332693" y="1429518"/>
            <a:ext cx="4353607" cy="1477328"/>
          </a:xfrm>
          <a:prstGeom prst="rect">
            <a:avLst/>
          </a:prstGeom>
          <a:noFill/>
        </p:spPr>
        <p:txBody>
          <a:bodyPr wrap="square" rtlCol="0">
            <a:spAutoFit/>
          </a:bodyPr>
          <a:lstStyle/>
          <a:p>
            <a:r>
              <a:rPr lang="en-US"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Specified within the standard</a:t>
            </a:r>
          </a:p>
          <a:p>
            <a:pPr marL="285750" indent="-285750">
              <a:buFont typeface="Arial" panose="020B0604020202020204" pitchFamily="34" charset="0"/>
              <a:buChar char="•"/>
            </a:pPr>
            <a:r>
              <a:rPr lang="en-US" dirty="0">
                <a:solidFill>
                  <a:srgbClr val="003E47"/>
                </a:solidFill>
                <a:latin typeface="Helvetica Neue Thin" panose="020B0403020202020204" pitchFamily="34" charset="0"/>
                <a:ea typeface="Helvetica Neue Thin" panose="020B0403020202020204" pitchFamily="34" charset="0"/>
                <a:cs typeface="Arial" panose="020B0604020202020204" pitchFamily="34" charset="0"/>
              </a:rPr>
              <a:t>User strongly advised to review all intended test methods prior to sampling. </a:t>
            </a:r>
          </a:p>
          <a:p>
            <a:pPr marL="285750" indent="-285750">
              <a:buFont typeface="Arial" panose="020B0604020202020204" pitchFamily="34" charset="0"/>
              <a:buChar char="•"/>
            </a:pPr>
            <a:r>
              <a:rPr lang="en-US" dirty="0">
                <a:solidFill>
                  <a:srgbClr val="003E47"/>
                </a:solidFill>
                <a:latin typeface="Helvetica Neue Thin" panose="020B0403020202020204" pitchFamily="34" charset="0"/>
                <a:ea typeface="Helvetica Neue Thin" panose="020B0403020202020204" pitchFamily="34" charset="0"/>
                <a:cs typeface="Arial" panose="020B0604020202020204" pitchFamily="34" charset="0"/>
              </a:rPr>
              <a:t>Sample size = minimum of  1 liter recommended</a:t>
            </a:r>
          </a:p>
        </p:txBody>
      </p:sp>
      <p:grpSp>
        <p:nvGrpSpPr>
          <p:cNvPr id="6" name="Group 5">
            <a:extLst>
              <a:ext uri="{FF2B5EF4-FFF2-40B4-BE49-F238E27FC236}">
                <a16:creationId xmlns:a16="http://schemas.microsoft.com/office/drawing/2014/main" id="{0459BC10-3028-A240-9DEE-D158D6BEF98C}"/>
              </a:ext>
            </a:extLst>
          </p:cNvPr>
          <p:cNvGrpSpPr/>
          <p:nvPr/>
        </p:nvGrpSpPr>
        <p:grpSpPr>
          <a:xfrm>
            <a:off x="0" y="6325986"/>
            <a:ext cx="12192000" cy="532013"/>
            <a:chOff x="0" y="6325986"/>
            <a:chExt cx="12192000" cy="532013"/>
          </a:xfrm>
        </p:grpSpPr>
        <p:pic>
          <p:nvPicPr>
            <p:cNvPr id="7" name="Picture 6">
              <a:extLst>
                <a:ext uri="{FF2B5EF4-FFF2-40B4-BE49-F238E27FC236}">
                  <a16:creationId xmlns:a16="http://schemas.microsoft.com/office/drawing/2014/main" id="{EF9E4284-8BE7-9D47-9557-D97EC7DFB42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8" name="Picture 7">
              <a:extLst>
                <a:ext uri="{FF2B5EF4-FFF2-40B4-BE49-F238E27FC236}">
                  <a16:creationId xmlns:a16="http://schemas.microsoft.com/office/drawing/2014/main" id="{F48A71CF-F9D2-C648-9250-66922CAE0EA1}"/>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9" name="Picture 8">
            <a:extLst>
              <a:ext uri="{FF2B5EF4-FFF2-40B4-BE49-F238E27FC236}">
                <a16:creationId xmlns:a16="http://schemas.microsoft.com/office/drawing/2014/main" id="{D09CF030-6B84-3841-89A0-583783D0ACD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pic>
        <p:nvPicPr>
          <p:cNvPr id="5" name="Picture 4">
            <a:extLst>
              <a:ext uri="{FF2B5EF4-FFF2-40B4-BE49-F238E27FC236}">
                <a16:creationId xmlns:a16="http://schemas.microsoft.com/office/drawing/2014/main" id="{65D84BAE-372C-674F-8E2A-2A4BBC457D0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94651" y="1246436"/>
            <a:ext cx="2463322" cy="4399554"/>
          </a:xfrm>
          <a:prstGeom prst="rect">
            <a:avLst/>
          </a:prstGeom>
        </p:spPr>
      </p:pic>
      <p:sp>
        <p:nvSpPr>
          <p:cNvPr id="10" name="TextBox 9">
            <a:extLst>
              <a:ext uri="{FF2B5EF4-FFF2-40B4-BE49-F238E27FC236}">
                <a16:creationId xmlns:a16="http://schemas.microsoft.com/office/drawing/2014/main" id="{8F93C383-F2F4-834A-B9FC-B5C4DDAE25FF}"/>
              </a:ext>
            </a:extLst>
          </p:cNvPr>
          <p:cNvSpPr txBox="1"/>
          <p:nvPr/>
        </p:nvSpPr>
        <p:spPr>
          <a:xfrm>
            <a:off x="470806" y="3139088"/>
            <a:ext cx="4353607" cy="2308324"/>
          </a:xfrm>
          <a:prstGeom prst="rect">
            <a:avLst/>
          </a:prstGeom>
          <a:noFill/>
        </p:spPr>
        <p:txBody>
          <a:bodyPr wrap="square" rtlCol="0">
            <a:spAutoFit/>
          </a:bodyPr>
          <a:lstStyle/>
          <a:p>
            <a:r>
              <a:rPr lang="en-US"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Enforcing the standard</a:t>
            </a:r>
          </a:p>
          <a:p>
            <a:pPr marL="285750" indent="-285750">
              <a:buFont typeface="Arial" panose="020B0604020202020204" pitchFamily="34" charset="0"/>
              <a:buChar char="•"/>
            </a:pPr>
            <a:r>
              <a:rPr lang="en-US" dirty="0">
                <a:solidFill>
                  <a:srgbClr val="003E47"/>
                </a:solidFill>
                <a:latin typeface="Helvetica Neue Thin" panose="020B0403020202020204" pitchFamily="34" charset="0"/>
                <a:ea typeface="Helvetica Neue Thin" panose="020B0403020202020204" pitchFamily="34" charset="0"/>
                <a:cs typeface="Arial" panose="020B0604020202020204" pitchFamily="34" charset="0"/>
              </a:rPr>
              <a:t>Regulators should determine a plan for enforcing any quality standards, including protocols for testing </a:t>
            </a:r>
          </a:p>
          <a:p>
            <a:endParaRPr lang="en-US" dirty="0">
              <a:solidFill>
                <a:srgbClr val="003E47"/>
              </a:solidFill>
              <a:latin typeface="Helvetica Neue Thin" panose="020B0403020202020204" pitchFamily="34" charset="0"/>
              <a:ea typeface="Helvetica Neue Thin" panose="020B0403020202020204" pitchFamily="34" charset="0"/>
              <a:cs typeface="Arial" panose="020B0604020202020204" pitchFamily="34" charset="0"/>
            </a:endParaRPr>
          </a:p>
          <a:p>
            <a:r>
              <a:rPr lang="en-US"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Communicating with the consumer</a:t>
            </a:r>
          </a:p>
          <a:p>
            <a:pPr marL="285750" indent="-285750">
              <a:buFont typeface="Arial" panose="020B0604020202020204" pitchFamily="34" charset="0"/>
              <a:buChar char="•"/>
            </a:pPr>
            <a:r>
              <a:rPr lang="en-US" dirty="0">
                <a:solidFill>
                  <a:srgbClr val="003E47"/>
                </a:solidFill>
                <a:latin typeface="Helvetica Neue Thin" panose="020B0403020202020204" pitchFamily="34" charset="0"/>
                <a:ea typeface="Helvetica Neue Thin" panose="020B0403020202020204" pitchFamily="34" charset="0"/>
                <a:cs typeface="Arial" panose="020B0604020202020204" pitchFamily="34" charset="0"/>
              </a:rPr>
              <a:t> Stakeholders can determine </a:t>
            </a:r>
            <a:r>
              <a:rPr lang="en-US" dirty="0" err="1">
                <a:solidFill>
                  <a:srgbClr val="003E47"/>
                </a:solidFill>
                <a:latin typeface="Helvetica Neue Thin" panose="020B0403020202020204" pitchFamily="34" charset="0"/>
                <a:ea typeface="Helvetica Neue Thin" panose="020B0403020202020204" pitchFamily="34" charset="0"/>
                <a:cs typeface="Arial" panose="020B0604020202020204" pitchFamily="34" charset="0"/>
              </a:rPr>
              <a:t>ossible</a:t>
            </a:r>
            <a:r>
              <a:rPr lang="en-US" dirty="0">
                <a:solidFill>
                  <a:srgbClr val="003E47"/>
                </a:solidFill>
                <a:latin typeface="Helvetica Neue Thin" panose="020B0403020202020204" pitchFamily="34" charset="0"/>
                <a:ea typeface="Helvetica Neue Thin" panose="020B0403020202020204" pitchFamily="34" charset="0"/>
                <a:cs typeface="Arial" panose="020B0604020202020204" pitchFamily="34" charset="0"/>
              </a:rPr>
              <a:t> label identification for consumers</a:t>
            </a:r>
          </a:p>
        </p:txBody>
      </p:sp>
      <p:pic>
        <p:nvPicPr>
          <p:cNvPr id="11" name="Picture 10">
            <a:extLst>
              <a:ext uri="{FF2B5EF4-FFF2-40B4-BE49-F238E27FC236}">
                <a16:creationId xmlns:a16="http://schemas.microsoft.com/office/drawing/2014/main" id="{2DF0B831-1543-3C4D-8052-2D2B46BF5674}"/>
              </a:ext>
            </a:extLst>
          </p:cNvPr>
          <p:cNvPicPr>
            <a:picLocks noChangeAspect="1"/>
          </p:cNvPicPr>
          <p:nvPr/>
        </p:nvPicPr>
        <p:blipFill>
          <a:blip r:embed="rId8"/>
          <a:stretch>
            <a:fillRect/>
          </a:stretch>
        </p:blipFill>
        <p:spPr>
          <a:xfrm>
            <a:off x="9227686" y="1246436"/>
            <a:ext cx="2707418" cy="4399554"/>
          </a:xfrm>
          <a:prstGeom prst="rect">
            <a:avLst/>
          </a:prstGeom>
        </p:spPr>
      </p:pic>
    </p:spTree>
    <p:extLst>
      <p:ext uri="{BB962C8B-B14F-4D97-AF65-F5344CB8AC3E}">
        <p14:creationId xmlns:p14="http://schemas.microsoft.com/office/powerpoint/2010/main" val="56525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585" y="148454"/>
            <a:ext cx="11636829" cy="584775"/>
          </a:xfrm>
          <a:prstGeom prst="rect">
            <a:avLst/>
          </a:prstGeom>
          <a:noFill/>
        </p:spPr>
        <p:txBody>
          <a:bodyPr wrap="square" rtlCol="0">
            <a:spAutoFit/>
          </a:bodyPr>
          <a:lstStyle>
            <a:defPPr>
              <a:defRPr lang="en-US"/>
            </a:defPPr>
            <a:lvl1pPr>
              <a:defRPr sz="3200">
                <a:solidFill>
                  <a:srgbClr val="003E47"/>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PRIOR CAPACITY BUILDING ACTIVITIES </a:t>
            </a:r>
          </a:p>
        </p:txBody>
      </p:sp>
      <p:grpSp>
        <p:nvGrpSpPr>
          <p:cNvPr id="6" name="Group 5">
            <a:extLst>
              <a:ext uri="{FF2B5EF4-FFF2-40B4-BE49-F238E27FC236}">
                <a16:creationId xmlns:a16="http://schemas.microsoft.com/office/drawing/2014/main" id="{0459BC10-3028-A240-9DEE-D158D6BEF98C}"/>
              </a:ext>
            </a:extLst>
          </p:cNvPr>
          <p:cNvGrpSpPr/>
          <p:nvPr/>
        </p:nvGrpSpPr>
        <p:grpSpPr>
          <a:xfrm>
            <a:off x="0" y="6325986"/>
            <a:ext cx="12192000" cy="532013"/>
            <a:chOff x="0" y="6325986"/>
            <a:chExt cx="12192000" cy="532013"/>
          </a:xfrm>
        </p:grpSpPr>
        <p:pic>
          <p:nvPicPr>
            <p:cNvPr id="7" name="Picture 6">
              <a:extLst>
                <a:ext uri="{FF2B5EF4-FFF2-40B4-BE49-F238E27FC236}">
                  <a16:creationId xmlns:a16="http://schemas.microsoft.com/office/drawing/2014/main" id="{EF9E4284-8BE7-9D47-9557-D97EC7DFB42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8" name="Picture 7">
              <a:extLst>
                <a:ext uri="{FF2B5EF4-FFF2-40B4-BE49-F238E27FC236}">
                  <a16:creationId xmlns:a16="http://schemas.microsoft.com/office/drawing/2014/main" id="{F48A71CF-F9D2-C648-9250-66922CAE0EA1}"/>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9" name="Picture 8">
            <a:extLst>
              <a:ext uri="{FF2B5EF4-FFF2-40B4-BE49-F238E27FC236}">
                <a16:creationId xmlns:a16="http://schemas.microsoft.com/office/drawing/2014/main" id="{D09CF030-6B84-3841-89A0-583783D0ACD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sp>
        <p:nvSpPr>
          <p:cNvPr id="4" name="TextBox 3">
            <a:extLst>
              <a:ext uri="{FF2B5EF4-FFF2-40B4-BE49-F238E27FC236}">
                <a16:creationId xmlns:a16="http://schemas.microsoft.com/office/drawing/2014/main" id="{ADC4E38F-1A24-9642-9BD8-54235DD32A38}"/>
              </a:ext>
            </a:extLst>
          </p:cNvPr>
          <p:cNvSpPr txBox="1"/>
          <p:nvPr/>
        </p:nvSpPr>
        <p:spPr>
          <a:xfrm>
            <a:off x="2124635" y="3674640"/>
            <a:ext cx="2971800" cy="369332"/>
          </a:xfrm>
          <a:prstGeom prst="rect">
            <a:avLst/>
          </a:prstGeom>
          <a:noFill/>
        </p:spPr>
        <p:txBody>
          <a:bodyPr wrap="square" rtlCol="0">
            <a:spAutoFit/>
          </a:bodyPr>
          <a:lstStyle/>
          <a:p>
            <a:pPr algn="ct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UGANDA 2016</a:t>
            </a:r>
          </a:p>
        </p:txBody>
      </p:sp>
      <p:sp>
        <p:nvSpPr>
          <p:cNvPr id="10" name="TextBox 9">
            <a:extLst>
              <a:ext uri="{FF2B5EF4-FFF2-40B4-BE49-F238E27FC236}">
                <a16:creationId xmlns:a16="http://schemas.microsoft.com/office/drawing/2014/main" id="{72E66E43-F2B6-504D-AEDA-F6406759AD26}"/>
              </a:ext>
            </a:extLst>
          </p:cNvPr>
          <p:cNvSpPr txBox="1"/>
          <p:nvPr/>
        </p:nvSpPr>
        <p:spPr>
          <a:xfrm>
            <a:off x="6808694" y="3674640"/>
            <a:ext cx="3926541" cy="369332"/>
          </a:xfrm>
          <a:prstGeom prst="rect">
            <a:avLst/>
          </a:prstGeom>
          <a:noFill/>
        </p:spPr>
        <p:txBody>
          <a:bodyPr wrap="square" rtlCol="0">
            <a:spAutoFit/>
          </a:bodyPr>
          <a:lstStyle/>
          <a:p>
            <a:pPr algn="ctr"/>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ZAMBIA 2018</a:t>
            </a:r>
          </a:p>
        </p:txBody>
      </p:sp>
      <p:pic>
        <p:nvPicPr>
          <p:cNvPr id="5" name="Picture 4">
            <a:extLst>
              <a:ext uri="{FF2B5EF4-FFF2-40B4-BE49-F238E27FC236}">
                <a16:creationId xmlns:a16="http://schemas.microsoft.com/office/drawing/2014/main" id="{FCF36901-D44B-3A46-8993-7F851868C2F0}"/>
              </a:ext>
            </a:extLst>
          </p:cNvPr>
          <p:cNvPicPr>
            <a:picLocks noChangeAspect="1"/>
          </p:cNvPicPr>
          <p:nvPr/>
        </p:nvPicPr>
        <p:blipFill>
          <a:blip r:embed="rId7"/>
          <a:stretch>
            <a:fillRect/>
          </a:stretch>
        </p:blipFill>
        <p:spPr>
          <a:xfrm>
            <a:off x="6232931" y="1304723"/>
            <a:ext cx="5300909" cy="2213909"/>
          </a:xfrm>
          <a:prstGeom prst="rect">
            <a:avLst/>
          </a:prstGeom>
        </p:spPr>
      </p:pic>
      <p:pic>
        <p:nvPicPr>
          <p:cNvPr id="11" name="Picture 10">
            <a:extLst>
              <a:ext uri="{FF2B5EF4-FFF2-40B4-BE49-F238E27FC236}">
                <a16:creationId xmlns:a16="http://schemas.microsoft.com/office/drawing/2014/main" id="{7E266AAD-C559-BD47-8B54-6F6AE894015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4092" y="1294709"/>
            <a:ext cx="5531908" cy="2223923"/>
          </a:xfrm>
          <a:prstGeom prst="rect">
            <a:avLst/>
          </a:prstGeom>
        </p:spPr>
      </p:pic>
      <p:sp>
        <p:nvSpPr>
          <p:cNvPr id="12" name="TextBox 11">
            <a:extLst>
              <a:ext uri="{FF2B5EF4-FFF2-40B4-BE49-F238E27FC236}">
                <a16:creationId xmlns:a16="http://schemas.microsoft.com/office/drawing/2014/main" id="{00D3B698-F8F3-B048-8DDD-117354500F4E}"/>
              </a:ext>
            </a:extLst>
          </p:cNvPr>
          <p:cNvSpPr txBox="1"/>
          <p:nvPr/>
        </p:nvSpPr>
        <p:spPr>
          <a:xfrm>
            <a:off x="900952" y="4235824"/>
            <a:ext cx="4518213" cy="1754326"/>
          </a:xfrm>
          <a:prstGeom prst="rect">
            <a:avLst/>
          </a:prstGeom>
          <a:noFill/>
        </p:spPr>
        <p:txBody>
          <a:bodyPr wrap="square" rtlCol="0">
            <a:spAutoFit/>
          </a:bodyPr>
          <a:lstStyle/>
          <a:p>
            <a:r>
              <a:rPr lang="en-US" dirty="0">
                <a:latin typeface="Helvetica Neue Thin" panose="020B0403020202020204" pitchFamily="34" charset="0"/>
                <a:ea typeface="Helvetica Neue Thin" panose="020B0403020202020204" pitchFamily="34" charset="0"/>
              </a:rPr>
              <a:t>Workshop focused specifically on the Ethanol as a Cooking &amp; Appliance Fuel Standard </a:t>
            </a:r>
          </a:p>
          <a:p>
            <a:endParaRPr lang="en-US" dirty="0">
              <a:latin typeface="Helvetica Neue Thin" panose="020B0403020202020204" pitchFamily="34" charset="0"/>
              <a:ea typeface="Helvetica Neue Thin" panose="020B0403020202020204" pitchFamily="34" charset="0"/>
            </a:endParaRPr>
          </a:p>
          <a:p>
            <a:r>
              <a:rPr lang="en-US" dirty="0">
                <a:latin typeface="Helvetica Neue Thin" panose="020B0403020202020204" pitchFamily="34" charset="0"/>
                <a:ea typeface="Helvetica Neue Thin" panose="020B0403020202020204" pitchFamily="34" charset="0"/>
              </a:rPr>
              <a:t>- Ugandan National Standard, based on ASTM E3050 was developed and passed within 8 months of the workshop</a:t>
            </a:r>
          </a:p>
        </p:txBody>
      </p:sp>
      <p:sp>
        <p:nvSpPr>
          <p:cNvPr id="13" name="TextBox 12">
            <a:extLst>
              <a:ext uri="{FF2B5EF4-FFF2-40B4-BE49-F238E27FC236}">
                <a16:creationId xmlns:a16="http://schemas.microsoft.com/office/drawing/2014/main" id="{273B179C-827C-8A47-B3BC-8929C3AFCDF0}"/>
              </a:ext>
            </a:extLst>
          </p:cNvPr>
          <p:cNvSpPr txBox="1"/>
          <p:nvPr/>
        </p:nvSpPr>
        <p:spPr>
          <a:xfrm>
            <a:off x="5791945" y="4235824"/>
            <a:ext cx="5921083" cy="646331"/>
          </a:xfrm>
          <a:prstGeom prst="rect">
            <a:avLst/>
          </a:prstGeom>
          <a:noFill/>
        </p:spPr>
        <p:txBody>
          <a:bodyPr wrap="square" rtlCol="0">
            <a:spAutoFit/>
          </a:bodyPr>
          <a:lstStyle/>
          <a:p>
            <a:r>
              <a:rPr lang="en-US" dirty="0">
                <a:latin typeface="Helvetica Neue Thin" panose="020B0403020202020204" pitchFamily="34" charset="0"/>
                <a:ea typeface="Helvetica Neue Thin" panose="020B0403020202020204" pitchFamily="34" charset="0"/>
              </a:rPr>
              <a:t>Workshop focused on ethanol and other liquid cooking fuels </a:t>
            </a:r>
          </a:p>
          <a:p>
            <a:endParaRPr lang="en-US" dirty="0">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718874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585" y="199872"/>
            <a:ext cx="11636829" cy="584775"/>
          </a:xfrm>
          <a:prstGeom prst="rect">
            <a:avLst/>
          </a:prstGeom>
          <a:noFill/>
        </p:spPr>
        <p:txBody>
          <a:bodyPr wrap="square" rtlCol="0">
            <a:spAutoFit/>
          </a:bodyPr>
          <a:lstStyle>
            <a:defPPr>
              <a:defRPr lang="en-US"/>
            </a:defPPr>
            <a:lvl1pPr>
              <a:defRPr sz="3200">
                <a:solidFill>
                  <a:srgbClr val="003E47"/>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PROMOTION OF STANDARDS</a:t>
            </a:r>
          </a:p>
        </p:txBody>
      </p:sp>
      <p:grpSp>
        <p:nvGrpSpPr>
          <p:cNvPr id="6" name="Group 5">
            <a:extLst>
              <a:ext uri="{FF2B5EF4-FFF2-40B4-BE49-F238E27FC236}">
                <a16:creationId xmlns:a16="http://schemas.microsoft.com/office/drawing/2014/main" id="{0459BC10-3028-A240-9DEE-D158D6BEF98C}"/>
              </a:ext>
            </a:extLst>
          </p:cNvPr>
          <p:cNvGrpSpPr/>
          <p:nvPr/>
        </p:nvGrpSpPr>
        <p:grpSpPr>
          <a:xfrm>
            <a:off x="0" y="6325986"/>
            <a:ext cx="12192000" cy="532013"/>
            <a:chOff x="0" y="6325986"/>
            <a:chExt cx="12192000" cy="532013"/>
          </a:xfrm>
        </p:grpSpPr>
        <p:pic>
          <p:nvPicPr>
            <p:cNvPr id="7" name="Picture 6">
              <a:extLst>
                <a:ext uri="{FF2B5EF4-FFF2-40B4-BE49-F238E27FC236}">
                  <a16:creationId xmlns:a16="http://schemas.microsoft.com/office/drawing/2014/main" id="{EF9E4284-8BE7-9D47-9557-D97EC7DFB42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8" name="Picture 7">
              <a:extLst>
                <a:ext uri="{FF2B5EF4-FFF2-40B4-BE49-F238E27FC236}">
                  <a16:creationId xmlns:a16="http://schemas.microsoft.com/office/drawing/2014/main" id="{F48A71CF-F9D2-C648-9250-66922CAE0EA1}"/>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9" name="Picture 8">
            <a:extLst>
              <a:ext uri="{FF2B5EF4-FFF2-40B4-BE49-F238E27FC236}">
                <a16:creationId xmlns:a16="http://schemas.microsoft.com/office/drawing/2014/main" id="{D09CF030-6B84-3841-89A0-583783D0ACD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pic>
        <p:nvPicPr>
          <p:cNvPr id="10" name="Picture 9">
            <a:extLst>
              <a:ext uri="{FF2B5EF4-FFF2-40B4-BE49-F238E27FC236}">
                <a16:creationId xmlns:a16="http://schemas.microsoft.com/office/drawing/2014/main" id="{16697C00-0C1C-E946-9ECB-9BD4C1A83B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98511" y="2088182"/>
            <a:ext cx="3954027" cy="3184251"/>
          </a:xfrm>
          <a:prstGeom prst="rect">
            <a:avLst/>
          </a:prstGeom>
        </p:spPr>
      </p:pic>
      <p:pic>
        <p:nvPicPr>
          <p:cNvPr id="11" name="Picture 10">
            <a:extLst>
              <a:ext uri="{FF2B5EF4-FFF2-40B4-BE49-F238E27FC236}">
                <a16:creationId xmlns:a16="http://schemas.microsoft.com/office/drawing/2014/main" id="{4909223D-C359-8747-B338-ED6F6DCF11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75308" y="2111514"/>
            <a:ext cx="4041384" cy="3203374"/>
          </a:xfrm>
          <a:prstGeom prst="rect">
            <a:avLst/>
          </a:prstGeom>
        </p:spPr>
      </p:pic>
      <p:pic>
        <p:nvPicPr>
          <p:cNvPr id="12" name="Picture 11">
            <a:extLst>
              <a:ext uri="{FF2B5EF4-FFF2-40B4-BE49-F238E27FC236}">
                <a16:creationId xmlns:a16="http://schemas.microsoft.com/office/drawing/2014/main" id="{B2D621F3-453B-164E-A686-A87968462D6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1975147"/>
            <a:ext cx="3907810" cy="3339741"/>
          </a:xfrm>
          <a:prstGeom prst="rect">
            <a:avLst/>
          </a:prstGeom>
        </p:spPr>
      </p:pic>
    </p:spTree>
    <p:extLst>
      <p:ext uri="{BB962C8B-B14F-4D97-AF65-F5344CB8AC3E}">
        <p14:creationId xmlns:p14="http://schemas.microsoft.com/office/powerpoint/2010/main" val="4068568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733" y="105480"/>
            <a:ext cx="7424057" cy="584775"/>
          </a:xfrm>
          <a:prstGeom prst="rect">
            <a:avLst/>
          </a:prstGeom>
          <a:noFill/>
        </p:spPr>
        <p:txBody>
          <a:bodyPr wrap="square" rtlCol="0">
            <a:spAutoFit/>
          </a:bodyPr>
          <a:lstStyle>
            <a:defPPr>
              <a:defRPr lang="en-US"/>
            </a:defPPr>
            <a:lvl1pPr>
              <a:defRPr sz="3200">
                <a:solidFill>
                  <a:srgbClr val="003E47"/>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NEXT STEPS </a:t>
            </a:r>
          </a:p>
        </p:txBody>
      </p:sp>
      <p:sp>
        <p:nvSpPr>
          <p:cNvPr id="3" name="TextBox 2"/>
          <p:cNvSpPr txBox="1"/>
          <p:nvPr/>
        </p:nvSpPr>
        <p:spPr>
          <a:xfrm>
            <a:off x="102066" y="1220917"/>
            <a:ext cx="4841409" cy="4401205"/>
          </a:xfrm>
          <a:prstGeom prst="rect">
            <a:avLst/>
          </a:prstGeom>
          <a:noFill/>
        </p:spPr>
        <p:txBody>
          <a:bodyPr wrap="square" rtlCol="0">
            <a:spAutoFit/>
          </a:bodyPr>
          <a:lstStyle/>
          <a:p>
            <a:endParaRPr lang="en-US" sz="20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endParaRPr>
          </a:p>
          <a:p>
            <a:pPr marL="285750" indent="-285750">
              <a:buFont typeface="Arial" panose="020B0604020202020204" pitchFamily="34" charset="0"/>
              <a:buChar char="•"/>
            </a:pPr>
            <a:r>
              <a:rPr lang="en-US" sz="20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Other countries, like Mozambique, can consider adopting ASTM E3050 to ensure quality fuel reaches consumers.</a:t>
            </a:r>
          </a:p>
          <a:p>
            <a:endParaRPr lang="en-US" sz="20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endParaRPr>
          </a:p>
          <a:p>
            <a:pPr marL="285750" indent="-285750">
              <a:buFont typeface="Arial" panose="020B0604020202020204" pitchFamily="34" charset="0"/>
              <a:buChar char="•"/>
            </a:pPr>
            <a:r>
              <a:rPr lang="en-US" sz="20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Individuals can become members of ASTM</a:t>
            </a:r>
          </a:p>
          <a:p>
            <a:pPr marL="742950" lvl="1" indent="-285750">
              <a:buFont typeface="Arial" panose="020B0604020202020204" pitchFamily="34" charset="0"/>
              <a:buChar char="•"/>
            </a:pPr>
            <a:r>
              <a:rPr lang="en-US" sz="20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Free ASTM membership for Mozambicans </a:t>
            </a:r>
          </a:p>
          <a:p>
            <a:pPr marL="1200150" lvl="2" indent="-285750">
              <a:buFont typeface="Arial" panose="020B0604020202020204" pitchFamily="34" charset="0"/>
              <a:buChar char="•"/>
            </a:pPr>
            <a:r>
              <a:rPr lang="en-US" sz="20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(MOU with ASTM)</a:t>
            </a:r>
          </a:p>
          <a:p>
            <a:pPr marL="742950" lvl="1" indent="-285750">
              <a:buFont typeface="Arial" panose="020B0604020202020204" pitchFamily="34" charset="0"/>
              <a:buChar char="•"/>
            </a:pPr>
            <a:r>
              <a:rPr lang="en-US" sz="20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Free capacity building trainings online</a:t>
            </a:r>
          </a:p>
          <a:p>
            <a:r>
              <a:rPr lang="en-US" sz="20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rPr>
              <a:t> </a:t>
            </a:r>
          </a:p>
          <a:p>
            <a:endParaRPr lang="en-US" sz="2000" dirty="0">
              <a:solidFill>
                <a:srgbClr val="003E47"/>
              </a:solidFill>
              <a:latin typeface="Helvetica Neue Light" panose="02000403000000020004" pitchFamily="2" charset="0"/>
              <a:ea typeface="Helvetica Neue Light" panose="02000403000000020004" pitchFamily="2" charset="0"/>
              <a:cs typeface="Arial" panose="020B0604020202020204" pitchFamily="34" charset="0"/>
            </a:endParaRPr>
          </a:p>
        </p:txBody>
      </p:sp>
      <p:pic>
        <p:nvPicPr>
          <p:cNvPr id="5" name="Picture 4">
            <a:extLst>
              <a:ext uri="{FF2B5EF4-FFF2-40B4-BE49-F238E27FC236}">
                <a16:creationId xmlns:a16="http://schemas.microsoft.com/office/drawing/2014/main" id="{8B35B0E0-694F-1B4C-AA20-92B0663131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71173" y="1070234"/>
            <a:ext cx="3244617" cy="4091039"/>
          </a:xfrm>
          <a:prstGeom prst="rect">
            <a:avLst/>
          </a:prstGeom>
        </p:spPr>
      </p:pic>
      <p:grpSp>
        <p:nvGrpSpPr>
          <p:cNvPr id="6" name="Group 5">
            <a:extLst>
              <a:ext uri="{FF2B5EF4-FFF2-40B4-BE49-F238E27FC236}">
                <a16:creationId xmlns:a16="http://schemas.microsoft.com/office/drawing/2014/main" id="{3665D2E3-B1DF-D449-90D1-AE4AA134EE06}"/>
              </a:ext>
            </a:extLst>
          </p:cNvPr>
          <p:cNvGrpSpPr/>
          <p:nvPr/>
        </p:nvGrpSpPr>
        <p:grpSpPr>
          <a:xfrm>
            <a:off x="0" y="6325986"/>
            <a:ext cx="12192000" cy="532013"/>
            <a:chOff x="0" y="6325986"/>
            <a:chExt cx="12192000" cy="532013"/>
          </a:xfrm>
        </p:grpSpPr>
        <p:pic>
          <p:nvPicPr>
            <p:cNvPr id="7" name="Picture 6">
              <a:extLst>
                <a:ext uri="{FF2B5EF4-FFF2-40B4-BE49-F238E27FC236}">
                  <a16:creationId xmlns:a16="http://schemas.microsoft.com/office/drawing/2014/main" id="{CC09DF07-E73D-A244-9578-34F2A2178A2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8" name="Picture 7">
              <a:extLst>
                <a:ext uri="{FF2B5EF4-FFF2-40B4-BE49-F238E27FC236}">
                  <a16:creationId xmlns:a16="http://schemas.microsoft.com/office/drawing/2014/main" id="{CAB2E08C-83C3-9D40-B6A0-C2B642C68A6A}"/>
                </a:ext>
              </a:extLst>
            </p:cNvPr>
            <p:cNvPicPr>
              <a:picLocks noChangeAspect="1"/>
            </p:cNvPicPr>
            <p:nvPr/>
          </p:nvPicPr>
          <p:blipFill rotWithShape="1">
            <a:blip r:embed="rId5"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9" name="Picture 8">
            <a:extLst>
              <a:ext uri="{FF2B5EF4-FFF2-40B4-BE49-F238E27FC236}">
                <a16:creationId xmlns:a16="http://schemas.microsoft.com/office/drawing/2014/main" id="{D93B8C21-B64B-DF43-9270-DD3E14EC3147}"/>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pic>
        <p:nvPicPr>
          <p:cNvPr id="10" name="Picture 9">
            <a:extLst>
              <a:ext uri="{FF2B5EF4-FFF2-40B4-BE49-F238E27FC236}">
                <a16:creationId xmlns:a16="http://schemas.microsoft.com/office/drawing/2014/main" id="{38A9C027-7D42-7542-90FC-8168F210889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71226" y="1301903"/>
            <a:ext cx="4524004" cy="4686228"/>
          </a:xfrm>
          <a:prstGeom prst="rect">
            <a:avLst/>
          </a:prstGeom>
        </p:spPr>
      </p:pic>
    </p:spTree>
    <p:extLst>
      <p:ext uri="{BB962C8B-B14F-4D97-AF65-F5344CB8AC3E}">
        <p14:creationId xmlns:p14="http://schemas.microsoft.com/office/powerpoint/2010/main" val="3642743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162" y="200933"/>
            <a:ext cx="4216900" cy="584775"/>
          </a:xfrm>
          <a:prstGeom prst="rect">
            <a:avLst/>
          </a:prstGeom>
          <a:noFill/>
        </p:spPr>
        <p:txBody>
          <a:bodyPr wrap="square" rtlCol="0">
            <a:spAutoFit/>
          </a:bodyPr>
          <a:lstStyle/>
          <a:p>
            <a:r>
              <a:rPr lang="en-US" sz="32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AGENDA</a:t>
            </a:r>
          </a:p>
        </p:txBody>
      </p:sp>
      <p:grpSp>
        <p:nvGrpSpPr>
          <p:cNvPr id="9" name="Group 8">
            <a:extLst>
              <a:ext uri="{FF2B5EF4-FFF2-40B4-BE49-F238E27FC236}">
                <a16:creationId xmlns:a16="http://schemas.microsoft.com/office/drawing/2014/main" id="{5C655AC2-6364-4E4C-B0DE-CB1E96EF05CC}"/>
              </a:ext>
            </a:extLst>
          </p:cNvPr>
          <p:cNvGrpSpPr/>
          <p:nvPr/>
        </p:nvGrpSpPr>
        <p:grpSpPr>
          <a:xfrm>
            <a:off x="0" y="6325986"/>
            <a:ext cx="12192000" cy="532013"/>
            <a:chOff x="0" y="6325986"/>
            <a:chExt cx="12192000" cy="532013"/>
          </a:xfrm>
        </p:grpSpPr>
        <p:pic>
          <p:nvPicPr>
            <p:cNvPr id="6" name="Picture 5">
              <a:extLst>
                <a:ext uri="{FF2B5EF4-FFF2-40B4-BE49-F238E27FC236}">
                  <a16:creationId xmlns:a16="http://schemas.microsoft.com/office/drawing/2014/main" id="{1431388E-2E03-1846-B72B-03E689C7D44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4" name="Picture 3">
              <a:extLst>
                <a:ext uri="{FF2B5EF4-FFF2-40B4-BE49-F238E27FC236}">
                  <a16:creationId xmlns:a16="http://schemas.microsoft.com/office/drawing/2014/main" id="{49025618-AF34-194A-926A-387691AC439E}"/>
                </a:ext>
              </a:extLst>
            </p:cNvPr>
            <p:cNvPicPr>
              <a:picLocks noChangeAspect="1"/>
            </p:cNvPicPr>
            <p:nvPr/>
          </p:nvPicPr>
          <p:blipFill rotWithShape="1">
            <a:blip r:embed="rId5"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10" name="Picture 9">
            <a:extLst>
              <a:ext uri="{FF2B5EF4-FFF2-40B4-BE49-F238E27FC236}">
                <a16:creationId xmlns:a16="http://schemas.microsoft.com/office/drawing/2014/main" id="{17A5301B-8971-C343-BD3D-8CBA79EB69C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sp>
        <p:nvSpPr>
          <p:cNvPr id="3" name="TextBox 2">
            <a:extLst>
              <a:ext uri="{FF2B5EF4-FFF2-40B4-BE49-F238E27FC236}">
                <a16:creationId xmlns:a16="http://schemas.microsoft.com/office/drawing/2014/main" id="{DDC27D4A-ACCA-C945-9CA6-FCA2FF5681C1}"/>
              </a:ext>
            </a:extLst>
          </p:cNvPr>
          <p:cNvSpPr txBox="1"/>
          <p:nvPr/>
        </p:nvSpPr>
        <p:spPr>
          <a:xfrm>
            <a:off x="418162" y="1481517"/>
            <a:ext cx="9597376" cy="3970318"/>
          </a:xfrm>
          <a:prstGeom prst="rect">
            <a:avLst/>
          </a:prstGeom>
          <a:noFill/>
        </p:spPr>
        <p:txBody>
          <a:bodyPr wrap="square" rtlCol="0">
            <a:spAutoFit/>
          </a:bodyPr>
          <a:lstStyle/>
          <a:p>
            <a:pPr marL="342900" indent="-342900">
              <a:buAutoNum type="arabicPeriod"/>
            </a:pPr>
            <a:r>
              <a:rPr lang="en-US" sz="2800" dirty="0">
                <a:latin typeface="Helvetica Neue Light" panose="02000403000000020004" pitchFamily="2" charset="0"/>
                <a:ea typeface="Helvetica Neue Light" panose="02000403000000020004" pitchFamily="2" charset="0"/>
                <a:cs typeface="Helvetica Neue" panose="02000503000000020004" pitchFamily="2" charset="0"/>
              </a:rPr>
              <a:t>Why Ethanol?</a:t>
            </a:r>
          </a:p>
          <a:p>
            <a:pPr marL="342900" indent="-342900">
              <a:buAutoNum type="arabicPeriod"/>
            </a:pPr>
            <a:r>
              <a:rPr lang="en-US" sz="2800" dirty="0">
                <a:latin typeface="Helvetica Neue Light" panose="02000403000000020004" pitchFamily="2" charset="0"/>
                <a:ea typeface="Helvetica Neue Light" panose="02000403000000020004" pitchFamily="2" charset="0"/>
                <a:cs typeface="Helvetica Neue" panose="02000503000000020004" pitchFamily="2" charset="0"/>
              </a:rPr>
              <a:t>Why Standards?</a:t>
            </a:r>
          </a:p>
          <a:p>
            <a:pPr marL="342900" indent="-342900">
              <a:buAutoNum type="arabicPeriod"/>
            </a:pPr>
            <a:r>
              <a:rPr lang="en-US" sz="2800" dirty="0">
                <a:latin typeface="Helvetica Neue Light" panose="02000403000000020004" pitchFamily="2" charset="0"/>
                <a:ea typeface="Helvetica Neue Light" panose="02000403000000020004" pitchFamily="2" charset="0"/>
                <a:cs typeface="Helvetica Neue" panose="02000503000000020004" pitchFamily="2" charset="0"/>
              </a:rPr>
              <a:t>The International Standardization Process</a:t>
            </a:r>
          </a:p>
          <a:p>
            <a:pPr marL="342900" indent="-342900">
              <a:buAutoNum type="arabicPeriod"/>
            </a:pPr>
            <a:r>
              <a:rPr lang="en-US" sz="2800" dirty="0">
                <a:latin typeface="Helvetica Neue Light" panose="02000403000000020004" pitchFamily="2" charset="0"/>
                <a:ea typeface="Helvetica Neue Light" panose="02000403000000020004" pitchFamily="2" charset="0"/>
                <a:cs typeface="Helvetica Neue" panose="02000503000000020004" pitchFamily="2" charset="0"/>
              </a:rPr>
              <a:t>Our Process Developing Standard E3050</a:t>
            </a:r>
          </a:p>
          <a:p>
            <a:pPr marL="342900" indent="-342900">
              <a:buAutoNum type="arabicPeriod"/>
            </a:pPr>
            <a:r>
              <a:rPr lang="en-US" sz="2800" dirty="0">
                <a:latin typeface="Helvetica Neue Light" panose="02000403000000020004" pitchFamily="2" charset="0"/>
                <a:ea typeface="Helvetica Neue Light" panose="02000403000000020004" pitchFamily="2" charset="0"/>
                <a:cs typeface="Helvetica Neue" panose="02000503000000020004" pitchFamily="2" charset="0"/>
              </a:rPr>
              <a:t>Standard Details</a:t>
            </a:r>
          </a:p>
          <a:p>
            <a:pPr marL="342900" indent="-342900">
              <a:buAutoNum type="arabicPeriod"/>
            </a:pPr>
            <a:r>
              <a:rPr lang="en-US" sz="2800" dirty="0">
                <a:latin typeface="Helvetica Neue Light" panose="02000403000000020004" pitchFamily="2" charset="0"/>
                <a:ea typeface="Helvetica Neue Light" panose="02000403000000020004" pitchFamily="2" charset="0"/>
                <a:cs typeface="Helvetica Neue" panose="02000503000000020004" pitchFamily="2" charset="0"/>
              </a:rPr>
              <a:t>Prior Capacity Building Activities</a:t>
            </a:r>
          </a:p>
          <a:p>
            <a:pPr marL="342900" indent="-342900">
              <a:buAutoNum type="arabicPeriod"/>
            </a:pPr>
            <a:r>
              <a:rPr lang="en-US" sz="2800" dirty="0">
                <a:latin typeface="Helvetica Neue Light" panose="02000403000000020004" pitchFamily="2" charset="0"/>
                <a:ea typeface="Helvetica Neue Light" panose="02000403000000020004" pitchFamily="2" charset="0"/>
                <a:cs typeface="Helvetica Neue" panose="02000503000000020004" pitchFamily="2" charset="0"/>
              </a:rPr>
              <a:t>Next Steps – Mozambique &amp; Beyond</a:t>
            </a:r>
          </a:p>
          <a:p>
            <a:pPr marL="342900" indent="-342900">
              <a:buAutoNum type="arabicPeriod"/>
            </a:pPr>
            <a:endParaRPr lang="en-US" sz="28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342900" indent="-342900">
              <a:buAutoNum type="arabicPeriod"/>
            </a:pPr>
            <a:endParaRPr lang="en-US" sz="28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546606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F8F7B-48EC-674A-8FFB-3BA405D0477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0" y="910261"/>
            <a:ext cx="12192000" cy="5415725"/>
          </a:xfrm>
          <a:prstGeom prst="rect">
            <a:avLst/>
          </a:prstGeom>
        </p:spPr>
      </p:pic>
      <p:grpSp>
        <p:nvGrpSpPr>
          <p:cNvPr id="6" name="Group 5">
            <a:extLst>
              <a:ext uri="{FF2B5EF4-FFF2-40B4-BE49-F238E27FC236}">
                <a16:creationId xmlns:a16="http://schemas.microsoft.com/office/drawing/2014/main" id="{C4834E49-8488-9140-BE00-914CE73CE36E}"/>
              </a:ext>
            </a:extLst>
          </p:cNvPr>
          <p:cNvGrpSpPr/>
          <p:nvPr/>
        </p:nvGrpSpPr>
        <p:grpSpPr>
          <a:xfrm>
            <a:off x="0" y="6325986"/>
            <a:ext cx="12192000" cy="532013"/>
            <a:chOff x="0" y="6325986"/>
            <a:chExt cx="12192000" cy="532013"/>
          </a:xfrm>
        </p:grpSpPr>
        <p:pic>
          <p:nvPicPr>
            <p:cNvPr id="7" name="Picture 6">
              <a:extLst>
                <a:ext uri="{FF2B5EF4-FFF2-40B4-BE49-F238E27FC236}">
                  <a16:creationId xmlns:a16="http://schemas.microsoft.com/office/drawing/2014/main" id="{DE66680C-5EC6-9345-9FF2-1B5C546C37C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8" name="Picture 7">
              <a:extLst>
                <a:ext uri="{FF2B5EF4-FFF2-40B4-BE49-F238E27FC236}">
                  <a16:creationId xmlns:a16="http://schemas.microsoft.com/office/drawing/2014/main" id="{DF5EF0C1-B7A1-9E4B-9F4E-D1872EB75DCF}"/>
                </a:ext>
              </a:extLst>
            </p:cNvPr>
            <p:cNvPicPr>
              <a:picLocks noChangeAspect="1"/>
            </p:cNvPicPr>
            <p:nvPr/>
          </p:nvPicPr>
          <p:blipFill rotWithShape="1">
            <a:blip r:embed="rId6"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sp>
        <p:nvSpPr>
          <p:cNvPr id="4" name="Subtitle 3">
            <a:extLst>
              <a:ext uri="{FF2B5EF4-FFF2-40B4-BE49-F238E27FC236}">
                <a16:creationId xmlns:a16="http://schemas.microsoft.com/office/drawing/2014/main" id="{FB676543-4918-3046-8496-220907AB6B7D}"/>
              </a:ext>
            </a:extLst>
          </p:cNvPr>
          <p:cNvSpPr>
            <a:spLocks noGrp="1"/>
          </p:cNvSpPr>
          <p:nvPr>
            <p:ph type="subTitle" idx="1"/>
          </p:nvPr>
        </p:nvSpPr>
        <p:spPr>
          <a:xfrm>
            <a:off x="3953433" y="6325986"/>
            <a:ext cx="3742765" cy="626545"/>
          </a:xfrm>
        </p:spPr>
        <p:txBody>
          <a:bodyPr/>
          <a:lstStyle/>
          <a:p>
            <a:r>
              <a:rPr lang="en-US" dirty="0" err="1">
                <a:solidFill>
                  <a:schemeClr val="bg1"/>
                </a:solidFill>
                <a:latin typeface="Helvetica Neue Thin" panose="020B0403020202020204" pitchFamily="34" charset="0"/>
                <a:ea typeface="Helvetica Neue Thin" panose="020B0403020202020204" pitchFamily="34" charset="0"/>
              </a:rPr>
              <a:t>brady@garneradvisors.com</a:t>
            </a:r>
            <a:endParaRPr lang="en-US" dirty="0">
              <a:solidFill>
                <a:schemeClr val="bg1"/>
              </a:solidFill>
              <a:latin typeface="Helvetica Neue Thin" panose="020B0403020202020204" pitchFamily="34" charset="0"/>
              <a:ea typeface="Helvetica Neue Thin" panose="020B0403020202020204" pitchFamily="34" charset="0"/>
            </a:endParaRPr>
          </a:p>
        </p:txBody>
      </p:sp>
      <p:pic>
        <p:nvPicPr>
          <p:cNvPr id="9" name="Picture 8">
            <a:extLst>
              <a:ext uri="{FF2B5EF4-FFF2-40B4-BE49-F238E27FC236}">
                <a16:creationId xmlns:a16="http://schemas.microsoft.com/office/drawing/2014/main" id="{7DE12E0B-9718-2F4B-BE1D-1F68B0457F94}"/>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964049"/>
          </a:xfrm>
          <a:prstGeom prst="rect">
            <a:avLst/>
          </a:prstGeom>
        </p:spPr>
      </p:pic>
      <p:sp>
        <p:nvSpPr>
          <p:cNvPr id="3" name="Title 2">
            <a:extLst>
              <a:ext uri="{FF2B5EF4-FFF2-40B4-BE49-F238E27FC236}">
                <a16:creationId xmlns:a16="http://schemas.microsoft.com/office/drawing/2014/main" id="{AAC5E1DE-15B4-994F-B90A-C50E72D70053}"/>
              </a:ext>
            </a:extLst>
          </p:cNvPr>
          <p:cNvSpPr>
            <a:spLocks noGrp="1"/>
          </p:cNvSpPr>
          <p:nvPr>
            <p:ph type="ctrTitle"/>
          </p:nvPr>
        </p:nvSpPr>
        <p:spPr>
          <a:xfrm>
            <a:off x="1252815" y="2906835"/>
            <a:ext cx="9144000" cy="975378"/>
          </a:xfrm>
        </p:spPr>
        <p:txBody>
          <a:bodyPr/>
          <a:lstStyle/>
          <a:p>
            <a:r>
              <a:rPr lang="en-US"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THANK YOU!</a:t>
            </a:r>
          </a:p>
        </p:txBody>
      </p:sp>
    </p:spTree>
    <p:extLst>
      <p:ext uri="{BB962C8B-B14F-4D97-AF65-F5344CB8AC3E}">
        <p14:creationId xmlns:p14="http://schemas.microsoft.com/office/powerpoint/2010/main" val="914423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LOBAL ETHANOL SUMMIT">
            <a:extLst>
              <a:ext uri="{FF2B5EF4-FFF2-40B4-BE49-F238E27FC236}">
                <a16:creationId xmlns:a16="http://schemas.microsoft.com/office/drawing/2014/main" id="{25E24455-21E5-B14F-AB2A-7B94AD2EDE0D}"/>
              </a:ext>
            </a:extLst>
          </p:cNvPr>
          <p:cNvSpPr txBox="1"/>
          <p:nvPr/>
        </p:nvSpPr>
        <p:spPr>
          <a:xfrm>
            <a:off x="452799" y="355399"/>
            <a:ext cx="5701153" cy="288477"/>
          </a:xfrm>
          <a:prstGeom prst="rect">
            <a:avLst/>
          </a:prstGeom>
          <a:no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rtlCol="0">
            <a:spAutoFit/>
          </a:bodyPr>
          <a:lstStyle>
            <a:defPPr>
              <a:defRPr lang="en-US"/>
            </a:defPPr>
            <a:lvl1pPr>
              <a:defRPr sz="3200">
                <a:solidFill>
                  <a:srgbClr val="003E47"/>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WHY ETHANOL?</a:t>
            </a:r>
            <a:endParaRPr dirty="0"/>
          </a:p>
        </p:txBody>
      </p:sp>
      <p:pic>
        <p:nvPicPr>
          <p:cNvPr id="5" name="william-moreland-_gRwUCWDf8Y-unsplash (1).jpg" descr="william-moreland-_gRwUCWDf8Y-unsplash (1).jpg">
            <a:extLst>
              <a:ext uri="{FF2B5EF4-FFF2-40B4-BE49-F238E27FC236}">
                <a16:creationId xmlns:a16="http://schemas.microsoft.com/office/drawing/2014/main" id="{13EFB555-6228-CA4E-B7BF-330BF50EEC8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243507" y="1033992"/>
            <a:ext cx="9316054" cy="5154950"/>
          </a:xfrm>
          <a:prstGeom prst="rect">
            <a:avLst/>
          </a:prstGeom>
          <a:ln w="12700">
            <a:miter lim="400000"/>
          </a:ln>
        </p:spPr>
      </p:pic>
      <p:sp>
        <p:nvSpPr>
          <p:cNvPr id="6" name="Air Quality and Human Health Consequences…">
            <a:extLst>
              <a:ext uri="{FF2B5EF4-FFF2-40B4-BE49-F238E27FC236}">
                <a16:creationId xmlns:a16="http://schemas.microsoft.com/office/drawing/2014/main" id="{A5156BA1-971C-6546-9D1D-0711C1E06514}"/>
              </a:ext>
            </a:extLst>
          </p:cNvPr>
          <p:cNvSpPr txBox="1"/>
          <p:nvPr/>
        </p:nvSpPr>
        <p:spPr>
          <a:xfrm>
            <a:off x="1543050" y="1990536"/>
            <a:ext cx="4258471" cy="266861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4000" b="0">
                <a:latin typeface="Helvetica Neue Thin"/>
                <a:ea typeface="Helvetica Neue Thin"/>
                <a:cs typeface="Helvetica Neue Thin"/>
                <a:sym typeface="Helvetica Neue Thin"/>
              </a:defRPr>
            </a:pPr>
            <a:r>
              <a:rPr lang="en-US" sz="2812" dirty="0">
                <a:solidFill>
                  <a:schemeClr val="bg1"/>
                </a:solidFill>
              </a:rPr>
              <a:t>Nearly </a:t>
            </a:r>
            <a:r>
              <a:rPr lang="en-US" sz="2812"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half the world’s population </a:t>
            </a:r>
            <a:r>
              <a:rPr lang="en-US" sz="2812" dirty="0">
                <a:solidFill>
                  <a:schemeClr val="bg1"/>
                </a:solidFill>
              </a:rPr>
              <a:t>still cooks with polluting fuels, causing numerous health, environmental, and economic problems.</a:t>
            </a:r>
            <a:endParaRPr sz="2812" dirty="0">
              <a:solidFill>
                <a:schemeClr val="bg1"/>
              </a:solidFill>
            </a:endParaRPr>
          </a:p>
        </p:txBody>
      </p:sp>
      <p:pic>
        <p:nvPicPr>
          <p:cNvPr id="7" name="Picture 6">
            <a:extLst>
              <a:ext uri="{FF2B5EF4-FFF2-40B4-BE49-F238E27FC236}">
                <a16:creationId xmlns:a16="http://schemas.microsoft.com/office/drawing/2014/main" id="{C2775DB2-ED4B-8E4B-B63F-5D38F3CE23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8039" y="6442495"/>
            <a:ext cx="1363144" cy="224672"/>
          </a:xfrm>
          <a:prstGeom prst="rect">
            <a:avLst/>
          </a:prstGeom>
        </p:spPr>
      </p:pic>
      <p:grpSp>
        <p:nvGrpSpPr>
          <p:cNvPr id="8" name="Group 7">
            <a:extLst>
              <a:ext uri="{FF2B5EF4-FFF2-40B4-BE49-F238E27FC236}">
                <a16:creationId xmlns:a16="http://schemas.microsoft.com/office/drawing/2014/main" id="{B3F33965-CA1D-724F-BE13-D6F9E7F6642F}"/>
              </a:ext>
            </a:extLst>
          </p:cNvPr>
          <p:cNvGrpSpPr/>
          <p:nvPr/>
        </p:nvGrpSpPr>
        <p:grpSpPr>
          <a:xfrm>
            <a:off x="0" y="6325986"/>
            <a:ext cx="12192000" cy="532013"/>
            <a:chOff x="0" y="6325986"/>
            <a:chExt cx="12192000" cy="532013"/>
          </a:xfrm>
        </p:grpSpPr>
        <p:pic>
          <p:nvPicPr>
            <p:cNvPr id="9" name="Picture 8">
              <a:extLst>
                <a:ext uri="{FF2B5EF4-FFF2-40B4-BE49-F238E27FC236}">
                  <a16:creationId xmlns:a16="http://schemas.microsoft.com/office/drawing/2014/main" id="{3E7F822C-57C9-394A-900D-D396B9865B5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10" name="Picture 9">
              <a:extLst>
                <a:ext uri="{FF2B5EF4-FFF2-40B4-BE49-F238E27FC236}">
                  <a16:creationId xmlns:a16="http://schemas.microsoft.com/office/drawing/2014/main" id="{ACD326EB-AA50-2B4A-AF5B-7FCDBE3B3FE8}"/>
                </a:ext>
              </a:extLst>
            </p:cNvPr>
            <p:cNvPicPr>
              <a:picLocks noChangeAspect="1"/>
            </p:cNvPicPr>
            <p:nvPr/>
          </p:nvPicPr>
          <p:blipFill rotWithShape="1">
            <a:blip r:embed="rId6"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11" name="Picture 10">
            <a:extLst>
              <a:ext uri="{FF2B5EF4-FFF2-40B4-BE49-F238E27FC236}">
                <a16:creationId xmlns:a16="http://schemas.microsoft.com/office/drawing/2014/main" id="{8AB2F689-AD5F-0744-8C73-98B8F26561FE}"/>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spTree>
    <p:extLst>
      <p:ext uri="{BB962C8B-B14F-4D97-AF65-F5344CB8AC3E}">
        <p14:creationId xmlns:p14="http://schemas.microsoft.com/office/powerpoint/2010/main" val="3151821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annie-spratt-GaLzDCnA5EI-unsplash.jpg" descr="annie-spratt-GaLzDCnA5EI-unsplash.jp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5027725" y="1234854"/>
            <a:ext cx="7164275" cy="4860937"/>
          </a:xfrm>
          <a:prstGeom prst="rect">
            <a:avLst/>
          </a:prstGeom>
          <a:ln w="12700">
            <a:miter lim="400000"/>
          </a:ln>
        </p:spPr>
      </p:pic>
      <p:sp>
        <p:nvSpPr>
          <p:cNvPr id="135" name="60% of all premature deaths from household air pollution are women and children"/>
          <p:cNvSpPr txBox="1"/>
          <p:nvPr/>
        </p:nvSpPr>
        <p:spPr>
          <a:xfrm>
            <a:off x="254745" y="3358282"/>
            <a:ext cx="3743262" cy="1625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3486" tIns="33486" rIns="33486" bIns="33486" anchor="ctr">
            <a:spAutoFit/>
          </a:bodyPr>
          <a:lstStyle/>
          <a:p>
            <a:pPr algn="ctr" defTabSz="1026878">
              <a:defRPr sz="3600" b="0">
                <a:latin typeface="Helvetica Neue Thin"/>
                <a:ea typeface="Helvetica Neue Thin"/>
                <a:cs typeface="Helvetica Neue Thin"/>
                <a:sym typeface="Helvetica Neue Thin"/>
              </a:defRPr>
            </a:pPr>
            <a:r>
              <a:rPr sz="2531" dirty="0">
                <a:latin typeface="Helvetica Neue Medium" panose="02000503000000020004" pitchFamily="2" charset="0"/>
                <a:ea typeface="Helvetica Neue Medium" panose="02000503000000020004" pitchFamily="2" charset="0"/>
                <a:cs typeface="Helvetica Neue Medium" panose="02000503000000020004" pitchFamily="2" charset="0"/>
              </a:rPr>
              <a:t>60%</a:t>
            </a:r>
            <a:r>
              <a:rPr sz="2531" dirty="0">
                <a:latin typeface="Helvetica Neue Thin" panose="020B0403020202020204" pitchFamily="34" charset="0"/>
                <a:ea typeface="Helvetica Neue Thin" panose="020B0403020202020204" pitchFamily="34" charset="0"/>
              </a:rPr>
              <a:t> </a:t>
            </a:r>
            <a:endParaRPr lang="en-US" sz="2531" dirty="0">
              <a:latin typeface="Helvetica Neue Thin" panose="020B0403020202020204" pitchFamily="34" charset="0"/>
              <a:ea typeface="Helvetica Neue Thin" panose="020B0403020202020204" pitchFamily="34" charset="0"/>
            </a:endParaRPr>
          </a:p>
          <a:p>
            <a:pPr defTabSz="1026878">
              <a:defRPr sz="3600" b="0">
                <a:latin typeface="Helvetica Neue Thin"/>
                <a:ea typeface="Helvetica Neue Thin"/>
                <a:cs typeface="Helvetica Neue Thin"/>
                <a:sym typeface="Helvetica Neue Thin"/>
              </a:defRPr>
            </a:pPr>
            <a:r>
              <a:rPr sz="2531" dirty="0">
                <a:latin typeface="Helvetica Neue Thin" panose="020B0403020202020204" pitchFamily="34" charset="0"/>
                <a:ea typeface="Helvetica Neue Thin" panose="020B0403020202020204" pitchFamily="34" charset="0"/>
              </a:rPr>
              <a:t>of all premature deaths from</a:t>
            </a:r>
            <a:r>
              <a:rPr lang="en-US" sz="2531" dirty="0">
                <a:latin typeface="Helvetica Neue Thin" panose="020B0403020202020204" pitchFamily="34" charset="0"/>
                <a:ea typeface="Helvetica Neue Thin" panose="020B0403020202020204" pitchFamily="34" charset="0"/>
              </a:rPr>
              <a:t> </a:t>
            </a:r>
            <a:r>
              <a:rPr sz="2531" dirty="0">
                <a:latin typeface="Helvetica Neue Thin" panose="020B0403020202020204" pitchFamily="34" charset="0"/>
                <a:ea typeface="Helvetica Neue Thin" panose="020B0403020202020204" pitchFamily="34" charset="0"/>
              </a:rPr>
              <a:t>household air</a:t>
            </a:r>
            <a:r>
              <a:rPr lang="en-US" sz="2531" dirty="0">
                <a:latin typeface="Helvetica Neue Thin" panose="020B0403020202020204" pitchFamily="34" charset="0"/>
                <a:ea typeface="Helvetica Neue Thin" panose="020B0403020202020204" pitchFamily="34" charset="0"/>
              </a:rPr>
              <a:t> </a:t>
            </a:r>
            <a:r>
              <a:rPr sz="2531" dirty="0">
                <a:latin typeface="Helvetica Neue Thin" panose="020B0403020202020204" pitchFamily="34" charset="0"/>
                <a:ea typeface="Helvetica Neue Thin" panose="020B0403020202020204" pitchFamily="34" charset="0"/>
              </a:rPr>
              <a:t>pollution </a:t>
            </a:r>
            <a:endParaRPr lang="en-US" sz="2531" dirty="0">
              <a:latin typeface="Helvetica Neue Thin" panose="020B0403020202020204" pitchFamily="34" charset="0"/>
              <a:ea typeface="Helvetica Neue Thin" panose="020B0403020202020204" pitchFamily="34" charset="0"/>
            </a:endParaRPr>
          </a:p>
          <a:p>
            <a:pPr defTabSz="1026878">
              <a:defRPr sz="3600" b="0">
                <a:latin typeface="Helvetica Neue Thin"/>
                <a:ea typeface="Helvetica Neue Thin"/>
                <a:cs typeface="Helvetica Neue Thin"/>
                <a:sym typeface="Helvetica Neue Thin"/>
              </a:defRPr>
            </a:pPr>
            <a:r>
              <a:rPr sz="2531" dirty="0">
                <a:latin typeface="Helvetica Neue Thin" panose="020B0403020202020204" pitchFamily="34" charset="0"/>
                <a:ea typeface="Helvetica Neue Thin" panose="020B0403020202020204" pitchFamily="34" charset="0"/>
              </a:rPr>
              <a:t>are </a:t>
            </a:r>
            <a:r>
              <a:rPr lang="en-US" sz="2531" dirty="0">
                <a:latin typeface="Helvetica Neue Thin" panose="020B0403020202020204" pitchFamily="34" charset="0"/>
                <a:ea typeface="Helvetica Neue Thin" panose="020B0403020202020204" pitchFamily="34" charset="0"/>
              </a:rPr>
              <a:t> </a:t>
            </a:r>
            <a:r>
              <a:rPr sz="2531" dirty="0">
                <a:latin typeface="Helvetica Neue Thin" panose="020B0403020202020204" pitchFamily="34" charset="0"/>
                <a:ea typeface="Helvetica Neue Thin" panose="020B0403020202020204" pitchFamily="34" charset="0"/>
              </a:rPr>
              <a:t>women and</a:t>
            </a:r>
            <a:r>
              <a:rPr lang="en-US" sz="2531" dirty="0">
                <a:latin typeface="Helvetica Neue Thin" panose="020B0403020202020204" pitchFamily="34" charset="0"/>
                <a:ea typeface="Helvetica Neue Thin" panose="020B0403020202020204" pitchFamily="34" charset="0"/>
              </a:rPr>
              <a:t> </a:t>
            </a:r>
            <a:r>
              <a:rPr sz="2531" dirty="0">
                <a:latin typeface="Helvetica Neue Thin" panose="020B0403020202020204" pitchFamily="34" charset="0"/>
                <a:ea typeface="Helvetica Neue Thin" panose="020B0403020202020204" pitchFamily="34" charset="0"/>
              </a:rPr>
              <a:t>children</a:t>
            </a:r>
          </a:p>
        </p:txBody>
      </p:sp>
      <p:pic>
        <p:nvPicPr>
          <p:cNvPr id="3" name="Picture 2">
            <a:extLst>
              <a:ext uri="{FF2B5EF4-FFF2-40B4-BE49-F238E27FC236}">
                <a16:creationId xmlns:a16="http://schemas.microsoft.com/office/drawing/2014/main" id="{E2F83AB3-DC43-2842-8AF9-3DB6A4B184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8039" y="6403132"/>
            <a:ext cx="1363144" cy="224672"/>
          </a:xfrm>
          <a:prstGeom prst="rect">
            <a:avLst/>
          </a:prstGeom>
        </p:spPr>
      </p:pic>
      <p:sp>
        <p:nvSpPr>
          <p:cNvPr id="5" name="TextBox 4">
            <a:extLst>
              <a:ext uri="{FF2B5EF4-FFF2-40B4-BE49-F238E27FC236}">
                <a16:creationId xmlns:a16="http://schemas.microsoft.com/office/drawing/2014/main" id="{32585A5D-2B6D-E24B-9B36-99BD8DA165CB}"/>
              </a:ext>
            </a:extLst>
          </p:cNvPr>
          <p:cNvSpPr txBox="1"/>
          <p:nvPr/>
        </p:nvSpPr>
        <p:spPr>
          <a:xfrm>
            <a:off x="514472" y="1383857"/>
            <a:ext cx="3223809" cy="1240532"/>
          </a:xfrm>
          <a:prstGeom prst="rect">
            <a:avLst/>
          </a:prstGeom>
          <a:ln w="12700">
            <a:miter lim="400000"/>
          </a:ln>
        </p:spPr>
        <p:txBody>
          <a:bodyPr wrap="square" lIns="35719" tIns="35719" rIns="35719" bIns="3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000" b="0">
                <a:latin typeface="Helvetica Neue Thin"/>
                <a:ea typeface="Helvetica Neue Thin"/>
                <a:cs typeface="Helvetica Neue Thin"/>
              </a:defRPr>
            </a:lvl1pPr>
          </a:lstStyle>
          <a:p>
            <a:r>
              <a:rPr lang="en-US" sz="2531" dirty="0">
                <a:latin typeface="Helvetica Neue Thin" panose="020B0403020202020204" pitchFamily="34" charset="0"/>
                <a:ea typeface="Helvetica Neue Thin" panose="020B0403020202020204" pitchFamily="34" charset="0"/>
              </a:rPr>
              <a:t>Air pollution reduces our life expectancy by </a:t>
            </a:r>
          </a:p>
          <a:p>
            <a:pPr algn="ctr"/>
            <a:r>
              <a:rPr lang="en-US" sz="2531" dirty="0">
                <a:latin typeface="Helvetica Neue Medium" panose="02000503000000020004" pitchFamily="2" charset="0"/>
                <a:ea typeface="Helvetica Neue Medium" panose="02000503000000020004" pitchFamily="2" charset="0"/>
                <a:cs typeface="Helvetica Neue Medium" panose="02000503000000020004" pitchFamily="2" charset="0"/>
              </a:rPr>
              <a:t>20 months </a:t>
            </a:r>
          </a:p>
        </p:txBody>
      </p:sp>
      <p:sp>
        <p:nvSpPr>
          <p:cNvPr id="6" name="GLOBAL ETHANOL SUMMIT">
            <a:extLst>
              <a:ext uri="{FF2B5EF4-FFF2-40B4-BE49-F238E27FC236}">
                <a16:creationId xmlns:a16="http://schemas.microsoft.com/office/drawing/2014/main" id="{7A1F782F-83CD-5449-B41C-509CF1DC124C}"/>
              </a:ext>
            </a:extLst>
          </p:cNvPr>
          <p:cNvSpPr txBox="1"/>
          <p:nvPr/>
        </p:nvSpPr>
        <p:spPr>
          <a:xfrm>
            <a:off x="2797388" y="170044"/>
            <a:ext cx="5701153"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1400"/>
            </a:lvl1pPr>
          </a:lstStyle>
          <a:p>
            <a:pPr algn="ctr"/>
            <a:r>
              <a:rPr lang="en-US" sz="32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HEALTH &amp; GENDER</a:t>
            </a:r>
            <a:endParaRPr sz="32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7" name="Group 6">
            <a:extLst>
              <a:ext uri="{FF2B5EF4-FFF2-40B4-BE49-F238E27FC236}">
                <a16:creationId xmlns:a16="http://schemas.microsoft.com/office/drawing/2014/main" id="{59A1B343-6CB7-D448-9F59-1D4144223257}"/>
              </a:ext>
            </a:extLst>
          </p:cNvPr>
          <p:cNvGrpSpPr/>
          <p:nvPr/>
        </p:nvGrpSpPr>
        <p:grpSpPr>
          <a:xfrm>
            <a:off x="0" y="6325986"/>
            <a:ext cx="12192000" cy="532013"/>
            <a:chOff x="0" y="6325986"/>
            <a:chExt cx="12192000" cy="532013"/>
          </a:xfrm>
        </p:grpSpPr>
        <p:pic>
          <p:nvPicPr>
            <p:cNvPr id="8" name="Picture 7">
              <a:extLst>
                <a:ext uri="{FF2B5EF4-FFF2-40B4-BE49-F238E27FC236}">
                  <a16:creationId xmlns:a16="http://schemas.microsoft.com/office/drawing/2014/main" id="{7531BA93-DC3B-E14E-921F-3F51D5E7AF1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9" name="Picture 8">
              <a:extLst>
                <a:ext uri="{FF2B5EF4-FFF2-40B4-BE49-F238E27FC236}">
                  <a16:creationId xmlns:a16="http://schemas.microsoft.com/office/drawing/2014/main" id="{0FDA5B40-FB01-C042-BDAF-EF99DE0694A0}"/>
                </a:ext>
              </a:extLst>
            </p:cNvPr>
            <p:cNvPicPr>
              <a:picLocks noChangeAspect="1"/>
            </p:cNvPicPr>
            <p:nvPr/>
          </p:nvPicPr>
          <p:blipFill rotWithShape="1">
            <a:blip r:embed="rId7"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10" name="Picture 9">
            <a:extLst>
              <a:ext uri="{FF2B5EF4-FFF2-40B4-BE49-F238E27FC236}">
                <a16:creationId xmlns:a16="http://schemas.microsoft.com/office/drawing/2014/main" id="{41C74403-7A8A-5C4B-9C0C-90C3FDA01727}"/>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spTree>
    <p:extLst>
      <p:ext uri="{BB962C8B-B14F-4D97-AF65-F5344CB8AC3E}">
        <p14:creationId xmlns:p14="http://schemas.microsoft.com/office/powerpoint/2010/main" val="1987863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74E38F-A586-8147-89D7-4746BDA3FE6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flipH="1">
            <a:off x="5741313" y="1209116"/>
            <a:ext cx="5715580" cy="4694143"/>
          </a:xfrm>
          <a:prstGeom prst="rect">
            <a:avLst/>
          </a:prstGeom>
        </p:spPr>
      </p:pic>
      <p:pic>
        <p:nvPicPr>
          <p:cNvPr id="7" name="Picture 6">
            <a:extLst>
              <a:ext uri="{FF2B5EF4-FFF2-40B4-BE49-F238E27FC236}">
                <a16:creationId xmlns:a16="http://schemas.microsoft.com/office/drawing/2014/main" id="{A62F0FDD-A52E-FF4D-9ECF-06ADDC49B43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900"/>
                    </a14:imgEffect>
                    <a14:imgEffect>
                      <a14:brightnessContrast bright="40000"/>
                    </a14:imgEffect>
                  </a14:imgLayer>
                </a14:imgProps>
              </a:ext>
              <a:ext uri="{28A0092B-C50C-407E-A947-70E740481C1C}">
                <a14:useLocalDpi xmlns:a14="http://schemas.microsoft.com/office/drawing/2010/main"/>
              </a:ext>
            </a:extLst>
          </a:blip>
          <a:srcRect/>
          <a:stretch/>
        </p:blipFill>
        <p:spPr>
          <a:xfrm>
            <a:off x="560128" y="1209116"/>
            <a:ext cx="5410365" cy="4694143"/>
          </a:xfrm>
          <a:prstGeom prst="rect">
            <a:avLst/>
          </a:prstGeom>
        </p:spPr>
      </p:pic>
      <p:sp>
        <p:nvSpPr>
          <p:cNvPr id="11" name="Title 1">
            <a:extLst>
              <a:ext uri="{FF2B5EF4-FFF2-40B4-BE49-F238E27FC236}">
                <a16:creationId xmlns:a16="http://schemas.microsoft.com/office/drawing/2014/main" id="{C6D3E949-BCD0-A54A-AFAF-1F374AC5D2D5}"/>
              </a:ext>
            </a:extLst>
          </p:cNvPr>
          <p:cNvSpPr>
            <a:spLocks noGrp="1"/>
          </p:cNvSpPr>
          <p:nvPr>
            <p:ph type="title"/>
          </p:nvPr>
        </p:nvSpPr>
        <p:spPr>
          <a:xfrm>
            <a:off x="2537508" y="2907156"/>
            <a:ext cx="7346232" cy="386500"/>
          </a:xfrm>
          <a:ln w="12700">
            <a:miter lim="400000"/>
          </a:ln>
        </p:spPr>
        <p:txBody>
          <a:bodyPr vert="horz" wrap="square" lIns="26789" tIns="26789" rIns="26789" bIns="26789" rtlCol="0" anchor="ctr">
            <a:spAutoFit/>
          </a:bodyPr>
          <a:lstStyle/>
          <a:p>
            <a:pPr hangingPunct="0"/>
            <a:r>
              <a:rPr lang="en-US" sz="2400" dirty="0">
                <a:solidFill>
                  <a:schemeClr val="bg1"/>
                </a:solidFill>
                <a:latin typeface="Helvetica Neue Thin" panose="020B0403020202020204" pitchFamily="34" charset="0"/>
                <a:ea typeface="Helvetica Neue Thin" panose="020B0403020202020204" pitchFamily="34" charset="0"/>
                <a:sym typeface="Helvetica Neue"/>
              </a:rPr>
              <a:t>Choosing </a:t>
            </a:r>
            <a:r>
              <a:rPr lang="en-US"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a:rPr>
              <a:t>renewable fuel </a:t>
            </a:r>
            <a:r>
              <a:rPr lang="en-US" sz="2400" dirty="0">
                <a:solidFill>
                  <a:schemeClr val="bg1"/>
                </a:solidFill>
                <a:latin typeface="Helvetica Neue Thin" panose="020B0403020202020204" pitchFamily="34" charset="0"/>
                <a:ea typeface="Helvetica Neue Thin" panose="020B0403020202020204" pitchFamily="34" charset="0"/>
                <a:sym typeface="Helvetica Neue"/>
              </a:rPr>
              <a:t> over </a:t>
            </a:r>
            <a:r>
              <a:rPr lang="en-US" sz="2400" dirty="0" err="1">
                <a:solidFill>
                  <a:schemeClr val="bg1"/>
                </a:solidFill>
                <a:latin typeface="Helvetica Neue Thin" panose="020B0403020202020204" pitchFamily="34" charset="0"/>
                <a:ea typeface="Helvetica Neue Thin" panose="020B0403020202020204" pitchFamily="34" charset="0"/>
                <a:sym typeface="Helvetica Neue"/>
              </a:rPr>
              <a:t>nonrenewables</a:t>
            </a:r>
            <a:r>
              <a:rPr lang="en-US" sz="2400" dirty="0">
                <a:solidFill>
                  <a:schemeClr val="bg1"/>
                </a:solidFill>
                <a:latin typeface="Helvetica Neue Thin" panose="020B0403020202020204" pitchFamily="34" charset="0"/>
                <a:ea typeface="Helvetica Neue Thin" panose="020B0403020202020204" pitchFamily="34" charset="0"/>
                <a:sym typeface="Helvetica Neue"/>
              </a:rPr>
              <a:t> </a:t>
            </a:r>
          </a:p>
        </p:txBody>
      </p:sp>
      <p:sp>
        <p:nvSpPr>
          <p:cNvPr id="6" name="GLOBAL ETHANOL SUMMIT">
            <a:extLst>
              <a:ext uri="{FF2B5EF4-FFF2-40B4-BE49-F238E27FC236}">
                <a16:creationId xmlns:a16="http://schemas.microsoft.com/office/drawing/2014/main" id="{33E913A2-12F1-E347-91D9-4DF59DC90F80}"/>
              </a:ext>
            </a:extLst>
          </p:cNvPr>
          <p:cNvSpPr txBox="1"/>
          <p:nvPr/>
        </p:nvSpPr>
        <p:spPr>
          <a:xfrm>
            <a:off x="3120062" y="241360"/>
            <a:ext cx="5701153"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defPPr>
              <a:defRPr lang="en-US"/>
            </a:defPPr>
            <a:lvl1pPr algn="ctr">
              <a:defRPr sz="3200">
                <a:solidFill>
                  <a:srgbClr val="003E47"/>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CLIMATE &amp; ENVIRONMENT</a:t>
            </a:r>
            <a:endParaRPr dirty="0"/>
          </a:p>
        </p:txBody>
      </p:sp>
      <p:pic>
        <p:nvPicPr>
          <p:cNvPr id="8" name="Picture 7">
            <a:extLst>
              <a:ext uri="{FF2B5EF4-FFF2-40B4-BE49-F238E27FC236}">
                <a16:creationId xmlns:a16="http://schemas.microsoft.com/office/drawing/2014/main" id="{9F8A615F-7EC3-EF4D-B4B1-B08BDF0E83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08039" y="6403132"/>
            <a:ext cx="1363144" cy="224672"/>
          </a:xfrm>
          <a:prstGeom prst="rect">
            <a:avLst/>
          </a:prstGeom>
        </p:spPr>
      </p:pic>
      <p:grpSp>
        <p:nvGrpSpPr>
          <p:cNvPr id="10" name="Group 9">
            <a:extLst>
              <a:ext uri="{FF2B5EF4-FFF2-40B4-BE49-F238E27FC236}">
                <a16:creationId xmlns:a16="http://schemas.microsoft.com/office/drawing/2014/main" id="{E1F89F13-49B9-BE4D-A18F-FBC61CE2CED1}"/>
              </a:ext>
            </a:extLst>
          </p:cNvPr>
          <p:cNvGrpSpPr/>
          <p:nvPr/>
        </p:nvGrpSpPr>
        <p:grpSpPr>
          <a:xfrm>
            <a:off x="0" y="6325986"/>
            <a:ext cx="12192000" cy="532013"/>
            <a:chOff x="0" y="6325986"/>
            <a:chExt cx="12192000" cy="532013"/>
          </a:xfrm>
        </p:grpSpPr>
        <p:pic>
          <p:nvPicPr>
            <p:cNvPr id="12" name="Picture 11">
              <a:extLst>
                <a:ext uri="{FF2B5EF4-FFF2-40B4-BE49-F238E27FC236}">
                  <a16:creationId xmlns:a16="http://schemas.microsoft.com/office/drawing/2014/main" id="{7F8A5886-E5D6-6045-8098-2376C3EEE058}"/>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13" name="Picture 12">
              <a:extLst>
                <a:ext uri="{FF2B5EF4-FFF2-40B4-BE49-F238E27FC236}">
                  <a16:creationId xmlns:a16="http://schemas.microsoft.com/office/drawing/2014/main" id="{716D943B-9134-9D4C-A2E0-7314113B8D4F}"/>
                </a:ext>
              </a:extLst>
            </p:cNvPr>
            <p:cNvPicPr>
              <a:picLocks noChangeAspect="1"/>
            </p:cNvPicPr>
            <p:nvPr/>
          </p:nvPicPr>
          <p:blipFill rotWithShape="1">
            <a:blip r:embed="rId10"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14" name="Picture 13">
            <a:extLst>
              <a:ext uri="{FF2B5EF4-FFF2-40B4-BE49-F238E27FC236}">
                <a16:creationId xmlns:a16="http://schemas.microsoft.com/office/drawing/2014/main" id="{72001134-B699-6747-B7BD-1C2133CF6A2E}"/>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spTree>
    <p:extLst>
      <p:ext uri="{BB962C8B-B14F-4D97-AF65-F5344CB8AC3E}">
        <p14:creationId xmlns:p14="http://schemas.microsoft.com/office/powerpoint/2010/main" val="2777245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2042B8-5648-6E44-8ED1-7BE6B7456DE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1314452" y="1055703"/>
            <a:ext cx="9271033" cy="5117678"/>
          </a:xfrm>
          <a:prstGeom prst="rect">
            <a:avLst/>
          </a:prstGeom>
        </p:spPr>
      </p:pic>
      <p:pic>
        <p:nvPicPr>
          <p:cNvPr id="6" name="Picture 5">
            <a:extLst>
              <a:ext uri="{FF2B5EF4-FFF2-40B4-BE49-F238E27FC236}">
                <a16:creationId xmlns:a16="http://schemas.microsoft.com/office/drawing/2014/main" id="{AE3B607E-BDED-FC4A-ABEB-24B47F82CA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8039" y="6442495"/>
            <a:ext cx="1363144" cy="224672"/>
          </a:xfrm>
          <a:prstGeom prst="rect">
            <a:avLst/>
          </a:prstGeom>
        </p:spPr>
      </p:pic>
      <p:sp>
        <p:nvSpPr>
          <p:cNvPr id="7" name="TextBox 6">
            <a:extLst>
              <a:ext uri="{FF2B5EF4-FFF2-40B4-BE49-F238E27FC236}">
                <a16:creationId xmlns:a16="http://schemas.microsoft.com/office/drawing/2014/main" id="{77B274DC-4DDD-4443-9AD7-708BD12A48C1}"/>
              </a:ext>
            </a:extLst>
          </p:cNvPr>
          <p:cNvSpPr txBox="1"/>
          <p:nvPr/>
        </p:nvSpPr>
        <p:spPr>
          <a:xfrm>
            <a:off x="2562849" y="4365075"/>
            <a:ext cx="6895476" cy="9339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sz="2800" dirty="0">
                <a:latin typeface="Helvetica Neue Thin" panose="020B0403020202020204" pitchFamily="34" charset="0"/>
                <a:ea typeface="Helvetica Neue Thin" panose="020B0403020202020204" pitchFamily="34" charset="0"/>
              </a:rPr>
              <a:t>An ethanol economy provides opportunities for local production of fuel and </a:t>
            </a:r>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creates jobs</a:t>
            </a:r>
          </a:p>
        </p:txBody>
      </p:sp>
      <p:grpSp>
        <p:nvGrpSpPr>
          <p:cNvPr id="8" name="Group 7">
            <a:extLst>
              <a:ext uri="{FF2B5EF4-FFF2-40B4-BE49-F238E27FC236}">
                <a16:creationId xmlns:a16="http://schemas.microsoft.com/office/drawing/2014/main" id="{7EFC5DEB-083F-5048-B1D0-3A9FDD41D1FE}"/>
              </a:ext>
            </a:extLst>
          </p:cNvPr>
          <p:cNvGrpSpPr/>
          <p:nvPr/>
        </p:nvGrpSpPr>
        <p:grpSpPr>
          <a:xfrm>
            <a:off x="0" y="6325986"/>
            <a:ext cx="12192000" cy="532013"/>
            <a:chOff x="0" y="6325986"/>
            <a:chExt cx="12192000" cy="532013"/>
          </a:xfrm>
        </p:grpSpPr>
        <p:pic>
          <p:nvPicPr>
            <p:cNvPr id="9" name="Picture 8">
              <a:extLst>
                <a:ext uri="{FF2B5EF4-FFF2-40B4-BE49-F238E27FC236}">
                  <a16:creationId xmlns:a16="http://schemas.microsoft.com/office/drawing/2014/main" id="{B3C81E29-910B-BC44-8082-81F8715D4510}"/>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10" name="Picture 9">
              <a:extLst>
                <a:ext uri="{FF2B5EF4-FFF2-40B4-BE49-F238E27FC236}">
                  <a16:creationId xmlns:a16="http://schemas.microsoft.com/office/drawing/2014/main" id="{75949B66-8200-9F4D-A327-49B0697852E0}"/>
                </a:ext>
              </a:extLst>
            </p:cNvPr>
            <p:cNvPicPr>
              <a:picLocks noChangeAspect="1"/>
            </p:cNvPicPr>
            <p:nvPr/>
          </p:nvPicPr>
          <p:blipFill rotWithShape="1">
            <a:blip r:embed="rId8"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11" name="Picture 10">
            <a:extLst>
              <a:ext uri="{FF2B5EF4-FFF2-40B4-BE49-F238E27FC236}">
                <a16:creationId xmlns:a16="http://schemas.microsoft.com/office/drawing/2014/main" id="{B5E1F0C1-7406-1347-A9DF-1FB0240FBE21}"/>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sp>
        <p:nvSpPr>
          <p:cNvPr id="12" name="GLOBAL ETHANOL SUMMIT">
            <a:extLst>
              <a:ext uri="{FF2B5EF4-FFF2-40B4-BE49-F238E27FC236}">
                <a16:creationId xmlns:a16="http://schemas.microsoft.com/office/drawing/2014/main" id="{27862340-82BE-924B-97D1-05C1DB51A532}"/>
              </a:ext>
            </a:extLst>
          </p:cNvPr>
          <p:cNvSpPr txBox="1"/>
          <p:nvPr/>
        </p:nvSpPr>
        <p:spPr>
          <a:xfrm>
            <a:off x="3120062" y="241360"/>
            <a:ext cx="5701153"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defPPr>
              <a:defRPr lang="en-US"/>
            </a:defPPr>
            <a:lvl1pPr algn="ctr">
              <a:defRPr sz="3200">
                <a:solidFill>
                  <a:srgbClr val="003E47"/>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LOCAL ECONOMY</a:t>
            </a:r>
            <a:endParaRPr dirty="0"/>
          </a:p>
        </p:txBody>
      </p:sp>
    </p:spTree>
    <p:extLst>
      <p:ext uri="{BB962C8B-B14F-4D97-AF65-F5344CB8AC3E}">
        <p14:creationId xmlns:p14="http://schemas.microsoft.com/office/powerpoint/2010/main" val="157152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161" y="216553"/>
            <a:ext cx="8766179" cy="584775"/>
          </a:xfrm>
          <a:prstGeom prst="rect">
            <a:avLst/>
          </a:prstGeom>
          <a:noFill/>
        </p:spPr>
        <p:txBody>
          <a:bodyPr wrap="square" rtlCol="0">
            <a:spAutoFit/>
          </a:bodyPr>
          <a:lstStyle>
            <a:defPPr>
              <a:defRPr lang="en-US"/>
            </a:defPPr>
            <a:lvl1pPr>
              <a:defRPr sz="4000">
                <a:solidFill>
                  <a:srgbClr val="003E47"/>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3200" dirty="0"/>
              <a:t>WHY LEAD WITH STANDARDS?</a:t>
            </a:r>
          </a:p>
        </p:txBody>
      </p:sp>
      <p:sp>
        <p:nvSpPr>
          <p:cNvPr id="3" name="TextBox 2"/>
          <p:cNvSpPr txBox="1"/>
          <p:nvPr/>
        </p:nvSpPr>
        <p:spPr>
          <a:xfrm>
            <a:off x="707572" y="1534885"/>
            <a:ext cx="10940143" cy="33239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Create a standard based on </a:t>
            </a:r>
            <a:r>
              <a:rPr lang="en-US" sz="2800" u="sng"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performance</a:t>
            </a:r>
            <a:r>
              <a:rPr lang="en-US" sz="28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 parameters which will:</a:t>
            </a:r>
          </a:p>
          <a:p>
            <a:pPr marL="971550" lvl="1" indent="-514350">
              <a:lnSpc>
                <a:spcPct val="150000"/>
              </a:lnSpc>
              <a:buFont typeface="+mj-lt"/>
              <a:buAutoNum type="arabicPeriod"/>
            </a:pPr>
            <a:r>
              <a:rPr lang="en-US" sz="28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Protect the consumer from purchasing sub-par quality fuel</a:t>
            </a:r>
          </a:p>
          <a:p>
            <a:pPr marL="971550" lvl="1" indent="-514350">
              <a:lnSpc>
                <a:spcPct val="150000"/>
              </a:lnSpc>
              <a:buFont typeface="+mj-lt"/>
              <a:buAutoNum type="arabicPeriod"/>
            </a:pPr>
            <a:r>
              <a:rPr lang="en-US" sz="28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Prevent ethanol as a cooking fuel from being consumed</a:t>
            </a:r>
          </a:p>
          <a:p>
            <a:pPr marL="971550" lvl="1" indent="-514350">
              <a:lnSpc>
                <a:spcPct val="150000"/>
              </a:lnSpc>
              <a:buFont typeface="+mj-lt"/>
              <a:buAutoNum type="arabicPeriod"/>
            </a:pPr>
            <a:r>
              <a:rPr lang="en-US" sz="28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Identify ethanol as a </a:t>
            </a:r>
            <a:r>
              <a:rPr lang="en-US" sz="2800" i="1"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cooking fuel </a:t>
            </a:r>
            <a:r>
              <a:rPr lang="en-US" sz="28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from other types of ethanol</a:t>
            </a:r>
          </a:p>
          <a:p>
            <a:pPr marL="971550" lvl="1" indent="-514350">
              <a:lnSpc>
                <a:spcPct val="150000"/>
              </a:lnSpc>
              <a:buFont typeface="+mj-lt"/>
              <a:buAutoNum type="arabicPeriod"/>
            </a:pPr>
            <a:r>
              <a:rPr lang="en-US" sz="28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Provide a benchmark for the classification of a new product</a:t>
            </a:r>
          </a:p>
        </p:txBody>
      </p:sp>
      <p:grpSp>
        <p:nvGrpSpPr>
          <p:cNvPr id="9" name="Group 8">
            <a:extLst>
              <a:ext uri="{FF2B5EF4-FFF2-40B4-BE49-F238E27FC236}">
                <a16:creationId xmlns:a16="http://schemas.microsoft.com/office/drawing/2014/main" id="{5C655AC2-6364-4E4C-B0DE-CB1E96EF05CC}"/>
              </a:ext>
            </a:extLst>
          </p:cNvPr>
          <p:cNvGrpSpPr/>
          <p:nvPr/>
        </p:nvGrpSpPr>
        <p:grpSpPr>
          <a:xfrm>
            <a:off x="0" y="6325986"/>
            <a:ext cx="12192000" cy="532013"/>
            <a:chOff x="0" y="6325986"/>
            <a:chExt cx="12192000" cy="532013"/>
          </a:xfrm>
        </p:grpSpPr>
        <p:pic>
          <p:nvPicPr>
            <p:cNvPr id="6" name="Picture 5">
              <a:extLst>
                <a:ext uri="{FF2B5EF4-FFF2-40B4-BE49-F238E27FC236}">
                  <a16:creationId xmlns:a16="http://schemas.microsoft.com/office/drawing/2014/main" id="{1431388E-2E03-1846-B72B-03E689C7D44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4" name="Picture 3">
              <a:extLst>
                <a:ext uri="{FF2B5EF4-FFF2-40B4-BE49-F238E27FC236}">
                  <a16:creationId xmlns:a16="http://schemas.microsoft.com/office/drawing/2014/main" id="{49025618-AF34-194A-926A-387691AC439E}"/>
                </a:ext>
              </a:extLst>
            </p:cNvPr>
            <p:cNvPicPr>
              <a:picLocks noChangeAspect="1"/>
            </p:cNvPicPr>
            <p:nvPr/>
          </p:nvPicPr>
          <p:blipFill rotWithShape="1">
            <a:blip r:embed="rId5"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10" name="Picture 9">
            <a:extLst>
              <a:ext uri="{FF2B5EF4-FFF2-40B4-BE49-F238E27FC236}">
                <a16:creationId xmlns:a16="http://schemas.microsoft.com/office/drawing/2014/main" id="{17A5301B-8971-C343-BD3D-8CBA79EB69C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spTree>
    <p:extLst>
      <p:ext uri="{BB962C8B-B14F-4D97-AF65-F5344CB8AC3E}">
        <p14:creationId xmlns:p14="http://schemas.microsoft.com/office/powerpoint/2010/main" val="3331546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astm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1486" y="3175824"/>
            <a:ext cx="7034440" cy="20110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8161" y="1605064"/>
            <a:ext cx="11563631" cy="3898440"/>
          </a:xfrm>
          <a:prstGeom prst="rect">
            <a:avLst/>
          </a:prstGeom>
          <a:noFill/>
        </p:spPr>
        <p:txBody>
          <a:bodyPr wrap="square" rtlCol="0">
            <a:spAutoFit/>
          </a:bodyPr>
          <a:lstStyle/>
          <a:p>
            <a:pPr marL="342900" indent="-342900" algn="r">
              <a:lnSpc>
                <a:spcPct val="150000"/>
              </a:lnSpc>
              <a:buFont typeface="Arial" panose="020B0604020202020204" pitchFamily="34" charset="0"/>
              <a:buChar char="•"/>
            </a:pPr>
            <a:r>
              <a:rPr lang="en-US" sz="2400" dirty="0">
                <a:solidFill>
                  <a:srgbClr val="003E47"/>
                </a:solidFill>
                <a:latin typeface="Helvetica Neue Thin" panose="020B0403020202020204" pitchFamily="34" charset="0"/>
                <a:ea typeface="Helvetica Neue Thin" panose="020B0403020202020204" pitchFamily="34" charset="0"/>
                <a:cs typeface="Helvetica Neue" panose="02000503000000020004" pitchFamily="2" charset="0"/>
              </a:rPr>
              <a:t>One of the largest voluntary standards developing organizations in the world</a:t>
            </a:r>
          </a:p>
          <a:p>
            <a:pPr marL="342900" indent="-342900" algn="r">
              <a:lnSpc>
                <a:spcPct val="150000"/>
              </a:lnSpc>
              <a:buFont typeface="Arial" panose="020B0604020202020204" pitchFamily="34" charset="0"/>
              <a:buChar char="•"/>
            </a:pPr>
            <a:r>
              <a:rPr lang="en-US" sz="2400" dirty="0">
                <a:solidFill>
                  <a:srgbClr val="003E47"/>
                </a:solidFill>
                <a:latin typeface="Helvetica Neue Thin" panose="020B0403020202020204" pitchFamily="34" charset="0"/>
                <a:ea typeface="Helvetica Neue Thin" panose="020B0403020202020204" pitchFamily="34" charset="0"/>
                <a:cs typeface="Helvetica Neue" panose="02000503000000020004" pitchFamily="2" charset="0"/>
              </a:rPr>
              <a:t>National standards based on ASTM in 75 nations</a:t>
            </a:r>
          </a:p>
          <a:p>
            <a:pPr marL="342900" indent="-342900" algn="r">
              <a:lnSpc>
                <a:spcPct val="150000"/>
              </a:lnSpc>
              <a:buFont typeface="Arial" panose="020B0604020202020204" pitchFamily="34" charset="0"/>
              <a:buChar char="•"/>
            </a:pPr>
            <a:r>
              <a:rPr lang="en-US" sz="2400" dirty="0">
                <a:solidFill>
                  <a:srgbClr val="003E47"/>
                </a:solidFill>
                <a:latin typeface="Helvetica Neue Thin" panose="020B0403020202020204" pitchFamily="34" charset="0"/>
                <a:ea typeface="Helvetica Neue Thin" panose="020B0403020202020204" pitchFamily="34" charset="0"/>
                <a:cs typeface="Helvetica Neue" panose="02000503000000020004" pitchFamily="2" charset="0"/>
              </a:rPr>
              <a:t>Over 12,700 ASTM standards operate globally</a:t>
            </a:r>
          </a:p>
          <a:p>
            <a:pPr marL="342900" indent="-342900" algn="r">
              <a:lnSpc>
                <a:spcPct val="150000"/>
              </a:lnSpc>
              <a:buFont typeface="Arial" panose="020B0604020202020204" pitchFamily="34" charset="0"/>
              <a:buChar char="•"/>
            </a:pPr>
            <a:r>
              <a:rPr lang="en-US" sz="2400" dirty="0">
                <a:solidFill>
                  <a:srgbClr val="003E47"/>
                </a:solidFill>
                <a:latin typeface="Helvetica Neue Thin" panose="020B0403020202020204" pitchFamily="34" charset="0"/>
                <a:ea typeface="Helvetica Neue Thin" panose="020B0403020202020204" pitchFamily="34" charset="0"/>
                <a:cs typeface="Helvetica Neue" panose="02000503000000020004" pitchFamily="2" charset="0"/>
              </a:rPr>
              <a:t>Representation from more than 150 countries</a:t>
            </a:r>
          </a:p>
          <a:p>
            <a:pPr marL="342900" indent="-342900" algn="r">
              <a:lnSpc>
                <a:spcPct val="150000"/>
              </a:lnSpc>
              <a:buFont typeface="Arial" panose="020B0604020202020204" pitchFamily="34" charset="0"/>
              <a:buChar char="•"/>
            </a:pPr>
            <a:r>
              <a:rPr lang="en-US" sz="2400" dirty="0">
                <a:solidFill>
                  <a:srgbClr val="003E47"/>
                </a:solidFill>
                <a:latin typeface="Helvetica Neue Thin" panose="020B0403020202020204" pitchFamily="34" charset="0"/>
                <a:ea typeface="Helvetica Neue Thin" panose="020B0403020202020204" pitchFamily="34" charset="0"/>
                <a:cs typeface="Helvetica Neue" panose="02000503000000020004" pitchFamily="2" charset="0"/>
              </a:rPr>
              <a:t>Standards are market-driven</a:t>
            </a:r>
          </a:p>
          <a:p>
            <a:pPr marL="342900" indent="-342900" algn="r">
              <a:lnSpc>
                <a:spcPct val="150000"/>
              </a:lnSpc>
              <a:buFont typeface="Arial" panose="020B0604020202020204" pitchFamily="34" charset="0"/>
              <a:buChar char="•"/>
            </a:pPr>
            <a:r>
              <a:rPr lang="en-US" sz="2400" dirty="0">
                <a:solidFill>
                  <a:srgbClr val="003E47"/>
                </a:solidFill>
                <a:latin typeface="Helvetica Neue Thin" panose="020B0403020202020204" pitchFamily="34" charset="0"/>
                <a:ea typeface="Helvetica Neue Thin" panose="020B0403020202020204" pitchFamily="34" charset="0"/>
                <a:cs typeface="Helvetica Neue" panose="02000503000000020004" pitchFamily="2" charset="0"/>
              </a:rPr>
              <a:t>Standards used voluntarily</a:t>
            </a:r>
          </a:p>
          <a:p>
            <a:pPr marL="342900" indent="-342900" algn="r">
              <a:lnSpc>
                <a:spcPct val="150000"/>
              </a:lnSpc>
              <a:buFont typeface="Arial" panose="020B0604020202020204" pitchFamily="34" charset="0"/>
              <a:buChar char="•"/>
            </a:pPr>
            <a:r>
              <a:rPr lang="en-US" sz="2400" dirty="0">
                <a:solidFill>
                  <a:srgbClr val="003E47"/>
                </a:solidFill>
                <a:latin typeface="Helvetica Neue Thin" panose="020B0403020202020204" pitchFamily="34" charset="0"/>
                <a:ea typeface="Helvetica Neue Thin" panose="020B0403020202020204" pitchFamily="34" charset="0"/>
                <a:cs typeface="Helvetica Neue" panose="02000503000000020004" pitchFamily="2" charset="0"/>
              </a:rPr>
              <a:t>Over 34,000 members</a:t>
            </a:r>
          </a:p>
        </p:txBody>
      </p:sp>
      <p:grpSp>
        <p:nvGrpSpPr>
          <p:cNvPr id="7" name="Group 6">
            <a:extLst>
              <a:ext uri="{FF2B5EF4-FFF2-40B4-BE49-F238E27FC236}">
                <a16:creationId xmlns:a16="http://schemas.microsoft.com/office/drawing/2014/main" id="{3AD8302B-7818-224A-B723-0BE5E1656E57}"/>
              </a:ext>
            </a:extLst>
          </p:cNvPr>
          <p:cNvGrpSpPr/>
          <p:nvPr/>
        </p:nvGrpSpPr>
        <p:grpSpPr>
          <a:xfrm>
            <a:off x="0" y="6325986"/>
            <a:ext cx="12192000" cy="532013"/>
            <a:chOff x="0" y="6325986"/>
            <a:chExt cx="12192000" cy="532013"/>
          </a:xfrm>
        </p:grpSpPr>
        <p:pic>
          <p:nvPicPr>
            <p:cNvPr id="8" name="Picture 7">
              <a:extLst>
                <a:ext uri="{FF2B5EF4-FFF2-40B4-BE49-F238E27FC236}">
                  <a16:creationId xmlns:a16="http://schemas.microsoft.com/office/drawing/2014/main" id="{F820A81F-C295-BD4E-B8C9-EB40B95B20B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9" name="Picture 8">
              <a:extLst>
                <a:ext uri="{FF2B5EF4-FFF2-40B4-BE49-F238E27FC236}">
                  <a16:creationId xmlns:a16="http://schemas.microsoft.com/office/drawing/2014/main" id="{5EA9D68A-ED58-4446-AC18-464294790BA2}"/>
                </a:ext>
              </a:extLst>
            </p:cNvPr>
            <p:cNvPicPr>
              <a:picLocks noChangeAspect="1"/>
            </p:cNvPicPr>
            <p:nvPr/>
          </p:nvPicPr>
          <p:blipFill rotWithShape="1">
            <a:blip r:embed="rId5"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10" name="Picture 9">
            <a:extLst>
              <a:ext uri="{FF2B5EF4-FFF2-40B4-BE49-F238E27FC236}">
                <a16:creationId xmlns:a16="http://schemas.microsoft.com/office/drawing/2014/main" id="{D6998B16-3B86-B340-8F47-3F45E046715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sp>
        <p:nvSpPr>
          <p:cNvPr id="11" name="TextBox 10">
            <a:extLst>
              <a:ext uri="{FF2B5EF4-FFF2-40B4-BE49-F238E27FC236}">
                <a16:creationId xmlns:a16="http://schemas.microsoft.com/office/drawing/2014/main" id="{4F363306-A4A1-424A-890A-AE9CBF739507}"/>
              </a:ext>
            </a:extLst>
          </p:cNvPr>
          <p:cNvSpPr txBox="1"/>
          <p:nvPr/>
        </p:nvSpPr>
        <p:spPr>
          <a:xfrm>
            <a:off x="418161" y="216553"/>
            <a:ext cx="8766179" cy="584775"/>
          </a:xfrm>
          <a:prstGeom prst="rect">
            <a:avLst/>
          </a:prstGeom>
          <a:noFill/>
        </p:spPr>
        <p:txBody>
          <a:bodyPr wrap="square" rtlCol="0">
            <a:spAutoFit/>
          </a:bodyPr>
          <a:lstStyle>
            <a:defPPr>
              <a:defRPr lang="en-US"/>
            </a:defPPr>
            <a:lvl1pPr>
              <a:defRPr sz="4000">
                <a:solidFill>
                  <a:srgbClr val="003E47"/>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3200" dirty="0"/>
              <a:t>HOW DO YOU START THE PROCESS?</a:t>
            </a:r>
          </a:p>
        </p:txBody>
      </p:sp>
    </p:spTree>
    <p:extLst>
      <p:ext uri="{BB962C8B-B14F-4D97-AF65-F5344CB8AC3E}">
        <p14:creationId xmlns:p14="http://schemas.microsoft.com/office/powerpoint/2010/main" val="1867319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8" y="137930"/>
            <a:ext cx="10515600" cy="753270"/>
          </a:xfrm>
        </p:spPr>
        <p:txBody>
          <a:bodyPr vert="horz" lIns="91440" tIns="45720" rIns="91440" bIns="45720" rtlCol="0" anchor="ctr">
            <a:normAutofit/>
          </a:bodyPr>
          <a:lstStyle/>
          <a:p>
            <a:r>
              <a:rPr lang="en-US" altLang="en-US" sz="32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rPr>
              <a:t>WHO VOTES ON STANDARDS?</a:t>
            </a:r>
            <a:endParaRPr lang="en-US" sz="3200" dirty="0">
              <a:solidFill>
                <a:srgbClr val="003E47"/>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 Placeholder 2"/>
          <p:cNvSpPr>
            <a:spLocks noGrp="1"/>
          </p:cNvSpPr>
          <p:nvPr>
            <p:ph type="body" sz="quarter" idx="14"/>
          </p:nvPr>
        </p:nvSpPr>
        <p:spPr>
          <a:xfrm>
            <a:off x="557139" y="1114744"/>
            <a:ext cx="5187169" cy="360989"/>
          </a:xfrm>
        </p:spPr>
        <p:txBody>
          <a:bodyPr>
            <a:noAutofit/>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Equal Voice, Equal Vote</a:t>
            </a:r>
          </a:p>
        </p:txBody>
      </p:sp>
      <p:sp>
        <p:nvSpPr>
          <p:cNvPr id="4" name="Content Placeholder 3"/>
          <p:cNvSpPr>
            <a:spLocks noGrp="1"/>
          </p:cNvSpPr>
          <p:nvPr>
            <p:ph sz="quarter" idx="15"/>
          </p:nvPr>
        </p:nvSpPr>
        <p:spPr>
          <a:xfrm>
            <a:off x="719323" y="1838967"/>
            <a:ext cx="5945460" cy="4030022"/>
          </a:xfrm>
        </p:spPr>
        <p:txBody>
          <a:bodyPr>
            <a:noAutofit/>
          </a:bodyPr>
          <a:lstStyle/>
          <a:p>
            <a:pPr>
              <a:buFont typeface="Arial" panose="020B0604020202020204" pitchFamily="34" charset="0"/>
              <a:buChar char="•"/>
            </a:pPr>
            <a:r>
              <a:rPr lang="en-US" altLang="en-US" sz="2800" dirty="0">
                <a:solidFill>
                  <a:srgbClr val="003E47"/>
                </a:solidFill>
                <a:latin typeface="Helvetica Neue Thin" panose="020B0403020202020204" pitchFamily="34" charset="0"/>
                <a:ea typeface="Helvetica Neue Thin" panose="020B0403020202020204" pitchFamily="34" charset="0"/>
              </a:rPr>
              <a:t>Openness</a:t>
            </a:r>
          </a:p>
          <a:p>
            <a:pPr>
              <a:buFont typeface="Arial" panose="020B0604020202020204" pitchFamily="34" charset="0"/>
              <a:buChar char="•"/>
            </a:pPr>
            <a:r>
              <a:rPr lang="en-US" altLang="en-US" sz="2800" dirty="0">
                <a:solidFill>
                  <a:srgbClr val="003E47"/>
                </a:solidFill>
                <a:latin typeface="Helvetica Neue Thin" panose="020B0403020202020204" pitchFamily="34" charset="0"/>
                <a:ea typeface="Helvetica Neue Thin" panose="020B0403020202020204" pitchFamily="34" charset="0"/>
              </a:rPr>
              <a:t>Consensus based</a:t>
            </a:r>
          </a:p>
          <a:p>
            <a:pPr>
              <a:buFont typeface="Arial" panose="020B0604020202020204" pitchFamily="34" charset="0"/>
              <a:buChar char="•"/>
            </a:pPr>
            <a:r>
              <a:rPr lang="en-US" altLang="en-US" sz="2800" dirty="0">
                <a:solidFill>
                  <a:srgbClr val="003E47"/>
                </a:solidFill>
                <a:latin typeface="Helvetica Neue Thin" panose="020B0403020202020204" pitchFamily="34" charset="0"/>
                <a:ea typeface="Helvetica Neue Thin" panose="020B0403020202020204" pitchFamily="34" charset="0"/>
              </a:rPr>
              <a:t>Balance between Producers and Users/General Interest</a:t>
            </a:r>
          </a:p>
          <a:p>
            <a:pPr>
              <a:buFont typeface="Arial" panose="020B0604020202020204" pitchFamily="34" charset="0"/>
              <a:buChar char="•"/>
            </a:pPr>
            <a:r>
              <a:rPr lang="en-US" altLang="en-US" sz="2800" dirty="0">
                <a:solidFill>
                  <a:srgbClr val="003E47"/>
                </a:solidFill>
                <a:latin typeface="Helvetica Neue Thin" panose="020B0403020202020204" pitchFamily="34" charset="0"/>
                <a:ea typeface="Helvetica Neue Thin" panose="020B0403020202020204" pitchFamily="34" charset="0"/>
              </a:rPr>
              <a:t>One official vote per “voting Interest”</a:t>
            </a:r>
          </a:p>
          <a:p>
            <a:pPr>
              <a:buFont typeface="Arial" panose="020B0604020202020204" pitchFamily="34" charset="0"/>
              <a:buChar char="•"/>
            </a:pPr>
            <a:r>
              <a:rPr lang="en-US" altLang="en-US" sz="2800" dirty="0">
                <a:solidFill>
                  <a:srgbClr val="003E47"/>
                </a:solidFill>
                <a:latin typeface="Helvetica Neue Thin" panose="020B0403020202020204" pitchFamily="34" charset="0"/>
                <a:ea typeface="Helvetica Neue Thin" panose="020B0403020202020204" pitchFamily="34" charset="0"/>
              </a:rPr>
              <a:t>All members can vote</a:t>
            </a:r>
          </a:p>
          <a:p>
            <a:pPr>
              <a:buFont typeface="Arial" panose="020B0604020202020204" pitchFamily="34" charset="0"/>
              <a:buChar char="•"/>
            </a:pPr>
            <a:r>
              <a:rPr lang="en-US" altLang="en-US" sz="2800" dirty="0">
                <a:solidFill>
                  <a:srgbClr val="003E47"/>
                </a:solidFill>
                <a:latin typeface="Helvetica Neue Thin" panose="020B0403020202020204" pitchFamily="34" charset="0"/>
                <a:ea typeface="Helvetica Neue Thin" panose="020B0403020202020204" pitchFamily="34" charset="0"/>
              </a:rPr>
              <a:t>All negatives are addressed</a:t>
            </a:r>
          </a:p>
          <a:p>
            <a:endParaRPr lang="en-US" altLang="en-US" sz="2800" dirty="0">
              <a:solidFill>
                <a:srgbClr val="003E47"/>
              </a:solidFill>
              <a:latin typeface="Helvetica Neue Thin" panose="020B0403020202020204" pitchFamily="34" charset="0"/>
              <a:ea typeface="Helvetica Neue Thin" panose="020B0403020202020204" pitchFamily="34" charset="0"/>
            </a:endParaRPr>
          </a:p>
          <a:p>
            <a:endParaRPr lang="en-US" altLang="en-US" sz="2800" dirty="0">
              <a:solidFill>
                <a:srgbClr val="003E47"/>
              </a:solidFill>
              <a:latin typeface="Helvetica Neue Thin" panose="020B0403020202020204" pitchFamily="34" charset="0"/>
              <a:ea typeface="Helvetica Neue Thin" panose="020B0403020202020204" pitchFamily="34" charset="0"/>
            </a:endParaRPr>
          </a:p>
        </p:txBody>
      </p:sp>
      <p:grpSp>
        <p:nvGrpSpPr>
          <p:cNvPr id="13" name="Group 12"/>
          <p:cNvGrpSpPr/>
          <p:nvPr/>
        </p:nvGrpSpPr>
        <p:grpSpPr>
          <a:xfrm>
            <a:off x="5030868" y="1270710"/>
            <a:ext cx="6944046" cy="2890634"/>
            <a:chOff x="228600" y="1742449"/>
            <a:chExt cx="8936524" cy="3400865"/>
          </a:xfrm>
        </p:grpSpPr>
        <p:sp>
          <p:nvSpPr>
            <p:cNvPr id="14" name="Line 2"/>
            <p:cNvSpPr>
              <a:spLocks noChangeShapeType="1"/>
            </p:cNvSpPr>
            <p:nvPr/>
          </p:nvSpPr>
          <p:spPr bwMode="auto">
            <a:xfrm>
              <a:off x="908050" y="3292825"/>
              <a:ext cx="7315200" cy="0"/>
            </a:xfrm>
            <a:prstGeom prst="line">
              <a:avLst/>
            </a:prstGeom>
            <a:noFill/>
            <a:ln w="127000">
              <a:solidFill>
                <a:schemeClr val="accent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 name="Freeform 3"/>
            <p:cNvSpPr>
              <a:spLocks/>
            </p:cNvSpPr>
            <p:nvPr/>
          </p:nvSpPr>
          <p:spPr bwMode="auto">
            <a:xfrm>
              <a:off x="3879850" y="3289650"/>
              <a:ext cx="1373188" cy="1220788"/>
            </a:xfrm>
            <a:custGeom>
              <a:avLst/>
              <a:gdLst>
                <a:gd name="T0" fmla="*/ 2147483647 w 865"/>
                <a:gd name="T1" fmla="*/ 0 h 769"/>
                <a:gd name="T2" fmla="*/ 0 w 865"/>
                <a:gd name="T3" fmla="*/ 2147483647 h 769"/>
                <a:gd name="T4" fmla="*/ 2147483647 w 865"/>
                <a:gd name="T5" fmla="*/ 2147483647 h 769"/>
                <a:gd name="T6" fmla="*/ 2147483647 w 865"/>
                <a:gd name="T7" fmla="*/ 0 h 769"/>
                <a:gd name="T8" fmla="*/ 2147483647 w 865"/>
                <a:gd name="T9" fmla="*/ 0 h 769"/>
                <a:gd name="T10" fmla="*/ 0 60000 65536"/>
                <a:gd name="T11" fmla="*/ 0 60000 65536"/>
                <a:gd name="T12" fmla="*/ 0 60000 65536"/>
                <a:gd name="T13" fmla="*/ 0 60000 65536"/>
                <a:gd name="T14" fmla="*/ 0 60000 65536"/>
                <a:gd name="T15" fmla="*/ 0 w 865"/>
                <a:gd name="T16" fmla="*/ 0 h 769"/>
                <a:gd name="T17" fmla="*/ 865 w 865"/>
                <a:gd name="T18" fmla="*/ 769 h 769"/>
              </a:gdLst>
              <a:ahLst/>
              <a:cxnLst>
                <a:cxn ang="T10">
                  <a:pos x="T0" y="T1"/>
                </a:cxn>
                <a:cxn ang="T11">
                  <a:pos x="T2" y="T3"/>
                </a:cxn>
                <a:cxn ang="T12">
                  <a:pos x="T4" y="T5"/>
                </a:cxn>
                <a:cxn ang="T13">
                  <a:pos x="T6" y="T7"/>
                </a:cxn>
                <a:cxn ang="T14">
                  <a:pos x="T8" y="T9"/>
                </a:cxn>
              </a:cxnLst>
              <a:rect l="T15" t="T16" r="T17" b="T18"/>
              <a:pathLst>
                <a:path w="865" h="769">
                  <a:moveTo>
                    <a:pt x="332" y="0"/>
                  </a:moveTo>
                  <a:lnTo>
                    <a:pt x="0" y="768"/>
                  </a:lnTo>
                  <a:lnTo>
                    <a:pt x="864" y="768"/>
                  </a:lnTo>
                  <a:lnTo>
                    <a:pt x="531" y="0"/>
                  </a:lnTo>
                  <a:lnTo>
                    <a:pt x="332" y="0"/>
                  </a:lnTo>
                </a:path>
              </a:pathLst>
            </a:custGeom>
            <a:solidFill>
              <a:schemeClr val="accent2"/>
            </a:solidFill>
            <a:ln w="12700" cap="rnd">
              <a:solidFill>
                <a:schemeClr val="tx1"/>
              </a:solidFill>
              <a:round/>
              <a:headEnd/>
              <a:tailEnd/>
            </a:ln>
          </p:spPr>
          <p:txBody>
            <a:bodyPr/>
            <a:lstStyle/>
            <a:p>
              <a:endParaRPr lang="en-US"/>
            </a:p>
          </p:txBody>
        </p:sp>
        <p:sp>
          <p:nvSpPr>
            <p:cNvPr id="18" name="Rectangle 4"/>
            <p:cNvSpPr>
              <a:spLocks noChangeArrowheads="1"/>
            </p:cNvSpPr>
            <p:nvPr/>
          </p:nvSpPr>
          <p:spPr bwMode="auto">
            <a:xfrm>
              <a:off x="762000" y="3032475"/>
              <a:ext cx="1663700" cy="139700"/>
            </a:xfrm>
            <a:prstGeom prst="rect">
              <a:avLst/>
            </a:prstGeom>
            <a:solidFill>
              <a:schemeClr val="accent1"/>
            </a:solidFill>
            <a:ln w="12700">
              <a:solidFill>
                <a:schemeClr val="tx1"/>
              </a:solidFill>
              <a:miter lim="800000"/>
              <a:headEnd/>
              <a:tailEnd/>
            </a:ln>
          </p:spPr>
          <p:txBody>
            <a:bodyPr wrap="none" anchor="ctr"/>
            <a:lstStyle/>
            <a:p>
              <a:pPr algn="r" eaLnBrk="0" hangingPunct="0"/>
              <a:endParaRPr lang="en-US"/>
            </a:p>
          </p:txBody>
        </p:sp>
        <p:sp>
          <p:nvSpPr>
            <p:cNvPr id="19" name="Rectangle 5"/>
            <p:cNvSpPr>
              <a:spLocks noChangeArrowheads="1"/>
            </p:cNvSpPr>
            <p:nvPr/>
          </p:nvSpPr>
          <p:spPr bwMode="auto">
            <a:xfrm>
              <a:off x="914400" y="3184875"/>
              <a:ext cx="1358900" cy="63500"/>
            </a:xfrm>
            <a:prstGeom prst="rect">
              <a:avLst/>
            </a:prstGeom>
            <a:solidFill>
              <a:schemeClr val="accent1"/>
            </a:solidFill>
            <a:ln w="12700">
              <a:solidFill>
                <a:schemeClr val="tx1"/>
              </a:solidFill>
              <a:miter lim="800000"/>
              <a:headEnd/>
              <a:tailEnd/>
            </a:ln>
          </p:spPr>
          <p:txBody>
            <a:bodyPr wrap="none" anchor="ctr"/>
            <a:lstStyle/>
            <a:p>
              <a:pPr algn="r" eaLnBrk="0" hangingPunct="0"/>
              <a:endParaRPr lang="en-US"/>
            </a:p>
          </p:txBody>
        </p:sp>
        <p:sp>
          <p:nvSpPr>
            <p:cNvPr id="20" name="Rectangle 6"/>
            <p:cNvSpPr>
              <a:spLocks noChangeArrowheads="1"/>
            </p:cNvSpPr>
            <p:nvPr/>
          </p:nvSpPr>
          <p:spPr bwMode="auto">
            <a:xfrm>
              <a:off x="609600" y="2907675"/>
              <a:ext cx="1968500" cy="139700"/>
            </a:xfrm>
            <a:prstGeom prst="rect">
              <a:avLst/>
            </a:prstGeom>
            <a:solidFill>
              <a:schemeClr val="accent1"/>
            </a:solidFill>
            <a:ln w="12700">
              <a:solidFill>
                <a:schemeClr val="tx1"/>
              </a:solidFill>
              <a:miter lim="800000"/>
              <a:headEnd/>
              <a:tailEnd/>
            </a:ln>
          </p:spPr>
          <p:txBody>
            <a:bodyPr wrap="none" anchor="ctr"/>
            <a:lstStyle/>
            <a:p>
              <a:pPr algn="r" eaLnBrk="0" hangingPunct="0"/>
              <a:endParaRPr lang="en-US"/>
            </a:p>
          </p:txBody>
        </p:sp>
        <p:sp>
          <p:nvSpPr>
            <p:cNvPr id="21" name="Oval 7"/>
            <p:cNvSpPr>
              <a:spLocks noChangeArrowheads="1"/>
            </p:cNvSpPr>
            <p:nvPr/>
          </p:nvSpPr>
          <p:spPr bwMode="auto">
            <a:xfrm>
              <a:off x="4191000" y="2915000"/>
              <a:ext cx="749300" cy="673100"/>
            </a:xfrm>
            <a:prstGeom prst="ellipse">
              <a:avLst/>
            </a:prstGeom>
            <a:solidFill>
              <a:schemeClr val="accent2"/>
            </a:solidFill>
            <a:ln w="12700">
              <a:solidFill>
                <a:schemeClr val="tx1"/>
              </a:solidFill>
              <a:round/>
              <a:headEnd/>
              <a:tailEnd/>
            </a:ln>
          </p:spPr>
          <p:txBody>
            <a:bodyPr wrap="none" anchor="ctr"/>
            <a:lstStyle/>
            <a:p>
              <a:pPr algn="r" eaLnBrk="0" hangingPunct="0"/>
              <a:endParaRPr lang="en-US"/>
            </a:p>
          </p:txBody>
        </p:sp>
        <p:sp>
          <p:nvSpPr>
            <p:cNvPr id="22" name="Rectangle 8"/>
            <p:cNvSpPr>
              <a:spLocks noChangeArrowheads="1"/>
            </p:cNvSpPr>
            <p:nvPr/>
          </p:nvSpPr>
          <p:spPr bwMode="auto">
            <a:xfrm>
              <a:off x="609600" y="2381670"/>
              <a:ext cx="1978377"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400" b="1" dirty="0">
                  <a:latin typeface="Arial" charset="0"/>
                </a:rPr>
                <a:t>Producer</a:t>
              </a:r>
            </a:p>
          </p:txBody>
        </p:sp>
        <p:sp>
          <p:nvSpPr>
            <p:cNvPr id="23" name="Rectangle 9"/>
            <p:cNvSpPr>
              <a:spLocks noChangeArrowheads="1"/>
            </p:cNvSpPr>
            <p:nvPr/>
          </p:nvSpPr>
          <p:spPr bwMode="auto">
            <a:xfrm>
              <a:off x="5909776" y="1742449"/>
              <a:ext cx="3255348" cy="115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lnSpc>
                  <a:spcPct val="80000"/>
                </a:lnSpc>
              </a:pPr>
              <a:r>
                <a:rPr lang="en-US" sz="2400" b="1" dirty="0">
                  <a:latin typeface="Arial" charset="0"/>
                </a:rPr>
                <a:t>User</a:t>
              </a:r>
            </a:p>
            <a:p>
              <a:pPr algn="ctr" eaLnBrk="0" hangingPunct="0">
                <a:lnSpc>
                  <a:spcPct val="80000"/>
                </a:lnSpc>
              </a:pPr>
              <a:r>
                <a:rPr lang="en-US" sz="2400" b="1" dirty="0">
                  <a:latin typeface="Arial" charset="0"/>
                </a:rPr>
                <a:t>&amp;</a:t>
              </a:r>
            </a:p>
            <a:p>
              <a:pPr algn="ctr" eaLnBrk="0" hangingPunct="0">
                <a:lnSpc>
                  <a:spcPct val="80000"/>
                </a:lnSpc>
              </a:pPr>
              <a:r>
                <a:rPr lang="en-US" sz="2400" b="1" dirty="0">
                  <a:latin typeface="Arial" charset="0"/>
                </a:rPr>
                <a:t>General Interest</a:t>
              </a:r>
            </a:p>
          </p:txBody>
        </p:sp>
        <p:sp>
          <p:nvSpPr>
            <p:cNvPr id="24" name="Rectangle 10"/>
            <p:cNvSpPr>
              <a:spLocks noChangeArrowheads="1"/>
            </p:cNvSpPr>
            <p:nvPr/>
          </p:nvSpPr>
          <p:spPr bwMode="auto">
            <a:xfrm>
              <a:off x="3892549" y="2365176"/>
              <a:ext cx="1361552"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400" b="1" dirty="0">
                  <a:latin typeface="Arial" charset="0"/>
                </a:rPr>
                <a:t>ASTM</a:t>
              </a:r>
              <a:endParaRPr lang="en-US" sz="2400" b="1" dirty="0">
                <a:latin typeface="Times New Roman" pitchFamily="18" charset="0"/>
              </a:endParaRPr>
            </a:p>
          </p:txBody>
        </p:sp>
        <p:sp>
          <p:nvSpPr>
            <p:cNvPr id="25" name="Rectangle 11"/>
            <p:cNvSpPr>
              <a:spLocks noChangeArrowheads="1"/>
            </p:cNvSpPr>
            <p:nvPr/>
          </p:nvSpPr>
          <p:spPr bwMode="auto">
            <a:xfrm>
              <a:off x="228600" y="4740625"/>
              <a:ext cx="8686800" cy="402689"/>
            </a:xfrm>
            <a:prstGeom prst="rect">
              <a:avLst/>
            </a:prstGeom>
            <a:noFill/>
            <a:ln w="9525">
              <a:noFill/>
              <a:miter lim="800000"/>
              <a:headEnd/>
              <a:tailEnd/>
            </a:ln>
            <a:effectLst/>
          </p:spPr>
          <p:txBody>
            <a:bodyPr lIns="92075" tIns="46038" rIns="92075" bIns="46038">
              <a:spAutoFit/>
            </a:bodyPr>
            <a:lstStyle/>
            <a:p>
              <a:pPr algn="ctr" eaLnBrk="0" hangingPunct="0">
                <a:lnSpc>
                  <a:spcPct val="90000"/>
                </a:lnSpc>
                <a:defRPr/>
              </a:pPr>
              <a:r>
                <a:rPr lang="en-US" dirty="0">
                  <a:solidFill>
                    <a:schemeClr val="tx2"/>
                  </a:solidFill>
                </a:rPr>
                <a:t>Technical Committees are balanced.  </a:t>
              </a:r>
              <a:r>
                <a:rPr lang="en-US" dirty="0"/>
                <a:t> </a:t>
              </a:r>
            </a:p>
          </p:txBody>
        </p:sp>
        <p:sp>
          <p:nvSpPr>
            <p:cNvPr id="26" name="Rectangle 14"/>
            <p:cNvSpPr>
              <a:spLocks noChangeArrowheads="1"/>
            </p:cNvSpPr>
            <p:nvPr/>
          </p:nvSpPr>
          <p:spPr bwMode="auto">
            <a:xfrm>
              <a:off x="6705600" y="3032475"/>
              <a:ext cx="1663700" cy="139700"/>
            </a:xfrm>
            <a:prstGeom prst="rect">
              <a:avLst/>
            </a:prstGeom>
            <a:solidFill>
              <a:schemeClr val="accent1"/>
            </a:solidFill>
            <a:ln w="12700">
              <a:solidFill>
                <a:schemeClr val="tx1"/>
              </a:solidFill>
              <a:miter lim="800000"/>
              <a:headEnd/>
              <a:tailEnd/>
            </a:ln>
          </p:spPr>
          <p:txBody>
            <a:bodyPr wrap="none" anchor="ctr"/>
            <a:lstStyle/>
            <a:p>
              <a:pPr algn="r" eaLnBrk="0" hangingPunct="0"/>
              <a:endParaRPr lang="en-US"/>
            </a:p>
          </p:txBody>
        </p:sp>
        <p:sp>
          <p:nvSpPr>
            <p:cNvPr id="27" name="Rectangle 15"/>
            <p:cNvSpPr>
              <a:spLocks noChangeArrowheads="1"/>
            </p:cNvSpPr>
            <p:nvPr/>
          </p:nvSpPr>
          <p:spPr bwMode="auto">
            <a:xfrm>
              <a:off x="6858000" y="3172175"/>
              <a:ext cx="1358900" cy="63500"/>
            </a:xfrm>
            <a:prstGeom prst="rect">
              <a:avLst/>
            </a:prstGeom>
            <a:solidFill>
              <a:schemeClr val="accent1"/>
            </a:solidFill>
            <a:ln w="12700">
              <a:solidFill>
                <a:schemeClr val="tx1"/>
              </a:solidFill>
              <a:miter lim="800000"/>
              <a:headEnd/>
              <a:tailEnd/>
            </a:ln>
          </p:spPr>
          <p:txBody>
            <a:bodyPr wrap="none" anchor="ctr"/>
            <a:lstStyle/>
            <a:p>
              <a:pPr algn="r" eaLnBrk="0" hangingPunct="0"/>
              <a:endParaRPr lang="en-US"/>
            </a:p>
          </p:txBody>
        </p:sp>
        <p:sp>
          <p:nvSpPr>
            <p:cNvPr id="28" name="Rectangle 16"/>
            <p:cNvSpPr>
              <a:spLocks noChangeArrowheads="1"/>
            </p:cNvSpPr>
            <p:nvPr/>
          </p:nvSpPr>
          <p:spPr bwMode="auto">
            <a:xfrm>
              <a:off x="6553200" y="2907675"/>
              <a:ext cx="1968500" cy="139700"/>
            </a:xfrm>
            <a:prstGeom prst="rect">
              <a:avLst/>
            </a:prstGeom>
            <a:solidFill>
              <a:schemeClr val="accent1"/>
            </a:solidFill>
            <a:ln w="12700">
              <a:solidFill>
                <a:schemeClr val="tx1"/>
              </a:solidFill>
              <a:miter lim="800000"/>
              <a:headEnd/>
              <a:tailEnd/>
            </a:ln>
          </p:spPr>
          <p:txBody>
            <a:bodyPr wrap="none" anchor="ctr"/>
            <a:lstStyle/>
            <a:p>
              <a:pPr algn="r" eaLnBrk="0" hangingPunct="0"/>
              <a:endParaRPr lang="en-US"/>
            </a:p>
          </p:txBody>
        </p:sp>
      </p:grpSp>
      <p:sp>
        <p:nvSpPr>
          <p:cNvPr id="6" name="Slide Number Placeholder 5"/>
          <p:cNvSpPr>
            <a:spLocks noGrp="1"/>
          </p:cNvSpPr>
          <p:nvPr>
            <p:ph type="sldNum" sz="quarter" idx="12"/>
          </p:nvPr>
        </p:nvSpPr>
        <p:spPr/>
        <p:txBody>
          <a:bodyPr/>
          <a:lstStyle/>
          <a:p>
            <a:r>
              <a:rPr lang="en-GB" dirty="0"/>
              <a:t> </a:t>
            </a:r>
          </a:p>
          <a:p>
            <a:endParaRPr lang="en-GB" dirty="0"/>
          </a:p>
        </p:txBody>
      </p:sp>
      <p:pic>
        <p:nvPicPr>
          <p:cNvPr id="29" name="Picture 28">
            <a:extLst>
              <a:ext uri="{FF2B5EF4-FFF2-40B4-BE49-F238E27FC236}">
                <a16:creationId xmlns:a16="http://schemas.microsoft.com/office/drawing/2014/main" id="{B973A342-C7A9-A743-94AD-7A5CC93D49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89598" y="4489516"/>
            <a:ext cx="1587500" cy="1193800"/>
          </a:xfrm>
          <a:prstGeom prst="rect">
            <a:avLst/>
          </a:prstGeom>
        </p:spPr>
      </p:pic>
      <p:grpSp>
        <p:nvGrpSpPr>
          <p:cNvPr id="33" name="Group 32">
            <a:extLst>
              <a:ext uri="{FF2B5EF4-FFF2-40B4-BE49-F238E27FC236}">
                <a16:creationId xmlns:a16="http://schemas.microsoft.com/office/drawing/2014/main" id="{DD75C181-09F4-F94C-AF90-D89F328DADF7}"/>
              </a:ext>
            </a:extLst>
          </p:cNvPr>
          <p:cNvGrpSpPr/>
          <p:nvPr/>
        </p:nvGrpSpPr>
        <p:grpSpPr>
          <a:xfrm>
            <a:off x="0" y="6325986"/>
            <a:ext cx="12192000" cy="532013"/>
            <a:chOff x="0" y="6325986"/>
            <a:chExt cx="12192000" cy="532013"/>
          </a:xfrm>
        </p:grpSpPr>
        <p:pic>
          <p:nvPicPr>
            <p:cNvPr id="34" name="Picture 33">
              <a:extLst>
                <a:ext uri="{FF2B5EF4-FFF2-40B4-BE49-F238E27FC236}">
                  <a16:creationId xmlns:a16="http://schemas.microsoft.com/office/drawing/2014/main" id="{8FA07BD9-01C1-D34E-87B3-A3531B1DDDB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0" y="6325986"/>
              <a:ext cx="12192000" cy="532013"/>
            </a:xfrm>
            <a:prstGeom prst="rect">
              <a:avLst/>
            </a:prstGeom>
          </p:spPr>
        </p:pic>
        <p:pic>
          <p:nvPicPr>
            <p:cNvPr id="35" name="Picture 34">
              <a:extLst>
                <a:ext uri="{FF2B5EF4-FFF2-40B4-BE49-F238E27FC236}">
                  <a16:creationId xmlns:a16="http://schemas.microsoft.com/office/drawing/2014/main" id="{202A37A2-42DF-7A4A-91F4-B8C17283C097}"/>
                </a:ext>
              </a:extLst>
            </p:cNvPr>
            <p:cNvPicPr>
              <a:picLocks noChangeAspect="1"/>
            </p:cNvPicPr>
            <p:nvPr/>
          </p:nvPicPr>
          <p:blipFill rotWithShape="1">
            <a:blip r:embed="rId6" cstate="screen">
              <a:biLevel thresh="25000"/>
              <a:extLst>
                <a:ext uri="{28A0092B-C50C-407E-A947-70E740481C1C}">
                  <a14:useLocalDpi xmlns:a14="http://schemas.microsoft.com/office/drawing/2010/main"/>
                </a:ext>
              </a:extLst>
            </a:blip>
            <a:srcRect/>
            <a:stretch/>
          </p:blipFill>
          <p:spPr>
            <a:xfrm>
              <a:off x="10192870" y="6379774"/>
              <a:ext cx="1842247" cy="373635"/>
            </a:xfrm>
            <a:prstGeom prst="rect">
              <a:avLst/>
            </a:prstGeom>
          </p:spPr>
        </p:pic>
      </p:grpSp>
      <p:pic>
        <p:nvPicPr>
          <p:cNvPr id="36" name="Picture 35">
            <a:extLst>
              <a:ext uri="{FF2B5EF4-FFF2-40B4-BE49-F238E27FC236}">
                <a16:creationId xmlns:a16="http://schemas.microsoft.com/office/drawing/2014/main" id="{4A16198A-89A3-9042-AFDE-69B90EE7BC1C}"/>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0" y="889237"/>
            <a:ext cx="12192000" cy="74812"/>
          </a:xfrm>
          <a:prstGeom prst="rect">
            <a:avLst/>
          </a:prstGeom>
        </p:spPr>
      </p:pic>
    </p:spTree>
    <p:extLst>
      <p:ext uri="{BB962C8B-B14F-4D97-AF65-F5344CB8AC3E}">
        <p14:creationId xmlns:p14="http://schemas.microsoft.com/office/powerpoint/2010/main" val="1379226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3.xml><?xml version="1.0" encoding="utf-8"?>
<?mso-contentType ?>
<FormTemplates xmlns="http://schemas.microsoft.com/sharepoint/v3/contenttype/forms"/>
</file>

<file path=customXml/item4.xml><?xml version="1.0" encoding="utf-8"?>
<p:properties xmlns:p="http://schemas.microsoft.com/office/2006/metadata/properties" xmlns:xsi="http://www.w3.org/2001/XMLSchema-instance" xmlns:pc="http://schemas.microsoft.com/office/infopath/2007/PartnerControls">
  <documentManagement>
    <Document_x0020_Date xmlns="d1f628b7-dc6e-45dc-9245-e5ecf578f20b" xsi:nil="true"/>
    <Action xmlns="d1f628b7-dc6e-45dc-9245-e5ecf578f20b">Keep</Action>
    <Keywords0 xmlns="d1f628b7-dc6e-45dc-9245-e5ecf578f20b" xsi:nil="true"/>
    <Description_x0020_2 xmlns="d1f628b7-dc6e-45dc-9245-e5ecf578f20b" xsi:nil="true"/>
    <Document_x0020_Type xmlns="d1f628b7-dc6e-45dc-9245-e5ecf578f20b" xsi:nil="true"/>
    <Description0 xmlns="d1f628b7-dc6e-45dc-9245-e5ecf578f20b" xsi:nil="true"/>
    <PublishingExpirationDate xmlns="http://schemas.microsoft.com/sharepoint/v3" xsi:nil="true"/>
    <PublishingStartDate xmlns="http://schemas.microsoft.com/sharepoint/v3" xsi:nil="true"/>
    <_dlc_DocId xmlns="bbd4acb0-43d6-4317-ab0b-803dc468f016">V7HW2WYZSAY5-2102554853-18464</_dlc_DocId>
    <_dlc_DocIdUrl xmlns="bbd4acb0-43d6-4317-ab0b-803dc468f016">
      <Url>https://share.ansi.org/_layouts/15/DocIdRedir.aspx?ID=V7HW2WYZSAY5-2102554853-18464</Url>
      <Description>V7HW2WYZSAY5-2102554853-18464</Description>
    </_dlc_DocIdUrl>
  </documentManagement>
</p:properties>
</file>

<file path=customXml/itemProps1.xml><?xml version="1.0" encoding="utf-8"?>
<ds:datastoreItem xmlns:ds="http://schemas.openxmlformats.org/officeDocument/2006/customXml" ds:itemID="{74DD867B-3F6E-44A2-B420-E11615A718A2}"/>
</file>

<file path=customXml/itemProps2.xml><?xml version="1.0" encoding="utf-8"?>
<ds:datastoreItem xmlns:ds="http://schemas.openxmlformats.org/officeDocument/2006/customXml" ds:itemID="{8F05C49C-8AAD-4CF8-89A2-FF8FB47E0C7F}"/>
</file>

<file path=customXml/itemProps3.xml><?xml version="1.0" encoding="utf-8"?>
<ds:datastoreItem xmlns:ds="http://schemas.openxmlformats.org/officeDocument/2006/customXml" ds:itemID="{04712C85-087D-4D44-9378-04A7B72B87D4}"/>
</file>

<file path=customXml/itemProps4.xml><?xml version="1.0" encoding="utf-8"?>
<ds:datastoreItem xmlns:ds="http://schemas.openxmlformats.org/officeDocument/2006/customXml" ds:itemID="{8F05C49C-8AAD-4CF8-89A2-FF8FB47E0C7F}"/>
</file>

<file path=docProps/app.xml><?xml version="1.0" encoding="utf-8"?>
<Properties xmlns="http://schemas.openxmlformats.org/officeDocument/2006/extended-properties" xmlns:vt="http://schemas.openxmlformats.org/officeDocument/2006/docPropsVTypes">
  <TotalTime>2576</TotalTime>
  <Words>1089</Words>
  <Application>Microsoft Macintosh PowerPoint</Application>
  <PresentationFormat>Widescreen</PresentationFormat>
  <Paragraphs>288</Paragraphs>
  <Slides>20</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Calibri Light</vt:lpstr>
      <vt:lpstr>Helvetica Neue</vt:lpstr>
      <vt:lpstr>Helvetica Neue Light</vt:lpstr>
      <vt:lpstr>Helvetica Neue Medium</vt:lpstr>
      <vt:lpstr>Helvetica Neue Thin</vt:lpstr>
      <vt:lpstr>Lato</vt:lpstr>
      <vt:lpstr>Symbol</vt:lpstr>
      <vt:lpstr>Times New Roman</vt:lpstr>
      <vt:lpstr>Office Theme</vt:lpstr>
      <vt:lpstr>PowerPoint Presentation</vt:lpstr>
      <vt:lpstr>PowerPoint Presentation</vt:lpstr>
      <vt:lpstr>PowerPoint Presentation</vt:lpstr>
      <vt:lpstr>PowerPoint Presentation</vt:lpstr>
      <vt:lpstr>Choosing renewable fuel  over nonrenewables </vt:lpstr>
      <vt:lpstr>PowerPoint Presentation</vt:lpstr>
      <vt:lpstr>PowerPoint Presentation</vt:lpstr>
      <vt:lpstr>PowerPoint Presentation</vt:lpstr>
      <vt:lpstr>WHO VOTES ON STANDARDS?</vt:lpstr>
      <vt:lpstr>WORKING IN PARTNERSHIP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Brady Seals</dc:creator>
  <cp:lastModifiedBy>Brady Seals</cp:lastModifiedBy>
  <cp:revision>40</cp:revision>
  <dcterms:created xsi:type="dcterms:W3CDTF">2019-10-29T07:54:41Z</dcterms:created>
  <dcterms:modified xsi:type="dcterms:W3CDTF">2019-11-08T09:17:56Z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605c910f-1eb3-446c-870f-4648118a36dd</vt:lpwstr>
  </property>
</Properties>
</file>