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2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3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4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  <p:sldMasterId id="2147483670" r:id="rId6"/>
    <p:sldMasterId id="2147483744" r:id="rId7"/>
    <p:sldMasterId id="2147483818" r:id="rId8"/>
    <p:sldMasterId id="2147483830" r:id="rId9"/>
  </p:sldMasterIdLst>
  <p:notesMasterIdLst>
    <p:notesMasterId r:id="rId30"/>
  </p:notesMasterIdLst>
  <p:sldIdLst>
    <p:sldId id="292" r:id="rId10"/>
    <p:sldId id="278" r:id="rId11"/>
    <p:sldId id="291" r:id="rId12"/>
    <p:sldId id="293" r:id="rId13"/>
    <p:sldId id="294" r:id="rId14"/>
    <p:sldId id="285" r:id="rId15"/>
    <p:sldId id="286" r:id="rId16"/>
    <p:sldId id="288" r:id="rId17"/>
    <p:sldId id="306" r:id="rId18"/>
    <p:sldId id="304" r:id="rId19"/>
    <p:sldId id="295" r:id="rId20"/>
    <p:sldId id="298" r:id="rId21"/>
    <p:sldId id="296" r:id="rId22"/>
    <p:sldId id="299" r:id="rId23"/>
    <p:sldId id="303" r:id="rId24"/>
    <p:sldId id="300" r:id="rId25"/>
    <p:sldId id="301" r:id="rId26"/>
    <p:sldId id="305" r:id="rId27"/>
    <p:sldId id="302" r:id="rId28"/>
    <p:sldId id="28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6D87"/>
    <a:srgbClr val="C24E28"/>
    <a:srgbClr val="E6AD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87" d="100"/>
          <a:sy n="87" d="100"/>
        </p:scale>
        <p:origin x="114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1" d="100"/>
          <a:sy n="101" d="100"/>
        </p:scale>
        <p:origin x="259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8" Type="http://schemas.openxmlformats.org/officeDocument/2006/relationships/slideMaster" Target="slideMasters/slideMaster4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presProps" Target="presProps.xml"/><Relationship Id="rId30" Type="http://schemas.openxmlformats.org/officeDocument/2006/relationships/notesMaster" Target="notesMasters/notesMaster1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6C1C3A-8D80-4C32-A9E7-EFBB1A42B935}" type="doc">
      <dgm:prSet loTypeId="urn:microsoft.com/office/officeart/2005/8/layout/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F2C4A88-9373-45B2-B489-117C8FEE11D0}">
      <dgm:prSet phldrT="[Text]" custT="1"/>
      <dgm:spPr/>
      <dgm:t>
        <a:bodyPr/>
        <a:lstStyle/>
        <a:p>
          <a:pPr algn="ctr"/>
          <a:r>
            <a:rPr lang="en-US" sz="1600" cap="all" baseline="0" dirty="0" err="1" smtClean="0">
              <a:latin typeface="Arial Bold" panose="020B0704020202020204" pitchFamily="34" charset="0"/>
              <a:cs typeface="Arial Bold" panose="020B0704020202020204" pitchFamily="34" charset="0"/>
            </a:rPr>
            <a:t>Isotanker</a:t>
          </a:r>
          <a:r>
            <a:rPr lang="en-US" sz="1600" cap="all" baseline="0" dirty="0" smtClean="0">
              <a:latin typeface="Arial Bold" panose="020B0704020202020204" pitchFamily="34" charset="0"/>
              <a:cs typeface="Arial Bold" panose="020B0704020202020204" pitchFamily="34" charset="0"/>
            </a:rPr>
            <a:t> arrives at port</a:t>
          </a:r>
          <a:endParaRPr lang="en-US" sz="1600" cap="all" baseline="0" dirty="0">
            <a:latin typeface="Arial Bold" panose="020B0704020202020204" pitchFamily="34" charset="0"/>
            <a:cs typeface="Arial Bold" panose="020B0704020202020204" pitchFamily="34" charset="0"/>
          </a:endParaRPr>
        </a:p>
      </dgm:t>
    </dgm:pt>
    <dgm:pt modelId="{31B8105C-2FBA-47E0-8497-07FE79FD3F20}" type="parTrans" cxnId="{6A906C8A-1C1D-497F-B9E6-21ED891BA287}">
      <dgm:prSet/>
      <dgm:spPr/>
      <dgm:t>
        <a:bodyPr/>
        <a:lstStyle/>
        <a:p>
          <a:endParaRPr lang="en-US"/>
        </a:p>
      </dgm:t>
    </dgm:pt>
    <dgm:pt modelId="{787EA94D-38B2-48FC-AD15-EF3978714450}" type="sibTrans" cxnId="{6A906C8A-1C1D-497F-B9E6-21ED891BA287}">
      <dgm:prSet/>
      <dgm:spPr/>
      <dgm:t>
        <a:bodyPr/>
        <a:lstStyle/>
        <a:p>
          <a:endParaRPr lang="en-US"/>
        </a:p>
      </dgm:t>
    </dgm:pt>
    <dgm:pt modelId="{76BF4E23-8F5C-4A94-A9FB-CEE29E8E75FD}">
      <dgm:prSet phldrT="[Text]"/>
      <dgm:spPr/>
      <dgm:t>
        <a:bodyPr/>
        <a:lstStyle/>
        <a:p>
          <a:r>
            <a:rPr lang="en-US" dirty="0" smtClean="0">
              <a:solidFill>
                <a:schemeClr val="bg2"/>
              </a:solidFill>
              <a:latin typeface="Arial Bold" panose="020B0704020202020204" pitchFamily="34" charset="0"/>
              <a:cs typeface="Arial Bold" panose="020B0704020202020204" pitchFamily="34" charset="0"/>
            </a:rPr>
            <a:t>90-118 days transit time</a:t>
          </a:r>
          <a:endParaRPr lang="en-US" dirty="0">
            <a:solidFill>
              <a:schemeClr val="bg2"/>
            </a:solidFill>
            <a:latin typeface="Arial Bold" panose="020B0704020202020204" pitchFamily="34" charset="0"/>
            <a:cs typeface="Arial Bold" panose="020B0704020202020204" pitchFamily="34" charset="0"/>
          </a:endParaRPr>
        </a:p>
      </dgm:t>
    </dgm:pt>
    <dgm:pt modelId="{7CF44EBD-D239-4ED8-88A0-CD836ABC991F}" type="parTrans" cxnId="{57B881C2-2137-4C59-984D-4D784F8ED9D3}">
      <dgm:prSet/>
      <dgm:spPr/>
      <dgm:t>
        <a:bodyPr/>
        <a:lstStyle/>
        <a:p>
          <a:endParaRPr lang="en-US"/>
        </a:p>
      </dgm:t>
    </dgm:pt>
    <dgm:pt modelId="{E5DAB871-867E-4BFD-BCB3-907C4AB2EA15}" type="sibTrans" cxnId="{57B881C2-2137-4C59-984D-4D784F8ED9D3}">
      <dgm:prSet/>
      <dgm:spPr/>
      <dgm:t>
        <a:bodyPr/>
        <a:lstStyle/>
        <a:p>
          <a:endParaRPr lang="en-US"/>
        </a:p>
      </dgm:t>
    </dgm:pt>
    <dgm:pt modelId="{EC701BCE-B8FB-439B-9CF6-7AAFFED4F6B0}">
      <dgm:prSet phldrT="[Text]" custT="1"/>
      <dgm:spPr/>
      <dgm:t>
        <a:bodyPr/>
        <a:lstStyle/>
        <a:p>
          <a:pPr algn="ctr"/>
          <a:r>
            <a:rPr lang="en-US" sz="1600" cap="all" baseline="0" dirty="0" smtClean="0">
              <a:latin typeface="Arial Bold" panose="020B0704020202020204" pitchFamily="34" charset="0"/>
              <a:cs typeface="Arial Bold" panose="020B0704020202020204" pitchFamily="34" charset="0"/>
            </a:rPr>
            <a:t>Sample is taken</a:t>
          </a:r>
          <a:endParaRPr lang="en-US" sz="1600" cap="all" baseline="0" dirty="0">
            <a:latin typeface="Arial Bold" panose="020B0704020202020204" pitchFamily="34" charset="0"/>
            <a:cs typeface="Arial Bold" panose="020B0704020202020204" pitchFamily="34" charset="0"/>
          </a:endParaRPr>
        </a:p>
      </dgm:t>
    </dgm:pt>
    <dgm:pt modelId="{FF6DC87D-0C34-4021-937E-CF4C805FB3B4}" type="parTrans" cxnId="{FF25EB5A-C28C-4190-9E15-2761561746B9}">
      <dgm:prSet/>
      <dgm:spPr/>
      <dgm:t>
        <a:bodyPr/>
        <a:lstStyle/>
        <a:p>
          <a:endParaRPr lang="en-US"/>
        </a:p>
      </dgm:t>
    </dgm:pt>
    <dgm:pt modelId="{103C43BE-1B0A-4C7A-9329-829A41A3B97F}" type="sibTrans" cxnId="{FF25EB5A-C28C-4190-9E15-2761561746B9}">
      <dgm:prSet/>
      <dgm:spPr/>
      <dgm:t>
        <a:bodyPr/>
        <a:lstStyle/>
        <a:p>
          <a:endParaRPr lang="en-US"/>
        </a:p>
      </dgm:t>
    </dgm:pt>
    <dgm:pt modelId="{0A9345BA-CC9F-4A4B-988D-563019791A0E}">
      <dgm:prSet phldrT="[Text]"/>
      <dgm:spPr/>
      <dgm:t>
        <a:bodyPr/>
        <a:lstStyle/>
        <a:p>
          <a:r>
            <a:rPr lang="en-US" dirty="0" smtClean="0">
              <a:solidFill>
                <a:schemeClr val="tx2">
                  <a:lumMod val="50000"/>
                </a:schemeClr>
              </a:solidFill>
              <a:latin typeface="Arial Bold" panose="020B0704020202020204" pitchFamily="34" charset="0"/>
              <a:cs typeface="Arial Bold" panose="020B0704020202020204" pitchFamily="34" charset="0"/>
            </a:rPr>
            <a:t>Delegates from Ministry of Trade, Haitian Bureau of Standards, etc. </a:t>
          </a:r>
          <a:endParaRPr lang="en-US" dirty="0">
            <a:solidFill>
              <a:schemeClr val="tx2">
                <a:lumMod val="50000"/>
              </a:schemeClr>
            </a:solidFill>
            <a:latin typeface="Arial Bold" panose="020B0704020202020204" pitchFamily="34" charset="0"/>
            <a:cs typeface="Arial Bold" panose="020B0704020202020204" pitchFamily="34" charset="0"/>
          </a:endParaRPr>
        </a:p>
      </dgm:t>
    </dgm:pt>
    <dgm:pt modelId="{BA073E6F-BCFA-4E4A-B990-1858D2061C00}" type="parTrans" cxnId="{2FC69316-9407-4FEC-9996-1C82B6561A1A}">
      <dgm:prSet/>
      <dgm:spPr/>
      <dgm:t>
        <a:bodyPr/>
        <a:lstStyle/>
        <a:p>
          <a:endParaRPr lang="en-US"/>
        </a:p>
      </dgm:t>
    </dgm:pt>
    <dgm:pt modelId="{094EE6A6-64C7-4FA7-849A-8ACEC12E8430}" type="sibTrans" cxnId="{2FC69316-9407-4FEC-9996-1C82B6561A1A}">
      <dgm:prSet/>
      <dgm:spPr/>
      <dgm:t>
        <a:bodyPr/>
        <a:lstStyle/>
        <a:p>
          <a:endParaRPr lang="en-US"/>
        </a:p>
      </dgm:t>
    </dgm:pt>
    <dgm:pt modelId="{E9EC14B1-AC7D-41A9-846D-0D5829B59052}">
      <dgm:prSet phldrT="[Text]" custT="1"/>
      <dgm:spPr/>
      <dgm:t>
        <a:bodyPr/>
        <a:lstStyle/>
        <a:p>
          <a:pPr algn="ctr"/>
          <a:r>
            <a:rPr lang="en-US" sz="1600" cap="all" baseline="0" dirty="0" smtClean="0">
              <a:latin typeface="Arial Bold" panose="020B0704020202020204" pitchFamily="34" charset="0"/>
              <a:cs typeface="Arial Bold" panose="020B0704020202020204" pitchFamily="34" charset="0"/>
            </a:rPr>
            <a:t>Sample is processed</a:t>
          </a:r>
          <a:endParaRPr lang="en-US" sz="1600" cap="all" baseline="0" dirty="0">
            <a:latin typeface="Arial Bold" panose="020B0704020202020204" pitchFamily="34" charset="0"/>
            <a:cs typeface="Arial Bold" panose="020B0704020202020204" pitchFamily="34" charset="0"/>
          </a:endParaRPr>
        </a:p>
      </dgm:t>
    </dgm:pt>
    <dgm:pt modelId="{96AC00F2-9384-43CF-BC7A-2EF242310276}" type="parTrans" cxnId="{1BDDEB1A-E498-4B03-A8F3-60A55365F617}">
      <dgm:prSet/>
      <dgm:spPr/>
      <dgm:t>
        <a:bodyPr/>
        <a:lstStyle/>
        <a:p>
          <a:endParaRPr lang="en-US"/>
        </a:p>
      </dgm:t>
    </dgm:pt>
    <dgm:pt modelId="{2E433ECD-E7A4-4377-897D-0D4071F9DB9C}" type="sibTrans" cxnId="{1BDDEB1A-E498-4B03-A8F3-60A55365F617}">
      <dgm:prSet/>
      <dgm:spPr/>
      <dgm:t>
        <a:bodyPr/>
        <a:lstStyle/>
        <a:p>
          <a:endParaRPr lang="en-US"/>
        </a:p>
      </dgm:t>
    </dgm:pt>
    <dgm:pt modelId="{290A0C29-08E0-4D88-9232-493657EBF541}">
      <dgm:prSet phldrT="[Text]"/>
      <dgm:spPr/>
      <dgm:t>
        <a:bodyPr/>
        <a:lstStyle/>
        <a:p>
          <a:r>
            <a:rPr lang="en-US" dirty="0" smtClean="0">
              <a:solidFill>
                <a:schemeClr val="tx2">
                  <a:lumMod val="50000"/>
                </a:schemeClr>
              </a:solidFill>
              <a:latin typeface="Arial Bold" panose="020B0704020202020204" pitchFamily="34" charset="0"/>
              <a:cs typeface="Arial Bold" panose="020B0704020202020204" pitchFamily="34" charset="0"/>
            </a:rPr>
            <a:t>Delay of weeks or months</a:t>
          </a:r>
          <a:endParaRPr lang="en-US" dirty="0">
            <a:solidFill>
              <a:schemeClr val="tx2">
                <a:lumMod val="50000"/>
              </a:schemeClr>
            </a:solidFill>
            <a:latin typeface="Arial Bold" panose="020B0704020202020204" pitchFamily="34" charset="0"/>
            <a:cs typeface="Arial Bold" panose="020B0704020202020204" pitchFamily="34" charset="0"/>
          </a:endParaRPr>
        </a:p>
      </dgm:t>
    </dgm:pt>
    <dgm:pt modelId="{07E24235-CB15-4A7C-BE85-2D12F0EB380F}" type="parTrans" cxnId="{05DD2ED5-AC2F-4B46-A8BF-15052B485F0E}">
      <dgm:prSet/>
      <dgm:spPr/>
      <dgm:t>
        <a:bodyPr/>
        <a:lstStyle/>
        <a:p>
          <a:endParaRPr lang="en-US"/>
        </a:p>
      </dgm:t>
    </dgm:pt>
    <dgm:pt modelId="{AAA4DCED-FF7F-428F-9897-3999F19F6B7F}" type="sibTrans" cxnId="{05DD2ED5-AC2F-4B46-A8BF-15052B485F0E}">
      <dgm:prSet/>
      <dgm:spPr/>
      <dgm:t>
        <a:bodyPr/>
        <a:lstStyle/>
        <a:p>
          <a:endParaRPr lang="en-US"/>
        </a:p>
      </dgm:t>
    </dgm:pt>
    <dgm:pt modelId="{915DBD02-55D2-49BE-9909-ED8DC2DA505B}">
      <dgm:prSet phldrT="[Text]"/>
      <dgm:spPr/>
      <dgm:t>
        <a:bodyPr/>
        <a:lstStyle/>
        <a:p>
          <a:r>
            <a:rPr lang="en-US" dirty="0" smtClean="0">
              <a:solidFill>
                <a:schemeClr val="tx2">
                  <a:lumMod val="50000"/>
                </a:schemeClr>
              </a:solidFill>
              <a:latin typeface="Arial Bold" panose="020B0704020202020204" pitchFamily="34" charset="0"/>
              <a:cs typeface="Arial Bold" panose="020B0704020202020204" pitchFamily="34" charset="0"/>
            </a:rPr>
            <a:t>Industrial ethanol</a:t>
          </a:r>
          <a:endParaRPr lang="en-US" dirty="0">
            <a:solidFill>
              <a:schemeClr val="tx2">
                <a:lumMod val="50000"/>
              </a:schemeClr>
            </a:solidFill>
            <a:latin typeface="Arial Bold" panose="020B0704020202020204" pitchFamily="34" charset="0"/>
            <a:cs typeface="Arial Bold" panose="020B0704020202020204" pitchFamily="34" charset="0"/>
          </a:endParaRPr>
        </a:p>
      </dgm:t>
    </dgm:pt>
    <dgm:pt modelId="{AFABBCFC-DE10-4952-8D0C-B5DFAD8CD820}" type="parTrans" cxnId="{548DC886-684A-4BB9-8731-DB22D827202B}">
      <dgm:prSet/>
      <dgm:spPr/>
      <dgm:t>
        <a:bodyPr/>
        <a:lstStyle/>
        <a:p>
          <a:endParaRPr lang="en-US"/>
        </a:p>
      </dgm:t>
    </dgm:pt>
    <dgm:pt modelId="{5E81D4BA-9A17-41B1-84C7-B7046256CC2F}" type="sibTrans" cxnId="{548DC886-684A-4BB9-8731-DB22D827202B}">
      <dgm:prSet/>
      <dgm:spPr/>
      <dgm:t>
        <a:bodyPr/>
        <a:lstStyle/>
        <a:p>
          <a:endParaRPr lang="en-US"/>
        </a:p>
      </dgm:t>
    </dgm:pt>
    <dgm:pt modelId="{9CD17AD7-C13E-461F-9644-5A8227A5373F}">
      <dgm:prSet phldrT="[Text]"/>
      <dgm:spPr/>
      <dgm:t>
        <a:bodyPr/>
        <a:lstStyle/>
        <a:p>
          <a:r>
            <a:rPr lang="en-US" dirty="0" smtClean="0">
              <a:solidFill>
                <a:schemeClr val="tx2">
                  <a:lumMod val="50000"/>
                </a:schemeClr>
              </a:solidFill>
              <a:latin typeface="Arial Bold" panose="020B0704020202020204" pitchFamily="34" charset="0"/>
              <a:cs typeface="Arial Bold" panose="020B0704020202020204" pitchFamily="34" charset="0"/>
            </a:rPr>
            <a:t>Pharmaceutical grade ethanol</a:t>
          </a:r>
          <a:endParaRPr lang="en-US" dirty="0">
            <a:solidFill>
              <a:schemeClr val="tx2">
                <a:lumMod val="50000"/>
              </a:schemeClr>
            </a:solidFill>
            <a:latin typeface="Arial Bold" panose="020B0704020202020204" pitchFamily="34" charset="0"/>
            <a:cs typeface="Arial Bold" panose="020B0704020202020204" pitchFamily="34" charset="0"/>
          </a:endParaRPr>
        </a:p>
      </dgm:t>
    </dgm:pt>
    <dgm:pt modelId="{3208BF0E-396E-4179-BB1F-FCB56523FC3E}" type="parTrans" cxnId="{2579924E-15CE-4030-BBF0-C4CCCFECDC9B}">
      <dgm:prSet/>
      <dgm:spPr/>
      <dgm:t>
        <a:bodyPr/>
        <a:lstStyle/>
        <a:p>
          <a:endParaRPr lang="en-US"/>
        </a:p>
      </dgm:t>
    </dgm:pt>
    <dgm:pt modelId="{A8AA24FD-FB16-4E7D-AC46-7292A279A229}" type="sibTrans" cxnId="{2579924E-15CE-4030-BBF0-C4CCCFECDC9B}">
      <dgm:prSet/>
      <dgm:spPr/>
      <dgm:t>
        <a:bodyPr/>
        <a:lstStyle/>
        <a:p>
          <a:endParaRPr lang="en-US"/>
        </a:p>
      </dgm:t>
    </dgm:pt>
    <dgm:pt modelId="{7A6BC729-9E5A-41A9-819D-39DC2C5C9497}">
      <dgm:prSet custT="1"/>
      <dgm:spPr/>
      <dgm:t>
        <a:bodyPr/>
        <a:lstStyle/>
        <a:p>
          <a:pPr algn="ctr"/>
          <a:r>
            <a:rPr lang="en-US" sz="1600" cap="all" baseline="0" dirty="0" smtClean="0">
              <a:latin typeface="Arial Bold" panose="020B0704020202020204" pitchFamily="34" charset="0"/>
              <a:cs typeface="Arial Bold" panose="020B0704020202020204" pitchFamily="34" charset="0"/>
            </a:rPr>
            <a:t>Taxes and duties are accessed</a:t>
          </a:r>
          <a:endParaRPr lang="en-US" sz="1600" cap="all" baseline="0" dirty="0">
            <a:latin typeface="Arial Bold" panose="020B0704020202020204" pitchFamily="34" charset="0"/>
            <a:cs typeface="Arial Bold" panose="020B0704020202020204" pitchFamily="34" charset="0"/>
          </a:endParaRPr>
        </a:p>
      </dgm:t>
    </dgm:pt>
    <dgm:pt modelId="{6891C127-7048-487C-8679-77802B133EE4}" type="parTrans" cxnId="{2D913B32-941E-4B8F-91DC-B9F4853A1AE0}">
      <dgm:prSet/>
      <dgm:spPr/>
      <dgm:t>
        <a:bodyPr/>
        <a:lstStyle/>
        <a:p>
          <a:endParaRPr lang="en-US"/>
        </a:p>
      </dgm:t>
    </dgm:pt>
    <dgm:pt modelId="{05788153-A5ED-4483-9CE0-C8991BFFC26B}" type="sibTrans" cxnId="{2D913B32-941E-4B8F-91DC-B9F4853A1AE0}">
      <dgm:prSet/>
      <dgm:spPr/>
      <dgm:t>
        <a:bodyPr/>
        <a:lstStyle/>
        <a:p>
          <a:endParaRPr lang="en-US"/>
        </a:p>
      </dgm:t>
    </dgm:pt>
    <dgm:pt modelId="{C99E8253-CFD2-4BF9-8AC4-D28289F23C71}">
      <dgm:prSet/>
      <dgm:spPr/>
      <dgm:t>
        <a:bodyPr/>
        <a:lstStyle/>
        <a:p>
          <a:r>
            <a:rPr lang="en-US" dirty="0" smtClean="0">
              <a:solidFill>
                <a:schemeClr val="tx2">
                  <a:lumMod val="50000"/>
                </a:schemeClr>
              </a:solidFill>
              <a:latin typeface="Arial Bold" panose="020B0704020202020204" pitchFamily="34" charset="0"/>
              <a:cs typeface="Arial Bold" panose="020B0704020202020204" pitchFamily="34" charset="0"/>
            </a:rPr>
            <a:t>Not based on the fuel’s application</a:t>
          </a:r>
          <a:endParaRPr lang="en-US" dirty="0">
            <a:solidFill>
              <a:schemeClr val="tx2">
                <a:lumMod val="50000"/>
              </a:schemeClr>
            </a:solidFill>
            <a:latin typeface="Arial Bold" panose="020B0704020202020204" pitchFamily="34" charset="0"/>
            <a:cs typeface="Arial Bold" panose="020B0704020202020204" pitchFamily="34" charset="0"/>
          </a:endParaRPr>
        </a:p>
      </dgm:t>
    </dgm:pt>
    <dgm:pt modelId="{CA920362-48A9-45B1-8785-A28B79A4C4B7}" type="parTrans" cxnId="{9CD82B25-5E05-4E4C-B6A1-EDCB1BDD59F6}">
      <dgm:prSet/>
      <dgm:spPr/>
      <dgm:t>
        <a:bodyPr/>
        <a:lstStyle/>
        <a:p>
          <a:endParaRPr lang="en-US"/>
        </a:p>
      </dgm:t>
    </dgm:pt>
    <dgm:pt modelId="{DC6D6F67-8F14-4E84-BBA3-5FE8F6E580F5}" type="sibTrans" cxnId="{9CD82B25-5E05-4E4C-B6A1-EDCB1BDD59F6}">
      <dgm:prSet/>
      <dgm:spPr/>
      <dgm:t>
        <a:bodyPr/>
        <a:lstStyle/>
        <a:p>
          <a:endParaRPr lang="en-US"/>
        </a:p>
      </dgm:t>
    </dgm:pt>
    <dgm:pt modelId="{36FE8F1A-6067-46C3-B4D4-AD1025E218F7}" type="pres">
      <dgm:prSet presAssocID="{1D6C1C3A-8D80-4C32-A9E7-EFBB1A42B93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C035119-0648-4B4A-9ADA-7B8ED6073906}" type="pres">
      <dgm:prSet presAssocID="{1F2C4A88-9373-45B2-B489-117C8FEE11D0}" presName="composite" presStyleCnt="0"/>
      <dgm:spPr/>
    </dgm:pt>
    <dgm:pt modelId="{60899B74-1122-4FDE-8FFA-B23288FBADEE}" type="pres">
      <dgm:prSet presAssocID="{1F2C4A88-9373-45B2-B489-117C8FEE11D0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7A32F4-AE68-4A31-99F2-28DEED4B357A}" type="pres">
      <dgm:prSet presAssocID="{1F2C4A88-9373-45B2-B489-117C8FEE11D0}" presName="parSh" presStyleLbl="node1" presStyleIdx="0" presStyleCnt="4" custScaleX="113930" custScaleY="104916"/>
      <dgm:spPr/>
      <dgm:t>
        <a:bodyPr/>
        <a:lstStyle/>
        <a:p>
          <a:endParaRPr lang="en-US"/>
        </a:p>
      </dgm:t>
    </dgm:pt>
    <dgm:pt modelId="{98A9D8C5-47C6-4AF3-8F08-AD2BF92F9360}" type="pres">
      <dgm:prSet presAssocID="{1F2C4A88-9373-45B2-B489-117C8FEE11D0}" presName="desTx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835A35-77B9-4606-ADBE-4CB62B75B038}" type="pres">
      <dgm:prSet presAssocID="{787EA94D-38B2-48FC-AD15-EF3978714450}" presName="sibTrans" presStyleLbl="sibTrans2D1" presStyleIdx="0" presStyleCnt="3"/>
      <dgm:spPr/>
      <dgm:t>
        <a:bodyPr/>
        <a:lstStyle/>
        <a:p>
          <a:endParaRPr lang="en-US"/>
        </a:p>
      </dgm:t>
    </dgm:pt>
    <dgm:pt modelId="{57282D1B-EB86-468A-82EB-E19F823BB47D}" type="pres">
      <dgm:prSet presAssocID="{787EA94D-38B2-48FC-AD15-EF3978714450}" presName="connTx" presStyleLbl="sibTrans2D1" presStyleIdx="0" presStyleCnt="3"/>
      <dgm:spPr/>
      <dgm:t>
        <a:bodyPr/>
        <a:lstStyle/>
        <a:p>
          <a:endParaRPr lang="en-US"/>
        </a:p>
      </dgm:t>
    </dgm:pt>
    <dgm:pt modelId="{4D050E90-D502-410A-A78D-DAB4F5972EED}" type="pres">
      <dgm:prSet presAssocID="{EC701BCE-B8FB-439B-9CF6-7AAFFED4F6B0}" presName="composite" presStyleCnt="0"/>
      <dgm:spPr/>
    </dgm:pt>
    <dgm:pt modelId="{C2C20B64-5945-4E25-B38B-4063C54D2D19}" type="pres">
      <dgm:prSet presAssocID="{EC701BCE-B8FB-439B-9CF6-7AAFFED4F6B0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EEE8F9-6C5A-488A-9C67-1C0A1106B877}" type="pres">
      <dgm:prSet presAssocID="{EC701BCE-B8FB-439B-9CF6-7AAFFED4F6B0}" presName="parSh" presStyleLbl="node1" presStyleIdx="1" presStyleCnt="4"/>
      <dgm:spPr/>
      <dgm:t>
        <a:bodyPr/>
        <a:lstStyle/>
        <a:p>
          <a:endParaRPr lang="en-US"/>
        </a:p>
      </dgm:t>
    </dgm:pt>
    <dgm:pt modelId="{A69365DB-C113-4D09-9CBA-6657C5963CE8}" type="pres">
      <dgm:prSet presAssocID="{EC701BCE-B8FB-439B-9CF6-7AAFFED4F6B0}" presName="desTx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E4AAE9-C0B9-4F28-8E41-06CD8154A845}" type="pres">
      <dgm:prSet presAssocID="{103C43BE-1B0A-4C7A-9329-829A41A3B97F}" presName="sibTrans" presStyleLbl="sibTrans2D1" presStyleIdx="1" presStyleCnt="3"/>
      <dgm:spPr/>
      <dgm:t>
        <a:bodyPr/>
        <a:lstStyle/>
        <a:p>
          <a:endParaRPr lang="en-US"/>
        </a:p>
      </dgm:t>
    </dgm:pt>
    <dgm:pt modelId="{58455E83-A561-40FD-B98C-297BCBE20D96}" type="pres">
      <dgm:prSet presAssocID="{103C43BE-1B0A-4C7A-9329-829A41A3B97F}" presName="connTx" presStyleLbl="sibTrans2D1" presStyleIdx="1" presStyleCnt="3"/>
      <dgm:spPr/>
      <dgm:t>
        <a:bodyPr/>
        <a:lstStyle/>
        <a:p>
          <a:endParaRPr lang="en-US"/>
        </a:p>
      </dgm:t>
    </dgm:pt>
    <dgm:pt modelId="{4FC02E15-F2D1-4CE9-AF36-FE9448933480}" type="pres">
      <dgm:prSet presAssocID="{E9EC14B1-AC7D-41A9-846D-0D5829B59052}" presName="composite" presStyleCnt="0"/>
      <dgm:spPr/>
    </dgm:pt>
    <dgm:pt modelId="{64788C0C-8F95-40D8-8EB9-AB9B52D6E75B}" type="pres">
      <dgm:prSet presAssocID="{E9EC14B1-AC7D-41A9-846D-0D5829B59052}" presName="par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CE72B3-80E2-4827-81DD-663D9609FF79}" type="pres">
      <dgm:prSet presAssocID="{E9EC14B1-AC7D-41A9-846D-0D5829B59052}" presName="parSh" presStyleLbl="node1" presStyleIdx="2" presStyleCnt="4"/>
      <dgm:spPr/>
      <dgm:t>
        <a:bodyPr/>
        <a:lstStyle/>
        <a:p>
          <a:endParaRPr lang="en-US"/>
        </a:p>
      </dgm:t>
    </dgm:pt>
    <dgm:pt modelId="{C53D2B4D-0096-4379-B581-58F7FE045947}" type="pres">
      <dgm:prSet presAssocID="{E9EC14B1-AC7D-41A9-846D-0D5829B59052}" presName="desTx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AC7342-9A0A-4E63-9B63-BCC0FEE40CD8}" type="pres">
      <dgm:prSet presAssocID="{2E433ECD-E7A4-4377-897D-0D4071F9DB9C}" presName="sibTrans" presStyleLbl="sibTrans2D1" presStyleIdx="2" presStyleCnt="3"/>
      <dgm:spPr/>
      <dgm:t>
        <a:bodyPr/>
        <a:lstStyle/>
        <a:p>
          <a:endParaRPr lang="en-US"/>
        </a:p>
      </dgm:t>
    </dgm:pt>
    <dgm:pt modelId="{7696E6E4-9963-4947-AEA7-822845B81392}" type="pres">
      <dgm:prSet presAssocID="{2E433ECD-E7A4-4377-897D-0D4071F9DB9C}" presName="connTx" presStyleLbl="sibTrans2D1" presStyleIdx="2" presStyleCnt="3"/>
      <dgm:spPr/>
      <dgm:t>
        <a:bodyPr/>
        <a:lstStyle/>
        <a:p>
          <a:endParaRPr lang="en-US"/>
        </a:p>
      </dgm:t>
    </dgm:pt>
    <dgm:pt modelId="{A410C885-4D80-4289-925E-816CDD2A882B}" type="pres">
      <dgm:prSet presAssocID="{7A6BC729-9E5A-41A9-819D-39DC2C5C9497}" presName="composite" presStyleCnt="0"/>
      <dgm:spPr/>
    </dgm:pt>
    <dgm:pt modelId="{1CBB492C-E2F4-4124-B551-F09A540CAE6B}" type="pres">
      <dgm:prSet presAssocID="{7A6BC729-9E5A-41A9-819D-39DC2C5C9497}" presName="par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91259B-483F-43EC-B239-8E7EFE6A63A9}" type="pres">
      <dgm:prSet presAssocID="{7A6BC729-9E5A-41A9-819D-39DC2C5C9497}" presName="parSh" presStyleLbl="node1" presStyleIdx="3" presStyleCnt="4" custScaleX="117136" custScaleY="119172"/>
      <dgm:spPr/>
      <dgm:t>
        <a:bodyPr/>
        <a:lstStyle/>
        <a:p>
          <a:endParaRPr lang="en-US"/>
        </a:p>
      </dgm:t>
    </dgm:pt>
    <dgm:pt modelId="{6E7DC18E-0420-4A66-B76E-275F2CDD7A4B}" type="pres">
      <dgm:prSet presAssocID="{7A6BC729-9E5A-41A9-819D-39DC2C5C9497}" presName="desTx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301D143-D2F1-4F9C-810C-91A6B8BF26EF}" type="presOf" srcId="{2E433ECD-E7A4-4377-897D-0D4071F9DB9C}" destId="{7696E6E4-9963-4947-AEA7-822845B81392}" srcOrd="1" destOrd="0" presId="urn:microsoft.com/office/officeart/2005/8/layout/process3"/>
    <dgm:cxn modelId="{BCDAD674-EF3C-4BFA-A0B3-1967FE7FAAC4}" type="presOf" srcId="{1F2C4A88-9373-45B2-B489-117C8FEE11D0}" destId="{60899B74-1122-4FDE-8FFA-B23288FBADEE}" srcOrd="0" destOrd="0" presId="urn:microsoft.com/office/officeart/2005/8/layout/process3"/>
    <dgm:cxn modelId="{6A906C8A-1C1D-497F-B9E6-21ED891BA287}" srcId="{1D6C1C3A-8D80-4C32-A9E7-EFBB1A42B935}" destId="{1F2C4A88-9373-45B2-B489-117C8FEE11D0}" srcOrd="0" destOrd="0" parTransId="{31B8105C-2FBA-47E0-8497-07FE79FD3F20}" sibTransId="{787EA94D-38B2-48FC-AD15-EF3978714450}"/>
    <dgm:cxn modelId="{78B0E8DA-DABF-42AA-A670-CF6284DF857B}" type="presOf" srcId="{7A6BC729-9E5A-41A9-819D-39DC2C5C9497}" destId="{1CBB492C-E2F4-4124-B551-F09A540CAE6B}" srcOrd="0" destOrd="0" presId="urn:microsoft.com/office/officeart/2005/8/layout/process3"/>
    <dgm:cxn modelId="{1BDDEB1A-E498-4B03-A8F3-60A55365F617}" srcId="{1D6C1C3A-8D80-4C32-A9E7-EFBB1A42B935}" destId="{E9EC14B1-AC7D-41A9-846D-0D5829B59052}" srcOrd="2" destOrd="0" parTransId="{96AC00F2-9384-43CF-BC7A-2EF242310276}" sibTransId="{2E433ECD-E7A4-4377-897D-0D4071F9DB9C}"/>
    <dgm:cxn modelId="{2FC69316-9407-4FEC-9996-1C82B6561A1A}" srcId="{EC701BCE-B8FB-439B-9CF6-7AAFFED4F6B0}" destId="{0A9345BA-CC9F-4A4B-988D-563019791A0E}" srcOrd="0" destOrd="0" parTransId="{BA073E6F-BCFA-4E4A-B990-1858D2061C00}" sibTransId="{094EE6A6-64C7-4FA7-849A-8ACEC12E8430}"/>
    <dgm:cxn modelId="{1B188904-B8C3-4B5D-9A98-6C3842111FBA}" type="presOf" srcId="{787EA94D-38B2-48FC-AD15-EF3978714450}" destId="{25835A35-77B9-4606-ADBE-4CB62B75B038}" srcOrd="0" destOrd="0" presId="urn:microsoft.com/office/officeart/2005/8/layout/process3"/>
    <dgm:cxn modelId="{E546922F-2E47-47AA-97DA-B67A0718E70E}" type="presOf" srcId="{C99E8253-CFD2-4BF9-8AC4-D28289F23C71}" destId="{6E7DC18E-0420-4A66-B76E-275F2CDD7A4B}" srcOrd="0" destOrd="0" presId="urn:microsoft.com/office/officeart/2005/8/layout/process3"/>
    <dgm:cxn modelId="{56623EE2-0408-4EB1-B3EC-B2420D1DB3F1}" type="presOf" srcId="{1F2C4A88-9373-45B2-B489-117C8FEE11D0}" destId="{E77A32F4-AE68-4A31-99F2-28DEED4B357A}" srcOrd="1" destOrd="0" presId="urn:microsoft.com/office/officeart/2005/8/layout/process3"/>
    <dgm:cxn modelId="{9CD82B25-5E05-4E4C-B6A1-EDCB1BDD59F6}" srcId="{7A6BC729-9E5A-41A9-819D-39DC2C5C9497}" destId="{C99E8253-CFD2-4BF9-8AC4-D28289F23C71}" srcOrd="0" destOrd="0" parTransId="{CA920362-48A9-45B1-8785-A28B79A4C4B7}" sibTransId="{DC6D6F67-8F14-4E84-BBA3-5FE8F6E580F5}"/>
    <dgm:cxn modelId="{AF68BD67-5119-4DEC-A85F-B0D431835A5B}" type="presOf" srcId="{787EA94D-38B2-48FC-AD15-EF3978714450}" destId="{57282D1B-EB86-468A-82EB-E19F823BB47D}" srcOrd="1" destOrd="0" presId="urn:microsoft.com/office/officeart/2005/8/layout/process3"/>
    <dgm:cxn modelId="{05DD2ED5-AC2F-4B46-A8BF-15052B485F0E}" srcId="{E9EC14B1-AC7D-41A9-846D-0D5829B59052}" destId="{290A0C29-08E0-4D88-9232-493657EBF541}" srcOrd="0" destOrd="0" parTransId="{07E24235-CB15-4A7C-BE85-2D12F0EB380F}" sibTransId="{AAA4DCED-FF7F-428F-9897-3999F19F6B7F}"/>
    <dgm:cxn modelId="{EB7AA0E8-E591-429F-B281-CE951EEBE5C2}" type="presOf" srcId="{76BF4E23-8F5C-4A94-A9FB-CEE29E8E75FD}" destId="{98A9D8C5-47C6-4AF3-8F08-AD2BF92F9360}" srcOrd="0" destOrd="0" presId="urn:microsoft.com/office/officeart/2005/8/layout/process3"/>
    <dgm:cxn modelId="{2D913B32-941E-4B8F-91DC-B9F4853A1AE0}" srcId="{1D6C1C3A-8D80-4C32-A9E7-EFBB1A42B935}" destId="{7A6BC729-9E5A-41A9-819D-39DC2C5C9497}" srcOrd="3" destOrd="0" parTransId="{6891C127-7048-487C-8679-77802B133EE4}" sibTransId="{05788153-A5ED-4483-9CE0-C8991BFFC26B}"/>
    <dgm:cxn modelId="{CCC75BE2-4AC3-459B-BD57-AEC712A237C2}" type="presOf" srcId="{2E433ECD-E7A4-4377-897D-0D4071F9DB9C}" destId="{0AAC7342-9A0A-4E63-9B63-BCC0FEE40CD8}" srcOrd="0" destOrd="0" presId="urn:microsoft.com/office/officeart/2005/8/layout/process3"/>
    <dgm:cxn modelId="{D61F1E07-5965-4E9B-B808-6E34921A8B9C}" type="presOf" srcId="{9CD17AD7-C13E-461F-9644-5A8227A5373F}" destId="{C53D2B4D-0096-4379-B581-58F7FE045947}" srcOrd="0" destOrd="2" presId="urn:microsoft.com/office/officeart/2005/8/layout/process3"/>
    <dgm:cxn modelId="{FDA8CE87-9F7A-4043-89D2-42A4ACB07F69}" type="presOf" srcId="{EC701BCE-B8FB-439B-9CF6-7AAFFED4F6B0}" destId="{C2C20B64-5945-4E25-B38B-4063C54D2D19}" srcOrd="0" destOrd="0" presId="urn:microsoft.com/office/officeart/2005/8/layout/process3"/>
    <dgm:cxn modelId="{FF25EB5A-C28C-4190-9E15-2761561746B9}" srcId="{1D6C1C3A-8D80-4C32-A9E7-EFBB1A42B935}" destId="{EC701BCE-B8FB-439B-9CF6-7AAFFED4F6B0}" srcOrd="1" destOrd="0" parTransId="{FF6DC87D-0C34-4021-937E-CF4C805FB3B4}" sibTransId="{103C43BE-1B0A-4C7A-9329-829A41A3B97F}"/>
    <dgm:cxn modelId="{5D0640B0-A6CF-410F-A322-C8D41AC3048E}" type="presOf" srcId="{103C43BE-1B0A-4C7A-9329-829A41A3B97F}" destId="{58455E83-A561-40FD-B98C-297BCBE20D96}" srcOrd="1" destOrd="0" presId="urn:microsoft.com/office/officeart/2005/8/layout/process3"/>
    <dgm:cxn modelId="{8119556F-41DF-4158-8901-57B360BC543A}" type="presOf" srcId="{103C43BE-1B0A-4C7A-9329-829A41A3B97F}" destId="{EBE4AAE9-C0B9-4F28-8E41-06CD8154A845}" srcOrd="0" destOrd="0" presId="urn:microsoft.com/office/officeart/2005/8/layout/process3"/>
    <dgm:cxn modelId="{548DC886-684A-4BB9-8731-DB22D827202B}" srcId="{E9EC14B1-AC7D-41A9-846D-0D5829B59052}" destId="{915DBD02-55D2-49BE-9909-ED8DC2DA505B}" srcOrd="1" destOrd="0" parTransId="{AFABBCFC-DE10-4952-8D0C-B5DFAD8CD820}" sibTransId="{5E81D4BA-9A17-41B1-84C7-B7046256CC2F}"/>
    <dgm:cxn modelId="{57B881C2-2137-4C59-984D-4D784F8ED9D3}" srcId="{1F2C4A88-9373-45B2-B489-117C8FEE11D0}" destId="{76BF4E23-8F5C-4A94-A9FB-CEE29E8E75FD}" srcOrd="0" destOrd="0" parTransId="{7CF44EBD-D239-4ED8-88A0-CD836ABC991F}" sibTransId="{E5DAB871-867E-4BFD-BCB3-907C4AB2EA15}"/>
    <dgm:cxn modelId="{27BA7B6F-F379-4CAA-8004-011EFE17DCDD}" type="presOf" srcId="{915DBD02-55D2-49BE-9909-ED8DC2DA505B}" destId="{C53D2B4D-0096-4379-B581-58F7FE045947}" srcOrd="0" destOrd="1" presId="urn:microsoft.com/office/officeart/2005/8/layout/process3"/>
    <dgm:cxn modelId="{FC94906B-6DFD-4F19-8D09-83FC0F43A7E8}" type="presOf" srcId="{1D6C1C3A-8D80-4C32-A9E7-EFBB1A42B935}" destId="{36FE8F1A-6067-46C3-B4D4-AD1025E218F7}" srcOrd="0" destOrd="0" presId="urn:microsoft.com/office/officeart/2005/8/layout/process3"/>
    <dgm:cxn modelId="{2579924E-15CE-4030-BBF0-C4CCCFECDC9B}" srcId="{E9EC14B1-AC7D-41A9-846D-0D5829B59052}" destId="{9CD17AD7-C13E-461F-9644-5A8227A5373F}" srcOrd="2" destOrd="0" parTransId="{3208BF0E-396E-4179-BB1F-FCB56523FC3E}" sibTransId="{A8AA24FD-FB16-4E7D-AC46-7292A279A229}"/>
    <dgm:cxn modelId="{424B1C81-69A3-495E-8459-56C203E4BBE3}" type="presOf" srcId="{290A0C29-08E0-4D88-9232-493657EBF541}" destId="{C53D2B4D-0096-4379-B581-58F7FE045947}" srcOrd="0" destOrd="0" presId="urn:microsoft.com/office/officeart/2005/8/layout/process3"/>
    <dgm:cxn modelId="{E7E6E2FE-29A9-44E0-96E8-67BB38CF9EE6}" type="presOf" srcId="{7A6BC729-9E5A-41A9-819D-39DC2C5C9497}" destId="{9891259B-483F-43EC-B239-8E7EFE6A63A9}" srcOrd="1" destOrd="0" presId="urn:microsoft.com/office/officeart/2005/8/layout/process3"/>
    <dgm:cxn modelId="{6F570E4B-777A-40C3-AEDE-53680C56539A}" type="presOf" srcId="{E9EC14B1-AC7D-41A9-846D-0D5829B59052}" destId="{39CE72B3-80E2-4827-81DD-663D9609FF79}" srcOrd="1" destOrd="0" presId="urn:microsoft.com/office/officeart/2005/8/layout/process3"/>
    <dgm:cxn modelId="{7F890941-E682-421F-993B-60A0AE4421C0}" type="presOf" srcId="{E9EC14B1-AC7D-41A9-846D-0D5829B59052}" destId="{64788C0C-8F95-40D8-8EB9-AB9B52D6E75B}" srcOrd="0" destOrd="0" presId="urn:microsoft.com/office/officeart/2005/8/layout/process3"/>
    <dgm:cxn modelId="{18CC5321-8EFA-473C-B59A-0FC51988291A}" type="presOf" srcId="{0A9345BA-CC9F-4A4B-988D-563019791A0E}" destId="{A69365DB-C113-4D09-9CBA-6657C5963CE8}" srcOrd="0" destOrd="0" presId="urn:microsoft.com/office/officeart/2005/8/layout/process3"/>
    <dgm:cxn modelId="{802DC056-B9D0-42FE-9AAD-21889A7E5355}" type="presOf" srcId="{EC701BCE-B8FB-439B-9CF6-7AAFFED4F6B0}" destId="{44EEE8F9-6C5A-488A-9C67-1C0A1106B877}" srcOrd="1" destOrd="0" presId="urn:microsoft.com/office/officeart/2005/8/layout/process3"/>
    <dgm:cxn modelId="{2706768F-72D2-4BB9-8545-CDEA5D52A3AD}" type="presParOf" srcId="{36FE8F1A-6067-46C3-B4D4-AD1025E218F7}" destId="{AC035119-0648-4B4A-9ADA-7B8ED6073906}" srcOrd="0" destOrd="0" presId="urn:microsoft.com/office/officeart/2005/8/layout/process3"/>
    <dgm:cxn modelId="{B924B211-868B-42D7-9ED3-C13BCD03D352}" type="presParOf" srcId="{AC035119-0648-4B4A-9ADA-7B8ED6073906}" destId="{60899B74-1122-4FDE-8FFA-B23288FBADEE}" srcOrd="0" destOrd="0" presId="urn:microsoft.com/office/officeart/2005/8/layout/process3"/>
    <dgm:cxn modelId="{09DCB9A4-201F-49B4-B1B9-624529B6C4CC}" type="presParOf" srcId="{AC035119-0648-4B4A-9ADA-7B8ED6073906}" destId="{E77A32F4-AE68-4A31-99F2-28DEED4B357A}" srcOrd="1" destOrd="0" presId="urn:microsoft.com/office/officeart/2005/8/layout/process3"/>
    <dgm:cxn modelId="{A94F656D-3736-457A-BED7-E9A42AC0E384}" type="presParOf" srcId="{AC035119-0648-4B4A-9ADA-7B8ED6073906}" destId="{98A9D8C5-47C6-4AF3-8F08-AD2BF92F9360}" srcOrd="2" destOrd="0" presId="urn:microsoft.com/office/officeart/2005/8/layout/process3"/>
    <dgm:cxn modelId="{1BA05F56-088C-4519-92AD-1C0774BAB297}" type="presParOf" srcId="{36FE8F1A-6067-46C3-B4D4-AD1025E218F7}" destId="{25835A35-77B9-4606-ADBE-4CB62B75B038}" srcOrd="1" destOrd="0" presId="urn:microsoft.com/office/officeart/2005/8/layout/process3"/>
    <dgm:cxn modelId="{6A2DC81A-255E-48DB-B562-CB56D523C10C}" type="presParOf" srcId="{25835A35-77B9-4606-ADBE-4CB62B75B038}" destId="{57282D1B-EB86-468A-82EB-E19F823BB47D}" srcOrd="0" destOrd="0" presId="urn:microsoft.com/office/officeart/2005/8/layout/process3"/>
    <dgm:cxn modelId="{99F3B434-E7CD-4ED2-A8AF-23CA63BBFF67}" type="presParOf" srcId="{36FE8F1A-6067-46C3-B4D4-AD1025E218F7}" destId="{4D050E90-D502-410A-A78D-DAB4F5972EED}" srcOrd="2" destOrd="0" presId="urn:microsoft.com/office/officeart/2005/8/layout/process3"/>
    <dgm:cxn modelId="{9A43BA87-8590-4710-B6D0-8CD322E0A30A}" type="presParOf" srcId="{4D050E90-D502-410A-A78D-DAB4F5972EED}" destId="{C2C20B64-5945-4E25-B38B-4063C54D2D19}" srcOrd="0" destOrd="0" presId="urn:microsoft.com/office/officeart/2005/8/layout/process3"/>
    <dgm:cxn modelId="{06C5D26D-005C-41F8-91D3-DBAB8D14FAA7}" type="presParOf" srcId="{4D050E90-D502-410A-A78D-DAB4F5972EED}" destId="{44EEE8F9-6C5A-488A-9C67-1C0A1106B877}" srcOrd="1" destOrd="0" presId="urn:microsoft.com/office/officeart/2005/8/layout/process3"/>
    <dgm:cxn modelId="{812EB848-C52D-4B91-8A3A-36F282AA623B}" type="presParOf" srcId="{4D050E90-D502-410A-A78D-DAB4F5972EED}" destId="{A69365DB-C113-4D09-9CBA-6657C5963CE8}" srcOrd="2" destOrd="0" presId="urn:microsoft.com/office/officeart/2005/8/layout/process3"/>
    <dgm:cxn modelId="{8A8C72DE-A293-443F-8E74-C4FE3B131339}" type="presParOf" srcId="{36FE8F1A-6067-46C3-B4D4-AD1025E218F7}" destId="{EBE4AAE9-C0B9-4F28-8E41-06CD8154A845}" srcOrd="3" destOrd="0" presId="urn:microsoft.com/office/officeart/2005/8/layout/process3"/>
    <dgm:cxn modelId="{0D3661E5-0119-45FB-AC5B-BF8D463C52EC}" type="presParOf" srcId="{EBE4AAE9-C0B9-4F28-8E41-06CD8154A845}" destId="{58455E83-A561-40FD-B98C-297BCBE20D96}" srcOrd="0" destOrd="0" presId="urn:microsoft.com/office/officeart/2005/8/layout/process3"/>
    <dgm:cxn modelId="{3016B192-1DB2-438B-94D3-944DA9DA0957}" type="presParOf" srcId="{36FE8F1A-6067-46C3-B4D4-AD1025E218F7}" destId="{4FC02E15-F2D1-4CE9-AF36-FE9448933480}" srcOrd="4" destOrd="0" presId="urn:microsoft.com/office/officeart/2005/8/layout/process3"/>
    <dgm:cxn modelId="{D9F02827-14F0-4697-82D3-31F6E74AF1EB}" type="presParOf" srcId="{4FC02E15-F2D1-4CE9-AF36-FE9448933480}" destId="{64788C0C-8F95-40D8-8EB9-AB9B52D6E75B}" srcOrd="0" destOrd="0" presId="urn:microsoft.com/office/officeart/2005/8/layout/process3"/>
    <dgm:cxn modelId="{97164172-8B12-4748-841E-54872DBDF63A}" type="presParOf" srcId="{4FC02E15-F2D1-4CE9-AF36-FE9448933480}" destId="{39CE72B3-80E2-4827-81DD-663D9609FF79}" srcOrd="1" destOrd="0" presId="urn:microsoft.com/office/officeart/2005/8/layout/process3"/>
    <dgm:cxn modelId="{1D60B420-E768-461A-B0D3-D4C83D2D207E}" type="presParOf" srcId="{4FC02E15-F2D1-4CE9-AF36-FE9448933480}" destId="{C53D2B4D-0096-4379-B581-58F7FE045947}" srcOrd="2" destOrd="0" presId="urn:microsoft.com/office/officeart/2005/8/layout/process3"/>
    <dgm:cxn modelId="{6A031E0C-4503-43CD-8A77-F5FB2F08AE13}" type="presParOf" srcId="{36FE8F1A-6067-46C3-B4D4-AD1025E218F7}" destId="{0AAC7342-9A0A-4E63-9B63-BCC0FEE40CD8}" srcOrd="5" destOrd="0" presId="urn:microsoft.com/office/officeart/2005/8/layout/process3"/>
    <dgm:cxn modelId="{02D89EA1-D34B-40E2-ACCB-0DF76D0B1DC4}" type="presParOf" srcId="{0AAC7342-9A0A-4E63-9B63-BCC0FEE40CD8}" destId="{7696E6E4-9963-4947-AEA7-822845B81392}" srcOrd="0" destOrd="0" presId="urn:microsoft.com/office/officeart/2005/8/layout/process3"/>
    <dgm:cxn modelId="{5D8EB811-858B-4959-B9CE-0C1A6FCD5906}" type="presParOf" srcId="{36FE8F1A-6067-46C3-B4D4-AD1025E218F7}" destId="{A410C885-4D80-4289-925E-816CDD2A882B}" srcOrd="6" destOrd="0" presId="urn:microsoft.com/office/officeart/2005/8/layout/process3"/>
    <dgm:cxn modelId="{99BDA167-9EB5-4FFF-8A4A-ED42F64C8C6D}" type="presParOf" srcId="{A410C885-4D80-4289-925E-816CDD2A882B}" destId="{1CBB492C-E2F4-4124-B551-F09A540CAE6B}" srcOrd="0" destOrd="0" presId="urn:microsoft.com/office/officeart/2005/8/layout/process3"/>
    <dgm:cxn modelId="{48359CA4-7EEB-4DAD-8B01-DB85E50A4EDA}" type="presParOf" srcId="{A410C885-4D80-4289-925E-816CDD2A882B}" destId="{9891259B-483F-43EC-B239-8E7EFE6A63A9}" srcOrd="1" destOrd="0" presId="urn:microsoft.com/office/officeart/2005/8/layout/process3"/>
    <dgm:cxn modelId="{741F95C9-2DA2-4079-B116-B72CB800B755}" type="presParOf" srcId="{A410C885-4D80-4289-925E-816CDD2A882B}" destId="{6E7DC18E-0420-4A66-B76E-275F2CDD7A4B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7A32F4-AE68-4A31-99F2-28DEED4B357A}">
      <dsp:nvSpPr>
        <dsp:cNvPr id="0" name=""/>
        <dsp:cNvSpPr/>
      </dsp:nvSpPr>
      <dsp:spPr>
        <a:xfrm>
          <a:off x="4503" y="1896369"/>
          <a:ext cx="2125024" cy="94244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cap="all" baseline="0" dirty="0" err="1" smtClean="0">
              <a:latin typeface="Arial Bold" panose="020B0704020202020204" pitchFamily="34" charset="0"/>
              <a:cs typeface="Arial Bold" panose="020B0704020202020204" pitchFamily="34" charset="0"/>
            </a:rPr>
            <a:t>Isotanker</a:t>
          </a:r>
          <a:r>
            <a:rPr lang="en-US" sz="1600" kern="1200" cap="all" baseline="0" dirty="0" smtClean="0">
              <a:latin typeface="Arial Bold" panose="020B0704020202020204" pitchFamily="34" charset="0"/>
              <a:cs typeface="Arial Bold" panose="020B0704020202020204" pitchFamily="34" charset="0"/>
            </a:rPr>
            <a:t> arrives at port</a:t>
          </a:r>
          <a:endParaRPr lang="en-US" sz="1600" kern="1200" cap="all" baseline="0" dirty="0">
            <a:latin typeface="Arial Bold" panose="020B0704020202020204" pitchFamily="34" charset="0"/>
            <a:cs typeface="Arial Bold" panose="020B0704020202020204" pitchFamily="34" charset="0"/>
          </a:endParaRPr>
        </a:p>
      </dsp:txBody>
      <dsp:txXfrm>
        <a:off x="4503" y="1896369"/>
        <a:ext cx="2125024" cy="628295"/>
      </dsp:txXfrm>
    </dsp:sp>
    <dsp:sp modelId="{98A9D8C5-47C6-4AF3-8F08-AD2BF92F9360}">
      <dsp:nvSpPr>
        <dsp:cNvPr id="0" name=""/>
        <dsp:cNvSpPr/>
      </dsp:nvSpPr>
      <dsp:spPr>
        <a:xfrm>
          <a:off x="516444" y="2517305"/>
          <a:ext cx="1865201" cy="15795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>
              <a:solidFill>
                <a:schemeClr val="bg2"/>
              </a:solidFill>
              <a:latin typeface="Arial Bold" panose="020B0704020202020204" pitchFamily="34" charset="0"/>
              <a:cs typeface="Arial Bold" panose="020B0704020202020204" pitchFamily="34" charset="0"/>
            </a:rPr>
            <a:t>90-118 days transit time</a:t>
          </a:r>
          <a:endParaRPr lang="en-US" sz="1500" kern="1200" dirty="0">
            <a:solidFill>
              <a:schemeClr val="bg2"/>
            </a:solidFill>
            <a:latin typeface="Arial Bold" panose="020B0704020202020204" pitchFamily="34" charset="0"/>
            <a:cs typeface="Arial Bold" panose="020B0704020202020204" pitchFamily="34" charset="0"/>
          </a:endParaRPr>
        </a:p>
      </dsp:txBody>
      <dsp:txXfrm>
        <a:off x="562706" y="2563567"/>
        <a:ext cx="1772677" cy="1486976"/>
      </dsp:txXfrm>
    </dsp:sp>
    <dsp:sp modelId="{25835A35-77B9-4606-ADBE-4CB62B75B038}">
      <dsp:nvSpPr>
        <dsp:cNvPr id="0" name=""/>
        <dsp:cNvSpPr/>
      </dsp:nvSpPr>
      <dsp:spPr>
        <a:xfrm rot="21595778">
          <a:off x="2379807" y="1976388"/>
          <a:ext cx="530594" cy="4643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2379807" y="2069350"/>
        <a:ext cx="391280" cy="278629"/>
      </dsp:txXfrm>
    </dsp:sp>
    <dsp:sp modelId="{44EEE8F9-6C5A-488A-9C67-1C0A1106B877}">
      <dsp:nvSpPr>
        <dsp:cNvPr id="0" name=""/>
        <dsp:cNvSpPr/>
      </dsp:nvSpPr>
      <dsp:spPr>
        <a:xfrm>
          <a:off x="3130648" y="1907409"/>
          <a:ext cx="1865201" cy="89828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cap="all" baseline="0" dirty="0" smtClean="0">
              <a:latin typeface="Arial Bold" panose="020B0704020202020204" pitchFamily="34" charset="0"/>
              <a:cs typeface="Arial Bold" panose="020B0704020202020204" pitchFamily="34" charset="0"/>
            </a:rPr>
            <a:t>Sample is taken</a:t>
          </a:r>
          <a:endParaRPr lang="en-US" sz="1600" kern="1200" cap="all" baseline="0" dirty="0">
            <a:latin typeface="Arial Bold" panose="020B0704020202020204" pitchFamily="34" charset="0"/>
            <a:cs typeface="Arial Bold" panose="020B0704020202020204" pitchFamily="34" charset="0"/>
          </a:endParaRPr>
        </a:p>
      </dsp:txBody>
      <dsp:txXfrm>
        <a:off x="3130648" y="1907409"/>
        <a:ext cx="1865201" cy="598855"/>
      </dsp:txXfrm>
    </dsp:sp>
    <dsp:sp modelId="{A69365DB-C113-4D09-9CBA-6657C5963CE8}">
      <dsp:nvSpPr>
        <dsp:cNvPr id="0" name=""/>
        <dsp:cNvSpPr/>
      </dsp:nvSpPr>
      <dsp:spPr>
        <a:xfrm>
          <a:off x="3512677" y="2506265"/>
          <a:ext cx="1865201" cy="15795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>
              <a:solidFill>
                <a:schemeClr val="tx2">
                  <a:lumMod val="50000"/>
                </a:schemeClr>
              </a:solidFill>
              <a:latin typeface="Arial Bold" panose="020B0704020202020204" pitchFamily="34" charset="0"/>
              <a:cs typeface="Arial Bold" panose="020B0704020202020204" pitchFamily="34" charset="0"/>
            </a:rPr>
            <a:t>Delegates from Ministry of Trade, Haitian Bureau of Standards, etc. </a:t>
          </a:r>
          <a:endParaRPr lang="en-US" sz="1500" kern="1200" dirty="0">
            <a:solidFill>
              <a:schemeClr val="tx2">
                <a:lumMod val="50000"/>
              </a:schemeClr>
            </a:solidFill>
            <a:latin typeface="Arial Bold" panose="020B0704020202020204" pitchFamily="34" charset="0"/>
            <a:cs typeface="Arial Bold" panose="020B0704020202020204" pitchFamily="34" charset="0"/>
          </a:endParaRPr>
        </a:p>
      </dsp:txBody>
      <dsp:txXfrm>
        <a:off x="3558939" y="2552527"/>
        <a:ext cx="1772677" cy="1486976"/>
      </dsp:txXfrm>
    </dsp:sp>
    <dsp:sp modelId="{EBE4AAE9-C0B9-4F28-8E41-06CD8154A845}">
      <dsp:nvSpPr>
        <dsp:cNvPr id="0" name=""/>
        <dsp:cNvSpPr/>
      </dsp:nvSpPr>
      <dsp:spPr>
        <a:xfrm>
          <a:off x="5278607" y="1974646"/>
          <a:ext cx="599446" cy="4643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5278607" y="2067522"/>
        <a:ext cx="460132" cy="278629"/>
      </dsp:txXfrm>
    </dsp:sp>
    <dsp:sp modelId="{39CE72B3-80E2-4827-81DD-663D9609FF79}">
      <dsp:nvSpPr>
        <dsp:cNvPr id="0" name=""/>
        <dsp:cNvSpPr/>
      </dsp:nvSpPr>
      <dsp:spPr>
        <a:xfrm>
          <a:off x="6126881" y="1907409"/>
          <a:ext cx="1865201" cy="89828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cap="all" baseline="0" dirty="0" smtClean="0">
              <a:latin typeface="Arial Bold" panose="020B0704020202020204" pitchFamily="34" charset="0"/>
              <a:cs typeface="Arial Bold" panose="020B0704020202020204" pitchFamily="34" charset="0"/>
            </a:rPr>
            <a:t>Sample is processed</a:t>
          </a:r>
          <a:endParaRPr lang="en-US" sz="1600" kern="1200" cap="all" baseline="0" dirty="0">
            <a:latin typeface="Arial Bold" panose="020B0704020202020204" pitchFamily="34" charset="0"/>
            <a:cs typeface="Arial Bold" panose="020B0704020202020204" pitchFamily="34" charset="0"/>
          </a:endParaRPr>
        </a:p>
      </dsp:txBody>
      <dsp:txXfrm>
        <a:off x="6126881" y="1907409"/>
        <a:ext cx="1865201" cy="598855"/>
      </dsp:txXfrm>
    </dsp:sp>
    <dsp:sp modelId="{C53D2B4D-0096-4379-B581-58F7FE045947}">
      <dsp:nvSpPr>
        <dsp:cNvPr id="0" name=""/>
        <dsp:cNvSpPr/>
      </dsp:nvSpPr>
      <dsp:spPr>
        <a:xfrm>
          <a:off x="6508910" y="2506265"/>
          <a:ext cx="1865201" cy="15795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>
              <a:solidFill>
                <a:schemeClr val="tx2">
                  <a:lumMod val="50000"/>
                </a:schemeClr>
              </a:solidFill>
              <a:latin typeface="Arial Bold" panose="020B0704020202020204" pitchFamily="34" charset="0"/>
              <a:cs typeface="Arial Bold" panose="020B0704020202020204" pitchFamily="34" charset="0"/>
            </a:rPr>
            <a:t>Delay of weeks or months</a:t>
          </a:r>
          <a:endParaRPr lang="en-US" sz="1500" kern="1200" dirty="0">
            <a:solidFill>
              <a:schemeClr val="tx2">
                <a:lumMod val="50000"/>
              </a:schemeClr>
            </a:solidFill>
            <a:latin typeface="Arial Bold" panose="020B0704020202020204" pitchFamily="34" charset="0"/>
            <a:cs typeface="Arial Bold" panose="020B0704020202020204" pitchFamily="34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>
              <a:solidFill>
                <a:schemeClr val="tx2">
                  <a:lumMod val="50000"/>
                </a:schemeClr>
              </a:solidFill>
              <a:latin typeface="Arial Bold" panose="020B0704020202020204" pitchFamily="34" charset="0"/>
              <a:cs typeface="Arial Bold" panose="020B0704020202020204" pitchFamily="34" charset="0"/>
            </a:rPr>
            <a:t>Industrial ethanol</a:t>
          </a:r>
          <a:endParaRPr lang="en-US" sz="1500" kern="1200" dirty="0">
            <a:solidFill>
              <a:schemeClr val="tx2">
                <a:lumMod val="50000"/>
              </a:schemeClr>
            </a:solidFill>
            <a:latin typeface="Arial Bold" panose="020B0704020202020204" pitchFamily="34" charset="0"/>
            <a:cs typeface="Arial Bold" panose="020B0704020202020204" pitchFamily="34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>
              <a:solidFill>
                <a:schemeClr val="tx2">
                  <a:lumMod val="50000"/>
                </a:schemeClr>
              </a:solidFill>
              <a:latin typeface="Arial Bold" panose="020B0704020202020204" pitchFamily="34" charset="0"/>
              <a:cs typeface="Arial Bold" panose="020B0704020202020204" pitchFamily="34" charset="0"/>
            </a:rPr>
            <a:t>Pharmaceutical grade ethanol</a:t>
          </a:r>
          <a:endParaRPr lang="en-US" sz="1500" kern="1200" dirty="0">
            <a:solidFill>
              <a:schemeClr val="tx2">
                <a:lumMod val="50000"/>
              </a:schemeClr>
            </a:solidFill>
            <a:latin typeface="Arial Bold" panose="020B0704020202020204" pitchFamily="34" charset="0"/>
            <a:cs typeface="Arial Bold" panose="020B0704020202020204" pitchFamily="34" charset="0"/>
          </a:endParaRPr>
        </a:p>
      </dsp:txBody>
      <dsp:txXfrm>
        <a:off x="6555172" y="2552527"/>
        <a:ext cx="1772677" cy="1486976"/>
      </dsp:txXfrm>
    </dsp:sp>
    <dsp:sp modelId="{0AAC7342-9A0A-4E63-9B63-BCC0FEE40CD8}">
      <dsp:nvSpPr>
        <dsp:cNvPr id="0" name=""/>
        <dsp:cNvSpPr/>
      </dsp:nvSpPr>
      <dsp:spPr>
        <a:xfrm rot="15632">
          <a:off x="8274838" y="1981536"/>
          <a:ext cx="599452" cy="4643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8274839" y="2074095"/>
        <a:ext cx="460138" cy="278629"/>
      </dsp:txXfrm>
    </dsp:sp>
    <dsp:sp modelId="{9891259B-483F-43EC-B239-8E7EFE6A63A9}">
      <dsp:nvSpPr>
        <dsp:cNvPr id="0" name=""/>
        <dsp:cNvSpPr/>
      </dsp:nvSpPr>
      <dsp:spPr>
        <a:xfrm>
          <a:off x="9123114" y="1864355"/>
          <a:ext cx="2184822" cy="107050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cap="all" baseline="0" dirty="0" smtClean="0">
              <a:latin typeface="Arial Bold" panose="020B0704020202020204" pitchFamily="34" charset="0"/>
              <a:cs typeface="Arial Bold" panose="020B0704020202020204" pitchFamily="34" charset="0"/>
            </a:rPr>
            <a:t>Taxes and duties are accessed</a:t>
          </a:r>
          <a:endParaRPr lang="en-US" sz="1600" kern="1200" cap="all" baseline="0" dirty="0">
            <a:latin typeface="Arial Bold" panose="020B0704020202020204" pitchFamily="34" charset="0"/>
            <a:cs typeface="Arial Bold" panose="020B0704020202020204" pitchFamily="34" charset="0"/>
          </a:endParaRPr>
        </a:p>
      </dsp:txBody>
      <dsp:txXfrm>
        <a:off x="9123114" y="1864355"/>
        <a:ext cx="2184822" cy="713667"/>
      </dsp:txXfrm>
    </dsp:sp>
    <dsp:sp modelId="{6E7DC18E-0420-4A66-B76E-275F2CDD7A4B}">
      <dsp:nvSpPr>
        <dsp:cNvPr id="0" name=""/>
        <dsp:cNvSpPr/>
      </dsp:nvSpPr>
      <dsp:spPr>
        <a:xfrm>
          <a:off x="9664954" y="2549319"/>
          <a:ext cx="1865201" cy="15795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>
              <a:solidFill>
                <a:schemeClr val="tx2">
                  <a:lumMod val="50000"/>
                </a:schemeClr>
              </a:solidFill>
              <a:latin typeface="Arial Bold" panose="020B0704020202020204" pitchFamily="34" charset="0"/>
              <a:cs typeface="Arial Bold" panose="020B0704020202020204" pitchFamily="34" charset="0"/>
            </a:rPr>
            <a:t>Not based on the fuel’s application</a:t>
          </a:r>
          <a:endParaRPr lang="en-US" sz="1500" kern="1200" dirty="0">
            <a:solidFill>
              <a:schemeClr val="tx2">
                <a:lumMod val="50000"/>
              </a:schemeClr>
            </a:solidFill>
            <a:latin typeface="Arial Bold" panose="020B0704020202020204" pitchFamily="34" charset="0"/>
            <a:cs typeface="Arial Bold" panose="020B0704020202020204" pitchFamily="34" charset="0"/>
          </a:endParaRPr>
        </a:p>
      </dsp:txBody>
      <dsp:txXfrm>
        <a:off x="9711216" y="2595581"/>
        <a:ext cx="1772677" cy="14869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1CCD8F-493E-43DC-8335-92FC10F7D935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7D2B97-3200-4CE1-B5A4-B8AF23B5A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448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antasy_illustration-16x9-V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101516" y="2764257"/>
            <a:ext cx="10090484" cy="0"/>
          </a:xfrm>
          <a:prstGeom prst="line">
            <a:avLst/>
          </a:prstGeom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072665" y="1985607"/>
            <a:ext cx="9785352" cy="817562"/>
          </a:xfrm>
        </p:spPr>
        <p:txBody>
          <a:bodyPr>
            <a:normAutofit/>
          </a:bodyPr>
          <a:lstStyle>
            <a:lvl1pPr marL="0" indent="0">
              <a:buNone/>
              <a:defRPr sz="4800"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/>
              <a:t>TITLE OF SLIDE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101850" y="2941828"/>
            <a:ext cx="9756167" cy="202900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Sub-title of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561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antasy_illustration-16x9-V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ontent Placeholder 4"/>
          <p:cNvSpPr txBox="1">
            <a:spLocks/>
          </p:cNvSpPr>
          <p:nvPr userDrawn="1"/>
        </p:nvSpPr>
        <p:spPr bwMode="auto">
          <a:xfrm>
            <a:off x="2101516" y="2912645"/>
            <a:ext cx="5137211" cy="656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83E2F"/>
              </a:buClr>
              <a:buSzPct val="120000"/>
              <a:tabLst/>
              <a:defRPr/>
            </a:pPr>
            <a:r>
              <a:rPr kumimoji="0" lang="en-US" sz="2400" u="none" strike="noStrike" kern="1200" cap="none" spc="0" normalizeH="0" baseline="0" noProof="0" dirty="0" smtClean="0">
                <a:ln>
                  <a:noFill/>
                </a:ln>
                <a:solidFill>
                  <a:srgbClr val="222215"/>
                </a:solidFill>
                <a:effectLst/>
                <a:uLnTx/>
                <a:uFillTx/>
                <a:latin typeface="Arial"/>
                <a:ea typeface="Geneva" charset="-128"/>
                <a:cs typeface="Arial"/>
              </a:rPr>
              <a:t>Sub-title of </a:t>
            </a:r>
            <a:r>
              <a:rPr lang="en-US" sz="2400" dirty="0" smtClean="0">
                <a:solidFill>
                  <a:srgbClr val="222215"/>
                </a:solidFill>
                <a:latin typeface="Arial"/>
                <a:ea typeface="Geneva" charset="-128"/>
                <a:cs typeface="Arial"/>
              </a:rPr>
              <a:t>slide</a:t>
            </a:r>
            <a:endParaRPr kumimoji="0" lang="en-US" sz="2400" u="none" strike="noStrike" kern="1200" cap="none" spc="0" normalizeH="0" baseline="0" noProof="0" dirty="0" smtClean="0">
              <a:ln>
                <a:noFill/>
              </a:ln>
              <a:solidFill>
                <a:srgbClr val="222215"/>
              </a:solidFill>
              <a:effectLst/>
              <a:uLnTx/>
              <a:uFillTx/>
              <a:latin typeface="Arial"/>
              <a:ea typeface="Geneva" charset="-128"/>
              <a:cs typeface="Arial"/>
            </a:endParaRPr>
          </a:p>
        </p:txBody>
      </p:sp>
      <p:sp>
        <p:nvSpPr>
          <p:cNvPr id="9" name="Content Placeholder 4"/>
          <p:cNvSpPr txBox="1">
            <a:spLocks/>
          </p:cNvSpPr>
          <p:nvPr userDrawn="1"/>
        </p:nvSpPr>
        <p:spPr bwMode="auto">
          <a:xfrm>
            <a:off x="2101517" y="1925053"/>
            <a:ext cx="8986956" cy="83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83E2F"/>
              </a:buClr>
              <a:buSzPct val="120000"/>
              <a:tabLst/>
              <a:defRPr/>
            </a:pPr>
            <a:r>
              <a:rPr kumimoji="0" lang="en-US" sz="4800" b="0" i="0" u="none" strike="noStrike" kern="1200" cap="none" spc="300" normalizeH="0" baseline="0" noProof="0" dirty="0" smtClean="0">
                <a:ln>
                  <a:noFill/>
                </a:ln>
                <a:solidFill>
                  <a:srgbClr val="222215"/>
                </a:solidFill>
                <a:effectLst/>
                <a:uLnTx/>
                <a:uFillTx/>
                <a:latin typeface="Arial Black"/>
                <a:ea typeface="Geneva" charset="-128"/>
                <a:cs typeface="Arial Black"/>
              </a:rPr>
              <a:t>TITLE OF SLIDE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101516" y="2764257"/>
            <a:ext cx="10090484" cy="0"/>
          </a:xfrm>
          <a:prstGeom prst="line">
            <a:avLst/>
          </a:prstGeom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7851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5012381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72" name="Shape 172"/>
          <p:cNvSpPr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" name="Shape 17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174" name="Shape 1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3185555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82" name="Shape 18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83" name="Shape 183"/>
          <p:cNvSpPr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4" name="Shape 18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0789589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92" name="Shape 19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" name="Shape 19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5250244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01" name="Shape 201"/>
          <p:cNvSpPr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2" name="Shape 20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9857366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210" name="Shape 210"/>
          <p:cNvSpPr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1" name="Shape 2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1746191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9" name="Shape 2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0208508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7" name="Shape 237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8" name="Shape 2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5331703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mparis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6" name="Shape 246"/>
          <p:cNvSpPr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7" name="Shape 247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248" name="Shape 24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5532306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6" name="Shape 25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159063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2200245"/>
      </p:ext>
    </p:extLst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8089946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ntent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271" name="Shape 271"/>
          <p:cNvSpPr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2" name="Shape 272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273" name="Shape 27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2038639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281" name="Shape 281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3" name="Shape 28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9090187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Vertical 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1" name="Shape 29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2" name="Shape 29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2952892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Vertical Title and 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0" name="Shape 300"/>
          <p:cNvSpPr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1" name="Shape 30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6845167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age3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Shape 310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311" name="Shape 311"/>
          <p:cNvSpPr>
            <a:spLocks noGrp="1"/>
          </p:cNvSpPr>
          <p:nvPr>
            <p:ph type="body" sz="quarter" idx="1"/>
          </p:nvPr>
        </p:nvSpPr>
        <p:spPr>
          <a:xfrm>
            <a:off x="2072664" y="1985607"/>
            <a:ext cx="9785354" cy="8175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indent="-4572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2pPr>
            <a:lvl3pPr marL="1463039" indent="-548639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3pPr>
            <a:lvl4pPr marL="19812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4pPr>
            <a:lvl5pPr marL="24384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2" name="Shape 312"/>
          <p:cNvSpPr>
            <a:spLocks noGrp="1"/>
          </p:cNvSpPr>
          <p:nvPr>
            <p:ph type="body" sz="half" idx="13"/>
          </p:nvPr>
        </p:nvSpPr>
        <p:spPr>
          <a:xfrm>
            <a:off x="2101849" y="2941827"/>
            <a:ext cx="9756169" cy="202900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13" name="Shape 313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8207510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image4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Shape 322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323" name="Shape 323"/>
          <p:cNvSpPr>
            <a:spLocks noGrp="1"/>
          </p:cNvSpPr>
          <p:nvPr>
            <p:ph type="body" sz="quarter" idx="1"/>
          </p:nvPr>
        </p:nvSpPr>
        <p:spPr>
          <a:xfrm>
            <a:off x="2072664" y="1985607"/>
            <a:ext cx="9785354" cy="8175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indent="-4572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2pPr>
            <a:lvl3pPr marL="1463039" indent="-548639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3pPr>
            <a:lvl4pPr marL="19812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4pPr>
            <a:lvl5pPr marL="24384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4" name="Shape 324"/>
          <p:cNvSpPr>
            <a:spLocks noGrp="1"/>
          </p:cNvSpPr>
          <p:nvPr>
            <p:ph type="body" sz="half" idx="13"/>
          </p:nvPr>
        </p:nvSpPr>
        <p:spPr>
          <a:xfrm>
            <a:off x="2101849" y="2941827"/>
            <a:ext cx="9756169" cy="202900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25" name="Shape 325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7114075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image5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Shape 334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335" name="Shape 335"/>
          <p:cNvSpPr>
            <a:spLocks noGrp="1"/>
          </p:cNvSpPr>
          <p:nvPr>
            <p:ph type="body" sz="quarter" idx="1"/>
          </p:nvPr>
        </p:nvSpPr>
        <p:spPr>
          <a:xfrm>
            <a:off x="2072664" y="1985607"/>
            <a:ext cx="9785354" cy="8175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indent="-4572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2pPr>
            <a:lvl3pPr marL="1463039" indent="-548639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3pPr>
            <a:lvl4pPr marL="19812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4pPr>
            <a:lvl5pPr marL="24384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6" name="Shape 336"/>
          <p:cNvSpPr>
            <a:spLocks noGrp="1"/>
          </p:cNvSpPr>
          <p:nvPr>
            <p:ph type="body" sz="half" idx="13"/>
          </p:nvPr>
        </p:nvSpPr>
        <p:spPr>
          <a:xfrm>
            <a:off x="2101849" y="2941827"/>
            <a:ext cx="9756169" cy="202900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37" name="Shape 337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1054515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image6.jpeg" descr="biorefining-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Shape 346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347" name="Shape 347"/>
          <p:cNvSpPr>
            <a:spLocks noGrp="1"/>
          </p:cNvSpPr>
          <p:nvPr>
            <p:ph type="body" sz="quarter" idx="1"/>
          </p:nvPr>
        </p:nvSpPr>
        <p:spPr>
          <a:xfrm>
            <a:off x="2072664" y="1985607"/>
            <a:ext cx="9785354" cy="8175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indent="-4572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2pPr>
            <a:lvl3pPr marL="1463039" indent="-548639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3pPr>
            <a:lvl4pPr marL="19812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4pPr>
            <a:lvl5pPr marL="24384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8" name="Shape 348"/>
          <p:cNvSpPr>
            <a:spLocks noGrp="1"/>
          </p:cNvSpPr>
          <p:nvPr>
            <p:ph type="body" sz="half" idx="13"/>
          </p:nvPr>
        </p:nvSpPr>
        <p:spPr>
          <a:xfrm>
            <a:off x="2101849" y="2941827"/>
            <a:ext cx="9756169" cy="202900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49" name="Shape 349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5560712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image7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Shape 358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359" name="Shape 359"/>
          <p:cNvSpPr>
            <a:spLocks noGrp="1"/>
          </p:cNvSpPr>
          <p:nvPr>
            <p:ph type="body" sz="quarter" idx="1"/>
          </p:nvPr>
        </p:nvSpPr>
        <p:spPr>
          <a:xfrm>
            <a:off x="2072664" y="1985607"/>
            <a:ext cx="9785354" cy="8175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indent="-457200">
              <a:buFontTx/>
              <a:defRPr sz="4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463039" indent="-548639">
              <a:buFontTx/>
              <a:defRPr sz="4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1981200" indent="-609600">
              <a:buFontTx/>
              <a:defRPr sz="4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2438400" indent="-609600">
              <a:buFontTx/>
              <a:defRPr sz="4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0" name="Shape 360"/>
          <p:cNvSpPr>
            <a:spLocks noGrp="1"/>
          </p:cNvSpPr>
          <p:nvPr>
            <p:ph type="body" sz="half" idx="13"/>
          </p:nvPr>
        </p:nvSpPr>
        <p:spPr>
          <a:xfrm>
            <a:off x="2101849" y="2941827"/>
            <a:ext cx="9756169" cy="202900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61" name="Shape 361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1908504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9910630"/>
      </p:ext>
    </p:extLst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image8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Shape 370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371" name="Shape 371"/>
          <p:cNvSpPr>
            <a:spLocks noGrp="1"/>
          </p:cNvSpPr>
          <p:nvPr>
            <p:ph type="body" sz="quarter" idx="1"/>
          </p:nvPr>
        </p:nvSpPr>
        <p:spPr>
          <a:xfrm>
            <a:off x="2072664" y="1985607"/>
            <a:ext cx="9785354" cy="8175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indent="-4572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2pPr>
            <a:lvl3pPr marL="1463039" indent="-548639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3pPr>
            <a:lvl4pPr marL="19812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4pPr>
            <a:lvl5pPr marL="24384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2" name="Shape 372"/>
          <p:cNvSpPr>
            <a:spLocks noGrp="1"/>
          </p:cNvSpPr>
          <p:nvPr>
            <p:ph type="body" sz="half" idx="13"/>
          </p:nvPr>
        </p:nvSpPr>
        <p:spPr>
          <a:xfrm>
            <a:off x="2101849" y="2941827"/>
            <a:ext cx="9756169" cy="202900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73" name="Shape 373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669693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image9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Shape 38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383" name="Shape 38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85750" indent="-285750">
              <a:defRPr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defRPr>
                <a:latin typeface="Arial"/>
                <a:ea typeface="Arial"/>
                <a:cs typeface="Arial"/>
                <a:sym typeface="Arial"/>
              </a:defRPr>
            </a:lvl2pPr>
            <a:lvl3pPr marL="1314450" indent="-400050">
              <a:defRPr>
                <a:latin typeface="Arial"/>
                <a:ea typeface="Arial"/>
                <a:cs typeface="Arial"/>
                <a:sym typeface="Arial"/>
              </a:defRPr>
            </a:lvl3pPr>
            <a:lvl4pPr marL="1816100" indent="-444500">
              <a:defRPr>
                <a:latin typeface="Arial"/>
                <a:ea typeface="Arial"/>
                <a:cs typeface="Arial"/>
                <a:sym typeface="Arial"/>
              </a:defRPr>
            </a:lvl4pPr>
            <a:lvl5pPr marL="2273300" indent="-444500"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4" name="Shape 384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5276882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Shape 39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394" name="Shape 39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85750" indent="-285750">
              <a:defRPr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defRPr>
                <a:latin typeface="Arial"/>
                <a:ea typeface="Arial"/>
                <a:cs typeface="Arial"/>
                <a:sym typeface="Arial"/>
              </a:defRPr>
            </a:lvl2pPr>
            <a:lvl3pPr marL="1314450" indent="-400050">
              <a:defRPr>
                <a:latin typeface="Arial"/>
                <a:ea typeface="Arial"/>
                <a:cs typeface="Arial"/>
                <a:sym typeface="Arial"/>
              </a:defRPr>
            </a:lvl3pPr>
            <a:lvl4pPr marL="1816100" indent="-444500">
              <a:defRPr>
                <a:latin typeface="Arial"/>
                <a:ea typeface="Arial"/>
                <a:cs typeface="Arial"/>
                <a:sym typeface="Arial"/>
              </a:defRPr>
            </a:lvl4pPr>
            <a:lvl5pPr marL="2273300" indent="-444500"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5" name="Shape 395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964091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image10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Shape 40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405" name="Shape 40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85750" indent="-285750">
              <a:defRPr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defRPr>
                <a:latin typeface="Arial"/>
                <a:ea typeface="Arial"/>
                <a:cs typeface="Arial"/>
                <a:sym typeface="Arial"/>
              </a:defRPr>
            </a:lvl2pPr>
            <a:lvl3pPr marL="1314450" indent="-400050">
              <a:defRPr>
                <a:latin typeface="Arial"/>
                <a:ea typeface="Arial"/>
                <a:cs typeface="Arial"/>
                <a:sym typeface="Arial"/>
              </a:defRPr>
            </a:lvl3pPr>
            <a:lvl4pPr marL="1816100" indent="-444500">
              <a:defRPr>
                <a:latin typeface="Arial"/>
                <a:ea typeface="Arial"/>
                <a:cs typeface="Arial"/>
                <a:sym typeface="Arial"/>
              </a:defRPr>
            </a:lvl4pPr>
            <a:lvl5pPr marL="2273300" indent="-444500"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6" name="Shape 406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0633470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image3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15" name="Shape 415"/>
          <p:cNvSpPr/>
          <p:nvPr/>
        </p:nvSpPr>
        <p:spPr>
          <a:xfrm>
            <a:off x="2101515" y="2912645"/>
            <a:ext cx="5137212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marL="342900" indent="-342900" defTabSz="457200">
              <a:spcBef>
                <a:spcPts val="500"/>
              </a:spcBef>
              <a:defRPr sz="2400">
                <a:solidFill>
                  <a:srgbClr val="22221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hangingPunct="0"/>
            <a:r>
              <a:rPr kern="0"/>
              <a:t>Sub-title of slide</a:t>
            </a:r>
          </a:p>
        </p:txBody>
      </p:sp>
      <p:sp>
        <p:nvSpPr>
          <p:cNvPr id="416" name="Shape 416"/>
          <p:cNvSpPr/>
          <p:nvPr/>
        </p:nvSpPr>
        <p:spPr>
          <a:xfrm>
            <a:off x="2101517" y="1925053"/>
            <a:ext cx="8986957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marL="342900" indent="-342900" defTabSz="457200">
              <a:spcBef>
                <a:spcPts val="1100"/>
              </a:spcBef>
              <a:defRPr sz="4800" spc="300">
                <a:solidFill>
                  <a:srgbClr val="222215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hangingPunct="0"/>
            <a:r>
              <a:rPr kern="0"/>
              <a:t>TITLE OF SLIDE</a:t>
            </a:r>
          </a:p>
        </p:txBody>
      </p:sp>
      <p:sp>
        <p:nvSpPr>
          <p:cNvPr id="417" name="Shape 417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418" name="Shape 418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5064137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6" name="image3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Shape 427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428" name="Shape 428"/>
          <p:cNvSpPr>
            <a:spLocks noGrp="1"/>
          </p:cNvSpPr>
          <p:nvPr>
            <p:ph type="body" sz="quarter" idx="1"/>
          </p:nvPr>
        </p:nvSpPr>
        <p:spPr>
          <a:xfrm>
            <a:off x="2072664" y="1985607"/>
            <a:ext cx="9785354" cy="8175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indent="-4572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2pPr>
            <a:lvl3pPr marL="1463039" indent="-548639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3pPr>
            <a:lvl4pPr marL="19812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4pPr>
            <a:lvl5pPr marL="24384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9" name="Shape 429"/>
          <p:cNvSpPr>
            <a:spLocks noGrp="1"/>
          </p:cNvSpPr>
          <p:nvPr>
            <p:ph type="body" sz="half" idx="13"/>
          </p:nvPr>
        </p:nvSpPr>
        <p:spPr>
          <a:xfrm>
            <a:off x="2101849" y="2941827"/>
            <a:ext cx="9756169" cy="202900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30" name="Shape 430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7957075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8" name="image4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39" name="Shape 439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440" name="Shape 440"/>
          <p:cNvSpPr>
            <a:spLocks noGrp="1"/>
          </p:cNvSpPr>
          <p:nvPr>
            <p:ph type="body" sz="quarter" idx="1"/>
          </p:nvPr>
        </p:nvSpPr>
        <p:spPr>
          <a:xfrm>
            <a:off x="2072664" y="1985607"/>
            <a:ext cx="9785354" cy="8175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indent="-4572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2pPr>
            <a:lvl3pPr marL="1463039" indent="-548639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3pPr>
            <a:lvl4pPr marL="19812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4pPr>
            <a:lvl5pPr marL="24384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1" name="Shape 441"/>
          <p:cNvSpPr>
            <a:spLocks noGrp="1"/>
          </p:cNvSpPr>
          <p:nvPr>
            <p:ph type="body" sz="half" idx="13"/>
          </p:nvPr>
        </p:nvSpPr>
        <p:spPr>
          <a:xfrm>
            <a:off x="2101849" y="2941827"/>
            <a:ext cx="9756169" cy="202900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42" name="Shape 442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7149978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0" name="image5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Shape 451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452" name="Shape 452"/>
          <p:cNvSpPr>
            <a:spLocks noGrp="1"/>
          </p:cNvSpPr>
          <p:nvPr>
            <p:ph type="body" sz="quarter" idx="1"/>
          </p:nvPr>
        </p:nvSpPr>
        <p:spPr>
          <a:xfrm>
            <a:off x="2072664" y="1985607"/>
            <a:ext cx="9785354" cy="8175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indent="-4572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2pPr>
            <a:lvl3pPr marL="1463039" indent="-548639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3pPr>
            <a:lvl4pPr marL="19812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4pPr>
            <a:lvl5pPr marL="24384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3" name="Shape 453"/>
          <p:cNvSpPr>
            <a:spLocks noGrp="1"/>
          </p:cNvSpPr>
          <p:nvPr>
            <p:ph type="body" sz="half" idx="13"/>
          </p:nvPr>
        </p:nvSpPr>
        <p:spPr>
          <a:xfrm>
            <a:off x="2101849" y="2941827"/>
            <a:ext cx="9756169" cy="202900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54" name="Shape 454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142413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2" name="image6.jpeg" descr="biorefining-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463" name="Shape 463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464" name="Shape 464"/>
          <p:cNvSpPr>
            <a:spLocks noGrp="1"/>
          </p:cNvSpPr>
          <p:nvPr>
            <p:ph type="body" sz="quarter" idx="1"/>
          </p:nvPr>
        </p:nvSpPr>
        <p:spPr>
          <a:xfrm>
            <a:off x="2072664" y="1985607"/>
            <a:ext cx="9785354" cy="8175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indent="-4572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2pPr>
            <a:lvl3pPr marL="1463039" indent="-548639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3pPr>
            <a:lvl4pPr marL="19812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4pPr>
            <a:lvl5pPr marL="24384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5" name="Shape 465"/>
          <p:cNvSpPr>
            <a:spLocks noGrp="1"/>
          </p:cNvSpPr>
          <p:nvPr>
            <p:ph type="body" sz="half" idx="13"/>
          </p:nvPr>
        </p:nvSpPr>
        <p:spPr>
          <a:xfrm>
            <a:off x="2101849" y="2941827"/>
            <a:ext cx="9756169" cy="202900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66" name="Shape 466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6268206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4" name="image7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75" name="Shape 475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476" name="Shape 476"/>
          <p:cNvSpPr>
            <a:spLocks noGrp="1"/>
          </p:cNvSpPr>
          <p:nvPr>
            <p:ph type="body" sz="quarter" idx="1"/>
          </p:nvPr>
        </p:nvSpPr>
        <p:spPr>
          <a:xfrm>
            <a:off x="2072664" y="1985607"/>
            <a:ext cx="9785354" cy="8175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indent="-457200">
              <a:buFontTx/>
              <a:defRPr sz="4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463039" indent="-548639">
              <a:buFontTx/>
              <a:defRPr sz="4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1981200" indent="-609600">
              <a:buFontTx/>
              <a:defRPr sz="4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2438400" indent="-609600">
              <a:buFontTx/>
              <a:defRPr sz="4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7" name="Shape 477"/>
          <p:cNvSpPr>
            <a:spLocks noGrp="1"/>
          </p:cNvSpPr>
          <p:nvPr>
            <p:ph type="body" sz="half" idx="13"/>
          </p:nvPr>
        </p:nvSpPr>
        <p:spPr>
          <a:xfrm>
            <a:off x="2101849" y="2941827"/>
            <a:ext cx="9756169" cy="202900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78" name="Shape 478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540210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2764252"/>
      </p:ext>
    </p:extLst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6" name="image8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87" name="Shape 487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488" name="Shape 488"/>
          <p:cNvSpPr>
            <a:spLocks noGrp="1"/>
          </p:cNvSpPr>
          <p:nvPr>
            <p:ph type="body" sz="quarter" idx="1"/>
          </p:nvPr>
        </p:nvSpPr>
        <p:spPr>
          <a:xfrm>
            <a:off x="2072664" y="1985607"/>
            <a:ext cx="9785354" cy="8175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indent="-4572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2pPr>
            <a:lvl3pPr marL="1463039" indent="-548639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3pPr>
            <a:lvl4pPr marL="19812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4pPr>
            <a:lvl5pPr marL="24384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9" name="Shape 489"/>
          <p:cNvSpPr>
            <a:spLocks noGrp="1"/>
          </p:cNvSpPr>
          <p:nvPr>
            <p:ph type="body" sz="half" idx="13"/>
          </p:nvPr>
        </p:nvSpPr>
        <p:spPr>
          <a:xfrm>
            <a:off x="2101849" y="2941827"/>
            <a:ext cx="9756169" cy="202900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90" name="Shape 490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746885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8" name="image9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99" name="Shape 49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500" name="Shape 50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85750" indent="-285750">
              <a:defRPr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defRPr>
                <a:latin typeface="Arial"/>
                <a:ea typeface="Arial"/>
                <a:cs typeface="Arial"/>
                <a:sym typeface="Arial"/>
              </a:defRPr>
            </a:lvl2pPr>
            <a:lvl3pPr marL="1314450" indent="-400050">
              <a:defRPr>
                <a:latin typeface="Arial"/>
                <a:ea typeface="Arial"/>
                <a:cs typeface="Arial"/>
                <a:sym typeface="Arial"/>
              </a:defRPr>
            </a:lvl3pPr>
            <a:lvl4pPr marL="1816100" indent="-444500">
              <a:defRPr>
                <a:latin typeface="Arial"/>
                <a:ea typeface="Arial"/>
                <a:cs typeface="Arial"/>
                <a:sym typeface="Arial"/>
              </a:defRPr>
            </a:lvl4pPr>
            <a:lvl5pPr marL="2273300" indent="-444500"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1" name="Shape 501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3992844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9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10" name="Shape 5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511" name="Shape 5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85750" indent="-285750">
              <a:defRPr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defRPr>
                <a:latin typeface="Arial"/>
                <a:ea typeface="Arial"/>
                <a:cs typeface="Arial"/>
                <a:sym typeface="Arial"/>
              </a:defRPr>
            </a:lvl2pPr>
            <a:lvl3pPr marL="1314450" indent="-400050">
              <a:defRPr>
                <a:latin typeface="Arial"/>
                <a:ea typeface="Arial"/>
                <a:cs typeface="Arial"/>
                <a:sym typeface="Arial"/>
              </a:defRPr>
            </a:lvl3pPr>
            <a:lvl4pPr marL="1816100" indent="-444500">
              <a:defRPr>
                <a:latin typeface="Arial"/>
                <a:ea typeface="Arial"/>
                <a:cs typeface="Arial"/>
                <a:sym typeface="Arial"/>
              </a:defRPr>
            </a:lvl4pPr>
            <a:lvl5pPr marL="2273300" indent="-444500"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2" name="Shape 512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2340194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0" name="image10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21" name="Shape 5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522" name="Shape 52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85750" indent="-285750">
              <a:defRPr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defRPr>
                <a:latin typeface="Arial"/>
                <a:ea typeface="Arial"/>
                <a:cs typeface="Arial"/>
                <a:sym typeface="Arial"/>
              </a:defRPr>
            </a:lvl2pPr>
            <a:lvl3pPr marL="1314450" indent="-400050">
              <a:defRPr>
                <a:latin typeface="Arial"/>
                <a:ea typeface="Arial"/>
                <a:cs typeface="Arial"/>
                <a:sym typeface="Arial"/>
              </a:defRPr>
            </a:lvl3pPr>
            <a:lvl4pPr marL="1816100" indent="-444500">
              <a:defRPr>
                <a:latin typeface="Arial"/>
                <a:ea typeface="Arial"/>
                <a:cs typeface="Arial"/>
                <a:sym typeface="Arial"/>
              </a:defRPr>
            </a:lvl4pPr>
            <a:lvl5pPr marL="2273300" indent="-444500"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3" name="Shape 523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9940678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1" name="image3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32" name="Shape 532"/>
          <p:cNvSpPr/>
          <p:nvPr/>
        </p:nvSpPr>
        <p:spPr>
          <a:xfrm>
            <a:off x="2101515" y="2912645"/>
            <a:ext cx="5137212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marL="342900" indent="-342900" defTabSz="457200">
              <a:spcBef>
                <a:spcPts val="500"/>
              </a:spcBef>
              <a:defRPr sz="2400">
                <a:solidFill>
                  <a:srgbClr val="22221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hangingPunct="0"/>
            <a:r>
              <a:rPr kern="0"/>
              <a:t>Sub-title of slide</a:t>
            </a:r>
          </a:p>
        </p:txBody>
      </p:sp>
      <p:sp>
        <p:nvSpPr>
          <p:cNvPr id="533" name="Shape 533"/>
          <p:cNvSpPr/>
          <p:nvPr/>
        </p:nvSpPr>
        <p:spPr>
          <a:xfrm>
            <a:off x="2101517" y="1925053"/>
            <a:ext cx="8986957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marL="342900" indent="-342900" defTabSz="457200">
              <a:spcBef>
                <a:spcPts val="1100"/>
              </a:spcBef>
              <a:defRPr sz="4800" spc="300">
                <a:solidFill>
                  <a:srgbClr val="222215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hangingPunct="0"/>
            <a:r>
              <a:rPr kern="0"/>
              <a:t>TITLE OF SLIDE</a:t>
            </a:r>
          </a:p>
        </p:txBody>
      </p:sp>
      <p:sp>
        <p:nvSpPr>
          <p:cNvPr id="534" name="Shape 534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535" name="Shape 535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5516841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3" name="image3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44" name="Shape 544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545" name="Shape 545"/>
          <p:cNvSpPr>
            <a:spLocks noGrp="1"/>
          </p:cNvSpPr>
          <p:nvPr>
            <p:ph type="body" sz="quarter" idx="1"/>
          </p:nvPr>
        </p:nvSpPr>
        <p:spPr>
          <a:xfrm>
            <a:off x="2072664" y="1985607"/>
            <a:ext cx="9785354" cy="8175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indent="-4572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2pPr>
            <a:lvl3pPr marL="1463039" indent="-548639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3pPr>
            <a:lvl4pPr marL="19812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4pPr>
            <a:lvl5pPr marL="24384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6" name="Shape 546"/>
          <p:cNvSpPr>
            <a:spLocks noGrp="1"/>
          </p:cNvSpPr>
          <p:nvPr>
            <p:ph type="body" sz="half" idx="13"/>
          </p:nvPr>
        </p:nvSpPr>
        <p:spPr>
          <a:xfrm>
            <a:off x="2101849" y="2941827"/>
            <a:ext cx="9756169" cy="202900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7" name="Shape 547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2181635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5" name="image4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56" name="Shape 556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557" name="Shape 557"/>
          <p:cNvSpPr>
            <a:spLocks noGrp="1"/>
          </p:cNvSpPr>
          <p:nvPr>
            <p:ph type="body" sz="quarter" idx="1"/>
          </p:nvPr>
        </p:nvSpPr>
        <p:spPr>
          <a:xfrm>
            <a:off x="2072664" y="1985607"/>
            <a:ext cx="9785354" cy="8175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indent="-4572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2pPr>
            <a:lvl3pPr marL="1463039" indent="-548639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3pPr>
            <a:lvl4pPr marL="19812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4pPr>
            <a:lvl5pPr marL="24384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8" name="Shape 558"/>
          <p:cNvSpPr>
            <a:spLocks noGrp="1"/>
          </p:cNvSpPr>
          <p:nvPr>
            <p:ph type="body" sz="half" idx="13"/>
          </p:nvPr>
        </p:nvSpPr>
        <p:spPr>
          <a:xfrm>
            <a:off x="2101849" y="2941827"/>
            <a:ext cx="9756169" cy="202900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59" name="Shape 559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0137918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7" name="image5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68" name="Shape 568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569" name="Shape 569"/>
          <p:cNvSpPr>
            <a:spLocks noGrp="1"/>
          </p:cNvSpPr>
          <p:nvPr>
            <p:ph type="body" sz="quarter" idx="1"/>
          </p:nvPr>
        </p:nvSpPr>
        <p:spPr>
          <a:xfrm>
            <a:off x="2072664" y="1985607"/>
            <a:ext cx="9785354" cy="8175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indent="-4572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2pPr>
            <a:lvl3pPr marL="1463039" indent="-548639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3pPr>
            <a:lvl4pPr marL="19812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4pPr>
            <a:lvl5pPr marL="24384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0" name="Shape 570"/>
          <p:cNvSpPr>
            <a:spLocks noGrp="1"/>
          </p:cNvSpPr>
          <p:nvPr>
            <p:ph type="body" sz="half" idx="13"/>
          </p:nvPr>
        </p:nvSpPr>
        <p:spPr>
          <a:xfrm>
            <a:off x="2101849" y="2941827"/>
            <a:ext cx="9756169" cy="202900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71" name="Shape 571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3138221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9" name="image6.jpeg" descr="biorefining-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580" name="Shape 580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581" name="Shape 581"/>
          <p:cNvSpPr>
            <a:spLocks noGrp="1"/>
          </p:cNvSpPr>
          <p:nvPr>
            <p:ph type="body" sz="quarter" idx="1"/>
          </p:nvPr>
        </p:nvSpPr>
        <p:spPr>
          <a:xfrm>
            <a:off x="2072664" y="1985607"/>
            <a:ext cx="9785354" cy="8175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indent="-4572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2pPr>
            <a:lvl3pPr marL="1463039" indent="-548639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3pPr>
            <a:lvl4pPr marL="19812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4pPr>
            <a:lvl5pPr marL="24384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2" name="Shape 582"/>
          <p:cNvSpPr>
            <a:spLocks noGrp="1"/>
          </p:cNvSpPr>
          <p:nvPr>
            <p:ph type="body" sz="half" idx="13"/>
          </p:nvPr>
        </p:nvSpPr>
        <p:spPr>
          <a:xfrm>
            <a:off x="2101849" y="2941827"/>
            <a:ext cx="9756169" cy="202900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83" name="Shape 583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478634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91" name="image7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92" name="Shape 592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593" name="Shape 593"/>
          <p:cNvSpPr>
            <a:spLocks noGrp="1"/>
          </p:cNvSpPr>
          <p:nvPr>
            <p:ph type="body" sz="quarter" idx="1"/>
          </p:nvPr>
        </p:nvSpPr>
        <p:spPr>
          <a:xfrm>
            <a:off x="2072664" y="1985607"/>
            <a:ext cx="9785354" cy="8175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indent="-457200">
              <a:buFontTx/>
              <a:defRPr sz="4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463039" indent="-548639">
              <a:buFontTx/>
              <a:defRPr sz="4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1981200" indent="-609600">
              <a:buFontTx/>
              <a:defRPr sz="4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2438400" indent="-609600">
              <a:buFontTx/>
              <a:defRPr sz="4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4" name="Shape 594"/>
          <p:cNvSpPr>
            <a:spLocks noGrp="1"/>
          </p:cNvSpPr>
          <p:nvPr>
            <p:ph type="body" sz="half" idx="13"/>
          </p:nvPr>
        </p:nvSpPr>
        <p:spPr>
          <a:xfrm>
            <a:off x="2101849" y="2941827"/>
            <a:ext cx="9756169" cy="202900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95" name="Shape 595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10518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0665535"/>
      </p:ext>
    </p:extLst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3" name="image8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04" name="Shape 604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605" name="Shape 605"/>
          <p:cNvSpPr>
            <a:spLocks noGrp="1"/>
          </p:cNvSpPr>
          <p:nvPr>
            <p:ph type="body" sz="quarter" idx="1"/>
          </p:nvPr>
        </p:nvSpPr>
        <p:spPr>
          <a:xfrm>
            <a:off x="2072664" y="1985607"/>
            <a:ext cx="9785354" cy="8175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indent="-4572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2pPr>
            <a:lvl3pPr marL="1463039" indent="-548639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3pPr>
            <a:lvl4pPr marL="19812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4pPr>
            <a:lvl5pPr marL="24384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6" name="Shape 606"/>
          <p:cNvSpPr>
            <a:spLocks noGrp="1"/>
          </p:cNvSpPr>
          <p:nvPr>
            <p:ph type="body" sz="half" idx="13"/>
          </p:nvPr>
        </p:nvSpPr>
        <p:spPr>
          <a:xfrm>
            <a:off x="2101849" y="2941827"/>
            <a:ext cx="9756169" cy="202900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07" name="Shape 607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7544052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5" name="image9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16" name="Shape 6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617" name="Shape 61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85750" indent="-285750">
              <a:defRPr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defRPr>
                <a:latin typeface="Arial"/>
                <a:ea typeface="Arial"/>
                <a:cs typeface="Arial"/>
                <a:sym typeface="Arial"/>
              </a:defRPr>
            </a:lvl2pPr>
            <a:lvl3pPr marL="1314450" indent="-400050">
              <a:defRPr>
                <a:latin typeface="Arial"/>
                <a:ea typeface="Arial"/>
                <a:cs typeface="Arial"/>
                <a:sym typeface="Arial"/>
              </a:defRPr>
            </a:lvl3pPr>
            <a:lvl4pPr marL="1816100" indent="-444500">
              <a:defRPr>
                <a:latin typeface="Arial"/>
                <a:ea typeface="Arial"/>
                <a:cs typeface="Arial"/>
                <a:sym typeface="Arial"/>
              </a:defRPr>
            </a:lvl4pPr>
            <a:lvl5pPr marL="2273300" indent="-444500"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8" name="Shape 618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4718119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26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27" name="Shape 6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628" name="Shape 62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85750" indent="-285750">
              <a:defRPr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defRPr>
                <a:latin typeface="Arial"/>
                <a:ea typeface="Arial"/>
                <a:cs typeface="Arial"/>
                <a:sym typeface="Arial"/>
              </a:defRPr>
            </a:lvl2pPr>
            <a:lvl3pPr marL="1314450" indent="-400050">
              <a:defRPr>
                <a:latin typeface="Arial"/>
                <a:ea typeface="Arial"/>
                <a:cs typeface="Arial"/>
                <a:sym typeface="Arial"/>
              </a:defRPr>
            </a:lvl3pPr>
            <a:lvl4pPr marL="1816100" indent="-444500">
              <a:defRPr>
                <a:latin typeface="Arial"/>
                <a:ea typeface="Arial"/>
                <a:cs typeface="Arial"/>
                <a:sym typeface="Arial"/>
              </a:defRPr>
            </a:lvl4pPr>
            <a:lvl5pPr marL="2273300" indent="-444500"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9" name="Shape 629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2638997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37" name="image10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38" name="Shape 6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639" name="Shape 63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85750" indent="-285750">
              <a:defRPr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defRPr>
                <a:latin typeface="Arial"/>
                <a:ea typeface="Arial"/>
                <a:cs typeface="Arial"/>
                <a:sym typeface="Arial"/>
              </a:defRPr>
            </a:lvl2pPr>
            <a:lvl3pPr marL="1314450" indent="-400050">
              <a:defRPr>
                <a:latin typeface="Arial"/>
                <a:ea typeface="Arial"/>
                <a:cs typeface="Arial"/>
                <a:sym typeface="Arial"/>
              </a:defRPr>
            </a:lvl3pPr>
            <a:lvl4pPr marL="1816100" indent="-444500">
              <a:defRPr>
                <a:latin typeface="Arial"/>
                <a:ea typeface="Arial"/>
                <a:cs typeface="Arial"/>
                <a:sym typeface="Arial"/>
              </a:defRPr>
            </a:lvl4pPr>
            <a:lvl5pPr marL="2273300" indent="-444500"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0" name="Shape 640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7069736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8" name="image3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49" name="Shape 649"/>
          <p:cNvSpPr/>
          <p:nvPr/>
        </p:nvSpPr>
        <p:spPr>
          <a:xfrm>
            <a:off x="2101515" y="2912645"/>
            <a:ext cx="5137212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marL="342900" indent="-342900" defTabSz="457200">
              <a:spcBef>
                <a:spcPts val="500"/>
              </a:spcBef>
              <a:defRPr sz="2400">
                <a:solidFill>
                  <a:srgbClr val="22221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hangingPunct="0"/>
            <a:r>
              <a:rPr kern="0"/>
              <a:t>Sub-title of slide</a:t>
            </a:r>
          </a:p>
        </p:txBody>
      </p:sp>
      <p:sp>
        <p:nvSpPr>
          <p:cNvPr id="650" name="Shape 650"/>
          <p:cNvSpPr/>
          <p:nvPr/>
        </p:nvSpPr>
        <p:spPr>
          <a:xfrm>
            <a:off x="2101517" y="1925053"/>
            <a:ext cx="8986957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marL="342900" indent="-342900" defTabSz="457200">
              <a:spcBef>
                <a:spcPts val="1100"/>
              </a:spcBef>
              <a:defRPr sz="4800" spc="300">
                <a:solidFill>
                  <a:srgbClr val="222215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hangingPunct="0"/>
            <a:r>
              <a:rPr kern="0"/>
              <a:t>TITLE OF SLIDE</a:t>
            </a:r>
          </a:p>
        </p:txBody>
      </p:sp>
      <p:sp>
        <p:nvSpPr>
          <p:cNvPr id="651" name="Shape 651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652" name="Shape 652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2275031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Shape 659"/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660" name="Shape 660"/>
          <p:cNvSpPr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1" name="Shape 66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5962084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Shape 6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69" name="Shape 66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0" name="Shape 6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2989612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Shape 677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678" name="Shape 678"/>
          <p:cNvSpPr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9" name="Shape 67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7625420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Shape 68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87" name="Shape 687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8" name="Shape 68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292534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Shape 695"/>
          <p:cNvSpPr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96" name="Shape 696"/>
          <p:cNvSpPr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7" name="Shape 697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698" name="Shape 69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345457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2050159"/>
      </p:ext>
    </p:extLst>
  </p:cSld>
  <p:clrMapOvr>
    <a:masterClrMapping/>
  </p:clrMapOvr>
  <p:transition spd="med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Shape 70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06" name="Shape 70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4201780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Shape 7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0999755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Shape 720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21" name="Shape 721"/>
          <p:cNvSpPr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2" name="Shape 722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23" name="Shape 7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2695829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Shape 730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1" name="Shape 731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32" name="Shape 732"/>
          <p:cNvSpPr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3" name="Shape 7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1063387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Shape 7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41" name="Shape 74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2" name="Shape 74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0589187"/>
      </p:ext>
    </p:extLst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Shape 749"/>
          <p:cNvSpPr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50" name="Shape 750"/>
          <p:cNvSpPr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1" name="Shape 7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8243801"/>
      </p:ext>
    </p:extLst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53347-112D-4C2F-9314-7D80F87BA51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94A9-6AD3-4DEA-838A-08F8FA896F8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72226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53347-112D-4C2F-9314-7D80F87BA51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94A9-6AD3-4DEA-838A-08F8FA896F8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60306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53347-112D-4C2F-9314-7D80F87BA51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94A9-6AD3-4DEA-838A-08F8FA896F8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97054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53347-112D-4C2F-9314-7D80F87BA51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94A9-6AD3-4DEA-838A-08F8FA896F8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726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0079174"/>
      </p:ext>
    </p:extLst>
  </p:cSld>
  <p:clrMapOvr>
    <a:masterClrMapping/>
  </p:clrMapOvr>
  <p:transition spd="med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53347-112D-4C2F-9314-7D80F87BA51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94A9-6AD3-4DEA-838A-08F8FA896F8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0228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53347-112D-4C2F-9314-7D80F87BA51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94A9-6AD3-4DEA-838A-08F8FA896F8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15416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53347-112D-4C2F-9314-7D80F87BA51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94A9-6AD3-4DEA-838A-08F8FA896F8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48388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53347-112D-4C2F-9314-7D80F87BA51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94A9-6AD3-4DEA-838A-08F8FA896F8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96717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53347-112D-4C2F-9314-7D80F87BA51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94A9-6AD3-4DEA-838A-08F8FA896F8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95169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53347-112D-4C2F-9314-7D80F87BA51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94A9-6AD3-4DEA-838A-08F8FA896F8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08731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53347-112D-4C2F-9314-7D80F87BA51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94A9-6AD3-4DEA-838A-08F8FA896F8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93071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7362875"/>
      </p:ext>
    </p:extLst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4890090"/>
      </p:ext>
    </p:extLst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4833418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5133560"/>
      </p:ext>
    </p:extLst>
  </p:cSld>
  <p:clrMapOvr>
    <a:masterClrMapping/>
  </p:clrMapOvr>
  <p:transition spd="med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6621914"/>
      </p:ext>
    </p:extLst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0704846"/>
      </p:ext>
    </p:extLst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6172782"/>
      </p:ext>
    </p:extLst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014214"/>
      </p:ext>
    </p:extLst>
  </p:cSld>
  <p:clrMapOvr>
    <a:masterClrMapping/>
  </p:clrMapOvr>
  <p:transition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1555692"/>
      </p:ext>
    </p:extLst>
  </p:cSld>
  <p:clrMapOvr>
    <a:masterClrMapping/>
  </p:clrMapOvr>
  <p:transition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1525169"/>
      </p:ext>
    </p:extLst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0670481"/>
      </p:ext>
    </p:extLst>
  </p:cSld>
  <p:clrMapOvr>
    <a:masterClrMapping/>
  </p:clrMapOvr>
  <p:transition spd="med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4719103"/>
      </p:ext>
    </p:extLst>
  </p:cSld>
  <p:clrMapOvr>
    <a:masterClrMapping/>
  </p:clrMapOvr>
  <p:transition spd="med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11" name="Shape 111"/>
          <p:cNvSpPr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1211874"/>
      </p:ext>
    </p:extLst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0" name="Shape 12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hape 1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628192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3157233"/>
      </p:ext>
    </p:extLst>
  </p:cSld>
  <p:clrMapOvr>
    <a:masterClrMapping/>
  </p:clrMapOvr>
  <p:transition spd="med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9" name="Shape 129"/>
          <p:cNvSpPr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Shape 1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8157084"/>
      </p:ext>
    </p:extLst>
  </p:cSld>
  <p:clrMapOvr>
    <a:masterClrMapping/>
  </p:clrMapOvr>
  <p:transition spd="med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8" name="Shape 138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hape 1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511040"/>
      </p:ext>
    </p:extLst>
  </p:cSld>
  <p:clrMapOvr>
    <a:masterClrMapping/>
  </p:clrMapOvr>
  <p:transition spd="med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7" name="Shape 147"/>
          <p:cNvSpPr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" name="Shape 148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2595412"/>
      </p:ext>
    </p:extLst>
  </p:cSld>
  <p:clrMapOvr>
    <a:masterClrMapping/>
  </p:clrMapOvr>
  <p:transition spd="med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7" name="Shape 1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7652238"/>
      </p:ext>
    </p:extLst>
  </p:cSld>
  <p:clrMapOvr>
    <a:masterClrMapping/>
  </p:clrMapOvr>
  <p:transition spd="med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4577463"/>
      </p:ext>
    </p:extLst>
  </p:cSld>
  <p:clrMapOvr>
    <a:masterClrMapping/>
  </p:clrMapOvr>
  <p:transition spd="med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72" name="Shape 172"/>
          <p:cNvSpPr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" name="Shape 17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174" name="Shape 1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473234"/>
      </p:ext>
    </p:extLst>
  </p:cSld>
  <p:clrMapOvr>
    <a:masterClrMapping/>
  </p:clrMapOvr>
  <p:transition spd="med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82" name="Shape 18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83" name="Shape 183"/>
          <p:cNvSpPr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4" name="Shape 18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198409"/>
      </p:ext>
    </p:extLst>
  </p:cSld>
  <p:clrMapOvr>
    <a:masterClrMapping/>
  </p:clrMapOvr>
  <p:transition spd="med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92" name="Shape 19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" name="Shape 19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193517"/>
      </p:ext>
    </p:extLst>
  </p:cSld>
  <p:clrMapOvr>
    <a:masterClrMapping/>
  </p:clrMapOvr>
  <p:transition spd="med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01" name="Shape 201"/>
          <p:cNvSpPr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2" name="Shape 20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2373407"/>
      </p:ext>
    </p:extLst>
  </p:cSld>
  <p:clrMapOvr>
    <a:masterClrMapping/>
  </p:clrMapOvr>
  <p:transition spd="med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210" name="Shape 210"/>
          <p:cNvSpPr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1" name="Shape 2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1750920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3379198"/>
      </p:ext>
    </p:extLst>
  </p:cSld>
  <p:clrMapOvr>
    <a:masterClrMapping/>
  </p:clrMapOvr>
  <p:transition spd="med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9" name="Shape 2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8209078"/>
      </p:ext>
    </p:extLst>
  </p:cSld>
  <p:clrMapOvr>
    <a:masterClrMapping/>
  </p:clrMapOvr>
  <p:transition spd="med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7" name="Shape 237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8" name="Shape 2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2476512"/>
      </p:ext>
    </p:extLst>
  </p:cSld>
  <p:clrMapOvr>
    <a:masterClrMapping/>
  </p:clrMapOvr>
  <p:transition spd="med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mparis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6" name="Shape 246"/>
          <p:cNvSpPr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7" name="Shape 247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248" name="Shape 24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8520612"/>
      </p:ext>
    </p:extLst>
  </p:cSld>
  <p:clrMapOvr>
    <a:masterClrMapping/>
  </p:clrMapOvr>
  <p:transition spd="med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6" name="Shape 25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402111"/>
      </p:ext>
    </p:extLst>
  </p:cSld>
  <p:clrMapOvr>
    <a:masterClrMapping/>
  </p:clrMapOvr>
  <p:transition spd="med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4884355"/>
      </p:ext>
    </p:extLst>
  </p:cSld>
  <p:clrMapOvr>
    <a:masterClrMapping/>
  </p:clrMapOvr>
  <p:transition spd="med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ntent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271" name="Shape 271"/>
          <p:cNvSpPr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2" name="Shape 272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273" name="Shape 27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867130"/>
      </p:ext>
    </p:extLst>
  </p:cSld>
  <p:clrMapOvr>
    <a:masterClrMapping/>
  </p:clrMapOvr>
  <p:transition spd="med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281" name="Shape 281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3" name="Shape 28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1206516"/>
      </p:ext>
    </p:extLst>
  </p:cSld>
  <p:clrMapOvr>
    <a:masterClrMapping/>
  </p:clrMapOvr>
  <p:transition spd="med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Vertical 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1" name="Shape 29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2" name="Shape 29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7973143"/>
      </p:ext>
    </p:extLst>
  </p:cSld>
  <p:clrMapOvr>
    <a:masterClrMapping/>
  </p:clrMapOvr>
  <p:transition spd="med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Vertical Title and 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0" name="Shape 300"/>
          <p:cNvSpPr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1" name="Shape 30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1950413"/>
      </p:ext>
    </p:extLst>
  </p:cSld>
  <p:clrMapOvr>
    <a:masterClrMapping/>
  </p:clrMapOvr>
  <p:transition spd="med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age3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Shape 310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311" name="Shape 311"/>
          <p:cNvSpPr>
            <a:spLocks noGrp="1"/>
          </p:cNvSpPr>
          <p:nvPr>
            <p:ph type="body" sz="quarter" idx="1"/>
          </p:nvPr>
        </p:nvSpPr>
        <p:spPr>
          <a:xfrm>
            <a:off x="2072664" y="1985607"/>
            <a:ext cx="9785354" cy="8175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indent="-4572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2pPr>
            <a:lvl3pPr marL="1463039" indent="-548639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3pPr>
            <a:lvl4pPr marL="19812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4pPr>
            <a:lvl5pPr marL="24384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2" name="Shape 312"/>
          <p:cNvSpPr>
            <a:spLocks noGrp="1"/>
          </p:cNvSpPr>
          <p:nvPr>
            <p:ph type="body" sz="half" idx="13"/>
          </p:nvPr>
        </p:nvSpPr>
        <p:spPr>
          <a:xfrm>
            <a:off x="2101849" y="2941827"/>
            <a:ext cx="9756169" cy="202900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13" name="Shape 313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435049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antasy_illustration-16x9-V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101516" y="2764257"/>
            <a:ext cx="10090484" cy="0"/>
          </a:xfrm>
          <a:prstGeom prst="line">
            <a:avLst/>
          </a:prstGeom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072665" y="1985607"/>
            <a:ext cx="9785352" cy="817562"/>
          </a:xfrm>
        </p:spPr>
        <p:txBody>
          <a:bodyPr>
            <a:normAutofit/>
          </a:bodyPr>
          <a:lstStyle>
            <a:lvl1pPr marL="0" indent="0">
              <a:buNone/>
              <a:defRPr sz="4800"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/>
              <a:t>TITLE OF SLIDE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101850" y="2941828"/>
            <a:ext cx="9756167" cy="202900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Sub-title of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975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4525168"/>
      </p:ext>
    </p:extLst>
  </p:cSld>
  <p:clrMapOvr>
    <a:masterClrMapping/>
  </p:clrMapOvr>
  <p:transition spd="med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image4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Shape 322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323" name="Shape 323"/>
          <p:cNvSpPr>
            <a:spLocks noGrp="1"/>
          </p:cNvSpPr>
          <p:nvPr>
            <p:ph type="body" sz="quarter" idx="1"/>
          </p:nvPr>
        </p:nvSpPr>
        <p:spPr>
          <a:xfrm>
            <a:off x="2072664" y="1985607"/>
            <a:ext cx="9785354" cy="8175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indent="-4572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2pPr>
            <a:lvl3pPr marL="1463039" indent="-548639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3pPr>
            <a:lvl4pPr marL="19812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4pPr>
            <a:lvl5pPr marL="24384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4" name="Shape 324"/>
          <p:cNvSpPr>
            <a:spLocks noGrp="1"/>
          </p:cNvSpPr>
          <p:nvPr>
            <p:ph type="body" sz="half" idx="13"/>
          </p:nvPr>
        </p:nvSpPr>
        <p:spPr>
          <a:xfrm>
            <a:off x="2101849" y="2941827"/>
            <a:ext cx="9756169" cy="202900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25" name="Shape 325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7491676"/>
      </p:ext>
    </p:extLst>
  </p:cSld>
  <p:clrMapOvr>
    <a:masterClrMapping/>
  </p:clrMapOvr>
  <p:transition spd="med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image5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Shape 334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335" name="Shape 335"/>
          <p:cNvSpPr>
            <a:spLocks noGrp="1"/>
          </p:cNvSpPr>
          <p:nvPr>
            <p:ph type="body" sz="quarter" idx="1"/>
          </p:nvPr>
        </p:nvSpPr>
        <p:spPr>
          <a:xfrm>
            <a:off x="2072664" y="1985607"/>
            <a:ext cx="9785354" cy="8175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indent="-4572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2pPr>
            <a:lvl3pPr marL="1463039" indent="-548639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3pPr>
            <a:lvl4pPr marL="19812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4pPr>
            <a:lvl5pPr marL="24384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6" name="Shape 336"/>
          <p:cNvSpPr>
            <a:spLocks noGrp="1"/>
          </p:cNvSpPr>
          <p:nvPr>
            <p:ph type="body" sz="half" idx="13"/>
          </p:nvPr>
        </p:nvSpPr>
        <p:spPr>
          <a:xfrm>
            <a:off x="2101849" y="2941827"/>
            <a:ext cx="9756169" cy="202900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37" name="Shape 337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5981094"/>
      </p:ext>
    </p:extLst>
  </p:cSld>
  <p:clrMapOvr>
    <a:masterClrMapping/>
  </p:clrMapOvr>
  <p:transition spd="med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image6.jpeg" descr="biorefining-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Shape 346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347" name="Shape 347"/>
          <p:cNvSpPr>
            <a:spLocks noGrp="1"/>
          </p:cNvSpPr>
          <p:nvPr>
            <p:ph type="body" sz="quarter" idx="1"/>
          </p:nvPr>
        </p:nvSpPr>
        <p:spPr>
          <a:xfrm>
            <a:off x="2072664" y="1985607"/>
            <a:ext cx="9785354" cy="8175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indent="-4572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2pPr>
            <a:lvl3pPr marL="1463039" indent="-548639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3pPr>
            <a:lvl4pPr marL="19812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4pPr>
            <a:lvl5pPr marL="24384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8" name="Shape 348"/>
          <p:cNvSpPr>
            <a:spLocks noGrp="1"/>
          </p:cNvSpPr>
          <p:nvPr>
            <p:ph type="body" sz="half" idx="13"/>
          </p:nvPr>
        </p:nvSpPr>
        <p:spPr>
          <a:xfrm>
            <a:off x="2101849" y="2941827"/>
            <a:ext cx="9756169" cy="202900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49" name="Shape 349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080743"/>
      </p:ext>
    </p:extLst>
  </p:cSld>
  <p:clrMapOvr>
    <a:masterClrMapping/>
  </p:clrMapOvr>
  <p:transition spd="med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image7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Shape 358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359" name="Shape 359"/>
          <p:cNvSpPr>
            <a:spLocks noGrp="1"/>
          </p:cNvSpPr>
          <p:nvPr>
            <p:ph type="body" sz="quarter" idx="1"/>
          </p:nvPr>
        </p:nvSpPr>
        <p:spPr>
          <a:xfrm>
            <a:off x="2072664" y="1985607"/>
            <a:ext cx="9785354" cy="8175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indent="-457200">
              <a:buFontTx/>
              <a:defRPr sz="4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463039" indent="-548639">
              <a:buFontTx/>
              <a:defRPr sz="4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1981200" indent="-609600">
              <a:buFontTx/>
              <a:defRPr sz="4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2438400" indent="-609600">
              <a:buFontTx/>
              <a:defRPr sz="4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0" name="Shape 360"/>
          <p:cNvSpPr>
            <a:spLocks noGrp="1"/>
          </p:cNvSpPr>
          <p:nvPr>
            <p:ph type="body" sz="half" idx="13"/>
          </p:nvPr>
        </p:nvSpPr>
        <p:spPr>
          <a:xfrm>
            <a:off x="2101849" y="2941827"/>
            <a:ext cx="9756169" cy="202900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61" name="Shape 361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3639926"/>
      </p:ext>
    </p:extLst>
  </p:cSld>
  <p:clrMapOvr>
    <a:masterClrMapping/>
  </p:clrMapOvr>
  <p:transition spd="med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image8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Shape 370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371" name="Shape 371"/>
          <p:cNvSpPr>
            <a:spLocks noGrp="1"/>
          </p:cNvSpPr>
          <p:nvPr>
            <p:ph type="body" sz="quarter" idx="1"/>
          </p:nvPr>
        </p:nvSpPr>
        <p:spPr>
          <a:xfrm>
            <a:off x="2072664" y="1985607"/>
            <a:ext cx="9785354" cy="8175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indent="-4572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2pPr>
            <a:lvl3pPr marL="1463039" indent="-548639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3pPr>
            <a:lvl4pPr marL="19812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4pPr>
            <a:lvl5pPr marL="24384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2" name="Shape 372"/>
          <p:cNvSpPr>
            <a:spLocks noGrp="1"/>
          </p:cNvSpPr>
          <p:nvPr>
            <p:ph type="body" sz="half" idx="13"/>
          </p:nvPr>
        </p:nvSpPr>
        <p:spPr>
          <a:xfrm>
            <a:off x="2101849" y="2941827"/>
            <a:ext cx="9756169" cy="202900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73" name="Shape 373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8384215"/>
      </p:ext>
    </p:extLst>
  </p:cSld>
  <p:clrMapOvr>
    <a:masterClrMapping/>
  </p:clrMapOvr>
  <p:transition spd="med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image9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Shape 38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383" name="Shape 38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85750" indent="-285750">
              <a:defRPr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defRPr>
                <a:latin typeface="Arial"/>
                <a:ea typeface="Arial"/>
                <a:cs typeface="Arial"/>
                <a:sym typeface="Arial"/>
              </a:defRPr>
            </a:lvl2pPr>
            <a:lvl3pPr marL="1314450" indent="-400050">
              <a:defRPr>
                <a:latin typeface="Arial"/>
                <a:ea typeface="Arial"/>
                <a:cs typeface="Arial"/>
                <a:sym typeface="Arial"/>
              </a:defRPr>
            </a:lvl3pPr>
            <a:lvl4pPr marL="1816100" indent="-444500">
              <a:defRPr>
                <a:latin typeface="Arial"/>
                <a:ea typeface="Arial"/>
                <a:cs typeface="Arial"/>
                <a:sym typeface="Arial"/>
              </a:defRPr>
            </a:lvl4pPr>
            <a:lvl5pPr marL="2273300" indent="-444500"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4" name="Shape 384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8900705"/>
      </p:ext>
    </p:extLst>
  </p:cSld>
  <p:clrMapOvr>
    <a:masterClrMapping/>
  </p:clrMapOvr>
  <p:transition spd="med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Shape 39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394" name="Shape 39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85750" indent="-285750">
              <a:defRPr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defRPr>
                <a:latin typeface="Arial"/>
                <a:ea typeface="Arial"/>
                <a:cs typeface="Arial"/>
                <a:sym typeface="Arial"/>
              </a:defRPr>
            </a:lvl2pPr>
            <a:lvl3pPr marL="1314450" indent="-400050">
              <a:defRPr>
                <a:latin typeface="Arial"/>
                <a:ea typeface="Arial"/>
                <a:cs typeface="Arial"/>
                <a:sym typeface="Arial"/>
              </a:defRPr>
            </a:lvl3pPr>
            <a:lvl4pPr marL="1816100" indent="-444500">
              <a:defRPr>
                <a:latin typeface="Arial"/>
                <a:ea typeface="Arial"/>
                <a:cs typeface="Arial"/>
                <a:sym typeface="Arial"/>
              </a:defRPr>
            </a:lvl4pPr>
            <a:lvl5pPr marL="2273300" indent="-444500"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5" name="Shape 395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2380233"/>
      </p:ext>
    </p:extLst>
  </p:cSld>
  <p:clrMapOvr>
    <a:masterClrMapping/>
  </p:clrMapOvr>
  <p:transition spd="med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image10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Shape 40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405" name="Shape 40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85750" indent="-285750">
              <a:defRPr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defRPr>
                <a:latin typeface="Arial"/>
                <a:ea typeface="Arial"/>
                <a:cs typeface="Arial"/>
                <a:sym typeface="Arial"/>
              </a:defRPr>
            </a:lvl2pPr>
            <a:lvl3pPr marL="1314450" indent="-400050">
              <a:defRPr>
                <a:latin typeface="Arial"/>
                <a:ea typeface="Arial"/>
                <a:cs typeface="Arial"/>
                <a:sym typeface="Arial"/>
              </a:defRPr>
            </a:lvl3pPr>
            <a:lvl4pPr marL="1816100" indent="-444500">
              <a:defRPr>
                <a:latin typeface="Arial"/>
                <a:ea typeface="Arial"/>
                <a:cs typeface="Arial"/>
                <a:sym typeface="Arial"/>
              </a:defRPr>
            </a:lvl4pPr>
            <a:lvl5pPr marL="2273300" indent="-444500"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6" name="Shape 406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6145942"/>
      </p:ext>
    </p:extLst>
  </p:cSld>
  <p:clrMapOvr>
    <a:masterClrMapping/>
  </p:clrMapOvr>
  <p:transition spd="med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image3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15" name="Shape 415"/>
          <p:cNvSpPr/>
          <p:nvPr/>
        </p:nvSpPr>
        <p:spPr>
          <a:xfrm>
            <a:off x="2101515" y="2912645"/>
            <a:ext cx="5137212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342900" indent="-342900" defTabSz="457200">
              <a:spcBef>
                <a:spcPts val="500"/>
              </a:spcBef>
              <a:defRPr sz="2400">
                <a:solidFill>
                  <a:srgbClr val="22221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hangingPunct="0"/>
            <a:r>
              <a:rPr kern="0"/>
              <a:t>Sub-title of slide</a:t>
            </a:r>
          </a:p>
        </p:txBody>
      </p:sp>
      <p:sp>
        <p:nvSpPr>
          <p:cNvPr id="416" name="Shape 416"/>
          <p:cNvSpPr/>
          <p:nvPr/>
        </p:nvSpPr>
        <p:spPr>
          <a:xfrm>
            <a:off x="2101517" y="1925053"/>
            <a:ext cx="8986957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342900" indent="-342900" defTabSz="457200">
              <a:spcBef>
                <a:spcPts val="1100"/>
              </a:spcBef>
              <a:defRPr sz="4800" spc="300">
                <a:solidFill>
                  <a:srgbClr val="222215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hangingPunct="0"/>
            <a:r>
              <a:rPr kern="0"/>
              <a:t>TITLE OF SLIDE</a:t>
            </a:r>
          </a:p>
        </p:txBody>
      </p:sp>
      <p:sp>
        <p:nvSpPr>
          <p:cNvPr id="417" name="Shape 417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418" name="Shape 418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8924749"/>
      </p:ext>
    </p:extLst>
  </p:cSld>
  <p:clrMapOvr>
    <a:masterClrMapping/>
  </p:clrMapOvr>
  <p:transition spd="med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6" name="image3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Shape 427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428" name="Shape 428"/>
          <p:cNvSpPr>
            <a:spLocks noGrp="1"/>
          </p:cNvSpPr>
          <p:nvPr>
            <p:ph type="body" sz="quarter" idx="1"/>
          </p:nvPr>
        </p:nvSpPr>
        <p:spPr>
          <a:xfrm>
            <a:off x="2072664" y="1985607"/>
            <a:ext cx="9785354" cy="8175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indent="-4572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2pPr>
            <a:lvl3pPr marL="1463039" indent="-548639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3pPr>
            <a:lvl4pPr marL="19812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4pPr>
            <a:lvl5pPr marL="24384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9" name="Shape 429"/>
          <p:cNvSpPr>
            <a:spLocks noGrp="1"/>
          </p:cNvSpPr>
          <p:nvPr>
            <p:ph type="body" sz="half" idx="13"/>
          </p:nvPr>
        </p:nvSpPr>
        <p:spPr>
          <a:xfrm>
            <a:off x="2101849" y="2941827"/>
            <a:ext cx="9756169" cy="202900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30" name="Shape 430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5872331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906657"/>
      </p:ext>
    </p:extLst>
  </p:cSld>
  <p:clrMapOvr>
    <a:masterClrMapping/>
  </p:clrMapOvr>
  <p:transition spd="med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8" name="image4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39" name="Shape 439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440" name="Shape 440"/>
          <p:cNvSpPr>
            <a:spLocks noGrp="1"/>
          </p:cNvSpPr>
          <p:nvPr>
            <p:ph type="body" sz="quarter" idx="1"/>
          </p:nvPr>
        </p:nvSpPr>
        <p:spPr>
          <a:xfrm>
            <a:off x="2072664" y="1985607"/>
            <a:ext cx="9785354" cy="8175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indent="-4572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2pPr>
            <a:lvl3pPr marL="1463039" indent="-548639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3pPr>
            <a:lvl4pPr marL="19812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4pPr>
            <a:lvl5pPr marL="24384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1" name="Shape 441"/>
          <p:cNvSpPr>
            <a:spLocks noGrp="1"/>
          </p:cNvSpPr>
          <p:nvPr>
            <p:ph type="body" sz="half" idx="13"/>
          </p:nvPr>
        </p:nvSpPr>
        <p:spPr>
          <a:xfrm>
            <a:off x="2101849" y="2941827"/>
            <a:ext cx="9756169" cy="202900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42" name="Shape 442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3759676"/>
      </p:ext>
    </p:extLst>
  </p:cSld>
  <p:clrMapOvr>
    <a:masterClrMapping/>
  </p:clrMapOvr>
  <p:transition spd="med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0" name="image5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Shape 451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452" name="Shape 452"/>
          <p:cNvSpPr>
            <a:spLocks noGrp="1"/>
          </p:cNvSpPr>
          <p:nvPr>
            <p:ph type="body" sz="quarter" idx="1"/>
          </p:nvPr>
        </p:nvSpPr>
        <p:spPr>
          <a:xfrm>
            <a:off x="2072664" y="1985607"/>
            <a:ext cx="9785354" cy="8175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indent="-4572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2pPr>
            <a:lvl3pPr marL="1463039" indent="-548639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3pPr>
            <a:lvl4pPr marL="19812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4pPr>
            <a:lvl5pPr marL="24384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3" name="Shape 453"/>
          <p:cNvSpPr>
            <a:spLocks noGrp="1"/>
          </p:cNvSpPr>
          <p:nvPr>
            <p:ph type="body" sz="half" idx="13"/>
          </p:nvPr>
        </p:nvSpPr>
        <p:spPr>
          <a:xfrm>
            <a:off x="2101849" y="2941827"/>
            <a:ext cx="9756169" cy="202900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54" name="Shape 454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6817531"/>
      </p:ext>
    </p:extLst>
  </p:cSld>
  <p:clrMapOvr>
    <a:masterClrMapping/>
  </p:clrMapOvr>
  <p:transition spd="med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2" name="image6.jpeg" descr="biorefining-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463" name="Shape 463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464" name="Shape 464"/>
          <p:cNvSpPr>
            <a:spLocks noGrp="1"/>
          </p:cNvSpPr>
          <p:nvPr>
            <p:ph type="body" sz="quarter" idx="1"/>
          </p:nvPr>
        </p:nvSpPr>
        <p:spPr>
          <a:xfrm>
            <a:off x="2072664" y="1985607"/>
            <a:ext cx="9785354" cy="8175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indent="-4572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2pPr>
            <a:lvl3pPr marL="1463039" indent="-548639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3pPr>
            <a:lvl4pPr marL="19812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4pPr>
            <a:lvl5pPr marL="24384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5" name="Shape 465"/>
          <p:cNvSpPr>
            <a:spLocks noGrp="1"/>
          </p:cNvSpPr>
          <p:nvPr>
            <p:ph type="body" sz="half" idx="13"/>
          </p:nvPr>
        </p:nvSpPr>
        <p:spPr>
          <a:xfrm>
            <a:off x="2101849" y="2941827"/>
            <a:ext cx="9756169" cy="202900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66" name="Shape 466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5544169"/>
      </p:ext>
    </p:extLst>
  </p:cSld>
  <p:clrMapOvr>
    <a:masterClrMapping/>
  </p:clrMapOvr>
  <p:transition spd="med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4" name="image7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75" name="Shape 475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476" name="Shape 476"/>
          <p:cNvSpPr>
            <a:spLocks noGrp="1"/>
          </p:cNvSpPr>
          <p:nvPr>
            <p:ph type="body" sz="quarter" idx="1"/>
          </p:nvPr>
        </p:nvSpPr>
        <p:spPr>
          <a:xfrm>
            <a:off x="2072664" y="1985607"/>
            <a:ext cx="9785354" cy="8175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indent="-457200">
              <a:buFontTx/>
              <a:defRPr sz="4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463039" indent="-548639">
              <a:buFontTx/>
              <a:defRPr sz="4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1981200" indent="-609600">
              <a:buFontTx/>
              <a:defRPr sz="4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2438400" indent="-609600">
              <a:buFontTx/>
              <a:defRPr sz="4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7" name="Shape 477"/>
          <p:cNvSpPr>
            <a:spLocks noGrp="1"/>
          </p:cNvSpPr>
          <p:nvPr>
            <p:ph type="body" sz="half" idx="13"/>
          </p:nvPr>
        </p:nvSpPr>
        <p:spPr>
          <a:xfrm>
            <a:off x="2101849" y="2941827"/>
            <a:ext cx="9756169" cy="202900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78" name="Shape 478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1145624"/>
      </p:ext>
    </p:extLst>
  </p:cSld>
  <p:clrMapOvr>
    <a:masterClrMapping/>
  </p:clrMapOvr>
  <p:transition spd="med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6" name="image8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87" name="Shape 487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488" name="Shape 488"/>
          <p:cNvSpPr>
            <a:spLocks noGrp="1"/>
          </p:cNvSpPr>
          <p:nvPr>
            <p:ph type="body" sz="quarter" idx="1"/>
          </p:nvPr>
        </p:nvSpPr>
        <p:spPr>
          <a:xfrm>
            <a:off x="2072664" y="1985607"/>
            <a:ext cx="9785354" cy="8175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indent="-4572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2pPr>
            <a:lvl3pPr marL="1463039" indent="-548639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3pPr>
            <a:lvl4pPr marL="19812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4pPr>
            <a:lvl5pPr marL="24384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9" name="Shape 489"/>
          <p:cNvSpPr>
            <a:spLocks noGrp="1"/>
          </p:cNvSpPr>
          <p:nvPr>
            <p:ph type="body" sz="half" idx="13"/>
          </p:nvPr>
        </p:nvSpPr>
        <p:spPr>
          <a:xfrm>
            <a:off x="2101849" y="2941827"/>
            <a:ext cx="9756169" cy="202900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90" name="Shape 490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8607068"/>
      </p:ext>
    </p:extLst>
  </p:cSld>
  <p:clrMapOvr>
    <a:masterClrMapping/>
  </p:clrMapOvr>
  <p:transition spd="med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8" name="image9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99" name="Shape 49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500" name="Shape 50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85750" indent="-285750">
              <a:defRPr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defRPr>
                <a:latin typeface="Arial"/>
                <a:ea typeface="Arial"/>
                <a:cs typeface="Arial"/>
                <a:sym typeface="Arial"/>
              </a:defRPr>
            </a:lvl2pPr>
            <a:lvl3pPr marL="1314450" indent="-400050">
              <a:defRPr>
                <a:latin typeface="Arial"/>
                <a:ea typeface="Arial"/>
                <a:cs typeface="Arial"/>
                <a:sym typeface="Arial"/>
              </a:defRPr>
            </a:lvl3pPr>
            <a:lvl4pPr marL="1816100" indent="-444500">
              <a:defRPr>
                <a:latin typeface="Arial"/>
                <a:ea typeface="Arial"/>
                <a:cs typeface="Arial"/>
                <a:sym typeface="Arial"/>
              </a:defRPr>
            </a:lvl4pPr>
            <a:lvl5pPr marL="2273300" indent="-444500"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1" name="Shape 501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6651736"/>
      </p:ext>
    </p:extLst>
  </p:cSld>
  <p:clrMapOvr>
    <a:masterClrMapping/>
  </p:clrMapOvr>
  <p:transition spd="med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9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10" name="Shape 5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511" name="Shape 5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85750" indent="-285750">
              <a:defRPr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defRPr>
                <a:latin typeface="Arial"/>
                <a:ea typeface="Arial"/>
                <a:cs typeface="Arial"/>
                <a:sym typeface="Arial"/>
              </a:defRPr>
            </a:lvl2pPr>
            <a:lvl3pPr marL="1314450" indent="-400050">
              <a:defRPr>
                <a:latin typeface="Arial"/>
                <a:ea typeface="Arial"/>
                <a:cs typeface="Arial"/>
                <a:sym typeface="Arial"/>
              </a:defRPr>
            </a:lvl3pPr>
            <a:lvl4pPr marL="1816100" indent="-444500">
              <a:defRPr>
                <a:latin typeface="Arial"/>
                <a:ea typeface="Arial"/>
                <a:cs typeface="Arial"/>
                <a:sym typeface="Arial"/>
              </a:defRPr>
            </a:lvl4pPr>
            <a:lvl5pPr marL="2273300" indent="-444500"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2" name="Shape 512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3946779"/>
      </p:ext>
    </p:extLst>
  </p:cSld>
  <p:clrMapOvr>
    <a:masterClrMapping/>
  </p:clrMapOvr>
  <p:transition spd="med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0" name="image10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21" name="Shape 5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522" name="Shape 52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85750" indent="-285750">
              <a:defRPr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defRPr>
                <a:latin typeface="Arial"/>
                <a:ea typeface="Arial"/>
                <a:cs typeface="Arial"/>
                <a:sym typeface="Arial"/>
              </a:defRPr>
            </a:lvl2pPr>
            <a:lvl3pPr marL="1314450" indent="-400050">
              <a:defRPr>
                <a:latin typeface="Arial"/>
                <a:ea typeface="Arial"/>
                <a:cs typeface="Arial"/>
                <a:sym typeface="Arial"/>
              </a:defRPr>
            </a:lvl3pPr>
            <a:lvl4pPr marL="1816100" indent="-444500">
              <a:defRPr>
                <a:latin typeface="Arial"/>
                <a:ea typeface="Arial"/>
                <a:cs typeface="Arial"/>
                <a:sym typeface="Arial"/>
              </a:defRPr>
            </a:lvl4pPr>
            <a:lvl5pPr marL="2273300" indent="-444500"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3" name="Shape 523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3042723"/>
      </p:ext>
    </p:extLst>
  </p:cSld>
  <p:clrMapOvr>
    <a:masterClrMapping/>
  </p:clrMapOvr>
  <p:transition spd="med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1" name="image3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32" name="Shape 532"/>
          <p:cNvSpPr/>
          <p:nvPr/>
        </p:nvSpPr>
        <p:spPr>
          <a:xfrm>
            <a:off x="2101515" y="2912645"/>
            <a:ext cx="5137212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342900" indent="-342900" defTabSz="457200">
              <a:spcBef>
                <a:spcPts val="500"/>
              </a:spcBef>
              <a:defRPr sz="2400">
                <a:solidFill>
                  <a:srgbClr val="22221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hangingPunct="0"/>
            <a:r>
              <a:rPr kern="0"/>
              <a:t>Sub-title of slide</a:t>
            </a:r>
          </a:p>
        </p:txBody>
      </p:sp>
      <p:sp>
        <p:nvSpPr>
          <p:cNvPr id="533" name="Shape 533"/>
          <p:cNvSpPr/>
          <p:nvPr/>
        </p:nvSpPr>
        <p:spPr>
          <a:xfrm>
            <a:off x="2101517" y="1925053"/>
            <a:ext cx="8986957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342900" indent="-342900" defTabSz="457200">
              <a:spcBef>
                <a:spcPts val="1100"/>
              </a:spcBef>
              <a:defRPr sz="4800" spc="300">
                <a:solidFill>
                  <a:srgbClr val="222215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hangingPunct="0"/>
            <a:r>
              <a:rPr kern="0"/>
              <a:t>TITLE OF SLIDE</a:t>
            </a:r>
          </a:p>
        </p:txBody>
      </p:sp>
      <p:sp>
        <p:nvSpPr>
          <p:cNvPr id="534" name="Shape 534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535" name="Shape 535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6282367"/>
      </p:ext>
    </p:extLst>
  </p:cSld>
  <p:clrMapOvr>
    <a:masterClrMapping/>
  </p:clrMapOvr>
  <p:transition spd="med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3" name="image3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44" name="Shape 544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545" name="Shape 545"/>
          <p:cNvSpPr>
            <a:spLocks noGrp="1"/>
          </p:cNvSpPr>
          <p:nvPr>
            <p:ph type="body" sz="quarter" idx="1"/>
          </p:nvPr>
        </p:nvSpPr>
        <p:spPr>
          <a:xfrm>
            <a:off x="2072664" y="1985607"/>
            <a:ext cx="9785354" cy="8175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indent="-4572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2pPr>
            <a:lvl3pPr marL="1463039" indent="-548639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3pPr>
            <a:lvl4pPr marL="19812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4pPr>
            <a:lvl5pPr marL="24384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6" name="Shape 546"/>
          <p:cNvSpPr>
            <a:spLocks noGrp="1"/>
          </p:cNvSpPr>
          <p:nvPr>
            <p:ph type="body" sz="half" idx="13"/>
          </p:nvPr>
        </p:nvSpPr>
        <p:spPr>
          <a:xfrm>
            <a:off x="2101849" y="2941827"/>
            <a:ext cx="9756169" cy="202900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7" name="Shape 547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7813194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11" name="Shape 111"/>
          <p:cNvSpPr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3276478"/>
      </p:ext>
    </p:extLst>
  </p:cSld>
  <p:clrMapOvr>
    <a:masterClrMapping/>
  </p:clrMapOvr>
  <p:transition spd="med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5" name="image4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56" name="Shape 556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557" name="Shape 557"/>
          <p:cNvSpPr>
            <a:spLocks noGrp="1"/>
          </p:cNvSpPr>
          <p:nvPr>
            <p:ph type="body" sz="quarter" idx="1"/>
          </p:nvPr>
        </p:nvSpPr>
        <p:spPr>
          <a:xfrm>
            <a:off x="2072664" y="1985607"/>
            <a:ext cx="9785354" cy="8175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indent="-4572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2pPr>
            <a:lvl3pPr marL="1463039" indent="-548639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3pPr>
            <a:lvl4pPr marL="19812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4pPr>
            <a:lvl5pPr marL="24384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8" name="Shape 558"/>
          <p:cNvSpPr>
            <a:spLocks noGrp="1"/>
          </p:cNvSpPr>
          <p:nvPr>
            <p:ph type="body" sz="half" idx="13"/>
          </p:nvPr>
        </p:nvSpPr>
        <p:spPr>
          <a:xfrm>
            <a:off x="2101849" y="2941827"/>
            <a:ext cx="9756169" cy="202900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59" name="Shape 559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5354594"/>
      </p:ext>
    </p:extLst>
  </p:cSld>
  <p:clrMapOvr>
    <a:masterClrMapping/>
  </p:clrMapOvr>
  <p:transition spd="med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7" name="image5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68" name="Shape 568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569" name="Shape 569"/>
          <p:cNvSpPr>
            <a:spLocks noGrp="1"/>
          </p:cNvSpPr>
          <p:nvPr>
            <p:ph type="body" sz="quarter" idx="1"/>
          </p:nvPr>
        </p:nvSpPr>
        <p:spPr>
          <a:xfrm>
            <a:off x="2072664" y="1985607"/>
            <a:ext cx="9785354" cy="8175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indent="-4572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2pPr>
            <a:lvl3pPr marL="1463039" indent="-548639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3pPr>
            <a:lvl4pPr marL="19812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4pPr>
            <a:lvl5pPr marL="24384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0" name="Shape 570"/>
          <p:cNvSpPr>
            <a:spLocks noGrp="1"/>
          </p:cNvSpPr>
          <p:nvPr>
            <p:ph type="body" sz="half" idx="13"/>
          </p:nvPr>
        </p:nvSpPr>
        <p:spPr>
          <a:xfrm>
            <a:off x="2101849" y="2941827"/>
            <a:ext cx="9756169" cy="202900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71" name="Shape 571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0736038"/>
      </p:ext>
    </p:extLst>
  </p:cSld>
  <p:clrMapOvr>
    <a:masterClrMapping/>
  </p:clrMapOvr>
  <p:transition spd="med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9" name="image6.jpeg" descr="biorefining-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580" name="Shape 580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581" name="Shape 581"/>
          <p:cNvSpPr>
            <a:spLocks noGrp="1"/>
          </p:cNvSpPr>
          <p:nvPr>
            <p:ph type="body" sz="quarter" idx="1"/>
          </p:nvPr>
        </p:nvSpPr>
        <p:spPr>
          <a:xfrm>
            <a:off x="2072664" y="1985607"/>
            <a:ext cx="9785354" cy="8175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indent="-4572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2pPr>
            <a:lvl3pPr marL="1463039" indent="-548639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3pPr>
            <a:lvl4pPr marL="19812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4pPr>
            <a:lvl5pPr marL="24384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2" name="Shape 582"/>
          <p:cNvSpPr>
            <a:spLocks noGrp="1"/>
          </p:cNvSpPr>
          <p:nvPr>
            <p:ph type="body" sz="half" idx="13"/>
          </p:nvPr>
        </p:nvSpPr>
        <p:spPr>
          <a:xfrm>
            <a:off x="2101849" y="2941827"/>
            <a:ext cx="9756169" cy="202900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83" name="Shape 583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6284324"/>
      </p:ext>
    </p:extLst>
  </p:cSld>
  <p:clrMapOvr>
    <a:masterClrMapping/>
  </p:clrMapOvr>
  <p:transition spd="med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91" name="image7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92" name="Shape 592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593" name="Shape 593"/>
          <p:cNvSpPr>
            <a:spLocks noGrp="1"/>
          </p:cNvSpPr>
          <p:nvPr>
            <p:ph type="body" sz="quarter" idx="1"/>
          </p:nvPr>
        </p:nvSpPr>
        <p:spPr>
          <a:xfrm>
            <a:off x="2072664" y="1985607"/>
            <a:ext cx="9785354" cy="8175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indent="-457200">
              <a:buFontTx/>
              <a:defRPr sz="4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463039" indent="-548639">
              <a:buFontTx/>
              <a:defRPr sz="4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1981200" indent="-609600">
              <a:buFontTx/>
              <a:defRPr sz="4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2438400" indent="-609600">
              <a:buFontTx/>
              <a:defRPr sz="4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4" name="Shape 594"/>
          <p:cNvSpPr>
            <a:spLocks noGrp="1"/>
          </p:cNvSpPr>
          <p:nvPr>
            <p:ph type="body" sz="half" idx="13"/>
          </p:nvPr>
        </p:nvSpPr>
        <p:spPr>
          <a:xfrm>
            <a:off x="2101849" y="2941827"/>
            <a:ext cx="9756169" cy="202900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95" name="Shape 595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7240926"/>
      </p:ext>
    </p:extLst>
  </p:cSld>
  <p:clrMapOvr>
    <a:masterClrMapping/>
  </p:clrMapOvr>
  <p:transition spd="med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3" name="image8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04" name="Shape 604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605" name="Shape 605"/>
          <p:cNvSpPr>
            <a:spLocks noGrp="1"/>
          </p:cNvSpPr>
          <p:nvPr>
            <p:ph type="body" sz="quarter" idx="1"/>
          </p:nvPr>
        </p:nvSpPr>
        <p:spPr>
          <a:xfrm>
            <a:off x="2072664" y="1985607"/>
            <a:ext cx="9785354" cy="8175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indent="-4572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2pPr>
            <a:lvl3pPr marL="1463039" indent="-548639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3pPr>
            <a:lvl4pPr marL="19812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4pPr>
            <a:lvl5pPr marL="24384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6" name="Shape 606"/>
          <p:cNvSpPr>
            <a:spLocks noGrp="1"/>
          </p:cNvSpPr>
          <p:nvPr>
            <p:ph type="body" sz="half" idx="13"/>
          </p:nvPr>
        </p:nvSpPr>
        <p:spPr>
          <a:xfrm>
            <a:off x="2101849" y="2941827"/>
            <a:ext cx="9756169" cy="202900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07" name="Shape 607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9583760"/>
      </p:ext>
    </p:extLst>
  </p:cSld>
  <p:clrMapOvr>
    <a:masterClrMapping/>
  </p:clrMapOvr>
  <p:transition spd="med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5" name="image9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16" name="Shape 6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617" name="Shape 61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85750" indent="-285750">
              <a:defRPr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defRPr>
                <a:latin typeface="Arial"/>
                <a:ea typeface="Arial"/>
                <a:cs typeface="Arial"/>
                <a:sym typeface="Arial"/>
              </a:defRPr>
            </a:lvl2pPr>
            <a:lvl3pPr marL="1314450" indent="-400050">
              <a:defRPr>
                <a:latin typeface="Arial"/>
                <a:ea typeface="Arial"/>
                <a:cs typeface="Arial"/>
                <a:sym typeface="Arial"/>
              </a:defRPr>
            </a:lvl3pPr>
            <a:lvl4pPr marL="1816100" indent="-444500">
              <a:defRPr>
                <a:latin typeface="Arial"/>
                <a:ea typeface="Arial"/>
                <a:cs typeface="Arial"/>
                <a:sym typeface="Arial"/>
              </a:defRPr>
            </a:lvl4pPr>
            <a:lvl5pPr marL="2273300" indent="-444500"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8" name="Shape 618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7948389"/>
      </p:ext>
    </p:extLst>
  </p:cSld>
  <p:clrMapOvr>
    <a:masterClrMapping/>
  </p:clrMapOvr>
  <p:transition spd="med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26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27" name="Shape 6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628" name="Shape 62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85750" indent="-285750">
              <a:defRPr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defRPr>
                <a:latin typeface="Arial"/>
                <a:ea typeface="Arial"/>
                <a:cs typeface="Arial"/>
                <a:sym typeface="Arial"/>
              </a:defRPr>
            </a:lvl2pPr>
            <a:lvl3pPr marL="1314450" indent="-400050">
              <a:defRPr>
                <a:latin typeface="Arial"/>
                <a:ea typeface="Arial"/>
                <a:cs typeface="Arial"/>
                <a:sym typeface="Arial"/>
              </a:defRPr>
            </a:lvl3pPr>
            <a:lvl4pPr marL="1816100" indent="-444500">
              <a:defRPr>
                <a:latin typeface="Arial"/>
                <a:ea typeface="Arial"/>
                <a:cs typeface="Arial"/>
                <a:sym typeface="Arial"/>
              </a:defRPr>
            </a:lvl4pPr>
            <a:lvl5pPr marL="2273300" indent="-444500"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9" name="Shape 629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8667074"/>
      </p:ext>
    </p:extLst>
  </p:cSld>
  <p:clrMapOvr>
    <a:masterClrMapping/>
  </p:clrMapOvr>
  <p:transition spd="med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37" name="image10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38" name="Shape 6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639" name="Shape 63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85750" indent="-285750">
              <a:defRPr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defRPr>
                <a:latin typeface="Arial"/>
                <a:ea typeface="Arial"/>
                <a:cs typeface="Arial"/>
                <a:sym typeface="Arial"/>
              </a:defRPr>
            </a:lvl2pPr>
            <a:lvl3pPr marL="1314450" indent="-400050">
              <a:defRPr>
                <a:latin typeface="Arial"/>
                <a:ea typeface="Arial"/>
                <a:cs typeface="Arial"/>
                <a:sym typeface="Arial"/>
              </a:defRPr>
            </a:lvl3pPr>
            <a:lvl4pPr marL="1816100" indent="-444500">
              <a:defRPr>
                <a:latin typeface="Arial"/>
                <a:ea typeface="Arial"/>
                <a:cs typeface="Arial"/>
                <a:sym typeface="Arial"/>
              </a:defRPr>
            </a:lvl4pPr>
            <a:lvl5pPr marL="2273300" indent="-444500"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0" name="Shape 640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2628057"/>
      </p:ext>
    </p:extLst>
  </p:cSld>
  <p:clrMapOvr>
    <a:masterClrMapping/>
  </p:clrMapOvr>
  <p:transition spd="med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8" name="image3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49" name="Shape 649"/>
          <p:cNvSpPr/>
          <p:nvPr/>
        </p:nvSpPr>
        <p:spPr>
          <a:xfrm>
            <a:off x="2101515" y="2912645"/>
            <a:ext cx="5137212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342900" indent="-342900" defTabSz="457200">
              <a:spcBef>
                <a:spcPts val="500"/>
              </a:spcBef>
              <a:defRPr sz="2400">
                <a:solidFill>
                  <a:srgbClr val="22221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hangingPunct="0"/>
            <a:r>
              <a:rPr kern="0"/>
              <a:t>Sub-title of slide</a:t>
            </a:r>
          </a:p>
        </p:txBody>
      </p:sp>
      <p:sp>
        <p:nvSpPr>
          <p:cNvPr id="650" name="Shape 650"/>
          <p:cNvSpPr/>
          <p:nvPr/>
        </p:nvSpPr>
        <p:spPr>
          <a:xfrm>
            <a:off x="2101517" y="1925053"/>
            <a:ext cx="8986957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342900" indent="-342900" defTabSz="457200">
              <a:spcBef>
                <a:spcPts val="1100"/>
              </a:spcBef>
              <a:defRPr sz="4800" spc="300">
                <a:solidFill>
                  <a:srgbClr val="222215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hangingPunct="0"/>
            <a:r>
              <a:rPr kern="0"/>
              <a:t>TITLE OF SLIDE</a:t>
            </a:r>
          </a:p>
        </p:txBody>
      </p:sp>
      <p:sp>
        <p:nvSpPr>
          <p:cNvPr id="651" name="Shape 651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652" name="Shape 652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95535"/>
      </p:ext>
    </p:extLst>
  </p:cSld>
  <p:clrMapOvr>
    <a:masterClrMapping/>
  </p:clrMapOvr>
  <p:transition spd="med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Shape 659"/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660" name="Shape 660"/>
          <p:cNvSpPr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1" name="Shape 66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4216402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0" name="Shape 12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hape 1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3698400"/>
      </p:ext>
    </p:extLst>
  </p:cSld>
  <p:clrMapOvr>
    <a:masterClrMapping/>
  </p:clrMapOvr>
  <p:transition spd="med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Shape 6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69" name="Shape 66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0" name="Shape 6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6883425"/>
      </p:ext>
    </p:extLst>
  </p:cSld>
  <p:clrMapOvr>
    <a:masterClrMapping/>
  </p:clrMapOvr>
  <p:transition spd="med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Shape 677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678" name="Shape 678"/>
          <p:cNvSpPr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9" name="Shape 67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1937390"/>
      </p:ext>
    </p:extLst>
  </p:cSld>
  <p:clrMapOvr>
    <a:masterClrMapping/>
  </p:clrMapOvr>
  <p:transition spd="med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Shape 68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87" name="Shape 687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8" name="Shape 68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1721535"/>
      </p:ext>
    </p:extLst>
  </p:cSld>
  <p:clrMapOvr>
    <a:masterClrMapping/>
  </p:clrMapOvr>
  <p:transition spd="med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Shape 695"/>
          <p:cNvSpPr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96" name="Shape 696"/>
          <p:cNvSpPr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7" name="Shape 697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698" name="Shape 69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8961872"/>
      </p:ext>
    </p:extLst>
  </p:cSld>
  <p:clrMapOvr>
    <a:masterClrMapping/>
  </p:clrMapOvr>
  <p:transition spd="med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Shape 70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06" name="Shape 70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1262088"/>
      </p:ext>
    </p:extLst>
  </p:cSld>
  <p:clrMapOvr>
    <a:masterClrMapping/>
  </p:clrMapOvr>
  <p:transition spd="med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Shape 7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7772826"/>
      </p:ext>
    </p:extLst>
  </p:cSld>
  <p:clrMapOvr>
    <a:masterClrMapping/>
  </p:clrMapOvr>
  <p:transition spd="med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Shape 720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21" name="Shape 721"/>
          <p:cNvSpPr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2" name="Shape 722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23" name="Shape 7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1821811"/>
      </p:ext>
    </p:extLst>
  </p:cSld>
  <p:clrMapOvr>
    <a:masterClrMapping/>
  </p:clrMapOvr>
  <p:transition spd="med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Shape 730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1" name="Shape 731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32" name="Shape 732"/>
          <p:cNvSpPr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3" name="Shape 7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7840692"/>
      </p:ext>
    </p:extLst>
  </p:cSld>
  <p:clrMapOvr>
    <a:masterClrMapping/>
  </p:clrMapOvr>
  <p:transition spd="med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Shape 7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41" name="Shape 74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2" name="Shape 74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3830831"/>
      </p:ext>
    </p:extLst>
  </p:cSld>
  <p:clrMapOvr>
    <a:masterClrMapping/>
  </p:clrMapOvr>
  <p:transition spd="med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Shape 749"/>
          <p:cNvSpPr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50" name="Shape 750"/>
          <p:cNvSpPr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1" name="Shape 7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9304064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9" name="Shape 129"/>
          <p:cNvSpPr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Shape 1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1431161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8" name="Shape 138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hape 1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1311043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7" name="Shape 147"/>
          <p:cNvSpPr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" name="Shape 148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6110207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7" name="Shape 1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7130918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2088233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72" name="Shape 172"/>
          <p:cNvSpPr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" name="Shape 17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174" name="Shape 1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081530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antasy_illustration-16x9-V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101516" y="2764257"/>
            <a:ext cx="10090484" cy="0"/>
          </a:xfrm>
          <a:prstGeom prst="line">
            <a:avLst/>
          </a:prstGeom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072665" y="1985607"/>
            <a:ext cx="9785352" cy="817562"/>
          </a:xfrm>
        </p:spPr>
        <p:txBody>
          <a:bodyPr>
            <a:normAutofit/>
          </a:bodyPr>
          <a:lstStyle>
            <a:lvl1pPr marL="0" indent="0">
              <a:buNone/>
              <a:defRPr sz="4800"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/>
              <a:t>TITLE OF SLIDE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101850" y="2941828"/>
            <a:ext cx="9756167" cy="202900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Sub-title of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632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82" name="Shape 18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83" name="Shape 183"/>
          <p:cNvSpPr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4" name="Shape 18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5124263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92" name="Shape 19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" name="Shape 19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088982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01" name="Shape 201"/>
          <p:cNvSpPr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2" name="Shape 20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1053997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210" name="Shape 210"/>
          <p:cNvSpPr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1" name="Shape 2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4680381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9" name="Shape 2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8420622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7" name="Shape 237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8" name="Shape 2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4072546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mparis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6" name="Shape 246"/>
          <p:cNvSpPr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7" name="Shape 247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248" name="Shape 24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6045842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6" name="Shape 25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1049740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4624962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ntent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271" name="Shape 271"/>
          <p:cNvSpPr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2" name="Shape 272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273" name="Shape 27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126171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iorefining-illustration-16x9-V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1999" cy="6857999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101516" y="2764257"/>
            <a:ext cx="10090484" cy="0"/>
          </a:xfrm>
          <a:prstGeom prst="line">
            <a:avLst/>
          </a:prstGeom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072665" y="1985607"/>
            <a:ext cx="9785352" cy="817562"/>
          </a:xfrm>
        </p:spPr>
        <p:txBody>
          <a:bodyPr>
            <a:normAutofit/>
          </a:bodyPr>
          <a:lstStyle>
            <a:lvl1pPr marL="0" indent="0">
              <a:buNone/>
              <a:defRPr sz="4800"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/>
              <a:t>TITLE OF SLIDE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101850" y="2941828"/>
            <a:ext cx="9756167" cy="202900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Sub-title of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239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281" name="Shape 281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3" name="Shape 28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8836495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Vertical 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1" name="Shape 29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2" name="Shape 29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5276794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Vertical Title and 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0" name="Shape 300"/>
          <p:cNvSpPr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1" name="Shape 30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16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age3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Shape 310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311" name="Shape 311"/>
          <p:cNvSpPr>
            <a:spLocks noGrp="1"/>
          </p:cNvSpPr>
          <p:nvPr>
            <p:ph type="body" sz="quarter" idx="1"/>
          </p:nvPr>
        </p:nvSpPr>
        <p:spPr>
          <a:xfrm>
            <a:off x="2072664" y="1985607"/>
            <a:ext cx="9785354" cy="8175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indent="-4572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2pPr>
            <a:lvl3pPr marL="1463039" indent="-548639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3pPr>
            <a:lvl4pPr marL="19812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4pPr>
            <a:lvl5pPr marL="24384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2" name="Shape 312"/>
          <p:cNvSpPr>
            <a:spLocks noGrp="1"/>
          </p:cNvSpPr>
          <p:nvPr>
            <p:ph type="body" sz="half" idx="13"/>
          </p:nvPr>
        </p:nvSpPr>
        <p:spPr>
          <a:xfrm>
            <a:off x="2101849" y="2941827"/>
            <a:ext cx="9756169" cy="202900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13" name="Shape 313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918616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image4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Shape 322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323" name="Shape 323"/>
          <p:cNvSpPr>
            <a:spLocks noGrp="1"/>
          </p:cNvSpPr>
          <p:nvPr>
            <p:ph type="body" sz="quarter" idx="1"/>
          </p:nvPr>
        </p:nvSpPr>
        <p:spPr>
          <a:xfrm>
            <a:off x="2072664" y="1985607"/>
            <a:ext cx="9785354" cy="8175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indent="-4572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2pPr>
            <a:lvl3pPr marL="1463039" indent="-548639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3pPr>
            <a:lvl4pPr marL="19812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4pPr>
            <a:lvl5pPr marL="24384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4" name="Shape 324"/>
          <p:cNvSpPr>
            <a:spLocks noGrp="1"/>
          </p:cNvSpPr>
          <p:nvPr>
            <p:ph type="body" sz="half" idx="13"/>
          </p:nvPr>
        </p:nvSpPr>
        <p:spPr>
          <a:xfrm>
            <a:off x="2101849" y="2941827"/>
            <a:ext cx="9756169" cy="202900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25" name="Shape 325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6988664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image5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Shape 334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335" name="Shape 335"/>
          <p:cNvSpPr>
            <a:spLocks noGrp="1"/>
          </p:cNvSpPr>
          <p:nvPr>
            <p:ph type="body" sz="quarter" idx="1"/>
          </p:nvPr>
        </p:nvSpPr>
        <p:spPr>
          <a:xfrm>
            <a:off x="2072664" y="1985607"/>
            <a:ext cx="9785354" cy="8175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indent="-4572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2pPr>
            <a:lvl3pPr marL="1463039" indent="-548639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3pPr>
            <a:lvl4pPr marL="19812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4pPr>
            <a:lvl5pPr marL="24384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6" name="Shape 336"/>
          <p:cNvSpPr>
            <a:spLocks noGrp="1"/>
          </p:cNvSpPr>
          <p:nvPr>
            <p:ph type="body" sz="half" idx="13"/>
          </p:nvPr>
        </p:nvSpPr>
        <p:spPr>
          <a:xfrm>
            <a:off x="2101849" y="2941827"/>
            <a:ext cx="9756169" cy="202900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37" name="Shape 337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5739597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image6.jpeg" descr="biorefining-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Shape 346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347" name="Shape 347"/>
          <p:cNvSpPr>
            <a:spLocks noGrp="1"/>
          </p:cNvSpPr>
          <p:nvPr>
            <p:ph type="body" sz="quarter" idx="1"/>
          </p:nvPr>
        </p:nvSpPr>
        <p:spPr>
          <a:xfrm>
            <a:off x="2072664" y="1985607"/>
            <a:ext cx="9785354" cy="8175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indent="-4572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2pPr>
            <a:lvl3pPr marL="1463039" indent="-548639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3pPr>
            <a:lvl4pPr marL="19812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4pPr>
            <a:lvl5pPr marL="24384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8" name="Shape 348"/>
          <p:cNvSpPr>
            <a:spLocks noGrp="1"/>
          </p:cNvSpPr>
          <p:nvPr>
            <p:ph type="body" sz="half" idx="13"/>
          </p:nvPr>
        </p:nvSpPr>
        <p:spPr>
          <a:xfrm>
            <a:off x="2101849" y="2941827"/>
            <a:ext cx="9756169" cy="202900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49" name="Shape 349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3848761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image7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Shape 358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359" name="Shape 359"/>
          <p:cNvSpPr>
            <a:spLocks noGrp="1"/>
          </p:cNvSpPr>
          <p:nvPr>
            <p:ph type="body" sz="quarter" idx="1"/>
          </p:nvPr>
        </p:nvSpPr>
        <p:spPr>
          <a:xfrm>
            <a:off x="2072664" y="1985607"/>
            <a:ext cx="9785354" cy="8175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indent="-457200">
              <a:buFontTx/>
              <a:defRPr sz="4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463039" indent="-548639">
              <a:buFontTx/>
              <a:defRPr sz="4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1981200" indent="-609600">
              <a:buFontTx/>
              <a:defRPr sz="4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2438400" indent="-609600">
              <a:buFontTx/>
              <a:defRPr sz="4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0" name="Shape 360"/>
          <p:cNvSpPr>
            <a:spLocks noGrp="1"/>
          </p:cNvSpPr>
          <p:nvPr>
            <p:ph type="body" sz="half" idx="13"/>
          </p:nvPr>
        </p:nvSpPr>
        <p:spPr>
          <a:xfrm>
            <a:off x="2101849" y="2941827"/>
            <a:ext cx="9756169" cy="202900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61" name="Shape 361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5812883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image8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Shape 370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371" name="Shape 371"/>
          <p:cNvSpPr>
            <a:spLocks noGrp="1"/>
          </p:cNvSpPr>
          <p:nvPr>
            <p:ph type="body" sz="quarter" idx="1"/>
          </p:nvPr>
        </p:nvSpPr>
        <p:spPr>
          <a:xfrm>
            <a:off x="2072664" y="1985607"/>
            <a:ext cx="9785354" cy="8175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indent="-4572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2pPr>
            <a:lvl3pPr marL="1463039" indent="-548639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3pPr>
            <a:lvl4pPr marL="19812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4pPr>
            <a:lvl5pPr marL="24384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2" name="Shape 372"/>
          <p:cNvSpPr>
            <a:spLocks noGrp="1"/>
          </p:cNvSpPr>
          <p:nvPr>
            <p:ph type="body" sz="half" idx="13"/>
          </p:nvPr>
        </p:nvSpPr>
        <p:spPr>
          <a:xfrm>
            <a:off x="2101849" y="2941827"/>
            <a:ext cx="9756169" cy="202900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73" name="Shape 373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2826188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Shape 39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394" name="Shape 39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85750" indent="-285750">
              <a:defRPr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defRPr>
                <a:latin typeface="Arial"/>
                <a:ea typeface="Arial"/>
                <a:cs typeface="Arial"/>
                <a:sym typeface="Arial"/>
              </a:defRPr>
            </a:lvl2pPr>
            <a:lvl3pPr marL="1314450" indent="-400050">
              <a:defRPr>
                <a:latin typeface="Arial"/>
                <a:ea typeface="Arial"/>
                <a:cs typeface="Arial"/>
                <a:sym typeface="Arial"/>
              </a:defRPr>
            </a:lvl3pPr>
            <a:lvl4pPr marL="1816100" indent="-444500">
              <a:defRPr>
                <a:latin typeface="Arial"/>
                <a:ea typeface="Arial"/>
                <a:cs typeface="Arial"/>
                <a:sym typeface="Arial"/>
              </a:defRPr>
            </a:lvl4pPr>
            <a:lvl5pPr marL="2273300" indent="-444500"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5" name="Shape 395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042073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antasy_illustration-16x9-V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101516" y="2764257"/>
            <a:ext cx="10090484" cy="0"/>
          </a:xfrm>
          <a:prstGeom prst="line">
            <a:avLst/>
          </a:prstGeom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072665" y="1985607"/>
            <a:ext cx="9785352" cy="817562"/>
          </a:xfr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/>
              <a:t>TITLE OF SLIDE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101850" y="2941828"/>
            <a:ext cx="9756167" cy="202900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Sub-title of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395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image10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Shape 40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405" name="Shape 40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85750" indent="-285750">
              <a:defRPr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defRPr>
                <a:latin typeface="Arial"/>
                <a:ea typeface="Arial"/>
                <a:cs typeface="Arial"/>
                <a:sym typeface="Arial"/>
              </a:defRPr>
            </a:lvl2pPr>
            <a:lvl3pPr marL="1314450" indent="-400050">
              <a:defRPr>
                <a:latin typeface="Arial"/>
                <a:ea typeface="Arial"/>
                <a:cs typeface="Arial"/>
                <a:sym typeface="Arial"/>
              </a:defRPr>
            </a:lvl3pPr>
            <a:lvl4pPr marL="1816100" indent="-444500">
              <a:defRPr>
                <a:latin typeface="Arial"/>
                <a:ea typeface="Arial"/>
                <a:cs typeface="Arial"/>
                <a:sym typeface="Arial"/>
              </a:defRPr>
            </a:lvl4pPr>
            <a:lvl5pPr marL="2273300" indent="-444500"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6" name="Shape 406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4333588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image3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15" name="Shape 415"/>
          <p:cNvSpPr/>
          <p:nvPr/>
        </p:nvSpPr>
        <p:spPr>
          <a:xfrm>
            <a:off x="2101515" y="2912645"/>
            <a:ext cx="5137212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marL="342900" indent="-342900" defTabSz="457200">
              <a:spcBef>
                <a:spcPts val="500"/>
              </a:spcBef>
              <a:defRPr sz="2400">
                <a:solidFill>
                  <a:srgbClr val="22221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hangingPunct="0"/>
            <a:r>
              <a:rPr kern="0"/>
              <a:t>Sub-title of slide</a:t>
            </a:r>
          </a:p>
        </p:txBody>
      </p:sp>
      <p:sp>
        <p:nvSpPr>
          <p:cNvPr id="416" name="Shape 416"/>
          <p:cNvSpPr/>
          <p:nvPr/>
        </p:nvSpPr>
        <p:spPr>
          <a:xfrm>
            <a:off x="2101517" y="1925053"/>
            <a:ext cx="8986957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marL="342900" indent="-342900" defTabSz="457200">
              <a:spcBef>
                <a:spcPts val="1100"/>
              </a:spcBef>
              <a:defRPr sz="4800" spc="300">
                <a:solidFill>
                  <a:srgbClr val="222215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hangingPunct="0"/>
            <a:r>
              <a:rPr kern="0"/>
              <a:t>TITLE OF SLIDE</a:t>
            </a:r>
          </a:p>
        </p:txBody>
      </p:sp>
      <p:sp>
        <p:nvSpPr>
          <p:cNvPr id="417" name="Shape 417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418" name="Shape 418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9219564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6" name="image3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Shape 427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428" name="Shape 428"/>
          <p:cNvSpPr>
            <a:spLocks noGrp="1"/>
          </p:cNvSpPr>
          <p:nvPr>
            <p:ph type="body" sz="quarter" idx="1"/>
          </p:nvPr>
        </p:nvSpPr>
        <p:spPr>
          <a:xfrm>
            <a:off x="2072664" y="1985607"/>
            <a:ext cx="9785354" cy="8175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indent="-4572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2pPr>
            <a:lvl3pPr marL="1463039" indent="-548639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3pPr>
            <a:lvl4pPr marL="19812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4pPr>
            <a:lvl5pPr marL="24384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9" name="Shape 429"/>
          <p:cNvSpPr>
            <a:spLocks noGrp="1"/>
          </p:cNvSpPr>
          <p:nvPr>
            <p:ph type="body" sz="half" idx="13"/>
          </p:nvPr>
        </p:nvSpPr>
        <p:spPr>
          <a:xfrm>
            <a:off x="2101849" y="2941827"/>
            <a:ext cx="9756169" cy="202900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30" name="Shape 430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8376110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8" name="image4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39" name="Shape 439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440" name="Shape 440"/>
          <p:cNvSpPr>
            <a:spLocks noGrp="1"/>
          </p:cNvSpPr>
          <p:nvPr>
            <p:ph type="body" sz="quarter" idx="1"/>
          </p:nvPr>
        </p:nvSpPr>
        <p:spPr>
          <a:xfrm>
            <a:off x="2072664" y="1985607"/>
            <a:ext cx="9785354" cy="8175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indent="-4572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2pPr>
            <a:lvl3pPr marL="1463039" indent="-548639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3pPr>
            <a:lvl4pPr marL="19812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4pPr>
            <a:lvl5pPr marL="24384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1" name="Shape 441"/>
          <p:cNvSpPr>
            <a:spLocks noGrp="1"/>
          </p:cNvSpPr>
          <p:nvPr>
            <p:ph type="body" sz="half" idx="13"/>
          </p:nvPr>
        </p:nvSpPr>
        <p:spPr>
          <a:xfrm>
            <a:off x="2101849" y="2941827"/>
            <a:ext cx="9756169" cy="202900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42" name="Shape 442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6742717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0" name="image5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Shape 451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452" name="Shape 452"/>
          <p:cNvSpPr>
            <a:spLocks noGrp="1"/>
          </p:cNvSpPr>
          <p:nvPr>
            <p:ph type="body" sz="quarter" idx="1"/>
          </p:nvPr>
        </p:nvSpPr>
        <p:spPr>
          <a:xfrm>
            <a:off x="2072664" y="1985607"/>
            <a:ext cx="9785354" cy="8175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indent="-4572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2pPr>
            <a:lvl3pPr marL="1463039" indent="-548639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3pPr>
            <a:lvl4pPr marL="19812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4pPr>
            <a:lvl5pPr marL="24384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3" name="Shape 453"/>
          <p:cNvSpPr>
            <a:spLocks noGrp="1"/>
          </p:cNvSpPr>
          <p:nvPr>
            <p:ph type="body" sz="half" idx="13"/>
          </p:nvPr>
        </p:nvSpPr>
        <p:spPr>
          <a:xfrm>
            <a:off x="2101849" y="2941827"/>
            <a:ext cx="9756169" cy="202900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54" name="Shape 454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9449954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2" name="image6.jpeg" descr="biorefining-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463" name="Shape 463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464" name="Shape 464"/>
          <p:cNvSpPr>
            <a:spLocks noGrp="1"/>
          </p:cNvSpPr>
          <p:nvPr>
            <p:ph type="body" sz="quarter" idx="1"/>
          </p:nvPr>
        </p:nvSpPr>
        <p:spPr>
          <a:xfrm>
            <a:off x="2072664" y="1985607"/>
            <a:ext cx="9785354" cy="8175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indent="-4572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2pPr>
            <a:lvl3pPr marL="1463039" indent="-548639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3pPr>
            <a:lvl4pPr marL="19812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4pPr>
            <a:lvl5pPr marL="24384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5" name="Shape 465"/>
          <p:cNvSpPr>
            <a:spLocks noGrp="1"/>
          </p:cNvSpPr>
          <p:nvPr>
            <p:ph type="body" sz="half" idx="13"/>
          </p:nvPr>
        </p:nvSpPr>
        <p:spPr>
          <a:xfrm>
            <a:off x="2101849" y="2941827"/>
            <a:ext cx="9756169" cy="202900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66" name="Shape 466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023548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4" name="image7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75" name="Shape 475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476" name="Shape 476"/>
          <p:cNvSpPr>
            <a:spLocks noGrp="1"/>
          </p:cNvSpPr>
          <p:nvPr>
            <p:ph type="body" sz="quarter" idx="1"/>
          </p:nvPr>
        </p:nvSpPr>
        <p:spPr>
          <a:xfrm>
            <a:off x="2072664" y="1985607"/>
            <a:ext cx="9785354" cy="8175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indent="-457200">
              <a:buFontTx/>
              <a:defRPr sz="4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463039" indent="-548639">
              <a:buFontTx/>
              <a:defRPr sz="4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1981200" indent="-609600">
              <a:buFontTx/>
              <a:defRPr sz="4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2438400" indent="-609600">
              <a:buFontTx/>
              <a:defRPr sz="4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7" name="Shape 477"/>
          <p:cNvSpPr>
            <a:spLocks noGrp="1"/>
          </p:cNvSpPr>
          <p:nvPr>
            <p:ph type="body" sz="half" idx="13"/>
          </p:nvPr>
        </p:nvSpPr>
        <p:spPr>
          <a:xfrm>
            <a:off x="2101849" y="2941827"/>
            <a:ext cx="9756169" cy="202900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78" name="Shape 478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4890236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6" name="image8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87" name="Shape 487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488" name="Shape 488"/>
          <p:cNvSpPr>
            <a:spLocks noGrp="1"/>
          </p:cNvSpPr>
          <p:nvPr>
            <p:ph type="body" sz="quarter" idx="1"/>
          </p:nvPr>
        </p:nvSpPr>
        <p:spPr>
          <a:xfrm>
            <a:off x="2072664" y="1985607"/>
            <a:ext cx="9785354" cy="8175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indent="-4572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2pPr>
            <a:lvl3pPr marL="1463039" indent="-548639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3pPr>
            <a:lvl4pPr marL="19812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4pPr>
            <a:lvl5pPr marL="24384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9" name="Shape 489"/>
          <p:cNvSpPr>
            <a:spLocks noGrp="1"/>
          </p:cNvSpPr>
          <p:nvPr>
            <p:ph type="body" sz="half" idx="13"/>
          </p:nvPr>
        </p:nvSpPr>
        <p:spPr>
          <a:xfrm>
            <a:off x="2101849" y="2941827"/>
            <a:ext cx="9756169" cy="202900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90" name="Shape 490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709052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8" name="image9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99" name="Shape 49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500" name="Shape 50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85750" indent="-285750">
              <a:defRPr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defRPr>
                <a:latin typeface="Arial"/>
                <a:ea typeface="Arial"/>
                <a:cs typeface="Arial"/>
                <a:sym typeface="Arial"/>
              </a:defRPr>
            </a:lvl2pPr>
            <a:lvl3pPr marL="1314450" indent="-400050">
              <a:defRPr>
                <a:latin typeface="Arial"/>
                <a:ea typeface="Arial"/>
                <a:cs typeface="Arial"/>
                <a:sym typeface="Arial"/>
              </a:defRPr>
            </a:lvl3pPr>
            <a:lvl4pPr marL="1816100" indent="-444500">
              <a:defRPr>
                <a:latin typeface="Arial"/>
                <a:ea typeface="Arial"/>
                <a:cs typeface="Arial"/>
                <a:sym typeface="Arial"/>
              </a:defRPr>
            </a:lvl4pPr>
            <a:lvl5pPr marL="2273300" indent="-444500"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1" name="Shape 501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8173622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9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10" name="Shape 5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511" name="Shape 5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85750" indent="-285750">
              <a:defRPr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defRPr>
                <a:latin typeface="Arial"/>
                <a:ea typeface="Arial"/>
                <a:cs typeface="Arial"/>
                <a:sym typeface="Arial"/>
              </a:defRPr>
            </a:lvl2pPr>
            <a:lvl3pPr marL="1314450" indent="-400050">
              <a:defRPr>
                <a:latin typeface="Arial"/>
                <a:ea typeface="Arial"/>
                <a:cs typeface="Arial"/>
                <a:sym typeface="Arial"/>
              </a:defRPr>
            </a:lvl3pPr>
            <a:lvl4pPr marL="1816100" indent="-444500">
              <a:defRPr>
                <a:latin typeface="Arial"/>
                <a:ea typeface="Arial"/>
                <a:cs typeface="Arial"/>
                <a:sym typeface="Arial"/>
              </a:defRPr>
            </a:lvl4pPr>
            <a:lvl5pPr marL="2273300" indent="-444500"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2" name="Shape 512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485565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antasy_illustration-16x9-V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101516" y="2764257"/>
            <a:ext cx="10090484" cy="0"/>
          </a:xfrm>
          <a:prstGeom prst="line">
            <a:avLst/>
          </a:prstGeom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072665" y="1985607"/>
            <a:ext cx="9785352" cy="817562"/>
          </a:xfrm>
        </p:spPr>
        <p:txBody>
          <a:bodyPr>
            <a:normAutofit/>
          </a:bodyPr>
          <a:lstStyle>
            <a:lvl1pPr marL="0" indent="0">
              <a:buNone/>
              <a:defRPr sz="4800"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/>
              <a:t>TITLE OF SLIDE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101850" y="2941828"/>
            <a:ext cx="9756167" cy="202900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Sub-title of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43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0" name="image10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21" name="Shape 5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522" name="Shape 52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85750" indent="-285750">
              <a:defRPr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defRPr>
                <a:latin typeface="Arial"/>
                <a:ea typeface="Arial"/>
                <a:cs typeface="Arial"/>
                <a:sym typeface="Arial"/>
              </a:defRPr>
            </a:lvl2pPr>
            <a:lvl3pPr marL="1314450" indent="-400050">
              <a:defRPr>
                <a:latin typeface="Arial"/>
                <a:ea typeface="Arial"/>
                <a:cs typeface="Arial"/>
                <a:sym typeface="Arial"/>
              </a:defRPr>
            </a:lvl3pPr>
            <a:lvl4pPr marL="1816100" indent="-444500">
              <a:defRPr>
                <a:latin typeface="Arial"/>
                <a:ea typeface="Arial"/>
                <a:cs typeface="Arial"/>
                <a:sym typeface="Arial"/>
              </a:defRPr>
            </a:lvl4pPr>
            <a:lvl5pPr marL="2273300" indent="-444500"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3" name="Shape 523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8331003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1" name="image3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32" name="Shape 532"/>
          <p:cNvSpPr/>
          <p:nvPr/>
        </p:nvSpPr>
        <p:spPr>
          <a:xfrm>
            <a:off x="2101515" y="2912645"/>
            <a:ext cx="5137212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marL="342900" indent="-342900" defTabSz="457200">
              <a:spcBef>
                <a:spcPts val="500"/>
              </a:spcBef>
              <a:defRPr sz="2400">
                <a:solidFill>
                  <a:srgbClr val="22221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hangingPunct="0"/>
            <a:r>
              <a:rPr kern="0"/>
              <a:t>Sub-title of slide</a:t>
            </a:r>
          </a:p>
        </p:txBody>
      </p:sp>
      <p:sp>
        <p:nvSpPr>
          <p:cNvPr id="533" name="Shape 533"/>
          <p:cNvSpPr/>
          <p:nvPr/>
        </p:nvSpPr>
        <p:spPr>
          <a:xfrm>
            <a:off x="2101517" y="1925053"/>
            <a:ext cx="8986957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marL="342900" indent="-342900" defTabSz="457200">
              <a:spcBef>
                <a:spcPts val="1100"/>
              </a:spcBef>
              <a:defRPr sz="4800" spc="300">
                <a:solidFill>
                  <a:srgbClr val="222215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hangingPunct="0"/>
            <a:r>
              <a:rPr kern="0"/>
              <a:t>TITLE OF SLIDE</a:t>
            </a:r>
          </a:p>
        </p:txBody>
      </p:sp>
      <p:sp>
        <p:nvSpPr>
          <p:cNvPr id="534" name="Shape 534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535" name="Shape 535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8141186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3" name="image3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44" name="Shape 544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545" name="Shape 545"/>
          <p:cNvSpPr>
            <a:spLocks noGrp="1"/>
          </p:cNvSpPr>
          <p:nvPr>
            <p:ph type="body" sz="quarter" idx="1"/>
          </p:nvPr>
        </p:nvSpPr>
        <p:spPr>
          <a:xfrm>
            <a:off x="2072664" y="1985607"/>
            <a:ext cx="9785354" cy="8175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indent="-4572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2pPr>
            <a:lvl3pPr marL="1463039" indent="-548639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3pPr>
            <a:lvl4pPr marL="19812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4pPr>
            <a:lvl5pPr marL="24384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6" name="Shape 546"/>
          <p:cNvSpPr>
            <a:spLocks noGrp="1"/>
          </p:cNvSpPr>
          <p:nvPr>
            <p:ph type="body" sz="half" idx="13"/>
          </p:nvPr>
        </p:nvSpPr>
        <p:spPr>
          <a:xfrm>
            <a:off x="2101849" y="2941827"/>
            <a:ext cx="9756169" cy="202900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7" name="Shape 547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7055618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5" name="image4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56" name="Shape 556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557" name="Shape 557"/>
          <p:cNvSpPr>
            <a:spLocks noGrp="1"/>
          </p:cNvSpPr>
          <p:nvPr>
            <p:ph type="body" sz="quarter" idx="1"/>
          </p:nvPr>
        </p:nvSpPr>
        <p:spPr>
          <a:xfrm>
            <a:off x="2072664" y="1985607"/>
            <a:ext cx="9785354" cy="8175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indent="-4572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2pPr>
            <a:lvl3pPr marL="1463039" indent="-548639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3pPr>
            <a:lvl4pPr marL="19812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4pPr>
            <a:lvl5pPr marL="24384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8" name="Shape 558"/>
          <p:cNvSpPr>
            <a:spLocks noGrp="1"/>
          </p:cNvSpPr>
          <p:nvPr>
            <p:ph type="body" sz="half" idx="13"/>
          </p:nvPr>
        </p:nvSpPr>
        <p:spPr>
          <a:xfrm>
            <a:off x="2101849" y="2941827"/>
            <a:ext cx="9756169" cy="202900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59" name="Shape 559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9287166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7" name="image5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68" name="Shape 568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569" name="Shape 569"/>
          <p:cNvSpPr>
            <a:spLocks noGrp="1"/>
          </p:cNvSpPr>
          <p:nvPr>
            <p:ph type="body" sz="quarter" idx="1"/>
          </p:nvPr>
        </p:nvSpPr>
        <p:spPr>
          <a:xfrm>
            <a:off x="2072664" y="1985607"/>
            <a:ext cx="9785354" cy="8175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indent="-4572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2pPr>
            <a:lvl3pPr marL="1463039" indent="-548639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3pPr>
            <a:lvl4pPr marL="19812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4pPr>
            <a:lvl5pPr marL="24384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0" name="Shape 570"/>
          <p:cNvSpPr>
            <a:spLocks noGrp="1"/>
          </p:cNvSpPr>
          <p:nvPr>
            <p:ph type="body" sz="half" idx="13"/>
          </p:nvPr>
        </p:nvSpPr>
        <p:spPr>
          <a:xfrm>
            <a:off x="2101849" y="2941827"/>
            <a:ext cx="9756169" cy="202900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71" name="Shape 571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7780300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9" name="image6.jpeg" descr="biorefining-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580" name="Shape 580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581" name="Shape 581"/>
          <p:cNvSpPr>
            <a:spLocks noGrp="1"/>
          </p:cNvSpPr>
          <p:nvPr>
            <p:ph type="body" sz="quarter" idx="1"/>
          </p:nvPr>
        </p:nvSpPr>
        <p:spPr>
          <a:xfrm>
            <a:off x="2072664" y="1985607"/>
            <a:ext cx="9785354" cy="8175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indent="-4572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2pPr>
            <a:lvl3pPr marL="1463039" indent="-548639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3pPr>
            <a:lvl4pPr marL="19812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4pPr>
            <a:lvl5pPr marL="24384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2" name="Shape 582"/>
          <p:cNvSpPr>
            <a:spLocks noGrp="1"/>
          </p:cNvSpPr>
          <p:nvPr>
            <p:ph type="body" sz="half" idx="13"/>
          </p:nvPr>
        </p:nvSpPr>
        <p:spPr>
          <a:xfrm>
            <a:off x="2101849" y="2941827"/>
            <a:ext cx="9756169" cy="202900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83" name="Shape 583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185891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91" name="image7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92" name="Shape 592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593" name="Shape 593"/>
          <p:cNvSpPr>
            <a:spLocks noGrp="1"/>
          </p:cNvSpPr>
          <p:nvPr>
            <p:ph type="body" sz="quarter" idx="1"/>
          </p:nvPr>
        </p:nvSpPr>
        <p:spPr>
          <a:xfrm>
            <a:off x="2072664" y="1985607"/>
            <a:ext cx="9785354" cy="8175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indent="-457200">
              <a:buFontTx/>
              <a:defRPr sz="4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463039" indent="-548639">
              <a:buFontTx/>
              <a:defRPr sz="4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1981200" indent="-609600">
              <a:buFontTx/>
              <a:defRPr sz="4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2438400" indent="-609600">
              <a:buFontTx/>
              <a:defRPr sz="4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4" name="Shape 594"/>
          <p:cNvSpPr>
            <a:spLocks noGrp="1"/>
          </p:cNvSpPr>
          <p:nvPr>
            <p:ph type="body" sz="half" idx="13"/>
          </p:nvPr>
        </p:nvSpPr>
        <p:spPr>
          <a:xfrm>
            <a:off x="2101849" y="2941827"/>
            <a:ext cx="9756169" cy="202900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95" name="Shape 595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4099673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3" name="image8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04" name="Shape 604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605" name="Shape 605"/>
          <p:cNvSpPr>
            <a:spLocks noGrp="1"/>
          </p:cNvSpPr>
          <p:nvPr>
            <p:ph type="body" sz="quarter" idx="1"/>
          </p:nvPr>
        </p:nvSpPr>
        <p:spPr>
          <a:xfrm>
            <a:off x="2072664" y="1985607"/>
            <a:ext cx="9785354" cy="8175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indent="-4572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2pPr>
            <a:lvl3pPr marL="1463039" indent="-548639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3pPr>
            <a:lvl4pPr marL="19812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4pPr>
            <a:lvl5pPr marL="2438400" indent="-609600">
              <a:buFontTx/>
              <a:defRPr sz="4800">
                <a:latin typeface="Arial Black"/>
                <a:ea typeface="Arial Black"/>
                <a:cs typeface="Arial Black"/>
                <a:sym typeface="Arial Blac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6" name="Shape 606"/>
          <p:cNvSpPr>
            <a:spLocks noGrp="1"/>
          </p:cNvSpPr>
          <p:nvPr>
            <p:ph type="body" sz="half" idx="13"/>
          </p:nvPr>
        </p:nvSpPr>
        <p:spPr>
          <a:xfrm>
            <a:off x="2101849" y="2941827"/>
            <a:ext cx="9756169" cy="202900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07" name="Shape 607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6980013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5" name="image9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16" name="Shape 6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617" name="Shape 61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85750" indent="-285750">
              <a:defRPr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defRPr>
                <a:latin typeface="Arial"/>
                <a:ea typeface="Arial"/>
                <a:cs typeface="Arial"/>
                <a:sym typeface="Arial"/>
              </a:defRPr>
            </a:lvl2pPr>
            <a:lvl3pPr marL="1314450" indent="-400050">
              <a:defRPr>
                <a:latin typeface="Arial"/>
                <a:ea typeface="Arial"/>
                <a:cs typeface="Arial"/>
                <a:sym typeface="Arial"/>
              </a:defRPr>
            </a:lvl3pPr>
            <a:lvl4pPr marL="1816100" indent="-444500">
              <a:defRPr>
                <a:latin typeface="Arial"/>
                <a:ea typeface="Arial"/>
                <a:cs typeface="Arial"/>
                <a:sym typeface="Arial"/>
              </a:defRPr>
            </a:lvl4pPr>
            <a:lvl5pPr marL="2273300" indent="-444500"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8" name="Shape 618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7252519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26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27" name="Shape 6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628" name="Shape 62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85750" indent="-285750">
              <a:defRPr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defRPr>
                <a:latin typeface="Arial"/>
                <a:ea typeface="Arial"/>
                <a:cs typeface="Arial"/>
                <a:sym typeface="Arial"/>
              </a:defRPr>
            </a:lvl2pPr>
            <a:lvl3pPr marL="1314450" indent="-400050">
              <a:defRPr>
                <a:latin typeface="Arial"/>
                <a:ea typeface="Arial"/>
                <a:cs typeface="Arial"/>
                <a:sym typeface="Arial"/>
              </a:defRPr>
            </a:lvl3pPr>
            <a:lvl4pPr marL="1816100" indent="-444500">
              <a:defRPr>
                <a:latin typeface="Arial"/>
                <a:ea typeface="Arial"/>
                <a:cs typeface="Arial"/>
                <a:sym typeface="Arial"/>
              </a:defRPr>
            </a:lvl4pPr>
            <a:lvl5pPr marL="2273300" indent="-444500"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9" name="Shape 629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487284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antasy_illustration-16x9-V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252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37" name="image10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38" name="Shape 6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639" name="Shape 63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85750" indent="-285750">
              <a:defRPr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defRPr>
                <a:latin typeface="Arial"/>
                <a:ea typeface="Arial"/>
                <a:cs typeface="Arial"/>
                <a:sym typeface="Arial"/>
              </a:defRPr>
            </a:lvl2pPr>
            <a:lvl3pPr marL="1314450" indent="-400050">
              <a:defRPr>
                <a:latin typeface="Arial"/>
                <a:ea typeface="Arial"/>
                <a:cs typeface="Arial"/>
                <a:sym typeface="Arial"/>
              </a:defRPr>
            </a:lvl3pPr>
            <a:lvl4pPr marL="1816100" indent="-444500">
              <a:defRPr>
                <a:latin typeface="Arial"/>
                <a:ea typeface="Arial"/>
                <a:cs typeface="Arial"/>
                <a:sym typeface="Arial"/>
              </a:defRPr>
            </a:lvl4pPr>
            <a:lvl5pPr marL="2273300" indent="-444500"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0" name="Shape 640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6398967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" name="image2.jpeg" descr="fantasy_illustration-16x9-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8" name="image3.jpeg" descr="fantasy_illustration-16x9-V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49" name="Shape 649"/>
          <p:cNvSpPr/>
          <p:nvPr/>
        </p:nvSpPr>
        <p:spPr>
          <a:xfrm>
            <a:off x="2101515" y="2912645"/>
            <a:ext cx="5137212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marL="342900" indent="-342900" defTabSz="457200">
              <a:spcBef>
                <a:spcPts val="500"/>
              </a:spcBef>
              <a:defRPr sz="2400">
                <a:solidFill>
                  <a:srgbClr val="22221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hangingPunct="0"/>
            <a:r>
              <a:rPr kern="0"/>
              <a:t>Sub-title of slide</a:t>
            </a:r>
          </a:p>
        </p:txBody>
      </p:sp>
      <p:sp>
        <p:nvSpPr>
          <p:cNvPr id="650" name="Shape 650"/>
          <p:cNvSpPr/>
          <p:nvPr/>
        </p:nvSpPr>
        <p:spPr>
          <a:xfrm>
            <a:off x="2101517" y="1925053"/>
            <a:ext cx="8986957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marL="342900" indent="-342900" defTabSz="457200">
              <a:spcBef>
                <a:spcPts val="1100"/>
              </a:spcBef>
              <a:defRPr sz="4800" spc="300">
                <a:solidFill>
                  <a:srgbClr val="222215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hangingPunct="0"/>
            <a:r>
              <a:rPr kern="0"/>
              <a:t>TITLE OF SLIDE</a:t>
            </a:r>
          </a:p>
        </p:txBody>
      </p:sp>
      <p:sp>
        <p:nvSpPr>
          <p:cNvPr id="651" name="Shape 651"/>
          <p:cNvSpPr/>
          <p:nvPr/>
        </p:nvSpPr>
        <p:spPr>
          <a:xfrm>
            <a:off x="2101515" y="2764257"/>
            <a:ext cx="10090485" cy="1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652" name="Shape 652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0007655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Shape 659"/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660" name="Shape 660"/>
          <p:cNvSpPr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1" name="Shape 66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4419472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Shape 6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69" name="Shape 66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0" name="Shape 6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8476207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Shape 677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678" name="Shape 678"/>
          <p:cNvSpPr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9" name="Shape 67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2633280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Shape 68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87" name="Shape 687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8" name="Shape 68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7824604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Shape 695"/>
          <p:cNvSpPr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96" name="Shape 696"/>
          <p:cNvSpPr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7" name="Shape 697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698" name="Shape 69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4415975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Shape 70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06" name="Shape 70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9905609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Shape 7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7472071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Shape 720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21" name="Shape 721"/>
          <p:cNvSpPr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2" name="Shape 722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23" name="Shape 7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2348530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antasy_illustration-16x9-V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406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Shape 730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1" name="Shape 731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32" name="Shape 732"/>
          <p:cNvSpPr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3" name="Shape 7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5262645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Shape 7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41" name="Shape 74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2" name="Shape 74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7736087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Shape 749"/>
          <p:cNvSpPr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50" name="Shape 750"/>
          <p:cNvSpPr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1" name="Shape 7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218911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083697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3448082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8517303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4938521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0471777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6914925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316767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antasy_illustration-16x9-V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325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9387975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2605792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2424267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8596512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11" name="Shape 111"/>
          <p:cNvSpPr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127660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0" name="Shape 12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hape 1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1514894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9" name="Shape 129"/>
          <p:cNvSpPr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Shape 1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6197616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8" name="Shape 138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hape 1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742166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7" name="Shape 147"/>
          <p:cNvSpPr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" name="Shape 148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8619217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7" name="Shape 1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975946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44.xml"/><Relationship Id="rId42" Type="http://schemas.openxmlformats.org/officeDocument/2006/relationships/slideLayout" Target="../slideLayouts/slideLayout52.xml"/><Relationship Id="rId47" Type="http://schemas.openxmlformats.org/officeDocument/2006/relationships/slideLayout" Target="../slideLayouts/slideLayout57.xml"/><Relationship Id="rId50" Type="http://schemas.openxmlformats.org/officeDocument/2006/relationships/slideLayout" Target="../slideLayouts/slideLayout60.xml"/><Relationship Id="rId55" Type="http://schemas.openxmlformats.org/officeDocument/2006/relationships/slideLayout" Target="../slideLayouts/slideLayout65.xml"/><Relationship Id="rId63" Type="http://schemas.openxmlformats.org/officeDocument/2006/relationships/slideLayout" Target="../slideLayouts/slideLayout73.xml"/><Relationship Id="rId68" Type="http://schemas.openxmlformats.org/officeDocument/2006/relationships/slideLayout" Target="../slideLayouts/slideLayout78.xml"/><Relationship Id="rId7" Type="http://schemas.openxmlformats.org/officeDocument/2006/relationships/slideLayout" Target="../slideLayouts/slideLayout17.xml"/><Relationship Id="rId71" Type="http://schemas.openxmlformats.org/officeDocument/2006/relationships/slideLayout" Target="../slideLayouts/slideLayout81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32" Type="http://schemas.openxmlformats.org/officeDocument/2006/relationships/slideLayout" Target="../slideLayouts/slideLayout42.xml"/><Relationship Id="rId37" Type="http://schemas.openxmlformats.org/officeDocument/2006/relationships/slideLayout" Target="../slideLayouts/slideLayout47.xml"/><Relationship Id="rId40" Type="http://schemas.openxmlformats.org/officeDocument/2006/relationships/slideLayout" Target="../slideLayouts/slideLayout50.xml"/><Relationship Id="rId45" Type="http://schemas.openxmlformats.org/officeDocument/2006/relationships/slideLayout" Target="../slideLayouts/slideLayout55.xml"/><Relationship Id="rId53" Type="http://schemas.openxmlformats.org/officeDocument/2006/relationships/slideLayout" Target="../slideLayouts/slideLayout63.xml"/><Relationship Id="rId58" Type="http://schemas.openxmlformats.org/officeDocument/2006/relationships/slideLayout" Target="../slideLayouts/slideLayout68.xml"/><Relationship Id="rId66" Type="http://schemas.openxmlformats.org/officeDocument/2006/relationships/slideLayout" Target="../slideLayouts/slideLayout76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slideLayout" Target="../slideLayouts/slideLayout38.xml"/><Relationship Id="rId36" Type="http://schemas.openxmlformats.org/officeDocument/2006/relationships/slideLayout" Target="../slideLayouts/slideLayout46.xml"/><Relationship Id="rId49" Type="http://schemas.openxmlformats.org/officeDocument/2006/relationships/slideLayout" Target="../slideLayouts/slideLayout59.xml"/><Relationship Id="rId57" Type="http://schemas.openxmlformats.org/officeDocument/2006/relationships/slideLayout" Target="../slideLayouts/slideLayout67.xml"/><Relationship Id="rId61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54.xml"/><Relationship Id="rId52" Type="http://schemas.openxmlformats.org/officeDocument/2006/relationships/slideLayout" Target="../slideLayouts/slideLayout62.xml"/><Relationship Id="rId60" Type="http://schemas.openxmlformats.org/officeDocument/2006/relationships/slideLayout" Target="../slideLayouts/slideLayout70.xml"/><Relationship Id="rId65" Type="http://schemas.openxmlformats.org/officeDocument/2006/relationships/slideLayout" Target="../slideLayouts/slideLayout75.xml"/><Relationship Id="rId73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Relationship Id="rId30" Type="http://schemas.openxmlformats.org/officeDocument/2006/relationships/slideLayout" Target="../slideLayouts/slideLayout40.xml"/><Relationship Id="rId35" Type="http://schemas.openxmlformats.org/officeDocument/2006/relationships/slideLayout" Target="../slideLayouts/slideLayout45.xml"/><Relationship Id="rId43" Type="http://schemas.openxmlformats.org/officeDocument/2006/relationships/slideLayout" Target="../slideLayouts/slideLayout53.xml"/><Relationship Id="rId48" Type="http://schemas.openxmlformats.org/officeDocument/2006/relationships/slideLayout" Target="../slideLayouts/slideLayout58.xml"/><Relationship Id="rId56" Type="http://schemas.openxmlformats.org/officeDocument/2006/relationships/slideLayout" Target="../slideLayouts/slideLayout66.xml"/><Relationship Id="rId64" Type="http://schemas.openxmlformats.org/officeDocument/2006/relationships/slideLayout" Target="../slideLayouts/slideLayout74.xml"/><Relationship Id="rId69" Type="http://schemas.openxmlformats.org/officeDocument/2006/relationships/slideLayout" Target="../slideLayouts/slideLayout79.xml"/><Relationship Id="rId8" Type="http://schemas.openxmlformats.org/officeDocument/2006/relationships/slideLayout" Target="../slideLayouts/slideLayout18.xml"/><Relationship Id="rId51" Type="http://schemas.openxmlformats.org/officeDocument/2006/relationships/slideLayout" Target="../slideLayouts/slideLayout61.xml"/><Relationship Id="rId72" Type="http://schemas.openxmlformats.org/officeDocument/2006/relationships/slideLayout" Target="../slideLayouts/slideLayout82.xml"/><Relationship Id="rId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33" Type="http://schemas.openxmlformats.org/officeDocument/2006/relationships/slideLayout" Target="../slideLayouts/slideLayout43.xml"/><Relationship Id="rId38" Type="http://schemas.openxmlformats.org/officeDocument/2006/relationships/slideLayout" Target="../slideLayouts/slideLayout48.xml"/><Relationship Id="rId46" Type="http://schemas.openxmlformats.org/officeDocument/2006/relationships/slideLayout" Target="../slideLayouts/slideLayout56.xml"/><Relationship Id="rId59" Type="http://schemas.openxmlformats.org/officeDocument/2006/relationships/slideLayout" Target="../slideLayouts/slideLayout69.xml"/><Relationship Id="rId67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30.xml"/><Relationship Id="rId41" Type="http://schemas.openxmlformats.org/officeDocument/2006/relationships/slideLayout" Target="../slideLayouts/slideLayout51.xml"/><Relationship Id="rId54" Type="http://schemas.openxmlformats.org/officeDocument/2006/relationships/slideLayout" Target="../slideLayouts/slideLayout64.xml"/><Relationship Id="rId62" Type="http://schemas.openxmlformats.org/officeDocument/2006/relationships/slideLayout" Target="../slideLayouts/slideLayout72.xml"/><Relationship Id="rId70" Type="http://schemas.openxmlformats.org/officeDocument/2006/relationships/slideLayout" Target="../slideLayouts/slideLayout8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26" Type="http://schemas.openxmlformats.org/officeDocument/2006/relationships/slideLayout" Target="../slideLayouts/slideLayout108.xml"/><Relationship Id="rId39" Type="http://schemas.openxmlformats.org/officeDocument/2006/relationships/slideLayout" Target="../slideLayouts/slideLayout121.xml"/><Relationship Id="rId21" Type="http://schemas.openxmlformats.org/officeDocument/2006/relationships/slideLayout" Target="../slideLayouts/slideLayout103.xml"/><Relationship Id="rId34" Type="http://schemas.openxmlformats.org/officeDocument/2006/relationships/slideLayout" Target="../slideLayouts/slideLayout116.xml"/><Relationship Id="rId42" Type="http://schemas.openxmlformats.org/officeDocument/2006/relationships/slideLayout" Target="../slideLayouts/slideLayout124.xml"/><Relationship Id="rId47" Type="http://schemas.openxmlformats.org/officeDocument/2006/relationships/slideLayout" Target="../slideLayouts/slideLayout129.xml"/><Relationship Id="rId50" Type="http://schemas.openxmlformats.org/officeDocument/2006/relationships/slideLayout" Target="../slideLayouts/slideLayout132.xml"/><Relationship Id="rId55" Type="http://schemas.openxmlformats.org/officeDocument/2006/relationships/slideLayout" Target="../slideLayouts/slideLayout137.xml"/><Relationship Id="rId63" Type="http://schemas.openxmlformats.org/officeDocument/2006/relationships/slideLayout" Target="../slideLayouts/slideLayout145.xml"/><Relationship Id="rId68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89.xml"/><Relationship Id="rId71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9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93.xml"/><Relationship Id="rId24" Type="http://schemas.openxmlformats.org/officeDocument/2006/relationships/slideLayout" Target="../slideLayouts/slideLayout106.xml"/><Relationship Id="rId32" Type="http://schemas.openxmlformats.org/officeDocument/2006/relationships/slideLayout" Target="../slideLayouts/slideLayout114.xml"/><Relationship Id="rId37" Type="http://schemas.openxmlformats.org/officeDocument/2006/relationships/slideLayout" Target="../slideLayouts/slideLayout119.xml"/><Relationship Id="rId40" Type="http://schemas.openxmlformats.org/officeDocument/2006/relationships/slideLayout" Target="../slideLayouts/slideLayout122.xml"/><Relationship Id="rId45" Type="http://schemas.openxmlformats.org/officeDocument/2006/relationships/slideLayout" Target="../slideLayouts/slideLayout127.xml"/><Relationship Id="rId53" Type="http://schemas.openxmlformats.org/officeDocument/2006/relationships/slideLayout" Target="../slideLayouts/slideLayout135.xml"/><Relationship Id="rId58" Type="http://schemas.openxmlformats.org/officeDocument/2006/relationships/slideLayout" Target="../slideLayouts/slideLayout140.xml"/><Relationship Id="rId66" Type="http://schemas.openxmlformats.org/officeDocument/2006/relationships/slideLayout" Target="../slideLayouts/slideLayout148.xml"/><Relationship Id="rId74" Type="http://schemas.openxmlformats.org/officeDocument/2006/relationships/theme" Target="../theme/theme3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23" Type="http://schemas.openxmlformats.org/officeDocument/2006/relationships/slideLayout" Target="../slideLayouts/slideLayout105.xml"/><Relationship Id="rId28" Type="http://schemas.openxmlformats.org/officeDocument/2006/relationships/slideLayout" Target="../slideLayouts/slideLayout110.xml"/><Relationship Id="rId36" Type="http://schemas.openxmlformats.org/officeDocument/2006/relationships/slideLayout" Target="../slideLayouts/slideLayout118.xml"/><Relationship Id="rId49" Type="http://schemas.openxmlformats.org/officeDocument/2006/relationships/slideLayout" Target="../slideLayouts/slideLayout131.xml"/><Relationship Id="rId57" Type="http://schemas.openxmlformats.org/officeDocument/2006/relationships/slideLayout" Target="../slideLayouts/slideLayout139.xml"/><Relationship Id="rId61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92.xml"/><Relationship Id="rId19" Type="http://schemas.openxmlformats.org/officeDocument/2006/relationships/slideLayout" Target="../slideLayouts/slideLayout101.xml"/><Relationship Id="rId31" Type="http://schemas.openxmlformats.org/officeDocument/2006/relationships/slideLayout" Target="../slideLayouts/slideLayout113.xml"/><Relationship Id="rId44" Type="http://schemas.openxmlformats.org/officeDocument/2006/relationships/slideLayout" Target="../slideLayouts/slideLayout126.xml"/><Relationship Id="rId52" Type="http://schemas.openxmlformats.org/officeDocument/2006/relationships/slideLayout" Target="../slideLayouts/slideLayout134.xml"/><Relationship Id="rId60" Type="http://schemas.openxmlformats.org/officeDocument/2006/relationships/slideLayout" Target="../slideLayouts/slideLayout142.xml"/><Relationship Id="rId65" Type="http://schemas.openxmlformats.org/officeDocument/2006/relationships/slideLayout" Target="../slideLayouts/slideLayout147.xml"/><Relationship Id="rId73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Relationship Id="rId22" Type="http://schemas.openxmlformats.org/officeDocument/2006/relationships/slideLayout" Target="../slideLayouts/slideLayout104.xml"/><Relationship Id="rId27" Type="http://schemas.openxmlformats.org/officeDocument/2006/relationships/slideLayout" Target="../slideLayouts/slideLayout109.xml"/><Relationship Id="rId30" Type="http://schemas.openxmlformats.org/officeDocument/2006/relationships/slideLayout" Target="../slideLayouts/slideLayout112.xml"/><Relationship Id="rId35" Type="http://schemas.openxmlformats.org/officeDocument/2006/relationships/slideLayout" Target="../slideLayouts/slideLayout117.xml"/><Relationship Id="rId43" Type="http://schemas.openxmlformats.org/officeDocument/2006/relationships/slideLayout" Target="../slideLayouts/slideLayout125.xml"/><Relationship Id="rId48" Type="http://schemas.openxmlformats.org/officeDocument/2006/relationships/slideLayout" Target="../slideLayouts/slideLayout130.xml"/><Relationship Id="rId56" Type="http://schemas.openxmlformats.org/officeDocument/2006/relationships/slideLayout" Target="../slideLayouts/slideLayout138.xml"/><Relationship Id="rId64" Type="http://schemas.openxmlformats.org/officeDocument/2006/relationships/slideLayout" Target="../slideLayouts/slideLayout146.xml"/><Relationship Id="rId69" Type="http://schemas.openxmlformats.org/officeDocument/2006/relationships/slideLayout" Target="../slideLayouts/slideLayout151.xml"/><Relationship Id="rId8" Type="http://schemas.openxmlformats.org/officeDocument/2006/relationships/slideLayout" Target="../slideLayouts/slideLayout90.xml"/><Relationship Id="rId51" Type="http://schemas.openxmlformats.org/officeDocument/2006/relationships/slideLayout" Target="../slideLayouts/slideLayout133.xml"/><Relationship Id="rId72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5" Type="http://schemas.openxmlformats.org/officeDocument/2006/relationships/slideLayout" Target="../slideLayouts/slideLayout107.xml"/><Relationship Id="rId33" Type="http://schemas.openxmlformats.org/officeDocument/2006/relationships/slideLayout" Target="../slideLayouts/slideLayout115.xml"/><Relationship Id="rId38" Type="http://schemas.openxmlformats.org/officeDocument/2006/relationships/slideLayout" Target="../slideLayouts/slideLayout120.xml"/><Relationship Id="rId46" Type="http://schemas.openxmlformats.org/officeDocument/2006/relationships/slideLayout" Target="../slideLayouts/slideLayout128.xml"/><Relationship Id="rId59" Type="http://schemas.openxmlformats.org/officeDocument/2006/relationships/slideLayout" Target="../slideLayouts/slideLayout141.xml"/><Relationship Id="rId67" Type="http://schemas.openxmlformats.org/officeDocument/2006/relationships/slideLayout" Target="../slideLayouts/slideLayout149.xml"/><Relationship Id="rId20" Type="http://schemas.openxmlformats.org/officeDocument/2006/relationships/slideLayout" Target="../slideLayouts/slideLayout102.xml"/><Relationship Id="rId41" Type="http://schemas.openxmlformats.org/officeDocument/2006/relationships/slideLayout" Target="../slideLayouts/slideLayout123.xml"/><Relationship Id="rId54" Type="http://schemas.openxmlformats.org/officeDocument/2006/relationships/slideLayout" Target="../slideLayouts/slideLayout136.xml"/><Relationship Id="rId62" Type="http://schemas.openxmlformats.org/officeDocument/2006/relationships/slideLayout" Target="../slideLayouts/slideLayout144.xml"/><Relationship Id="rId70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79.xml"/><Relationship Id="rId18" Type="http://schemas.openxmlformats.org/officeDocument/2006/relationships/slideLayout" Target="../slideLayouts/slideLayout184.xml"/><Relationship Id="rId26" Type="http://schemas.openxmlformats.org/officeDocument/2006/relationships/slideLayout" Target="../slideLayouts/slideLayout192.xml"/><Relationship Id="rId39" Type="http://schemas.openxmlformats.org/officeDocument/2006/relationships/slideLayout" Target="../slideLayouts/slideLayout205.xml"/><Relationship Id="rId21" Type="http://schemas.openxmlformats.org/officeDocument/2006/relationships/slideLayout" Target="../slideLayouts/slideLayout187.xml"/><Relationship Id="rId34" Type="http://schemas.openxmlformats.org/officeDocument/2006/relationships/slideLayout" Target="../slideLayouts/slideLayout200.xml"/><Relationship Id="rId42" Type="http://schemas.openxmlformats.org/officeDocument/2006/relationships/slideLayout" Target="../slideLayouts/slideLayout208.xml"/><Relationship Id="rId47" Type="http://schemas.openxmlformats.org/officeDocument/2006/relationships/slideLayout" Target="../slideLayouts/slideLayout213.xml"/><Relationship Id="rId50" Type="http://schemas.openxmlformats.org/officeDocument/2006/relationships/slideLayout" Target="../slideLayouts/slideLayout216.xml"/><Relationship Id="rId55" Type="http://schemas.openxmlformats.org/officeDocument/2006/relationships/slideLayout" Target="../slideLayouts/slideLayout221.xml"/><Relationship Id="rId63" Type="http://schemas.openxmlformats.org/officeDocument/2006/relationships/slideLayout" Target="../slideLayouts/slideLayout229.xml"/><Relationship Id="rId68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173.xml"/><Relationship Id="rId71" Type="http://schemas.openxmlformats.org/officeDocument/2006/relationships/slideLayout" Target="../slideLayouts/slideLayout237.xml"/><Relationship Id="rId2" Type="http://schemas.openxmlformats.org/officeDocument/2006/relationships/slideLayout" Target="../slideLayouts/slideLayout168.xml"/><Relationship Id="rId16" Type="http://schemas.openxmlformats.org/officeDocument/2006/relationships/slideLayout" Target="../slideLayouts/slideLayout182.xml"/><Relationship Id="rId29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177.xml"/><Relationship Id="rId24" Type="http://schemas.openxmlformats.org/officeDocument/2006/relationships/slideLayout" Target="../slideLayouts/slideLayout190.xml"/><Relationship Id="rId32" Type="http://schemas.openxmlformats.org/officeDocument/2006/relationships/slideLayout" Target="../slideLayouts/slideLayout198.xml"/><Relationship Id="rId37" Type="http://schemas.openxmlformats.org/officeDocument/2006/relationships/slideLayout" Target="../slideLayouts/slideLayout203.xml"/><Relationship Id="rId40" Type="http://schemas.openxmlformats.org/officeDocument/2006/relationships/slideLayout" Target="../slideLayouts/slideLayout206.xml"/><Relationship Id="rId45" Type="http://schemas.openxmlformats.org/officeDocument/2006/relationships/slideLayout" Target="../slideLayouts/slideLayout211.xml"/><Relationship Id="rId53" Type="http://schemas.openxmlformats.org/officeDocument/2006/relationships/slideLayout" Target="../slideLayouts/slideLayout219.xml"/><Relationship Id="rId58" Type="http://schemas.openxmlformats.org/officeDocument/2006/relationships/slideLayout" Target="../slideLayouts/slideLayout224.xml"/><Relationship Id="rId66" Type="http://schemas.openxmlformats.org/officeDocument/2006/relationships/slideLayout" Target="../slideLayouts/slideLayout232.xml"/><Relationship Id="rId74" Type="http://schemas.openxmlformats.org/officeDocument/2006/relationships/theme" Target="../theme/theme5.xml"/><Relationship Id="rId5" Type="http://schemas.openxmlformats.org/officeDocument/2006/relationships/slideLayout" Target="../slideLayouts/slideLayout171.xml"/><Relationship Id="rId15" Type="http://schemas.openxmlformats.org/officeDocument/2006/relationships/slideLayout" Target="../slideLayouts/slideLayout181.xml"/><Relationship Id="rId23" Type="http://schemas.openxmlformats.org/officeDocument/2006/relationships/slideLayout" Target="../slideLayouts/slideLayout189.xml"/><Relationship Id="rId28" Type="http://schemas.openxmlformats.org/officeDocument/2006/relationships/slideLayout" Target="../slideLayouts/slideLayout194.xml"/><Relationship Id="rId36" Type="http://schemas.openxmlformats.org/officeDocument/2006/relationships/slideLayout" Target="../slideLayouts/slideLayout202.xml"/><Relationship Id="rId49" Type="http://schemas.openxmlformats.org/officeDocument/2006/relationships/slideLayout" Target="../slideLayouts/slideLayout215.xml"/><Relationship Id="rId57" Type="http://schemas.openxmlformats.org/officeDocument/2006/relationships/slideLayout" Target="../slideLayouts/slideLayout223.xml"/><Relationship Id="rId61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176.xml"/><Relationship Id="rId19" Type="http://schemas.openxmlformats.org/officeDocument/2006/relationships/slideLayout" Target="../slideLayouts/slideLayout185.xml"/><Relationship Id="rId31" Type="http://schemas.openxmlformats.org/officeDocument/2006/relationships/slideLayout" Target="../slideLayouts/slideLayout197.xml"/><Relationship Id="rId44" Type="http://schemas.openxmlformats.org/officeDocument/2006/relationships/slideLayout" Target="../slideLayouts/slideLayout210.xml"/><Relationship Id="rId52" Type="http://schemas.openxmlformats.org/officeDocument/2006/relationships/slideLayout" Target="../slideLayouts/slideLayout218.xml"/><Relationship Id="rId60" Type="http://schemas.openxmlformats.org/officeDocument/2006/relationships/slideLayout" Target="../slideLayouts/slideLayout226.xml"/><Relationship Id="rId65" Type="http://schemas.openxmlformats.org/officeDocument/2006/relationships/slideLayout" Target="../slideLayouts/slideLayout231.xml"/><Relationship Id="rId73" Type="http://schemas.openxmlformats.org/officeDocument/2006/relationships/slideLayout" Target="../slideLayouts/slideLayout239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Relationship Id="rId14" Type="http://schemas.openxmlformats.org/officeDocument/2006/relationships/slideLayout" Target="../slideLayouts/slideLayout180.xml"/><Relationship Id="rId22" Type="http://schemas.openxmlformats.org/officeDocument/2006/relationships/slideLayout" Target="../slideLayouts/slideLayout188.xml"/><Relationship Id="rId27" Type="http://schemas.openxmlformats.org/officeDocument/2006/relationships/slideLayout" Target="../slideLayouts/slideLayout193.xml"/><Relationship Id="rId30" Type="http://schemas.openxmlformats.org/officeDocument/2006/relationships/slideLayout" Target="../slideLayouts/slideLayout196.xml"/><Relationship Id="rId35" Type="http://schemas.openxmlformats.org/officeDocument/2006/relationships/slideLayout" Target="../slideLayouts/slideLayout201.xml"/><Relationship Id="rId43" Type="http://schemas.openxmlformats.org/officeDocument/2006/relationships/slideLayout" Target="../slideLayouts/slideLayout209.xml"/><Relationship Id="rId48" Type="http://schemas.openxmlformats.org/officeDocument/2006/relationships/slideLayout" Target="../slideLayouts/slideLayout214.xml"/><Relationship Id="rId56" Type="http://schemas.openxmlformats.org/officeDocument/2006/relationships/slideLayout" Target="../slideLayouts/slideLayout222.xml"/><Relationship Id="rId64" Type="http://schemas.openxmlformats.org/officeDocument/2006/relationships/slideLayout" Target="../slideLayouts/slideLayout230.xml"/><Relationship Id="rId69" Type="http://schemas.openxmlformats.org/officeDocument/2006/relationships/slideLayout" Target="../slideLayouts/slideLayout235.xml"/><Relationship Id="rId8" Type="http://schemas.openxmlformats.org/officeDocument/2006/relationships/slideLayout" Target="../slideLayouts/slideLayout174.xml"/><Relationship Id="rId51" Type="http://schemas.openxmlformats.org/officeDocument/2006/relationships/slideLayout" Target="../slideLayouts/slideLayout217.xml"/><Relationship Id="rId72" Type="http://schemas.openxmlformats.org/officeDocument/2006/relationships/slideLayout" Target="../slideLayouts/slideLayout238.xml"/><Relationship Id="rId3" Type="http://schemas.openxmlformats.org/officeDocument/2006/relationships/slideLayout" Target="../slideLayouts/slideLayout169.xml"/><Relationship Id="rId12" Type="http://schemas.openxmlformats.org/officeDocument/2006/relationships/slideLayout" Target="../slideLayouts/slideLayout178.xml"/><Relationship Id="rId17" Type="http://schemas.openxmlformats.org/officeDocument/2006/relationships/slideLayout" Target="../slideLayouts/slideLayout183.xml"/><Relationship Id="rId25" Type="http://schemas.openxmlformats.org/officeDocument/2006/relationships/slideLayout" Target="../slideLayouts/slideLayout191.xml"/><Relationship Id="rId33" Type="http://schemas.openxmlformats.org/officeDocument/2006/relationships/slideLayout" Target="../slideLayouts/slideLayout199.xml"/><Relationship Id="rId38" Type="http://schemas.openxmlformats.org/officeDocument/2006/relationships/slideLayout" Target="../slideLayouts/slideLayout204.xml"/><Relationship Id="rId46" Type="http://schemas.openxmlformats.org/officeDocument/2006/relationships/slideLayout" Target="../slideLayouts/slideLayout212.xml"/><Relationship Id="rId59" Type="http://schemas.openxmlformats.org/officeDocument/2006/relationships/slideLayout" Target="../slideLayouts/slideLayout225.xml"/><Relationship Id="rId67" Type="http://schemas.openxmlformats.org/officeDocument/2006/relationships/slideLayout" Target="../slideLayouts/slideLayout233.xml"/><Relationship Id="rId20" Type="http://schemas.openxmlformats.org/officeDocument/2006/relationships/slideLayout" Target="../slideLayouts/slideLayout186.xml"/><Relationship Id="rId41" Type="http://schemas.openxmlformats.org/officeDocument/2006/relationships/slideLayout" Target="../slideLayouts/slideLayout207.xml"/><Relationship Id="rId54" Type="http://schemas.openxmlformats.org/officeDocument/2006/relationships/slideLayout" Target="../slideLayouts/slideLayout220.xml"/><Relationship Id="rId62" Type="http://schemas.openxmlformats.org/officeDocument/2006/relationships/slideLayout" Target="../slideLayouts/slideLayout228.xml"/><Relationship Id="rId70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antasy_illustration-16x9-V2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DA50C-41B9-48C1-B8AE-A8EF26D28D36}" type="datetimeFigureOut">
              <a:rPr lang="en-US" smtClean="0"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1DE99-50E8-4337-94B1-4D16242D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001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65" r:id="rId4"/>
    <p:sldLayoutId id="2147483666" r:id="rId5"/>
    <p:sldLayoutId id="2147483668" r:id="rId6"/>
    <p:sldLayoutId id="2147483650" r:id="rId7"/>
    <p:sldLayoutId id="2147483662" r:id="rId8"/>
    <p:sldLayoutId id="2147483663" r:id="rId9"/>
    <p:sldLayoutId id="2147483669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hangingPunct="0"/>
            <a:fld id="{86CB4B4D-7CA3-9044-876B-883B54F8677D}" type="slidenum">
              <a:rPr kern="0">
                <a:latin typeface="Calibri"/>
                <a:sym typeface="Calibri"/>
              </a:rPr>
              <a:pPr hangingPunct="0"/>
              <a:t>‹#›</a:t>
            </a:fld>
            <a:endParaRPr kern="0"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7729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4" r:id="rId24"/>
    <p:sldLayoutId id="2147483695" r:id="rId25"/>
    <p:sldLayoutId id="2147483696" r:id="rId26"/>
    <p:sldLayoutId id="2147483697" r:id="rId27"/>
    <p:sldLayoutId id="2147483698" r:id="rId28"/>
    <p:sldLayoutId id="2147483699" r:id="rId29"/>
    <p:sldLayoutId id="2147483700" r:id="rId30"/>
    <p:sldLayoutId id="2147483701" r:id="rId31"/>
    <p:sldLayoutId id="2147483702" r:id="rId32"/>
    <p:sldLayoutId id="2147483703" r:id="rId33"/>
    <p:sldLayoutId id="2147483704" r:id="rId34"/>
    <p:sldLayoutId id="2147483705" r:id="rId35"/>
    <p:sldLayoutId id="2147483706" r:id="rId36"/>
    <p:sldLayoutId id="2147483707" r:id="rId37"/>
    <p:sldLayoutId id="2147483708" r:id="rId38"/>
    <p:sldLayoutId id="2147483710" r:id="rId39"/>
    <p:sldLayoutId id="2147483711" r:id="rId40"/>
    <p:sldLayoutId id="2147483712" r:id="rId41"/>
    <p:sldLayoutId id="2147483713" r:id="rId42"/>
    <p:sldLayoutId id="2147483714" r:id="rId43"/>
    <p:sldLayoutId id="2147483715" r:id="rId44"/>
    <p:sldLayoutId id="2147483716" r:id="rId45"/>
    <p:sldLayoutId id="2147483717" r:id="rId46"/>
    <p:sldLayoutId id="2147483718" r:id="rId47"/>
    <p:sldLayoutId id="2147483719" r:id="rId48"/>
    <p:sldLayoutId id="2147483720" r:id="rId49"/>
    <p:sldLayoutId id="2147483721" r:id="rId50"/>
    <p:sldLayoutId id="2147483722" r:id="rId51"/>
    <p:sldLayoutId id="2147483723" r:id="rId52"/>
    <p:sldLayoutId id="2147483724" r:id="rId53"/>
    <p:sldLayoutId id="2147483725" r:id="rId54"/>
    <p:sldLayoutId id="2147483726" r:id="rId55"/>
    <p:sldLayoutId id="2147483727" r:id="rId56"/>
    <p:sldLayoutId id="2147483728" r:id="rId57"/>
    <p:sldLayoutId id="2147483729" r:id="rId58"/>
    <p:sldLayoutId id="2147483730" r:id="rId59"/>
    <p:sldLayoutId id="2147483731" r:id="rId60"/>
    <p:sldLayoutId id="2147483732" r:id="rId61"/>
    <p:sldLayoutId id="2147483733" r:id="rId62"/>
    <p:sldLayoutId id="2147483734" r:id="rId63"/>
    <p:sldLayoutId id="2147483735" r:id="rId64"/>
    <p:sldLayoutId id="2147483736" r:id="rId65"/>
    <p:sldLayoutId id="2147483737" r:id="rId66"/>
    <p:sldLayoutId id="2147483738" r:id="rId67"/>
    <p:sldLayoutId id="2147483739" r:id="rId68"/>
    <p:sldLayoutId id="2147483740" r:id="rId69"/>
    <p:sldLayoutId id="2147483741" r:id="rId70"/>
    <p:sldLayoutId id="2147483742" r:id="rId71"/>
    <p:sldLayoutId id="2147483743" r:id="rId72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hangingPunct="0"/>
            <a:fld id="{86CB4B4D-7CA3-9044-876B-883B54F8677D}" type="slidenum">
              <a:rPr kern="0">
                <a:latin typeface="Calibri"/>
                <a:sym typeface="Calibri"/>
              </a:rPr>
              <a:pPr hangingPunct="0"/>
              <a:t>‹#›</a:t>
            </a:fld>
            <a:endParaRPr kern="0"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3480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  <p:sldLayoutId id="2147483767" r:id="rId23"/>
    <p:sldLayoutId id="2147483768" r:id="rId24"/>
    <p:sldLayoutId id="2147483769" r:id="rId25"/>
    <p:sldLayoutId id="2147483770" r:id="rId26"/>
    <p:sldLayoutId id="2147483771" r:id="rId27"/>
    <p:sldLayoutId id="2147483772" r:id="rId28"/>
    <p:sldLayoutId id="2147483773" r:id="rId29"/>
    <p:sldLayoutId id="2147483774" r:id="rId30"/>
    <p:sldLayoutId id="2147483775" r:id="rId31"/>
    <p:sldLayoutId id="2147483776" r:id="rId32"/>
    <p:sldLayoutId id="2147483777" r:id="rId33"/>
    <p:sldLayoutId id="2147483778" r:id="rId34"/>
    <p:sldLayoutId id="2147483779" r:id="rId35"/>
    <p:sldLayoutId id="2147483780" r:id="rId36"/>
    <p:sldLayoutId id="2147483781" r:id="rId37"/>
    <p:sldLayoutId id="2147483782" r:id="rId38"/>
    <p:sldLayoutId id="2147483783" r:id="rId39"/>
    <p:sldLayoutId id="2147483784" r:id="rId40"/>
    <p:sldLayoutId id="2147483785" r:id="rId41"/>
    <p:sldLayoutId id="2147483786" r:id="rId42"/>
    <p:sldLayoutId id="2147483787" r:id="rId43"/>
    <p:sldLayoutId id="2147483788" r:id="rId44"/>
    <p:sldLayoutId id="2147483789" r:id="rId45"/>
    <p:sldLayoutId id="2147483790" r:id="rId46"/>
    <p:sldLayoutId id="2147483791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799" r:id="rId55"/>
    <p:sldLayoutId id="2147483800" r:id="rId56"/>
    <p:sldLayoutId id="2147483801" r:id="rId57"/>
    <p:sldLayoutId id="2147483802" r:id="rId58"/>
    <p:sldLayoutId id="2147483803" r:id="rId59"/>
    <p:sldLayoutId id="2147483804" r:id="rId60"/>
    <p:sldLayoutId id="2147483805" r:id="rId61"/>
    <p:sldLayoutId id="2147483806" r:id="rId62"/>
    <p:sldLayoutId id="2147483807" r:id="rId63"/>
    <p:sldLayoutId id="2147483808" r:id="rId64"/>
    <p:sldLayoutId id="2147483809" r:id="rId65"/>
    <p:sldLayoutId id="2147483810" r:id="rId66"/>
    <p:sldLayoutId id="2147483811" r:id="rId67"/>
    <p:sldLayoutId id="2147483812" r:id="rId68"/>
    <p:sldLayoutId id="2147483813" r:id="rId69"/>
    <p:sldLayoutId id="2147483814" r:id="rId70"/>
    <p:sldLayoutId id="2147483815" r:id="rId71"/>
    <p:sldLayoutId id="2147483816" r:id="rId72"/>
    <p:sldLayoutId id="2147483817" r:id="rId73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53347-112D-4C2F-9314-7D80F87BA51D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j-ea"/>
                <a:cs typeface="+mj-cs"/>
                <a:sym typeface="Calibri"/>
              </a:rPr>
              <a:pPr/>
              <a:t>11/14/2016</a:t>
            </a:fld>
            <a:endParaRPr lang="en-US" smtClean="0">
              <a:solidFill>
                <a:prstClr val="black">
                  <a:tint val="75000"/>
                </a:prstClr>
              </a:solidFill>
              <a:ea typeface="+mj-ea"/>
              <a:cs typeface="+mj-cs"/>
              <a:sym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  <a:ea typeface="+mj-ea"/>
              <a:cs typeface="+mj-cs"/>
              <a:sym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994A9-6AD3-4DEA-838A-08F8FA896F87}" type="slidenum">
              <a:rPr lang="en-US" smtClean="0">
                <a:solidFill>
                  <a:prstClr val="black">
                    <a:tint val="75000"/>
                  </a:prstClr>
                </a:solidFill>
                <a:ea typeface="+mj-ea"/>
                <a:cs typeface="+mj-cs"/>
                <a:sym typeface="Calibri"/>
              </a:rPr>
              <a:pPr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6459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hangingPunct="0"/>
            <a:fld id="{86CB4B4D-7CA3-9044-876B-883B54F8677D}" type="slidenum">
              <a:rPr kern="0">
                <a:latin typeface="Calibri"/>
                <a:sym typeface="Calibri"/>
              </a:rPr>
              <a:pPr hangingPunct="0"/>
              <a:t>‹#›</a:t>
            </a:fld>
            <a:endParaRPr kern="0"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0349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4" r:id="rId14"/>
    <p:sldLayoutId id="2147483845" r:id="rId15"/>
    <p:sldLayoutId id="2147483846" r:id="rId16"/>
    <p:sldLayoutId id="2147483847" r:id="rId17"/>
    <p:sldLayoutId id="2147483848" r:id="rId18"/>
    <p:sldLayoutId id="2147483849" r:id="rId19"/>
    <p:sldLayoutId id="2147483850" r:id="rId20"/>
    <p:sldLayoutId id="2147483851" r:id="rId21"/>
    <p:sldLayoutId id="2147483852" r:id="rId22"/>
    <p:sldLayoutId id="2147483853" r:id="rId23"/>
    <p:sldLayoutId id="2147483854" r:id="rId24"/>
    <p:sldLayoutId id="2147483855" r:id="rId25"/>
    <p:sldLayoutId id="2147483856" r:id="rId26"/>
    <p:sldLayoutId id="2147483857" r:id="rId27"/>
    <p:sldLayoutId id="2147483858" r:id="rId28"/>
    <p:sldLayoutId id="2147483859" r:id="rId29"/>
    <p:sldLayoutId id="2147483860" r:id="rId30"/>
    <p:sldLayoutId id="2147483861" r:id="rId31"/>
    <p:sldLayoutId id="2147483862" r:id="rId32"/>
    <p:sldLayoutId id="2147483863" r:id="rId33"/>
    <p:sldLayoutId id="2147483864" r:id="rId34"/>
    <p:sldLayoutId id="2147483865" r:id="rId35"/>
    <p:sldLayoutId id="2147483866" r:id="rId36"/>
    <p:sldLayoutId id="2147483867" r:id="rId37"/>
    <p:sldLayoutId id="2147483868" r:id="rId38"/>
    <p:sldLayoutId id="2147483869" r:id="rId39"/>
    <p:sldLayoutId id="2147483870" r:id="rId40"/>
    <p:sldLayoutId id="2147483871" r:id="rId41"/>
    <p:sldLayoutId id="2147483872" r:id="rId42"/>
    <p:sldLayoutId id="2147483873" r:id="rId43"/>
    <p:sldLayoutId id="2147483874" r:id="rId44"/>
    <p:sldLayoutId id="2147483875" r:id="rId45"/>
    <p:sldLayoutId id="2147483876" r:id="rId46"/>
    <p:sldLayoutId id="2147483877" r:id="rId47"/>
    <p:sldLayoutId id="2147483878" r:id="rId48"/>
    <p:sldLayoutId id="2147483879" r:id="rId49"/>
    <p:sldLayoutId id="2147483880" r:id="rId50"/>
    <p:sldLayoutId id="2147483881" r:id="rId51"/>
    <p:sldLayoutId id="2147483882" r:id="rId52"/>
    <p:sldLayoutId id="2147483883" r:id="rId53"/>
    <p:sldLayoutId id="2147483884" r:id="rId54"/>
    <p:sldLayoutId id="2147483885" r:id="rId55"/>
    <p:sldLayoutId id="2147483886" r:id="rId56"/>
    <p:sldLayoutId id="2147483887" r:id="rId57"/>
    <p:sldLayoutId id="2147483888" r:id="rId58"/>
    <p:sldLayoutId id="2147483889" r:id="rId59"/>
    <p:sldLayoutId id="2147483890" r:id="rId60"/>
    <p:sldLayoutId id="2147483891" r:id="rId61"/>
    <p:sldLayoutId id="2147483892" r:id="rId62"/>
    <p:sldLayoutId id="2147483893" r:id="rId63"/>
    <p:sldLayoutId id="2147483894" r:id="rId64"/>
    <p:sldLayoutId id="2147483895" r:id="rId65"/>
    <p:sldLayoutId id="2147483896" r:id="rId66"/>
    <p:sldLayoutId id="2147483897" r:id="rId67"/>
    <p:sldLayoutId id="2147483898" r:id="rId68"/>
    <p:sldLayoutId id="2147483899" r:id="rId69"/>
    <p:sldLayoutId id="2147483900" r:id="rId70"/>
    <p:sldLayoutId id="2147483901" r:id="rId71"/>
    <p:sldLayoutId id="2147483902" r:id="rId72"/>
    <p:sldLayoutId id="2147483903" r:id="rId73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6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101849" y="1219200"/>
            <a:ext cx="9756167" cy="1583969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446D87"/>
                </a:solidFill>
              </a:rPr>
              <a:t>PRACTICAL APPLICATION OF    ASTM STANDARD E3050 </a:t>
            </a:r>
            <a:endParaRPr lang="en-US" dirty="0">
              <a:solidFill>
                <a:srgbClr val="446D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101850" y="2941828"/>
            <a:ext cx="9756167" cy="3194567"/>
          </a:xfrm>
        </p:spPr>
        <p:txBody>
          <a:bodyPr>
            <a:normAutofit/>
          </a:bodyPr>
          <a:lstStyle/>
          <a:p>
            <a:r>
              <a:rPr lang="en-US" sz="3600" b="1" cap="all" dirty="0" smtClean="0">
                <a:solidFill>
                  <a:srgbClr val="C24E28"/>
                </a:solidFill>
              </a:rPr>
              <a:t>A case study in Haiti</a:t>
            </a:r>
          </a:p>
          <a:p>
            <a:endParaRPr lang="en-US" sz="3600" b="1" dirty="0" smtClean="0">
              <a:solidFill>
                <a:srgbClr val="C24E28"/>
              </a:solidFill>
            </a:endParaRPr>
          </a:p>
          <a:p>
            <a:endParaRPr lang="en-US" sz="3600" b="1" dirty="0" smtClean="0">
              <a:solidFill>
                <a:srgbClr val="446D87"/>
              </a:solidFill>
            </a:endParaRPr>
          </a:p>
          <a:p>
            <a:r>
              <a:rPr lang="en-US" b="1" dirty="0" smtClean="0">
                <a:solidFill>
                  <a:srgbClr val="446D87"/>
                </a:solidFill>
              </a:rPr>
              <a:t>November 15, 2016</a:t>
            </a:r>
          </a:p>
          <a:p>
            <a:r>
              <a:rPr lang="en-US" b="1" dirty="0" smtClean="0">
                <a:solidFill>
                  <a:srgbClr val="446D87"/>
                </a:solidFill>
              </a:rPr>
              <a:t>Kampala, Uganda</a:t>
            </a:r>
            <a:endParaRPr lang="en-US" b="1" dirty="0">
              <a:solidFill>
                <a:srgbClr val="446D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342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93927" cy="6876021"/>
          </a:xfrm>
        </p:spPr>
      </p:pic>
    </p:spTree>
    <p:extLst>
      <p:ext uri="{BB962C8B-B14F-4D97-AF65-F5344CB8AC3E}">
        <p14:creationId xmlns:p14="http://schemas.microsoft.com/office/powerpoint/2010/main" val="3716984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24E28"/>
                </a:solidFill>
              </a:rPr>
              <a:t>POET’S INVOLVEMENT IN HAITI</a:t>
            </a:r>
            <a:endParaRPr lang="en-US" dirty="0">
              <a:solidFill>
                <a:srgbClr val="C24E2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Became interested in supporting after the January 2010 earthquake</a:t>
            </a:r>
          </a:p>
          <a:p>
            <a:pPr lvl="1"/>
            <a:r>
              <a:rPr lang="en-US" dirty="0" smtClean="0"/>
              <a:t>More than 200,000 fatalities</a:t>
            </a:r>
          </a:p>
          <a:p>
            <a:r>
              <a:rPr lang="en-US" dirty="0" smtClean="0"/>
              <a:t>More than 98% deforested </a:t>
            </a:r>
          </a:p>
          <a:p>
            <a:r>
              <a:rPr lang="en-US" dirty="0" smtClean="0"/>
              <a:t>Donated two </a:t>
            </a:r>
            <a:r>
              <a:rPr lang="en-US" dirty="0" err="1" smtClean="0"/>
              <a:t>isotanks</a:t>
            </a:r>
            <a:r>
              <a:rPr lang="en-US" dirty="0" smtClean="0"/>
              <a:t> of ethanol to provide fuel for ethanol </a:t>
            </a:r>
            <a:r>
              <a:rPr lang="en-US" dirty="0" err="1" smtClean="0"/>
              <a:t>cookstoves</a:t>
            </a:r>
            <a:r>
              <a:rPr lang="en-US" dirty="0" smtClean="0"/>
              <a:t> (50,000 liters)</a:t>
            </a:r>
          </a:p>
          <a:p>
            <a:r>
              <a:rPr lang="en-US" dirty="0" smtClean="0"/>
              <a:t>Formed commercial relationship with local company, Novogaz </a:t>
            </a:r>
          </a:p>
        </p:txBody>
      </p:sp>
    </p:spTree>
    <p:extLst>
      <p:ext uri="{BB962C8B-B14F-4D97-AF65-F5344CB8AC3E}">
        <p14:creationId xmlns:p14="http://schemas.microsoft.com/office/powerpoint/2010/main" val="403454854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51762" y="0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C24E28"/>
                </a:solidFill>
              </a:rPr>
              <a:t>TIMELINE</a:t>
            </a:r>
            <a:endParaRPr lang="en-US" dirty="0">
              <a:solidFill>
                <a:srgbClr val="C24E28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8200" y="1013552"/>
            <a:ext cx="11353800" cy="47289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cap="all" dirty="0">
                <a:solidFill>
                  <a:srgbClr val="446D87"/>
                </a:solidFill>
              </a:rPr>
              <a:t>2013 – 2014</a:t>
            </a:r>
          </a:p>
          <a:p>
            <a:r>
              <a:rPr lang="en-US" sz="1400" dirty="0" smtClean="0"/>
              <a:t>Achieved </a:t>
            </a:r>
            <a:r>
              <a:rPr lang="en-US" sz="1400" dirty="0"/>
              <a:t>regulatory approval for a </a:t>
            </a:r>
            <a:r>
              <a:rPr lang="en-US" sz="1400" dirty="0" smtClean="0"/>
              <a:t>Specially </a:t>
            </a:r>
            <a:r>
              <a:rPr lang="en-US" sz="1400" dirty="0"/>
              <a:t>Denatured Alcohol Formula</a:t>
            </a:r>
          </a:p>
          <a:p>
            <a:r>
              <a:rPr lang="en-US" sz="1400" dirty="0" smtClean="0"/>
              <a:t>Achieve </a:t>
            </a:r>
            <a:r>
              <a:rPr lang="en-US" sz="1400" dirty="0"/>
              <a:t>International Hazmat shipping certification for two </a:t>
            </a:r>
            <a:r>
              <a:rPr lang="en-US" sz="1400" dirty="0" smtClean="0"/>
              <a:t>production </a:t>
            </a:r>
            <a:r>
              <a:rPr lang="en-US" sz="1400" dirty="0"/>
              <a:t>sites (28 total</a:t>
            </a:r>
            <a:r>
              <a:rPr lang="en-US" sz="1400" dirty="0" smtClean="0"/>
              <a:t>)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600" b="1" cap="all" dirty="0">
                <a:solidFill>
                  <a:srgbClr val="446D87"/>
                </a:solidFill>
              </a:rPr>
              <a:t>October, 2014 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POET Ships first load (approximately 6,500 gallons) from its production site in Jewell, </a:t>
            </a:r>
            <a:r>
              <a:rPr lang="en-US" sz="1400" dirty="0" smtClean="0">
                <a:solidFill>
                  <a:schemeClr val="tx1"/>
                </a:solidFill>
              </a:rPr>
              <a:t>Iowa </a:t>
            </a:r>
            <a:r>
              <a:rPr lang="en-US" sz="1400" dirty="0">
                <a:solidFill>
                  <a:schemeClr val="tx1"/>
                </a:solidFill>
              </a:rPr>
              <a:t>to Port-au-Prince, Haiti</a:t>
            </a:r>
          </a:p>
          <a:p>
            <a:pPr marL="0" indent="0">
              <a:buNone/>
            </a:pPr>
            <a:r>
              <a:rPr lang="en-US" sz="1600" b="1" cap="all" dirty="0">
                <a:solidFill>
                  <a:srgbClr val="446D87"/>
                </a:solidFill>
              </a:rPr>
              <a:t>December, 2014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First load passes Haiti customs after a significant delay and Novogaz takes possession (91 day transit time)</a:t>
            </a:r>
          </a:p>
          <a:p>
            <a:pPr marL="0" indent="0">
              <a:buNone/>
            </a:pPr>
            <a:r>
              <a:rPr lang="en-US" sz="1600" b="1" cap="all" dirty="0">
                <a:solidFill>
                  <a:srgbClr val="446D87"/>
                </a:solidFill>
              </a:rPr>
              <a:t>January, 2015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Distribution of </a:t>
            </a:r>
            <a:r>
              <a:rPr lang="en-US" sz="1400" dirty="0" smtClean="0">
                <a:solidFill>
                  <a:schemeClr val="tx1"/>
                </a:solidFill>
              </a:rPr>
              <a:t>POET </a:t>
            </a:r>
            <a:r>
              <a:rPr lang="en-US" sz="1400" dirty="0">
                <a:solidFill>
                  <a:schemeClr val="tx1"/>
                </a:solidFill>
              </a:rPr>
              <a:t>imported ethanol begins in and around Port-au-Prince </a:t>
            </a:r>
          </a:p>
          <a:p>
            <a:pPr marL="0" indent="0">
              <a:buNone/>
            </a:pPr>
            <a:r>
              <a:rPr lang="en-US" sz="1600" b="1" cap="all" dirty="0">
                <a:solidFill>
                  <a:srgbClr val="446D87"/>
                </a:solidFill>
              </a:rPr>
              <a:t>February, 2015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POET </a:t>
            </a:r>
            <a:r>
              <a:rPr lang="en-US" sz="1400" dirty="0" smtClean="0">
                <a:solidFill>
                  <a:schemeClr val="tx1"/>
                </a:solidFill>
              </a:rPr>
              <a:t>ships </a:t>
            </a:r>
            <a:r>
              <a:rPr lang="en-US" sz="1400" dirty="0">
                <a:solidFill>
                  <a:schemeClr val="tx1"/>
                </a:solidFill>
              </a:rPr>
              <a:t>second load (approximately 6,500 gallons) from its production site in Jewell, IA to Port-au-Prince, Haiti</a:t>
            </a:r>
          </a:p>
          <a:p>
            <a:pPr marL="0" indent="0">
              <a:buNone/>
            </a:pPr>
            <a:r>
              <a:rPr lang="en-US" sz="1600" b="1" cap="all" dirty="0">
                <a:solidFill>
                  <a:srgbClr val="446D87"/>
                </a:solidFill>
              </a:rPr>
              <a:t>June, 2015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Second load delivered to Novogaz (arrived in Haiti March 31) after a significant delay (118 total transit time)</a:t>
            </a:r>
          </a:p>
          <a:p>
            <a:pPr marL="0" indent="0">
              <a:buNone/>
            </a:pPr>
            <a:r>
              <a:rPr lang="en-US" sz="1600" b="1" cap="all" dirty="0">
                <a:solidFill>
                  <a:srgbClr val="446D87"/>
                </a:solidFill>
              </a:rPr>
              <a:t>February, 2016 </a:t>
            </a:r>
          </a:p>
          <a:p>
            <a:pPr lvl="1"/>
            <a:r>
              <a:rPr lang="en-US" sz="1400" dirty="0" smtClean="0">
                <a:solidFill>
                  <a:schemeClr val="tx1"/>
                </a:solidFill>
              </a:rPr>
              <a:t>ASTM </a:t>
            </a:r>
            <a:r>
              <a:rPr lang="en-US" sz="1400" dirty="0">
                <a:solidFill>
                  <a:schemeClr val="tx1"/>
                </a:solidFill>
              </a:rPr>
              <a:t>E3050, Specification for Denatured Ethanol for Use as Cooking and Appliance Fuel is published 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Third </a:t>
            </a:r>
            <a:r>
              <a:rPr lang="en-US" sz="1400" dirty="0" err="1">
                <a:solidFill>
                  <a:schemeClr val="tx1"/>
                </a:solidFill>
              </a:rPr>
              <a:t>isotank</a:t>
            </a:r>
            <a:r>
              <a:rPr lang="en-US" sz="1400" dirty="0">
                <a:solidFill>
                  <a:schemeClr val="tx1"/>
                </a:solidFill>
              </a:rPr>
              <a:t> ships from POET’s Jewell plant, first </a:t>
            </a:r>
            <a:r>
              <a:rPr lang="en-US" sz="1400" dirty="0" err="1">
                <a:solidFill>
                  <a:schemeClr val="tx1"/>
                </a:solidFill>
              </a:rPr>
              <a:t>isotank</a:t>
            </a:r>
            <a:r>
              <a:rPr lang="en-US" sz="1400" dirty="0">
                <a:solidFill>
                  <a:schemeClr val="tx1"/>
                </a:solidFill>
              </a:rPr>
              <a:t> load of ethanol purchased by Novogaz 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1813099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24E28"/>
                </a:solidFill>
              </a:rPr>
              <a:t>REGULATORY CHALLENGES </a:t>
            </a:r>
            <a:endParaRPr lang="en-US" dirty="0">
              <a:solidFill>
                <a:srgbClr val="C24E28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standard for shipping ethanol as a cooking fuel</a:t>
            </a:r>
          </a:p>
          <a:p>
            <a:pPr marL="0" indent="0">
              <a:buNone/>
            </a:pPr>
            <a:endParaRPr lang="en-US" sz="1200" dirty="0" smtClean="0"/>
          </a:p>
          <a:p>
            <a:r>
              <a:rPr lang="en-US" dirty="0" smtClean="0"/>
              <a:t>Most ethanol shipped around the world is as a blending fuel for transportation (denatured with gasoline/hydrocarbon)</a:t>
            </a:r>
          </a:p>
          <a:p>
            <a:pPr marL="0" indent="0">
              <a:buNone/>
            </a:pPr>
            <a:endParaRPr lang="en-US" sz="1200" dirty="0" smtClean="0"/>
          </a:p>
          <a:p>
            <a:r>
              <a:rPr lang="en-US" dirty="0" smtClean="0"/>
              <a:t>POET ships almost 8 billion liters of ethanol every year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661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660" y="450085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C24E28"/>
                </a:solidFill>
              </a:rPr>
              <a:t>CUSTOMS PROCESS</a:t>
            </a:r>
            <a:endParaRPr lang="en-US" dirty="0">
              <a:solidFill>
                <a:srgbClr val="C24E28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377314124"/>
              </p:ext>
            </p:extLst>
          </p:nvPr>
        </p:nvGraphicFramePr>
        <p:xfrm>
          <a:off x="352540" y="286439"/>
          <a:ext cx="11534660" cy="5993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2111499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24E28"/>
                </a:solidFill>
              </a:rPr>
              <a:t>COST BREAKDOWN</a:t>
            </a:r>
            <a:endParaRPr lang="en-US" dirty="0">
              <a:solidFill>
                <a:srgbClr val="C24E28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048" y="2387485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All other fuels have tax regulations:</a:t>
            </a:r>
          </a:p>
          <a:p>
            <a:r>
              <a:rPr lang="en-US" dirty="0" smtClean="0"/>
              <a:t>LPG: not taxed</a:t>
            </a:r>
          </a:p>
          <a:p>
            <a:r>
              <a:rPr lang="en-US" dirty="0" smtClean="0"/>
              <a:t>Kerosene: not taxed</a:t>
            </a:r>
          </a:p>
          <a:p>
            <a:r>
              <a:rPr lang="en-US" dirty="0" smtClean="0"/>
              <a:t>Charcoal: not taxed but 50 – 80% of cost is transportation (fuel) and gasoline is not taxed and additionally </a:t>
            </a:r>
            <a:r>
              <a:rPr lang="en-US" dirty="0" err="1" smtClean="0"/>
              <a:t>subsidizied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35585" y="1690688"/>
            <a:ext cx="2434728" cy="830995"/>
          </a:xfrm>
          <a:prstGeom prst="rect">
            <a:avLst/>
          </a:prstGeom>
          <a:solidFill>
            <a:srgbClr val="446D87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hangingPunct="0"/>
            <a:r>
              <a:rPr lang="en-US" sz="2400" dirty="0">
                <a:latin typeface="Arial Bold" panose="020B0704020202020204" pitchFamily="34" charset="0"/>
                <a:cs typeface="Arial Bold" panose="020B0704020202020204" pitchFamily="34" charset="0"/>
              </a:rPr>
              <a:t>10% </a:t>
            </a:r>
            <a:endParaRPr lang="en-US" sz="2400" dirty="0" smtClean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algn="ctr" hangingPunct="0"/>
            <a:r>
              <a:rPr lang="en-US" sz="2400" dirty="0" smtClean="0">
                <a:latin typeface="Arial Bold" panose="020B0704020202020204" pitchFamily="34" charset="0"/>
                <a:cs typeface="Arial Bold" panose="020B0704020202020204" pitchFamily="34" charset="0"/>
              </a:rPr>
              <a:t>Sales </a:t>
            </a:r>
            <a:r>
              <a:rPr lang="en-US" sz="2400" dirty="0">
                <a:latin typeface="Arial Bold" panose="020B0704020202020204" pitchFamily="34" charset="0"/>
                <a:cs typeface="Arial Bold" panose="020B0704020202020204" pitchFamily="34" charset="0"/>
              </a:rPr>
              <a:t>T</a:t>
            </a:r>
            <a:r>
              <a:rPr lang="en-US" sz="2400" dirty="0" smtClean="0">
                <a:latin typeface="Arial Bold" panose="020B0704020202020204" pitchFamily="34" charset="0"/>
                <a:cs typeface="Arial Bold" panose="020B0704020202020204" pitchFamily="34" charset="0"/>
              </a:rPr>
              <a:t>ax </a:t>
            </a:r>
            <a:r>
              <a:rPr lang="en-US" sz="2400" dirty="0">
                <a:latin typeface="Arial Bold" panose="020B0704020202020204" pitchFamily="34" charset="0"/>
                <a:cs typeface="Arial Bold" panose="020B0704020202020204" pitchFamily="34" charset="0"/>
              </a:rPr>
              <a:t>(VAT)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Bold" panose="020B0704020202020204" pitchFamily="34" charset="0"/>
              <a:ea typeface="+mj-ea"/>
              <a:cs typeface="Arial Bold" panose="020B0704020202020204" pitchFamily="34" charset="0"/>
              <a:sym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05758" y="1690685"/>
            <a:ext cx="2432889" cy="830996"/>
          </a:xfrm>
          <a:prstGeom prst="rect">
            <a:avLst/>
          </a:prstGeom>
          <a:solidFill>
            <a:srgbClr val="446D87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hangingPunct="0"/>
            <a:r>
              <a:rPr lang="en-US" sz="2400" dirty="0" smtClean="0">
                <a:latin typeface="Arial Bold" panose="020B0704020202020204" pitchFamily="34" charset="0"/>
                <a:cs typeface="Arial Bold" panose="020B0704020202020204" pitchFamily="34" charset="0"/>
              </a:rPr>
              <a:t>20+% </a:t>
            </a:r>
          </a:p>
          <a:p>
            <a:pPr algn="ctr" hangingPunct="0"/>
            <a:r>
              <a:rPr lang="en-US" sz="2400" dirty="0" smtClean="0">
                <a:latin typeface="Arial Bold" panose="020B0704020202020204" pitchFamily="34" charset="0"/>
                <a:cs typeface="Arial Bold" panose="020B0704020202020204" pitchFamily="34" charset="0"/>
              </a:rPr>
              <a:t>Customs Duties 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Bold" panose="020B0704020202020204" pitchFamily="34" charset="0"/>
              <a:ea typeface="+mj-ea"/>
              <a:cs typeface="Arial Bold" panose="020B0704020202020204" pitchFamily="34" charset="0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94961" y="1690686"/>
            <a:ext cx="2311244" cy="830995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hangingPunct="0"/>
            <a:r>
              <a:rPr lang="en-US" sz="2400" dirty="0" smtClean="0">
                <a:latin typeface="Arial Bold" panose="020B0704020202020204" pitchFamily="34" charset="0"/>
                <a:cs typeface="Arial Bold" panose="020B0704020202020204" pitchFamily="34" charset="0"/>
              </a:rPr>
              <a:t>30+% Total Taxes + Duties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Bold" panose="020B0704020202020204" pitchFamily="34" charset="0"/>
              <a:ea typeface="+mj-ea"/>
              <a:cs typeface="Arial Bold" panose="020B0704020202020204" pitchFamily="34" charset="0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65861" y="1690686"/>
            <a:ext cx="572877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Bold" panose="020B0704020202020204" pitchFamily="34" charset="0"/>
                <a:ea typeface="+mj-ea"/>
                <a:cs typeface="Arial Bold" panose="020B0704020202020204" pitchFamily="34" charset="0"/>
                <a:sym typeface="Calibri"/>
              </a:rPr>
              <a:t>+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Bold" panose="020B0704020202020204" pitchFamily="34" charset="0"/>
              <a:ea typeface="+mj-ea"/>
              <a:cs typeface="Arial Bold" panose="020B0704020202020204" pitchFamily="34" charset="0"/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87056" y="1690685"/>
            <a:ext cx="572877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dirty="0">
                <a:solidFill>
                  <a:srgbClr val="000000"/>
                </a:solidFill>
                <a:latin typeface="Arial Bold" panose="020B0704020202020204" pitchFamily="34" charset="0"/>
                <a:ea typeface="+mj-ea"/>
                <a:cs typeface="Arial Bold" panose="020B0704020202020204" pitchFamily="34" charset="0"/>
                <a:sym typeface="Calibri"/>
              </a:rPr>
              <a:t>=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Bold" panose="020B0704020202020204" pitchFamily="34" charset="0"/>
              <a:ea typeface="+mj-ea"/>
              <a:cs typeface="Arial Bold" panose="020B07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389774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357" y="188855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C24E28"/>
                </a:solidFill>
              </a:rPr>
              <a:t>IMPACTS TO THE CONSUMER</a:t>
            </a:r>
            <a:endParaRPr lang="en-US" dirty="0">
              <a:solidFill>
                <a:srgbClr val="C24E28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73687" y="1272448"/>
            <a:ext cx="6518313" cy="4796719"/>
          </a:xfrm>
        </p:spPr>
        <p:txBody>
          <a:bodyPr>
            <a:normAutofit/>
          </a:bodyPr>
          <a:lstStyle/>
          <a:p>
            <a:r>
              <a:rPr lang="en-US" dirty="0" smtClean="0"/>
              <a:t>Avoids possible fuel interruption delays as customs process could impact the supply chain</a:t>
            </a:r>
          </a:p>
          <a:p>
            <a:r>
              <a:rPr lang="en-US" dirty="0" smtClean="0"/>
              <a:t>Potential cost savings </a:t>
            </a:r>
            <a:r>
              <a:rPr lang="en-US" dirty="0" smtClean="0"/>
              <a:t> </a:t>
            </a:r>
            <a:endParaRPr lang="en-US" dirty="0" smtClean="0"/>
          </a:p>
          <a:p>
            <a:pPr lvl="2"/>
            <a:r>
              <a:rPr lang="en-US" dirty="0" smtClean="0"/>
              <a:t>If duties reassessed, ethanol would be more affordable to lower-income consumers</a:t>
            </a:r>
          </a:p>
          <a:p>
            <a:r>
              <a:rPr lang="en-US" dirty="0" smtClean="0"/>
              <a:t>Quality of product is known</a:t>
            </a:r>
          </a:p>
          <a:p>
            <a:r>
              <a:rPr lang="en-US" dirty="0" smtClean="0"/>
              <a:t>Denaturant is known</a:t>
            </a:r>
          </a:p>
          <a:p>
            <a:pPr lvl="1"/>
            <a:r>
              <a:rPr lang="en-US" dirty="0" smtClean="0"/>
              <a:t>No fear of ingestion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72448"/>
            <a:ext cx="5585552" cy="558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81785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049" y="288007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C24E28"/>
                </a:solidFill>
              </a:rPr>
              <a:t>HOW E3050 BENEFITS HAITI</a:t>
            </a:r>
            <a:endParaRPr lang="en-US" dirty="0">
              <a:solidFill>
                <a:srgbClr val="C24E28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13570"/>
            <a:ext cx="9826128" cy="4563393"/>
          </a:xfrm>
        </p:spPr>
        <p:txBody>
          <a:bodyPr/>
          <a:lstStyle/>
          <a:p>
            <a:r>
              <a:rPr lang="en-US" dirty="0" smtClean="0"/>
              <a:t>Provides a classification for a new product</a:t>
            </a:r>
          </a:p>
          <a:p>
            <a:pPr lvl="1"/>
            <a:r>
              <a:rPr lang="en-US" dirty="0" smtClean="0"/>
              <a:t>Imports</a:t>
            </a:r>
          </a:p>
          <a:p>
            <a:pPr lvl="1"/>
            <a:r>
              <a:rPr lang="en-US" dirty="0" smtClean="0"/>
              <a:t>Local production</a:t>
            </a:r>
          </a:p>
          <a:p>
            <a:r>
              <a:rPr lang="en-US" dirty="0" smtClean="0"/>
              <a:t>Should facilitate the customs process</a:t>
            </a:r>
          </a:p>
          <a:p>
            <a:r>
              <a:rPr lang="en-US" dirty="0" smtClean="0"/>
              <a:t>Provides VAT revenue to Government</a:t>
            </a:r>
          </a:p>
          <a:p>
            <a:r>
              <a:rPr lang="en-US" dirty="0" smtClean="0"/>
              <a:t>Provides a basis for policymakers to access tax structure vis-a-vis other fuels</a:t>
            </a:r>
          </a:p>
          <a:p>
            <a:r>
              <a:rPr lang="en-US" dirty="0" smtClean="0"/>
              <a:t>Denaturant is known and ethanol as a cooking/appliance fuel cannot enter beverage market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93168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652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24E28"/>
                </a:solidFill>
              </a:rPr>
              <a:t>REPLICABILITY</a:t>
            </a:r>
            <a:endParaRPr lang="en-US" dirty="0">
              <a:solidFill>
                <a:srgbClr val="C24E28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770541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First  successful project shipping ethanol </a:t>
            </a:r>
            <a:r>
              <a:rPr lang="en-US" dirty="0" smtClean="0"/>
              <a:t>as </a:t>
            </a:r>
            <a:r>
              <a:rPr lang="en-US" dirty="0" smtClean="0"/>
              <a:t>cooking/appliance fuel from the USA</a:t>
            </a:r>
          </a:p>
          <a:p>
            <a:r>
              <a:rPr lang="en-US" dirty="0" smtClean="0"/>
              <a:t>Exemption from US trade authorities to ship as cooking fuel</a:t>
            </a:r>
          </a:p>
          <a:p>
            <a:r>
              <a:rPr lang="en-US" dirty="0" smtClean="0"/>
              <a:t>Lessons learned: classification, customs, etc.</a:t>
            </a:r>
          </a:p>
          <a:p>
            <a:r>
              <a:rPr lang="en-US" dirty="0" smtClean="0"/>
              <a:t>Existence of a standard helps Government Ministries in classification issues (testing samples)</a:t>
            </a:r>
          </a:p>
          <a:p>
            <a:r>
              <a:rPr lang="en-US" dirty="0" smtClean="0"/>
              <a:t>Identification of fuel is often first step to reassessing tax structure to level the playing field</a:t>
            </a:r>
          </a:p>
          <a:p>
            <a:r>
              <a:rPr lang="en-US" dirty="0" smtClean="0"/>
              <a:t>Removes fear of ingestion of ethanol as a beverage fuel</a:t>
            </a:r>
          </a:p>
          <a:p>
            <a:r>
              <a:rPr lang="en-US" dirty="0" smtClean="0"/>
              <a:t>Provides a basis for consumer interaction (CLASP)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529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9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66309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oet_113_960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0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7" name="image1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" y="0"/>
            <a:ext cx="1087244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28455294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9" name="image15.jpeg"/>
          <p:cNvPicPr>
            <a:picLocks noChangeAspect="1"/>
          </p:cNvPicPr>
          <p:nvPr/>
        </p:nvPicPr>
        <p:blipFill rotWithShape="1">
          <a:blip r:embed="rId3">
            <a:extLst/>
          </a:blip>
          <a:srcRect b="17109"/>
          <a:stretch/>
        </p:blipFill>
        <p:spPr>
          <a:xfrm>
            <a:off x="-3" y="-1"/>
            <a:ext cx="12220959" cy="638978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16868266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28459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92373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08898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1410724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EA0F26C7743146B81ADA30DB412C57" ma:contentTypeVersion="30" ma:contentTypeDescription="" ma:contentTypeScope="" ma:versionID="fcfdb159951a4bdfedff82a06587af1a">
  <xsd:schema xmlns:xsd="http://www.w3.org/2001/XMLSchema" xmlns:xs="http://www.w3.org/2001/XMLSchema" xmlns:p="http://schemas.microsoft.com/office/2006/metadata/properties" xmlns:ns1="http://schemas.microsoft.com/sharepoint/v3" xmlns:ns2="6dfc6e00-eaa7-471f-8691-9b952787d5c9" xmlns:ns3="cfe53b65-3c36-4587-b144-e9caa3012b85" targetNamespace="http://schemas.microsoft.com/office/2006/metadata/properties" ma:root="true" ma:fieldsID="152d8dc6be0517c768a6ab9550a55961" ns1:_="" ns2:_="" ns3:_="">
    <xsd:import namespace="http://schemas.microsoft.com/sharepoint/v3"/>
    <xsd:import namespace="6dfc6e00-eaa7-471f-8691-9b952787d5c9"/>
    <xsd:import namespace="cfe53b65-3c36-4587-b144-e9caa3012b85"/>
    <xsd:element name="properties">
      <xsd:complexType>
        <xsd:sequence>
          <xsd:element name="documentManagement">
            <xsd:complexType>
              <xsd:all>
                <xsd:element ref="ns2:Document_x0020_Date" minOccurs="0"/>
                <xsd:element ref="ns2:Document_x0020_Type" minOccurs="0"/>
                <xsd:element ref="ns2:Description0" minOccurs="0"/>
                <xsd:element ref="ns2:Keywords0" minOccurs="0"/>
                <xsd:element ref="ns2:Description_x0020_2" minOccurs="0"/>
                <xsd:element ref="ns2:Action" minOccurs="0"/>
                <xsd:element ref="ns1:PublishingStartDate" minOccurs="0"/>
                <xsd:element ref="ns1:PublishingExpirationDate" minOccurs="0"/>
                <xsd:element ref="ns3:TaxKeywordTaxHTField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0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11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fc6e00-eaa7-471f-8691-9b952787d5c9" elementFormDefault="qualified">
    <xsd:import namespace="http://schemas.microsoft.com/office/2006/documentManagement/types"/>
    <xsd:import namespace="http://schemas.microsoft.com/office/infopath/2007/PartnerControls"/>
    <xsd:element name="Document_x0020_Date" ma:index="2" nillable="true" ma:displayName="Document Date" ma:format="DateOnly" ma:internalName="Document_x0020_Date" ma:readOnly="false">
      <xsd:simpleType>
        <xsd:restriction base="dms:DateTime"/>
      </xsd:simpleType>
    </xsd:element>
    <xsd:element name="Document_x0020_Type" ma:index="3" nillable="true" ma:displayName="Document Type" ma:format="Dropdown" ma:internalName="Document_x0020_Type" ma:readOnly="false">
      <xsd:simpleType>
        <xsd:restriction base="dms:Choice">
          <xsd:enumeration value="Agenda"/>
          <xsd:enumeration value="Draft Agenda"/>
          <xsd:enumeration value="Minutes"/>
          <xsd:enumeration value="Information"/>
        </xsd:restriction>
      </xsd:simpleType>
    </xsd:element>
    <xsd:element name="Description0" ma:index="4" nillable="true" ma:displayName="Description" ma:internalName="Description0" ma:readOnly="false">
      <xsd:simpleType>
        <xsd:restriction base="dms:Note">
          <xsd:maxLength value="255"/>
        </xsd:restriction>
      </xsd:simpleType>
    </xsd:element>
    <xsd:element name="Keywords0" ma:index="5" nillable="true" ma:displayName="Keywords" ma:internalName="Keywords0" ma:readOnly="false">
      <xsd:simpleType>
        <xsd:restriction base="dms:Text">
          <xsd:maxLength value="255"/>
        </xsd:restriction>
      </xsd:simpleType>
    </xsd:element>
    <xsd:element name="Description_x0020_2" ma:index="6" nillable="true" ma:displayName="Description 2" ma:internalName="Description_x0020_2" ma:readOnly="false">
      <xsd:simpleType>
        <xsd:restriction base="dms:Note">
          <xsd:maxLength value="255"/>
        </xsd:restriction>
      </xsd:simpleType>
    </xsd:element>
    <xsd:element name="Action" ma:index="9" nillable="true" ma:displayName="Action" ma:default="Keep" ma:format="Dropdown" ma:internalName="Action" ma:readOnly="false">
      <xsd:simpleType>
        <xsd:restriction base="dms:Choice">
          <xsd:enumeration value="Archive"/>
          <xsd:enumeration value="Delete"/>
          <xsd:enumeration value="HTML"/>
          <xsd:enumeration value="Keep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e53b65-3c36-4587-b144-e9caa3012b85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7" nillable="true" ma:taxonomy="true" ma:internalName="TaxKeywordTaxHTField" ma:taxonomyFieldName="TaxKeyword" ma:displayName="Enterprise Keywords" ma:fieldId="{23f27201-bee3-471e-b2e7-b64fd8b7ca38}" ma:taxonomyMulti="true" ma:sspId="8d75cb8a-db72-4bd2-8553-c0aa1f2d3d3b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8" nillable="true" ma:displayName="Taxonomy Catch All Column" ma:hidden="true" ma:list="{6de13bb9-1a86-497f-b15a-03a43ff14f46}" ma:internalName="TaxCatchAll" ma:showField="CatchAllData" ma:web="cfe53b65-3c36-4587-b144-e9caa3012b8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3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Document_x0020_Date xmlns="6dfc6e00-eaa7-471f-8691-9b952787d5c9" xsi:nil="true"/>
    <Action xmlns="6dfc6e00-eaa7-471f-8691-9b952787d5c9">Keep</Action>
    <Keywords0 xmlns="6dfc6e00-eaa7-471f-8691-9b952787d5c9" xsi:nil="true"/>
    <Description_x0020_2 xmlns="6dfc6e00-eaa7-471f-8691-9b952787d5c9" xsi:nil="true"/>
    <Document_x0020_Type xmlns="6dfc6e00-eaa7-471f-8691-9b952787d5c9" xsi:nil="true"/>
    <Description0 xmlns="6dfc6e00-eaa7-471f-8691-9b952787d5c9" xsi:nil="true"/>
    <TaxCatchAll xmlns="cfe53b65-3c36-4587-b144-e9caa3012b85"/>
    <TaxKeywordTaxHTField xmlns="cfe53b65-3c36-4587-b144-e9caa3012b85">
      <Terms xmlns="http://schemas.microsoft.com/office/infopath/2007/PartnerControls"/>
    </TaxKeywordTaxHTField>
  </documentManagement>
</p:properties>
</file>

<file path=customXml/item3.xml><?xml version="1.0" encoding="utf-8"?>
<?mso-contentType ?>
<FormTemplates xmlns="http://schemas.microsoft.com/sharepoint/v3/contenttype/forms"/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9519CD02-85F2-4A21-B265-A7A0ED5EA68D}"/>
</file>

<file path=customXml/itemProps2.xml><?xml version="1.0" encoding="utf-8"?>
<ds:datastoreItem xmlns:ds="http://schemas.openxmlformats.org/officeDocument/2006/customXml" ds:itemID="{EC22A459-66B4-4536-9B88-9B41DACB249A}"/>
</file>

<file path=customXml/itemProps3.xml><?xml version="1.0" encoding="utf-8"?>
<ds:datastoreItem xmlns:ds="http://schemas.openxmlformats.org/officeDocument/2006/customXml" ds:itemID="{545250DD-AB00-4E7C-9F90-B2F4BDD62E4A}"/>
</file>

<file path=customXml/itemProps4.xml><?xml version="1.0" encoding="utf-8"?>
<ds:datastoreItem xmlns:ds="http://schemas.openxmlformats.org/officeDocument/2006/customXml" ds:itemID="{318131F8-4338-4D63-8710-80B2588C3322}"/>
</file>

<file path=docProps/app.xml><?xml version="1.0" encoding="utf-8"?>
<Properties xmlns="http://schemas.openxmlformats.org/officeDocument/2006/extended-properties" xmlns:vt="http://schemas.openxmlformats.org/officeDocument/2006/docPropsVTypes">
  <TotalTime>575</TotalTime>
  <Words>554</Words>
  <Application>Microsoft Office PowerPoint</Application>
  <PresentationFormat>Widescreen</PresentationFormat>
  <Paragraphs>82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Arial Black</vt:lpstr>
      <vt:lpstr>Arial Bold</vt:lpstr>
      <vt:lpstr>Calibri</vt:lpstr>
      <vt:lpstr>Calibri Light</vt:lpstr>
      <vt:lpstr>Geneva</vt:lpstr>
      <vt:lpstr>Helvetica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POET’S INVOLVEMENT IN HAITI</vt:lpstr>
      <vt:lpstr>TIMELINE</vt:lpstr>
      <vt:lpstr>REGULATORY CHALLENGES </vt:lpstr>
      <vt:lpstr>CUSTOMS PROCESS</vt:lpstr>
      <vt:lpstr>COST BREAKDOWN</vt:lpstr>
      <vt:lpstr>IMPACTS TO THE CONSUMER</vt:lpstr>
      <vt:lpstr>HOW E3050 BENEFITS HAITI</vt:lpstr>
      <vt:lpstr>PowerPoint Presentation</vt:lpstr>
      <vt:lpstr>REPLICABILITY</vt:lpstr>
      <vt:lpstr>PowerPoint Presentation</vt:lpstr>
    </vt:vector>
  </TitlesOfParts>
  <Company>POET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ASTM</dc:title>
  <dc:creator>Breukelman, Greg</dc:creator>
  <cp:lastModifiedBy>Seals, Dan</cp:lastModifiedBy>
  <cp:revision>51</cp:revision>
  <dcterms:created xsi:type="dcterms:W3CDTF">2015-08-04T21:03:03Z</dcterms:created>
  <dcterms:modified xsi:type="dcterms:W3CDTF">2016-11-15T03:24:22Z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0x0101008CEA0F26C7743146B81ADA30DB412C57</vt:lpwstr>
  </property>
  <property fmtid="{D5CDD505-2E9C-101B-9397-08002B2CF9AE}" pid="3" name="_dlc_DocIdItemGuid">
    <vt:lpwstr>51255b94-f754-431d-990f-4d141e512eae</vt:lpwstr>
  </property>
</Properties>
</file>