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slides/slide26.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tags/tag1.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0" r:id="rId4"/>
    <p:sldMasterId id="2147483806" r:id="rId5"/>
    <p:sldMasterId id="2147483828" r:id="rId6"/>
    <p:sldMasterId id="2147483839" r:id="rId7"/>
  </p:sldMasterIdLst>
  <p:notesMasterIdLst>
    <p:notesMasterId r:id="rId36"/>
  </p:notesMasterIdLst>
  <p:handoutMasterIdLst>
    <p:handoutMasterId r:id="rId37"/>
  </p:handoutMasterIdLst>
  <p:sldIdLst>
    <p:sldId id="256" r:id="rId8"/>
    <p:sldId id="422" r:id="rId9"/>
    <p:sldId id="423" r:id="rId10"/>
    <p:sldId id="375" r:id="rId11"/>
    <p:sldId id="361" r:id="rId12"/>
    <p:sldId id="414" r:id="rId13"/>
    <p:sldId id="350" r:id="rId14"/>
    <p:sldId id="415" r:id="rId15"/>
    <p:sldId id="417" r:id="rId16"/>
    <p:sldId id="421" r:id="rId17"/>
    <p:sldId id="342" r:id="rId18"/>
    <p:sldId id="366" r:id="rId19"/>
    <p:sldId id="418" r:id="rId20"/>
    <p:sldId id="371" r:id="rId21"/>
    <p:sldId id="424" r:id="rId22"/>
    <p:sldId id="264" r:id="rId23"/>
    <p:sldId id="420" r:id="rId24"/>
    <p:sldId id="381" r:id="rId25"/>
    <p:sldId id="348" r:id="rId26"/>
    <p:sldId id="419" r:id="rId27"/>
    <p:sldId id="400" r:id="rId28"/>
    <p:sldId id="403" r:id="rId29"/>
    <p:sldId id="404" r:id="rId30"/>
    <p:sldId id="275" r:id="rId31"/>
    <p:sldId id="426" r:id="rId32"/>
    <p:sldId id="427" r:id="rId33"/>
    <p:sldId id="425" r:id="rId34"/>
    <p:sldId id="295" r:id="rId35"/>
  </p:sldIdLst>
  <p:sldSz cx="9144000" cy="6858000" type="screen4x3"/>
  <p:notesSz cx="7010400" cy="9296400"/>
  <p:embeddedFontLst>
    <p:embeddedFont>
      <p:font typeface="MS PGothic" panose="020B0600070205080204" pitchFamily="34" charset="-128"/>
      <p:regular r:id="rId38"/>
    </p:embeddedFont>
    <p:embeddedFont>
      <p:font typeface="Calibri" panose="020F0502020204030204" pitchFamily="34" charset="0"/>
      <p:regular r:id="rId39"/>
      <p:bold r:id="rId40"/>
      <p:italic r:id="rId41"/>
      <p:boldItalic r:id="rId42"/>
    </p:embeddedFont>
    <p:embeddedFont>
      <p:font typeface="MS PGothic" panose="020B0600070205080204" pitchFamily="34" charset="-128"/>
      <p:regular r:id="rId38"/>
    </p:embeddedFont>
    <p:embeddedFont>
      <p:font typeface="Verdana" panose="020B0604030504040204" pitchFamily="34" charset="0"/>
      <p:regular r:id="rId43"/>
      <p:bold r:id="rId44"/>
      <p:italic r:id="rId45"/>
      <p:boldItalic r:id="rId46"/>
    </p:embeddedFont>
  </p:embeddedFontLst>
  <p:custDataLst>
    <p:tags r:id="rId4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i Slayden" initials="KS" lastIdx="14" clrIdx="0"/>
  <p:cmAuthor id="1" name="Ron Burg" initials="RG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66FF"/>
    <a:srgbClr val="007635"/>
    <a:srgbClr val="FFFFCC"/>
    <a:srgbClr val="FFFFFF"/>
    <a:srgbClr val="608248"/>
    <a:srgbClr val="3399FF"/>
    <a:srgbClr val="E4674B"/>
    <a:srgbClr val="DB725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83669" autoAdjust="0"/>
  </p:normalViewPr>
  <p:slideViewPr>
    <p:cSldViewPr>
      <p:cViewPr varScale="1">
        <p:scale>
          <a:sx n="96" d="100"/>
          <a:sy n="96" d="100"/>
        </p:scale>
        <p:origin x="21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2.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5.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font" Target="fonts/font4.fntdata"/><Relationship Id="rId54" Type="http://schemas.openxmlformats.org/officeDocument/2006/relationships/customXml" Target="../customXml/item4.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58F8D-BB13-40EC-8DDB-56DE496404B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5020D64A-316C-467C-8CC3-251D981D0047}">
      <dgm:prSet phldrT="[Text]" custT="1"/>
      <dgm:spPr/>
      <dgm:t>
        <a:bodyPr/>
        <a:lstStyle/>
        <a:p>
          <a:r>
            <a:rPr lang="en-US" sz="4000" baseline="0" dirty="0">
              <a:solidFill>
                <a:schemeClr val="tx2">
                  <a:lumMod val="50000"/>
                </a:schemeClr>
              </a:solidFill>
              <a:effectLst>
                <a:outerShdw blurRad="38100" dist="38100" dir="2700000" algn="tl">
                  <a:srgbClr val="000000">
                    <a:alpha val="43137"/>
                  </a:srgbClr>
                </a:outerShdw>
              </a:effectLst>
            </a:rPr>
            <a:t>Board</a:t>
          </a:r>
          <a:endParaRPr lang="en-US" sz="4400" baseline="0" dirty="0">
            <a:solidFill>
              <a:schemeClr val="tx2">
                <a:lumMod val="50000"/>
              </a:schemeClr>
            </a:solidFill>
            <a:effectLst>
              <a:outerShdw blurRad="38100" dist="38100" dir="2700000" algn="tl">
                <a:srgbClr val="000000">
                  <a:alpha val="43137"/>
                </a:srgbClr>
              </a:outerShdw>
            </a:effectLst>
          </a:endParaRPr>
        </a:p>
      </dgm:t>
    </dgm:pt>
    <dgm:pt modelId="{ABFF2B40-A0CA-4EDB-87DC-8AF9A8DD04F6}" type="parTrans" cxnId="{153917E9-548A-467E-BDF8-EAFFC8B70D3E}">
      <dgm:prSet/>
      <dgm:spPr/>
      <dgm:t>
        <a:bodyPr/>
        <a:lstStyle/>
        <a:p>
          <a:endParaRPr lang="en-US"/>
        </a:p>
      </dgm:t>
    </dgm:pt>
    <dgm:pt modelId="{BF7CF8A8-D872-40B2-87A0-C6BBC77F4782}" type="sibTrans" cxnId="{153917E9-548A-467E-BDF8-EAFFC8B70D3E}">
      <dgm:prSet/>
      <dgm:spPr/>
      <dgm:t>
        <a:bodyPr/>
        <a:lstStyle/>
        <a:p>
          <a:endParaRPr lang="en-US"/>
        </a:p>
      </dgm:t>
    </dgm:pt>
    <dgm:pt modelId="{8210E362-51BD-402E-9A87-52C536E41935}" type="asst">
      <dgm:prSet phldrT="[Text]"/>
      <dgm:spPr/>
      <dgm:t>
        <a:bodyPr/>
        <a:lstStyle/>
        <a:p>
          <a:r>
            <a:rPr lang="en-US" dirty="0">
              <a:solidFill>
                <a:schemeClr val="tx2">
                  <a:lumMod val="50000"/>
                </a:schemeClr>
              </a:solidFill>
              <a:effectLst>
                <a:outerShdw blurRad="38100" dist="38100" dir="2700000" algn="tl">
                  <a:srgbClr val="000000">
                    <a:alpha val="43137"/>
                  </a:srgbClr>
                </a:outerShdw>
              </a:effectLst>
            </a:rPr>
            <a:t>Executive Committee</a:t>
          </a:r>
        </a:p>
      </dgm:t>
    </dgm:pt>
    <dgm:pt modelId="{E685EC4C-9882-4158-BD0B-E0A7DA152037}" type="parTrans" cxnId="{B0B11096-AD1D-468B-A63A-4C4D1CA3AF1C}">
      <dgm:prSet/>
      <dgm:spPr/>
      <dgm:t>
        <a:bodyPr/>
        <a:lstStyle/>
        <a:p>
          <a:endParaRPr lang="en-US">
            <a:solidFill>
              <a:schemeClr val="tx2">
                <a:lumMod val="50000"/>
              </a:schemeClr>
            </a:solidFill>
          </a:endParaRPr>
        </a:p>
      </dgm:t>
    </dgm:pt>
    <dgm:pt modelId="{7BF9B00C-E111-4782-B660-D0AB77C6DD9A}" type="sibTrans" cxnId="{B0B11096-AD1D-468B-A63A-4C4D1CA3AF1C}">
      <dgm:prSet/>
      <dgm:spPr/>
      <dgm:t>
        <a:bodyPr/>
        <a:lstStyle/>
        <a:p>
          <a:endParaRPr lang="en-US"/>
        </a:p>
      </dgm:t>
    </dgm:pt>
    <dgm:pt modelId="{6121247A-36DE-4C02-87A2-D9BA05DBE7D5}">
      <dgm:prSet phldrT="[Text]"/>
      <dgm:spPr/>
      <dgm:t>
        <a:bodyPr/>
        <a:lstStyle/>
        <a:p>
          <a:r>
            <a:rPr lang="en-US" dirty="0">
              <a:solidFill>
                <a:schemeClr val="tx2">
                  <a:lumMod val="50000"/>
                </a:schemeClr>
              </a:solidFill>
              <a:effectLst>
                <a:outerShdw blurRad="38100" dist="38100" dir="2700000" algn="tl">
                  <a:srgbClr val="000000">
                    <a:alpha val="43137"/>
                  </a:srgbClr>
                </a:outerShdw>
              </a:effectLst>
            </a:rPr>
            <a:t>Operational Committees</a:t>
          </a:r>
        </a:p>
      </dgm:t>
    </dgm:pt>
    <dgm:pt modelId="{7436CE18-1F9C-4EFB-9612-6EB6D70AD46E}" type="parTrans" cxnId="{E31748BA-2EE0-44EB-9500-E7DAF51A3BC8}">
      <dgm:prSet/>
      <dgm:spPr/>
      <dgm:t>
        <a:bodyPr/>
        <a:lstStyle/>
        <a:p>
          <a:endParaRPr lang="en-US">
            <a:solidFill>
              <a:schemeClr val="tx2">
                <a:lumMod val="50000"/>
              </a:schemeClr>
            </a:solidFill>
          </a:endParaRPr>
        </a:p>
      </dgm:t>
    </dgm:pt>
    <dgm:pt modelId="{AA150AAB-7CA9-4767-9C61-E7765D413DC5}" type="sibTrans" cxnId="{E31748BA-2EE0-44EB-9500-E7DAF51A3BC8}">
      <dgm:prSet/>
      <dgm:spPr/>
      <dgm:t>
        <a:bodyPr/>
        <a:lstStyle/>
        <a:p>
          <a:endParaRPr lang="en-US"/>
        </a:p>
      </dgm:t>
    </dgm:pt>
    <dgm:pt modelId="{850E4C65-BDE5-43FC-982F-A580CA7BB963}">
      <dgm:prSet phldrT="[Text]"/>
      <dgm:spPr/>
      <dgm:t>
        <a:bodyPr/>
        <a:lstStyle/>
        <a:p>
          <a:r>
            <a:rPr lang="en-US" dirty="0">
              <a:solidFill>
                <a:schemeClr val="tx2">
                  <a:lumMod val="50000"/>
                </a:schemeClr>
              </a:solidFill>
              <a:effectLst>
                <a:outerShdw blurRad="38100" dist="38100" dir="2700000" algn="tl">
                  <a:srgbClr val="000000">
                    <a:alpha val="43137"/>
                  </a:srgbClr>
                </a:outerShdw>
              </a:effectLst>
            </a:rPr>
            <a:t>Advisory Committees</a:t>
          </a:r>
        </a:p>
      </dgm:t>
    </dgm:pt>
    <dgm:pt modelId="{AD85906F-2501-4118-BA21-15975F34B6F3}" type="parTrans" cxnId="{F9A73EF3-8848-445D-AF80-7B9B95A725B3}">
      <dgm:prSet/>
      <dgm:spPr/>
      <dgm:t>
        <a:bodyPr/>
        <a:lstStyle/>
        <a:p>
          <a:endParaRPr lang="en-US">
            <a:solidFill>
              <a:schemeClr val="tx2">
                <a:lumMod val="50000"/>
              </a:schemeClr>
            </a:solidFill>
          </a:endParaRPr>
        </a:p>
      </dgm:t>
    </dgm:pt>
    <dgm:pt modelId="{57580FDD-59F8-48E9-AD54-9AAA945EB7C8}" type="sibTrans" cxnId="{F9A73EF3-8848-445D-AF80-7B9B95A725B3}">
      <dgm:prSet/>
      <dgm:spPr/>
      <dgm:t>
        <a:bodyPr/>
        <a:lstStyle/>
        <a:p>
          <a:endParaRPr lang="en-US"/>
        </a:p>
      </dgm:t>
    </dgm:pt>
    <dgm:pt modelId="{38895C3B-EFF6-4C8F-AFA6-4508C05759A1}" type="pres">
      <dgm:prSet presAssocID="{4CE58F8D-BB13-40EC-8DDB-56DE496404BC}" presName="hierChild1" presStyleCnt="0">
        <dgm:presLayoutVars>
          <dgm:orgChart val="1"/>
          <dgm:chPref val="1"/>
          <dgm:dir/>
          <dgm:animOne val="branch"/>
          <dgm:animLvl val="lvl"/>
          <dgm:resizeHandles/>
        </dgm:presLayoutVars>
      </dgm:prSet>
      <dgm:spPr/>
    </dgm:pt>
    <dgm:pt modelId="{E8AE2AA6-4FCF-4847-952F-14B0BECF9B13}" type="pres">
      <dgm:prSet presAssocID="{5020D64A-316C-467C-8CC3-251D981D0047}" presName="hierRoot1" presStyleCnt="0">
        <dgm:presLayoutVars>
          <dgm:hierBranch val="init"/>
        </dgm:presLayoutVars>
      </dgm:prSet>
      <dgm:spPr/>
    </dgm:pt>
    <dgm:pt modelId="{5F48CF55-6048-4E67-9E38-CD91C34D5F6E}" type="pres">
      <dgm:prSet presAssocID="{5020D64A-316C-467C-8CC3-251D981D0047}" presName="rootComposite1" presStyleCnt="0"/>
      <dgm:spPr/>
    </dgm:pt>
    <dgm:pt modelId="{38E33AD7-79F9-4BA7-BAB2-E1636D61CFB1}" type="pres">
      <dgm:prSet presAssocID="{5020D64A-316C-467C-8CC3-251D981D0047}" presName="rootText1" presStyleLbl="node0" presStyleIdx="0" presStyleCnt="1" custLinFactNeighborX="11458" custLinFactNeighborY="2438">
        <dgm:presLayoutVars>
          <dgm:chPref val="3"/>
        </dgm:presLayoutVars>
      </dgm:prSet>
      <dgm:spPr/>
    </dgm:pt>
    <dgm:pt modelId="{FEA377BD-90C5-4E50-9640-EAD5D179A632}" type="pres">
      <dgm:prSet presAssocID="{5020D64A-316C-467C-8CC3-251D981D0047}" presName="rootConnector1" presStyleLbl="node1" presStyleIdx="0" presStyleCnt="0"/>
      <dgm:spPr/>
    </dgm:pt>
    <dgm:pt modelId="{C38E7AFF-1CFD-4DF6-865D-EB8199463DCA}" type="pres">
      <dgm:prSet presAssocID="{5020D64A-316C-467C-8CC3-251D981D0047}" presName="hierChild2" presStyleCnt="0"/>
      <dgm:spPr/>
    </dgm:pt>
    <dgm:pt modelId="{76F8E085-E544-4E7E-BECA-8C03EBC734D1}" type="pres">
      <dgm:prSet presAssocID="{7436CE18-1F9C-4EFB-9612-6EB6D70AD46E}" presName="Name37" presStyleLbl="parChTrans1D2" presStyleIdx="0" presStyleCnt="3"/>
      <dgm:spPr/>
    </dgm:pt>
    <dgm:pt modelId="{48FC17FD-145A-4199-A62B-12A9E44D86A6}" type="pres">
      <dgm:prSet presAssocID="{6121247A-36DE-4C02-87A2-D9BA05DBE7D5}" presName="hierRoot2" presStyleCnt="0">
        <dgm:presLayoutVars>
          <dgm:hierBranch val="init"/>
        </dgm:presLayoutVars>
      </dgm:prSet>
      <dgm:spPr/>
    </dgm:pt>
    <dgm:pt modelId="{4A3893B9-1A0B-4F16-8E30-A029D47555B0}" type="pres">
      <dgm:prSet presAssocID="{6121247A-36DE-4C02-87A2-D9BA05DBE7D5}" presName="rootComposite" presStyleCnt="0"/>
      <dgm:spPr/>
    </dgm:pt>
    <dgm:pt modelId="{E4E4D69B-BDF3-4463-B721-028159CB0AD3}" type="pres">
      <dgm:prSet presAssocID="{6121247A-36DE-4C02-87A2-D9BA05DBE7D5}" presName="rootText" presStyleLbl="node2" presStyleIdx="0" presStyleCnt="2" custLinFactNeighborX="-15650" custLinFactNeighborY="-48670">
        <dgm:presLayoutVars>
          <dgm:chPref val="3"/>
        </dgm:presLayoutVars>
      </dgm:prSet>
      <dgm:spPr/>
    </dgm:pt>
    <dgm:pt modelId="{0BFD3D35-C91F-4D3A-9D37-A007C61BDABF}" type="pres">
      <dgm:prSet presAssocID="{6121247A-36DE-4C02-87A2-D9BA05DBE7D5}" presName="rootConnector" presStyleLbl="node2" presStyleIdx="0" presStyleCnt="2"/>
      <dgm:spPr/>
    </dgm:pt>
    <dgm:pt modelId="{F249CBEA-B53D-4CEE-B43D-B92D1909965C}" type="pres">
      <dgm:prSet presAssocID="{6121247A-36DE-4C02-87A2-D9BA05DBE7D5}" presName="hierChild4" presStyleCnt="0"/>
      <dgm:spPr/>
    </dgm:pt>
    <dgm:pt modelId="{05D573D4-DEF7-47BA-9C68-669925B35FDF}" type="pres">
      <dgm:prSet presAssocID="{6121247A-36DE-4C02-87A2-D9BA05DBE7D5}" presName="hierChild5" presStyleCnt="0"/>
      <dgm:spPr/>
    </dgm:pt>
    <dgm:pt modelId="{5AD6DAD2-F2C4-4057-844B-0CFA5AD6CA40}" type="pres">
      <dgm:prSet presAssocID="{AD85906F-2501-4118-BA21-15975F34B6F3}" presName="Name37" presStyleLbl="parChTrans1D2" presStyleIdx="1" presStyleCnt="3"/>
      <dgm:spPr/>
    </dgm:pt>
    <dgm:pt modelId="{E7B2EC38-D48D-4CB2-8E78-D7F7719FBC5B}" type="pres">
      <dgm:prSet presAssocID="{850E4C65-BDE5-43FC-982F-A580CA7BB963}" presName="hierRoot2" presStyleCnt="0">
        <dgm:presLayoutVars>
          <dgm:hierBranch val="init"/>
        </dgm:presLayoutVars>
      </dgm:prSet>
      <dgm:spPr/>
    </dgm:pt>
    <dgm:pt modelId="{26C0B400-23A4-4A2E-BF09-EBC67A7E1B0B}" type="pres">
      <dgm:prSet presAssocID="{850E4C65-BDE5-43FC-982F-A580CA7BB963}" presName="rootComposite" presStyleCnt="0"/>
      <dgm:spPr/>
    </dgm:pt>
    <dgm:pt modelId="{38D312C7-E011-420B-93B6-1467C9D8BBB5}" type="pres">
      <dgm:prSet presAssocID="{850E4C65-BDE5-43FC-982F-A580CA7BB963}" presName="rootText" presStyleLbl="node2" presStyleIdx="1" presStyleCnt="2" custLinFactNeighborX="43160" custLinFactNeighborY="-48670">
        <dgm:presLayoutVars>
          <dgm:chPref val="3"/>
        </dgm:presLayoutVars>
      </dgm:prSet>
      <dgm:spPr/>
    </dgm:pt>
    <dgm:pt modelId="{A95DB494-CD7F-4153-9DA6-9F029220D13D}" type="pres">
      <dgm:prSet presAssocID="{850E4C65-BDE5-43FC-982F-A580CA7BB963}" presName="rootConnector" presStyleLbl="node2" presStyleIdx="1" presStyleCnt="2"/>
      <dgm:spPr/>
    </dgm:pt>
    <dgm:pt modelId="{340C3386-6071-46C2-A59C-55B8510E421F}" type="pres">
      <dgm:prSet presAssocID="{850E4C65-BDE5-43FC-982F-A580CA7BB963}" presName="hierChild4" presStyleCnt="0"/>
      <dgm:spPr/>
    </dgm:pt>
    <dgm:pt modelId="{620A5FC7-45AD-4972-90D9-E591149F339E}" type="pres">
      <dgm:prSet presAssocID="{850E4C65-BDE5-43FC-982F-A580CA7BB963}" presName="hierChild5" presStyleCnt="0"/>
      <dgm:spPr/>
    </dgm:pt>
    <dgm:pt modelId="{1D9223EA-27A1-4330-AAF1-EB6662CE4F51}" type="pres">
      <dgm:prSet presAssocID="{5020D64A-316C-467C-8CC3-251D981D0047}" presName="hierChild3" presStyleCnt="0"/>
      <dgm:spPr/>
    </dgm:pt>
    <dgm:pt modelId="{D49AFD28-63D4-4058-9111-7F8122DD44D2}" type="pres">
      <dgm:prSet presAssocID="{E685EC4C-9882-4158-BD0B-E0A7DA152037}" presName="Name111" presStyleLbl="parChTrans1D2" presStyleIdx="2" presStyleCnt="3"/>
      <dgm:spPr/>
    </dgm:pt>
    <dgm:pt modelId="{F61E19AA-342C-4FC5-9FDB-058C0561ABE5}" type="pres">
      <dgm:prSet presAssocID="{8210E362-51BD-402E-9A87-52C536E41935}" presName="hierRoot3" presStyleCnt="0">
        <dgm:presLayoutVars>
          <dgm:hierBranch val="init"/>
        </dgm:presLayoutVars>
      </dgm:prSet>
      <dgm:spPr/>
    </dgm:pt>
    <dgm:pt modelId="{4E985B33-8E49-4C17-9E03-834EF972A04D}" type="pres">
      <dgm:prSet presAssocID="{8210E362-51BD-402E-9A87-52C536E41935}" presName="rootComposite3" presStyleCnt="0"/>
      <dgm:spPr/>
    </dgm:pt>
    <dgm:pt modelId="{3A53608C-9103-4266-BCAE-970321857C1F}" type="pres">
      <dgm:prSet presAssocID="{8210E362-51BD-402E-9A87-52C536E41935}" presName="rootText3" presStyleLbl="asst1" presStyleIdx="0" presStyleCnt="1" custScaleX="97873" custScaleY="68201" custLinFactX="68723" custLinFactNeighborX="100000" custLinFactNeighborY="-42520">
        <dgm:presLayoutVars>
          <dgm:chPref val="3"/>
        </dgm:presLayoutVars>
      </dgm:prSet>
      <dgm:spPr/>
    </dgm:pt>
    <dgm:pt modelId="{4B47C879-4535-4D62-9A74-05E25F1411C6}" type="pres">
      <dgm:prSet presAssocID="{8210E362-51BD-402E-9A87-52C536E41935}" presName="rootConnector3" presStyleLbl="asst1" presStyleIdx="0" presStyleCnt="1"/>
      <dgm:spPr/>
    </dgm:pt>
    <dgm:pt modelId="{3CF1E4A3-7915-46FE-B5C8-86FD1FB4CAA5}" type="pres">
      <dgm:prSet presAssocID="{8210E362-51BD-402E-9A87-52C536E41935}" presName="hierChild6" presStyleCnt="0"/>
      <dgm:spPr/>
    </dgm:pt>
    <dgm:pt modelId="{2684CBA1-9176-409D-B5C3-1A510BCBE1A8}" type="pres">
      <dgm:prSet presAssocID="{8210E362-51BD-402E-9A87-52C536E41935}" presName="hierChild7" presStyleCnt="0"/>
      <dgm:spPr/>
    </dgm:pt>
  </dgm:ptLst>
  <dgm:cxnLst>
    <dgm:cxn modelId="{5CEDC969-6D97-40A3-8A24-2B0A25F1658B}" type="presOf" srcId="{E685EC4C-9882-4158-BD0B-E0A7DA152037}" destId="{D49AFD28-63D4-4058-9111-7F8122DD44D2}" srcOrd="0" destOrd="0" presId="urn:microsoft.com/office/officeart/2005/8/layout/orgChart1"/>
    <dgm:cxn modelId="{8B7B404E-D098-43DB-BD04-22E0AA8093FF}" type="presOf" srcId="{6121247A-36DE-4C02-87A2-D9BA05DBE7D5}" destId="{0BFD3D35-C91F-4D3A-9D37-A007C61BDABF}" srcOrd="1" destOrd="0" presId="urn:microsoft.com/office/officeart/2005/8/layout/orgChart1"/>
    <dgm:cxn modelId="{29E5596E-C936-426F-AD3B-3C6B8707AF02}" type="presOf" srcId="{850E4C65-BDE5-43FC-982F-A580CA7BB963}" destId="{A95DB494-CD7F-4153-9DA6-9F029220D13D}" srcOrd="1" destOrd="0" presId="urn:microsoft.com/office/officeart/2005/8/layout/orgChart1"/>
    <dgm:cxn modelId="{856B2E89-C722-472B-BC01-52F8DC338B3D}" type="presOf" srcId="{8210E362-51BD-402E-9A87-52C536E41935}" destId="{3A53608C-9103-4266-BCAE-970321857C1F}" srcOrd="0" destOrd="0" presId="urn:microsoft.com/office/officeart/2005/8/layout/orgChart1"/>
    <dgm:cxn modelId="{BF0EF791-8C3B-4FCA-88A5-2AE1B9E1DFB9}" type="presOf" srcId="{5020D64A-316C-467C-8CC3-251D981D0047}" destId="{38E33AD7-79F9-4BA7-BAB2-E1636D61CFB1}" srcOrd="0" destOrd="0" presId="urn:microsoft.com/office/officeart/2005/8/layout/orgChart1"/>
    <dgm:cxn modelId="{28B5E792-DEC3-4293-8FB6-9923DB08C60A}" type="presOf" srcId="{8210E362-51BD-402E-9A87-52C536E41935}" destId="{4B47C879-4535-4D62-9A74-05E25F1411C6}" srcOrd="1" destOrd="0" presId="urn:microsoft.com/office/officeart/2005/8/layout/orgChart1"/>
    <dgm:cxn modelId="{B0B11096-AD1D-468B-A63A-4C4D1CA3AF1C}" srcId="{5020D64A-316C-467C-8CC3-251D981D0047}" destId="{8210E362-51BD-402E-9A87-52C536E41935}" srcOrd="0" destOrd="0" parTransId="{E685EC4C-9882-4158-BD0B-E0A7DA152037}" sibTransId="{7BF9B00C-E111-4782-B660-D0AB77C6DD9A}"/>
    <dgm:cxn modelId="{F45C00A5-464D-44CE-B882-A1B8242E43CF}" type="presOf" srcId="{7436CE18-1F9C-4EFB-9612-6EB6D70AD46E}" destId="{76F8E085-E544-4E7E-BECA-8C03EBC734D1}" srcOrd="0" destOrd="0" presId="urn:microsoft.com/office/officeart/2005/8/layout/orgChart1"/>
    <dgm:cxn modelId="{A448CFAB-229B-43CD-934F-A7C511EB03D3}" type="presOf" srcId="{5020D64A-316C-467C-8CC3-251D981D0047}" destId="{FEA377BD-90C5-4E50-9640-EAD5D179A632}" srcOrd="1" destOrd="0" presId="urn:microsoft.com/office/officeart/2005/8/layout/orgChart1"/>
    <dgm:cxn modelId="{E31748BA-2EE0-44EB-9500-E7DAF51A3BC8}" srcId="{5020D64A-316C-467C-8CC3-251D981D0047}" destId="{6121247A-36DE-4C02-87A2-D9BA05DBE7D5}" srcOrd="1" destOrd="0" parTransId="{7436CE18-1F9C-4EFB-9612-6EB6D70AD46E}" sibTransId="{AA150AAB-7CA9-4767-9C61-E7765D413DC5}"/>
    <dgm:cxn modelId="{B9B1D9BD-47B9-4EDD-A370-816FE68F951B}" type="presOf" srcId="{6121247A-36DE-4C02-87A2-D9BA05DBE7D5}" destId="{E4E4D69B-BDF3-4463-B721-028159CB0AD3}" srcOrd="0" destOrd="0" presId="urn:microsoft.com/office/officeart/2005/8/layout/orgChart1"/>
    <dgm:cxn modelId="{707406E5-DA9C-42C5-A1C9-E14A6D9CB658}" type="presOf" srcId="{850E4C65-BDE5-43FC-982F-A580CA7BB963}" destId="{38D312C7-E011-420B-93B6-1467C9D8BBB5}" srcOrd="0" destOrd="0" presId="urn:microsoft.com/office/officeart/2005/8/layout/orgChart1"/>
    <dgm:cxn modelId="{153917E9-548A-467E-BDF8-EAFFC8B70D3E}" srcId="{4CE58F8D-BB13-40EC-8DDB-56DE496404BC}" destId="{5020D64A-316C-467C-8CC3-251D981D0047}" srcOrd="0" destOrd="0" parTransId="{ABFF2B40-A0CA-4EDB-87DC-8AF9A8DD04F6}" sibTransId="{BF7CF8A8-D872-40B2-87A0-C6BBC77F4782}"/>
    <dgm:cxn modelId="{8CF3F6E9-4440-4B8E-8D51-A1324769B671}" type="presOf" srcId="{AD85906F-2501-4118-BA21-15975F34B6F3}" destId="{5AD6DAD2-F2C4-4057-844B-0CFA5AD6CA40}" srcOrd="0" destOrd="0" presId="urn:microsoft.com/office/officeart/2005/8/layout/orgChart1"/>
    <dgm:cxn modelId="{F9A73EF3-8848-445D-AF80-7B9B95A725B3}" srcId="{5020D64A-316C-467C-8CC3-251D981D0047}" destId="{850E4C65-BDE5-43FC-982F-A580CA7BB963}" srcOrd="2" destOrd="0" parTransId="{AD85906F-2501-4118-BA21-15975F34B6F3}" sibTransId="{57580FDD-59F8-48E9-AD54-9AAA945EB7C8}"/>
    <dgm:cxn modelId="{69CA1BF5-B56B-454B-A250-FC44A14B050E}" type="presOf" srcId="{4CE58F8D-BB13-40EC-8DDB-56DE496404BC}" destId="{38895C3B-EFF6-4C8F-AFA6-4508C05759A1}" srcOrd="0" destOrd="0" presId="urn:microsoft.com/office/officeart/2005/8/layout/orgChart1"/>
    <dgm:cxn modelId="{1D16B5EB-4B45-40AC-94C8-8D273AB2427D}" type="presParOf" srcId="{38895C3B-EFF6-4C8F-AFA6-4508C05759A1}" destId="{E8AE2AA6-4FCF-4847-952F-14B0BECF9B13}" srcOrd="0" destOrd="0" presId="urn:microsoft.com/office/officeart/2005/8/layout/orgChart1"/>
    <dgm:cxn modelId="{1C47CF80-5604-4270-88B9-499E34262F79}" type="presParOf" srcId="{E8AE2AA6-4FCF-4847-952F-14B0BECF9B13}" destId="{5F48CF55-6048-4E67-9E38-CD91C34D5F6E}" srcOrd="0" destOrd="0" presId="urn:microsoft.com/office/officeart/2005/8/layout/orgChart1"/>
    <dgm:cxn modelId="{65C9DF6C-F65C-4F17-8DFD-FB59A19227D4}" type="presParOf" srcId="{5F48CF55-6048-4E67-9E38-CD91C34D5F6E}" destId="{38E33AD7-79F9-4BA7-BAB2-E1636D61CFB1}" srcOrd="0" destOrd="0" presId="urn:microsoft.com/office/officeart/2005/8/layout/orgChart1"/>
    <dgm:cxn modelId="{183E7718-2385-4786-BA45-801DB6DDD3E0}" type="presParOf" srcId="{5F48CF55-6048-4E67-9E38-CD91C34D5F6E}" destId="{FEA377BD-90C5-4E50-9640-EAD5D179A632}" srcOrd="1" destOrd="0" presId="urn:microsoft.com/office/officeart/2005/8/layout/orgChart1"/>
    <dgm:cxn modelId="{5E2AE53A-C02D-4B97-AB8B-563AF933D139}" type="presParOf" srcId="{E8AE2AA6-4FCF-4847-952F-14B0BECF9B13}" destId="{C38E7AFF-1CFD-4DF6-865D-EB8199463DCA}" srcOrd="1" destOrd="0" presId="urn:microsoft.com/office/officeart/2005/8/layout/orgChart1"/>
    <dgm:cxn modelId="{3ADB4C6D-834F-4334-B341-520D3194F0CE}" type="presParOf" srcId="{C38E7AFF-1CFD-4DF6-865D-EB8199463DCA}" destId="{76F8E085-E544-4E7E-BECA-8C03EBC734D1}" srcOrd="0" destOrd="0" presId="urn:microsoft.com/office/officeart/2005/8/layout/orgChart1"/>
    <dgm:cxn modelId="{14E6176E-A802-4638-8458-BA2ED4129098}" type="presParOf" srcId="{C38E7AFF-1CFD-4DF6-865D-EB8199463DCA}" destId="{48FC17FD-145A-4199-A62B-12A9E44D86A6}" srcOrd="1" destOrd="0" presId="urn:microsoft.com/office/officeart/2005/8/layout/orgChart1"/>
    <dgm:cxn modelId="{F00DB3F9-0F07-49B2-A935-BA5B1A0960CB}" type="presParOf" srcId="{48FC17FD-145A-4199-A62B-12A9E44D86A6}" destId="{4A3893B9-1A0B-4F16-8E30-A029D47555B0}" srcOrd="0" destOrd="0" presId="urn:microsoft.com/office/officeart/2005/8/layout/orgChart1"/>
    <dgm:cxn modelId="{69D06FF6-67D1-41C7-BD9A-AB2E9B9E75CC}" type="presParOf" srcId="{4A3893B9-1A0B-4F16-8E30-A029D47555B0}" destId="{E4E4D69B-BDF3-4463-B721-028159CB0AD3}" srcOrd="0" destOrd="0" presId="urn:microsoft.com/office/officeart/2005/8/layout/orgChart1"/>
    <dgm:cxn modelId="{FA593DAD-BF30-4E08-9DD1-5338D0CCE07A}" type="presParOf" srcId="{4A3893B9-1A0B-4F16-8E30-A029D47555B0}" destId="{0BFD3D35-C91F-4D3A-9D37-A007C61BDABF}" srcOrd="1" destOrd="0" presId="urn:microsoft.com/office/officeart/2005/8/layout/orgChart1"/>
    <dgm:cxn modelId="{BC26D805-EA7A-4FCB-9773-507A228394DF}" type="presParOf" srcId="{48FC17FD-145A-4199-A62B-12A9E44D86A6}" destId="{F249CBEA-B53D-4CEE-B43D-B92D1909965C}" srcOrd="1" destOrd="0" presId="urn:microsoft.com/office/officeart/2005/8/layout/orgChart1"/>
    <dgm:cxn modelId="{0498A3FA-69CD-4ADA-A02D-55187F6EE419}" type="presParOf" srcId="{48FC17FD-145A-4199-A62B-12A9E44D86A6}" destId="{05D573D4-DEF7-47BA-9C68-669925B35FDF}" srcOrd="2" destOrd="0" presId="urn:microsoft.com/office/officeart/2005/8/layout/orgChart1"/>
    <dgm:cxn modelId="{6FEC70F1-13FC-4F4C-8718-72DDF9147B82}" type="presParOf" srcId="{C38E7AFF-1CFD-4DF6-865D-EB8199463DCA}" destId="{5AD6DAD2-F2C4-4057-844B-0CFA5AD6CA40}" srcOrd="2" destOrd="0" presId="urn:microsoft.com/office/officeart/2005/8/layout/orgChart1"/>
    <dgm:cxn modelId="{EB21CA6A-E772-4D15-8DC0-9F34A27F81B5}" type="presParOf" srcId="{C38E7AFF-1CFD-4DF6-865D-EB8199463DCA}" destId="{E7B2EC38-D48D-4CB2-8E78-D7F7719FBC5B}" srcOrd="3" destOrd="0" presId="urn:microsoft.com/office/officeart/2005/8/layout/orgChart1"/>
    <dgm:cxn modelId="{1B15C104-9C8E-4A17-971D-05AACD4A656E}" type="presParOf" srcId="{E7B2EC38-D48D-4CB2-8E78-D7F7719FBC5B}" destId="{26C0B400-23A4-4A2E-BF09-EBC67A7E1B0B}" srcOrd="0" destOrd="0" presId="urn:microsoft.com/office/officeart/2005/8/layout/orgChart1"/>
    <dgm:cxn modelId="{60E74954-C1BB-4BDB-891A-F331FAC7C1B9}" type="presParOf" srcId="{26C0B400-23A4-4A2E-BF09-EBC67A7E1B0B}" destId="{38D312C7-E011-420B-93B6-1467C9D8BBB5}" srcOrd="0" destOrd="0" presId="urn:microsoft.com/office/officeart/2005/8/layout/orgChart1"/>
    <dgm:cxn modelId="{3F025911-397C-4960-BFC9-5DF5DC87238F}" type="presParOf" srcId="{26C0B400-23A4-4A2E-BF09-EBC67A7E1B0B}" destId="{A95DB494-CD7F-4153-9DA6-9F029220D13D}" srcOrd="1" destOrd="0" presId="urn:microsoft.com/office/officeart/2005/8/layout/orgChart1"/>
    <dgm:cxn modelId="{195364F1-F804-4DF2-B47E-3708977E2B46}" type="presParOf" srcId="{E7B2EC38-D48D-4CB2-8E78-D7F7719FBC5B}" destId="{340C3386-6071-46C2-A59C-55B8510E421F}" srcOrd="1" destOrd="0" presId="urn:microsoft.com/office/officeart/2005/8/layout/orgChart1"/>
    <dgm:cxn modelId="{8D73C8FD-2BD8-4461-9934-F201D0BE83A9}" type="presParOf" srcId="{E7B2EC38-D48D-4CB2-8E78-D7F7719FBC5B}" destId="{620A5FC7-45AD-4972-90D9-E591149F339E}" srcOrd="2" destOrd="0" presId="urn:microsoft.com/office/officeart/2005/8/layout/orgChart1"/>
    <dgm:cxn modelId="{180ADF1C-A145-40A2-BD52-D44D1EE70ACF}" type="presParOf" srcId="{E8AE2AA6-4FCF-4847-952F-14B0BECF9B13}" destId="{1D9223EA-27A1-4330-AAF1-EB6662CE4F51}" srcOrd="2" destOrd="0" presId="urn:microsoft.com/office/officeart/2005/8/layout/orgChart1"/>
    <dgm:cxn modelId="{F42094AA-B6F1-4A6A-8DE3-830A221C0312}" type="presParOf" srcId="{1D9223EA-27A1-4330-AAF1-EB6662CE4F51}" destId="{D49AFD28-63D4-4058-9111-7F8122DD44D2}" srcOrd="0" destOrd="0" presId="urn:microsoft.com/office/officeart/2005/8/layout/orgChart1"/>
    <dgm:cxn modelId="{39749C49-5BAA-4B64-86B6-CFDC5E018FF9}" type="presParOf" srcId="{1D9223EA-27A1-4330-AAF1-EB6662CE4F51}" destId="{F61E19AA-342C-4FC5-9FDB-058C0561ABE5}" srcOrd="1" destOrd="0" presId="urn:microsoft.com/office/officeart/2005/8/layout/orgChart1"/>
    <dgm:cxn modelId="{AD955D07-EC4F-4390-AEAD-5D07149D5DF2}" type="presParOf" srcId="{F61E19AA-342C-4FC5-9FDB-058C0561ABE5}" destId="{4E985B33-8E49-4C17-9E03-834EF972A04D}" srcOrd="0" destOrd="0" presId="urn:microsoft.com/office/officeart/2005/8/layout/orgChart1"/>
    <dgm:cxn modelId="{E55760B1-FC90-43C1-976E-C6E6AEE0CA16}" type="presParOf" srcId="{4E985B33-8E49-4C17-9E03-834EF972A04D}" destId="{3A53608C-9103-4266-BCAE-970321857C1F}" srcOrd="0" destOrd="0" presId="urn:microsoft.com/office/officeart/2005/8/layout/orgChart1"/>
    <dgm:cxn modelId="{5F5138E9-115A-45C1-882D-21D737967423}" type="presParOf" srcId="{4E985B33-8E49-4C17-9E03-834EF972A04D}" destId="{4B47C879-4535-4D62-9A74-05E25F1411C6}" srcOrd="1" destOrd="0" presId="urn:microsoft.com/office/officeart/2005/8/layout/orgChart1"/>
    <dgm:cxn modelId="{112779DF-D3A5-4833-A7F6-C194F04844BE}" type="presParOf" srcId="{F61E19AA-342C-4FC5-9FDB-058C0561ABE5}" destId="{3CF1E4A3-7915-46FE-B5C8-86FD1FB4CAA5}" srcOrd="1" destOrd="0" presId="urn:microsoft.com/office/officeart/2005/8/layout/orgChart1"/>
    <dgm:cxn modelId="{B8A44533-42DF-4293-A9D2-64A840A4D1C9}" type="presParOf" srcId="{F61E19AA-342C-4FC5-9FDB-058C0561ABE5}" destId="{2684CBA1-9176-409D-B5C3-1A510BCBE1A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AFD28-63D4-4058-9111-7F8122DD44D2}">
      <dsp:nvSpPr>
        <dsp:cNvPr id="0" name=""/>
        <dsp:cNvSpPr/>
      </dsp:nvSpPr>
      <dsp:spPr>
        <a:xfrm>
          <a:off x="4369184" y="1139397"/>
          <a:ext cx="1085472" cy="522199"/>
        </a:xfrm>
        <a:custGeom>
          <a:avLst/>
          <a:gdLst/>
          <a:ahLst/>
          <a:cxnLst/>
          <a:rect l="0" t="0" r="0" b="0"/>
          <a:pathLst>
            <a:path>
              <a:moveTo>
                <a:pt x="0" y="0"/>
              </a:moveTo>
              <a:lnTo>
                <a:pt x="0" y="522199"/>
              </a:lnTo>
              <a:lnTo>
                <a:pt x="1085472" y="52219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D6DAD2-F2C4-4057-844B-0CFA5AD6CA40}">
      <dsp:nvSpPr>
        <dsp:cNvPr id="0" name=""/>
        <dsp:cNvSpPr/>
      </dsp:nvSpPr>
      <dsp:spPr>
        <a:xfrm>
          <a:off x="4369184" y="1139397"/>
          <a:ext cx="2047016" cy="1475196"/>
        </a:xfrm>
        <a:custGeom>
          <a:avLst/>
          <a:gdLst/>
          <a:ahLst/>
          <a:cxnLst/>
          <a:rect l="0" t="0" r="0" b="0"/>
          <a:pathLst>
            <a:path>
              <a:moveTo>
                <a:pt x="0" y="0"/>
              </a:moveTo>
              <a:lnTo>
                <a:pt x="0" y="1242081"/>
              </a:lnTo>
              <a:lnTo>
                <a:pt x="2047016" y="1242081"/>
              </a:lnTo>
              <a:lnTo>
                <a:pt x="2047016" y="14751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F8E085-E544-4E7E-BECA-8C03EBC734D1}">
      <dsp:nvSpPr>
        <dsp:cNvPr id="0" name=""/>
        <dsp:cNvSpPr/>
      </dsp:nvSpPr>
      <dsp:spPr>
        <a:xfrm>
          <a:off x="2424160" y="1139397"/>
          <a:ext cx="1945023" cy="1475196"/>
        </a:xfrm>
        <a:custGeom>
          <a:avLst/>
          <a:gdLst/>
          <a:ahLst/>
          <a:cxnLst/>
          <a:rect l="0" t="0" r="0" b="0"/>
          <a:pathLst>
            <a:path>
              <a:moveTo>
                <a:pt x="1945023" y="0"/>
              </a:moveTo>
              <a:lnTo>
                <a:pt x="1945023" y="1242081"/>
              </a:lnTo>
              <a:lnTo>
                <a:pt x="0" y="1242081"/>
              </a:lnTo>
              <a:lnTo>
                <a:pt x="0" y="14751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E33AD7-79F9-4BA7-BAB2-E1636D61CFB1}">
      <dsp:nvSpPr>
        <dsp:cNvPr id="0" name=""/>
        <dsp:cNvSpPr/>
      </dsp:nvSpPr>
      <dsp:spPr>
        <a:xfrm>
          <a:off x="3259112" y="29325"/>
          <a:ext cx="2220143" cy="11100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baseline="0" dirty="0">
              <a:solidFill>
                <a:schemeClr val="tx2">
                  <a:lumMod val="50000"/>
                </a:schemeClr>
              </a:solidFill>
              <a:effectLst>
                <a:outerShdw blurRad="38100" dist="38100" dir="2700000" algn="tl">
                  <a:srgbClr val="000000">
                    <a:alpha val="43137"/>
                  </a:srgbClr>
                </a:outerShdw>
              </a:effectLst>
            </a:rPr>
            <a:t>Board</a:t>
          </a:r>
          <a:endParaRPr lang="en-US" sz="4400" kern="1200" baseline="0" dirty="0">
            <a:solidFill>
              <a:schemeClr val="tx2">
                <a:lumMod val="50000"/>
              </a:schemeClr>
            </a:solidFill>
            <a:effectLst>
              <a:outerShdw blurRad="38100" dist="38100" dir="2700000" algn="tl">
                <a:srgbClr val="000000">
                  <a:alpha val="43137"/>
                </a:srgbClr>
              </a:outerShdw>
            </a:effectLst>
          </a:endParaRPr>
        </a:p>
      </dsp:txBody>
      <dsp:txXfrm>
        <a:off x="3259112" y="29325"/>
        <a:ext cx="2220143" cy="1110071"/>
      </dsp:txXfrm>
    </dsp:sp>
    <dsp:sp modelId="{E4E4D69B-BDF3-4463-B721-028159CB0AD3}">
      <dsp:nvSpPr>
        <dsp:cNvPr id="0" name=""/>
        <dsp:cNvSpPr/>
      </dsp:nvSpPr>
      <dsp:spPr>
        <a:xfrm>
          <a:off x="1314088" y="2614594"/>
          <a:ext cx="2220143" cy="11100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2">
                  <a:lumMod val="50000"/>
                </a:schemeClr>
              </a:solidFill>
              <a:effectLst>
                <a:outerShdw blurRad="38100" dist="38100" dir="2700000" algn="tl">
                  <a:srgbClr val="000000">
                    <a:alpha val="43137"/>
                  </a:srgbClr>
                </a:outerShdw>
              </a:effectLst>
            </a:rPr>
            <a:t>Operational Committees</a:t>
          </a:r>
        </a:p>
      </dsp:txBody>
      <dsp:txXfrm>
        <a:off x="1314088" y="2614594"/>
        <a:ext cx="2220143" cy="1110071"/>
      </dsp:txXfrm>
    </dsp:sp>
    <dsp:sp modelId="{38D312C7-E011-420B-93B6-1467C9D8BBB5}">
      <dsp:nvSpPr>
        <dsp:cNvPr id="0" name=""/>
        <dsp:cNvSpPr/>
      </dsp:nvSpPr>
      <dsp:spPr>
        <a:xfrm>
          <a:off x="5306129" y="2614594"/>
          <a:ext cx="2220143" cy="11100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2">
                  <a:lumMod val="50000"/>
                </a:schemeClr>
              </a:solidFill>
              <a:effectLst>
                <a:outerShdw blurRad="38100" dist="38100" dir="2700000" algn="tl">
                  <a:srgbClr val="000000">
                    <a:alpha val="43137"/>
                  </a:srgbClr>
                </a:outerShdw>
              </a:effectLst>
            </a:rPr>
            <a:t>Advisory Committees</a:t>
          </a:r>
        </a:p>
      </dsp:txBody>
      <dsp:txXfrm>
        <a:off x="5306129" y="2614594"/>
        <a:ext cx="2220143" cy="1110071"/>
      </dsp:txXfrm>
    </dsp:sp>
    <dsp:sp modelId="{3A53608C-9103-4266-BCAE-970321857C1F}">
      <dsp:nvSpPr>
        <dsp:cNvPr id="0" name=""/>
        <dsp:cNvSpPr/>
      </dsp:nvSpPr>
      <dsp:spPr>
        <a:xfrm>
          <a:off x="5454656" y="1283057"/>
          <a:ext cx="2172921" cy="75708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2">
                  <a:lumMod val="50000"/>
                </a:schemeClr>
              </a:solidFill>
              <a:effectLst>
                <a:outerShdw blurRad="38100" dist="38100" dir="2700000" algn="tl">
                  <a:srgbClr val="000000">
                    <a:alpha val="43137"/>
                  </a:srgbClr>
                </a:outerShdw>
              </a:effectLst>
            </a:rPr>
            <a:t>Executive Committee</a:t>
          </a:r>
        </a:p>
      </dsp:txBody>
      <dsp:txXfrm>
        <a:off x="5454656" y="1283057"/>
        <a:ext cx="2172921" cy="7570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29312">
              <a:defRPr sz="1300">
                <a:cs typeface="+mn-cs"/>
              </a:defRPr>
            </a:lvl1pPr>
          </a:lstStyle>
          <a:p>
            <a:pPr>
              <a:defRPr/>
            </a:pPr>
            <a:endParaRPr lang="en-US" dirty="0"/>
          </a:p>
        </p:txBody>
      </p:sp>
      <p:sp>
        <p:nvSpPr>
          <p:cNvPr id="44035"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29312">
              <a:defRPr sz="1300">
                <a:cs typeface="+mn-cs"/>
              </a:defRPr>
            </a:lvl1pPr>
          </a:lstStyle>
          <a:p>
            <a:pPr>
              <a:defRPr/>
            </a:pPr>
            <a:endParaRPr lang="en-US" dirty="0"/>
          </a:p>
        </p:txBody>
      </p:sp>
      <p:sp>
        <p:nvSpPr>
          <p:cNvPr id="44036"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29312">
              <a:defRPr sz="1300">
                <a:cs typeface="+mn-cs"/>
              </a:defRPr>
            </a:lvl1pPr>
          </a:lstStyle>
          <a:p>
            <a:pPr>
              <a:defRPr/>
            </a:pPr>
            <a:endParaRPr lang="en-US" dirty="0"/>
          </a:p>
        </p:txBody>
      </p:sp>
      <p:sp>
        <p:nvSpPr>
          <p:cNvPr id="44037"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29312">
              <a:defRPr sz="1300">
                <a:cs typeface="+mn-cs"/>
              </a:defRPr>
            </a:lvl1pPr>
          </a:lstStyle>
          <a:p>
            <a:pPr>
              <a:defRPr/>
            </a:pPr>
            <a:fld id="{102571D3-324D-4FC5-806B-70FBD6ADF12C}" type="slidenum">
              <a:rPr lang="en-US"/>
              <a:pPr>
                <a:defRPr/>
              </a:pPr>
              <a:t>‹#›</a:t>
            </a:fld>
            <a:endParaRPr lang="en-US" dirty="0"/>
          </a:p>
        </p:txBody>
      </p:sp>
    </p:spTree>
    <p:extLst>
      <p:ext uri="{BB962C8B-B14F-4D97-AF65-F5344CB8AC3E}">
        <p14:creationId xmlns:p14="http://schemas.microsoft.com/office/powerpoint/2010/main" val="393680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CD5F06B9-1D07-4855-9CA3-A8B4A82FE58F}" type="datetimeFigureOut">
              <a:rPr lang="en-US" smtClean="0"/>
              <a:pPr/>
              <a:t>4/27/2018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93803B4F-99E3-4D69-B2E2-80E37FEBD453}" type="slidenum">
              <a:rPr lang="en-US" smtClean="0"/>
              <a:pPr/>
              <a:t>‹#›</a:t>
            </a:fld>
            <a:endParaRPr lang="en-US" dirty="0"/>
          </a:p>
        </p:txBody>
      </p:sp>
    </p:spTree>
    <p:extLst>
      <p:ext uri="{BB962C8B-B14F-4D97-AF65-F5344CB8AC3E}">
        <p14:creationId xmlns:p14="http://schemas.microsoft.com/office/powerpoint/2010/main" val="224406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0000"/>
                </a:solidFill>
              </a:rPr>
              <a:t>These </a:t>
            </a:r>
            <a:r>
              <a:rPr lang="en-US" baseline="0" dirty="0">
                <a:solidFill>
                  <a:srgbClr val="FF0000"/>
                </a:solidFill>
              </a:rPr>
              <a:t>slides present an overview of ACI and its operations. They touch on most facets of ACI, and as such, users will likely want to edit the slides to accommodate the needs of a specific audience and the speaker’s own style of presentation. For any given presentation, slides may need to be added or either hidden or deleted. It is anticipated that this “base” presentation will grow over time as users request slides on specific topic areas. Thus, this slide set is intended to be more like a library of slides that will serve as a resource document to future users. Please send comments, edits, or suggestions for additional slides to ron.burg@concrete.org. </a:t>
            </a:r>
          </a:p>
          <a:p>
            <a:endParaRPr lang="en-US" baseline="0" dirty="0">
              <a:solidFill>
                <a:srgbClr val="FF0000"/>
              </a:solidFill>
            </a:endParaRPr>
          </a:p>
          <a:p>
            <a:r>
              <a:rPr lang="en-US" baseline="0" dirty="0">
                <a:solidFill>
                  <a:srgbClr val="FF0000"/>
                </a:solidFill>
              </a:rPr>
              <a:t>Updated April 14, 2014</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3803B4F-99E3-4D69-B2E2-80E37FEBD45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a:t>
            </a:r>
            <a:r>
              <a:rPr lang="en-US" baseline="0" dirty="0"/>
              <a:t> are grouped by type as noted. Total technical committees – 120.</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14</a:t>
            </a:fld>
            <a:endParaRPr lang="en-US" dirty="0"/>
          </a:p>
        </p:txBody>
      </p:sp>
    </p:spTree>
    <p:extLst>
      <p:ext uri="{BB962C8B-B14F-4D97-AF65-F5344CB8AC3E}">
        <p14:creationId xmlns:p14="http://schemas.microsoft.com/office/powerpoint/2010/main" val="393860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documents are produced by technical</a:t>
            </a:r>
            <a:r>
              <a:rPr lang="en-US" baseline="0" dirty="0"/>
              <a:t> committees.</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b="1" u="sng" dirty="0"/>
              <a:t>All</a:t>
            </a:r>
            <a:r>
              <a:rPr lang="en-US" altLang="en-US" dirty="0"/>
              <a:t> pins represent countries in which ACI-Certified individuals reside</a:t>
            </a:r>
          </a:p>
          <a:p>
            <a:r>
              <a:rPr lang="en-US" altLang="en-US" b="1" dirty="0"/>
              <a:t>Purple</a:t>
            </a:r>
            <a:r>
              <a:rPr lang="en-US" altLang="en-US" dirty="0"/>
              <a:t> pins represent areas serviced by U.S.-based Sponsoring Groups</a:t>
            </a:r>
          </a:p>
          <a:p>
            <a:r>
              <a:rPr lang="en-US" altLang="en-US" b="1" dirty="0"/>
              <a:t>Red </a:t>
            </a:r>
            <a:r>
              <a:rPr lang="en-US" altLang="en-US" dirty="0"/>
              <a:t>pins represent countries that have ACI Sponsoring Group(s)</a:t>
            </a:r>
          </a:p>
          <a:p>
            <a:r>
              <a:rPr lang="en-US" altLang="en-US" b="1" dirty="0"/>
              <a:t>Pink</a:t>
            </a:r>
            <a:r>
              <a:rPr lang="en-US" altLang="en-US" dirty="0"/>
              <a:t> pins represent countries serviced by International Sponsoring Groups</a:t>
            </a:r>
          </a:p>
          <a:p>
            <a:endParaRPr lang="en-US" altLang="en-US" dirty="0"/>
          </a:p>
        </p:txBody>
      </p:sp>
      <p:sp>
        <p:nvSpPr>
          <p:cNvPr id="25604" name="Slide Number Placeholder 3"/>
          <p:cNvSpPr>
            <a:spLocks noGrp="1"/>
          </p:cNvSpPr>
          <p:nvPr>
            <p:ph type="sldNum" sz="quarter" idx="5"/>
          </p:nvPr>
        </p:nvSpPr>
        <p:spPr>
          <a:noFill/>
        </p:spPr>
        <p:txBody>
          <a:bodyPr/>
          <a:lstStyle>
            <a:lvl1pPr>
              <a:defRPr sz="2300">
                <a:solidFill>
                  <a:schemeClr val="tx1"/>
                </a:solidFill>
                <a:latin typeface="Times New Roman" panose="02020603050405020304" pitchFamily="18" charset="0"/>
              </a:defRPr>
            </a:lvl1pPr>
            <a:lvl2pPr marL="716130" indent="-275434">
              <a:defRPr sz="2300">
                <a:solidFill>
                  <a:schemeClr val="tx1"/>
                </a:solidFill>
                <a:latin typeface="Times New Roman" panose="02020603050405020304" pitchFamily="18" charset="0"/>
              </a:defRPr>
            </a:lvl2pPr>
            <a:lvl3pPr marL="1101738" indent="-220348">
              <a:defRPr sz="2300">
                <a:solidFill>
                  <a:schemeClr val="tx1"/>
                </a:solidFill>
                <a:latin typeface="Times New Roman" panose="02020603050405020304" pitchFamily="18" charset="0"/>
              </a:defRPr>
            </a:lvl3pPr>
            <a:lvl4pPr marL="1542433" indent="-220348">
              <a:defRPr sz="2300">
                <a:solidFill>
                  <a:schemeClr val="tx1"/>
                </a:solidFill>
                <a:latin typeface="Times New Roman" panose="02020603050405020304" pitchFamily="18" charset="0"/>
              </a:defRPr>
            </a:lvl4pPr>
            <a:lvl5pPr marL="1983128" indent="-220348">
              <a:defRPr sz="2300">
                <a:solidFill>
                  <a:schemeClr val="tx1"/>
                </a:solidFill>
                <a:latin typeface="Times New Roman" panose="02020603050405020304" pitchFamily="18" charset="0"/>
              </a:defRPr>
            </a:lvl5pPr>
            <a:lvl6pPr marL="2423823" indent="-220348" eaLnBrk="0" fontAlgn="base" hangingPunct="0">
              <a:spcBef>
                <a:spcPct val="0"/>
              </a:spcBef>
              <a:spcAft>
                <a:spcPct val="0"/>
              </a:spcAft>
              <a:defRPr sz="2300">
                <a:solidFill>
                  <a:schemeClr val="tx1"/>
                </a:solidFill>
                <a:latin typeface="Times New Roman" panose="02020603050405020304" pitchFamily="18" charset="0"/>
              </a:defRPr>
            </a:lvl6pPr>
            <a:lvl7pPr marL="2864518" indent="-220348" eaLnBrk="0" fontAlgn="base" hangingPunct="0">
              <a:spcBef>
                <a:spcPct val="0"/>
              </a:spcBef>
              <a:spcAft>
                <a:spcPct val="0"/>
              </a:spcAft>
              <a:defRPr sz="2300">
                <a:solidFill>
                  <a:schemeClr val="tx1"/>
                </a:solidFill>
                <a:latin typeface="Times New Roman" panose="02020603050405020304" pitchFamily="18" charset="0"/>
              </a:defRPr>
            </a:lvl7pPr>
            <a:lvl8pPr marL="3305213" indent="-220348" eaLnBrk="0" fontAlgn="base" hangingPunct="0">
              <a:spcBef>
                <a:spcPct val="0"/>
              </a:spcBef>
              <a:spcAft>
                <a:spcPct val="0"/>
              </a:spcAft>
              <a:defRPr sz="2300">
                <a:solidFill>
                  <a:schemeClr val="tx1"/>
                </a:solidFill>
                <a:latin typeface="Times New Roman" panose="02020603050405020304" pitchFamily="18" charset="0"/>
              </a:defRPr>
            </a:lvl8pPr>
            <a:lvl9pPr marL="3745908" indent="-220348"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881390" rtl="0" eaLnBrk="1" fontAlgn="base" latinLnBrk="0" hangingPunct="1">
              <a:lnSpc>
                <a:spcPct val="100000"/>
              </a:lnSpc>
              <a:spcBef>
                <a:spcPct val="0"/>
              </a:spcBef>
              <a:spcAft>
                <a:spcPct val="0"/>
              </a:spcAft>
              <a:buClrTx/>
              <a:buSzTx/>
              <a:buFontTx/>
              <a:buNone/>
              <a:tabLst/>
              <a:defRPr/>
            </a:pPr>
            <a:fld id="{D012730D-A6A3-4329-B7FC-00E75548466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charset="0"/>
              </a:rPr>
              <a:pPr marL="0" marR="0" lvl="0" indent="0" algn="r" defTabSz="88139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charset="0"/>
            </a:endParaRPr>
          </a:p>
        </p:txBody>
      </p:sp>
    </p:spTree>
    <p:extLst>
      <p:ext uri="{BB962C8B-B14F-4D97-AF65-F5344CB8AC3E}">
        <p14:creationId xmlns:p14="http://schemas.microsoft.com/office/powerpoint/2010/main" val="286960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just a few examples of technical committee reports that might be of interest to engineers and contractors involved with the design or construction of hydroelectric plants. </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18</a:t>
            </a:fld>
            <a:endParaRPr lang="en-US" dirty="0"/>
          </a:p>
        </p:txBody>
      </p:sp>
    </p:spTree>
    <p:extLst>
      <p:ext uri="{BB962C8B-B14F-4D97-AF65-F5344CB8AC3E}">
        <p14:creationId xmlns:p14="http://schemas.microsoft.com/office/powerpoint/2010/main" val="216287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0386CE-AAC7-479A-958F-4EF552D5173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1934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ACI Certificate Program, delivered through ACI University, encourages concrete professionals to gain in-depth knowledge about particular topics in concrete materials, design, or construction by following a defined online course of study. Once a certificate program has been completed, the participant will receive a certificate from ACI.</a:t>
            </a:r>
          </a:p>
          <a:p>
            <a:endParaRPr lang="en-US" dirty="0"/>
          </a:p>
          <a:p>
            <a:r>
              <a:rPr lang="en-US" dirty="0"/>
              <a:t>NEW! Complete a Certificate Program and earn a digital badge that you can share on social networks, job search sites, portfolio pages, email signature lines, and more.</a:t>
            </a:r>
          </a:p>
          <a:p>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21</a:t>
            </a:fld>
            <a:endParaRPr lang="en-US" dirty="0"/>
          </a:p>
        </p:txBody>
      </p:sp>
    </p:spTree>
    <p:extLst>
      <p:ext uri="{BB962C8B-B14F-4D97-AF65-F5344CB8AC3E}">
        <p14:creationId xmlns:p14="http://schemas.microsoft.com/office/powerpoint/2010/main" val="109974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22</a:t>
            </a:fld>
            <a:endParaRPr lang="en-US" dirty="0"/>
          </a:p>
        </p:txBody>
      </p:sp>
    </p:spTree>
    <p:extLst>
      <p:ext uri="{BB962C8B-B14F-4D97-AF65-F5344CB8AC3E}">
        <p14:creationId xmlns:p14="http://schemas.microsoft.com/office/powerpoint/2010/main" val="2040680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Numbers in parenthes</a:t>
            </a:r>
            <a:r>
              <a:rPr lang="en-US" baseline="0" dirty="0"/>
              <a:t>es indicate the number of programs in that category. </a:t>
            </a:r>
            <a:r>
              <a:rPr lang="en-US" dirty="0"/>
              <a:t>Programs</a:t>
            </a:r>
            <a:r>
              <a:rPr lang="en-US" baseline="0" dirty="0"/>
              <a:t> currently under development include Decorative Concrete Finisher, Non-Destructive Testing Technician, Concrete Construction Sustainability and Resilience Assessor, Self Consolidating Concrete Technician, Shotcrete Inspector, New programs are the responsibility of ACI Committee C601.</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23</a:t>
            </a:fld>
            <a:endParaRPr lang="en-US" dirty="0"/>
          </a:p>
        </p:txBody>
      </p:sp>
    </p:spTree>
    <p:extLst>
      <p:ext uri="{BB962C8B-B14F-4D97-AF65-F5344CB8AC3E}">
        <p14:creationId xmlns:p14="http://schemas.microsoft.com/office/powerpoint/2010/main" val="253211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Fall 2014 - October 26-30, Hilton Washington, Washington, DC</a:t>
            </a:r>
          </a:p>
          <a:p>
            <a:pPr defTabSz="881390">
              <a:defRPr/>
            </a:pPr>
            <a:r>
              <a:rPr lang="en-US" baseline="0" dirty="0"/>
              <a:t>Spring 2015 - April 12-15, Marriott &amp; Kansas City Convention Center, Kansas City, MO		      Fall 2015 - November 8-12, Sheraton, Denver, CO</a:t>
            </a:r>
          </a:p>
          <a:p>
            <a:r>
              <a:rPr lang="en-US" baseline="0" dirty="0"/>
              <a:t>Spring 2016 - April 17-21, Hyatt &amp; Frontier Airlines Center, Milwaukee, WI			Fall 2016 - October 23-27, Marriott Philadelphia, Philadelphia, PA</a:t>
            </a:r>
          </a:p>
          <a:p>
            <a:r>
              <a:rPr lang="en-US" baseline="0" dirty="0"/>
              <a:t>Spring 2017 - March 26-30, Marriott Detroit at the Renaissance Center, Detroit, MI		Fall 2017 – October 15-19, Anaheim, California (Disneyland) </a:t>
            </a:r>
          </a:p>
          <a:p>
            <a:r>
              <a:rPr lang="en-US" baseline="0" dirty="0"/>
              <a:t>Spring 2018 - March 25-29, Salt Lake City, Utah				Fall 2018 – October 14-18, Rio All-Suites Hotel &amp; Casino, Las Vegas, NV</a:t>
            </a:r>
          </a:p>
          <a:p>
            <a:r>
              <a:rPr lang="en-US" baseline="0" dirty="0"/>
              <a:t>Spring 2019 – March 24-28, Quebec City, Canada				Fall 2019 – October 20-24, Cincinnati, OH</a:t>
            </a:r>
          </a:p>
          <a:p>
            <a:r>
              <a:rPr lang="en-US" baseline="0" dirty="0"/>
              <a:t>Spring 2020 – March 29-April 2, Rosemont, IL				Fall 2020 – October 25-29, Raleigh, NC</a:t>
            </a:r>
          </a:p>
        </p:txBody>
      </p:sp>
      <p:sp>
        <p:nvSpPr>
          <p:cNvPr id="4" name="Slide Number Placeholder 3"/>
          <p:cNvSpPr>
            <a:spLocks noGrp="1"/>
          </p:cNvSpPr>
          <p:nvPr>
            <p:ph type="sldNum" sz="quarter" idx="10"/>
          </p:nvPr>
        </p:nvSpPr>
        <p:spPr/>
        <p:txBody>
          <a:bodyPr/>
          <a:lstStyle/>
          <a:p>
            <a:fld id="{93803B4F-99E3-4D69-B2E2-80E37FEBD453}"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revised</a:t>
            </a:r>
            <a:r>
              <a:rPr lang="en-US" baseline="0" dirty="0"/>
              <a:t> Strategic Plan March 2012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803B4F-99E3-4D69-B2E2-80E37FEBD4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27323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Prof. </a:t>
            </a:r>
            <a:r>
              <a:rPr lang="en-US" sz="1200" b="1" i="0" kern="1200" cap="all" dirty="0">
                <a:solidFill>
                  <a:schemeClr val="tx1"/>
                </a:solidFill>
                <a:effectLst/>
                <a:latin typeface="+mn-lt"/>
                <a:ea typeface="+mn-ea"/>
                <a:cs typeface="+mn-cs"/>
              </a:rPr>
              <a:t>THERESA “Tess” AHLBORN</a:t>
            </a:r>
          </a:p>
          <a:p>
            <a:pPr fontAlgn="base"/>
            <a:r>
              <a:rPr lang="en-US" sz="1200" b="0" i="0" kern="1200" dirty="0">
                <a:solidFill>
                  <a:schemeClr val="tx1"/>
                </a:solidFill>
                <a:effectLst/>
                <a:latin typeface="+mn-lt"/>
                <a:ea typeface="+mn-ea"/>
                <a:cs typeface="+mn-cs"/>
              </a:rPr>
              <a:t>Associate Professor</a:t>
            </a:r>
          </a:p>
          <a:p>
            <a:pPr fontAlgn="base"/>
            <a:r>
              <a:rPr lang="en-US" sz="1200" b="0" i="0" kern="1200" dirty="0">
                <a:solidFill>
                  <a:schemeClr val="tx1"/>
                </a:solidFill>
                <a:effectLst/>
                <a:latin typeface="+mn-lt"/>
                <a:ea typeface="+mn-ea"/>
                <a:cs typeface="+mn-cs"/>
              </a:rPr>
              <a:t>Michigan Technological University</a:t>
            </a:r>
          </a:p>
          <a:p>
            <a:r>
              <a:rPr lang="en-US" dirty="0"/>
              <a:t>Houghton, MI</a:t>
            </a:r>
          </a:p>
          <a:p>
            <a:r>
              <a:rPr lang="en-US" dirty="0"/>
              <a:t>2015 Ambassador Speaker in Kolkata, India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0386CE-AAC7-479A-958F-4EF552D5173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6329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0386CE-AAC7-479A-958F-4EF552D5173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5170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Directly</a:t>
            </a:r>
            <a:r>
              <a:rPr lang="en-US" baseline="0" dirty="0"/>
              <a:t> from the Strategic Plan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803B4F-99E3-4D69-B2E2-80E37FEBD4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3601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1956 Convention</a:t>
            </a:r>
            <a:r>
              <a:rPr lang="en-US" baseline="0" dirty="0"/>
              <a:t> was in Montreal, QC, Canada. </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4</a:t>
            </a:fld>
            <a:endParaRPr lang="en-US" dirty="0"/>
          </a:p>
        </p:txBody>
      </p:sp>
    </p:spTree>
    <p:extLst>
      <p:ext uri="{BB962C8B-B14F-4D97-AF65-F5344CB8AC3E}">
        <p14:creationId xmlns:p14="http://schemas.microsoft.com/office/powerpoint/2010/main" val="7797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a:t>
            </a:r>
            <a:r>
              <a:rPr lang="en-US" baseline="0" dirty="0"/>
              <a:t> is located in Farmington Hills, Michigan, a suburb of Detroit, Michigan</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5</a:t>
            </a:fld>
            <a:endParaRPr lang="en-US" dirty="0"/>
          </a:p>
        </p:txBody>
      </p:sp>
    </p:spTree>
    <p:extLst>
      <p:ext uri="{BB962C8B-B14F-4D97-AF65-F5344CB8AC3E}">
        <p14:creationId xmlns:p14="http://schemas.microsoft.com/office/powerpoint/2010/main" val="176446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0386CE-AAC7-479A-958F-4EF552D5173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9897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b="0" u="none" dirty="0"/>
              <a:t>Blue = Partners</a:t>
            </a:r>
          </a:p>
          <a:p>
            <a:r>
              <a:rPr lang="en-US" altLang="en-US" b="0" u="none" dirty="0"/>
              <a:t>Yellow = chapters</a:t>
            </a:r>
          </a:p>
          <a:p>
            <a:r>
              <a:rPr lang="en-US" altLang="en-US" b="0" u="none" dirty="0"/>
              <a:t>Green = Both</a:t>
            </a:r>
          </a:p>
          <a:p>
            <a:endParaRPr lang="en-US" altLang="en-US" dirty="0"/>
          </a:p>
        </p:txBody>
      </p:sp>
      <p:sp>
        <p:nvSpPr>
          <p:cNvPr id="25604" name="Slide Number Placeholder 3"/>
          <p:cNvSpPr>
            <a:spLocks noGrp="1"/>
          </p:cNvSpPr>
          <p:nvPr>
            <p:ph type="sldNum" sz="quarter" idx="5"/>
          </p:nvPr>
        </p:nvSpPr>
        <p:spPr>
          <a:noFill/>
        </p:spPr>
        <p:txBody>
          <a:bodyPr/>
          <a:lstStyle>
            <a:lvl1pPr>
              <a:defRPr sz="2300">
                <a:solidFill>
                  <a:schemeClr val="tx1"/>
                </a:solidFill>
                <a:latin typeface="Times New Roman" panose="02020603050405020304" pitchFamily="18" charset="0"/>
              </a:defRPr>
            </a:lvl1pPr>
            <a:lvl2pPr marL="716130" indent="-275434">
              <a:defRPr sz="2300">
                <a:solidFill>
                  <a:schemeClr val="tx1"/>
                </a:solidFill>
                <a:latin typeface="Times New Roman" panose="02020603050405020304" pitchFamily="18" charset="0"/>
              </a:defRPr>
            </a:lvl2pPr>
            <a:lvl3pPr marL="1101738" indent="-220348">
              <a:defRPr sz="2300">
                <a:solidFill>
                  <a:schemeClr val="tx1"/>
                </a:solidFill>
                <a:latin typeface="Times New Roman" panose="02020603050405020304" pitchFamily="18" charset="0"/>
              </a:defRPr>
            </a:lvl3pPr>
            <a:lvl4pPr marL="1542433" indent="-220348">
              <a:defRPr sz="2300">
                <a:solidFill>
                  <a:schemeClr val="tx1"/>
                </a:solidFill>
                <a:latin typeface="Times New Roman" panose="02020603050405020304" pitchFamily="18" charset="0"/>
              </a:defRPr>
            </a:lvl4pPr>
            <a:lvl5pPr marL="1983128" indent="-220348">
              <a:defRPr sz="2300">
                <a:solidFill>
                  <a:schemeClr val="tx1"/>
                </a:solidFill>
                <a:latin typeface="Times New Roman" panose="02020603050405020304" pitchFamily="18" charset="0"/>
              </a:defRPr>
            </a:lvl5pPr>
            <a:lvl6pPr marL="2423823" indent="-220348" eaLnBrk="0" fontAlgn="base" hangingPunct="0">
              <a:spcBef>
                <a:spcPct val="0"/>
              </a:spcBef>
              <a:spcAft>
                <a:spcPct val="0"/>
              </a:spcAft>
              <a:defRPr sz="2300">
                <a:solidFill>
                  <a:schemeClr val="tx1"/>
                </a:solidFill>
                <a:latin typeface="Times New Roman" panose="02020603050405020304" pitchFamily="18" charset="0"/>
              </a:defRPr>
            </a:lvl6pPr>
            <a:lvl7pPr marL="2864518" indent="-220348" eaLnBrk="0" fontAlgn="base" hangingPunct="0">
              <a:spcBef>
                <a:spcPct val="0"/>
              </a:spcBef>
              <a:spcAft>
                <a:spcPct val="0"/>
              </a:spcAft>
              <a:defRPr sz="2300">
                <a:solidFill>
                  <a:schemeClr val="tx1"/>
                </a:solidFill>
                <a:latin typeface="Times New Roman" panose="02020603050405020304" pitchFamily="18" charset="0"/>
              </a:defRPr>
            </a:lvl7pPr>
            <a:lvl8pPr marL="3305213" indent="-220348" eaLnBrk="0" fontAlgn="base" hangingPunct="0">
              <a:spcBef>
                <a:spcPct val="0"/>
              </a:spcBef>
              <a:spcAft>
                <a:spcPct val="0"/>
              </a:spcAft>
              <a:defRPr sz="2300">
                <a:solidFill>
                  <a:schemeClr val="tx1"/>
                </a:solidFill>
                <a:latin typeface="Times New Roman" panose="02020603050405020304" pitchFamily="18" charset="0"/>
              </a:defRPr>
            </a:lvl8pPr>
            <a:lvl9pPr marL="3745908" indent="-220348"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881390" rtl="0" eaLnBrk="1" fontAlgn="base" latinLnBrk="0" hangingPunct="1">
              <a:lnSpc>
                <a:spcPct val="100000"/>
              </a:lnSpc>
              <a:spcBef>
                <a:spcPct val="0"/>
              </a:spcBef>
              <a:spcAft>
                <a:spcPct val="0"/>
              </a:spcAft>
              <a:buClrTx/>
              <a:buSzTx/>
              <a:buFontTx/>
              <a:buNone/>
              <a:tabLst/>
              <a:defRPr/>
            </a:pPr>
            <a:fld id="{D012730D-A6A3-4329-B7FC-00E75548466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charset="0"/>
              </a:rPr>
              <a:pPr marL="0" marR="0" lvl="0" indent="0" algn="r" defTabSz="88139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charset="0"/>
            </a:endParaRPr>
          </a:p>
        </p:txBody>
      </p:sp>
    </p:spTree>
    <p:extLst>
      <p:ext uri="{BB962C8B-B14F-4D97-AF65-F5344CB8AC3E}">
        <p14:creationId xmlns:p14="http://schemas.microsoft.com/office/powerpoint/2010/main" val="393894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 total of about 18,500 chapter members, </a:t>
            </a:r>
            <a:r>
              <a:rPr lang="en-US" baseline="0" dirty="0"/>
              <a:t>4000 of which are ACI members. </a:t>
            </a:r>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03B4F-99E3-4D69-B2E2-80E37FEBD453}"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cxnSp>
        <p:nvCxnSpPr>
          <p:cNvPr id="6" name="Straight Connector 5"/>
          <p:cNvCxnSpPr>
            <a:cxnSpLocks noChangeShapeType="1"/>
          </p:cNvCxnSpPr>
          <p:nvPr/>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425878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sp>
        <p:nvSpPr>
          <p:cNvPr id="3" name="TextBox 2"/>
          <p:cNvSpPr txBox="1"/>
          <p:nvPr/>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r>
              <a:rPr lang="en-US" altLang="en-US" sz="3600" i="1" dirty="0">
                <a:solidFill>
                  <a:srgbClr val="71BDFF"/>
                </a:solidFill>
                <a:effectLst>
                  <a:outerShdw blurRad="38100" dist="38100" dir="2700000" algn="tl">
                    <a:srgbClr val="C0C0C0"/>
                  </a:outerShdw>
                </a:effectLst>
              </a:rPr>
              <a:t>Thank you</a:t>
            </a:r>
          </a:p>
          <a:p>
            <a:pPr algn="ctr">
              <a:defRPr/>
            </a:pPr>
            <a:endParaRPr lang="en-US" altLang="en-US" dirty="0">
              <a:solidFill>
                <a:srgbClr val="BFBFBF"/>
              </a:solidFill>
              <a:effectLst>
                <a:outerShdw blurRad="38100" dist="38100" dir="2700000" algn="tl">
                  <a:srgbClr val="C0C0C0"/>
                </a:outerShdw>
              </a:effectLst>
            </a:endParaRPr>
          </a:p>
          <a:p>
            <a:pPr algn="ctr">
              <a:defRPr/>
            </a:pPr>
            <a:r>
              <a:rPr lang="en-US" altLang="en-US" sz="2400" dirty="0">
                <a:solidFill>
                  <a:srgbClr val="BFBFBF"/>
                </a:solidFill>
              </a:rPr>
              <a:t>For the most up-to-date information please </a:t>
            </a:r>
            <a:br>
              <a:rPr lang="en-US" altLang="en-US" sz="2400" dirty="0">
                <a:solidFill>
                  <a:srgbClr val="BFBFBF"/>
                </a:solidFill>
              </a:rPr>
            </a:br>
            <a:r>
              <a:rPr lang="en-US" altLang="en-US" sz="2400" dirty="0">
                <a:solidFill>
                  <a:srgbClr val="BFBFBF"/>
                </a:solidFill>
              </a:rPr>
              <a:t>visit the American Concrete Institute at:</a:t>
            </a:r>
          </a:p>
          <a:p>
            <a:pPr algn="ctr">
              <a:defRPr/>
            </a:pPr>
            <a:r>
              <a:rPr lang="en-US" altLang="en-US" sz="2400" dirty="0">
                <a:solidFill>
                  <a:schemeClr val="bg1"/>
                </a:solidFill>
              </a:rPr>
              <a:t>www.concrete.org</a:t>
            </a:r>
          </a:p>
        </p:txBody>
      </p:sp>
      <p:pic>
        <p:nvPicPr>
          <p:cNvPr id="4" name="Picture 10" descr="socialmedia_ico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527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cxnSp>
        <p:nvCxnSpPr>
          <p:cNvPr id="6" name="Straight Connector 5"/>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p>
          <a:p>
            <a:endParaRPr lang="en-CA" dirty="0"/>
          </a:p>
          <a:p>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endParaRPr lang="en-US" noProof="0" dirty="0"/>
          </a:p>
        </p:txBody>
      </p:sp>
    </p:spTree>
    <p:extLst>
      <p:ext uri="{BB962C8B-B14F-4D97-AF65-F5344CB8AC3E}">
        <p14:creationId xmlns:p14="http://schemas.microsoft.com/office/powerpoint/2010/main" val="284279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2751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119080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5704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338014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70807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93356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CA" dirty="0"/>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3296328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24410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
        <p:nvSpPr>
          <p:cNvPr id="5" name="Content Placeholder 16"/>
          <p:cNvSpPr>
            <a:spLocks noGrp="1"/>
          </p:cNvSpPr>
          <p:nvPr>
            <p:ph idx="1"/>
          </p:nvPr>
        </p:nvSpPr>
        <p:spPr>
          <a:xfrm>
            <a:off x="457200" y="1447800"/>
            <a:ext cx="8229600" cy="4267200"/>
          </a:xfrm>
        </p:spPr>
        <p:txBody>
          <a:bodyPr/>
          <a:lstStyle/>
          <a:p>
            <a:pPr marL="457200" indent="-279400" eaLnBrk="1" hangingPunct="1">
              <a:buClr>
                <a:schemeClr val="accent1"/>
              </a:buClr>
              <a:defRPr/>
            </a:pPr>
            <a:r>
              <a:rPr lang="en-CA" altLang="en-US" dirty="0"/>
              <a:t>Click to edit Master text styles</a:t>
            </a:r>
          </a:p>
          <a:p>
            <a:pPr marL="457200" indent="3175" eaLnBrk="1" hangingPunct="1">
              <a:buFont typeface="Arial" charset="0"/>
              <a:buNone/>
              <a:defRPr/>
            </a:pPr>
            <a:r>
              <a:rPr lang="en-CA" altLang="en-US" dirty="0"/>
              <a:t>Text without bullet</a:t>
            </a:r>
          </a:p>
          <a:p>
            <a:pPr marL="685800" lvl="1" indent="-228600" eaLnBrk="1" hangingPunct="1">
              <a:buClr>
                <a:schemeClr val="accent2"/>
              </a:buClr>
              <a:buFont typeface="Arial" panose="020B0604020202020204" pitchFamily="34" charset="0"/>
              <a:buChar char="•"/>
              <a:defRPr/>
            </a:pPr>
            <a:r>
              <a:rPr lang="en-CA" altLang="en-US" sz="2400" dirty="0">
                <a:solidFill>
                  <a:schemeClr val="bg1"/>
                </a:solidFill>
              </a:rPr>
              <a:t>Click to edit Master text styles</a:t>
            </a:r>
          </a:p>
          <a:p>
            <a:pPr marL="685800" lvl="1" indent="0" eaLnBrk="1" hangingPunct="1">
              <a:defRPr/>
            </a:pPr>
            <a:r>
              <a:rPr lang="en-CA" altLang="en-US" sz="2400" dirty="0">
                <a:solidFill>
                  <a:schemeClr val="bg1"/>
                </a:solidFill>
              </a:rPr>
              <a:t>Text without bullet</a:t>
            </a:r>
          </a:p>
          <a:p>
            <a:pPr marL="914400" lvl="2" eaLnBrk="1" hangingPunct="1">
              <a:buClr>
                <a:schemeClr val="accent3"/>
              </a:buClr>
              <a:defRPr/>
            </a:pPr>
            <a:r>
              <a:rPr lang="en-CA" altLang="en-US" sz="2000" dirty="0"/>
              <a:t>Third level</a:t>
            </a:r>
          </a:p>
          <a:p>
            <a:pPr marL="914400" lvl="2" indent="0" eaLnBrk="1" hangingPunct="1">
              <a:buFont typeface="Arial" charset="0"/>
              <a:buNone/>
              <a:defRPr/>
            </a:pPr>
            <a:r>
              <a:rPr lang="en-CA" altLang="en-US" sz="2000" dirty="0"/>
              <a:t>Text without bullet</a:t>
            </a:r>
          </a:p>
        </p:txBody>
      </p:sp>
    </p:spTree>
    <p:extLst>
      <p:ext uri="{BB962C8B-B14F-4D97-AF65-F5344CB8AC3E}">
        <p14:creationId xmlns:p14="http://schemas.microsoft.com/office/powerpoint/2010/main" val="2639190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sp>
        <p:nvSpPr>
          <p:cNvPr id="3" name="TextBox 2"/>
          <p:cNvSpPr txBox="1"/>
          <p:nvPr userDrawn="1"/>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r>
              <a:rPr lang="en-US" altLang="en-US" sz="3600" i="1" dirty="0">
                <a:solidFill>
                  <a:srgbClr val="71BDFF"/>
                </a:solidFill>
                <a:effectLst>
                  <a:outerShdw blurRad="38100" dist="38100" dir="2700000" algn="tl">
                    <a:srgbClr val="C0C0C0"/>
                  </a:outerShdw>
                </a:effectLst>
              </a:rPr>
              <a:t>Thank you</a:t>
            </a:r>
          </a:p>
          <a:p>
            <a:pPr algn="ctr">
              <a:defRPr/>
            </a:pPr>
            <a:endParaRPr lang="en-US" altLang="en-US" dirty="0">
              <a:solidFill>
                <a:srgbClr val="BFBFBF"/>
              </a:solidFill>
              <a:effectLst>
                <a:outerShdw blurRad="38100" dist="38100" dir="2700000" algn="tl">
                  <a:srgbClr val="C0C0C0"/>
                </a:outerShdw>
              </a:effectLst>
            </a:endParaRPr>
          </a:p>
          <a:p>
            <a:pPr algn="ctr">
              <a:defRPr/>
            </a:pPr>
            <a:r>
              <a:rPr lang="en-US" altLang="en-US" sz="2400" dirty="0">
                <a:solidFill>
                  <a:srgbClr val="BFBFBF"/>
                </a:solidFill>
              </a:rPr>
              <a:t>For the most up-to-date information please </a:t>
            </a:r>
            <a:br>
              <a:rPr lang="en-US" altLang="en-US" sz="2400" dirty="0">
                <a:solidFill>
                  <a:srgbClr val="BFBFBF"/>
                </a:solidFill>
              </a:rPr>
            </a:br>
            <a:r>
              <a:rPr lang="en-US" altLang="en-US" sz="2400" dirty="0">
                <a:solidFill>
                  <a:srgbClr val="BFBFBF"/>
                </a:solidFill>
              </a:rPr>
              <a:t>visit the American Concrete Institute at:</a:t>
            </a:r>
          </a:p>
          <a:p>
            <a:pPr algn="ctr">
              <a:defRPr/>
            </a:pPr>
            <a:r>
              <a:rPr lang="en-US" altLang="en-US" sz="2400" dirty="0">
                <a:solidFill>
                  <a:prstClr val="white"/>
                </a:solidFill>
              </a:rPr>
              <a:t>www.concrete.org</a:t>
            </a:r>
          </a:p>
        </p:txBody>
      </p:sp>
      <p:pic>
        <p:nvPicPr>
          <p:cNvPr id="4" name="Picture 10" descr="socialmedia_ico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541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a:defRPr>
                <a:solidFill>
                  <a:schemeClr val="tx1"/>
                </a:solidFill>
                <a:latin typeface="Arial" panose="020B0604020202020204" pitchFamily="34" charset="0"/>
                <a:ea typeface="ＭＳ Ｐゴシック" panose="020B0600070205080204" pitchFamily="34" charset="-128"/>
              </a:defRPr>
            </a:lvl4pPr>
            <a:lvl5pPr>
              <a:defRPr>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dirty="0">
              <a:solidFill>
                <a:srgbClr val="FFFFFF"/>
              </a:solidFill>
            </a:endParaRPr>
          </a:p>
        </p:txBody>
      </p:sp>
      <p:cxnSp>
        <p:nvCxnSpPr>
          <p:cNvPr id="6" name="Straight Connector 5"/>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p>
          <a:p>
            <a:endParaRPr lang="en-CA" dirty="0"/>
          </a:p>
          <a:p>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endParaRPr lang="en-US" noProof="0" dirty="0"/>
          </a:p>
        </p:txBody>
      </p:sp>
    </p:spTree>
    <p:extLst>
      <p:ext uri="{BB962C8B-B14F-4D97-AF65-F5344CB8AC3E}">
        <p14:creationId xmlns:p14="http://schemas.microsoft.com/office/powerpoint/2010/main" val="3998623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963144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413353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049290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46034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843847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10115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CA" dirty="0"/>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282479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53330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399482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a:defRPr>
                <a:solidFill>
                  <a:schemeClr val="tx1"/>
                </a:solidFill>
                <a:latin typeface="Arial" panose="020B0604020202020204" pitchFamily="34" charset="0"/>
                <a:ea typeface="ＭＳ Ｐゴシック" panose="020B0600070205080204" pitchFamily="34" charset="-128"/>
              </a:defRPr>
            </a:lvl4pPr>
            <a:lvl5pPr>
              <a:defRPr>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dirty="0">
              <a:solidFill>
                <a:srgbClr val="FFFFFF"/>
              </a:solidFill>
            </a:endParaRPr>
          </a:p>
        </p:txBody>
      </p:sp>
      <p:sp>
        <p:nvSpPr>
          <p:cNvPr id="3" name="TextBox 2"/>
          <p:cNvSpPr txBox="1"/>
          <p:nvPr userDrawn="1"/>
        </p:nvSpPr>
        <p:spPr>
          <a:xfrm>
            <a:off x="457200" y="1447800"/>
            <a:ext cx="8153400" cy="2092325"/>
          </a:xfrm>
          <a:prstGeom prst="rect">
            <a:avLst/>
          </a:prstGeom>
          <a:no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a:defRPr>
                <a:solidFill>
                  <a:schemeClr val="tx1"/>
                </a:solidFill>
                <a:latin typeface="Arial" panose="020B0604020202020204" pitchFamily="34" charset="0"/>
                <a:ea typeface="ＭＳ Ｐゴシック" panose="020B0600070205080204" pitchFamily="34" charset="-128"/>
              </a:defRPr>
            </a:lvl4pPr>
            <a:lvl5pPr>
              <a:defRPr>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3600" i="1" dirty="0">
                <a:solidFill>
                  <a:srgbClr val="71BDFF"/>
                </a:solidFill>
                <a:effectLst>
                  <a:outerShdw blurRad="38100" dist="38100" dir="2700000" algn="tl">
                    <a:srgbClr val="C0C0C0"/>
                  </a:outerShdw>
                </a:effectLst>
              </a:rPr>
              <a:t>Thank you</a:t>
            </a:r>
          </a:p>
          <a:p>
            <a:pPr algn="ctr"/>
            <a:endParaRPr lang="en-US" dirty="0">
              <a:solidFill>
                <a:srgbClr val="BFBFBF"/>
              </a:solidFill>
              <a:effectLst>
                <a:outerShdw blurRad="38100" dist="38100" dir="2700000" algn="tl">
                  <a:srgbClr val="C0C0C0"/>
                </a:outerShdw>
              </a:effectLst>
            </a:endParaRPr>
          </a:p>
          <a:p>
            <a:pPr algn="ctr"/>
            <a:r>
              <a:rPr lang="en-US" sz="2400" dirty="0">
                <a:solidFill>
                  <a:srgbClr val="BFBFBF"/>
                </a:solidFill>
              </a:rPr>
              <a:t>For the most up-to-date information please </a:t>
            </a:r>
            <a:br>
              <a:rPr lang="en-US" sz="2400" dirty="0">
                <a:solidFill>
                  <a:srgbClr val="BFBFBF"/>
                </a:solidFill>
              </a:rPr>
            </a:br>
            <a:r>
              <a:rPr lang="en-US" sz="2400" dirty="0">
                <a:solidFill>
                  <a:srgbClr val="BFBFBF"/>
                </a:solidFill>
              </a:rPr>
              <a:t>visit the American Concrete Institute at:</a:t>
            </a:r>
          </a:p>
          <a:p>
            <a:pPr algn="ctr"/>
            <a:r>
              <a:rPr lang="en-US" sz="2400" dirty="0">
                <a:solidFill>
                  <a:schemeClr val="bg1"/>
                </a:solidFill>
              </a:rPr>
              <a:t>www.concrete.org</a:t>
            </a:r>
          </a:p>
        </p:txBody>
      </p:sp>
      <p:pic>
        <p:nvPicPr>
          <p:cNvPr id="4" name="Picture 10" descr="socialmedia_ico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2758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cxnSp>
        <p:nvCxnSpPr>
          <p:cNvPr id="6" name="Straight Connector 5"/>
          <p:cNvCxnSpPr>
            <a:cxnSpLocks noChangeShapeType="1"/>
          </p:cNvCxnSpPr>
          <p:nvPr/>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387773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5770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1975748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911122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1548971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3637012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749988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654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720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262569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sp>
        <p:nvSpPr>
          <p:cNvPr id="3" name="TextBox 2"/>
          <p:cNvSpPr txBox="1"/>
          <p:nvPr/>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r>
              <a:rPr lang="en-US" altLang="en-US" sz="3600" i="1" dirty="0">
                <a:solidFill>
                  <a:srgbClr val="71BDFF"/>
                </a:solidFill>
                <a:effectLst>
                  <a:outerShdw blurRad="38100" dist="38100" dir="2700000" algn="tl">
                    <a:srgbClr val="C0C0C0"/>
                  </a:outerShdw>
                </a:effectLst>
              </a:rPr>
              <a:t>Thank you</a:t>
            </a:r>
          </a:p>
          <a:p>
            <a:pPr algn="ctr">
              <a:defRPr/>
            </a:pPr>
            <a:endParaRPr lang="en-US" altLang="en-US" dirty="0">
              <a:solidFill>
                <a:srgbClr val="BFBFBF"/>
              </a:solidFill>
              <a:effectLst>
                <a:outerShdw blurRad="38100" dist="38100" dir="2700000" algn="tl">
                  <a:srgbClr val="C0C0C0"/>
                </a:outerShdw>
              </a:effectLst>
            </a:endParaRPr>
          </a:p>
          <a:p>
            <a:pPr algn="ctr">
              <a:defRPr/>
            </a:pPr>
            <a:r>
              <a:rPr lang="en-US" altLang="en-US" dirty="0">
                <a:solidFill>
                  <a:srgbClr val="BFBFBF"/>
                </a:solidFill>
              </a:rPr>
              <a:t>For the most up-to-date information please </a:t>
            </a:r>
            <a:br>
              <a:rPr lang="en-US" altLang="en-US" dirty="0">
                <a:solidFill>
                  <a:srgbClr val="BFBFBF"/>
                </a:solidFill>
              </a:rPr>
            </a:br>
            <a:r>
              <a:rPr lang="en-US" altLang="en-US" dirty="0">
                <a:solidFill>
                  <a:srgbClr val="BFBFBF"/>
                </a:solidFill>
              </a:rPr>
              <a:t>visit the American Concrete Institute at:</a:t>
            </a:r>
          </a:p>
          <a:p>
            <a:pPr algn="ctr">
              <a:defRPr/>
            </a:pPr>
            <a:r>
              <a:rPr lang="en-US" altLang="en-US" dirty="0">
                <a:solidFill>
                  <a:schemeClr val="bg1"/>
                </a:solidFill>
              </a:rPr>
              <a:t>www.concrete.org</a:t>
            </a:r>
          </a:p>
        </p:txBody>
      </p:sp>
      <p:pic>
        <p:nvPicPr>
          <p:cNvPr id="4" name="Picture 10" descr="socialmedia_ico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2480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248400"/>
            <a:ext cx="2590800" cy="457200"/>
          </a:xfrm>
          <a:prstGeom prst="rect">
            <a:avLst/>
          </a:prstGeom>
        </p:spPr>
        <p:txBody>
          <a:bodyPr/>
          <a:lstStyle>
            <a:lvl1pPr>
              <a:defRPr/>
            </a:lvl1pPr>
          </a:lstStyle>
          <a:p>
            <a:pPr>
              <a:defRPr/>
            </a:pPr>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CB988F62-DAF4-413C-B081-6AF33157BBB7}" type="slidenum">
              <a:rPr lang="en-US" altLang="en-US"/>
              <a:pPr>
                <a:defRPr/>
              </a:pPr>
              <a:t>‹#›</a:t>
            </a:fld>
            <a:endParaRPr lang="en-US" altLang="en-US" dirty="0"/>
          </a:p>
        </p:txBody>
      </p:sp>
    </p:spTree>
    <p:extLst>
      <p:ext uri="{BB962C8B-B14F-4D97-AF65-F5344CB8AC3E}">
        <p14:creationId xmlns:p14="http://schemas.microsoft.com/office/powerpoint/2010/main" val="7449236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0" y="6248400"/>
            <a:ext cx="2590800" cy="457200"/>
          </a:xfrm>
          <a:prstGeom prst="rect">
            <a:avLst/>
          </a:prstGeom>
        </p:spPr>
        <p:txBody>
          <a:bodyPr/>
          <a:lstStyle>
            <a:lvl1pPr>
              <a:defRPr/>
            </a:lvl1pPr>
          </a:lstStyle>
          <a:p>
            <a:pPr>
              <a:defRPr/>
            </a:pPr>
            <a:endParaRPr lang="en-US" altLang="en-US" dirty="0"/>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EE59A42B-4F85-455A-9822-E5C91757B502}" type="slidenum">
              <a:rPr lang="en-US" altLang="en-US"/>
              <a:pPr>
                <a:defRPr/>
              </a:pPr>
              <a:t>‹#›</a:t>
            </a:fld>
            <a:endParaRPr lang="en-US" altLang="en-US" dirty="0"/>
          </a:p>
        </p:txBody>
      </p:sp>
    </p:spTree>
    <p:extLst>
      <p:ext uri="{BB962C8B-B14F-4D97-AF65-F5344CB8AC3E}">
        <p14:creationId xmlns:p14="http://schemas.microsoft.com/office/powerpoint/2010/main" val="25823456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
        <p:nvSpPr>
          <p:cNvPr id="7" name="Content Placeholder 8"/>
          <p:cNvSpPr>
            <a:spLocks noGrp="1"/>
          </p:cNvSpPr>
          <p:nvPr>
            <p:ph sz="half" idx="1"/>
          </p:nvPr>
        </p:nvSpPr>
        <p:spPr>
          <a:xfrm>
            <a:off x="457200" y="1447800"/>
            <a:ext cx="4038600" cy="4525963"/>
          </a:xfrm>
        </p:spPr>
        <p:txBody>
          <a:bodyPr/>
          <a:lstStyle/>
          <a:p>
            <a:pPr marL="457200" indent="-279400" eaLnBrk="1" hangingPunct="1">
              <a:buClr>
                <a:schemeClr val="accent1"/>
              </a:buClr>
              <a:defRPr/>
            </a:pPr>
            <a:r>
              <a:rPr lang="en-CA" altLang="en-US" dirty="0"/>
              <a:t>Click to edit Master text styles</a:t>
            </a:r>
          </a:p>
          <a:p>
            <a:pPr marL="457200" indent="3175" eaLnBrk="1" hangingPunct="1">
              <a:buFont typeface="Arial" charset="0"/>
              <a:buNone/>
              <a:defRPr/>
            </a:pPr>
            <a:r>
              <a:rPr lang="en-CA" altLang="en-US" dirty="0"/>
              <a:t>Text without bullet</a:t>
            </a:r>
          </a:p>
          <a:p>
            <a:pPr marL="685800" lvl="1" indent="-228600" eaLnBrk="1" hangingPunct="1">
              <a:buClr>
                <a:schemeClr val="accent2"/>
              </a:buClr>
              <a:buFont typeface="Arial" panose="020B0604020202020204" pitchFamily="34" charset="0"/>
              <a:buChar char="•"/>
              <a:defRPr/>
            </a:pPr>
            <a:r>
              <a:rPr lang="en-CA" altLang="en-US" dirty="0">
                <a:solidFill>
                  <a:schemeClr val="bg1"/>
                </a:solidFill>
              </a:rPr>
              <a:t>Click to edit Master text styles</a:t>
            </a:r>
          </a:p>
          <a:p>
            <a:pPr marL="685800" lvl="1" indent="0" eaLnBrk="1" hangingPunct="1">
              <a:defRPr/>
            </a:pPr>
            <a:r>
              <a:rPr lang="en-CA" altLang="en-US" dirty="0">
                <a:solidFill>
                  <a:schemeClr val="bg1"/>
                </a:solidFill>
              </a:rPr>
              <a:t>Text without bullet</a:t>
            </a:r>
          </a:p>
          <a:p>
            <a:pPr marL="914400" lvl="2" eaLnBrk="1" hangingPunct="1">
              <a:buClr>
                <a:schemeClr val="accent3"/>
              </a:buClr>
              <a:defRPr/>
            </a:pPr>
            <a:r>
              <a:rPr lang="en-CA" altLang="en-US" dirty="0"/>
              <a:t>Third level</a:t>
            </a:r>
          </a:p>
          <a:p>
            <a:pPr marL="914400" lvl="2" indent="0" eaLnBrk="1" hangingPunct="1">
              <a:buFont typeface="Arial" charset="0"/>
              <a:buNone/>
              <a:defRPr/>
            </a:pPr>
            <a:r>
              <a:rPr lang="en-CA" altLang="en-US" dirty="0"/>
              <a:t>Text without bullet</a:t>
            </a:r>
          </a:p>
        </p:txBody>
      </p:sp>
      <p:sp>
        <p:nvSpPr>
          <p:cNvPr id="9" name="Content Placeholder 9"/>
          <p:cNvSpPr>
            <a:spLocks noGrp="1"/>
          </p:cNvSpPr>
          <p:nvPr>
            <p:ph sz="half" idx="2"/>
          </p:nvPr>
        </p:nvSpPr>
        <p:spPr>
          <a:xfrm>
            <a:off x="4648200" y="1447800"/>
            <a:ext cx="4038600" cy="4525963"/>
          </a:xfrm>
        </p:spPr>
        <p:txBody>
          <a:bodyPr/>
          <a:lstStyle/>
          <a:p>
            <a:pPr marL="457200" indent="-279400" eaLnBrk="1" hangingPunct="1">
              <a:buClr>
                <a:schemeClr val="accent1"/>
              </a:buClr>
              <a:defRPr/>
            </a:pPr>
            <a:r>
              <a:rPr lang="en-CA" altLang="en-US" dirty="0"/>
              <a:t>Click to edit Master text styles</a:t>
            </a:r>
          </a:p>
          <a:p>
            <a:pPr marL="457200" indent="3175" eaLnBrk="1" hangingPunct="1">
              <a:buFont typeface="Arial" charset="0"/>
              <a:buNone/>
              <a:defRPr/>
            </a:pPr>
            <a:r>
              <a:rPr lang="en-CA" altLang="en-US" dirty="0"/>
              <a:t>Text without bullet</a:t>
            </a:r>
          </a:p>
          <a:p>
            <a:pPr marL="685800" lvl="1" indent="-228600" eaLnBrk="1" hangingPunct="1">
              <a:buClr>
                <a:schemeClr val="accent2"/>
              </a:buClr>
              <a:buFont typeface="Arial" panose="020B0604020202020204" pitchFamily="34" charset="0"/>
              <a:buChar char="•"/>
              <a:defRPr/>
            </a:pPr>
            <a:r>
              <a:rPr lang="en-CA" altLang="en-US" dirty="0">
                <a:solidFill>
                  <a:schemeClr val="bg1"/>
                </a:solidFill>
              </a:rPr>
              <a:t>Click to edit Master text styles</a:t>
            </a:r>
          </a:p>
          <a:p>
            <a:pPr marL="685800" lvl="1" indent="0" eaLnBrk="1" hangingPunct="1">
              <a:defRPr/>
            </a:pPr>
            <a:r>
              <a:rPr lang="en-CA" altLang="en-US" dirty="0">
                <a:solidFill>
                  <a:schemeClr val="bg1"/>
                </a:solidFill>
              </a:rPr>
              <a:t>Text without bullet</a:t>
            </a:r>
          </a:p>
          <a:p>
            <a:pPr marL="914400" lvl="2" eaLnBrk="1" hangingPunct="1">
              <a:buClr>
                <a:schemeClr val="accent3"/>
              </a:buClr>
              <a:defRPr/>
            </a:pPr>
            <a:r>
              <a:rPr lang="en-CA" altLang="en-US" dirty="0"/>
              <a:t>Third level</a:t>
            </a:r>
          </a:p>
          <a:p>
            <a:pPr marL="914400" lvl="2" indent="0" eaLnBrk="1" hangingPunct="1">
              <a:buFont typeface="Arial" charset="0"/>
              <a:buNone/>
              <a:defRPr/>
            </a:pPr>
            <a:r>
              <a:rPr lang="en-CA" altLang="en-US" dirty="0"/>
              <a:t>Text without bullet</a:t>
            </a:r>
          </a:p>
        </p:txBody>
      </p:sp>
    </p:spTree>
    <p:extLst>
      <p:ext uri="{BB962C8B-B14F-4D97-AF65-F5344CB8AC3E}">
        <p14:creationId xmlns:p14="http://schemas.microsoft.com/office/powerpoint/2010/main" val="11618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347439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US"/>
              <a:t>Click to edit Master title style</a:t>
            </a:r>
            <a:endParaRPr lang="en-US" dirty="0"/>
          </a:p>
        </p:txBody>
      </p:sp>
    </p:spTree>
    <p:extLst>
      <p:ext uri="{BB962C8B-B14F-4D97-AF65-F5344CB8AC3E}">
        <p14:creationId xmlns:p14="http://schemas.microsoft.com/office/powerpoint/2010/main" val="188748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115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17762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4.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5" descr="aci_tagline.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aci_hrz_4cp.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52400" y="6223000"/>
            <a:ext cx="3124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endParaRPr lang="en-US" altLang="en-US" dirty="0">
              <a:solidFill>
                <a:srgbClr val="FFFFFF"/>
              </a:solidFill>
            </a:endParaRPr>
          </a:p>
        </p:txBody>
      </p:sp>
      <p:pic>
        <p:nvPicPr>
          <p:cNvPr id="9" name="Picture 15" descr="aci_tagline.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aci_hrz_4cp.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2400" y="6223000"/>
            <a:ext cx="3124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txStyles>
    <p:titleStyle>
      <a:lvl1pPr algn="l" defTabSz="457200" rtl="0" eaLnBrk="1" fontAlgn="base" hangingPunct="1">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ＭＳ Ｐゴシック" pitchFamily="-110" charset="-128"/>
          <a:cs typeface="+mj-cs"/>
        </a:defRPr>
      </a:lvl1pPr>
      <a:lvl2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2pPr>
      <a:lvl3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3pPr>
      <a:lvl4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4pPr>
      <a:lvl5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5pPr>
      <a:lvl6pPr marL="4572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6pPr>
      <a:lvl7pPr marL="9144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7pPr>
      <a:lvl8pPr marL="13716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8pPr>
      <a:lvl9pPr marL="18288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1" fontAlgn="base" hangingPunct="1">
        <a:spcBef>
          <a:spcPct val="20000"/>
        </a:spcBef>
        <a:spcAft>
          <a:spcPct val="0"/>
        </a:spcAft>
        <a:buClr>
          <a:srgbClr val="F5821F"/>
        </a:buClr>
        <a:buFont typeface="Arial" charset="0"/>
        <a:buChar char="•"/>
        <a:defRPr sz="2800" kern="1200">
          <a:solidFill>
            <a:srgbClr val="FFFFFF"/>
          </a:solidFill>
          <a:latin typeface="+mn-lt"/>
          <a:ea typeface="ＭＳ Ｐゴシック" pitchFamily="-110" charset="-128"/>
          <a:cs typeface="+mn-cs"/>
        </a:defRPr>
      </a:lvl1pPr>
      <a:lvl2pPr marL="800100" indent="-393700" algn="l" defTabSz="457200" rtl="0" eaLnBrk="1" fontAlgn="base" hangingPunct="1">
        <a:spcBef>
          <a:spcPct val="20000"/>
        </a:spcBef>
        <a:spcAft>
          <a:spcPct val="0"/>
        </a:spcAft>
        <a:buClr>
          <a:srgbClr val="F5821F"/>
        </a:buClr>
        <a:defRPr sz="2800" kern="1200">
          <a:solidFill>
            <a:srgbClr val="C6C7C8"/>
          </a:solidFill>
          <a:latin typeface="+mn-lt"/>
          <a:ea typeface="ＭＳ Ｐゴシック" pitchFamily="-110" charset="-128"/>
          <a:cs typeface="+mn-cs"/>
        </a:defRPr>
      </a:lvl2pPr>
      <a:lvl3pPr marL="406400" indent="-228600" algn="l" defTabSz="457200" rtl="0" eaLnBrk="1" fontAlgn="base" hangingPunct="1">
        <a:spcBef>
          <a:spcPct val="20000"/>
        </a:spcBef>
        <a:spcAft>
          <a:spcPct val="0"/>
        </a:spcAft>
        <a:buClr>
          <a:srgbClr val="51B848"/>
        </a:buClr>
        <a:buFont typeface="Arial" charset="0"/>
        <a:buChar char="•"/>
        <a:defRPr sz="2400" kern="1200">
          <a:solidFill>
            <a:srgbClr val="FFFFFF"/>
          </a:solidFill>
          <a:latin typeface="+mn-lt"/>
          <a:ea typeface="ＭＳ Ｐゴシック" pitchFamily="-110" charset="-128"/>
          <a:cs typeface="+mn-cs"/>
        </a:defRPr>
      </a:lvl3pPr>
      <a:lvl4pPr marL="571500" indent="-165100" algn="l" defTabSz="457200" rtl="0" eaLnBrk="1" fontAlgn="base" hangingPunct="1">
        <a:spcBef>
          <a:spcPct val="20000"/>
        </a:spcBef>
        <a:spcAft>
          <a:spcPct val="0"/>
        </a:spcAft>
        <a:defRPr sz="2000" kern="1200">
          <a:solidFill>
            <a:srgbClr val="FFFFFF"/>
          </a:solidFill>
          <a:latin typeface="+mn-lt"/>
          <a:ea typeface="ＭＳ Ｐゴシック" pitchFamily="-110" charset="-128"/>
          <a:cs typeface="+mn-cs"/>
        </a:defRPr>
      </a:lvl4pPr>
      <a:lvl5pPr marL="406400" indent="-228600" algn="l" defTabSz="457200" rtl="0" eaLnBrk="1" fontAlgn="base" hangingPunct="1">
        <a:spcBef>
          <a:spcPct val="20000"/>
        </a:spcBef>
        <a:spcAft>
          <a:spcPct val="0"/>
        </a:spcAft>
        <a:buClr>
          <a:schemeClr val="accent2"/>
        </a:buClr>
        <a:buFont typeface="Arial" charset="0"/>
        <a:buChar char="»"/>
        <a:defRPr sz="20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5" descr="aci_tagline.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aci_hrz_4cp.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2400" y="6223000"/>
            <a:ext cx="3124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99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ＭＳ Ｐゴシック" pitchFamily="-110" charset="-128"/>
          <a:cs typeface="+mj-cs"/>
        </a:defRPr>
      </a:lvl1pPr>
      <a:lvl2pPr algn="l" defTabSz="457200" rtl="0" eaLnBrk="0" fontAlgn="base" hangingPunct="0">
        <a:spcBef>
          <a:spcPct val="0"/>
        </a:spcBef>
        <a:spcAft>
          <a:spcPct val="0"/>
        </a:spcAft>
        <a:defRPr sz="3200">
          <a:solidFill>
            <a:schemeClr val="bg1"/>
          </a:solidFill>
          <a:latin typeface="Arial" charset="0"/>
          <a:ea typeface="ＭＳ Ｐゴシック" pitchFamily="-110" charset="-128"/>
        </a:defRPr>
      </a:lvl2pPr>
      <a:lvl3pPr algn="l" defTabSz="457200" rtl="0" eaLnBrk="0" fontAlgn="base" hangingPunct="0">
        <a:spcBef>
          <a:spcPct val="0"/>
        </a:spcBef>
        <a:spcAft>
          <a:spcPct val="0"/>
        </a:spcAft>
        <a:defRPr sz="3200">
          <a:solidFill>
            <a:schemeClr val="bg1"/>
          </a:solidFill>
          <a:latin typeface="Arial" charset="0"/>
          <a:ea typeface="ＭＳ Ｐゴシック" pitchFamily="-110" charset="-128"/>
        </a:defRPr>
      </a:lvl3pPr>
      <a:lvl4pPr algn="l" defTabSz="457200" rtl="0" eaLnBrk="0" fontAlgn="base" hangingPunct="0">
        <a:spcBef>
          <a:spcPct val="0"/>
        </a:spcBef>
        <a:spcAft>
          <a:spcPct val="0"/>
        </a:spcAft>
        <a:defRPr sz="3200">
          <a:solidFill>
            <a:schemeClr val="bg1"/>
          </a:solidFill>
          <a:latin typeface="Arial" charset="0"/>
          <a:ea typeface="ＭＳ Ｐゴシック" pitchFamily="-110" charset="-128"/>
        </a:defRPr>
      </a:lvl4pPr>
      <a:lvl5pPr algn="l" defTabSz="457200" rtl="0" eaLnBrk="0" fontAlgn="base" hangingPunct="0">
        <a:spcBef>
          <a:spcPct val="0"/>
        </a:spcBef>
        <a:spcAft>
          <a:spcPct val="0"/>
        </a:spcAft>
        <a:defRPr sz="3200">
          <a:solidFill>
            <a:schemeClr val="bg1"/>
          </a:solidFill>
          <a:latin typeface="Arial" charset="0"/>
          <a:ea typeface="ＭＳ Ｐゴシック" pitchFamily="-110" charset="-128"/>
        </a:defRPr>
      </a:lvl5pPr>
      <a:lvl6pPr marL="457200" algn="l" defTabSz="457200" rtl="0" fontAlgn="base">
        <a:spcBef>
          <a:spcPct val="0"/>
        </a:spcBef>
        <a:spcAft>
          <a:spcPct val="0"/>
        </a:spcAft>
        <a:defRPr sz="3200">
          <a:solidFill>
            <a:schemeClr val="bg1"/>
          </a:solidFill>
          <a:latin typeface="Arial" charset="0"/>
          <a:ea typeface="ＭＳ Ｐゴシック" pitchFamily="-110" charset="-128"/>
        </a:defRPr>
      </a:lvl6pPr>
      <a:lvl7pPr marL="914400" algn="l" defTabSz="457200" rtl="0" fontAlgn="base">
        <a:spcBef>
          <a:spcPct val="0"/>
        </a:spcBef>
        <a:spcAft>
          <a:spcPct val="0"/>
        </a:spcAft>
        <a:defRPr sz="3200">
          <a:solidFill>
            <a:schemeClr val="bg1"/>
          </a:solidFill>
          <a:latin typeface="Arial" charset="0"/>
          <a:ea typeface="ＭＳ Ｐゴシック" pitchFamily="-110" charset="-128"/>
        </a:defRPr>
      </a:lvl7pPr>
      <a:lvl8pPr marL="1371600" algn="l" defTabSz="457200" rtl="0" fontAlgn="base">
        <a:spcBef>
          <a:spcPct val="0"/>
        </a:spcBef>
        <a:spcAft>
          <a:spcPct val="0"/>
        </a:spcAft>
        <a:defRPr sz="3200">
          <a:solidFill>
            <a:schemeClr val="bg1"/>
          </a:solidFill>
          <a:latin typeface="Arial" charset="0"/>
          <a:ea typeface="ＭＳ Ｐゴシック" pitchFamily="-110" charset="-128"/>
        </a:defRPr>
      </a:lvl8pPr>
      <a:lvl9pPr marL="1828800" algn="l" defTabSz="457200" rtl="0" fontAlgn="base">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itchFamily="-110"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ＭＳ Ｐゴシック" pitchFamily="-110" charset="-128"/>
          <a:cs typeface="+mn-cs"/>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400" kern="1200">
          <a:solidFill>
            <a:srgbClr val="FFFFFF"/>
          </a:solidFill>
          <a:latin typeface="+mn-lt"/>
          <a:ea typeface="ＭＳ Ｐゴシック" pitchFamily="-110"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ＭＳ Ｐゴシック" pitchFamily="-110" charset="-128"/>
          <a:cs typeface="+mn-cs"/>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a:defRPr>
                <a:solidFill>
                  <a:schemeClr val="tx1"/>
                </a:solidFill>
                <a:latin typeface="Arial" panose="020B0604020202020204" pitchFamily="34" charset="0"/>
                <a:ea typeface="ＭＳ Ｐゴシック" panose="020B0600070205080204" pitchFamily="34" charset="-128"/>
              </a:defRPr>
            </a:lvl4pPr>
            <a:lvl5pPr>
              <a:defRPr>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dirty="0">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5" descr="aci_tagline.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aci_hrz_4cp.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2400" y="6223000"/>
            <a:ext cx="3124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9542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Lst>
  <p:txStyles>
    <p:titleStyle>
      <a:lvl1pPr algn="l" defTabSz="457200" rtl="0" fontAlgn="base">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ＭＳ Ｐゴシック" panose="020B0600070205080204" pitchFamily="34" charset="-128"/>
          <a:cs typeface="+mj-cs"/>
        </a:defRPr>
      </a:lvl1pPr>
      <a:lvl2pPr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2pPr>
      <a:lvl3pPr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3pPr>
      <a:lvl4pPr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4pPr>
      <a:lvl5pPr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5pPr>
      <a:lvl6pPr marL="457200"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6pPr>
      <a:lvl7pPr marL="914400"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7pPr>
      <a:lvl8pPr marL="1371600"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8pPr>
      <a:lvl9pPr marL="1828800" algn="l" defTabSz="457200" rtl="0" fontAlgn="base">
        <a:spcBef>
          <a:spcPct val="0"/>
        </a:spcBef>
        <a:spcAft>
          <a:spcPct val="0"/>
        </a:spcAft>
        <a:defRPr sz="3200">
          <a:solidFill>
            <a:schemeClr val="bg1"/>
          </a:solidFill>
          <a:latin typeface="Arial" panose="020B0604020202020204" pitchFamily="34" charset="0"/>
          <a:ea typeface="ＭＳ Ｐゴシック" panose="020B0600070205080204" pitchFamily="34" charset="-128"/>
        </a:defRPr>
      </a:lvl9pPr>
    </p:titleStyle>
    <p:bodyStyle>
      <a:lvl1pPr marL="406400" indent="-228600" algn="l" defTabSz="457200" rtl="0" fontAlgn="base">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anose="020B0600070205080204" pitchFamily="34" charset="-128"/>
          <a:cs typeface="+mn-cs"/>
        </a:defRPr>
      </a:lvl1pPr>
      <a:lvl2pPr marL="800100" indent="-393700" algn="l" defTabSz="457200" rtl="0" fontAlgn="base">
        <a:spcBef>
          <a:spcPct val="20000"/>
        </a:spcBef>
        <a:spcAft>
          <a:spcPct val="0"/>
        </a:spcAft>
        <a:buClr>
          <a:srgbClr val="F5821F"/>
        </a:buClr>
        <a:defRPr sz="2800" kern="1200">
          <a:solidFill>
            <a:srgbClr val="C6C7C8"/>
          </a:solidFill>
          <a:latin typeface="+mn-lt"/>
          <a:ea typeface="ＭＳ Ｐゴシック" panose="020B0600070205080204" pitchFamily="34" charset="-128"/>
          <a:cs typeface="+mn-cs"/>
        </a:defRPr>
      </a:lvl2pPr>
      <a:lvl3pPr marL="406400" indent="-228600" algn="l" defTabSz="457200" rtl="0" fontAlgn="base">
        <a:spcBef>
          <a:spcPct val="20000"/>
        </a:spcBef>
        <a:spcAft>
          <a:spcPct val="0"/>
        </a:spcAft>
        <a:buClr>
          <a:srgbClr val="51B848"/>
        </a:buClr>
        <a:buFont typeface="Arial" panose="020B0604020202020204" pitchFamily="34" charset="0"/>
        <a:buChar char="•"/>
        <a:defRPr sz="2400" kern="1200">
          <a:solidFill>
            <a:srgbClr val="FFFFFF"/>
          </a:solidFill>
          <a:latin typeface="+mn-lt"/>
          <a:ea typeface="ＭＳ Ｐゴシック" panose="020B0600070205080204" pitchFamily="34" charset="-128"/>
          <a:cs typeface="+mn-cs"/>
        </a:defRPr>
      </a:lvl3pPr>
      <a:lvl4pPr marL="571500" indent="-165100" algn="l" defTabSz="457200" rtl="0" fontAlgn="base">
        <a:spcBef>
          <a:spcPct val="20000"/>
        </a:spcBef>
        <a:spcAft>
          <a:spcPct val="0"/>
        </a:spcAft>
        <a:defRPr sz="2000" kern="1200">
          <a:solidFill>
            <a:srgbClr val="FFFFFF"/>
          </a:solidFill>
          <a:latin typeface="+mn-lt"/>
          <a:ea typeface="ＭＳ Ｐゴシック" panose="020B0600070205080204" pitchFamily="34" charset="-128"/>
          <a:cs typeface="+mn-cs"/>
        </a:defRPr>
      </a:lvl4pPr>
      <a:lvl5pPr marL="406400" indent="-228600" algn="l" defTabSz="457200" rtl="0" fontAlgn="base">
        <a:spcBef>
          <a:spcPct val="20000"/>
        </a:spcBef>
        <a:spcAft>
          <a:spcPct val="0"/>
        </a:spcAft>
        <a:buClr>
          <a:schemeClr val="accent2"/>
        </a:buClr>
        <a:buFont typeface="Arial" panose="020B0604020202020204" pitchFamily="34" charset="0"/>
        <a:buChar char="»"/>
        <a:defRPr sz="2000" kern="1200">
          <a:solidFill>
            <a:srgbClr val="FFFFFF"/>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dirty="0">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5" descr="aci_tagline.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aci_hrz_4cp.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52400" y="6223000"/>
            <a:ext cx="3124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2498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MS PGothic" panose="020B0600070205080204" pitchFamily="34" charset="-128"/>
          <a:cs typeface="MS PGothic" panose="020B0600070205080204" pitchFamily="34" charset="-128"/>
        </a:defRPr>
      </a:lvl1pPr>
      <a:lvl2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cs typeface="MS PGothic" panose="020B0600070205080204" pitchFamily="34" charset="-128"/>
        </a:defRPr>
      </a:lvl2pPr>
      <a:lvl3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cs typeface="MS PGothic" panose="020B0600070205080204" pitchFamily="34" charset="-128"/>
        </a:defRPr>
      </a:lvl3pPr>
      <a:lvl4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cs typeface="MS PGothic" panose="020B0600070205080204" pitchFamily="34" charset="-128"/>
        </a:defRPr>
      </a:lvl4pPr>
      <a:lvl5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cs typeface="MS PGothic" panose="020B0600070205080204" pitchFamily="34" charset="-128"/>
        </a:defRPr>
      </a:lvl5pPr>
      <a:lvl6pPr marL="4572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6pPr>
      <a:lvl7pPr marL="9144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7pPr>
      <a:lvl8pPr marL="13716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8pPr>
      <a:lvl9pPr marL="18288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MS PGothic" panose="020B0600070205080204" pitchFamily="34" charset="-128"/>
          <a:cs typeface="MS PGothic" panose="020B0600070205080204" pitchFamily="34" charset="-128"/>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MS PGothic" panose="020B0600070205080204" pitchFamily="34" charset="-128"/>
          <a:cs typeface="MS PGothic" panose="020B0600070205080204" pitchFamily="34" charset="-128"/>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400" kern="1200">
          <a:solidFill>
            <a:srgbClr val="FFFFFF"/>
          </a:solidFill>
          <a:latin typeface="+mn-lt"/>
          <a:ea typeface="MS PGothic" panose="020B0600070205080204" pitchFamily="34" charset="-128"/>
          <a:cs typeface="MS PGothic" panose="020B0600070205080204" pitchFamily="34" charset="-128"/>
        </a:defRPr>
      </a:lvl3pPr>
      <a:lvl4pPr marL="571500" indent="-165100" algn="l" defTabSz="457200" rtl="0" eaLnBrk="0" fontAlgn="base" hangingPunct="0">
        <a:spcBef>
          <a:spcPct val="20000"/>
        </a:spcBef>
        <a:spcAft>
          <a:spcPct val="0"/>
        </a:spcAft>
        <a:defRPr sz="2000" kern="1200">
          <a:solidFill>
            <a:srgbClr val="FFFFFF"/>
          </a:solidFill>
          <a:latin typeface="+mn-lt"/>
          <a:ea typeface="MS PGothic" panose="020B0600070205080204" pitchFamily="34" charset="-128"/>
          <a:cs typeface="MS PGothic" panose="020B0600070205080204" pitchFamily="34" charset="-128"/>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a:solidFill>
            <a:srgbClr val="FFFFFF"/>
          </a:solidFill>
          <a:latin typeface="+mn-lt"/>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Feb 04, 8 18 57 AM_Shift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9" y="1"/>
            <a:ext cx="4566821" cy="3004904"/>
          </a:xfrm>
          <a:prstGeom prst="rect">
            <a:avLst/>
          </a:prstGeom>
          <a:ln>
            <a:noFill/>
          </a:ln>
          <a:effectLst/>
        </p:spPr>
      </p:pic>
      <p:sp>
        <p:nvSpPr>
          <p:cNvPr id="2" name="Title 1"/>
          <p:cNvSpPr>
            <a:spLocks noGrp="1"/>
          </p:cNvSpPr>
          <p:nvPr>
            <p:ph type="ctrTitle"/>
          </p:nvPr>
        </p:nvSpPr>
        <p:spPr>
          <a:xfrm>
            <a:off x="457200" y="4191000"/>
            <a:ext cx="8229600" cy="1423987"/>
          </a:xfrm>
          <a:effectLst/>
          <a:scene3d>
            <a:camera prst="orthographicFront"/>
            <a:lightRig rig="twoPt" dir="t"/>
          </a:scene3d>
          <a:sp3d>
            <a:bevelT w="152400" h="50800" prst="softRound"/>
          </a:sp3d>
        </p:spPr>
        <p:txBody>
          <a:bodyPr>
            <a:noAutofit/>
            <a:sp3d extrusionH="57150">
              <a:bevelT w="38100" h="38100"/>
            </a:sp3d>
          </a:bodyPr>
          <a:lstStyle/>
          <a:p>
            <a:r>
              <a:rPr lang="en-US" sz="5400" b="1" dirty="0">
                <a:ln>
                  <a:solidFill>
                    <a:schemeClr val="tx1">
                      <a:lumMod val="75000"/>
                      <a:lumOff val="25000"/>
                    </a:schemeClr>
                  </a:solidFill>
                </a:ln>
                <a:effectLst/>
              </a:rPr>
              <a:t>ACI – 	Stakeholder</a:t>
            </a:r>
            <a:br>
              <a:rPr lang="en-US" sz="5400" b="1" dirty="0">
                <a:ln>
                  <a:solidFill>
                    <a:schemeClr val="tx1">
                      <a:lumMod val="75000"/>
                      <a:lumOff val="25000"/>
                    </a:schemeClr>
                  </a:solidFill>
                </a:ln>
                <a:effectLst/>
              </a:rPr>
            </a:br>
            <a:r>
              <a:rPr lang="en-US" sz="5400" b="1" dirty="0">
                <a:ln>
                  <a:solidFill>
                    <a:schemeClr val="tx1">
                      <a:lumMod val="75000"/>
                      <a:lumOff val="25000"/>
                    </a:schemeClr>
                  </a:solidFill>
                </a:ln>
                <a:effectLst/>
              </a:rPr>
              <a:t>					Engagement</a:t>
            </a:r>
          </a:p>
        </p:txBody>
      </p:sp>
      <p:pic>
        <p:nvPicPr>
          <p:cNvPr id="6" name="Picture 6" descr="aci_lft_4cp_rev.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381000"/>
            <a:ext cx="4108450" cy="1905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Rectangle 3"/>
          <p:cNvSpPr/>
          <p:nvPr/>
        </p:nvSpPr>
        <p:spPr>
          <a:xfrm>
            <a:off x="4479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5400" b="1" cap="none" spc="0" dirty="0">
              <a:ln/>
              <a:solidFill>
                <a:schemeClr val="accent3"/>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ea typeface="ＭＳ Ｐゴシック" pitchFamily="-110" charset="-128"/>
                <a:cs typeface="+mj-cs"/>
              </a:rPr>
              <a:t>Distribution of ACI Partners and Chapters</a:t>
            </a:r>
          </a:p>
        </p:txBody>
      </p:sp>
      <p:pic>
        <p:nvPicPr>
          <p:cNvPr id="3" name="Picture 2">
            <a:extLst>
              <a:ext uri="{FF2B5EF4-FFF2-40B4-BE49-F238E27FC236}">
                <a16:creationId xmlns:a16="http://schemas.microsoft.com/office/drawing/2014/main" id="{A6D64DA6-B7DF-49EE-BFAE-7BC916B5BD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66065"/>
            <a:ext cx="9144000" cy="4925870"/>
          </a:xfrm>
          <a:prstGeom prst="rect">
            <a:avLst/>
          </a:prstGeom>
        </p:spPr>
      </p:pic>
    </p:spTree>
    <p:extLst>
      <p:ext uri="{BB962C8B-B14F-4D97-AF65-F5344CB8AC3E}">
        <p14:creationId xmlns:p14="http://schemas.microsoft.com/office/powerpoint/2010/main" val="191582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solidFill>
            <a:schemeClr val="accent1">
              <a:lumMod val="75000"/>
            </a:schemeClr>
          </a:solidFill>
          <a:ln>
            <a:miter lim="800000"/>
            <a:headEnd/>
            <a:tailEnd/>
          </a:ln>
        </p:spPr>
        <p:txBody>
          <a:bodyPr vert="horz" wrap="square" lIns="91440" tIns="45720" rIns="91440" bIns="45720" numCol="1" anchor="ctr" anchorCtr="0" compatLnSpc="1">
            <a:prstTxWarp prst="textNoShape">
              <a:avLst/>
            </a:prstTxWarp>
            <a:normAutofit/>
          </a:bodyPr>
          <a:lstStyle/>
          <a:p>
            <a:r>
              <a:rPr lang="en-US" dirty="0">
                <a:effectLst>
                  <a:outerShdw blurRad="38100" dist="38100" dir="2700000" algn="tl">
                    <a:srgbClr val="000000">
                      <a:alpha val="43137"/>
                    </a:srgbClr>
                  </a:outerShdw>
                </a:effectLst>
              </a:rPr>
              <a:t>Many Stakeholders Become ACI Members</a:t>
            </a:r>
            <a:endParaRPr lang="en-US" b="1" dirty="0"/>
          </a:p>
        </p:txBody>
      </p:sp>
      <p:sp>
        <p:nvSpPr>
          <p:cNvPr id="6147" name="Content Placeholder 2"/>
          <p:cNvSpPr>
            <a:spLocks noGrp="1"/>
          </p:cNvSpPr>
          <p:nvPr>
            <p:ph idx="4294967295"/>
          </p:nvPr>
        </p:nvSpPr>
        <p:spPr bwMode="auto">
          <a:xfrm>
            <a:off x="304800" y="1444752"/>
            <a:ext cx="8686800" cy="4267200"/>
          </a:xfrm>
          <a:noFill/>
          <a:ln>
            <a:miter lim="800000"/>
            <a:headEnd/>
            <a:tailEnd/>
          </a:ln>
        </p:spPr>
        <p:txBody>
          <a:bodyPr vert="horz" wrap="square" lIns="91440" tIns="45720" rIns="91440" bIns="45720" numCol="1" anchor="t" anchorCtr="0" compatLnSpc="1">
            <a:prstTxWarp prst="textNoShape">
              <a:avLst/>
            </a:prstTxWarp>
            <a:noAutofit/>
          </a:bodyPr>
          <a:lstStyle/>
          <a:p>
            <a:pPr marL="457200" indent="-283464">
              <a:spcBef>
                <a:spcPts val="600"/>
              </a:spcBef>
              <a:spcAft>
                <a:spcPts val="1200"/>
              </a:spcAft>
              <a:buClr>
                <a:schemeClr val="accent1"/>
              </a:buClr>
              <a:buSzPct val="120000"/>
            </a:pPr>
            <a:r>
              <a:rPr lang="en-US" sz="2400" dirty="0"/>
              <a:t>Approximately 20,000 members in 129 countries</a:t>
            </a:r>
          </a:p>
          <a:p>
            <a:pPr marL="457200" indent="-283464">
              <a:spcBef>
                <a:spcPts val="600"/>
              </a:spcBef>
              <a:spcAft>
                <a:spcPts val="1200"/>
              </a:spcAft>
              <a:buClr>
                <a:schemeClr val="accent1"/>
              </a:buClr>
              <a:buSzPct val="120000"/>
            </a:pPr>
            <a:r>
              <a:rPr lang="en-US" sz="2400" dirty="0"/>
              <a:t>Approximately 14,500 additional Chapter Members</a:t>
            </a:r>
          </a:p>
          <a:p>
            <a:pPr marL="457200" indent="-283464">
              <a:spcBef>
                <a:spcPts val="600"/>
              </a:spcBef>
              <a:spcAft>
                <a:spcPts val="1200"/>
              </a:spcAft>
              <a:buClr>
                <a:schemeClr val="accent1"/>
              </a:buClr>
              <a:buSzPct val="120000"/>
            </a:pPr>
            <a:r>
              <a:rPr lang="en-US" sz="2400" dirty="0"/>
              <a:t>5,400 members outside North America</a:t>
            </a:r>
          </a:p>
          <a:p>
            <a:pPr marL="457200" indent="-283464">
              <a:spcBef>
                <a:spcPts val="600"/>
              </a:spcBef>
              <a:spcAft>
                <a:spcPts val="1200"/>
              </a:spcAft>
              <a:buClr>
                <a:schemeClr val="accent1"/>
              </a:buClr>
              <a:buSzPct val="120000"/>
            </a:pPr>
            <a:r>
              <a:rPr lang="en-US" sz="2400" dirty="0"/>
              <a:t>Over 15,000 Student Members</a:t>
            </a:r>
          </a:p>
          <a:p>
            <a:pPr marL="457200" indent="-283464">
              <a:spcBef>
                <a:spcPts val="600"/>
              </a:spcBef>
              <a:spcAft>
                <a:spcPts val="1200"/>
              </a:spcAft>
              <a:buClr>
                <a:schemeClr val="accent1"/>
              </a:buClr>
              <a:buSzPct val="120000"/>
            </a:pPr>
            <a:r>
              <a:rPr lang="en-US" sz="2400" dirty="0"/>
              <a:t>1,000 Organizational Members</a:t>
            </a:r>
          </a:p>
          <a:p>
            <a:pPr marL="457200" indent="-283464">
              <a:spcBef>
                <a:spcPts val="600"/>
              </a:spcBef>
              <a:spcAft>
                <a:spcPts val="1200"/>
              </a:spcAft>
              <a:buClr>
                <a:schemeClr val="accent1"/>
              </a:buClr>
              <a:buSzPct val="120000"/>
            </a:pPr>
            <a:r>
              <a:rPr lang="en-US" sz="2400" dirty="0"/>
              <a:t>4,000 Active Committee Members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solidFill>
            <a:schemeClr val="accent1">
              <a:lumMod val="75000"/>
            </a:schemeClr>
          </a:solidFill>
          <a:ln>
            <a:miter lim="800000"/>
            <a:headEnd/>
            <a:tailEnd/>
          </a:ln>
        </p:spPr>
        <p:txBody>
          <a:bodyPr vert="horz" wrap="square" lIns="91440" tIns="45720" rIns="91440" bIns="45720" numCol="1" anchor="ctr" anchorCtr="0" compatLnSpc="1">
            <a:prstTxWarp prst="textNoShape">
              <a:avLst/>
            </a:prstTxWarp>
            <a:normAutofit/>
          </a:bodyPr>
          <a:lstStyle/>
          <a:p>
            <a:r>
              <a:rPr lang="en-US" dirty="0">
                <a:effectLst>
                  <a:outerShdw blurRad="38100" dist="38100" dir="2700000" algn="tl">
                    <a:srgbClr val="000000">
                      <a:alpha val="43137"/>
                    </a:srgbClr>
                  </a:outerShdw>
                </a:effectLst>
              </a:rPr>
              <a:t>Committees of Stakeholders Share Knowledge </a:t>
            </a:r>
          </a:p>
        </p:txBody>
      </p:sp>
      <p:graphicFrame>
        <p:nvGraphicFramePr>
          <p:cNvPr id="33" name="Content Placeholder 32"/>
          <p:cNvGraphicFramePr>
            <a:graphicFrameLocks noGrp="1"/>
          </p:cNvGraphicFramePr>
          <p:nvPr>
            <p:ph idx="4294967295"/>
            <p:extLst>
              <p:ext uri="{D42A27DB-BD31-4B8C-83A1-F6EECF244321}">
                <p14:modId xmlns:p14="http://schemas.microsoft.com/office/powerpoint/2010/main" val="3710265948"/>
              </p:ext>
            </p:extLst>
          </p:nvPr>
        </p:nvGraphicFramePr>
        <p:xfrm>
          <a:off x="304800" y="1444752"/>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42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Committees - Operational:</a:t>
            </a:r>
          </a:p>
        </p:txBody>
      </p:sp>
      <p:sp>
        <p:nvSpPr>
          <p:cNvPr id="3" name="Content Placeholder 2"/>
          <p:cNvSpPr>
            <a:spLocks noGrp="1"/>
          </p:cNvSpPr>
          <p:nvPr>
            <p:ph idx="1"/>
          </p:nvPr>
        </p:nvSpPr>
        <p:spPr>
          <a:xfrm>
            <a:off x="457200" y="1295400"/>
            <a:ext cx="8229600" cy="4648200"/>
          </a:xfrm>
        </p:spPr>
        <p:txBody>
          <a:bodyPr/>
          <a:lstStyle/>
          <a:p>
            <a:pPr>
              <a:spcAft>
                <a:spcPts val="600"/>
              </a:spcAft>
            </a:pPr>
            <a:r>
              <a:rPr lang="en-US" sz="2400" dirty="0">
                <a:effectLst>
                  <a:outerShdw blurRad="38100" dist="38100" dir="2700000" algn="tl">
                    <a:srgbClr val="000000">
                      <a:alpha val="43137"/>
                    </a:srgbClr>
                  </a:outerShdw>
                </a:effectLst>
              </a:rPr>
              <a:t>Certification Programs Committee</a:t>
            </a:r>
            <a:endParaRPr lang="en-US" sz="2400" dirty="0">
              <a:solidFill>
                <a:srgbClr val="FFFF00"/>
              </a:solidFill>
              <a:effectLst>
                <a:outerShdw blurRad="38100" dist="38100" dir="2700000" algn="tl">
                  <a:srgbClr val="000000">
                    <a:alpha val="43137"/>
                  </a:srgbClr>
                </a:outerShdw>
              </a:effectLst>
            </a:endParaRPr>
          </a:p>
          <a:p>
            <a:pPr>
              <a:spcAft>
                <a:spcPts val="600"/>
              </a:spcAft>
            </a:pPr>
            <a:r>
              <a:rPr lang="en-US" sz="2400" dirty="0">
                <a:effectLst>
                  <a:outerShdw blurRad="38100" dist="38100" dir="2700000" algn="tl">
                    <a:srgbClr val="000000">
                      <a:alpha val="43137"/>
                    </a:srgbClr>
                  </a:outerShdw>
                </a:effectLst>
              </a:rPr>
              <a:t>Chapter Activities Committee</a:t>
            </a:r>
          </a:p>
          <a:p>
            <a:pPr>
              <a:spcAft>
                <a:spcPts val="600"/>
              </a:spcAft>
            </a:pPr>
            <a:r>
              <a:rPr lang="en-US" sz="2400" dirty="0">
                <a:effectLst>
                  <a:outerShdw blurRad="38100" dist="38100" dir="2700000" algn="tl">
                    <a:srgbClr val="000000">
                      <a:alpha val="43137"/>
                    </a:srgbClr>
                  </a:outerShdw>
                </a:effectLst>
              </a:rPr>
              <a:t>Codes &amp; Standards Advocacy &amp; Outreach</a:t>
            </a:r>
          </a:p>
          <a:p>
            <a:pPr>
              <a:spcAft>
                <a:spcPts val="600"/>
              </a:spcAft>
            </a:pPr>
            <a:r>
              <a:rPr lang="en-US" sz="2400" dirty="0">
                <a:effectLst>
                  <a:outerShdw blurRad="38100" dist="38100" dir="2700000" algn="tl">
                    <a:srgbClr val="000000">
                      <a:alpha val="43137"/>
                    </a:srgbClr>
                  </a:outerShdw>
                </a:effectLst>
              </a:rPr>
              <a:t>Committee on Nominations</a:t>
            </a:r>
          </a:p>
          <a:p>
            <a:pPr>
              <a:spcAft>
                <a:spcPts val="600"/>
              </a:spcAft>
            </a:pPr>
            <a:r>
              <a:rPr lang="en-US" sz="2400" dirty="0">
                <a:effectLst>
                  <a:outerShdw blurRad="38100" dist="38100" dir="2700000" algn="tl">
                    <a:srgbClr val="000000">
                      <a:alpha val="43137"/>
                    </a:srgbClr>
                  </a:outerShdw>
                </a:effectLst>
              </a:rPr>
              <a:t>Convention Committee</a:t>
            </a:r>
          </a:p>
          <a:p>
            <a:pPr>
              <a:spcAft>
                <a:spcPts val="600"/>
              </a:spcAft>
            </a:pPr>
            <a:r>
              <a:rPr lang="en-US" sz="2400" dirty="0">
                <a:effectLst>
                  <a:outerShdw blurRad="38100" dist="38100" dir="2700000" algn="tl">
                    <a:srgbClr val="000000">
                      <a:alpha val="43137"/>
                    </a:srgbClr>
                  </a:outerShdw>
                </a:effectLst>
              </a:rPr>
              <a:t>Educational Activities Committee</a:t>
            </a:r>
            <a:endParaRPr lang="en-US" sz="2400" dirty="0">
              <a:solidFill>
                <a:srgbClr val="FFFF00"/>
              </a:solidFill>
              <a:effectLst>
                <a:outerShdw blurRad="38100" dist="38100" dir="2700000" algn="tl">
                  <a:srgbClr val="000000">
                    <a:alpha val="43137"/>
                  </a:srgbClr>
                </a:outerShdw>
              </a:effectLst>
            </a:endParaRPr>
          </a:p>
          <a:p>
            <a:pPr>
              <a:spcAft>
                <a:spcPts val="600"/>
              </a:spcAft>
            </a:pPr>
            <a:r>
              <a:rPr lang="en-US" sz="2400" dirty="0">
                <a:effectLst>
                  <a:outerShdw blurRad="38100" dist="38100" dir="2700000" algn="tl">
                    <a:srgbClr val="000000">
                      <a:alpha val="43137"/>
                    </a:srgbClr>
                  </a:outerShdw>
                </a:effectLst>
              </a:rPr>
              <a:t>Standards Board</a:t>
            </a:r>
          </a:p>
          <a:p>
            <a:pPr>
              <a:spcAft>
                <a:spcPts val="600"/>
              </a:spcAft>
            </a:pPr>
            <a:r>
              <a:rPr lang="en-US" sz="2400" dirty="0">
                <a:effectLst>
                  <a:outerShdw blurRad="38100" dist="38100" dir="2700000" algn="tl">
                    <a:srgbClr val="000000">
                      <a:alpha val="43137"/>
                    </a:srgbClr>
                  </a:outerShdw>
                </a:effectLst>
              </a:rPr>
              <a:t>Technical Activities Committee</a:t>
            </a:r>
            <a:endParaRPr lang="en-US" sz="2400" dirty="0">
              <a:solidFill>
                <a:srgbClr val="FFFF0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68162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9600" y="1676400"/>
            <a:ext cx="2438400" cy="1498566"/>
            <a:chOff x="533400" y="1743429"/>
            <a:chExt cx="2494707" cy="1533171"/>
          </a:xfrm>
        </p:grpSpPr>
        <p:grpSp>
          <p:nvGrpSpPr>
            <p:cNvPr id="5" name="Group 4"/>
            <p:cNvGrpSpPr/>
            <p:nvPr/>
          </p:nvGrpSpPr>
          <p:grpSpPr>
            <a:xfrm>
              <a:off x="533400" y="1743429"/>
              <a:ext cx="2494707" cy="1144631"/>
              <a:chOff x="0" y="1752599"/>
              <a:chExt cx="2494707" cy="1144631"/>
            </a:xfrm>
            <a:scene3d>
              <a:camera prst="orthographicFront"/>
              <a:lightRig rig="flat" dir="t"/>
            </a:scene3d>
          </p:grpSpPr>
          <p:sp>
            <p:nvSpPr>
              <p:cNvPr id="6" name="Rectangle 5"/>
              <p:cNvSpPr/>
              <p:nvPr/>
            </p:nvSpPr>
            <p:spPr>
              <a:xfrm>
                <a:off x="0" y="1752599"/>
                <a:ext cx="2494707" cy="114463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0" y="1752599"/>
                <a:ext cx="2494707" cy="1144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u="none" kern="1200" dirty="0">
                    <a:solidFill>
                      <a:schemeClr val="tx2">
                        <a:lumMod val="50000"/>
                      </a:schemeClr>
                    </a:solidFill>
                    <a:effectLst>
                      <a:outerShdw blurRad="38100" dist="38100" dir="2700000" algn="tl">
                        <a:srgbClr val="000000">
                          <a:alpha val="43137"/>
                        </a:srgbClr>
                      </a:outerShdw>
                    </a:effectLst>
                  </a:rPr>
                  <a:t>ACI Board</a:t>
                </a:r>
              </a:p>
            </p:txBody>
          </p:sp>
        </p:grpSp>
        <p:cxnSp>
          <p:nvCxnSpPr>
            <p:cNvPr id="8" name="Straight Connector 7"/>
            <p:cNvCxnSpPr>
              <a:stCxn id="6" idx="2"/>
            </p:cNvCxnSpPr>
            <p:nvPr/>
          </p:nvCxnSpPr>
          <p:spPr>
            <a:xfrm flipH="1">
              <a:off x="1780753" y="2888060"/>
              <a:ext cx="1" cy="38854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Technical Committees (120 total)</a:t>
            </a:r>
          </a:p>
        </p:txBody>
      </p:sp>
      <p:sp>
        <p:nvSpPr>
          <p:cNvPr id="10" name="Freeform: Shape 9"/>
          <p:cNvSpPr/>
          <p:nvPr/>
        </p:nvSpPr>
        <p:spPr>
          <a:xfrm>
            <a:off x="2345025" y="3665080"/>
            <a:ext cx="2590748" cy="1845803"/>
          </a:xfrm>
          <a:custGeom>
            <a:avLst/>
            <a:gdLst>
              <a:gd name="connsiteX0" fmla="*/ 0 w 2590748"/>
              <a:gd name="connsiteY0" fmla="*/ 0 h 1845803"/>
              <a:gd name="connsiteX1" fmla="*/ 1295374 w 2590748"/>
              <a:gd name="connsiteY1" fmla="*/ 0 h 1845803"/>
              <a:gd name="connsiteX2" fmla="*/ 1295374 w 2590748"/>
              <a:gd name="connsiteY2" fmla="*/ 1845803 h 1845803"/>
              <a:gd name="connsiteX3" fmla="*/ 2590748 w 2590748"/>
              <a:gd name="connsiteY3" fmla="*/ 1845803 h 1845803"/>
            </a:gdLst>
            <a:ahLst/>
            <a:cxnLst>
              <a:cxn ang="0">
                <a:pos x="connsiteX0" y="connsiteY0"/>
              </a:cxn>
              <a:cxn ang="0">
                <a:pos x="connsiteX1" y="connsiteY1"/>
              </a:cxn>
              <a:cxn ang="0">
                <a:pos x="connsiteX2" y="connsiteY2"/>
              </a:cxn>
              <a:cxn ang="0">
                <a:pos x="connsiteX3" y="connsiteY3"/>
              </a:cxn>
            </a:cxnLst>
            <a:rect l="l" t="t" r="r" b="b"/>
            <a:pathLst>
              <a:path w="2590748" h="1845803">
                <a:moveTo>
                  <a:pt x="0" y="0"/>
                </a:moveTo>
                <a:lnTo>
                  <a:pt x="1295374" y="0"/>
                </a:lnTo>
                <a:lnTo>
                  <a:pt x="1295374" y="1845803"/>
                </a:lnTo>
                <a:lnTo>
                  <a:pt x="2590748" y="1845803"/>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28549" tIns="843376" rIns="1228548" bIns="843376" numCol="1" spcCol="1270" anchor="ctr" anchorCtr="0">
            <a:noAutofit/>
          </a:bodyPr>
          <a:lstStyle/>
          <a:p>
            <a:pPr marL="0" lvl="0" indent="0" algn="ctr" defTabSz="533400">
              <a:lnSpc>
                <a:spcPct val="90000"/>
              </a:lnSpc>
              <a:spcBef>
                <a:spcPct val="0"/>
              </a:spcBef>
              <a:spcAft>
                <a:spcPct val="35000"/>
              </a:spcAft>
              <a:buNone/>
            </a:pPr>
            <a:endParaRPr lang="en-US" sz="1200" u="none" kern="1200" dirty="0"/>
          </a:p>
        </p:txBody>
      </p:sp>
      <p:sp>
        <p:nvSpPr>
          <p:cNvPr id="11" name="Freeform: Shape 10"/>
          <p:cNvSpPr/>
          <p:nvPr/>
        </p:nvSpPr>
        <p:spPr>
          <a:xfrm>
            <a:off x="2345025" y="3665080"/>
            <a:ext cx="2590748" cy="922512"/>
          </a:xfrm>
          <a:custGeom>
            <a:avLst/>
            <a:gdLst>
              <a:gd name="connsiteX0" fmla="*/ 0 w 2590748"/>
              <a:gd name="connsiteY0" fmla="*/ 0 h 922512"/>
              <a:gd name="connsiteX1" fmla="*/ 1295374 w 2590748"/>
              <a:gd name="connsiteY1" fmla="*/ 0 h 922512"/>
              <a:gd name="connsiteX2" fmla="*/ 1295374 w 2590748"/>
              <a:gd name="connsiteY2" fmla="*/ 922512 h 922512"/>
              <a:gd name="connsiteX3" fmla="*/ 2590748 w 2590748"/>
              <a:gd name="connsiteY3" fmla="*/ 922512 h 922512"/>
            </a:gdLst>
            <a:ahLst/>
            <a:cxnLst>
              <a:cxn ang="0">
                <a:pos x="connsiteX0" y="connsiteY0"/>
              </a:cxn>
              <a:cxn ang="0">
                <a:pos x="connsiteX1" y="connsiteY1"/>
              </a:cxn>
              <a:cxn ang="0">
                <a:pos x="connsiteX2" y="connsiteY2"/>
              </a:cxn>
              <a:cxn ang="0">
                <a:pos x="connsiteX3" y="connsiteY3"/>
              </a:cxn>
            </a:cxnLst>
            <a:rect l="l" t="t" r="r" b="b"/>
            <a:pathLst>
              <a:path w="2590748" h="922512">
                <a:moveTo>
                  <a:pt x="0" y="0"/>
                </a:moveTo>
                <a:lnTo>
                  <a:pt x="1295374" y="0"/>
                </a:lnTo>
                <a:lnTo>
                  <a:pt x="1295374" y="922512"/>
                </a:lnTo>
                <a:lnTo>
                  <a:pt x="2590748" y="922512"/>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39322" tIns="392504" rIns="1239322" bIns="392504" numCol="1" spcCol="1270" anchor="ctr" anchorCtr="0">
            <a:noAutofit/>
          </a:bodyPr>
          <a:lstStyle/>
          <a:p>
            <a:pPr marL="0" lvl="0" indent="0" algn="ctr" defTabSz="444500">
              <a:lnSpc>
                <a:spcPct val="90000"/>
              </a:lnSpc>
              <a:spcBef>
                <a:spcPct val="0"/>
              </a:spcBef>
              <a:spcAft>
                <a:spcPct val="35000"/>
              </a:spcAft>
              <a:buNone/>
            </a:pPr>
            <a:endParaRPr lang="en-US" sz="1000" u="none" kern="1200" dirty="0"/>
          </a:p>
        </p:txBody>
      </p:sp>
      <p:sp>
        <p:nvSpPr>
          <p:cNvPr id="12" name="Freeform: Shape 11"/>
          <p:cNvSpPr/>
          <p:nvPr/>
        </p:nvSpPr>
        <p:spPr>
          <a:xfrm>
            <a:off x="2345025" y="3612393"/>
            <a:ext cx="2506389" cy="91440"/>
          </a:xfrm>
          <a:custGeom>
            <a:avLst/>
            <a:gdLst>
              <a:gd name="connsiteX0" fmla="*/ 0 w 2506389"/>
              <a:gd name="connsiteY0" fmla="*/ 52687 h 91440"/>
              <a:gd name="connsiteX1" fmla="*/ 1253194 w 2506389"/>
              <a:gd name="connsiteY1" fmla="*/ 52687 h 91440"/>
              <a:gd name="connsiteX2" fmla="*/ 1253194 w 2506389"/>
              <a:gd name="connsiteY2" fmla="*/ 45720 h 91440"/>
              <a:gd name="connsiteX3" fmla="*/ 2506389 w 2506389"/>
              <a:gd name="connsiteY3" fmla="*/ 45720 h 91440"/>
            </a:gdLst>
            <a:ahLst/>
            <a:cxnLst>
              <a:cxn ang="0">
                <a:pos x="connsiteX0" y="connsiteY0"/>
              </a:cxn>
              <a:cxn ang="0">
                <a:pos x="connsiteX1" y="connsiteY1"/>
              </a:cxn>
              <a:cxn ang="0">
                <a:pos x="connsiteX2" y="connsiteY2"/>
              </a:cxn>
              <a:cxn ang="0">
                <a:pos x="connsiteX3" y="connsiteY3"/>
              </a:cxn>
            </a:cxnLst>
            <a:rect l="l" t="t" r="r" b="b"/>
            <a:pathLst>
              <a:path w="2506389" h="91440">
                <a:moveTo>
                  <a:pt x="0" y="52687"/>
                </a:moveTo>
                <a:lnTo>
                  <a:pt x="1253194" y="52687"/>
                </a:lnTo>
                <a:lnTo>
                  <a:pt x="1253194" y="45720"/>
                </a:lnTo>
                <a:lnTo>
                  <a:pt x="2506389" y="4572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03235" tIns="-16940" rIns="1203235" bIns="-16939" numCol="1" spcCol="1270" anchor="ctr" anchorCtr="0">
            <a:noAutofit/>
          </a:bodyPr>
          <a:lstStyle/>
          <a:p>
            <a:pPr marL="0" lvl="0" indent="0" algn="ctr" defTabSz="400050">
              <a:lnSpc>
                <a:spcPct val="90000"/>
              </a:lnSpc>
              <a:spcBef>
                <a:spcPct val="0"/>
              </a:spcBef>
              <a:spcAft>
                <a:spcPct val="35000"/>
              </a:spcAft>
              <a:buNone/>
            </a:pPr>
            <a:endParaRPr lang="en-US" sz="900" u="none" kern="1200" dirty="0"/>
          </a:p>
        </p:txBody>
      </p:sp>
      <p:sp>
        <p:nvSpPr>
          <p:cNvPr id="13" name="Freeform: Shape 12"/>
          <p:cNvSpPr/>
          <p:nvPr/>
        </p:nvSpPr>
        <p:spPr>
          <a:xfrm>
            <a:off x="2345025" y="2737238"/>
            <a:ext cx="2531779" cy="927842"/>
          </a:xfrm>
          <a:custGeom>
            <a:avLst/>
            <a:gdLst>
              <a:gd name="connsiteX0" fmla="*/ 0 w 2531779"/>
              <a:gd name="connsiteY0" fmla="*/ 927842 h 927842"/>
              <a:gd name="connsiteX1" fmla="*/ 1265889 w 2531779"/>
              <a:gd name="connsiteY1" fmla="*/ 927842 h 927842"/>
              <a:gd name="connsiteX2" fmla="*/ 1265889 w 2531779"/>
              <a:gd name="connsiteY2" fmla="*/ 0 h 927842"/>
              <a:gd name="connsiteX3" fmla="*/ 2531779 w 2531779"/>
              <a:gd name="connsiteY3" fmla="*/ 0 h 927842"/>
            </a:gdLst>
            <a:ahLst/>
            <a:cxnLst>
              <a:cxn ang="0">
                <a:pos x="connsiteX0" y="connsiteY0"/>
              </a:cxn>
              <a:cxn ang="0">
                <a:pos x="connsiteX1" y="connsiteY1"/>
              </a:cxn>
              <a:cxn ang="0">
                <a:pos x="connsiteX2" y="connsiteY2"/>
              </a:cxn>
              <a:cxn ang="0">
                <a:pos x="connsiteX3" y="connsiteY3"/>
              </a:cxn>
            </a:cxnLst>
            <a:rect l="l" t="t" r="r" b="b"/>
            <a:pathLst>
              <a:path w="2531779" h="927842">
                <a:moveTo>
                  <a:pt x="0" y="927842"/>
                </a:moveTo>
                <a:lnTo>
                  <a:pt x="1265889" y="927842"/>
                </a:lnTo>
                <a:lnTo>
                  <a:pt x="1265889" y="0"/>
                </a:lnTo>
                <a:lnTo>
                  <a:pt x="2531779" y="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11179" tIns="396510" rIns="1211178" bIns="396510" numCol="1" spcCol="1270" anchor="ctr" anchorCtr="0">
            <a:noAutofit/>
          </a:bodyPr>
          <a:lstStyle/>
          <a:p>
            <a:pPr marL="0" lvl="0" indent="0" algn="ctr" defTabSz="444500">
              <a:lnSpc>
                <a:spcPct val="90000"/>
              </a:lnSpc>
              <a:spcBef>
                <a:spcPct val="0"/>
              </a:spcBef>
              <a:spcAft>
                <a:spcPct val="35000"/>
              </a:spcAft>
              <a:buNone/>
            </a:pPr>
            <a:endParaRPr lang="en-US" sz="1000" u="none" kern="1200" dirty="0"/>
          </a:p>
        </p:txBody>
      </p:sp>
      <p:sp>
        <p:nvSpPr>
          <p:cNvPr id="14" name="Freeform: Shape 13"/>
          <p:cNvSpPr/>
          <p:nvPr/>
        </p:nvSpPr>
        <p:spPr>
          <a:xfrm>
            <a:off x="2345025" y="1817116"/>
            <a:ext cx="2531779" cy="1847963"/>
          </a:xfrm>
          <a:custGeom>
            <a:avLst/>
            <a:gdLst>
              <a:gd name="connsiteX0" fmla="*/ 0 w 2531779"/>
              <a:gd name="connsiteY0" fmla="*/ 1847963 h 1847963"/>
              <a:gd name="connsiteX1" fmla="*/ 1265889 w 2531779"/>
              <a:gd name="connsiteY1" fmla="*/ 1847963 h 1847963"/>
              <a:gd name="connsiteX2" fmla="*/ 1265889 w 2531779"/>
              <a:gd name="connsiteY2" fmla="*/ 0 h 1847963"/>
              <a:gd name="connsiteX3" fmla="*/ 2531779 w 2531779"/>
              <a:gd name="connsiteY3" fmla="*/ 0 h 1847963"/>
            </a:gdLst>
            <a:ahLst/>
            <a:cxnLst>
              <a:cxn ang="0">
                <a:pos x="connsiteX0" y="connsiteY0"/>
              </a:cxn>
              <a:cxn ang="0">
                <a:pos x="connsiteX1" y="connsiteY1"/>
              </a:cxn>
              <a:cxn ang="0">
                <a:pos x="connsiteX2" y="connsiteY2"/>
              </a:cxn>
              <a:cxn ang="0">
                <a:pos x="connsiteX3" y="connsiteY3"/>
              </a:cxn>
            </a:cxnLst>
            <a:rect l="l" t="t" r="r" b="b"/>
            <a:pathLst>
              <a:path w="2531779" h="1847963">
                <a:moveTo>
                  <a:pt x="0" y="1847963"/>
                </a:moveTo>
                <a:lnTo>
                  <a:pt x="1265889" y="1847963"/>
                </a:lnTo>
                <a:lnTo>
                  <a:pt x="1265889" y="0"/>
                </a:lnTo>
                <a:lnTo>
                  <a:pt x="2531779" y="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00228" tIns="845620" rIns="1200228" bIns="845620" numCol="1" spcCol="1270" anchor="ctr" anchorCtr="0">
            <a:noAutofit/>
          </a:bodyPr>
          <a:lstStyle/>
          <a:p>
            <a:pPr marL="0" lvl="0" indent="0" algn="ctr" defTabSz="488950">
              <a:lnSpc>
                <a:spcPct val="90000"/>
              </a:lnSpc>
              <a:spcBef>
                <a:spcPct val="0"/>
              </a:spcBef>
              <a:spcAft>
                <a:spcPct val="35000"/>
              </a:spcAft>
              <a:buNone/>
            </a:pPr>
            <a:endParaRPr lang="en-US" sz="1100" u="none" kern="1200" dirty="0"/>
          </a:p>
        </p:txBody>
      </p:sp>
      <p:sp>
        <p:nvSpPr>
          <p:cNvPr id="15" name="Freeform: Shape 14"/>
          <p:cNvSpPr/>
          <p:nvPr/>
        </p:nvSpPr>
        <p:spPr>
          <a:xfrm>
            <a:off x="609600" y="3119260"/>
            <a:ext cx="2379212" cy="1091639"/>
          </a:xfrm>
          <a:custGeom>
            <a:avLst/>
            <a:gdLst>
              <a:gd name="connsiteX0" fmla="*/ 0 w 2379212"/>
              <a:gd name="connsiteY0" fmla="*/ 0 h 1091639"/>
              <a:gd name="connsiteX1" fmla="*/ 2379212 w 2379212"/>
              <a:gd name="connsiteY1" fmla="*/ 0 h 1091639"/>
              <a:gd name="connsiteX2" fmla="*/ 2379212 w 2379212"/>
              <a:gd name="connsiteY2" fmla="*/ 1091639 h 1091639"/>
              <a:gd name="connsiteX3" fmla="*/ 0 w 2379212"/>
              <a:gd name="connsiteY3" fmla="*/ 1091639 h 1091639"/>
              <a:gd name="connsiteX4" fmla="*/ 0 w 2379212"/>
              <a:gd name="connsiteY4" fmla="*/ 0 h 109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212" h="1091639">
                <a:moveTo>
                  <a:pt x="0" y="0"/>
                </a:moveTo>
                <a:lnTo>
                  <a:pt x="2379212" y="0"/>
                </a:lnTo>
                <a:lnTo>
                  <a:pt x="2379212" y="1091639"/>
                </a:lnTo>
                <a:lnTo>
                  <a:pt x="0" y="109163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u="none" kern="1200" dirty="0">
                <a:solidFill>
                  <a:schemeClr val="tx2">
                    <a:lumMod val="50000"/>
                  </a:schemeClr>
                </a:solidFill>
                <a:effectLst>
                  <a:outerShdw blurRad="38100" dist="38100" dir="2700000" algn="tl">
                    <a:srgbClr val="000000">
                      <a:alpha val="43137"/>
                    </a:srgbClr>
                  </a:outerShdw>
                </a:effectLst>
              </a:rPr>
              <a:t>Technical Activities Committee</a:t>
            </a:r>
          </a:p>
        </p:txBody>
      </p:sp>
      <p:sp>
        <p:nvSpPr>
          <p:cNvPr id="16" name="Freeform: Shape 15"/>
          <p:cNvSpPr/>
          <p:nvPr/>
        </p:nvSpPr>
        <p:spPr>
          <a:xfrm>
            <a:off x="4953000" y="1447800"/>
            <a:ext cx="3464214" cy="738632"/>
          </a:xfrm>
          <a:custGeom>
            <a:avLst/>
            <a:gdLst>
              <a:gd name="connsiteX0" fmla="*/ 0 w 3464214"/>
              <a:gd name="connsiteY0" fmla="*/ 0 h 738632"/>
              <a:gd name="connsiteX1" fmla="*/ 3464214 w 3464214"/>
              <a:gd name="connsiteY1" fmla="*/ 0 h 738632"/>
              <a:gd name="connsiteX2" fmla="*/ 3464214 w 3464214"/>
              <a:gd name="connsiteY2" fmla="*/ 738632 h 738632"/>
              <a:gd name="connsiteX3" fmla="*/ 0 w 3464214"/>
              <a:gd name="connsiteY3" fmla="*/ 738632 h 738632"/>
              <a:gd name="connsiteX4" fmla="*/ 0 w 3464214"/>
              <a:gd name="connsiteY4" fmla="*/ 0 h 73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14" h="738632">
                <a:moveTo>
                  <a:pt x="0" y="0"/>
                </a:moveTo>
                <a:lnTo>
                  <a:pt x="3464214" y="0"/>
                </a:lnTo>
                <a:lnTo>
                  <a:pt x="3464214" y="738632"/>
                </a:lnTo>
                <a:lnTo>
                  <a:pt x="0" y="73863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u="none" kern="1200" dirty="0">
                <a:solidFill>
                  <a:schemeClr val="tx2">
                    <a:lumMod val="50000"/>
                  </a:schemeClr>
                </a:solidFill>
              </a:rPr>
              <a:t>General Committees - 11</a:t>
            </a:r>
          </a:p>
        </p:txBody>
      </p:sp>
      <p:sp>
        <p:nvSpPr>
          <p:cNvPr id="17" name="Freeform: Shape 16"/>
          <p:cNvSpPr/>
          <p:nvPr/>
        </p:nvSpPr>
        <p:spPr>
          <a:xfrm>
            <a:off x="4953000" y="2367922"/>
            <a:ext cx="3464214" cy="738632"/>
          </a:xfrm>
          <a:custGeom>
            <a:avLst/>
            <a:gdLst>
              <a:gd name="connsiteX0" fmla="*/ 0 w 3464214"/>
              <a:gd name="connsiteY0" fmla="*/ 0 h 738632"/>
              <a:gd name="connsiteX1" fmla="*/ 3464214 w 3464214"/>
              <a:gd name="connsiteY1" fmla="*/ 0 h 738632"/>
              <a:gd name="connsiteX2" fmla="*/ 3464214 w 3464214"/>
              <a:gd name="connsiteY2" fmla="*/ 738632 h 738632"/>
              <a:gd name="connsiteX3" fmla="*/ 0 w 3464214"/>
              <a:gd name="connsiteY3" fmla="*/ 738632 h 738632"/>
              <a:gd name="connsiteX4" fmla="*/ 0 w 3464214"/>
              <a:gd name="connsiteY4" fmla="*/ 0 h 73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14" h="738632">
                <a:moveTo>
                  <a:pt x="0" y="0"/>
                </a:moveTo>
                <a:lnTo>
                  <a:pt x="3464214" y="0"/>
                </a:lnTo>
                <a:lnTo>
                  <a:pt x="3464214" y="738632"/>
                </a:lnTo>
                <a:lnTo>
                  <a:pt x="0" y="73863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u="none" kern="1200" dirty="0">
                <a:solidFill>
                  <a:schemeClr val="tx2">
                    <a:lumMod val="50000"/>
                  </a:schemeClr>
                </a:solidFill>
              </a:rPr>
              <a:t>Materials and Properties of Concrete - 28</a:t>
            </a:r>
          </a:p>
        </p:txBody>
      </p:sp>
      <p:sp>
        <p:nvSpPr>
          <p:cNvPr id="18" name="Freeform: Shape 17"/>
          <p:cNvSpPr/>
          <p:nvPr/>
        </p:nvSpPr>
        <p:spPr>
          <a:xfrm>
            <a:off x="4953000" y="3288797"/>
            <a:ext cx="3464214" cy="738632"/>
          </a:xfrm>
          <a:custGeom>
            <a:avLst/>
            <a:gdLst>
              <a:gd name="connsiteX0" fmla="*/ 0 w 3464214"/>
              <a:gd name="connsiteY0" fmla="*/ 0 h 738632"/>
              <a:gd name="connsiteX1" fmla="*/ 3464214 w 3464214"/>
              <a:gd name="connsiteY1" fmla="*/ 0 h 738632"/>
              <a:gd name="connsiteX2" fmla="*/ 3464214 w 3464214"/>
              <a:gd name="connsiteY2" fmla="*/ 738632 h 738632"/>
              <a:gd name="connsiteX3" fmla="*/ 0 w 3464214"/>
              <a:gd name="connsiteY3" fmla="*/ 738632 h 738632"/>
              <a:gd name="connsiteX4" fmla="*/ 0 w 3464214"/>
              <a:gd name="connsiteY4" fmla="*/ 0 h 73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14" h="738632">
                <a:moveTo>
                  <a:pt x="0" y="0"/>
                </a:moveTo>
                <a:lnTo>
                  <a:pt x="3464214" y="0"/>
                </a:lnTo>
                <a:lnTo>
                  <a:pt x="3464214" y="738632"/>
                </a:lnTo>
                <a:lnTo>
                  <a:pt x="0" y="73863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u="none" kern="1200" dirty="0">
                <a:solidFill>
                  <a:schemeClr val="tx2">
                    <a:lumMod val="50000"/>
                  </a:schemeClr>
                </a:solidFill>
              </a:rPr>
              <a:t>Design and Construction - 50 </a:t>
            </a:r>
          </a:p>
        </p:txBody>
      </p:sp>
      <p:sp>
        <p:nvSpPr>
          <p:cNvPr id="19" name="Freeform: Shape 18"/>
          <p:cNvSpPr/>
          <p:nvPr/>
        </p:nvSpPr>
        <p:spPr>
          <a:xfrm>
            <a:off x="4953000" y="4218277"/>
            <a:ext cx="3464214" cy="738632"/>
          </a:xfrm>
          <a:custGeom>
            <a:avLst/>
            <a:gdLst>
              <a:gd name="connsiteX0" fmla="*/ 0 w 3464214"/>
              <a:gd name="connsiteY0" fmla="*/ 0 h 738632"/>
              <a:gd name="connsiteX1" fmla="*/ 3464214 w 3464214"/>
              <a:gd name="connsiteY1" fmla="*/ 0 h 738632"/>
              <a:gd name="connsiteX2" fmla="*/ 3464214 w 3464214"/>
              <a:gd name="connsiteY2" fmla="*/ 738632 h 738632"/>
              <a:gd name="connsiteX3" fmla="*/ 0 w 3464214"/>
              <a:gd name="connsiteY3" fmla="*/ 738632 h 738632"/>
              <a:gd name="connsiteX4" fmla="*/ 0 w 3464214"/>
              <a:gd name="connsiteY4" fmla="*/ 0 h 73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14" h="738632">
                <a:moveTo>
                  <a:pt x="0" y="0"/>
                </a:moveTo>
                <a:lnTo>
                  <a:pt x="3464214" y="0"/>
                </a:lnTo>
                <a:lnTo>
                  <a:pt x="3464214" y="738632"/>
                </a:lnTo>
                <a:lnTo>
                  <a:pt x="0" y="73863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u="none" kern="1200" dirty="0">
                <a:solidFill>
                  <a:schemeClr val="tx2">
                    <a:lumMod val="50000"/>
                  </a:schemeClr>
                </a:solidFill>
              </a:rPr>
              <a:t>Concrete Reinforcement and Structural Analysis - 12</a:t>
            </a:r>
          </a:p>
        </p:txBody>
      </p:sp>
      <p:sp>
        <p:nvSpPr>
          <p:cNvPr id="20" name="Freeform: Shape 19"/>
          <p:cNvSpPr/>
          <p:nvPr/>
        </p:nvSpPr>
        <p:spPr>
          <a:xfrm>
            <a:off x="4953000" y="5141567"/>
            <a:ext cx="3464214" cy="738632"/>
          </a:xfrm>
          <a:custGeom>
            <a:avLst/>
            <a:gdLst>
              <a:gd name="connsiteX0" fmla="*/ 0 w 3464214"/>
              <a:gd name="connsiteY0" fmla="*/ 0 h 738632"/>
              <a:gd name="connsiteX1" fmla="*/ 3464214 w 3464214"/>
              <a:gd name="connsiteY1" fmla="*/ 0 h 738632"/>
              <a:gd name="connsiteX2" fmla="*/ 3464214 w 3464214"/>
              <a:gd name="connsiteY2" fmla="*/ 738632 h 738632"/>
              <a:gd name="connsiteX3" fmla="*/ 0 w 3464214"/>
              <a:gd name="connsiteY3" fmla="*/ 738632 h 738632"/>
              <a:gd name="connsiteX4" fmla="*/ 0 w 3464214"/>
              <a:gd name="connsiteY4" fmla="*/ 0 h 73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214" h="738632">
                <a:moveTo>
                  <a:pt x="0" y="0"/>
                </a:moveTo>
                <a:lnTo>
                  <a:pt x="3464214" y="0"/>
                </a:lnTo>
                <a:lnTo>
                  <a:pt x="3464214" y="738632"/>
                </a:lnTo>
                <a:lnTo>
                  <a:pt x="0" y="73863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u="none" kern="1200" dirty="0">
                <a:solidFill>
                  <a:schemeClr val="tx2">
                    <a:lumMod val="50000"/>
                  </a:schemeClr>
                </a:solidFill>
              </a:rPr>
              <a:t>Specialized Applications</a:t>
            </a:r>
          </a:p>
          <a:p>
            <a:pPr marL="0" lvl="0" indent="0" algn="ctr" defTabSz="844550">
              <a:lnSpc>
                <a:spcPct val="90000"/>
              </a:lnSpc>
              <a:spcBef>
                <a:spcPct val="0"/>
              </a:spcBef>
              <a:spcAft>
                <a:spcPct val="35000"/>
              </a:spcAft>
              <a:buNone/>
            </a:pPr>
            <a:r>
              <a:rPr lang="en-US" sz="1900" u="none" kern="1200" dirty="0">
                <a:solidFill>
                  <a:schemeClr val="tx2">
                    <a:lumMod val="50000"/>
                  </a:schemeClr>
                </a:solidFill>
              </a:rPr>
              <a:t>and Repair - </a:t>
            </a:r>
            <a:r>
              <a:rPr lang="en-US" sz="1900" dirty="0">
                <a:solidFill>
                  <a:schemeClr val="tx2">
                    <a:lumMod val="50000"/>
                  </a:schemeClr>
                </a:solidFill>
              </a:rPr>
              <a:t>19</a:t>
            </a:r>
            <a:endParaRPr lang="en-US" sz="1900" u="none" kern="1200" dirty="0">
              <a:solidFill>
                <a:schemeClr val="tx2">
                  <a:lumMod val="50000"/>
                </a:schemeClr>
              </a:solidFill>
            </a:endParaRPr>
          </a:p>
        </p:txBody>
      </p:sp>
    </p:spTree>
    <p:extLst>
      <p:ext uri="{BB962C8B-B14F-4D97-AF65-F5344CB8AC3E}">
        <p14:creationId xmlns:p14="http://schemas.microsoft.com/office/powerpoint/2010/main" val="176244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Technical Committees - Characteristics:</a:t>
            </a:r>
          </a:p>
        </p:txBody>
      </p:sp>
      <p:sp>
        <p:nvSpPr>
          <p:cNvPr id="3" name="Content Placeholder 2"/>
          <p:cNvSpPr>
            <a:spLocks noGrp="1"/>
          </p:cNvSpPr>
          <p:nvPr>
            <p:ph idx="1"/>
          </p:nvPr>
        </p:nvSpPr>
        <p:spPr>
          <a:xfrm>
            <a:off x="457200" y="1295400"/>
            <a:ext cx="8229600" cy="4648200"/>
          </a:xfrm>
        </p:spPr>
        <p:txBody>
          <a:bodyPr/>
          <a:lstStyle/>
          <a:p>
            <a:pPr>
              <a:spcAft>
                <a:spcPts val="600"/>
              </a:spcAft>
            </a:pPr>
            <a:r>
              <a:rPr lang="en-US" sz="2400" dirty="0"/>
              <a:t>Open committee membership</a:t>
            </a:r>
          </a:p>
          <a:p>
            <a:pPr>
              <a:spcAft>
                <a:spcPts val="600"/>
              </a:spcAft>
            </a:pPr>
            <a:r>
              <a:rPr lang="en-US" sz="2400" dirty="0"/>
              <a:t>Stakeholder balance/lack of dominance</a:t>
            </a:r>
          </a:p>
          <a:p>
            <a:pPr>
              <a:spcAft>
                <a:spcPts val="600"/>
              </a:spcAft>
            </a:pPr>
            <a:r>
              <a:rPr lang="en-US" sz="2400" dirty="0"/>
              <a:t>Coordination and harmonization of information </a:t>
            </a:r>
          </a:p>
          <a:p>
            <a:pPr>
              <a:spcAft>
                <a:spcPts val="600"/>
              </a:spcAft>
            </a:pPr>
            <a:r>
              <a:rPr lang="en-US" sz="2400" dirty="0"/>
              <a:t>Transparency of committee activities to public </a:t>
            </a:r>
          </a:p>
          <a:p>
            <a:pPr>
              <a:spcAft>
                <a:spcPts val="600"/>
              </a:spcAft>
            </a:pPr>
            <a:r>
              <a:rPr lang="en-US" sz="2400" dirty="0"/>
              <a:t>Consideration of views and objections </a:t>
            </a:r>
          </a:p>
          <a:p>
            <a:pPr>
              <a:spcAft>
                <a:spcPts val="600"/>
              </a:spcAft>
            </a:pPr>
            <a:r>
              <a:rPr lang="en-US" sz="2400" dirty="0"/>
              <a:t>Resolution through consensus process</a:t>
            </a:r>
            <a:endParaRPr lang="en-US" sz="2400" dirty="0">
              <a:solidFill>
                <a:srgbClr val="FFFF00"/>
              </a:solidFill>
              <a:effectLst>
                <a:outerShdw blurRad="38100" dist="38100" dir="2700000" algn="tl">
                  <a:srgbClr val="000000">
                    <a:alpha val="43137"/>
                  </a:srgbClr>
                </a:outerShdw>
              </a:effectLst>
            </a:endParaRPr>
          </a:p>
          <a:p>
            <a:pPr marL="177800" indent="0">
              <a:buNone/>
            </a:pPr>
            <a:r>
              <a:rPr lang="en-US" sz="2400" dirty="0">
                <a:solidFill>
                  <a:srgbClr val="FFFF00"/>
                </a:solidFill>
              </a:rPr>
              <a:t>Standardization is the most rigorous consensus process used by ACI. It provides the widest input and highest overall quality assurance for a document.</a:t>
            </a:r>
          </a:p>
          <a:p>
            <a:pPr marL="177800" indent="0">
              <a:buNone/>
            </a:pPr>
            <a:endParaRPr lang="en-US" dirty="0"/>
          </a:p>
        </p:txBody>
      </p:sp>
    </p:spTree>
    <p:extLst>
      <p:ext uri="{BB962C8B-B14F-4D97-AF65-F5344CB8AC3E}">
        <p14:creationId xmlns:p14="http://schemas.microsoft.com/office/powerpoint/2010/main" val="119897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81000" y="1676400"/>
            <a:ext cx="8610600" cy="4648200"/>
          </a:xfrm>
          <a:prstGeom prst="rect">
            <a:avLst/>
          </a:prstGeom>
          <a:noFill/>
          <a:ln w="9525">
            <a:noFill/>
            <a:miter lim="800000"/>
            <a:headEnd/>
            <a:tailEnd/>
          </a:ln>
        </p:spPr>
        <p:txBody>
          <a:bodyPr/>
          <a:lstStyle/>
          <a:p>
            <a:pPr marL="457200" indent="-283464" eaLnBrk="0" hangingPunct="0">
              <a:spcBef>
                <a:spcPts val="1200"/>
              </a:spcBef>
              <a:spcAft>
                <a:spcPts val="0"/>
              </a:spcAft>
              <a:buClr>
                <a:schemeClr val="accent1"/>
              </a:buClr>
              <a:buSzPct val="120000"/>
              <a:buFont typeface="Arial" pitchFamily="34" charset="0"/>
              <a:buChar char="•"/>
            </a:pPr>
            <a:r>
              <a:rPr lang="en-US" b="1" dirty="0">
                <a:effectLst>
                  <a:outerShdw blurRad="38100" dist="38100" dir="2700000" algn="tl">
                    <a:srgbClr val="000000">
                      <a:alpha val="43137"/>
                    </a:srgbClr>
                  </a:outerShdw>
                </a:effectLst>
                <a:latin typeface="+mn-lt"/>
                <a:cs typeface="Times New Roman" pitchFamily="18" charset="0"/>
              </a:rPr>
              <a:t> </a:t>
            </a:r>
            <a:r>
              <a:rPr lang="en-US" dirty="0">
                <a:solidFill>
                  <a:schemeClr val="bg1"/>
                </a:solidFill>
                <a:effectLst>
                  <a:outerShdw blurRad="38100" dist="38100" dir="2700000" algn="tl">
                    <a:srgbClr val="000000">
                      <a:alpha val="43137"/>
                    </a:srgbClr>
                  </a:outerShdw>
                </a:effectLst>
                <a:latin typeface="+mn-lt"/>
                <a:cs typeface="Times New Roman" pitchFamily="18" charset="0"/>
              </a:rPr>
              <a:t>Codes (ACI 318 Building Code)</a:t>
            </a:r>
          </a:p>
          <a:p>
            <a:pPr marL="457200" indent="-283464" eaLnBrk="0" hangingPunct="0">
              <a:spcBef>
                <a:spcPts val="1200"/>
              </a:spcBef>
              <a:spcAft>
                <a:spcPts val="0"/>
              </a:spcAft>
              <a:buClr>
                <a:schemeClr val="accent1"/>
              </a:buClr>
              <a:buSzPct val="120000"/>
              <a:buFont typeface="Arial" pitchFamily="34" charset="0"/>
              <a:buChar char="•"/>
            </a:pPr>
            <a:r>
              <a:rPr lang="en-US" dirty="0">
                <a:solidFill>
                  <a:schemeClr val="bg1"/>
                </a:solidFill>
                <a:effectLst>
                  <a:outerShdw blurRad="38100" dist="38100" dir="2700000" algn="tl">
                    <a:srgbClr val="000000">
                      <a:alpha val="43137"/>
                    </a:srgbClr>
                  </a:outerShdw>
                </a:effectLst>
                <a:latin typeface="+mn-lt"/>
                <a:cs typeface="Times New Roman" pitchFamily="18" charset="0"/>
              </a:rPr>
              <a:t> Standards/Specifications</a:t>
            </a:r>
          </a:p>
          <a:p>
            <a:pPr marL="457200" indent="-283464" eaLnBrk="0" hangingPunct="0">
              <a:spcBef>
                <a:spcPts val="1200"/>
              </a:spcBef>
              <a:spcAft>
                <a:spcPts val="0"/>
              </a:spcAft>
              <a:buClr>
                <a:schemeClr val="accent1"/>
              </a:buClr>
              <a:buSzPct val="120000"/>
              <a:buFont typeface="Arial" pitchFamily="34" charset="0"/>
              <a:buChar char="•"/>
            </a:pPr>
            <a:r>
              <a:rPr lang="en-US" dirty="0">
                <a:solidFill>
                  <a:schemeClr val="bg1"/>
                </a:solidFill>
                <a:effectLst>
                  <a:outerShdw blurRad="38100" dist="38100" dir="2700000" algn="tl">
                    <a:srgbClr val="000000">
                      <a:alpha val="43137"/>
                    </a:srgbClr>
                  </a:outerShdw>
                </a:effectLst>
                <a:latin typeface="+mn-lt"/>
                <a:cs typeface="Times New Roman" pitchFamily="18" charset="0"/>
              </a:rPr>
              <a:t> Reports and Guides </a:t>
            </a:r>
          </a:p>
          <a:p>
            <a:pPr marL="457200" indent="-283464" eaLnBrk="0" hangingPunct="0">
              <a:spcBef>
                <a:spcPts val="1200"/>
              </a:spcBef>
              <a:spcAft>
                <a:spcPts val="0"/>
              </a:spcAft>
              <a:buClr>
                <a:schemeClr val="accent1"/>
              </a:buClr>
              <a:buSzPct val="120000"/>
              <a:buFont typeface="Arial" pitchFamily="34" charset="0"/>
              <a:buChar char="•"/>
            </a:pPr>
            <a:r>
              <a:rPr lang="en-US" dirty="0">
                <a:solidFill>
                  <a:schemeClr val="bg1"/>
                </a:solidFill>
                <a:effectLst>
                  <a:outerShdw blurRad="38100" dist="38100" dir="2700000" algn="tl">
                    <a:srgbClr val="000000">
                      <a:alpha val="43137"/>
                    </a:srgbClr>
                  </a:outerShdw>
                </a:effectLst>
                <a:latin typeface="+mn-lt"/>
                <a:cs typeface="Times New Roman" pitchFamily="18" charset="0"/>
              </a:rPr>
              <a:t> References</a:t>
            </a:r>
          </a:p>
          <a:p>
            <a:pPr marL="457200" indent="-283464" eaLnBrk="0" hangingPunct="0">
              <a:spcBef>
                <a:spcPts val="1200"/>
              </a:spcBef>
              <a:spcAft>
                <a:spcPts val="0"/>
              </a:spcAft>
              <a:buClr>
                <a:schemeClr val="accent1"/>
              </a:buClr>
              <a:buSzPct val="120000"/>
              <a:buFont typeface="Arial" pitchFamily="34" charset="0"/>
              <a:buChar char="•"/>
            </a:pPr>
            <a:r>
              <a:rPr lang="en-US" dirty="0">
                <a:solidFill>
                  <a:schemeClr val="bg1"/>
                </a:solidFill>
                <a:effectLst>
                  <a:outerShdw blurRad="38100" dist="38100" dir="2700000" algn="tl">
                    <a:srgbClr val="000000">
                      <a:alpha val="43137"/>
                    </a:srgbClr>
                  </a:outerShdw>
                </a:effectLst>
                <a:latin typeface="+mn-lt"/>
                <a:cs typeface="Times New Roman" pitchFamily="18" charset="0"/>
              </a:rPr>
              <a:t> “The ACI Collection” - contains all of the ACI documents you need to answer questions on code requirements, specifications, tolerances, concrete proportions, construction methods, evaluations of test results, and many more topics. </a:t>
            </a:r>
            <a:endParaRPr lang="en-US" dirty="0">
              <a:solidFill>
                <a:schemeClr val="bg1"/>
              </a:solidFill>
              <a:effectLst>
                <a:outerShdw blurRad="38100" dist="38100" dir="2700000" algn="tl">
                  <a:srgbClr val="000000">
                    <a:alpha val="43137"/>
                  </a:srgbClr>
                </a:outerShdw>
              </a:effectLst>
              <a:latin typeface="+mn-lt"/>
            </a:endParaRPr>
          </a:p>
        </p:txBody>
      </p:sp>
      <p:pic>
        <p:nvPicPr>
          <p:cNvPr id="9219"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rot="240000">
            <a:off x="6062275" y="540924"/>
            <a:ext cx="2514110" cy="3253553"/>
          </a:xfrm>
          <a:prstGeom prst="rect">
            <a:avLst/>
          </a:prstGeom>
          <a:noFill/>
          <a:ln w="9525">
            <a:noFill/>
            <a:miter lim="800000"/>
            <a:headEnd/>
            <a:tailEnd/>
          </a:ln>
          <a:effectLst>
            <a:outerShdw blurRad="152400" dist="152400" dir="2700000" algn="tl" rotWithShape="0">
              <a:prstClr val="black">
                <a:alpha val="40000"/>
              </a:prstClr>
            </a:outerShdw>
          </a:effectLst>
        </p:spPr>
      </p:pic>
      <p:sp>
        <p:nvSpPr>
          <p:cNvPr id="4" name="Title 1"/>
          <p:cNvSpPr>
            <a:spLocks noGrp="1"/>
          </p:cNvSpPr>
          <p:nvPr>
            <p:ph type="title"/>
          </p:nvPr>
        </p:nvSpPr>
        <p:spPr bwMode="auto">
          <a:xfrm>
            <a:off x="457200" y="381000"/>
            <a:ext cx="8229600" cy="1371600"/>
          </a:xfrm>
          <a:noFill/>
          <a:ln>
            <a:miter lim="800000"/>
            <a:headEnd/>
            <a:tailEnd/>
          </a:ln>
        </p:spPr>
        <p:txBody>
          <a:bodyPr vert="horz" wrap="square" lIns="91440" tIns="45720" rIns="91440" bIns="45720" numCol="1" anchor="t" anchorCtr="0" compatLnSpc="1">
            <a:prstTxWarp prst="textNoShape">
              <a:avLst/>
            </a:prstTxWarp>
            <a:normAutofit/>
          </a:bodyPr>
          <a:lstStyle/>
          <a:p>
            <a:pPr marL="0" eaLnBrk="0" hangingPunct="0"/>
            <a:r>
              <a:rPr lang="en-US" sz="3200" dirty="0">
                <a:effectLst>
                  <a:outerShdw blurRad="38100" dist="38100" dir="2700000" algn="tl">
                    <a:srgbClr val="000000">
                      <a:alpha val="43137"/>
                    </a:srgbClr>
                  </a:outerShdw>
                </a:effectLst>
                <a:cs typeface="Times New Roman" pitchFamily="18" charset="0"/>
              </a:rPr>
              <a:t>More than 400 technical </a:t>
            </a:r>
            <a:br>
              <a:rPr lang="en-US" sz="3200" dirty="0">
                <a:effectLst>
                  <a:outerShdw blurRad="38100" dist="38100" dir="2700000" algn="tl">
                    <a:srgbClr val="000000">
                      <a:alpha val="43137"/>
                    </a:srgbClr>
                  </a:outerShdw>
                </a:effectLst>
                <a:cs typeface="Times New Roman" pitchFamily="18" charset="0"/>
              </a:rPr>
            </a:br>
            <a:r>
              <a:rPr lang="en-US" sz="3200" dirty="0">
                <a:effectLst>
                  <a:outerShdw blurRad="38100" dist="38100" dir="2700000" algn="tl">
                    <a:srgbClr val="000000">
                      <a:alpha val="43137"/>
                    </a:srgbClr>
                  </a:outerShdw>
                </a:effectLst>
                <a:cs typeface="Times New Roman" pitchFamily="18" charset="0"/>
              </a:rPr>
              <a:t>documents, including: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ea typeface="ＭＳ Ｐゴシック" pitchFamily="-110" charset="-128"/>
                <a:cs typeface="+mj-cs"/>
              </a:rPr>
              <a:t>ACI 318 - Used in 65 Countries (and Growing)</a:t>
            </a:r>
          </a:p>
        </p:txBody>
      </p:sp>
      <p:pic>
        <p:nvPicPr>
          <p:cNvPr id="7" name="Picture 6">
            <a:extLst>
              <a:ext uri="{FF2B5EF4-FFF2-40B4-BE49-F238E27FC236}">
                <a16:creationId xmlns:a16="http://schemas.microsoft.com/office/drawing/2014/main" id="{EA34A668-A645-4071-8151-8920C15312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82914"/>
            <a:ext cx="9144000" cy="4492171"/>
          </a:xfrm>
          <a:prstGeom prst="rect">
            <a:avLst/>
          </a:prstGeom>
        </p:spPr>
      </p:pic>
    </p:spTree>
    <p:extLst>
      <p:ext uri="{BB962C8B-B14F-4D97-AF65-F5344CB8AC3E}">
        <p14:creationId xmlns:p14="http://schemas.microsoft.com/office/powerpoint/2010/main" val="13583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Other Representative Committee Documents:</a:t>
            </a:r>
          </a:p>
        </p:txBody>
      </p:sp>
      <p:sp>
        <p:nvSpPr>
          <p:cNvPr id="3" name="Content Placeholder 2"/>
          <p:cNvSpPr>
            <a:spLocks noGrp="1"/>
          </p:cNvSpPr>
          <p:nvPr>
            <p:ph idx="4294967295"/>
          </p:nvPr>
        </p:nvSpPr>
        <p:spPr>
          <a:xfrm>
            <a:off x="457200" y="1417320"/>
            <a:ext cx="8534400" cy="4526280"/>
          </a:xfrm>
        </p:spPr>
        <p:txBody>
          <a:bodyPr>
            <a:normAutofit/>
          </a:bodyPr>
          <a:lstStyle/>
          <a:p>
            <a:pPr marL="457200" indent="-283464">
              <a:spcBef>
                <a:spcPts val="24"/>
              </a:spcBef>
              <a:buClr>
                <a:schemeClr val="accent1"/>
              </a:buClr>
            </a:pPr>
            <a:r>
              <a:rPr lang="en-US" sz="2400" dirty="0">
                <a:effectLst>
                  <a:outerShdw blurRad="38100" dist="38100" dir="2700000" algn="tl">
                    <a:srgbClr val="000000">
                      <a:alpha val="43137"/>
                    </a:srgbClr>
                  </a:outerShdw>
                </a:effectLst>
              </a:rPr>
              <a:t>121 - Quality Assurance Systems for Concrete </a:t>
            </a:r>
          </a:p>
          <a:p>
            <a:pPr marL="457200" indent="-283464">
              <a:spcBef>
                <a:spcPts val="24"/>
              </a:spcBef>
              <a:buClr>
                <a:schemeClr val="accent1"/>
              </a:buClr>
            </a:pPr>
            <a:r>
              <a:rPr lang="en-US" sz="2400" dirty="0">
                <a:effectLst>
                  <a:outerShdw blurRad="38100" dist="38100" dir="2700000" algn="tl">
                    <a:srgbClr val="000000">
                      <a:alpha val="43137"/>
                    </a:srgbClr>
                  </a:outerShdw>
                </a:effectLst>
              </a:rPr>
              <a:t>201 - Durability of Concrete </a:t>
            </a:r>
          </a:p>
          <a:p>
            <a:pPr marL="457200" indent="-283464">
              <a:spcBef>
                <a:spcPts val="24"/>
              </a:spcBef>
              <a:buClr>
                <a:schemeClr val="accent1"/>
              </a:buClr>
            </a:pPr>
            <a:r>
              <a:rPr lang="en-US" sz="2400" dirty="0">
                <a:effectLst>
                  <a:outerShdw blurRad="38100" dist="38100" dir="2700000" algn="tl">
                    <a:srgbClr val="000000">
                      <a:alpha val="43137"/>
                    </a:srgbClr>
                  </a:outerShdw>
                </a:effectLst>
              </a:rPr>
              <a:t>207 - Mass Concrete </a:t>
            </a:r>
          </a:p>
          <a:p>
            <a:pPr marL="457200" indent="-283464">
              <a:spcBef>
                <a:spcPts val="24"/>
              </a:spcBef>
              <a:buClr>
                <a:schemeClr val="accent1"/>
              </a:buClr>
            </a:pPr>
            <a:r>
              <a:rPr lang="en-US" sz="2400" dirty="0">
                <a:effectLst>
                  <a:outerShdw blurRad="38100" dist="38100" dir="2700000" algn="tl">
                    <a:srgbClr val="000000">
                      <a:alpha val="43137"/>
                    </a:srgbClr>
                  </a:outerShdw>
                </a:effectLst>
              </a:rPr>
              <a:t>211 - Proportioning Concrete Mixtures </a:t>
            </a:r>
          </a:p>
          <a:p>
            <a:pPr marL="457200" indent="-283464">
              <a:spcBef>
                <a:spcPts val="24"/>
              </a:spcBef>
              <a:buClr>
                <a:schemeClr val="accent1"/>
              </a:buClr>
            </a:pPr>
            <a:r>
              <a:rPr lang="en-US" sz="2400" dirty="0">
                <a:effectLst>
                  <a:outerShdw blurRad="38100" dist="38100" dir="2700000" algn="tl">
                    <a:srgbClr val="000000">
                      <a:alpha val="43137"/>
                    </a:srgbClr>
                  </a:outerShdw>
                </a:effectLst>
              </a:rPr>
              <a:t>301 - Specifications for Concrete </a:t>
            </a:r>
          </a:p>
          <a:p>
            <a:pPr marL="461963" indent="-287338">
              <a:spcBef>
                <a:spcPts val="24"/>
              </a:spcBef>
              <a:buClr>
                <a:schemeClr val="accent1"/>
              </a:buClr>
              <a:tabLst>
                <a:tab pos="1376363" algn="l"/>
              </a:tabLst>
            </a:pPr>
            <a:r>
              <a:rPr lang="en-US" sz="2400" dirty="0">
                <a:effectLst>
                  <a:outerShdw blurRad="38100" dist="38100" dir="2700000" algn="tl">
                    <a:srgbClr val="000000">
                      <a:alpha val="43137"/>
                    </a:srgbClr>
                  </a:outerShdw>
                </a:effectLst>
              </a:rPr>
              <a:t>304 - Measuring, Mixing, Transporting &amp; Placing Concrete</a:t>
            </a:r>
          </a:p>
          <a:p>
            <a:pPr marL="457200" indent="-283464">
              <a:spcBef>
                <a:spcPts val="24"/>
              </a:spcBef>
              <a:buClr>
                <a:schemeClr val="accent1"/>
              </a:buClr>
            </a:pPr>
            <a:r>
              <a:rPr lang="en-US" sz="2400" dirty="0">
                <a:effectLst>
                  <a:outerShdw blurRad="38100" dist="38100" dir="2700000" algn="tl">
                    <a:srgbClr val="000000">
                      <a:alpha val="43137"/>
                    </a:srgbClr>
                  </a:outerShdw>
                </a:effectLst>
              </a:rPr>
              <a:t>305 - Hot Weather Concreting </a:t>
            </a:r>
          </a:p>
          <a:p>
            <a:pPr marL="457200" indent="-283464">
              <a:spcBef>
                <a:spcPts val="24"/>
              </a:spcBef>
              <a:buClr>
                <a:schemeClr val="accent1"/>
              </a:buClr>
            </a:pPr>
            <a:r>
              <a:rPr lang="en-US" sz="2400" dirty="0">
                <a:effectLst>
                  <a:outerShdw blurRad="38100" dist="38100" dir="2700000" algn="tl">
                    <a:srgbClr val="000000">
                      <a:alpha val="43137"/>
                    </a:srgbClr>
                  </a:outerShdw>
                </a:effectLst>
              </a:rPr>
              <a:t>306 - Cold Weather Concreting </a:t>
            </a:r>
          </a:p>
          <a:p>
            <a:pPr marL="461963" indent="-287338">
              <a:spcBef>
                <a:spcPts val="24"/>
              </a:spcBef>
              <a:buClr>
                <a:schemeClr val="accent1"/>
              </a:buClr>
              <a:tabLst>
                <a:tab pos="1376363" algn="l"/>
              </a:tabLst>
            </a:pPr>
            <a:r>
              <a:rPr lang="en-US" sz="2400" dirty="0">
                <a:effectLst>
                  <a:outerShdw blurRad="38100" dist="38100" dir="2700000" algn="tl">
                    <a:srgbClr val="000000">
                      <a:alpha val="43137"/>
                    </a:srgbClr>
                  </a:outerShdw>
                </a:effectLst>
              </a:rPr>
              <a:t>350 - Environmental Engineering Concrete 	Structures</a:t>
            </a:r>
          </a:p>
          <a:p>
            <a:pPr marL="0" indent="0">
              <a:buNone/>
              <a:tabLst>
                <a:tab pos="1196975" algn="l"/>
              </a:tabLst>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930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 Contribute to ACI Periodicals:</a:t>
            </a:r>
          </a:p>
        </p:txBody>
      </p:sp>
      <p:sp>
        <p:nvSpPr>
          <p:cNvPr id="3" name="Content Placeholder 2"/>
          <p:cNvSpPr>
            <a:spLocks noGrp="1"/>
          </p:cNvSpPr>
          <p:nvPr>
            <p:ph idx="4294967295"/>
          </p:nvPr>
        </p:nvSpPr>
        <p:spPr>
          <a:xfrm>
            <a:off x="457200" y="1417320"/>
            <a:ext cx="8229600" cy="4754880"/>
          </a:xfrm>
          <a:effectLst/>
        </p:spPr>
        <p:txBody>
          <a:bodyPr/>
          <a:lstStyle/>
          <a:p>
            <a:pPr marL="457200" indent="-283464">
              <a:spcBef>
                <a:spcPts val="24"/>
              </a:spcBef>
              <a:spcAft>
                <a:spcPts val="0"/>
              </a:spcAft>
              <a:buClr>
                <a:schemeClr val="accent1"/>
              </a:buClr>
            </a:pPr>
            <a:r>
              <a:rPr lang="en-US" sz="2400" i="1" dirty="0"/>
              <a:t>ACI Structural Journal</a:t>
            </a:r>
          </a:p>
          <a:p>
            <a:pPr marL="457200" indent="-283464">
              <a:spcBef>
                <a:spcPts val="24"/>
              </a:spcBef>
              <a:spcAft>
                <a:spcPts val="0"/>
              </a:spcAft>
              <a:buClr>
                <a:schemeClr val="accent1"/>
              </a:buClr>
            </a:pPr>
            <a:r>
              <a:rPr lang="en-US" sz="2400" i="1" dirty="0"/>
              <a:t>Concrete International (CI)</a:t>
            </a:r>
          </a:p>
          <a:p>
            <a:pPr marL="457200" indent="-283464">
              <a:spcBef>
                <a:spcPts val="24"/>
              </a:spcBef>
              <a:spcAft>
                <a:spcPts val="0"/>
              </a:spcAft>
              <a:buClr>
                <a:schemeClr val="accent1"/>
              </a:buClr>
            </a:pPr>
            <a:r>
              <a:rPr lang="en-US" sz="2400" i="1" dirty="0"/>
              <a:t>ACI Materials Journal</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3126082"/>
            <a:ext cx="2048217" cy="2741318"/>
          </a:xfrm>
          <a:prstGeom prst="rect">
            <a:avLst/>
          </a:prstGeom>
          <a:effectLst>
            <a:outerShdw blurRad="152400" dist="152400" dir="2700000" algn="tl"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 y="3124200"/>
            <a:ext cx="2048256" cy="2741369"/>
          </a:xfrm>
          <a:prstGeom prst="rect">
            <a:avLst/>
          </a:prstGeom>
          <a:effectLst>
            <a:outerShdw blurRad="152400" dist="152400" dir="2700000" algn="tl" rotWithShape="0">
              <a:prstClr val="black">
                <a:alpha val="40000"/>
              </a:prst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619500" y="3124200"/>
            <a:ext cx="2048256" cy="2717878"/>
          </a:xfrm>
          <a:prstGeom prst="rect">
            <a:avLst/>
          </a:prstGeom>
          <a:effectLst>
            <a:outerShdw blurRad="152400" dist="1524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521369" y="1444752"/>
            <a:ext cx="4203031" cy="415498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rPr>
              <a:t>ACI envisions a future where everyone has the knowledge needed to use concrete effectively to meet the demands of a changing world.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p:txBody>
      </p:sp>
      <p:pic>
        <p:nvPicPr>
          <p:cNvPr id="6" name="Picture 5" descr="j0383686.wm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1232" y="1748373"/>
            <a:ext cx="3145384" cy="3666861"/>
          </a:xfrm>
          <a:prstGeom prst="rect">
            <a:avLst/>
          </a:prstGeom>
          <a:effectLst/>
        </p:spPr>
      </p:pic>
      <p:sp>
        <p:nvSpPr>
          <p:cNvPr id="2" name="Title 1"/>
          <p:cNvSpPr>
            <a:spLocks noGrp="1"/>
          </p:cNvSpPr>
          <p:nvPr>
            <p:ph type="title"/>
          </p:nvPr>
        </p:nvSpPr>
        <p:spPr/>
        <p:txBody>
          <a:bodyPr/>
          <a:lstStyle/>
          <a:p>
            <a:r>
              <a:rPr lang="en-US" dirty="0"/>
              <a:t>ACI’s Vision</a:t>
            </a:r>
          </a:p>
        </p:txBody>
      </p:sp>
    </p:spTree>
    <p:extLst>
      <p:ext uri="{BB962C8B-B14F-4D97-AF65-F5344CB8AC3E}">
        <p14:creationId xmlns:p14="http://schemas.microsoft.com/office/powerpoint/2010/main" val="330751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 Educational Support:</a:t>
            </a:r>
          </a:p>
        </p:txBody>
      </p:sp>
      <p:sp>
        <p:nvSpPr>
          <p:cNvPr id="3" name="Content Placeholder 2"/>
          <p:cNvSpPr>
            <a:spLocks noGrp="1"/>
          </p:cNvSpPr>
          <p:nvPr>
            <p:ph idx="1"/>
          </p:nvPr>
        </p:nvSpPr>
        <p:spPr>
          <a:xfrm>
            <a:off x="152400" y="1219200"/>
            <a:ext cx="5638800" cy="4804490"/>
          </a:xfrm>
        </p:spPr>
        <p:txBody>
          <a:bodyPr/>
          <a:lstStyle/>
          <a:p>
            <a:r>
              <a:rPr lang="en-US" sz="2400" dirty="0"/>
              <a:t>ACI University - Over 150 online learning modules</a:t>
            </a:r>
          </a:p>
          <a:p>
            <a:r>
              <a:rPr lang="en-US" sz="2400" dirty="0"/>
              <a:t>Continuing Education:</a:t>
            </a:r>
          </a:p>
          <a:p>
            <a:pPr lvl="1"/>
            <a:r>
              <a:rPr lang="en-US" sz="2400" dirty="0"/>
              <a:t>-Seminars (example 318-14)</a:t>
            </a:r>
          </a:p>
          <a:p>
            <a:pPr lvl="1"/>
            <a:r>
              <a:rPr lang="en-US" sz="2400" dirty="0"/>
              <a:t>-Publications</a:t>
            </a:r>
          </a:p>
          <a:p>
            <a:pPr lvl="1"/>
            <a:r>
              <a:rPr lang="en-US" sz="2400" dirty="0"/>
              <a:t>-Online learning / Webinars</a:t>
            </a:r>
          </a:p>
          <a:p>
            <a:pPr lvl="1"/>
            <a:r>
              <a:rPr lang="en-US" sz="2400" dirty="0"/>
              <a:t>-Convention technical sessions</a:t>
            </a:r>
          </a:p>
          <a:p>
            <a:pPr lvl="1"/>
            <a:r>
              <a:rPr lang="en-US" sz="2400" dirty="0"/>
              <a:t>-Training videos</a:t>
            </a:r>
          </a:p>
          <a:p>
            <a:r>
              <a:rPr lang="en-US" sz="2400" dirty="0"/>
              <a:t>Student competitions</a:t>
            </a:r>
          </a:p>
          <a:p>
            <a:r>
              <a:rPr lang="en-US" sz="2400" dirty="0"/>
              <a:t>Scholarships/Fellowships</a:t>
            </a:r>
          </a:p>
          <a:p>
            <a:r>
              <a:rPr lang="en-US" sz="2400" dirty="0"/>
              <a:t>Free online education presentations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485900"/>
            <a:ext cx="3091184" cy="4423490"/>
          </a:xfrm>
          <a:prstGeom prst="rect">
            <a:avLst/>
          </a:prstGeom>
        </p:spPr>
      </p:pic>
    </p:spTree>
    <p:extLst>
      <p:ext uri="{BB962C8B-B14F-4D97-AF65-F5344CB8AC3E}">
        <p14:creationId xmlns:p14="http://schemas.microsoft.com/office/powerpoint/2010/main" val="416502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Educational “Certificate Programs”:</a:t>
            </a:r>
          </a:p>
        </p:txBody>
      </p:sp>
      <p:sp>
        <p:nvSpPr>
          <p:cNvPr id="3" name="Content Placeholder 2"/>
          <p:cNvSpPr>
            <a:spLocks noGrp="1"/>
          </p:cNvSpPr>
          <p:nvPr>
            <p:ph idx="1"/>
          </p:nvPr>
        </p:nvSpPr>
        <p:spPr>
          <a:xfrm>
            <a:off x="457200" y="1447800"/>
            <a:ext cx="8229600" cy="4267200"/>
          </a:xfrm>
        </p:spPr>
        <p:txBody>
          <a:bodyPr/>
          <a:lstStyle/>
          <a:p>
            <a:r>
              <a:rPr lang="en-US" sz="2400" dirty="0"/>
              <a:t>Concrete Fundamentals – 12 courses</a:t>
            </a:r>
          </a:p>
          <a:p>
            <a:r>
              <a:rPr lang="en-US" sz="2400" dirty="0"/>
              <a:t>Repair Application Procedures – 10 courses</a:t>
            </a:r>
          </a:p>
          <a:p>
            <a:r>
              <a:rPr lang="en-US" sz="2400" dirty="0"/>
              <a:t>Anchorage Design – 10 courses </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597" y="4084558"/>
            <a:ext cx="1929987" cy="1929987"/>
          </a:xfrm>
          <a:prstGeom prst="rect">
            <a:avLst/>
          </a:prstGeom>
          <a:ln w="19050">
            <a:noFill/>
          </a:ln>
          <a:effectLst>
            <a:outerShdw blurRad="152400" dist="152400" dir="2700000" algn="tl"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97399" y="4048724"/>
            <a:ext cx="1929987" cy="1929987"/>
          </a:xfrm>
          <a:prstGeom prst="rect">
            <a:avLst/>
          </a:prstGeom>
          <a:ln w="19050">
            <a:noFill/>
          </a:ln>
          <a:effectLst>
            <a:outerShdw blurRad="152400" dist="152400" dir="2700000" algn="tl" rotWithShape="0">
              <a:prstClr val="black">
                <a:alpha val="40000"/>
              </a:prst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53200" y="4084558"/>
            <a:ext cx="1937410" cy="1929987"/>
          </a:xfrm>
          <a:prstGeom prst="rect">
            <a:avLst/>
          </a:prstGeom>
          <a:ln w="19050">
            <a:noFill/>
          </a:ln>
          <a:effectLst>
            <a:outerShdw blurRad="152400" dist="152400" dir="2700000" algn="tl" rotWithShape="0">
              <a:prstClr val="black">
                <a:alpha val="40000"/>
              </a:prstClr>
            </a:outerShdw>
          </a:effectLst>
        </p:spPr>
      </p:pic>
    </p:spTree>
    <p:extLst>
      <p:ext uri="{BB962C8B-B14F-4D97-AF65-F5344CB8AC3E}">
        <p14:creationId xmlns:p14="http://schemas.microsoft.com/office/powerpoint/2010/main" val="232828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533400" y="838200"/>
            <a:ext cx="8534400" cy="4953000"/>
          </a:xfrm>
          <a:prstGeom prst="rect">
            <a:avLst/>
          </a:prstGeom>
          <a:noFill/>
          <a:ln w="9525">
            <a:noFill/>
            <a:miter lim="800000"/>
            <a:headEnd/>
            <a:tailEnd/>
          </a:ln>
        </p:spPr>
        <p:txBody>
          <a:bodyPr/>
          <a:lstStyle/>
          <a:p>
            <a:pPr algn="r">
              <a:spcBef>
                <a:spcPts val="1200"/>
              </a:spcBef>
              <a:tabLst>
                <a:tab pos="8001000" algn="l"/>
              </a:tabLst>
              <a:defRPr/>
            </a:pPr>
            <a:endParaRPr lang="en-US" dirty="0">
              <a:effectLst>
                <a:outerShdw blurRad="38100" dist="38100" dir="2700000" algn="tl">
                  <a:srgbClr val="000000">
                    <a:alpha val="43137"/>
                  </a:srgbClr>
                </a:outerShdw>
              </a:effectLst>
              <a:latin typeface="Verdana" pitchFamily="34" charset="0"/>
              <a:cs typeface="Times New Roman" pitchFamily="18" charset="0"/>
            </a:endParaRPr>
          </a:p>
          <a:p>
            <a:pPr marL="457200" indent="-283464">
              <a:spcBef>
                <a:spcPts val="1200"/>
              </a:spcBef>
              <a:buClr>
                <a:schemeClr val="accent1"/>
              </a:buClr>
              <a:buSzPct val="100000"/>
              <a:buFont typeface="Arial" pitchFamily="34" charset="0"/>
              <a:buChar char="•"/>
              <a:defRPr/>
            </a:pPr>
            <a:r>
              <a:rPr lang="en-US" dirty="0">
                <a:solidFill>
                  <a:schemeClr val="bg1"/>
                </a:solidFill>
                <a:latin typeface="+mn-lt"/>
                <a:cs typeface="Times New Roman" pitchFamily="18" charset="0"/>
              </a:rPr>
              <a:t>Largest certifying body in the concrete industry</a:t>
            </a:r>
          </a:p>
          <a:p>
            <a:pPr marL="457200" indent="-283464">
              <a:spcBef>
                <a:spcPts val="1200"/>
              </a:spcBef>
              <a:buClr>
                <a:schemeClr val="accent1"/>
              </a:buClr>
              <a:buSzPct val="100000"/>
              <a:buFont typeface="Arial" pitchFamily="34" charset="0"/>
              <a:buChar char="•"/>
              <a:defRPr/>
            </a:pPr>
            <a:r>
              <a:rPr lang="en-US" dirty="0">
                <a:solidFill>
                  <a:schemeClr val="bg1"/>
                </a:solidFill>
                <a:latin typeface="+mn-lt"/>
                <a:cs typeface="Times New Roman" pitchFamily="18" charset="0"/>
              </a:rPr>
              <a:t>Over 30,000 exams conducted each year </a:t>
            </a:r>
          </a:p>
          <a:p>
            <a:pPr marL="457200" indent="-283464">
              <a:spcBef>
                <a:spcPts val="1200"/>
              </a:spcBef>
              <a:buClr>
                <a:schemeClr val="accent1"/>
              </a:buClr>
              <a:buSzPct val="100000"/>
              <a:buFont typeface="Arial" pitchFamily="34" charset="0"/>
              <a:buChar char="•"/>
              <a:defRPr/>
            </a:pPr>
            <a:r>
              <a:rPr lang="en-US" dirty="0">
                <a:solidFill>
                  <a:schemeClr val="bg1"/>
                </a:solidFill>
                <a:latin typeface="+mn-lt"/>
                <a:cs typeface="Times New Roman" pitchFamily="18" charset="0"/>
              </a:rPr>
              <a:t>Over 555,000 exams administered to date </a:t>
            </a:r>
          </a:p>
          <a:p>
            <a:pPr marL="457200" indent="-283464">
              <a:spcBef>
                <a:spcPts val="1200"/>
              </a:spcBef>
              <a:buClr>
                <a:schemeClr val="accent1"/>
              </a:buClr>
              <a:buSzPct val="100000"/>
              <a:buFont typeface="Arial" pitchFamily="34" charset="0"/>
              <a:buChar char="•"/>
              <a:defRPr/>
            </a:pPr>
            <a:r>
              <a:rPr lang="en-US" dirty="0">
                <a:solidFill>
                  <a:schemeClr val="bg1"/>
                </a:solidFill>
                <a:latin typeface="+mn-lt"/>
                <a:cs typeface="Times New Roman" pitchFamily="18" charset="0"/>
              </a:rPr>
              <a:t>Certified individuals residing in 67 countries</a:t>
            </a:r>
          </a:p>
          <a:p>
            <a:pPr marL="457200" indent="-283464">
              <a:spcBef>
                <a:spcPts val="1200"/>
              </a:spcBef>
              <a:buClr>
                <a:schemeClr val="accent1"/>
              </a:buClr>
              <a:buSzPct val="100000"/>
              <a:buFont typeface="Arial" pitchFamily="34" charset="0"/>
              <a:buChar char="•"/>
              <a:defRPr/>
            </a:pPr>
            <a:r>
              <a:rPr lang="en-US" dirty="0">
                <a:solidFill>
                  <a:schemeClr val="bg1"/>
                </a:solidFill>
                <a:latin typeface="+mn-lt"/>
                <a:cs typeface="Times New Roman" pitchFamily="18" charset="0"/>
              </a:rPr>
              <a:t>Certification programs in English, Spanish, French, and Chinese</a:t>
            </a:r>
          </a:p>
          <a:p>
            <a:pPr marL="457200" indent="-283464">
              <a:spcBef>
                <a:spcPts val="1200"/>
              </a:spcBef>
              <a:buClr>
                <a:schemeClr val="accent1"/>
              </a:buClr>
              <a:buSzPct val="100000"/>
              <a:buFont typeface="Arial" pitchFamily="34" charset="0"/>
              <a:buChar char="•"/>
              <a:defRPr/>
            </a:pPr>
            <a:r>
              <a:rPr lang="en-US" dirty="0">
                <a:solidFill>
                  <a:schemeClr val="bg1"/>
                </a:solidFill>
                <a:effectLst>
                  <a:outerShdw blurRad="38100" dist="38100" dir="2700000" algn="tl">
                    <a:srgbClr val="000000">
                      <a:alpha val="43137"/>
                    </a:srgbClr>
                  </a:outerShdw>
                </a:effectLst>
                <a:latin typeface="+mn-lt"/>
                <a:cs typeface="Times New Roman" pitchFamily="18" charset="0"/>
              </a:rPr>
              <a:t>Over 117,000 Active Certifications</a:t>
            </a:r>
          </a:p>
          <a:p>
            <a:pPr marL="457200" indent="-283464">
              <a:spcBef>
                <a:spcPts val="1200"/>
              </a:spcBef>
              <a:buClr>
                <a:schemeClr val="accent1"/>
              </a:buClr>
              <a:buSzPct val="100000"/>
              <a:buFont typeface="Arial" pitchFamily="34" charset="0"/>
              <a:buChar char="•"/>
              <a:defRPr/>
            </a:pPr>
            <a:r>
              <a:rPr lang="en-US" dirty="0">
                <a:solidFill>
                  <a:schemeClr val="bg1"/>
                </a:solidFill>
                <a:effectLst>
                  <a:outerShdw blurRad="38100" dist="38100" dir="2700000" algn="tl">
                    <a:srgbClr val="000000">
                      <a:alpha val="43137"/>
                    </a:srgbClr>
                  </a:outerShdw>
                </a:effectLst>
                <a:latin typeface="+mn-lt"/>
                <a:cs typeface="Times New Roman" pitchFamily="18" charset="0"/>
              </a:rPr>
              <a:t>Verify certifications on ACI website </a:t>
            </a:r>
            <a:endParaRPr lang="en-US" dirty="0">
              <a:effectLst>
                <a:outerShdw blurRad="38100" dist="38100" dir="2700000" algn="tl">
                  <a:srgbClr val="000000">
                    <a:alpha val="43137"/>
                  </a:srgbClr>
                </a:outerShdw>
              </a:effectLst>
              <a:latin typeface="Verdana" pitchFamily="34" charset="0"/>
              <a:cs typeface="+mn-cs"/>
            </a:endParaRPr>
          </a:p>
        </p:txBody>
      </p:sp>
      <p:pic>
        <p:nvPicPr>
          <p:cNvPr id="14339" name="Picture 4" descr="mycertha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4116259"/>
            <a:ext cx="2473120" cy="1641811"/>
          </a:xfrm>
          <a:prstGeom prst="rect">
            <a:avLst/>
          </a:prstGeom>
          <a:noFill/>
          <a:ln w="19050">
            <a:solidFill>
              <a:schemeClr val="tx1"/>
            </a:solidFill>
            <a:miter lim="800000"/>
            <a:headEnd/>
            <a:tailEnd/>
          </a:ln>
          <a:effectLst>
            <a:outerShdw blurRad="152400" dist="152400" dir="2700000" algn="tl" rotWithShape="0">
              <a:prstClr val="black">
                <a:alpha val="40000"/>
              </a:prstClr>
            </a:outerShdw>
          </a:effectLst>
        </p:spPr>
      </p:pic>
      <p:sp>
        <p:nvSpPr>
          <p:cNvPr id="2" name="Title 1"/>
          <p:cNvSpPr>
            <a:spLocks noGrp="1"/>
          </p:cNvSpPr>
          <p:nvPr>
            <p:ph type="title"/>
          </p:nvPr>
        </p:nvSpPr>
        <p:spPr>
          <a:xfrm>
            <a:off x="0" y="2959"/>
            <a:ext cx="9144000" cy="1143000"/>
          </a:xfrm>
        </p:spPr>
        <p:txBody>
          <a:bodyPr/>
          <a:lstStyle/>
          <a:p>
            <a:r>
              <a:rPr lang="en-US" dirty="0"/>
              <a:t>ACI Certification:</a:t>
            </a:r>
          </a:p>
        </p:txBody>
      </p:sp>
    </p:spTree>
    <p:extLst>
      <p:ext uri="{BB962C8B-B14F-4D97-AF65-F5344CB8AC3E}">
        <p14:creationId xmlns:p14="http://schemas.microsoft.com/office/powerpoint/2010/main" val="133611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C5EE6-CDA8-4F72-9926-DC663B0388E0}"/>
              </a:ext>
            </a:extLst>
          </p:cNvPr>
          <p:cNvSpPr>
            <a:spLocks noGrp="1"/>
          </p:cNvSpPr>
          <p:nvPr>
            <p:ph sz="half" idx="1"/>
          </p:nvPr>
        </p:nvSpPr>
        <p:spPr>
          <a:xfrm>
            <a:off x="152400" y="1295400"/>
            <a:ext cx="4572000" cy="4678363"/>
          </a:xfrm>
        </p:spPr>
        <p:txBody>
          <a:bodyPr/>
          <a:lstStyle/>
          <a:p>
            <a:pPr marL="457200" indent="-283464">
              <a:spcBef>
                <a:spcPts val="1200"/>
              </a:spcBef>
              <a:buClr>
                <a:schemeClr val="accent1"/>
              </a:buClr>
            </a:pPr>
            <a:r>
              <a:rPr lang="en-US" sz="2000" dirty="0">
                <a:solidFill>
                  <a:schemeClr val="bg1"/>
                </a:solidFill>
                <a:cs typeface="Times New Roman" pitchFamily="18" charset="0"/>
              </a:rPr>
              <a:t>Field Technician</a:t>
            </a:r>
          </a:p>
          <a:p>
            <a:pPr marL="457200" indent="-283464">
              <a:spcBef>
                <a:spcPts val="1200"/>
              </a:spcBef>
              <a:buClr>
                <a:schemeClr val="accent1"/>
              </a:buClr>
            </a:pPr>
            <a:r>
              <a:rPr lang="en-US" sz="2000" dirty="0">
                <a:solidFill>
                  <a:schemeClr val="bg1"/>
                </a:solidFill>
                <a:cs typeface="Times New Roman" pitchFamily="18" charset="0"/>
              </a:rPr>
              <a:t>Laboratory Technician (3)</a:t>
            </a:r>
          </a:p>
          <a:p>
            <a:pPr marL="457200" indent="-283464">
              <a:spcBef>
                <a:spcPts val="1200"/>
              </a:spcBef>
              <a:buClr>
                <a:schemeClr val="accent1"/>
              </a:buClr>
            </a:pPr>
            <a:r>
              <a:rPr lang="en-US" sz="2000" dirty="0">
                <a:solidFill>
                  <a:schemeClr val="bg1"/>
                </a:solidFill>
                <a:cs typeface="Times New Roman" pitchFamily="18" charset="0"/>
              </a:rPr>
              <a:t>Aggregate/Soils Technician (3)</a:t>
            </a:r>
          </a:p>
          <a:p>
            <a:pPr marL="457200" indent="-283464">
              <a:spcBef>
                <a:spcPts val="1200"/>
              </a:spcBef>
              <a:buClr>
                <a:schemeClr val="accent1"/>
              </a:buClr>
            </a:pPr>
            <a:r>
              <a:rPr lang="en-US" sz="2000" dirty="0">
                <a:solidFill>
                  <a:schemeClr val="bg1"/>
                </a:solidFill>
                <a:cs typeface="Times New Roman" pitchFamily="18" charset="0"/>
              </a:rPr>
              <a:t>Masonry Technician (2)</a:t>
            </a:r>
          </a:p>
          <a:p>
            <a:pPr marL="457200" indent="-283464">
              <a:spcBef>
                <a:spcPts val="1200"/>
              </a:spcBef>
              <a:buClr>
                <a:schemeClr val="accent1"/>
              </a:buClr>
            </a:pPr>
            <a:r>
              <a:rPr lang="en-US" sz="2000" dirty="0">
                <a:solidFill>
                  <a:schemeClr val="bg1"/>
                </a:solidFill>
                <a:cs typeface="Times New Roman" pitchFamily="18" charset="0"/>
              </a:rPr>
              <a:t>Cement Physical Tester</a:t>
            </a:r>
          </a:p>
          <a:p>
            <a:pPr marL="457200" indent="-283464">
              <a:spcBef>
                <a:spcPts val="1200"/>
              </a:spcBef>
              <a:buClr>
                <a:schemeClr val="accent1"/>
              </a:buClr>
            </a:pPr>
            <a:r>
              <a:rPr lang="en-US" sz="2000" dirty="0">
                <a:solidFill>
                  <a:schemeClr val="bg1"/>
                </a:solidFill>
                <a:cs typeface="Times New Roman" pitchFamily="18" charset="0"/>
              </a:rPr>
              <a:t>Construction Inspector</a:t>
            </a:r>
          </a:p>
          <a:p>
            <a:pPr marL="457200" indent="-283464">
              <a:spcBef>
                <a:spcPts val="1200"/>
              </a:spcBef>
              <a:buClr>
                <a:schemeClr val="accent1"/>
              </a:buClr>
            </a:pPr>
            <a:r>
              <a:rPr lang="en-US" sz="2000" dirty="0">
                <a:solidFill>
                  <a:schemeClr val="bg1"/>
                </a:solidFill>
                <a:cs typeface="Times New Roman" pitchFamily="18" charset="0"/>
              </a:rPr>
              <a:t>Transportation Inspector</a:t>
            </a:r>
          </a:p>
          <a:p>
            <a:pPr marL="457200" indent="-283464">
              <a:spcBef>
                <a:spcPts val="1200"/>
              </a:spcBef>
              <a:buClr>
                <a:schemeClr val="accent1"/>
              </a:buClr>
            </a:pPr>
            <a:r>
              <a:rPr lang="en-US" sz="2000" dirty="0">
                <a:solidFill>
                  <a:schemeClr val="bg1"/>
                </a:solidFill>
                <a:cs typeface="Times New Roman" pitchFamily="18" charset="0"/>
              </a:rPr>
              <a:t>Residential Foundation Technician</a:t>
            </a:r>
          </a:p>
          <a:p>
            <a:pPr marL="457200" lvl="0" indent="-283464">
              <a:spcBef>
                <a:spcPts val="1200"/>
              </a:spcBef>
              <a:buClr>
                <a:srgbClr val="007DC5"/>
              </a:buClr>
            </a:pPr>
            <a:r>
              <a:rPr lang="en-US" sz="2000" dirty="0">
                <a:solidFill>
                  <a:schemeClr val="bg1"/>
                </a:solidFill>
                <a:cs typeface="Times New Roman" pitchFamily="18" charset="0"/>
              </a:rPr>
              <a:t>Flatwork Finisher</a:t>
            </a:r>
          </a:p>
          <a:p>
            <a:pPr marL="457200" lvl="0" indent="-283464">
              <a:spcBef>
                <a:spcPts val="1200"/>
              </a:spcBef>
              <a:buClr>
                <a:srgbClr val="007DC5"/>
              </a:buClr>
            </a:pPr>
            <a:r>
              <a:rPr lang="en-US" sz="2000" dirty="0">
                <a:solidFill>
                  <a:schemeClr val="bg1"/>
                </a:solidFill>
                <a:cs typeface="Times New Roman" pitchFamily="18" charset="0"/>
              </a:rPr>
              <a:t>Commercial/Industrial Finisher</a:t>
            </a:r>
          </a:p>
          <a:p>
            <a:pPr marL="457200" indent="-283464">
              <a:spcBef>
                <a:spcPts val="1200"/>
              </a:spcBef>
              <a:buClr>
                <a:schemeClr val="accent1"/>
              </a:buClr>
            </a:pPr>
            <a:endParaRPr lang="en-US" dirty="0"/>
          </a:p>
        </p:txBody>
      </p:sp>
      <p:sp>
        <p:nvSpPr>
          <p:cNvPr id="4" name="Content Placeholder 3">
            <a:extLst>
              <a:ext uri="{FF2B5EF4-FFF2-40B4-BE49-F238E27FC236}">
                <a16:creationId xmlns:a16="http://schemas.microsoft.com/office/drawing/2014/main" id="{5C7691E8-9187-4533-A705-E415D48F185C}"/>
              </a:ext>
            </a:extLst>
          </p:cNvPr>
          <p:cNvSpPr>
            <a:spLocks noGrp="1"/>
          </p:cNvSpPr>
          <p:nvPr>
            <p:ph sz="half" idx="2"/>
          </p:nvPr>
        </p:nvSpPr>
        <p:spPr>
          <a:xfrm>
            <a:off x="4648200" y="1295401"/>
            <a:ext cx="4038600" cy="2438400"/>
          </a:xfrm>
        </p:spPr>
        <p:txBody>
          <a:bodyPr/>
          <a:lstStyle/>
          <a:p>
            <a:pPr marL="457200" indent="-283464">
              <a:spcBef>
                <a:spcPts val="1200"/>
              </a:spcBef>
              <a:buClr>
                <a:schemeClr val="accent1"/>
              </a:buClr>
            </a:pPr>
            <a:r>
              <a:rPr lang="en-US" sz="2000" dirty="0">
                <a:solidFill>
                  <a:schemeClr val="bg1"/>
                </a:solidFill>
                <a:cs typeface="Times New Roman" pitchFamily="18" charset="0"/>
              </a:rPr>
              <a:t>Tilt-Up Supervisor</a:t>
            </a:r>
          </a:p>
          <a:p>
            <a:pPr marL="457200" indent="-283464">
              <a:spcBef>
                <a:spcPts val="1200"/>
              </a:spcBef>
              <a:buClr>
                <a:schemeClr val="accent1"/>
              </a:buClr>
            </a:pPr>
            <a:r>
              <a:rPr lang="en-US" sz="2000" dirty="0">
                <a:solidFill>
                  <a:schemeClr val="bg1"/>
                </a:solidFill>
                <a:cs typeface="Times New Roman" pitchFamily="18" charset="0"/>
              </a:rPr>
              <a:t>Shotcrete Nozzleman (2)</a:t>
            </a:r>
          </a:p>
          <a:p>
            <a:pPr marL="457200" indent="-283464">
              <a:spcBef>
                <a:spcPts val="1200"/>
              </a:spcBef>
              <a:buClr>
                <a:schemeClr val="accent1"/>
              </a:buClr>
            </a:pPr>
            <a:r>
              <a:rPr lang="en-US" sz="2000" dirty="0">
                <a:solidFill>
                  <a:schemeClr val="bg1"/>
                </a:solidFill>
                <a:cs typeface="Times New Roman" pitchFamily="18" charset="0"/>
              </a:rPr>
              <a:t>Adhesive Anchor Installer</a:t>
            </a:r>
          </a:p>
          <a:p>
            <a:pPr marL="457200" indent="-283464">
              <a:spcBef>
                <a:spcPts val="1200"/>
              </a:spcBef>
              <a:buClr>
                <a:schemeClr val="accent1"/>
              </a:buClr>
            </a:pPr>
            <a:r>
              <a:rPr lang="en-US" sz="2000" dirty="0">
                <a:solidFill>
                  <a:schemeClr val="bg1"/>
                </a:solidFill>
                <a:cs typeface="Times New Roman" pitchFamily="18" charset="0"/>
              </a:rPr>
              <a:t>Anchor Installation Inspector</a:t>
            </a:r>
          </a:p>
          <a:p>
            <a:pPr marL="457200" indent="-283464">
              <a:spcBef>
                <a:spcPts val="1200"/>
              </a:spcBef>
              <a:buClr>
                <a:schemeClr val="accent1"/>
              </a:buClr>
            </a:pPr>
            <a:r>
              <a:rPr lang="en-US" sz="2000" dirty="0">
                <a:solidFill>
                  <a:schemeClr val="bg1"/>
                </a:solidFill>
                <a:cs typeface="Times New Roman" pitchFamily="18" charset="0"/>
              </a:rPr>
              <a:t>Quality Technical Manager</a:t>
            </a:r>
          </a:p>
          <a:p>
            <a:pPr marL="173736" indent="0">
              <a:spcBef>
                <a:spcPts val="1200"/>
              </a:spcBef>
              <a:buClr>
                <a:schemeClr val="accent1"/>
              </a:buClr>
              <a:buNone/>
            </a:pPr>
            <a:endParaRPr lang="en-US" sz="2000" dirty="0">
              <a:solidFill>
                <a:schemeClr val="bg1"/>
              </a:solidFill>
              <a:cs typeface="Times New Roman" pitchFamily="18" charset="0"/>
            </a:endParaRPr>
          </a:p>
          <a:p>
            <a:pPr marL="177800" indent="0">
              <a:buNone/>
            </a:pPr>
            <a:endParaRPr lang="en-US" dirty="0"/>
          </a:p>
        </p:txBody>
      </p:sp>
      <p:sp>
        <p:nvSpPr>
          <p:cNvPr id="2" name="Title 1"/>
          <p:cNvSpPr>
            <a:spLocks noGrp="1"/>
          </p:cNvSpPr>
          <p:nvPr>
            <p:ph type="title"/>
          </p:nvPr>
        </p:nvSpPr>
        <p:spPr/>
        <p:txBody>
          <a:bodyPr/>
          <a:lstStyle/>
          <a:p>
            <a:r>
              <a:rPr lang="en-US" dirty="0"/>
              <a:t>ACI Certification Programs (24 and growing):</a:t>
            </a:r>
          </a:p>
        </p:txBody>
      </p:sp>
      <p:pic>
        <p:nvPicPr>
          <p:cNvPr id="9" name="Picture 4">
            <a:extLst>
              <a:ext uri="{FF2B5EF4-FFF2-40B4-BE49-F238E27FC236}">
                <a16:creationId xmlns:a16="http://schemas.microsoft.com/office/drawing/2014/main" id="{671D459D-FAD7-41C5-9B69-3B745C578A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334448" y="3733800"/>
            <a:ext cx="3085204" cy="1943100"/>
          </a:xfrm>
          <a:prstGeom prst="rect">
            <a:avLst/>
          </a:prstGeom>
          <a:noFill/>
          <a:ln w="19050">
            <a:solidFill>
              <a:schemeClr val="tx1"/>
            </a:solidFill>
            <a:miter lim="800000"/>
            <a:headEnd/>
            <a:tailEnd/>
          </a:ln>
          <a:effectLst>
            <a:outerShdw blurRad="152400" dist="152400" dir="2700000" algn="tl" rotWithShape="0">
              <a:prstClr val="black">
                <a:alpha val="40000"/>
              </a:prstClr>
            </a:outerShdw>
          </a:effectLst>
        </p:spPr>
      </p:pic>
    </p:spTree>
    <p:extLst>
      <p:ext uri="{BB962C8B-B14F-4D97-AF65-F5344CB8AC3E}">
        <p14:creationId xmlns:p14="http://schemas.microsoft.com/office/powerpoint/2010/main" val="380095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381000" y="1371600"/>
            <a:ext cx="8231188" cy="5029200"/>
          </a:xfrm>
          <a:prstGeom prst="rect">
            <a:avLst/>
          </a:prstGeom>
          <a:noFill/>
          <a:ln w="9525">
            <a:noFill/>
            <a:miter lim="800000"/>
            <a:headEnd/>
            <a:tailEnd/>
          </a:ln>
        </p:spPr>
        <p:txBody>
          <a:bodyPr lIns="0" tIns="0" rIns="0" bIns="0"/>
          <a:lstStyle/>
          <a:p>
            <a:pPr marL="457200" indent="-283464" defTabSz="2400300" eaLnBrk="0" hangingPunct="0">
              <a:buClr>
                <a:schemeClr val="accent1"/>
              </a:buCl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Spring and fall conventions</a:t>
            </a:r>
          </a:p>
          <a:p>
            <a:pPr marL="457200" indent="-283464" defTabSz="2400300" eaLnBrk="0" hangingPunct="0">
              <a:buClr>
                <a:schemeClr val="accent1"/>
              </a:buCl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300 committee meetings</a:t>
            </a:r>
          </a:p>
          <a:p>
            <a:pPr marL="457200" indent="-283464" defTabSz="2400300" eaLnBrk="0" hangingPunct="0">
              <a:buClr>
                <a:schemeClr val="accent1"/>
              </a:buCl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 technical sessions</a:t>
            </a:r>
          </a:p>
          <a:p>
            <a:pPr marL="457200" indent="-283464" defTabSz="2400300" eaLnBrk="0" hangingPunct="0">
              <a:buClr>
                <a:schemeClr val="accent1"/>
              </a:buCl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 competitions</a:t>
            </a:r>
          </a:p>
          <a:p>
            <a:pPr marL="457200" indent="-283464" defTabSz="2400300" eaLnBrk="0" hangingPunct="0">
              <a:buClr>
                <a:schemeClr val="accent1"/>
              </a:buCl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1800 to 2200 attendees </a:t>
            </a:r>
            <a:b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from over 35 countries </a:t>
            </a:r>
          </a:p>
          <a:p>
            <a:pPr marL="457200" indent="-283464" defTabSz="2400300" eaLnBrk="0" hangingPunct="0">
              <a:buClr>
                <a:schemeClr val="accent1"/>
              </a:buCl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 Fall Convention </a:t>
            </a:r>
          </a:p>
          <a:p>
            <a:pPr marL="685800" lvl="1" indent="-228600" eaLnBrk="0" hangingPunct="0">
              <a:spcBef>
                <a:spcPts val="576"/>
              </a:spcBef>
              <a:buClr>
                <a:srgbClr val="FFFF00"/>
              </a:buClr>
              <a:buSzPct val="100000"/>
              <a:buFont typeface="Arial"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14-18,  2018</a:t>
            </a:r>
          </a:p>
          <a:p>
            <a:pPr marL="685800" lvl="1" indent="-228600" eaLnBrk="0" hangingPunct="0">
              <a:spcBef>
                <a:spcPts val="576"/>
              </a:spcBef>
              <a:buClr>
                <a:srgbClr val="FFFF00"/>
              </a:buClr>
              <a:buSzPct val="100000"/>
              <a:buFont typeface="Arial"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Rio All-Suites Hotel &amp; Casino</a:t>
            </a:r>
          </a:p>
          <a:p>
            <a:pPr marL="685800" lvl="1" indent="-228600" eaLnBrk="0" hangingPunct="0">
              <a:spcBef>
                <a:spcPts val="576"/>
              </a:spcBef>
              <a:buClr>
                <a:srgbClr val="FFFF00"/>
              </a:buClr>
              <a:buSzPct val="100000"/>
              <a:buFont typeface="Arial"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Vegas, NV</a:t>
            </a:r>
          </a:p>
        </p:txBody>
      </p:sp>
      <p:pic>
        <p:nvPicPr>
          <p:cNvPr id="10" name="Picture 9" descr="general shot_OPTIONAL Picture 08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3355" y="1371600"/>
            <a:ext cx="3072045" cy="3581400"/>
          </a:xfrm>
          <a:prstGeom prst="rect">
            <a:avLst/>
          </a:prstGeom>
          <a:ln w="15875">
            <a:noFill/>
          </a:ln>
          <a:effectLst>
            <a:outerShdw blurRad="152400" dist="152400" dir="2700000" algn="tl" rotWithShape="0">
              <a:prstClr val="black">
                <a:alpha val="40000"/>
              </a:prstClr>
            </a:outerShdw>
          </a:effectLst>
        </p:spPr>
      </p:pic>
      <p:sp>
        <p:nvSpPr>
          <p:cNvPr id="2" name="Title 1"/>
          <p:cNvSpPr>
            <a:spLocks noGrp="1"/>
          </p:cNvSpPr>
          <p:nvPr>
            <p:ph type="title"/>
          </p:nvPr>
        </p:nvSpPr>
        <p:spPr>
          <a:xfrm>
            <a:off x="0" y="6658"/>
            <a:ext cx="9144000" cy="1143000"/>
          </a:xfrm>
        </p:spPr>
        <p:txBody>
          <a:bodyPr/>
          <a:lstStyle/>
          <a:p>
            <a:r>
              <a:rPr lang="en-US" dirty="0"/>
              <a:t>ACI Conventions:</a:t>
            </a:r>
          </a:p>
        </p:txBody>
      </p:sp>
      <p:pic>
        <p:nvPicPr>
          <p:cNvPr id="4098" name="Picture 2" descr="Las Vegas">
            <a:extLst>
              <a:ext uri="{FF2B5EF4-FFF2-40B4-BE49-F238E27FC236}">
                <a16:creationId xmlns:a16="http://schemas.microsoft.com/office/drawing/2014/main" id="{D962529C-729E-4CF3-8CBB-77737E21B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812" y="3724275"/>
            <a:ext cx="2266950" cy="226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ACI Stakeholder Engagement:</a:t>
            </a:r>
          </a:p>
        </p:txBody>
      </p:sp>
      <p:sp>
        <p:nvSpPr>
          <p:cNvPr id="3" name="Content Placeholder 2"/>
          <p:cNvSpPr>
            <a:spLocks noGrp="1"/>
          </p:cNvSpPr>
          <p:nvPr>
            <p:ph idx="1"/>
          </p:nvPr>
        </p:nvSpPr>
        <p:spPr>
          <a:xfrm>
            <a:off x="152400" y="1219200"/>
            <a:ext cx="5638800" cy="4804490"/>
          </a:xfrm>
        </p:spPr>
        <p:txBody>
          <a:bodyPr/>
          <a:lstStyle/>
          <a:p>
            <a:r>
              <a:rPr lang="en-US" sz="2400" dirty="0"/>
              <a:t>ACI 562-16 - Concrete Repair Code started by ACI members in concrete repair industry.</a:t>
            </a:r>
          </a:p>
          <a:p>
            <a:r>
              <a:rPr lang="en-US" sz="2400" dirty="0"/>
              <a:t>ACI 318-14 customized for local conditions in Saudi Arabia by Saudi Arabian professors.</a:t>
            </a:r>
          </a:p>
          <a:p>
            <a:r>
              <a:rPr lang="en-US" sz="2400" dirty="0"/>
              <a:t>Dubai Municipality suggests creating a new ACI committee on 3D printing of concrete.</a:t>
            </a:r>
          </a:p>
          <a:p>
            <a:r>
              <a:rPr lang="en-US" sz="2400" dirty="0"/>
              <a:t>IAC began ACI Ambassador Speaker Program to fund speakers to best international concrete conferences.</a:t>
            </a:r>
          </a:p>
          <a:p>
            <a:endParaRPr lang="en-US" sz="2400" dirty="0"/>
          </a:p>
        </p:txBody>
      </p:sp>
      <p:pic>
        <p:nvPicPr>
          <p:cNvPr id="9" name="Picture 8">
            <a:extLst>
              <a:ext uri="{FF2B5EF4-FFF2-40B4-BE49-F238E27FC236}">
                <a16:creationId xmlns:a16="http://schemas.microsoft.com/office/drawing/2014/main" id="{6F765910-3E33-4221-A23F-05C85463C4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1676400"/>
            <a:ext cx="3028950" cy="4038600"/>
          </a:xfrm>
          <a:prstGeom prst="rect">
            <a:avLst/>
          </a:prstGeom>
        </p:spPr>
      </p:pic>
    </p:spTree>
    <p:extLst>
      <p:ext uri="{BB962C8B-B14F-4D97-AF65-F5344CB8AC3E}">
        <p14:creationId xmlns:p14="http://schemas.microsoft.com/office/powerpoint/2010/main" val="32417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ACI Stakeholder Engagement:</a:t>
            </a:r>
          </a:p>
        </p:txBody>
      </p:sp>
      <p:sp>
        <p:nvSpPr>
          <p:cNvPr id="3" name="Content Placeholder 2"/>
          <p:cNvSpPr>
            <a:spLocks noGrp="1"/>
          </p:cNvSpPr>
          <p:nvPr>
            <p:ph idx="1"/>
          </p:nvPr>
        </p:nvSpPr>
        <p:spPr>
          <a:xfrm>
            <a:off x="152400" y="1219200"/>
            <a:ext cx="5638800" cy="4804490"/>
          </a:xfrm>
        </p:spPr>
        <p:txBody>
          <a:bodyPr/>
          <a:lstStyle/>
          <a:p>
            <a:r>
              <a:rPr lang="en-US" sz="2400" dirty="0"/>
              <a:t>ACI Indonesia Chapter translating 318-14 into Bahasa Indonesian for government to use in code adoption.</a:t>
            </a:r>
          </a:p>
          <a:p>
            <a:r>
              <a:rPr lang="en-US" sz="2400" dirty="0"/>
              <a:t>ACI / CIDC joint certification program developed to improve quality of concrete in India.</a:t>
            </a:r>
          </a:p>
          <a:p>
            <a:r>
              <a:rPr lang="en-US" sz="2400" dirty="0"/>
              <a:t>Vietnam code adoption project started by Vietnamese professor who went to university in the USA.</a:t>
            </a:r>
          </a:p>
          <a:p>
            <a:r>
              <a:rPr lang="en-US" sz="2400" dirty="0"/>
              <a:t>All stakeholders around the world are welcome to participate in the ACI development of concrete knowledge.</a:t>
            </a:r>
          </a:p>
        </p:txBody>
      </p:sp>
      <p:pic>
        <p:nvPicPr>
          <p:cNvPr id="9" name="Picture 8">
            <a:extLst>
              <a:ext uri="{FF2B5EF4-FFF2-40B4-BE49-F238E27FC236}">
                <a16:creationId xmlns:a16="http://schemas.microsoft.com/office/drawing/2014/main" id="{512F47F6-7BB1-4062-9BC8-826D3DF560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1019" y="1752600"/>
            <a:ext cx="3353164" cy="3352571"/>
          </a:xfrm>
          <a:prstGeom prst="rect">
            <a:avLst/>
          </a:prstGeom>
        </p:spPr>
      </p:pic>
    </p:spTree>
    <p:extLst>
      <p:ext uri="{BB962C8B-B14F-4D97-AF65-F5344CB8AC3E}">
        <p14:creationId xmlns:p14="http://schemas.microsoft.com/office/powerpoint/2010/main" val="910954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429000" y="1491440"/>
            <a:ext cx="5715000" cy="4267200"/>
          </a:xfrm>
        </p:spPr>
        <p:txBody>
          <a:bodyPr/>
          <a:lstStyle/>
          <a:p>
            <a:pPr marL="177800" indent="0">
              <a:buNone/>
            </a:pPr>
            <a:r>
              <a:rPr lang="en-US" sz="2400" u="sng" dirty="0"/>
              <a:t>ACI Stakeholder Engagement</a:t>
            </a:r>
          </a:p>
          <a:p>
            <a:r>
              <a:rPr lang="en-US" sz="2400" dirty="0"/>
              <a:t>The key ingredient to creating timely, relevant and practical information to help ACI achieve its vision of “a </a:t>
            </a:r>
            <a:r>
              <a:rPr lang="en-US" sz="2400" dirty="0">
                <a:solidFill>
                  <a:prstClr val="white"/>
                </a:solidFill>
                <a:effectLst>
                  <a:outerShdw blurRad="38100" dist="38100" dir="2700000" algn="tl">
                    <a:srgbClr val="000000">
                      <a:alpha val="43137"/>
                    </a:srgbClr>
                  </a:outerShdw>
                </a:effectLst>
                <a:cs typeface="Arial" charset="0"/>
              </a:rPr>
              <a:t>future where everyone has the knowledge needed to use concrete effectively to meet the demands of a changing world.”</a:t>
            </a:r>
          </a:p>
          <a:p>
            <a:endParaRPr lang="en-US" sz="2400" dirty="0"/>
          </a:p>
        </p:txBody>
      </p:sp>
      <p:pic>
        <p:nvPicPr>
          <p:cNvPr id="4" name="Picture 3"/>
          <p:cNvPicPr>
            <a:picLocks noChangeAspect="1"/>
          </p:cNvPicPr>
          <p:nvPr/>
        </p:nvPicPr>
        <p:blipFill>
          <a:blip r:embed="rId2"/>
          <a:stretch>
            <a:fillRect/>
          </a:stretch>
        </p:blipFill>
        <p:spPr>
          <a:xfrm>
            <a:off x="228600" y="1357280"/>
            <a:ext cx="3352800" cy="4535520"/>
          </a:xfrm>
          <a:prstGeom prst="rect">
            <a:avLst/>
          </a:prstGeom>
        </p:spPr>
      </p:pic>
    </p:spTree>
    <p:extLst>
      <p:ext uri="{BB962C8B-B14F-4D97-AF65-F5344CB8AC3E}">
        <p14:creationId xmlns:p14="http://schemas.microsoft.com/office/powerpoint/2010/main" val="4280184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304800" y="1444752"/>
            <a:ext cx="4114800" cy="427809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rPr>
              <a:t>ACI develops, disseminates, and advances the adoption of its consensus-based knowledge on concrete and its uses.</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endParaRPr>
          </a:p>
        </p:txBody>
      </p:sp>
      <p:pic>
        <p:nvPicPr>
          <p:cNvPr id="5" name="Picture 4" descr="ACIHQ2-P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5989" y="1371600"/>
            <a:ext cx="3736267" cy="4648200"/>
          </a:xfrm>
          <a:prstGeom prst="rect">
            <a:avLst/>
          </a:prstGeom>
          <a:effectLst/>
        </p:spPr>
      </p:pic>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ACI’s Mission</a:t>
            </a:r>
            <a:endParaRPr lang="en-US" dirty="0"/>
          </a:p>
        </p:txBody>
      </p:sp>
    </p:spTree>
    <p:extLst>
      <p:ext uri="{BB962C8B-B14F-4D97-AF65-F5344CB8AC3E}">
        <p14:creationId xmlns:p14="http://schemas.microsoft.com/office/powerpoint/2010/main" val="349844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ACI</a:t>
            </a:r>
          </a:p>
        </p:txBody>
      </p:sp>
      <p:sp>
        <p:nvSpPr>
          <p:cNvPr id="3" name="Content Placeholder 2"/>
          <p:cNvSpPr>
            <a:spLocks noGrp="1"/>
          </p:cNvSpPr>
          <p:nvPr>
            <p:ph idx="4294967295"/>
          </p:nvPr>
        </p:nvSpPr>
        <p:spPr>
          <a:xfrm>
            <a:off x="533400" y="1295400"/>
            <a:ext cx="8229600" cy="4526280"/>
          </a:xfrm>
        </p:spPr>
        <p:txBody>
          <a:bodyPr>
            <a:normAutofit/>
          </a:bodyPr>
          <a:lstStyle/>
          <a:p>
            <a:pPr marL="292608" indent="-292608">
              <a:buClr>
                <a:schemeClr val="accent1"/>
              </a:buClr>
            </a:pPr>
            <a:r>
              <a:rPr lang="en-US" sz="2400" dirty="0"/>
              <a:t>1904: Founded-St. Louis, MO-Nat. Ass. of Cement Users</a:t>
            </a:r>
          </a:p>
          <a:p>
            <a:pPr marL="292608" indent="-292608">
              <a:buClr>
                <a:schemeClr val="accent1"/>
              </a:buClr>
            </a:pPr>
            <a:r>
              <a:rPr lang="en-US" sz="2400" dirty="0"/>
              <a:t>1910: Published first building code</a:t>
            </a:r>
          </a:p>
          <a:p>
            <a:pPr marL="292608" indent="-292608">
              <a:buClr>
                <a:schemeClr val="accent1"/>
              </a:buClr>
            </a:pPr>
            <a:r>
              <a:rPr lang="en-US" sz="2400" dirty="0"/>
              <a:t>1913: Name changed to American Concrete Institute</a:t>
            </a:r>
          </a:p>
          <a:p>
            <a:pPr marL="292608" indent="-292608">
              <a:buClr>
                <a:schemeClr val="accent1"/>
              </a:buClr>
            </a:pPr>
            <a:r>
              <a:rPr lang="en-US" sz="2400" dirty="0"/>
              <a:t>1941: First 318 building code</a:t>
            </a:r>
          </a:p>
          <a:p>
            <a:pPr marL="292608" indent="-292608">
              <a:buClr>
                <a:schemeClr val="accent1"/>
              </a:buClr>
            </a:pPr>
            <a:r>
              <a:rPr lang="en-US" sz="2400" dirty="0"/>
              <a:t>1947: Technical Activities Committee created</a:t>
            </a:r>
          </a:p>
          <a:p>
            <a:pPr marL="292608" indent="-292608">
              <a:buClr>
                <a:schemeClr val="accent1"/>
              </a:buClr>
            </a:pPr>
            <a:r>
              <a:rPr lang="en-US" sz="2400" dirty="0"/>
              <a:t>1956: First convention held outside the U.S.</a:t>
            </a:r>
          </a:p>
          <a:p>
            <a:pPr marL="292608" indent="-292608">
              <a:buClr>
                <a:schemeClr val="accent1"/>
              </a:buClr>
            </a:pPr>
            <a:r>
              <a:rPr lang="en-US" sz="2400" dirty="0"/>
              <a:t>1958: First ACI Chapter</a:t>
            </a:r>
          </a:p>
          <a:p>
            <a:pPr marL="292608" indent="-292608">
              <a:buClr>
                <a:schemeClr val="accent1"/>
              </a:buClr>
            </a:pPr>
            <a:r>
              <a:rPr lang="fr-FR" sz="2400" dirty="0"/>
              <a:t>1967: First </a:t>
            </a:r>
            <a:r>
              <a:rPr lang="fr-FR" sz="2400" i="1" dirty="0"/>
              <a:t>Manual of Concrete Practice</a:t>
            </a:r>
          </a:p>
          <a:p>
            <a:pPr marL="292608" indent="-292608">
              <a:buClr>
                <a:schemeClr val="accent1"/>
              </a:buClr>
            </a:pPr>
            <a:r>
              <a:rPr lang="en-US" sz="2400" dirty="0"/>
              <a:t>1980: Certification Committee created</a:t>
            </a:r>
          </a:p>
          <a:p>
            <a:pPr marL="292608" indent="-292608">
              <a:buClr>
                <a:schemeClr val="accent1"/>
              </a:buClr>
            </a:pPr>
            <a:r>
              <a:rPr lang="en-US" sz="2400" dirty="0"/>
              <a:t>2004: 100</a:t>
            </a:r>
            <a:r>
              <a:rPr lang="en-US" sz="2400" baseline="30000" dirty="0"/>
              <a:t>th</a:t>
            </a:r>
            <a:r>
              <a:rPr lang="en-US" sz="2400" dirty="0"/>
              <a:t> Anniversary</a:t>
            </a:r>
          </a:p>
          <a:p>
            <a:pPr marL="292608" indent="-292608">
              <a:buClr>
                <a:schemeClr val="accent1"/>
              </a:buClr>
            </a:pPr>
            <a:endParaRPr lang="fr-FR" sz="2400" dirty="0"/>
          </a:p>
          <a:p>
            <a:pPr marL="292608" indent="-292608">
              <a:buClr>
                <a:schemeClr val="accent1"/>
              </a:buClr>
            </a:pPr>
            <a:endParaRPr lang="en-US" sz="2400" dirty="0"/>
          </a:p>
          <a:p>
            <a:pPr marL="292608" indent="-292608">
              <a:buClr>
                <a:schemeClr val="accent1"/>
              </a:buClr>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5797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 Headquarters, Michigan, USA</a:t>
            </a:r>
          </a:p>
        </p:txBody>
      </p:sp>
      <p:pic>
        <p:nvPicPr>
          <p:cNvPr id="5" name="Picture 4" descr="us-map-gold.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24000"/>
            <a:ext cx="7331528" cy="4462670"/>
          </a:xfrm>
          <a:prstGeom prst="rect">
            <a:avLst/>
          </a:prstGeom>
          <a:effectLst>
            <a:outerShdw blurRad="139700" dist="139700" dir="2700000" algn="tl" rotWithShape="0">
              <a:prstClr val="black">
                <a:alpha val="65000"/>
              </a:prstClr>
            </a:outerShdw>
          </a:effectLst>
        </p:spPr>
      </p:pic>
      <p:sp>
        <p:nvSpPr>
          <p:cNvPr id="6" name="5-Point Star 5"/>
          <p:cNvSpPr/>
          <p:nvPr/>
        </p:nvSpPr>
        <p:spPr>
          <a:xfrm>
            <a:off x="5943600" y="2895600"/>
            <a:ext cx="457200" cy="381000"/>
          </a:xfrm>
          <a:prstGeom prst="star5">
            <a:avLst/>
          </a:prstGeom>
          <a:solidFill>
            <a:srgbClr val="FF0000"/>
          </a:solidFill>
          <a:ln w="31750" cap="rnd">
            <a:solidFill>
              <a:schemeClr val="accent4"/>
            </a:solidFill>
            <a:bevel/>
          </a:ln>
          <a:effectLst>
            <a:outerShdw blurRad="1397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C45C443-FDA9-46BF-AC03-AEA9D5366C3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9800" y="1371600"/>
            <a:ext cx="2438400" cy="1398686"/>
          </a:xfrm>
          <a:prstGeom prst="rect">
            <a:avLst/>
          </a:prstGeom>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8"/>
          <p:cNvSpPr>
            <a:spLocks noGrp="1"/>
          </p:cNvSpPr>
          <p:nvPr>
            <p:ph sz="half" idx="1"/>
          </p:nvPr>
        </p:nvSpPr>
        <p:spPr>
          <a:xfrm>
            <a:off x="457200" y="1295401"/>
            <a:ext cx="8305800" cy="2286000"/>
          </a:xfrm>
        </p:spPr>
        <p:txBody>
          <a:bodyPr/>
          <a:lstStyle/>
          <a:p>
            <a:pPr marL="457200" indent="-279400" eaLnBrk="1" hangingPunct="1">
              <a:buClr>
                <a:schemeClr val="accent1"/>
              </a:buClr>
            </a:pPr>
            <a:r>
              <a:rPr lang="en-US" sz="2400" dirty="0"/>
              <a:t>A non-profit, technical and educational society dedicated to improving the design, construction, maintenance and repair of concrete structures</a:t>
            </a:r>
          </a:p>
          <a:p>
            <a:pPr marL="457200" indent="-279400" eaLnBrk="1" hangingPunct="1">
              <a:buClr>
                <a:schemeClr val="accent1"/>
              </a:buClr>
            </a:pPr>
            <a:r>
              <a:rPr lang="en-US" sz="2400" dirty="0"/>
              <a:t>One of the world’s largest sources of concrete knowledge</a:t>
            </a:r>
          </a:p>
        </p:txBody>
      </p:sp>
      <p:sp>
        <p:nvSpPr>
          <p:cNvPr id="16387" name="Content Placeholder 9"/>
          <p:cNvSpPr>
            <a:spLocks noGrp="1"/>
          </p:cNvSpPr>
          <p:nvPr>
            <p:ph sz="half" idx="2"/>
          </p:nvPr>
        </p:nvSpPr>
        <p:spPr>
          <a:xfrm>
            <a:off x="457200" y="3751264"/>
            <a:ext cx="8305800" cy="2222499"/>
          </a:xfrm>
        </p:spPr>
        <p:txBody>
          <a:bodyPr/>
          <a:lstStyle/>
          <a:p>
            <a:pPr marL="177800" indent="0" eaLnBrk="1" hangingPunct="1">
              <a:buClr>
                <a:schemeClr val="accent1"/>
              </a:buClr>
              <a:buNone/>
            </a:pPr>
            <a:r>
              <a:rPr lang="en-CA" altLang="en-US" sz="3200" dirty="0">
                <a:ea typeface="ＭＳ Ｐゴシック" panose="020B0600070205080204" pitchFamily="34" charset="-128"/>
              </a:rPr>
              <a:t>ACI is NOT:</a:t>
            </a:r>
          </a:p>
          <a:p>
            <a:pPr marL="457200" indent="-279400" eaLnBrk="1" hangingPunct="1">
              <a:buClr>
                <a:schemeClr val="accent1"/>
              </a:buClr>
            </a:pPr>
            <a:r>
              <a:rPr lang="en-US" sz="2400" dirty="0"/>
              <a:t>A Trade or Promotional Association</a:t>
            </a:r>
            <a:endParaRPr lang="en-CA" altLang="en-US" sz="2400" dirty="0">
              <a:ea typeface="ＭＳ Ｐゴシック" panose="020B0600070205080204" pitchFamily="34" charset="-128"/>
            </a:endParaRPr>
          </a:p>
          <a:p>
            <a:pPr marL="457200" indent="-279400" eaLnBrk="1" hangingPunct="1">
              <a:buClr>
                <a:schemeClr val="accent1"/>
              </a:buClr>
            </a:pPr>
            <a:r>
              <a:rPr lang="en-US" sz="2400" dirty="0"/>
              <a:t>A Government Agency</a:t>
            </a:r>
          </a:p>
          <a:p>
            <a:pPr marL="457200" indent="-279400" eaLnBrk="1" hangingPunct="1">
              <a:buClr>
                <a:schemeClr val="accent1"/>
              </a:buClr>
            </a:pPr>
            <a:r>
              <a:rPr lang="en-US" sz="2400" dirty="0"/>
              <a:t>A University</a:t>
            </a:r>
          </a:p>
          <a:p>
            <a:pPr marL="457200" indent="-279400" eaLnBrk="1" hangingPunct="1">
              <a:buClr>
                <a:schemeClr val="accent1"/>
              </a:buClr>
            </a:pPr>
            <a:endParaRPr lang="en-CA" altLang="en-US" dirty="0">
              <a:ea typeface="ＭＳ Ｐゴシック" panose="020B0600070205080204" pitchFamily="34" charset="-128"/>
            </a:endParaRPr>
          </a:p>
        </p:txBody>
      </p:sp>
      <p:sp>
        <p:nvSpPr>
          <p:cNvPr id="8" name="Title 7"/>
          <p:cNvSpPr>
            <a:spLocks noGrp="1"/>
          </p:cNvSpPr>
          <p:nvPr>
            <p:ph type="title"/>
          </p:nvPr>
        </p:nvSpPr>
        <p:spPr bwMode="auto">
          <a:xfrm>
            <a:off x="0" y="-17463"/>
            <a:ext cx="9144000" cy="1143001"/>
          </a:xfrm>
          <a:effectLst>
            <a:outerShdw blurRad="152400" dist="76201" dir="2700000" algn="tl" rotWithShape="0">
              <a:srgbClr val="000000">
                <a:alpha val="12000"/>
              </a:srgbClr>
            </a:outerShdw>
          </a:effectLst>
        </p:spPr>
        <p:txBody>
          <a:bodyPr>
            <a:normAutofit/>
          </a:bodyPr>
          <a:lstStyle/>
          <a:p>
            <a:pPr eaLnBrk="1" hangingPunct="1">
              <a:defRPr/>
            </a:pPr>
            <a:r>
              <a:rPr lang="en-US" altLang="en-US" dirty="0">
                <a:effectLst>
                  <a:outerShdw blurRad="38100" dist="38100" dir="2700000" algn="tl">
                    <a:srgbClr val="000000"/>
                  </a:outerShdw>
                </a:effectLst>
              </a:rPr>
              <a:t>ACI is:</a:t>
            </a:r>
          </a:p>
        </p:txBody>
      </p:sp>
    </p:spTree>
    <p:extLst>
      <p:ext uri="{BB962C8B-B14F-4D97-AF65-F5344CB8AC3E}">
        <p14:creationId xmlns:p14="http://schemas.microsoft.com/office/powerpoint/2010/main" val="286589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reality ACI is…</a:t>
            </a:r>
          </a:p>
        </p:txBody>
      </p:sp>
      <p:pic>
        <p:nvPicPr>
          <p:cNvPr id="4" name="Picture 3" descr="peop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828800"/>
            <a:ext cx="5941204" cy="3505200"/>
          </a:xfrm>
          <a:prstGeom prst="rect">
            <a:avLst/>
          </a:prstGeom>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8"/>
          <p:cNvSpPr>
            <a:spLocks noGrp="1"/>
          </p:cNvSpPr>
          <p:nvPr>
            <p:ph sz="half" idx="1"/>
          </p:nvPr>
        </p:nvSpPr>
        <p:spPr>
          <a:xfrm>
            <a:off x="457200" y="1125539"/>
            <a:ext cx="4038600" cy="4106216"/>
          </a:xfrm>
        </p:spPr>
        <p:txBody>
          <a:bodyPr/>
          <a:lstStyle/>
          <a:p>
            <a:pPr marL="457200" indent="-279400" eaLnBrk="1" hangingPunct="1">
              <a:buClr>
                <a:schemeClr val="accent1"/>
              </a:buClr>
            </a:pPr>
            <a:r>
              <a:rPr lang="en-CA" altLang="en-US" sz="2400" dirty="0">
                <a:ea typeface="ＭＳ Ｐゴシック" panose="020B0600070205080204" pitchFamily="34" charset="-128"/>
              </a:rPr>
              <a:t>Engineers</a:t>
            </a:r>
          </a:p>
          <a:p>
            <a:pPr marL="457200" indent="-279400" eaLnBrk="1" hangingPunct="1">
              <a:buClr>
                <a:schemeClr val="accent1"/>
              </a:buClr>
            </a:pPr>
            <a:r>
              <a:rPr lang="en-CA" altLang="en-US" sz="2400" dirty="0">
                <a:ea typeface="ＭＳ Ｐゴシック" panose="020B0600070205080204" pitchFamily="34" charset="-128"/>
              </a:rPr>
              <a:t>Researchers</a:t>
            </a:r>
          </a:p>
          <a:p>
            <a:pPr marL="457200" indent="-279400" eaLnBrk="1" hangingPunct="1">
              <a:buClr>
                <a:schemeClr val="accent1"/>
              </a:buClr>
            </a:pPr>
            <a:r>
              <a:rPr lang="en-CA" altLang="en-US" sz="2400" dirty="0">
                <a:ea typeface="ＭＳ Ｐゴシック" panose="020B0600070205080204" pitchFamily="34" charset="-128"/>
              </a:rPr>
              <a:t>Designers</a:t>
            </a:r>
          </a:p>
          <a:p>
            <a:pPr marL="457200" indent="-279400" eaLnBrk="1" hangingPunct="1">
              <a:buClr>
                <a:schemeClr val="accent1"/>
              </a:buClr>
            </a:pPr>
            <a:r>
              <a:rPr lang="en-CA" altLang="en-US" sz="2400" dirty="0">
                <a:ea typeface="ＭＳ Ｐゴシック" panose="020B0600070205080204" pitchFamily="34" charset="-128"/>
              </a:rPr>
              <a:t>Professors</a:t>
            </a:r>
          </a:p>
          <a:p>
            <a:pPr marL="457200" indent="-279400" eaLnBrk="1" hangingPunct="1">
              <a:buClr>
                <a:schemeClr val="accent1"/>
              </a:buClr>
            </a:pPr>
            <a:r>
              <a:rPr lang="en-CA" altLang="en-US" sz="2400" dirty="0">
                <a:ea typeface="ＭＳ Ｐゴシック" panose="020B0600070205080204" pitchFamily="34" charset="-128"/>
              </a:rPr>
              <a:t>Architects</a:t>
            </a:r>
          </a:p>
          <a:p>
            <a:pPr marL="457200" indent="-279400" eaLnBrk="1" hangingPunct="1">
              <a:buClr>
                <a:schemeClr val="accent1"/>
              </a:buClr>
            </a:pPr>
            <a:r>
              <a:rPr lang="en-CA" altLang="en-US" sz="2400" dirty="0">
                <a:ea typeface="ＭＳ Ｐゴシック" panose="020B0600070205080204" pitchFamily="34" charset="-128"/>
              </a:rPr>
              <a:t>Consultants</a:t>
            </a:r>
          </a:p>
          <a:p>
            <a:pPr marL="457200" indent="-279400" eaLnBrk="1" hangingPunct="1">
              <a:buClr>
                <a:schemeClr val="accent1"/>
              </a:buClr>
            </a:pPr>
            <a:r>
              <a:rPr lang="en-CA" altLang="en-US" sz="2400" dirty="0">
                <a:ea typeface="ＭＳ Ｐゴシック" panose="020B0600070205080204" pitchFamily="34" charset="-128"/>
              </a:rPr>
              <a:t>Materials Suppliers</a:t>
            </a:r>
          </a:p>
          <a:p>
            <a:pPr marL="457200" indent="-279400" eaLnBrk="1" hangingPunct="1">
              <a:buClr>
                <a:schemeClr val="accent1"/>
              </a:buClr>
            </a:pPr>
            <a:r>
              <a:rPr lang="en-CA" altLang="en-US" sz="2400" dirty="0">
                <a:ea typeface="ＭＳ Ｐゴシック" panose="020B0600070205080204" pitchFamily="34" charset="-128"/>
              </a:rPr>
              <a:t>Code Officials</a:t>
            </a:r>
          </a:p>
        </p:txBody>
      </p:sp>
      <p:sp>
        <p:nvSpPr>
          <p:cNvPr id="16387" name="Content Placeholder 9"/>
          <p:cNvSpPr>
            <a:spLocks noGrp="1"/>
          </p:cNvSpPr>
          <p:nvPr>
            <p:ph sz="half" idx="2"/>
          </p:nvPr>
        </p:nvSpPr>
        <p:spPr>
          <a:xfrm>
            <a:off x="4724400" y="1125538"/>
            <a:ext cx="4038600" cy="4106217"/>
          </a:xfrm>
        </p:spPr>
        <p:txBody>
          <a:bodyPr/>
          <a:lstStyle/>
          <a:p>
            <a:pPr marL="457200" indent="-279400" eaLnBrk="1" hangingPunct="1">
              <a:buClr>
                <a:schemeClr val="accent1"/>
              </a:buClr>
            </a:pPr>
            <a:r>
              <a:rPr lang="en-CA" altLang="en-US" sz="2400" dirty="0">
                <a:ea typeface="ＭＳ Ｐゴシック" panose="020B0600070205080204" pitchFamily="34" charset="-128"/>
              </a:rPr>
              <a:t>Contractors</a:t>
            </a:r>
          </a:p>
          <a:p>
            <a:pPr marL="457200" indent="-279400" eaLnBrk="1" hangingPunct="1">
              <a:buClr>
                <a:schemeClr val="accent1"/>
              </a:buClr>
            </a:pPr>
            <a:r>
              <a:rPr lang="en-CA" altLang="en-US" sz="2400" dirty="0">
                <a:ea typeface="ＭＳ Ｐゴシック" panose="020B0600070205080204" pitchFamily="34" charset="-128"/>
              </a:rPr>
              <a:t>Craftsmen</a:t>
            </a:r>
          </a:p>
          <a:p>
            <a:pPr marL="457200" indent="-279400" eaLnBrk="1" hangingPunct="1">
              <a:buClr>
                <a:schemeClr val="accent1"/>
              </a:buClr>
            </a:pPr>
            <a:r>
              <a:rPr lang="en-CA" altLang="en-US" sz="2400" dirty="0">
                <a:ea typeface="ＭＳ Ｐゴシック" panose="020B0600070205080204" pitchFamily="34" charset="-128"/>
              </a:rPr>
              <a:t>Technicians</a:t>
            </a:r>
          </a:p>
          <a:p>
            <a:pPr marL="457200" indent="-279400" eaLnBrk="1" hangingPunct="1">
              <a:buClr>
                <a:schemeClr val="accent1"/>
              </a:buClr>
            </a:pPr>
            <a:r>
              <a:rPr lang="en-CA" altLang="en-US" sz="2400" dirty="0">
                <a:ea typeface="ＭＳ Ｐゴシック" panose="020B0600070205080204" pitchFamily="34" charset="-128"/>
              </a:rPr>
              <a:t>Inspectors</a:t>
            </a:r>
          </a:p>
          <a:p>
            <a:pPr marL="457200" indent="-279400" eaLnBrk="1" hangingPunct="1">
              <a:buClr>
                <a:schemeClr val="accent1"/>
              </a:buClr>
            </a:pPr>
            <a:r>
              <a:rPr lang="en-CA" altLang="en-US" sz="2400" dirty="0">
                <a:ea typeface="ＭＳ Ｐゴシック" panose="020B0600070205080204" pitchFamily="34" charset="-128"/>
              </a:rPr>
              <a:t>Trainers</a:t>
            </a:r>
          </a:p>
          <a:p>
            <a:pPr marL="457200" indent="-279400" eaLnBrk="1" hangingPunct="1">
              <a:buClr>
                <a:schemeClr val="accent1"/>
              </a:buClr>
            </a:pPr>
            <a:r>
              <a:rPr lang="en-CA" altLang="en-US" sz="2400" dirty="0">
                <a:ea typeface="ＭＳ Ｐゴシック" panose="020B0600070205080204" pitchFamily="34" charset="-128"/>
              </a:rPr>
              <a:t>Students</a:t>
            </a:r>
          </a:p>
          <a:p>
            <a:pPr marL="457200" indent="-279400" eaLnBrk="1" hangingPunct="1">
              <a:buClr>
                <a:schemeClr val="accent1"/>
              </a:buClr>
            </a:pPr>
            <a:r>
              <a:rPr lang="en-CA" altLang="en-US" sz="2400" dirty="0">
                <a:ea typeface="ＭＳ Ｐゴシック" panose="020B0600070205080204" pitchFamily="34" charset="-128"/>
              </a:rPr>
              <a:t>Lawyers</a:t>
            </a:r>
          </a:p>
          <a:p>
            <a:pPr marL="457200" indent="-279400" eaLnBrk="1" hangingPunct="1">
              <a:buClr>
                <a:schemeClr val="accent1"/>
              </a:buClr>
            </a:pPr>
            <a:r>
              <a:rPr lang="en-CA" altLang="en-US" sz="2400" dirty="0">
                <a:ea typeface="ＭＳ Ｐゴシック" panose="020B0600070205080204" pitchFamily="34" charset="-128"/>
              </a:rPr>
              <a:t>Quality Controllers</a:t>
            </a:r>
          </a:p>
        </p:txBody>
      </p:sp>
      <p:sp>
        <p:nvSpPr>
          <p:cNvPr id="8" name="Title 7"/>
          <p:cNvSpPr>
            <a:spLocks noGrp="1"/>
          </p:cNvSpPr>
          <p:nvPr>
            <p:ph type="title"/>
          </p:nvPr>
        </p:nvSpPr>
        <p:spPr bwMode="auto">
          <a:xfrm>
            <a:off x="0" y="-17463"/>
            <a:ext cx="9144000" cy="1143001"/>
          </a:xfrm>
          <a:effectLst>
            <a:outerShdw blurRad="152400" dist="76201" dir="2700000" algn="tl" rotWithShape="0">
              <a:srgbClr val="000000">
                <a:alpha val="12000"/>
              </a:srgbClr>
            </a:outerShdw>
          </a:effectLst>
        </p:spPr>
        <p:txBody>
          <a:bodyPr/>
          <a:lstStyle/>
          <a:p>
            <a:pPr eaLnBrk="1" hangingPunct="1">
              <a:defRPr/>
            </a:pPr>
            <a:r>
              <a:rPr lang="en-US" dirty="0">
                <a:effectLst>
                  <a:outerShdw blurRad="38100" dist="38100" dir="2700000" algn="tl">
                    <a:srgbClr val="000000">
                      <a:alpha val="43137"/>
                    </a:srgbClr>
                  </a:outerShdw>
                </a:effectLst>
              </a:rPr>
              <a:t>ACI stakeholders are:</a:t>
            </a:r>
            <a:endParaRPr lang="en-US" altLang="en-US" dirty="0">
              <a:effectLst>
                <a:outerShdw blurRad="38100" dist="38100" dir="2700000" algn="tl">
                  <a:srgbClr val="000000"/>
                </a:outerShdw>
              </a:effectLst>
            </a:endParaRPr>
          </a:p>
        </p:txBody>
      </p:sp>
      <p:sp>
        <p:nvSpPr>
          <p:cNvPr id="5" name="TextBox 4">
            <a:extLst>
              <a:ext uri="{FF2B5EF4-FFF2-40B4-BE49-F238E27FC236}">
                <a16:creationId xmlns:a16="http://schemas.microsoft.com/office/drawing/2014/main" id="{DEA7F52D-AACD-4586-B71D-787FE3587EC4}"/>
              </a:ext>
            </a:extLst>
          </p:cNvPr>
          <p:cNvSpPr txBox="1"/>
          <p:nvPr/>
        </p:nvSpPr>
        <p:spPr>
          <a:xfrm>
            <a:off x="457200" y="5231754"/>
            <a:ext cx="82296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
                <a:prstClr val="black"/>
              </a:buClr>
              <a:buSzTx/>
              <a:buFont typeface="Wingdings" pitchFamily="2" charset="2"/>
              <a:buNone/>
              <a:tabLst/>
              <a:defRPr/>
            </a:pPr>
            <a:r>
              <a:rPr kumimoji="0" lang="en-US" sz="3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anose="020B0600070205080204" pitchFamily="34" charset="-128"/>
                <a:cs typeface="+mn-cs"/>
              </a:rPr>
              <a:t>Anyone</a:t>
            </a: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anose="020B0600070205080204" pitchFamily="34" charset="-128"/>
                <a:cs typeface="+mn-cs"/>
              </a:rPr>
              <a:t> interested in concrete</a:t>
            </a:r>
          </a:p>
        </p:txBody>
      </p:sp>
    </p:spTree>
    <p:extLst>
      <p:ext uri="{BB962C8B-B14F-4D97-AF65-F5344CB8AC3E}">
        <p14:creationId xmlns:p14="http://schemas.microsoft.com/office/powerpoint/2010/main" val="330665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International Stakeholders</a:t>
            </a:r>
          </a:p>
        </p:txBody>
      </p:sp>
      <p:sp>
        <p:nvSpPr>
          <p:cNvPr id="3" name="Content Placeholder 2"/>
          <p:cNvSpPr>
            <a:spLocks noGrp="1"/>
          </p:cNvSpPr>
          <p:nvPr>
            <p:ph idx="1"/>
          </p:nvPr>
        </p:nvSpPr>
        <p:spPr/>
        <p:txBody>
          <a:bodyPr/>
          <a:lstStyle/>
          <a:p>
            <a:pPr marL="177800" indent="0">
              <a:buNone/>
            </a:pPr>
            <a:r>
              <a:rPr lang="en-US" sz="2400" u="sng" dirty="0"/>
              <a:t>International Chapters &amp; International Partners</a:t>
            </a:r>
          </a:p>
          <a:p>
            <a:r>
              <a:rPr lang="en-US" sz="2400" dirty="0"/>
              <a:t>41 ACI Chapters in 32 countries outside USA</a:t>
            </a:r>
          </a:p>
          <a:p>
            <a:r>
              <a:rPr lang="en-US" sz="2400" dirty="0"/>
              <a:t>45 International Partners in Asia, Europe, North and South America, Australia and Africa</a:t>
            </a:r>
            <a:br>
              <a:rPr lang="en-US" sz="2400" dirty="0"/>
            </a:br>
            <a:endParaRPr lang="en-US" sz="2400" dirty="0"/>
          </a:p>
          <a:p>
            <a:pPr lvl="1"/>
            <a:r>
              <a:rPr lang="en-US" sz="2400" dirty="0"/>
              <a:t>	Purpose: Increase collaboration and improve concrete construction by making technical expertise available through mutually agreed upon activities.</a:t>
            </a:r>
          </a:p>
        </p:txBody>
      </p:sp>
    </p:spTree>
    <p:extLst>
      <p:ext uri="{BB962C8B-B14F-4D97-AF65-F5344CB8AC3E}">
        <p14:creationId xmlns:p14="http://schemas.microsoft.com/office/powerpoint/2010/main" val="1769811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7267847c30225c175b5420d8a3d74587866c5e69"/>
  <p:tag name="ISPRING_RESOURCE_PATHS_HASH_2" val="b0fd8c954410ab918934e8593fefa541be44d327"/>
</p:tagLst>
</file>

<file path=ppt/theme/theme1.xml><?xml version="1.0" encoding="utf-8"?>
<a:theme xmlns:a="http://schemas.openxmlformats.org/drawingml/2006/main" name="ACI">
  <a:themeElements>
    <a:clrScheme name="ACI">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ACI">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CI">
  <a:themeElements>
    <a:clrScheme name="ACI">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V7HW2WYZSAY5-2102554853-13624</_dlc_DocId>
    <_dlc_DocIdUrl xmlns="bbd4acb0-43d6-4317-ab0b-803dc468f016">
      <Url>https://share.ansi.org/_layouts/15/DocIdRedir.aspx?ID=V7HW2WYZSAY5-2102554853-13624</Url>
      <Description>V7HW2WYZSAY5-2102554853-13624</Description>
    </_dlc_DocIdUrl>
  </documentManagement>
</p:propertie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0DCE7-6A19-4908-9D97-7B01FBE4AF86}">
  <ds:schemaRefs>
    <ds:schemaRef ds:uri="http://purl.org/dc/elements/1.1/"/>
    <ds:schemaRef ds:uri="http://schemas.microsoft.com/office/2006/metadata/properties"/>
    <ds:schemaRef ds:uri="2b5d276f-62ce-4c06-b4fe-59171e05a337"/>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C416BFB-0BE5-420D-8A2E-60A7E1A02F61}"/>
</file>

<file path=customXml/itemProps3.xml><?xml version="1.0" encoding="utf-8"?>
<ds:datastoreItem xmlns:ds="http://schemas.openxmlformats.org/officeDocument/2006/customXml" ds:itemID="{6C70DCE7-6A19-4908-9D97-7B01FBE4AF86}"/>
</file>

<file path=customXml/itemProps4.xml><?xml version="1.0" encoding="utf-8"?>
<ds:datastoreItem xmlns:ds="http://schemas.openxmlformats.org/officeDocument/2006/customXml" ds:itemID="{E46FE76F-16BB-4B45-906C-169B130F2E23}"/>
</file>

<file path=docProps/app.xml><?xml version="1.0" encoding="utf-8"?>
<Properties xmlns="http://schemas.openxmlformats.org/officeDocument/2006/extended-properties" xmlns:vt="http://schemas.openxmlformats.org/officeDocument/2006/docPropsVTypes">
  <Template>ACI</Template>
  <TotalTime>8012</TotalTime>
  <Words>1390</Words>
  <Application>Microsoft Office PowerPoint</Application>
  <PresentationFormat>On-screen Show (4:3)</PresentationFormat>
  <Paragraphs>238</Paragraphs>
  <Slides>28</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MS PGothic</vt:lpstr>
      <vt:lpstr>Wingdings</vt:lpstr>
      <vt:lpstr>Times New Roman</vt:lpstr>
      <vt:lpstr>Calibri</vt:lpstr>
      <vt:lpstr>MS PGothic</vt:lpstr>
      <vt:lpstr>Verdana</vt:lpstr>
      <vt:lpstr>ACI</vt:lpstr>
      <vt:lpstr>1_Office Theme</vt:lpstr>
      <vt:lpstr>3_Office Theme</vt:lpstr>
      <vt:lpstr>1_ACI</vt:lpstr>
      <vt:lpstr>ACI –  Stakeholder      Engagement</vt:lpstr>
      <vt:lpstr>ACI’s Vision</vt:lpstr>
      <vt:lpstr>ACI’s Mission</vt:lpstr>
      <vt:lpstr>Brief History of ACI</vt:lpstr>
      <vt:lpstr>ACI Headquarters, Michigan, USA</vt:lpstr>
      <vt:lpstr>ACI is:</vt:lpstr>
      <vt:lpstr>In reality ACI is…</vt:lpstr>
      <vt:lpstr>ACI stakeholders are:</vt:lpstr>
      <vt:lpstr>ACI International Stakeholders</vt:lpstr>
      <vt:lpstr>Distribution of ACI Partners and Chapters</vt:lpstr>
      <vt:lpstr>Many Stakeholders Become ACI Members</vt:lpstr>
      <vt:lpstr>Committees of Stakeholders Share Knowledge </vt:lpstr>
      <vt:lpstr>ACI Committees - Operational:</vt:lpstr>
      <vt:lpstr>Technical Committees (120 total)</vt:lpstr>
      <vt:lpstr>ACI Technical Committees - Characteristics:</vt:lpstr>
      <vt:lpstr>More than 400 technical  documents, including:</vt:lpstr>
      <vt:lpstr>ACI 318 - Used in 65 Countries (and Growing)</vt:lpstr>
      <vt:lpstr>Other Representative Committee Documents:</vt:lpstr>
      <vt:lpstr>Stakeholders Contribute to ACI Periodicals:</vt:lpstr>
      <vt:lpstr>ACI Educational Support:</vt:lpstr>
      <vt:lpstr>ACI Educational “Certificate Programs”:</vt:lpstr>
      <vt:lpstr>ACI Certification:</vt:lpstr>
      <vt:lpstr>ACI Certification Programs (24 and growing):</vt:lpstr>
      <vt:lpstr>ACI Conventions:</vt:lpstr>
      <vt:lpstr>Examples of ACI Stakeholder Engagement:</vt:lpstr>
      <vt:lpstr>Examples of ACI Stakeholder Engagement:</vt:lpstr>
      <vt:lpstr>Summary:</vt:lpstr>
      <vt:lpstr>PowerPoint Presentation</vt:lpstr>
    </vt:vector>
  </TitlesOfParts>
  <Company>ACI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Systems</dc:creator>
  <cp:lastModifiedBy>Bernie Pekor</cp:lastModifiedBy>
  <cp:revision>610</cp:revision>
  <cp:lastPrinted>2018-04-24T19:33:23Z</cp:lastPrinted>
  <dcterms:created xsi:type="dcterms:W3CDTF">2003-09-18T19:14:27Z</dcterms:created>
  <dcterms:modified xsi:type="dcterms:W3CDTF">2018-04-27T19:25:21Z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0x0101008CEA0F26C7743146B81ADA30DB412C57</vt:lpwstr>
  </property>
  <property fmtid="{D5CDD505-2E9C-101B-9397-08002B2CF9AE}" pid="4" name="_dlc_DocIdItemGuid">
    <vt:lpwstr>79cbce56-cc12-422c-aed0-3c0665d9fcb9</vt:lpwstr>
  </property>
</Properties>
</file>