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7"/>
  </p:notesMasterIdLst>
  <p:sldIdLst>
    <p:sldId id="298" r:id="rId6"/>
    <p:sldId id="291" r:id="rId7"/>
    <p:sldId id="299" r:id="rId8"/>
    <p:sldId id="300" r:id="rId9"/>
    <p:sldId id="301" r:id="rId10"/>
    <p:sldId id="302" r:id="rId11"/>
    <p:sldId id="303" r:id="rId12"/>
    <p:sldId id="316" r:id="rId13"/>
    <p:sldId id="317" r:id="rId14"/>
    <p:sldId id="306" r:id="rId15"/>
    <p:sldId id="307" r:id="rId16"/>
    <p:sldId id="309" r:id="rId17"/>
    <p:sldId id="311" r:id="rId18"/>
    <p:sldId id="312" r:id="rId19"/>
    <p:sldId id="314" r:id="rId20"/>
    <p:sldId id="315" r:id="rId21"/>
    <p:sldId id="262" r:id="rId22"/>
    <p:sldId id="318" r:id="rId23"/>
    <p:sldId id="304" r:id="rId24"/>
    <p:sldId id="321" r:id="rId25"/>
    <p:sldId id="322" r:id="rId26"/>
    <p:sldId id="323" r:id="rId27"/>
    <p:sldId id="324" r:id="rId28"/>
    <p:sldId id="325" r:id="rId29"/>
    <p:sldId id="326" r:id="rId30"/>
    <p:sldId id="308" r:id="rId31"/>
    <p:sldId id="285" r:id="rId32"/>
    <p:sldId id="259" r:id="rId33"/>
    <p:sldId id="327" r:id="rId34"/>
    <p:sldId id="328" r:id="rId35"/>
    <p:sldId id="261" r:id="rId36"/>
    <p:sldId id="329" r:id="rId37"/>
    <p:sldId id="289" r:id="rId38"/>
    <p:sldId id="292" r:id="rId39"/>
    <p:sldId id="296" r:id="rId40"/>
    <p:sldId id="310" r:id="rId41"/>
    <p:sldId id="319" r:id="rId42"/>
    <p:sldId id="266" r:id="rId43"/>
    <p:sldId id="265" r:id="rId44"/>
    <p:sldId id="286" r:id="rId45"/>
    <p:sldId id="3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F3D"/>
    <a:srgbClr val="558ECC"/>
    <a:srgbClr val="AD4C8B"/>
    <a:srgbClr val="D17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79DB3-4ADA-48FD-BF4C-D0F600E7B21F}" v="30" dt="2022-05-09T11:14:03.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77"/>
    <p:restoredTop sz="94465"/>
  </p:normalViewPr>
  <p:slideViewPr>
    <p:cSldViewPr snapToGrid="0" snapToObjects="1">
      <p:cViewPr>
        <p:scale>
          <a:sx n="90" d="100"/>
          <a:sy n="90" d="100"/>
        </p:scale>
        <p:origin x="1020" y="432"/>
      </p:cViewPr>
      <p:guideLst/>
    </p:cSldViewPr>
  </p:slideViewPr>
  <p:notesTextViewPr>
    <p:cViewPr>
      <p:scale>
        <a:sx n="1" d="1"/>
        <a:sy n="1" d="1"/>
      </p:scale>
      <p:origin x="0" y="0"/>
    </p:cViewPr>
  </p:notesTextViewPr>
  <p:sorterViewPr>
    <p:cViewPr>
      <p:scale>
        <a:sx n="100" d="100"/>
        <a:sy n="100" d="100"/>
      </p:scale>
      <p:origin x="0" y="-7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4.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Nikitakis" userId="7773a08d-db5c-4234-8b66-900dcc94e2bf" providerId="ADAL" clId="{30F79DB3-4ADA-48FD-BF4C-D0F600E7B21F}"/>
    <pc:docChg chg="undo redo custSel addSld delSld modSld sldOrd">
      <pc:chgData name="Joanne Nikitakis" userId="7773a08d-db5c-4234-8b66-900dcc94e2bf" providerId="ADAL" clId="{30F79DB3-4ADA-48FD-BF4C-D0F600E7B21F}" dt="2022-05-09T11:14:03.494" v="1298"/>
      <pc:docMkLst>
        <pc:docMk/>
      </pc:docMkLst>
      <pc:sldChg chg="add">
        <pc:chgData name="Joanne Nikitakis" userId="7773a08d-db5c-4234-8b66-900dcc94e2bf" providerId="ADAL" clId="{30F79DB3-4ADA-48FD-BF4C-D0F600E7B21F}" dt="2022-05-09T11:14:03.494" v="1298"/>
        <pc:sldMkLst>
          <pc:docMk/>
          <pc:sldMk cId="0" sldId="259"/>
        </pc:sldMkLst>
      </pc:sldChg>
      <pc:sldChg chg="add">
        <pc:chgData name="Joanne Nikitakis" userId="7773a08d-db5c-4234-8b66-900dcc94e2bf" providerId="ADAL" clId="{30F79DB3-4ADA-48FD-BF4C-D0F600E7B21F}" dt="2022-05-09T11:14:03.494" v="1298"/>
        <pc:sldMkLst>
          <pc:docMk/>
          <pc:sldMk cId="0" sldId="261"/>
        </pc:sldMkLst>
      </pc:sldChg>
      <pc:sldChg chg="add">
        <pc:chgData name="Joanne Nikitakis" userId="7773a08d-db5c-4234-8b66-900dcc94e2bf" providerId="ADAL" clId="{30F79DB3-4ADA-48FD-BF4C-D0F600E7B21F}" dt="2022-05-09T11:14:03.494" v="1298"/>
        <pc:sldMkLst>
          <pc:docMk/>
          <pc:sldMk cId="1289092080" sldId="262"/>
        </pc:sldMkLst>
      </pc:sldChg>
      <pc:sldChg chg="add">
        <pc:chgData name="Joanne Nikitakis" userId="7773a08d-db5c-4234-8b66-900dcc94e2bf" providerId="ADAL" clId="{30F79DB3-4ADA-48FD-BF4C-D0F600E7B21F}" dt="2022-05-09T11:14:03.494" v="1298"/>
        <pc:sldMkLst>
          <pc:docMk/>
          <pc:sldMk cId="0" sldId="265"/>
        </pc:sldMkLst>
      </pc:sldChg>
      <pc:sldChg chg="add">
        <pc:chgData name="Joanne Nikitakis" userId="7773a08d-db5c-4234-8b66-900dcc94e2bf" providerId="ADAL" clId="{30F79DB3-4ADA-48FD-BF4C-D0F600E7B21F}" dt="2022-05-09T11:14:03.494" v="1298"/>
        <pc:sldMkLst>
          <pc:docMk/>
          <pc:sldMk cId="0" sldId="266"/>
        </pc:sldMkLst>
      </pc:sldChg>
      <pc:sldChg chg="add">
        <pc:chgData name="Joanne Nikitakis" userId="7773a08d-db5c-4234-8b66-900dcc94e2bf" providerId="ADAL" clId="{30F79DB3-4ADA-48FD-BF4C-D0F600E7B21F}" dt="2022-05-09T11:14:03.494" v="1298"/>
        <pc:sldMkLst>
          <pc:docMk/>
          <pc:sldMk cId="0" sldId="285"/>
        </pc:sldMkLst>
      </pc:sldChg>
      <pc:sldChg chg="add">
        <pc:chgData name="Joanne Nikitakis" userId="7773a08d-db5c-4234-8b66-900dcc94e2bf" providerId="ADAL" clId="{30F79DB3-4ADA-48FD-BF4C-D0F600E7B21F}" dt="2022-05-09T11:14:03.494" v="1298"/>
        <pc:sldMkLst>
          <pc:docMk/>
          <pc:sldMk cId="2552728119" sldId="286"/>
        </pc:sldMkLst>
      </pc:sldChg>
      <pc:sldChg chg="add">
        <pc:chgData name="Joanne Nikitakis" userId="7773a08d-db5c-4234-8b66-900dcc94e2bf" providerId="ADAL" clId="{30F79DB3-4ADA-48FD-BF4C-D0F600E7B21F}" dt="2022-05-09T11:14:03.494" v="1298"/>
        <pc:sldMkLst>
          <pc:docMk/>
          <pc:sldMk cId="0" sldId="289"/>
        </pc:sldMkLst>
      </pc:sldChg>
      <pc:sldChg chg="modSp mod">
        <pc:chgData name="Joanne Nikitakis" userId="7773a08d-db5c-4234-8b66-900dcc94e2bf" providerId="ADAL" clId="{30F79DB3-4ADA-48FD-BF4C-D0F600E7B21F}" dt="2022-05-07T02:32:55.103" v="303" actId="255"/>
        <pc:sldMkLst>
          <pc:docMk/>
          <pc:sldMk cId="3836986985" sldId="291"/>
        </pc:sldMkLst>
        <pc:spChg chg="mod">
          <ac:chgData name="Joanne Nikitakis" userId="7773a08d-db5c-4234-8b66-900dcc94e2bf" providerId="ADAL" clId="{30F79DB3-4ADA-48FD-BF4C-D0F600E7B21F}" dt="2022-05-07T02:32:55.103" v="303" actId="255"/>
          <ac:spMkLst>
            <pc:docMk/>
            <pc:sldMk cId="3836986985" sldId="291"/>
            <ac:spMk id="3" creationId="{C705195D-F2B0-7143-8B83-CA139C091D0A}"/>
          </ac:spMkLst>
        </pc:spChg>
      </pc:sldChg>
      <pc:sldChg chg="add">
        <pc:chgData name="Joanne Nikitakis" userId="7773a08d-db5c-4234-8b66-900dcc94e2bf" providerId="ADAL" clId="{30F79DB3-4ADA-48FD-BF4C-D0F600E7B21F}" dt="2022-05-09T11:14:03.494" v="1298"/>
        <pc:sldMkLst>
          <pc:docMk/>
          <pc:sldMk cId="0" sldId="292"/>
        </pc:sldMkLst>
      </pc:sldChg>
      <pc:sldChg chg="add">
        <pc:chgData name="Joanne Nikitakis" userId="7773a08d-db5c-4234-8b66-900dcc94e2bf" providerId="ADAL" clId="{30F79DB3-4ADA-48FD-BF4C-D0F600E7B21F}" dt="2022-05-09T11:14:03.494" v="1298"/>
        <pc:sldMkLst>
          <pc:docMk/>
          <pc:sldMk cId="0" sldId="296"/>
        </pc:sldMkLst>
      </pc:sldChg>
      <pc:sldChg chg="addSp modSp mod ord">
        <pc:chgData name="Joanne Nikitakis" userId="7773a08d-db5c-4234-8b66-900dcc94e2bf" providerId="ADAL" clId="{30F79DB3-4ADA-48FD-BF4C-D0F600E7B21F}" dt="2022-05-07T02:39:16.924" v="455" actId="1076"/>
        <pc:sldMkLst>
          <pc:docMk/>
          <pc:sldMk cId="1781744095" sldId="298"/>
        </pc:sldMkLst>
        <pc:spChg chg="mod">
          <ac:chgData name="Joanne Nikitakis" userId="7773a08d-db5c-4234-8b66-900dcc94e2bf" providerId="ADAL" clId="{30F79DB3-4ADA-48FD-BF4C-D0F600E7B21F}" dt="2022-05-07T02:39:05.608" v="453" actId="1076"/>
          <ac:spMkLst>
            <pc:docMk/>
            <pc:sldMk cId="1781744095" sldId="298"/>
            <ac:spMk id="2" creationId="{6755430E-B708-FC49-AAF1-C638A93CD379}"/>
          </ac:spMkLst>
        </pc:spChg>
        <pc:spChg chg="add mod">
          <ac:chgData name="Joanne Nikitakis" userId="7773a08d-db5c-4234-8b66-900dcc94e2bf" providerId="ADAL" clId="{30F79DB3-4ADA-48FD-BF4C-D0F600E7B21F}" dt="2022-05-07T02:39:10.910" v="454" actId="1076"/>
          <ac:spMkLst>
            <pc:docMk/>
            <pc:sldMk cId="1781744095" sldId="298"/>
            <ac:spMk id="3" creationId="{0199587D-15C1-1532-29E9-6A439A53BF9E}"/>
          </ac:spMkLst>
        </pc:spChg>
        <pc:spChg chg="mod">
          <ac:chgData name="Joanne Nikitakis" userId="7773a08d-db5c-4234-8b66-900dcc94e2bf" providerId="ADAL" clId="{30F79DB3-4ADA-48FD-BF4C-D0F600E7B21F}" dt="2022-05-07T02:39:16.924" v="455" actId="1076"/>
          <ac:spMkLst>
            <pc:docMk/>
            <pc:sldMk cId="1781744095" sldId="298"/>
            <ac:spMk id="4" creationId="{2F766B87-F307-A540-904B-AB077A6EE42D}"/>
          </ac:spMkLst>
        </pc:spChg>
        <pc:picChg chg="mod">
          <ac:chgData name="Joanne Nikitakis" userId="7773a08d-db5c-4234-8b66-900dcc94e2bf" providerId="ADAL" clId="{30F79DB3-4ADA-48FD-BF4C-D0F600E7B21F}" dt="2022-05-07T02:38:49.452" v="451" actId="14100"/>
          <ac:picMkLst>
            <pc:docMk/>
            <pc:sldMk cId="1781744095" sldId="298"/>
            <ac:picMk id="5" creationId="{4B1DFADB-E8BB-4A7F-ACA0-2FB802D11142}"/>
          </ac:picMkLst>
        </pc:picChg>
      </pc:sldChg>
      <pc:sldChg chg="modSp mod">
        <pc:chgData name="Joanne Nikitakis" userId="7773a08d-db5c-4234-8b66-900dcc94e2bf" providerId="ADAL" clId="{30F79DB3-4ADA-48FD-BF4C-D0F600E7B21F}" dt="2022-05-07T02:34:25.451" v="312" actId="14100"/>
        <pc:sldMkLst>
          <pc:docMk/>
          <pc:sldMk cId="1475719785" sldId="299"/>
        </pc:sldMkLst>
        <pc:spChg chg="mod">
          <ac:chgData name="Joanne Nikitakis" userId="7773a08d-db5c-4234-8b66-900dcc94e2bf" providerId="ADAL" clId="{30F79DB3-4ADA-48FD-BF4C-D0F600E7B21F}" dt="2022-05-07T02:34:01.132" v="309" actId="255"/>
          <ac:spMkLst>
            <pc:docMk/>
            <pc:sldMk cId="1475719785" sldId="299"/>
            <ac:spMk id="3" creationId="{C705195D-F2B0-7143-8B83-CA139C091D0A}"/>
          </ac:spMkLst>
        </pc:spChg>
        <pc:picChg chg="mod">
          <ac:chgData name="Joanne Nikitakis" userId="7773a08d-db5c-4234-8b66-900dcc94e2bf" providerId="ADAL" clId="{30F79DB3-4ADA-48FD-BF4C-D0F600E7B21F}" dt="2022-05-07T02:34:25.451" v="312" actId="14100"/>
          <ac:picMkLst>
            <pc:docMk/>
            <pc:sldMk cId="1475719785" sldId="299"/>
            <ac:picMk id="5" creationId="{A0D894A2-4B52-4894-B732-A982016C6470}"/>
          </ac:picMkLst>
        </pc:picChg>
      </pc:sldChg>
      <pc:sldChg chg="modSp mod">
        <pc:chgData name="Joanne Nikitakis" userId="7773a08d-db5c-4234-8b66-900dcc94e2bf" providerId="ADAL" clId="{30F79DB3-4ADA-48FD-BF4C-D0F600E7B21F}" dt="2022-05-07T02:32:02.551" v="302" actId="1076"/>
        <pc:sldMkLst>
          <pc:docMk/>
          <pc:sldMk cId="280759720" sldId="300"/>
        </pc:sldMkLst>
        <pc:picChg chg="mod">
          <ac:chgData name="Joanne Nikitakis" userId="7773a08d-db5c-4234-8b66-900dcc94e2bf" providerId="ADAL" clId="{30F79DB3-4ADA-48FD-BF4C-D0F600E7B21F}" dt="2022-05-07T02:31:51.196" v="301" actId="1076"/>
          <ac:picMkLst>
            <pc:docMk/>
            <pc:sldMk cId="280759720" sldId="300"/>
            <ac:picMk id="5" creationId="{CFF07CA7-B181-C240-5002-B9F1DE677E4E}"/>
          </ac:picMkLst>
        </pc:picChg>
        <pc:picChg chg="mod">
          <ac:chgData name="Joanne Nikitakis" userId="7773a08d-db5c-4234-8b66-900dcc94e2bf" providerId="ADAL" clId="{30F79DB3-4ADA-48FD-BF4C-D0F600E7B21F}" dt="2022-05-07T02:32:02.551" v="302" actId="1076"/>
          <ac:picMkLst>
            <pc:docMk/>
            <pc:sldMk cId="280759720" sldId="300"/>
            <ac:picMk id="6" creationId="{E7E9083D-659D-64BB-5688-B23835F1FDB7}"/>
          </ac:picMkLst>
        </pc:picChg>
      </pc:sldChg>
      <pc:sldChg chg="addSp delSp modSp mod">
        <pc:chgData name="Joanne Nikitakis" userId="7773a08d-db5c-4234-8b66-900dcc94e2bf" providerId="ADAL" clId="{30F79DB3-4ADA-48FD-BF4C-D0F600E7B21F}" dt="2022-05-07T14:28:29.825" v="1297" actId="478"/>
        <pc:sldMkLst>
          <pc:docMk/>
          <pc:sldMk cId="1382222840" sldId="301"/>
        </pc:sldMkLst>
        <pc:spChg chg="mod">
          <ac:chgData name="Joanne Nikitakis" userId="7773a08d-db5c-4234-8b66-900dcc94e2bf" providerId="ADAL" clId="{30F79DB3-4ADA-48FD-BF4C-D0F600E7B21F}" dt="2022-05-07T02:05:14.285" v="13" actId="20577"/>
          <ac:spMkLst>
            <pc:docMk/>
            <pc:sldMk cId="1382222840" sldId="301"/>
            <ac:spMk id="2" creationId="{642F3CA0-D595-0A48-819B-6E40A784928A}"/>
          </ac:spMkLst>
        </pc:spChg>
        <pc:spChg chg="mod">
          <ac:chgData name="Joanne Nikitakis" userId="7773a08d-db5c-4234-8b66-900dcc94e2bf" providerId="ADAL" clId="{30F79DB3-4ADA-48FD-BF4C-D0F600E7B21F}" dt="2022-05-07T02:54:35.690" v="620" actId="255"/>
          <ac:spMkLst>
            <pc:docMk/>
            <pc:sldMk cId="1382222840" sldId="301"/>
            <ac:spMk id="3" creationId="{C705195D-F2B0-7143-8B83-CA139C091D0A}"/>
          </ac:spMkLst>
        </pc:spChg>
        <pc:picChg chg="add del mod">
          <ac:chgData name="Joanne Nikitakis" userId="7773a08d-db5c-4234-8b66-900dcc94e2bf" providerId="ADAL" clId="{30F79DB3-4ADA-48FD-BF4C-D0F600E7B21F}" dt="2022-05-07T14:28:29.825" v="1297" actId="478"/>
          <ac:picMkLst>
            <pc:docMk/>
            <pc:sldMk cId="1382222840" sldId="301"/>
            <ac:picMk id="5" creationId="{A87489D1-2A89-8990-B7A0-916F1F54D882}"/>
          </ac:picMkLst>
        </pc:picChg>
        <pc:picChg chg="add del mod">
          <ac:chgData name="Joanne Nikitakis" userId="7773a08d-db5c-4234-8b66-900dcc94e2bf" providerId="ADAL" clId="{30F79DB3-4ADA-48FD-BF4C-D0F600E7B21F}" dt="2022-05-07T02:43:41.424" v="473" actId="478"/>
          <ac:picMkLst>
            <pc:docMk/>
            <pc:sldMk cId="1382222840" sldId="301"/>
            <ac:picMk id="7" creationId="{041D9F5B-7D53-AB5D-CA4C-D8743FA0829C}"/>
          </ac:picMkLst>
        </pc:picChg>
      </pc:sldChg>
      <pc:sldChg chg="modSp mod">
        <pc:chgData name="Joanne Nikitakis" userId="7773a08d-db5c-4234-8b66-900dcc94e2bf" providerId="ADAL" clId="{30F79DB3-4ADA-48FD-BF4C-D0F600E7B21F}" dt="2022-05-07T03:01:47.808" v="699" actId="20577"/>
        <pc:sldMkLst>
          <pc:docMk/>
          <pc:sldMk cId="1252155331" sldId="302"/>
        </pc:sldMkLst>
        <pc:spChg chg="mod">
          <ac:chgData name="Joanne Nikitakis" userId="7773a08d-db5c-4234-8b66-900dcc94e2bf" providerId="ADAL" clId="{30F79DB3-4ADA-48FD-BF4C-D0F600E7B21F}" dt="2022-05-07T03:01:47.808" v="699" actId="20577"/>
          <ac:spMkLst>
            <pc:docMk/>
            <pc:sldMk cId="1252155331" sldId="302"/>
            <ac:spMk id="2" creationId="{642F3CA0-D595-0A48-819B-6E40A784928A}"/>
          </ac:spMkLst>
        </pc:spChg>
        <pc:spChg chg="mod">
          <ac:chgData name="Joanne Nikitakis" userId="7773a08d-db5c-4234-8b66-900dcc94e2bf" providerId="ADAL" clId="{30F79DB3-4ADA-48FD-BF4C-D0F600E7B21F}" dt="2022-05-07T02:53:04.927" v="614" actId="27636"/>
          <ac:spMkLst>
            <pc:docMk/>
            <pc:sldMk cId="1252155331" sldId="302"/>
            <ac:spMk id="3" creationId="{C705195D-F2B0-7143-8B83-CA139C091D0A}"/>
          </ac:spMkLst>
        </pc:spChg>
      </pc:sldChg>
      <pc:sldChg chg="modSp add mod">
        <pc:chgData name="Joanne Nikitakis" userId="7773a08d-db5c-4234-8b66-900dcc94e2bf" providerId="ADAL" clId="{30F79DB3-4ADA-48FD-BF4C-D0F600E7B21F}" dt="2022-05-07T03:02:02.701" v="705"/>
        <pc:sldMkLst>
          <pc:docMk/>
          <pc:sldMk cId="4096931370" sldId="303"/>
        </pc:sldMkLst>
        <pc:spChg chg="mod">
          <ac:chgData name="Joanne Nikitakis" userId="7773a08d-db5c-4234-8b66-900dcc94e2bf" providerId="ADAL" clId="{30F79DB3-4ADA-48FD-BF4C-D0F600E7B21F}" dt="2022-05-07T03:02:02.701" v="705"/>
          <ac:spMkLst>
            <pc:docMk/>
            <pc:sldMk cId="4096931370" sldId="303"/>
            <ac:spMk id="2" creationId="{642F3CA0-D595-0A48-819B-6E40A784928A}"/>
          </ac:spMkLst>
        </pc:spChg>
        <pc:spChg chg="mod">
          <ac:chgData name="Joanne Nikitakis" userId="7773a08d-db5c-4234-8b66-900dcc94e2bf" providerId="ADAL" clId="{30F79DB3-4ADA-48FD-BF4C-D0F600E7B21F}" dt="2022-05-07T02:53:49.535" v="617" actId="255"/>
          <ac:spMkLst>
            <pc:docMk/>
            <pc:sldMk cId="4096931370" sldId="303"/>
            <ac:spMk id="3" creationId="{C705195D-F2B0-7143-8B83-CA139C091D0A}"/>
          </ac:spMkLst>
        </pc:spChg>
      </pc:sldChg>
      <pc:sldChg chg="add">
        <pc:chgData name="Joanne Nikitakis" userId="7773a08d-db5c-4234-8b66-900dcc94e2bf" providerId="ADAL" clId="{30F79DB3-4ADA-48FD-BF4C-D0F600E7B21F}" dt="2022-05-09T11:14:03.494" v="1298"/>
        <pc:sldMkLst>
          <pc:docMk/>
          <pc:sldMk cId="338786081" sldId="304"/>
        </pc:sldMkLst>
      </pc:sldChg>
      <pc:sldChg chg="addSp delSp modSp add del mod setBg">
        <pc:chgData name="Joanne Nikitakis" userId="7773a08d-db5c-4234-8b66-900dcc94e2bf" providerId="ADAL" clId="{30F79DB3-4ADA-48FD-BF4C-D0F600E7B21F}" dt="2022-05-07T03:09:28.336" v="774" actId="2696"/>
        <pc:sldMkLst>
          <pc:docMk/>
          <pc:sldMk cId="2704936345" sldId="304"/>
        </pc:sldMkLst>
        <pc:spChg chg="mod">
          <ac:chgData name="Joanne Nikitakis" userId="7773a08d-db5c-4234-8b66-900dcc94e2bf" providerId="ADAL" clId="{30F79DB3-4ADA-48FD-BF4C-D0F600E7B21F}" dt="2022-05-07T03:02:43.895" v="708"/>
          <ac:spMkLst>
            <pc:docMk/>
            <pc:sldMk cId="2704936345" sldId="304"/>
            <ac:spMk id="2" creationId="{642F3CA0-D595-0A48-819B-6E40A784928A}"/>
          </ac:spMkLst>
        </pc:spChg>
        <pc:spChg chg="mod">
          <ac:chgData name="Joanne Nikitakis" userId="7773a08d-db5c-4234-8b66-900dcc94e2bf" providerId="ADAL" clId="{30F79DB3-4ADA-48FD-BF4C-D0F600E7B21F}" dt="2022-05-07T03:03:02.265" v="710" actId="5793"/>
          <ac:spMkLst>
            <pc:docMk/>
            <pc:sldMk cId="2704936345" sldId="304"/>
            <ac:spMk id="3" creationId="{C705195D-F2B0-7143-8B83-CA139C091D0A}"/>
          </ac:spMkLst>
        </pc:spChg>
        <pc:spChg chg="add del">
          <ac:chgData name="Joanne Nikitakis" userId="7773a08d-db5c-4234-8b66-900dcc94e2bf" providerId="ADAL" clId="{30F79DB3-4ADA-48FD-BF4C-D0F600E7B21F}" dt="2022-05-07T02:07:21.414" v="29" actId="26606"/>
          <ac:spMkLst>
            <pc:docMk/>
            <pc:sldMk cId="2704936345" sldId="304"/>
            <ac:spMk id="10" creationId="{45D37F4E-DDB4-456B-97E0-9937730A039F}"/>
          </ac:spMkLst>
        </pc:spChg>
        <pc:spChg chg="add del">
          <ac:chgData name="Joanne Nikitakis" userId="7773a08d-db5c-4234-8b66-900dcc94e2bf" providerId="ADAL" clId="{30F79DB3-4ADA-48FD-BF4C-D0F600E7B21F}" dt="2022-05-07T02:07:21.414" v="29" actId="26606"/>
          <ac:spMkLst>
            <pc:docMk/>
            <pc:sldMk cId="2704936345" sldId="304"/>
            <ac:spMk id="12" creationId="{B2DD41CD-8F47-4F56-AD12-4E2FF7696987}"/>
          </ac:spMkLst>
        </pc:spChg>
        <pc:picChg chg="ord">
          <ac:chgData name="Joanne Nikitakis" userId="7773a08d-db5c-4234-8b66-900dcc94e2bf" providerId="ADAL" clId="{30F79DB3-4ADA-48FD-BF4C-D0F600E7B21F}" dt="2022-05-07T02:07:21.414" v="29" actId="26606"/>
          <ac:picMkLst>
            <pc:docMk/>
            <pc:sldMk cId="2704936345" sldId="304"/>
            <ac:picMk id="4" creationId="{23AFD30C-D8E4-499A-9CE2-8A7B00E03335}"/>
          </ac:picMkLst>
        </pc:picChg>
        <pc:picChg chg="add mod">
          <ac:chgData name="Joanne Nikitakis" userId="7773a08d-db5c-4234-8b66-900dcc94e2bf" providerId="ADAL" clId="{30F79DB3-4ADA-48FD-BF4C-D0F600E7B21F}" dt="2022-05-07T03:05:10.413" v="755" actId="1076"/>
          <ac:picMkLst>
            <pc:docMk/>
            <pc:sldMk cId="2704936345" sldId="304"/>
            <ac:picMk id="5" creationId="{06FED519-D555-DA26-E3FA-0CCD255C6DCF}"/>
          </ac:picMkLst>
        </pc:picChg>
      </pc:sldChg>
      <pc:sldChg chg="modSp add del mod">
        <pc:chgData name="Joanne Nikitakis" userId="7773a08d-db5c-4234-8b66-900dcc94e2bf" providerId="ADAL" clId="{30F79DB3-4ADA-48FD-BF4C-D0F600E7B21F}" dt="2022-05-07T03:13:38.007" v="798" actId="47"/>
        <pc:sldMkLst>
          <pc:docMk/>
          <pc:sldMk cId="1627945699" sldId="305"/>
        </pc:sldMkLst>
        <pc:spChg chg="mod">
          <ac:chgData name="Joanne Nikitakis" userId="7773a08d-db5c-4234-8b66-900dcc94e2bf" providerId="ADAL" clId="{30F79DB3-4ADA-48FD-BF4C-D0F600E7B21F}" dt="2022-05-07T02:08:26.131" v="31" actId="6549"/>
          <ac:spMkLst>
            <pc:docMk/>
            <pc:sldMk cId="1627945699" sldId="305"/>
            <ac:spMk id="2" creationId="{642F3CA0-D595-0A48-819B-6E40A784928A}"/>
          </ac:spMkLst>
        </pc:spChg>
        <pc:spChg chg="mod">
          <ac:chgData name="Joanne Nikitakis" userId="7773a08d-db5c-4234-8b66-900dcc94e2bf" providerId="ADAL" clId="{30F79DB3-4ADA-48FD-BF4C-D0F600E7B21F}" dt="2022-05-07T03:11:27.671" v="778" actId="5793"/>
          <ac:spMkLst>
            <pc:docMk/>
            <pc:sldMk cId="1627945699" sldId="305"/>
            <ac:spMk id="3" creationId="{C705195D-F2B0-7143-8B83-CA139C091D0A}"/>
          </ac:spMkLst>
        </pc:spChg>
      </pc:sldChg>
      <pc:sldChg chg="addSp delSp modSp add mod">
        <pc:chgData name="Joanne Nikitakis" userId="7773a08d-db5c-4234-8b66-900dcc94e2bf" providerId="ADAL" clId="{30F79DB3-4ADA-48FD-BF4C-D0F600E7B21F}" dt="2022-05-07T03:15:17.641" v="850" actId="14100"/>
        <pc:sldMkLst>
          <pc:docMk/>
          <pc:sldMk cId="267582867" sldId="306"/>
        </pc:sldMkLst>
        <pc:spChg chg="mod">
          <ac:chgData name="Joanne Nikitakis" userId="7773a08d-db5c-4234-8b66-900dcc94e2bf" providerId="ADAL" clId="{30F79DB3-4ADA-48FD-BF4C-D0F600E7B21F}" dt="2022-05-07T03:14:30.385" v="843" actId="6549"/>
          <ac:spMkLst>
            <pc:docMk/>
            <pc:sldMk cId="267582867" sldId="306"/>
            <ac:spMk id="2" creationId="{642F3CA0-D595-0A48-819B-6E40A784928A}"/>
          </ac:spMkLst>
        </pc:spChg>
        <pc:spChg chg="mod">
          <ac:chgData name="Joanne Nikitakis" userId="7773a08d-db5c-4234-8b66-900dcc94e2bf" providerId="ADAL" clId="{30F79DB3-4ADA-48FD-BF4C-D0F600E7B21F}" dt="2022-05-07T03:14:58.744" v="847" actId="27636"/>
          <ac:spMkLst>
            <pc:docMk/>
            <pc:sldMk cId="267582867" sldId="306"/>
            <ac:spMk id="3" creationId="{C705195D-F2B0-7143-8B83-CA139C091D0A}"/>
          </ac:spMkLst>
        </pc:spChg>
        <pc:picChg chg="del">
          <ac:chgData name="Joanne Nikitakis" userId="7773a08d-db5c-4234-8b66-900dcc94e2bf" providerId="ADAL" clId="{30F79DB3-4ADA-48FD-BF4C-D0F600E7B21F}" dt="2022-05-07T02:09:03.375" v="39" actId="478"/>
          <ac:picMkLst>
            <pc:docMk/>
            <pc:sldMk cId="267582867" sldId="306"/>
            <ac:picMk id="5" creationId="{06FED519-D555-DA26-E3FA-0CCD255C6DCF}"/>
          </ac:picMkLst>
        </pc:picChg>
        <pc:picChg chg="add mod">
          <ac:chgData name="Joanne Nikitakis" userId="7773a08d-db5c-4234-8b66-900dcc94e2bf" providerId="ADAL" clId="{30F79DB3-4ADA-48FD-BF4C-D0F600E7B21F}" dt="2022-05-07T03:15:17.641" v="850" actId="14100"/>
          <ac:picMkLst>
            <pc:docMk/>
            <pc:sldMk cId="267582867" sldId="306"/>
            <ac:picMk id="6" creationId="{9FF7220E-0FEC-06FD-E76B-918E148D348A}"/>
          </ac:picMkLst>
        </pc:picChg>
      </pc:sldChg>
      <pc:sldChg chg="delSp modSp add mod modNotesTx">
        <pc:chgData name="Joanne Nikitakis" userId="7773a08d-db5c-4234-8b66-900dcc94e2bf" providerId="ADAL" clId="{30F79DB3-4ADA-48FD-BF4C-D0F600E7B21F}" dt="2022-05-07T03:21:37.389" v="866"/>
        <pc:sldMkLst>
          <pc:docMk/>
          <pc:sldMk cId="901705699" sldId="307"/>
        </pc:sldMkLst>
        <pc:spChg chg="mod">
          <ac:chgData name="Joanne Nikitakis" userId="7773a08d-db5c-4234-8b66-900dcc94e2bf" providerId="ADAL" clId="{30F79DB3-4ADA-48FD-BF4C-D0F600E7B21F}" dt="2022-05-07T02:10:16.545" v="49" actId="20577"/>
          <ac:spMkLst>
            <pc:docMk/>
            <pc:sldMk cId="901705699" sldId="307"/>
            <ac:spMk id="2" creationId="{642F3CA0-D595-0A48-819B-6E40A784928A}"/>
          </ac:spMkLst>
        </pc:spChg>
        <pc:spChg chg="mod">
          <ac:chgData name="Joanne Nikitakis" userId="7773a08d-db5c-4234-8b66-900dcc94e2bf" providerId="ADAL" clId="{30F79DB3-4ADA-48FD-BF4C-D0F600E7B21F}" dt="2022-05-07T03:17:43.373" v="865" actId="20577"/>
          <ac:spMkLst>
            <pc:docMk/>
            <pc:sldMk cId="901705699" sldId="307"/>
            <ac:spMk id="3" creationId="{C705195D-F2B0-7143-8B83-CA139C091D0A}"/>
          </ac:spMkLst>
        </pc:spChg>
        <pc:picChg chg="del">
          <ac:chgData name="Joanne Nikitakis" userId="7773a08d-db5c-4234-8b66-900dcc94e2bf" providerId="ADAL" clId="{30F79DB3-4ADA-48FD-BF4C-D0F600E7B21F}" dt="2022-05-07T02:10:08.277" v="48" actId="478"/>
          <ac:picMkLst>
            <pc:docMk/>
            <pc:sldMk cId="901705699" sldId="307"/>
            <ac:picMk id="6" creationId="{9FF7220E-0FEC-06FD-E76B-918E148D348A}"/>
          </ac:picMkLst>
        </pc:picChg>
      </pc:sldChg>
      <pc:sldChg chg="modSp add del mod">
        <pc:chgData name="Joanne Nikitakis" userId="7773a08d-db5c-4234-8b66-900dcc94e2bf" providerId="ADAL" clId="{30F79DB3-4ADA-48FD-BF4C-D0F600E7B21F}" dt="2022-05-07T03:22:06.142" v="867" actId="47"/>
        <pc:sldMkLst>
          <pc:docMk/>
          <pc:sldMk cId="1895184465" sldId="308"/>
        </pc:sldMkLst>
        <pc:spChg chg="mod">
          <ac:chgData name="Joanne Nikitakis" userId="7773a08d-db5c-4234-8b66-900dcc94e2bf" providerId="ADAL" clId="{30F79DB3-4ADA-48FD-BF4C-D0F600E7B21F}" dt="2022-05-07T02:11:17.572" v="53"/>
          <ac:spMkLst>
            <pc:docMk/>
            <pc:sldMk cId="1895184465" sldId="308"/>
            <ac:spMk id="3" creationId="{C705195D-F2B0-7143-8B83-CA139C091D0A}"/>
          </ac:spMkLst>
        </pc:spChg>
      </pc:sldChg>
      <pc:sldChg chg="add">
        <pc:chgData name="Joanne Nikitakis" userId="7773a08d-db5c-4234-8b66-900dcc94e2bf" providerId="ADAL" clId="{30F79DB3-4ADA-48FD-BF4C-D0F600E7B21F}" dt="2022-05-09T11:14:03.494" v="1298"/>
        <pc:sldMkLst>
          <pc:docMk/>
          <pc:sldMk cId="4259315030" sldId="308"/>
        </pc:sldMkLst>
      </pc:sldChg>
      <pc:sldChg chg="addSp delSp modSp add mod ord">
        <pc:chgData name="Joanne Nikitakis" userId="7773a08d-db5c-4234-8b66-900dcc94e2bf" providerId="ADAL" clId="{30F79DB3-4ADA-48FD-BF4C-D0F600E7B21F}" dt="2022-05-07T13:29:15.249" v="1200" actId="14100"/>
        <pc:sldMkLst>
          <pc:docMk/>
          <pc:sldMk cId="1855413339" sldId="309"/>
        </pc:sldMkLst>
        <pc:spChg chg="mod">
          <ac:chgData name="Joanne Nikitakis" userId="7773a08d-db5c-4234-8b66-900dcc94e2bf" providerId="ADAL" clId="{30F79DB3-4ADA-48FD-BF4C-D0F600E7B21F}" dt="2022-05-07T03:22:48.121" v="892" actId="20577"/>
          <ac:spMkLst>
            <pc:docMk/>
            <pc:sldMk cId="1855413339" sldId="309"/>
            <ac:spMk id="2" creationId="{642F3CA0-D595-0A48-819B-6E40A784928A}"/>
          </ac:spMkLst>
        </pc:spChg>
        <pc:spChg chg="del mod">
          <ac:chgData name="Joanne Nikitakis" userId="7773a08d-db5c-4234-8b66-900dcc94e2bf" providerId="ADAL" clId="{30F79DB3-4ADA-48FD-BF4C-D0F600E7B21F}" dt="2022-05-07T02:11:53.479" v="56"/>
          <ac:spMkLst>
            <pc:docMk/>
            <pc:sldMk cId="1855413339" sldId="309"/>
            <ac:spMk id="3" creationId="{C705195D-F2B0-7143-8B83-CA139C091D0A}"/>
          </ac:spMkLst>
        </pc:spChg>
        <pc:spChg chg="add mod">
          <ac:chgData name="Joanne Nikitakis" userId="7773a08d-db5c-4234-8b66-900dcc94e2bf" providerId="ADAL" clId="{30F79DB3-4ADA-48FD-BF4C-D0F600E7B21F}" dt="2022-05-07T13:29:15.249" v="1200" actId="14100"/>
          <ac:spMkLst>
            <pc:docMk/>
            <pc:sldMk cId="1855413339" sldId="309"/>
            <ac:spMk id="5" creationId="{E2AE9A59-C996-6901-A2A2-06BE458DC4E8}"/>
          </ac:spMkLst>
        </pc:spChg>
      </pc:sldChg>
      <pc:sldChg chg="add">
        <pc:chgData name="Joanne Nikitakis" userId="7773a08d-db5c-4234-8b66-900dcc94e2bf" providerId="ADAL" clId="{30F79DB3-4ADA-48FD-BF4C-D0F600E7B21F}" dt="2022-05-09T11:14:03.494" v="1298"/>
        <pc:sldMkLst>
          <pc:docMk/>
          <pc:sldMk cId="235927509" sldId="310"/>
        </pc:sldMkLst>
      </pc:sldChg>
      <pc:sldChg chg="modSp add del mod ord">
        <pc:chgData name="Joanne Nikitakis" userId="7773a08d-db5c-4234-8b66-900dcc94e2bf" providerId="ADAL" clId="{30F79DB3-4ADA-48FD-BF4C-D0F600E7B21F}" dt="2022-05-07T02:17:49.857" v="118" actId="47"/>
        <pc:sldMkLst>
          <pc:docMk/>
          <pc:sldMk cId="451073587" sldId="310"/>
        </pc:sldMkLst>
        <pc:spChg chg="mod">
          <ac:chgData name="Joanne Nikitakis" userId="7773a08d-db5c-4234-8b66-900dcc94e2bf" providerId="ADAL" clId="{30F79DB3-4ADA-48FD-BF4C-D0F600E7B21F}" dt="2022-05-07T02:17:31.405" v="117"/>
          <ac:spMkLst>
            <pc:docMk/>
            <pc:sldMk cId="451073587" sldId="310"/>
            <ac:spMk id="5" creationId="{E2AE9A59-C996-6901-A2A2-06BE458DC4E8}"/>
          </ac:spMkLst>
        </pc:spChg>
      </pc:sldChg>
      <pc:sldChg chg="addSp delSp modSp add mod">
        <pc:chgData name="Joanne Nikitakis" userId="7773a08d-db5c-4234-8b66-900dcc94e2bf" providerId="ADAL" clId="{30F79DB3-4ADA-48FD-BF4C-D0F600E7B21F}" dt="2022-05-07T03:35:55.598" v="1085" actId="1076"/>
        <pc:sldMkLst>
          <pc:docMk/>
          <pc:sldMk cId="974494856" sldId="311"/>
        </pc:sldMkLst>
        <pc:spChg chg="mod">
          <ac:chgData name="Joanne Nikitakis" userId="7773a08d-db5c-4234-8b66-900dcc94e2bf" providerId="ADAL" clId="{30F79DB3-4ADA-48FD-BF4C-D0F600E7B21F}" dt="2022-05-07T03:25:19.533" v="970" actId="6549"/>
          <ac:spMkLst>
            <pc:docMk/>
            <pc:sldMk cId="974494856" sldId="311"/>
            <ac:spMk id="2" creationId="{642F3CA0-D595-0A48-819B-6E40A784928A}"/>
          </ac:spMkLst>
        </pc:spChg>
        <pc:spChg chg="mod">
          <ac:chgData name="Joanne Nikitakis" userId="7773a08d-db5c-4234-8b66-900dcc94e2bf" providerId="ADAL" clId="{30F79DB3-4ADA-48FD-BF4C-D0F600E7B21F}" dt="2022-05-07T03:27:32.539" v="1019" actId="1076"/>
          <ac:spMkLst>
            <pc:docMk/>
            <pc:sldMk cId="974494856" sldId="311"/>
            <ac:spMk id="5" creationId="{E2AE9A59-C996-6901-A2A2-06BE458DC4E8}"/>
          </ac:spMkLst>
        </pc:spChg>
        <pc:spChg chg="add mod">
          <ac:chgData name="Joanne Nikitakis" userId="7773a08d-db5c-4234-8b66-900dcc94e2bf" providerId="ADAL" clId="{30F79DB3-4ADA-48FD-BF4C-D0F600E7B21F}" dt="2022-05-07T03:27:37.309" v="1020" actId="1076"/>
          <ac:spMkLst>
            <pc:docMk/>
            <pc:sldMk cId="974494856" sldId="311"/>
            <ac:spMk id="6" creationId="{DA4D0EB9-E72B-69EA-3D43-534D509E0078}"/>
          </ac:spMkLst>
        </pc:spChg>
        <pc:spChg chg="add del">
          <ac:chgData name="Joanne Nikitakis" userId="7773a08d-db5c-4234-8b66-900dcc94e2bf" providerId="ADAL" clId="{30F79DB3-4ADA-48FD-BF4C-D0F600E7B21F}" dt="2022-05-07T02:20:19.862" v="188" actId="22"/>
          <ac:spMkLst>
            <pc:docMk/>
            <pc:sldMk cId="974494856" sldId="311"/>
            <ac:spMk id="8" creationId="{6DEE9BE5-A7E7-43DC-A223-D2443C277141}"/>
          </ac:spMkLst>
        </pc:spChg>
        <pc:spChg chg="add mod">
          <ac:chgData name="Joanne Nikitakis" userId="7773a08d-db5c-4234-8b66-900dcc94e2bf" providerId="ADAL" clId="{30F79DB3-4ADA-48FD-BF4C-D0F600E7B21F}" dt="2022-05-07T03:35:55.598" v="1085" actId="1076"/>
          <ac:spMkLst>
            <pc:docMk/>
            <pc:sldMk cId="974494856" sldId="311"/>
            <ac:spMk id="9" creationId="{BFBB231C-3760-8768-F83A-02DCCF0B5FE9}"/>
          </ac:spMkLst>
        </pc:spChg>
        <pc:picChg chg="add del mod">
          <ac:chgData name="Joanne Nikitakis" userId="7773a08d-db5c-4234-8b66-900dcc94e2bf" providerId="ADAL" clId="{30F79DB3-4ADA-48FD-BF4C-D0F600E7B21F}" dt="2022-05-07T03:27:22.968" v="1018" actId="478"/>
          <ac:picMkLst>
            <pc:docMk/>
            <pc:sldMk cId="974494856" sldId="311"/>
            <ac:picMk id="3" creationId="{AFFDE7AC-1AF8-064D-1EA3-A03CA74E67A4}"/>
          </ac:picMkLst>
        </pc:picChg>
      </pc:sldChg>
      <pc:sldChg chg="addSp modSp add mod ord">
        <pc:chgData name="Joanne Nikitakis" userId="7773a08d-db5c-4234-8b66-900dcc94e2bf" providerId="ADAL" clId="{30F79DB3-4ADA-48FD-BF4C-D0F600E7B21F}" dt="2022-05-07T03:38:50.982" v="1165" actId="1076"/>
        <pc:sldMkLst>
          <pc:docMk/>
          <pc:sldMk cId="3680078277" sldId="312"/>
        </pc:sldMkLst>
        <pc:spChg chg="mod">
          <ac:chgData name="Joanne Nikitakis" userId="7773a08d-db5c-4234-8b66-900dcc94e2bf" providerId="ADAL" clId="{30F79DB3-4ADA-48FD-BF4C-D0F600E7B21F}" dt="2022-05-07T03:35:31.228" v="1082"/>
          <ac:spMkLst>
            <pc:docMk/>
            <pc:sldMk cId="3680078277" sldId="312"/>
            <ac:spMk id="2" creationId="{642F3CA0-D595-0A48-819B-6E40A784928A}"/>
          </ac:spMkLst>
        </pc:spChg>
        <pc:spChg chg="mod">
          <ac:chgData name="Joanne Nikitakis" userId="7773a08d-db5c-4234-8b66-900dcc94e2bf" providerId="ADAL" clId="{30F79DB3-4ADA-48FD-BF4C-D0F600E7B21F}" dt="2022-05-07T02:15:30.481" v="91" actId="6549"/>
          <ac:spMkLst>
            <pc:docMk/>
            <pc:sldMk cId="3680078277" sldId="312"/>
            <ac:spMk id="5" creationId="{E2AE9A59-C996-6901-A2A2-06BE458DC4E8}"/>
          </ac:spMkLst>
        </pc:spChg>
        <pc:spChg chg="add">
          <ac:chgData name="Joanne Nikitakis" userId="7773a08d-db5c-4234-8b66-900dcc94e2bf" providerId="ADAL" clId="{30F79DB3-4ADA-48FD-BF4C-D0F600E7B21F}" dt="2022-05-07T03:36:15.480" v="1086" actId="22"/>
          <ac:spMkLst>
            <pc:docMk/>
            <pc:sldMk cId="3680078277" sldId="312"/>
            <ac:spMk id="7" creationId="{4704FE58-B6E0-BB8F-2785-DDBC43E6E330}"/>
          </ac:spMkLst>
        </pc:spChg>
        <pc:spChg chg="add mod">
          <ac:chgData name="Joanne Nikitakis" userId="7773a08d-db5c-4234-8b66-900dcc94e2bf" providerId="ADAL" clId="{30F79DB3-4ADA-48FD-BF4C-D0F600E7B21F}" dt="2022-05-07T03:38:50.982" v="1165" actId="1076"/>
          <ac:spMkLst>
            <pc:docMk/>
            <pc:sldMk cId="3680078277" sldId="312"/>
            <ac:spMk id="8" creationId="{2A21C55D-C434-AB9E-E7B5-ADF2E17A4830}"/>
          </ac:spMkLst>
        </pc:spChg>
        <pc:picChg chg="add mod">
          <ac:chgData name="Joanne Nikitakis" userId="7773a08d-db5c-4234-8b66-900dcc94e2bf" providerId="ADAL" clId="{30F79DB3-4ADA-48FD-BF4C-D0F600E7B21F}" dt="2022-05-07T03:37:40.149" v="1163" actId="1076"/>
          <ac:picMkLst>
            <pc:docMk/>
            <pc:sldMk cId="3680078277" sldId="312"/>
            <ac:picMk id="6" creationId="{394E4AF0-13C1-C4F1-E10A-22B09625B2CA}"/>
          </ac:picMkLst>
        </pc:picChg>
      </pc:sldChg>
      <pc:sldChg chg="addSp delSp modSp add del mod">
        <pc:chgData name="Joanne Nikitakis" userId="7773a08d-db5c-4234-8b66-900dcc94e2bf" providerId="ADAL" clId="{30F79DB3-4ADA-48FD-BF4C-D0F600E7B21F}" dt="2022-05-07T02:18:46.874" v="177" actId="47"/>
        <pc:sldMkLst>
          <pc:docMk/>
          <pc:sldMk cId="4038178924" sldId="313"/>
        </pc:sldMkLst>
        <pc:spChg chg="mod">
          <ac:chgData name="Joanne Nikitakis" userId="7773a08d-db5c-4234-8b66-900dcc94e2bf" providerId="ADAL" clId="{30F79DB3-4ADA-48FD-BF4C-D0F600E7B21F}" dt="2022-05-07T02:17:24.294" v="114" actId="21"/>
          <ac:spMkLst>
            <pc:docMk/>
            <pc:sldMk cId="4038178924" sldId="313"/>
            <ac:spMk id="2" creationId="{642F3CA0-D595-0A48-819B-6E40A784928A}"/>
          </ac:spMkLst>
        </pc:spChg>
        <pc:spChg chg="add">
          <ac:chgData name="Joanne Nikitakis" userId="7773a08d-db5c-4234-8b66-900dcc94e2bf" providerId="ADAL" clId="{30F79DB3-4ADA-48FD-BF4C-D0F600E7B21F}" dt="2022-05-07T02:17:02.758" v="111" actId="22"/>
          <ac:spMkLst>
            <pc:docMk/>
            <pc:sldMk cId="4038178924" sldId="313"/>
            <ac:spMk id="7" creationId="{4FDB5002-D295-7ECC-F125-B38EAB4B89F9}"/>
          </ac:spMkLst>
        </pc:spChg>
        <pc:picChg chg="del">
          <ac:chgData name="Joanne Nikitakis" userId="7773a08d-db5c-4234-8b66-900dcc94e2bf" providerId="ADAL" clId="{30F79DB3-4ADA-48FD-BF4C-D0F600E7B21F}" dt="2022-05-07T02:17:02.280" v="110" actId="478"/>
          <ac:picMkLst>
            <pc:docMk/>
            <pc:sldMk cId="4038178924" sldId="313"/>
            <ac:picMk id="6" creationId="{394E4AF0-13C1-C4F1-E10A-22B09625B2CA}"/>
          </ac:picMkLst>
        </pc:picChg>
      </pc:sldChg>
      <pc:sldChg chg="addSp delSp modSp add mod ord setBg">
        <pc:chgData name="Joanne Nikitakis" userId="7773a08d-db5c-4234-8b66-900dcc94e2bf" providerId="ADAL" clId="{30F79DB3-4ADA-48FD-BF4C-D0F600E7B21F}" dt="2022-05-07T14:18:10.893" v="1289" actId="20577"/>
        <pc:sldMkLst>
          <pc:docMk/>
          <pc:sldMk cId="3021919709" sldId="314"/>
        </pc:sldMkLst>
        <pc:spChg chg="mod">
          <ac:chgData name="Joanne Nikitakis" userId="7773a08d-db5c-4234-8b66-900dcc94e2bf" providerId="ADAL" clId="{30F79DB3-4ADA-48FD-BF4C-D0F600E7B21F}" dt="2022-05-07T03:41:59.805" v="1188" actId="20577"/>
          <ac:spMkLst>
            <pc:docMk/>
            <pc:sldMk cId="3021919709" sldId="314"/>
            <ac:spMk id="2" creationId="{642F3CA0-D595-0A48-819B-6E40A784928A}"/>
          </ac:spMkLst>
        </pc:spChg>
        <pc:spChg chg="mod">
          <ac:chgData name="Joanne Nikitakis" userId="7773a08d-db5c-4234-8b66-900dcc94e2bf" providerId="ADAL" clId="{30F79DB3-4ADA-48FD-BF4C-D0F600E7B21F}" dt="2022-05-07T14:18:10.893" v="1289" actId="20577"/>
          <ac:spMkLst>
            <pc:docMk/>
            <pc:sldMk cId="3021919709" sldId="314"/>
            <ac:spMk id="5" creationId="{E2AE9A59-C996-6901-A2A2-06BE458DC4E8}"/>
          </ac:spMkLst>
        </pc:spChg>
        <pc:spChg chg="add del">
          <ac:chgData name="Joanne Nikitakis" userId="7773a08d-db5c-4234-8b66-900dcc94e2bf" providerId="ADAL" clId="{30F79DB3-4ADA-48FD-BF4C-D0F600E7B21F}" dt="2022-05-07T02:19:31.095" v="181" actId="26606"/>
          <ac:spMkLst>
            <pc:docMk/>
            <pc:sldMk cId="3021919709" sldId="314"/>
            <ac:spMk id="11" creationId="{1A5ACB9A-B0E5-4B85-B616-BAAFCBF066AC}"/>
          </ac:spMkLst>
        </pc:spChg>
        <pc:spChg chg="add del">
          <ac:chgData name="Joanne Nikitakis" userId="7773a08d-db5c-4234-8b66-900dcc94e2bf" providerId="ADAL" clId="{30F79DB3-4ADA-48FD-BF4C-D0F600E7B21F}" dt="2022-05-07T02:19:31.095" v="181" actId="26606"/>
          <ac:spMkLst>
            <pc:docMk/>
            <pc:sldMk cId="3021919709" sldId="314"/>
            <ac:spMk id="17" creationId="{21CD0CBD-C727-43F9-BDFE-34D6D1A97D46}"/>
          </ac:spMkLst>
        </pc:spChg>
        <pc:grpChg chg="add del">
          <ac:chgData name="Joanne Nikitakis" userId="7773a08d-db5c-4234-8b66-900dcc94e2bf" providerId="ADAL" clId="{30F79DB3-4ADA-48FD-BF4C-D0F600E7B21F}" dt="2022-05-07T02:19:31.095" v="181" actId="26606"/>
          <ac:grpSpMkLst>
            <pc:docMk/>
            <pc:sldMk cId="3021919709" sldId="314"/>
            <ac:grpSpMk id="13" creationId="{72E88C85-0C12-45AB-AB38-7DD8508C1CCB}"/>
          </ac:grpSpMkLst>
        </pc:grpChg>
        <pc:picChg chg="ord">
          <ac:chgData name="Joanne Nikitakis" userId="7773a08d-db5c-4234-8b66-900dcc94e2bf" providerId="ADAL" clId="{30F79DB3-4ADA-48FD-BF4C-D0F600E7B21F}" dt="2022-05-07T02:19:31.095" v="181" actId="26606"/>
          <ac:picMkLst>
            <pc:docMk/>
            <pc:sldMk cId="3021919709" sldId="314"/>
            <ac:picMk id="4" creationId="{23AFD30C-D8E4-499A-9CE2-8A7B00E03335}"/>
          </ac:picMkLst>
        </pc:picChg>
        <pc:picChg chg="add mod">
          <ac:chgData name="Joanne Nikitakis" userId="7773a08d-db5c-4234-8b66-900dcc94e2bf" providerId="ADAL" clId="{30F79DB3-4ADA-48FD-BF4C-D0F600E7B21F}" dt="2022-05-07T03:43:42.031" v="1199" actId="1076"/>
          <ac:picMkLst>
            <pc:docMk/>
            <pc:sldMk cId="3021919709" sldId="314"/>
            <ac:picMk id="6" creationId="{F2446448-2AFC-B031-2301-75961FB5453D}"/>
          </ac:picMkLst>
        </pc:picChg>
      </pc:sldChg>
      <pc:sldChg chg="addSp delSp modSp add del mod">
        <pc:chgData name="Joanne Nikitakis" userId="7773a08d-db5c-4234-8b66-900dcc94e2bf" providerId="ADAL" clId="{30F79DB3-4ADA-48FD-BF4C-D0F600E7B21F}" dt="2022-05-07T02:20:25.478" v="189" actId="47"/>
        <pc:sldMkLst>
          <pc:docMk/>
          <pc:sldMk cId="766369216" sldId="315"/>
        </pc:sldMkLst>
        <pc:spChg chg="mod">
          <ac:chgData name="Joanne Nikitakis" userId="7773a08d-db5c-4234-8b66-900dcc94e2bf" providerId="ADAL" clId="{30F79DB3-4ADA-48FD-BF4C-D0F600E7B21F}" dt="2022-05-07T02:20:11.810" v="185"/>
          <ac:spMkLst>
            <pc:docMk/>
            <pc:sldMk cId="766369216" sldId="315"/>
            <ac:spMk id="2" creationId="{642F3CA0-D595-0A48-819B-6E40A784928A}"/>
          </ac:spMkLst>
        </pc:spChg>
        <pc:spChg chg="mod">
          <ac:chgData name="Joanne Nikitakis" userId="7773a08d-db5c-4234-8b66-900dcc94e2bf" providerId="ADAL" clId="{30F79DB3-4ADA-48FD-BF4C-D0F600E7B21F}" dt="2022-05-07T02:20:16.786" v="186" actId="6549"/>
          <ac:spMkLst>
            <pc:docMk/>
            <pc:sldMk cId="766369216" sldId="315"/>
            <ac:spMk id="5" creationId="{E2AE9A59-C996-6901-A2A2-06BE458DC4E8}"/>
          </ac:spMkLst>
        </pc:spChg>
        <pc:picChg chg="add del mod">
          <ac:chgData name="Joanne Nikitakis" userId="7773a08d-db5c-4234-8b66-900dcc94e2bf" providerId="ADAL" clId="{30F79DB3-4ADA-48FD-BF4C-D0F600E7B21F}" dt="2022-05-07T02:19:39.236" v="182" actId="478"/>
          <ac:picMkLst>
            <pc:docMk/>
            <pc:sldMk cId="766369216" sldId="315"/>
            <ac:picMk id="6" creationId="{C51806AE-ED7A-365B-96C5-CDF72C003563}"/>
          </ac:picMkLst>
        </pc:picChg>
      </pc:sldChg>
      <pc:sldChg chg="addSp delSp modSp add mod">
        <pc:chgData name="Joanne Nikitakis" userId="7773a08d-db5c-4234-8b66-900dcc94e2bf" providerId="ADAL" clId="{30F79DB3-4ADA-48FD-BF4C-D0F600E7B21F}" dt="2022-05-07T13:30:16.057" v="1218" actId="14100"/>
        <pc:sldMkLst>
          <pc:docMk/>
          <pc:sldMk cId="3872982561" sldId="315"/>
        </pc:sldMkLst>
        <pc:spChg chg="mod">
          <ac:chgData name="Joanne Nikitakis" userId="7773a08d-db5c-4234-8b66-900dcc94e2bf" providerId="ADAL" clId="{30F79DB3-4ADA-48FD-BF4C-D0F600E7B21F}" dt="2022-05-07T13:30:16.057" v="1218" actId="14100"/>
          <ac:spMkLst>
            <pc:docMk/>
            <pc:sldMk cId="3872982561" sldId="315"/>
            <ac:spMk id="5" creationId="{E2AE9A59-C996-6901-A2A2-06BE458DC4E8}"/>
          </ac:spMkLst>
        </pc:spChg>
        <pc:picChg chg="add mod">
          <ac:chgData name="Joanne Nikitakis" userId="7773a08d-db5c-4234-8b66-900dcc94e2bf" providerId="ADAL" clId="{30F79DB3-4ADA-48FD-BF4C-D0F600E7B21F}" dt="2022-05-07T02:20:57.783" v="199" actId="1076"/>
          <ac:picMkLst>
            <pc:docMk/>
            <pc:sldMk cId="3872982561" sldId="315"/>
            <ac:picMk id="3" creationId="{DC20C96F-38FB-A395-B2F9-F0DCED27B5F4}"/>
          </ac:picMkLst>
        </pc:picChg>
        <pc:picChg chg="del mod">
          <ac:chgData name="Joanne Nikitakis" userId="7773a08d-db5c-4234-8b66-900dcc94e2bf" providerId="ADAL" clId="{30F79DB3-4ADA-48FD-BF4C-D0F600E7B21F}" dt="2022-05-07T02:20:32.620" v="192" actId="478"/>
          <ac:picMkLst>
            <pc:docMk/>
            <pc:sldMk cId="3872982561" sldId="315"/>
            <ac:picMk id="6" creationId="{F2446448-2AFC-B031-2301-75961FB5453D}"/>
          </ac:picMkLst>
        </pc:picChg>
      </pc:sldChg>
      <pc:sldChg chg="addSp modSp add mod">
        <pc:chgData name="Joanne Nikitakis" userId="7773a08d-db5c-4234-8b66-900dcc94e2bf" providerId="ADAL" clId="{30F79DB3-4ADA-48FD-BF4C-D0F600E7B21F}" dt="2022-05-07T03:08:54.880" v="773" actId="1076"/>
        <pc:sldMkLst>
          <pc:docMk/>
          <pc:sldMk cId="1672897567" sldId="316"/>
        </pc:sldMkLst>
        <pc:spChg chg="mod">
          <ac:chgData name="Joanne Nikitakis" userId="7773a08d-db5c-4234-8b66-900dcc94e2bf" providerId="ADAL" clId="{30F79DB3-4ADA-48FD-BF4C-D0F600E7B21F}" dt="2022-05-07T03:08:34.585" v="771" actId="255"/>
          <ac:spMkLst>
            <pc:docMk/>
            <pc:sldMk cId="1672897567" sldId="316"/>
            <ac:spMk id="3" creationId="{C705195D-F2B0-7143-8B83-CA139C091D0A}"/>
          </ac:spMkLst>
        </pc:spChg>
        <pc:picChg chg="add mod">
          <ac:chgData name="Joanne Nikitakis" userId="7773a08d-db5c-4234-8b66-900dcc94e2bf" providerId="ADAL" clId="{30F79DB3-4ADA-48FD-BF4C-D0F600E7B21F}" dt="2022-05-07T03:08:54.880" v="773" actId="1076"/>
          <ac:picMkLst>
            <pc:docMk/>
            <pc:sldMk cId="1672897567" sldId="316"/>
            <ac:picMk id="5" creationId="{B83AABCF-C9E2-F654-9324-95A5343BEB61}"/>
          </ac:picMkLst>
        </pc:picChg>
      </pc:sldChg>
      <pc:sldChg chg="delSp modSp add mod">
        <pc:chgData name="Joanne Nikitakis" userId="7773a08d-db5c-4234-8b66-900dcc94e2bf" providerId="ADAL" clId="{30F79DB3-4ADA-48FD-BF4C-D0F600E7B21F}" dt="2022-05-07T03:12:58.977" v="797" actId="27636"/>
        <pc:sldMkLst>
          <pc:docMk/>
          <pc:sldMk cId="2022347017" sldId="317"/>
        </pc:sldMkLst>
        <pc:spChg chg="mod">
          <ac:chgData name="Joanne Nikitakis" userId="7773a08d-db5c-4234-8b66-900dcc94e2bf" providerId="ADAL" clId="{30F79DB3-4ADA-48FD-BF4C-D0F600E7B21F}" dt="2022-05-07T03:12:58.977" v="797" actId="27636"/>
          <ac:spMkLst>
            <pc:docMk/>
            <pc:sldMk cId="2022347017" sldId="317"/>
            <ac:spMk id="3" creationId="{C705195D-F2B0-7143-8B83-CA139C091D0A}"/>
          </ac:spMkLst>
        </pc:spChg>
        <pc:picChg chg="del">
          <ac:chgData name="Joanne Nikitakis" userId="7773a08d-db5c-4234-8b66-900dcc94e2bf" providerId="ADAL" clId="{30F79DB3-4ADA-48FD-BF4C-D0F600E7B21F}" dt="2022-05-07T03:11:55.664" v="780" actId="478"/>
          <ac:picMkLst>
            <pc:docMk/>
            <pc:sldMk cId="2022347017" sldId="317"/>
            <ac:picMk id="5" creationId="{B83AABCF-C9E2-F654-9324-95A5343BEB61}"/>
          </ac:picMkLst>
        </pc:picChg>
      </pc:sldChg>
      <pc:sldChg chg="add">
        <pc:chgData name="Joanne Nikitakis" userId="7773a08d-db5c-4234-8b66-900dcc94e2bf" providerId="ADAL" clId="{30F79DB3-4ADA-48FD-BF4C-D0F600E7B21F}" dt="2022-05-09T11:14:03.494" v="1298"/>
        <pc:sldMkLst>
          <pc:docMk/>
          <pc:sldMk cId="1031931972" sldId="318"/>
        </pc:sldMkLst>
      </pc:sldChg>
      <pc:sldChg chg="add">
        <pc:chgData name="Joanne Nikitakis" userId="7773a08d-db5c-4234-8b66-900dcc94e2bf" providerId="ADAL" clId="{30F79DB3-4ADA-48FD-BF4C-D0F600E7B21F}" dt="2022-05-09T11:14:03.494" v="1298"/>
        <pc:sldMkLst>
          <pc:docMk/>
          <pc:sldMk cId="1117229783" sldId="319"/>
        </pc:sldMkLst>
      </pc:sldChg>
      <pc:sldChg chg="add">
        <pc:chgData name="Joanne Nikitakis" userId="7773a08d-db5c-4234-8b66-900dcc94e2bf" providerId="ADAL" clId="{30F79DB3-4ADA-48FD-BF4C-D0F600E7B21F}" dt="2022-05-09T11:14:03.494" v="1298"/>
        <pc:sldMkLst>
          <pc:docMk/>
          <pc:sldMk cId="146292369" sldId="320"/>
        </pc:sldMkLst>
      </pc:sldChg>
      <pc:sldChg chg="add">
        <pc:chgData name="Joanne Nikitakis" userId="7773a08d-db5c-4234-8b66-900dcc94e2bf" providerId="ADAL" clId="{30F79DB3-4ADA-48FD-BF4C-D0F600E7B21F}" dt="2022-05-09T11:14:03.494" v="1298"/>
        <pc:sldMkLst>
          <pc:docMk/>
          <pc:sldMk cId="895514497" sldId="321"/>
        </pc:sldMkLst>
      </pc:sldChg>
      <pc:sldChg chg="add">
        <pc:chgData name="Joanne Nikitakis" userId="7773a08d-db5c-4234-8b66-900dcc94e2bf" providerId="ADAL" clId="{30F79DB3-4ADA-48FD-BF4C-D0F600E7B21F}" dt="2022-05-09T11:14:03.494" v="1298"/>
        <pc:sldMkLst>
          <pc:docMk/>
          <pc:sldMk cId="1337659306" sldId="322"/>
        </pc:sldMkLst>
      </pc:sldChg>
      <pc:sldChg chg="add">
        <pc:chgData name="Joanne Nikitakis" userId="7773a08d-db5c-4234-8b66-900dcc94e2bf" providerId="ADAL" clId="{30F79DB3-4ADA-48FD-BF4C-D0F600E7B21F}" dt="2022-05-09T11:14:03.494" v="1298"/>
        <pc:sldMkLst>
          <pc:docMk/>
          <pc:sldMk cId="1012697879" sldId="323"/>
        </pc:sldMkLst>
      </pc:sldChg>
      <pc:sldChg chg="add">
        <pc:chgData name="Joanne Nikitakis" userId="7773a08d-db5c-4234-8b66-900dcc94e2bf" providerId="ADAL" clId="{30F79DB3-4ADA-48FD-BF4C-D0F600E7B21F}" dt="2022-05-09T11:14:03.494" v="1298"/>
        <pc:sldMkLst>
          <pc:docMk/>
          <pc:sldMk cId="3587510096" sldId="324"/>
        </pc:sldMkLst>
      </pc:sldChg>
      <pc:sldChg chg="add">
        <pc:chgData name="Joanne Nikitakis" userId="7773a08d-db5c-4234-8b66-900dcc94e2bf" providerId="ADAL" clId="{30F79DB3-4ADA-48FD-BF4C-D0F600E7B21F}" dt="2022-05-09T11:14:03.494" v="1298"/>
        <pc:sldMkLst>
          <pc:docMk/>
          <pc:sldMk cId="1718735842" sldId="325"/>
        </pc:sldMkLst>
      </pc:sldChg>
      <pc:sldChg chg="add">
        <pc:chgData name="Joanne Nikitakis" userId="7773a08d-db5c-4234-8b66-900dcc94e2bf" providerId="ADAL" clId="{30F79DB3-4ADA-48FD-BF4C-D0F600E7B21F}" dt="2022-05-09T11:14:03.494" v="1298"/>
        <pc:sldMkLst>
          <pc:docMk/>
          <pc:sldMk cId="2530160377" sldId="326"/>
        </pc:sldMkLst>
      </pc:sldChg>
      <pc:sldChg chg="add">
        <pc:chgData name="Joanne Nikitakis" userId="7773a08d-db5c-4234-8b66-900dcc94e2bf" providerId="ADAL" clId="{30F79DB3-4ADA-48FD-BF4C-D0F600E7B21F}" dt="2022-05-09T11:14:03.494" v="1298"/>
        <pc:sldMkLst>
          <pc:docMk/>
          <pc:sldMk cId="0" sldId="327"/>
        </pc:sldMkLst>
      </pc:sldChg>
      <pc:sldChg chg="add">
        <pc:chgData name="Joanne Nikitakis" userId="7773a08d-db5c-4234-8b66-900dcc94e2bf" providerId="ADAL" clId="{30F79DB3-4ADA-48FD-BF4C-D0F600E7B21F}" dt="2022-05-09T11:14:03.494" v="1298"/>
        <pc:sldMkLst>
          <pc:docMk/>
          <pc:sldMk cId="899924668" sldId="328"/>
        </pc:sldMkLst>
      </pc:sldChg>
      <pc:sldChg chg="add">
        <pc:chgData name="Joanne Nikitakis" userId="7773a08d-db5c-4234-8b66-900dcc94e2bf" providerId="ADAL" clId="{30F79DB3-4ADA-48FD-BF4C-D0F600E7B21F}" dt="2022-05-09T11:14:03.494" v="1298"/>
        <pc:sldMkLst>
          <pc:docMk/>
          <pc:sldMk cId="600303395"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EB999-F5D4-4E57-9B2C-8BC4B1C42373}"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0FFCA-2D99-4890-B271-6F4966FBBADC}" type="slidenum">
              <a:rPr lang="en-US" smtClean="0"/>
              <a:t>‹#›</a:t>
            </a:fld>
            <a:endParaRPr lang="en-US"/>
          </a:p>
        </p:txBody>
      </p:sp>
    </p:spTree>
    <p:extLst>
      <p:ext uri="{BB962C8B-B14F-4D97-AF65-F5344CB8AC3E}">
        <p14:creationId xmlns:p14="http://schemas.microsoft.com/office/powerpoint/2010/main" val="345476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457200">
              <a:buFont typeface="Arial" panose="020B0604020202020204" pitchFamily="34" charset="0"/>
              <a:buChar char="•"/>
            </a:pPr>
            <a:r>
              <a:rPr lang="en-US" sz="1200" dirty="0">
                <a:cs typeface="Arial" charset="0"/>
              </a:rPr>
              <a:t>International Standard for Cosmetic GMPs</a:t>
            </a:r>
          </a:p>
          <a:p>
            <a:pPr marL="514350" indent="-457200">
              <a:buFont typeface="Arial" panose="020B0604020202020204" pitchFamily="34" charset="0"/>
              <a:buChar char="•"/>
            </a:pPr>
            <a:r>
              <a:rPr lang="en-US" sz="1200" dirty="0">
                <a:cs typeface="Arial" charset="0"/>
              </a:rPr>
              <a:t>Published in 2007</a:t>
            </a:r>
          </a:p>
          <a:p>
            <a:pPr marL="514350" indent="-457200">
              <a:buFont typeface="Arial" panose="020B0604020202020204" pitchFamily="34" charset="0"/>
              <a:buChar char="•"/>
            </a:pPr>
            <a:r>
              <a:rPr lang="en-US" sz="1200" dirty="0">
                <a:cs typeface="Arial" charset="0"/>
              </a:rPr>
              <a:t>Final standard was endorsed by more than 160 international standards organizations</a:t>
            </a:r>
          </a:p>
          <a:p>
            <a:pPr marL="514350" indent="-457200">
              <a:buFont typeface="Arial" panose="020B0604020202020204" pitchFamily="34" charset="0"/>
              <a:buChar char="•"/>
            </a:pPr>
            <a:r>
              <a:rPr lang="en-US" sz="1200" dirty="0">
                <a:cs typeface="Arial" charset="0"/>
              </a:rPr>
              <a:t>Provides a solid framework for cosmetic manufacturing based on GMPs</a:t>
            </a:r>
          </a:p>
          <a:p>
            <a:pPr marL="514350" indent="-457200">
              <a:buFont typeface="Arial" panose="020B0604020202020204" pitchFamily="34" charset="0"/>
              <a:buChar char="•"/>
            </a:pPr>
            <a:r>
              <a:rPr lang="en-US" sz="1200" dirty="0">
                <a:cs typeface="Arial" charset="0"/>
              </a:rPr>
              <a:t>Communities which have formally adopted the standard into regulation include the EU and ASEAN;  and countries which have  endorsed the standard include the US, Japan, Canada and Brazil</a:t>
            </a:r>
          </a:p>
          <a:p>
            <a:endParaRPr lang="en-US" dirty="0"/>
          </a:p>
        </p:txBody>
      </p:sp>
      <p:sp>
        <p:nvSpPr>
          <p:cNvPr id="4" name="Slide Number Placeholder 3"/>
          <p:cNvSpPr>
            <a:spLocks noGrp="1"/>
          </p:cNvSpPr>
          <p:nvPr>
            <p:ph type="sldNum" sz="quarter" idx="5"/>
          </p:nvPr>
        </p:nvSpPr>
        <p:spPr/>
        <p:txBody>
          <a:bodyPr/>
          <a:lstStyle/>
          <a:p>
            <a:fld id="{3CC0FFCA-2D99-4890-B271-6F4966FBBADC}" type="slidenum">
              <a:rPr lang="en-US" smtClean="0"/>
              <a:t>11</a:t>
            </a:fld>
            <a:endParaRPr lang="en-US"/>
          </a:p>
        </p:txBody>
      </p:sp>
    </p:spTree>
    <p:extLst>
      <p:ext uri="{BB962C8B-B14F-4D97-AF65-F5344CB8AC3E}">
        <p14:creationId xmlns:p14="http://schemas.microsoft.com/office/powerpoint/2010/main" val="186866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0FFCA-2D99-4890-B271-6F4966FBBADC}" type="slidenum">
              <a:rPr lang="en-US" smtClean="0"/>
              <a:t>12</a:t>
            </a:fld>
            <a:endParaRPr lang="en-US"/>
          </a:p>
        </p:txBody>
      </p:sp>
    </p:spTree>
    <p:extLst>
      <p:ext uri="{BB962C8B-B14F-4D97-AF65-F5344CB8AC3E}">
        <p14:creationId xmlns:p14="http://schemas.microsoft.com/office/powerpoint/2010/main" val="51760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C0FFCA-2D99-4890-B271-6F4966FBBADC}" type="slidenum">
              <a:rPr lang="en-US" smtClean="0"/>
              <a:t>15</a:t>
            </a:fld>
            <a:endParaRPr lang="en-US"/>
          </a:p>
        </p:txBody>
      </p:sp>
    </p:spTree>
    <p:extLst>
      <p:ext uri="{BB962C8B-B14F-4D97-AF65-F5344CB8AC3E}">
        <p14:creationId xmlns:p14="http://schemas.microsoft.com/office/powerpoint/2010/main" val="232992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D50C7-3E6A-46B0-9B84-07DE7A44B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35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 Overhead pipes, drains, toilet and locker facilities, flow of materials and personnel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10452-E8C5-463A-8858-BDC826A6DF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A4F3-58B2-944B-9D39-7E3F8D8F27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A91CC9-1B22-4D46-9E5D-DC8C0D206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9083DE-6C3D-DE40-9296-972BA03AEED9}"/>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F6DDF898-3622-8F4F-A112-8E46BDB2A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8A11F-0E0F-7B48-B1CA-457916E4979E}"/>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338901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762-4369-2A4D-9AB0-C711CF076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E05B08-C02F-234B-A2E6-85A29649F0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6E681-0635-D64E-A2D5-323699D443AA}"/>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DA5C6BE1-7D9B-A943-A122-CA40861CD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0275-9CE9-DB4E-B311-931C5BECC427}"/>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376547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B0827-6327-F94E-A6FA-E15DA97CC3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C32427-5399-2040-B1DC-CC58E37D02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E64D8-9579-974D-A81C-AFBFEA34A20F}"/>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1AD798F1-BC27-E040-84F6-3C05FC252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501EA-8747-8441-9E6A-923607FB93FC}"/>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32003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56CD63-1267-9148-8470-2230AFAB4AD6}"/>
              </a:ext>
            </a:extLst>
          </p:cNvPr>
          <p:cNvPicPr>
            <a:picLocks noChangeAspect="1"/>
          </p:cNvPicPr>
          <p:nvPr userDrawn="1"/>
        </p:nvPicPr>
        <p:blipFill>
          <a:blip r:embed="rId2"/>
          <a:stretch>
            <a:fillRect/>
          </a:stretch>
        </p:blipFill>
        <p:spPr>
          <a:xfrm>
            <a:off x="0" y="0"/>
            <a:ext cx="12185650" cy="6858000"/>
          </a:xfrm>
          <a:prstGeom prst="rect">
            <a:avLst/>
          </a:prstGeom>
        </p:spPr>
      </p:pic>
      <p:sp>
        <p:nvSpPr>
          <p:cNvPr id="2" name="Title 1"/>
          <p:cNvSpPr>
            <a:spLocks noGrp="1"/>
          </p:cNvSpPr>
          <p:nvPr>
            <p:ph type="ctrTitle"/>
          </p:nvPr>
        </p:nvSpPr>
        <p:spPr>
          <a:xfrm>
            <a:off x="508000" y="5410200"/>
            <a:ext cx="9042400" cy="762000"/>
          </a:xfrm>
        </p:spPr>
        <p:txBody>
          <a:bodyPr>
            <a:noAutofit/>
          </a:bodyPr>
          <a:lstStyle>
            <a:lvl1pPr>
              <a:defRPr sz="3200">
                <a:solidFill>
                  <a:schemeClr val="tx2"/>
                </a:solidFill>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508000" y="6169699"/>
            <a:ext cx="9042400" cy="533399"/>
          </a:xfrm>
        </p:spPr>
        <p:txBody>
          <a:bodyPr anchor="ctr">
            <a:noAutofit/>
          </a:bodyPr>
          <a:lstStyle>
            <a:lvl1pPr marL="0" indent="0" algn="l">
              <a:buNone/>
              <a:defRPr sz="1800" b="1">
                <a:solidFill>
                  <a:schemeClr val="accent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Footer Placeholder 4"/>
          <p:cNvSpPr>
            <a:spLocks noGrp="1"/>
          </p:cNvSpPr>
          <p:nvPr>
            <p:ph type="ftr" sz="quarter" idx="10"/>
          </p:nvPr>
        </p:nvSpPr>
        <p:spPr>
          <a:xfrm>
            <a:off x="4165600" y="6492876"/>
            <a:ext cx="3860800" cy="365125"/>
          </a:xfrm>
        </p:spPr>
        <p:txBody>
          <a:bodyPr/>
          <a:lstStyle>
            <a:lvl1pPr>
              <a:defRPr sz="1000" dirty="0"/>
            </a:lvl1pPr>
          </a:lstStyle>
          <a:p>
            <a:pPr>
              <a:defRPr/>
            </a:pPr>
            <a:endParaRPr lang="en-US" dirty="0"/>
          </a:p>
        </p:txBody>
      </p:sp>
      <p:sp>
        <p:nvSpPr>
          <p:cNvPr id="7" name="Slide Number Placeholder 5"/>
          <p:cNvSpPr>
            <a:spLocks noGrp="1"/>
          </p:cNvSpPr>
          <p:nvPr>
            <p:ph type="sldNum" sz="quarter" idx="11"/>
          </p:nvPr>
        </p:nvSpPr>
        <p:spPr>
          <a:xfrm>
            <a:off x="508000" y="6492876"/>
            <a:ext cx="3048000" cy="365125"/>
          </a:xfrm>
        </p:spPr>
        <p:txBody>
          <a:bodyPr/>
          <a:lstStyle>
            <a:lvl1pPr algn="l">
              <a:defRPr smtClean="0">
                <a:solidFill>
                  <a:srgbClr val="252A7D"/>
                </a:solidFill>
              </a:defRPr>
            </a:lvl1pPr>
          </a:lstStyle>
          <a:p>
            <a:pPr>
              <a:defRPr/>
            </a:pPr>
            <a:fld id="{F2722844-2C19-484F-BCC8-DB466F468413}" type="slidenum">
              <a:rPr lang="en-US"/>
              <a:pPr>
                <a:defRPr/>
              </a:pPr>
              <a:t>‹#›</a:t>
            </a:fld>
            <a:endParaRPr lang="en-US" dirty="0"/>
          </a:p>
        </p:txBody>
      </p:sp>
      <p:pic>
        <p:nvPicPr>
          <p:cNvPr id="10" name="Picture 9">
            <a:extLst>
              <a:ext uri="{FF2B5EF4-FFF2-40B4-BE49-F238E27FC236}">
                <a16:creationId xmlns:a16="http://schemas.microsoft.com/office/drawing/2014/main" id="{27E94232-BE28-BD45-B2DF-932602C17AB5}"/>
              </a:ext>
            </a:extLst>
          </p:cNvPr>
          <p:cNvPicPr>
            <a:picLocks noChangeAspect="1"/>
          </p:cNvPicPr>
          <p:nvPr userDrawn="1"/>
        </p:nvPicPr>
        <p:blipFill>
          <a:blip r:embed="rId3"/>
          <a:stretch>
            <a:fillRect/>
          </a:stretch>
        </p:blipFill>
        <p:spPr>
          <a:xfrm>
            <a:off x="10820400" y="5562601"/>
            <a:ext cx="869282" cy="1140498"/>
          </a:xfrm>
          <a:prstGeom prst="rect">
            <a:avLst/>
          </a:prstGeom>
        </p:spPr>
      </p:pic>
    </p:spTree>
    <p:extLst>
      <p:ext uri="{BB962C8B-B14F-4D97-AF65-F5344CB8AC3E}">
        <p14:creationId xmlns:p14="http://schemas.microsoft.com/office/powerpoint/2010/main" val="1382579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350"/>
            <a:ext cx="10972800" cy="53498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3A44B0-FD57-8341-B1C5-B7927EDE79C8}" type="datetimeFigureOut">
              <a:rPr lang="en-US"/>
              <a:pPr>
                <a:defRPr/>
              </a:pPr>
              <a:t>5/9/2022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73E86A-A33D-E845-B4BF-20D4A3AF6B2B}" type="slidenum">
              <a:rPr lang="en-US"/>
              <a:pPr>
                <a:defRPr/>
              </a:pPr>
              <a:t>‹#›</a:t>
            </a:fld>
            <a:endParaRPr lang="en-US" dirty="0"/>
          </a:p>
        </p:txBody>
      </p:sp>
    </p:spTree>
    <p:extLst>
      <p:ext uri="{BB962C8B-B14F-4D97-AF65-F5344CB8AC3E}">
        <p14:creationId xmlns:p14="http://schemas.microsoft.com/office/powerpoint/2010/main" val="1923694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F9EF94-15FD-4D4B-9AE4-FD5E4DE7F272}"/>
              </a:ext>
            </a:extLst>
          </p:cNvPr>
          <p:cNvPicPr>
            <a:picLocks noChangeAspect="1"/>
          </p:cNvPicPr>
          <p:nvPr userDrawn="1"/>
        </p:nvPicPr>
        <p:blipFill>
          <a:blip r:embed="rId2"/>
          <a:stretch>
            <a:fillRect/>
          </a:stretch>
        </p:blipFill>
        <p:spPr>
          <a:xfrm>
            <a:off x="0" y="0"/>
            <a:ext cx="12185650" cy="6858000"/>
          </a:xfrm>
          <a:prstGeom prst="rect">
            <a:avLst/>
          </a:prstGeom>
        </p:spPr>
      </p:pic>
      <p:sp>
        <p:nvSpPr>
          <p:cNvPr id="2" name="Title 1"/>
          <p:cNvSpPr>
            <a:spLocks noGrp="1"/>
          </p:cNvSpPr>
          <p:nvPr>
            <p:ph type="title"/>
          </p:nvPr>
        </p:nvSpPr>
        <p:spPr>
          <a:xfrm>
            <a:off x="2743200" y="4953000"/>
            <a:ext cx="9220200" cy="1219200"/>
          </a:xfrm>
        </p:spPr>
        <p:txBody>
          <a:bodyPr/>
          <a:lstStyle>
            <a:lvl1pPr algn="ctr">
              <a:defRPr sz="4800" b="1" cap="none">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743200" y="6172200"/>
            <a:ext cx="9220199" cy="490008"/>
          </a:xfrm>
        </p:spPr>
        <p:txBody>
          <a:bodyPr anchor="ctr"/>
          <a:lstStyle>
            <a:lvl1pPr marL="0" indent="0" algn="ctr">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8737600" y="6489701"/>
            <a:ext cx="2844800" cy="365125"/>
          </a:xfrm>
        </p:spPr>
        <p:txBody>
          <a:bodyPr/>
          <a:lstStyle>
            <a:lvl1pPr>
              <a:defRPr sz="1000" smtClean="0">
                <a:solidFill>
                  <a:schemeClr val="bg1"/>
                </a:solidFill>
              </a:defRPr>
            </a:lvl1pPr>
          </a:lstStyle>
          <a:p>
            <a:pPr>
              <a:defRPr/>
            </a:pPr>
            <a:fld id="{B64B9315-908B-2D41-B6D8-1A84C26AFD84}" type="datetimeFigureOut">
              <a:rPr lang="en-US"/>
              <a:pPr>
                <a:defRPr/>
              </a:pPr>
              <a:t>5/9/2022</a:t>
            </a:fld>
            <a:endParaRPr lang="en-US" dirty="0"/>
          </a:p>
        </p:txBody>
      </p:sp>
      <p:sp>
        <p:nvSpPr>
          <p:cNvPr id="6" name="Footer Placeholder 4"/>
          <p:cNvSpPr>
            <a:spLocks noGrp="1"/>
          </p:cNvSpPr>
          <p:nvPr>
            <p:ph type="ftr" sz="quarter" idx="11"/>
          </p:nvPr>
        </p:nvSpPr>
        <p:spPr>
          <a:xfrm>
            <a:off x="4165600" y="6489701"/>
            <a:ext cx="3860800" cy="365125"/>
          </a:xfrm>
        </p:spPr>
        <p:txBody>
          <a:bodyPr/>
          <a:lstStyle>
            <a:lvl1pPr>
              <a:defRPr sz="1000">
                <a:solidFill>
                  <a:schemeClr val="bg1"/>
                </a:solidFill>
              </a:defRPr>
            </a:lvl1pPr>
          </a:lstStyle>
          <a:p>
            <a:pPr>
              <a:defRPr/>
            </a:pPr>
            <a:endParaRPr lang="en-US" dirty="0"/>
          </a:p>
        </p:txBody>
      </p:sp>
      <p:sp>
        <p:nvSpPr>
          <p:cNvPr id="7" name="Slide Number Placeholder 5"/>
          <p:cNvSpPr>
            <a:spLocks noGrp="1"/>
          </p:cNvSpPr>
          <p:nvPr>
            <p:ph type="sldNum" sz="quarter" idx="12"/>
          </p:nvPr>
        </p:nvSpPr>
        <p:spPr>
          <a:xfrm>
            <a:off x="508001" y="6480176"/>
            <a:ext cx="700617" cy="365125"/>
          </a:xfrm>
        </p:spPr>
        <p:txBody>
          <a:bodyPr/>
          <a:lstStyle>
            <a:lvl1pPr algn="l">
              <a:defRPr sz="1000" smtClean="0">
                <a:solidFill>
                  <a:schemeClr val="bg1"/>
                </a:solidFill>
              </a:defRPr>
            </a:lvl1pPr>
          </a:lstStyle>
          <a:p>
            <a:pPr>
              <a:defRPr/>
            </a:pPr>
            <a:fld id="{82FD1352-A30C-834F-BCD5-DDED9ACE8889}" type="slidenum">
              <a:rPr lang="en-US"/>
              <a:pPr>
                <a:defRPr/>
              </a:pPr>
              <a:t>‹#›</a:t>
            </a:fld>
            <a:endParaRPr lang="en-US" dirty="0"/>
          </a:p>
        </p:txBody>
      </p:sp>
    </p:spTree>
    <p:extLst>
      <p:ext uri="{BB962C8B-B14F-4D97-AF65-F5344CB8AC3E}">
        <p14:creationId xmlns:p14="http://schemas.microsoft.com/office/powerpoint/2010/main" val="405656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9199E8-58D5-B641-9B26-626F15887861}" type="datetimeFigureOut">
              <a:rPr lang="en-US"/>
              <a:pPr>
                <a:defRPr/>
              </a:pPr>
              <a:t>5/9/2022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8E297-7D0E-1D44-B92A-967DBF4FF6B9}" type="slidenum">
              <a:rPr lang="en-US"/>
              <a:pPr>
                <a:defRPr/>
              </a:pPr>
              <a:t>‹#›</a:t>
            </a:fld>
            <a:endParaRPr lang="en-US" dirty="0"/>
          </a:p>
        </p:txBody>
      </p:sp>
    </p:spTree>
    <p:extLst>
      <p:ext uri="{BB962C8B-B14F-4D97-AF65-F5344CB8AC3E}">
        <p14:creationId xmlns:p14="http://schemas.microsoft.com/office/powerpoint/2010/main" val="2485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AA8EDB-8DDD-8A49-B694-B38B4655663F}" type="datetimeFigureOut">
              <a:rPr lang="en-US"/>
              <a:pPr>
                <a:defRPr/>
              </a:pPr>
              <a:t>5/9/2022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EC5DA0-D4CA-E444-8001-B1C927D800D8}" type="slidenum">
              <a:rPr lang="en-US"/>
              <a:pPr>
                <a:defRPr/>
              </a:pPr>
              <a:t>‹#›</a:t>
            </a:fld>
            <a:endParaRPr lang="en-US" dirty="0"/>
          </a:p>
        </p:txBody>
      </p:sp>
    </p:spTree>
    <p:extLst>
      <p:ext uri="{BB962C8B-B14F-4D97-AF65-F5344CB8AC3E}">
        <p14:creationId xmlns:p14="http://schemas.microsoft.com/office/powerpoint/2010/main" val="389203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22BAC6-FA1D-944F-A6EF-A450E3DB788E}" type="datetimeFigureOut">
              <a:rPr lang="en-US"/>
              <a:pPr>
                <a:defRPr/>
              </a:pPr>
              <a:t>5/9/2022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785D988-9BE1-C544-8C82-21F5C8908344}" type="slidenum">
              <a:rPr lang="en-US"/>
              <a:pPr>
                <a:defRPr/>
              </a:pPr>
              <a:t>‹#›</a:t>
            </a:fld>
            <a:endParaRPr lang="en-US" dirty="0"/>
          </a:p>
        </p:txBody>
      </p:sp>
    </p:spTree>
    <p:extLst>
      <p:ext uri="{BB962C8B-B14F-4D97-AF65-F5344CB8AC3E}">
        <p14:creationId xmlns:p14="http://schemas.microsoft.com/office/powerpoint/2010/main" val="72723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70FE5E-B140-7142-AFFF-6CFE62EE2383}" type="datetimeFigureOut">
              <a:rPr lang="en-US"/>
              <a:pPr>
                <a:defRPr/>
              </a:pPr>
              <a:t>5/9/2022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DD6F70B-5872-E34A-A846-397A2973A10B}" type="slidenum">
              <a:rPr lang="en-US"/>
              <a:pPr>
                <a:defRPr/>
              </a:pPr>
              <a:t>‹#›</a:t>
            </a:fld>
            <a:endParaRPr lang="en-US" dirty="0"/>
          </a:p>
        </p:txBody>
      </p:sp>
    </p:spTree>
    <p:extLst>
      <p:ext uri="{BB962C8B-B14F-4D97-AF65-F5344CB8AC3E}">
        <p14:creationId xmlns:p14="http://schemas.microsoft.com/office/powerpoint/2010/main" val="211257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7EF22D-9E45-6447-BF2A-63505D416BB4}" type="datetimeFigureOut">
              <a:rPr lang="en-US"/>
              <a:pPr>
                <a:defRPr/>
              </a:pPr>
              <a:t>5/9/2022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A8E4898-05A8-2C43-8B66-66DE736A9A2F}" type="slidenum">
              <a:rPr lang="en-US"/>
              <a:pPr>
                <a:defRPr/>
              </a:pPr>
              <a:t>‹#›</a:t>
            </a:fld>
            <a:endParaRPr lang="en-US" dirty="0"/>
          </a:p>
        </p:txBody>
      </p:sp>
      <p:cxnSp>
        <p:nvCxnSpPr>
          <p:cNvPr id="6" name="Straight Connector 5">
            <a:extLst>
              <a:ext uri="{FF2B5EF4-FFF2-40B4-BE49-F238E27FC236}">
                <a16:creationId xmlns:a16="http://schemas.microsoft.com/office/drawing/2014/main" id="{B8608747-8CC8-4E93-90C8-F998BE9A84B5}"/>
              </a:ext>
            </a:extLst>
          </p:cNvPr>
          <p:cNvCxnSpPr>
            <a:cxnSpLocks/>
          </p:cNvCxnSpPr>
          <p:nvPr userDrawn="1"/>
        </p:nvCxnSpPr>
        <p:spPr>
          <a:xfrm>
            <a:off x="9652971" y="542704"/>
            <a:ext cx="0" cy="6318069"/>
          </a:xfrm>
          <a:prstGeom prst="line">
            <a:avLst/>
          </a:prstGeom>
          <a:ln>
            <a:solidFill>
              <a:schemeClr val="tx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7F0A8F22-A3D6-4DE2-BDF2-9FE8E3897404}"/>
              </a:ext>
            </a:extLst>
          </p:cNvPr>
          <p:cNvCxnSpPr>
            <a:cxnSpLocks/>
          </p:cNvCxnSpPr>
          <p:nvPr userDrawn="1"/>
        </p:nvCxnSpPr>
        <p:spPr>
          <a:xfrm>
            <a:off x="7158446" y="2084122"/>
            <a:ext cx="5033554" cy="0"/>
          </a:xfrm>
          <a:prstGeom prst="line">
            <a:avLst/>
          </a:prstGeom>
          <a:ln>
            <a:solidFill>
              <a:schemeClr val="tx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544AB2E2-91AB-456F-ABE4-A155F89FA65D}"/>
              </a:ext>
            </a:extLst>
          </p:cNvPr>
          <p:cNvCxnSpPr>
            <a:cxnSpLocks/>
          </p:cNvCxnSpPr>
          <p:nvPr userDrawn="1"/>
        </p:nvCxnSpPr>
        <p:spPr>
          <a:xfrm>
            <a:off x="7158446" y="5145185"/>
            <a:ext cx="5033554" cy="0"/>
          </a:xfrm>
          <a:prstGeom prst="line">
            <a:avLst/>
          </a:prstGeom>
          <a:ln>
            <a:solidFill>
              <a:schemeClr val="tx1">
                <a:lumMod val="50000"/>
                <a:lumOff val="50000"/>
              </a:schemeClr>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BB0AAD49-C384-423B-BBA3-59499C347171}"/>
              </a:ext>
            </a:extLst>
          </p:cNvPr>
          <p:cNvCxnSpPr>
            <a:cxnSpLocks/>
          </p:cNvCxnSpPr>
          <p:nvPr userDrawn="1"/>
        </p:nvCxnSpPr>
        <p:spPr>
          <a:xfrm>
            <a:off x="7158446" y="3590705"/>
            <a:ext cx="5033554" cy="0"/>
          </a:xfrm>
          <a:prstGeom prst="line">
            <a:avLst/>
          </a:prstGeom>
          <a:ln>
            <a:solidFill>
              <a:schemeClr val="tx1">
                <a:lumMod val="50000"/>
                <a:lumOff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91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D39C-E820-DD44-84BD-AA0AFF3A2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C6B13-F846-A84A-8532-461C0EB28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CBA96-ABBE-804D-9D59-BB63C7A5189A}"/>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99197FD3-D0F8-7845-8A59-7606C906C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3935C-6F99-E74A-9CBB-8AF563C89742}"/>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956259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2E9E9D-478C-E248-83B0-212250A7E0F4}" type="datetimeFigureOut">
              <a:rPr lang="en-US"/>
              <a:pPr>
                <a:defRPr/>
              </a:pPr>
              <a:t>5/9/2022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5DBC05-290E-BA4C-BD25-6BA99B704A08}" type="slidenum">
              <a:rPr lang="en-US"/>
              <a:pPr>
                <a:defRPr/>
              </a:pPr>
              <a:t>‹#›</a:t>
            </a:fld>
            <a:endParaRPr lang="en-US" dirty="0"/>
          </a:p>
        </p:txBody>
      </p:sp>
    </p:spTree>
    <p:extLst>
      <p:ext uri="{BB962C8B-B14F-4D97-AF65-F5344CB8AC3E}">
        <p14:creationId xmlns:p14="http://schemas.microsoft.com/office/powerpoint/2010/main" val="1847004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954C06-16D4-174D-8176-09A8C3F2D672}" type="datetimeFigureOut">
              <a:rPr lang="en-US"/>
              <a:pPr>
                <a:defRPr/>
              </a:pPr>
              <a:t>5/9/2022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2C28A4-97DF-1845-B393-05DDAB2B59DE}" type="slidenum">
              <a:rPr lang="en-US"/>
              <a:pPr>
                <a:defRPr/>
              </a:pPr>
              <a:t>‹#›</a:t>
            </a:fld>
            <a:endParaRPr lang="en-US" dirty="0"/>
          </a:p>
        </p:txBody>
      </p:sp>
    </p:spTree>
    <p:extLst>
      <p:ext uri="{BB962C8B-B14F-4D97-AF65-F5344CB8AC3E}">
        <p14:creationId xmlns:p14="http://schemas.microsoft.com/office/powerpoint/2010/main" val="172376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F361D9-700B-D147-B962-72945C8D1D79}" type="datetimeFigureOut">
              <a:rPr lang="en-US"/>
              <a:pPr>
                <a:defRPr/>
              </a:pPr>
              <a:t>5/9/2022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93A4F4-E917-5943-9790-3F2F25DE1A18}" type="slidenum">
              <a:rPr lang="en-US"/>
              <a:pPr>
                <a:defRPr/>
              </a:pPr>
              <a:t>‹#›</a:t>
            </a:fld>
            <a:endParaRPr lang="en-US" dirty="0"/>
          </a:p>
        </p:txBody>
      </p:sp>
    </p:spTree>
    <p:extLst>
      <p:ext uri="{BB962C8B-B14F-4D97-AF65-F5344CB8AC3E}">
        <p14:creationId xmlns:p14="http://schemas.microsoft.com/office/powerpoint/2010/main" val="89206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87E6553-F4C6-CE4D-A8AF-C906DBD13A9C}" type="datetimeFigureOut">
              <a:rPr lang="en-US"/>
              <a:pPr>
                <a:defRPr/>
              </a:pPr>
              <a:t>5/9/2022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C30BE1-42CC-3543-B7C0-4FBC88EEA3F6}" type="slidenum">
              <a:rPr lang="en-US"/>
              <a:pPr>
                <a:defRPr/>
              </a:pPr>
              <a:t>‹#›</a:t>
            </a:fld>
            <a:endParaRPr lang="en-US" dirty="0"/>
          </a:p>
        </p:txBody>
      </p:sp>
    </p:spTree>
    <p:extLst>
      <p:ext uri="{BB962C8B-B14F-4D97-AF65-F5344CB8AC3E}">
        <p14:creationId xmlns:p14="http://schemas.microsoft.com/office/powerpoint/2010/main" val="203828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78EF-9041-574D-9D50-E318CC1C7B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37E651-1EED-F342-98B8-206F91FAC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05485-5B63-FB46-81F9-F2AA62A79480}"/>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C1CDB31D-55AB-EA40-AF17-994F771EC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E3F49-40AF-C044-A530-BFD34E8F2814}"/>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87380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F7A6-AA87-C34A-B93C-78BDBD398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5E65C-A727-5941-A9EF-B775B93AE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D7C686-3AF6-6142-960E-0ABF09C66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FA998C-C519-F649-BC75-D8FC11829D95}"/>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6" name="Footer Placeholder 5">
            <a:extLst>
              <a:ext uri="{FF2B5EF4-FFF2-40B4-BE49-F238E27FC236}">
                <a16:creationId xmlns:a16="http://schemas.microsoft.com/office/drawing/2014/main" id="{8BECF0ED-44EC-0B46-A55F-6CC68DAEB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0B4B6-5988-8941-BDF9-3A93F9CAE9C8}"/>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421863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FC94-6AF2-9E4D-8B07-0723B7740B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E516B-879D-EA4E-9377-D0669A3F8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1FF09-4BE7-DC4F-9E84-F9226E643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93F6C-5B1C-4544-9E6B-1B51EA4CF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69E468-EE88-2B48-94D6-F12FB0A66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90A57-3BA5-5B44-8356-7F65FAF01FCA}"/>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8" name="Footer Placeholder 7">
            <a:extLst>
              <a:ext uri="{FF2B5EF4-FFF2-40B4-BE49-F238E27FC236}">
                <a16:creationId xmlns:a16="http://schemas.microsoft.com/office/drawing/2014/main" id="{6742CF2C-AD4A-8042-8075-6FEE218B3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051AD9-3B76-7242-9948-F7470DE8E907}"/>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246271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2F4E-21D8-F349-98F9-6F804C9274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D691F-E865-474B-B541-E40CBE18ADC7}"/>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4" name="Footer Placeholder 3">
            <a:extLst>
              <a:ext uri="{FF2B5EF4-FFF2-40B4-BE49-F238E27FC236}">
                <a16:creationId xmlns:a16="http://schemas.microsoft.com/office/drawing/2014/main" id="{7BC5C405-C780-404F-BA2C-970B684BB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3BA251-7B31-2A40-8488-9761A83571AD}"/>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138385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07D3F-8C5A-2744-A06C-C6EAE656BA6B}"/>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3" name="Footer Placeholder 2">
            <a:extLst>
              <a:ext uri="{FF2B5EF4-FFF2-40B4-BE49-F238E27FC236}">
                <a16:creationId xmlns:a16="http://schemas.microsoft.com/office/drawing/2014/main" id="{3DB2E98C-47EE-3944-A590-CCAAF485C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E06BE7-2843-3B4C-9A8B-97990BAB224E}"/>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204488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99F6-BED1-CE4A-8534-EE92C1667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3E56E-483E-714E-81E3-74F1063C1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A97B0-4D8C-0B41-88EB-B2E65873F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77A3B-3AB1-CA4B-8A88-3B6C28FD1BED}"/>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6" name="Footer Placeholder 5">
            <a:extLst>
              <a:ext uri="{FF2B5EF4-FFF2-40B4-BE49-F238E27FC236}">
                <a16:creationId xmlns:a16="http://schemas.microsoft.com/office/drawing/2014/main" id="{5C3076C0-0287-7747-A9B5-CF3B086F6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23D1D-711A-204F-9AF7-B8AD33F96073}"/>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412492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1945-42B1-F04F-8B75-020AD65B9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37AC3F-50C0-4B40-8FDD-9F08898C2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E04D9-C700-BB4D-A074-D68FD5E93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863CB-BDF6-C54E-9D72-7BFC1EEA2410}"/>
              </a:ext>
            </a:extLst>
          </p:cNvPr>
          <p:cNvSpPr>
            <a:spLocks noGrp="1"/>
          </p:cNvSpPr>
          <p:nvPr>
            <p:ph type="dt" sz="half" idx="10"/>
          </p:nvPr>
        </p:nvSpPr>
        <p:spPr/>
        <p:txBody>
          <a:bodyPr/>
          <a:lstStyle/>
          <a:p>
            <a:fld id="{19AD0B02-1644-0143-9921-24AF688B0DF5}" type="datetimeFigureOut">
              <a:rPr lang="en-US" smtClean="0"/>
              <a:t>5/9/2022</a:t>
            </a:fld>
            <a:endParaRPr lang="en-US"/>
          </a:p>
        </p:txBody>
      </p:sp>
      <p:sp>
        <p:nvSpPr>
          <p:cNvPr id="6" name="Footer Placeholder 5">
            <a:extLst>
              <a:ext uri="{FF2B5EF4-FFF2-40B4-BE49-F238E27FC236}">
                <a16:creationId xmlns:a16="http://schemas.microsoft.com/office/drawing/2014/main" id="{8F3D21C0-EB60-D64F-9868-2F6138C51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916E0-D3B0-8C43-ACD2-52E6DE3B33F6}"/>
              </a:ext>
            </a:extLst>
          </p:cNvPr>
          <p:cNvSpPr>
            <a:spLocks noGrp="1"/>
          </p:cNvSpPr>
          <p:nvPr>
            <p:ph type="sldNum" sz="quarter" idx="12"/>
          </p:nvPr>
        </p:nvSpPr>
        <p:spPr/>
        <p:txBody>
          <a:bodyPr/>
          <a:lstStyle/>
          <a:p>
            <a:fld id="{17516A09-B80C-0345-87DD-1FF5B370581F}" type="slidenum">
              <a:rPr lang="en-US" smtClean="0"/>
              <a:t>‹#›</a:t>
            </a:fld>
            <a:endParaRPr lang="en-US"/>
          </a:p>
        </p:txBody>
      </p:sp>
    </p:spTree>
    <p:extLst>
      <p:ext uri="{BB962C8B-B14F-4D97-AF65-F5344CB8AC3E}">
        <p14:creationId xmlns:p14="http://schemas.microsoft.com/office/powerpoint/2010/main" val="364257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CE971-94D4-CF40-8575-A32059E94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23B19-167B-834C-9160-759D048AA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8F412-EBFC-FD4E-9058-6E60AB6AD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D0B02-1644-0143-9921-24AF688B0DF5}" type="datetimeFigureOut">
              <a:rPr lang="en-US" smtClean="0"/>
              <a:t>5/9/2022</a:t>
            </a:fld>
            <a:endParaRPr lang="en-US"/>
          </a:p>
        </p:txBody>
      </p:sp>
      <p:sp>
        <p:nvSpPr>
          <p:cNvPr id="5" name="Footer Placeholder 4">
            <a:extLst>
              <a:ext uri="{FF2B5EF4-FFF2-40B4-BE49-F238E27FC236}">
                <a16:creationId xmlns:a16="http://schemas.microsoft.com/office/drawing/2014/main" id="{867FCE1E-3F11-0C4B-A4AE-4A55A3BF9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A3526-DE9B-BC42-9361-2AAE7595D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6A09-B80C-0345-87DD-1FF5B370581F}" type="slidenum">
              <a:rPr lang="en-US" smtClean="0"/>
              <a:t>‹#›</a:t>
            </a:fld>
            <a:endParaRPr lang="en-US"/>
          </a:p>
        </p:txBody>
      </p:sp>
    </p:spTree>
    <p:extLst>
      <p:ext uri="{BB962C8B-B14F-4D97-AF65-F5344CB8AC3E}">
        <p14:creationId xmlns:p14="http://schemas.microsoft.com/office/powerpoint/2010/main" val="300974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C3CF40-AB2B-A94F-AF60-8AA03F4574FD}"/>
              </a:ext>
            </a:extLst>
          </p:cNvPr>
          <p:cNvPicPr>
            <a:picLocks noChangeAspect="1"/>
          </p:cNvPicPr>
          <p:nvPr userDrawn="1"/>
        </p:nvPicPr>
        <p:blipFill>
          <a:blip r:embed="rId14"/>
          <a:stretch>
            <a:fillRect/>
          </a:stretch>
        </p:blipFill>
        <p:spPr>
          <a:xfrm>
            <a:off x="0" y="0"/>
            <a:ext cx="12192000" cy="838200"/>
          </a:xfrm>
          <a:prstGeom prst="rect">
            <a:avLst/>
          </a:prstGeom>
        </p:spPr>
      </p:pic>
      <p:sp>
        <p:nvSpPr>
          <p:cNvPr id="1027" name="Title Placeholder 1"/>
          <p:cNvSpPr>
            <a:spLocks noGrp="1"/>
          </p:cNvSpPr>
          <p:nvPr>
            <p:ph type="title"/>
          </p:nvPr>
        </p:nvSpPr>
        <p:spPr bwMode="auto">
          <a:xfrm>
            <a:off x="609600" y="6350"/>
            <a:ext cx="109728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914401"/>
            <a:ext cx="10972800" cy="521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481764"/>
            <a:ext cx="28448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Calibri"/>
                <a:ea typeface="+mn-ea"/>
                <a:cs typeface="+mn-cs"/>
              </a:defRPr>
            </a:lvl1pPr>
          </a:lstStyle>
          <a:p>
            <a:pPr>
              <a:defRPr/>
            </a:pPr>
            <a:fld id="{65835927-1D91-724D-BE39-77322E9E6DBC}" type="datetimeFigureOut">
              <a:rPr lang="en-US"/>
              <a:pPr>
                <a:defRPr/>
              </a:pPr>
              <a:t>5/9/2022</a:t>
            </a:fld>
            <a:endParaRPr lang="en-US" dirty="0"/>
          </a:p>
        </p:txBody>
      </p:sp>
      <p:sp>
        <p:nvSpPr>
          <p:cNvPr id="5" name="Footer Placeholder 4"/>
          <p:cNvSpPr>
            <a:spLocks noGrp="1"/>
          </p:cNvSpPr>
          <p:nvPr>
            <p:ph type="ftr" sz="quarter" idx="3"/>
          </p:nvPr>
        </p:nvSpPr>
        <p:spPr>
          <a:xfrm>
            <a:off x="4165600" y="6481764"/>
            <a:ext cx="3860800" cy="365125"/>
          </a:xfrm>
          <a:prstGeom prst="rect">
            <a:avLst/>
          </a:prstGeom>
        </p:spPr>
        <p:txBody>
          <a:bodyPr vert="horz" lIns="91440" tIns="45720" rIns="91440" bIns="45720" rtlCol="0" anchor="ctr"/>
          <a:lstStyle>
            <a:lvl1pPr algn="ctr" fontAlgn="auto">
              <a:spcBef>
                <a:spcPts val="0"/>
              </a:spcBef>
              <a:spcAft>
                <a:spcPts val="0"/>
              </a:spcAft>
              <a:defRPr sz="1000" dirty="0">
                <a:solidFill>
                  <a:schemeClr val="tx1">
                    <a:tint val="75000"/>
                  </a:scheme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1355917" y="90489"/>
            <a:ext cx="700616" cy="365125"/>
          </a:xfrm>
          <a:prstGeom prst="rect">
            <a:avLst/>
          </a:prstGeom>
        </p:spPr>
        <p:txBody>
          <a:bodyPr vert="horz" lIns="91440" tIns="45720" rIns="91440" bIns="45720" rtlCol="0" anchor="ctr"/>
          <a:lstStyle>
            <a:lvl1pPr algn="r" fontAlgn="auto">
              <a:spcBef>
                <a:spcPts val="0"/>
              </a:spcBef>
              <a:spcAft>
                <a:spcPts val="0"/>
              </a:spcAft>
              <a:defRPr sz="1000" b="1" smtClean="0">
                <a:solidFill>
                  <a:schemeClr val="bg1"/>
                </a:solidFill>
                <a:latin typeface="Calibri"/>
                <a:ea typeface="+mn-ea"/>
                <a:cs typeface="+mn-cs"/>
              </a:defRPr>
            </a:lvl1pPr>
          </a:lstStyle>
          <a:p>
            <a:pPr>
              <a:defRPr/>
            </a:pPr>
            <a:fld id="{302434D2-C0AB-8C49-AFE1-AF1CD7F12E1A}" type="slidenum">
              <a:rPr lang="en-US"/>
              <a:pPr>
                <a:defRPr/>
              </a:pPr>
              <a:t>‹#›</a:t>
            </a:fld>
            <a:endParaRPr lang="en-US" dirty="0"/>
          </a:p>
        </p:txBody>
      </p:sp>
    </p:spTree>
    <p:extLst>
      <p:ext uri="{BB962C8B-B14F-4D97-AF65-F5344CB8AC3E}">
        <p14:creationId xmlns:p14="http://schemas.microsoft.com/office/powerpoint/2010/main" val="224715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fontAlgn="base" hangingPunct="1">
        <a:spcBef>
          <a:spcPct val="0"/>
        </a:spcBef>
        <a:spcAft>
          <a:spcPct val="0"/>
        </a:spcAft>
        <a:defRPr sz="2000" b="1" kern="1200">
          <a:solidFill>
            <a:schemeClr val="bg1"/>
          </a:solidFill>
          <a:latin typeface="Calibri"/>
          <a:ea typeface="ヒラギノ角ゴ Pro W3" charset="0"/>
          <a:cs typeface="ヒラギノ角ゴ Pro W3" charset="0"/>
        </a:defRPr>
      </a:lvl1pPr>
      <a:lvl2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2pPr>
      <a:lvl3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3pPr>
      <a:lvl4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4pPr>
      <a:lvl5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5pPr>
      <a:lvl6pPr marL="4572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6pPr>
      <a:lvl7pPr marL="9144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7pPr>
      <a:lvl8pPr marL="13716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8pPr>
      <a:lvl9pPr marL="18288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ts val="600"/>
        </a:spcBef>
        <a:spcAft>
          <a:spcPct val="0"/>
        </a:spcAft>
        <a:buClr>
          <a:schemeClr val="accent1"/>
        </a:buClr>
        <a:buFont typeface="Wingdings" charset="0"/>
        <a:buChar char="§"/>
        <a:defRPr sz="2000" kern="1200">
          <a:solidFill>
            <a:srgbClr val="595959"/>
          </a:solidFill>
          <a:latin typeface="Calibri"/>
          <a:ea typeface="ヒラギノ角ゴ Pro W3" charset="0"/>
          <a:cs typeface="ヒラギノ角ゴ Pro W3" charset="0"/>
        </a:defRPr>
      </a:lvl1pPr>
      <a:lvl2pPr marL="742950" indent="-285750" algn="l" defTabSz="457200" rtl="0" eaLnBrk="1" fontAlgn="base" hangingPunct="1">
        <a:spcBef>
          <a:spcPts val="600"/>
        </a:spcBef>
        <a:spcAft>
          <a:spcPct val="0"/>
        </a:spcAft>
        <a:buClr>
          <a:schemeClr val="accent1"/>
        </a:buClr>
        <a:buFont typeface="Arial" charset="0"/>
        <a:buChar char="•"/>
        <a:defRPr kern="1200">
          <a:solidFill>
            <a:srgbClr val="595959"/>
          </a:solidFill>
          <a:latin typeface="Calibri"/>
          <a:ea typeface="ヒラギノ角ゴ Pro W3" charset="0"/>
          <a:cs typeface="+mn-cs"/>
        </a:defRPr>
      </a:lvl2pPr>
      <a:lvl3pPr marL="1143000" indent="-228600" algn="l" defTabSz="457200" rtl="0" eaLnBrk="1" fontAlgn="base" hangingPunct="1">
        <a:spcBef>
          <a:spcPts val="600"/>
        </a:spcBef>
        <a:spcAft>
          <a:spcPct val="0"/>
        </a:spcAft>
        <a:buClr>
          <a:schemeClr val="accent1"/>
        </a:buClr>
        <a:buFont typeface="Lucida Grande" charset="0"/>
        <a:buChar char="·"/>
        <a:defRPr sz="1600" kern="1200">
          <a:solidFill>
            <a:srgbClr val="595959"/>
          </a:solidFill>
          <a:latin typeface="Calibri"/>
          <a:ea typeface="ヒラギノ角ゴ Pro W3" charset="0"/>
          <a:cs typeface="+mn-cs"/>
        </a:defRPr>
      </a:lvl3pPr>
      <a:lvl4pPr marL="1600200" indent="-228600" algn="l" defTabSz="457200" rtl="0" eaLnBrk="1" fontAlgn="base" hangingPunct="1">
        <a:spcBef>
          <a:spcPts val="600"/>
        </a:spcBef>
        <a:spcAft>
          <a:spcPct val="0"/>
        </a:spcAft>
        <a:buClr>
          <a:schemeClr val="accent1"/>
        </a:buClr>
        <a:buFont typeface="Arial" charset="0"/>
        <a:buChar char="–"/>
        <a:defRPr sz="1400" kern="1200">
          <a:solidFill>
            <a:srgbClr val="595959"/>
          </a:solidFill>
          <a:latin typeface="Calibri"/>
          <a:ea typeface="ヒラギノ角ゴ Pro W3" charset="0"/>
          <a:cs typeface="+mn-cs"/>
        </a:defRPr>
      </a:lvl4pPr>
      <a:lvl5pPr marL="2057400" indent="-228600" algn="l" defTabSz="457200" rtl="0" eaLnBrk="1" fontAlgn="base" hangingPunct="1">
        <a:spcBef>
          <a:spcPts val="600"/>
        </a:spcBef>
        <a:spcAft>
          <a:spcPct val="0"/>
        </a:spcAft>
        <a:buClr>
          <a:schemeClr val="accent1"/>
        </a:buClr>
        <a:buFont typeface="Arial" charset="0"/>
        <a:buChar char="»"/>
        <a:defRPr sz="1200" kern="1200">
          <a:solidFill>
            <a:srgbClr val="595959"/>
          </a:solidFill>
          <a:latin typeface="Calibri"/>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da.gov/Cosmetics/Labeling/Regulations/ucm126440.htm" TargetMode="External"/><Relationship Id="rId2" Type="http://schemas.openxmlformats.org/officeDocument/2006/relationships/hyperlink" Target="https://www.fda.gov/Cosmetics/Labeling/default.htm"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fsan.fda.gov/" TargetMode="External"/><Relationship Id="rId2" Type="http://schemas.openxmlformats.org/officeDocument/2006/relationships/hyperlink" Target="http://www.fda.gov/or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hyperlink" Target="mailto:cowen@qlaboratories.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430E-B708-FC49-AAF1-C638A93CD379}"/>
              </a:ext>
            </a:extLst>
          </p:cNvPr>
          <p:cNvSpPr>
            <a:spLocks noGrp="1"/>
          </p:cNvSpPr>
          <p:nvPr>
            <p:ph type="ctrTitle"/>
          </p:nvPr>
        </p:nvSpPr>
        <p:spPr>
          <a:xfrm>
            <a:off x="798732" y="703383"/>
            <a:ext cx="9144000" cy="1935945"/>
          </a:xfrm>
        </p:spPr>
        <p:txBody>
          <a:bodyPr>
            <a:noAutofit/>
          </a:bodyPr>
          <a:lstStyle/>
          <a:p>
            <a:pPr algn="l"/>
            <a:r>
              <a:rPr lang="en-US" dirty="0">
                <a:latin typeface="Georgia" panose="02040502050405020303" pitchFamily="18" charset="0"/>
                <a:ea typeface="Microsoft GothicNeo Light" panose="020B0503020000020004" pitchFamily="34" charset="-127"/>
                <a:cs typeface="Calibri" panose="020F0502020204030204" pitchFamily="34" charset="0"/>
              </a:rPr>
              <a:t>Good Manufacturing Practices for Cosmetics</a:t>
            </a:r>
          </a:p>
        </p:txBody>
      </p:sp>
      <p:sp>
        <p:nvSpPr>
          <p:cNvPr id="4" name="TextBox 3">
            <a:extLst>
              <a:ext uri="{FF2B5EF4-FFF2-40B4-BE49-F238E27FC236}">
                <a16:creationId xmlns:a16="http://schemas.microsoft.com/office/drawing/2014/main" id="{2F766B87-F307-A540-904B-AB077A6EE42D}"/>
              </a:ext>
            </a:extLst>
          </p:cNvPr>
          <p:cNvSpPr txBox="1"/>
          <p:nvPr/>
        </p:nvSpPr>
        <p:spPr>
          <a:xfrm>
            <a:off x="931594" y="6014720"/>
            <a:ext cx="2139496" cy="523220"/>
          </a:xfrm>
          <a:prstGeom prst="rect">
            <a:avLst/>
          </a:prstGeom>
          <a:noFill/>
        </p:spPr>
        <p:txBody>
          <a:bodyPr wrap="none" rtlCol="0">
            <a:spAutoFit/>
          </a:bodyPr>
          <a:lstStyle/>
          <a:p>
            <a:r>
              <a:rPr lang="en-US" sz="2800" dirty="0">
                <a:solidFill>
                  <a:srgbClr val="739F3D"/>
                </a:solidFill>
                <a:latin typeface="Proxima Nova Rg" panose="02000506030000020004"/>
              </a:rPr>
              <a:t>May 9, 2022</a:t>
            </a:r>
          </a:p>
        </p:txBody>
      </p:sp>
      <p:pic>
        <p:nvPicPr>
          <p:cNvPr id="5" name="Picture 4" descr="Chart, bubble chart&#10;&#10;Description automatically generated">
            <a:extLst>
              <a:ext uri="{FF2B5EF4-FFF2-40B4-BE49-F238E27FC236}">
                <a16:creationId xmlns:a16="http://schemas.microsoft.com/office/drawing/2014/main" id="{4B1DFADB-E8BB-4A7F-ACA0-2FB802D11142}"/>
              </a:ext>
            </a:extLst>
          </p:cNvPr>
          <p:cNvPicPr>
            <a:picLocks noChangeAspect="1"/>
          </p:cNvPicPr>
          <p:nvPr/>
        </p:nvPicPr>
        <p:blipFill>
          <a:blip r:embed="rId2"/>
          <a:stretch>
            <a:fillRect/>
          </a:stretch>
        </p:blipFill>
        <p:spPr>
          <a:xfrm>
            <a:off x="7299568" y="5433258"/>
            <a:ext cx="4549597" cy="1104682"/>
          </a:xfrm>
          <a:prstGeom prst="rect">
            <a:avLst/>
          </a:prstGeom>
        </p:spPr>
      </p:pic>
      <p:sp>
        <p:nvSpPr>
          <p:cNvPr id="3" name="TextBox 2">
            <a:extLst>
              <a:ext uri="{FF2B5EF4-FFF2-40B4-BE49-F238E27FC236}">
                <a16:creationId xmlns:a16="http://schemas.microsoft.com/office/drawing/2014/main" id="{0199587D-15C1-1532-29E9-6A439A53BF9E}"/>
              </a:ext>
            </a:extLst>
          </p:cNvPr>
          <p:cNvSpPr txBox="1"/>
          <p:nvPr/>
        </p:nvSpPr>
        <p:spPr>
          <a:xfrm>
            <a:off x="931594" y="3868804"/>
            <a:ext cx="8221785" cy="1384995"/>
          </a:xfrm>
          <a:prstGeom prst="rect">
            <a:avLst/>
          </a:prstGeom>
          <a:noFill/>
        </p:spPr>
        <p:txBody>
          <a:bodyPr wrap="square" rtlCol="0">
            <a:spAutoFit/>
          </a:bodyPr>
          <a:lstStyle/>
          <a:p>
            <a:r>
              <a:rPr lang="en-US" sz="2800" dirty="0"/>
              <a:t>Presenting Team:</a:t>
            </a:r>
          </a:p>
          <a:p>
            <a:r>
              <a:rPr lang="en-US" sz="2800" dirty="0"/>
              <a:t>Cathleen Owen, Q Laboratories</a:t>
            </a:r>
          </a:p>
          <a:p>
            <a:r>
              <a:rPr lang="en-US" sz="2800" dirty="0"/>
              <a:t>Joanne Nikitakis, Personal Care Products Council</a:t>
            </a:r>
          </a:p>
        </p:txBody>
      </p:sp>
    </p:spTree>
    <p:extLst>
      <p:ext uri="{BB962C8B-B14F-4D97-AF65-F5344CB8AC3E}">
        <p14:creationId xmlns:p14="http://schemas.microsoft.com/office/powerpoint/2010/main" val="178174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U.S. Regulatory Framework</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a:bodyPr>
          <a:lstStyle/>
          <a:p>
            <a:pPr marL="57150" indent="0">
              <a:buNone/>
            </a:pPr>
            <a:r>
              <a:rPr lang="en-US" altLang="en-US" sz="3200" b="1" dirty="0">
                <a:cs typeface="Arial" charset="0"/>
              </a:rPr>
              <a:t>FDA Cosmetic GMP Inspections Checklist</a:t>
            </a:r>
          </a:p>
          <a:p>
            <a:pPr marL="514350" lvl="1" indent="0"/>
            <a:r>
              <a:rPr lang="en-US" altLang="en-US" sz="2800" dirty="0">
                <a:cs typeface="Arial" charset="0"/>
              </a:rPr>
              <a:t>Manufacturing areas subject to inspection:</a:t>
            </a:r>
            <a:endParaRPr lang="en-US" sz="2000" i="1" dirty="0"/>
          </a:p>
          <a:p>
            <a:pPr marL="1085850" lvl="2" indent="-285750">
              <a:defRPr/>
            </a:pPr>
            <a:r>
              <a:rPr lang="en-US" dirty="0"/>
              <a:t>Buildings and Facilities</a:t>
            </a:r>
          </a:p>
          <a:p>
            <a:pPr marL="1085850" lvl="2" indent="-285750">
              <a:defRPr/>
            </a:pPr>
            <a:r>
              <a:rPr lang="en-US" dirty="0"/>
              <a:t>Equipment</a:t>
            </a:r>
          </a:p>
          <a:p>
            <a:pPr marL="1085850" lvl="2" indent="-285750">
              <a:defRPr/>
            </a:pPr>
            <a:r>
              <a:rPr lang="en-US" dirty="0"/>
              <a:t>Personnel</a:t>
            </a:r>
          </a:p>
          <a:p>
            <a:pPr marL="1085850" lvl="2" indent="-285750">
              <a:defRPr/>
            </a:pPr>
            <a:r>
              <a:rPr lang="en-US" dirty="0"/>
              <a:t>Raw Materials</a:t>
            </a:r>
          </a:p>
          <a:p>
            <a:pPr marL="1085850" lvl="2" indent="-285750">
              <a:defRPr/>
            </a:pPr>
            <a:r>
              <a:rPr lang="en-US" dirty="0"/>
              <a:t>Production </a:t>
            </a:r>
          </a:p>
          <a:p>
            <a:pPr marL="1085850" lvl="2" indent="-285750">
              <a:defRPr/>
            </a:pPr>
            <a:r>
              <a:rPr lang="en-US" dirty="0"/>
              <a:t>Laboratory Controls</a:t>
            </a:r>
          </a:p>
          <a:p>
            <a:pPr marL="1085850" lvl="2" indent="-285750">
              <a:defRPr/>
            </a:pPr>
            <a:r>
              <a:rPr lang="en-US" dirty="0"/>
              <a:t>Records</a:t>
            </a:r>
          </a:p>
          <a:p>
            <a:pPr marL="1085850" lvl="2" indent="-285750">
              <a:defRPr/>
            </a:pPr>
            <a:r>
              <a:rPr lang="en-US" dirty="0"/>
              <a:t>Labelling</a:t>
            </a:r>
          </a:p>
          <a:p>
            <a:pPr marL="1085850" lvl="2" indent="-285750">
              <a:defRPr/>
            </a:pPr>
            <a:r>
              <a:rPr lang="en-US" dirty="0"/>
              <a:t>Complaints</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pic>
        <p:nvPicPr>
          <p:cNvPr id="6" name="Picture 5">
            <a:extLst>
              <a:ext uri="{FF2B5EF4-FFF2-40B4-BE49-F238E27FC236}">
                <a16:creationId xmlns:a16="http://schemas.microsoft.com/office/drawing/2014/main" id="{9FF7220E-0FEC-06FD-E76B-918E148D348A}"/>
              </a:ext>
            </a:extLst>
          </p:cNvPr>
          <p:cNvPicPr>
            <a:picLocks noChangeAspect="1"/>
          </p:cNvPicPr>
          <p:nvPr/>
        </p:nvPicPr>
        <p:blipFill>
          <a:blip r:embed="rId3"/>
          <a:stretch>
            <a:fillRect/>
          </a:stretch>
        </p:blipFill>
        <p:spPr>
          <a:xfrm>
            <a:off x="7523000" y="2711939"/>
            <a:ext cx="4033953" cy="3450092"/>
          </a:xfrm>
          <a:prstGeom prst="rect">
            <a:avLst/>
          </a:prstGeom>
        </p:spPr>
      </p:pic>
    </p:spTree>
    <p:extLst>
      <p:ext uri="{BB962C8B-B14F-4D97-AF65-F5344CB8AC3E}">
        <p14:creationId xmlns:p14="http://schemas.microsoft.com/office/powerpoint/2010/main" val="2675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U.S. Regulatory Framework</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a:bodyPr>
          <a:lstStyle/>
          <a:p>
            <a:pPr marL="57150" indent="0">
              <a:buNone/>
            </a:pPr>
            <a:r>
              <a:rPr lang="en-US" altLang="en-US" sz="3600" b="1" dirty="0">
                <a:cs typeface="Arial" charset="0"/>
              </a:rPr>
              <a:t>FDA 2013 Cosmetic GMP Draft Guidance</a:t>
            </a:r>
          </a:p>
          <a:p>
            <a:pPr marL="57150" indent="0">
              <a:buNone/>
            </a:pPr>
            <a:endParaRPr lang="en-US" b="1" i="1" dirty="0">
              <a:cs typeface="Arial" charset="0"/>
            </a:endParaRPr>
          </a:p>
          <a:p>
            <a:pPr marL="57150" indent="0">
              <a:buNone/>
            </a:pPr>
            <a:r>
              <a:rPr lang="en-US" sz="2400" i="1" dirty="0"/>
              <a:t>“If you manufacture cosmetics, you can reduce the risk of adulterating or misbranding cosmetics by following the GMP recommendations in this guidance. By following these recommendations, you can effectively conduct a </a:t>
            </a:r>
            <a:r>
              <a:rPr lang="en-US" sz="2400" b="1" i="1" dirty="0">
                <a:solidFill>
                  <a:srgbClr val="FF0000"/>
                </a:solidFill>
              </a:rPr>
              <a:t>self-inspection </a:t>
            </a:r>
            <a:r>
              <a:rPr lang="en-US" sz="2400" i="1" dirty="0"/>
              <a:t>to rate your operations.“</a:t>
            </a:r>
          </a:p>
          <a:p>
            <a:pPr marL="57150" indent="0"/>
            <a:endParaRPr lang="en-US" sz="2000" i="1" dirty="0"/>
          </a:p>
          <a:p>
            <a:pPr marL="628650" lvl="1" indent="-285750">
              <a:buFont typeface="Arial" panose="020B0604020202020204" pitchFamily="34" charset="0"/>
              <a:buChar char="•"/>
              <a:defRPr/>
            </a:pPr>
            <a:r>
              <a:rPr lang="en-US" altLang="en-US" sz="2400" b="1" dirty="0"/>
              <a:t>ISO 22716 </a:t>
            </a:r>
            <a:r>
              <a:rPr lang="en-US" altLang="en-US" sz="2400" dirty="0"/>
              <a:t>Cosmetic GMPs are referenced in FDA Guidance</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3"/>
          <a:stretch>
            <a:fillRect/>
          </a:stretch>
        </p:blipFill>
        <p:spPr>
          <a:xfrm>
            <a:off x="9978096" y="88833"/>
            <a:ext cx="2109682" cy="489302"/>
          </a:xfrm>
          <a:prstGeom prst="rect">
            <a:avLst/>
          </a:prstGeom>
        </p:spPr>
      </p:pic>
    </p:spTree>
    <p:extLst>
      <p:ext uri="{BB962C8B-B14F-4D97-AF65-F5344CB8AC3E}">
        <p14:creationId xmlns:p14="http://schemas.microsoft.com/office/powerpoint/2010/main" val="90170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Practical Approaches</a:t>
            </a:r>
            <a:endParaRPr lang="en-US" sz="5800" dirty="0">
              <a:latin typeface="Georgia" panose="02040502050405020303" pitchFamily="18"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3"/>
          <a:stretch>
            <a:fillRect/>
          </a:stretch>
        </p:blipFill>
        <p:spPr>
          <a:xfrm>
            <a:off x="9978096" y="88833"/>
            <a:ext cx="2109682" cy="489302"/>
          </a:xfrm>
          <a:prstGeom prst="rect">
            <a:avLst/>
          </a:prstGeom>
        </p:spPr>
      </p:pic>
      <p:sp>
        <p:nvSpPr>
          <p:cNvPr id="5" name="Text Placeholder 2">
            <a:extLst>
              <a:ext uri="{FF2B5EF4-FFF2-40B4-BE49-F238E27FC236}">
                <a16:creationId xmlns:a16="http://schemas.microsoft.com/office/drawing/2014/main" id="{E2AE9A59-C996-6901-A2A2-06BE458DC4E8}"/>
              </a:ext>
            </a:extLst>
          </p:cNvPr>
          <p:cNvSpPr>
            <a:spLocks noGrp="1"/>
          </p:cNvSpPr>
          <p:nvPr>
            <p:ph idx="1"/>
          </p:nvPr>
        </p:nvSpPr>
        <p:spPr>
          <a:xfrm>
            <a:off x="838200" y="1591056"/>
            <a:ext cx="10094913" cy="4585907"/>
          </a:xfrm>
        </p:spPr>
        <p:txBody>
          <a:bodyPr>
            <a:normAutofit/>
          </a:bodyPr>
          <a:lstStyle/>
          <a:p>
            <a:pPr marL="0" indent="0">
              <a:buNone/>
            </a:pPr>
            <a:r>
              <a:rPr lang="en-US" altLang="en-US" sz="3200" b="1" dirty="0"/>
              <a:t>Industry Initiatives -- PCPC Quality Assurance Guidelines</a:t>
            </a:r>
          </a:p>
          <a:p>
            <a:pPr marL="685800" lvl="1" indent="-342900">
              <a:buFont typeface="Arial" panose="020B0604020202020204" pitchFamily="34" charset="0"/>
              <a:buChar char="•"/>
            </a:pPr>
            <a:r>
              <a:rPr lang="en-US" altLang="en-US" sz="3200" dirty="0"/>
              <a:t>Industry effort guided by PCPC</a:t>
            </a:r>
          </a:p>
          <a:p>
            <a:pPr marL="685800" lvl="1" indent="-342900">
              <a:buFont typeface="Arial" panose="020B0604020202020204" pitchFamily="34" charset="0"/>
              <a:buChar char="•"/>
            </a:pPr>
            <a:r>
              <a:rPr lang="en-US" altLang="en-US" sz="3200" dirty="0"/>
              <a:t>Voluntary consensus-based GMP guidelines</a:t>
            </a:r>
          </a:p>
          <a:p>
            <a:pPr marL="685800" lvl="1" indent="-342900">
              <a:buFont typeface="Arial" panose="020B0604020202020204" pitchFamily="34" charset="0"/>
              <a:buChar char="•"/>
            </a:pPr>
            <a:r>
              <a:rPr lang="en-US" altLang="en-US" sz="3200" dirty="0"/>
              <a:t>Initiated in 1980s</a:t>
            </a:r>
          </a:p>
          <a:p>
            <a:pPr marL="685800" lvl="1" indent="-342900">
              <a:buFont typeface="Arial" panose="020B0604020202020204" pitchFamily="34" charset="0"/>
              <a:buChar char="•"/>
            </a:pPr>
            <a:r>
              <a:rPr lang="en-US" altLang="en-US" sz="3200" dirty="0"/>
              <a:t>Substantial revision over past 35 years</a:t>
            </a:r>
          </a:p>
          <a:p>
            <a:pPr marL="685800" lvl="1" indent="-342900">
              <a:buFont typeface="Arial" panose="020B0604020202020204" pitchFamily="34" charset="0"/>
              <a:buChar char="•"/>
            </a:pPr>
            <a:r>
              <a:rPr lang="en-US" altLang="en-US" sz="3200" dirty="0"/>
              <a:t>Aligns with ISO 22716 Cosmetic GMPs</a:t>
            </a:r>
          </a:p>
          <a:p>
            <a:pPr marL="685800" lvl="1" indent="-342900">
              <a:buFont typeface="Arial" panose="020B0604020202020204" pitchFamily="34" charset="0"/>
              <a:buChar char="•"/>
            </a:pPr>
            <a:r>
              <a:rPr lang="en-US" altLang="en-US" sz="3200" dirty="0"/>
              <a:t>Includes </a:t>
            </a:r>
            <a:r>
              <a:rPr lang="en-US" altLang="en-US" sz="3200" dirty="0">
                <a:solidFill>
                  <a:srgbClr val="FF0000"/>
                </a:solidFill>
              </a:rPr>
              <a:t>self-assessment</a:t>
            </a:r>
            <a:r>
              <a:rPr lang="en-US" altLang="en-US" sz="3200" dirty="0"/>
              <a:t> checklist tool based on ISO 22716 Cosmetic GMPs</a:t>
            </a:r>
          </a:p>
          <a:p>
            <a:pPr marL="0" indent="0"/>
            <a:endParaRPr lang="en-US" altLang="en-US" sz="3200" b="1"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0" indent="15875"/>
            <a:endParaRPr lang="en-GB" sz="1600" i="1" dirty="0"/>
          </a:p>
        </p:txBody>
      </p:sp>
    </p:spTree>
    <p:extLst>
      <p:ext uri="{BB962C8B-B14F-4D97-AF65-F5344CB8AC3E}">
        <p14:creationId xmlns:p14="http://schemas.microsoft.com/office/powerpoint/2010/main" val="185541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Practical Approaches</a:t>
            </a:r>
            <a:endParaRPr lang="en-US" sz="5800" dirty="0">
              <a:latin typeface="Georgia" panose="02040502050405020303" pitchFamily="18"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
        <p:nvSpPr>
          <p:cNvPr id="5" name="Text Placeholder 2">
            <a:extLst>
              <a:ext uri="{FF2B5EF4-FFF2-40B4-BE49-F238E27FC236}">
                <a16:creationId xmlns:a16="http://schemas.microsoft.com/office/drawing/2014/main" id="{E2AE9A59-C996-6901-A2A2-06BE458DC4E8}"/>
              </a:ext>
            </a:extLst>
          </p:cNvPr>
          <p:cNvSpPr>
            <a:spLocks noGrp="1"/>
          </p:cNvSpPr>
          <p:nvPr>
            <p:ph idx="1"/>
          </p:nvPr>
        </p:nvSpPr>
        <p:spPr>
          <a:xfrm>
            <a:off x="924169" y="2124474"/>
            <a:ext cx="4663831" cy="4351338"/>
          </a:xfrm>
        </p:spPr>
        <p:txBody>
          <a:bodyPr>
            <a:normAutofit fontScale="85000" lnSpcReduction="10000"/>
          </a:bodyPr>
          <a:lstStyle/>
          <a:p>
            <a:pPr>
              <a:lnSpc>
                <a:spcPct val="100000"/>
              </a:lnSpc>
            </a:pPr>
            <a:r>
              <a:rPr lang="en-US" altLang="en-US" sz="1900" dirty="0"/>
              <a:t>Personnel and Training </a:t>
            </a:r>
          </a:p>
          <a:p>
            <a:pPr>
              <a:lnSpc>
                <a:spcPct val="100000"/>
              </a:lnSpc>
            </a:pPr>
            <a:r>
              <a:rPr lang="en-US" altLang="en-US" sz="1900" dirty="0"/>
              <a:t>Premises (Facility) </a:t>
            </a:r>
          </a:p>
          <a:p>
            <a:pPr>
              <a:lnSpc>
                <a:spcPct val="100000"/>
              </a:lnSpc>
            </a:pPr>
            <a:r>
              <a:rPr lang="en-US" altLang="en-US" sz="1900" dirty="0"/>
              <a:t>Equipment</a:t>
            </a:r>
          </a:p>
          <a:p>
            <a:pPr>
              <a:lnSpc>
                <a:spcPct val="100000"/>
              </a:lnSpc>
            </a:pPr>
            <a:r>
              <a:rPr lang="en-US" altLang="en-US" sz="1900" dirty="0"/>
              <a:t>Raw Materials and Packaging Materials </a:t>
            </a:r>
          </a:p>
          <a:p>
            <a:pPr>
              <a:lnSpc>
                <a:spcPct val="100000"/>
              </a:lnSpc>
            </a:pPr>
            <a:r>
              <a:rPr lang="en-US" altLang="en-US" sz="1900" dirty="0"/>
              <a:t>Production Control </a:t>
            </a:r>
          </a:p>
          <a:p>
            <a:pPr>
              <a:lnSpc>
                <a:spcPct val="100000"/>
              </a:lnSpc>
            </a:pPr>
            <a:r>
              <a:rPr lang="en-US" altLang="en-US" sz="1900" dirty="0"/>
              <a:t>Finished Products/Lot Identification and Control </a:t>
            </a:r>
          </a:p>
          <a:p>
            <a:pPr>
              <a:lnSpc>
                <a:spcPct val="100000"/>
              </a:lnSpc>
            </a:pPr>
            <a:r>
              <a:rPr lang="en-US" altLang="en-US" sz="1900" dirty="0"/>
              <a:t>Quality Control Laboratory Operation </a:t>
            </a:r>
          </a:p>
          <a:p>
            <a:pPr>
              <a:lnSpc>
                <a:spcPct val="100000"/>
              </a:lnSpc>
            </a:pPr>
            <a:r>
              <a:rPr lang="en-US" altLang="en-US" sz="1900" dirty="0"/>
              <a:t>Treatment of Product that is Out of Specification </a:t>
            </a:r>
          </a:p>
          <a:p>
            <a:pPr>
              <a:lnSpc>
                <a:spcPct val="100000"/>
              </a:lnSpc>
            </a:pPr>
            <a:r>
              <a:rPr lang="en-US" altLang="en-US" sz="1900" dirty="0"/>
              <a:t>Recalls </a:t>
            </a:r>
          </a:p>
          <a:p>
            <a:pPr>
              <a:lnSpc>
                <a:spcPct val="100000"/>
              </a:lnSpc>
            </a:pPr>
            <a:r>
              <a:rPr lang="en-US" altLang="en-US" sz="1900" dirty="0"/>
              <a:t>Subcontractor Quality Assurance </a:t>
            </a:r>
          </a:p>
          <a:p>
            <a:pPr>
              <a:lnSpc>
                <a:spcPct val="100000"/>
              </a:lnSpc>
            </a:pPr>
            <a:r>
              <a:rPr lang="en-US" altLang="en-US" sz="1900" dirty="0"/>
              <a:t>Deviations </a:t>
            </a:r>
          </a:p>
          <a:p>
            <a:pPr>
              <a:lnSpc>
                <a:spcPct val="100000"/>
              </a:lnSpc>
            </a:pPr>
            <a:r>
              <a:rPr lang="en-US" altLang="en-US" sz="1900" dirty="0"/>
              <a:t>Consumer Complaints and Comments </a:t>
            </a:r>
          </a:p>
          <a:p>
            <a:pPr marL="0" indent="0">
              <a:buNone/>
            </a:pPr>
            <a:endParaRPr lang="en-GB" sz="1600" i="1" dirty="0"/>
          </a:p>
        </p:txBody>
      </p:sp>
      <p:sp>
        <p:nvSpPr>
          <p:cNvPr id="6" name="Text Placeholder 2">
            <a:extLst>
              <a:ext uri="{FF2B5EF4-FFF2-40B4-BE49-F238E27FC236}">
                <a16:creationId xmlns:a16="http://schemas.microsoft.com/office/drawing/2014/main" id="{DA4D0EB9-E72B-69EA-3D43-534D509E0078}"/>
              </a:ext>
            </a:extLst>
          </p:cNvPr>
          <p:cNvSpPr txBox="1">
            <a:spLocks/>
          </p:cNvSpPr>
          <p:nvPr/>
        </p:nvSpPr>
        <p:spPr>
          <a:xfrm>
            <a:off x="5433647" y="2052639"/>
            <a:ext cx="466383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1800" dirty="0"/>
              <a:t>Change Control</a:t>
            </a:r>
          </a:p>
          <a:p>
            <a:pPr>
              <a:lnSpc>
                <a:spcPct val="100000"/>
              </a:lnSpc>
            </a:pPr>
            <a:r>
              <a:rPr lang="en-US" altLang="en-US" sz="1800" dirty="0"/>
              <a:t>Internal Audit </a:t>
            </a:r>
          </a:p>
          <a:p>
            <a:pPr>
              <a:lnSpc>
                <a:spcPct val="100000"/>
              </a:lnSpc>
            </a:pPr>
            <a:r>
              <a:rPr lang="en-US" altLang="en-US" sz="1800" dirty="0"/>
              <a:t>Information Management Systems </a:t>
            </a:r>
          </a:p>
          <a:p>
            <a:pPr>
              <a:lnSpc>
                <a:spcPct val="100000"/>
              </a:lnSpc>
            </a:pPr>
            <a:r>
              <a:rPr lang="en-US" altLang="en-US" sz="1800" dirty="0"/>
              <a:t>Calibration Systems </a:t>
            </a:r>
          </a:p>
          <a:p>
            <a:pPr>
              <a:lnSpc>
                <a:spcPct val="100000"/>
              </a:lnSpc>
            </a:pPr>
            <a:r>
              <a:rPr lang="en-US" altLang="en-US" sz="1800" dirty="0"/>
              <a:t>Sampling</a:t>
            </a:r>
          </a:p>
          <a:p>
            <a:pPr>
              <a:lnSpc>
                <a:spcPct val="100000"/>
              </a:lnSpc>
            </a:pPr>
            <a:r>
              <a:rPr lang="en-US" altLang="en-US" sz="1800" dirty="0"/>
              <a:t>Specifications </a:t>
            </a:r>
          </a:p>
          <a:p>
            <a:pPr>
              <a:lnSpc>
                <a:spcPct val="100000"/>
              </a:lnSpc>
            </a:pPr>
            <a:r>
              <a:rPr lang="en-US" altLang="en-US" sz="1800" dirty="0"/>
              <a:t>Indices of Quality Performance </a:t>
            </a:r>
          </a:p>
          <a:p>
            <a:pPr>
              <a:lnSpc>
                <a:spcPct val="100000"/>
              </a:lnSpc>
            </a:pPr>
            <a:r>
              <a:rPr lang="en-US" altLang="en-US" sz="1800" dirty="0"/>
              <a:t>Evaluating New or Revised Products </a:t>
            </a:r>
          </a:p>
          <a:p>
            <a:pPr>
              <a:lnSpc>
                <a:spcPct val="100000"/>
              </a:lnSpc>
            </a:pPr>
            <a:r>
              <a:rPr lang="en-US" altLang="en-US" sz="1800" dirty="0"/>
              <a:t>New Packaging Quality </a:t>
            </a:r>
          </a:p>
          <a:p>
            <a:pPr>
              <a:lnSpc>
                <a:spcPct val="100000"/>
              </a:lnSpc>
            </a:pPr>
            <a:r>
              <a:rPr lang="en-US" altLang="en-US" sz="1800" dirty="0"/>
              <a:t>Classification of Defects </a:t>
            </a:r>
          </a:p>
          <a:p>
            <a:pPr>
              <a:lnSpc>
                <a:spcPct val="100000"/>
              </a:lnSpc>
            </a:pPr>
            <a:r>
              <a:rPr lang="en-US" altLang="en-US" sz="1800" dirty="0"/>
              <a:t>FDA Inspections </a:t>
            </a:r>
          </a:p>
          <a:p>
            <a:pPr>
              <a:lnSpc>
                <a:spcPct val="100000"/>
              </a:lnSpc>
            </a:pPr>
            <a:r>
              <a:rPr lang="en-US" altLang="en-US" sz="1800" dirty="0"/>
              <a:t>Regulatory Compliance Considerations</a:t>
            </a:r>
          </a:p>
          <a:p>
            <a:pPr marL="0" indent="0">
              <a:buFont typeface="Arial" panose="020B0604020202020204" pitchFamily="34" charset="0"/>
              <a:buNone/>
            </a:pPr>
            <a:endParaRPr lang="en-GB" sz="1600" i="1" dirty="0"/>
          </a:p>
        </p:txBody>
      </p:sp>
      <p:sp>
        <p:nvSpPr>
          <p:cNvPr id="9" name="TextBox 8">
            <a:extLst>
              <a:ext uri="{FF2B5EF4-FFF2-40B4-BE49-F238E27FC236}">
                <a16:creationId xmlns:a16="http://schemas.microsoft.com/office/drawing/2014/main" id="{BFBB231C-3760-8768-F83A-02DCCF0B5FE9}"/>
              </a:ext>
            </a:extLst>
          </p:cNvPr>
          <p:cNvSpPr txBox="1"/>
          <p:nvPr/>
        </p:nvSpPr>
        <p:spPr>
          <a:xfrm>
            <a:off x="728352" y="1476918"/>
            <a:ext cx="5927969" cy="461665"/>
          </a:xfrm>
          <a:prstGeom prst="rect">
            <a:avLst/>
          </a:prstGeom>
          <a:noFill/>
        </p:spPr>
        <p:txBody>
          <a:bodyPr wrap="none" rtlCol="0">
            <a:spAutoFit/>
          </a:bodyPr>
          <a:lstStyle/>
          <a:p>
            <a:r>
              <a:rPr lang="en-US" sz="2400" b="1" dirty="0"/>
              <a:t>PCPC Quality Assurance Guidelines Contents:</a:t>
            </a:r>
          </a:p>
        </p:txBody>
      </p:sp>
    </p:spTree>
    <p:extLst>
      <p:ext uri="{BB962C8B-B14F-4D97-AF65-F5344CB8AC3E}">
        <p14:creationId xmlns:p14="http://schemas.microsoft.com/office/powerpoint/2010/main" val="97449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Practical Approaches</a:t>
            </a:r>
            <a:endParaRPr lang="en-US" sz="5800" dirty="0">
              <a:latin typeface="Georgia" panose="02040502050405020303" pitchFamily="18"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
        <p:nvSpPr>
          <p:cNvPr id="5" name="Text Placeholder 2">
            <a:extLst>
              <a:ext uri="{FF2B5EF4-FFF2-40B4-BE49-F238E27FC236}">
                <a16:creationId xmlns:a16="http://schemas.microsoft.com/office/drawing/2014/main" id="{E2AE9A59-C996-6901-A2A2-06BE458DC4E8}"/>
              </a:ext>
            </a:extLst>
          </p:cNvPr>
          <p:cNvSpPr>
            <a:spLocks noGrp="1"/>
          </p:cNvSpPr>
          <p:nvPr>
            <p:ph idx="1"/>
          </p:nvPr>
        </p:nvSpPr>
        <p:spPr>
          <a:xfrm>
            <a:off x="838200" y="1825625"/>
            <a:ext cx="10094913" cy="4351338"/>
          </a:xfrm>
        </p:spPr>
        <p:txBody>
          <a:bodyPr>
            <a:normAutofit/>
          </a:bodyPr>
          <a:lstStyle/>
          <a:p>
            <a:pPr marL="0" indent="0"/>
            <a:endParaRPr lang="en-US" altLang="en-US" sz="2000" b="1"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0" indent="15875"/>
            <a:endParaRPr lang="en-GB" sz="1600" i="1" dirty="0"/>
          </a:p>
        </p:txBody>
      </p:sp>
      <p:pic>
        <p:nvPicPr>
          <p:cNvPr id="6" name="Picture 2">
            <a:extLst>
              <a:ext uri="{FF2B5EF4-FFF2-40B4-BE49-F238E27FC236}">
                <a16:creationId xmlns:a16="http://schemas.microsoft.com/office/drawing/2014/main" id="{394E4AF0-13C1-C4F1-E10A-22B09625B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38" r="5330" b="6353"/>
          <a:stretch/>
        </p:blipFill>
        <p:spPr bwMode="auto">
          <a:xfrm>
            <a:off x="1033140" y="2001106"/>
            <a:ext cx="9705032" cy="460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2A21C55D-C434-AB9E-E7B5-ADF2E17A4830}"/>
              </a:ext>
            </a:extLst>
          </p:cNvPr>
          <p:cNvSpPr txBox="1"/>
          <p:nvPr/>
        </p:nvSpPr>
        <p:spPr>
          <a:xfrm>
            <a:off x="838199" y="1397168"/>
            <a:ext cx="7266354" cy="738664"/>
          </a:xfrm>
          <a:prstGeom prst="rect">
            <a:avLst/>
          </a:prstGeom>
          <a:noFill/>
        </p:spPr>
        <p:txBody>
          <a:bodyPr wrap="square" rtlCol="0">
            <a:spAutoFit/>
          </a:bodyPr>
          <a:lstStyle/>
          <a:p>
            <a:r>
              <a:rPr lang="en-US" sz="2400" b="1" dirty="0"/>
              <a:t>PCPC Quality Assurance Guidelines ISO 22716 Checklist:</a:t>
            </a:r>
          </a:p>
          <a:p>
            <a:endParaRPr lang="en-US" dirty="0"/>
          </a:p>
        </p:txBody>
      </p:sp>
    </p:spTree>
    <p:extLst>
      <p:ext uri="{BB962C8B-B14F-4D97-AF65-F5344CB8AC3E}">
        <p14:creationId xmlns:p14="http://schemas.microsoft.com/office/powerpoint/2010/main" val="368007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Practical Approaches</a:t>
            </a:r>
            <a:endParaRPr lang="en-US" sz="5800" dirty="0">
              <a:latin typeface="Georgia" panose="02040502050405020303" pitchFamily="18"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3"/>
          <a:stretch>
            <a:fillRect/>
          </a:stretch>
        </p:blipFill>
        <p:spPr>
          <a:xfrm>
            <a:off x="9978096" y="88833"/>
            <a:ext cx="2109682" cy="489302"/>
          </a:xfrm>
          <a:prstGeom prst="rect">
            <a:avLst/>
          </a:prstGeom>
        </p:spPr>
      </p:pic>
      <p:sp>
        <p:nvSpPr>
          <p:cNvPr id="5" name="Text Placeholder 2">
            <a:extLst>
              <a:ext uri="{FF2B5EF4-FFF2-40B4-BE49-F238E27FC236}">
                <a16:creationId xmlns:a16="http://schemas.microsoft.com/office/drawing/2014/main" id="{E2AE9A59-C996-6901-A2A2-06BE458DC4E8}"/>
              </a:ext>
            </a:extLst>
          </p:cNvPr>
          <p:cNvSpPr>
            <a:spLocks noGrp="1"/>
          </p:cNvSpPr>
          <p:nvPr>
            <p:ph idx="1"/>
          </p:nvPr>
        </p:nvSpPr>
        <p:spPr>
          <a:xfrm>
            <a:off x="838200" y="1600200"/>
            <a:ext cx="10094913" cy="4576763"/>
          </a:xfrm>
        </p:spPr>
        <p:txBody>
          <a:bodyPr>
            <a:normAutofit/>
          </a:bodyPr>
          <a:lstStyle/>
          <a:p>
            <a:pPr marL="0" indent="0">
              <a:buNone/>
            </a:pPr>
            <a:r>
              <a:rPr lang="en-US" altLang="en-US" b="1" dirty="0"/>
              <a:t>Value of consensus-based guidelines</a:t>
            </a:r>
          </a:p>
          <a:p>
            <a:pPr marL="685800" lvl="1" indent="-342900">
              <a:buFont typeface="Arial" panose="020B0604020202020204" pitchFamily="34" charset="0"/>
              <a:buChar char="•"/>
            </a:pPr>
            <a:r>
              <a:rPr lang="en-US" altLang="en-US" sz="2800" dirty="0"/>
              <a:t>Principles of GMP are vetted across a broad sector and as a result are widely accepted</a:t>
            </a:r>
          </a:p>
          <a:p>
            <a:pPr marL="685800" lvl="1" indent="-342900">
              <a:buFont typeface="Arial" panose="020B0604020202020204" pitchFamily="34" charset="0"/>
              <a:buChar char="•"/>
            </a:pPr>
            <a:r>
              <a:rPr lang="en-US" altLang="en-US" sz="2800" dirty="0"/>
              <a:t>Changes can be managed efficiently to support new technologies</a:t>
            </a:r>
          </a:p>
          <a:p>
            <a:pPr marL="685800" lvl="1" indent="-342900">
              <a:buFont typeface="Arial" panose="020B0604020202020204" pitchFamily="34" charset="0"/>
              <a:buChar char="•"/>
            </a:pPr>
            <a:r>
              <a:rPr lang="en-US" altLang="en-US" sz="2800" dirty="0"/>
              <a:t>The process promotes safety and quality in manufacturing and supports innovation which is business-friendly</a:t>
            </a:r>
          </a:p>
          <a:p>
            <a:pPr marL="685800" lvl="1" indent="-342900">
              <a:buFont typeface="Arial" panose="020B0604020202020204" pitchFamily="34" charset="0"/>
              <a:buChar char="•"/>
            </a:pPr>
            <a:endParaRPr lang="en-US" altLang="en-US" sz="2000" dirty="0"/>
          </a:p>
          <a:p>
            <a:pPr marL="0" indent="0">
              <a:buNone/>
            </a:pPr>
            <a:endParaRPr lang="en-US" altLang="en-US" sz="2400" dirty="0"/>
          </a:p>
          <a:p>
            <a:pPr marL="0" indent="0">
              <a:buNone/>
            </a:pPr>
            <a:endParaRPr lang="en-US" altLang="en-US" sz="2000" b="1" dirty="0"/>
          </a:p>
          <a:p>
            <a:pPr marL="0" indent="0">
              <a:buNone/>
            </a:pPr>
            <a:endParaRPr lang="en-US" altLang="en-US" sz="2000" b="1"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0" indent="15875"/>
            <a:endParaRPr lang="en-GB" sz="1600" i="1" dirty="0"/>
          </a:p>
        </p:txBody>
      </p:sp>
      <p:pic>
        <p:nvPicPr>
          <p:cNvPr id="6" name="Picture 3">
            <a:extLst>
              <a:ext uri="{FF2B5EF4-FFF2-40B4-BE49-F238E27FC236}">
                <a16:creationId xmlns:a16="http://schemas.microsoft.com/office/drawing/2014/main" id="{F2446448-2AFC-B031-2301-75961FB5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326" y="4505396"/>
            <a:ext cx="4908061" cy="2311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58575473-97EA-F8A9-8BDF-40C4DD9F723B}"/>
              </a:ext>
            </a:extLst>
          </p:cNvPr>
          <p:cNvPicPr>
            <a:picLocks noChangeAspect="1"/>
          </p:cNvPicPr>
          <p:nvPr/>
        </p:nvPicPr>
        <p:blipFill>
          <a:blip r:embed="rId5"/>
          <a:stretch>
            <a:fillRect/>
          </a:stretch>
        </p:blipFill>
        <p:spPr>
          <a:xfrm>
            <a:off x="1258887" y="4542231"/>
            <a:ext cx="4367400" cy="2276471"/>
          </a:xfrm>
          <a:prstGeom prst="rect">
            <a:avLst/>
          </a:prstGeom>
        </p:spPr>
      </p:pic>
    </p:spTree>
    <p:extLst>
      <p:ext uri="{BB962C8B-B14F-4D97-AF65-F5344CB8AC3E}">
        <p14:creationId xmlns:p14="http://schemas.microsoft.com/office/powerpoint/2010/main" val="302191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Practical Approaches</a:t>
            </a:r>
            <a:endParaRPr lang="en-US" sz="5800" dirty="0">
              <a:latin typeface="Georgia" panose="02040502050405020303" pitchFamily="18"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
        <p:nvSpPr>
          <p:cNvPr id="5" name="Text Placeholder 2">
            <a:extLst>
              <a:ext uri="{FF2B5EF4-FFF2-40B4-BE49-F238E27FC236}">
                <a16:creationId xmlns:a16="http://schemas.microsoft.com/office/drawing/2014/main" id="{E2AE9A59-C996-6901-A2A2-06BE458DC4E8}"/>
              </a:ext>
            </a:extLst>
          </p:cNvPr>
          <p:cNvSpPr>
            <a:spLocks noGrp="1"/>
          </p:cNvSpPr>
          <p:nvPr>
            <p:ph idx="1"/>
          </p:nvPr>
        </p:nvSpPr>
        <p:spPr>
          <a:xfrm>
            <a:off x="838200" y="1618488"/>
            <a:ext cx="10094913" cy="5098835"/>
          </a:xfrm>
        </p:spPr>
        <p:txBody>
          <a:bodyPr>
            <a:normAutofit/>
          </a:bodyPr>
          <a:lstStyle/>
          <a:p>
            <a:pPr marL="0" indent="0">
              <a:buNone/>
            </a:pPr>
            <a:r>
              <a:rPr lang="en-US" altLang="en-US" b="1" dirty="0"/>
              <a:t>Value of industry outreach and collaboration:</a:t>
            </a:r>
          </a:p>
          <a:p>
            <a:pPr marL="685800" lvl="1" indent="-342900">
              <a:buFont typeface="Arial" panose="020B0604020202020204" pitchFamily="34" charset="0"/>
              <a:buChar char="•"/>
            </a:pPr>
            <a:r>
              <a:rPr lang="en-US" altLang="en-US" sz="2800" dirty="0"/>
              <a:t>Industry outreach on how to practice GMPs may be conducted through webinars and workshops</a:t>
            </a:r>
          </a:p>
          <a:p>
            <a:pPr marL="685800" lvl="1" indent="-342900">
              <a:buFont typeface="Arial" panose="020B0604020202020204" pitchFamily="34" charset="0"/>
              <a:buChar char="•"/>
            </a:pPr>
            <a:r>
              <a:rPr lang="en-US" altLang="en-US" sz="2800" dirty="0"/>
              <a:t>Peer-to-peer interaction facilitates best practice sharing</a:t>
            </a:r>
          </a:p>
          <a:p>
            <a:pPr marL="685800" lvl="1" indent="-342900">
              <a:buFont typeface="Arial" panose="020B0604020202020204" pitchFamily="34" charset="0"/>
              <a:buChar char="•"/>
            </a:pPr>
            <a:r>
              <a:rPr lang="en-US" altLang="en-US" sz="2800" dirty="0"/>
              <a:t>New or modified approaches can be communicated efficiently through white papers or amendments to voluntary guidelines</a:t>
            </a:r>
          </a:p>
          <a:p>
            <a:pPr marL="0" indent="0">
              <a:buNone/>
            </a:pPr>
            <a:endParaRPr lang="en-US" altLang="en-US" sz="2000" b="1"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endParaRPr lang="en-US" altLang="en-US" sz="1600" dirty="0"/>
          </a:p>
          <a:p>
            <a:pPr marL="0" indent="15875"/>
            <a:endParaRPr lang="en-GB" sz="1600" i="1" dirty="0"/>
          </a:p>
        </p:txBody>
      </p:sp>
      <p:pic>
        <p:nvPicPr>
          <p:cNvPr id="3" name="Picture 2">
            <a:extLst>
              <a:ext uri="{FF2B5EF4-FFF2-40B4-BE49-F238E27FC236}">
                <a16:creationId xmlns:a16="http://schemas.microsoft.com/office/drawing/2014/main" id="{DC20C96F-38FB-A395-B2F9-F0DCED27B5F4}"/>
              </a:ext>
            </a:extLst>
          </p:cNvPr>
          <p:cNvPicPr>
            <a:picLocks noChangeAspect="1"/>
          </p:cNvPicPr>
          <p:nvPr/>
        </p:nvPicPr>
        <p:blipFill>
          <a:blip r:embed="rId3"/>
          <a:stretch>
            <a:fillRect/>
          </a:stretch>
        </p:blipFill>
        <p:spPr>
          <a:xfrm>
            <a:off x="2653937" y="4482490"/>
            <a:ext cx="6242400" cy="2234833"/>
          </a:xfrm>
          <a:prstGeom prst="rect">
            <a:avLst/>
          </a:prstGeom>
        </p:spPr>
      </p:pic>
    </p:spTree>
    <p:extLst>
      <p:ext uri="{BB962C8B-B14F-4D97-AF65-F5344CB8AC3E}">
        <p14:creationId xmlns:p14="http://schemas.microsoft.com/office/powerpoint/2010/main" val="387298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166-F568-C345-9922-9E41DFEA501B}"/>
              </a:ext>
            </a:extLst>
          </p:cNvPr>
          <p:cNvSpPr>
            <a:spLocks noGrp="1"/>
          </p:cNvSpPr>
          <p:nvPr>
            <p:ph type="ctrTitle"/>
          </p:nvPr>
        </p:nvSpPr>
        <p:spPr/>
        <p:txBody>
          <a:bodyPr/>
          <a:lstStyle/>
          <a:p>
            <a:r>
              <a:rPr lang="en-US" dirty="0">
                <a:solidFill>
                  <a:srgbClr val="002060"/>
                </a:solidFill>
              </a:rPr>
              <a:t>Q Laboratories </a:t>
            </a:r>
          </a:p>
        </p:txBody>
      </p:sp>
      <p:sp>
        <p:nvSpPr>
          <p:cNvPr id="3" name="Subtitle 2">
            <a:extLst>
              <a:ext uri="{FF2B5EF4-FFF2-40B4-BE49-F238E27FC236}">
                <a16:creationId xmlns:a16="http://schemas.microsoft.com/office/drawing/2014/main" id="{AECACC3F-7055-2844-989E-79FAB8D21E7C}"/>
              </a:ext>
            </a:extLst>
          </p:cNvPr>
          <p:cNvSpPr>
            <a:spLocks noGrp="1"/>
          </p:cNvSpPr>
          <p:nvPr>
            <p:ph type="subTitle" idx="1"/>
          </p:nvPr>
        </p:nvSpPr>
        <p:spPr>
          <a:xfrm>
            <a:off x="508000" y="6061105"/>
            <a:ext cx="6448277" cy="533399"/>
          </a:xfrm>
        </p:spPr>
        <p:txBody>
          <a:bodyPr/>
          <a:lstStyle/>
          <a:p>
            <a:r>
              <a:rPr lang="en-US" sz="2400" dirty="0">
                <a:solidFill>
                  <a:srgbClr val="002060"/>
                </a:solidFill>
              </a:rPr>
              <a:t>Essential Elements of Cosmetic Quality Assurance</a:t>
            </a:r>
          </a:p>
        </p:txBody>
      </p:sp>
      <p:sp>
        <p:nvSpPr>
          <p:cNvPr id="4" name="TextBox 3">
            <a:extLst>
              <a:ext uri="{FF2B5EF4-FFF2-40B4-BE49-F238E27FC236}">
                <a16:creationId xmlns:a16="http://schemas.microsoft.com/office/drawing/2014/main" id="{88F41FFD-11FD-4DEE-8DBC-F7F76E6B3AE7}"/>
              </a:ext>
            </a:extLst>
          </p:cNvPr>
          <p:cNvSpPr txBox="1"/>
          <p:nvPr/>
        </p:nvSpPr>
        <p:spPr>
          <a:xfrm>
            <a:off x="7085883" y="5706617"/>
            <a:ext cx="329417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Cathleen Owen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a:ea typeface="+mn-ea"/>
                <a:cs typeface="+mn-cs"/>
              </a:rPr>
              <a:t>Director, Pharmaceutical &amp; Personal Care Services</a:t>
            </a:r>
          </a:p>
        </p:txBody>
      </p:sp>
    </p:spTree>
    <p:extLst>
      <p:ext uri="{BB962C8B-B14F-4D97-AF65-F5344CB8AC3E}">
        <p14:creationId xmlns:p14="http://schemas.microsoft.com/office/powerpoint/2010/main" val="128909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F541-6071-4B03-BBFC-678DB883A758}"/>
              </a:ext>
            </a:extLst>
          </p:cNvPr>
          <p:cNvSpPr>
            <a:spLocks noGrp="1"/>
          </p:cNvSpPr>
          <p:nvPr>
            <p:ph type="title"/>
          </p:nvPr>
        </p:nvSpPr>
        <p:spPr>
          <a:xfrm>
            <a:off x="623843" y="0"/>
            <a:ext cx="10972800" cy="534988"/>
          </a:xfrm>
        </p:spPr>
        <p:txBody>
          <a:bodyPr>
            <a:normAutofit/>
          </a:bodyPr>
          <a:lstStyle/>
          <a:p>
            <a:r>
              <a:rPr lang="en-US" dirty="0"/>
              <a:t>U. S.  FD &amp; C Act</a:t>
            </a:r>
          </a:p>
        </p:txBody>
      </p:sp>
      <p:sp>
        <p:nvSpPr>
          <p:cNvPr id="3" name="Content Placeholder 2">
            <a:extLst>
              <a:ext uri="{FF2B5EF4-FFF2-40B4-BE49-F238E27FC236}">
                <a16:creationId xmlns:a16="http://schemas.microsoft.com/office/drawing/2014/main" id="{8CE437B7-DE71-4BAA-8673-34747431101E}"/>
              </a:ext>
            </a:extLst>
          </p:cNvPr>
          <p:cNvSpPr>
            <a:spLocks noGrp="1"/>
          </p:cNvSpPr>
          <p:nvPr>
            <p:ph idx="1"/>
          </p:nvPr>
        </p:nvSpPr>
        <p:spPr>
          <a:xfrm>
            <a:off x="623843" y="1119499"/>
            <a:ext cx="10844613" cy="5144567"/>
          </a:xfrm>
        </p:spPr>
        <p:txBody>
          <a:bodyPr/>
          <a:lstStyle/>
          <a:p>
            <a:pPr>
              <a:buFont typeface="Wingdings" panose="05000000000000000000" pitchFamily="2" charset="2"/>
              <a:buChar char="Ø"/>
            </a:pPr>
            <a:r>
              <a:rPr lang="en-US" altLang="en-US" sz="3200" dirty="0"/>
              <a:t>The U.S. FD&amp;C Act does not require cGMP for Cosmetics but it absolutely : </a:t>
            </a:r>
          </a:p>
          <a:p>
            <a:pPr marL="0" indent="0">
              <a:buNone/>
            </a:pPr>
            <a:endParaRPr lang="en-US" altLang="en-US" sz="3200" dirty="0"/>
          </a:p>
          <a:p>
            <a:pPr lvl="1">
              <a:buFont typeface="Wingdings" panose="05000000000000000000" pitchFamily="2" charset="2"/>
              <a:buChar char="Ø"/>
            </a:pPr>
            <a:r>
              <a:rPr lang="en-US" altLang="en-US" sz="2800" b="1" dirty="0">
                <a:solidFill>
                  <a:srgbClr val="002060"/>
                </a:solidFill>
              </a:rPr>
              <a:t>Prohibits adulterated or misbranded </a:t>
            </a:r>
            <a:r>
              <a:rPr lang="en-US" altLang="en-US" sz="2800" dirty="0"/>
              <a:t>cosmetics whether from ingredients, contaminants, processing, packaging, or shipping.</a:t>
            </a:r>
          </a:p>
          <a:p>
            <a:pPr lvl="1">
              <a:buFont typeface="Wingdings" panose="05000000000000000000" pitchFamily="2" charset="2"/>
              <a:buChar char="Ø"/>
            </a:pPr>
            <a:r>
              <a:rPr lang="en-US" altLang="en-US" sz="2800" dirty="0"/>
              <a:t>Good Manufacturing Practices are the practical ways to manage this expectation.</a:t>
            </a:r>
          </a:p>
          <a:p>
            <a:endParaRPr lang="en-US" dirty="0"/>
          </a:p>
        </p:txBody>
      </p:sp>
    </p:spTree>
    <p:extLst>
      <p:ext uri="{BB962C8B-B14F-4D97-AF65-F5344CB8AC3E}">
        <p14:creationId xmlns:p14="http://schemas.microsoft.com/office/powerpoint/2010/main" val="103193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60FE-A358-4221-81E9-DEA1B6EDBD58}"/>
              </a:ext>
            </a:extLst>
          </p:cNvPr>
          <p:cNvSpPr>
            <a:spLocks noGrp="1"/>
          </p:cNvSpPr>
          <p:nvPr>
            <p:ph type="title"/>
          </p:nvPr>
        </p:nvSpPr>
        <p:spPr>
          <a:xfrm>
            <a:off x="579694" y="0"/>
            <a:ext cx="8229600" cy="529839"/>
          </a:xfrm>
        </p:spPr>
        <p:txBody>
          <a:bodyPr>
            <a:normAutofit/>
          </a:bodyPr>
          <a:lstStyle/>
          <a:p>
            <a:r>
              <a:rPr lang="en-US" dirty="0"/>
              <a:t>What Makes a Cosmetic Adulterated?</a:t>
            </a:r>
          </a:p>
        </p:txBody>
      </p:sp>
      <p:sp>
        <p:nvSpPr>
          <p:cNvPr id="3" name="Content Placeholder 2">
            <a:extLst>
              <a:ext uri="{FF2B5EF4-FFF2-40B4-BE49-F238E27FC236}">
                <a16:creationId xmlns:a16="http://schemas.microsoft.com/office/drawing/2014/main" id="{6377F898-E23C-4703-86F1-D1202C1B1D72}"/>
              </a:ext>
            </a:extLst>
          </p:cNvPr>
          <p:cNvSpPr>
            <a:spLocks noGrp="1"/>
          </p:cNvSpPr>
          <p:nvPr>
            <p:ph idx="1"/>
          </p:nvPr>
        </p:nvSpPr>
        <p:spPr>
          <a:xfrm>
            <a:off x="665148" y="1073922"/>
            <a:ext cx="10861704" cy="5235608"/>
          </a:xfrm>
        </p:spPr>
        <p:txBody>
          <a:bodyPr>
            <a:normAutofit fontScale="70000" lnSpcReduction="20000"/>
          </a:bodyPr>
          <a:lstStyle/>
          <a:p>
            <a:pPr>
              <a:buFont typeface="Wingdings" panose="05000000000000000000" pitchFamily="2" charset="2"/>
              <a:buChar char="Ø"/>
            </a:pPr>
            <a:r>
              <a:rPr lang="en-US" dirty="0">
                <a:latin typeface="Calibri" panose="020F0502020204030204" pitchFamily="34" charset="0"/>
                <a:cs typeface="Calibri" panose="020F0502020204030204" pitchFamily="34" charset="0"/>
              </a:rPr>
              <a:t>Section 601 of the FD&amp;C Act [21 U.S.C. 361] describes what causes a cosmetic to be considered adulterated:</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"A cosmetic shall be deemed to be adulterated--</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(a) If it bears or contains any </a:t>
            </a:r>
            <a:r>
              <a:rPr lang="en-US" b="1" dirty="0">
                <a:solidFill>
                  <a:srgbClr val="002060"/>
                </a:solidFill>
                <a:latin typeface="Calibri" panose="020F0502020204030204" pitchFamily="34" charset="0"/>
                <a:cs typeface="Calibri" panose="020F0502020204030204" pitchFamily="34" charset="0"/>
              </a:rPr>
              <a:t>poisonous or deleterious substance </a:t>
            </a:r>
            <a:r>
              <a:rPr lang="en-US" dirty="0">
                <a:latin typeface="Calibri" panose="020F0502020204030204" pitchFamily="34" charset="0"/>
                <a:cs typeface="Calibri" panose="020F0502020204030204" pitchFamily="34" charset="0"/>
              </a:rPr>
              <a:t>which may render it injurious to users under the conditions of use prescribed in the labeling thereof, or, under such conditions of use that are customary or usual, except that this provision shall not apply to coal-tar hair dye, the label of which bears the following legend conspicuously displayed thereon: "Caution-This product contains ingredients which may cause skin irritation on certain individuals and a preliminary test according to accompanying directions should first be made. This product must not be used for dyeing the eyelashes or eyebrows; to do so may cause blindness.", and the labeling of which bears adequate directions for such preliminary testing. For the purposes of this paragraph and paragraph (e) the term "hair dye" shall not include eyelash dyes or eyebrow dyes.</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(b) If it consists in whole or in part of any </a:t>
            </a:r>
            <a:r>
              <a:rPr lang="en-US" b="1" dirty="0">
                <a:solidFill>
                  <a:srgbClr val="002060"/>
                </a:solidFill>
                <a:latin typeface="Calibri" panose="020F0502020204030204" pitchFamily="34" charset="0"/>
                <a:cs typeface="Calibri" panose="020F0502020204030204" pitchFamily="34" charset="0"/>
              </a:rPr>
              <a:t>filthy, putrid, or decomposed substance.</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(c) If it has been </a:t>
            </a:r>
            <a:r>
              <a:rPr lang="en-US" b="1" dirty="0">
                <a:solidFill>
                  <a:srgbClr val="002060"/>
                </a:solidFill>
                <a:latin typeface="Calibri" panose="020F0502020204030204" pitchFamily="34" charset="0"/>
                <a:cs typeface="Calibri" panose="020F0502020204030204" pitchFamily="34" charset="0"/>
              </a:rPr>
              <a:t>prepared, packed, or held under insanitary conditions </a:t>
            </a:r>
            <a:r>
              <a:rPr lang="en-US" dirty="0">
                <a:latin typeface="Calibri" panose="020F0502020204030204" pitchFamily="34" charset="0"/>
                <a:cs typeface="Calibri" panose="020F0502020204030204" pitchFamily="34" charset="0"/>
              </a:rPr>
              <a:t>whereby it may have become contaminated with filth, or whereby it may have been rendered injurious to health.</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(d) If its </a:t>
            </a:r>
            <a:r>
              <a:rPr lang="en-US" b="1" dirty="0">
                <a:solidFill>
                  <a:srgbClr val="002060"/>
                </a:solidFill>
                <a:latin typeface="Calibri" panose="020F0502020204030204" pitchFamily="34" charset="0"/>
                <a:cs typeface="Calibri" panose="020F0502020204030204" pitchFamily="34" charset="0"/>
              </a:rPr>
              <a:t>container</a:t>
            </a:r>
            <a:r>
              <a:rPr lang="en-US" dirty="0">
                <a:latin typeface="Calibri" panose="020F0502020204030204" pitchFamily="34" charset="0"/>
                <a:cs typeface="Calibri" panose="020F0502020204030204" pitchFamily="34" charset="0"/>
              </a:rPr>
              <a:t> is composed, in whole or in part, of any </a:t>
            </a:r>
            <a:r>
              <a:rPr lang="en-US" b="1" dirty="0">
                <a:solidFill>
                  <a:srgbClr val="002060"/>
                </a:solidFill>
                <a:latin typeface="Calibri" panose="020F0502020204030204" pitchFamily="34" charset="0"/>
                <a:cs typeface="Calibri" panose="020F0502020204030204" pitchFamily="34" charset="0"/>
              </a:rPr>
              <a:t>poisonous or deleterious substance </a:t>
            </a:r>
            <a:r>
              <a:rPr lang="en-US" dirty="0">
                <a:latin typeface="Calibri" panose="020F0502020204030204" pitchFamily="34" charset="0"/>
                <a:cs typeface="Calibri" panose="020F0502020204030204" pitchFamily="34" charset="0"/>
              </a:rPr>
              <a:t>which may render the contents injurious to health.</a:t>
            </a:r>
          </a:p>
          <a:p>
            <a:pPr>
              <a:buFont typeface="Wingdings" panose="05000000000000000000" pitchFamily="2" charset="2"/>
              <a:buChar char="Ø"/>
            </a:pPr>
            <a:r>
              <a:rPr lang="en-US" dirty="0">
                <a:latin typeface="Calibri" panose="020F0502020204030204" pitchFamily="34" charset="0"/>
                <a:cs typeface="Calibri" panose="020F0502020204030204" pitchFamily="34" charset="0"/>
              </a:rPr>
              <a:t>(e) If it is not a hair dye and it is, or it bears or contains, a </a:t>
            </a:r>
            <a:r>
              <a:rPr lang="en-US" b="1" dirty="0">
                <a:solidFill>
                  <a:srgbClr val="002060"/>
                </a:solidFill>
                <a:latin typeface="Calibri" panose="020F0502020204030204" pitchFamily="34" charset="0"/>
                <a:cs typeface="Calibri" panose="020F0502020204030204" pitchFamily="34" charset="0"/>
              </a:rPr>
              <a:t>color additive which is unsafe </a:t>
            </a:r>
            <a:r>
              <a:rPr lang="en-US" dirty="0">
                <a:latin typeface="Calibri" panose="020F0502020204030204" pitchFamily="34" charset="0"/>
                <a:cs typeface="Calibri" panose="020F0502020204030204" pitchFamily="34" charset="0"/>
              </a:rPr>
              <a:t>within the meaning of section 721(a)." (Section 721(a) of the FD&amp;C Act [21 U.S.C. 379(a)], states the circumstances under which color additives are deemed unsafe.)</a:t>
            </a:r>
          </a:p>
          <a:p>
            <a:endParaRPr lang="en-US" sz="3000" dirty="0">
              <a:latin typeface="Calibri" panose="020F0502020204030204" pitchFamily="34" charset="0"/>
              <a:cs typeface="Calibri" panose="020F0502020204030204" pitchFamily="34" charset="0"/>
            </a:endParaRPr>
          </a:p>
          <a:p>
            <a:pPr marL="0" indent="0">
              <a:buNone/>
            </a:pPr>
            <a:r>
              <a:rPr lang="en-US" sz="2600" b="1" u="sng" dirty="0">
                <a:solidFill>
                  <a:srgbClr val="002060"/>
                </a:solidFill>
                <a:latin typeface="Calibri" panose="020F0502020204030204" pitchFamily="34" charset="0"/>
                <a:cs typeface="Calibri" panose="020F0502020204030204" pitchFamily="34" charset="0"/>
              </a:rPr>
              <a:t>Note that the law addresses</a:t>
            </a:r>
          </a:p>
          <a:p>
            <a:pPr lvl="1">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composition of the product itself,</a:t>
            </a:r>
          </a:p>
          <a:p>
            <a:pPr lvl="1">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conditions under which the product is manufactured, shipped, and stored,</a:t>
            </a:r>
          </a:p>
          <a:p>
            <a:pPr lvl="1">
              <a:buFont typeface="Wingdings" panose="05000000000000000000" pitchFamily="2" charset="2"/>
              <a:buChar char="Ø"/>
            </a:pPr>
            <a:r>
              <a:rPr lang="en-US" sz="2600" dirty="0">
                <a:latin typeface="Calibri" panose="020F0502020204030204" pitchFamily="34" charset="0"/>
                <a:cs typeface="Calibri" panose="020F0502020204030204" pitchFamily="34" charset="0"/>
              </a:rPr>
              <a:t>the product's container, and</a:t>
            </a:r>
          </a:p>
          <a:p>
            <a:pPr lvl="1">
              <a:buFont typeface="Wingdings" panose="05000000000000000000" pitchFamily="2" charset="2"/>
              <a:buChar char="Ø"/>
            </a:pPr>
            <a:r>
              <a:rPr lang="en-US" sz="2600" dirty="0">
                <a:latin typeface="Calibri" panose="020F0502020204030204" pitchFamily="34" charset="0"/>
                <a:cs typeface="Calibri" panose="020F0502020204030204" pitchFamily="34" charset="0"/>
              </a:rPr>
              <a:t>an exception for coal-tar hair dyes.</a:t>
            </a:r>
          </a:p>
          <a:p>
            <a:endParaRPr lang="en-US" dirty="0"/>
          </a:p>
        </p:txBody>
      </p:sp>
    </p:spTree>
    <p:extLst>
      <p:ext uri="{BB962C8B-B14F-4D97-AF65-F5344CB8AC3E}">
        <p14:creationId xmlns:p14="http://schemas.microsoft.com/office/powerpoint/2010/main" val="33878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Outline</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515600" cy="4351338"/>
          </a:xfrm>
        </p:spPr>
        <p:txBody>
          <a:bodyPr>
            <a:normAutofit/>
          </a:bodyPr>
          <a:lstStyle/>
          <a:p>
            <a:r>
              <a:rPr lang="en-US" altLang="en-US" sz="5400" dirty="0"/>
              <a:t>What are GMPs </a:t>
            </a:r>
          </a:p>
          <a:p>
            <a:r>
              <a:rPr lang="en-US" altLang="en-US" sz="5400" dirty="0"/>
              <a:t>Regulatory Framework in U.S.</a:t>
            </a:r>
          </a:p>
          <a:p>
            <a:r>
              <a:rPr lang="en-US" altLang="en-US" sz="5400" dirty="0"/>
              <a:t>Practical Approaches to GMPs</a:t>
            </a:r>
          </a:p>
          <a:p>
            <a:r>
              <a:rPr lang="en-US" altLang="en-US" sz="5400" dirty="0"/>
              <a:t>Industry Perspective</a:t>
            </a:r>
          </a:p>
          <a:p>
            <a:pPr marL="0" indent="0">
              <a:buNone/>
            </a:pPr>
            <a:endParaRPr lang="en-US" altLang="en-US" sz="3200" dirty="0"/>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Tree>
    <p:extLst>
      <p:ext uri="{BB962C8B-B14F-4D97-AF65-F5344CB8AC3E}">
        <p14:creationId xmlns:p14="http://schemas.microsoft.com/office/powerpoint/2010/main" val="383698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19B1-69D0-4C8E-BDE7-18BD78942AFE}"/>
              </a:ext>
            </a:extLst>
          </p:cNvPr>
          <p:cNvSpPr>
            <a:spLocks noGrp="1"/>
          </p:cNvSpPr>
          <p:nvPr>
            <p:ph type="title"/>
          </p:nvPr>
        </p:nvSpPr>
        <p:spPr/>
        <p:txBody>
          <a:bodyPr/>
          <a:lstStyle/>
          <a:p>
            <a:r>
              <a:rPr lang="en-US" dirty="0"/>
              <a:t>What makes a cosmetic misbranded?</a:t>
            </a:r>
          </a:p>
        </p:txBody>
      </p:sp>
      <p:sp>
        <p:nvSpPr>
          <p:cNvPr id="4" name="Content Placeholder 2">
            <a:extLst>
              <a:ext uri="{FF2B5EF4-FFF2-40B4-BE49-F238E27FC236}">
                <a16:creationId xmlns:a16="http://schemas.microsoft.com/office/drawing/2014/main" id="{1AF35F0F-C397-4BF9-80F3-DB22E1AAC4C3}"/>
              </a:ext>
            </a:extLst>
          </p:cNvPr>
          <p:cNvSpPr>
            <a:spLocks noGrp="1"/>
          </p:cNvSpPr>
          <p:nvPr>
            <p:ph idx="1"/>
          </p:nvPr>
        </p:nvSpPr>
        <p:spPr>
          <a:xfrm>
            <a:off x="665148" y="1073922"/>
            <a:ext cx="10861704" cy="5235608"/>
          </a:xfrm>
        </p:spPr>
        <p:txBody>
          <a:bodyPr>
            <a:normAutofit fontScale="62500" lnSpcReduction="20000"/>
          </a:bodyPr>
          <a:lstStyle/>
          <a:p>
            <a:pPr>
              <a:buFont typeface="Wingdings" panose="05000000000000000000" pitchFamily="2" charset="2"/>
              <a:buChar char="Ø"/>
            </a:pPr>
            <a:r>
              <a:rPr lang="en-US" sz="2000" dirty="0"/>
              <a:t>Section 602 of the FD&amp;C Act [21 U.S.C. 362] describes what causes a cosmetic to be considered misbranded:</a:t>
            </a:r>
          </a:p>
          <a:p>
            <a:pPr>
              <a:buFont typeface="Wingdings" panose="05000000000000000000" pitchFamily="2" charset="2"/>
              <a:buChar char="Ø"/>
            </a:pPr>
            <a:r>
              <a:rPr lang="en-US" sz="2000" dirty="0"/>
              <a:t>"A cosmetic shall be deemed to be misbranded--</a:t>
            </a:r>
          </a:p>
          <a:p>
            <a:pPr lvl="0">
              <a:buFont typeface="Wingdings" panose="05000000000000000000" pitchFamily="2" charset="2"/>
              <a:buChar char="Ø"/>
            </a:pPr>
            <a:r>
              <a:rPr lang="en-US" sz="2000" dirty="0"/>
              <a:t>(a) If its </a:t>
            </a:r>
            <a:r>
              <a:rPr lang="en-US" sz="2000" b="1" dirty="0">
                <a:solidFill>
                  <a:schemeClr val="tx2">
                    <a:lumMod val="75000"/>
                  </a:schemeClr>
                </a:solidFill>
              </a:rPr>
              <a:t>labeling is false or misleading </a:t>
            </a:r>
            <a:r>
              <a:rPr lang="en-US" sz="2000" dirty="0"/>
              <a:t>in any particular.</a:t>
            </a:r>
          </a:p>
          <a:p>
            <a:pPr lvl="0">
              <a:buFont typeface="Wingdings" panose="05000000000000000000" pitchFamily="2" charset="2"/>
              <a:buChar char="Ø"/>
            </a:pPr>
            <a:r>
              <a:rPr lang="en-US" sz="2000" dirty="0"/>
              <a:t>(b) If in package form </a:t>
            </a:r>
            <a:r>
              <a:rPr lang="en-US" sz="2000" b="1" dirty="0">
                <a:solidFill>
                  <a:schemeClr val="tx2">
                    <a:lumMod val="75000"/>
                  </a:schemeClr>
                </a:solidFill>
              </a:rPr>
              <a:t>unless it bears a label containing </a:t>
            </a:r>
            <a:r>
              <a:rPr lang="en-US" sz="2000" dirty="0"/>
              <a:t>(1) the name and place of business of the manufacturer, packer, or distributor; and (2) an accurate statement of the quantity of the contents in terms of weight, measure, or numerical count: Provided, That under clause (2) of this paragraph reasonable variations shall be permitted, and exemptions as to small packages shall be established, by regulations prescribed by the Secretary.</a:t>
            </a:r>
          </a:p>
          <a:p>
            <a:pPr lvl="0">
              <a:buFont typeface="Wingdings" panose="05000000000000000000" pitchFamily="2" charset="2"/>
              <a:buChar char="Ø"/>
            </a:pPr>
            <a:r>
              <a:rPr lang="en-US" sz="2000" dirty="0"/>
              <a:t>(c) If any word, statement, or other information required by or under authority of this Act to appear on the label or </a:t>
            </a:r>
            <a:r>
              <a:rPr lang="en-US" sz="2000" b="1" dirty="0">
                <a:solidFill>
                  <a:schemeClr val="tx2">
                    <a:lumMod val="75000"/>
                  </a:schemeClr>
                </a:solidFill>
              </a:rPr>
              <a:t>labeling is not prominently placed </a:t>
            </a:r>
            <a:r>
              <a:rPr lang="en-US" sz="2000" dirty="0"/>
              <a:t>thereon with such conspicuousness (as compared with other words, statements, designs, or devices in the labeling) and in such terms as to render it likely to be read and understood by the ordinary individual under customary conditions of purchase and use.</a:t>
            </a:r>
          </a:p>
          <a:p>
            <a:pPr lvl="0">
              <a:buFont typeface="Wingdings" panose="05000000000000000000" pitchFamily="2" charset="2"/>
              <a:buChar char="Ø"/>
            </a:pPr>
            <a:r>
              <a:rPr lang="en-US" sz="2000" dirty="0"/>
              <a:t>(d) If its </a:t>
            </a:r>
            <a:r>
              <a:rPr lang="en-US" sz="2000" b="1" dirty="0">
                <a:solidFill>
                  <a:schemeClr val="tx2">
                    <a:lumMod val="75000"/>
                  </a:schemeClr>
                </a:solidFill>
              </a:rPr>
              <a:t>container</a:t>
            </a:r>
            <a:r>
              <a:rPr lang="en-US" sz="2000" dirty="0"/>
              <a:t> is so made, formed, or filled as to be </a:t>
            </a:r>
            <a:r>
              <a:rPr lang="en-US" sz="2000" b="1" dirty="0">
                <a:solidFill>
                  <a:schemeClr val="tx2">
                    <a:lumMod val="75000"/>
                  </a:schemeClr>
                </a:solidFill>
              </a:rPr>
              <a:t>misleading</a:t>
            </a:r>
            <a:r>
              <a:rPr lang="en-US" sz="2000" dirty="0"/>
              <a:t>.</a:t>
            </a:r>
          </a:p>
          <a:p>
            <a:pPr lvl="0">
              <a:buFont typeface="Wingdings" panose="05000000000000000000" pitchFamily="2" charset="2"/>
              <a:buChar char="Ø"/>
            </a:pPr>
            <a:r>
              <a:rPr lang="en-US" sz="2000" dirty="0"/>
              <a:t>(e) If it is a </a:t>
            </a:r>
            <a:r>
              <a:rPr lang="en-US" sz="2000" b="1" dirty="0">
                <a:solidFill>
                  <a:schemeClr val="tx2">
                    <a:lumMod val="75000"/>
                  </a:schemeClr>
                </a:solidFill>
              </a:rPr>
              <a:t>color additive</a:t>
            </a:r>
            <a:r>
              <a:rPr lang="en-US" sz="2000" dirty="0"/>
              <a:t>, unless its packaging and labeling are in conformity with such packaging and labeling requirements, applicable to such color additive, as may be contained in regulations issued under section 721. This paragraph shall not apply to packages of color additives which, with respect to their use for cosmetics, are marketed and intended for use only in or on hair dyes (as defined in the last sentence of section 601(a)).</a:t>
            </a:r>
          </a:p>
          <a:p>
            <a:pPr lvl="0">
              <a:buFont typeface="Wingdings" panose="05000000000000000000" pitchFamily="2" charset="2"/>
              <a:buChar char="Ø"/>
            </a:pPr>
            <a:r>
              <a:rPr lang="en-US" sz="2000" dirty="0"/>
              <a:t>(f) If its packaging or labeling is in violation of an applicable regulation issued pursuant to section 3 or 4 of the </a:t>
            </a:r>
            <a:r>
              <a:rPr lang="en-US" sz="2000" b="1" dirty="0">
                <a:solidFill>
                  <a:schemeClr val="tx2">
                    <a:lumMod val="75000"/>
                  </a:schemeClr>
                </a:solidFill>
              </a:rPr>
              <a:t>Poison Prevention Packaging Act of 1970</a:t>
            </a:r>
            <a:r>
              <a:rPr lang="en-US" sz="2000" dirty="0"/>
              <a:t>.</a:t>
            </a:r>
          </a:p>
          <a:p>
            <a:pPr marL="0" indent="0">
              <a:buNone/>
            </a:pPr>
            <a:endParaRPr lang="en-US" sz="3000" dirty="0">
              <a:latin typeface="Calibri" panose="020F0502020204030204" pitchFamily="34" charset="0"/>
              <a:cs typeface="Calibri" panose="020F0502020204030204" pitchFamily="34" charset="0"/>
            </a:endParaRPr>
          </a:p>
          <a:p>
            <a:pPr marL="0" indent="0">
              <a:buNone/>
            </a:pPr>
            <a:r>
              <a:rPr lang="en-US" sz="2600" b="1" u="sng" dirty="0">
                <a:solidFill>
                  <a:srgbClr val="002060"/>
                </a:solidFill>
                <a:latin typeface="Calibri" panose="020F0502020204030204" pitchFamily="34" charset="0"/>
                <a:cs typeface="Calibri" panose="020F0502020204030204" pitchFamily="34" charset="0"/>
              </a:rPr>
              <a:t>Note that the law addresses</a:t>
            </a:r>
          </a:p>
          <a:p>
            <a:pPr lvl="1">
              <a:buFont typeface="Wingdings" panose="05000000000000000000" pitchFamily="2" charset="2"/>
              <a:buChar char="Ø"/>
            </a:pPr>
            <a:r>
              <a:rPr lang="en-US" sz="2800" dirty="0"/>
              <a:t>False or misleading information,*</a:t>
            </a:r>
          </a:p>
          <a:p>
            <a:pPr lvl="1">
              <a:buFont typeface="Wingdings" panose="05000000000000000000" pitchFamily="2" charset="2"/>
              <a:buChar char="Ø"/>
            </a:pPr>
            <a:r>
              <a:rPr lang="en-US" sz="2800" dirty="0"/>
              <a:t>Lack of required information,</a:t>
            </a:r>
          </a:p>
          <a:p>
            <a:pPr lvl="1">
              <a:buFont typeface="Wingdings" panose="05000000000000000000" pitchFamily="2" charset="2"/>
              <a:buChar char="Ø"/>
            </a:pPr>
            <a:r>
              <a:rPr lang="en-US" sz="2800" dirty="0"/>
              <a:t>Conspicuousness and readability of required information,</a:t>
            </a:r>
          </a:p>
          <a:p>
            <a:pPr lvl="1">
              <a:buFont typeface="Wingdings" panose="05000000000000000000" pitchFamily="2" charset="2"/>
              <a:buChar char="Ø"/>
            </a:pPr>
            <a:r>
              <a:rPr lang="en-US" sz="2800" dirty="0"/>
              <a:t>Misleading packaging,</a:t>
            </a:r>
          </a:p>
          <a:p>
            <a:pPr lvl="1">
              <a:buFont typeface="Wingdings" panose="05000000000000000000" pitchFamily="2" charset="2"/>
              <a:buChar char="Ø"/>
            </a:pPr>
            <a:r>
              <a:rPr lang="en-US" sz="2800" dirty="0"/>
              <a:t>Improper packaging and labeling of color additives, and</a:t>
            </a:r>
          </a:p>
          <a:p>
            <a:pPr lvl="1">
              <a:buFont typeface="Wingdings" panose="05000000000000000000" pitchFamily="2" charset="2"/>
              <a:buChar char="Ø"/>
            </a:pPr>
            <a:r>
              <a:rPr lang="en-US" sz="2800" dirty="0"/>
              <a:t>Deficiencies where the Poison Prevention Packaging Act requires special packaging.</a:t>
            </a:r>
          </a:p>
          <a:p>
            <a:pPr lvl="1">
              <a:buFont typeface="Wingdings" panose="05000000000000000000" pitchFamily="2" charset="2"/>
              <a:buChar char="Ø"/>
            </a:pPr>
            <a:endParaRPr lang="en-US" sz="2800" dirty="0"/>
          </a:p>
          <a:p>
            <a:pPr marL="457200" lvl="1" indent="0">
              <a:buNone/>
            </a:pPr>
            <a:endParaRPr lang="en-US" sz="2800" dirty="0"/>
          </a:p>
          <a:p>
            <a:endParaRPr lang="en-US" dirty="0"/>
          </a:p>
        </p:txBody>
      </p:sp>
      <p:sp>
        <p:nvSpPr>
          <p:cNvPr id="5" name="TextBox 4">
            <a:extLst>
              <a:ext uri="{FF2B5EF4-FFF2-40B4-BE49-F238E27FC236}">
                <a16:creationId xmlns:a16="http://schemas.microsoft.com/office/drawing/2014/main" id="{697CE6FC-5A2F-44B8-82A1-9060B882F9F4}"/>
              </a:ext>
            </a:extLst>
          </p:cNvPr>
          <p:cNvSpPr txBox="1"/>
          <p:nvPr/>
        </p:nvSpPr>
        <p:spPr>
          <a:xfrm>
            <a:off x="307650" y="6380449"/>
            <a:ext cx="12169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Labeling regulations are very complex. Detailed information on cosmetic labeling is available in FDA's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2"/>
              </a:rPr>
              <a:t>Cosmetic Labeling Manual</a:t>
            </a:r>
            <a:r>
              <a:rPr kumimoji="0" lang="en-US" sz="1200" b="0" i="0" u="none" strike="noStrike" kern="1200" cap="none" spc="0" normalizeH="0" baseline="0" noProof="0" dirty="0">
                <a:ln>
                  <a:noFill/>
                </a:ln>
                <a:solidFill>
                  <a:prstClr val="black"/>
                </a:solidFill>
                <a:effectLst/>
                <a:uLnTx/>
                <a:uFillTx/>
                <a:latin typeface="Calibri"/>
                <a:ea typeface="+mn-ea"/>
                <a:cs typeface="+mn-cs"/>
              </a:rPr>
              <a:t> and the </a:t>
            </a:r>
            <a:r>
              <a:rPr kumimoji="0" lang="en-US" sz="1200" b="0" i="0" u="sng" strike="noStrike" kern="1200" cap="none" spc="0" normalizeH="0" baseline="0" noProof="0" dirty="0">
                <a:ln>
                  <a:noFill/>
                </a:ln>
                <a:solidFill>
                  <a:prstClr val="black"/>
                </a:solidFill>
                <a:effectLst/>
                <a:uLnTx/>
                <a:uFillTx/>
                <a:latin typeface="Calibri"/>
                <a:ea typeface="+mn-ea"/>
                <a:cs typeface="+mn-cs"/>
                <a:hlinkClick r:id="rId3"/>
              </a:rPr>
              <a:t>labeling regulations</a:t>
            </a:r>
            <a:r>
              <a:rPr kumimoji="0" lang="en-US" sz="1200" b="0" i="0" u="none" strike="noStrike" kern="1200" cap="none" spc="0" normalizeH="0" baseline="0" noProof="0" dirty="0">
                <a:ln>
                  <a:noFill/>
                </a:ln>
                <a:solidFill>
                  <a:prstClr val="black"/>
                </a:solidFill>
                <a:effectLst/>
                <a:uLnTx/>
                <a:uFillTx/>
                <a:latin typeface="Calibri"/>
                <a:ea typeface="+mn-ea"/>
                <a:cs typeface="+mn-cs"/>
              </a:rPr>
              <a:t> themselves [21 CFR 701].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51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D699D-B30F-4536-836D-4031124AB2E8}"/>
              </a:ext>
            </a:extLst>
          </p:cNvPr>
          <p:cNvSpPr>
            <a:spLocks noGrp="1"/>
          </p:cNvSpPr>
          <p:nvPr>
            <p:ph sz="half" idx="1"/>
          </p:nvPr>
        </p:nvSpPr>
        <p:spPr>
          <a:xfrm>
            <a:off x="557376" y="2466975"/>
            <a:ext cx="5384800" cy="1924049"/>
          </a:xfrm>
        </p:spPr>
        <p:txBody>
          <a:bodyPr wrap="square" anchor="t">
            <a:normAutofit/>
          </a:bodyPr>
          <a:lstStyle/>
          <a:p>
            <a:pPr marL="521208" indent="-457200">
              <a:buFont typeface="Wingdings" panose="05000000000000000000" pitchFamily="2" charset="2"/>
              <a:buChar char="q"/>
            </a:pPr>
            <a:r>
              <a:rPr lang="en-US" sz="3600" dirty="0"/>
              <a:t>Prevent Contamination</a:t>
            </a:r>
          </a:p>
          <a:p>
            <a:pPr marL="521208" indent="-457200">
              <a:buFont typeface="Wingdings" panose="05000000000000000000" pitchFamily="2" charset="2"/>
              <a:buChar char="q"/>
            </a:pPr>
            <a:r>
              <a:rPr lang="en-US" sz="3600" dirty="0"/>
              <a:t>Prevent Mix-Ups</a:t>
            </a:r>
          </a:p>
          <a:p>
            <a:pPr marL="521208" indent="-457200">
              <a:buFont typeface="Wingdings" panose="05000000000000000000" pitchFamily="2" charset="2"/>
              <a:buChar char="q"/>
            </a:pPr>
            <a:r>
              <a:rPr lang="en-US" sz="3600" dirty="0"/>
              <a:t>Have Controls in Place</a:t>
            </a:r>
          </a:p>
        </p:txBody>
      </p:sp>
      <p:pic>
        <p:nvPicPr>
          <p:cNvPr id="4" name="Picture 3">
            <a:extLst>
              <a:ext uri="{FF2B5EF4-FFF2-40B4-BE49-F238E27FC236}">
                <a16:creationId xmlns:a16="http://schemas.microsoft.com/office/drawing/2014/main" id="{AD0185AC-3EBF-4FDF-8EF1-A33AE2E922F5}"/>
              </a:ext>
            </a:extLst>
          </p:cNvPr>
          <p:cNvPicPr>
            <a:picLocks noChangeAspect="1"/>
          </p:cNvPicPr>
          <p:nvPr/>
        </p:nvPicPr>
        <p:blipFill>
          <a:blip r:embed="rId2"/>
          <a:stretch>
            <a:fillRect/>
          </a:stretch>
        </p:blipFill>
        <p:spPr>
          <a:xfrm>
            <a:off x="6380487" y="1343026"/>
            <a:ext cx="4866625"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3765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989C-F5EE-4056-8462-3F00C644517F}"/>
              </a:ext>
            </a:extLst>
          </p:cNvPr>
          <p:cNvSpPr>
            <a:spLocks noGrp="1"/>
          </p:cNvSpPr>
          <p:nvPr>
            <p:ph type="title"/>
          </p:nvPr>
        </p:nvSpPr>
        <p:spPr/>
        <p:txBody>
          <a:bodyPr/>
          <a:lstStyle/>
          <a:p>
            <a:r>
              <a:rPr lang="en-US" dirty="0"/>
              <a:t>Key to Remember</a:t>
            </a:r>
          </a:p>
        </p:txBody>
      </p:sp>
      <p:sp>
        <p:nvSpPr>
          <p:cNvPr id="3" name="Content Placeholder 2">
            <a:extLst>
              <a:ext uri="{FF2B5EF4-FFF2-40B4-BE49-F238E27FC236}">
                <a16:creationId xmlns:a16="http://schemas.microsoft.com/office/drawing/2014/main" id="{3D94B883-9C57-43E2-A6CF-9E6110DE06A1}"/>
              </a:ext>
            </a:extLst>
          </p:cNvPr>
          <p:cNvSpPr>
            <a:spLocks noGrp="1"/>
          </p:cNvSpPr>
          <p:nvPr>
            <p:ph idx="1"/>
          </p:nvPr>
        </p:nvSpPr>
        <p:spPr>
          <a:xfrm>
            <a:off x="657808" y="1088631"/>
            <a:ext cx="10876384" cy="5211763"/>
          </a:xfrm>
        </p:spPr>
        <p:txBody>
          <a:bodyPr/>
          <a:lstStyle/>
          <a:p>
            <a:pPr>
              <a:buFont typeface="Wingdings" panose="05000000000000000000" pitchFamily="2" charset="2"/>
              <a:buChar char="Ø"/>
            </a:pPr>
            <a:r>
              <a:rPr lang="en-US" sz="3200" dirty="0"/>
              <a:t>You have the burden of proof that your product is not adulterated or misbranded</a:t>
            </a:r>
          </a:p>
          <a:p>
            <a:pPr>
              <a:buFont typeface="Wingdings" panose="05000000000000000000" pitchFamily="2" charset="2"/>
              <a:buChar char="Ø"/>
            </a:pPr>
            <a:r>
              <a:rPr lang="en-US" sz="3200" dirty="0"/>
              <a:t>If it is </a:t>
            </a:r>
            <a:r>
              <a:rPr lang="en-US" sz="3200" b="1" dirty="0">
                <a:solidFill>
                  <a:schemeClr val="tx2">
                    <a:lumMod val="75000"/>
                  </a:schemeClr>
                </a:solidFill>
                <a:effectLst>
                  <a:outerShdw blurRad="38100" dist="38100" dir="2700000" algn="tl">
                    <a:srgbClr val="000000">
                      <a:alpha val="43137"/>
                    </a:srgbClr>
                  </a:outerShdw>
                </a:effectLst>
              </a:rPr>
              <a:t>NOT DOCUMENTED</a:t>
            </a:r>
            <a:r>
              <a:rPr lang="en-US" sz="3200" dirty="0"/>
              <a:t>, it </a:t>
            </a:r>
            <a:r>
              <a:rPr lang="en-US" sz="3200" b="1" dirty="0">
                <a:solidFill>
                  <a:schemeClr val="tx2">
                    <a:lumMod val="75000"/>
                  </a:schemeClr>
                </a:solidFill>
                <a:effectLst>
                  <a:outerShdw blurRad="38100" dist="38100" dir="2700000" algn="tl">
                    <a:srgbClr val="000000">
                      <a:alpha val="43137"/>
                    </a:srgbClr>
                  </a:outerShdw>
                </a:effectLst>
              </a:rPr>
              <a:t>NEVER </a:t>
            </a:r>
            <a:r>
              <a:rPr lang="en-US" sz="3200" dirty="0"/>
              <a:t>happened.</a:t>
            </a:r>
          </a:p>
          <a:p>
            <a:pPr>
              <a:buFont typeface="Wingdings" panose="05000000000000000000" pitchFamily="2" charset="2"/>
              <a:buChar char="Ø"/>
            </a:pPr>
            <a:r>
              <a:rPr lang="en-US" sz="3200" dirty="0"/>
              <a:t>Good Manufacturing Practices are your best strategy.</a:t>
            </a:r>
          </a:p>
          <a:p>
            <a:endParaRPr lang="en-US" dirty="0"/>
          </a:p>
        </p:txBody>
      </p:sp>
    </p:spTree>
    <p:extLst>
      <p:ext uri="{BB962C8B-B14F-4D97-AF65-F5344CB8AC3E}">
        <p14:creationId xmlns:p14="http://schemas.microsoft.com/office/powerpoint/2010/main" val="101269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Draft FDA Guidance Document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8100" y="989045"/>
            <a:ext cx="4495800" cy="540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1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CE7E-CC93-437D-AFB5-DE0E2DD9F630}"/>
              </a:ext>
            </a:extLst>
          </p:cNvPr>
          <p:cNvSpPr>
            <a:spLocks noGrp="1"/>
          </p:cNvSpPr>
          <p:nvPr>
            <p:ph type="title"/>
          </p:nvPr>
        </p:nvSpPr>
        <p:spPr/>
        <p:txBody>
          <a:bodyPr>
            <a:normAutofit/>
          </a:bodyPr>
          <a:lstStyle/>
          <a:p>
            <a:r>
              <a:rPr lang="en-US" dirty="0"/>
              <a:t>Look for Control Points Throughout the Product Process</a:t>
            </a:r>
          </a:p>
        </p:txBody>
      </p:sp>
      <p:sp>
        <p:nvSpPr>
          <p:cNvPr id="3" name="Content Placeholder 2">
            <a:extLst>
              <a:ext uri="{FF2B5EF4-FFF2-40B4-BE49-F238E27FC236}">
                <a16:creationId xmlns:a16="http://schemas.microsoft.com/office/drawing/2014/main" id="{74A66536-AE49-455A-B76C-7F499E64FDB4}"/>
              </a:ext>
            </a:extLst>
          </p:cNvPr>
          <p:cNvSpPr>
            <a:spLocks noGrp="1"/>
          </p:cNvSpPr>
          <p:nvPr>
            <p:ph idx="1"/>
          </p:nvPr>
        </p:nvSpPr>
        <p:spPr>
          <a:xfrm>
            <a:off x="609600" y="1162229"/>
            <a:ext cx="10972800" cy="3785785"/>
          </a:xfrm>
        </p:spPr>
        <p:txBody>
          <a:bodyPr numCol="2">
            <a:normAutofit lnSpcReduction="10000"/>
          </a:bodyPr>
          <a:lstStyle/>
          <a:p>
            <a:pPr>
              <a:buFont typeface="Wingdings" panose="05000000000000000000" pitchFamily="2" charset="2"/>
              <a:buChar char="Ø"/>
            </a:pPr>
            <a:r>
              <a:rPr lang="en-US" sz="3200" dirty="0"/>
              <a:t>Personnel</a:t>
            </a:r>
          </a:p>
          <a:p>
            <a:pPr>
              <a:buFont typeface="Wingdings" panose="05000000000000000000" pitchFamily="2" charset="2"/>
              <a:buChar char="Ø"/>
            </a:pPr>
            <a:r>
              <a:rPr lang="en-US" sz="3200" dirty="0"/>
              <a:t>Building or Facilities</a:t>
            </a:r>
          </a:p>
          <a:p>
            <a:pPr>
              <a:buFont typeface="Wingdings" panose="05000000000000000000" pitchFamily="2" charset="2"/>
              <a:buChar char="Ø"/>
            </a:pPr>
            <a:r>
              <a:rPr lang="en-US" sz="3200" dirty="0"/>
              <a:t>Raw materials</a:t>
            </a:r>
          </a:p>
          <a:p>
            <a:pPr>
              <a:buFont typeface="Wingdings" panose="05000000000000000000" pitchFamily="2" charset="2"/>
              <a:buChar char="Ø"/>
            </a:pPr>
            <a:r>
              <a:rPr lang="en-US" sz="3200" dirty="0"/>
              <a:t>Containers &amp; Closures</a:t>
            </a:r>
          </a:p>
          <a:p>
            <a:pPr>
              <a:buFont typeface="Wingdings" panose="05000000000000000000" pitchFamily="2" charset="2"/>
              <a:buChar char="Ø"/>
            </a:pPr>
            <a:r>
              <a:rPr lang="en-US" sz="3200" dirty="0"/>
              <a:t>Labels</a:t>
            </a:r>
          </a:p>
          <a:p>
            <a:pPr>
              <a:buFont typeface="Wingdings" panose="05000000000000000000" pitchFamily="2" charset="2"/>
              <a:buChar char="Ø"/>
            </a:pPr>
            <a:r>
              <a:rPr lang="en-US" sz="3200" dirty="0"/>
              <a:t>Equipment</a:t>
            </a:r>
          </a:p>
          <a:p>
            <a:pPr>
              <a:buFont typeface="Wingdings" panose="05000000000000000000" pitchFamily="2" charset="2"/>
              <a:buChar char="Ø"/>
            </a:pPr>
            <a:r>
              <a:rPr lang="en-US" sz="3200" dirty="0"/>
              <a:t>Bulk Production Process</a:t>
            </a:r>
          </a:p>
          <a:p>
            <a:pPr>
              <a:buFont typeface="Wingdings" panose="05000000000000000000" pitchFamily="2" charset="2"/>
              <a:buChar char="Ø"/>
            </a:pPr>
            <a:r>
              <a:rPr lang="en-US" sz="3200" dirty="0"/>
              <a:t>Finished Good Production Process</a:t>
            </a:r>
          </a:p>
          <a:p>
            <a:pPr>
              <a:buFont typeface="Wingdings" panose="05000000000000000000" pitchFamily="2" charset="2"/>
              <a:buChar char="Ø"/>
            </a:pPr>
            <a:r>
              <a:rPr lang="en-US" sz="3200" dirty="0"/>
              <a:t>Laboratory Controls</a:t>
            </a:r>
          </a:p>
          <a:p>
            <a:pPr>
              <a:buFont typeface="Wingdings" panose="05000000000000000000" pitchFamily="2" charset="2"/>
              <a:buChar char="Ø"/>
            </a:pPr>
            <a:r>
              <a:rPr lang="en-US" sz="3200" dirty="0"/>
              <a:t>Internal Audits</a:t>
            </a:r>
          </a:p>
          <a:p>
            <a:pPr>
              <a:buFont typeface="Wingdings" panose="05000000000000000000" pitchFamily="2" charset="2"/>
              <a:buChar char="Ø"/>
            </a:pPr>
            <a:r>
              <a:rPr lang="en-US" sz="3200" dirty="0"/>
              <a:t>Distribution</a:t>
            </a:r>
          </a:p>
          <a:p>
            <a:pPr>
              <a:buFont typeface="Wingdings" panose="05000000000000000000" pitchFamily="2" charset="2"/>
              <a:buChar char="Ø"/>
            </a:pPr>
            <a:r>
              <a:rPr lang="en-US" sz="3200" dirty="0"/>
              <a:t>Documentation/Records</a:t>
            </a:r>
          </a:p>
        </p:txBody>
      </p:sp>
    </p:spTree>
    <p:extLst>
      <p:ext uri="{BB962C8B-B14F-4D97-AF65-F5344CB8AC3E}">
        <p14:creationId xmlns:p14="http://schemas.microsoft.com/office/powerpoint/2010/main" val="171873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052D-A410-4037-BC4E-A900C2B83D2B}"/>
              </a:ext>
            </a:extLst>
          </p:cNvPr>
          <p:cNvSpPr>
            <a:spLocks noGrp="1"/>
          </p:cNvSpPr>
          <p:nvPr>
            <p:ph type="title"/>
          </p:nvPr>
        </p:nvSpPr>
        <p:spPr/>
        <p:txBody>
          <a:bodyPr/>
          <a:lstStyle/>
          <a:p>
            <a:r>
              <a:rPr lang="en-US" dirty="0"/>
              <a:t>Managing Risk Associated with People</a:t>
            </a:r>
          </a:p>
        </p:txBody>
      </p:sp>
      <p:sp>
        <p:nvSpPr>
          <p:cNvPr id="3" name="Content Placeholder 2">
            <a:extLst>
              <a:ext uri="{FF2B5EF4-FFF2-40B4-BE49-F238E27FC236}">
                <a16:creationId xmlns:a16="http://schemas.microsoft.com/office/drawing/2014/main" id="{ACEEAC71-C47F-47AE-8733-B9AAE9D4B73A}"/>
              </a:ext>
            </a:extLst>
          </p:cNvPr>
          <p:cNvSpPr>
            <a:spLocks noGrp="1"/>
          </p:cNvSpPr>
          <p:nvPr>
            <p:ph idx="1"/>
          </p:nvPr>
        </p:nvSpPr>
        <p:spPr>
          <a:xfrm>
            <a:off x="609600" y="1085316"/>
            <a:ext cx="10972800" cy="5211763"/>
          </a:xfrm>
        </p:spPr>
        <p:txBody>
          <a:bodyPr>
            <a:noAutofit/>
          </a:bodyPr>
          <a:lstStyle/>
          <a:p>
            <a:pPr>
              <a:buFont typeface="Wingdings" panose="05000000000000000000" pitchFamily="2" charset="2"/>
              <a:buChar char="Ø"/>
            </a:pPr>
            <a:r>
              <a:rPr lang="en-US" sz="3000" dirty="0"/>
              <a:t>Define Responsibilities</a:t>
            </a:r>
          </a:p>
          <a:p>
            <a:pPr lvl="1">
              <a:buFont typeface="Wingdings" panose="05000000000000000000" pitchFamily="2" charset="2"/>
              <a:buChar char="Ø"/>
            </a:pPr>
            <a:r>
              <a:rPr lang="en-US" sz="2600" dirty="0"/>
              <a:t>Required education, training &amp; experience</a:t>
            </a:r>
          </a:p>
          <a:p>
            <a:pPr lvl="1">
              <a:buFont typeface="Wingdings" panose="05000000000000000000" pitchFamily="2" charset="2"/>
              <a:buChar char="Ø"/>
            </a:pPr>
            <a:r>
              <a:rPr lang="en-US" sz="2600" dirty="0"/>
              <a:t>Temporary workforce considerations</a:t>
            </a:r>
          </a:p>
          <a:p>
            <a:pPr>
              <a:buFont typeface="Wingdings" panose="05000000000000000000" pitchFamily="2" charset="2"/>
              <a:buChar char="Ø"/>
            </a:pPr>
            <a:r>
              <a:rPr lang="en-US" sz="3000" dirty="0"/>
              <a:t>Define Processes and Procedures</a:t>
            </a:r>
          </a:p>
          <a:p>
            <a:pPr>
              <a:buFont typeface="Wingdings" panose="05000000000000000000" pitchFamily="2" charset="2"/>
              <a:buChar char="Ø"/>
            </a:pPr>
            <a:r>
              <a:rPr lang="en-US" sz="3000" dirty="0"/>
              <a:t>Hairnets, beard nets, gloves, and uniforms/smocks</a:t>
            </a:r>
          </a:p>
          <a:p>
            <a:pPr>
              <a:buFont typeface="Wingdings" panose="05000000000000000000" pitchFamily="2" charset="2"/>
              <a:buChar char="Ø"/>
            </a:pPr>
            <a:r>
              <a:rPr lang="en-US" sz="3000" dirty="0"/>
              <a:t>No food, beverage or tobacco in production/warehouse areas</a:t>
            </a:r>
          </a:p>
          <a:p>
            <a:pPr>
              <a:buFont typeface="Wingdings" panose="05000000000000000000" pitchFamily="2" charset="2"/>
              <a:buChar char="Ø"/>
            </a:pPr>
            <a:r>
              <a:rPr lang="en-US" sz="3000" dirty="0"/>
              <a:t>Restricted Access (especially for visitors/contractors)</a:t>
            </a:r>
          </a:p>
          <a:p>
            <a:pPr>
              <a:buFont typeface="Wingdings" panose="05000000000000000000" pitchFamily="2" charset="2"/>
              <a:buChar char="Ø"/>
            </a:pPr>
            <a:r>
              <a:rPr lang="en-US" sz="3000" dirty="0"/>
              <a:t>Training</a:t>
            </a:r>
          </a:p>
          <a:p>
            <a:pPr lvl="1">
              <a:buFont typeface="Wingdings" panose="05000000000000000000" pitchFamily="2" charset="2"/>
              <a:buChar char="Ø"/>
            </a:pPr>
            <a:r>
              <a:rPr lang="en-US" sz="2600" dirty="0"/>
              <a:t>Hygiene  (personnel, clothing, handwashing, wellness, etc)</a:t>
            </a:r>
          </a:p>
          <a:p>
            <a:pPr lvl="1">
              <a:buFont typeface="Wingdings" panose="05000000000000000000" pitchFamily="2" charset="2"/>
              <a:buChar char="Ø"/>
            </a:pPr>
            <a:r>
              <a:rPr lang="en-US" sz="2600" dirty="0"/>
              <a:t>Job Specific</a:t>
            </a:r>
          </a:p>
        </p:txBody>
      </p:sp>
    </p:spTree>
    <p:extLst>
      <p:ext uri="{BB962C8B-B14F-4D97-AF65-F5344CB8AC3E}">
        <p14:creationId xmlns:p14="http://schemas.microsoft.com/office/powerpoint/2010/main" val="2530160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A8C6-9B8A-41BF-99D9-966BEBDA5A58}"/>
              </a:ext>
            </a:extLst>
          </p:cNvPr>
          <p:cNvSpPr>
            <a:spLocks noGrp="1"/>
          </p:cNvSpPr>
          <p:nvPr>
            <p:ph type="title"/>
          </p:nvPr>
        </p:nvSpPr>
        <p:spPr/>
        <p:txBody>
          <a:bodyPr/>
          <a:lstStyle/>
          <a:p>
            <a:r>
              <a:rPr lang="en-US" dirty="0"/>
              <a:t>Building/Facilities Considerations</a:t>
            </a:r>
          </a:p>
        </p:txBody>
      </p:sp>
      <p:sp>
        <p:nvSpPr>
          <p:cNvPr id="3" name="Content Placeholder 2">
            <a:extLst>
              <a:ext uri="{FF2B5EF4-FFF2-40B4-BE49-F238E27FC236}">
                <a16:creationId xmlns:a16="http://schemas.microsoft.com/office/drawing/2014/main" id="{31723729-287D-4D65-82AF-7C7A4626A0F3}"/>
              </a:ext>
            </a:extLst>
          </p:cNvPr>
          <p:cNvSpPr>
            <a:spLocks noGrp="1"/>
          </p:cNvSpPr>
          <p:nvPr>
            <p:ph idx="1"/>
          </p:nvPr>
        </p:nvSpPr>
        <p:spPr>
          <a:xfrm>
            <a:off x="609600" y="1051135"/>
            <a:ext cx="10972800" cy="5211763"/>
          </a:xfrm>
        </p:spPr>
        <p:txBody>
          <a:bodyPr>
            <a:noAutofit/>
          </a:bodyPr>
          <a:lstStyle/>
          <a:p>
            <a:pPr>
              <a:buFont typeface="Wingdings" panose="05000000000000000000" pitchFamily="2" charset="2"/>
              <a:buChar char="Ø"/>
            </a:pPr>
            <a:r>
              <a:rPr lang="en-US" sz="2800" dirty="0"/>
              <a:t>Adequate construction &amp; layout </a:t>
            </a:r>
          </a:p>
          <a:p>
            <a:pPr>
              <a:buFont typeface="Wingdings" panose="05000000000000000000" pitchFamily="2" charset="2"/>
              <a:buChar char="Ø"/>
            </a:pPr>
            <a:r>
              <a:rPr lang="en-US" sz="2800" dirty="0"/>
              <a:t>Space and segregation (mix up prevention)</a:t>
            </a:r>
          </a:p>
          <a:p>
            <a:pPr>
              <a:buFont typeface="Wingdings" panose="05000000000000000000" pitchFamily="2" charset="2"/>
              <a:buChar char="Ø"/>
            </a:pPr>
            <a:r>
              <a:rPr lang="en-US" sz="2800" dirty="0"/>
              <a:t>Maintenance (food grade lubricants) </a:t>
            </a:r>
          </a:p>
          <a:p>
            <a:pPr>
              <a:buFont typeface="Wingdings" panose="05000000000000000000" pitchFamily="2" charset="2"/>
              <a:buChar char="Ø"/>
            </a:pPr>
            <a:r>
              <a:rPr lang="en-US" sz="2800" dirty="0"/>
              <a:t>Repairs </a:t>
            </a:r>
          </a:p>
          <a:p>
            <a:pPr>
              <a:buFont typeface="Wingdings" panose="05000000000000000000" pitchFamily="2" charset="2"/>
              <a:buChar char="Ø"/>
            </a:pPr>
            <a:r>
              <a:rPr lang="en-US" sz="2800" dirty="0"/>
              <a:t>Utilities</a:t>
            </a:r>
          </a:p>
          <a:p>
            <a:pPr lvl="1">
              <a:buFont typeface="Wingdings" panose="05000000000000000000" pitchFamily="2" charset="2"/>
              <a:buChar char="Ø"/>
            </a:pPr>
            <a:r>
              <a:rPr lang="en-US" sz="2400" dirty="0"/>
              <a:t>Power (Generators)</a:t>
            </a:r>
          </a:p>
          <a:p>
            <a:pPr lvl="1">
              <a:buFont typeface="Wingdings" panose="05000000000000000000" pitchFamily="2" charset="2"/>
              <a:buChar char="Ø"/>
            </a:pPr>
            <a:r>
              <a:rPr lang="en-US" sz="2400" dirty="0"/>
              <a:t>Lighting</a:t>
            </a:r>
          </a:p>
          <a:p>
            <a:pPr lvl="1">
              <a:buFont typeface="Wingdings" panose="05000000000000000000" pitchFamily="2" charset="2"/>
              <a:buChar char="Ø"/>
            </a:pPr>
            <a:r>
              <a:rPr lang="en-US" sz="2400" dirty="0"/>
              <a:t>HVAC (dust, temperature, humidity)</a:t>
            </a:r>
          </a:p>
          <a:p>
            <a:pPr lvl="1">
              <a:buFont typeface="Wingdings" panose="05000000000000000000" pitchFamily="2" charset="2"/>
              <a:buChar char="Ø"/>
            </a:pPr>
            <a:r>
              <a:rPr lang="en-US" sz="2400" dirty="0"/>
              <a:t>Water System (Major Risk for micro contamination)</a:t>
            </a:r>
          </a:p>
          <a:p>
            <a:pPr>
              <a:buFont typeface="Wingdings" panose="05000000000000000000" pitchFamily="2" charset="2"/>
              <a:buChar char="Ø"/>
            </a:pPr>
            <a:r>
              <a:rPr lang="en-US" sz="2800" dirty="0"/>
              <a:t>Pest Control</a:t>
            </a:r>
          </a:p>
          <a:p>
            <a:pPr>
              <a:buFont typeface="Wingdings" panose="05000000000000000000" pitchFamily="2" charset="2"/>
              <a:buChar char="Ø"/>
            </a:pPr>
            <a:r>
              <a:rPr lang="en-US" sz="2800" dirty="0"/>
              <a:t>Cleaning </a:t>
            </a:r>
          </a:p>
        </p:txBody>
      </p:sp>
    </p:spTree>
    <p:extLst>
      <p:ext uri="{BB962C8B-B14F-4D97-AF65-F5344CB8AC3E}">
        <p14:creationId xmlns:p14="http://schemas.microsoft.com/office/powerpoint/2010/main" val="4259315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Raw Material Considerations</a:t>
            </a:r>
          </a:p>
        </p:txBody>
      </p:sp>
      <p:sp>
        <p:nvSpPr>
          <p:cNvPr id="3" name="Content Placeholder 2"/>
          <p:cNvSpPr>
            <a:spLocks noGrp="1"/>
          </p:cNvSpPr>
          <p:nvPr>
            <p:ph idx="1"/>
          </p:nvPr>
        </p:nvSpPr>
        <p:spPr>
          <a:xfrm>
            <a:off x="609600" y="1093862"/>
            <a:ext cx="10972800" cy="5211763"/>
          </a:xfrm>
        </p:spPr>
        <p:txBody>
          <a:bodyPr>
            <a:normAutofit/>
          </a:bodyPr>
          <a:lstStyle/>
          <a:p>
            <a:pPr>
              <a:buFont typeface="Wingdings" panose="05000000000000000000" pitchFamily="2" charset="2"/>
              <a:buChar char="Ø"/>
            </a:pPr>
            <a:r>
              <a:rPr lang="en-US" sz="3200" dirty="0"/>
              <a:t>Teamwork between Innovation (R&amp;D) and Quality is essential to success.</a:t>
            </a:r>
          </a:p>
          <a:p>
            <a:pPr>
              <a:buFont typeface="Wingdings" panose="05000000000000000000" pitchFamily="2" charset="2"/>
              <a:buChar char="Ø"/>
            </a:pPr>
            <a:r>
              <a:rPr lang="en-US" sz="3200" dirty="0"/>
              <a:t>Minimum Testing</a:t>
            </a:r>
          </a:p>
          <a:p>
            <a:pPr lvl="2">
              <a:buFont typeface="Wingdings" panose="05000000000000000000" pitchFamily="2" charset="2"/>
              <a:buChar char="Ø"/>
            </a:pPr>
            <a:r>
              <a:rPr lang="en-US" sz="2800" dirty="0"/>
              <a:t>Color/Odor/Appearance</a:t>
            </a:r>
          </a:p>
          <a:p>
            <a:pPr lvl="2">
              <a:buFont typeface="Wingdings" panose="05000000000000000000" pitchFamily="2" charset="2"/>
              <a:buChar char="Ø"/>
            </a:pPr>
            <a:r>
              <a:rPr lang="en-US" sz="2800" dirty="0"/>
              <a:t>Identity</a:t>
            </a:r>
          </a:p>
          <a:p>
            <a:pPr lvl="2">
              <a:buFont typeface="Wingdings" panose="05000000000000000000" pitchFamily="2" charset="2"/>
              <a:buChar char="Ø"/>
            </a:pPr>
            <a:r>
              <a:rPr lang="en-US" sz="2800" dirty="0"/>
              <a:t>Functional Test</a:t>
            </a:r>
          </a:p>
          <a:p>
            <a:pPr lvl="2">
              <a:buFont typeface="Wingdings" panose="05000000000000000000" pitchFamily="2" charset="2"/>
              <a:buChar char="Ø"/>
            </a:pPr>
            <a:r>
              <a:rPr lang="en-US" sz="2800" dirty="0"/>
              <a:t>Purity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Raw Material Considerations</a:t>
            </a:r>
          </a:p>
        </p:txBody>
      </p:sp>
      <p:sp>
        <p:nvSpPr>
          <p:cNvPr id="3" name="Content Placeholder 2"/>
          <p:cNvSpPr>
            <a:spLocks noGrp="1"/>
          </p:cNvSpPr>
          <p:nvPr>
            <p:ph idx="1"/>
          </p:nvPr>
        </p:nvSpPr>
        <p:spPr>
          <a:xfrm>
            <a:off x="689360" y="1162227"/>
            <a:ext cx="10813279" cy="4942318"/>
          </a:xfrm>
        </p:spPr>
        <p:txBody>
          <a:bodyPr>
            <a:noAutofit/>
          </a:bodyPr>
          <a:lstStyle/>
          <a:p>
            <a:pPr>
              <a:buFont typeface="Wingdings" panose="05000000000000000000" pitchFamily="2" charset="2"/>
              <a:buChar char="Ø"/>
            </a:pPr>
            <a:r>
              <a:rPr lang="en-US" sz="2800" dirty="0"/>
              <a:t>Specifications/Standards</a:t>
            </a:r>
          </a:p>
          <a:p>
            <a:pPr>
              <a:buFont typeface="Wingdings" panose="05000000000000000000" pitchFamily="2" charset="2"/>
              <a:buChar char="Ø"/>
            </a:pPr>
            <a:r>
              <a:rPr lang="en-US" sz="2800" dirty="0"/>
              <a:t>Supplier Qualification/Import alerts</a:t>
            </a:r>
          </a:p>
          <a:p>
            <a:pPr>
              <a:buFont typeface="Wingdings" panose="05000000000000000000" pitchFamily="2" charset="2"/>
              <a:buChar char="Ø"/>
            </a:pPr>
            <a:r>
              <a:rPr lang="en-US" sz="2800" dirty="0"/>
              <a:t>Control of Receipt (Inspection/Quarantine)</a:t>
            </a:r>
          </a:p>
          <a:p>
            <a:pPr>
              <a:buFont typeface="Wingdings" panose="05000000000000000000" pitchFamily="2" charset="2"/>
              <a:buChar char="Ø"/>
            </a:pPr>
            <a:r>
              <a:rPr lang="en-US" sz="2800" dirty="0"/>
              <a:t>Certificate of Analysis</a:t>
            </a:r>
          </a:p>
          <a:p>
            <a:pPr>
              <a:buFont typeface="Wingdings" panose="05000000000000000000" pitchFamily="2" charset="2"/>
              <a:buChar char="Ø"/>
            </a:pPr>
            <a:r>
              <a:rPr lang="en-US" sz="2800" dirty="0"/>
              <a:t>Certificate of Compliance (Country of Origin)</a:t>
            </a:r>
          </a:p>
          <a:p>
            <a:pPr>
              <a:buFont typeface="Wingdings" panose="05000000000000000000" pitchFamily="2" charset="2"/>
              <a:buChar char="Ø"/>
            </a:pPr>
            <a:r>
              <a:rPr lang="en-US" sz="2800" dirty="0"/>
              <a:t>Lot Control</a:t>
            </a:r>
          </a:p>
          <a:p>
            <a:pPr>
              <a:buFont typeface="Wingdings" panose="05000000000000000000" pitchFamily="2" charset="2"/>
              <a:buChar char="Ø"/>
            </a:pPr>
            <a:r>
              <a:rPr lang="en-US" sz="2800" dirty="0"/>
              <a:t>Sampling</a:t>
            </a:r>
          </a:p>
          <a:p>
            <a:pPr>
              <a:buFont typeface="Wingdings" panose="05000000000000000000" pitchFamily="2" charset="2"/>
              <a:buChar char="Ø"/>
            </a:pPr>
            <a:r>
              <a:rPr lang="en-US" sz="2800" dirty="0"/>
              <a:t>Testing </a:t>
            </a:r>
          </a:p>
          <a:p>
            <a:pPr>
              <a:buFont typeface="Wingdings" panose="05000000000000000000" pitchFamily="2" charset="2"/>
              <a:buChar char="Ø"/>
            </a:pPr>
            <a:r>
              <a:rPr lang="en-US" sz="2800" dirty="0"/>
              <a:t>Storage</a:t>
            </a:r>
          </a:p>
          <a:p>
            <a:pPr>
              <a:buFont typeface="Wingdings" panose="05000000000000000000" pitchFamily="2" charset="2"/>
              <a:buChar char="Ø"/>
            </a:pPr>
            <a:r>
              <a:rPr lang="en-US" sz="2800" dirty="0"/>
              <a:t>Sample Retention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Containers and Closures Considerations</a:t>
            </a:r>
          </a:p>
        </p:txBody>
      </p:sp>
      <p:sp>
        <p:nvSpPr>
          <p:cNvPr id="4" name="Content Placeholder 2">
            <a:extLst>
              <a:ext uri="{FF2B5EF4-FFF2-40B4-BE49-F238E27FC236}">
                <a16:creationId xmlns:a16="http://schemas.microsoft.com/office/drawing/2014/main" id="{A0336D6D-1477-4D2B-882B-F60A60E5D9F3}"/>
              </a:ext>
            </a:extLst>
          </p:cNvPr>
          <p:cNvSpPr txBox="1">
            <a:spLocks/>
          </p:cNvSpPr>
          <p:nvPr/>
        </p:nvSpPr>
        <p:spPr bwMode="auto">
          <a:xfrm>
            <a:off x="658820" y="1128043"/>
            <a:ext cx="10874360" cy="4942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ts val="600"/>
              </a:spcBef>
              <a:spcAft>
                <a:spcPct val="0"/>
              </a:spcAft>
              <a:buClr>
                <a:schemeClr val="accent1"/>
              </a:buClr>
              <a:buFont typeface="Wingdings" charset="0"/>
              <a:buChar char="§"/>
              <a:defRPr sz="2000" kern="1200">
                <a:solidFill>
                  <a:srgbClr val="595959"/>
                </a:solidFill>
                <a:latin typeface="Calibri"/>
                <a:ea typeface="ヒラギノ角ゴ Pro W3" charset="0"/>
                <a:cs typeface="ヒラギノ角ゴ Pro W3" charset="0"/>
              </a:defRPr>
            </a:lvl1pPr>
            <a:lvl2pPr marL="742950" indent="-285750" algn="l" defTabSz="457200" rtl="0" eaLnBrk="1" fontAlgn="base" hangingPunct="1">
              <a:spcBef>
                <a:spcPts val="600"/>
              </a:spcBef>
              <a:spcAft>
                <a:spcPct val="0"/>
              </a:spcAft>
              <a:buClr>
                <a:schemeClr val="accent1"/>
              </a:buClr>
              <a:buFont typeface="Arial" charset="0"/>
              <a:buChar char="•"/>
              <a:defRPr kern="1200">
                <a:solidFill>
                  <a:srgbClr val="595959"/>
                </a:solidFill>
                <a:latin typeface="Calibri"/>
                <a:ea typeface="ヒラギノ角ゴ Pro W3" charset="0"/>
                <a:cs typeface="+mn-cs"/>
              </a:defRPr>
            </a:lvl2pPr>
            <a:lvl3pPr marL="1143000" indent="-228600" algn="l" defTabSz="457200" rtl="0" eaLnBrk="1" fontAlgn="base" hangingPunct="1">
              <a:spcBef>
                <a:spcPts val="600"/>
              </a:spcBef>
              <a:spcAft>
                <a:spcPct val="0"/>
              </a:spcAft>
              <a:buClr>
                <a:schemeClr val="accent1"/>
              </a:buClr>
              <a:buFont typeface="Lucida Grande" charset="0"/>
              <a:buChar char="·"/>
              <a:defRPr sz="1600" kern="1200">
                <a:solidFill>
                  <a:srgbClr val="595959"/>
                </a:solidFill>
                <a:latin typeface="Calibri"/>
                <a:ea typeface="ヒラギノ角ゴ Pro W3" charset="0"/>
                <a:cs typeface="+mn-cs"/>
              </a:defRPr>
            </a:lvl3pPr>
            <a:lvl4pPr marL="1600200" indent="-228600" algn="l" defTabSz="457200" rtl="0" eaLnBrk="1" fontAlgn="base" hangingPunct="1">
              <a:spcBef>
                <a:spcPts val="600"/>
              </a:spcBef>
              <a:spcAft>
                <a:spcPct val="0"/>
              </a:spcAft>
              <a:buClr>
                <a:schemeClr val="accent1"/>
              </a:buClr>
              <a:buFont typeface="Arial" charset="0"/>
              <a:buChar char="–"/>
              <a:defRPr sz="1400" kern="1200">
                <a:solidFill>
                  <a:srgbClr val="595959"/>
                </a:solidFill>
                <a:latin typeface="Calibri"/>
                <a:ea typeface="ヒラギノ角ゴ Pro W3" charset="0"/>
                <a:cs typeface="+mn-cs"/>
              </a:defRPr>
            </a:lvl4pPr>
            <a:lvl5pPr marL="2057400" indent="-228600" algn="l" defTabSz="457200" rtl="0" eaLnBrk="1" fontAlgn="base" hangingPunct="1">
              <a:spcBef>
                <a:spcPts val="600"/>
              </a:spcBef>
              <a:spcAft>
                <a:spcPct val="0"/>
              </a:spcAft>
              <a:buClr>
                <a:schemeClr val="accent1"/>
              </a:buClr>
              <a:buFont typeface="Arial" charset="0"/>
              <a:buChar char="»"/>
              <a:defRPr sz="1200" kern="1200">
                <a:solidFill>
                  <a:srgbClr val="595959"/>
                </a:solidFill>
                <a:latin typeface="Calibri"/>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Specifications/Standards</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Supplier Qualification/Import</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Control of Receipt (Inspection/Quarantine)</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Certificate of Analysis</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Certificate of Compliance (Materials of Construction)</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Lot Control</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Sampling</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Testing </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Storage</a:t>
            </a:r>
          </a:p>
          <a:p>
            <a:pPr marL="342900" marR="0" lvl="0" indent="-342900" algn="l" defTabSz="457200" rtl="0" eaLnBrk="1" fontAlgn="base" latinLnBrk="0" hangingPunct="1">
              <a:lnSpc>
                <a:spcPct val="100000"/>
              </a:lnSpc>
              <a:spcBef>
                <a:spcPts val="600"/>
              </a:spcBef>
              <a:spcAft>
                <a:spcPct val="0"/>
              </a:spcAft>
              <a:buClr>
                <a:srgbClr val="6BABE5"/>
              </a:buClr>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595959"/>
                </a:solidFill>
                <a:effectLst/>
                <a:uLnTx/>
                <a:uFillTx/>
                <a:latin typeface="Calibri"/>
              </a:rPr>
              <a:t>Sample Retention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What are GMPs?</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783276" y="1825625"/>
            <a:ext cx="6406877" cy="4351338"/>
          </a:xfrm>
        </p:spPr>
        <p:txBody>
          <a:bodyPr>
            <a:normAutofit/>
          </a:bodyPr>
          <a:lstStyle/>
          <a:p>
            <a:pPr marL="0" indent="0">
              <a:buNone/>
            </a:pPr>
            <a:r>
              <a:rPr lang="en-US" altLang="en-US" sz="3600" dirty="0"/>
              <a:t>GMPs refer to a system designed to ensure that products are consistently manufactured to a quality appropriate for their intended use.   </a:t>
            </a:r>
            <a:r>
              <a:rPr lang="en-US" sz="3600" dirty="0"/>
              <a:t>It is a term recognized worldwide for the management of quality and manufacturing. </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pic>
        <p:nvPicPr>
          <p:cNvPr id="5" name="Picture 4">
            <a:extLst>
              <a:ext uri="{FF2B5EF4-FFF2-40B4-BE49-F238E27FC236}">
                <a16:creationId xmlns:a16="http://schemas.microsoft.com/office/drawing/2014/main" id="{A0D894A2-4B52-4894-B732-A982016C6470}"/>
              </a:ext>
            </a:extLst>
          </p:cNvPr>
          <p:cNvPicPr>
            <a:picLocks noChangeAspect="1"/>
          </p:cNvPicPr>
          <p:nvPr/>
        </p:nvPicPr>
        <p:blipFill>
          <a:blip r:embed="rId3"/>
          <a:stretch>
            <a:fillRect/>
          </a:stretch>
        </p:blipFill>
        <p:spPr>
          <a:xfrm>
            <a:off x="6656086" y="2407138"/>
            <a:ext cx="5314461" cy="3590986"/>
          </a:xfrm>
          <a:prstGeom prst="rect">
            <a:avLst/>
          </a:prstGeom>
        </p:spPr>
      </p:pic>
    </p:spTree>
    <p:extLst>
      <p:ext uri="{BB962C8B-B14F-4D97-AF65-F5344CB8AC3E}">
        <p14:creationId xmlns:p14="http://schemas.microsoft.com/office/powerpoint/2010/main" val="147571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Containers and Closures Considerations</a:t>
            </a:r>
          </a:p>
        </p:txBody>
      </p:sp>
      <p:sp>
        <p:nvSpPr>
          <p:cNvPr id="3" name="Content Placeholder 2"/>
          <p:cNvSpPr>
            <a:spLocks noGrp="1"/>
          </p:cNvSpPr>
          <p:nvPr>
            <p:ph idx="1"/>
          </p:nvPr>
        </p:nvSpPr>
        <p:spPr>
          <a:xfrm>
            <a:off x="609600" y="1042588"/>
            <a:ext cx="10972800" cy="5211763"/>
          </a:xfrm>
        </p:spPr>
        <p:txBody>
          <a:bodyPr>
            <a:normAutofit/>
          </a:bodyPr>
          <a:lstStyle/>
          <a:p>
            <a:pPr>
              <a:buFont typeface="Wingdings" panose="05000000000000000000" pitchFamily="2" charset="2"/>
              <a:buChar char="Ø"/>
            </a:pPr>
            <a:r>
              <a:rPr lang="en-US" sz="3200" dirty="0"/>
              <a:t>Minimum Testing</a:t>
            </a:r>
          </a:p>
          <a:p>
            <a:pPr lvl="2">
              <a:buFont typeface="Wingdings" panose="05000000000000000000" pitchFamily="2" charset="2"/>
              <a:buChar char="Ø"/>
            </a:pPr>
            <a:r>
              <a:rPr lang="en-US" sz="2800" dirty="0"/>
              <a:t>Color/Odor/Appearance</a:t>
            </a:r>
          </a:p>
          <a:p>
            <a:pPr lvl="2">
              <a:buFont typeface="Wingdings" panose="05000000000000000000" pitchFamily="2" charset="2"/>
              <a:buChar char="Ø"/>
            </a:pPr>
            <a:r>
              <a:rPr lang="en-US" sz="2800" dirty="0"/>
              <a:t>Identity</a:t>
            </a:r>
          </a:p>
          <a:p>
            <a:pPr lvl="2">
              <a:buFont typeface="Wingdings" panose="05000000000000000000" pitchFamily="2" charset="2"/>
              <a:buChar char="Ø"/>
            </a:pPr>
            <a:r>
              <a:rPr lang="en-US" sz="2800" dirty="0"/>
              <a:t>Functional Test</a:t>
            </a:r>
          </a:p>
          <a:p>
            <a:pPr marL="877824" lvl="2" indent="0">
              <a:buNone/>
            </a:pPr>
            <a:endParaRPr lang="en-US" dirty="0"/>
          </a:p>
        </p:txBody>
      </p:sp>
    </p:spTree>
    <p:extLst>
      <p:ext uri="{BB962C8B-B14F-4D97-AF65-F5344CB8AC3E}">
        <p14:creationId xmlns:p14="http://schemas.microsoft.com/office/powerpoint/2010/main" val="899924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Labels </a:t>
            </a:r>
          </a:p>
        </p:txBody>
      </p:sp>
      <p:sp>
        <p:nvSpPr>
          <p:cNvPr id="6" name="Content Placeholder 2">
            <a:extLst>
              <a:ext uri="{FF2B5EF4-FFF2-40B4-BE49-F238E27FC236}">
                <a16:creationId xmlns:a16="http://schemas.microsoft.com/office/drawing/2014/main" id="{51CA51C6-95AA-4463-8D35-32A77F7A1007}"/>
              </a:ext>
            </a:extLst>
          </p:cNvPr>
          <p:cNvSpPr>
            <a:spLocks noGrp="1"/>
          </p:cNvSpPr>
          <p:nvPr>
            <p:ph idx="1"/>
          </p:nvPr>
        </p:nvSpPr>
        <p:spPr>
          <a:xfrm>
            <a:off x="609600" y="1051133"/>
            <a:ext cx="10972800" cy="5211763"/>
          </a:xfrm>
        </p:spPr>
        <p:txBody>
          <a:bodyPr/>
          <a:lstStyle/>
          <a:p>
            <a:pPr>
              <a:buFont typeface="Wingdings" panose="05000000000000000000" pitchFamily="2" charset="2"/>
              <a:buChar char="Ø"/>
            </a:pPr>
            <a:r>
              <a:rPr lang="en-US" sz="3200" dirty="0"/>
              <a:t>Develop a plan for segregation and control</a:t>
            </a:r>
          </a:p>
          <a:p>
            <a:pPr>
              <a:buFont typeface="Wingdings" panose="05000000000000000000" pitchFamily="2" charset="2"/>
              <a:buChar char="Ø"/>
            </a:pPr>
            <a:r>
              <a:rPr lang="en-US" sz="3200" dirty="0"/>
              <a:t>Compare artwork to printed material</a:t>
            </a:r>
          </a:p>
          <a:p>
            <a:pPr>
              <a:buFont typeface="Wingdings" panose="05000000000000000000" pitchFamily="2" charset="2"/>
              <a:buChar char="Ø"/>
            </a:pPr>
            <a:r>
              <a:rPr lang="en-US" sz="3200" dirty="0"/>
              <a:t>Simple Identification</a:t>
            </a:r>
          </a:p>
          <a:p>
            <a:pPr>
              <a:buFont typeface="Wingdings" panose="05000000000000000000" pitchFamily="2" charset="2"/>
              <a:buChar char="Ø"/>
            </a:pPr>
            <a:r>
              <a:rPr lang="en-US" sz="3200" dirty="0"/>
              <a:t>Storage</a:t>
            </a:r>
          </a:p>
          <a:p>
            <a:pPr lvl="1">
              <a:buFont typeface="Wingdings" panose="05000000000000000000" pitchFamily="2" charset="2"/>
              <a:buChar char="Ø"/>
            </a:pPr>
            <a:r>
              <a:rPr lang="en-US" sz="2800" dirty="0"/>
              <a:t>Adhesives can be sensitive to storage conditions</a:t>
            </a:r>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549B-C38D-4509-AEA9-188885FAA520}"/>
              </a:ext>
            </a:extLst>
          </p:cNvPr>
          <p:cNvSpPr>
            <a:spLocks noGrp="1"/>
          </p:cNvSpPr>
          <p:nvPr>
            <p:ph type="title"/>
          </p:nvPr>
        </p:nvSpPr>
        <p:spPr/>
        <p:txBody>
          <a:bodyPr/>
          <a:lstStyle/>
          <a:p>
            <a:r>
              <a:rPr lang="en-US" dirty="0"/>
              <a:t>Equipment Considerations</a:t>
            </a:r>
          </a:p>
        </p:txBody>
      </p:sp>
      <p:sp>
        <p:nvSpPr>
          <p:cNvPr id="3" name="Content Placeholder 2">
            <a:extLst>
              <a:ext uri="{FF2B5EF4-FFF2-40B4-BE49-F238E27FC236}">
                <a16:creationId xmlns:a16="http://schemas.microsoft.com/office/drawing/2014/main" id="{F3C9FCA5-D7F6-4246-9830-7E25C639CF50}"/>
              </a:ext>
            </a:extLst>
          </p:cNvPr>
          <p:cNvSpPr>
            <a:spLocks noGrp="1"/>
          </p:cNvSpPr>
          <p:nvPr>
            <p:ph idx="1"/>
          </p:nvPr>
        </p:nvSpPr>
        <p:spPr>
          <a:xfrm>
            <a:off x="609600" y="1051133"/>
            <a:ext cx="10972800" cy="5211763"/>
          </a:xfrm>
        </p:spPr>
        <p:txBody>
          <a:bodyPr/>
          <a:lstStyle/>
          <a:p>
            <a:pPr>
              <a:buFont typeface="Wingdings" panose="05000000000000000000" pitchFamily="2" charset="2"/>
              <a:buChar char="Ø"/>
            </a:pPr>
            <a:r>
              <a:rPr lang="en-US" sz="3200" dirty="0"/>
              <a:t>Materials of Construction</a:t>
            </a:r>
          </a:p>
          <a:p>
            <a:pPr>
              <a:buFont typeface="Wingdings" panose="05000000000000000000" pitchFamily="2" charset="2"/>
              <a:buChar char="Ø"/>
            </a:pPr>
            <a:r>
              <a:rPr lang="en-US" sz="3200" dirty="0"/>
              <a:t>Identification System</a:t>
            </a:r>
          </a:p>
          <a:p>
            <a:pPr>
              <a:buFont typeface="Wingdings" panose="05000000000000000000" pitchFamily="2" charset="2"/>
              <a:buChar char="Ø"/>
            </a:pPr>
            <a:r>
              <a:rPr lang="en-US" sz="3200" dirty="0"/>
              <a:t>Maintenance </a:t>
            </a:r>
          </a:p>
          <a:p>
            <a:pPr>
              <a:buFont typeface="Wingdings" panose="05000000000000000000" pitchFamily="2" charset="2"/>
              <a:buChar char="Ø"/>
            </a:pPr>
            <a:r>
              <a:rPr lang="en-US" sz="3200" dirty="0"/>
              <a:t>Repair</a:t>
            </a:r>
          </a:p>
          <a:p>
            <a:pPr>
              <a:buFont typeface="Wingdings" panose="05000000000000000000" pitchFamily="2" charset="2"/>
              <a:buChar char="Ø"/>
            </a:pPr>
            <a:r>
              <a:rPr lang="en-US" sz="3200" dirty="0"/>
              <a:t>Calibration</a:t>
            </a:r>
          </a:p>
          <a:p>
            <a:pPr>
              <a:buFont typeface="Wingdings" panose="05000000000000000000" pitchFamily="2" charset="2"/>
              <a:buChar char="Ø"/>
            </a:pPr>
            <a:r>
              <a:rPr lang="en-US" sz="3200" dirty="0"/>
              <a:t>Functional Capability</a:t>
            </a:r>
          </a:p>
          <a:p>
            <a:pPr>
              <a:buFont typeface="Wingdings" panose="05000000000000000000" pitchFamily="2" charset="2"/>
              <a:buChar char="Ø"/>
            </a:pPr>
            <a:r>
              <a:rPr lang="en-US" sz="3200" dirty="0"/>
              <a:t>Cleaning</a:t>
            </a:r>
          </a:p>
          <a:p>
            <a:pPr>
              <a:buFont typeface="Wingdings" panose="05000000000000000000" pitchFamily="2" charset="2"/>
              <a:buChar char="Ø"/>
            </a:pPr>
            <a:r>
              <a:rPr lang="en-US" sz="3200" dirty="0"/>
              <a:t>Records</a:t>
            </a:r>
          </a:p>
          <a:p>
            <a:endParaRPr lang="en-US" dirty="0"/>
          </a:p>
          <a:p>
            <a:endParaRPr lang="en-US" dirty="0"/>
          </a:p>
        </p:txBody>
      </p:sp>
    </p:spTree>
    <p:extLst>
      <p:ext uri="{BB962C8B-B14F-4D97-AF65-F5344CB8AC3E}">
        <p14:creationId xmlns:p14="http://schemas.microsoft.com/office/powerpoint/2010/main" val="600303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382000" cy="1361726"/>
          </a:xfrm>
        </p:spPr>
        <p:txBody>
          <a:bodyPr>
            <a:normAutofit/>
          </a:bodyPr>
          <a:lstStyle/>
          <a:p>
            <a:r>
              <a:rPr lang="en-US" sz="4000" dirty="0"/>
              <a:t>Bulk Production Considerations</a:t>
            </a:r>
          </a:p>
        </p:txBody>
      </p:sp>
      <p:sp>
        <p:nvSpPr>
          <p:cNvPr id="3" name="Content Placeholder 2"/>
          <p:cNvSpPr>
            <a:spLocks noGrp="1"/>
          </p:cNvSpPr>
          <p:nvPr>
            <p:ph idx="1"/>
          </p:nvPr>
        </p:nvSpPr>
        <p:spPr>
          <a:xfrm>
            <a:off x="609600" y="1051134"/>
            <a:ext cx="10972800" cy="5211763"/>
          </a:xfrm>
        </p:spPr>
        <p:txBody>
          <a:bodyPr>
            <a:normAutofit lnSpcReduction="10000"/>
          </a:bodyPr>
          <a:lstStyle/>
          <a:p>
            <a:pPr>
              <a:buFont typeface="Wingdings" panose="05000000000000000000" pitchFamily="2" charset="2"/>
              <a:buChar char="Ø"/>
            </a:pPr>
            <a:r>
              <a:rPr lang="en-US" sz="3200" dirty="0"/>
              <a:t>Manufacturing Paperwork</a:t>
            </a:r>
          </a:p>
          <a:p>
            <a:pPr lvl="2">
              <a:buFont typeface="Wingdings" panose="05000000000000000000" pitchFamily="2" charset="2"/>
              <a:buChar char="Ø"/>
            </a:pPr>
            <a:r>
              <a:rPr lang="en-US" sz="2800" dirty="0"/>
              <a:t>How will they be issued?</a:t>
            </a:r>
          </a:p>
          <a:p>
            <a:pPr lvl="2">
              <a:buFont typeface="Wingdings" panose="05000000000000000000" pitchFamily="2" charset="2"/>
              <a:buChar char="Ø"/>
            </a:pPr>
            <a:r>
              <a:rPr lang="en-US" sz="2800" dirty="0"/>
              <a:t>Where will the documents be stored? </a:t>
            </a:r>
          </a:p>
          <a:p>
            <a:pPr>
              <a:buFont typeface="Wingdings" panose="05000000000000000000" pitchFamily="2" charset="2"/>
              <a:buChar char="Ø"/>
            </a:pPr>
            <a:r>
              <a:rPr lang="en-US" sz="3200" dirty="0"/>
              <a:t>Verification/Validation </a:t>
            </a:r>
          </a:p>
          <a:p>
            <a:pPr lvl="2">
              <a:buFont typeface="Wingdings" panose="05000000000000000000" pitchFamily="2" charset="2"/>
              <a:buChar char="Ø"/>
            </a:pPr>
            <a:r>
              <a:rPr lang="en-US" sz="2800" dirty="0"/>
              <a:t>Business Decision</a:t>
            </a:r>
          </a:p>
          <a:p>
            <a:pPr>
              <a:buFont typeface="Wingdings" panose="05000000000000000000" pitchFamily="2" charset="2"/>
              <a:buChar char="Ø"/>
            </a:pPr>
            <a:r>
              <a:rPr lang="en-US" sz="3200" dirty="0"/>
              <a:t>Critical Process Parameters/Testing</a:t>
            </a:r>
          </a:p>
          <a:p>
            <a:pPr>
              <a:buFont typeface="Wingdings" panose="05000000000000000000" pitchFamily="2" charset="2"/>
              <a:buChar char="Ø"/>
            </a:pPr>
            <a:r>
              <a:rPr lang="en-US" sz="3200" dirty="0"/>
              <a:t>Cleaning </a:t>
            </a:r>
          </a:p>
          <a:p>
            <a:pPr>
              <a:buFont typeface="Wingdings" panose="05000000000000000000" pitchFamily="2" charset="2"/>
              <a:buChar char="Ø"/>
            </a:pPr>
            <a:r>
              <a:rPr lang="en-US" sz="3200" dirty="0"/>
              <a:t>Retain samples are a best practice </a:t>
            </a:r>
          </a:p>
          <a:p>
            <a:pPr>
              <a:buFont typeface="Wingdings" panose="05000000000000000000" pitchFamily="2" charset="2"/>
              <a:buChar char="Ø"/>
            </a:pPr>
            <a:r>
              <a:rPr lang="en-US" sz="3200" dirty="0"/>
              <a:t>Batch Identification</a:t>
            </a:r>
          </a:p>
          <a:p>
            <a:pPr>
              <a:buFont typeface="Wingdings" panose="05000000000000000000" pitchFamily="2" charset="2"/>
              <a:buChar char="Ø"/>
            </a:pPr>
            <a:r>
              <a:rPr lang="en-US" sz="3200" dirty="0"/>
              <a:t>Storage/Transfer to Filling Lines</a:t>
            </a:r>
          </a:p>
          <a:p>
            <a:endParaRPr lang="en-US" dirty="0"/>
          </a:p>
          <a:p>
            <a:endParaRPr lang="en-US" dirty="0"/>
          </a:p>
          <a:p>
            <a:endParaRPr lang="en-US" dirty="0"/>
          </a:p>
          <a:p>
            <a:pPr lvl="2">
              <a:buNone/>
            </a:pPr>
            <a:endParaRPr lang="en-US" dirty="0"/>
          </a:p>
          <a:p>
            <a:pPr lvl="2"/>
            <a:endParaRPr lang="en-US" dirty="0"/>
          </a:p>
        </p:txBody>
      </p:sp>
      <p:sp>
        <p:nvSpPr>
          <p:cNvPr id="4" name="Title 1">
            <a:extLst>
              <a:ext uri="{FF2B5EF4-FFF2-40B4-BE49-F238E27FC236}">
                <a16:creationId xmlns:a16="http://schemas.microsoft.com/office/drawing/2014/main" id="{79E1A555-1E67-4F85-83E2-226EE8E11FD4}"/>
              </a:ext>
            </a:extLst>
          </p:cNvPr>
          <p:cNvSpPr txBox="1">
            <a:spLocks/>
          </p:cNvSpPr>
          <p:nvPr/>
        </p:nvSpPr>
        <p:spPr bwMode="auto">
          <a:xfrm>
            <a:off x="609600" y="6350"/>
            <a:ext cx="109728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000" b="1" kern="1200">
                <a:solidFill>
                  <a:schemeClr val="bg1"/>
                </a:solidFill>
                <a:latin typeface="Calibri"/>
                <a:ea typeface="ヒラギノ角ゴ Pro W3" charset="0"/>
                <a:cs typeface="ヒラギノ角ゴ Pro W3" charset="0"/>
              </a:defRPr>
            </a:lvl1pPr>
            <a:lvl2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2pPr>
            <a:lvl3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3pPr>
            <a:lvl4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4pPr>
            <a:lvl5pPr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5pPr>
            <a:lvl6pPr marL="4572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6pPr>
            <a:lvl7pPr marL="9144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7pPr>
            <a:lvl8pPr marL="13716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8pPr>
            <a:lvl9pPr marL="1828800" algn="l" defTabSz="457200" rtl="0" eaLnBrk="1" fontAlgn="base" hangingPunct="1">
              <a:spcBef>
                <a:spcPct val="0"/>
              </a:spcBef>
              <a:spcAft>
                <a:spcPct val="0"/>
              </a:spcAft>
              <a:defRPr sz="2000" b="1">
                <a:solidFill>
                  <a:schemeClr val="bg1"/>
                </a:solidFill>
                <a:latin typeface="Calibri" charset="0"/>
                <a:ea typeface="ヒラギノ角ゴ Pro W3" charset="0"/>
                <a:cs typeface="ヒラギノ角ゴ Pro W3"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rPr>
              <a:t>Bulk Product Considerations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Finished Goods Considerations</a:t>
            </a:r>
          </a:p>
        </p:txBody>
      </p:sp>
      <p:sp>
        <p:nvSpPr>
          <p:cNvPr id="3" name="Content Placeholder 2"/>
          <p:cNvSpPr>
            <a:spLocks noGrp="1"/>
          </p:cNvSpPr>
          <p:nvPr>
            <p:ph idx="1"/>
          </p:nvPr>
        </p:nvSpPr>
        <p:spPr>
          <a:xfrm>
            <a:off x="690785" y="1021222"/>
            <a:ext cx="10743488" cy="5225754"/>
          </a:xfrm>
        </p:spPr>
        <p:txBody>
          <a:bodyPr>
            <a:normAutofit fontScale="92500" lnSpcReduction="20000"/>
          </a:bodyPr>
          <a:lstStyle/>
          <a:p>
            <a:pPr>
              <a:buFont typeface="Wingdings" panose="05000000000000000000" pitchFamily="2" charset="2"/>
              <a:buChar char="Ø"/>
            </a:pPr>
            <a:r>
              <a:rPr lang="en-US" sz="3200" dirty="0"/>
              <a:t>Production Paperwork</a:t>
            </a:r>
          </a:p>
          <a:p>
            <a:pPr lvl="2">
              <a:buFont typeface="Wingdings" panose="05000000000000000000" pitchFamily="2" charset="2"/>
              <a:buChar char="Ø"/>
            </a:pPr>
            <a:r>
              <a:rPr lang="en-US" sz="3000" dirty="0"/>
              <a:t>How will they be issued?</a:t>
            </a:r>
          </a:p>
          <a:p>
            <a:pPr lvl="2">
              <a:buFont typeface="Wingdings" panose="05000000000000000000" pitchFamily="2" charset="2"/>
              <a:buChar char="Ø"/>
            </a:pPr>
            <a:r>
              <a:rPr lang="en-US" sz="3000" dirty="0"/>
              <a:t>Where will the documents be stored? </a:t>
            </a:r>
          </a:p>
          <a:p>
            <a:pPr>
              <a:buFont typeface="Wingdings" panose="05000000000000000000" pitchFamily="2" charset="2"/>
              <a:buChar char="Ø"/>
            </a:pPr>
            <a:r>
              <a:rPr lang="en-US" sz="3200" dirty="0"/>
              <a:t>Verification/Validation </a:t>
            </a:r>
          </a:p>
          <a:p>
            <a:pPr lvl="2">
              <a:buFont typeface="Wingdings" panose="05000000000000000000" pitchFamily="2" charset="2"/>
              <a:buChar char="Ø"/>
            </a:pPr>
            <a:r>
              <a:rPr lang="en-US" sz="3000" dirty="0"/>
              <a:t>Business Decision</a:t>
            </a:r>
          </a:p>
          <a:p>
            <a:pPr>
              <a:buFont typeface="Wingdings" panose="05000000000000000000" pitchFamily="2" charset="2"/>
              <a:buChar char="Ø"/>
            </a:pPr>
            <a:r>
              <a:rPr lang="en-US" sz="3200" dirty="0"/>
              <a:t>Critical Process Parameters</a:t>
            </a:r>
          </a:p>
          <a:p>
            <a:pPr>
              <a:buFont typeface="Wingdings" panose="05000000000000000000" pitchFamily="2" charset="2"/>
              <a:buChar char="Ø"/>
            </a:pPr>
            <a:r>
              <a:rPr lang="en-US" sz="3200" dirty="0"/>
              <a:t>Cleaning </a:t>
            </a:r>
          </a:p>
          <a:p>
            <a:pPr>
              <a:buFont typeface="Wingdings" panose="05000000000000000000" pitchFamily="2" charset="2"/>
              <a:buChar char="Ø"/>
            </a:pPr>
            <a:r>
              <a:rPr lang="en-US" sz="3200" dirty="0"/>
              <a:t>Retain samples </a:t>
            </a:r>
          </a:p>
          <a:p>
            <a:pPr>
              <a:buFont typeface="Wingdings" panose="05000000000000000000" pitchFamily="2" charset="2"/>
              <a:buChar char="Ø"/>
            </a:pPr>
            <a:r>
              <a:rPr lang="en-US" sz="3200" dirty="0"/>
              <a:t>Batch Identification</a:t>
            </a:r>
          </a:p>
          <a:p>
            <a:pPr>
              <a:buFont typeface="Wingdings" panose="05000000000000000000" pitchFamily="2" charset="2"/>
              <a:buChar char="Ø"/>
            </a:pPr>
            <a:r>
              <a:rPr lang="en-US" sz="3200" dirty="0"/>
              <a:t>Standards/Testing/Certificate of Analysis</a:t>
            </a:r>
          </a:p>
          <a:p>
            <a:pPr>
              <a:buFont typeface="Wingdings" panose="05000000000000000000" pitchFamily="2" charset="2"/>
              <a:buChar char="Ø"/>
            </a:pPr>
            <a:r>
              <a:rPr lang="en-US" sz="3200" dirty="0"/>
              <a:t>Storage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 Considerations</a:t>
            </a:r>
          </a:p>
        </p:txBody>
      </p:sp>
      <p:sp>
        <p:nvSpPr>
          <p:cNvPr id="3" name="Content Placeholder 2"/>
          <p:cNvSpPr>
            <a:spLocks noGrp="1"/>
          </p:cNvSpPr>
          <p:nvPr>
            <p:ph idx="1"/>
          </p:nvPr>
        </p:nvSpPr>
        <p:spPr>
          <a:xfrm>
            <a:off x="609600" y="1026369"/>
            <a:ext cx="10972800" cy="5211763"/>
          </a:xfrm>
        </p:spPr>
        <p:txBody>
          <a:bodyPr>
            <a:normAutofit/>
          </a:bodyPr>
          <a:lstStyle/>
          <a:p>
            <a:pPr>
              <a:buFont typeface="Wingdings" panose="05000000000000000000" pitchFamily="2" charset="2"/>
              <a:buChar char="Ø"/>
            </a:pPr>
            <a:r>
              <a:rPr lang="en-US" sz="3200" dirty="0"/>
              <a:t>How do you manage quarantine/release?</a:t>
            </a:r>
          </a:p>
          <a:p>
            <a:pPr>
              <a:buFont typeface="Wingdings" panose="05000000000000000000" pitchFamily="2" charset="2"/>
              <a:buChar char="Ø"/>
            </a:pPr>
            <a:r>
              <a:rPr lang="en-US" sz="3200" dirty="0"/>
              <a:t>Shipping Controls</a:t>
            </a:r>
          </a:p>
          <a:p>
            <a:pPr>
              <a:buFont typeface="Wingdings" panose="05000000000000000000" pitchFamily="2" charset="2"/>
              <a:buChar char="Ø"/>
            </a:pPr>
            <a:r>
              <a:rPr lang="en-US" sz="3200" dirty="0"/>
              <a:t>Distribution Records</a:t>
            </a:r>
          </a:p>
          <a:p>
            <a:pPr lvl="1">
              <a:buFont typeface="Wingdings" panose="05000000000000000000" pitchFamily="2" charset="2"/>
              <a:buChar char="Ø"/>
            </a:pPr>
            <a:r>
              <a:rPr lang="en-US" sz="2700" dirty="0"/>
              <a:t>Batch/lot specific</a:t>
            </a:r>
          </a:p>
          <a:p>
            <a:pPr lvl="1">
              <a:buFont typeface="Wingdings" panose="05000000000000000000" pitchFamily="2" charset="2"/>
              <a:buChar char="Ø"/>
            </a:pPr>
            <a:r>
              <a:rPr lang="en-US" sz="2700" dirty="0"/>
              <a:t>Location specific</a:t>
            </a:r>
          </a:p>
          <a:p>
            <a:pPr>
              <a:buFont typeface="Wingdings" panose="05000000000000000000" pitchFamily="2" charset="2"/>
              <a:buChar char="Ø"/>
            </a:pPr>
            <a:r>
              <a:rPr lang="en-US" sz="3200" dirty="0"/>
              <a:t>How will you handle compliance audits?</a:t>
            </a:r>
          </a:p>
          <a:p>
            <a:pPr>
              <a:buFont typeface="Wingdings" panose="05000000000000000000" pitchFamily="2" charset="2"/>
              <a:buChar char="Ø"/>
            </a:pPr>
            <a:r>
              <a:rPr lang="en-US" sz="3200" dirty="0"/>
              <a:t>Who will handle complaints?</a:t>
            </a:r>
          </a:p>
          <a:p>
            <a:pPr>
              <a:buFont typeface="Wingdings" panose="05000000000000000000" pitchFamily="2" charset="2"/>
              <a:buChar char="Ø"/>
            </a:pPr>
            <a:r>
              <a:rPr lang="en-US" sz="3200" dirty="0"/>
              <a:t>Digital Cameras can be a valuable tool.</a:t>
            </a:r>
          </a:p>
          <a:p>
            <a:pPr>
              <a:buFont typeface="Wingdings" panose="05000000000000000000" pitchFamily="2" charset="2"/>
              <a:buChar char="Ø"/>
            </a:pPr>
            <a:r>
              <a:rPr lang="en-US" sz="3200" dirty="0"/>
              <a:t>How will you handle Recall and Recovery?</a:t>
            </a:r>
          </a:p>
          <a:p>
            <a:pPr>
              <a:buFont typeface="Wingdings" panose="05000000000000000000" pitchFamily="2" charset="2"/>
              <a:buChar char="Ø"/>
            </a:pP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C71E-FB0A-44B6-88D3-24C6F9267927}"/>
              </a:ext>
            </a:extLst>
          </p:cNvPr>
          <p:cNvSpPr>
            <a:spLocks noGrp="1"/>
          </p:cNvSpPr>
          <p:nvPr>
            <p:ph type="title"/>
          </p:nvPr>
        </p:nvSpPr>
        <p:spPr/>
        <p:txBody>
          <a:bodyPr/>
          <a:lstStyle/>
          <a:p>
            <a:r>
              <a:rPr lang="en-US" dirty="0"/>
              <a:t>Controlling Change</a:t>
            </a:r>
          </a:p>
        </p:txBody>
      </p:sp>
      <p:sp>
        <p:nvSpPr>
          <p:cNvPr id="3" name="Content Placeholder 2">
            <a:extLst>
              <a:ext uri="{FF2B5EF4-FFF2-40B4-BE49-F238E27FC236}">
                <a16:creationId xmlns:a16="http://schemas.microsoft.com/office/drawing/2014/main" id="{60E2E1BE-9AA1-4172-BA30-8AB51258A5C5}"/>
              </a:ext>
            </a:extLst>
          </p:cNvPr>
          <p:cNvSpPr>
            <a:spLocks noGrp="1"/>
          </p:cNvSpPr>
          <p:nvPr>
            <p:ph idx="1"/>
          </p:nvPr>
        </p:nvSpPr>
        <p:spPr>
          <a:xfrm>
            <a:off x="609600" y="1125866"/>
            <a:ext cx="10972800" cy="5211763"/>
          </a:xfrm>
        </p:spPr>
        <p:txBody>
          <a:bodyPr/>
          <a:lstStyle/>
          <a:p>
            <a:pPr>
              <a:buFont typeface="Wingdings" panose="05000000000000000000" pitchFamily="2" charset="2"/>
              <a:buChar char="Ø"/>
            </a:pPr>
            <a:r>
              <a:rPr lang="en-US" sz="3200" dirty="0"/>
              <a:t>Written Policies and Procedures</a:t>
            </a:r>
          </a:p>
          <a:p>
            <a:pPr>
              <a:buFont typeface="Wingdings" panose="05000000000000000000" pitchFamily="2" charset="2"/>
              <a:buChar char="Ø"/>
            </a:pPr>
            <a:r>
              <a:rPr lang="en-US" sz="3200" dirty="0"/>
              <a:t>How do you communicate change</a:t>
            </a:r>
          </a:p>
          <a:p>
            <a:pPr>
              <a:buFont typeface="Wingdings" panose="05000000000000000000" pitchFamily="2" charset="2"/>
              <a:buChar char="Ø"/>
            </a:pPr>
            <a:r>
              <a:rPr lang="en-US" sz="3200" dirty="0"/>
              <a:t>Formula Control</a:t>
            </a:r>
          </a:p>
          <a:p>
            <a:pPr>
              <a:buFont typeface="Wingdings" panose="05000000000000000000" pitchFamily="2" charset="2"/>
              <a:buChar char="Ø"/>
            </a:pPr>
            <a:r>
              <a:rPr lang="en-US" sz="3200" dirty="0"/>
              <a:t>Production Process Paperwork</a:t>
            </a:r>
          </a:p>
          <a:p>
            <a:pPr>
              <a:buFont typeface="Wingdings" panose="05000000000000000000" pitchFamily="2" charset="2"/>
              <a:buChar char="Ø"/>
            </a:pPr>
            <a:r>
              <a:rPr lang="en-US" sz="3200" dirty="0"/>
              <a:t>Continuous Improvement</a:t>
            </a:r>
          </a:p>
          <a:p>
            <a:pPr marL="521208" indent="-457200">
              <a:buFont typeface="Wingdings" panose="05000000000000000000" pitchFamily="2" charset="2"/>
              <a:buChar char="Ø"/>
            </a:pPr>
            <a:endParaRPr lang="en-US" sz="3200" dirty="0"/>
          </a:p>
        </p:txBody>
      </p:sp>
    </p:spTree>
    <p:extLst>
      <p:ext uri="{BB962C8B-B14F-4D97-AF65-F5344CB8AC3E}">
        <p14:creationId xmlns:p14="http://schemas.microsoft.com/office/powerpoint/2010/main" val="235927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38CE-A53C-4D96-840F-F4D82A96FED0}"/>
              </a:ext>
            </a:extLst>
          </p:cNvPr>
          <p:cNvSpPr>
            <a:spLocks noGrp="1"/>
          </p:cNvSpPr>
          <p:nvPr>
            <p:ph type="title"/>
          </p:nvPr>
        </p:nvSpPr>
        <p:spPr>
          <a:xfrm>
            <a:off x="562945" y="0"/>
            <a:ext cx="10972800" cy="534988"/>
          </a:xfrm>
        </p:spPr>
        <p:txBody>
          <a:bodyPr/>
          <a:lstStyle/>
          <a:p>
            <a:r>
              <a:rPr lang="en-US" dirty="0"/>
              <a:t>What is your Quality Culture?</a:t>
            </a:r>
          </a:p>
        </p:txBody>
      </p:sp>
      <p:pic>
        <p:nvPicPr>
          <p:cNvPr id="4" name="Content Placeholder 3">
            <a:extLst>
              <a:ext uri="{FF2B5EF4-FFF2-40B4-BE49-F238E27FC236}">
                <a16:creationId xmlns:a16="http://schemas.microsoft.com/office/drawing/2014/main" id="{BAE64ACE-D3C3-4642-BE0E-9F0DDA358BD4}"/>
              </a:ext>
            </a:extLst>
          </p:cNvPr>
          <p:cNvPicPr>
            <a:picLocks noGrp="1" noChangeAspect="1"/>
          </p:cNvPicPr>
          <p:nvPr>
            <p:ph idx="1"/>
          </p:nvPr>
        </p:nvPicPr>
        <p:blipFill>
          <a:blip r:embed="rId2"/>
          <a:stretch>
            <a:fillRect/>
          </a:stretch>
        </p:blipFill>
        <p:spPr>
          <a:xfrm>
            <a:off x="1704851" y="1203650"/>
            <a:ext cx="8414695" cy="4902564"/>
          </a:xfrm>
          <a:prstGeom prst="rect">
            <a:avLst/>
          </a:prstGeom>
        </p:spPr>
      </p:pic>
    </p:spTree>
    <p:extLst>
      <p:ext uri="{BB962C8B-B14F-4D97-AF65-F5344CB8AC3E}">
        <p14:creationId xmlns:p14="http://schemas.microsoft.com/office/powerpoint/2010/main" val="1117229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09600" y="1119674"/>
            <a:ext cx="10972800" cy="5211763"/>
          </a:xfrm>
        </p:spPr>
        <p:txBody>
          <a:bodyPr/>
          <a:lstStyle/>
          <a:p>
            <a:pPr>
              <a:buFont typeface="Wingdings" panose="05000000000000000000" pitchFamily="2" charset="2"/>
              <a:buChar char="Ø"/>
            </a:pPr>
            <a:r>
              <a:rPr lang="en-US" sz="3200" dirty="0"/>
              <a:t>Identify and utilize “Control Points” throughout the product process to manage your risk.</a:t>
            </a:r>
          </a:p>
          <a:p>
            <a:pPr>
              <a:buFont typeface="Wingdings" panose="05000000000000000000" pitchFamily="2" charset="2"/>
              <a:buChar char="Ø"/>
            </a:pPr>
            <a:r>
              <a:rPr lang="en-US" sz="3200" dirty="0"/>
              <a:t>Teamwork, communication and change control will be critical to your success.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1134" y="1094792"/>
            <a:ext cx="10829732" cy="5181600"/>
          </a:xfrm>
        </p:spPr>
        <p:txBody>
          <a:bodyPr>
            <a:normAutofit/>
          </a:bodyPr>
          <a:lstStyle/>
          <a:p>
            <a:pPr>
              <a:buFont typeface="Wingdings" panose="05000000000000000000" pitchFamily="2" charset="2"/>
              <a:buChar char="Ø"/>
            </a:pPr>
            <a:r>
              <a:rPr lang="en-US" sz="3000" dirty="0"/>
              <a:t>FDA Draft Guidance for Industry: Cosmetic Good Manufacturing Practices</a:t>
            </a:r>
          </a:p>
          <a:p>
            <a:pPr>
              <a:buFont typeface="Wingdings" panose="05000000000000000000" pitchFamily="2" charset="2"/>
              <a:buChar char="Ø"/>
            </a:pPr>
            <a:r>
              <a:rPr lang="en-US" sz="3000" b="1" dirty="0">
                <a:solidFill>
                  <a:srgbClr val="002060"/>
                </a:solidFill>
              </a:rPr>
              <a:t>ISO 22716:2007</a:t>
            </a:r>
            <a:r>
              <a:rPr lang="en-US" sz="3000" dirty="0">
                <a:solidFill>
                  <a:srgbClr val="002060"/>
                </a:solidFill>
              </a:rPr>
              <a:t> </a:t>
            </a:r>
            <a:r>
              <a:rPr lang="en-US" sz="3000" dirty="0"/>
              <a:t>Cosmetics -- Good Manufacturing Practices (GMP) -- Guidelines on Good Manufacturing Practices</a:t>
            </a:r>
          </a:p>
          <a:p>
            <a:pPr>
              <a:buFont typeface="Wingdings" panose="05000000000000000000" pitchFamily="2" charset="2"/>
              <a:buChar char="Ø"/>
            </a:pPr>
            <a:r>
              <a:rPr lang="en-US" sz="3000" dirty="0"/>
              <a:t>PCPC Quality Assurance Guidelines</a:t>
            </a:r>
          </a:p>
          <a:p>
            <a:pPr>
              <a:buFont typeface="Wingdings" panose="05000000000000000000" pitchFamily="2" charset="2"/>
              <a:buChar char="Ø"/>
            </a:pPr>
            <a:r>
              <a:rPr lang="en-US" sz="3000" dirty="0"/>
              <a:t>BSE</a:t>
            </a:r>
          </a:p>
          <a:p>
            <a:pPr marL="0" indent="0">
              <a:buNone/>
            </a:pPr>
            <a:endParaRPr lang="en-US" sz="3200" dirty="0"/>
          </a:p>
          <a:p>
            <a:pPr algn="r">
              <a:buNone/>
            </a:pPr>
            <a:r>
              <a:rPr lang="en-US" dirty="0">
                <a:hlinkClick r:id="rId2"/>
              </a:rPr>
              <a:t>http://www.fda.gov/ora/</a:t>
            </a:r>
            <a:r>
              <a:rPr lang="en-US" dirty="0"/>
              <a:t>   Import Alert 17-04</a:t>
            </a:r>
          </a:p>
          <a:p>
            <a:pPr algn="r">
              <a:buNone/>
            </a:pPr>
            <a:r>
              <a:rPr lang="en-US" dirty="0">
                <a:hlinkClick r:id="rId3"/>
              </a:rPr>
              <a:t>http://www.cfsan.fda.gov</a:t>
            </a:r>
            <a:r>
              <a:rPr lang="en-US" dirty="0"/>
              <a:t>  Program 7329.001</a:t>
            </a:r>
          </a:p>
          <a:p>
            <a:pPr>
              <a:buNone/>
            </a:pPr>
            <a:endParaRPr lang="en-US" dirty="0"/>
          </a:p>
          <a:p>
            <a:pPr>
              <a:buNone/>
            </a:pP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Why are GMPs Important?</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8417767" cy="4351338"/>
          </a:xfrm>
        </p:spPr>
        <p:txBody>
          <a:bodyPr>
            <a:normAutofit/>
          </a:bodyPr>
          <a:lstStyle/>
          <a:p>
            <a:pPr marL="0" indent="0">
              <a:buNone/>
            </a:pPr>
            <a:r>
              <a:rPr lang="en-US" altLang="en-US" sz="4000" dirty="0"/>
              <a:t>Following GMPs ensures that safe, quality products are consistently manufactured each and every time.</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pic>
        <p:nvPicPr>
          <p:cNvPr id="5" name="Picture 4">
            <a:extLst>
              <a:ext uri="{FF2B5EF4-FFF2-40B4-BE49-F238E27FC236}">
                <a16:creationId xmlns:a16="http://schemas.microsoft.com/office/drawing/2014/main" id="{CFF07CA7-B181-C240-5002-B9F1DE677E4E}"/>
              </a:ext>
            </a:extLst>
          </p:cNvPr>
          <p:cNvPicPr>
            <a:picLocks noChangeAspect="1"/>
          </p:cNvPicPr>
          <p:nvPr/>
        </p:nvPicPr>
        <p:blipFill>
          <a:blip r:embed="rId3"/>
          <a:stretch>
            <a:fillRect/>
          </a:stretch>
        </p:blipFill>
        <p:spPr>
          <a:xfrm>
            <a:off x="8292857" y="2926862"/>
            <a:ext cx="3899143" cy="3055448"/>
          </a:xfrm>
          <a:prstGeom prst="rect">
            <a:avLst/>
          </a:prstGeom>
        </p:spPr>
      </p:pic>
      <p:pic>
        <p:nvPicPr>
          <p:cNvPr id="6" name="Picture 5">
            <a:extLst>
              <a:ext uri="{FF2B5EF4-FFF2-40B4-BE49-F238E27FC236}">
                <a16:creationId xmlns:a16="http://schemas.microsoft.com/office/drawing/2014/main" id="{E7E9083D-659D-64BB-5688-B23835F1FDB7}"/>
              </a:ext>
            </a:extLst>
          </p:cNvPr>
          <p:cNvPicPr>
            <a:picLocks noChangeAspect="1"/>
          </p:cNvPicPr>
          <p:nvPr/>
        </p:nvPicPr>
        <p:blipFill>
          <a:blip r:embed="rId4"/>
          <a:stretch>
            <a:fillRect/>
          </a:stretch>
        </p:blipFill>
        <p:spPr>
          <a:xfrm>
            <a:off x="219709" y="3602101"/>
            <a:ext cx="6923551" cy="3255899"/>
          </a:xfrm>
          <a:prstGeom prst="rect">
            <a:avLst/>
          </a:prstGeom>
        </p:spPr>
      </p:pic>
    </p:spTree>
    <p:extLst>
      <p:ext uri="{BB962C8B-B14F-4D97-AF65-F5344CB8AC3E}">
        <p14:creationId xmlns:p14="http://schemas.microsoft.com/office/powerpoint/2010/main" val="280759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uilding with a flag in front&#10;&#10;Description automatically generated with low confidence">
            <a:extLst>
              <a:ext uri="{FF2B5EF4-FFF2-40B4-BE49-F238E27FC236}">
                <a16:creationId xmlns:a16="http://schemas.microsoft.com/office/drawing/2014/main" id="{2C1BE785-8FEE-4502-B71D-55C0BA73F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287"/>
            <a:ext cx="12192000" cy="6864564"/>
          </a:xfrm>
          <a:prstGeom prst="rect">
            <a:avLst/>
          </a:prstGeom>
        </p:spPr>
      </p:pic>
      <p:pic>
        <p:nvPicPr>
          <p:cNvPr id="13" name="Picture 12" descr="Icon&#10;&#10;Description automatically generated">
            <a:extLst>
              <a:ext uri="{FF2B5EF4-FFF2-40B4-BE49-F238E27FC236}">
                <a16:creationId xmlns:a16="http://schemas.microsoft.com/office/drawing/2014/main" id="{037F0C54-DAF6-4EC9-AAE0-BAB64A787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03" y="466724"/>
            <a:ext cx="1354291" cy="1773785"/>
          </a:xfrm>
          <a:prstGeom prst="rect">
            <a:avLst/>
          </a:prstGeom>
        </p:spPr>
      </p:pic>
      <p:sp>
        <p:nvSpPr>
          <p:cNvPr id="5" name="TextBox 4">
            <a:extLst>
              <a:ext uri="{FF2B5EF4-FFF2-40B4-BE49-F238E27FC236}">
                <a16:creationId xmlns:a16="http://schemas.microsoft.com/office/drawing/2014/main" id="{67BB7CA4-1CCB-43F1-B480-7D22ABD6978D}"/>
              </a:ext>
            </a:extLst>
          </p:cNvPr>
          <p:cNvSpPr txBox="1"/>
          <p:nvPr/>
        </p:nvSpPr>
        <p:spPr>
          <a:xfrm>
            <a:off x="2375695" y="670849"/>
            <a:ext cx="543272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a:ea typeface="+mn-ea"/>
                <a:cs typeface="+mn-cs"/>
              </a:rPr>
              <a:t>Cathleen Owen</a:t>
            </a:r>
            <a:br>
              <a:rPr kumimoji="0" lang="en-US" sz="1800" b="1" i="0" u="none" strike="noStrike" kern="1200" cap="none" spc="0" normalizeH="0" baseline="0" noProof="0" dirty="0">
                <a:ln>
                  <a:noFill/>
                </a:ln>
                <a:solidFill>
                  <a:srgbClr val="002060"/>
                </a:solidFill>
                <a:effectLst/>
                <a:uLnTx/>
                <a:uFillTx/>
                <a:latin typeface="Calibri"/>
                <a:ea typeface="+mn-ea"/>
                <a:cs typeface="+mn-cs"/>
              </a:rPr>
            </a:br>
            <a:r>
              <a:rPr kumimoji="0" lang="en-US" sz="1800" b="1" i="0" u="none" strike="noStrike" kern="1200" cap="none" spc="0" normalizeH="0" baseline="0" noProof="0" dirty="0">
                <a:ln>
                  <a:noFill/>
                </a:ln>
                <a:solidFill>
                  <a:srgbClr val="002060"/>
                </a:solidFill>
                <a:effectLst/>
                <a:uLnTx/>
                <a:uFillTx/>
                <a:latin typeface="Calibri"/>
                <a:ea typeface="+mn-ea"/>
                <a:cs typeface="+mn-cs"/>
              </a:rPr>
              <a:t>Director of Pharmaceutical and Personal Care Services</a:t>
            </a:r>
            <a:br>
              <a:rPr kumimoji="0" lang="en-US" sz="1800" b="1" i="0" u="none" strike="noStrike" kern="1200" cap="none" spc="0" normalizeH="0" baseline="0" noProof="0" dirty="0">
                <a:ln>
                  <a:noFill/>
                </a:ln>
                <a:solidFill>
                  <a:srgbClr val="002060"/>
                </a:solidFill>
                <a:effectLst/>
                <a:uLnTx/>
                <a:uFillTx/>
                <a:latin typeface="Calibri"/>
                <a:ea typeface="+mn-ea"/>
                <a:cs typeface="+mn-cs"/>
              </a:rPr>
            </a:br>
            <a:r>
              <a:rPr kumimoji="0" lang="en-US" sz="1800" b="1" i="0" u="none" strike="noStrike" kern="1200" cap="none" spc="0" normalizeH="0" baseline="0" noProof="0" dirty="0">
                <a:ln>
                  <a:noFill/>
                </a:ln>
                <a:solidFill>
                  <a:srgbClr val="002060"/>
                </a:solidFill>
                <a:effectLst/>
                <a:uLnTx/>
                <a:uFillTx/>
                <a:latin typeface="Calibri"/>
                <a:ea typeface="+mn-ea"/>
                <a:cs typeface="+mn-cs"/>
              </a:rPr>
              <a:t>1930 Radcliff Drive Cincinnati, Ohio  45204-1823</a:t>
            </a:r>
            <a:br>
              <a:rPr kumimoji="0" lang="en-US" sz="1800" b="1" i="0" u="none" strike="noStrike" kern="1200" cap="none" spc="0" normalizeH="0" baseline="0" noProof="0" dirty="0">
                <a:ln>
                  <a:noFill/>
                </a:ln>
                <a:solidFill>
                  <a:srgbClr val="002060"/>
                </a:solidFill>
                <a:effectLst/>
                <a:uLnTx/>
                <a:uFillTx/>
                <a:latin typeface="Calibri"/>
                <a:ea typeface="+mn-ea"/>
                <a:cs typeface="+mn-cs"/>
              </a:rPr>
            </a:br>
            <a:r>
              <a:rPr kumimoji="0" lang="en-US" sz="1800" b="1" i="0" u="none" strike="noStrike" kern="1200" cap="none" spc="0" normalizeH="0" baseline="0" noProof="0" dirty="0">
                <a:ln>
                  <a:noFill/>
                </a:ln>
                <a:solidFill>
                  <a:srgbClr val="002060"/>
                </a:solidFill>
                <a:effectLst/>
                <a:uLnTx/>
                <a:uFillTx/>
                <a:latin typeface="Calibri"/>
                <a:ea typeface="+mn-ea"/>
                <a:cs typeface="+mn-cs"/>
              </a:rPr>
              <a:t>513-471-1300 | </a:t>
            </a:r>
            <a:r>
              <a:rPr kumimoji="0" lang="en-US" sz="1800" b="1" i="0" u="none" strike="noStrike" kern="1200" cap="none" spc="0" normalizeH="0" baseline="0" noProof="0" dirty="0">
                <a:ln>
                  <a:noFill/>
                </a:ln>
                <a:solidFill>
                  <a:srgbClr val="002060"/>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cowen@qlaboratories.com</a:t>
            </a:r>
            <a:r>
              <a:rPr kumimoji="0" lang="en-US" sz="1800" b="1" i="0" u="none" strike="noStrike" kern="1200" cap="none" spc="0" normalizeH="0" baseline="0" noProof="0" dirty="0">
                <a:ln>
                  <a:noFill/>
                </a:ln>
                <a:solidFill>
                  <a:srgbClr val="002060"/>
                </a:solidFill>
                <a:effectLst/>
                <a:uLnTx/>
                <a:uFillTx/>
                <a:latin typeface="Calibri"/>
                <a:ea typeface="+mn-ea"/>
                <a:cs typeface="+mn-cs"/>
              </a:rPr>
              <a:t> </a:t>
            </a:r>
            <a:br>
              <a:rPr kumimoji="0" lang="en-US" sz="1400" b="1" i="0" u="none" strike="noStrike" kern="1200" cap="none" spc="0" normalizeH="0" baseline="0" noProof="0" dirty="0">
                <a:ln>
                  <a:noFill/>
                </a:ln>
                <a:solidFill>
                  <a:srgbClr val="002060"/>
                </a:solidFill>
                <a:effectLst/>
                <a:uLnTx/>
                <a:uFillTx/>
                <a:latin typeface="Calibri"/>
                <a:ea typeface="+mn-ea"/>
                <a:cs typeface="+mn-cs"/>
              </a:rPr>
            </a:b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552728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EECC-9E79-4A34-9636-A93ABA69012E}"/>
              </a:ext>
            </a:extLst>
          </p:cNvPr>
          <p:cNvSpPr>
            <a:spLocks noGrp="1"/>
          </p:cNvSpPr>
          <p:nvPr>
            <p:ph type="title"/>
          </p:nvPr>
        </p:nvSpPr>
        <p:spPr/>
        <p:txBody>
          <a:bodyPr/>
          <a:lstStyle/>
          <a:p>
            <a:r>
              <a:rPr lang="en-US" dirty="0"/>
              <a:t>Questions</a:t>
            </a:r>
          </a:p>
        </p:txBody>
      </p:sp>
      <p:pic>
        <p:nvPicPr>
          <p:cNvPr id="5" name="Content Placeholder 4" descr="Icon&#10;&#10;Description automatically generated">
            <a:extLst>
              <a:ext uri="{FF2B5EF4-FFF2-40B4-BE49-F238E27FC236}">
                <a16:creationId xmlns:a16="http://schemas.microsoft.com/office/drawing/2014/main" id="{1ED32BBC-894D-44BE-B8C1-DD5BFC909D5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66243" y="1066800"/>
            <a:ext cx="5211763" cy="5211763"/>
          </a:xfrm>
        </p:spPr>
      </p:pic>
    </p:spTree>
    <p:extLst>
      <p:ext uri="{BB962C8B-B14F-4D97-AF65-F5344CB8AC3E}">
        <p14:creationId xmlns:p14="http://schemas.microsoft.com/office/powerpoint/2010/main" val="14629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800" dirty="0">
                <a:solidFill>
                  <a:srgbClr val="739F3D"/>
                </a:solidFill>
                <a:latin typeface="Georgia" panose="02040502050405020303" pitchFamily="18" charset="0"/>
              </a:rPr>
              <a:t>GMPs in the U.S.</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719015" y="1707751"/>
            <a:ext cx="10955648" cy="4351338"/>
          </a:xfrm>
        </p:spPr>
        <p:txBody>
          <a:bodyPr>
            <a:normAutofit/>
          </a:bodyPr>
          <a:lstStyle/>
          <a:p>
            <a:pPr marL="0" indent="0">
              <a:buNone/>
              <a:defRPr/>
            </a:pPr>
            <a:r>
              <a:rPr lang="en-US" altLang="en-US" sz="3200" dirty="0"/>
              <a:t>U.S. law provides the framework for GMPs. Cosmetics are regulated by the Federal Food, Drug &amp; Cosmetic Act:</a:t>
            </a:r>
          </a:p>
          <a:p>
            <a:pPr marL="0" indent="0">
              <a:buNone/>
              <a:defRPr/>
            </a:pPr>
            <a:endParaRPr lang="en-US" altLang="en-US" sz="3200" dirty="0"/>
          </a:p>
          <a:p>
            <a:pPr marL="457200" lvl="1" indent="0">
              <a:buNone/>
              <a:defRPr/>
            </a:pPr>
            <a:r>
              <a:rPr lang="en-US" altLang="en-US" sz="2800" dirty="0"/>
              <a:t>FD&amp;C Act Sec. 301 </a:t>
            </a:r>
            <a:r>
              <a:rPr lang="en-US" altLang="en-US" sz="2800" b="1" dirty="0"/>
              <a:t>prohibits</a:t>
            </a:r>
            <a:r>
              <a:rPr lang="en-US" altLang="en-US" sz="2800" dirty="0"/>
              <a:t> the introduction into interstate commerce cosmetics, drugs or devices that are </a:t>
            </a:r>
            <a:r>
              <a:rPr lang="en-US" altLang="en-US" sz="2800" b="1" dirty="0"/>
              <a:t>adulterated</a:t>
            </a:r>
            <a:r>
              <a:rPr lang="en-US" altLang="en-US" sz="2800" dirty="0"/>
              <a:t> or </a:t>
            </a:r>
            <a:r>
              <a:rPr lang="en-US" altLang="en-US" sz="2800" b="1" dirty="0"/>
              <a:t>misbranded</a:t>
            </a:r>
          </a:p>
          <a:p>
            <a:pPr marL="342900" lvl="1" indent="0">
              <a:buNone/>
              <a:defRPr/>
            </a:pPr>
            <a:endParaRPr lang="en-US" altLang="en-US" dirty="0"/>
          </a:p>
          <a:p>
            <a:pPr marL="0" indent="0">
              <a:buNone/>
            </a:pPr>
            <a:r>
              <a:rPr lang="en-US" altLang="en-US" b="1" i="1" dirty="0">
                <a:solidFill>
                  <a:srgbClr val="FF0000"/>
                </a:solidFill>
              </a:rPr>
              <a:t>Although there are no prescriptive GMP regulations, failure to follow GMPs could result with a product that is out of compliance</a:t>
            </a:r>
            <a:r>
              <a:rPr lang="en-US" altLang="en-US" dirty="0">
                <a:solidFill>
                  <a:srgbClr val="FF0000"/>
                </a:solidFill>
              </a:rPr>
              <a:t>.</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Tree>
    <p:extLst>
      <p:ext uri="{BB962C8B-B14F-4D97-AF65-F5344CB8AC3E}">
        <p14:creationId xmlns:p14="http://schemas.microsoft.com/office/powerpoint/2010/main" val="138222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5400" dirty="0">
                <a:solidFill>
                  <a:srgbClr val="739F3D"/>
                </a:solidFill>
                <a:latin typeface="Georgia" panose="02040502050405020303" pitchFamily="18" charset="0"/>
              </a:rPr>
              <a:t>U.S. Regulatory Framework</a:t>
            </a:r>
            <a:endParaRPr lang="en-US" sz="54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a:bodyPr>
          <a:lstStyle/>
          <a:p>
            <a:pPr marL="457200" indent="-457200">
              <a:buFont typeface="Wingdings" panose="05000000000000000000" pitchFamily="2" charset="2"/>
              <a:buChar char="Ø"/>
              <a:defRPr/>
            </a:pPr>
            <a:r>
              <a:rPr lang="en-US" sz="3900" b="1" dirty="0"/>
              <a:t>Adulteration</a:t>
            </a:r>
            <a:r>
              <a:rPr lang="en-US" sz="3900" dirty="0"/>
              <a:t> as defined in FD&amp;C  Sec. 601:</a:t>
            </a:r>
          </a:p>
          <a:p>
            <a:pPr marL="0" indent="0">
              <a:defRPr/>
            </a:pPr>
            <a:endParaRPr lang="en-US" sz="2800" dirty="0"/>
          </a:p>
          <a:p>
            <a:pPr marL="685800" lvl="1" indent="-342900">
              <a:buFont typeface="Arial" panose="020B0604020202020204" pitchFamily="34" charset="0"/>
              <a:buChar char="•"/>
              <a:defRPr/>
            </a:pPr>
            <a:r>
              <a:rPr lang="en-US" sz="3000" dirty="0"/>
              <a:t>Is injurious to the user under customary conditions of use</a:t>
            </a:r>
          </a:p>
          <a:p>
            <a:pPr marL="685800" lvl="1" indent="-342900">
              <a:buFont typeface="Arial" panose="020B0604020202020204" pitchFamily="34" charset="0"/>
              <a:buChar char="•"/>
              <a:defRPr/>
            </a:pPr>
            <a:r>
              <a:rPr lang="en-US" sz="3000" dirty="0"/>
              <a:t>Contains a filthy, putrid, or decomposed substance</a:t>
            </a:r>
          </a:p>
          <a:p>
            <a:pPr marL="685800" lvl="1" indent="-342900">
              <a:buFont typeface="Arial" panose="020B0604020202020204" pitchFamily="34" charset="0"/>
              <a:buChar char="•"/>
              <a:defRPr/>
            </a:pPr>
            <a:r>
              <a:rPr lang="en-US" sz="3000" dirty="0"/>
              <a:t>Container is composed of a harmful substance</a:t>
            </a:r>
          </a:p>
          <a:p>
            <a:pPr marL="685800" lvl="1" indent="-342900">
              <a:buFont typeface="Arial" panose="020B0604020202020204" pitchFamily="34" charset="0"/>
              <a:buChar char="•"/>
              <a:defRPr/>
            </a:pPr>
            <a:r>
              <a:rPr lang="en-US" sz="3000" dirty="0"/>
              <a:t>Is manufactured or held under insanitary conditions</a:t>
            </a:r>
          </a:p>
          <a:p>
            <a:pPr marL="685800" lvl="1" indent="-342900">
              <a:buFont typeface="Arial" panose="020B0604020202020204" pitchFamily="34" charset="0"/>
              <a:buChar char="•"/>
              <a:defRPr/>
            </a:pPr>
            <a:r>
              <a:rPr lang="en-US" sz="3000" dirty="0"/>
              <a:t>Contains a non-permitted color additive in a product other than a hair dye</a:t>
            </a:r>
          </a:p>
          <a:p>
            <a:endParaRPr lang="en-US" altLang="en-US" dirty="0"/>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Tree>
    <p:extLst>
      <p:ext uri="{BB962C8B-B14F-4D97-AF65-F5344CB8AC3E}">
        <p14:creationId xmlns:p14="http://schemas.microsoft.com/office/powerpoint/2010/main" val="125215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6000" dirty="0">
                <a:solidFill>
                  <a:srgbClr val="739F3D"/>
                </a:solidFill>
                <a:latin typeface="Georgia" panose="02040502050405020303" pitchFamily="18" charset="0"/>
              </a:rPr>
              <a:t>U.S. Regulatory Framework</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a:bodyPr>
          <a:lstStyle/>
          <a:p>
            <a:pPr marL="342900" indent="-342900">
              <a:buFont typeface="Wingdings" panose="05000000000000000000" pitchFamily="2" charset="2"/>
              <a:buChar char="Ø"/>
              <a:defRPr/>
            </a:pPr>
            <a:r>
              <a:rPr lang="en-US" sz="3600" b="1" dirty="0"/>
              <a:t>Misbranded</a:t>
            </a:r>
            <a:r>
              <a:rPr lang="en-US" sz="3600" dirty="0"/>
              <a:t> is defined in FD&amp;C Act Sec. 602:</a:t>
            </a:r>
          </a:p>
          <a:p>
            <a:pPr marL="0" indent="0">
              <a:defRPr/>
            </a:pPr>
            <a:endParaRPr lang="en-US" sz="3600" dirty="0"/>
          </a:p>
          <a:p>
            <a:pPr marL="685800" lvl="1" indent="-342900">
              <a:buFont typeface="Arial" panose="020B0604020202020204" pitchFamily="34" charset="0"/>
              <a:buChar char="•"/>
              <a:defRPr/>
            </a:pPr>
            <a:r>
              <a:rPr lang="en-US" sz="3600" dirty="0"/>
              <a:t>False or misleading labeling</a:t>
            </a:r>
          </a:p>
          <a:p>
            <a:pPr marL="685800" lvl="1" indent="-342900">
              <a:buFont typeface="Arial" panose="020B0604020202020204" pitchFamily="34" charset="0"/>
              <a:buChar char="•"/>
              <a:defRPr/>
            </a:pPr>
            <a:r>
              <a:rPr lang="en-US" sz="3600" dirty="0"/>
              <a:t>Lack of required information</a:t>
            </a:r>
          </a:p>
          <a:p>
            <a:pPr marL="685800" lvl="1" indent="-342900">
              <a:buFont typeface="Arial" panose="020B0604020202020204" pitchFamily="34" charset="0"/>
              <a:buChar char="•"/>
              <a:defRPr/>
            </a:pPr>
            <a:r>
              <a:rPr lang="en-US" sz="3600" dirty="0"/>
              <a:t>Failure to prominently display any required information </a:t>
            </a:r>
          </a:p>
          <a:p>
            <a:pPr marL="685800" lvl="1" indent="-342900">
              <a:buFont typeface="Arial" panose="020B0604020202020204" pitchFamily="34" charset="0"/>
              <a:buChar char="•"/>
              <a:defRPr/>
            </a:pPr>
            <a:r>
              <a:rPr lang="en-US" sz="3600" dirty="0"/>
              <a:t>Misleading container presentation or fill</a:t>
            </a:r>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Tree>
    <p:extLst>
      <p:ext uri="{BB962C8B-B14F-4D97-AF65-F5344CB8AC3E}">
        <p14:creationId xmlns:p14="http://schemas.microsoft.com/office/powerpoint/2010/main" val="409693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6000" dirty="0">
                <a:solidFill>
                  <a:srgbClr val="739F3D"/>
                </a:solidFill>
                <a:latin typeface="Georgia" panose="02040502050405020303" pitchFamily="18" charset="0"/>
              </a:rPr>
              <a:t>U.S. Regulatory Framework</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a:bodyPr>
          <a:lstStyle/>
          <a:p>
            <a:pPr marL="342900" indent="-342900">
              <a:buFont typeface="Wingdings" panose="05000000000000000000" pitchFamily="2" charset="2"/>
              <a:buChar char="Ø"/>
              <a:defRPr/>
            </a:pPr>
            <a:r>
              <a:rPr lang="en-US" sz="3600" b="1" dirty="0"/>
              <a:t>How are these measures enforced?</a:t>
            </a:r>
          </a:p>
          <a:p>
            <a:pPr marL="342900" indent="-342900">
              <a:buFont typeface="Wingdings" panose="05000000000000000000" pitchFamily="2" charset="2"/>
              <a:buChar char="Ø"/>
              <a:defRPr/>
            </a:pPr>
            <a:endParaRPr lang="en-US" sz="3600" b="1" dirty="0"/>
          </a:p>
          <a:p>
            <a:pPr marL="457200" lvl="1" indent="0">
              <a:buNone/>
              <a:defRPr/>
            </a:pPr>
            <a:r>
              <a:rPr lang="en-US" sz="3200" dirty="0"/>
              <a:t>To implement the law, FDA conducts </a:t>
            </a:r>
            <a:r>
              <a:rPr lang="en-US" sz="3200" b="1" u="sng" dirty="0"/>
              <a:t>inspections</a:t>
            </a:r>
            <a:r>
              <a:rPr lang="en-US" sz="3200" b="1" dirty="0"/>
              <a:t>: </a:t>
            </a:r>
          </a:p>
          <a:p>
            <a:pPr marL="457200" lvl="1" indent="0">
              <a:buNone/>
              <a:defRPr/>
            </a:pPr>
            <a:endParaRPr lang="en-US" b="1" dirty="0"/>
          </a:p>
          <a:p>
            <a:pPr marL="914400" lvl="2" indent="0">
              <a:buNone/>
              <a:defRPr/>
            </a:pPr>
            <a:r>
              <a:rPr lang="en-US" altLang="en-US" sz="2400" dirty="0"/>
              <a:t>FD&amp;C Act Sec. 704(a) gives FDA the authority to inspect establishments where products are manufactured or held, as well as equipment, unfinished and finished materials, containers and labeling.</a:t>
            </a:r>
          </a:p>
          <a:p>
            <a:pPr marL="457200" lvl="1" indent="0">
              <a:buNone/>
              <a:defRPr/>
            </a:pPr>
            <a:endParaRPr lang="en-US" sz="3200" b="1" dirty="0"/>
          </a:p>
          <a:p>
            <a:pPr marL="800100" lvl="1" indent="-342900">
              <a:buFont typeface="Wingdings" panose="05000000000000000000" pitchFamily="2" charset="2"/>
              <a:buChar char="Ø"/>
              <a:defRPr/>
            </a:pPr>
            <a:endParaRPr lang="en-US" sz="3200" dirty="0"/>
          </a:p>
          <a:p>
            <a:endParaRPr lang="en-US" sz="2000" dirty="0">
              <a:solidFill>
                <a:schemeClr val="tx1">
                  <a:lumMod val="65000"/>
                  <a:lumOff val="35000"/>
                </a:schemeClr>
              </a:solidFill>
              <a:latin typeface="Proxima Nova Rg" panose="02000506030000020004" pitchFamily="2" charset="0"/>
            </a:endParaRPr>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pic>
        <p:nvPicPr>
          <p:cNvPr id="5" name="Picture 4">
            <a:extLst>
              <a:ext uri="{FF2B5EF4-FFF2-40B4-BE49-F238E27FC236}">
                <a16:creationId xmlns:a16="http://schemas.microsoft.com/office/drawing/2014/main" id="{B83AABCF-C9E2-F654-9324-95A5343BEB61}"/>
              </a:ext>
            </a:extLst>
          </p:cNvPr>
          <p:cNvPicPr>
            <a:picLocks noChangeAspect="1"/>
          </p:cNvPicPr>
          <p:nvPr/>
        </p:nvPicPr>
        <p:blipFill>
          <a:blip r:embed="rId3"/>
          <a:stretch>
            <a:fillRect/>
          </a:stretch>
        </p:blipFill>
        <p:spPr>
          <a:xfrm>
            <a:off x="9828693" y="4678058"/>
            <a:ext cx="2085013" cy="2091109"/>
          </a:xfrm>
          <a:prstGeom prst="rect">
            <a:avLst/>
          </a:prstGeom>
        </p:spPr>
      </p:pic>
    </p:spTree>
    <p:extLst>
      <p:ext uri="{BB962C8B-B14F-4D97-AF65-F5344CB8AC3E}">
        <p14:creationId xmlns:p14="http://schemas.microsoft.com/office/powerpoint/2010/main" val="1672897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3CA0-D595-0A48-819B-6E40A784928A}"/>
              </a:ext>
            </a:extLst>
          </p:cNvPr>
          <p:cNvSpPr>
            <a:spLocks noGrp="1"/>
          </p:cNvSpPr>
          <p:nvPr>
            <p:ph type="title"/>
          </p:nvPr>
        </p:nvSpPr>
        <p:spPr>
          <a:xfrm>
            <a:off x="517337" y="382188"/>
            <a:ext cx="10515600" cy="1325563"/>
          </a:xfrm>
        </p:spPr>
        <p:txBody>
          <a:bodyPr>
            <a:noAutofit/>
          </a:bodyPr>
          <a:lstStyle/>
          <a:p>
            <a:r>
              <a:rPr lang="en-US" sz="6000" dirty="0">
                <a:solidFill>
                  <a:srgbClr val="739F3D"/>
                </a:solidFill>
                <a:latin typeface="Georgia" panose="02040502050405020303" pitchFamily="18" charset="0"/>
              </a:rPr>
              <a:t>U.S. Regulatory Framework</a:t>
            </a:r>
            <a:endParaRPr lang="en-US" sz="5800" dirty="0">
              <a:latin typeface="Georgia" panose="02040502050405020303" pitchFamily="18" charset="0"/>
            </a:endParaRPr>
          </a:p>
        </p:txBody>
      </p:sp>
      <p:sp>
        <p:nvSpPr>
          <p:cNvPr id="3" name="Content Placeholder 2">
            <a:extLst>
              <a:ext uri="{FF2B5EF4-FFF2-40B4-BE49-F238E27FC236}">
                <a16:creationId xmlns:a16="http://schemas.microsoft.com/office/drawing/2014/main" id="{C705195D-F2B0-7143-8B83-CA139C091D0A}"/>
              </a:ext>
            </a:extLst>
          </p:cNvPr>
          <p:cNvSpPr>
            <a:spLocks noGrp="1"/>
          </p:cNvSpPr>
          <p:nvPr>
            <p:ph idx="1"/>
          </p:nvPr>
        </p:nvSpPr>
        <p:spPr>
          <a:xfrm>
            <a:off x="838200" y="1825625"/>
            <a:ext cx="10095523" cy="4351338"/>
          </a:xfrm>
        </p:spPr>
        <p:txBody>
          <a:bodyPr>
            <a:normAutofit fontScale="92500" lnSpcReduction="10000"/>
          </a:bodyPr>
          <a:lstStyle/>
          <a:p>
            <a:pPr marL="0" indent="0">
              <a:buNone/>
              <a:defRPr/>
            </a:pPr>
            <a:r>
              <a:rPr lang="en-US" altLang="en-US" sz="3600" dirty="0"/>
              <a:t>To assist inspectors, FDA published a GMP </a:t>
            </a:r>
            <a:r>
              <a:rPr lang="en-US" altLang="en-US" sz="3600" b="1" u="sng" dirty="0"/>
              <a:t>checklist</a:t>
            </a:r>
            <a:r>
              <a:rPr lang="en-US" altLang="en-US" sz="3600" dirty="0"/>
              <a:t>:</a:t>
            </a:r>
          </a:p>
          <a:p>
            <a:pPr marL="0" indent="0">
              <a:buNone/>
              <a:defRPr/>
            </a:pPr>
            <a:endParaRPr lang="en-US" sz="3600" dirty="0"/>
          </a:p>
          <a:p>
            <a:pPr marL="0" indent="0">
              <a:buNone/>
              <a:defRPr/>
            </a:pPr>
            <a:r>
              <a:rPr lang="en-US" sz="3600" dirty="0"/>
              <a:t>“</a:t>
            </a:r>
            <a:r>
              <a:rPr lang="en-US" sz="3600" i="1" dirty="0"/>
              <a:t>Rigorous adherence to good manufacturing practice minimizes the risk of adulteration or misbranding of cosmetics.  The following establishment instructions, excerpted from FDA’s Inspection Operations Manual, may serve as guidelines for effective </a:t>
            </a:r>
            <a:r>
              <a:rPr lang="en-US" sz="3600" b="1" i="1" dirty="0">
                <a:solidFill>
                  <a:srgbClr val="FF0000"/>
                </a:solidFill>
              </a:rPr>
              <a:t>self-inspection</a:t>
            </a:r>
            <a:r>
              <a:rPr lang="en-US" sz="3600" i="1" dirty="0"/>
              <a:t>.  A good inspection score means that an establishment follows good manufacturing practice.”</a:t>
            </a:r>
            <a:endParaRPr lang="en-US" sz="3600" dirty="0"/>
          </a:p>
          <a:p>
            <a:pPr marL="0" indent="0">
              <a:buNone/>
              <a:defRPr/>
            </a:pPr>
            <a:endParaRPr lang="en-US" sz="3600" b="1" dirty="0"/>
          </a:p>
        </p:txBody>
      </p:sp>
      <p:pic>
        <p:nvPicPr>
          <p:cNvPr id="4" name="Picture 3" descr="A picture containing text, clipart, screenshot, businesscard&#10;&#10;Description automatically generated">
            <a:extLst>
              <a:ext uri="{FF2B5EF4-FFF2-40B4-BE49-F238E27FC236}">
                <a16:creationId xmlns:a16="http://schemas.microsoft.com/office/drawing/2014/main" id="{23AFD30C-D8E4-499A-9CE2-8A7B00E03335}"/>
              </a:ext>
            </a:extLst>
          </p:cNvPr>
          <p:cNvPicPr>
            <a:picLocks noChangeAspect="1"/>
          </p:cNvPicPr>
          <p:nvPr/>
        </p:nvPicPr>
        <p:blipFill>
          <a:blip r:embed="rId2"/>
          <a:stretch>
            <a:fillRect/>
          </a:stretch>
        </p:blipFill>
        <p:spPr>
          <a:xfrm>
            <a:off x="9978096" y="88833"/>
            <a:ext cx="2109682" cy="489302"/>
          </a:xfrm>
          <a:prstGeom prst="rect">
            <a:avLst/>
          </a:prstGeom>
        </p:spPr>
      </p:pic>
    </p:spTree>
    <p:extLst>
      <p:ext uri="{BB962C8B-B14F-4D97-AF65-F5344CB8AC3E}">
        <p14:creationId xmlns:p14="http://schemas.microsoft.com/office/powerpoint/2010/main" val="202234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Labs-PPT-Template">
  <a:themeElements>
    <a:clrScheme name="Custom 48">
      <a:dk1>
        <a:sysClr val="windowText" lastClr="000000"/>
      </a:dk1>
      <a:lt1>
        <a:sysClr val="window" lastClr="FFFFFF"/>
      </a:lt1>
      <a:dk2>
        <a:srgbClr val="262B7D"/>
      </a:dk2>
      <a:lt2>
        <a:srgbClr val="EEECE1"/>
      </a:lt2>
      <a:accent1>
        <a:srgbClr val="6BABE5"/>
      </a:accent1>
      <a:accent2>
        <a:srgbClr val="CD8ADB"/>
      </a:accent2>
      <a:accent3>
        <a:srgbClr val="32DAC4"/>
      </a:accent3>
      <a:accent4>
        <a:srgbClr val="A9A89E"/>
      </a:accent4>
      <a:accent5>
        <a:srgbClr val="C2D6EE"/>
      </a:accent5>
      <a:accent6>
        <a:srgbClr val="FEB25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Labs-PPT-Template-Wide" id="{8895A8BD-CF12-6C44-82E3-574C214B8E99}" vid="{EF01F343-7624-B04A-A7C5-23B1EB37C9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C529F2-8115-46C4-BD4C-77648A9F1C39}"/>
</file>

<file path=customXml/itemProps2.xml><?xml version="1.0" encoding="utf-8"?>
<ds:datastoreItem xmlns:ds="http://schemas.openxmlformats.org/officeDocument/2006/customXml" ds:itemID="{A31187E1-1FAC-42B2-B72E-6F7F607D066C}"/>
</file>

<file path=customXml/itemProps3.xml><?xml version="1.0" encoding="utf-8"?>
<ds:datastoreItem xmlns:ds="http://schemas.openxmlformats.org/officeDocument/2006/customXml" ds:itemID="{CDC529F2-8115-46C4-BD4C-77648A9F1C39}"/>
</file>

<file path=customXml/itemProps4.xml><?xml version="1.0" encoding="utf-8"?>
<ds:datastoreItem xmlns:ds="http://schemas.openxmlformats.org/officeDocument/2006/customXml" ds:itemID="{C5504569-2B75-4C23-B93B-C8A184CECCD2}"/>
</file>

<file path=docProps/app.xml><?xml version="1.0" encoding="utf-8"?>
<Properties xmlns="http://schemas.openxmlformats.org/officeDocument/2006/extended-properties" xmlns:vt="http://schemas.openxmlformats.org/officeDocument/2006/docPropsVTypes">
  <TotalTime>4604</TotalTime>
  <Words>2328</Words>
  <Application>Microsoft Office PowerPoint</Application>
  <PresentationFormat>Widescreen</PresentationFormat>
  <Paragraphs>329</Paragraphs>
  <Slides>41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Georgia</vt:lpstr>
      <vt:lpstr>Lucida Grande</vt:lpstr>
      <vt:lpstr>Proxima Nova Rg</vt:lpstr>
      <vt:lpstr>Wingdings</vt:lpstr>
      <vt:lpstr>Office Theme</vt:lpstr>
      <vt:lpstr>Q-Labs-PPT-Template</vt:lpstr>
      <vt:lpstr>Good Manufacturing Practices for Cosmetics</vt:lpstr>
      <vt:lpstr>Outline</vt:lpstr>
      <vt:lpstr>What are GMPs?</vt:lpstr>
      <vt:lpstr>Why are GMPs Important?</vt:lpstr>
      <vt:lpstr>GMPs in the U.S.</vt:lpstr>
      <vt:lpstr>U.S. Regulatory Framework</vt:lpstr>
      <vt:lpstr>U.S. Regulatory Framework</vt:lpstr>
      <vt:lpstr>U.S. Regulatory Framework</vt:lpstr>
      <vt:lpstr>U.S. Regulatory Framework</vt:lpstr>
      <vt:lpstr>U.S. Regulatory Framework</vt:lpstr>
      <vt:lpstr>U.S. Regulatory Framework</vt:lpstr>
      <vt:lpstr>Practical Approaches</vt:lpstr>
      <vt:lpstr>Practical Approaches</vt:lpstr>
      <vt:lpstr>Practical Approaches</vt:lpstr>
      <vt:lpstr>Practical Approaches</vt:lpstr>
      <vt:lpstr>Practical Approaches</vt:lpstr>
      <vt:lpstr>Q Laboratories </vt:lpstr>
      <vt:lpstr>U. S.  FD &amp; C Act</vt:lpstr>
      <vt:lpstr>What Makes a Cosmetic Adulterated?</vt:lpstr>
      <vt:lpstr>What makes a cosmetic misbranded?</vt:lpstr>
      <vt:lpstr>PowerPoint Presentation</vt:lpstr>
      <vt:lpstr>Key to Remember</vt:lpstr>
      <vt:lpstr>Draft FDA Guidance Document</vt:lpstr>
      <vt:lpstr>Look for Control Points Throughout the Product Process</vt:lpstr>
      <vt:lpstr>Managing Risk Associated with People</vt:lpstr>
      <vt:lpstr>Building/Facilities Considerations</vt:lpstr>
      <vt:lpstr>Raw Material Considerations</vt:lpstr>
      <vt:lpstr>Raw Material Considerations</vt:lpstr>
      <vt:lpstr>Containers and Closures Considerations</vt:lpstr>
      <vt:lpstr>Containers and Closures Considerations</vt:lpstr>
      <vt:lpstr>Control of Labels </vt:lpstr>
      <vt:lpstr>Equipment Considerations</vt:lpstr>
      <vt:lpstr>Bulk Production Considerations</vt:lpstr>
      <vt:lpstr>Finished Goods Considerations</vt:lpstr>
      <vt:lpstr>Distribution Considerations</vt:lpstr>
      <vt:lpstr>Controlling Change</vt:lpstr>
      <vt:lpstr>What is your Quality Culture?</vt:lpstr>
      <vt:lpstr>Summary</vt:lpstr>
      <vt:lpstr>References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Report</dc:title>
  <dc:creator>Carpenter, Caroline E</dc:creator>
  <cp:lastModifiedBy>Joanne Nikitakis</cp:lastModifiedBy>
  <cp:revision>21</cp:revision>
  <dcterms:created xsi:type="dcterms:W3CDTF">2021-08-23T18:03:54Z</dcterms:created>
  <dcterms:modified xsi:type="dcterms:W3CDTF">2022-05-09T11:14:07Z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b854b9a9-4add-4b6b-83c6-2fbd4f4d4d8d</vt:lpwstr>
  </property>
</Properties>
</file>