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ink/ink1.xml" ContentType="application/inkml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5.xml" ContentType="application/vnd.openxmlformats-officedocument.drawingml.diagramColors+xml"/>
  <Override PartName="/ppt/diagrams/layout4.xml" ContentType="application/vnd.openxmlformats-officedocument.drawingml.diagramLayout+xml"/>
  <Override PartName="/ppt/ink/ink4.xml" ContentType="application/inkml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ink/ink3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75" r:id="rId3"/>
    <p:sldId id="260" r:id="rId4"/>
    <p:sldId id="281" r:id="rId5"/>
    <p:sldId id="284" r:id="rId6"/>
    <p:sldId id="282" r:id="rId7"/>
    <p:sldId id="267" r:id="rId8"/>
    <p:sldId id="276" r:id="rId9"/>
    <p:sldId id="277" r:id="rId10"/>
    <p:sldId id="286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7A9"/>
    <a:srgbClr val="00642D"/>
    <a:srgbClr val="0A6103"/>
    <a:srgbClr val="02520C"/>
    <a:srgbClr val="CEF4D8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86477" autoAdjust="0"/>
  </p:normalViewPr>
  <p:slideViewPr>
    <p:cSldViewPr snapToGrid="0">
      <p:cViewPr varScale="1">
        <p:scale>
          <a:sx n="72" d="100"/>
          <a:sy n="72" d="100"/>
        </p:scale>
        <p:origin x="444" y="72"/>
      </p:cViewPr>
      <p:guideLst/>
    </p:cSldViewPr>
  </p:slideViewPr>
  <p:outlineViewPr>
    <p:cViewPr>
      <p:scale>
        <a:sx n="33" d="100"/>
        <a:sy n="33" d="100"/>
      </p:scale>
      <p:origin x="0" y="-3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A55C0-BF59-4751-BA93-0A61C04FEC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B4860-9077-49E2-945A-FEAD202866B1}">
      <dgm:prSet phldrT="[Text]" custT="1"/>
      <dgm:spPr>
        <a:solidFill>
          <a:srgbClr val="FF0000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n-GB" sz="1600" b="1" dirty="0" smtClean="0"/>
        </a:p>
        <a:p>
          <a:pPr algn="ctr"/>
          <a:r>
            <a:rPr lang="en-GB" sz="1600" b="1" u="sng" dirty="0" smtClean="0"/>
            <a:t>Households Cooking Fuel Use</a:t>
          </a:r>
        </a:p>
        <a:p>
          <a:pPr algn="ctr"/>
          <a:r>
            <a:rPr lang="en-US" sz="1500" b="1" dirty="0" smtClean="0"/>
            <a:t>1. 63.5% use firewood</a:t>
          </a:r>
        </a:p>
        <a:p>
          <a:pPr algn="l"/>
          <a:r>
            <a:rPr lang="en-US" sz="1500" b="1" dirty="0" smtClean="0"/>
            <a:t>2. 26.2% use charcoal </a:t>
          </a:r>
        </a:p>
        <a:p>
          <a:pPr algn="l"/>
          <a:r>
            <a:rPr lang="en-US" sz="1500" b="1" dirty="0" smtClean="0"/>
            <a:t>     1  +  2 =  89.7%</a:t>
          </a:r>
        </a:p>
        <a:p>
          <a:pPr algn="l"/>
          <a:r>
            <a:rPr lang="en-US" sz="1500" b="1" dirty="0" smtClean="0"/>
            <a:t>3.   5.1% use LPG </a:t>
          </a:r>
        </a:p>
        <a:p>
          <a:pPr algn="l"/>
          <a:r>
            <a:rPr lang="en-US" sz="1500" b="1" dirty="0" smtClean="0"/>
            <a:t>4.   3% use Electricity</a:t>
          </a:r>
        </a:p>
        <a:p>
          <a:pPr algn="l"/>
          <a:r>
            <a:rPr lang="en-US" sz="1500" b="1" dirty="0" smtClean="0"/>
            <a:t>5.   2.2% use Other Alternatives </a:t>
          </a:r>
        </a:p>
        <a:p>
          <a:pPr algn="l"/>
          <a:endParaRPr lang="en-US" sz="1200" b="0" dirty="0"/>
        </a:p>
      </dgm:t>
    </dgm:pt>
    <dgm:pt modelId="{3C7DC6AE-F713-471E-8D75-3DA150EC3268}" type="parTrans" cxnId="{006FE9B2-7902-4E4C-9ED7-D733F0D30AED}">
      <dgm:prSet/>
      <dgm:spPr/>
      <dgm:t>
        <a:bodyPr/>
        <a:lstStyle/>
        <a:p>
          <a:endParaRPr lang="en-US"/>
        </a:p>
      </dgm:t>
    </dgm:pt>
    <dgm:pt modelId="{6693698B-1877-40A8-B2C4-EA5113101F8A}" type="sibTrans" cxnId="{006FE9B2-7902-4E4C-9ED7-D733F0D30AED}">
      <dgm:prSet/>
      <dgm:spPr/>
      <dgm:t>
        <a:bodyPr/>
        <a:lstStyle/>
        <a:p>
          <a:endParaRPr lang="en-US"/>
        </a:p>
      </dgm:t>
    </dgm:pt>
    <dgm:pt modelId="{64C1B93A-B49B-4AE7-9972-F311C93D4DB1}">
      <dgm:prSet phldrT="[Text]" custT="1"/>
      <dgm:spPr>
        <a:solidFill>
          <a:srgbClr val="FF0000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Over 50% of all charcoal produced in Tz is consumed in Dar-es-Salaam.</a:t>
          </a:r>
        </a:p>
        <a:p>
          <a:r>
            <a:rPr lang="en-US" sz="1400" b="1" u="sng" dirty="0" smtClean="0">
              <a:solidFill>
                <a:schemeClr val="tx1"/>
              </a:solidFill>
            </a:rPr>
            <a:t>THIS IS NOT </a:t>
          </a:r>
          <a:r>
            <a:rPr lang="en-GB" sz="1400" b="1" u="sng" dirty="0" smtClean="0">
              <a:solidFill>
                <a:schemeClr val="tx1"/>
              </a:solidFill>
            </a:rPr>
            <a:t>SUSTAINABLE AS IT PROMOTES DEFORESTATION</a:t>
          </a:r>
          <a:r>
            <a:rPr lang="en-GB" sz="1600" b="1" u="sng" dirty="0" smtClean="0">
              <a:solidFill>
                <a:schemeClr val="tx1"/>
              </a:solidFill>
            </a:rPr>
            <a:t>.</a:t>
          </a:r>
          <a:endParaRPr lang="en-US" sz="1600" b="1" u="sng" dirty="0">
            <a:solidFill>
              <a:schemeClr val="tx1"/>
            </a:solidFill>
          </a:endParaRPr>
        </a:p>
      </dgm:t>
    </dgm:pt>
    <dgm:pt modelId="{81EC021D-504E-4473-9095-615998F32B1D}" type="parTrans" cxnId="{80670D9B-6961-4F33-B47E-3072C1D2BB0F}">
      <dgm:prSet/>
      <dgm:spPr/>
      <dgm:t>
        <a:bodyPr/>
        <a:lstStyle/>
        <a:p>
          <a:endParaRPr lang="en-US"/>
        </a:p>
      </dgm:t>
    </dgm:pt>
    <dgm:pt modelId="{01AA380E-EBDF-42DB-A9A7-C0D0346D978E}" type="sibTrans" cxnId="{80670D9B-6961-4F33-B47E-3072C1D2BB0F}">
      <dgm:prSet/>
      <dgm:spPr/>
      <dgm:t>
        <a:bodyPr/>
        <a:lstStyle/>
        <a:p>
          <a:endParaRPr lang="en-US"/>
        </a:p>
      </dgm:t>
    </dgm:pt>
    <dgm:pt modelId="{9028032E-320F-46D1-9B8E-A52F7CAEC62F}">
      <dgm:prSet phldrT="[Text]" custT="1"/>
      <dgm:spPr>
        <a:solidFill>
          <a:srgbClr val="FF0000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/>
            <a:t>Today hundreds of thousands of people mainly women and children suffer from IAP related ailments caused by emissions from firewood and charcoal. 14,000 deaths are attributed to HAP.</a:t>
          </a:r>
          <a:endParaRPr lang="en-US" sz="1600" b="1" dirty="0"/>
        </a:p>
      </dgm:t>
    </dgm:pt>
    <dgm:pt modelId="{24A939CF-55B8-4A3B-91DD-9441C26B6AE9}" type="parTrans" cxnId="{3D11824B-E4F2-44E8-B4E1-DB9FA5F7DEA2}">
      <dgm:prSet/>
      <dgm:spPr/>
      <dgm:t>
        <a:bodyPr/>
        <a:lstStyle/>
        <a:p>
          <a:endParaRPr lang="en-US"/>
        </a:p>
      </dgm:t>
    </dgm:pt>
    <dgm:pt modelId="{C55A1C47-845B-4C81-8F09-F88AF31FE869}" type="sibTrans" cxnId="{3D11824B-E4F2-44E8-B4E1-DB9FA5F7DEA2}">
      <dgm:prSet/>
      <dgm:spPr/>
      <dgm:t>
        <a:bodyPr/>
        <a:lstStyle/>
        <a:p>
          <a:endParaRPr lang="en-US"/>
        </a:p>
      </dgm:t>
    </dgm:pt>
    <dgm:pt modelId="{FE61EA39-3735-4841-B54E-F91B21D0E2B6}">
      <dgm:prSet phldrT="[Text]"/>
      <dgm:spPr>
        <a:solidFill>
          <a:srgbClr val="97F7A9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1. Cleaner than firewood and charcoal, with no smoke or soot.</a:t>
          </a:r>
        </a:p>
        <a:p>
          <a:pPr algn="l"/>
          <a:r>
            <a:rPr lang="en-US" b="1" dirty="0" smtClean="0">
              <a:solidFill>
                <a:schemeClr val="tx1"/>
              </a:solidFill>
            </a:rPr>
            <a:t>2. It is sustainably produced and renewable.</a:t>
          </a:r>
        </a:p>
        <a:p>
          <a:pPr algn="l"/>
          <a:r>
            <a:rPr lang="en-US" b="1" dirty="0" smtClean="0">
              <a:solidFill>
                <a:schemeClr val="tx1"/>
              </a:solidFill>
            </a:rPr>
            <a:t>3 It is affordable and available in small quantities. </a:t>
          </a:r>
        </a:p>
        <a:p>
          <a:pPr algn="l"/>
          <a:r>
            <a:rPr lang="en-US" b="1" dirty="0" smtClean="0">
              <a:solidFill>
                <a:schemeClr val="tx1"/>
              </a:solidFill>
            </a:rPr>
            <a:t>4. Fuel is locally produced.</a:t>
          </a:r>
          <a:endParaRPr lang="en-US" b="1" dirty="0">
            <a:solidFill>
              <a:schemeClr val="tx1"/>
            </a:solidFill>
          </a:endParaRPr>
        </a:p>
      </dgm:t>
    </dgm:pt>
    <dgm:pt modelId="{BAE48917-CD00-4713-BCA7-E8F320F6E137}" type="parTrans" cxnId="{7328EEF0-FE85-480A-B927-6EB189245A8D}">
      <dgm:prSet/>
      <dgm:spPr/>
      <dgm:t>
        <a:bodyPr/>
        <a:lstStyle/>
        <a:p>
          <a:endParaRPr lang="en-US"/>
        </a:p>
      </dgm:t>
    </dgm:pt>
    <dgm:pt modelId="{E616C4BE-C38D-4D01-B122-06F5C545AF01}" type="sibTrans" cxnId="{7328EEF0-FE85-480A-B927-6EB189245A8D}">
      <dgm:prSet/>
      <dgm:spPr/>
      <dgm:t>
        <a:bodyPr/>
        <a:lstStyle/>
        <a:p>
          <a:endParaRPr lang="en-US"/>
        </a:p>
      </dgm:t>
    </dgm:pt>
    <dgm:pt modelId="{3963DBC5-833B-48F9-8C38-F0EF3A72471E}">
      <dgm:prSet phldrT="[Text]" custT="1"/>
      <dgm:spPr>
        <a:solidFill>
          <a:srgbClr val="97F7A9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n-US" sz="1200" b="1" dirty="0" smtClean="0">
            <a:solidFill>
              <a:schemeClr val="tx1"/>
            </a:solidFill>
          </a:endParaRPr>
        </a:p>
        <a:p>
          <a:pPr algn="l"/>
          <a:r>
            <a:rPr lang="en-US" sz="1600" b="1" dirty="0" smtClean="0">
              <a:solidFill>
                <a:schemeClr val="tx1"/>
              </a:solidFill>
            </a:rPr>
            <a:t>5. Cooking with an ethanol stove is comparable with a LPG stove.</a:t>
          </a:r>
        </a:p>
        <a:p>
          <a:pPr algn="l"/>
          <a:r>
            <a:rPr lang="en-US" sz="1600" b="1" dirty="0" smtClean="0">
              <a:solidFill>
                <a:schemeClr val="tx1"/>
              </a:solidFill>
            </a:rPr>
            <a:t>6. Ethanol stoves are safe and don’t spill and canister is non-explosive.</a:t>
          </a:r>
        </a:p>
        <a:p>
          <a:pPr algn="l"/>
          <a:r>
            <a:rPr lang="en-US" sz="1600" b="1" dirty="0" smtClean="0">
              <a:solidFill>
                <a:schemeClr val="tx1"/>
              </a:solidFill>
            </a:rPr>
            <a:t>7. Ethanol stove can cook most African meals.</a:t>
          </a:r>
        </a:p>
        <a:p>
          <a:pPr algn="l"/>
          <a:r>
            <a:rPr lang="en-US" sz="1600" b="1" dirty="0" smtClean="0">
              <a:solidFill>
                <a:schemeClr val="tx1"/>
              </a:solidFill>
            </a:rPr>
            <a:t>8. Ethanol stoves are durable and last over 5 years</a:t>
          </a:r>
          <a:r>
            <a:rPr lang="en-US" sz="1400" b="1" dirty="0" smtClean="0">
              <a:solidFill>
                <a:schemeClr val="tx1"/>
              </a:solidFill>
            </a:rPr>
            <a:t>.</a:t>
          </a:r>
        </a:p>
        <a:p>
          <a:pPr algn="l"/>
          <a:endParaRPr lang="en-US" sz="700" dirty="0" smtClean="0">
            <a:solidFill>
              <a:schemeClr val="tx1"/>
            </a:solidFill>
          </a:endParaRPr>
        </a:p>
        <a:p>
          <a:pPr algn="ctr"/>
          <a:endParaRPr lang="en-US" sz="700" dirty="0">
            <a:solidFill>
              <a:schemeClr val="tx1"/>
            </a:solidFill>
          </a:endParaRPr>
        </a:p>
      </dgm:t>
    </dgm:pt>
    <dgm:pt modelId="{FE51185A-1261-4D64-99A4-2B1F861F6067}" type="parTrans" cxnId="{7D2FCD7E-29C2-447A-A3F3-B7829944ADA1}">
      <dgm:prSet/>
      <dgm:spPr/>
      <dgm:t>
        <a:bodyPr/>
        <a:lstStyle/>
        <a:p>
          <a:endParaRPr lang="en-US"/>
        </a:p>
      </dgm:t>
    </dgm:pt>
    <dgm:pt modelId="{79B530F7-F474-4350-A317-8B2A74D3EBBB}" type="sibTrans" cxnId="{7D2FCD7E-29C2-447A-A3F3-B7829944ADA1}">
      <dgm:prSet/>
      <dgm:spPr/>
      <dgm:t>
        <a:bodyPr/>
        <a:lstStyle/>
        <a:p>
          <a:endParaRPr lang="en-US"/>
        </a:p>
      </dgm:t>
    </dgm:pt>
    <dgm:pt modelId="{18F5A21F-37BB-47C9-B445-8501D9398E5B}">
      <dgm:prSet phldrT="[Text]" custT="1"/>
      <dgm:spPr>
        <a:solidFill>
          <a:srgbClr val="97F7A9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There is a potential market of 3.4 million homesteads in urban and </a:t>
          </a:r>
          <a:r>
            <a:rPr lang="en-US" sz="1800" b="1" dirty="0" err="1" smtClean="0">
              <a:solidFill>
                <a:schemeClr val="tx1"/>
              </a:solidFill>
            </a:rPr>
            <a:t>peri</a:t>
          </a:r>
          <a:r>
            <a:rPr lang="en-US" sz="1800" b="1" dirty="0" smtClean="0">
              <a:solidFill>
                <a:schemeClr val="tx1"/>
              </a:solidFill>
            </a:rPr>
            <a:t>-urban Tanzania that can use ethanol stoves in and create a demand of 600 million litres of ethanol fuel per year over the next 10 years!</a:t>
          </a:r>
          <a:endParaRPr lang="en-US" sz="1800" b="1" dirty="0">
            <a:solidFill>
              <a:schemeClr val="tx1"/>
            </a:solidFill>
          </a:endParaRPr>
        </a:p>
      </dgm:t>
    </dgm:pt>
    <dgm:pt modelId="{FD7C7DB8-5BDB-4C6C-93F1-D280C457F1B0}" type="parTrans" cxnId="{535C7114-54A5-4986-BD80-F04096205FCA}">
      <dgm:prSet/>
      <dgm:spPr/>
      <dgm:t>
        <a:bodyPr/>
        <a:lstStyle/>
        <a:p>
          <a:endParaRPr lang="en-US"/>
        </a:p>
      </dgm:t>
    </dgm:pt>
    <dgm:pt modelId="{B6D832F1-8FB3-47E1-99CE-34D95C7C035D}" type="sibTrans" cxnId="{535C7114-54A5-4986-BD80-F04096205FCA}">
      <dgm:prSet/>
      <dgm:spPr/>
      <dgm:t>
        <a:bodyPr/>
        <a:lstStyle/>
        <a:p>
          <a:endParaRPr lang="en-US"/>
        </a:p>
      </dgm:t>
    </dgm:pt>
    <dgm:pt modelId="{AD97F3B4-379A-4126-9E13-F67FC475DA89}">
      <dgm:prSet phldrT="[Text]" custT="1"/>
      <dgm:spPr>
        <a:solidFill>
          <a:srgbClr val="97F7A9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Why Ethanol As A Cooking Fuel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35783-9E03-408D-B677-BCA9F0DF87B6}" type="parTrans" cxnId="{E3900634-AD69-446D-AC60-2129F5A09147}">
      <dgm:prSet/>
      <dgm:spPr/>
      <dgm:t>
        <a:bodyPr/>
        <a:lstStyle/>
        <a:p>
          <a:endParaRPr lang="en-US"/>
        </a:p>
      </dgm:t>
    </dgm:pt>
    <dgm:pt modelId="{E47CE157-5B1C-4247-9ADD-D1AFFDAE616A}" type="sibTrans" cxnId="{E3900634-AD69-446D-AC60-2129F5A09147}">
      <dgm:prSet/>
      <dgm:spPr/>
      <dgm:t>
        <a:bodyPr/>
        <a:lstStyle/>
        <a:p>
          <a:endParaRPr lang="en-US"/>
        </a:p>
      </dgm:t>
    </dgm:pt>
    <dgm:pt modelId="{292D1FAC-5C74-460A-A840-E1FD0AA9DB46}">
      <dgm:prSet phldrT="[Text]" custT="1"/>
      <dgm:spPr>
        <a:solidFill>
          <a:srgbClr val="FF0000"/>
        </a:solidFill>
        <a:effectLst>
          <a:outerShdw blurRad="177800" dist="190500" dir="282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smtClean="0"/>
            <a:t>Consumers lack options to buy clean cooking appliances  &amp;  </a:t>
          </a:r>
          <a:r>
            <a:rPr lang="en-US" sz="2000" b="1" u="sng" dirty="0" smtClean="0"/>
            <a:t>clean cooking fuel</a:t>
          </a:r>
          <a:r>
            <a:rPr lang="en-US" sz="2000" b="1" dirty="0" smtClean="0"/>
            <a:t> in small affordable quantities.</a:t>
          </a:r>
          <a:endParaRPr lang="en-US" sz="2000" b="1" dirty="0"/>
        </a:p>
      </dgm:t>
    </dgm:pt>
    <dgm:pt modelId="{A4DFF715-14B1-4F76-BBAC-58BA4574C66A}" type="parTrans" cxnId="{202FDA46-A822-4CA8-9D62-2154A1F33A1B}">
      <dgm:prSet/>
      <dgm:spPr/>
      <dgm:t>
        <a:bodyPr/>
        <a:lstStyle/>
        <a:p>
          <a:endParaRPr lang="en-US"/>
        </a:p>
      </dgm:t>
    </dgm:pt>
    <dgm:pt modelId="{95854B4A-2B5A-4EB7-99FA-9BF88A3A396D}" type="sibTrans" cxnId="{202FDA46-A822-4CA8-9D62-2154A1F33A1B}">
      <dgm:prSet/>
      <dgm:spPr/>
      <dgm:t>
        <a:bodyPr/>
        <a:lstStyle/>
        <a:p>
          <a:endParaRPr lang="en-US"/>
        </a:p>
      </dgm:t>
    </dgm:pt>
    <dgm:pt modelId="{A731C23B-51EE-49D6-A8E9-784DF9EA4CBA}" type="pres">
      <dgm:prSet presAssocID="{437A55C0-BF59-4751-BA93-0A61C04FEC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35CBA-69DD-4CC3-B22B-E7218AF0DF73}" type="pres">
      <dgm:prSet presAssocID="{9ABB4860-9077-49E2-945A-FEAD202866B1}" presName="node" presStyleLbl="node1" presStyleIdx="0" presStyleCnt="8" custScaleX="127996" custScaleY="178350" custLinFactNeighborX="-10322" custLinFactNeighborY="20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6BF21-251E-42AD-B67E-E9BB94A1D157}" type="pres">
      <dgm:prSet presAssocID="{6693698B-1877-40A8-B2C4-EA5113101F8A}" presName="sibTrans" presStyleCnt="0"/>
      <dgm:spPr/>
    </dgm:pt>
    <dgm:pt modelId="{EA471729-B1ED-4BA5-B3A5-E3E90427E2A1}" type="pres">
      <dgm:prSet presAssocID="{64C1B93A-B49B-4AE7-9972-F311C93D4DB1}" presName="node" presStyleLbl="node1" presStyleIdx="1" presStyleCnt="8" custScaleY="166886" custLinFactNeighborX="-12739" custLinFactNeighborY="1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E1DC4-166B-431A-B7DC-664063223269}" type="pres">
      <dgm:prSet presAssocID="{01AA380E-EBDF-42DB-A9A7-C0D0346D978E}" presName="sibTrans" presStyleCnt="0"/>
      <dgm:spPr/>
    </dgm:pt>
    <dgm:pt modelId="{F2641444-AE8C-46F2-8E77-FD4FECA70E35}" type="pres">
      <dgm:prSet presAssocID="{9028032E-320F-46D1-9B8E-A52F7CAEC62F}" presName="node" presStyleLbl="node1" presStyleIdx="2" presStyleCnt="8" custScaleX="122716" custScaleY="154567" custLinFactNeighborX="2058" custLinFactNeighborY="10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1D812-9F6C-4080-A2F9-757E35297F73}" type="pres">
      <dgm:prSet presAssocID="{C55A1C47-845B-4C81-8F09-F88AF31FE869}" presName="sibTrans" presStyleCnt="0"/>
      <dgm:spPr/>
    </dgm:pt>
    <dgm:pt modelId="{7F1B4C70-4EE0-45B6-9653-146D6BBC7B2A}" type="pres">
      <dgm:prSet presAssocID="{292D1FAC-5C74-460A-A840-E1FD0AA9DB46}" presName="node" presStyleLbl="node1" presStyleIdx="3" presStyleCnt="8" custScaleX="113478" custScaleY="163421" custLinFactNeighborX="-13013" custLinFactNeighborY="10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53E48-7D87-4BAA-8713-EA65A4CC57AF}" type="pres">
      <dgm:prSet presAssocID="{95854B4A-2B5A-4EB7-99FA-9BF88A3A396D}" presName="sibTrans" presStyleCnt="0"/>
      <dgm:spPr/>
    </dgm:pt>
    <dgm:pt modelId="{ADE5E080-29BA-49AB-9999-787B244764B3}" type="pres">
      <dgm:prSet presAssocID="{AD97F3B4-379A-4126-9E13-F67FC475DA89}" presName="node" presStyleLbl="node1" presStyleIdx="4" presStyleCnt="8" custScaleX="92731" custScaleY="136318" custLinFactNeighborX="-1221" custLinFactNeighborY="1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5A12-56E4-49C7-BE5A-855D1E3A412B}" type="pres">
      <dgm:prSet presAssocID="{E47CE157-5B1C-4247-9ADD-D1AFFDAE616A}" presName="sibTrans" presStyleCnt="0"/>
      <dgm:spPr/>
    </dgm:pt>
    <dgm:pt modelId="{0FB1692D-84FE-4254-B9ED-262B84B5CC9E}" type="pres">
      <dgm:prSet presAssocID="{FE61EA39-3735-4841-B54E-F91B21D0E2B6}" presName="node" presStyleLbl="node1" presStyleIdx="5" presStyleCnt="8" custScaleX="139650" custScaleY="154892" custLinFactNeighborX="6860" custLinFactNeighborY="9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7649-A2AF-4757-A01C-F3E5441157C8}" type="pres">
      <dgm:prSet presAssocID="{E616C4BE-C38D-4D01-B122-06F5C545AF01}" presName="sibTrans" presStyleCnt="0"/>
      <dgm:spPr/>
    </dgm:pt>
    <dgm:pt modelId="{28901B21-DDC0-40BD-A00A-B297A4E00ED3}" type="pres">
      <dgm:prSet presAssocID="{3963DBC5-833B-48F9-8C38-F0EF3A72471E}" presName="node" presStyleLbl="node1" presStyleIdx="6" presStyleCnt="8" custScaleX="147519" custScaleY="200480" custLinFactNeighborX="-25008" custLinFactNeighborY="4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7B65C-1ACB-4EDA-8D0F-B290557D76E5}" type="pres">
      <dgm:prSet presAssocID="{79B530F7-F474-4350-A317-8B2A74D3EBBB}" presName="sibTrans" presStyleCnt="0"/>
      <dgm:spPr/>
    </dgm:pt>
    <dgm:pt modelId="{C70619E4-9746-4DBA-94EA-2527B4081176}" type="pres">
      <dgm:prSet presAssocID="{18F5A21F-37BB-47C9-B445-8501D9398E5B}" presName="node" presStyleLbl="node1" presStyleIdx="7" presStyleCnt="8" custScaleX="182586" custScaleY="180081" custLinFactNeighborX="22979" custLinFactNeighborY="-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0C556-FE42-43A7-B8CF-6B23111DD724}" type="presOf" srcId="{18F5A21F-37BB-47C9-B445-8501D9398E5B}" destId="{C70619E4-9746-4DBA-94EA-2527B4081176}" srcOrd="0" destOrd="0" presId="urn:microsoft.com/office/officeart/2005/8/layout/default"/>
    <dgm:cxn modelId="{E3900634-AD69-446D-AC60-2129F5A09147}" srcId="{437A55C0-BF59-4751-BA93-0A61C04FEC03}" destId="{AD97F3B4-379A-4126-9E13-F67FC475DA89}" srcOrd="4" destOrd="0" parTransId="{87B35783-9E03-408D-B677-BCA9F0DF87B6}" sibTransId="{E47CE157-5B1C-4247-9ADD-D1AFFDAE616A}"/>
    <dgm:cxn modelId="{CBD9CA0B-CDBD-4E05-B5D4-A3E9C4D339C3}" type="presOf" srcId="{9028032E-320F-46D1-9B8E-A52F7CAEC62F}" destId="{F2641444-AE8C-46F2-8E77-FD4FECA70E35}" srcOrd="0" destOrd="0" presId="urn:microsoft.com/office/officeart/2005/8/layout/default"/>
    <dgm:cxn modelId="{535C7114-54A5-4986-BD80-F04096205FCA}" srcId="{437A55C0-BF59-4751-BA93-0A61C04FEC03}" destId="{18F5A21F-37BB-47C9-B445-8501D9398E5B}" srcOrd="7" destOrd="0" parTransId="{FD7C7DB8-5BDB-4C6C-93F1-D280C457F1B0}" sibTransId="{B6D832F1-8FB3-47E1-99CE-34D95C7C035D}"/>
    <dgm:cxn modelId="{145369BC-07F5-42F3-A51F-ECAD2B8E56D3}" type="presOf" srcId="{64C1B93A-B49B-4AE7-9972-F311C93D4DB1}" destId="{EA471729-B1ED-4BA5-B3A5-E3E90427E2A1}" srcOrd="0" destOrd="0" presId="urn:microsoft.com/office/officeart/2005/8/layout/default"/>
    <dgm:cxn modelId="{7D2FCD7E-29C2-447A-A3F3-B7829944ADA1}" srcId="{437A55C0-BF59-4751-BA93-0A61C04FEC03}" destId="{3963DBC5-833B-48F9-8C38-F0EF3A72471E}" srcOrd="6" destOrd="0" parTransId="{FE51185A-1261-4D64-99A4-2B1F861F6067}" sibTransId="{79B530F7-F474-4350-A317-8B2A74D3EBBB}"/>
    <dgm:cxn modelId="{41FDE9D4-BD79-4149-9979-E8EFC774EFD7}" type="presOf" srcId="{9ABB4860-9077-49E2-945A-FEAD202866B1}" destId="{0ED35CBA-69DD-4CC3-B22B-E7218AF0DF73}" srcOrd="0" destOrd="0" presId="urn:microsoft.com/office/officeart/2005/8/layout/default"/>
    <dgm:cxn modelId="{006FE9B2-7902-4E4C-9ED7-D733F0D30AED}" srcId="{437A55C0-BF59-4751-BA93-0A61C04FEC03}" destId="{9ABB4860-9077-49E2-945A-FEAD202866B1}" srcOrd="0" destOrd="0" parTransId="{3C7DC6AE-F713-471E-8D75-3DA150EC3268}" sibTransId="{6693698B-1877-40A8-B2C4-EA5113101F8A}"/>
    <dgm:cxn modelId="{0E468EE7-AA9D-4EC3-AEC4-ED892EDDB040}" type="presOf" srcId="{437A55C0-BF59-4751-BA93-0A61C04FEC03}" destId="{A731C23B-51EE-49D6-A8E9-784DF9EA4CBA}" srcOrd="0" destOrd="0" presId="urn:microsoft.com/office/officeart/2005/8/layout/default"/>
    <dgm:cxn modelId="{42DD196F-F879-4B32-BE32-1F108910EC3B}" type="presOf" srcId="{3963DBC5-833B-48F9-8C38-F0EF3A72471E}" destId="{28901B21-DDC0-40BD-A00A-B297A4E00ED3}" srcOrd="0" destOrd="0" presId="urn:microsoft.com/office/officeart/2005/8/layout/default"/>
    <dgm:cxn modelId="{D18E08A1-9D8C-446F-96ED-FB7260D9F513}" type="presOf" srcId="{FE61EA39-3735-4841-B54E-F91B21D0E2B6}" destId="{0FB1692D-84FE-4254-B9ED-262B84B5CC9E}" srcOrd="0" destOrd="0" presId="urn:microsoft.com/office/officeart/2005/8/layout/default"/>
    <dgm:cxn modelId="{F22C3E98-5FF1-4766-9D5A-7882249D2704}" type="presOf" srcId="{292D1FAC-5C74-460A-A840-E1FD0AA9DB46}" destId="{7F1B4C70-4EE0-45B6-9653-146D6BBC7B2A}" srcOrd="0" destOrd="0" presId="urn:microsoft.com/office/officeart/2005/8/layout/default"/>
    <dgm:cxn modelId="{80670D9B-6961-4F33-B47E-3072C1D2BB0F}" srcId="{437A55C0-BF59-4751-BA93-0A61C04FEC03}" destId="{64C1B93A-B49B-4AE7-9972-F311C93D4DB1}" srcOrd="1" destOrd="0" parTransId="{81EC021D-504E-4473-9095-615998F32B1D}" sibTransId="{01AA380E-EBDF-42DB-A9A7-C0D0346D978E}"/>
    <dgm:cxn modelId="{7328EEF0-FE85-480A-B927-6EB189245A8D}" srcId="{437A55C0-BF59-4751-BA93-0A61C04FEC03}" destId="{FE61EA39-3735-4841-B54E-F91B21D0E2B6}" srcOrd="5" destOrd="0" parTransId="{BAE48917-CD00-4713-BCA7-E8F320F6E137}" sibTransId="{E616C4BE-C38D-4D01-B122-06F5C545AF01}"/>
    <dgm:cxn modelId="{202FDA46-A822-4CA8-9D62-2154A1F33A1B}" srcId="{437A55C0-BF59-4751-BA93-0A61C04FEC03}" destId="{292D1FAC-5C74-460A-A840-E1FD0AA9DB46}" srcOrd="3" destOrd="0" parTransId="{A4DFF715-14B1-4F76-BBAC-58BA4574C66A}" sibTransId="{95854B4A-2B5A-4EB7-99FA-9BF88A3A396D}"/>
    <dgm:cxn modelId="{0CA8B2CE-89F3-46A3-BF49-721B63CF6A0B}" type="presOf" srcId="{AD97F3B4-379A-4126-9E13-F67FC475DA89}" destId="{ADE5E080-29BA-49AB-9999-787B244764B3}" srcOrd="0" destOrd="0" presId="urn:microsoft.com/office/officeart/2005/8/layout/default"/>
    <dgm:cxn modelId="{3D11824B-E4F2-44E8-B4E1-DB9FA5F7DEA2}" srcId="{437A55C0-BF59-4751-BA93-0A61C04FEC03}" destId="{9028032E-320F-46D1-9B8E-A52F7CAEC62F}" srcOrd="2" destOrd="0" parTransId="{24A939CF-55B8-4A3B-91DD-9441C26B6AE9}" sibTransId="{C55A1C47-845B-4C81-8F09-F88AF31FE869}"/>
    <dgm:cxn modelId="{31EE91DD-DE0F-45CF-A887-F02F70C2115F}" type="presParOf" srcId="{A731C23B-51EE-49D6-A8E9-784DF9EA4CBA}" destId="{0ED35CBA-69DD-4CC3-B22B-E7218AF0DF73}" srcOrd="0" destOrd="0" presId="urn:microsoft.com/office/officeart/2005/8/layout/default"/>
    <dgm:cxn modelId="{C8A200A1-A73E-422B-B242-77B49D9A49D1}" type="presParOf" srcId="{A731C23B-51EE-49D6-A8E9-784DF9EA4CBA}" destId="{F236BF21-251E-42AD-B67E-E9BB94A1D157}" srcOrd="1" destOrd="0" presId="urn:microsoft.com/office/officeart/2005/8/layout/default"/>
    <dgm:cxn modelId="{E0B33919-B2CE-41AE-BB07-956EB465A0A6}" type="presParOf" srcId="{A731C23B-51EE-49D6-A8E9-784DF9EA4CBA}" destId="{EA471729-B1ED-4BA5-B3A5-E3E90427E2A1}" srcOrd="2" destOrd="0" presId="urn:microsoft.com/office/officeart/2005/8/layout/default"/>
    <dgm:cxn modelId="{FC1182C7-9035-4990-8064-E94A9CB3C3A2}" type="presParOf" srcId="{A731C23B-51EE-49D6-A8E9-784DF9EA4CBA}" destId="{245E1DC4-166B-431A-B7DC-664063223269}" srcOrd="3" destOrd="0" presId="urn:microsoft.com/office/officeart/2005/8/layout/default"/>
    <dgm:cxn modelId="{2D1F969A-4F58-42C4-A308-25E668816B17}" type="presParOf" srcId="{A731C23B-51EE-49D6-A8E9-784DF9EA4CBA}" destId="{F2641444-AE8C-46F2-8E77-FD4FECA70E35}" srcOrd="4" destOrd="0" presId="urn:microsoft.com/office/officeart/2005/8/layout/default"/>
    <dgm:cxn modelId="{1A986655-AA01-438A-B1F1-1F2B31E7E1CF}" type="presParOf" srcId="{A731C23B-51EE-49D6-A8E9-784DF9EA4CBA}" destId="{5651D812-9F6C-4080-A2F9-757E35297F73}" srcOrd="5" destOrd="0" presId="urn:microsoft.com/office/officeart/2005/8/layout/default"/>
    <dgm:cxn modelId="{464B594B-70DA-47C3-9772-2300E9239B55}" type="presParOf" srcId="{A731C23B-51EE-49D6-A8E9-784DF9EA4CBA}" destId="{7F1B4C70-4EE0-45B6-9653-146D6BBC7B2A}" srcOrd="6" destOrd="0" presId="urn:microsoft.com/office/officeart/2005/8/layout/default"/>
    <dgm:cxn modelId="{D4394F9B-33CC-4EB1-A784-D5BC7691E191}" type="presParOf" srcId="{A731C23B-51EE-49D6-A8E9-784DF9EA4CBA}" destId="{C5A53E48-7D87-4BAA-8713-EA65A4CC57AF}" srcOrd="7" destOrd="0" presId="urn:microsoft.com/office/officeart/2005/8/layout/default"/>
    <dgm:cxn modelId="{CE2BE774-815C-4CB5-B1B4-0E55C95DE06C}" type="presParOf" srcId="{A731C23B-51EE-49D6-A8E9-784DF9EA4CBA}" destId="{ADE5E080-29BA-49AB-9999-787B244764B3}" srcOrd="8" destOrd="0" presId="urn:microsoft.com/office/officeart/2005/8/layout/default"/>
    <dgm:cxn modelId="{D65CAF4F-B643-4777-A04F-D64D661067DA}" type="presParOf" srcId="{A731C23B-51EE-49D6-A8E9-784DF9EA4CBA}" destId="{46F85A12-56E4-49C7-BE5A-855D1E3A412B}" srcOrd="9" destOrd="0" presId="urn:microsoft.com/office/officeart/2005/8/layout/default"/>
    <dgm:cxn modelId="{562B0CA7-D2EE-465B-8A5C-6560AF37DA33}" type="presParOf" srcId="{A731C23B-51EE-49D6-A8E9-784DF9EA4CBA}" destId="{0FB1692D-84FE-4254-B9ED-262B84B5CC9E}" srcOrd="10" destOrd="0" presId="urn:microsoft.com/office/officeart/2005/8/layout/default"/>
    <dgm:cxn modelId="{5A516966-1A1B-4EFD-8658-7905F5B7C4B9}" type="presParOf" srcId="{A731C23B-51EE-49D6-A8E9-784DF9EA4CBA}" destId="{71BC7649-A2AF-4757-A01C-F3E5441157C8}" srcOrd="11" destOrd="0" presId="urn:microsoft.com/office/officeart/2005/8/layout/default"/>
    <dgm:cxn modelId="{A802F120-E388-497F-B2D3-449AE3C817E3}" type="presParOf" srcId="{A731C23B-51EE-49D6-A8E9-784DF9EA4CBA}" destId="{28901B21-DDC0-40BD-A00A-B297A4E00ED3}" srcOrd="12" destOrd="0" presId="urn:microsoft.com/office/officeart/2005/8/layout/default"/>
    <dgm:cxn modelId="{27712931-8CE7-4391-8191-D90EF332932F}" type="presParOf" srcId="{A731C23B-51EE-49D6-A8E9-784DF9EA4CBA}" destId="{5777B65C-1ACB-4EDA-8D0F-B290557D76E5}" srcOrd="13" destOrd="0" presId="urn:microsoft.com/office/officeart/2005/8/layout/default"/>
    <dgm:cxn modelId="{ACA5E646-8912-478B-9CB0-98517B5E4820}" type="presParOf" srcId="{A731C23B-51EE-49D6-A8E9-784DF9EA4CBA}" destId="{C70619E4-9746-4DBA-94EA-2527B408117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9DFA1-1761-4C7F-BCD8-55EAED03962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9660B-FB8B-49DE-A315-EB7C2AB12204}">
      <dgm:prSet phldrT="[Text]" custT="1"/>
      <dgm:spPr/>
      <dgm:t>
        <a:bodyPr/>
        <a:lstStyle/>
        <a:p>
          <a:r>
            <a:rPr lang="en-GB" sz="3600" b="1" dirty="0" smtClean="0"/>
            <a:t>Economic Impact</a:t>
          </a:r>
          <a:endParaRPr lang="en-US" sz="3600" b="1" dirty="0"/>
        </a:p>
      </dgm:t>
    </dgm:pt>
    <dgm:pt modelId="{CDD90749-CAD5-4D52-8491-EAC5A39336E4}" type="parTrans" cxnId="{B7AE9253-391F-42A3-B503-5E7B453D0DD3}">
      <dgm:prSet/>
      <dgm:spPr/>
      <dgm:t>
        <a:bodyPr/>
        <a:lstStyle/>
        <a:p>
          <a:endParaRPr lang="en-US"/>
        </a:p>
      </dgm:t>
    </dgm:pt>
    <dgm:pt modelId="{B82A9F43-A23F-4CAF-BE66-0C9C96800D2A}" type="sibTrans" cxnId="{B7AE9253-391F-42A3-B503-5E7B453D0DD3}">
      <dgm:prSet/>
      <dgm:spPr/>
      <dgm:t>
        <a:bodyPr/>
        <a:lstStyle/>
        <a:p>
          <a:endParaRPr lang="en-US"/>
        </a:p>
      </dgm:t>
    </dgm:pt>
    <dgm:pt modelId="{8ACD40CB-203F-444C-A10F-D254B22CD28D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Direct employment of 30 youths in our factory</a:t>
          </a:r>
          <a:endParaRPr lang="en-US" sz="1800" dirty="0"/>
        </a:p>
      </dgm:t>
    </dgm:pt>
    <dgm:pt modelId="{7121F210-E9D8-415F-852C-89DD7D2753C3}" type="parTrans" cxnId="{B36040BE-0B2D-419D-AC51-CAD3CA6F5EBC}">
      <dgm:prSet/>
      <dgm:spPr/>
      <dgm:t>
        <a:bodyPr/>
        <a:lstStyle/>
        <a:p>
          <a:endParaRPr lang="en-US"/>
        </a:p>
      </dgm:t>
    </dgm:pt>
    <dgm:pt modelId="{03C69627-8AAB-4869-821B-2DAD73FD3EAF}" type="sibTrans" cxnId="{B36040BE-0B2D-419D-AC51-CAD3CA6F5EBC}">
      <dgm:prSet/>
      <dgm:spPr/>
      <dgm:t>
        <a:bodyPr/>
        <a:lstStyle/>
        <a:p>
          <a:endParaRPr lang="en-US"/>
        </a:p>
      </dgm:t>
    </dgm:pt>
    <dgm:pt modelId="{7A6DFCB1-6EDD-4458-B01C-640B816C8E5B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Empower 60 micro-entrepreneurs selling stoves and fuel in their communities.</a:t>
          </a:r>
          <a:endParaRPr lang="en-US" sz="1800" dirty="0"/>
        </a:p>
      </dgm:t>
    </dgm:pt>
    <dgm:pt modelId="{DAB7E52C-4ED1-4279-8F77-C703FDFCEE2D}" type="parTrans" cxnId="{0A1BAD86-AF64-426A-88D8-4EC72BB39AF5}">
      <dgm:prSet/>
      <dgm:spPr/>
      <dgm:t>
        <a:bodyPr/>
        <a:lstStyle/>
        <a:p>
          <a:endParaRPr lang="en-US"/>
        </a:p>
      </dgm:t>
    </dgm:pt>
    <dgm:pt modelId="{A0802084-7813-4BAF-B8FA-11EA64D41809}" type="sibTrans" cxnId="{0A1BAD86-AF64-426A-88D8-4EC72BB39AF5}">
      <dgm:prSet/>
      <dgm:spPr/>
      <dgm:t>
        <a:bodyPr/>
        <a:lstStyle/>
        <a:p>
          <a:endParaRPr lang="en-US"/>
        </a:p>
      </dgm:t>
    </dgm:pt>
    <dgm:pt modelId="{67BBADBB-12FE-403E-A0B4-7486FB31EB59}">
      <dgm:prSet phldrT="[Text]" custT="1"/>
      <dgm:spPr/>
      <dgm:t>
        <a:bodyPr/>
        <a:lstStyle/>
        <a:p>
          <a:r>
            <a:rPr lang="en-US" sz="3600" b="1" dirty="0" smtClean="0"/>
            <a:t>Social Impact</a:t>
          </a:r>
          <a:endParaRPr lang="en-US" sz="3600" b="1" dirty="0"/>
        </a:p>
      </dgm:t>
    </dgm:pt>
    <dgm:pt modelId="{A366BB44-02ED-42AC-A88A-A94F4325EC66}" type="parTrans" cxnId="{7731902D-A004-4687-80EB-DF1661C092BE}">
      <dgm:prSet/>
      <dgm:spPr/>
      <dgm:t>
        <a:bodyPr/>
        <a:lstStyle/>
        <a:p>
          <a:endParaRPr lang="en-US"/>
        </a:p>
      </dgm:t>
    </dgm:pt>
    <dgm:pt modelId="{CA4192B3-0E88-4F6E-A86B-4ECABFAD14CB}" type="sibTrans" cxnId="{7731902D-A004-4687-80EB-DF1661C092BE}">
      <dgm:prSet/>
      <dgm:spPr/>
      <dgm:t>
        <a:bodyPr/>
        <a:lstStyle/>
        <a:p>
          <a:endParaRPr lang="en-US"/>
        </a:p>
      </dgm:t>
    </dgm:pt>
    <dgm:pt modelId="{2E345A4B-11D9-4204-B291-6DE92C98FADE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900" dirty="0" smtClean="0"/>
            <a:t>Instant lighting and extinguishing of ethanol stove will greatly reduced cooking times as opposed to using charcoal  and firewood stoves.</a:t>
          </a:r>
          <a:endParaRPr lang="en-US" sz="1900" dirty="0"/>
        </a:p>
      </dgm:t>
    </dgm:pt>
    <dgm:pt modelId="{1AC5673D-95A0-4286-A861-568902E38975}" type="parTrans" cxnId="{23907738-FB26-4812-BBF4-AE28C9F04CDF}">
      <dgm:prSet/>
      <dgm:spPr/>
      <dgm:t>
        <a:bodyPr/>
        <a:lstStyle/>
        <a:p>
          <a:endParaRPr lang="en-US"/>
        </a:p>
      </dgm:t>
    </dgm:pt>
    <dgm:pt modelId="{0DD95BF5-952C-4CEC-98D5-94869D7EEC71}" type="sibTrans" cxnId="{23907738-FB26-4812-BBF4-AE28C9F04CDF}">
      <dgm:prSet/>
      <dgm:spPr/>
      <dgm:t>
        <a:bodyPr/>
        <a:lstStyle/>
        <a:p>
          <a:endParaRPr lang="en-US"/>
        </a:p>
      </dgm:t>
    </dgm:pt>
    <dgm:pt modelId="{723A50B8-1B42-4CCF-B576-DDF8180E27D0}">
      <dgm:prSet phldrT="[Text]" custT="1"/>
      <dgm:spPr/>
      <dgm:t>
        <a:bodyPr/>
        <a:lstStyle/>
        <a:p>
          <a:r>
            <a:rPr lang="en-US" sz="3600" b="1" dirty="0" smtClean="0"/>
            <a:t>Environmental Impact</a:t>
          </a:r>
          <a:endParaRPr lang="en-US" sz="3600" b="1" dirty="0"/>
        </a:p>
      </dgm:t>
    </dgm:pt>
    <dgm:pt modelId="{A527FFC9-141D-4FB1-94E5-B9B382245F17}" type="parTrans" cxnId="{8FFDCDD1-C9BC-4808-AE7A-8C7A36F8A9D7}">
      <dgm:prSet/>
      <dgm:spPr/>
      <dgm:t>
        <a:bodyPr/>
        <a:lstStyle/>
        <a:p>
          <a:endParaRPr lang="en-US"/>
        </a:p>
      </dgm:t>
    </dgm:pt>
    <dgm:pt modelId="{3166B152-E30B-4DD7-AA3A-A27B5242BD83}" type="sibTrans" cxnId="{8FFDCDD1-C9BC-4808-AE7A-8C7A36F8A9D7}">
      <dgm:prSet/>
      <dgm:spPr/>
      <dgm:t>
        <a:bodyPr/>
        <a:lstStyle/>
        <a:p>
          <a:endParaRPr lang="en-US"/>
        </a:p>
      </dgm:t>
    </dgm:pt>
    <dgm:pt modelId="{56D58034-7035-4EFB-9638-4A11CE18B8A5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With every 1 litre of ethanol fuel used displaces 3kg of charcoal.</a:t>
          </a:r>
          <a:endParaRPr lang="en-US" sz="1800" dirty="0"/>
        </a:p>
      </dgm:t>
    </dgm:pt>
    <dgm:pt modelId="{C56B0A4A-DB14-4995-BF55-E02DCEEF1591}" type="parTrans" cxnId="{4AA69CCA-9A2E-4ADD-BB65-18735AC884C7}">
      <dgm:prSet/>
      <dgm:spPr/>
      <dgm:t>
        <a:bodyPr/>
        <a:lstStyle/>
        <a:p>
          <a:endParaRPr lang="en-US"/>
        </a:p>
      </dgm:t>
    </dgm:pt>
    <dgm:pt modelId="{F3472027-9938-4D21-8C48-412AEB8262D3}" type="sibTrans" cxnId="{4AA69CCA-9A2E-4ADD-BB65-18735AC884C7}">
      <dgm:prSet/>
      <dgm:spPr/>
      <dgm:t>
        <a:bodyPr/>
        <a:lstStyle/>
        <a:p>
          <a:endParaRPr lang="en-US"/>
        </a:p>
      </dgm:t>
    </dgm:pt>
    <dgm:pt modelId="{67EE7FE7-A2B1-4560-BF78-2BDCDEC8E17B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On distribution of 65,000 stoves will save 8,613 hectares of forest from being harvested for charcoal production.</a:t>
          </a:r>
          <a:endParaRPr lang="en-US" sz="1800" dirty="0"/>
        </a:p>
      </dgm:t>
    </dgm:pt>
    <dgm:pt modelId="{89905200-44A5-4D67-85F5-EE5435C419DE}" type="parTrans" cxnId="{4E4EBDC7-A0C8-4EFF-89B0-B3D499AE24F5}">
      <dgm:prSet/>
      <dgm:spPr/>
      <dgm:t>
        <a:bodyPr/>
        <a:lstStyle/>
        <a:p>
          <a:endParaRPr lang="en-US"/>
        </a:p>
      </dgm:t>
    </dgm:pt>
    <dgm:pt modelId="{CCEFCA46-A220-42F8-B4E6-F130582E7404}" type="sibTrans" cxnId="{4E4EBDC7-A0C8-4EFF-89B0-B3D499AE24F5}">
      <dgm:prSet/>
      <dgm:spPr/>
      <dgm:t>
        <a:bodyPr/>
        <a:lstStyle/>
        <a:p>
          <a:endParaRPr lang="en-US"/>
        </a:p>
      </dgm:t>
    </dgm:pt>
    <dgm:pt modelId="{C37B736B-4070-44CB-B2B9-A4206FFD752F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5B16DB6B-8101-4E67-8604-896E8B249BDE}" type="parTrans" cxnId="{8521CCE1-4986-4B62-93D3-40D948B9513A}">
      <dgm:prSet/>
      <dgm:spPr/>
      <dgm:t>
        <a:bodyPr/>
        <a:lstStyle/>
        <a:p>
          <a:endParaRPr lang="en-US"/>
        </a:p>
      </dgm:t>
    </dgm:pt>
    <dgm:pt modelId="{B804D585-35CA-4D98-A1A6-2E2D894053CE}" type="sibTrans" cxnId="{8521CCE1-4986-4B62-93D3-40D948B9513A}">
      <dgm:prSet/>
      <dgm:spPr/>
      <dgm:t>
        <a:bodyPr/>
        <a:lstStyle/>
        <a:p>
          <a:endParaRPr lang="en-US"/>
        </a:p>
      </dgm:t>
    </dgm:pt>
    <dgm:pt modelId="{2F7DDF29-2B87-446F-A13D-BE38701817BF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C857AE6B-0ED7-4569-B4CA-1F71C3DA17FA}" type="parTrans" cxnId="{5A9AC11B-4581-46BB-84ED-33CF3CB658BB}">
      <dgm:prSet/>
      <dgm:spPr/>
      <dgm:t>
        <a:bodyPr/>
        <a:lstStyle/>
        <a:p>
          <a:endParaRPr lang="en-US"/>
        </a:p>
      </dgm:t>
    </dgm:pt>
    <dgm:pt modelId="{0C543BA3-FE5B-46AB-ACFE-95BD64E08E7B}" type="sibTrans" cxnId="{5A9AC11B-4581-46BB-84ED-33CF3CB658BB}">
      <dgm:prSet/>
      <dgm:spPr/>
      <dgm:t>
        <a:bodyPr/>
        <a:lstStyle/>
        <a:p>
          <a:endParaRPr lang="en-US"/>
        </a:p>
      </dgm:t>
    </dgm:pt>
    <dgm:pt modelId="{D12A7FAC-ECAD-4D15-9AA2-DE632910DA4E}">
      <dgm:prSet phldrT="[Text]" custT="1"/>
      <dgm:spPr>
        <a:solidFill>
          <a:srgbClr val="00642D"/>
        </a:solidFill>
      </dgm:spPr>
      <dgm:t>
        <a:bodyPr/>
        <a:lstStyle/>
        <a:p>
          <a:r>
            <a:rPr lang="en-GB" sz="1800" dirty="0" smtClean="0"/>
            <a:t>660,000 tons of carbon emissions will be avoided per year. </a:t>
          </a:r>
          <a:endParaRPr lang="en-US" sz="1800" dirty="0"/>
        </a:p>
      </dgm:t>
    </dgm:pt>
    <dgm:pt modelId="{EB31E153-3E31-4A77-8EA8-EFCC0072E34A}" type="parTrans" cxnId="{0AB54E13-6056-4820-A58C-F6456916324B}">
      <dgm:prSet/>
      <dgm:spPr/>
      <dgm:t>
        <a:bodyPr/>
        <a:lstStyle/>
        <a:p>
          <a:endParaRPr lang="en-US"/>
        </a:p>
      </dgm:t>
    </dgm:pt>
    <dgm:pt modelId="{72581613-01BD-4BAC-995C-84160CBEC670}" type="sibTrans" cxnId="{0AB54E13-6056-4820-A58C-F6456916324B}">
      <dgm:prSet/>
      <dgm:spPr/>
      <dgm:t>
        <a:bodyPr/>
        <a:lstStyle/>
        <a:p>
          <a:endParaRPr lang="en-US"/>
        </a:p>
      </dgm:t>
    </dgm:pt>
    <dgm:pt modelId="{D1C75188-0FE5-4892-9D10-EA2A41F74435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D3BFEF80-FE34-45A3-BBFE-F8531188C9A3}" type="parTrans" cxnId="{6864A680-8B70-40EA-988C-84D154A4F377}">
      <dgm:prSet/>
      <dgm:spPr/>
      <dgm:t>
        <a:bodyPr/>
        <a:lstStyle/>
        <a:p>
          <a:endParaRPr lang="en-US"/>
        </a:p>
      </dgm:t>
    </dgm:pt>
    <dgm:pt modelId="{4D52AAC8-BC12-44CA-B3B1-1633CF268028}" type="sibTrans" cxnId="{6864A680-8B70-40EA-988C-84D154A4F377}">
      <dgm:prSet/>
      <dgm:spPr/>
      <dgm:t>
        <a:bodyPr/>
        <a:lstStyle/>
        <a:p>
          <a:endParaRPr lang="en-US"/>
        </a:p>
      </dgm:t>
    </dgm:pt>
    <dgm:pt modelId="{57F3B157-03DA-443F-90C4-63A28F15B918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B3D78CD1-8FD6-4C90-9CC6-9BC81D0A6CF1}" type="parTrans" cxnId="{4BEE5857-186F-4E7D-B429-FAF55DDECDE1}">
      <dgm:prSet/>
      <dgm:spPr/>
      <dgm:t>
        <a:bodyPr/>
        <a:lstStyle/>
        <a:p>
          <a:endParaRPr lang="en-US"/>
        </a:p>
      </dgm:t>
    </dgm:pt>
    <dgm:pt modelId="{BAD67435-3F8D-48DC-B871-5A6F446B3FB9}" type="sibTrans" cxnId="{4BEE5857-186F-4E7D-B429-FAF55DDECDE1}">
      <dgm:prSet/>
      <dgm:spPr/>
      <dgm:t>
        <a:bodyPr/>
        <a:lstStyle/>
        <a:p>
          <a:endParaRPr lang="en-US"/>
        </a:p>
      </dgm:t>
    </dgm:pt>
    <dgm:pt modelId="{A7B5822B-5EA2-401B-BA49-F0CA22B3FE1D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650 retail outlets will selling our products earning shop keepers higher income per month.</a:t>
          </a:r>
          <a:endParaRPr lang="en-US" sz="1800" dirty="0"/>
        </a:p>
      </dgm:t>
    </dgm:pt>
    <dgm:pt modelId="{BF644B82-495D-4B9E-B8E3-B6EE71A15C01}" type="parTrans" cxnId="{FF0C666B-B77A-4379-8F72-2DEC1C3FC849}">
      <dgm:prSet/>
      <dgm:spPr/>
      <dgm:t>
        <a:bodyPr/>
        <a:lstStyle/>
        <a:p>
          <a:endParaRPr lang="en-US"/>
        </a:p>
      </dgm:t>
    </dgm:pt>
    <dgm:pt modelId="{28C9D714-9A29-4BEB-B0CF-DD0430B9D2DD}" type="sibTrans" cxnId="{FF0C666B-B77A-4379-8F72-2DEC1C3FC849}">
      <dgm:prSet/>
      <dgm:spPr/>
      <dgm:t>
        <a:bodyPr/>
        <a:lstStyle/>
        <a:p>
          <a:endParaRPr lang="en-US"/>
        </a:p>
      </dgm:t>
    </dgm:pt>
    <dgm:pt modelId="{97EC34EA-5451-4B79-87BB-D59BEFF1FD1B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New feedstock such as </a:t>
          </a:r>
          <a:r>
            <a:rPr lang="en-GB" sz="1800" dirty="0" smtClean="0"/>
            <a:t>cashew apple fruit and cassava identified for ethanol production.</a:t>
          </a:r>
          <a:endParaRPr lang="en-US" sz="1800" dirty="0"/>
        </a:p>
      </dgm:t>
    </dgm:pt>
    <dgm:pt modelId="{11B470CC-15BD-4AC9-9888-D4EB315A1A6B}" type="parTrans" cxnId="{5B7CA77A-F37D-45D2-9D4A-389775F3B9E8}">
      <dgm:prSet/>
      <dgm:spPr/>
      <dgm:t>
        <a:bodyPr/>
        <a:lstStyle/>
        <a:p>
          <a:endParaRPr lang="en-US"/>
        </a:p>
      </dgm:t>
    </dgm:pt>
    <dgm:pt modelId="{DCAB57AB-3054-4068-BD1C-9F0F00537CBE}" type="sibTrans" cxnId="{5B7CA77A-F37D-45D2-9D4A-389775F3B9E8}">
      <dgm:prSet/>
      <dgm:spPr/>
      <dgm:t>
        <a:bodyPr/>
        <a:lstStyle/>
        <a:p>
          <a:endParaRPr lang="en-US"/>
        </a:p>
      </dgm:t>
    </dgm:pt>
    <dgm:pt modelId="{A6530182-B901-441F-A8B7-9770A06580BE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75FB76EB-73DE-4DE0-AD57-562708CE26B0}" type="parTrans" cxnId="{5711D2E6-C5F0-46F9-9660-C552BB70A37B}">
      <dgm:prSet/>
      <dgm:spPr/>
      <dgm:t>
        <a:bodyPr/>
        <a:lstStyle/>
        <a:p>
          <a:endParaRPr lang="en-US"/>
        </a:p>
      </dgm:t>
    </dgm:pt>
    <dgm:pt modelId="{9031C5C0-B26A-4C64-8D7B-D873D5A110F5}" type="sibTrans" cxnId="{5711D2E6-C5F0-46F9-9660-C552BB70A37B}">
      <dgm:prSet/>
      <dgm:spPr/>
      <dgm:t>
        <a:bodyPr/>
        <a:lstStyle/>
        <a:p>
          <a:endParaRPr lang="en-US"/>
        </a:p>
      </dgm:t>
    </dgm:pt>
    <dgm:pt modelId="{43A4D91A-357F-434D-A016-4D39BFCA95AA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30C4EF2A-AC37-4F67-BA8B-45C09961987F}" type="parTrans" cxnId="{1CD5C3B2-10C8-49C4-8D3F-C4B1A4473A97}">
      <dgm:prSet/>
      <dgm:spPr/>
      <dgm:t>
        <a:bodyPr/>
        <a:lstStyle/>
        <a:p>
          <a:endParaRPr lang="en-US"/>
        </a:p>
      </dgm:t>
    </dgm:pt>
    <dgm:pt modelId="{54AF882B-7424-4D29-9528-631BA066189B}" type="sibTrans" cxnId="{1CD5C3B2-10C8-49C4-8D3F-C4B1A4473A97}">
      <dgm:prSet/>
      <dgm:spPr/>
      <dgm:t>
        <a:bodyPr/>
        <a:lstStyle/>
        <a:p>
          <a:endParaRPr lang="en-US"/>
        </a:p>
      </dgm:t>
    </dgm:pt>
    <dgm:pt modelId="{7A2D9642-7CCA-49AB-8DEE-05F21CB5BE17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900" dirty="0" smtClean="0"/>
            <a:t>Positive health and well being of consumers with reduced or no  indoor air pollution.</a:t>
          </a:r>
          <a:endParaRPr lang="en-US" sz="1900" dirty="0"/>
        </a:p>
      </dgm:t>
    </dgm:pt>
    <dgm:pt modelId="{CD9A7A3A-BECF-4661-8CA8-0963212554BA}" type="parTrans" cxnId="{61AD782A-C1A0-4D32-9DAA-F648251D5BA9}">
      <dgm:prSet/>
      <dgm:spPr/>
      <dgm:t>
        <a:bodyPr/>
        <a:lstStyle/>
        <a:p>
          <a:endParaRPr lang="en-US"/>
        </a:p>
      </dgm:t>
    </dgm:pt>
    <dgm:pt modelId="{EB070E7F-C900-4F5F-8667-BE5E42A6362F}" type="sibTrans" cxnId="{61AD782A-C1A0-4D32-9DAA-F648251D5BA9}">
      <dgm:prSet/>
      <dgm:spPr/>
      <dgm:t>
        <a:bodyPr/>
        <a:lstStyle/>
        <a:p>
          <a:endParaRPr lang="en-US"/>
        </a:p>
      </dgm:t>
    </dgm:pt>
    <dgm:pt modelId="{6CC2CEE0-51AA-4D7C-8E42-A996AD21AA8F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F76EBE06-425F-487D-AE69-ADBFFA3A9C1E}" type="parTrans" cxnId="{F9DFF0B0-21CF-4B18-A41D-FB3AE0989E53}">
      <dgm:prSet/>
      <dgm:spPr/>
      <dgm:t>
        <a:bodyPr/>
        <a:lstStyle/>
        <a:p>
          <a:endParaRPr lang="en-US"/>
        </a:p>
      </dgm:t>
    </dgm:pt>
    <dgm:pt modelId="{E7A5D4D6-A00D-4E35-942E-F46B5B57C31B}" type="sibTrans" cxnId="{F9DFF0B0-21CF-4B18-A41D-FB3AE0989E53}">
      <dgm:prSet/>
      <dgm:spPr/>
      <dgm:t>
        <a:bodyPr/>
        <a:lstStyle/>
        <a:p>
          <a:endParaRPr lang="en-US"/>
        </a:p>
      </dgm:t>
    </dgm:pt>
    <dgm:pt modelId="{C460BE3E-61E1-4E50-B1C0-924C99878414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A7B3E342-10BB-4311-8E42-2AB5CBA89E16}" type="parTrans" cxnId="{17E7B788-A4B7-4F48-B949-40A42DC514BF}">
      <dgm:prSet/>
      <dgm:spPr/>
      <dgm:t>
        <a:bodyPr/>
        <a:lstStyle/>
        <a:p>
          <a:endParaRPr lang="en-US"/>
        </a:p>
      </dgm:t>
    </dgm:pt>
    <dgm:pt modelId="{0104C325-A343-40E6-96D6-A41E2011FAC9}" type="sibTrans" cxnId="{17E7B788-A4B7-4F48-B949-40A42DC514BF}">
      <dgm:prSet/>
      <dgm:spPr/>
      <dgm:t>
        <a:bodyPr/>
        <a:lstStyle/>
        <a:p>
          <a:endParaRPr lang="en-US"/>
        </a:p>
      </dgm:t>
    </dgm:pt>
    <dgm:pt modelId="{500E879B-B681-4A3B-B1F7-851829DE646E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7637522C-7C28-43A1-9D32-3CCE53D22E97}" type="parTrans" cxnId="{BAB64718-9E28-4214-B527-DA0E2CA6D038}">
      <dgm:prSet/>
      <dgm:spPr/>
      <dgm:t>
        <a:bodyPr/>
        <a:lstStyle/>
        <a:p>
          <a:endParaRPr lang="en-US"/>
        </a:p>
      </dgm:t>
    </dgm:pt>
    <dgm:pt modelId="{81DA465D-40D0-46EE-9F95-816D2ACA96D2}" type="sibTrans" cxnId="{BAB64718-9E28-4214-B527-DA0E2CA6D038}">
      <dgm:prSet/>
      <dgm:spPr/>
      <dgm:t>
        <a:bodyPr/>
        <a:lstStyle/>
        <a:p>
          <a:endParaRPr lang="en-US"/>
        </a:p>
      </dgm:t>
    </dgm:pt>
    <dgm:pt modelId="{A091FD52-CA96-4202-98EB-0019340E2B8E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83D68F5B-4233-4236-B77D-9209BF5BE0A2}" type="parTrans" cxnId="{B8D36B58-409D-4097-900C-0E59375756A4}">
      <dgm:prSet/>
      <dgm:spPr/>
      <dgm:t>
        <a:bodyPr/>
        <a:lstStyle/>
        <a:p>
          <a:endParaRPr lang="en-US"/>
        </a:p>
      </dgm:t>
    </dgm:pt>
    <dgm:pt modelId="{88DC231F-480F-494E-A781-0A30FBDAD13C}" type="sibTrans" cxnId="{B8D36B58-409D-4097-900C-0E59375756A4}">
      <dgm:prSet/>
      <dgm:spPr/>
      <dgm:t>
        <a:bodyPr/>
        <a:lstStyle/>
        <a:p>
          <a:endParaRPr lang="en-US"/>
        </a:p>
      </dgm:t>
    </dgm:pt>
    <dgm:pt modelId="{801B5231-C66C-4140-A193-B0682BD55D91}">
      <dgm:prSet phldrT="[Text]" custT="1"/>
      <dgm:spPr>
        <a:solidFill>
          <a:srgbClr val="00642D"/>
        </a:solidFill>
      </dgm:spPr>
      <dgm:t>
        <a:bodyPr/>
        <a:lstStyle/>
        <a:p>
          <a:endParaRPr lang="en-US" sz="1800" dirty="0"/>
        </a:p>
      </dgm:t>
    </dgm:pt>
    <dgm:pt modelId="{B3C90F5B-CC1D-41E9-B6D5-94F306D59793}" type="parTrans" cxnId="{149404E7-5186-42EA-91A9-A9F931EA53A6}">
      <dgm:prSet/>
      <dgm:spPr/>
      <dgm:t>
        <a:bodyPr/>
        <a:lstStyle/>
        <a:p>
          <a:endParaRPr lang="en-US"/>
        </a:p>
      </dgm:t>
    </dgm:pt>
    <dgm:pt modelId="{D1049FD9-27B7-4ECA-A7EA-97F4326B178F}" type="sibTrans" cxnId="{149404E7-5186-42EA-91A9-A9F931EA53A6}">
      <dgm:prSet/>
      <dgm:spPr/>
      <dgm:t>
        <a:bodyPr/>
        <a:lstStyle/>
        <a:p>
          <a:endParaRPr lang="en-US"/>
        </a:p>
      </dgm:t>
    </dgm:pt>
    <dgm:pt modelId="{D4CDA6A7-8232-4DB3-9D35-068162738379}">
      <dgm:prSet phldrT="[Text]" custT="1"/>
      <dgm:spPr>
        <a:solidFill>
          <a:srgbClr val="00642D"/>
        </a:solidFill>
      </dgm:spPr>
      <dgm:t>
        <a:bodyPr/>
        <a:lstStyle/>
        <a:p>
          <a:endParaRPr lang="en-US" sz="1800" dirty="0"/>
        </a:p>
      </dgm:t>
    </dgm:pt>
    <dgm:pt modelId="{5DBBFD15-A3E7-4F85-9EE6-A76D15A30DDE}" type="parTrans" cxnId="{FBC279C6-354C-4087-BFCD-A7CF1510146E}">
      <dgm:prSet/>
      <dgm:spPr/>
      <dgm:t>
        <a:bodyPr/>
        <a:lstStyle/>
        <a:p>
          <a:endParaRPr lang="en-US"/>
        </a:p>
      </dgm:t>
    </dgm:pt>
    <dgm:pt modelId="{F010E7A7-D188-4018-99E0-946FB4D2E21B}" type="sibTrans" cxnId="{FBC279C6-354C-4087-BFCD-A7CF1510146E}">
      <dgm:prSet/>
      <dgm:spPr/>
      <dgm:t>
        <a:bodyPr/>
        <a:lstStyle/>
        <a:p>
          <a:endParaRPr lang="en-US"/>
        </a:p>
      </dgm:t>
    </dgm:pt>
    <dgm:pt modelId="{6627FF2D-CBFD-4A2A-9396-79F52444F0D5}">
      <dgm:prSet phldrT="[Text]" custT="1"/>
      <dgm:spPr>
        <a:solidFill>
          <a:srgbClr val="00642D"/>
        </a:solidFill>
      </dgm:spPr>
      <dgm:t>
        <a:bodyPr/>
        <a:lstStyle/>
        <a:p>
          <a:endParaRPr lang="en-US" sz="1800" dirty="0"/>
        </a:p>
      </dgm:t>
    </dgm:pt>
    <dgm:pt modelId="{E77C7583-F88D-4B05-801C-56C64EDC0630}" type="parTrans" cxnId="{4F63EE05-31EC-4CB4-B8A0-FC4C1E6EACD0}">
      <dgm:prSet/>
      <dgm:spPr/>
      <dgm:t>
        <a:bodyPr/>
        <a:lstStyle/>
        <a:p>
          <a:endParaRPr lang="en-US"/>
        </a:p>
      </dgm:t>
    </dgm:pt>
    <dgm:pt modelId="{7ACD5F9E-B912-47EE-AA82-46964528D826}" type="sibTrans" cxnId="{4F63EE05-31EC-4CB4-B8A0-FC4C1E6EACD0}">
      <dgm:prSet/>
      <dgm:spPr/>
      <dgm:t>
        <a:bodyPr/>
        <a:lstStyle/>
        <a:p>
          <a:endParaRPr lang="en-US"/>
        </a:p>
      </dgm:t>
    </dgm:pt>
    <dgm:pt modelId="{8A492129-3604-4424-A49E-22E1F4F567F8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B8184244-32EC-412F-ACF2-D0C83FAF3B4B}" type="parTrans" cxnId="{6D66AB5B-6D91-46F6-9547-E137DBF05AE9}">
      <dgm:prSet/>
      <dgm:spPr/>
      <dgm:t>
        <a:bodyPr/>
        <a:lstStyle/>
        <a:p>
          <a:endParaRPr lang="en-US"/>
        </a:p>
      </dgm:t>
    </dgm:pt>
    <dgm:pt modelId="{BAE63C0D-6052-4BF3-8715-C491DDA4B88A}" type="sibTrans" cxnId="{6D66AB5B-6D91-46F6-9547-E137DBF05AE9}">
      <dgm:prSet/>
      <dgm:spPr/>
      <dgm:t>
        <a:bodyPr/>
        <a:lstStyle/>
        <a:p>
          <a:endParaRPr lang="en-US"/>
        </a:p>
      </dgm:t>
    </dgm:pt>
    <dgm:pt modelId="{68E3D7F3-E5EC-443F-A64C-04D35DE9A2F7}" type="pres">
      <dgm:prSet presAssocID="{4DC9DFA1-1761-4C7F-BCD8-55EAED03962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F4F70A-84D6-4D2E-B041-B67EEEAA54DB}" type="pres">
      <dgm:prSet presAssocID="{DAE9660B-FB8B-49DE-A315-EB7C2AB12204}" presName="compositeNode" presStyleCnt="0">
        <dgm:presLayoutVars>
          <dgm:bulletEnabled val="1"/>
        </dgm:presLayoutVars>
      </dgm:prSet>
      <dgm:spPr/>
    </dgm:pt>
    <dgm:pt modelId="{342ABEF8-E836-47C5-A452-B07094E4F942}" type="pres">
      <dgm:prSet presAssocID="{DAE9660B-FB8B-49DE-A315-EB7C2AB12204}" presName="image" presStyleLbl="fgImgPlace1" presStyleIdx="0" presStyleCnt="3" custScaleX="109622" custScaleY="110199" custLinFactNeighborX="73678" custLinFactNeighborY="244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472683E3-6F99-4CB3-9199-D713E33BB663}" type="pres">
      <dgm:prSet presAssocID="{DAE9660B-FB8B-49DE-A315-EB7C2AB12204}" presName="childNode" presStyleLbl="node1" presStyleIdx="0" presStyleCnt="3" custScaleY="128205" custLinFactNeighborX="7170" custLinFactNeighborY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BAA1A-FA08-4D29-821E-D2224DCFB772}" type="pres">
      <dgm:prSet presAssocID="{DAE9660B-FB8B-49DE-A315-EB7C2AB12204}" presName="parentNode" presStyleLbl="revTx" presStyleIdx="0" presStyleCnt="3" custScaleY="107998" custLinFactNeighborX="230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BC118-CD48-4C5D-9F03-112A9D09A9FE}" type="pres">
      <dgm:prSet presAssocID="{B82A9F43-A23F-4CAF-BE66-0C9C96800D2A}" presName="sibTrans" presStyleCnt="0"/>
      <dgm:spPr/>
    </dgm:pt>
    <dgm:pt modelId="{37B85B93-8D66-481A-9EBE-CD3B6C3E64C5}" type="pres">
      <dgm:prSet presAssocID="{67BBADBB-12FE-403E-A0B4-7486FB31EB59}" presName="compositeNode" presStyleCnt="0">
        <dgm:presLayoutVars>
          <dgm:bulletEnabled val="1"/>
        </dgm:presLayoutVars>
      </dgm:prSet>
      <dgm:spPr/>
    </dgm:pt>
    <dgm:pt modelId="{26C64C1C-AD02-4690-AECB-C683FC3BAFB3}" type="pres">
      <dgm:prSet presAssocID="{67BBADBB-12FE-403E-A0B4-7486FB31EB59}" presName="image" presStyleLbl="fgImgPlace1" presStyleIdx="1" presStyleCnt="3" custScaleX="150504" custScaleY="150504" custLinFactNeighborX="78460" custLinFactNeighborY="229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ED94A3D4-9228-405C-AADB-5E63BA35AF3C}" type="pres">
      <dgm:prSet presAssocID="{67BBADBB-12FE-403E-A0B4-7486FB31EB59}" presName="childNode" presStyleLbl="node1" presStyleIdx="1" presStyleCnt="3" custScaleY="128205" custLinFactNeighborX="1152" custLinFactNeighborY="-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E6FF9-96DC-458B-8199-91DB326CB9FD}" type="pres">
      <dgm:prSet presAssocID="{67BBADBB-12FE-403E-A0B4-7486FB31EB5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0EC8-9106-41D1-B43B-D03F55BB0AC8}" type="pres">
      <dgm:prSet presAssocID="{CA4192B3-0E88-4F6E-A86B-4ECABFAD14CB}" presName="sibTrans" presStyleCnt="0"/>
      <dgm:spPr/>
    </dgm:pt>
    <dgm:pt modelId="{F42C2D4A-1CCA-49BC-8807-BFCDB86CEA93}" type="pres">
      <dgm:prSet presAssocID="{723A50B8-1B42-4CCF-B576-DDF8180E27D0}" presName="compositeNode" presStyleCnt="0">
        <dgm:presLayoutVars>
          <dgm:bulletEnabled val="1"/>
        </dgm:presLayoutVars>
      </dgm:prSet>
      <dgm:spPr/>
    </dgm:pt>
    <dgm:pt modelId="{BB7E382B-787E-4DD7-B7F7-A6DD3452562A}" type="pres">
      <dgm:prSet presAssocID="{723A50B8-1B42-4CCF-B576-DDF8180E27D0}" presName="image" presStyleLbl="fgImgPlace1" presStyleIdx="2" presStyleCnt="3" custScaleX="161023" custScaleY="161023" custLinFactNeighborX="80655" custLinFactNeighborY="233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59DB9928-E19E-43D7-A9BC-FB49973AFAB4}" type="pres">
      <dgm:prSet presAssocID="{723A50B8-1B42-4CCF-B576-DDF8180E27D0}" presName="childNode" presStyleLbl="node1" presStyleIdx="2" presStyleCnt="3" custScaleY="128205" custLinFactNeighborY="-6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C38E-8CB6-4D33-AB23-93735165EC8A}" type="pres">
      <dgm:prSet presAssocID="{723A50B8-1B42-4CCF-B576-DDF8180E27D0}" presName="parentNode" presStyleLbl="revTx" presStyleIdx="2" presStyleCnt="3" custScaleY="128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A07C1-5240-4340-B1BB-AB16B07B5942}" type="presOf" srcId="{500E879B-B681-4A3B-B1F7-851829DE646E}" destId="{59DB9928-E19E-43D7-A9BC-FB49973AFAB4}" srcOrd="0" destOrd="1" presId="urn:microsoft.com/office/officeart/2005/8/layout/hList2"/>
    <dgm:cxn modelId="{B8D36B58-409D-4097-900C-0E59375756A4}" srcId="{723A50B8-1B42-4CCF-B576-DDF8180E27D0}" destId="{A091FD52-CA96-4202-98EB-0019340E2B8E}" srcOrd="2" destOrd="0" parTransId="{83D68F5B-4233-4236-B77D-9209BF5BE0A2}" sibTransId="{88DC231F-480F-494E-A781-0A30FBDAD13C}"/>
    <dgm:cxn modelId="{BAB64718-9E28-4214-B527-DA0E2CA6D038}" srcId="{723A50B8-1B42-4CCF-B576-DDF8180E27D0}" destId="{500E879B-B681-4A3B-B1F7-851829DE646E}" srcOrd="1" destOrd="0" parTransId="{7637522C-7C28-43A1-9D32-3CCE53D22E97}" sibTransId="{81DA465D-40D0-46EE-9F95-816D2ACA96D2}"/>
    <dgm:cxn modelId="{4E4EBDC7-A0C8-4EFF-89B0-B3D499AE24F5}" srcId="{723A50B8-1B42-4CCF-B576-DDF8180E27D0}" destId="{67EE7FE7-A2B1-4560-BF78-2BDCDEC8E17B}" srcOrd="6" destOrd="0" parTransId="{89905200-44A5-4D67-85F5-EE5435C419DE}" sibTransId="{CCEFCA46-A220-42F8-B4E6-F130582E7404}"/>
    <dgm:cxn modelId="{8830DD6F-5934-42F2-AF18-9A13009E2207}" type="presOf" srcId="{D1C75188-0FE5-4892-9D10-EA2A41F74435}" destId="{59DB9928-E19E-43D7-A9BC-FB49973AFAB4}" srcOrd="0" destOrd="0" presId="urn:microsoft.com/office/officeart/2005/8/layout/hList2"/>
    <dgm:cxn modelId="{1B5E64D7-88A2-4585-AE7F-05AAEA817A96}" type="presOf" srcId="{C37B736B-4070-44CB-B2B9-A4206FFD752F}" destId="{472683E3-6F99-4CB3-9199-D713E33BB663}" srcOrd="0" destOrd="7" presId="urn:microsoft.com/office/officeart/2005/8/layout/hList2"/>
    <dgm:cxn modelId="{4F63EE05-31EC-4CB4-B8A0-FC4C1E6EACD0}" srcId="{723A50B8-1B42-4CCF-B576-DDF8180E27D0}" destId="{6627FF2D-CBFD-4A2A-9396-79F52444F0D5}" srcOrd="4" destOrd="0" parTransId="{E77C7583-F88D-4B05-801C-56C64EDC0630}" sibTransId="{7ACD5F9E-B912-47EE-AA82-46964528D826}"/>
    <dgm:cxn modelId="{13CA2E73-657D-46EE-BF51-E3E59E758659}" type="presOf" srcId="{C460BE3E-61E1-4E50-B1C0-924C99878414}" destId="{ED94A3D4-9228-405C-AADB-5E63BA35AF3C}" srcOrd="0" destOrd="3" presId="urn:microsoft.com/office/officeart/2005/8/layout/hList2"/>
    <dgm:cxn modelId="{DAAC7F04-B874-4358-9DD3-6AE52FB65E2E}" type="presOf" srcId="{8ACD40CB-203F-444C-A10F-D254B22CD28D}" destId="{472683E3-6F99-4CB3-9199-D713E33BB663}" srcOrd="0" destOrd="3" presId="urn:microsoft.com/office/officeart/2005/8/layout/hList2"/>
    <dgm:cxn modelId="{B36040BE-0B2D-419D-AC51-CAD3CA6F5EBC}" srcId="{DAE9660B-FB8B-49DE-A315-EB7C2AB12204}" destId="{8ACD40CB-203F-444C-A10F-D254B22CD28D}" srcOrd="3" destOrd="0" parTransId="{7121F210-E9D8-415F-852C-89DD7D2753C3}" sibTransId="{03C69627-8AAB-4869-821B-2DAD73FD3EAF}"/>
    <dgm:cxn modelId="{8FFDCDD1-C9BC-4808-AE7A-8C7A36F8A9D7}" srcId="{4DC9DFA1-1761-4C7F-BCD8-55EAED03962A}" destId="{723A50B8-1B42-4CCF-B576-DDF8180E27D0}" srcOrd="2" destOrd="0" parTransId="{A527FFC9-141D-4FB1-94E5-B9B382245F17}" sibTransId="{3166B152-E30B-4DD7-AA3A-A27B5242BD83}"/>
    <dgm:cxn modelId="{328BBC8A-8A12-44E5-92EA-3D358D7E6B00}" type="presOf" srcId="{4DC9DFA1-1761-4C7F-BCD8-55EAED03962A}" destId="{68E3D7F3-E5EC-443F-A64C-04D35DE9A2F7}" srcOrd="0" destOrd="0" presId="urn:microsoft.com/office/officeart/2005/8/layout/hList2"/>
    <dgm:cxn modelId="{D6181A24-EDC9-45C3-B468-E08CA5497D3E}" type="presOf" srcId="{A7B5822B-5EA2-401B-BA49-F0CA22B3FE1D}" destId="{472683E3-6F99-4CB3-9199-D713E33BB663}" srcOrd="0" destOrd="5" presId="urn:microsoft.com/office/officeart/2005/8/layout/hList2"/>
    <dgm:cxn modelId="{4AA69CCA-9A2E-4ADD-BB65-18735AC884C7}" srcId="{723A50B8-1B42-4CCF-B576-DDF8180E27D0}" destId="{56D58034-7035-4EFB-9638-4A11CE18B8A5}" srcOrd="5" destOrd="0" parTransId="{C56B0A4A-DB14-4995-BF55-E02DCEEF1591}" sibTransId="{F3472027-9938-4D21-8C48-412AEB8262D3}"/>
    <dgm:cxn modelId="{1CD5C3B2-10C8-49C4-8D3F-C4B1A4473A97}" srcId="{67BBADBB-12FE-403E-A0B4-7486FB31EB59}" destId="{43A4D91A-357F-434D-A016-4D39BFCA95AA}" srcOrd="1" destOrd="0" parTransId="{30C4EF2A-AC37-4F67-BA8B-45C09961987F}" sibTransId="{54AF882B-7424-4D29-9528-631BA066189B}"/>
    <dgm:cxn modelId="{F08D19EC-2D73-4A4D-AD21-931E6D3895F4}" type="presOf" srcId="{6627FF2D-CBFD-4A2A-9396-79F52444F0D5}" destId="{59DB9928-E19E-43D7-A9BC-FB49973AFAB4}" srcOrd="0" destOrd="4" presId="urn:microsoft.com/office/officeart/2005/8/layout/hList2"/>
    <dgm:cxn modelId="{70B6C3EC-FC8F-4671-98BD-A499679183A2}" type="presOf" srcId="{67BBADBB-12FE-403E-A0B4-7486FB31EB59}" destId="{1DAE6FF9-96DC-458B-8199-91DB326CB9FD}" srcOrd="0" destOrd="0" presId="urn:microsoft.com/office/officeart/2005/8/layout/hList2"/>
    <dgm:cxn modelId="{E9269392-381B-4B58-B9A3-FE968BF89767}" type="presOf" srcId="{A091FD52-CA96-4202-98EB-0019340E2B8E}" destId="{59DB9928-E19E-43D7-A9BC-FB49973AFAB4}" srcOrd="0" destOrd="2" presId="urn:microsoft.com/office/officeart/2005/8/layout/hList2"/>
    <dgm:cxn modelId="{101443BC-607D-4E0C-B247-167C67DD05BB}" type="presOf" srcId="{723A50B8-1B42-4CCF-B576-DDF8180E27D0}" destId="{FD0DC38E-8CB6-4D33-AB23-93735165EC8A}" srcOrd="0" destOrd="0" presId="urn:microsoft.com/office/officeart/2005/8/layout/hList2"/>
    <dgm:cxn modelId="{6D66AB5B-6D91-46F6-9547-E137DBF05AE9}" srcId="{DAE9660B-FB8B-49DE-A315-EB7C2AB12204}" destId="{8A492129-3604-4424-A49E-22E1F4F567F8}" srcOrd="1" destOrd="0" parTransId="{B8184244-32EC-412F-ACF2-D0C83FAF3B4B}" sibTransId="{BAE63C0D-6052-4BF3-8715-C491DDA4B88A}"/>
    <dgm:cxn modelId="{5B7CA77A-F37D-45D2-9D4A-389775F3B9E8}" srcId="{DAE9660B-FB8B-49DE-A315-EB7C2AB12204}" destId="{97EC34EA-5451-4B79-87BB-D59BEFF1FD1B}" srcOrd="6" destOrd="0" parTransId="{11B470CC-15BD-4AC9-9888-D4EB315A1A6B}" sibTransId="{DCAB57AB-3054-4068-BD1C-9F0F00537CBE}"/>
    <dgm:cxn modelId="{0A1BAD86-AF64-426A-88D8-4EC72BB39AF5}" srcId="{DAE9660B-FB8B-49DE-A315-EB7C2AB12204}" destId="{7A6DFCB1-6EDD-4458-B01C-640B816C8E5B}" srcOrd="4" destOrd="0" parTransId="{DAB7E52C-4ED1-4279-8F77-C703FDFCEE2D}" sibTransId="{A0802084-7813-4BAF-B8FA-11EA64D41809}"/>
    <dgm:cxn modelId="{ACE4ACFD-192B-4B1F-89CF-3D09260CCCE9}" type="presOf" srcId="{8A492129-3604-4424-A49E-22E1F4F567F8}" destId="{472683E3-6F99-4CB3-9199-D713E33BB663}" srcOrd="0" destOrd="1" presId="urn:microsoft.com/office/officeart/2005/8/layout/hList2"/>
    <dgm:cxn modelId="{6E52F9AB-EBF2-4FE7-AFD8-978FDE51C2BF}" type="presOf" srcId="{2E345A4B-11D9-4204-B291-6DE92C98FADE}" destId="{ED94A3D4-9228-405C-AADB-5E63BA35AF3C}" srcOrd="0" destOrd="6" presId="urn:microsoft.com/office/officeart/2005/8/layout/hList2"/>
    <dgm:cxn modelId="{61AD782A-C1A0-4D32-9DAA-F648251D5BA9}" srcId="{67BBADBB-12FE-403E-A0B4-7486FB31EB59}" destId="{7A2D9642-7CCA-49AB-8DEE-05F21CB5BE17}" srcOrd="5" destOrd="0" parTransId="{CD9A7A3A-BECF-4661-8CA8-0963212554BA}" sibTransId="{EB070E7F-C900-4F5F-8667-BE5E42A6362F}"/>
    <dgm:cxn modelId="{F21D0422-35C6-4865-B3DF-D1ADFD5A502D}" type="presOf" srcId="{56D58034-7035-4EFB-9638-4A11CE18B8A5}" destId="{59DB9928-E19E-43D7-A9BC-FB49973AFAB4}" srcOrd="0" destOrd="5" presId="urn:microsoft.com/office/officeart/2005/8/layout/hList2"/>
    <dgm:cxn modelId="{6569B55F-33BE-4760-833D-1DA056D52784}" type="presOf" srcId="{2F7DDF29-2B87-446F-A13D-BE38701817BF}" destId="{472683E3-6F99-4CB3-9199-D713E33BB663}" srcOrd="0" destOrd="0" presId="urn:microsoft.com/office/officeart/2005/8/layout/hList2"/>
    <dgm:cxn modelId="{8A8A9F1F-DDB7-49FA-8349-346A0147342A}" type="presOf" srcId="{D4CDA6A7-8232-4DB3-9D35-068162738379}" destId="{ED94A3D4-9228-405C-AADB-5E63BA35AF3C}" srcOrd="0" destOrd="4" presId="urn:microsoft.com/office/officeart/2005/8/layout/hList2"/>
    <dgm:cxn modelId="{75A23636-C32B-4A08-80AB-ADD6940F6162}" type="presOf" srcId="{801B5231-C66C-4140-A193-B0682BD55D91}" destId="{59DB9928-E19E-43D7-A9BC-FB49973AFAB4}" srcOrd="0" destOrd="3" presId="urn:microsoft.com/office/officeart/2005/8/layout/hList2"/>
    <dgm:cxn modelId="{23907738-FB26-4812-BBF4-AE28C9F04CDF}" srcId="{67BBADBB-12FE-403E-A0B4-7486FB31EB59}" destId="{2E345A4B-11D9-4204-B291-6DE92C98FADE}" srcOrd="6" destOrd="0" parTransId="{1AC5673D-95A0-4286-A861-568902E38975}" sibTransId="{0DD95BF5-952C-4CEC-98D5-94869D7EEC71}"/>
    <dgm:cxn modelId="{5711D2E6-C5F0-46F9-9660-C552BB70A37B}" srcId="{DAE9660B-FB8B-49DE-A315-EB7C2AB12204}" destId="{A6530182-B901-441F-A8B7-9770A06580BE}" srcOrd="2" destOrd="0" parTransId="{75FB76EB-73DE-4DE0-AD57-562708CE26B0}" sibTransId="{9031C5C0-B26A-4C64-8D7B-D873D5A110F5}"/>
    <dgm:cxn modelId="{2621EF7A-5110-4F14-82ED-4BF774A9738A}" type="presOf" srcId="{D12A7FAC-ECAD-4D15-9AA2-DE632910DA4E}" destId="{59DB9928-E19E-43D7-A9BC-FB49973AFAB4}" srcOrd="0" destOrd="7" presId="urn:microsoft.com/office/officeart/2005/8/layout/hList2"/>
    <dgm:cxn modelId="{F9DFF0B0-21CF-4B18-A41D-FB3AE0989E53}" srcId="{67BBADBB-12FE-403E-A0B4-7486FB31EB59}" destId="{6CC2CEE0-51AA-4D7C-8E42-A996AD21AA8F}" srcOrd="2" destOrd="0" parTransId="{F76EBE06-425F-487D-AE69-ADBFFA3A9C1E}" sibTransId="{E7A5D4D6-A00D-4E35-942E-F46B5B57C31B}"/>
    <dgm:cxn modelId="{363CF6B6-4643-4E0C-886B-E75338E35CA9}" type="presOf" srcId="{6CC2CEE0-51AA-4D7C-8E42-A996AD21AA8F}" destId="{ED94A3D4-9228-405C-AADB-5E63BA35AF3C}" srcOrd="0" destOrd="2" presId="urn:microsoft.com/office/officeart/2005/8/layout/hList2"/>
    <dgm:cxn modelId="{7E47B65E-B323-4BDD-ADE8-3799FDFF050C}" type="presOf" srcId="{A6530182-B901-441F-A8B7-9770A06580BE}" destId="{472683E3-6F99-4CB3-9199-D713E33BB663}" srcOrd="0" destOrd="2" presId="urn:microsoft.com/office/officeart/2005/8/layout/hList2"/>
    <dgm:cxn modelId="{7731902D-A004-4687-80EB-DF1661C092BE}" srcId="{4DC9DFA1-1761-4C7F-BCD8-55EAED03962A}" destId="{67BBADBB-12FE-403E-A0B4-7486FB31EB59}" srcOrd="1" destOrd="0" parTransId="{A366BB44-02ED-42AC-A88A-A94F4325EC66}" sibTransId="{CA4192B3-0E88-4F6E-A86B-4ECABFAD14CB}"/>
    <dgm:cxn modelId="{EECD395A-23A9-4590-B065-B9D8FCD0803B}" type="presOf" srcId="{7A6DFCB1-6EDD-4458-B01C-640B816C8E5B}" destId="{472683E3-6F99-4CB3-9199-D713E33BB663}" srcOrd="0" destOrd="4" presId="urn:microsoft.com/office/officeart/2005/8/layout/hList2"/>
    <dgm:cxn modelId="{6864A680-8B70-40EA-988C-84D154A4F377}" srcId="{723A50B8-1B42-4CCF-B576-DDF8180E27D0}" destId="{D1C75188-0FE5-4892-9D10-EA2A41F74435}" srcOrd="0" destOrd="0" parTransId="{D3BFEF80-FE34-45A3-BBFE-F8531188C9A3}" sibTransId="{4D52AAC8-BC12-44CA-B3B1-1633CF268028}"/>
    <dgm:cxn modelId="{FF0C666B-B77A-4379-8F72-2DEC1C3FC849}" srcId="{DAE9660B-FB8B-49DE-A315-EB7C2AB12204}" destId="{A7B5822B-5EA2-401B-BA49-F0CA22B3FE1D}" srcOrd="5" destOrd="0" parTransId="{BF644B82-495D-4B9E-B8E3-B6EE71A15C01}" sibTransId="{28C9D714-9A29-4BEB-B0CF-DD0430B9D2DD}"/>
    <dgm:cxn modelId="{CB28A008-4C68-462A-9965-C8278B37B35F}" type="presOf" srcId="{7A2D9642-7CCA-49AB-8DEE-05F21CB5BE17}" destId="{ED94A3D4-9228-405C-AADB-5E63BA35AF3C}" srcOrd="0" destOrd="5" presId="urn:microsoft.com/office/officeart/2005/8/layout/hList2"/>
    <dgm:cxn modelId="{17E7B788-A4B7-4F48-B949-40A42DC514BF}" srcId="{67BBADBB-12FE-403E-A0B4-7486FB31EB59}" destId="{C460BE3E-61E1-4E50-B1C0-924C99878414}" srcOrd="3" destOrd="0" parTransId="{A7B3E342-10BB-4311-8E42-2AB5CBA89E16}" sibTransId="{0104C325-A343-40E6-96D6-A41E2011FAC9}"/>
    <dgm:cxn modelId="{FBC279C6-354C-4087-BFCD-A7CF1510146E}" srcId="{67BBADBB-12FE-403E-A0B4-7486FB31EB59}" destId="{D4CDA6A7-8232-4DB3-9D35-068162738379}" srcOrd="4" destOrd="0" parTransId="{5DBBFD15-A3E7-4F85-9EE6-A76D15A30DDE}" sibTransId="{F010E7A7-D188-4018-99E0-946FB4D2E21B}"/>
    <dgm:cxn modelId="{5A9AC11B-4581-46BB-84ED-33CF3CB658BB}" srcId="{DAE9660B-FB8B-49DE-A315-EB7C2AB12204}" destId="{2F7DDF29-2B87-446F-A13D-BE38701817BF}" srcOrd="0" destOrd="0" parTransId="{C857AE6B-0ED7-4569-B4CA-1F71C3DA17FA}" sibTransId="{0C543BA3-FE5B-46AB-ACFE-95BD64E08E7B}"/>
    <dgm:cxn modelId="{4BEE5857-186F-4E7D-B429-FAF55DDECDE1}" srcId="{67BBADBB-12FE-403E-A0B4-7486FB31EB59}" destId="{57F3B157-03DA-443F-90C4-63A28F15B918}" srcOrd="0" destOrd="0" parTransId="{B3D78CD1-8FD6-4C90-9CC6-9BC81D0A6CF1}" sibTransId="{BAD67435-3F8D-48DC-B871-5A6F446B3FB9}"/>
    <dgm:cxn modelId="{0AB54E13-6056-4820-A58C-F6456916324B}" srcId="{723A50B8-1B42-4CCF-B576-DDF8180E27D0}" destId="{D12A7FAC-ECAD-4D15-9AA2-DE632910DA4E}" srcOrd="7" destOrd="0" parTransId="{EB31E153-3E31-4A77-8EA8-EFCC0072E34A}" sibTransId="{72581613-01BD-4BAC-995C-84160CBEC670}"/>
    <dgm:cxn modelId="{149404E7-5186-42EA-91A9-A9F931EA53A6}" srcId="{723A50B8-1B42-4CCF-B576-DDF8180E27D0}" destId="{801B5231-C66C-4140-A193-B0682BD55D91}" srcOrd="3" destOrd="0" parTransId="{B3C90F5B-CC1D-41E9-B6D5-94F306D59793}" sibTransId="{D1049FD9-27B7-4ECA-A7EA-97F4326B178F}"/>
    <dgm:cxn modelId="{2FE39DAC-9043-477E-BC8C-589F55E12A55}" type="presOf" srcId="{43A4D91A-357F-434D-A016-4D39BFCA95AA}" destId="{ED94A3D4-9228-405C-AADB-5E63BA35AF3C}" srcOrd="0" destOrd="1" presId="urn:microsoft.com/office/officeart/2005/8/layout/hList2"/>
    <dgm:cxn modelId="{B7AE9253-391F-42A3-B503-5E7B453D0DD3}" srcId="{4DC9DFA1-1761-4C7F-BCD8-55EAED03962A}" destId="{DAE9660B-FB8B-49DE-A315-EB7C2AB12204}" srcOrd="0" destOrd="0" parTransId="{CDD90749-CAD5-4D52-8491-EAC5A39336E4}" sibTransId="{B82A9F43-A23F-4CAF-BE66-0C9C96800D2A}"/>
    <dgm:cxn modelId="{8521CCE1-4986-4B62-93D3-40D948B9513A}" srcId="{DAE9660B-FB8B-49DE-A315-EB7C2AB12204}" destId="{C37B736B-4070-44CB-B2B9-A4206FFD752F}" srcOrd="7" destOrd="0" parTransId="{5B16DB6B-8101-4E67-8604-896E8B249BDE}" sibTransId="{B804D585-35CA-4D98-A1A6-2E2D894053CE}"/>
    <dgm:cxn modelId="{5B2AC553-654C-4631-B7EE-A158742648DC}" type="presOf" srcId="{DAE9660B-FB8B-49DE-A315-EB7C2AB12204}" destId="{845BAA1A-FA08-4D29-821E-D2224DCFB772}" srcOrd="0" destOrd="0" presId="urn:microsoft.com/office/officeart/2005/8/layout/hList2"/>
    <dgm:cxn modelId="{7EB43A5E-271B-41E5-A80E-A6C3972F9E44}" type="presOf" srcId="{57F3B157-03DA-443F-90C4-63A28F15B918}" destId="{ED94A3D4-9228-405C-AADB-5E63BA35AF3C}" srcOrd="0" destOrd="0" presId="urn:microsoft.com/office/officeart/2005/8/layout/hList2"/>
    <dgm:cxn modelId="{55BB6460-46F2-4C2C-A987-7E9DBB619036}" type="presOf" srcId="{67EE7FE7-A2B1-4560-BF78-2BDCDEC8E17B}" destId="{59DB9928-E19E-43D7-A9BC-FB49973AFAB4}" srcOrd="0" destOrd="6" presId="urn:microsoft.com/office/officeart/2005/8/layout/hList2"/>
    <dgm:cxn modelId="{CA0C5765-00EF-498D-90E3-A13506D6F4A2}" type="presOf" srcId="{97EC34EA-5451-4B79-87BB-D59BEFF1FD1B}" destId="{472683E3-6F99-4CB3-9199-D713E33BB663}" srcOrd="0" destOrd="6" presId="urn:microsoft.com/office/officeart/2005/8/layout/hList2"/>
    <dgm:cxn modelId="{0DD7BA5F-DE93-40E8-AE1B-0A3A499B24E7}" type="presParOf" srcId="{68E3D7F3-E5EC-443F-A64C-04D35DE9A2F7}" destId="{35F4F70A-84D6-4D2E-B041-B67EEEAA54DB}" srcOrd="0" destOrd="0" presId="urn:microsoft.com/office/officeart/2005/8/layout/hList2"/>
    <dgm:cxn modelId="{51491E5D-6A6C-4887-9E5A-B8ABC6F94671}" type="presParOf" srcId="{35F4F70A-84D6-4D2E-B041-B67EEEAA54DB}" destId="{342ABEF8-E836-47C5-A452-B07094E4F942}" srcOrd="0" destOrd="0" presId="urn:microsoft.com/office/officeart/2005/8/layout/hList2"/>
    <dgm:cxn modelId="{2E02DB4E-3756-4C22-BB24-62EB02B4812E}" type="presParOf" srcId="{35F4F70A-84D6-4D2E-B041-B67EEEAA54DB}" destId="{472683E3-6F99-4CB3-9199-D713E33BB663}" srcOrd="1" destOrd="0" presId="urn:microsoft.com/office/officeart/2005/8/layout/hList2"/>
    <dgm:cxn modelId="{69E65C05-3B5A-415A-B5C3-56AC75D96B95}" type="presParOf" srcId="{35F4F70A-84D6-4D2E-B041-B67EEEAA54DB}" destId="{845BAA1A-FA08-4D29-821E-D2224DCFB772}" srcOrd="2" destOrd="0" presId="urn:microsoft.com/office/officeart/2005/8/layout/hList2"/>
    <dgm:cxn modelId="{9D2CA1CD-1AFB-4277-B015-BA6BFD7E8EE4}" type="presParOf" srcId="{68E3D7F3-E5EC-443F-A64C-04D35DE9A2F7}" destId="{A0DBC118-CD48-4C5D-9F03-112A9D09A9FE}" srcOrd="1" destOrd="0" presId="urn:microsoft.com/office/officeart/2005/8/layout/hList2"/>
    <dgm:cxn modelId="{5DE1822B-C365-42C6-8AC0-594C585C3992}" type="presParOf" srcId="{68E3D7F3-E5EC-443F-A64C-04D35DE9A2F7}" destId="{37B85B93-8D66-481A-9EBE-CD3B6C3E64C5}" srcOrd="2" destOrd="0" presId="urn:microsoft.com/office/officeart/2005/8/layout/hList2"/>
    <dgm:cxn modelId="{AB511001-113F-429C-A2FD-8E202C57E76D}" type="presParOf" srcId="{37B85B93-8D66-481A-9EBE-CD3B6C3E64C5}" destId="{26C64C1C-AD02-4690-AECB-C683FC3BAFB3}" srcOrd="0" destOrd="0" presId="urn:microsoft.com/office/officeart/2005/8/layout/hList2"/>
    <dgm:cxn modelId="{67C2B3B0-CFB1-4B24-8E3F-FC8CC831C234}" type="presParOf" srcId="{37B85B93-8D66-481A-9EBE-CD3B6C3E64C5}" destId="{ED94A3D4-9228-405C-AADB-5E63BA35AF3C}" srcOrd="1" destOrd="0" presId="urn:microsoft.com/office/officeart/2005/8/layout/hList2"/>
    <dgm:cxn modelId="{ABC51CEB-9462-44A3-950F-295A5F2E074B}" type="presParOf" srcId="{37B85B93-8D66-481A-9EBE-CD3B6C3E64C5}" destId="{1DAE6FF9-96DC-458B-8199-91DB326CB9FD}" srcOrd="2" destOrd="0" presId="urn:microsoft.com/office/officeart/2005/8/layout/hList2"/>
    <dgm:cxn modelId="{4FDAECB0-DF9C-43D7-88C8-189CE97B6B67}" type="presParOf" srcId="{68E3D7F3-E5EC-443F-A64C-04D35DE9A2F7}" destId="{858F0EC8-9106-41D1-B43B-D03F55BB0AC8}" srcOrd="3" destOrd="0" presId="urn:microsoft.com/office/officeart/2005/8/layout/hList2"/>
    <dgm:cxn modelId="{D8E17FBD-2704-4950-8F45-1771C82AEB14}" type="presParOf" srcId="{68E3D7F3-E5EC-443F-A64C-04D35DE9A2F7}" destId="{F42C2D4A-1CCA-49BC-8807-BFCDB86CEA93}" srcOrd="4" destOrd="0" presId="urn:microsoft.com/office/officeart/2005/8/layout/hList2"/>
    <dgm:cxn modelId="{FF8611BA-9B93-49EF-B6F7-E83250DC930C}" type="presParOf" srcId="{F42C2D4A-1CCA-49BC-8807-BFCDB86CEA93}" destId="{BB7E382B-787E-4DD7-B7F7-A6DD3452562A}" srcOrd="0" destOrd="0" presId="urn:microsoft.com/office/officeart/2005/8/layout/hList2"/>
    <dgm:cxn modelId="{FF85FF0D-E89B-4584-B476-C2A0AAC8F6B9}" type="presParOf" srcId="{F42C2D4A-1CCA-49BC-8807-BFCDB86CEA93}" destId="{59DB9928-E19E-43D7-A9BC-FB49973AFAB4}" srcOrd="1" destOrd="0" presId="urn:microsoft.com/office/officeart/2005/8/layout/hList2"/>
    <dgm:cxn modelId="{65CAB426-A62E-4744-8D20-D9AAD1024DD9}" type="presParOf" srcId="{F42C2D4A-1CCA-49BC-8807-BFCDB86CEA93}" destId="{FD0DC38E-8CB6-4D33-AB23-93735165EC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9DFA1-1761-4C7F-BCD8-55EAED03962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9660B-FB8B-49DE-A315-EB7C2AB12204}">
      <dgm:prSet phldrT="[Text]"/>
      <dgm:spPr/>
      <dgm:t>
        <a:bodyPr/>
        <a:lstStyle/>
        <a:p>
          <a:r>
            <a:rPr lang="en-GB" b="1" dirty="0" smtClean="0"/>
            <a:t>SME Level</a:t>
          </a:r>
          <a:endParaRPr lang="en-US" b="1" dirty="0"/>
        </a:p>
      </dgm:t>
    </dgm:pt>
    <dgm:pt modelId="{CDD90749-CAD5-4D52-8491-EAC5A39336E4}" type="parTrans" cxnId="{B7AE9253-391F-42A3-B503-5E7B453D0DD3}">
      <dgm:prSet/>
      <dgm:spPr/>
      <dgm:t>
        <a:bodyPr/>
        <a:lstStyle/>
        <a:p>
          <a:endParaRPr lang="en-US"/>
        </a:p>
      </dgm:t>
    </dgm:pt>
    <dgm:pt modelId="{B82A9F43-A23F-4CAF-BE66-0C9C96800D2A}" type="sibTrans" cxnId="{B7AE9253-391F-42A3-B503-5E7B453D0DD3}">
      <dgm:prSet/>
      <dgm:spPr/>
      <dgm:t>
        <a:bodyPr/>
        <a:lstStyle/>
        <a:p>
          <a:endParaRPr lang="en-US"/>
        </a:p>
      </dgm:t>
    </dgm:pt>
    <dgm:pt modelId="{67BBADBB-12FE-403E-A0B4-7486FB31EB59}">
      <dgm:prSet phldrT="[Text]"/>
      <dgm:spPr/>
      <dgm:t>
        <a:bodyPr/>
        <a:lstStyle/>
        <a:p>
          <a:r>
            <a:rPr lang="en-US" b="1" dirty="0" smtClean="0"/>
            <a:t>Sector Level</a:t>
          </a:r>
          <a:endParaRPr lang="en-US" b="1" dirty="0"/>
        </a:p>
      </dgm:t>
    </dgm:pt>
    <dgm:pt modelId="{A366BB44-02ED-42AC-A88A-A94F4325EC66}" type="parTrans" cxnId="{7731902D-A004-4687-80EB-DF1661C092BE}">
      <dgm:prSet/>
      <dgm:spPr/>
      <dgm:t>
        <a:bodyPr/>
        <a:lstStyle/>
        <a:p>
          <a:endParaRPr lang="en-US"/>
        </a:p>
      </dgm:t>
    </dgm:pt>
    <dgm:pt modelId="{CA4192B3-0E88-4F6E-A86B-4ECABFAD14CB}" type="sibTrans" cxnId="{7731902D-A004-4687-80EB-DF1661C092BE}">
      <dgm:prSet/>
      <dgm:spPr/>
      <dgm:t>
        <a:bodyPr/>
        <a:lstStyle/>
        <a:p>
          <a:endParaRPr lang="en-US"/>
        </a:p>
      </dgm:t>
    </dgm:pt>
    <dgm:pt modelId="{723A50B8-1B42-4CCF-B576-DDF8180E27D0}">
      <dgm:prSet phldrT="[Text]"/>
      <dgm:spPr/>
      <dgm:t>
        <a:bodyPr/>
        <a:lstStyle/>
        <a:p>
          <a:r>
            <a:rPr lang="en-US" b="1" dirty="0" smtClean="0"/>
            <a:t>Government Level</a:t>
          </a:r>
          <a:endParaRPr lang="en-US" b="1" dirty="0"/>
        </a:p>
      </dgm:t>
    </dgm:pt>
    <dgm:pt modelId="{A527FFC9-141D-4FB1-94E5-B9B382245F17}" type="parTrans" cxnId="{8FFDCDD1-C9BC-4808-AE7A-8C7A36F8A9D7}">
      <dgm:prSet/>
      <dgm:spPr/>
      <dgm:t>
        <a:bodyPr/>
        <a:lstStyle/>
        <a:p>
          <a:endParaRPr lang="en-US"/>
        </a:p>
      </dgm:t>
    </dgm:pt>
    <dgm:pt modelId="{3166B152-E30B-4DD7-AA3A-A27B5242BD83}" type="sibTrans" cxnId="{8FFDCDD1-C9BC-4808-AE7A-8C7A36F8A9D7}">
      <dgm:prSet/>
      <dgm:spPr/>
      <dgm:t>
        <a:bodyPr/>
        <a:lstStyle/>
        <a:p>
          <a:endParaRPr lang="en-US"/>
        </a:p>
      </dgm:t>
    </dgm:pt>
    <dgm:pt modelId="{2F7DDF29-2B87-446F-A13D-BE38701817B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C857AE6B-0ED7-4569-B4CA-1F71C3DA17FA}" type="parTrans" cxnId="{5A9AC11B-4581-46BB-84ED-33CF3CB658BB}">
      <dgm:prSet/>
      <dgm:spPr/>
      <dgm:t>
        <a:bodyPr/>
        <a:lstStyle/>
        <a:p>
          <a:endParaRPr lang="en-US"/>
        </a:p>
      </dgm:t>
    </dgm:pt>
    <dgm:pt modelId="{0C543BA3-FE5B-46AB-ACFE-95BD64E08E7B}" type="sibTrans" cxnId="{5A9AC11B-4581-46BB-84ED-33CF3CB658BB}">
      <dgm:prSet/>
      <dgm:spPr/>
      <dgm:t>
        <a:bodyPr/>
        <a:lstStyle/>
        <a:p>
          <a:endParaRPr lang="en-US"/>
        </a:p>
      </dgm:t>
    </dgm:pt>
    <dgm:pt modelId="{D1C75188-0FE5-4892-9D10-EA2A41F7443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D3BFEF80-FE34-45A3-BBFE-F8531188C9A3}" type="parTrans" cxnId="{6864A680-8B70-40EA-988C-84D154A4F377}">
      <dgm:prSet/>
      <dgm:spPr/>
      <dgm:t>
        <a:bodyPr/>
        <a:lstStyle/>
        <a:p>
          <a:endParaRPr lang="en-US"/>
        </a:p>
      </dgm:t>
    </dgm:pt>
    <dgm:pt modelId="{4D52AAC8-BC12-44CA-B3B1-1633CF268028}" type="sibTrans" cxnId="{6864A680-8B70-40EA-988C-84D154A4F377}">
      <dgm:prSet/>
      <dgm:spPr/>
      <dgm:t>
        <a:bodyPr/>
        <a:lstStyle/>
        <a:p>
          <a:endParaRPr lang="en-US"/>
        </a:p>
      </dgm:t>
    </dgm:pt>
    <dgm:pt modelId="{57F3B157-03DA-443F-90C4-63A28F15B91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B3D78CD1-8FD6-4C90-9CC6-9BC81D0A6CF1}" type="parTrans" cxnId="{4BEE5857-186F-4E7D-B429-FAF55DDECDE1}">
      <dgm:prSet/>
      <dgm:spPr/>
      <dgm:t>
        <a:bodyPr/>
        <a:lstStyle/>
        <a:p>
          <a:endParaRPr lang="en-US"/>
        </a:p>
      </dgm:t>
    </dgm:pt>
    <dgm:pt modelId="{BAD67435-3F8D-48DC-B871-5A6F446B3FB9}" type="sibTrans" cxnId="{4BEE5857-186F-4E7D-B429-FAF55DDECDE1}">
      <dgm:prSet/>
      <dgm:spPr/>
      <dgm:t>
        <a:bodyPr/>
        <a:lstStyle/>
        <a:p>
          <a:endParaRPr lang="en-US"/>
        </a:p>
      </dgm:t>
    </dgm:pt>
    <dgm:pt modelId="{A6530182-B901-441F-A8B7-9770A06580B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75FB76EB-73DE-4DE0-AD57-562708CE26B0}" type="parTrans" cxnId="{5711D2E6-C5F0-46F9-9660-C552BB70A37B}">
      <dgm:prSet/>
      <dgm:spPr/>
      <dgm:t>
        <a:bodyPr/>
        <a:lstStyle/>
        <a:p>
          <a:endParaRPr lang="en-US"/>
        </a:p>
      </dgm:t>
    </dgm:pt>
    <dgm:pt modelId="{9031C5C0-B26A-4C64-8D7B-D873D5A110F5}" type="sibTrans" cxnId="{5711D2E6-C5F0-46F9-9660-C552BB70A37B}">
      <dgm:prSet/>
      <dgm:spPr/>
      <dgm:t>
        <a:bodyPr/>
        <a:lstStyle/>
        <a:p>
          <a:endParaRPr lang="en-US"/>
        </a:p>
      </dgm:t>
    </dgm:pt>
    <dgm:pt modelId="{43A4D91A-357F-434D-A016-4D39BFCA95A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30C4EF2A-AC37-4F67-BA8B-45C09961987F}" type="parTrans" cxnId="{1CD5C3B2-10C8-49C4-8D3F-C4B1A4473A97}">
      <dgm:prSet/>
      <dgm:spPr/>
      <dgm:t>
        <a:bodyPr/>
        <a:lstStyle/>
        <a:p>
          <a:endParaRPr lang="en-US"/>
        </a:p>
      </dgm:t>
    </dgm:pt>
    <dgm:pt modelId="{54AF882B-7424-4D29-9528-631BA066189B}" type="sibTrans" cxnId="{1CD5C3B2-10C8-49C4-8D3F-C4B1A4473A97}">
      <dgm:prSet/>
      <dgm:spPr/>
      <dgm:t>
        <a:bodyPr/>
        <a:lstStyle/>
        <a:p>
          <a:endParaRPr lang="en-US"/>
        </a:p>
      </dgm:t>
    </dgm:pt>
    <dgm:pt modelId="{7A2D9642-7CCA-49AB-8DEE-05F21CB5BE1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b="1" dirty="0" smtClean="0"/>
            <a:t>Lack of unity </a:t>
          </a:r>
          <a:r>
            <a:rPr lang="en-US" sz="1700" dirty="0" smtClean="0"/>
            <a:t>among clean cooking players and stakeholders to speak in one voice and be able to partner with various institutions to lobby Government for better working environment.</a:t>
          </a:r>
          <a:endParaRPr lang="en-US" sz="1700" dirty="0"/>
        </a:p>
      </dgm:t>
    </dgm:pt>
    <dgm:pt modelId="{CD9A7A3A-BECF-4661-8CA8-0963212554BA}" type="parTrans" cxnId="{61AD782A-C1A0-4D32-9DAA-F648251D5BA9}">
      <dgm:prSet/>
      <dgm:spPr/>
      <dgm:t>
        <a:bodyPr/>
        <a:lstStyle/>
        <a:p>
          <a:endParaRPr lang="en-US"/>
        </a:p>
      </dgm:t>
    </dgm:pt>
    <dgm:pt modelId="{EB070E7F-C900-4F5F-8667-BE5E42A6362F}" type="sibTrans" cxnId="{61AD782A-C1A0-4D32-9DAA-F648251D5BA9}">
      <dgm:prSet/>
      <dgm:spPr/>
      <dgm:t>
        <a:bodyPr/>
        <a:lstStyle/>
        <a:p>
          <a:endParaRPr lang="en-US"/>
        </a:p>
      </dgm:t>
    </dgm:pt>
    <dgm:pt modelId="{500E879B-B681-4A3B-B1F7-851829DE646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7637522C-7C28-43A1-9D32-3CCE53D22E97}" type="parTrans" cxnId="{BAB64718-9E28-4214-B527-DA0E2CA6D038}">
      <dgm:prSet/>
      <dgm:spPr/>
      <dgm:t>
        <a:bodyPr/>
        <a:lstStyle/>
        <a:p>
          <a:endParaRPr lang="en-US"/>
        </a:p>
      </dgm:t>
    </dgm:pt>
    <dgm:pt modelId="{81DA465D-40D0-46EE-9F95-816D2ACA96D2}" type="sibTrans" cxnId="{BAB64718-9E28-4214-B527-DA0E2CA6D038}">
      <dgm:prSet/>
      <dgm:spPr/>
      <dgm:t>
        <a:bodyPr/>
        <a:lstStyle/>
        <a:p>
          <a:endParaRPr lang="en-US"/>
        </a:p>
      </dgm:t>
    </dgm:pt>
    <dgm:pt modelId="{A091FD52-CA96-4202-98EB-0019340E2B8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600" dirty="0"/>
        </a:p>
      </dgm:t>
    </dgm:pt>
    <dgm:pt modelId="{83D68F5B-4233-4236-B77D-9209BF5BE0A2}" type="parTrans" cxnId="{B8D36B58-409D-4097-900C-0E59375756A4}">
      <dgm:prSet/>
      <dgm:spPr/>
      <dgm:t>
        <a:bodyPr/>
        <a:lstStyle/>
        <a:p>
          <a:endParaRPr lang="en-US"/>
        </a:p>
      </dgm:t>
    </dgm:pt>
    <dgm:pt modelId="{88DC231F-480F-494E-A781-0A30FBDAD13C}" type="sibTrans" cxnId="{B8D36B58-409D-4097-900C-0E59375756A4}">
      <dgm:prSet/>
      <dgm:spPr/>
      <dgm:t>
        <a:bodyPr/>
        <a:lstStyle/>
        <a:p>
          <a:endParaRPr lang="en-US"/>
        </a:p>
      </dgm:t>
    </dgm:pt>
    <dgm:pt modelId="{801B5231-C66C-4140-A193-B0682BD55D9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800" dirty="0"/>
        </a:p>
      </dgm:t>
    </dgm:pt>
    <dgm:pt modelId="{B3C90F5B-CC1D-41E9-B6D5-94F306D59793}" type="parTrans" cxnId="{149404E7-5186-42EA-91A9-A9F931EA53A6}">
      <dgm:prSet/>
      <dgm:spPr/>
      <dgm:t>
        <a:bodyPr/>
        <a:lstStyle/>
        <a:p>
          <a:endParaRPr lang="en-US"/>
        </a:p>
      </dgm:t>
    </dgm:pt>
    <dgm:pt modelId="{D1049FD9-27B7-4ECA-A7EA-97F4326B178F}" type="sibTrans" cxnId="{149404E7-5186-42EA-91A9-A9F931EA53A6}">
      <dgm:prSet/>
      <dgm:spPr/>
      <dgm:t>
        <a:bodyPr/>
        <a:lstStyle/>
        <a:p>
          <a:endParaRPr lang="en-US"/>
        </a:p>
      </dgm:t>
    </dgm:pt>
    <dgm:pt modelId="{3C9D014E-16B3-4916-BBDE-C1D0A27E51D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Lack of public awareness on issues of clean cooking.</a:t>
          </a:r>
          <a:endParaRPr lang="en-US" sz="1800" dirty="0"/>
        </a:p>
      </dgm:t>
    </dgm:pt>
    <dgm:pt modelId="{C62CA999-45B2-477F-8D7C-379A9EAEA24D}" type="parTrans" cxnId="{A4026A93-88C3-47E2-A216-7FC4A8538099}">
      <dgm:prSet/>
      <dgm:spPr/>
      <dgm:t>
        <a:bodyPr/>
        <a:lstStyle/>
        <a:p>
          <a:endParaRPr lang="en-US"/>
        </a:p>
      </dgm:t>
    </dgm:pt>
    <dgm:pt modelId="{062CC0FF-C9C4-411B-83C4-CF16C5907BC0}" type="sibTrans" cxnId="{A4026A93-88C3-47E2-A216-7FC4A8538099}">
      <dgm:prSet/>
      <dgm:spPr/>
      <dgm:t>
        <a:bodyPr/>
        <a:lstStyle/>
        <a:p>
          <a:endParaRPr lang="en-US"/>
        </a:p>
      </dgm:t>
    </dgm:pt>
    <dgm:pt modelId="{E8B71985-6FDE-42BC-B4B3-FE7AA5A63EE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High cost of creating mass awareness campaigns.</a:t>
          </a:r>
          <a:endParaRPr lang="en-US" sz="1800" dirty="0"/>
        </a:p>
      </dgm:t>
    </dgm:pt>
    <dgm:pt modelId="{6B33734D-4D45-4CFD-B9E1-70ABBE3F01E0}" type="parTrans" cxnId="{4018B154-0E51-4F23-875A-054A678DF2B8}">
      <dgm:prSet/>
      <dgm:spPr/>
      <dgm:t>
        <a:bodyPr/>
        <a:lstStyle/>
        <a:p>
          <a:endParaRPr lang="en-US"/>
        </a:p>
      </dgm:t>
    </dgm:pt>
    <dgm:pt modelId="{74333451-18BD-4B33-81BC-BE666117088E}" type="sibTrans" cxnId="{4018B154-0E51-4F23-875A-054A678DF2B8}">
      <dgm:prSet/>
      <dgm:spPr/>
      <dgm:t>
        <a:bodyPr/>
        <a:lstStyle/>
        <a:p>
          <a:endParaRPr lang="en-US"/>
        </a:p>
      </dgm:t>
    </dgm:pt>
    <dgm:pt modelId="{09EB63D9-8BA2-481F-A76B-E7D1DF197BA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700" dirty="0"/>
        </a:p>
      </dgm:t>
    </dgm:pt>
    <dgm:pt modelId="{D716594B-52D4-488B-A440-8F2E15C20420}" type="parTrans" cxnId="{06F73854-47F6-49F1-88E8-8C3D3EF0BD0E}">
      <dgm:prSet/>
      <dgm:spPr/>
      <dgm:t>
        <a:bodyPr/>
        <a:lstStyle/>
        <a:p>
          <a:endParaRPr lang="en-US"/>
        </a:p>
      </dgm:t>
    </dgm:pt>
    <dgm:pt modelId="{F1AE51B8-CF3B-4329-BF4A-A3D15BB747F2}" type="sibTrans" cxnId="{06F73854-47F6-49F1-88E8-8C3D3EF0BD0E}">
      <dgm:prSet/>
      <dgm:spPr/>
      <dgm:t>
        <a:bodyPr/>
        <a:lstStyle/>
        <a:p>
          <a:endParaRPr lang="en-US"/>
        </a:p>
      </dgm:t>
    </dgm:pt>
    <dgm:pt modelId="{08218E5D-7912-4936-A0FB-C6612EF6BC6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Consumer’s find it difficult to buy stoves with cash upfront.</a:t>
          </a:r>
          <a:endParaRPr lang="en-US" sz="1800" dirty="0"/>
        </a:p>
      </dgm:t>
    </dgm:pt>
    <dgm:pt modelId="{C6E1C5F2-8741-4A9C-9BF1-477E00250D4B}" type="parTrans" cxnId="{B8361324-B682-4DA9-A8A5-5E8030C8B8E2}">
      <dgm:prSet/>
      <dgm:spPr/>
      <dgm:t>
        <a:bodyPr/>
        <a:lstStyle/>
        <a:p>
          <a:endParaRPr lang="en-US"/>
        </a:p>
      </dgm:t>
    </dgm:pt>
    <dgm:pt modelId="{17F2AF6B-78CB-4B4A-AB06-12AB90D68EC3}" type="sibTrans" cxnId="{B8361324-B682-4DA9-A8A5-5E8030C8B8E2}">
      <dgm:prSet/>
      <dgm:spPr/>
      <dgm:t>
        <a:bodyPr/>
        <a:lstStyle/>
        <a:p>
          <a:endParaRPr lang="en-US"/>
        </a:p>
      </dgm:t>
    </dgm:pt>
    <dgm:pt modelId="{7E0EF7FB-9A48-48D1-A8BF-66D62CF61CB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Competing with LPG cooking technology that is VAT exempt and heavily subsidized, and an unregulated charcoal sector.</a:t>
          </a:r>
          <a:endParaRPr lang="en-US" sz="1800" dirty="0"/>
        </a:p>
      </dgm:t>
    </dgm:pt>
    <dgm:pt modelId="{5C05EF84-6433-4A80-8F0A-D51049E42AE9}" type="parTrans" cxnId="{2057AE4E-D020-4EE4-B80E-7EF4FF26C6CF}">
      <dgm:prSet/>
      <dgm:spPr/>
      <dgm:t>
        <a:bodyPr/>
        <a:lstStyle/>
        <a:p>
          <a:endParaRPr lang="en-US"/>
        </a:p>
      </dgm:t>
    </dgm:pt>
    <dgm:pt modelId="{8DC94A0D-1243-4CF8-AC57-C92656223BDE}" type="sibTrans" cxnId="{2057AE4E-D020-4EE4-B80E-7EF4FF26C6CF}">
      <dgm:prSet/>
      <dgm:spPr/>
      <dgm:t>
        <a:bodyPr/>
        <a:lstStyle/>
        <a:p>
          <a:endParaRPr lang="en-US"/>
        </a:p>
      </dgm:t>
    </dgm:pt>
    <dgm:pt modelId="{1E943865-D4E6-401D-8E3D-6AA0C2973C4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800" dirty="0"/>
        </a:p>
      </dgm:t>
    </dgm:pt>
    <dgm:pt modelId="{7DC3E443-35DF-4117-A32B-990F62D45A54}" type="parTrans" cxnId="{FA2F1191-88FD-41A9-AA93-24CECCA4BB72}">
      <dgm:prSet/>
      <dgm:spPr/>
      <dgm:t>
        <a:bodyPr/>
        <a:lstStyle/>
        <a:p>
          <a:endParaRPr lang="en-US"/>
        </a:p>
      </dgm:t>
    </dgm:pt>
    <dgm:pt modelId="{1A368096-93A3-493A-8782-10CC4782288D}" type="sibTrans" cxnId="{FA2F1191-88FD-41A9-AA93-24CECCA4BB72}">
      <dgm:prSet/>
      <dgm:spPr/>
      <dgm:t>
        <a:bodyPr/>
        <a:lstStyle/>
        <a:p>
          <a:endParaRPr lang="en-US"/>
        </a:p>
      </dgm:t>
    </dgm:pt>
    <dgm:pt modelId="{47A96911-7B77-494E-AA8D-E59B3EA8777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dirty="0" smtClean="0"/>
            <a:t>No </a:t>
          </a:r>
          <a:r>
            <a:rPr lang="en-US" sz="1700" dirty="0" smtClean="0"/>
            <a:t>country </a:t>
          </a:r>
          <a:r>
            <a:rPr lang="en-US" sz="1700" dirty="0" smtClean="0"/>
            <a:t>quality Standards for ethanol fuel and stoves, bringing danger of low quality fuels and stoves.</a:t>
          </a:r>
          <a:endParaRPr lang="en-US" sz="1700" dirty="0"/>
        </a:p>
      </dgm:t>
    </dgm:pt>
    <dgm:pt modelId="{921AD59C-EFB9-4657-A644-3BEC6571725D}" type="parTrans" cxnId="{D54249D0-01B8-4591-A0C9-2FB5F23F678D}">
      <dgm:prSet/>
      <dgm:spPr/>
      <dgm:t>
        <a:bodyPr/>
        <a:lstStyle/>
        <a:p>
          <a:endParaRPr lang="en-US"/>
        </a:p>
      </dgm:t>
    </dgm:pt>
    <dgm:pt modelId="{529B1443-F1E4-4EF1-A5A8-1802C1AF28C5}" type="sibTrans" cxnId="{D54249D0-01B8-4591-A0C9-2FB5F23F678D}">
      <dgm:prSet/>
      <dgm:spPr/>
      <dgm:t>
        <a:bodyPr/>
        <a:lstStyle/>
        <a:p>
          <a:endParaRPr lang="en-US"/>
        </a:p>
      </dgm:t>
    </dgm:pt>
    <dgm:pt modelId="{34A49E9C-3C0F-47D4-A906-63F0CA188F8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dirty="0" smtClean="0"/>
            <a:t>Lack of partnerships with MFI to avail clean cooking technologies to the public at affordable rates &amp; PAYGO.</a:t>
          </a:r>
          <a:endParaRPr lang="en-US" sz="1700" dirty="0"/>
        </a:p>
      </dgm:t>
    </dgm:pt>
    <dgm:pt modelId="{F768C827-790A-4988-A64F-5BDABEF87DAA}" type="parTrans" cxnId="{5EEE2ED4-689A-4F24-B5A3-B53F4819A0A2}">
      <dgm:prSet/>
      <dgm:spPr/>
      <dgm:t>
        <a:bodyPr/>
        <a:lstStyle/>
        <a:p>
          <a:endParaRPr lang="en-US"/>
        </a:p>
      </dgm:t>
    </dgm:pt>
    <dgm:pt modelId="{B25900EA-72AD-454C-87C0-0A0CED4A5BF0}" type="sibTrans" cxnId="{5EEE2ED4-689A-4F24-B5A3-B53F4819A0A2}">
      <dgm:prSet/>
      <dgm:spPr/>
      <dgm:t>
        <a:bodyPr/>
        <a:lstStyle/>
        <a:p>
          <a:endParaRPr lang="en-US"/>
        </a:p>
      </dgm:t>
    </dgm:pt>
    <dgm:pt modelId="{DF04B6F1-6ECE-4D6E-A2CB-105901EB417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dirty="0" smtClean="0"/>
            <a:t>Lack of sector focused media  campaigns to promote clean cooking technologies, to create mass awareness  through bring behavior communication.</a:t>
          </a:r>
          <a:endParaRPr lang="en-US" sz="1700" dirty="0"/>
        </a:p>
      </dgm:t>
    </dgm:pt>
    <dgm:pt modelId="{8BB9500F-CB6C-4999-8F4E-CC7FC3F1E51F}" type="parTrans" cxnId="{4DFB29C5-F07B-4677-9C1B-D256F254F1AA}">
      <dgm:prSet/>
      <dgm:spPr/>
      <dgm:t>
        <a:bodyPr/>
        <a:lstStyle/>
        <a:p>
          <a:endParaRPr lang="en-US"/>
        </a:p>
      </dgm:t>
    </dgm:pt>
    <dgm:pt modelId="{E3D1D2B0-B0F3-4934-8643-4D5742C39062}" type="sibTrans" cxnId="{4DFB29C5-F07B-4677-9C1B-D256F254F1AA}">
      <dgm:prSet/>
      <dgm:spPr/>
      <dgm:t>
        <a:bodyPr/>
        <a:lstStyle/>
        <a:p>
          <a:endParaRPr lang="en-US"/>
        </a:p>
      </dgm:t>
    </dgm:pt>
    <dgm:pt modelId="{B3CAF97F-4939-4B3D-8EDD-DC86C3F78C7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Not promoting Clean Cooking Technologies  as a  National Priority.</a:t>
          </a:r>
          <a:endParaRPr lang="en-US" sz="1800" dirty="0"/>
        </a:p>
      </dgm:t>
    </dgm:pt>
    <dgm:pt modelId="{4A4EB291-2D92-49D9-8595-7E3DCA8B1D05}" type="parTrans" cxnId="{F832FF61-25EB-44CD-9F5D-794E8AD7DCA2}">
      <dgm:prSet/>
      <dgm:spPr/>
      <dgm:t>
        <a:bodyPr/>
        <a:lstStyle/>
        <a:p>
          <a:endParaRPr lang="en-US"/>
        </a:p>
      </dgm:t>
    </dgm:pt>
    <dgm:pt modelId="{92903F98-B588-4C5F-9419-0A0740C12659}" type="sibTrans" cxnId="{F832FF61-25EB-44CD-9F5D-794E8AD7DCA2}">
      <dgm:prSet/>
      <dgm:spPr/>
      <dgm:t>
        <a:bodyPr/>
        <a:lstStyle/>
        <a:p>
          <a:endParaRPr lang="en-US"/>
        </a:p>
      </dgm:t>
    </dgm:pt>
    <dgm:pt modelId="{17C34C2E-8338-492D-BC59-DEE7475D67A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VAT imposed on ethanol cook stoves while other technologies like LPG are exempt.</a:t>
          </a:r>
          <a:endParaRPr lang="en-US" sz="1800" dirty="0"/>
        </a:p>
      </dgm:t>
    </dgm:pt>
    <dgm:pt modelId="{4E808432-84C4-4EAB-8770-253FBF22E720}" type="parTrans" cxnId="{663C09EB-755F-4932-B282-4AB689D7EECF}">
      <dgm:prSet/>
      <dgm:spPr/>
      <dgm:t>
        <a:bodyPr/>
        <a:lstStyle/>
        <a:p>
          <a:endParaRPr lang="en-US"/>
        </a:p>
      </dgm:t>
    </dgm:pt>
    <dgm:pt modelId="{B17CB074-FF01-4202-B00D-CE5D8ACA9C20}" type="sibTrans" cxnId="{663C09EB-755F-4932-B282-4AB689D7EECF}">
      <dgm:prSet/>
      <dgm:spPr/>
      <dgm:t>
        <a:bodyPr/>
        <a:lstStyle/>
        <a:p>
          <a:endParaRPr lang="en-US"/>
        </a:p>
      </dgm:t>
    </dgm:pt>
    <dgm:pt modelId="{261E8197-547F-4A2B-812A-E904109E66C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Import duty imposed on denatured ethanol sourced from international markets.</a:t>
          </a:r>
          <a:endParaRPr lang="en-US" sz="1800" dirty="0"/>
        </a:p>
      </dgm:t>
    </dgm:pt>
    <dgm:pt modelId="{9760B926-D6BD-4BD2-9292-0060D69C9775}" type="parTrans" cxnId="{4DEAF104-7055-4CD8-8EF0-23B7EB5CB801}">
      <dgm:prSet/>
      <dgm:spPr/>
      <dgm:t>
        <a:bodyPr/>
        <a:lstStyle/>
        <a:p>
          <a:endParaRPr lang="en-US"/>
        </a:p>
      </dgm:t>
    </dgm:pt>
    <dgm:pt modelId="{AEC6BD7B-FEFF-40B8-AA1F-298FCE46174E}" type="sibTrans" cxnId="{4DEAF104-7055-4CD8-8EF0-23B7EB5CB801}">
      <dgm:prSet/>
      <dgm:spPr/>
      <dgm:t>
        <a:bodyPr/>
        <a:lstStyle/>
        <a:p>
          <a:endParaRPr lang="en-US"/>
        </a:p>
      </dgm:t>
    </dgm:pt>
    <dgm:pt modelId="{EFDB45FE-62DD-4F06-BB7E-58B3E13C421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Import duty imposed on clean cooking stoves imported from international markets whether fully built or knock-down.</a:t>
          </a:r>
          <a:endParaRPr lang="en-US" sz="1800" dirty="0"/>
        </a:p>
      </dgm:t>
    </dgm:pt>
    <dgm:pt modelId="{CB986336-36EF-4A9E-B94C-8B1514EB8782}" type="parTrans" cxnId="{853ACD63-3A70-46E1-A24E-BC8752F204C8}">
      <dgm:prSet/>
      <dgm:spPr/>
      <dgm:t>
        <a:bodyPr/>
        <a:lstStyle/>
        <a:p>
          <a:endParaRPr lang="en-US"/>
        </a:p>
      </dgm:t>
    </dgm:pt>
    <dgm:pt modelId="{95B52656-0C24-4B27-BE2A-A92ED69B9B6E}" type="sibTrans" cxnId="{853ACD63-3A70-46E1-A24E-BC8752F204C8}">
      <dgm:prSet/>
      <dgm:spPr/>
      <dgm:t>
        <a:bodyPr/>
        <a:lstStyle/>
        <a:p>
          <a:endParaRPr lang="en-US"/>
        </a:p>
      </dgm:t>
    </dgm:pt>
    <dgm:pt modelId="{3C127358-4916-424D-B942-1B2C297F1C5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800" dirty="0"/>
        </a:p>
      </dgm:t>
    </dgm:pt>
    <dgm:pt modelId="{924E3901-865C-4DC6-B487-4AC38C349C62}" type="parTrans" cxnId="{6C5AE80C-0BDD-4120-9068-18105F6D50E8}">
      <dgm:prSet/>
      <dgm:spPr/>
      <dgm:t>
        <a:bodyPr/>
        <a:lstStyle/>
        <a:p>
          <a:endParaRPr lang="en-US"/>
        </a:p>
      </dgm:t>
    </dgm:pt>
    <dgm:pt modelId="{0789E8C4-1A87-435E-9A72-A3CC520B3C16}" type="sibTrans" cxnId="{6C5AE80C-0BDD-4120-9068-18105F6D50E8}">
      <dgm:prSet/>
      <dgm:spPr/>
      <dgm:t>
        <a:bodyPr/>
        <a:lstStyle/>
        <a:p>
          <a:endParaRPr lang="en-US"/>
        </a:p>
      </dgm:t>
    </dgm:pt>
    <dgm:pt modelId="{6F9307B9-639D-4DFC-BCFD-E4BFE0CA203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800" dirty="0"/>
        </a:p>
      </dgm:t>
    </dgm:pt>
    <dgm:pt modelId="{F63C1769-B9BC-46F1-8F6C-49EC8E4E8CA0}" type="parTrans" cxnId="{4EC6C25D-9C14-4F1E-835C-4B8F938CBA34}">
      <dgm:prSet/>
      <dgm:spPr/>
      <dgm:t>
        <a:bodyPr/>
        <a:lstStyle/>
        <a:p>
          <a:endParaRPr lang="en-US"/>
        </a:p>
      </dgm:t>
    </dgm:pt>
    <dgm:pt modelId="{5EBC4A88-28AC-4672-B22E-3B713963332C}" type="sibTrans" cxnId="{4EC6C25D-9C14-4F1E-835C-4B8F938CBA34}">
      <dgm:prSet/>
      <dgm:spPr/>
      <dgm:t>
        <a:bodyPr/>
        <a:lstStyle/>
        <a:p>
          <a:endParaRPr lang="en-US"/>
        </a:p>
      </dgm:t>
    </dgm:pt>
    <dgm:pt modelId="{AD51DBD6-E936-4883-BCC6-EB1C2BAE03A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700" dirty="0"/>
        </a:p>
      </dgm:t>
    </dgm:pt>
    <dgm:pt modelId="{38C346B9-D4A4-490E-913C-B40B56648686}" type="parTrans" cxnId="{BC694758-74BA-45AE-8754-50A4D4012AE0}">
      <dgm:prSet/>
      <dgm:spPr/>
      <dgm:t>
        <a:bodyPr/>
        <a:lstStyle/>
        <a:p>
          <a:endParaRPr lang="en-US"/>
        </a:p>
      </dgm:t>
    </dgm:pt>
    <dgm:pt modelId="{BE971EA7-DD11-48EA-932F-34BC4B2D5F8D}" type="sibTrans" cxnId="{BC694758-74BA-45AE-8754-50A4D4012AE0}">
      <dgm:prSet/>
      <dgm:spPr/>
      <dgm:t>
        <a:bodyPr/>
        <a:lstStyle/>
        <a:p>
          <a:endParaRPr lang="en-US"/>
        </a:p>
      </dgm:t>
    </dgm:pt>
    <dgm:pt modelId="{B7FF82FF-32CD-49EE-94B8-EB09D97325B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800" dirty="0"/>
        </a:p>
      </dgm:t>
    </dgm:pt>
    <dgm:pt modelId="{56A28954-6C53-44C0-A68D-258B642ABCA3}" type="parTrans" cxnId="{F11998C7-2562-46F6-8262-119E01A11D32}">
      <dgm:prSet/>
      <dgm:spPr/>
      <dgm:t>
        <a:bodyPr/>
        <a:lstStyle/>
        <a:p>
          <a:endParaRPr lang="en-US"/>
        </a:p>
      </dgm:t>
    </dgm:pt>
    <dgm:pt modelId="{86AB4273-069D-4D87-BC2E-44C9EC0F992B}" type="sibTrans" cxnId="{F11998C7-2562-46F6-8262-119E01A11D32}">
      <dgm:prSet/>
      <dgm:spPr/>
      <dgm:t>
        <a:bodyPr/>
        <a:lstStyle/>
        <a:p>
          <a:endParaRPr lang="en-US"/>
        </a:p>
      </dgm:t>
    </dgm:pt>
    <dgm:pt modelId="{EDD8222A-59D0-4C7B-9524-61BD7942F8A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High cost of setting up an fuel bottling and stove assembly plant.</a:t>
          </a:r>
          <a:endParaRPr lang="en-US" sz="1800" dirty="0"/>
        </a:p>
      </dgm:t>
    </dgm:pt>
    <dgm:pt modelId="{7AE21781-101B-4746-B3A6-6F19EF9B1DEF}" type="parTrans" cxnId="{B9EEDE3A-BE93-4653-B7E8-6743FE5F7242}">
      <dgm:prSet/>
      <dgm:spPr/>
      <dgm:t>
        <a:bodyPr/>
        <a:lstStyle/>
        <a:p>
          <a:endParaRPr lang="en-US"/>
        </a:p>
      </dgm:t>
    </dgm:pt>
    <dgm:pt modelId="{055A5F7B-F897-4687-8B3B-D7E69876ECDC}" type="sibTrans" cxnId="{B9EEDE3A-BE93-4653-B7E8-6743FE5F7242}">
      <dgm:prSet/>
      <dgm:spPr/>
      <dgm:t>
        <a:bodyPr/>
        <a:lstStyle/>
        <a:p>
          <a:endParaRPr lang="en-US"/>
        </a:p>
      </dgm:t>
    </dgm:pt>
    <dgm:pt modelId="{85CF2C24-CB47-4AC0-8062-F61956B5B62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800" dirty="0"/>
        </a:p>
      </dgm:t>
    </dgm:pt>
    <dgm:pt modelId="{79E5E2DA-7828-4737-A5F3-E9ADA6075377}" type="parTrans" cxnId="{F5F7E366-5449-453B-A5DF-207B6DFCA184}">
      <dgm:prSet/>
      <dgm:spPr/>
      <dgm:t>
        <a:bodyPr/>
        <a:lstStyle/>
        <a:p>
          <a:endParaRPr lang="en-US"/>
        </a:p>
      </dgm:t>
    </dgm:pt>
    <dgm:pt modelId="{E59464F3-B728-414F-8A66-B5F5C36D24B6}" type="sibTrans" cxnId="{F5F7E366-5449-453B-A5DF-207B6DFCA184}">
      <dgm:prSet/>
      <dgm:spPr/>
      <dgm:t>
        <a:bodyPr/>
        <a:lstStyle/>
        <a:p>
          <a:endParaRPr lang="en-US"/>
        </a:p>
      </dgm:t>
    </dgm:pt>
    <dgm:pt modelId="{68E3D7F3-E5EC-443F-A64C-04D35DE9A2F7}" type="pres">
      <dgm:prSet presAssocID="{4DC9DFA1-1761-4C7F-BCD8-55EAED03962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F4F70A-84D6-4D2E-B041-B67EEEAA54DB}" type="pres">
      <dgm:prSet presAssocID="{DAE9660B-FB8B-49DE-A315-EB7C2AB12204}" presName="compositeNode" presStyleCnt="0">
        <dgm:presLayoutVars>
          <dgm:bulletEnabled val="1"/>
        </dgm:presLayoutVars>
      </dgm:prSet>
      <dgm:spPr/>
    </dgm:pt>
    <dgm:pt modelId="{342ABEF8-E836-47C5-A452-B07094E4F942}" type="pres">
      <dgm:prSet presAssocID="{DAE9660B-FB8B-49DE-A315-EB7C2AB12204}" presName="image" presStyleLbl="fgImgPlace1" presStyleIdx="0" presStyleCnt="3" custScaleX="118889" custScaleY="76202" custLinFactNeighborX="62532" custLinFactNeighborY="-88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2683E3-6F99-4CB3-9199-D713E33BB663}" type="pres">
      <dgm:prSet presAssocID="{DAE9660B-FB8B-49DE-A315-EB7C2AB12204}" presName="childNode" presStyleLbl="node1" presStyleIdx="0" presStyleCnt="3" custScaleX="126078" custScaleY="128205" custLinFactNeighborX="12100" custLinFactNeighborY="-1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BAA1A-FA08-4D29-821E-D2224DCFB772}" type="pres">
      <dgm:prSet presAssocID="{DAE9660B-FB8B-49DE-A315-EB7C2AB12204}" presName="parentNode" presStyleLbl="revTx" presStyleIdx="0" presStyleCnt="3" custScaleY="80470" custLinFactNeighborX="-2813" custLinFactNeighborY="113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BC118-CD48-4C5D-9F03-112A9D09A9FE}" type="pres">
      <dgm:prSet presAssocID="{B82A9F43-A23F-4CAF-BE66-0C9C96800D2A}" presName="sibTrans" presStyleCnt="0"/>
      <dgm:spPr/>
    </dgm:pt>
    <dgm:pt modelId="{37B85B93-8D66-481A-9EBE-CD3B6C3E64C5}" type="pres">
      <dgm:prSet presAssocID="{67BBADBB-12FE-403E-A0B4-7486FB31EB59}" presName="compositeNode" presStyleCnt="0">
        <dgm:presLayoutVars>
          <dgm:bulletEnabled val="1"/>
        </dgm:presLayoutVars>
      </dgm:prSet>
      <dgm:spPr/>
    </dgm:pt>
    <dgm:pt modelId="{26C64C1C-AD02-4690-AECB-C683FC3BAFB3}" type="pres">
      <dgm:prSet presAssocID="{67BBADBB-12FE-403E-A0B4-7486FB31EB59}" presName="image" presStyleLbl="fgImgPlace1" presStyleIdx="1" presStyleCnt="3" custScaleX="119509" custScaleY="73060" custLinFactNeighborX="46589" custLinFactNeighborY="-148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ED94A3D4-9228-405C-AADB-5E63BA35AF3C}" type="pres">
      <dgm:prSet presAssocID="{67BBADBB-12FE-403E-A0B4-7486FB31EB59}" presName="childNode" presStyleLbl="node1" presStyleIdx="1" presStyleCnt="3" custScaleX="123101" custScaleY="128205" custLinFactNeighborX="3412" custLinFactNeighborY="1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E6FF9-96DC-458B-8199-91DB326CB9FD}" type="pres">
      <dgm:prSet presAssocID="{67BBADBB-12FE-403E-A0B4-7486FB31EB59}" presName="parentNode" presStyleLbl="revTx" presStyleIdx="1" presStyleCnt="3" custLinFactNeighborX="-31135" custLinFactNeighborY="157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0EC8-9106-41D1-B43B-D03F55BB0AC8}" type="pres">
      <dgm:prSet presAssocID="{CA4192B3-0E88-4F6E-A86B-4ECABFAD14CB}" presName="sibTrans" presStyleCnt="0"/>
      <dgm:spPr/>
    </dgm:pt>
    <dgm:pt modelId="{F42C2D4A-1CCA-49BC-8807-BFCDB86CEA93}" type="pres">
      <dgm:prSet presAssocID="{723A50B8-1B42-4CCF-B576-DDF8180E27D0}" presName="compositeNode" presStyleCnt="0">
        <dgm:presLayoutVars>
          <dgm:bulletEnabled val="1"/>
        </dgm:presLayoutVars>
      </dgm:prSet>
      <dgm:spPr/>
    </dgm:pt>
    <dgm:pt modelId="{BB7E382B-787E-4DD7-B7F7-A6DD3452562A}" type="pres">
      <dgm:prSet presAssocID="{723A50B8-1B42-4CCF-B576-DDF8180E27D0}" presName="image" presStyleLbl="fgImgPlace1" presStyleIdx="2" presStyleCnt="3" custScaleX="106506" custScaleY="102074" custLinFactNeighborX="32644" custLinFactNeighborY="81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59DB9928-E19E-43D7-A9BC-FB49973AFAB4}" type="pres">
      <dgm:prSet presAssocID="{723A50B8-1B42-4CCF-B576-DDF8180E27D0}" presName="childNode" presStyleLbl="node1" presStyleIdx="2" presStyleCnt="3" custScaleX="120996" custScaleY="128205" custLinFactNeighborY="-6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C38E-8CB6-4D33-AB23-93735165EC8A}" type="pres">
      <dgm:prSet presAssocID="{723A50B8-1B42-4CCF-B576-DDF8180E27D0}" presName="parentNode" presStyleLbl="revTx" presStyleIdx="2" presStyleCnt="3" custLinFactNeighborX="-47067" custLinFactNeighborY="-11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A07C1-5240-4340-B1BB-AB16B07B5942}" type="presOf" srcId="{500E879B-B681-4A3B-B1F7-851829DE646E}" destId="{59DB9928-E19E-43D7-A9BC-FB49973AFAB4}" srcOrd="0" destOrd="1" presId="urn:microsoft.com/office/officeart/2005/8/layout/hList2"/>
    <dgm:cxn modelId="{4DEAF104-7055-4CD8-8EF0-23B7EB5CB801}" srcId="{723A50B8-1B42-4CCF-B576-DDF8180E27D0}" destId="{261E8197-547F-4A2B-812A-E904109E66C5}" srcOrd="6" destOrd="0" parTransId="{9760B926-D6BD-4BD2-9292-0060D69C9775}" sibTransId="{AEC6BD7B-FEFF-40B8-AA1F-298FCE46174E}"/>
    <dgm:cxn modelId="{BC694758-74BA-45AE-8754-50A4D4012AE0}" srcId="{DAE9660B-FB8B-49DE-A315-EB7C2AB12204}" destId="{AD51DBD6-E936-4883-BCC6-EB1C2BAE03A3}" srcOrd="11" destOrd="0" parTransId="{38C346B9-D4A4-490E-913C-B40B56648686}" sibTransId="{BE971EA7-DD11-48EA-932F-34BC4B2D5F8D}"/>
    <dgm:cxn modelId="{BAB64718-9E28-4214-B527-DA0E2CA6D038}" srcId="{723A50B8-1B42-4CCF-B576-DDF8180E27D0}" destId="{500E879B-B681-4A3B-B1F7-851829DE646E}" srcOrd="1" destOrd="0" parTransId="{7637522C-7C28-43A1-9D32-3CCE53D22E97}" sibTransId="{81DA465D-40D0-46EE-9F95-816D2ACA96D2}"/>
    <dgm:cxn modelId="{B8D36B58-409D-4097-900C-0E59375756A4}" srcId="{723A50B8-1B42-4CCF-B576-DDF8180E27D0}" destId="{A091FD52-CA96-4202-98EB-0019340E2B8E}" srcOrd="2" destOrd="0" parTransId="{83D68F5B-4233-4236-B77D-9209BF5BE0A2}" sibTransId="{88DC231F-480F-494E-A781-0A30FBDAD13C}"/>
    <dgm:cxn modelId="{8830DD6F-5934-42F2-AF18-9A13009E2207}" type="presOf" srcId="{D1C75188-0FE5-4892-9D10-EA2A41F74435}" destId="{59DB9928-E19E-43D7-A9BC-FB49973AFAB4}" srcOrd="0" destOrd="0" presId="urn:microsoft.com/office/officeart/2005/8/layout/hList2"/>
    <dgm:cxn modelId="{F0EF5FCC-49AE-4C5F-9A36-43A064883FD3}" type="presOf" srcId="{7E0EF7FB-9A48-48D1-A8BF-66D62CF61CB3}" destId="{472683E3-6F99-4CB3-9199-D713E33BB663}" srcOrd="0" destOrd="8" presId="urn:microsoft.com/office/officeart/2005/8/layout/hList2"/>
    <dgm:cxn modelId="{79CCEC39-0C79-4D80-90B0-235B3C960691}" type="presOf" srcId="{1E943865-D4E6-401D-8E3D-6AA0C2973C45}" destId="{ED94A3D4-9228-405C-AADB-5E63BA35AF3C}" srcOrd="0" destOrd="6" presId="urn:microsoft.com/office/officeart/2005/8/layout/hList2"/>
    <dgm:cxn modelId="{6637C3CD-B56D-46A4-B547-D68FCC72140E}" type="presOf" srcId="{3C9D014E-16B3-4916-BBDE-C1D0A27E51DA}" destId="{472683E3-6F99-4CB3-9199-D713E33BB663}" srcOrd="0" destOrd="4" presId="urn:microsoft.com/office/officeart/2005/8/layout/hList2"/>
    <dgm:cxn modelId="{8FFDCDD1-C9BC-4808-AE7A-8C7A36F8A9D7}" srcId="{4DC9DFA1-1761-4C7F-BCD8-55EAED03962A}" destId="{723A50B8-1B42-4CCF-B576-DDF8180E27D0}" srcOrd="2" destOrd="0" parTransId="{A527FFC9-141D-4FB1-94E5-B9B382245F17}" sibTransId="{3166B152-E30B-4DD7-AA3A-A27B5242BD83}"/>
    <dgm:cxn modelId="{328BBC8A-8A12-44E5-92EA-3D358D7E6B00}" type="presOf" srcId="{4DC9DFA1-1761-4C7F-BCD8-55EAED03962A}" destId="{68E3D7F3-E5EC-443F-A64C-04D35DE9A2F7}" srcOrd="0" destOrd="0" presId="urn:microsoft.com/office/officeart/2005/8/layout/hList2"/>
    <dgm:cxn modelId="{1CD5C3B2-10C8-49C4-8D3F-C4B1A4473A97}" srcId="{67BBADBB-12FE-403E-A0B4-7486FB31EB59}" destId="{43A4D91A-357F-434D-A016-4D39BFCA95AA}" srcOrd="1" destOrd="0" parTransId="{30C4EF2A-AC37-4F67-BA8B-45C09961987F}" sibTransId="{54AF882B-7424-4D29-9528-631BA066189B}"/>
    <dgm:cxn modelId="{4018B154-0E51-4F23-875A-054A678DF2B8}" srcId="{DAE9660B-FB8B-49DE-A315-EB7C2AB12204}" destId="{E8B71985-6FDE-42BC-B4B3-FE7AA5A63EEC}" srcOrd="6" destOrd="0" parTransId="{6B33734D-4D45-4CFD-B9E1-70ABBE3F01E0}" sibTransId="{74333451-18BD-4B33-81BC-BE666117088E}"/>
    <dgm:cxn modelId="{70B6C3EC-FC8F-4671-98BD-A499679183A2}" type="presOf" srcId="{67BBADBB-12FE-403E-A0B4-7486FB31EB59}" destId="{1DAE6FF9-96DC-458B-8199-91DB326CB9FD}" srcOrd="0" destOrd="0" presId="urn:microsoft.com/office/officeart/2005/8/layout/hList2"/>
    <dgm:cxn modelId="{D54249D0-01B8-4591-A0C9-2FB5F23F678D}" srcId="{67BBADBB-12FE-403E-A0B4-7486FB31EB59}" destId="{47A96911-7B77-494E-AA8D-E59B3EA87770}" srcOrd="3" destOrd="0" parTransId="{921AD59C-EFB9-4657-A644-3BEC6571725D}" sibTransId="{529B1443-F1E4-4EF1-A5A8-1802C1AF28C5}"/>
    <dgm:cxn modelId="{06F73854-47F6-49F1-88E8-8C3D3EF0BD0E}" srcId="{DAE9660B-FB8B-49DE-A315-EB7C2AB12204}" destId="{09EB63D9-8BA2-481F-A76B-E7D1DF197BA0}" srcOrd="12" destOrd="0" parTransId="{D716594B-52D4-488B-A440-8F2E15C20420}" sibTransId="{F1AE51B8-CF3B-4329-BF4A-A3D15BB747F2}"/>
    <dgm:cxn modelId="{853ACD63-3A70-46E1-A24E-BC8752F204C8}" srcId="{723A50B8-1B42-4CCF-B576-DDF8180E27D0}" destId="{EFDB45FE-62DD-4F06-BB7E-58B3E13C4219}" srcOrd="7" destOrd="0" parTransId="{CB986336-36EF-4A9E-B94C-8B1514EB8782}" sibTransId="{95B52656-0C24-4B27-BE2A-A92ED69B9B6E}"/>
    <dgm:cxn modelId="{F832FF61-25EB-44CD-9F5D-794E8AD7DCA2}" srcId="{723A50B8-1B42-4CCF-B576-DDF8180E27D0}" destId="{B3CAF97F-4939-4B3D-8EDD-DC86C3F78C72}" srcOrd="4" destOrd="0" parTransId="{4A4EB291-2D92-49D9-8595-7E3DCA8B1D05}" sibTransId="{92903F98-B588-4C5F-9419-0A0740C12659}"/>
    <dgm:cxn modelId="{4EC6C25D-9C14-4F1E-835C-4B8F938CBA34}" srcId="{DAE9660B-FB8B-49DE-A315-EB7C2AB12204}" destId="{6F9307B9-639D-4DFC-BCFD-E4BFE0CA2039}" srcOrd="7" destOrd="0" parTransId="{F63C1769-B9BC-46F1-8F6C-49EC8E4E8CA0}" sibTransId="{5EBC4A88-28AC-4672-B22E-3B713963332C}"/>
    <dgm:cxn modelId="{6C5AE80C-0BDD-4120-9068-18105F6D50E8}" srcId="{DAE9660B-FB8B-49DE-A315-EB7C2AB12204}" destId="{3C127358-4916-424D-B942-1B2C297F1C5B}" srcOrd="3" destOrd="0" parTransId="{924E3901-865C-4DC6-B487-4AC38C349C62}" sibTransId="{0789E8C4-1A87-435E-9A72-A3CC520B3C16}"/>
    <dgm:cxn modelId="{E9269392-381B-4B58-B9A3-FE968BF89767}" type="presOf" srcId="{A091FD52-CA96-4202-98EB-0019340E2B8E}" destId="{59DB9928-E19E-43D7-A9BC-FB49973AFAB4}" srcOrd="0" destOrd="2" presId="urn:microsoft.com/office/officeart/2005/8/layout/hList2"/>
    <dgm:cxn modelId="{101443BC-607D-4E0C-B247-167C67DD05BB}" type="presOf" srcId="{723A50B8-1B42-4CCF-B576-DDF8180E27D0}" destId="{FD0DC38E-8CB6-4D33-AB23-93735165EC8A}" srcOrd="0" destOrd="0" presId="urn:microsoft.com/office/officeart/2005/8/layout/hList2"/>
    <dgm:cxn modelId="{5EEE2ED4-689A-4F24-B5A3-B53F4819A0A2}" srcId="{67BBADBB-12FE-403E-A0B4-7486FB31EB59}" destId="{34A49E9C-3C0F-47D4-A906-63F0CA188F80}" srcOrd="4" destOrd="0" parTransId="{F768C827-790A-4988-A64F-5BDABEF87DAA}" sibTransId="{B25900EA-72AD-454C-87C0-0A0CED4A5BF0}"/>
    <dgm:cxn modelId="{2D77ADE4-B86F-4B5D-8D77-F7774AB546FD}" type="presOf" srcId="{17C34C2E-8338-492D-BC59-DEE7475D67A3}" destId="{59DB9928-E19E-43D7-A9BC-FB49973AFAB4}" srcOrd="0" destOrd="5" presId="urn:microsoft.com/office/officeart/2005/8/layout/hList2"/>
    <dgm:cxn modelId="{A4026A93-88C3-47E2-A216-7FC4A8538099}" srcId="{DAE9660B-FB8B-49DE-A315-EB7C2AB12204}" destId="{3C9D014E-16B3-4916-BBDE-C1D0A27E51DA}" srcOrd="4" destOrd="0" parTransId="{C62CA999-45B2-477F-8D7C-379A9EAEA24D}" sibTransId="{062CC0FF-C9C4-411B-83C4-CF16C5907BC0}"/>
    <dgm:cxn modelId="{858DDB18-D9A5-49FB-83A1-8B10A16D5F70}" type="presOf" srcId="{47A96911-7B77-494E-AA8D-E59B3EA87770}" destId="{ED94A3D4-9228-405C-AADB-5E63BA35AF3C}" srcOrd="0" destOrd="3" presId="urn:microsoft.com/office/officeart/2005/8/layout/hList2"/>
    <dgm:cxn modelId="{B9EEDE3A-BE93-4653-B7E8-6743FE5F7242}" srcId="{DAE9660B-FB8B-49DE-A315-EB7C2AB12204}" destId="{EDD8222A-59D0-4C7B-9524-61BD7942F8AE}" srcOrd="10" destOrd="0" parTransId="{7AE21781-101B-4746-B3A6-6F19EF9B1DEF}" sibTransId="{055A5F7B-F897-4687-8B3B-D7E69876ECDC}"/>
    <dgm:cxn modelId="{FC1C794D-02DA-4C87-A956-5457703BC845}" type="presOf" srcId="{B3CAF97F-4939-4B3D-8EDD-DC86C3F78C72}" destId="{59DB9928-E19E-43D7-A9BC-FB49973AFAB4}" srcOrd="0" destOrd="4" presId="urn:microsoft.com/office/officeart/2005/8/layout/hList2"/>
    <dgm:cxn modelId="{61AD782A-C1A0-4D32-9DAA-F648251D5BA9}" srcId="{67BBADBB-12FE-403E-A0B4-7486FB31EB59}" destId="{7A2D9642-7CCA-49AB-8DEE-05F21CB5BE17}" srcOrd="2" destOrd="0" parTransId="{CD9A7A3A-BECF-4661-8CA8-0963212554BA}" sibTransId="{EB070E7F-C900-4F5F-8667-BE5E42A6362F}"/>
    <dgm:cxn modelId="{2057AE4E-D020-4EE4-B80E-7EF4FF26C6CF}" srcId="{DAE9660B-FB8B-49DE-A315-EB7C2AB12204}" destId="{7E0EF7FB-9A48-48D1-A8BF-66D62CF61CB3}" srcOrd="8" destOrd="0" parTransId="{5C05EF84-6433-4A80-8F0A-D51049E42AE9}" sibTransId="{8DC94A0D-1243-4CF8-AC57-C92656223BDE}"/>
    <dgm:cxn modelId="{A2E7333F-9C14-4C41-A456-37CC0215BDBF}" type="presOf" srcId="{B7FF82FF-32CD-49EE-94B8-EB09D97325B5}" destId="{472683E3-6F99-4CB3-9199-D713E33BB663}" srcOrd="0" destOrd="5" presId="urn:microsoft.com/office/officeart/2005/8/layout/hList2"/>
    <dgm:cxn modelId="{8340F9BF-C195-4A45-AC66-B2DF61725E9A}" type="presOf" srcId="{08218E5D-7912-4936-A0FB-C6612EF6BC64}" destId="{472683E3-6F99-4CB3-9199-D713E33BB663}" srcOrd="0" destOrd="2" presId="urn:microsoft.com/office/officeart/2005/8/layout/hList2"/>
    <dgm:cxn modelId="{6569B55F-33BE-4760-833D-1DA056D52784}" type="presOf" srcId="{2F7DDF29-2B87-446F-A13D-BE38701817BF}" destId="{472683E3-6F99-4CB3-9199-D713E33BB663}" srcOrd="0" destOrd="0" presId="urn:microsoft.com/office/officeart/2005/8/layout/hList2"/>
    <dgm:cxn modelId="{F05D75B6-104E-41FC-A2CA-C6B2F2927D77}" type="presOf" srcId="{EDD8222A-59D0-4C7B-9524-61BD7942F8AE}" destId="{472683E3-6F99-4CB3-9199-D713E33BB663}" srcOrd="0" destOrd="10" presId="urn:microsoft.com/office/officeart/2005/8/layout/hList2"/>
    <dgm:cxn modelId="{75A23636-C32B-4A08-80AB-ADD6940F6162}" type="presOf" srcId="{801B5231-C66C-4140-A193-B0682BD55D91}" destId="{59DB9928-E19E-43D7-A9BC-FB49973AFAB4}" srcOrd="0" destOrd="3" presId="urn:microsoft.com/office/officeart/2005/8/layout/hList2"/>
    <dgm:cxn modelId="{4DFB29C5-F07B-4677-9C1B-D256F254F1AA}" srcId="{67BBADBB-12FE-403E-A0B4-7486FB31EB59}" destId="{DF04B6F1-6ECE-4D6E-A2CB-105901EB417B}" srcOrd="5" destOrd="0" parTransId="{8BB9500F-CB6C-4999-8F4E-CC7FC3F1E51F}" sibTransId="{E3D1D2B0-B0F3-4934-8643-4D5742C39062}"/>
    <dgm:cxn modelId="{6CFECC47-A756-41FD-8AB2-9C33676EE073}" type="presOf" srcId="{AD51DBD6-E936-4883-BCC6-EB1C2BAE03A3}" destId="{472683E3-6F99-4CB3-9199-D713E33BB663}" srcOrd="0" destOrd="11" presId="urn:microsoft.com/office/officeart/2005/8/layout/hList2"/>
    <dgm:cxn modelId="{5711D2E6-C5F0-46F9-9660-C552BB70A37B}" srcId="{DAE9660B-FB8B-49DE-A315-EB7C2AB12204}" destId="{A6530182-B901-441F-A8B7-9770A06580BE}" srcOrd="1" destOrd="0" parTransId="{75FB76EB-73DE-4DE0-AD57-562708CE26B0}" sibTransId="{9031C5C0-B26A-4C64-8D7B-D873D5A110F5}"/>
    <dgm:cxn modelId="{7E47B65E-B323-4BDD-ADE8-3799FDFF050C}" type="presOf" srcId="{A6530182-B901-441F-A8B7-9770A06580BE}" destId="{472683E3-6F99-4CB3-9199-D713E33BB663}" srcOrd="0" destOrd="1" presId="urn:microsoft.com/office/officeart/2005/8/layout/hList2"/>
    <dgm:cxn modelId="{FA2F1191-88FD-41A9-AA93-24CECCA4BB72}" srcId="{67BBADBB-12FE-403E-A0B4-7486FB31EB59}" destId="{1E943865-D4E6-401D-8E3D-6AA0C2973C45}" srcOrd="6" destOrd="0" parTransId="{7DC3E443-35DF-4117-A32B-990F62D45A54}" sibTransId="{1A368096-93A3-493A-8782-10CC4782288D}"/>
    <dgm:cxn modelId="{7731902D-A004-4687-80EB-DF1661C092BE}" srcId="{4DC9DFA1-1761-4C7F-BCD8-55EAED03962A}" destId="{67BBADBB-12FE-403E-A0B4-7486FB31EB59}" srcOrd="1" destOrd="0" parTransId="{A366BB44-02ED-42AC-A88A-A94F4325EC66}" sibTransId="{CA4192B3-0E88-4F6E-A86B-4ECABFAD14CB}"/>
    <dgm:cxn modelId="{B8361324-B682-4DA9-A8A5-5E8030C8B8E2}" srcId="{DAE9660B-FB8B-49DE-A315-EB7C2AB12204}" destId="{08218E5D-7912-4936-A0FB-C6612EF6BC64}" srcOrd="2" destOrd="0" parTransId="{C6E1C5F2-8741-4A9C-9BF1-477E00250D4B}" sibTransId="{17F2AF6B-78CB-4B4A-AB06-12AB90D68EC3}"/>
    <dgm:cxn modelId="{6864A680-8B70-40EA-988C-84D154A4F377}" srcId="{723A50B8-1B42-4CCF-B576-DDF8180E27D0}" destId="{D1C75188-0FE5-4892-9D10-EA2A41F74435}" srcOrd="0" destOrd="0" parTransId="{D3BFEF80-FE34-45A3-BBFE-F8531188C9A3}" sibTransId="{4D52AAC8-BC12-44CA-B3B1-1633CF268028}"/>
    <dgm:cxn modelId="{F11998C7-2562-46F6-8262-119E01A11D32}" srcId="{DAE9660B-FB8B-49DE-A315-EB7C2AB12204}" destId="{B7FF82FF-32CD-49EE-94B8-EB09D97325B5}" srcOrd="5" destOrd="0" parTransId="{56A28954-6C53-44C0-A68D-258B642ABCA3}" sibTransId="{86AB4273-069D-4D87-BC2E-44C9EC0F992B}"/>
    <dgm:cxn modelId="{377EDBD2-EDEE-4770-9CE9-5736DA4552FC}" type="presOf" srcId="{6F9307B9-639D-4DFC-BCFD-E4BFE0CA2039}" destId="{472683E3-6F99-4CB3-9199-D713E33BB663}" srcOrd="0" destOrd="7" presId="urn:microsoft.com/office/officeart/2005/8/layout/hList2"/>
    <dgm:cxn modelId="{CB28A008-4C68-462A-9965-C8278B37B35F}" type="presOf" srcId="{7A2D9642-7CCA-49AB-8DEE-05F21CB5BE17}" destId="{ED94A3D4-9228-405C-AADB-5E63BA35AF3C}" srcOrd="0" destOrd="2" presId="urn:microsoft.com/office/officeart/2005/8/layout/hList2"/>
    <dgm:cxn modelId="{375081B3-696C-4AE1-A497-83DC4C26A64E}" type="presOf" srcId="{EFDB45FE-62DD-4F06-BB7E-58B3E13C4219}" destId="{59DB9928-E19E-43D7-A9BC-FB49973AFAB4}" srcOrd="0" destOrd="7" presId="urn:microsoft.com/office/officeart/2005/8/layout/hList2"/>
    <dgm:cxn modelId="{663C09EB-755F-4932-B282-4AB689D7EECF}" srcId="{723A50B8-1B42-4CCF-B576-DDF8180E27D0}" destId="{17C34C2E-8338-492D-BC59-DEE7475D67A3}" srcOrd="5" destOrd="0" parTransId="{4E808432-84C4-4EAB-8770-253FBF22E720}" sibTransId="{B17CB074-FF01-4202-B00D-CE5D8ACA9C20}"/>
    <dgm:cxn modelId="{F5F7E366-5449-453B-A5DF-207B6DFCA184}" srcId="{DAE9660B-FB8B-49DE-A315-EB7C2AB12204}" destId="{85CF2C24-CB47-4AC0-8062-F61956B5B629}" srcOrd="9" destOrd="0" parTransId="{79E5E2DA-7828-4737-A5F3-E9ADA6075377}" sibTransId="{E59464F3-B728-414F-8A66-B5F5C36D24B6}"/>
    <dgm:cxn modelId="{D2FE1919-2CFC-4A6F-986A-F49BE9628AC3}" type="presOf" srcId="{85CF2C24-CB47-4AC0-8062-F61956B5B629}" destId="{472683E3-6F99-4CB3-9199-D713E33BB663}" srcOrd="0" destOrd="9" presId="urn:microsoft.com/office/officeart/2005/8/layout/hList2"/>
    <dgm:cxn modelId="{5A9AC11B-4581-46BB-84ED-33CF3CB658BB}" srcId="{DAE9660B-FB8B-49DE-A315-EB7C2AB12204}" destId="{2F7DDF29-2B87-446F-A13D-BE38701817BF}" srcOrd="0" destOrd="0" parTransId="{C857AE6B-0ED7-4569-B4CA-1F71C3DA17FA}" sibTransId="{0C543BA3-FE5B-46AB-ACFE-95BD64E08E7B}"/>
    <dgm:cxn modelId="{4BEE5857-186F-4E7D-B429-FAF55DDECDE1}" srcId="{67BBADBB-12FE-403E-A0B4-7486FB31EB59}" destId="{57F3B157-03DA-443F-90C4-63A28F15B918}" srcOrd="0" destOrd="0" parTransId="{B3D78CD1-8FD6-4C90-9CC6-9BC81D0A6CF1}" sibTransId="{BAD67435-3F8D-48DC-B871-5A6F446B3FB9}"/>
    <dgm:cxn modelId="{149404E7-5186-42EA-91A9-A9F931EA53A6}" srcId="{723A50B8-1B42-4CCF-B576-DDF8180E27D0}" destId="{801B5231-C66C-4140-A193-B0682BD55D91}" srcOrd="3" destOrd="0" parTransId="{B3C90F5B-CC1D-41E9-B6D5-94F306D59793}" sibTransId="{D1049FD9-27B7-4ECA-A7EA-97F4326B178F}"/>
    <dgm:cxn modelId="{2FE39DAC-9043-477E-BC8C-589F55E12A55}" type="presOf" srcId="{43A4D91A-357F-434D-A016-4D39BFCA95AA}" destId="{ED94A3D4-9228-405C-AADB-5E63BA35AF3C}" srcOrd="0" destOrd="1" presId="urn:microsoft.com/office/officeart/2005/8/layout/hList2"/>
    <dgm:cxn modelId="{B7AE9253-391F-42A3-B503-5E7B453D0DD3}" srcId="{4DC9DFA1-1761-4C7F-BCD8-55EAED03962A}" destId="{DAE9660B-FB8B-49DE-A315-EB7C2AB12204}" srcOrd="0" destOrd="0" parTransId="{CDD90749-CAD5-4D52-8491-EAC5A39336E4}" sibTransId="{B82A9F43-A23F-4CAF-BE66-0C9C96800D2A}"/>
    <dgm:cxn modelId="{5B2AC553-654C-4631-B7EE-A158742648DC}" type="presOf" srcId="{DAE9660B-FB8B-49DE-A315-EB7C2AB12204}" destId="{845BAA1A-FA08-4D29-821E-D2224DCFB772}" srcOrd="0" destOrd="0" presId="urn:microsoft.com/office/officeart/2005/8/layout/hList2"/>
    <dgm:cxn modelId="{7EB43A5E-271B-41E5-A80E-A6C3972F9E44}" type="presOf" srcId="{57F3B157-03DA-443F-90C4-63A28F15B918}" destId="{ED94A3D4-9228-405C-AADB-5E63BA35AF3C}" srcOrd="0" destOrd="0" presId="urn:microsoft.com/office/officeart/2005/8/layout/hList2"/>
    <dgm:cxn modelId="{BA8FA151-5FD7-4C25-9986-590CD4CBFDD7}" type="presOf" srcId="{09EB63D9-8BA2-481F-A76B-E7D1DF197BA0}" destId="{472683E3-6F99-4CB3-9199-D713E33BB663}" srcOrd="0" destOrd="12" presId="urn:microsoft.com/office/officeart/2005/8/layout/hList2"/>
    <dgm:cxn modelId="{167D4E3A-5818-4391-8CCC-D2FB7F02AD96}" type="presOf" srcId="{34A49E9C-3C0F-47D4-A906-63F0CA188F80}" destId="{ED94A3D4-9228-405C-AADB-5E63BA35AF3C}" srcOrd="0" destOrd="4" presId="urn:microsoft.com/office/officeart/2005/8/layout/hList2"/>
    <dgm:cxn modelId="{6324E774-21CD-4036-8004-377D40B19AB8}" type="presOf" srcId="{DF04B6F1-6ECE-4D6E-A2CB-105901EB417B}" destId="{ED94A3D4-9228-405C-AADB-5E63BA35AF3C}" srcOrd="0" destOrd="5" presId="urn:microsoft.com/office/officeart/2005/8/layout/hList2"/>
    <dgm:cxn modelId="{C6387B71-70AA-497B-B047-DA3947A5C555}" type="presOf" srcId="{261E8197-547F-4A2B-812A-E904109E66C5}" destId="{59DB9928-E19E-43D7-A9BC-FB49973AFAB4}" srcOrd="0" destOrd="6" presId="urn:microsoft.com/office/officeart/2005/8/layout/hList2"/>
    <dgm:cxn modelId="{86BA21A3-A6AB-48E1-85D8-86E100478D22}" type="presOf" srcId="{3C127358-4916-424D-B942-1B2C297F1C5B}" destId="{472683E3-6F99-4CB3-9199-D713E33BB663}" srcOrd="0" destOrd="3" presId="urn:microsoft.com/office/officeart/2005/8/layout/hList2"/>
    <dgm:cxn modelId="{0B7DDDD3-8421-4204-9D4D-38B494859E63}" type="presOf" srcId="{E8B71985-6FDE-42BC-B4B3-FE7AA5A63EEC}" destId="{472683E3-6F99-4CB3-9199-D713E33BB663}" srcOrd="0" destOrd="6" presId="urn:microsoft.com/office/officeart/2005/8/layout/hList2"/>
    <dgm:cxn modelId="{0DD7BA5F-DE93-40E8-AE1B-0A3A499B24E7}" type="presParOf" srcId="{68E3D7F3-E5EC-443F-A64C-04D35DE9A2F7}" destId="{35F4F70A-84D6-4D2E-B041-B67EEEAA54DB}" srcOrd="0" destOrd="0" presId="urn:microsoft.com/office/officeart/2005/8/layout/hList2"/>
    <dgm:cxn modelId="{51491E5D-6A6C-4887-9E5A-B8ABC6F94671}" type="presParOf" srcId="{35F4F70A-84D6-4D2E-B041-B67EEEAA54DB}" destId="{342ABEF8-E836-47C5-A452-B07094E4F942}" srcOrd="0" destOrd="0" presId="urn:microsoft.com/office/officeart/2005/8/layout/hList2"/>
    <dgm:cxn modelId="{2E02DB4E-3756-4C22-BB24-62EB02B4812E}" type="presParOf" srcId="{35F4F70A-84D6-4D2E-B041-B67EEEAA54DB}" destId="{472683E3-6F99-4CB3-9199-D713E33BB663}" srcOrd="1" destOrd="0" presId="urn:microsoft.com/office/officeart/2005/8/layout/hList2"/>
    <dgm:cxn modelId="{69E65C05-3B5A-415A-B5C3-56AC75D96B95}" type="presParOf" srcId="{35F4F70A-84D6-4D2E-B041-B67EEEAA54DB}" destId="{845BAA1A-FA08-4D29-821E-D2224DCFB772}" srcOrd="2" destOrd="0" presId="urn:microsoft.com/office/officeart/2005/8/layout/hList2"/>
    <dgm:cxn modelId="{9D2CA1CD-1AFB-4277-B015-BA6BFD7E8EE4}" type="presParOf" srcId="{68E3D7F3-E5EC-443F-A64C-04D35DE9A2F7}" destId="{A0DBC118-CD48-4C5D-9F03-112A9D09A9FE}" srcOrd="1" destOrd="0" presId="urn:microsoft.com/office/officeart/2005/8/layout/hList2"/>
    <dgm:cxn modelId="{5DE1822B-C365-42C6-8AC0-594C585C3992}" type="presParOf" srcId="{68E3D7F3-E5EC-443F-A64C-04D35DE9A2F7}" destId="{37B85B93-8D66-481A-9EBE-CD3B6C3E64C5}" srcOrd="2" destOrd="0" presId="urn:microsoft.com/office/officeart/2005/8/layout/hList2"/>
    <dgm:cxn modelId="{AB511001-113F-429C-A2FD-8E202C57E76D}" type="presParOf" srcId="{37B85B93-8D66-481A-9EBE-CD3B6C3E64C5}" destId="{26C64C1C-AD02-4690-AECB-C683FC3BAFB3}" srcOrd="0" destOrd="0" presId="urn:microsoft.com/office/officeart/2005/8/layout/hList2"/>
    <dgm:cxn modelId="{67C2B3B0-CFB1-4B24-8E3F-FC8CC831C234}" type="presParOf" srcId="{37B85B93-8D66-481A-9EBE-CD3B6C3E64C5}" destId="{ED94A3D4-9228-405C-AADB-5E63BA35AF3C}" srcOrd="1" destOrd="0" presId="urn:microsoft.com/office/officeart/2005/8/layout/hList2"/>
    <dgm:cxn modelId="{ABC51CEB-9462-44A3-950F-295A5F2E074B}" type="presParOf" srcId="{37B85B93-8D66-481A-9EBE-CD3B6C3E64C5}" destId="{1DAE6FF9-96DC-458B-8199-91DB326CB9FD}" srcOrd="2" destOrd="0" presId="urn:microsoft.com/office/officeart/2005/8/layout/hList2"/>
    <dgm:cxn modelId="{4FDAECB0-DF9C-43D7-88C8-189CE97B6B67}" type="presParOf" srcId="{68E3D7F3-E5EC-443F-A64C-04D35DE9A2F7}" destId="{858F0EC8-9106-41D1-B43B-D03F55BB0AC8}" srcOrd="3" destOrd="0" presId="urn:microsoft.com/office/officeart/2005/8/layout/hList2"/>
    <dgm:cxn modelId="{D8E17FBD-2704-4950-8F45-1771C82AEB14}" type="presParOf" srcId="{68E3D7F3-E5EC-443F-A64C-04D35DE9A2F7}" destId="{F42C2D4A-1CCA-49BC-8807-BFCDB86CEA93}" srcOrd="4" destOrd="0" presId="urn:microsoft.com/office/officeart/2005/8/layout/hList2"/>
    <dgm:cxn modelId="{FF8611BA-9B93-49EF-B6F7-E83250DC930C}" type="presParOf" srcId="{F42C2D4A-1CCA-49BC-8807-BFCDB86CEA93}" destId="{BB7E382B-787E-4DD7-B7F7-A6DD3452562A}" srcOrd="0" destOrd="0" presId="urn:microsoft.com/office/officeart/2005/8/layout/hList2"/>
    <dgm:cxn modelId="{FF85FF0D-E89B-4584-B476-C2A0AAC8F6B9}" type="presParOf" srcId="{F42C2D4A-1CCA-49BC-8807-BFCDB86CEA93}" destId="{59DB9928-E19E-43D7-A9BC-FB49973AFAB4}" srcOrd="1" destOrd="0" presId="urn:microsoft.com/office/officeart/2005/8/layout/hList2"/>
    <dgm:cxn modelId="{65CAB426-A62E-4744-8D20-D9AAD1024DD9}" type="presParOf" srcId="{F42C2D4A-1CCA-49BC-8807-BFCDB86CEA93}" destId="{FD0DC38E-8CB6-4D33-AB23-93735165EC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9DFA1-1761-4C7F-BCD8-55EAED03962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9660B-FB8B-49DE-A315-EB7C2AB12204}">
      <dgm:prSet phldrT="[Text]"/>
      <dgm:spPr/>
      <dgm:t>
        <a:bodyPr/>
        <a:lstStyle/>
        <a:p>
          <a:r>
            <a:rPr lang="en-GB" b="1" dirty="0" smtClean="0"/>
            <a:t>SME Level</a:t>
          </a:r>
          <a:endParaRPr lang="en-US" b="1" dirty="0"/>
        </a:p>
      </dgm:t>
    </dgm:pt>
    <dgm:pt modelId="{CDD90749-CAD5-4D52-8491-EAC5A39336E4}" type="parTrans" cxnId="{B7AE9253-391F-42A3-B503-5E7B453D0DD3}">
      <dgm:prSet/>
      <dgm:spPr/>
      <dgm:t>
        <a:bodyPr/>
        <a:lstStyle/>
        <a:p>
          <a:endParaRPr lang="en-US"/>
        </a:p>
      </dgm:t>
    </dgm:pt>
    <dgm:pt modelId="{B82A9F43-A23F-4CAF-BE66-0C9C96800D2A}" type="sibTrans" cxnId="{B7AE9253-391F-42A3-B503-5E7B453D0DD3}">
      <dgm:prSet/>
      <dgm:spPr/>
      <dgm:t>
        <a:bodyPr/>
        <a:lstStyle/>
        <a:p>
          <a:endParaRPr lang="en-US"/>
        </a:p>
      </dgm:t>
    </dgm:pt>
    <dgm:pt modelId="{67BBADBB-12FE-403E-A0B4-7486FB31EB59}">
      <dgm:prSet phldrT="[Text]"/>
      <dgm:spPr/>
      <dgm:t>
        <a:bodyPr/>
        <a:lstStyle/>
        <a:p>
          <a:r>
            <a:rPr lang="en-US" b="1" dirty="0" smtClean="0"/>
            <a:t>Sector Level</a:t>
          </a:r>
          <a:endParaRPr lang="en-US" b="1" dirty="0"/>
        </a:p>
      </dgm:t>
    </dgm:pt>
    <dgm:pt modelId="{A366BB44-02ED-42AC-A88A-A94F4325EC66}" type="parTrans" cxnId="{7731902D-A004-4687-80EB-DF1661C092BE}">
      <dgm:prSet/>
      <dgm:spPr/>
      <dgm:t>
        <a:bodyPr/>
        <a:lstStyle/>
        <a:p>
          <a:endParaRPr lang="en-US"/>
        </a:p>
      </dgm:t>
    </dgm:pt>
    <dgm:pt modelId="{CA4192B3-0E88-4F6E-A86B-4ECABFAD14CB}" type="sibTrans" cxnId="{7731902D-A004-4687-80EB-DF1661C092BE}">
      <dgm:prSet/>
      <dgm:spPr/>
      <dgm:t>
        <a:bodyPr/>
        <a:lstStyle/>
        <a:p>
          <a:endParaRPr lang="en-US"/>
        </a:p>
      </dgm:t>
    </dgm:pt>
    <dgm:pt modelId="{723A50B8-1B42-4CCF-B576-DDF8180E27D0}">
      <dgm:prSet phldrT="[Text]"/>
      <dgm:spPr/>
      <dgm:t>
        <a:bodyPr/>
        <a:lstStyle/>
        <a:p>
          <a:r>
            <a:rPr lang="en-US" b="1" dirty="0" smtClean="0"/>
            <a:t>Government Level</a:t>
          </a:r>
          <a:endParaRPr lang="en-US" b="1" dirty="0"/>
        </a:p>
      </dgm:t>
    </dgm:pt>
    <dgm:pt modelId="{A527FFC9-141D-4FB1-94E5-B9B382245F17}" type="parTrans" cxnId="{8FFDCDD1-C9BC-4808-AE7A-8C7A36F8A9D7}">
      <dgm:prSet/>
      <dgm:spPr/>
      <dgm:t>
        <a:bodyPr/>
        <a:lstStyle/>
        <a:p>
          <a:endParaRPr lang="en-US"/>
        </a:p>
      </dgm:t>
    </dgm:pt>
    <dgm:pt modelId="{3166B152-E30B-4DD7-AA3A-A27B5242BD83}" type="sibTrans" cxnId="{8FFDCDD1-C9BC-4808-AE7A-8C7A36F8A9D7}">
      <dgm:prSet/>
      <dgm:spPr/>
      <dgm:t>
        <a:bodyPr/>
        <a:lstStyle/>
        <a:p>
          <a:endParaRPr lang="en-US"/>
        </a:p>
      </dgm:t>
    </dgm:pt>
    <dgm:pt modelId="{C37B736B-4070-44CB-B2B9-A4206FFD752F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5B16DB6B-8101-4E67-8604-896E8B249BDE}" type="parTrans" cxnId="{8521CCE1-4986-4B62-93D3-40D948B9513A}">
      <dgm:prSet/>
      <dgm:spPr/>
      <dgm:t>
        <a:bodyPr/>
        <a:lstStyle/>
        <a:p>
          <a:endParaRPr lang="en-US"/>
        </a:p>
      </dgm:t>
    </dgm:pt>
    <dgm:pt modelId="{B804D585-35CA-4D98-A1A6-2E2D894053CE}" type="sibTrans" cxnId="{8521CCE1-4986-4B62-93D3-40D948B9513A}">
      <dgm:prSet/>
      <dgm:spPr/>
      <dgm:t>
        <a:bodyPr/>
        <a:lstStyle/>
        <a:p>
          <a:endParaRPr lang="en-US"/>
        </a:p>
      </dgm:t>
    </dgm:pt>
    <dgm:pt modelId="{2F7DDF29-2B87-446F-A13D-BE38701817BF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C857AE6B-0ED7-4569-B4CA-1F71C3DA17FA}" type="parTrans" cxnId="{5A9AC11B-4581-46BB-84ED-33CF3CB658BB}">
      <dgm:prSet/>
      <dgm:spPr/>
      <dgm:t>
        <a:bodyPr/>
        <a:lstStyle/>
        <a:p>
          <a:endParaRPr lang="en-US"/>
        </a:p>
      </dgm:t>
    </dgm:pt>
    <dgm:pt modelId="{0C543BA3-FE5B-46AB-ACFE-95BD64E08E7B}" type="sibTrans" cxnId="{5A9AC11B-4581-46BB-84ED-33CF3CB658BB}">
      <dgm:prSet/>
      <dgm:spPr/>
      <dgm:t>
        <a:bodyPr/>
        <a:lstStyle/>
        <a:p>
          <a:endParaRPr lang="en-US"/>
        </a:p>
      </dgm:t>
    </dgm:pt>
    <dgm:pt modelId="{D1C75188-0FE5-4892-9D10-EA2A41F74435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D3BFEF80-FE34-45A3-BBFE-F8531188C9A3}" type="parTrans" cxnId="{6864A680-8B70-40EA-988C-84D154A4F377}">
      <dgm:prSet/>
      <dgm:spPr/>
      <dgm:t>
        <a:bodyPr/>
        <a:lstStyle/>
        <a:p>
          <a:endParaRPr lang="en-US"/>
        </a:p>
      </dgm:t>
    </dgm:pt>
    <dgm:pt modelId="{4D52AAC8-BC12-44CA-B3B1-1633CF268028}" type="sibTrans" cxnId="{6864A680-8B70-40EA-988C-84D154A4F377}">
      <dgm:prSet/>
      <dgm:spPr/>
      <dgm:t>
        <a:bodyPr/>
        <a:lstStyle/>
        <a:p>
          <a:endParaRPr lang="en-US"/>
        </a:p>
      </dgm:t>
    </dgm:pt>
    <dgm:pt modelId="{57F3B157-03DA-443F-90C4-63A28F15B918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Formation of a clean cooking association to cater for members and stakeholders needs.</a:t>
          </a:r>
          <a:endParaRPr lang="en-US" sz="1600" dirty="0"/>
        </a:p>
      </dgm:t>
    </dgm:pt>
    <dgm:pt modelId="{B3D78CD1-8FD6-4C90-9CC6-9BC81D0A6CF1}" type="parTrans" cxnId="{4BEE5857-186F-4E7D-B429-FAF55DDECDE1}">
      <dgm:prSet/>
      <dgm:spPr/>
      <dgm:t>
        <a:bodyPr/>
        <a:lstStyle/>
        <a:p>
          <a:endParaRPr lang="en-US"/>
        </a:p>
      </dgm:t>
    </dgm:pt>
    <dgm:pt modelId="{BAD67435-3F8D-48DC-B871-5A6F446B3FB9}" type="sibTrans" cxnId="{4BEE5857-186F-4E7D-B429-FAF55DDECDE1}">
      <dgm:prSet/>
      <dgm:spPr/>
      <dgm:t>
        <a:bodyPr/>
        <a:lstStyle/>
        <a:p>
          <a:endParaRPr lang="en-US"/>
        </a:p>
      </dgm:t>
    </dgm:pt>
    <dgm:pt modelId="{A6530182-B901-441F-A8B7-9770A06580BE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75FB76EB-73DE-4DE0-AD57-562708CE26B0}" type="parTrans" cxnId="{5711D2E6-C5F0-46F9-9660-C552BB70A37B}">
      <dgm:prSet/>
      <dgm:spPr/>
      <dgm:t>
        <a:bodyPr/>
        <a:lstStyle/>
        <a:p>
          <a:endParaRPr lang="en-US"/>
        </a:p>
      </dgm:t>
    </dgm:pt>
    <dgm:pt modelId="{9031C5C0-B26A-4C64-8D7B-D873D5A110F5}" type="sibTrans" cxnId="{5711D2E6-C5F0-46F9-9660-C552BB70A37B}">
      <dgm:prSet/>
      <dgm:spPr/>
      <dgm:t>
        <a:bodyPr/>
        <a:lstStyle/>
        <a:p>
          <a:endParaRPr lang="en-US"/>
        </a:p>
      </dgm:t>
    </dgm:pt>
    <dgm:pt modelId="{A091FD52-CA96-4202-98EB-0019340E2B8E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83D68F5B-4233-4236-B77D-9209BF5BE0A2}" type="parTrans" cxnId="{B8D36B58-409D-4097-900C-0E59375756A4}">
      <dgm:prSet/>
      <dgm:spPr/>
      <dgm:t>
        <a:bodyPr/>
        <a:lstStyle/>
        <a:p>
          <a:endParaRPr lang="en-US"/>
        </a:p>
      </dgm:t>
    </dgm:pt>
    <dgm:pt modelId="{88DC231F-480F-494E-A781-0A30FBDAD13C}" type="sibTrans" cxnId="{B8D36B58-409D-4097-900C-0E59375756A4}">
      <dgm:prSet/>
      <dgm:spPr/>
      <dgm:t>
        <a:bodyPr/>
        <a:lstStyle/>
        <a:p>
          <a:endParaRPr lang="en-US"/>
        </a:p>
      </dgm:t>
    </dgm:pt>
    <dgm:pt modelId="{09EB63D9-8BA2-481F-A76B-E7D1DF197BA0}">
      <dgm:prSet phldrT="[Text]" custT="1"/>
      <dgm:spPr>
        <a:solidFill>
          <a:srgbClr val="00642D"/>
        </a:solidFill>
      </dgm:spPr>
      <dgm:t>
        <a:bodyPr/>
        <a:lstStyle/>
        <a:p>
          <a:r>
            <a:rPr lang="en-GB" sz="1700" dirty="0" smtClean="0"/>
            <a:t>Provision of Consumer Finance.</a:t>
          </a:r>
          <a:endParaRPr lang="en-US" sz="1700" dirty="0"/>
        </a:p>
      </dgm:t>
    </dgm:pt>
    <dgm:pt modelId="{D716594B-52D4-488B-A440-8F2E15C20420}" type="parTrans" cxnId="{06F73854-47F6-49F1-88E8-8C3D3EF0BD0E}">
      <dgm:prSet/>
      <dgm:spPr/>
      <dgm:t>
        <a:bodyPr/>
        <a:lstStyle/>
        <a:p>
          <a:endParaRPr lang="en-US"/>
        </a:p>
      </dgm:t>
    </dgm:pt>
    <dgm:pt modelId="{F1AE51B8-CF3B-4329-BF4A-A3D15BB747F2}" type="sibTrans" cxnId="{06F73854-47F6-49F1-88E8-8C3D3EF0BD0E}">
      <dgm:prSet/>
      <dgm:spPr/>
      <dgm:t>
        <a:bodyPr/>
        <a:lstStyle/>
        <a:p>
          <a:endParaRPr lang="en-US"/>
        </a:p>
      </dgm:t>
    </dgm:pt>
    <dgm:pt modelId="{1E943865-D4E6-401D-8E3D-6AA0C2973C45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800" dirty="0" smtClean="0"/>
            <a:t> </a:t>
          </a:r>
          <a:r>
            <a:rPr lang="en-US" sz="1700" dirty="0" smtClean="0"/>
            <a:t>Work </a:t>
          </a:r>
          <a:r>
            <a:rPr lang="en-US" sz="1700" dirty="0" smtClean="0"/>
            <a:t>with Government at inter-ministerial level to address clean cooking issues</a:t>
          </a:r>
          <a:endParaRPr lang="en-US" sz="1700" dirty="0"/>
        </a:p>
      </dgm:t>
    </dgm:pt>
    <dgm:pt modelId="{7DC3E443-35DF-4117-A32B-990F62D45A54}" type="parTrans" cxnId="{FA2F1191-88FD-41A9-AA93-24CECCA4BB72}">
      <dgm:prSet/>
      <dgm:spPr/>
      <dgm:t>
        <a:bodyPr/>
        <a:lstStyle/>
        <a:p>
          <a:endParaRPr lang="en-US"/>
        </a:p>
      </dgm:t>
    </dgm:pt>
    <dgm:pt modelId="{1A368096-93A3-493A-8782-10CC4782288D}" type="sibTrans" cxnId="{FA2F1191-88FD-41A9-AA93-24CECCA4BB72}">
      <dgm:prSet/>
      <dgm:spPr/>
      <dgm:t>
        <a:bodyPr/>
        <a:lstStyle/>
        <a:p>
          <a:endParaRPr lang="en-US"/>
        </a:p>
      </dgm:t>
    </dgm:pt>
    <dgm:pt modelId="{B3CAF97F-4939-4B3D-8EDD-DC86C3F78C72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Government together with stakeholder to prepare a long term National Clean Cooking Strategy Plan to eradicate dirty cooking within 10-15 years.</a:t>
          </a:r>
          <a:endParaRPr lang="en-US" sz="1600" dirty="0"/>
        </a:p>
      </dgm:t>
    </dgm:pt>
    <dgm:pt modelId="{4A4EB291-2D92-49D9-8595-7E3DCA8B1D05}" type="parTrans" cxnId="{F832FF61-25EB-44CD-9F5D-794E8AD7DCA2}">
      <dgm:prSet/>
      <dgm:spPr/>
      <dgm:t>
        <a:bodyPr/>
        <a:lstStyle/>
        <a:p>
          <a:endParaRPr lang="en-US"/>
        </a:p>
      </dgm:t>
    </dgm:pt>
    <dgm:pt modelId="{92903F98-B588-4C5F-9419-0A0740C12659}" type="sibTrans" cxnId="{F832FF61-25EB-44CD-9F5D-794E8AD7DCA2}">
      <dgm:prSet/>
      <dgm:spPr/>
      <dgm:t>
        <a:bodyPr/>
        <a:lstStyle/>
        <a:p>
          <a:endParaRPr lang="en-US"/>
        </a:p>
      </dgm:t>
    </dgm:pt>
    <dgm:pt modelId="{90FA0315-1C6A-4A10-8B33-952440DEE1A1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700" dirty="0" smtClean="0"/>
            <a:t>Ability to import cheap denatured ethanol from international markets in the short term to fill demand.</a:t>
          </a:r>
          <a:endParaRPr lang="en-US" sz="1700" dirty="0"/>
        </a:p>
      </dgm:t>
    </dgm:pt>
    <dgm:pt modelId="{088B0297-CC90-4D92-A24B-4DC4444ED92F}" type="parTrans" cxnId="{E459BD58-0018-412F-AB34-12DE6AB9CC16}">
      <dgm:prSet/>
      <dgm:spPr/>
      <dgm:t>
        <a:bodyPr/>
        <a:lstStyle/>
        <a:p>
          <a:endParaRPr lang="en-US"/>
        </a:p>
      </dgm:t>
    </dgm:pt>
    <dgm:pt modelId="{19325366-DE98-49CD-9257-1191E946B493}" type="sibTrans" cxnId="{E459BD58-0018-412F-AB34-12DE6AB9CC16}">
      <dgm:prSet/>
      <dgm:spPr/>
      <dgm:t>
        <a:bodyPr/>
        <a:lstStyle/>
        <a:p>
          <a:endParaRPr lang="en-US"/>
        </a:p>
      </dgm:t>
    </dgm:pt>
    <dgm:pt modelId="{1B375272-2278-4850-9CCA-1718C388FF54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700" dirty="0" smtClean="0"/>
            <a:t>Open market to more players to assemble/manufacture stoves and distribution of ethanol fuel countrywide.</a:t>
          </a:r>
          <a:endParaRPr lang="en-US" sz="1700" dirty="0"/>
        </a:p>
      </dgm:t>
    </dgm:pt>
    <dgm:pt modelId="{4A93D65B-8324-4E8A-BD41-01275053644E}" type="parTrans" cxnId="{F2180BBD-DD04-4A10-9AC5-6FDDD892CCAF}">
      <dgm:prSet/>
      <dgm:spPr/>
      <dgm:t>
        <a:bodyPr/>
        <a:lstStyle/>
        <a:p>
          <a:endParaRPr lang="en-US"/>
        </a:p>
      </dgm:t>
    </dgm:pt>
    <dgm:pt modelId="{7747E93B-6C0B-43ED-8D43-1DC49C80EDFB}" type="sibTrans" cxnId="{F2180BBD-DD04-4A10-9AC5-6FDDD892CCAF}">
      <dgm:prSet/>
      <dgm:spPr/>
      <dgm:t>
        <a:bodyPr/>
        <a:lstStyle/>
        <a:p>
          <a:endParaRPr lang="en-US"/>
        </a:p>
      </dgm:t>
    </dgm:pt>
    <dgm:pt modelId="{BC2F4717-B5B9-45BC-A636-B717DAC15826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700" dirty="0" smtClean="0"/>
            <a:t>Removal of VAT on ethanol fuel and stoves to make them affordable to low income households</a:t>
          </a:r>
          <a:endParaRPr lang="en-US" sz="1700" dirty="0"/>
        </a:p>
      </dgm:t>
    </dgm:pt>
    <dgm:pt modelId="{65AECD7A-A69C-4105-B77B-1B311D0492CE}" type="parTrans" cxnId="{F6B84A6D-BFA0-47D7-B0C1-1D31B906AD84}">
      <dgm:prSet/>
      <dgm:spPr/>
      <dgm:t>
        <a:bodyPr/>
        <a:lstStyle/>
        <a:p>
          <a:endParaRPr lang="en-US"/>
        </a:p>
      </dgm:t>
    </dgm:pt>
    <dgm:pt modelId="{10861743-2D28-4972-9D89-141E3E0ADF2B}" type="sibTrans" cxnId="{F6B84A6D-BFA0-47D7-B0C1-1D31B906AD84}">
      <dgm:prSet/>
      <dgm:spPr/>
      <dgm:t>
        <a:bodyPr/>
        <a:lstStyle/>
        <a:p>
          <a:endParaRPr lang="en-US"/>
        </a:p>
      </dgm:t>
    </dgm:pt>
    <dgm:pt modelId="{366E614C-4ACC-48CC-8958-D224FDAA732F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Tanzania Association of Clean Cooking Stakeholders (TACCS) will </a:t>
          </a:r>
          <a:r>
            <a:rPr lang="en-US" sz="1600" dirty="0" smtClean="0"/>
            <a:t>work with academia, TBS and TIRDO to create quality Standards for clean cook stoves and fuels.</a:t>
          </a:r>
          <a:endParaRPr lang="en-US" sz="1600" dirty="0"/>
        </a:p>
      </dgm:t>
    </dgm:pt>
    <dgm:pt modelId="{ABC8C64E-579A-4E50-92B6-F4044BE2A31B}" type="parTrans" cxnId="{D3256934-9133-4648-B04F-BDE5D0E7B615}">
      <dgm:prSet/>
      <dgm:spPr/>
      <dgm:t>
        <a:bodyPr/>
        <a:lstStyle/>
        <a:p>
          <a:endParaRPr lang="en-US"/>
        </a:p>
      </dgm:t>
    </dgm:pt>
    <dgm:pt modelId="{F69D8E2B-B61C-475C-8F20-610569CA9067}" type="sibTrans" cxnId="{D3256934-9133-4648-B04F-BDE5D0E7B615}">
      <dgm:prSet/>
      <dgm:spPr/>
      <dgm:t>
        <a:bodyPr/>
        <a:lstStyle/>
        <a:p>
          <a:endParaRPr lang="en-US"/>
        </a:p>
      </dgm:t>
    </dgm:pt>
    <dgm:pt modelId="{DECECD75-F24C-4F7A-BBC6-EE6DFA749862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TACCS will </a:t>
          </a:r>
          <a:r>
            <a:rPr lang="en-US" sz="1600" dirty="0" smtClean="0"/>
            <a:t>lobby Government on behalf of members and stakeholders to formulate policies that encourage growth of the sector.</a:t>
          </a:r>
          <a:endParaRPr lang="en-US" sz="1600" dirty="0"/>
        </a:p>
      </dgm:t>
    </dgm:pt>
    <dgm:pt modelId="{1620D373-691D-40E3-82D5-102FE0CC4261}" type="parTrans" cxnId="{C60BBD0F-83D7-40F1-AFCF-D40EC88F9133}">
      <dgm:prSet/>
      <dgm:spPr/>
      <dgm:t>
        <a:bodyPr/>
        <a:lstStyle/>
        <a:p>
          <a:endParaRPr lang="en-US"/>
        </a:p>
      </dgm:t>
    </dgm:pt>
    <dgm:pt modelId="{4F175EFA-3273-4F0D-A5FF-BC94E1EF8401}" type="sibTrans" cxnId="{C60BBD0F-83D7-40F1-AFCF-D40EC88F9133}">
      <dgm:prSet/>
      <dgm:spPr/>
      <dgm:t>
        <a:bodyPr/>
        <a:lstStyle/>
        <a:p>
          <a:endParaRPr lang="en-US"/>
        </a:p>
      </dgm:t>
    </dgm:pt>
    <dgm:pt modelId="{39B192A8-8085-48AF-9BA2-BE4D29FF7E8D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TACCS and </a:t>
          </a:r>
          <a:r>
            <a:rPr lang="en-US" sz="1600" dirty="0" smtClean="0"/>
            <a:t>it’s stakeholders MUST undertake a new cooking sector study to asses the supply and demand of cooking solutions  across the whole country.</a:t>
          </a:r>
          <a:endParaRPr lang="en-US" sz="1600" dirty="0"/>
        </a:p>
      </dgm:t>
    </dgm:pt>
    <dgm:pt modelId="{30794CA3-4FB1-4556-A537-3DE58117B53B}" type="parTrans" cxnId="{B68040DD-1DCC-40F5-8BED-BB764234152B}">
      <dgm:prSet/>
      <dgm:spPr/>
      <dgm:t>
        <a:bodyPr/>
        <a:lstStyle/>
        <a:p>
          <a:endParaRPr lang="en-US"/>
        </a:p>
      </dgm:t>
    </dgm:pt>
    <dgm:pt modelId="{E7363655-00A3-49D7-B971-749A3EAF01FF}" type="sibTrans" cxnId="{B68040DD-1DCC-40F5-8BED-BB764234152B}">
      <dgm:prSet/>
      <dgm:spPr/>
      <dgm:t>
        <a:bodyPr/>
        <a:lstStyle/>
        <a:p>
          <a:endParaRPr lang="en-US"/>
        </a:p>
      </dgm:t>
    </dgm:pt>
    <dgm:pt modelId="{E42DA59D-6D04-4BD7-8255-3827A29A2E07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Create policies that will promote the growth of the sector.</a:t>
          </a:r>
          <a:endParaRPr lang="en-US" sz="1600" dirty="0"/>
        </a:p>
      </dgm:t>
    </dgm:pt>
    <dgm:pt modelId="{6753E74C-43E7-4CF5-AEC6-EE5FB6A857C8}" type="parTrans" cxnId="{735A53F2-0FE0-4608-81CF-887E6BDC2F13}">
      <dgm:prSet/>
      <dgm:spPr/>
      <dgm:t>
        <a:bodyPr/>
        <a:lstStyle/>
        <a:p>
          <a:endParaRPr lang="en-US"/>
        </a:p>
      </dgm:t>
    </dgm:pt>
    <dgm:pt modelId="{6C0EB2F7-EA0D-41A8-A838-D8BA3DFE32C6}" type="sibTrans" cxnId="{735A53F2-0FE0-4608-81CF-887E6BDC2F13}">
      <dgm:prSet/>
      <dgm:spPr/>
      <dgm:t>
        <a:bodyPr/>
        <a:lstStyle/>
        <a:p>
          <a:endParaRPr lang="en-US"/>
        </a:p>
      </dgm:t>
    </dgm:pt>
    <dgm:pt modelId="{C9BC4ECB-79AB-409C-8611-3F3BEFFEBFB5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Initiate a countrywide </a:t>
          </a:r>
          <a:r>
            <a:rPr lang="en-US" sz="1600" dirty="0" smtClean="0"/>
            <a:t>Behaviour Change Communication campaign </a:t>
          </a:r>
          <a:r>
            <a:rPr lang="en-US" sz="1600" dirty="0" smtClean="0"/>
            <a:t>on importance of clean cooking and encourage behavior change in urban and rural areas.</a:t>
          </a:r>
          <a:endParaRPr lang="en-US" sz="1600" dirty="0"/>
        </a:p>
      </dgm:t>
    </dgm:pt>
    <dgm:pt modelId="{45FD153D-9D27-4F0C-AB7E-4C17CDF6AB3C}" type="parTrans" cxnId="{0F24C73E-1474-4DCD-B8A6-F612263A6685}">
      <dgm:prSet/>
      <dgm:spPr/>
      <dgm:t>
        <a:bodyPr/>
        <a:lstStyle/>
        <a:p>
          <a:endParaRPr lang="en-US"/>
        </a:p>
      </dgm:t>
    </dgm:pt>
    <dgm:pt modelId="{0CC8ECA1-D5BA-4AE7-97D7-70808A15E3BA}" type="sibTrans" cxnId="{0F24C73E-1474-4DCD-B8A6-F612263A6685}">
      <dgm:prSet/>
      <dgm:spPr/>
      <dgm:t>
        <a:bodyPr/>
        <a:lstStyle/>
        <a:p>
          <a:endParaRPr lang="en-US"/>
        </a:p>
      </dgm:t>
    </dgm:pt>
    <dgm:pt modelId="{78D4CDA6-87B0-4AA1-AE53-46652063B3F8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700" dirty="0" smtClean="0"/>
            <a:t>Access to affordable capital for businesses to scale.</a:t>
          </a:r>
          <a:endParaRPr lang="en-US" sz="1700" dirty="0"/>
        </a:p>
      </dgm:t>
    </dgm:pt>
    <dgm:pt modelId="{85574C40-1F1D-42EC-AC51-093CEA16461E}" type="parTrans" cxnId="{2F17E414-CBCF-4917-B20E-4CE28C9E0083}">
      <dgm:prSet/>
      <dgm:spPr/>
      <dgm:t>
        <a:bodyPr/>
        <a:lstStyle/>
        <a:p>
          <a:endParaRPr lang="en-US"/>
        </a:p>
      </dgm:t>
    </dgm:pt>
    <dgm:pt modelId="{4C8EB770-4E1D-43AD-AFB3-2D7C374E5301}" type="sibTrans" cxnId="{2F17E414-CBCF-4917-B20E-4CE28C9E0083}">
      <dgm:prSet/>
      <dgm:spPr/>
      <dgm:t>
        <a:bodyPr/>
        <a:lstStyle/>
        <a:p>
          <a:endParaRPr lang="en-US"/>
        </a:p>
      </dgm:t>
    </dgm:pt>
    <dgm:pt modelId="{DB05ACBC-50DB-48AF-8C6B-B1AA8662B2EC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Give incentives for investments in production of ethanol for self sufficiency.</a:t>
          </a:r>
          <a:endParaRPr lang="en-US" sz="1600" dirty="0"/>
        </a:p>
      </dgm:t>
    </dgm:pt>
    <dgm:pt modelId="{2BC5ADC5-C69B-4C7D-A0E8-1B6A52323A6A}" type="parTrans" cxnId="{1CF2FBC2-0DB0-488E-9456-AF7A8BE7C8E4}">
      <dgm:prSet/>
      <dgm:spPr/>
      <dgm:t>
        <a:bodyPr/>
        <a:lstStyle/>
        <a:p>
          <a:endParaRPr lang="en-US"/>
        </a:p>
      </dgm:t>
    </dgm:pt>
    <dgm:pt modelId="{58827BC2-B4D7-401E-B3F2-E3C139F0448B}" type="sibTrans" cxnId="{1CF2FBC2-0DB0-488E-9456-AF7A8BE7C8E4}">
      <dgm:prSet/>
      <dgm:spPr/>
      <dgm:t>
        <a:bodyPr/>
        <a:lstStyle/>
        <a:p>
          <a:endParaRPr lang="en-US"/>
        </a:p>
      </dgm:t>
    </dgm:pt>
    <dgm:pt modelId="{F550D636-7663-4E2B-B6F3-01715A1BED45}">
      <dgm:prSet phldrT="[Text]" custT="1"/>
      <dgm:spPr>
        <a:solidFill>
          <a:srgbClr val="00642D"/>
        </a:solidFill>
      </dgm:spPr>
      <dgm:t>
        <a:bodyPr/>
        <a:lstStyle/>
        <a:p>
          <a:endParaRPr lang="en-US" sz="1700" dirty="0"/>
        </a:p>
      </dgm:t>
    </dgm:pt>
    <dgm:pt modelId="{EFDB60A0-A0E3-422D-BCE1-8DA616365686}" type="parTrans" cxnId="{D9DB7169-7773-479A-91E8-2931A739A6C3}">
      <dgm:prSet/>
      <dgm:spPr/>
      <dgm:t>
        <a:bodyPr/>
        <a:lstStyle/>
        <a:p>
          <a:endParaRPr lang="en-US"/>
        </a:p>
      </dgm:t>
    </dgm:pt>
    <dgm:pt modelId="{F98A5DC3-851D-485A-9BAE-00636A25E9EC}" type="sibTrans" cxnId="{D9DB7169-7773-479A-91E8-2931A739A6C3}">
      <dgm:prSet/>
      <dgm:spPr/>
      <dgm:t>
        <a:bodyPr/>
        <a:lstStyle/>
        <a:p>
          <a:endParaRPr lang="en-US"/>
        </a:p>
      </dgm:t>
    </dgm:pt>
    <dgm:pt modelId="{F50E28C3-AC74-4F12-8E03-3C1B602A52AE}">
      <dgm:prSet phldrT="[Text]" custT="1"/>
      <dgm:spPr>
        <a:solidFill>
          <a:srgbClr val="00642D"/>
        </a:solidFill>
      </dgm:spPr>
      <dgm:t>
        <a:bodyPr/>
        <a:lstStyle/>
        <a:p>
          <a:endParaRPr lang="en-US" sz="1700" dirty="0"/>
        </a:p>
      </dgm:t>
    </dgm:pt>
    <dgm:pt modelId="{705EBB82-8410-4E9D-A88F-82F5A5254DE8}" type="parTrans" cxnId="{7AD1EA7A-3287-44CA-B635-E35940B2F7CD}">
      <dgm:prSet/>
      <dgm:spPr/>
      <dgm:t>
        <a:bodyPr/>
        <a:lstStyle/>
        <a:p>
          <a:endParaRPr lang="en-US"/>
        </a:p>
      </dgm:t>
    </dgm:pt>
    <dgm:pt modelId="{AEF06C5B-AAFD-469D-8034-65C7FEE2F35C}" type="sibTrans" cxnId="{7AD1EA7A-3287-44CA-B635-E35940B2F7CD}">
      <dgm:prSet/>
      <dgm:spPr/>
      <dgm:t>
        <a:bodyPr/>
        <a:lstStyle/>
        <a:p>
          <a:endParaRPr lang="en-US"/>
        </a:p>
      </dgm:t>
    </dgm:pt>
    <dgm:pt modelId="{966590D9-4181-41FB-BDC2-DCF7EE4828E3}">
      <dgm:prSet phldrT="[Text]" custT="1"/>
      <dgm:spPr>
        <a:solidFill>
          <a:srgbClr val="00642D"/>
        </a:solidFill>
      </dgm:spPr>
      <dgm:t>
        <a:bodyPr/>
        <a:lstStyle/>
        <a:p>
          <a:endParaRPr lang="en-US" sz="1700" dirty="0"/>
        </a:p>
      </dgm:t>
    </dgm:pt>
    <dgm:pt modelId="{D784AA32-77C7-4FD2-8CD0-86B3A239DD1E}" type="parTrans" cxnId="{D41444EC-D573-41DA-A1E8-2BF1986E2F76}">
      <dgm:prSet/>
      <dgm:spPr/>
      <dgm:t>
        <a:bodyPr/>
        <a:lstStyle/>
        <a:p>
          <a:endParaRPr lang="en-US"/>
        </a:p>
      </dgm:t>
    </dgm:pt>
    <dgm:pt modelId="{23B29571-FD5F-4D9A-94B2-D93658877921}" type="sibTrans" cxnId="{D41444EC-D573-41DA-A1E8-2BF1986E2F76}">
      <dgm:prSet/>
      <dgm:spPr/>
      <dgm:t>
        <a:bodyPr/>
        <a:lstStyle/>
        <a:p>
          <a:endParaRPr lang="en-US"/>
        </a:p>
      </dgm:t>
    </dgm:pt>
    <dgm:pt modelId="{6FB64C8B-AAD8-4C94-B8ED-2D6A7818ACBE}">
      <dgm:prSet phldrT="[Text]" custT="1"/>
      <dgm:spPr>
        <a:solidFill>
          <a:srgbClr val="00642D"/>
        </a:solidFill>
      </dgm:spPr>
      <dgm:t>
        <a:bodyPr/>
        <a:lstStyle/>
        <a:p>
          <a:endParaRPr lang="en-US" sz="1700" dirty="0"/>
        </a:p>
      </dgm:t>
    </dgm:pt>
    <dgm:pt modelId="{D4756F87-7827-4842-B9C6-38AF58A70909}" type="parTrans" cxnId="{19679858-DA3D-4621-983E-D27717BEF878}">
      <dgm:prSet/>
      <dgm:spPr/>
      <dgm:t>
        <a:bodyPr/>
        <a:lstStyle/>
        <a:p>
          <a:endParaRPr lang="en-US"/>
        </a:p>
      </dgm:t>
    </dgm:pt>
    <dgm:pt modelId="{C18F056D-0D64-4975-BCCC-9F588D3A2E4D}" type="sibTrans" cxnId="{19679858-DA3D-4621-983E-D27717BEF878}">
      <dgm:prSet/>
      <dgm:spPr/>
      <dgm:t>
        <a:bodyPr/>
        <a:lstStyle/>
        <a:p>
          <a:endParaRPr lang="en-US"/>
        </a:p>
      </dgm:t>
    </dgm:pt>
    <dgm:pt modelId="{93BE92BE-17F8-441E-B0FB-9D094C5F6FE3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A0CDEDB7-269F-4C3E-9ABC-7CBC8C75C8C1}" type="parTrans" cxnId="{2E09BA21-8E85-4886-B6A3-15E13DEACD85}">
      <dgm:prSet/>
      <dgm:spPr/>
      <dgm:t>
        <a:bodyPr/>
        <a:lstStyle/>
        <a:p>
          <a:endParaRPr lang="en-US"/>
        </a:p>
      </dgm:t>
    </dgm:pt>
    <dgm:pt modelId="{E7C1B7FE-FB1B-4CFE-BCEE-3D2A1BDF9369}" type="sibTrans" cxnId="{2E09BA21-8E85-4886-B6A3-15E13DEACD85}">
      <dgm:prSet/>
      <dgm:spPr/>
      <dgm:t>
        <a:bodyPr/>
        <a:lstStyle/>
        <a:p>
          <a:endParaRPr lang="en-US"/>
        </a:p>
      </dgm:t>
    </dgm:pt>
    <dgm:pt modelId="{8DAFE92E-C684-43DA-BB3B-51E26AF8BAEA}">
      <dgm:prSet phldrT="[Text]" custT="1"/>
      <dgm:spPr>
        <a:solidFill>
          <a:srgbClr val="00642D"/>
        </a:solidFill>
      </dgm:spPr>
      <dgm:t>
        <a:bodyPr/>
        <a:lstStyle/>
        <a:p>
          <a:endParaRPr lang="en-US" sz="1600" dirty="0"/>
        </a:p>
      </dgm:t>
    </dgm:pt>
    <dgm:pt modelId="{BAB52C8E-3B20-4F50-A5F4-0F7CC49B4485}" type="parTrans" cxnId="{FA03B172-973A-4D0B-90A2-538A6A8B597D}">
      <dgm:prSet/>
      <dgm:spPr/>
      <dgm:t>
        <a:bodyPr/>
        <a:lstStyle/>
        <a:p>
          <a:endParaRPr lang="en-US"/>
        </a:p>
      </dgm:t>
    </dgm:pt>
    <dgm:pt modelId="{7063BCBD-049C-46A3-8628-13F219B5781F}" type="sibTrans" cxnId="{FA03B172-973A-4D0B-90A2-538A6A8B597D}">
      <dgm:prSet/>
      <dgm:spPr/>
      <dgm:t>
        <a:bodyPr/>
        <a:lstStyle/>
        <a:p>
          <a:endParaRPr lang="en-US"/>
        </a:p>
      </dgm:t>
    </dgm:pt>
    <dgm:pt modelId="{68E3D7F3-E5EC-443F-A64C-04D35DE9A2F7}" type="pres">
      <dgm:prSet presAssocID="{4DC9DFA1-1761-4C7F-BCD8-55EAED03962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F4F70A-84D6-4D2E-B041-B67EEEAA54DB}" type="pres">
      <dgm:prSet presAssocID="{DAE9660B-FB8B-49DE-A315-EB7C2AB12204}" presName="compositeNode" presStyleCnt="0">
        <dgm:presLayoutVars>
          <dgm:bulletEnabled val="1"/>
        </dgm:presLayoutVars>
      </dgm:prSet>
      <dgm:spPr/>
    </dgm:pt>
    <dgm:pt modelId="{342ABEF8-E836-47C5-A452-B07094E4F942}" type="pres">
      <dgm:prSet presAssocID="{DAE9660B-FB8B-49DE-A315-EB7C2AB12204}" presName="image" presStyleLbl="fgImgPlace1" presStyleIdx="0" presStyleCnt="3" custScaleX="83756" custScaleY="81190" custLinFactX="48921" custLinFactNeighborX="100000" custLinFactNeighborY="12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2683E3-6F99-4CB3-9199-D713E33BB663}" type="pres">
      <dgm:prSet presAssocID="{DAE9660B-FB8B-49DE-A315-EB7C2AB12204}" presName="childNode" presStyleLbl="node1" presStyleIdx="0" presStyleCnt="3" custScaleX="113550" custScaleY="128205" custLinFactNeighborX="14850" custLinFactNeighborY="2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BAA1A-FA08-4D29-821E-D2224DCFB772}" type="pres">
      <dgm:prSet presAssocID="{DAE9660B-FB8B-49DE-A315-EB7C2AB12204}" presName="parentNode" presStyleLbl="revTx" presStyleIdx="0" presStyleCnt="3" custLinFactNeighborX="54172" custLinFactNeighborY="186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BC118-CD48-4C5D-9F03-112A9D09A9FE}" type="pres">
      <dgm:prSet presAssocID="{B82A9F43-A23F-4CAF-BE66-0C9C96800D2A}" presName="sibTrans" presStyleCnt="0"/>
      <dgm:spPr/>
    </dgm:pt>
    <dgm:pt modelId="{37B85B93-8D66-481A-9EBE-CD3B6C3E64C5}" type="pres">
      <dgm:prSet presAssocID="{67BBADBB-12FE-403E-A0B4-7486FB31EB59}" presName="compositeNode" presStyleCnt="0">
        <dgm:presLayoutVars>
          <dgm:bulletEnabled val="1"/>
        </dgm:presLayoutVars>
      </dgm:prSet>
      <dgm:spPr/>
    </dgm:pt>
    <dgm:pt modelId="{26C64C1C-AD02-4690-AECB-C683FC3BAFB3}" type="pres">
      <dgm:prSet presAssocID="{67BBADBB-12FE-403E-A0B4-7486FB31EB59}" presName="image" presStyleLbl="fgImgPlace1" presStyleIdx="1" presStyleCnt="3" custScaleX="19028" custScaleY="26853" custLinFactX="134108" custLinFactY="221874" custLinFactNeighborX="200000" custLinFactNeighborY="300000"/>
      <dgm:spPr/>
      <dgm:t>
        <a:bodyPr/>
        <a:lstStyle/>
        <a:p>
          <a:endParaRPr lang="en-US"/>
        </a:p>
      </dgm:t>
    </dgm:pt>
    <dgm:pt modelId="{ED94A3D4-9228-405C-AADB-5E63BA35AF3C}" type="pres">
      <dgm:prSet presAssocID="{67BBADBB-12FE-403E-A0B4-7486FB31EB59}" presName="childNode" presStyleLbl="node1" presStyleIdx="1" presStyleCnt="3" custScaleX="113469" custScaleY="128205" custLinFactNeighborX="7976" custLinFactNeighborY="-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E6FF9-96DC-458B-8199-91DB326CB9FD}" type="pres">
      <dgm:prSet presAssocID="{67BBADBB-12FE-403E-A0B4-7486FB31EB59}" presName="parentNode" presStyleLbl="revTx" presStyleIdx="1" presStyleCnt="3" custLinFactNeighborX="28944" custLinFactNeighborY="1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0EC8-9106-41D1-B43B-D03F55BB0AC8}" type="pres">
      <dgm:prSet presAssocID="{CA4192B3-0E88-4F6E-A86B-4ECABFAD14CB}" presName="sibTrans" presStyleCnt="0"/>
      <dgm:spPr/>
    </dgm:pt>
    <dgm:pt modelId="{F42C2D4A-1CCA-49BC-8807-BFCDB86CEA93}" type="pres">
      <dgm:prSet presAssocID="{723A50B8-1B42-4CCF-B576-DDF8180E27D0}" presName="compositeNode" presStyleCnt="0">
        <dgm:presLayoutVars>
          <dgm:bulletEnabled val="1"/>
        </dgm:presLayoutVars>
      </dgm:prSet>
      <dgm:spPr/>
    </dgm:pt>
    <dgm:pt modelId="{BB7E382B-787E-4DD7-B7F7-A6DD3452562A}" type="pres">
      <dgm:prSet presAssocID="{723A50B8-1B42-4CCF-B576-DDF8180E27D0}" presName="image" presStyleLbl="fgImgPlace1" presStyleIdx="2" presStyleCnt="3" custScaleX="82655" custScaleY="82655" custLinFactX="27147" custLinFactNeighborX="100000" custLinFactNeighborY="-68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59DB9928-E19E-43D7-A9BC-FB49973AFAB4}" type="pres">
      <dgm:prSet presAssocID="{723A50B8-1B42-4CCF-B576-DDF8180E27D0}" presName="childNode" presStyleLbl="node1" presStyleIdx="2" presStyleCnt="3" custScaleY="128205" custLinFactNeighborY="-6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C38E-8CB6-4D33-AB23-93735165EC8A}" type="pres">
      <dgm:prSet presAssocID="{723A50B8-1B42-4CCF-B576-DDF8180E27D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B7169-7773-479A-91E8-2931A739A6C3}" srcId="{DAE9660B-FB8B-49DE-A315-EB7C2AB12204}" destId="{F550D636-7663-4E2B-B6F3-01715A1BED45}" srcOrd="3" destOrd="0" parTransId="{EFDB60A0-A0E3-422D-BCE1-8DA616365686}" sibTransId="{F98A5DC3-851D-485A-9BAE-00636A25E9EC}"/>
    <dgm:cxn modelId="{EF7B412E-0E5D-4289-8FF6-EF23AD8D6112}" type="presOf" srcId="{DECECD75-F24C-4F7A-BBC6-EE6DFA749862}" destId="{ED94A3D4-9228-405C-AADB-5E63BA35AF3C}" srcOrd="0" destOrd="2" presId="urn:microsoft.com/office/officeart/2005/8/layout/hList2"/>
    <dgm:cxn modelId="{BF288195-5E4D-493E-B089-A585F58DEAB1}" type="presOf" srcId="{39B192A8-8085-48AF-9BA2-BE4D29FF7E8D}" destId="{ED94A3D4-9228-405C-AADB-5E63BA35AF3C}" srcOrd="0" destOrd="3" presId="urn:microsoft.com/office/officeart/2005/8/layout/hList2"/>
    <dgm:cxn modelId="{E459BD58-0018-412F-AB34-12DE6AB9CC16}" srcId="{DAE9660B-FB8B-49DE-A315-EB7C2AB12204}" destId="{90FA0315-1C6A-4A10-8B33-952440DEE1A1}" srcOrd="6" destOrd="0" parTransId="{088B0297-CC90-4D92-A24B-4DC4444ED92F}" sibTransId="{19325366-DE98-49CD-9257-1191E946B493}"/>
    <dgm:cxn modelId="{60619EFF-3263-495B-9B3B-A187DDE2B1EE}" type="presOf" srcId="{78D4CDA6-87B0-4AA1-AE53-46652063B3F8}" destId="{472683E3-6F99-4CB3-9199-D713E33BB663}" srcOrd="0" destOrd="10" presId="urn:microsoft.com/office/officeart/2005/8/layout/hList2"/>
    <dgm:cxn modelId="{B8D36B58-409D-4097-900C-0E59375756A4}" srcId="{723A50B8-1B42-4CCF-B576-DDF8180E27D0}" destId="{A091FD52-CA96-4202-98EB-0019340E2B8E}" srcOrd="1" destOrd="0" parTransId="{83D68F5B-4233-4236-B77D-9209BF5BE0A2}" sibTransId="{88DC231F-480F-494E-A781-0A30FBDAD13C}"/>
    <dgm:cxn modelId="{8830DD6F-5934-42F2-AF18-9A13009E2207}" type="presOf" srcId="{D1C75188-0FE5-4892-9D10-EA2A41F74435}" destId="{59DB9928-E19E-43D7-A9BC-FB49973AFAB4}" srcOrd="0" destOrd="0" presId="urn:microsoft.com/office/officeart/2005/8/layout/hList2"/>
    <dgm:cxn modelId="{1B5E64D7-88A2-4585-AE7F-05AAEA817A96}" type="presOf" srcId="{C37B736B-4070-44CB-B2B9-A4206FFD752F}" destId="{472683E3-6F99-4CB3-9199-D713E33BB663}" srcOrd="0" destOrd="11" presId="urn:microsoft.com/office/officeart/2005/8/layout/hList2"/>
    <dgm:cxn modelId="{79CCEC39-0C79-4D80-90B0-235B3C960691}" type="presOf" srcId="{1E943865-D4E6-401D-8E3D-6AA0C2973C45}" destId="{ED94A3D4-9228-405C-AADB-5E63BA35AF3C}" srcOrd="0" destOrd="4" presId="urn:microsoft.com/office/officeart/2005/8/layout/hList2"/>
    <dgm:cxn modelId="{03A43D80-8A1E-413C-97B3-EC3D05C17D1E}" type="presOf" srcId="{DB05ACBC-50DB-48AF-8C6B-B1AA8662B2EC}" destId="{59DB9928-E19E-43D7-A9BC-FB49973AFAB4}" srcOrd="0" destOrd="7" presId="urn:microsoft.com/office/officeart/2005/8/layout/hList2"/>
    <dgm:cxn modelId="{08B3DFF2-684D-421D-A06A-793DB5D74C89}" type="presOf" srcId="{F50E28C3-AC74-4F12-8E03-3C1B602A52AE}" destId="{472683E3-6F99-4CB3-9199-D713E33BB663}" srcOrd="0" destOrd="5" presId="urn:microsoft.com/office/officeart/2005/8/layout/hList2"/>
    <dgm:cxn modelId="{C60BBD0F-83D7-40F1-AFCF-D40EC88F9133}" srcId="{67BBADBB-12FE-403E-A0B4-7486FB31EB59}" destId="{DECECD75-F24C-4F7A-BBC6-EE6DFA749862}" srcOrd="2" destOrd="0" parTransId="{1620D373-691D-40E3-82D5-102FE0CC4261}" sibTransId="{4F175EFA-3273-4F0D-A5FF-BC94E1EF8401}"/>
    <dgm:cxn modelId="{A61AF283-09FA-4C32-8D95-5F525EB082ED}" type="presOf" srcId="{F550D636-7663-4E2B-B6F3-01715A1BED45}" destId="{472683E3-6F99-4CB3-9199-D713E33BB663}" srcOrd="0" destOrd="3" presId="urn:microsoft.com/office/officeart/2005/8/layout/hList2"/>
    <dgm:cxn modelId="{8FFDCDD1-C9BC-4808-AE7A-8C7A36F8A9D7}" srcId="{4DC9DFA1-1761-4C7F-BCD8-55EAED03962A}" destId="{723A50B8-1B42-4CCF-B576-DDF8180E27D0}" srcOrd="2" destOrd="0" parTransId="{A527FFC9-141D-4FB1-94E5-B9B382245F17}" sibTransId="{3166B152-E30B-4DD7-AA3A-A27B5242BD83}"/>
    <dgm:cxn modelId="{2F17E414-CBCF-4917-B20E-4CE28C9E0083}" srcId="{DAE9660B-FB8B-49DE-A315-EB7C2AB12204}" destId="{78D4CDA6-87B0-4AA1-AE53-46652063B3F8}" srcOrd="10" destOrd="0" parTransId="{85574C40-1F1D-42EC-AC51-093CEA16461E}" sibTransId="{4C8EB770-4E1D-43AD-AFB3-2D7C374E5301}"/>
    <dgm:cxn modelId="{328BBC8A-8A12-44E5-92EA-3D358D7E6B00}" type="presOf" srcId="{4DC9DFA1-1761-4C7F-BCD8-55EAED03962A}" destId="{68E3D7F3-E5EC-443F-A64C-04D35DE9A2F7}" srcOrd="0" destOrd="0" presId="urn:microsoft.com/office/officeart/2005/8/layout/hList2"/>
    <dgm:cxn modelId="{701F8709-EC94-454F-8D7A-06E22D78C734}" type="presOf" srcId="{966590D9-4181-41FB-BDC2-DCF7EE4828E3}" destId="{472683E3-6F99-4CB3-9199-D713E33BB663}" srcOrd="0" destOrd="7" presId="urn:microsoft.com/office/officeart/2005/8/layout/hList2"/>
    <dgm:cxn modelId="{B68040DD-1DCC-40F5-8BED-BB764234152B}" srcId="{67BBADBB-12FE-403E-A0B4-7486FB31EB59}" destId="{39B192A8-8085-48AF-9BA2-BE4D29FF7E8D}" srcOrd="3" destOrd="0" parTransId="{30794CA3-4FB1-4556-A537-3DE58117B53B}" sibTransId="{E7363655-00A3-49D7-B971-749A3EAF01FF}"/>
    <dgm:cxn modelId="{70B6C3EC-FC8F-4671-98BD-A499679183A2}" type="presOf" srcId="{67BBADBB-12FE-403E-A0B4-7486FB31EB59}" destId="{1DAE6FF9-96DC-458B-8199-91DB326CB9FD}" srcOrd="0" destOrd="0" presId="urn:microsoft.com/office/officeart/2005/8/layout/hList2"/>
    <dgm:cxn modelId="{F2180BBD-DD04-4A10-9AC5-6FDDD892CCAF}" srcId="{DAE9660B-FB8B-49DE-A315-EB7C2AB12204}" destId="{1B375272-2278-4850-9CCA-1718C388FF54}" srcOrd="8" destOrd="0" parTransId="{4A93D65B-8324-4E8A-BD41-01275053644E}" sibTransId="{7747E93B-6C0B-43ED-8D43-1DC49C80EDFB}"/>
    <dgm:cxn modelId="{06F73854-47F6-49F1-88E8-8C3D3EF0BD0E}" srcId="{DAE9660B-FB8B-49DE-A315-EB7C2AB12204}" destId="{09EB63D9-8BA2-481F-A76B-E7D1DF197BA0}" srcOrd="2" destOrd="0" parTransId="{D716594B-52D4-488B-A440-8F2E15C20420}" sibTransId="{F1AE51B8-CF3B-4329-BF4A-A3D15BB747F2}"/>
    <dgm:cxn modelId="{F832FF61-25EB-44CD-9F5D-794E8AD7DCA2}" srcId="{723A50B8-1B42-4CCF-B576-DDF8180E27D0}" destId="{B3CAF97F-4939-4B3D-8EDD-DC86C3F78C72}" srcOrd="2" destOrd="0" parTransId="{4A4EB291-2D92-49D9-8595-7E3DCA8B1D05}" sibTransId="{92903F98-B588-4C5F-9419-0A0740C12659}"/>
    <dgm:cxn modelId="{47ED33CE-AD34-4594-8907-B5041F8A8BE7}" type="presOf" srcId="{1B375272-2278-4850-9CCA-1718C388FF54}" destId="{472683E3-6F99-4CB3-9199-D713E33BB663}" srcOrd="0" destOrd="8" presId="urn:microsoft.com/office/officeart/2005/8/layout/hList2"/>
    <dgm:cxn modelId="{E9269392-381B-4B58-B9A3-FE968BF89767}" type="presOf" srcId="{A091FD52-CA96-4202-98EB-0019340E2B8E}" destId="{59DB9928-E19E-43D7-A9BC-FB49973AFAB4}" srcOrd="0" destOrd="1" presId="urn:microsoft.com/office/officeart/2005/8/layout/hList2"/>
    <dgm:cxn modelId="{101443BC-607D-4E0C-B247-167C67DD05BB}" type="presOf" srcId="{723A50B8-1B42-4CCF-B576-DDF8180E27D0}" destId="{FD0DC38E-8CB6-4D33-AB23-93735165EC8A}" srcOrd="0" destOrd="0" presId="urn:microsoft.com/office/officeart/2005/8/layout/hList2"/>
    <dgm:cxn modelId="{0F24C73E-1474-4DCD-B8A6-F612263A6685}" srcId="{723A50B8-1B42-4CCF-B576-DDF8180E27D0}" destId="{C9BC4ECB-79AB-409C-8611-3F3BEFFEBFB5}" srcOrd="6" destOrd="0" parTransId="{45FD153D-9D27-4F0C-AB7E-4C17CDF6AB3C}" sibTransId="{0CC8ECA1-D5BA-4AE7-97D7-70808A15E3BA}"/>
    <dgm:cxn modelId="{D3256934-9133-4648-B04F-BDE5D0E7B615}" srcId="{67BBADBB-12FE-403E-A0B4-7486FB31EB59}" destId="{366E614C-4ACC-48CC-8958-D224FDAA732F}" srcOrd="1" destOrd="0" parTransId="{ABC8C64E-579A-4E50-92B6-F4044BE2A31B}" sibTransId="{F69D8E2B-B61C-475C-8F20-610569CA9067}"/>
    <dgm:cxn modelId="{FC1C794D-02DA-4C87-A956-5457703BC845}" type="presOf" srcId="{B3CAF97F-4939-4B3D-8EDD-DC86C3F78C72}" destId="{59DB9928-E19E-43D7-A9BC-FB49973AFAB4}" srcOrd="0" destOrd="2" presId="urn:microsoft.com/office/officeart/2005/8/layout/hList2"/>
    <dgm:cxn modelId="{1CF2FBC2-0DB0-488E-9456-AF7A8BE7C8E4}" srcId="{723A50B8-1B42-4CCF-B576-DDF8180E27D0}" destId="{DB05ACBC-50DB-48AF-8C6B-B1AA8662B2EC}" srcOrd="7" destOrd="0" parTransId="{2BC5ADC5-C69B-4C7D-A0E8-1B6A52323A6A}" sibTransId="{58827BC2-B4D7-401E-B3F2-E3C139F0448B}"/>
    <dgm:cxn modelId="{6569B55F-33BE-4760-833D-1DA056D52784}" type="presOf" srcId="{2F7DDF29-2B87-446F-A13D-BE38701817BF}" destId="{472683E3-6F99-4CB3-9199-D713E33BB663}" srcOrd="0" destOrd="0" presId="urn:microsoft.com/office/officeart/2005/8/layout/hList2"/>
    <dgm:cxn modelId="{2E09BA21-8E85-4886-B6A3-15E13DEACD85}" srcId="{723A50B8-1B42-4CCF-B576-DDF8180E27D0}" destId="{93BE92BE-17F8-441E-B0FB-9D094C5F6FE3}" srcOrd="3" destOrd="0" parTransId="{A0CDEDB7-269F-4C3E-9ABC-7CBC8C75C8C1}" sibTransId="{E7C1B7FE-FB1B-4CFE-BCEE-3D2A1BDF9369}"/>
    <dgm:cxn modelId="{5711D2E6-C5F0-46F9-9660-C552BB70A37B}" srcId="{DAE9660B-FB8B-49DE-A315-EB7C2AB12204}" destId="{A6530182-B901-441F-A8B7-9770A06580BE}" srcOrd="1" destOrd="0" parTransId="{75FB76EB-73DE-4DE0-AD57-562708CE26B0}" sibTransId="{9031C5C0-B26A-4C64-8D7B-D873D5A110F5}"/>
    <dgm:cxn modelId="{5B0F54CF-161B-4472-9258-41E5DC2289BF}" type="presOf" srcId="{90FA0315-1C6A-4A10-8B33-952440DEE1A1}" destId="{472683E3-6F99-4CB3-9199-D713E33BB663}" srcOrd="0" destOrd="6" presId="urn:microsoft.com/office/officeart/2005/8/layout/hList2"/>
    <dgm:cxn modelId="{7E47B65E-B323-4BDD-ADE8-3799FDFF050C}" type="presOf" srcId="{A6530182-B901-441F-A8B7-9770A06580BE}" destId="{472683E3-6F99-4CB3-9199-D713E33BB663}" srcOrd="0" destOrd="1" presId="urn:microsoft.com/office/officeart/2005/8/layout/hList2"/>
    <dgm:cxn modelId="{F6B84A6D-BFA0-47D7-B0C1-1D31B906AD84}" srcId="{DAE9660B-FB8B-49DE-A315-EB7C2AB12204}" destId="{BC2F4717-B5B9-45BC-A636-B717DAC15826}" srcOrd="4" destOrd="0" parTransId="{65AECD7A-A69C-4105-B77B-1B311D0492CE}" sibTransId="{10861743-2D28-4972-9D89-141E3E0ADF2B}"/>
    <dgm:cxn modelId="{FA2F1191-88FD-41A9-AA93-24CECCA4BB72}" srcId="{67BBADBB-12FE-403E-A0B4-7486FB31EB59}" destId="{1E943865-D4E6-401D-8E3D-6AA0C2973C45}" srcOrd="4" destOrd="0" parTransId="{7DC3E443-35DF-4117-A32B-990F62D45A54}" sibTransId="{1A368096-93A3-493A-8782-10CC4782288D}"/>
    <dgm:cxn modelId="{7731902D-A004-4687-80EB-DF1661C092BE}" srcId="{4DC9DFA1-1761-4C7F-BCD8-55EAED03962A}" destId="{67BBADBB-12FE-403E-A0B4-7486FB31EB59}" srcOrd="1" destOrd="0" parTransId="{A366BB44-02ED-42AC-A88A-A94F4325EC66}" sibTransId="{CA4192B3-0E88-4F6E-A86B-4ECABFAD14CB}"/>
    <dgm:cxn modelId="{5417D0FA-C7B4-481D-9A63-458C169C649F}" type="presOf" srcId="{E42DA59D-6D04-4BD7-8255-3827A29A2E07}" destId="{59DB9928-E19E-43D7-A9BC-FB49973AFAB4}" srcOrd="0" destOrd="4" presId="urn:microsoft.com/office/officeart/2005/8/layout/hList2"/>
    <dgm:cxn modelId="{6864A680-8B70-40EA-988C-84D154A4F377}" srcId="{723A50B8-1B42-4CCF-B576-DDF8180E27D0}" destId="{D1C75188-0FE5-4892-9D10-EA2A41F74435}" srcOrd="0" destOrd="0" parTransId="{D3BFEF80-FE34-45A3-BBFE-F8531188C9A3}" sibTransId="{4D52AAC8-BC12-44CA-B3B1-1633CF268028}"/>
    <dgm:cxn modelId="{790BA3B0-D371-4C69-B942-9A6C6E34CAC5}" type="presOf" srcId="{366E614C-4ACC-48CC-8958-D224FDAA732F}" destId="{ED94A3D4-9228-405C-AADB-5E63BA35AF3C}" srcOrd="0" destOrd="1" presId="urn:microsoft.com/office/officeart/2005/8/layout/hList2"/>
    <dgm:cxn modelId="{7AD1EA7A-3287-44CA-B635-E35940B2F7CD}" srcId="{DAE9660B-FB8B-49DE-A315-EB7C2AB12204}" destId="{F50E28C3-AC74-4F12-8E03-3C1B602A52AE}" srcOrd="5" destOrd="0" parTransId="{705EBB82-8410-4E9D-A88F-82F5A5254DE8}" sibTransId="{AEF06C5B-AAFD-469D-8034-65C7FEE2F35C}"/>
    <dgm:cxn modelId="{84BC59EC-64E3-4A78-A101-A133F87825C1}" type="presOf" srcId="{BC2F4717-B5B9-45BC-A636-B717DAC15826}" destId="{472683E3-6F99-4CB3-9199-D713E33BB663}" srcOrd="0" destOrd="4" presId="urn:microsoft.com/office/officeart/2005/8/layout/hList2"/>
    <dgm:cxn modelId="{D41444EC-D573-41DA-A1E8-2BF1986E2F76}" srcId="{DAE9660B-FB8B-49DE-A315-EB7C2AB12204}" destId="{966590D9-4181-41FB-BDC2-DCF7EE4828E3}" srcOrd="7" destOrd="0" parTransId="{D784AA32-77C7-4FD2-8CD0-86B3A239DD1E}" sibTransId="{23B29571-FD5F-4D9A-94B2-D93658877921}"/>
    <dgm:cxn modelId="{FA03B172-973A-4D0B-90A2-538A6A8B597D}" srcId="{723A50B8-1B42-4CCF-B576-DDF8180E27D0}" destId="{8DAFE92E-C684-43DA-BB3B-51E26AF8BAEA}" srcOrd="5" destOrd="0" parTransId="{BAB52C8E-3B20-4F50-A5F4-0F7CC49B4485}" sibTransId="{7063BCBD-049C-46A3-8628-13F219B5781F}"/>
    <dgm:cxn modelId="{19679858-DA3D-4621-983E-D27717BEF878}" srcId="{DAE9660B-FB8B-49DE-A315-EB7C2AB12204}" destId="{6FB64C8B-AAD8-4C94-B8ED-2D6A7818ACBE}" srcOrd="9" destOrd="0" parTransId="{D4756F87-7827-4842-B9C6-38AF58A70909}" sibTransId="{C18F056D-0D64-4975-BCCC-9F588D3A2E4D}"/>
    <dgm:cxn modelId="{8779EE0B-44F3-47BC-A2E0-CFFC822388AB}" type="presOf" srcId="{93BE92BE-17F8-441E-B0FB-9D094C5F6FE3}" destId="{59DB9928-E19E-43D7-A9BC-FB49973AFAB4}" srcOrd="0" destOrd="3" presId="urn:microsoft.com/office/officeart/2005/8/layout/hList2"/>
    <dgm:cxn modelId="{870BFC74-FB79-4F60-8C35-3DBB02D17F08}" type="presOf" srcId="{8DAFE92E-C684-43DA-BB3B-51E26AF8BAEA}" destId="{59DB9928-E19E-43D7-A9BC-FB49973AFAB4}" srcOrd="0" destOrd="5" presId="urn:microsoft.com/office/officeart/2005/8/layout/hList2"/>
    <dgm:cxn modelId="{4BEE5857-186F-4E7D-B429-FAF55DDECDE1}" srcId="{67BBADBB-12FE-403E-A0B4-7486FB31EB59}" destId="{57F3B157-03DA-443F-90C4-63A28F15B918}" srcOrd="0" destOrd="0" parTransId="{B3D78CD1-8FD6-4C90-9CC6-9BC81D0A6CF1}" sibTransId="{BAD67435-3F8D-48DC-B871-5A6F446B3FB9}"/>
    <dgm:cxn modelId="{5A9AC11B-4581-46BB-84ED-33CF3CB658BB}" srcId="{DAE9660B-FB8B-49DE-A315-EB7C2AB12204}" destId="{2F7DDF29-2B87-446F-A13D-BE38701817BF}" srcOrd="0" destOrd="0" parTransId="{C857AE6B-0ED7-4569-B4CA-1F71C3DA17FA}" sibTransId="{0C543BA3-FE5B-46AB-ACFE-95BD64E08E7B}"/>
    <dgm:cxn modelId="{735A53F2-0FE0-4608-81CF-887E6BDC2F13}" srcId="{723A50B8-1B42-4CCF-B576-DDF8180E27D0}" destId="{E42DA59D-6D04-4BD7-8255-3827A29A2E07}" srcOrd="4" destOrd="0" parTransId="{6753E74C-43E7-4CF5-AEC6-EE5FB6A857C8}" sibTransId="{6C0EB2F7-EA0D-41A8-A838-D8BA3DFE32C6}"/>
    <dgm:cxn modelId="{B7AE9253-391F-42A3-B503-5E7B453D0DD3}" srcId="{4DC9DFA1-1761-4C7F-BCD8-55EAED03962A}" destId="{DAE9660B-FB8B-49DE-A315-EB7C2AB12204}" srcOrd="0" destOrd="0" parTransId="{CDD90749-CAD5-4D52-8491-EAC5A39336E4}" sibTransId="{B82A9F43-A23F-4CAF-BE66-0C9C96800D2A}"/>
    <dgm:cxn modelId="{DB0789B3-B5BA-462D-9D42-51B5A7E9CC99}" type="presOf" srcId="{6FB64C8B-AAD8-4C94-B8ED-2D6A7818ACBE}" destId="{472683E3-6F99-4CB3-9199-D713E33BB663}" srcOrd="0" destOrd="9" presId="urn:microsoft.com/office/officeart/2005/8/layout/hList2"/>
    <dgm:cxn modelId="{8521CCE1-4986-4B62-93D3-40D948B9513A}" srcId="{DAE9660B-FB8B-49DE-A315-EB7C2AB12204}" destId="{C37B736B-4070-44CB-B2B9-A4206FFD752F}" srcOrd="11" destOrd="0" parTransId="{5B16DB6B-8101-4E67-8604-896E8B249BDE}" sibTransId="{B804D585-35CA-4D98-A1A6-2E2D894053CE}"/>
    <dgm:cxn modelId="{5B2AC553-654C-4631-B7EE-A158742648DC}" type="presOf" srcId="{DAE9660B-FB8B-49DE-A315-EB7C2AB12204}" destId="{845BAA1A-FA08-4D29-821E-D2224DCFB772}" srcOrd="0" destOrd="0" presId="urn:microsoft.com/office/officeart/2005/8/layout/hList2"/>
    <dgm:cxn modelId="{7EB43A5E-271B-41E5-A80E-A6C3972F9E44}" type="presOf" srcId="{57F3B157-03DA-443F-90C4-63A28F15B918}" destId="{ED94A3D4-9228-405C-AADB-5E63BA35AF3C}" srcOrd="0" destOrd="0" presId="urn:microsoft.com/office/officeart/2005/8/layout/hList2"/>
    <dgm:cxn modelId="{BA8FA151-5FD7-4C25-9986-590CD4CBFDD7}" type="presOf" srcId="{09EB63D9-8BA2-481F-A76B-E7D1DF197BA0}" destId="{472683E3-6F99-4CB3-9199-D713E33BB663}" srcOrd="0" destOrd="2" presId="urn:microsoft.com/office/officeart/2005/8/layout/hList2"/>
    <dgm:cxn modelId="{37648892-C770-4B94-A34E-B2253119A364}" type="presOf" srcId="{C9BC4ECB-79AB-409C-8611-3F3BEFFEBFB5}" destId="{59DB9928-E19E-43D7-A9BC-FB49973AFAB4}" srcOrd="0" destOrd="6" presId="urn:microsoft.com/office/officeart/2005/8/layout/hList2"/>
    <dgm:cxn modelId="{0DD7BA5F-DE93-40E8-AE1B-0A3A499B24E7}" type="presParOf" srcId="{68E3D7F3-E5EC-443F-A64C-04D35DE9A2F7}" destId="{35F4F70A-84D6-4D2E-B041-B67EEEAA54DB}" srcOrd="0" destOrd="0" presId="urn:microsoft.com/office/officeart/2005/8/layout/hList2"/>
    <dgm:cxn modelId="{51491E5D-6A6C-4887-9E5A-B8ABC6F94671}" type="presParOf" srcId="{35F4F70A-84D6-4D2E-B041-B67EEEAA54DB}" destId="{342ABEF8-E836-47C5-A452-B07094E4F942}" srcOrd="0" destOrd="0" presId="urn:microsoft.com/office/officeart/2005/8/layout/hList2"/>
    <dgm:cxn modelId="{2E02DB4E-3756-4C22-BB24-62EB02B4812E}" type="presParOf" srcId="{35F4F70A-84D6-4D2E-B041-B67EEEAA54DB}" destId="{472683E3-6F99-4CB3-9199-D713E33BB663}" srcOrd="1" destOrd="0" presId="urn:microsoft.com/office/officeart/2005/8/layout/hList2"/>
    <dgm:cxn modelId="{69E65C05-3B5A-415A-B5C3-56AC75D96B95}" type="presParOf" srcId="{35F4F70A-84D6-4D2E-B041-B67EEEAA54DB}" destId="{845BAA1A-FA08-4D29-821E-D2224DCFB772}" srcOrd="2" destOrd="0" presId="urn:microsoft.com/office/officeart/2005/8/layout/hList2"/>
    <dgm:cxn modelId="{9D2CA1CD-1AFB-4277-B015-BA6BFD7E8EE4}" type="presParOf" srcId="{68E3D7F3-E5EC-443F-A64C-04D35DE9A2F7}" destId="{A0DBC118-CD48-4C5D-9F03-112A9D09A9FE}" srcOrd="1" destOrd="0" presId="urn:microsoft.com/office/officeart/2005/8/layout/hList2"/>
    <dgm:cxn modelId="{5DE1822B-C365-42C6-8AC0-594C585C3992}" type="presParOf" srcId="{68E3D7F3-E5EC-443F-A64C-04D35DE9A2F7}" destId="{37B85B93-8D66-481A-9EBE-CD3B6C3E64C5}" srcOrd="2" destOrd="0" presId="urn:microsoft.com/office/officeart/2005/8/layout/hList2"/>
    <dgm:cxn modelId="{AB511001-113F-429C-A2FD-8E202C57E76D}" type="presParOf" srcId="{37B85B93-8D66-481A-9EBE-CD3B6C3E64C5}" destId="{26C64C1C-AD02-4690-AECB-C683FC3BAFB3}" srcOrd="0" destOrd="0" presId="urn:microsoft.com/office/officeart/2005/8/layout/hList2"/>
    <dgm:cxn modelId="{67C2B3B0-CFB1-4B24-8E3F-FC8CC831C234}" type="presParOf" srcId="{37B85B93-8D66-481A-9EBE-CD3B6C3E64C5}" destId="{ED94A3D4-9228-405C-AADB-5E63BA35AF3C}" srcOrd="1" destOrd="0" presId="urn:microsoft.com/office/officeart/2005/8/layout/hList2"/>
    <dgm:cxn modelId="{ABC51CEB-9462-44A3-950F-295A5F2E074B}" type="presParOf" srcId="{37B85B93-8D66-481A-9EBE-CD3B6C3E64C5}" destId="{1DAE6FF9-96DC-458B-8199-91DB326CB9FD}" srcOrd="2" destOrd="0" presId="urn:microsoft.com/office/officeart/2005/8/layout/hList2"/>
    <dgm:cxn modelId="{4FDAECB0-DF9C-43D7-88C8-189CE97B6B67}" type="presParOf" srcId="{68E3D7F3-E5EC-443F-A64C-04D35DE9A2F7}" destId="{858F0EC8-9106-41D1-B43B-D03F55BB0AC8}" srcOrd="3" destOrd="0" presId="urn:microsoft.com/office/officeart/2005/8/layout/hList2"/>
    <dgm:cxn modelId="{D8E17FBD-2704-4950-8F45-1771C82AEB14}" type="presParOf" srcId="{68E3D7F3-E5EC-443F-A64C-04D35DE9A2F7}" destId="{F42C2D4A-1CCA-49BC-8807-BFCDB86CEA93}" srcOrd="4" destOrd="0" presId="urn:microsoft.com/office/officeart/2005/8/layout/hList2"/>
    <dgm:cxn modelId="{FF8611BA-9B93-49EF-B6F7-E83250DC930C}" type="presParOf" srcId="{F42C2D4A-1CCA-49BC-8807-BFCDB86CEA93}" destId="{BB7E382B-787E-4DD7-B7F7-A6DD3452562A}" srcOrd="0" destOrd="0" presId="urn:microsoft.com/office/officeart/2005/8/layout/hList2"/>
    <dgm:cxn modelId="{FF85FF0D-E89B-4584-B476-C2A0AAC8F6B9}" type="presParOf" srcId="{F42C2D4A-1CCA-49BC-8807-BFCDB86CEA93}" destId="{59DB9928-E19E-43D7-A9BC-FB49973AFAB4}" srcOrd="1" destOrd="0" presId="urn:microsoft.com/office/officeart/2005/8/layout/hList2"/>
    <dgm:cxn modelId="{65CAB426-A62E-4744-8D20-D9AAD1024DD9}" type="presParOf" srcId="{F42C2D4A-1CCA-49BC-8807-BFCDB86CEA93}" destId="{FD0DC38E-8CB6-4D33-AB23-93735165EC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C9DFA1-1761-4C7F-BCD8-55EAED03962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9660B-FB8B-49DE-A315-EB7C2AB12204}">
      <dgm:prSet phldrT="[Text]" custT="1"/>
      <dgm:spPr/>
      <dgm:t>
        <a:bodyPr/>
        <a:lstStyle/>
        <a:p>
          <a:r>
            <a:rPr lang="en-GB" sz="3600" b="1" dirty="0" smtClean="0"/>
            <a:t> First Stage</a:t>
          </a:r>
          <a:endParaRPr lang="en-US" sz="3600" b="1" dirty="0"/>
        </a:p>
      </dgm:t>
    </dgm:pt>
    <dgm:pt modelId="{CDD90749-CAD5-4D52-8491-EAC5A39336E4}" type="parTrans" cxnId="{B7AE9253-391F-42A3-B503-5E7B453D0DD3}">
      <dgm:prSet/>
      <dgm:spPr/>
      <dgm:t>
        <a:bodyPr/>
        <a:lstStyle/>
        <a:p>
          <a:endParaRPr lang="en-US"/>
        </a:p>
      </dgm:t>
    </dgm:pt>
    <dgm:pt modelId="{B82A9F43-A23F-4CAF-BE66-0C9C96800D2A}" type="sibTrans" cxnId="{B7AE9253-391F-42A3-B503-5E7B453D0DD3}">
      <dgm:prSet/>
      <dgm:spPr/>
      <dgm:t>
        <a:bodyPr/>
        <a:lstStyle/>
        <a:p>
          <a:endParaRPr lang="en-US"/>
        </a:p>
      </dgm:t>
    </dgm:pt>
    <dgm:pt modelId="{67BBADBB-12FE-403E-A0B4-7486FB31EB59}">
      <dgm:prSet phldrT="[Text]" custT="1"/>
      <dgm:spPr/>
      <dgm:t>
        <a:bodyPr/>
        <a:lstStyle/>
        <a:p>
          <a:r>
            <a:rPr lang="en-US" sz="3600" b="1" dirty="0" smtClean="0"/>
            <a:t>Second Stage</a:t>
          </a:r>
          <a:endParaRPr lang="en-US" sz="3600" b="1" dirty="0"/>
        </a:p>
      </dgm:t>
    </dgm:pt>
    <dgm:pt modelId="{A366BB44-02ED-42AC-A88A-A94F4325EC66}" type="parTrans" cxnId="{7731902D-A004-4687-80EB-DF1661C092BE}">
      <dgm:prSet/>
      <dgm:spPr/>
      <dgm:t>
        <a:bodyPr/>
        <a:lstStyle/>
        <a:p>
          <a:endParaRPr lang="en-US"/>
        </a:p>
      </dgm:t>
    </dgm:pt>
    <dgm:pt modelId="{CA4192B3-0E88-4F6E-A86B-4ECABFAD14CB}" type="sibTrans" cxnId="{7731902D-A004-4687-80EB-DF1661C092BE}">
      <dgm:prSet/>
      <dgm:spPr/>
      <dgm:t>
        <a:bodyPr/>
        <a:lstStyle/>
        <a:p>
          <a:endParaRPr lang="en-US"/>
        </a:p>
      </dgm:t>
    </dgm:pt>
    <dgm:pt modelId="{723A50B8-1B42-4CCF-B576-DDF8180E27D0}">
      <dgm:prSet phldrT="[Text]" custT="1"/>
      <dgm:spPr/>
      <dgm:t>
        <a:bodyPr/>
        <a:lstStyle/>
        <a:p>
          <a:r>
            <a:rPr lang="en-US" sz="3600" b="1" dirty="0" smtClean="0"/>
            <a:t>Third Stage</a:t>
          </a:r>
          <a:endParaRPr lang="en-US" sz="3600" b="1" dirty="0"/>
        </a:p>
      </dgm:t>
    </dgm:pt>
    <dgm:pt modelId="{A527FFC9-141D-4FB1-94E5-B9B382245F17}" type="parTrans" cxnId="{8FFDCDD1-C9BC-4808-AE7A-8C7A36F8A9D7}">
      <dgm:prSet/>
      <dgm:spPr/>
      <dgm:t>
        <a:bodyPr/>
        <a:lstStyle/>
        <a:p>
          <a:endParaRPr lang="en-US"/>
        </a:p>
      </dgm:t>
    </dgm:pt>
    <dgm:pt modelId="{3166B152-E30B-4DD7-AA3A-A27B5242BD83}" type="sibTrans" cxnId="{8FFDCDD1-C9BC-4808-AE7A-8C7A36F8A9D7}">
      <dgm:prSet/>
      <dgm:spPr/>
      <dgm:t>
        <a:bodyPr/>
        <a:lstStyle/>
        <a:p>
          <a:endParaRPr lang="en-US"/>
        </a:p>
      </dgm:t>
    </dgm:pt>
    <dgm:pt modelId="{2F7DDF29-2B87-446F-A13D-BE38701817BF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Deeply understand the cooking technologies currently used in your community and all the challenges faced using them.</a:t>
          </a:r>
          <a:endParaRPr lang="en-US" sz="1600" dirty="0"/>
        </a:p>
      </dgm:t>
    </dgm:pt>
    <dgm:pt modelId="{C857AE6B-0ED7-4569-B4CA-1F71C3DA17FA}" type="parTrans" cxnId="{5A9AC11B-4581-46BB-84ED-33CF3CB658BB}">
      <dgm:prSet/>
      <dgm:spPr/>
      <dgm:t>
        <a:bodyPr/>
        <a:lstStyle/>
        <a:p>
          <a:endParaRPr lang="en-US"/>
        </a:p>
      </dgm:t>
    </dgm:pt>
    <dgm:pt modelId="{0C543BA3-FE5B-46AB-ACFE-95BD64E08E7B}" type="sibTrans" cxnId="{5A9AC11B-4581-46BB-84ED-33CF3CB658BB}">
      <dgm:prSet/>
      <dgm:spPr/>
      <dgm:t>
        <a:bodyPr/>
        <a:lstStyle/>
        <a:p>
          <a:endParaRPr lang="en-US"/>
        </a:p>
      </dgm:t>
    </dgm:pt>
    <dgm:pt modelId="{D1C75188-0FE5-4892-9D10-EA2A41F74435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TEAM: Hire a motivated team, beginning with a qualified Accountant who will record every investment from inception of business. An experienced head of Sales &amp; Marketing and a qualified Production Manager.</a:t>
          </a:r>
          <a:endParaRPr lang="en-US" sz="1600" dirty="0"/>
        </a:p>
      </dgm:t>
    </dgm:pt>
    <dgm:pt modelId="{D3BFEF80-FE34-45A3-BBFE-F8531188C9A3}" type="parTrans" cxnId="{6864A680-8B70-40EA-988C-84D154A4F377}">
      <dgm:prSet/>
      <dgm:spPr/>
      <dgm:t>
        <a:bodyPr/>
        <a:lstStyle/>
        <a:p>
          <a:endParaRPr lang="en-US"/>
        </a:p>
      </dgm:t>
    </dgm:pt>
    <dgm:pt modelId="{4D52AAC8-BC12-44CA-B3B1-1633CF268028}" type="sibTrans" cxnId="{6864A680-8B70-40EA-988C-84D154A4F377}">
      <dgm:prSet/>
      <dgm:spPr/>
      <dgm:t>
        <a:bodyPr/>
        <a:lstStyle/>
        <a:p>
          <a:endParaRPr lang="en-US"/>
        </a:p>
      </dgm:t>
    </dgm:pt>
    <dgm:pt modelId="{57F3B157-03DA-443F-90C4-63A28F15B918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What are the legal requirements to open a ethanol cooking fuel and stove business.</a:t>
          </a:r>
          <a:endParaRPr lang="en-US" sz="1600" dirty="0"/>
        </a:p>
      </dgm:t>
    </dgm:pt>
    <dgm:pt modelId="{B3D78CD1-8FD6-4C90-9CC6-9BC81D0A6CF1}" type="parTrans" cxnId="{4BEE5857-186F-4E7D-B429-FAF55DDECDE1}">
      <dgm:prSet/>
      <dgm:spPr/>
      <dgm:t>
        <a:bodyPr/>
        <a:lstStyle/>
        <a:p>
          <a:endParaRPr lang="en-US"/>
        </a:p>
      </dgm:t>
    </dgm:pt>
    <dgm:pt modelId="{BAD67435-3F8D-48DC-B871-5A6F446B3FB9}" type="sibTrans" cxnId="{4BEE5857-186F-4E7D-B429-FAF55DDECDE1}">
      <dgm:prSet/>
      <dgm:spPr/>
      <dgm:t>
        <a:bodyPr/>
        <a:lstStyle/>
        <a:p>
          <a:endParaRPr lang="en-US"/>
        </a:p>
      </dgm:t>
    </dgm:pt>
    <dgm:pt modelId="{B9B7E36E-1387-424B-9BCE-D6D7A2044555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See if ethanol cooking technology can alleviate their current problems.</a:t>
          </a:r>
          <a:endParaRPr lang="en-US" sz="1600" dirty="0"/>
        </a:p>
      </dgm:t>
    </dgm:pt>
    <dgm:pt modelId="{841E1E40-C14C-477D-9861-DE4EDA6CC78E}" type="parTrans" cxnId="{DC5F9922-20A6-4253-A53D-8C0DAC8133BD}">
      <dgm:prSet/>
      <dgm:spPr/>
      <dgm:t>
        <a:bodyPr/>
        <a:lstStyle/>
        <a:p>
          <a:endParaRPr lang="en-US"/>
        </a:p>
      </dgm:t>
    </dgm:pt>
    <dgm:pt modelId="{22CD187D-EA4C-456B-A637-A0813517E042}" type="sibTrans" cxnId="{DC5F9922-20A6-4253-A53D-8C0DAC8133BD}">
      <dgm:prSet/>
      <dgm:spPr/>
      <dgm:t>
        <a:bodyPr/>
        <a:lstStyle/>
        <a:p>
          <a:endParaRPr lang="en-US"/>
        </a:p>
      </dgm:t>
    </dgm:pt>
    <dgm:pt modelId="{926AA147-AF31-4FA0-AE8C-CFDB674DF6A4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Conduct a small pilot project in the community who could benefit from the technology. From the results will let you know whether to start a business or not.</a:t>
          </a:r>
          <a:endParaRPr lang="en-US" sz="1600" dirty="0"/>
        </a:p>
      </dgm:t>
    </dgm:pt>
    <dgm:pt modelId="{7F129F57-5BAA-4E3C-9612-C48BA8FCA440}" type="parTrans" cxnId="{856C022F-E740-4105-BE56-41F24623F0EA}">
      <dgm:prSet/>
      <dgm:spPr/>
      <dgm:t>
        <a:bodyPr/>
        <a:lstStyle/>
        <a:p>
          <a:endParaRPr lang="en-US"/>
        </a:p>
      </dgm:t>
    </dgm:pt>
    <dgm:pt modelId="{685C7740-A728-4005-8940-0E6CE1E830F7}" type="sibTrans" cxnId="{856C022F-E740-4105-BE56-41F24623F0EA}">
      <dgm:prSet/>
      <dgm:spPr/>
      <dgm:t>
        <a:bodyPr/>
        <a:lstStyle/>
        <a:p>
          <a:endParaRPr lang="en-US"/>
        </a:p>
      </dgm:t>
    </dgm:pt>
    <dgm:pt modelId="{7D651E4E-AA26-4296-B51A-CDE9D00E5DB9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Know where to source the raw materials locally – Ethanol, dyes, denaturants, perfume, bottles..</a:t>
          </a:r>
          <a:r>
            <a:rPr lang="en-US" sz="1600" dirty="0" err="1" smtClean="0"/>
            <a:t>etc</a:t>
          </a:r>
          <a:endParaRPr lang="en-US" sz="1600" dirty="0"/>
        </a:p>
      </dgm:t>
    </dgm:pt>
    <dgm:pt modelId="{41CCAFB9-D042-4F31-B0AC-CF8027561799}" type="parTrans" cxnId="{7EFD8C9A-5DD1-403D-B03D-0C2577210181}">
      <dgm:prSet/>
      <dgm:spPr/>
      <dgm:t>
        <a:bodyPr/>
        <a:lstStyle/>
        <a:p>
          <a:endParaRPr lang="en-US"/>
        </a:p>
      </dgm:t>
    </dgm:pt>
    <dgm:pt modelId="{FE7F743B-86DB-442D-8E2D-C4222FC49C4D}" type="sibTrans" cxnId="{7EFD8C9A-5DD1-403D-B03D-0C2577210181}">
      <dgm:prSet/>
      <dgm:spPr/>
      <dgm:t>
        <a:bodyPr/>
        <a:lstStyle/>
        <a:p>
          <a:endParaRPr lang="en-US"/>
        </a:p>
      </dgm:t>
    </dgm:pt>
    <dgm:pt modelId="{3BE7393F-49A8-4181-B117-B2B2BBB2ABC6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Are there ethanol cooking fuel and stove standards in your country or region?</a:t>
          </a:r>
          <a:endParaRPr lang="en-US" sz="1600" dirty="0"/>
        </a:p>
      </dgm:t>
    </dgm:pt>
    <dgm:pt modelId="{8254E3FF-AC41-42BB-A92F-227127B5FB78}" type="parTrans" cxnId="{3E788E5D-8A97-470A-8C82-7BFFDEE6B6FE}">
      <dgm:prSet/>
      <dgm:spPr/>
      <dgm:t>
        <a:bodyPr/>
        <a:lstStyle/>
        <a:p>
          <a:endParaRPr lang="en-US"/>
        </a:p>
      </dgm:t>
    </dgm:pt>
    <dgm:pt modelId="{E98D030D-E7FF-4B24-BB18-7733F1B84045}" type="sibTrans" cxnId="{3E788E5D-8A97-470A-8C82-7BFFDEE6B6FE}">
      <dgm:prSet/>
      <dgm:spPr/>
      <dgm:t>
        <a:bodyPr/>
        <a:lstStyle/>
        <a:p>
          <a:endParaRPr lang="en-US"/>
        </a:p>
      </dgm:t>
    </dgm:pt>
    <dgm:pt modelId="{5AE9F95E-207E-4B12-9FF7-1D6E9347A180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Register a private limited company that will undertake the business.</a:t>
          </a:r>
          <a:endParaRPr lang="en-US" sz="1600" dirty="0"/>
        </a:p>
      </dgm:t>
    </dgm:pt>
    <dgm:pt modelId="{0671497E-8D48-40D4-B944-00112E057C16}" type="parTrans" cxnId="{6EBA92BC-64DA-4EDC-A16E-4C0ABB805D11}">
      <dgm:prSet/>
      <dgm:spPr/>
      <dgm:t>
        <a:bodyPr/>
        <a:lstStyle/>
        <a:p>
          <a:endParaRPr lang="en-US"/>
        </a:p>
      </dgm:t>
    </dgm:pt>
    <dgm:pt modelId="{240D9908-6AE5-461A-AA72-E238B45CA6EC}" type="sibTrans" cxnId="{6EBA92BC-64DA-4EDC-A16E-4C0ABB805D11}">
      <dgm:prSet/>
      <dgm:spPr/>
      <dgm:t>
        <a:bodyPr/>
        <a:lstStyle/>
        <a:p>
          <a:endParaRPr lang="en-US"/>
        </a:p>
      </dgm:t>
    </dgm:pt>
    <dgm:pt modelId="{6EC08710-2D5A-4EB0-83FC-8004E01C9CC0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Obtain all the licenses required to undertake the business.</a:t>
          </a:r>
          <a:endParaRPr lang="en-US" sz="1600" dirty="0"/>
        </a:p>
      </dgm:t>
    </dgm:pt>
    <dgm:pt modelId="{BAB611AE-79F7-4550-9017-DF219BFAD17D}" type="parTrans" cxnId="{B75E8717-FC6D-40A4-8774-D0D862F99F1F}">
      <dgm:prSet/>
      <dgm:spPr/>
      <dgm:t>
        <a:bodyPr/>
        <a:lstStyle/>
        <a:p>
          <a:endParaRPr lang="en-US"/>
        </a:p>
      </dgm:t>
    </dgm:pt>
    <dgm:pt modelId="{04673D6B-0526-4EED-B70B-F7A8E059B3E8}" type="sibTrans" cxnId="{B75E8717-FC6D-40A4-8774-D0D862F99F1F}">
      <dgm:prSet/>
      <dgm:spPr/>
      <dgm:t>
        <a:bodyPr/>
        <a:lstStyle/>
        <a:p>
          <a:endParaRPr lang="en-US"/>
        </a:p>
      </dgm:t>
    </dgm:pt>
    <dgm:pt modelId="{4347F3A2-8F6A-44F9-8E19-7DCA3C52D54B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Locate premises to undertake the business with enough space in an industrial area.</a:t>
          </a:r>
          <a:endParaRPr lang="en-US" sz="1600" dirty="0"/>
        </a:p>
      </dgm:t>
    </dgm:pt>
    <dgm:pt modelId="{5463DDDC-53BE-42CE-A873-254AAF91BC1E}" type="parTrans" cxnId="{8F6FB365-908B-4DCC-A24E-A37B10A86DDA}">
      <dgm:prSet/>
      <dgm:spPr/>
      <dgm:t>
        <a:bodyPr/>
        <a:lstStyle/>
        <a:p>
          <a:endParaRPr lang="en-US"/>
        </a:p>
      </dgm:t>
    </dgm:pt>
    <dgm:pt modelId="{343F3A92-8AF7-4622-A0C2-9618430BF11B}" type="sibTrans" cxnId="{8F6FB365-908B-4DCC-A24E-A37B10A86DDA}">
      <dgm:prSet/>
      <dgm:spPr/>
      <dgm:t>
        <a:bodyPr/>
        <a:lstStyle/>
        <a:p>
          <a:endParaRPr lang="en-US"/>
        </a:p>
      </dgm:t>
    </dgm:pt>
    <dgm:pt modelId="{3F909A7F-6A11-4DF6-91EB-7112272FDC7E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INVESTMENT: Bottling line, stove assembly, rent, office furniture and automation, safety requirements, fuel storage tanks, non-explosive pumps, flow meters, lab equipment, distribution vehicle, sales team vehicle, P.A system, uniforms.</a:t>
          </a:r>
          <a:endParaRPr lang="en-US" sz="1600" dirty="0"/>
        </a:p>
      </dgm:t>
    </dgm:pt>
    <dgm:pt modelId="{6F820CB3-8950-477C-8D5C-A00AA0C3CBA3}" type="parTrans" cxnId="{6D4FEF9E-D253-4BB0-B68E-F5F9B4ACDC63}">
      <dgm:prSet/>
      <dgm:spPr/>
      <dgm:t>
        <a:bodyPr/>
        <a:lstStyle/>
        <a:p>
          <a:endParaRPr lang="en-US"/>
        </a:p>
      </dgm:t>
    </dgm:pt>
    <dgm:pt modelId="{1FE2373F-EEDD-44C8-9887-D9A1AE0C8B29}" type="sibTrans" cxnId="{6D4FEF9E-D253-4BB0-B68E-F5F9B4ACDC63}">
      <dgm:prSet/>
      <dgm:spPr/>
      <dgm:t>
        <a:bodyPr/>
        <a:lstStyle/>
        <a:p>
          <a:endParaRPr lang="en-US"/>
        </a:p>
      </dgm:t>
    </dgm:pt>
    <dgm:pt modelId="{89810BFF-EE64-4C4E-BD61-F42D88AA9895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TECHNOLOGY: Use technology to make work easier and profitable. Computers and laptops, smart phones for Sales teams. CRM Soft Ware. Accounting Software: QuickBooks.</a:t>
          </a:r>
          <a:endParaRPr lang="en-US" sz="1600" dirty="0"/>
        </a:p>
      </dgm:t>
    </dgm:pt>
    <dgm:pt modelId="{6651DE9F-DC93-43B5-967A-A99733CB97CA}" type="parTrans" cxnId="{16315355-4837-42B7-8D5E-8F4029EC56AF}">
      <dgm:prSet/>
      <dgm:spPr/>
      <dgm:t>
        <a:bodyPr/>
        <a:lstStyle/>
        <a:p>
          <a:endParaRPr lang="en-US"/>
        </a:p>
      </dgm:t>
    </dgm:pt>
    <dgm:pt modelId="{CC5B6E38-C220-450F-B041-FEB60368538B}" type="sibTrans" cxnId="{16315355-4837-42B7-8D5E-8F4029EC56AF}">
      <dgm:prSet/>
      <dgm:spPr/>
      <dgm:t>
        <a:bodyPr/>
        <a:lstStyle/>
        <a:p>
          <a:endParaRPr lang="en-US"/>
        </a:p>
      </dgm:t>
    </dgm:pt>
    <dgm:pt modelId="{43208D12-2096-4056-9DEA-81B6EA5E172F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Have partnerships with MFI’s, Government, Donor </a:t>
          </a:r>
          <a:r>
            <a:rPr lang="en-US" sz="1600" dirty="0" smtClean="0"/>
            <a:t>community, Carbon Credits </a:t>
          </a:r>
          <a:r>
            <a:rPr lang="en-US" sz="1600" dirty="0" smtClean="0"/>
            <a:t>to make stove affordable</a:t>
          </a:r>
          <a:r>
            <a:rPr lang="en-US" sz="1600" dirty="0" smtClean="0"/>
            <a:t>. Impact Investors.</a:t>
          </a:r>
          <a:endParaRPr lang="en-US" sz="1600" dirty="0"/>
        </a:p>
      </dgm:t>
    </dgm:pt>
    <dgm:pt modelId="{22A2C98E-83C4-4CC3-BED5-5A2B55906D9F}" type="parTrans" cxnId="{F5659668-8751-42D1-92B9-A7B44E645D0A}">
      <dgm:prSet/>
      <dgm:spPr/>
      <dgm:t>
        <a:bodyPr/>
        <a:lstStyle/>
        <a:p>
          <a:endParaRPr lang="en-US"/>
        </a:p>
      </dgm:t>
    </dgm:pt>
    <dgm:pt modelId="{BB285789-9E7F-4034-A064-84AD5C08AA6E}" type="sibTrans" cxnId="{F5659668-8751-42D1-92B9-A7B44E645D0A}">
      <dgm:prSet/>
      <dgm:spPr/>
      <dgm:t>
        <a:bodyPr/>
        <a:lstStyle/>
        <a:p>
          <a:endParaRPr lang="en-US"/>
        </a:p>
      </dgm:t>
    </dgm:pt>
    <dgm:pt modelId="{B58A08E6-6A1A-4466-9DC0-3EE5DB6DFA86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Join a power business Association that will </a:t>
          </a:r>
          <a:r>
            <a:rPr lang="en-US" sz="1600" dirty="0" smtClean="0"/>
            <a:t>lobby </a:t>
          </a:r>
          <a:r>
            <a:rPr lang="en-US" sz="1600" dirty="0" smtClean="0"/>
            <a:t>Government on behalf of the clean cooking sector.</a:t>
          </a:r>
          <a:endParaRPr lang="en-US" sz="1600" dirty="0"/>
        </a:p>
      </dgm:t>
    </dgm:pt>
    <dgm:pt modelId="{C665FBCD-9502-4DDA-A5C0-3507E26358B1}" type="parTrans" cxnId="{DF8CF117-0700-445E-90C0-72ECBA387B31}">
      <dgm:prSet/>
      <dgm:spPr/>
      <dgm:t>
        <a:bodyPr/>
        <a:lstStyle/>
        <a:p>
          <a:endParaRPr lang="en-US"/>
        </a:p>
      </dgm:t>
    </dgm:pt>
    <dgm:pt modelId="{9D681DE8-8465-46A9-AC8C-523F3F34A30E}" type="sibTrans" cxnId="{DF8CF117-0700-445E-90C0-72ECBA387B31}">
      <dgm:prSet/>
      <dgm:spPr/>
      <dgm:t>
        <a:bodyPr/>
        <a:lstStyle/>
        <a:p>
          <a:endParaRPr lang="en-US"/>
        </a:p>
      </dgm:t>
    </dgm:pt>
    <dgm:pt modelId="{F8190F9D-AFBF-4965-9D36-A795D4B91ED3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1600" dirty="0" smtClean="0"/>
            <a:t>Have a good local bank behind you.</a:t>
          </a:r>
          <a:endParaRPr lang="en-US" sz="1600" dirty="0"/>
        </a:p>
      </dgm:t>
    </dgm:pt>
    <dgm:pt modelId="{431F311A-EF88-46F9-B74B-53096B5FEB14}" type="parTrans" cxnId="{F743F641-0202-4E39-B6C9-CFD761AFE1D5}">
      <dgm:prSet/>
      <dgm:spPr/>
      <dgm:t>
        <a:bodyPr/>
        <a:lstStyle/>
        <a:p>
          <a:endParaRPr lang="en-US"/>
        </a:p>
      </dgm:t>
    </dgm:pt>
    <dgm:pt modelId="{122A9ACE-6FA2-4033-B277-009302308662}" type="sibTrans" cxnId="{F743F641-0202-4E39-B6C9-CFD761AFE1D5}">
      <dgm:prSet/>
      <dgm:spPr/>
      <dgm:t>
        <a:bodyPr/>
        <a:lstStyle/>
        <a:p>
          <a:endParaRPr lang="en-US"/>
        </a:p>
      </dgm:t>
    </dgm:pt>
    <dgm:pt modelId="{68E3D7F3-E5EC-443F-A64C-04D35DE9A2F7}" type="pres">
      <dgm:prSet presAssocID="{4DC9DFA1-1761-4C7F-BCD8-55EAED03962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F4F70A-84D6-4D2E-B041-B67EEEAA54DB}" type="pres">
      <dgm:prSet presAssocID="{DAE9660B-FB8B-49DE-A315-EB7C2AB12204}" presName="compositeNode" presStyleCnt="0">
        <dgm:presLayoutVars>
          <dgm:bulletEnabled val="1"/>
        </dgm:presLayoutVars>
      </dgm:prSet>
      <dgm:spPr/>
    </dgm:pt>
    <dgm:pt modelId="{342ABEF8-E836-47C5-A452-B07094E4F942}" type="pres">
      <dgm:prSet presAssocID="{DAE9660B-FB8B-49DE-A315-EB7C2AB12204}" presName="image" presStyleLbl="fgImgPlace1" presStyleIdx="0" presStyleCnt="3" custScaleX="7989" custScaleY="56780" custLinFactX="100000" custLinFactY="152371" custLinFactNeighborX="192909" custLinFactNeighborY="200000"/>
      <dgm:spPr/>
      <dgm:t>
        <a:bodyPr/>
        <a:lstStyle/>
        <a:p>
          <a:endParaRPr lang="en-US"/>
        </a:p>
      </dgm:t>
    </dgm:pt>
    <dgm:pt modelId="{472683E3-6F99-4CB3-9199-D713E33BB663}" type="pres">
      <dgm:prSet presAssocID="{DAE9660B-FB8B-49DE-A315-EB7C2AB12204}" presName="childNode" presStyleLbl="node1" presStyleIdx="0" presStyleCnt="3" custScaleX="112165" custScaleY="119723" custLinFactNeighborX="3920" custLinFactNeighborY="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BAA1A-FA08-4D29-821E-D2224DCFB772}" type="pres">
      <dgm:prSet presAssocID="{DAE9660B-FB8B-49DE-A315-EB7C2AB12204}" presName="parentNode" presStyleLbl="revTx" presStyleIdx="0" presStyleCnt="3" custScaleY="107998" custLinFactNeighborX="-23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BC118-CD48-4C5D-9F03-112A9D09A9FE}" type="pres">
      <dgm:prSet presAssocID="{B82A9F43-A23F-4CAF-BE66-0C9C96800D2A}" presName="sibTrans" presStyleCnt="0"/>
      <dgm:spPr/>
    </dgm:pt>
    <dgm:pt modelId="{37B85B93-8D66-481A-9EBE-CD3B6C3E64C5}" type="pres">
      <dgm:prSet presAssocID="{67BBADBB-12FE-403E-A0B4-7486FB31EB59}" presName="compositeNode" presStyleCnt="0">
        <dgm:presLayoutVars>
          <dgm:bulletEnabled val="1"/>
        </dgm:presLayoutVars>
      </dgm:prSet>
      <dgm:spPr/>
    </dgm:pt>
    <dgm:pt modelId="{26C64C1C-AD02-4690-AECB-C683FC3BAFB3}" type="pres">
      <dgm:prSet presAssocID="{67BBADBB-12FE-403E-A0B4-7486FB31EB59}" presName="image" presStyleLbl="fgImgPlace1" presStyleIdx="1" presStyleCnt="3" custScaleX="4511" custScaleY="73472" custLinFactX="106469" custLinFactY="140133" custLinFactNeighborX="200000" custLinFactNeighborY="200000"/>
      <dgm:spPr/>
      <dgm:t>
        <a:bodyPr/>
        <a:lstStyle/>
        <a:p>
          <a:endParaRPr lang="en-US"/>
        </a:p>
      </dgm:t>
    </dgm:pt>
    <dgm:pt modelId="{ED94A3D4-9228-405C-AADB-5E63BA35AF3C}" type="pres">
      <dgm:prSet presAssocID="{67BBADBB-12FE-403E-A0B4-7486FB31EB59}" presName="childNode" presStyleLbl="node1" presStyleIdx="1" presStyleCnt="3" custScaleX="119639" custScaleY="117330" custLinFactNeighborX="6245" custLinFactNeighborY="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E6FF9-96DC-458B-8199-91DB326CB9FD}" type="pres">
      <dgm:prSet presAssocID="{67BBADBB-12FE-403E-A0B4-7486FB31EB59}" presName="parentNode" presStyleLbl="revTx" presStyleIdx="1" presStyleCnt="3" custLinFactNeighborX="-14298" custLinFactNeighborY="-88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0EC8-9106-41D1-B43B-D03F55BB0AC8}" type="pres">
      <dgm:prSet presAssocID="{CA4192B3-0E88-4F6E-A86B-4ECABFAD14CB}" presName="sibTrans" presStyleCnt="0"/>
      <dgm:spPr/>
    </dgm:pt>
    <dgm:pt modelId="{F42C2D4A-1CCA-49BC-8807-BFCDB86CEA93}" type="pres">
      <dgm:prSet presAssocID="{723A50B8-1B42-4CCF-B576-DDF8180E27D0}" presName="compositeNode" presStyleCnt="0">
        <dgm:presLayoutVars>
          <dgm:bulletEnabled val="1"/>
        </dgm:presLayoutVars>
      </dgm:prSet>
      <dgm:spPr/>
    </dgm:pt>
    <dgm:pt modelId="{BB7E382B-787E-4DD7-B7F7-A6DD3452562A}" type="pres">
      <dgm:prSet presAssocID="{723A50B8-1B42-4CCF-B576-DDF8180E27D0}" presName="image" presStyleLbl="fgImgPlace1" presStyleIdx="2" presStyleCnt="3" custScaleX="6841" custScaleY="161023" custLinFactX="100000" custLinFactNeighborX="182058" custLinFactNeighborY="41021"/>
      <dgm:spPr/>
      <dgm:t>
        <a:bodyPr/>
        <a:lstStyle/>
        <a:p>
          <a:endParaRPr lang="en-US"/>
        </a:p>
      </dgm:t>
    </dgm:pt>
    <dgm:pt modelId="{59DB9928-E19E-43D7-A9BC-FB49973AFAB4}" type="pres">
      <dgm:prSet presAssocID="{723A50B8-1B42-4CCF-B576-DDF8180E27D0}" presName="childNode" presStyleLbl="node1" presStyleIdx="2" presStyleCnt="3" custScaleX="118160" custScaleY="117833" custLinFactNeighborX="-3777" custLinFactNeighborY="-1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C38E-8CB6-4D33-AB23-93735165EC8A}" type="pres">
      <dgm:prSet presAssocID="{723A50B8-1B42-4CCF-B576-DDF8180E27D0}" presName="parentNode" presStyleLbl="revTx" presStyleIdx="2" presStyleCnt="3" custScaleY="128205" custLinFactNeighborX="-78637" custLinFactNeighborY="-7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88E5D-8A97-470A-8C82-7BFFDEE6B6FE}" srcId="{DAE9660B-FB8B-49DE-A315-EB7C2AB12204}" destId="{3BE7393F-49A8-4181-B117-B2B2BBB2ABC6}" srcOrd="4" destOrd="0" parTransId="{8254E3FF-AC41-42BB-A92F-227127B5FB78}" sibTransId="{E98D030D-E7FF-4B24-BB18-7733F1B84045}"/>
    <dgm:cxn modelId="{A83320A0-C019-4002-AF93-708B4952FA5A}" type="presOf" srcId="{B58A08E6-6A1A-4466-9DC0-3EE5DB6DFA86}" destId="{59DB9928-E19E-43D7-A9BC-FB49973AFAB4}" srcOrd="0" destOrd="3" presId="urn:microsoft.com/office/officeart/2005/8/layout/hList2"/>
    <dgm:cxn modelId="{28F63EF4-DD92-422B-9FDE-70EC5AA1C006}" type="presOf" srcId="{B9B7E36E-1387-424B-9BCE-D6D7A2044555}" destId="{472683E3-6F99-4CB3-9199-D713E33BB663}" srcOrd="0" destOrd="1" presId="urn:microsoft.com/office/officeart/2005/8/layout/hList2"/>
    <dgm:cxn modelId="{3990D48F-04A4-416E-BF49-002D560D8D58}" type="presOf" srcId="{926AA147-AF31-4FA0-AE8C-CFDB674DF6A4}" destId="{472683E3-6F99-4CB3-9199-D713E33BB663}" srcOrd="0" destOrd="2" presId="urn:microsoft.com/office/officeart/2005/8/layout/hList2"/>
    <dgm:cxn modelId="{856C022F-E740-4105-BE56-41F24623F0EA}" srcId="{DAE9660B-FB8B-49DE-A315-EB7C2AB12204}" destId="{926AA147-AF31-4FA0-AE8C-CFDB674DF6A4}" srcOrd="2" destOrd="0" parTransId="{7F129F57-5BAA-4E3C-9612-C48BA8FCA440}" sibTransId="{685C7740-A728-4005-8940-0E6CE1E830F7}"/>
    <dgm:cxn modelId="{7731902D-A004-4687-80EB-DF1661C092BE}" srcId="{4DC9DFA1-1761-4C7F-BCD8-55EAED03962A}" destId="{67BBADBB-12FE-403E-A0B4-7486FB31EB59}" srcOrd="1" destOrd="0" parTransId="{A366BB44-02ED-42AC-A88A-A94F4325EC66}" sibTransId="{CA4192B3-0E88-4F6E-A86B-4ECABFAD14CB}"/>
    <dgm:cxn modelId="{101443BC-607D-4E0C-B247-167C67DD05BB}" type="presOf" srcId="{723A50B8-1B42-4CCF-B576-DDF8180E27D0}" destId="{FD0DC38E-8CB6-4D33-AB23-93735165EC8A}" srcOrd="0" destOrd="0" presId="urn:microsoft.com/office/officeart/2005/8/layout/hList2"/>
    <dgm:cxn modelId="{031B0F6A-E937-48F6-9905-27D868F2A11F}" type="presOf" srcId="{7D651E4E-AA26-4296-B51A-CDE9D00E5DB9}" destId="{472683E3-6F99-4CB3-9199-D713E33BB663}" srcOrd="0" destOrd="3" presId="urn:microsoft.com/office/officeart/2005/8/layout/hList2"/>
    <dgm:cxn modelId="{5A9AC11B-4581-46BB-84ED-33CF3CB658BB}" srcId="{DAE9660B-FB8B-49DE-A315-EB7C2AB12204}" destId="{2F7DDF29-2B87-446F-A13D-BE38701817BF}" srcOrd="0" destOrd="0" parTransId="{C857AE6B-0ED7-4569-B4CA-1F71C3DA17FA}" sibTransId="{0C543BA3-FE5B-46AB-ACFE-95BD64E08E7B}"/>
    <dgm:cxn modelId="{8F6FB365-908B-4DCC-A24E-A37B10A86DDA}" srcId="{67BBADBB-12FE-403E-A0B4-7486FB31EB59}" destId="{4347F3A2-8F6A-44F9-8E19-7DCA3C52D54B}" srcOrd="3" destOrd="0" parTransId="{5463DDDC-53BE-42CE-A873-254AAF91BC1E}" sibTransId="{343F3A92-8AF7-4622-A0C2-9618430BF11B}"/>
    <dgm:cxn modelId="{6D4FEF9E-D253-4BB0-B68E-F5F9B4ACDC63}" srcId="{67BBADBB-12FE-403E-A0B4-7486FB31EB59}" destId="{3F909A7F-6A11-4DF6-91EB-7112272FDC7E}" srcOrd="5" destOrd="0" parTransId="{6F820CB3-8950-477C-8D5C-A00AA0C3CBA3}" sibTransId="{1FE2373F-EEDD-44C8-9887-D9A1AE0C8B29}"/>
    <dgm:cxn modelId="{DF8CF117-0700-445E-90C0-72ECBA387B31}" srcId="{723A50B8-1B42-4CCF-B576-DDF8180E27D0}" destId="{B58A08E6-6A1A-4466-9DC0-3EE5DB6DFA86}" srcOrd="3" destOrd="0" parTransId="{C665FBCD-9502-4DDA-A5C0-3507E26358B1}" sibTransId="{9D681DE8-8465-46A9-AC8C-523F3F34A30E}"/>
    <dgm:cxn modelId="{E4233F6C-44BB-45A2-8D6D-E58C742D1C9B}" type="presOf" srcId="{89810BFF-EE64-4C4E-BD61-F42D88AA9895}" destId="{59DB9928-E19E-43D7-A9BC-FB49973AFAB4}" srcOrd="0" destOrd="1" presId="urn:microsoft.com/office/officeart/2005/8/layout/hList2"/>
    <dgm:cxn modelId="{158AE76C-C065-486D-8BAC-61731587599B}" type="presOf" srcId="{6EC08710-2D5A-4EB0-83FC-8004E01C9CC0}" destId="{ED94A3D4-9228-405C-AADB-5E63BA35AF3C}" srcOrd="0" destOrd="2" presId="urn:microsoft.com/office/officeart/2005/8/layout/hList2"/>
    <dgm:cxn modelId="{B7AE9253-391F-42A3-B503-5E7B453D0DD3}" srcId="{4DC9DFA1-1761-4C7F-BCD8-55EAED03962A}" destId="{DAE9660B-FB8B-49DE-A315-EB7C2AB12204}" srcOrd="0" destOrd="0" parTransId="{CDD90749-CAD5-4D52-8491-EAC5A39336E4}" sibTransId="{B82A9F43-A23F-4CAF-BE66-0C9C96800D2A}"/>
    <dgm:cxn modelId="{A5B6BA17-FBC5-429E-9E64-58EB796B24FA}" type="presOf" srcId="{4347F3A2-8F6A-44F9-8E19-7DCA3C52D54B}" destId="{ED94A3D4-9228-405C-AADB-5E63BA35AF3C}" srcOrd="0" destOrd="3" presId="urn:microsoft.com/office/officeart/2005/8/layout/hList2"/>
    <dgm:cxn modelId="{275C7468-BE5E-459A-96D1-495936BAA0AC}" type="presOf" srcId="{F8190F9D-AFBF-4965-9D36-A795D4B91ED3}" destId="{ED94A3D4-9228-405C-AADB-5E63BA35AF3C}" srcOrd="0" destOrd="4" presId="urn:microsoft.com/office/officeart/2005/8/layout/hList2"/>
    <dgm:cxn modelId="{16315355-4837-42B7-8D5E-8F4029EC56AF}" srcId="{723A50B8-1B42-4CCF-B576-DDF8180E27D0}" destId="{89810BFF-EE64-4C4E-BD61-F42D88AA9895}" srcOrd="1" destOrd="0" parTransId="{6651DE9F-DC93-43B5-967A-A99733CB97CA}" sibTransId="{CC5B6E38-C220-450F-B041-FEB60368538B}"/>
    <dgm:cxn modelId="{F743F641-0202-4E39-B6C9-CFD761AFE1D5}" srcId="{67BBADBB-12FE-403E-A0B4-7486FB31EB59}" destId="{F8190F9D-AFBF-4965-9D36-A795D4B91ED3}" srcOrd="4" destOrd="0" parTransId="{431F311A-EF88-46F9-B74B-53096B5FEB14}" sibTransId="{122A9ACE-6FA2-4033-B277-009302308662}"/>
    <dgm:cxn modelId="{328BBC8A-8A12-44E5-92EA-3D358D7E6B00}" type="presOf" srcId="{4DC9DFA1-1761-4C7F-BCD8-55EAED03962A}" destId="{68E3D7F3-E5EC-443F-A64C-04D35DE9A2F7}" srcOrd="0" destOrd="0" presId="urn:microsoft.com/office/officeart/2005/8/layout/hList2"/>
    <dgm:cxn modelId="{6864A680-8B70-40EA-988C-84D154A4F377}" srcId="{723A50B8-1B42-4CCF-B576-DDF8180E27D0}" destId="{D1C75188-0FE5-4892-9D10-EA2A41F74435}" srcOrd="0" destOrd="0" parTransId="{D3BFEF80-FE34-45A3-BBFE-F8531188C9A3}" sibTransId="{4D52AAC8-BC12-44CA-B3B1-1633CF268028}"/>
    <dgm:cxn modelId="{8830DD6F-5934-42F2-AF18-9A13009E2207}" type="presOf" srcId="{D1C75188-0FE5-4892-9D10-EA2A41F74435}" destId="{59DB9928-E19E-43D7-A9BC-FB49973AFAB4}" srcOrd="0" destOrd="0" presId="urn:microsoft.com/office/officeart/2005/8/layout/hList2"/>
    <dgm:cxn modelId="{B75E8717-FC6D-40A4-8774-D0D862F99F1F}" srcId="{67BBADBB-12FE-403E-A0B4-7486FB31EB59}" destId="{6EC08710-2D5A-4EB0-83FC-8004E01C9CC0}" srcOrd="2" destOrd="0" parTransId="{BAB611AE-79F7-4550-9017-DF219BFAD17D}" sibTransId="{04673D6B-0526-4EED-B70B-F7A8E059B3E8}"/>
    <dgm:cxn modelId="{7EFD8C9A-5DD1-403D-B03D-0C2577210181}" srcId="{DAE9660B-FB8B-49DE-A315-EB7C2AB12204}" destId="{7D651E4E-AA26-4296-B51A-CDE9D00E5DB9}" srcOrd="3" destOrd="0" parTransId="{41CCAFB9-D042-4F31-B0AC-CF8027561799}" sibTransId="{FE7F743B-86DB-442D-8E2D-C4222FC49C4D}"/>
    <dgm:cxn modelId="{B73D7E0F-B16C-4991-9A56-43DB17A5BC44}" type="presOf" srcId="{43208D12-2096-4056-9DEA-81B6EA5E172F}" destId="{59DB9928-E19E-43D7-A9BC-FB49973AFAB4}" srcOrd="0" destOrd="2" presId="urn:microsoft.com/office/officeart/2005/8/layout/hList2"/>
    <dgm:cxn modelId="{5B2AC553-654C-4631-B7EE-A158742648DC}" type="presOf" srcId="{DAE9660B-FB8B-49DE-A315-EB7C2AB12204}" destId="{845BAA1A-FA08-4D29-821E-D2224DCFB772}" srcOrd="0" destOrd="0" presId="urn:microsoft.com/office/officeart/2005/8/layout/hList2"/>
    <dgm:cxn modelId="{1CFF497C-BA5A-4B69-AA2D-AC3AECD46964}" type="presOf" srcId="{3F909A7F-6A11-4DF6-91EB-7112272FDC7E}" destId="{ED94A3D4-9228-405C-AADB-5E63BA35AF3C}" srcOrd="0" destOrd="5" presId="urn:microsoft.com/office/officeart/2005/8/layout/hList2"/>
    <dgm:cxn modelId="{70B6C3EC-FC8F-4671-98BD-A499679183A2}" type="presOf" srcId="{67BBADBB-12FE-403E-A0B4-7486FB31EB59}" destId="{1DAE6FF9-96DC-458B-8199-91DB326CB9FD}" srcOrd="0" destOrd="0" presId="urn:microsoft.com/office/officeart/2005/8/layout/hList2"/>
    <dgm:cxn modelId="{8FFDCDD1-C9BC-4808-AE7A-8C7A36F8A9D7}" srcId="{4DC9DFA1-1761-4C7F-BCD8-55EAED03962A}" destId="{723A50B8-1B42-4CCF-B576-DDF8180E27D0}" srcOrd="2" destOrd="0" parTransId="{A527FFC9-141D-4FB1-94E5-B9B382245F17}" sibTransId="{3166B152-E30B-4DD7-AA3A-A27B5242BD83}"/>
    <dgm:cxn modelId="{F5659668-8751-42D1-92B9-A7B44E645D0A}" srcId="{723A50B8-1B42-4CCF-B576-DDF8180E27D0}" destId="{43208D12-2096-4056-9DEA-81B6EA5E172F}" srcOrd="2" destOrd="0" parTransId="{22A2C98E-83C4-4CC3-BED5-5A2B55906D9F}" sibTransId="{BB285789-9E7F-4034-A064-84AD5C08AA6E}"/>
    <dgm:cxn modelId="{645F3160-1EE0-4444-828E-BF1D8840A304}" type="presOf" srcId="{3BE7393F-49A8-4181-B117-B2B2BBB2ABC6}" destId="{472683E3-6F99-4CB3-9199-D713E33BB663}" srcOrd="0" destOrd="4" presId="urn:microsoft.com/office/officeart/2005/8/layout/hList2"/>
    <dgm:cxn modelId="{6EBA92BC-64DA-4EDC-A16E-4C0ABB805D11}" srcId="{67BBADBB-12FE-403E-A0B4-7486FB31EB59}" destId="{5AE9F95E-207E-4B12-9FF7-1D6E9347A180}" srcOrd="1" destOrd="0" parTransId="{0671497E-8D48-40D4-B944-00112E057C16}" sibTransId="{240D9908-6AE5-461A-AA72-E238B45CA6EC}"/>
    <dgm:cxn modelId="{4BEE5857-186F-4E7D-B429-FAF55DDECDE1}" srcId="{67BBADBB-12FE-403E-A0B4-7486FB31EB59}" destId="{57F3B157-03DA-443F-90C4-63A28F15B918}" srcOrd="0" destOrd="0" parTransId="{B3D78CD1-8FD6-4C90-9CC6-9BC81D0A6CF1}" sibTransId="{BAD67435-3F8D-48DC-B871-5A6F446B3FB9}"/>
    <dgm:cxn modelId="{DC5F9922-20A6-4253-A53D-8C0DAC8133BD}" srcId="{DAE9660B-FB8B-49DE-A315-EB7C2AB12204}" destId="{B9B7E36E-1387-424B-9BCE-D6D7A2044555}" srcOrd="1" destOrd="0" parTransId="{841E1E40-C14C-477D-9861-DE4EDA6CC78E}" sibTransId="{22CD187D-EA4C-456B-A637-A0813517E042}"/>
    <dgm:cxn modelId="{3E6BA22A-6DFE-4356-951C-5BC2956861E5}" type="presOf" srcId="{5AE9F95E-207E-4B12-9FF7-1D6E9347A180}" destId="{ED94A3D4-9228-405C-AADB-5E63BA35AF3C}" srcOrd="0" destOrd="1" presId="urn:microsoft.com/office/officeart/2005/8/layout/hList2"/>
    <dgm:cxn modelId="{6569B55F-33BE-4760-833D-1DA056D52784}" type="presOf" srcId="{2F7DDF29-2B87-446F-A13D-BE38701817BF}" destId="{472683E3-6F99-4CB3-9199-D713E33BB663}" srcOrd="0" destOrd="0" presId="urn:microsoft.com/office/officeart/2005/8/layout/hList2"/>
    <dgm:cxn modelId="{7EB43A5E-271B-41E5-A80E-A6C3972F9E44}" type="presOf" srcId="{57F3B157-03DA-443F-90C4-63A28F15B918}" destId="{ED94A3D4-9228-405C-AADB-5E63BA35AF3C}" srcOrd="0" destOrd="0" presId="urn:microsoft.com/office/officeart/2005/8/layout/hList2"/>
    <dgm:cxn modelId="{0DD7BA5F-DE93-40E8-AE1B-0A3A499B24E7}" type="presParOf" srcId="{68E3D7F3-E5EC-443F-A64C-04D35DE9A2F7}" destId="{35F4F70A-84D6-4D2E-B041-B67EEEAA54DB}" srcOrd="0" destOrd="0" presId="urn:microsoft.com/office/officeart/2005/8/layout/hList2"/>
    <dgm:cxn modelId="{51491E5D-6A6C-4887-9E5A-B8ABC6F94671}" type="presParOf" srcId="{35F4F70A-84D6-4D2E-B041-B67EEEAA54DB}" destId="{342ABEF8-E836-47C5-A452-B07094E4F942}" srcOrd="0" destOrd="0" presId="urn:microsoft.com/office/officeart/2005/8/layout/hList2"/>
    <dgm:cxn modelId="{2E02DB4E-3756-4C22-BB24-62EB02B4812E}" type="presParOf" srcId="{35F4F70A-84D6-4D2E-B041-B67EEEAA54DB}" destId="{472683E3-6F99-4CB3-9199-D713E33BB663}" srcOrd="1" destOrd="0" presId="urn:microsoft.com/office/officeart/2005/8/layout/hList2"/>
    <dgm:cxn modelId="{69E65C05-3B5A-415A-B5C3-56AC75D96B95}" type="presParOf" srcId="{35F4F70A-84D6-4D2E-B041-B67EEEAA54DB}" destId="{845BAA1A-FA08-4D29-821E-D2224DCFB772}" srcOrd="2" destOrd="0" presId="urn:microsoft.com/office/officeart/2005/8/layout/hList2"/>
    <dgm:cxn modelId="{9D2CA1CD-1AFB-4277-B015-BA6BFD7E8EE4}" type="presParOf" srcId="{68E3D7F3-E5EC-443F-A64C-04D35DE9A2F7}" destId="{A0DBC118-CD48-4C5D-9F03-112A9D09A9FE}" srcOrd="1" destOrd="0" presId="urn:microsoft.com/office/officeart/2005/8/layout/hList2"/>
    <dgm:cxn modelId="{5DE1822B-C365-42C6-8AC0-594C585C3992}" type="presParOf" srcId="{68E3D7F3-E5EC-443F-A64C-04D35DE9A2F7}" destId="{37B85B93-8D66-481A-9EBE-CD3B6C3E64C5}" srcOrd="2" destOrd="0" presId="urn:microsoft.com/office/officeart/2005/8/layout/hList2"/>
    <dgm:cxn modelId="{AB511001-113F-429C-A2FD-8E202C57E76D}" type="presParOf" srcId="{37B85B93-8D66-481A-9EBE-CD3B6C3E64C5}" destId="{26C64C1C-AD02-4690-AECB-C683FC3BAFB3}" srcOrd="0" destOrd="0" presId="urn:microsoft.com/office/officeart/2005/8/layout/hList2"/>
    <dgm:cxn modelId="{67C2B3B0-CFB1-4B24-8E3F-FC8CC831C234}" type="presParOf" srcId="{37B85B93-8D66-481A-9EBE-CD3B6C3E64C5}" destId="{ED94A3D4-9228-405C-AADB-5E63BA35AF3C}" srcOrd="1" destOrd="0" presId="urn:microsoft.com/office/officeart/2005/8/layout/hList2"/>
    <dgm:cxn modelId="{ABC51CEB-9462-44A3-950F-295A5F2E074B}" type="presParOf" srcId="{37B85B93-8D66-481A-9EBE-CD3B6C3E64C5}" destId="{1DAE6FF9-96DC-458B-8199-91DB326CB9FD}" srcOrd="2" destOrd="0" presId="urn:microsoft.com/office/officeart/2005/8/layout/hList2"/>
    <dgm:cxn modelId="{4FDAECB0-DF9C-43D7-88C8-189CE97B6B67}" type="presParOf" srcId="{68E3D7F3-E5EC-443F-A64C-04D35DE9A2F7}" destId="{858F0EC8-9106-41D1-B43B-D03F55BB0AC8}" srcOrd="3" destOrd="0" presId="urn:microsoft.com/office/officeart/2005/8/layout/hList2"/>
    <dgm:cxn modelId="{D8E17FBD-2704-4950-8F45-1771C82AEB14}" type="presParOf" srcId="{68E3D7F3-E5EC-443F-A64C-04D35DE9A2F7}" destId="{F42C2D4A-1CCA-49BC-8807-BFCDB86CEA93}" srcOrd="4" destOrd="0" presId="urn:microsoft.com/office/officeart/2005/8/layout/hList2"/>
    <dgm:cxn modelId="{FF8611BA-9B93-49EF-B6F7-E83250DC930C}" type="presParOf" srcId="{F42C2D4A-1CCA-49BC-8807-BFCDB86CEA93}" destId="{BB7E382B-787E-4DD7-B7F7-A6DD3452562A}" srcOrd="0" destOrd="0" presId="urn:microsoft.com/office/officeart/2005/8/layout/hList2"/>
    <dgm:cxn modelId="{FF85FF0D-E89B-4584-B476-C2A0AAC8F6B9}" type="presParOf" srcId="{F42C2D4A-1CCA-49BC-8807-BFCDB86CEA93}" destId="{59DB9928-E19E-43D7-A9BC-FB49973AFAB4}" srcOrd="1" destOrd="0" presId="urn:microsoft.com/office/officeart/2005/8/layout/hList2"/>
    <dgm:cxn modelId="{65CAB426-A62E-4744-8D20-D9AAD1024DD9}" type="presParOf" srcId="{F42C2D4A-1CCA-49BC-8807-BFCDB86CEA93}" destId="{FD0DC38E-8CB6-4D33-AB23-93735165EC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35CBA-69DD-4CC3-B22B-E7218AF0DF73}">
      <dsp:nvSpPr>
        <dsp:cNvPr id="0" name=""/>
        <dsp:cNvSpPr/>
      </dsp:nvSpPr>
      <dsp:spPr>
        <a:xfrm>
          <a:off x="380410" y="249146"/>
          <a:ext cx="2625146" cy="2194731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 smtClean="0"/>
            <a:t>Households Cooking Fuel Use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1. 63.5% use firewood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2. 26.2% use charcoal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     1  +  2 =  89.7%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3.   5.1% use LPG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4.   3% use Electricity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5.   2.2% use Other Alternatives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/>
        </a:p>
      </dsp:txBody>
      <dsp:txXfrm>
        <a:off x="380410" y="249146"/>
        <a:ext cx="2625146" cy="2194731"/>
      </dsp:txXfrm>
    </dsp:sp>
    <dsp:sp modelId="{EA471729-B1ED-4BA5-B3A5-E3E90427E2A1}">
      <dsp:nvSpPr>
        <dsp:cNvPr id="0" name=""/>
        <dsp:cNvSpPr/>
      </dsp:nvSpPr>
      <dsp:spPr>
        <a:xfrm>
          <a:off x="3161081" y="249146"/>
          <a:ext cx="2050959" cy="2053658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Over 50% of all charcoal produced in Tz is consumed in Dar-es-Salaam.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THIS IS NOT </a:t>
          </a:r>
          <a:r>
            <a:rPr lang="en-GB" sz="1400" b="1" u="sng" kern="1200" dirty="0" smtClean="0">
              <a:solidFill>
                <a:schemeClr val="tx1"/>
              </a:solidFill>
            </a:rPr>
            <a:t>SUSTAINABLE AS IT PROMOTES DEFORESTATION</a:t>
          </a:r>
          <a:r>
            <a:rPr lang="en-GB" sz="1600" b="1" u="sng" kern="1200" dirty="0" smtClean="0">
              <a:solidFill>
                <a:schemeClr val="tx1"/>
              </a:solidFill>
            </a:rPr>
            <a:t>.</a:t>
          </a:r>
          <a:endParaRPr lang="en-US" sz="1600" b="1" u="sng" kern="1200" dirty="0">
            <a:solidFill>
              <a:schemeClr val="tx1"/>
            </a:solidFill>
          </a:endParaRPr>
        </a:p>
      </dsp:txBody>
      <dsp:txXfrm>
        <a:off x="3161081" y="249146"/>
        <a:ext cx="2050959" cy="2053658"/>
      </dsp:txXfrm>
    </dsp:sp>
    <dsp:sp modelId="{F2641444-AE8C-46F2-8E77-FD4FECA70E35}">
      <dsp:nvSpPr>
        <dsp:cNvPr id="0" name=""/>
        <dsp:cNvSpPr/>
      </dsp:nvSpPr>
      <dsp:spPr>
        <a:xfrm>
          <a:off x="5720617" y="272964"/>
          <a:ext cx="2516855" cy="1902064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Today hundreds of thousands of people mainly women and children suffer from IAP related ailments caused by emissions from firewood and charcoal. 14,000 deaths are attributed to HAP.</a:t>
          </a:r>
          <a:endParaRPr lang="en-US" sz="1600" b="1" kern="1200" dirty="0"/>
        </a:p>
      </dsp:txBody>
      <dsp:txXfrm>
        <a:off x="5720617" y="272964"/>
        <a:ext cx="2516855" cy="1902064"/>
      </dsp:txXfrm>
    </dsp:sp>
    <dsp:sp modelId="{7F1B4C70-4EE0-45B6-9653-146D6BBC7B2A}">
      <dsp:nvSpPr>
        <dsp:cNvPr id="0" name=""/>
        <dsp:cNvSpPr/>
      </dsp:nvSpPr>
      <dsp:spPr>
        <a:xfrm>
          <a:off x="374985" y="2530752"/>
          <a:ext cx="2327387" cy="2011019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Consumers lack options to buy clean cooking appliances  &amp;  </a:t>
          </a:r>
          <a:r>
            <a:rPr lang="en-US" sz="2000" b="1" u="sng" kern="1200" dirty="0" smtClean="0"/>
            <a:t>clean cooking fuel</a:t>
          </a:r>
          <a:r>
            <a:rPr lang="en-US" sz="2000" b="1" kern="1200" dirty="0" smtClean="0"/>
            <a:t> in small affordable quantities.</a:t>
          </a:r>
          <a:endParaRPr lang="en-US" sz="2000" b="1" kern="1200" dirty="0"/>
        </a:p>
      </dsp:txBody>
      <dsp:txXfrm>
        <a:off x="374985" y="2530752"/>
        <a:ext cx="2327387" cy="2011019"/>
      </dsp:txXfrm>
    </dsp:sp>
    <dsp:sp modelId="{ADE5E080-29BA-49AB-9999-787B244764B3}">
      <dsp:nvSpPr>
        <dsp:cNvPr id="0" name=""/>
        <dsp:cNvSpPr/>
      </dsp:nvSpPr>
      <dsp:spPr>
        <a:xfrm>
          <a:off x="3149319" y="2697907"/>
          <a:ext cx="1901875" cy="1677496"/>
        </a:xfrm>
        <a:prstGeom prst="rect">
          <a:avLst/>
        </a:prstGeom>
        <a:solidFill>
          <a:srgbClr val="97F7A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Why Ethanol As A Cooking Fuel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19" y="2697907"/>
        <a:ext cx="1901875" cy="1677496"/>
      </dsp:txXfrm>
    </dsp:sp>
    <dsp:sp modelId="{0FB1692D-84FE-4254-B9ED-262B84B5CC9E}">
      <dsp:nvSpPr>
        <dsp:cNvPr id="0" name=""/>
        <dsp:cNvSpPr/>
      </dsp:nvSpPr>
      <dsp:spPr>
        <a:xfrm>
          <a:off x="5422028" y="2564895"/>
          <a:ext cx="2864165" cy="1906063"/>
        </a:xfrm>
        <a:prstGeom prst="rect">
          <a:avLst/>
        </a:prstGeom>
        <a:solidFill>
          <a:srgbClr val="97F7A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1. Cleaner than firewood and charcoal, with no smoke or soot.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2. It is sustainably produced and renewable.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3 It is affordable and available in small quantities.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4. Fuel is locally produced.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422028" y="2564895"/>
        <a:ext cx="2864165" cy="1906063"/>
      </dsp:txXfrm>
    </dsp:sp>
    <dsp:sp modelId="{28901B21-DDC0-40BD-A00A-B297A4E00ED3}">
      <dsp:nvSpPr>
        <dsp:cNvPr id="0" name=""/>
        <dsp:cNvSpPr/>
      </dsp:nvSpPr>
      <dsp:spPr>
        <a:xfrm>
          <a:off x="393075" y="4616024"/>
          <a:ext cx="3025555" cy="2467058"/>
        </a:xfrm>
        <a:prstGeom prst="rect">
          <a:avLst/>
        </a:prstGeom>
        <a:solidFill>
          <a:srgbClr val="97F7A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5. Cooking with an ethanol stove is comparable with a LPG stove.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6. Ethanol stoves are safe and don’t spill and canister is non-explosive.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7. Ethanol stove can cook most African meals.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8. Ethanol stoves are durable and last over 5 years</a:t>
          </a:r>
          <a:r>
            <a:rPr lang="en-US" sz="1400" b="1" kern="1200" dirty="0" smtClean="0">
              <a:solidFill>
                <a:schemeClr val="tx1"/>
              </a:solidFill>
            </a:rPr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393075" y="4616024"/>
        <a:ext cx="3025555" cy="2467058"/>
      </dsp:txXfrm>
    </dsp:sp>
    <dsp:sp modelId="{C70619E4-9746-4DBA-94EA-2527B4081176}">
      <dsp:nvSpPr>
        <dsp:cNvPr id="0" name=""/>
        <dsp:cNvSpPr/>
      </dsp:nvSpPr>
      <dsp:spPr>
        <a:xfrm>
          <a:off x="4607920" y="4725818"/>
          <a:ext cx="3744765" cy="2216033"/>
        </a:xfrm>
        <a:prstGeom prst="rect">
          <a:avLst/>
        </a:prstGeom>
        <a:solidFill>
          <a:srgbClr val="97F7A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77800" dist="190500" dir="282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There is a potential market of 3.4 million homesteads in urban and </a:t>
          </a:r>
          <a:r>
            <a:rPr lang="en-US" sz="1800" b="1" kern="1200" dirty="0" err="1" smtClean="0">
              <a:solidFill>
                <a:schemeClr val="tx1"/>
              </a:solidFill>
            </a:rPr>
            <a:t>peri</a:t>
          </a:r>
          <a:r>
            <a:rPr lang="en-US" sz="1800" b="1" kern="1200" dirty="0" smtClean="0">
              <a:solidFill>
                <a:schemeClr val="tx1"/>
              </a:solidFill>
            </a:rPr>
            <a:t>-urban Tanzania that can use ethanol stoves in and create a demand of 600 million litres of ethanol fuel per year over the next 10 years!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607920" y="4725818"/>
        <a:ext cx="3744765" cy="2216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AA1A-FA08-4D29-821E-D2224DCFB772}">
      <dsp:nvSpPr>
        <dsp:cNvPr id="0" name=""/>
        <dsp:cNvSpPr/>
      </dsp:nvSpPr>
      <dsp:spPr>
        <a:xfrm rot="16200000">
          <a:off x="-1931190" y="2390005"/>
          <a:ext cx="4569043" cy="54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3665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Economic Impact</a:t>
          </a:r>
          <a:endParaRPr lang="en-US" sz="3600" b="1" kern="1200" dirty="0"/>
        </a:p>
      </dsp:txBody>
      <dsp:txXfrm>
        <a:off x="-1931190" y="2390005"/>
        <a:ext cx="4569043" cy="548407"/>
      </dsp:txXfrm>
    </dsp:sp>
    <dsp:sp modelId="{472683E3-6F99-4CB3-9199-D713E33BB663}">
      <dsp:nvSpPr>
        <dsp:cNvPr id="0" name=""/>
        <dsp:cNvSpPr/>
      </dsp:nvSpPr>
      <dsp:spPr>
        <a:xfrm>
          <a:off x="696893" y="-12940"/>
          <a:ext cx="2731649" cy="5423935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366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Direct employment of 30 youths in our factory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Empower 60 micro-entrepreneurs selling stoves and fuel in their communities.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650 retail outlets will selling our products earning shop keepers higher income per month.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New feedstock such as </a:t>
          </a:r>
          <a:r>
            <a:rPr lang="en-GB" sz="1800" kern="1200" dirty="0" smtClean="0"/>
            <a:t>cashew apple fruit and cassava identified for ethanol production.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696893" y="-12940"/>
        <a:ext cx="2731649" cy="5423935"/>
      </dsp:txXfrm>
    </dsp:sp>
    <dsp:sp modelId="{342ABEF8-E836-47C5-A452-B07094E4F942}">
      <dsp:nvSpPr>
        <dsp:cNvPr id="0" name=""/>
        <dsp:cNvSpPr/>
      </dsp:nvSpPr>
      <dsp:spPr>
        <a:xfrm>
          <a:off x="707970" y="36675"/>
          <a:ext cx="1202350" cy="12086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E6FF9-96DC-458B-8199-91DB326CB9FD}">
      <dsp:nvSpPr>
        <dsp:cNvPr id="0" name=""/>
        <dsp:cNvSpPr/>
      </dsp:nvSpPr>
      <dsp:spPr>
        <a:xfrm rot="16200000">
          <a:off x="2386194" y="2611040"/>
          <a:ext cx="4230673" cy="54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3665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Social Impact</a:t>
          </a:r>
          <a:endParaRPr lang="en-US" sz="3600" b="1" kern="1200" dirty="0"/>
        </a:p>
      </dsp:txBody>
      <dsp:txXfrm>
        <a:off x="2386194" y="2611040"/>
        <a:ext cx="4230673" cy="548407"/>
      </dsp:txXfrm>
    </dsp:sp>
    <dsp:sp modelId="{ED94A3D4-9228-405C-AADB-5E63BA35AF3C}">
      <dsp:nvSpPr>
        <dsp:cNvPr id="0" name=""/>
        <dsp:cNvSpPr/>
      </dsp:nvSpPr>
      <dsp:spPr>
        <a:xfrm>
          <a:off x="4807204" y="0"/>
          <a:ext cx="2731649" cy="5423935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366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Positive health and well being of consumers with reduced or no  indoor air pollution.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Instant lighting and extinguishing of ethanol stove will greatly reduced cooking times as opposed to using charcoal  and firewood stoves.</a:t>
          </a:r>
          <a:endParaRPr lang="en-US" sz="1900" kern="1200" dirty="0"/>
        </a:p>
      </dsp:txBody>
      <dsp:txXfrm>
        <a:off x="4807204" y="0"/>
        <a:ext cx="2731649" cy="5423935"/>
      </dsp:txXfrm>
    </dsp:sp>
    <dsp:sp modelId="{26C64C1C-AD02-4690-AECB-C683FC3BAFB3}">
      <dsp:nvSpPr>
        <dsp:cNvPr id="0" name=""/>
        <dsp:cNvSpPr/>
      </dsp:nvSpPr>
      <dsp:spPr>
        <a:xfrm>
          <a:off x="4810921" y="20344"/>
          <a:ext cx="1650749" cy="16507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DC38E-8CB6-4D33-AB23-93735165EC8A}">
      <dsp:nvSpPr>
        <dsp:cNvPr id="0" name=""/>
        <dsp:cNvSpPr/>
      </dsp:nvSpPr>
      <dsp:spPr>
        <a:xfrm rot="16200000">
          <a:off x="6121952" y="2668727"/>
          <a:ext cx="5423935" cy="54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3665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Environmental Impact</a:t>
          </a:r>
          <a:endParaRPr lang="en-US" sz="3600" b="1" kern="1200" dirty="0"/>
        </a:p>
      </dsp:txBody>
      <dsp:txXfrm>
        <a:off x="6121952" y="2668727"/>
        <a:ext cx="5423935" cy="548407"/>
      </dsp:txXfrm>
    </dsp:sp>
    <dsp:sp modelId="{59DB9928-E19E-43D7-A9BC-FB49973AFAB4}">
      <dsp:nvSpPr>
        <dsp:cNvPr id="0" name=""/>
        <dsp:cNvSpPr/>
      </dsp:nvSpPr>
      <dsp:spPr>
        <a:xfrm>
          <a:off x="9108124" y="0"/>
          <a:ext cx="2731649" cy="5423935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366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With every 1 litre of ethanol fuel used displaces 3kg of charcoal.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 distribution of 65,000 stoves will save 8,613 hectares of forest from being harvested for charcoal production.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660,000 tons of carbon emissions will be avoided per year. </a:t>
          </a:r>
          <a:endParaRPr lang="en-US" sz="1800" kern="1200" dirty="0"/>
        </a:p>
      </dsp:txBody>
      <dsp:txXfrm>
        <a:off x="9108124" y="0"/>
        <a:ext cx="2731649" cy="5423935"/>
      </dsp:txXfrm>
    </dsp:sp>
    <dsp:sp modelId="{BB7E382B-787E-4DD7-B7F7-A6DD3452562A}">
      <dsp:nvSpPr>
        <dsp:cNvPr id="0" name=""/>
        <dsp:cNvSpPr/>
      </dsp:nvSpPr>
      <dsp:spPr>
        <a:xfrm>
          <a:off x="9109698" y="25663"/>
          <a:ext cx="1766123" cy="17661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AA1A-FA08-4D29-821E-D2224DCFB772}">
      <dsp:nvSpPr>
        <dsp:cNvPr id="0" name=""/>
        <dsp:cNvSpPr/>
      </dsp:nvSpPr>
      <dsp:spPr>
        <a:xfrm rot="16200000">
          <a:off x="-1501410" y="3328456"/>
          <a:ext cx="3827668" cy="50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33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SME Level</a:t>
          </a:r>
          <a:endParaRPr lang="en-US" sz="3600" b="1" kern="1200" dirty="0"/>
        </a:p>
      </dsp:txBody>
      <dsp:txXfrm>
        <a:off x="-1501410" y="3328456"/>
        <a:ext cx="3827668" cy="509484"/>
      </dsp:txXfrm>
    </dsp:sp>
    <dsp:sp modelId="{472683E3-6F99-4CB3-9199-D713E33BB663}">
      <dsp:nvSpPr>
        <dsp:cNvPr id="0" name=""/>
        <dsp:cNvSpPr/>
      </dsp:nvSpPr>
      <dsp:spPr>
        <a:xfrm>
          <a:off x="657668" y="-6137"/>
          <a:ext cx="3199576" cy="609825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933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Consumer’s find it difficult to buy stoves with cash upfront.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Lack of public awareness on issues of clean cooking.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cost of creating mass awareness campaigns.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Competing with LPG cooking technology that is VAT exempt and heavily subsidized, and an unregulated charcoal sector.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cost of setting up an fuel bottling and stove assembly plant.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657668" y="-6137"/>
        <a:ext cx="3199576" cy="6098250"/>
      </dsp:txXfrm>
    </dsp:sp>
    <dsp:sp modelId="{342ABEF8-E836-47C5-A452-B07094E4F942}">
      <dsp:nvSpPr>
        <dsp:cNvPr id="0" name=""/>
        <dsp:cNvSpPr/>
      </dsp:nvSpPr>
      <dsp:spPr>
        <a:xfrm>
          <a:off x="712958" y="23531"/>
          <a:ext cx="1211443" cy="7764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E6FF9-96DC-458B-8199-91DB326CB9FD}">
      <dsp:nvSpPr>
        <dsp:cNvPr id="0" name=""/>
        <dsp:cNvSpPr/>
      </dsp:nvSpPr>
      <dsp:spPr>
        <a:xfrm rot="16200000">
          <a:off x="2027313" y="3465194"/>
          <a:ext cx="4756640" cy="50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33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Sector Level</a:t>
          </a:r>
          <a:endParaRPr lang="en-US" sz="3600" b="1" kern="1200" dirty="0"/>
        </a:p>
      </dsp:txBody>
      <dsp:txXfrm>
        <a:off x="2027313" y="3465194"/>
        <a:ext cx="4756640" cy="509484"/>
      </dsp:txXfrm>
    </dsp:sp>
    <dsp:sp modelId="{ED94A3D4-9228-405C-AADB-5E63BA35AF3C}">
      <dsp:nvSpPr>
        <dsp:cNvPr id="0" name=""/>
        <dsp:cNvSpPr/>
      </dsp:nvSpPr>
      <dsp:spPr>
        <a:xfrm>
          <a:off x="4612467" y="6"/>
          <a:ext cx="3124026" cy="609825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933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Lack of unity </a:t>
          </a:r>
          <a:r>
            <a:rPr lang="en-US" sz="1700" kern="1200" dirty="0" smtClean="0"/>
            <a:t>among clean cooking players and stakeholders to speak in one voice and be able to partner with various institutions to lobby Government for better working environment.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 </a:t>
          </a:r>
          <a:r>
            <a:rPr lang="en-US" sz="1700" kern="1200" dirty="0" smtClean="0"/>
            <a:t>country </a:t>
          </a:r>
          <a:r>
            <a:rPr lang="en-US" sz="1700" kern="1200" dirty="0" smtClean="0"/>
            <a:t>quality Standards for ethanol fuel and stoves, bringing danger of low quality fuels and stoves.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Lack of partnerships with MFI to avail clean cooking technologies to the public at affordable rates &amp; PAYGO.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Lack of sector focused media  campaigns to promote clean cooking technologies, to create mass awareness  through bring behavior communication.</a:t>
          </a:r>
          <a:endParaRPr lang="en-US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612467" y="6"/>
        <a:ext cx="3124026" cy="6098250"/>
      </dsp:txXfrm>
    </dsp:sp>
    <dsp:sp modelId="{26C64C1C-AD02-4690-AECB-C683FC3BAFB3}">
      <dsp:nvSpPr>
        <dsp:cNvPr id="0" name=""/>
        <dsp:cNvSpPr/>
      </dsp:nvSpPr>
      <dsp:spPr>
        <a:xfrm>
          <a:off x="4684851" y="0"/>
          <a:ext cx="1217760" cy="74445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DC38E-8CB6-4D33-AB23-93735165EC8A}">
      <dsp:nvSpPr>
        <dsp:cNvPr id="0" name=""/>
        <dsp:cNvSpPr/>
      </dsp:nvSpPr>
      <dsp:spPr>
        <a:xfrm rot="16200000">
          <a:off x="5979625" y="2275203"/>
          <a:ext cx="4756640" cy="50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33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Government Level</a:t>
          </a:r>
          <a:endParaRPr lang="en-US" sz="3600" b="1" kern="1200" dirty="0"/>
        </a:p>
      </dsp:txBody>
      <dsp:txXfrm>
        <a:off x="5979625" y="2275203"/>
        <a:ext cx="4756640" cy="509484"/>
      </dsp:txXfrm>
    </dsp:sp>
    <dsp:sp modelId="{59DB9928-E19E-43D7-A9BC-FB49973AFAB4}">
      <dsp:nvSpPr>
        <dsp:cNvPr id="0" name=""/>
        <dsp:cNvSpPr/>
      </dsp:nvSpPr>
      <dsp:spPr>
        <a:xfrm>
          <a:off x="8586072" y="0"/>
          <a:ext cx="3070606" cy="609825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933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Not promoting Clean Cooking Technologies  as a  National Priority.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VAT imposed on ethanol cook stoves while other technologies like LPG are exempt.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Import duty imposed on denatured ethanol sourced from international markets.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Import duty imposed on clean cooking stoves imported from international markets whether fully built or knock-down.</a:t>
          </a:r>
          <a:endParaRPr lang="en-US" sz="1800" kern="1200" dirty="0"/>
        </a:p>
      </dsp:txBody>
      <dsp:txXfrm>
        <a:off x="8586072" y="0"/>
        <a:ext cx="3070606" cy="6098250"/>
      </dsp:txXfrm>
    </dsp:sp>
    <dsp:sp modelId="{BB7E382B-787E-4DD7-B7F7-A6DD3452562A}">
      <dsp:nvSpPr>
        <dsp:cNvPr id="0" name=""/>
        <dsp:cNvSpPr/>
      </dsp:nvSpPr>
      <dsp:spPr>
        <a:xfrm>
          <a:off x="8642488" y="76836"/>
          <a:ext cx="1085263" cy="1040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AA1A-FA08-4D29-821E-D2224DCFB772}">
      <dsp:nvSpPr>
        <dsp:cNvPr id="0" name=""/>
        <dsp:cNvSpPr/>
      </dsp:nvSpPr>
      <dsp:spPr>
        <a:xfrm rot="16200000">
          <a:off x="-1698159" y="3430910"/>
          <a:ext cx="4747044" cy="56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6574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/>
            <a:t>SME Level</a:t>
          </a:r>
          <a:endParaRPr lang="en-US" sz="4000" b="1" kern="1200" dirty="0"/>
        </a:p>
      </dsp:txBody>
      <dsp:txXfrm>
        <a:off x="-1698159" y="3430910"/>
        <a:ext cx="4747044" cy="563044"/>
      </dsp:txXfrm>
    </dsp:sp>
    <dsp:sp modelId="{472683E3-6F99-4CB3-9199-D713E33BB663}">
      <dsp:nvSpPr>
        <dsp:cNvPr id="0" name=""/>
        <dsp:cNvSpPr/>
      </dsp:nvSpPr>
      <dsp:spPr>
        <a:xfrm>
          <a:off x="878340" y="6"/>
          <a:ext cx="3184576" cy="6085948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96574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Provision of Consumer Finance.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Removal of VAT on ethanol fuel and stoves to make them affordable to low income households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Ability to import cheap denatured ethanol from international markets in the short term to fill demand.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Open market to more players to assemble/manufacture stoves and distribution of ethanol fuel countrywide.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Access to affordable capital for businesses to scale.</a:t>
          </a:r>
          <a:endParaRPr lang="en-US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878340" y="6"/>
        <a:ext cx="3184576" cy="6085948"/>
      </dsp:txXfrm>
    </dsp:sp>
    <dsp:sp modelId="{342ABEF8-E836-47C5-A452-B07094E4F942}">
      <dsp:nvSpPr>
        <dsp:cNvPr id="0" name=""/>
        <dsp:cNvSpPr/>
      </dsp:nvSpPr>
      <dsp:spPr>
        <a:xfrm>
          <a:off x="1857272" y="46007"/>
          <a:ext cx="943167" cy="9142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E6FF9-96DC-458B-8199-91DB326CB9FD}">
      <dsp:nvSpPr>
        <dsp:cNvPr id="0" name=""/>
        <dsp:cNvSpPr/>
      </dsp:nvSpPr>
      <dsp:spPr>
        <a:xfrm rot="16200000">
          <a:off x="2449024" y="3358253"/>
          <a:ext cx="4747044" cy="56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6574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Sector Level</a:t>
          </a:r>
          <a:endParaRPr lang="en-US" sz="4000" b="1" kern="1200" dirty="0"/>
        </a:p>
      </dsp:txBody>
      <dsp:txXfrm>
        <a:off x="2449024" y="3358253"/>
        <a:ext cx="4747044" cy="563044"/>
      </dsp:txXfrm>
    </dsp:sp>
    <dsp:sp modelId="{ED94A3D4-9228-405C-AADB-5E63BA35AF3C}">
      <dsp:nvSpPr>
        <dsp:cNvPr id="0" name=""/>
        <dsp:cNvSpPr/>
      </dsp:nvSpPr>
      <dsp:spPr>
        <a:xfrm>
          <a:off x="4975920" y="0"/>
          <a:ext cx="3182305" cy="6085948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96574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Formation of a clean cooking association to cater for members and stakeholders needs.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Tanzania Association of Clean Cooking Stakeholders (TACCS) will </a:t>
          </a:r>
          <a:r>
            <a:rPr lang="en-US" sz="1600" kern="1200" dirty="0" smtClean="0"/>
            <a:t>work with academia, TBS and TIRDO to create quality Standards for clean cook stoves and fuels.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TACCS will </a:t>
          </a:r>
          <a:r>
            <a:rPr lang="en-US" sz="1600" kern="1200" dirty="0" smtClean="0"/>
            <a:t>lobby Government on behalf of members and stakeholders to formulate policies that encourage growth of the sector.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TACCS and </a:t>
          </a:r>
          <a:r>
            <a:rPr lang="en-US" sz="1600" kern="1200" dirty="0" smtClean="0"/>
            <a:t>it’s stakeholders MUST undertake a new cooking sector study to asses the supply and demand of cooking solutions  across the whole country.</a:t>
          </a: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</a:t>
          </a:r>
          <a:r>
            <a:rPr lang="en-US" sz="1700" kern="1200" dirty="0" smtClean="0"/>
            <a:t>Work </a:t>
          </a:r>
          <a:r>
            <a:rPr lang="en-US" sz="1700" kern="1200" dirty="0" smtClean="0"/>
            <a:t>with Government at inter-ministerial level to address clean cooking issues</a:t>
          </a:r>
          <a:endParaRPr lang="en-US" sz="1700" kern="1200" dirty="0"/>
        </a:p>
      </dsp:txBody>
      <dsp:txXfrm>
        <a:off x="4975920" y="0"/>
        <a:ext cx="3182305" cy="6085948"/>
      </dsp:txXfrm>
    </dsp:sp>
    <dsp:sp modelId="{26C64C1C-AD02-4690-AECB-C683FC3BAFB3}">
      <dsp:nvSpPr>
        <dsp:cNvPr id="0" name=""/>
        <dsp:cNvSpPr/>
      </dsp:nvSpPr>
      <dsp:spPr>
        <a:xfrm>
          <a:off x="8596320" y="5783566"/>
          <a:ext cx="214272" cy="30238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DC38E-8CB6-4D33-AB23-93735165EC8A}">
      <dsp:nvSpPr>
        <dsp:cNvPr id="0" name=""/>
        <dsp:cNvSpPr/>
      </dsp:nvSpPr>
      <dsp:spPr>
        <a:xfrm rot="16200000">
          <a:off x="6574151" y="2761455"/>
          <a:ext cx="4747044" cy="56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6574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Government Level</a:t>
          </a:r>
          <a:endParaRPr lang="en-US" sz="4000" b="1" kern="1200" dirty="0"/>
        </a:p>
      </dsp:txBody>
      <dsp:txXfrm>
        <a:off x="6574151" y="2761455"/>
        <a:ext cx="4747044" cy="563044"/>
      </dsp:txXfrm>
    </dsp:sp>
    <dsp:sp modelId="{59DB9928-E19E-43D7-A9BC-FB49973AFAB4}">
      <dsp:nvSpPr>
        <dsp:cNvPr id="0" name=""/>
        <dsp:cNvSpPr/>
      </dsp:nvSpPr>
      <dsp:spPr>
        <a:xfrm>
          <a:off x="9229195" y="0"/>
          <a:ext cx="2804559" cy="6085948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96574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Government together with stakeholder to prepare a long term National Clean Cooking Strategy Plan to eradicate dirty cooking within 10-15 years.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Create policies that will promote the growth of the sector.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Initiate a countrywide </a:t>
          </a:r>
          <a:r>
            <a:rPr lang="en-US" sz="1600" kern="1200" dirty="0" smtClean="0"/>
            <a:t>Behaviour Change Communication campaign </a:t>
          </a:r>
          <a:r>
            <a:rPr lang="en-US" sz="1600" kern="1200" dirty="0" smtClean="0"/>
            <a:t>on importance of clean cooking and encourage behavior change in urban and rural areas.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 incentives for investments in production of ethanol for self sufficiency.</a:t>
          </a:r>
          <a:endParaRPr lang="en-US" sz="1600" kern="1200" dirty="0"/>
        </a:p>
      </dsp:txBody>
      <dsp:txXfrm>
        <a:off x="9229195" y="0"/>
        <a:ext cx="2804559" cy="6085948"/>
      </dsp:txXfrm>
    </dsp:sp>
    <dsp:sp modelId="{BB7E382B-787E-4DD7-B7F7-A6DD3452562A}">
      <dsp:nvSpPr>
        <dsp:cNvPr id="0" name=""/>
        <dsp:cNvSpPr/>
      </dsp:nvSpPr>
      <dsp:spPr>
        <a:xfrm>
          <a:off x="10195599" y="0"/>
          <a:ext cx="930769" cy="9307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AA1A-FA08-4D29-821E-D2224DCFB772}">
      <dsp:nvSpPr>
        <dsp:cNvPr id="0" name=""/>
        <dsp:cNvSpPr/>
      </dsp:nvSpPr>
      <dsp:spPr>
        <a:xfrm rot="16200000">
          <a:off x="-1942899" y="2159323"/>
          <a:ext cx="4696397" cy="55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309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 First Stage</a:t>
          </a:r>
          <a:endParaRPr lang="en-US" sz="3600" b="1" kern="1200" dirty="0"/>
        </a:p>
      </dsp:txBody>
      <dsp:txXfrm>
        <a:off x="-1942899" y="2159323"/>
        <a:ext cx="4696397" cy="557075"/>
      </dsp:txXfrm>
    </dsp:sp>
    <dsp:sp modelId="{472683E3-6F99-4CB3-9199-D713E33BB663}">
      <dsp:nvSpPr>
        <dsp:cNvPr id="0" name=""/>
        <dsp:cNvSpPr/>
      </dsp:nvSpPr>
      <dsp:spPr>
        <a:xfrm>
          <a:off x="637105" y="-17291"/>
          <a:ext cx="3112382" cy="5206270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9130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Deeply understand the cooking technologies currently used in your community and all the challenges faced using them.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See if ethanol cooking technology can alleviate their current problems.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Conduct a small pilot project in the community who could benefit from the technology. From the results will let you know whether to start a business or not.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where to source the raw materials locally – Ethanol, dyes, denaturants, perfume, bottles..</a:t>
          </a:r>
          <a:r>
            <a:rPr lang="en-US" sz="1600" kern="1200" dirty="0" err="1" smtClean="0"/>
            <a:t>etc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Are there ethanol cooking fuel and stove standards in your country or region?</a:t>
          </a:r>
          <a:endParaRPr lang="en-US" sz="1600" kern="1200" dirty="0"/>
        </a:p>
      </dsp:txBody>
      <dsp:txXfrm>
        <a:off x="637105" y="-17291"/>
        <a:ext cx="3112382" cy="5206270"/>
      </dsp:txXfrm>
    </dsp:sp>
    <dsp:sp modelId="{342ABEF8-E836-47C5-A452-B07094E4F942}">
      <dsp:nvSpPr>
        <dsp:cNvPr id="0" name=""/>
        <dsp:cNvSpPr/>
      </dsp:nvSpPr>
      <dsp:spPr>
        <a:xfrm>
          <a:off x="3916053" y="3694933"/>
          <a:ext cx="89009" cy="6326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E6FF9-96DC-458B-8199-91DB326CB9FD}">
      <dsp:nvSpPr>
        <dsp:cNvPr id="0" name=""/>
        <dsp:cNvSpPr/>
      </dsp:nvSpPr>
      <dsp:spPr>
        <a:xfrm rot="16200000">
          <a:off x="2396083" y="1895760"/>
          <a:ext cx="4348596" cy="55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309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Second Stage</a:t>
          </a:r>
          <a:endParaRPr lang="en-US" sz="3600" b="1" kern="1200" dirty="0"/>
        </a:p>
      </dsp:txBody>
      <dsp:txXfrm>
        <a:off x="2396083" y="1895760"/>
        <a:ext cx="4348596" cy="557075"/>
      </dsp:txXfrm>
    </dsp:sp>
    <dsp:sp modelId="{ED94A3D4-9228-405C-AADB-5E63BA35AF3C}">
      <dsp:nvSpPr>
        <dsp:cNvPr id="0" name=""/>
        <dsp:cNvSpPr/>
      </dsp:nvSpPr>
      <dsp:spPr>
        <a:xfrm>
          <a:off x="4829383" y="-17298"/>
          <a:ext cx="3319772" cy="5102208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9130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What are the legal requirements to open a ethanol cooking fuel and stove business.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Register a private limited company that will undertake the business.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Obtain all the licenses required to undertake the business.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Locate premises to undertake the business with enough space in an industrial area.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Have a good local bank behind you.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INVESTMENT: Bottling line, stove assembly, rent, office furniture and automation, safety requirements, fuel storage tanks, non-explosive pumps, flow meters, lab equipment, distribution vehicle, sales team vehicle, P.A system, uniforms.</a:t>
          </a:r>
          <a:endParaRPr lang="en-US" sz="1600" kern="1200" dirty="0"/>
        </a:p>
      </dsp:txBody>
      <dsp:txXfrm>
        <a:off x="4829383" y="-17298"/>
        <a:ext cx="3319772" cy="5102208"/>
      </dsp:txXfrm>
    </dsp:sp>
    <dsp:sp modelId="{26C64C1C-AD02-4690-AECB-C683FC3BAFB3}">
      <dsp:nvSpPr>
        <dsp:cNvPr id="0" name=""/>
        <dsp:cNvSpPr/>
      </dsp:nvSpPr>
      <dsp:spPr>
        <a:xfrm>
          <a:off x="8317965" y="3558584"/>
          <a:ext cx="50259" cy="81858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DC38E-8CB6-4D33-AB23-93735165EC8A}">
      <dsp:nvSpPr>
        <dsp:cNvPr id="0" name=""/>
        <dsp:cNvSpPr/>
      </dsp:nvSpPr>
      <dsp:spPr>
        <a:xfrm rot="16200000">
          <a:off x="5759559" y="2509021"/>
          <a:ext cx="5575118" cy="55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309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Third Stage</a:t>
          </a:r>
          <a:endParaRPr lang="en-US" sz="3600" b="1" kern="1200" dirty="0"/>
        </a:p>
      </dsp:txBody>
      <dsp:txXfrm>
        <a:off x="5759559" y="2509021"/>
        <a:ext cx="5575118" cy="557075"/>
      </dsp:txXfrm>
    </dsp:sp>
    <dsp:sp modelId="{59DB9928-E19E-43D7-A9BC-FB49973AFAB4}">
      <dsp:nvSpPr>
        <dsp:cNvPr id="0" name=""/>
        <dsp:cNvSpPr/>
      </dsp:nvSpPr>
      <dsp:spPr>
        <a:xfrm>
          <a:off x="8906964" y="0"/>
          <a:ext cx="3278733" cy="5124081"/>
        </a:xfrm>
        <a:prstGeom prst="rect">
          <a:avLst/>
        </a:prstGeom>
        <a:solidFill>
          <a:srgbClr val="00642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9130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TEAM: Hire a motivated team, beginning with a qualified Accountant who will record every investment from inception of business. An experienced head of Sales &amp; Marketing and a qualified Production Manager.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TECHNOLOGY: Use technology to make work easier and profitable. Computers and laptops, smart phones for Sales teams. CRM Soft Ware. Accounting Software: QuickBooks.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Have partnerships with MFI’s, Government, Donor </a:t>
          </a:r>
          <a:r>
            <a:rPr lang="en-US" sz="1600" kern="1200" dirty="0" smtClean="0"/>
            <a:t>community, Carbon Credits </a:t>
          </a:r>
          <a:r>
            <a:rPr lang="en-US" sz="1600" kern="1200" dirty="0" smtClean="0"/>
            <a:t>to make stove affordable</a:t>
          </a:r>
          <a:r>
            <a:rPr lang="en-US" sz="1600" kern="1200" dirty="0" smtClean="0"/>
            <a:t>. Impact Investors.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Join a power business Association that will </a:t>
          </a:r>
          <a:r>
            <a:rPr lang="en-US" sz="1600" kern="1200" dirty="0" smtClean="0"/>
            <a:t>lobby </a:t>
          </a:r>
          <a:r>
            <a:rPr lang="en-US" sz="1600" kern="1200" dirty="0" smtClean="0"/>
            <a:t>Government on behalf of the clean cooking sector.</a:t>
          </a:r>
          <a:endParaRPr lang="en-US" sz="1600" kern="1200" dirty="0"/>
        </a:p>
      </dsp:txBody>
      <dsp:txXfrm>
        <a:off x="8906964" y="0"/>
        <a:ext cx="3278733" cy="5124081"/>
      </dsp:txXfrm>
    </dsp:sp>
    <dsp:sp modelId="{BB7E382B-787E-4DD7-B7F7-A6DD3452562A}">
      <dsp:nvSpPr>
        <dsp:cNvPr id="0" name=""/>
        <dsp:cNvSpPr/>
      </dsp:nvSpPr>
      <dsp:spPr>
        <a:xfrm>
          <a:off x="12354319" y="226027"/>
          <a:ext cx="76219" cy="17940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07T15:06:5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13742 0,'-25'49'109,"0"1"-93</inkml:trace>
  <inkml:trace contextRef="#ctx0" brushRef="#br0" timeOffset="671.0273">8161 9624 0</inkml:trace>
  <inkml:trace contextRef="#ctx0" brushRef="#br0" timeOffset="3885.9827">6672 18653 0,'0'0'0,"50"0"15,0-49 1,-26 24 0</inkml:trace>
  <inkml:trace contextRef="#ctx0" brushRef="#br0" timeOffset="17821.0781">7764 7119 0</inkml:trace>
  <inkml:trace contextRef="#ctx0" brushRef="#br0" timeOffset="18373.7235">7764 7119 0</inkml:trace>
  <inkml:trace contextRef="#ctx0" brushRef="#br0" timeOffset="18838.3091">7764 7119 0</inkml:trace>
  <inkml:trace contextRef="#ctx0" brushRef="#br0" timeOffset="19175.3682">7764 7119 0</inkml:trace>
  <inkml:trace contextRef="#ctx0" brushRef="#br0" timeOffset="19502.3058">7764 7119 0</inkml:trace>
  <inkml:trace contextRef="#ctx0" brushRef="#br0" timeOffset="19741.4991">7764 7119 0</inkml:trace>
  <inkml:trace contextRef="#ctx0" brushRef="#br0" timeOffset="19975.4019">7764 7119 0</inkml:trace>
  <inkml:trace contextRef="#ctx0" brushRef="#br0" timeOffset="20223.4494">7764 7119 0</inkml:trace>
  <inkml:trace contextRef="#ctx0" brushRef="#br0" timeOffset="20447.0285">7764 7119 0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07T15:06:5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13742 0,'-25'49'109,"0"1"-93</inkml:trace>
  <inkml:trace contextRef="#ctx0" brushRef="#br0" timeOffset="671.0273">8161 9624 0</inkml:trace>
  <inkml:trace contextRef="#ctx0" brushRef="#br0" timeOffset="3885.9827">6672 18653 0,'0'0'0,"50"0"15,0-49 1,-26 24 0</inkml:trace>
  <inkml:trace contextRef="#ctx0" brushRef="#br0" timeOffset="17821.0781">7764 7119 0</inkml:trace>
  <inkml:trace contextRef="#ctx0" brushRef="#br0" timeOffset="18373.7235">7764 7119 0</inkml:trace>
  <inkml:trace contextRef="#ctx0" brushRef="#br0" timeOffset="18838.3091">7764 7119 0</inkml:trace>
  <inkml:trace contextRef="#ctx0" brushRef="#br0" timeOffset="19175.3682">7764 7119 0</inkml:trace>
  <inkml:trace contextRef="#ctx0" brushRef="#br0" timeOffset="19502.3058">7764 7119 0</inkml:trace>
  <inkml:trace contextRef="#ctx0" brushRef="#br0" timeOffset="19741.4991">7764 7119 0</inkml:trace>
  <inkml:trace contextRef="#ctx0" brushRef="#br0" timeOffset="19975.4019">7764 7119 0</inkml:trace>
  <inkml:trace contextRef="#ctx0" brushRef="#br0" timeOffset="20223.4494">7764 7119 0</inkml:trace>
  <inkml:trace contextRef="#ctx0" brushRef="#br0" timeOffset="20447.0285">7764 7119 0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07T15:06:5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13742 0,'-25'49'109,"0"1"-93</inkml:trace>
  <inkml:trace contextRef="#ctx0" brushRef="#br0" timeOffset="671.0273">8161 9624 0</inkml:trace>
  <inkml:trace contextRef="#ctx0" brushRef="#br0" timeOffset="3885.9827">6672 18653 0,'0'0'0,"50"0"15,0-49 1,-26 24 0</inkml:trace>
  <inkml:trace contextRef="#ctx0" brushRef="#br0" timeOffset="17821.0781">7764 7119 0</inkml:trace>
  <inkml:trace contextRef="#ctx0" brushRef="#br0" timeOffset="18373.7235">7764 7119 0</inkml:trace>
  <inkml:trace contextRef="#ctx0" brushRef="#br0" timeOffset="18838.3091">7764 7119 0</inkml:trace>
  <inkml:trace contextRef="#ctx0" brushRef="#br0" timeOffset="19175.3682">7764 7119 0</inkml:trace>
  <inkml:trace contextRef="#ctx0" brushRef="#br0" timeOffset="19502.3058">7764 7119 0</inkml:trace>
  <inkml:trace contextRef="#ctx0" brushRef="#br0" timeOffset="19741.4991">7764 7119 0</inkml:trace>
  <inkml:trace contextRef="#ctx0" brushRef="#br0" timeOffset="19975.4019">7764 7119 0</inkml:trace>
  <inkml:trace contextRef="#ctx0" brushRef="#br0" timeOffset="20223.4494">7764 7119 0</inkml:trace>
  <inkml:trace contextRef="#ctx0" brushRef="#br0" timeOffset="20447.0285">7764 7119 0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07T15:06:5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13742 0,'-25'49'109,"0"1"-93</inkml:trace>
  <inkml:trace contextRef="#ctx0" brushRef="#br0" timeOffset="671.0273">8161 9624 0</inkml:trace>
  <inkml:trace contextRef="#ctx0" brushRef="#br0" timeOffset="3885.9827">6672 18653 0,'0'0'0,"50"0"15,0-49 1,-26 24 0</inkml:trace>
  <inkml:trace contextRef="#ctx0" brushRef="#br0" timeOffset="17821.0781">7764 7119 0</inkml:trace>
  <inkml:trace contextRef="#ctx0" brushRef="#br0" timeOffset="18373.7235">7764 7119 0</inkml:trace>
  <inkml:trace contextRef="#ctx0" brushRef="#br0" timeOffset="18838.3091">7764 7119 0</inkml:trace>
  <inkml:trace contextRef="#ctx0" brushRef="#br0" timeOffset="19175.3682">7764 7119 0</inkml:trace>
  <inkml:trace contextRef="#ctx0" brushRef="#br0" timeOffset="19502.3058">7764 7119 0</inkml:trace>
  <inkml:trace contextRef="#ctx0" brushRef="#br0" timeOffset="19741.4991">7764 7119 0</inkml:trace>
  <inkml:trace contextRef="#ctx0" brushRef="#br0" timeOffset="19975.4019">7764 7119 0</inkml:trace>
  <inkml:trace contextRef="#ctx0" brushRef="#br0" timeOffset="20223.4494">7764 7119 0</inkml:trace>
  <inkml:trace contextRef="#ctx0" brushRef="#br0" timeOffset="20447.0285">7764 7119 0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B184E-44D5-4A56-908F-B45282705980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EC04-2B39-4DFB-97E9-F5E4EA9BF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5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EC04-2B39-4DFB-97E9-F5E4EA9BF2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6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EC04-2B39-4DFB-97E9-F5E4EA9BF2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EC04-2B39-4DFB-97E9-F5E4EA9BF2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9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EC04-2B39-4DFB-97E9-F5E4EA9BF2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9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EC04-2B39-4DFB-97E9-F5E4EA9BF2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4400">
                <a:latin typeface="Arial Black" panose="020B0A0402010202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  <a:lvl2pPr marL="384048" indent="-18288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2pPr>
            <a:lvl3pPr marL="566928" indent="-18288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3pPr>
            <a:lvl4pPr marL="749808" indent="-18288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4pPr>
            <a:lvl5pPr marL="932688" indent="-18288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6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4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6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0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3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69D224-F982-4253-989B-99C274681B7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3EC14E-62DE-4E4A-B237-EDBF18867FE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6113" y="3848841"/>
            <a:ext cx="11197883" cy="3009159"/>
          </a:xfrm>
          <a:prstGeom prst="roundRect">
            <a:avLst/>
          </a:prstGeom>
          <a:solidFill>
            <a:srgbClr val="0A61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64827" y="6215358"/>
            <a:ext cx="7744071" cy="822960"/>
          </a:xfrm>
          <a:noFill/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DAR-ES-SALAAM 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 SAFI™ ETHANOL STOVE 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FUEL BUSINESS PROJECT.</a:t>
            </a:r>
            <a:r>
              <a:rPr lang="en-GB" b="1" dirty="0" smtClean="0">
                <a:solidFill>
                  <a:srgbClr val="0252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252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Workshop of the Standards Alliance on Bioethanol for Clean </a:t>
            </a:r>
            <a:br>
              <a:rPr lang="en-GB" sz="1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for Bangui, The Gambia and </a:t>
            </a:r>
            <a:r>
              <a:rPr lang="en-GB" sz="19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Lome</a:t>
            </a:r>
            <a:r>
              <a:rPr lang="en-GB" sz="1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Togo. </a:t>
            </a:r>
            <a:br>
              <a:rPr lang="en-GB" sz="1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2022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dirty="0" smtClean="0">
                <a:solidFill>
                  <a:srgbClr val="0252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252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0252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526113" y="5259129"/>
            <a:ext cx="10113264" cy="594360"/>
          </a:xfrm>
        </p:spPr>
        <p:txBody>
          <a:bodyPr>
            <a:noAutofit/>
          </a:bodyPr>
          <a:lstStyle/>
          <a:p>
            <a:r>
              <a:rPr lang="en-GB" sz="1400" dirty="0" smtClean="0">
                <a:solidFill>
                  <a:srgbClr val="97F7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By Mohammed Uhuru Kadhi</a:t>
            </a:r>
          </a:p>
          <a:p>
            <a:r>
              <a:rPr lang="en-GB" sz="1400" dirty="0" smtClean="0">
                <a:solidFill>
                  <a:srgbClr val="97F7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East Africa Director, </a:t>
            </a:r>
          </a:p>
          <a:p>
            <a:r>
              <a:rPr lang="en-GB" sz="1400" dirty="0">
                <a:solidFill>
                  <a:srgbClr val="97F7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solidFill>
                  <a:srgbClr val="97F7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trategy &amp; Business </a:t>
            </a:r>
          </a:p>
          <a:p>
            <a:r>
              <a:rPr lang="en-GB" sz="1400" dirty="0" smtClean="0">
                <a:solidFill>
                  <a:srgbClr val="97F7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Development</a:t>
            </a:r>
          </a:p>
          <a:p>
            <a:r>
              <a:rPr lang="en-GB" sz="1400" dirty="0" smtClean="0">
                <a:solidFill>
                  <a:srgbClr val="97F7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CONSUMER’S CHOICE LIMITED.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160"/>
            <a:ext cx="12250111" cy="4806778"/>
          </a:xfrm>
          <a:prstGeom prst="rect">
            <a:avLst/>
          </a:prstGeom>
          <a:effectLst>
            <a:outerShdw blurRad="190500" dist="228600" dir="342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831047"/>
      </p:ext>
    </p:extLst>
  </p:cSld>
  <p:clrMapOvr>
    <a:masterClrMapping/>
  </p:clrMapOvr>
  <p:transition spd="slow" advTm="20326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5" y="92224"/>
            <a:ext cx="9537687" cy="1329800"/>
          </a:xfrm>
          <a:solidFill>
            <a:srgbClr val="025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Basic Requirements To Open A Ethanol Fuel and Stove Business.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34757"/>
              </p:ext>
            </p:extLst>
          </p:nvPr>
        </p:nvGraphicFramePr>
        <p:xfrm>
          <a:off x="-92766" y="1439318"/>
          <a:ext cx="12430539" cy="557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92139" y="107517"/>
            <a:ext cx="2157658" cy="119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12600" y="2562840"/>
              <a:ext cx="1125720" cy="415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240" y="2553480"/>
                <a:ext cx="1144440" cy="41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9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2ABEF8-E836-47C5-A452-B07094E4F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5BAA1A-FA08-4D29-821E-D2224DCFB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C64C1C-AD02-4690-AECB-C683FC3B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E6FF9-96DC-458B-8199-91DB326C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7E382B-787E-4DD7-B7F7-A6DD3452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DC38E-8CB6-4D33-AB23-93735165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2683E3-6F99-4CB3-9199-D713E33BB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94A3D4-9228-405C-AADB-5E63BA35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DB9928-E19E-43D7-A9BC-FB49973A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4088135"/>
            <a:ext cx="3219873" cy="22404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594359"/>
            <a:ext cx="3219873" cy="228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" y="244200"/>
            <a:ext cx="3956441" cy="2836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" y="3543792"/>
            <a:ext cx="3927009" cy="2927346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/>
        </p:nvSpPr>
        <p:spPr>
          <a:xfrm>
            <a:off x="4324872" y="960829"/>
            <a:ext cx="7473466" cy="2119996"/>
          </a:xfrm>
          <a:prstGeom prst="rect">
            <a:avLst/>
          </a:prstGeom>
          <a:solidFill>
            <a:srgbClr val="97F7A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 smtClean="0">
                <a:solidFill>
                  <a:schemeClr val="tx1"/>
                </a:solidFill>
              </a:rPr>
              <a:t>In </a:t>
            </a:r>
            <a:r>
              <a:rPr lang="en-GB" sz="1900" dirty="0">
                <a:solidFill>
                  <a:schemeClr val="tx1"/>
                </a:solidFill>
              </a:rPr>
              <a:t>2011 </a:t>
            </a:r>
            <a:r>
              <a:rPr lang="en-GB" sz="1900" dirty="0" smtClean="0">
                <a:solidFill>
                  <a:schemeClr val="tx1"/>
                </a:solidFill>
              </a:rPr>
              <a:t>CCL </a:t>
            </a:r>
            <a:r>
              <a:rPr lang="en-GB" sz="1900" dirty="0">
                <a:solidFill>
                  <a:schemeClr val="tx1"/>
                </a:solidFill>
              </a:rPr>
              <a:t>opened </a:t>
            </a:r>
            <a:r>
              <a:rPr lang="en-GB" sz="1900" dirty="0" smtClean="0">
                <a:solidFill>
                  <a:schemeClr val="tx1"/>
                </a:solidFill>
              </a:rPr>
              <a:t>a new </a:t>
            </a:r>
            <a:r>
              <a:rPr lang="en-GB" sz="1900" b="1" dirty="0">
                <a:solidFill>
                  <a:schemeClr val="tx1"/>
                </a:solidFill>
              </a:rPr>
              <a:t>Renewable  </a:t>
            </a:r>
            <a:r>
              <a:rPr lang="en-GB" sz="1900" b="1" dirty="0" smtClean="0">
                <a:solidFill>
                  <a:schemeClr val="tx1"/>
                </a:solidFill>
              </a:rPr>
              <a:t>Energy Division </a:t>
            </a:r>
            <a:r>
              <a:rPr lang="en-GB" sz="1900" dirty="0">
                <a:solidFill>
                  <a:schemeClr val="tx1"/>
                </a:solidFill>
              </a:rPr>
              <a:t>in </a:t>
            </a:r>
            <a:endParaRPr lang="en-GB" sz="1900" dirty="0" smtClean="0">
              <a:solidFill>
                <a:schemeClr val="tx1"/>
              </a:solidFill>
            </a:endParaRPr>
          </a:p>
          <a:p>
            <a:r>
              <a:rPr lang="en-GB" sz="1900" dirty="0" smtClean="0">
                <a:solidFill>
                  <a:schemeClr val="tx1"/>
                </a:solidFill>
              </a:rPr>
              <a:t>Nairobi, Kenya, distributing </a:t>
            </a:r>
            <a:r>
              <a:rPr lang="en-GB" sz="1900" dirty="0">
                <a:solidFill>
                  <a:schemeClr val="tx1"/>
                </a:solidFill>
              </a:rPr>
              <a:t>ethanol gel stoves and </a:t>
            </a:r>
            <a:r>
              <a:rPr lang="en-GB" sz="1900" dirty="0" smtClean="0">
                <a:solidFill>
                  <a:schemeClr val="tx1"/>
                </a:solidFill>
              </a:rPr>
              <a:t>ethanol </a:t>
            </a:r>
          </a:p>
          <a:p>
            <a:r>
              <a:rPr lang="en-GB" sz="1900" dirty="0" smtClean="0">
                <a:solidFill>
                  <a:schemeClr val="tx1"/>
                </a:solidFill>
              </a:rPr>
              <a:t>gel fuel produced in Tanzania. </a:t>
            </a:r>
          </a:p>
          <a:p>
            <a:r>
              <a:rPr lang="en-GB" sz="1900" dirty="0" smtClean="0">
                <a:solidFill>
                  <a:schemeClr val="tx1"/>
                </a:solidFill>
              </a:rPr>
              <a:t>In </a:t>
            </a:r>
            <a:r>
              <a:rPr lang="en-GB" sz="1900" dirty="0">
                <a:solidFill>
                  <a:schemeClr val="tx1"/>
                </a:solidFill>
              </a:rPr>
              <a:t>2012 CCL created </a:t>
            </a:r>
            <a:r>
              <a:rPr lang="en-GB" sz="1900" dirty="0" smtClean="0">
                <a:solidFill>
                  <a:schemeClr val="tx1"/>
                </a:solidFill>
              </a:rPr>
              <a:t>its own brand of ethanol gel </a:t>
            </a:r>
            <a:r>
              <a:rPr lang="en-GB" sz="1900" dirty="0">
                <a:solidFill>
                  <a:schemeClr val="tx1"/>
                </a:solidFill>
              </a:rPr>
              <a:t>stoves </a:t>
            </a:r>
            <a:endParaRPr lang="en-GB" sz="1900" dirty="0" smtClean="0">
              <a:solidFill>
                <a:schemeClr val="tx1"/>
              </a:solidFill>
            </a:endParaRPr>
          </a:p>
          <a:p>
            <a:r>
              <a:rPr lang="en-GB" sz="1900" dirty="0" smtClean="0">
                <a:solidFill>
                  <a:schemeClr val="tx1"/>
                </a:solidFill>
              </a:rPr>
              <a:t>branded </a:t>
            </a:r>
            <a:r>
              <a:rPr lang="en-GB" sz="1900" dirty="0">
                <a:solidFill>
                  <a:schemeClr val="tx1"/>
                </a:solidFill>
              </a:rPr>
              <a:t>– </a:t>
            </a:r>
            <a:r>
              <a:rPr lang="en-GB" sz="1900" b="1" dirty="0">
                <a:solidFill>
                  <a:schemeClr val="tx1"/>
                </a:solidFill>
              </a:rPr>
              <a:t>Moto Safi</a:t>
            </a:r>
            <a:r>
              <a:rPr lang="en-GB" sz="19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GB" sz="1900" dirty="0" smtClean="0">
                <a:solidFill>
                  <a:schemeClr val="tx1"/>
                </a:solidFill>
              </a:rPr>
              <a:t>In Kenya we have sold over 20,000 ethanol gel stoves </a:t>
            </a:r>
          </a:p>
          <a:p>
            <a:r>
              <a:rPr lang="en-GB" sz="1900" dirty="0" smtClean="0">
                <a:solidFill>
                  <a:schemeClr val="tx1"/>
                </a:solidFill>
              </a:rPr>
              <a:t>and many </a:t>
            </a:r>
            <a:r>
              <a:rPr lang="en-GB" sz="1900" dirty="0">
                <a:solidFill>
                  <a:schemeClr val="tx1"/>
                </a:solidFill>
              </a:rPr>
              <a:t>h</a:t>
            </a:r>
            <a:r>
              <a:rPr lang="en-GB" sz="1900" dirty="0" smtClean="0">
                <a:solidFill>
                  <a:schemeClr val="tx1"/>
                </a:solidFill>
              </a:rPr>
              <a:t>undreds of thousand of litres of ethanol gel fuel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8" name="Title 9"/>
          <p:cNvSpPr txBox="1">
            <a:spLocks/>
          </p:cNvSpPr>
          <p:nvPr/>
        </p:nvSpPr>
        <p:spPr>
          <a:xfrm>
            <a:off x="4360458" y="3543792"/>
            <a:ext cx="7473466" cy="2623289"/>
          </a:xfrm>
          <a:prstGeom prst="rect">
            <a:avLst/>
          </a:prstGeom>
          <a:solidFill>
            <a:srgbClr val="97F7A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In 2018 CCL Tanzania, opened it’s </a:t>
            </a:r>
            <a:r>
              <a:rPr lang="en-GB" sz="1800" b="1" dirty="0" smtClean="0">
                <a:solidFill>
                  <a:schemeClr val="tx1"/>
                </a:solidFill>
              </a:rPr>
              <a:t>Renewable Energy Division</a:t>
            </a:r>
            <a:r>
              <a:rPr lang="en-GB" sz="1800" dirty="0" smtClean="0">
                <a:solidFill>
                  <a:schemeClr val="tx1"/>
                </a:solidFill>
              </a:rPr>
              <a:t>. In January 2019, CCL won a Govt. of Tanzania &amp; UNIDO tender to </a:t>
            </a:r>
            <a:r>
              <a:rPr lang="en-GB" sz="1800" b="1" dirty="0" smtClean="0">
                <a:solidFill>
                  <a:schemeClr val="tx1"/>
                </a:solidFill>
              </a:rPr>
              <a:t>distribute 65,000 ethanol stoves </a:t>
            </a:r>
            <a:r>
              <a:rPr lang="en-GB" sz="1800" dirty="0" smtClean="0">
                <a:solidFill>
                  <a:schemeClr val="tx1"/>
                </a:solidFill>
              </a:rPr>
              <a:t>in the commercial capital Dar-</a:t>
            </a:r>
            <a:r>
              <a:rPr lang="en-GB" sz="1800" dirty="0" err="1" smtClean="0">
                <a:solidFill>
                  <a:schemeClr val="tx1"/>
                </a:solidFill>
              </a:rPr>
              <a:t>es</a:t>
            </a:r>
            <a:r>
              <a:rPr lang="en-GB" sz="1800" dirty="0" smtClean="0">
                <a:solidFill>
                  <a:schemeClr val="tx1"/>
                </a:solidFill>
              </a:rPr>
              <a:t>-Salaam.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Between February to October 2019, we built 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ethanol fuel bottling plant and an ethanol stove assembly plant.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The bottling plant can produce </a:t>
            </a:r>
            <a:r>
              <a:rPr lang="en-GB" sz="1800" b="1" dirty="0" smtClean="0">
                <a:solidFill>
                  <a:schemeClr val="tx1"/>
                </a:solidFill>
              </a:rPr>
              <a:t>200,000 litres per month </a:t>
            </a:r>
            <a:r>
              <a:rPr lang="en-GB" sz="1800" dirty="0" smtClean="0">
                <a:solidFill>
                  <a:schemeClr val="tx1"/>
                </a:solidFill>
              </a:rPr>
              <a:t>and the stove assembly plant can produce </a:t>
            </a:r>
            <a:r>
              <a:rPr lang="en-GB" sz="1800" b="1" dirty="0" smtClean="0">
                <a:solidFill>
                  <a:schemeClr val="tx1"/>
                </a:solidFill>
              </a:rPr>
              <a:t>4,000 stoves per month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To date we have sold 7,000 stoves and over 100,000 litres of fuel.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2" y="1321897"/>
            <a:ext cx="1936886" cy="12462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458" y="113342"/>
            <a:ext cx="7245388" cy="745588"/>
          </a:xfrm>
          <a:prstGeom prst="rect">
            <a:avLst/>
          </a:prstGeom>
          <a:solidFill>
            <a:srgbClr val="02520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WHO ARE CONSUMER’S CHOICE LIMITED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4" y="5205046"/>
            <a:ext cx="2827928" cy="1652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3994" y="3879002"/>
            <a:ext cx="2229048" cy="297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505"/>
            <a:ext cx="3200400" cy="199724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800" dirty="0" smtClean="0">
                <a:latin typeface="Arial Black" panose="020B0A04020102020204" pitchFamily="34" charset="0"/>
              </a:rPr>
              <a:t>What Is </a:t>
            </a:r>
            <a:r>
              <a:rPr lang="en-GB" sz="2800" dirty="0"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latin typeface="Arial Black" panose="020B0A04020102020204" pitchFamily="34" charset="0"/>
              </a:rPr>
              <a:t>he Problem, and Why Adopt Ethanol As A Cooking Fuel?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088135"/>
            <a:ext cx="3200400" cy="22404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4304" y="24064"/>
            <a:ext cx="1371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050113"/>
              </p:ext>
            </p:extLst>
          </p:nvPr>
        </p:nvGraphicFramePr>
        <p:xfrm>
          <a:off x="3803210" y="-225083"/>
          <a:ext cx="8787375" cy="708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9747"/>
            <a:ext cx="3200400" cy="45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D35CBA-69DD-4CC3-B22B-E7218AF0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471729-B1ED-4BA5-B3A5-E3E90427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641444-AE8C-46F2-8E77-FD4FECA70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B4C70-4EE0-45B6-9653-146D6BBC7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E5E080-29BA-49AB-9999-787B24476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1692D-84FE-4254-B9ED-262B84B5C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901B21-DDC0-40BD-A00A-B297A4E0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619E4-9746-4DBA-94EA-2527B4081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98907" y="1272964"/>
            <a:ext cx="3127422" cy="5126233"/>
          </a:xfrm>
          <a:prstGeom prst="rect">
            <a:avLst/>
          </a:prstGeom>
          <a:solidFill>
            <a:srgbClr val="97F7A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of Moto Safi Ethanol Fuel.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 1 litre will burn for minimum 3.5 hours continuously.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1 litre costing Tzs.2,000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/- ($0.87)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last a family of 5 persons,  2 days of cooking.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Tzs.2,000/-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charcoal once lit will extinguish after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some hours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Ethanol is made from locally grown sugarcane. 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Ethanol does not produce smoke while cooking.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Ethanol fuel is readily available at local retail outlets.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Packed in 0.5, 1, 2 and 5 litres.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1" y="94700"/>
            <a:ext cx="3976914" cy="104047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Our Products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167"/>
            <a:ext cx="4088977" cy="14854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07" y="94700"/>
            <a:ext cx="3127422" cy="18280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44288" y="2964818"/>
            <a:ext cx="3776020" cy="194654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MOTO SAFI ETHANOL FUEL &amp;</a:t>
            </a:r>
          </a:p>
          <a:p>
            <a:r>
              <a:rPr lang="en-GB" sz="2000" b="1" dirty="0" smtClean="0"/>
              <a:t>CLEANCOOK ETHANOL STOVE.</a:t>
            </a:r>
            <a:endParaRPr lang="en-GB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725697" y="1634614"/>
            <a:ext cx="2643784" cy="4764584"/>
            <a:chOff x="486807" y="-196829"/>
            <a:chExt cx="2643784" cy="1774440"/>
          </a:xfrm>
          <a:solidFill>
            <a:srgbClr val="97F7A9"/>
          </a:solidFill>
        </p:grpSpPr>
        <p:sp>
          <p:nvSpPr>
            <p:cNvPr id="10" name="Rectangle 9"/>
            <p:cNvSpPr/>
            <p:nvPr/>
          </p:nvSpPr>
          <p:spPr>
            <a:xfrm>
              <a:off x="486807" y="680"/>
              <a:ext cx="2628219" cy="1576931"/>
            </a:xfrm>
            <a:prstGeom prst="rect">
              <a:avLst/>
            </a:prstGeom>
            <a:grpFill/>
            <a:effectLst>
              <a:outerShdw blurRad="177800" dist="190500" dir="282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502372" y="-196829"/>
              <a:ext cx="2628219" cy="1738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Advantages of The CleanCook Ethanol Stove.</a:t>
              </a:r>
            </a:p>
            <a:p>
              <a:pPr marL="342900" marR="0" lvl="0" indent="-34290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Very Portable.</a:t>
              </a:r>
            </a:p>
            <a:p>
              <a:pPr marL="342900" marR="0" lvl="0" indent="-34290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 carry pots of </a:t>
              </a:r>
              <a:r>
                <a:rPr kumimoji="0" 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upto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15kg.</a:t>
              </a:r>
            </a:p>
            <a:p>
              <a:pPr marL="342900" marR="0" lvl="0" indent="-34290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Canister is non-explosive.</a:t>
              </a:r>
            </a:p>
            <a:p>
              <a:pPr marL="342900" marR="0" lvl="0" indent="-34290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Very Durable and will last </a:t>
              </a:r>
              <a:r>
                <a:rPr kumimoji="0" 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atleast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years.</a:t>
              </a:r>
            </a:p>
            <a:p>
              <a:pPr marL="342900" marR="0" lvl="0" indent="-34290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Tested and passed all emissions and safety tests globally.</a:t>
              </a:r>
            </a:p>
            <a:p>
              <a:pPr marL="342900" marR="0" lvl="0" indent="-34290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Available as a single or double burner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97" y="94700"/>
            <a:ext cx="2643784" cy="1828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442"/>
            <a:ext cx="4088977" cy="29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750" y="134292"/>
            <a:ext cx="4002204" cy="16324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 Wards </a:t>
            </a:r>
            <a:r>
              <a:rPr lang="en-GB" b="1" dirty="0" smtClean="0">
                <a:latin typeface="Arial Black" panose="020B0A04020102020204" pitchFamily="34" charset="0"/>
              </a:rPr>
              <a:t>Contracted</a:t>
            </a:r>
            <a:r>
              <a:rPr kumimoji="0" lang="en-GB" sz="36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to Distribute</a:t>
            </a:r>
            <a:endParaRPr kumimoji="0" lang="en-GB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7028" y="-1187163"/>
            <a:ext cx="6341499" cy="872764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" y="1766700"/>
            <a:ext cx="4017137" cy="2677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" y="4185139"/>
            <a:ext cx="4009631" cy="2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750" y="134292"/>
            <a:ext cx="3898670" cy="16324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Go-To-Market Strategy</a:t>
            </a:r>
            <a:endParaRPr kumimoji="0" lang="en-GB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" y="1766700"/>
            <a:ext cx="3911133" cy="293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" y="4700049"/>
            <a:ext cx="2812224" cy="2109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10" y="-278174"/>
            <a:ext cx="6921304" cy="77027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5" y="90225"/>
            <a:ext cx="10407322" cy="763246"/>
          </a:xfrm>
          <a:solidFill>
            <a:srgbClr val="025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Our Expected Impact after 2-3 years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656014"/>
              </p:ext>
            </p:extLst>
          </p:nvPr>
        </p:nvGraphicFramePr>
        <p:xfrm>
          <a:off x="229165" y="962791"/>
          <a:ext cx="11739633" cy="542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78196" y="107517"/>
            <a:ext cx="1371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12600" y="2562840"/>
              <a:ext cx="1125720" cy="415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240" y="2553480"/>
                <a:ext cx="1144440" cy="41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2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2ABEF8-E836-47C5-A452-B07094E4F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5BAA1A-FA08-4D29-821E-D2224DCFB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C64C1C-AD02-4690-AECB-C683FC3B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E6FF9-96DC-458B-8199-91DB326C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7E382B-787E-4DD7-B7F7-A6DD3452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DC38E-8CB6-4D33-AB23-93735165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2683E3-6F99-4CB3-9199-D713E33BB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94A3D4-9228-405C-AADB-5E63BA35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DB9928-E19E-43D7-A9BC-FB49973A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78" y="16801"/>
            <a:ext cx="9596085" cy="763246"/>
          </a:xfr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Are The Main Challenges Faced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542635"/>
              </p:ext>
            </p:extLst>
          </p:nvPr>
        </p:nvGraphicFramePr>
        <p:xfrm>
          <a:off x="0" y="759743"/>
          <a:ext cx="11732455" cy="609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78196" y="51245"/>
            <a:ext cx="1371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12600" y="2562840"/>
              <a:ext cx="1125720" cy="415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240" y="2553480"/>
                <a:ext cx="1144440" cy="41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3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2ABEF8-E836-47C5-A452-B07094E4F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5BAA1A-FA08-4D29-821E-D2224DCFB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C64C1C-AD02-4690-AECB-C683FC3B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E6FF9-96DC-458B-8199-91DB326C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7E382B-787E-4DD7-B7F7-A6DD3452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DC38E-8CB6-4D33-AB23-93735165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2683E3-6F99-4CB3-9199-D713E33BB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94A3D4-9228-405C-AADB-5E63BA35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DB9928-E19E-43D7-A9BC-FB49973A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0"/>
            <a:ext cx="9903656" cy="629485"/>
          </a:xfrm>
          <a:solidFill>
            <a:srgbClr val="025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To Accelerate Growth &amp; Development.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454517"/>
              </p:ext>
            </p:extLst>
          </p:nvPr>
        </p:nvGraphicFramePr>
        <p:xfrm>
          <a:off x="-142618" y="708998"/>
          <a:ext cx="12122583" cy="608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0400" y="9041"/>
            <a:ext cx="1278835" cy="62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12600" y="2562840"/>
              <a:ext cx="1125720" cy="415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240" y="2553480"/>
                <a:ext cx="1144440" cy="41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6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2ABEF8-E836-47C5-A452-B07094E4F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5BAA1A-FA08-4D29-821E-D2224DCFB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C64C1C-AD02-4690-AECB-C683FC3B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E6FF9-96DC-458B-8199-91DB326C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7E382B-787E-4DD7-B7F7-A6DD3452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DC38E-8CB6-4D33-AB23-93735165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2683E3-6F99-4CB3-9199-D713E33BB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94A3D4-9228-405C-AADB-5E63BA35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DB9928-E19E-43D7-A9BC-FB49973A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8E0875CE-30EF-4ADF-BB0E-5E0CB1F0D052}"/>
</file>

<file path=customXml/itemProps2.xml><?xml version="1.0" encoding="utf-8"?>
<ds:datastoreItem xmlns:ds="http://schemas.openxmlformats.org/officeDocument/2006/customXml" ds:itemID="{955E61D5-CAE9-4054-BE1A-E076E14373DA}"/>
</file>

<file path=customXml/itemProps3.xml><?xml version="1.0" encoding="utf-8"?>
<ds:datastoreItem xmlns:ds="http://schemas.openxmlformats.org/officeDocument/2006/customXml" ds:itemID="{494A70D8-D91D-4652-AADE-2292B74D5FAE}"/>
</file>

<file path=customXml/itemProps4.xml><?xml version="1.0" encoding="utf-8"?>
<ds:datastoreItem xmlns:ds="http://schemas.openxmlformats.org/officeDocument/2006/customXml" ds:itemID="{955E61D5-CAE9-4054-BE1A-E076E14373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18393</TotalTime>
  <Words>1518</Words>
  <Application>Microsoft Office PowerPoint</Application>
  <PresentationFormat>Widescreen</PresentationFormat>
  <Paragraphs>140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Gothic Std B</vt:lpstr>
      <vt:lpstr>Arial</vt:lpstr>
      <vt:lpstr>Arial Black</vt:lpstr>
      <vt:lpstr>Arial Rounded MT Bold</vt:lpstr>
      <vt:lpstr>Calibri</vt:lpstr>
      <vt:lpstr>Calibri Light</vt:lpstr>
      <vt:lpstr>Wingdings</vt:lpstr>
      <vt:lpstr>Retrospect</vt:lpstr>
      <vt:lpstr>THE DAR-ES-SALAAM  MOTO SAFI™ ETHANOL STOVE  &amp; FUEL BUSINESS PROJECT. Training Workshop of the Standards Alliance on Bioethanol for Clean  Cooking for Bangui, The Gambia and Lome, Togo.  March 2022. </vt:lpstr>
      <vt:lpstr>PowerPoint Presentation</vt:lpstr>
      <vt:lpstr>What Is The Problem, and Why Adopt Ethanol As A Cooking Fuel?</vt:lpstr>
      <vt:lpstr>Our Products</vt:lpstr>
      <vt:lpstr>PowerPoint Presentation</vt:lpstr>
      <vt:lpstr>PowerPoint Presentation</vt:lpstr>
      <vt:lpstr>Our Expected Impact after 2-3 years</vt:lpstr>
      <vt:lpstr>What Are The Main Challenges Faced</vt:lpstr>
      <vt:lpstr>How To Accelerate Growth &amp; Development.</vt:lpstr>
      <vt:lpstr>Basic Requirements To Open A Ethanol Fuel and Stove Business.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Mohamed</cp:lastModifiedBy>
  <cp:revision>749</cp:revision>
  <cp:lastPrinted>2021-06-09T19:40:20Z</cp:lastPrinted>
  <dcterms:created xsi:type="dcterms:W3CDTF">2020-10-03T16:06:53Z</dcterms:created>
  <dcterms:modified xsi:type="dcterms:W3CDTF">2022-03-16T17:18:23Z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19ea72ec-4674-436e-a280-5d5180701411</vt:lpwstr>
  </property>
</Properties>
</file>