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834" r:id="rId4"/>
    <p:sldMasterId id="2147483875" r:id="rId5"/>
  </p:sldMasterIdLst>
  <p:notesMasterIdLst>
    <p:notesMasterId r:id="rId21"/>
  </p:notesMasterIdLst>
  <p:handoutMasterIdLst>
    <p:handoutMasterId r:id="rId22"/>
  </p:handoutMasterIdLst>
  <p:sldIdLst>
    <p:sldId id="291" r:id="rId6"/>
    <p:sldId id="1610" r:id="rId7"/>
    <p:sldId id="10543" r:id="rId8"/>
    <p:sldId id="10507" r:id="rId9"/>
    <p:sldId id="10535" r:id="rId10"/>
    <p:sldId id="10536" r:id="rId11"/>
    <p:sldId id="10541" r:id="rId12"/>
    <p:sldId id="10540" r:id="rId13"/>
    <p:sldId id="10538" r:id="rId14"/>
    <p:sldId id="1690" r:id="rId15"/>
    <p:sldId id="1691" r:id="rId16"/>
    <p:sldId id="1723" r:id="rId17"/>
    <p:sldId id="10539" r:id="rId18"/>
    <p:sldId id="10542" r:id="rId19"/>
    <p:sldId id="10544" r:id="rId20"/>
  </p:sldIdLst>
  <p:sldSz cx="12192000" cy="6858000"/>
  <p:notesSz cx="7010400" cy="92964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143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2286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3429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4572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5715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6858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8001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9144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72" userDrawn="1">
          <p15:clr>
            <a:srgbClr val="A4A3A4"/>
          </p15:clr>
        </p15:guide>
        <p15:guide id="2" pos="38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ky Maz" initials="BM [3]" lastIdx="10" clrIdx="0">
    <p:extLst>
      <p:ext uri="{19B8F6BF-5375-455C-9EA6-DF929625EA0E}">
        <p15:presenceInfo xmlns:p15="http://schemas.microsoft.com/office/powerpoint/2012/main" userId="Becky Ma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4127"/>
    <a:srgbClr val="F5BB00"/>
    <a:srgbClr val="545F66"/>
    <a:srgbClr val="404040"/>
    <a:srgbClr val="CCFFFF"/>
    <a:srgbClr val="7AC142"/>
    <a:srgbClr val="2800D7"/>
    <a:srgbClr val="BF2113"/>
    <a:srgbClr val="3C787E"/>
    <a:srgbClr val="EFC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912050-1249-4B6C-A3C5-1E80D9B767A1}" v="36" dt="2022-03-14T20:48:04.23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8" autoAdjust="0"/>
    <p:restoredTop sz="89185" autoAdjust="0"/>
  </p:normalViewPr>
  <p:slideViewPr>
    <p:cSldViewPr snapToGrid="0" snapToObjects="1" showGuides="1">
      <p:cViewPr varScale="1">
        <p:scale>
          <a:sx n="94" d="100"/>
          <a:sy n="94" d="100"/>
        </p:scale>
        <p:origin x="104" y="52"/>
      </p:cViewPr>
      <p:guideLst>
        <p:guide orient="horz" pos="2172"/>
        <p:guide pos="38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73" d="100"/>
          <a:sy n="73" d="100"/>
        </p:scale>
        <p:origin x="2885" y="-2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Lorenz" userId="07399b1e-1214-4bba-bf77-08bdcfe8897c" providerId="ADAL" clId="{35912050-1249-4B6C-A3C5-1E80D9B767A1}"/>
    <pc:docChg chg="undo custSel addSld delSld modSld sldOrd">
      <pc:chgData name="Michael Lorenz" userId="07399b1e-1214-4bba-bf77-08bdcfe8897c" providerId="ADAL" clId="{35912050-1249-4B6C-A3C5-1E80D9B767A1}" dt="2022-03-14T20:50:37.463" v="1010" actId="113"/>
      <pc:docMkLst>
        <pc:docMk/>
      </pc:docMkLst>
      <pc:sldChg chg="modSp mod">
        <pc:chgData name="Michael Lorenz" userId="07399b1e-1214-4bba-bf77-08bdcfe8897c" providerId="ADAL" clId="{35912050-1249-4B6C-A3C5-1E80D9B767A1}" dt="2022-03-14T20:02:33.240" v="611" actId="1076"/>
        <pc:sldMkLst>
          <pc:docMk/>
          <pc:sldMk cId="3201807664" sldId="291"/>
        </pc:sldMkLst>
        <pc:spChg chg="mod">
          <ac:chgData name="Michael Lorenz" userId="07399b1e-1214-4bba-bf77-08bdcfe8897c" providerId="ADAL" clId="{35912050-1249-4B6C-A3C5-1E80D9B767A1}" dt="2022-03-14T20:01:53.752" v="605" actId="14100"/>
          <ac:spMkLst>
            <pc:docMk/>
            <pc:sldMk cId="3201807664" sldId="291"/>
            <ac:spMk id="40" creationId="{E6D5653A-82C3-B24C-98CC-F07D8DA02C94}"/>
          </ac:spMkLst>
        </pc:spChg>
        <pc:spChg chg="mod">
          <ac:chgData name="Michael Lorenz" userId="07399b1e-1214-4bba-bf77-08bdcfe8897c" providerId="ADAL" clId="{35912050-1249-4B6C-A3C5-1E80D9B767A1}" dt="2022-03-14T20:02:33.240" v="611" actId="1076"/>
          <ac:spMkLst>
            <pc:docMk/>
            <pc:sldMk cId="3201807664" sldId="291"/>
            <ac:spMk id="41" creationId="{820EDB85-74E8-BF43-98D7-24D6D2C4A806}"/>
          </ac:spMkLst>
        </pc:spChg>
        <pc:picChg chg="mod">
          <ac:chgData name="Michael Lorenz" userId="07399b1e-1214-4bba-bf77-08bdcfe8897c" providerId="ADAL" clId="{35912050-1249-4B6C-A3C5-1E80D9B767A1}" dt="2022-03-14T20:02:26.449" v="610" actId="1076"/>
          <ac:picMkLst>
            <pc:docMk/>
            <pc:sldMk cId="3201807664" sldId="291"/>
            <ac:picMk id="22" creationId="{9BBF396D-3CAE-5F4F-9994-849A0F0ECAC3}"/>
          </ac:picMkLst>
        </pc:picChg>
      </pc:sldChg>
      <pc:sldChg chg="modSp del mod">
        <pc:chgData name="Michael Lorenz" userId="07399b1e-1214-4bba-bf77-08bdcfe8897c" providerId="ADAL" clId="{35912050-1249-4B6C-A3C5-1E80D9B767A1}" dt="2022-03-14T20:36:03.441" v="986" actId="47"/>
        <pc:sldMkLst>
          <pc:docMk/>
          <pc:sldMk cId="1447044719" sldId="1685"/>
        </pc:sldMkLst>
        <pc:spChg chg="mod">
          <ac:chgData name="Michael Lorenz" userId="07399b1e-1214-4bba-bf77-08bdcfe8897c" providerId="ADAL" clId="{35912050-1249-4B6C-A3C5-1E80D9B767A1}" dt="2022-03-14T13:24:40.539" v="568" actId="6549"/>
          <ac:spMkLst>
            <pc:docMk/>
            <pc:sldMk cId="1447044719" sldId="1685"/>
            <ac:spMk id="3" creationId="{F330717F-EC69-44E8-8C21-78C6D6BC5DF9}"/>
          </ac:spMkLst>
        </pc:spChg>
      </pc:sldChg>
      <pc:sldChg chg="del">
        <pc:chgData name="Michael Lorenz" userId="07399b1e-1214-4bba-bf77-08bdcfe8897c" providerId="ADAL" clId="{35912050-1249-4B6C-A3C5-1E80D9B767A1}" dt="2022-03-14T12:00:56.037" v="0" actId="47"/>
        <pc:sldMkLst>
          <pc:docMk/>
          <pc:sldMk cId="1830259279" sldId="1720"/>
        </pc:sldMkLst>
      </pc:sldChg>
      <pc:sldChg chg="del">
        <pc:chgData name="Michael Lorenz" userId="07399b1e-1214-4bba-bf77-08bdcfe8897c" providerId="ADAL" clId="{35912050-1249-4B6C-A3C5-1E80D9B767A1}" dt="2022-03-14T12:10:47.594" v="146" actId="47"/>
        <pc:sldMkLst>
          <pc:docMk/>
          <pc:sldMk cId="310040057" sldId="1721"/>
        </pc:sldMkLst>
      </pc:sldChg>
      <pc:sldChg chg="del ord">
        <pc:chgData name="Michael Lorenz" userId="07399b1e-1214-4bba-bf77-08bdcfe8897c" providerId="ADAL" clId="{35912050-1249-4B6C-A3C5-1E80D9B767A1}" dt="2022-03-14T13:26:28.899" v="569" actId="47"/>
        <pc:sldMkLst>
          <pc:docMk/>
          <pc:sldMk cId="1073646750" sldId="1722"/>
        </pc:sldMkLst>
      </pc:sldChg>
      <pc:sldChg chg="modSp mod ord">
        <pc:chgData name="Michael Lorenz" userId="07399b1e-1214-4bba-bf77-08bdcfe8897c" providerId="ADAL" clId="{35912050-1249-4B6C-A3C5-1E80D9B767A1}" dt="2022-03-14T20:45:29.004" v="992" actId="6549"/>
        <pc:sldMkLst>
          <pc:docMk/>
          <pc:sldMk cId="2189059908" sldId="1723"/>
        </pc:sldMkLst>
        <pc:spChg chg="mod">
          <ac:chgData name="Michael Lorenz" userId="07399b1e-1214-4bba-bf77-08bdcfe8897c" providerId="ADAL" clId="{35912050-1249-4B6C-A3C5-1E80D9B767A1}" dt="2022-03-14T12:08:53.818" v="144" actId="20577"/>
          <ac:spMkLst>
            <pc:docMk/>
            <pc:sldMk cId="2189059908" sldId="1723"/>
            <ac:spMk id="3" creationId="{F144402B-511E-4AB7-A383-91443C63B645}"/>
          </ac:spMkLst>
        </pc:spChg>
        <pc:spChg chg="mod">
          <ac:chgData name="Michael Lorenz" userId="07399b1e-1214-4bba-bf77-08bdcfe8897c" providerId="ADAL" clId="{35912050-1249-4B6C-A3C5-1E80D9B767A1}" dt="2022-03-14T20:45:29.004" v="992" actId="6549"/>
          <ac:spMkLst>
            <pc:docMk/>
            <pc:sldMk cId="2189059908" sldId="1723"/>
            <ac:spMk id="4" creationId="{5B11CD17-C589-4CB5-AF89-644DA753BD04}"/>
          </ac:spMkLst>
        </pc:spChg>
      </pc:sldChg>
      <pc:sldChg chg="del">
        <pc:chgData name="Michael Lorenz" userId="07399b1e-1214-4bba-bf77-08bdcfe8897c" providerId="ADAL" clId="{35912050-1249-4B6C-A3C5-1E80D9B767A1}" dt="2022-03-14T12:10:32.757" v="145" actId="47"/>
        <pc:sldMkLst>
          <pc:docMk/>
          <pc:sldMk cId="2777865390" sldId="1724"/>
        </pc:sldMkLst>
      </pc:sldChg>
      <pc:sldChg chg="modSp">
        <pc:chgData name="Michael Lorenz" userId="07399b1e-1214-4bba-bf77-08bdcfe8897c" providerId="ADAL" clId="{35912050-1249-4B6C-A3C5-1E80D9B767A1}" dt="2022-03-14T13:18:59.438" v="444" actId="20577"/>
        <pc:sldMkLst>
          <pc:docMk/>
          <pc:sldMk cId="213747949" sldId="10507"/>
        </pc:sldMkLst>
        <pc:graphicFrameChg chg="mod">
          <ac:chgData name="Michael Lorenz" userId="07399b1e-1214-4bba-bf77-08bdcfe8897c" providerId="ADAL" clId="{35912050-1249-4B6C-A3C5-1E80D9B767A1}" dt="2022-03-14T13:18:59.438" v="444" actId="20577"/>
          <ac:graphicFrameMkLst>
            <pc:docMk/>
            <pc:sldMk cId="213747949" sldId="10507"/>
            <ac:graphicFrameMk id="4" creationId="{6737ACBB-8325-4AB4-B7C6-98369B55074E}"/>
          </ac:graphicFrameMkLst>
        </pc:graphicFrameChg>
      </pc:sldChg>
      <pc:sldChg chg="modSp mod">
        <pc:chgData name="Michael Lorenz" userId="07399b1e-1214-4bba-bf77-08bdcfe8897c" providerId="ADAL" clId="{35912050-1249-4B6C-A3C5-1E80D9B767A1}" dt="2022-03-14T13:28:25.542" v="571" actId="14100"/>
        <pc:sldMkLst>
          <pc:docMk/>
          <pc:sldMk cId="1529040409" sldId="10535"/>
        </pc:sldMkLst>
        <pc:picChg chg="mod">
          <ac:chgData name="Michael Lorenz" userId="07399b1e-1214-4bba-bf77-08bdcfe8897c" providerId="ADAL" clId="{35912050-1249-4B6C-A3C5-1E80D9B767A1}" dt="2022-03-14T13:28:25.542" v="571" actId="14100"/>
          <ac:picMkLst>
            <pc:docMk/>
            <pc:sldMk cId="1529040409" sldId="10535"/>
            <ac:picMk id="5" creationId="{FB621747-7C34-4BD8-9698-A50983BE657C}"/>
          </ac:picMkLst>
        </pc:picChg>
      </pc:sldChg>
      <pc:sldChg chg="del">
        <pc:chgData name="Michael Lorenz" userId="07399b1e-1214-4bba-bf77-08bdcfe8897c" providerId="ADAL" clId="{35912050-1249-4B6C-A3C5-1E80D9B767A1}" dt="2022-03-14T12:01:00.751" v="1" actId="47"/>
        <pc:sldMkLst>
          <pc:docMk/>
          <pc:sldMk cId="647962170" sldId="10537"/>
        </pc:sldMkLst>
      </pc:sldChg>
      <pc:sldChg chg="modSp mod">
        <pc:chgData name="Michael Lorenz" userId="07399b1e-1214-4bba-bf77-08bdcfe8897c" providerId="ADAL" clId="{35912050-1249-4B6C-A3C5-1E80D9B767A1}" dt="2022-03-14T12:05:05.339" v="44" actId="6549"/>
        <pc:sldMkLst>
          <pc:docMk/>
          <pc:sldMk cId="3585123510" sldId="10538"/>
        </pc:sldMkLst>
        <pc:spChg chg="mod">
          <ac:chgData name="Michael Lorenz" userId="07399b1e-1214-4bba-bf77-08bdcfe8897c" providerId="ADAL" clId="{35912050-1249-4B6C-A3C5-1E80D9B767A1}" dt="2022-03-14T12:05:05.339" v="44" actId="6549"/>
          <ac:spMkLst>
            <pc:docMk/>
            <pc:sldMk cId="3585123510" sldId="10538"/>
            <ac:spMk id="3" creationId="{F144402B-511E-4AB7-A383-91443C63B645}"/>
          </ac:spMkLst>
        </pc:spChg>
      </pc:sldChg>
      <pc:sldChg chg="modSp mod">
        <pc:chgData name="Michael Lorenz" userId="07399b1e-1214-4bba-bf77-08bdcfe8897c" providerId="ADAL" clId="{35912050-1249-4B6C-A3C5-1E80D9B767A1}" dt="2022-03-14T13:02:14.163" v="427" actId="1076"/>
        <pc:sldMkLst>
          <pc:docMk/>
          <pc:sldMk cId="1799851234" sldId="10540"/>
        </pc:sldMkLst>
        <pc:spChg chg="mod">
          <ac:chgData name="Michael Lorenz" userId="07399b1e-1214-4bba-bf77-08bdcfe8897c" providerId="ADAL" clId="{35912050-1249-4B6C-A3C5-1E80D9B767A1}" dt="2022-03-14T13:02:14.163" v="427" actId="1076"/>
          <ac:spMkLst>
            <pc:docMk/>
            <pc:sldMk cId="1799851234" sldId="10540"/>
            <ac:spMk id="5" creationId="{B6D7E474-EAB0-47B5-95C4-9C911C12FB60}"/>
          </ac:spMkLst>
        </pc:spChg>
      </pc:sldChg>
      <pc:sldChg chg="modSp mod">
        <pc:chgData name="Michael Lorenz" userId="07399b1e-1214-4bba-bf77-08bdcfe8897c" providerId="ADAL" clId="{35912050-1249-4B6C-A3C5-1E80D9B767A1}" dt="2022-03-14T20:29:17.382" v="620" actId="255"/>
        <pc:sldMkLst>
          <pc:docMk/>
          <pc:sldMk cId="2795806559" sldId="10541"/>
        </pc:sldMkLst>
        <pc:spChg chg="mod">
          <ac:chgData name="Michael Lorenz" userId="07399b1e-1214-4bba-bf77-08bdcfe8897c" providerId="ADAL" clId="{35912050-1249-4B6C-A3C5-1E80D9B767A1}" dt="2022-03-14T20:29:17.382" v="620" actId="255"/>
          <ac:spMkLst>
            <pc:docMk/>
            <pc:sldMk cId="2795806559" sldId="10541"/>
            <ac:spMk id="3" creationId="{F144402B-511E-4AB7-A383-91443C63B645}"/>
          </ac:spMkLst>
        </pc:spChg>
      </pc:sldChg>
      <pc:sldChg chg="addSp delSp modSp mod">
        <pc:chgData name="Michael Lorenz" userId="07399b1e-1214-4bba-bf77-08bdcfe8897c" providerId="ADAL" clId="{35912050-1249-4B6C-A3C5-1E80D9B767A1}" dt="2022-03-14T20:50:37.463" v="1010" actId="113"/>
        <pc:sldMkLst>
          <pc:docMk/>
          <pc:sldMk cId="3755779577" sldId="10542"/>
        </pc:sldMkLst>
        <pc:spChg chg="del mod">
          <ac:chgData name="Michael Lorenz" userId="07399b1e-1214-4bba-bf77-08bdcfe8897c" providerId="ADAL" clId="{35912050-1249-4B6C-A3C5-1E80D9B767A1}" dt="2022-03-14T12:17:43.311" v="194" actId="478"/>
          <ac:spMkLst>
            <pc:docMk/>
            <pc:sldMk cId="3755779577" sldId="10542"/>
            <ac:spMk id="3" creationId="{F144402B-511E-4AB7-A383-91443C63B645}"/>
          </ac:spMkLst>
        </pc:spChg>
        <pc:spChg chg="add mod">
          <ac:chgData name="Michael Lorenz" userId="07399b1e-1214-4bba-bf77-08bdcfe8897c" providerId="ADAL" clId="{35912050-1249-4B6C-A3C5-1E80D9B767A1}" dt="2022-03-14T20:50:37.463" v="1010" actId="113"/>
          <ac:spMkLst>
            <pc:docMk/>
            <pc:sldMk cId="3755779577" sldId="10542"/>
            <ac:spMk id="5" creationId="{5E345474-2E82-49E7-82D1-9D0CC6B6C2B3}"/>
          </ac:spMkLst>
        </pc:spChg>
        <pc:spChg chg="add del mod">
          <ac:chgData name="Michael Lorenz" userId="07399b1e-1214-4bba-bf77-08bdcfe8897c" providerId="ADAL" clId="{35912050-1249-4B6C-A3C5-1E80D9B767A1}" dt="2022-03-14T12:17:56.022" v="198" actId="11529"/>
          <ac:spMkLst>
            <pc:docMk/>
            <pc:sldMk cId="3755779577" sldId="10542"/>
            <ac:spMk id="6" creationId="{1288E5DD-95B3-4B1F-B6F0-947453571316}"/>
          </ac:spMkLst>
        </pc:spChg>
        <pc:spChg chg="add mod">
          <ac:chgData name="Michael Lorenz" userId="07399b1e-1214-4bba-bf77-08bdcfe8897c" providerId="ADAL" clId="{35912050-1249-4B6C-A3C5-1E80D9B767A1}" dt="2022-03-14T20:50:31.029" v="1009" actId="113"/>
          <ac:spMkLst>
            <pc:docMk/>
            <pc:sldMk cId="3755779577" sldId="10542"/>
            <ac:spMk id="7" creationId="{DB464A22-E4FA-49C5-8CCC-07B8733DCE26}"/>
          </ac:spMkLst>
        </pc:spChg>
      </pc:sldChg>
      <pc:sldChg chg="addSp delSp mod">
        <pc:chgData name="Michael Lorenz" userId="07399b1e-1214-4bba-bf77-08bdcfe8897c" providerId="ADAL" clId="{35912050-1249-4B6C-A3C5-1E80D9B767A1}" dt="2022-03-14T13:04:35.811" v="429" actId="21"/>
        <pc:sldMkLst>
          <pc:docMk/>
          <pc:sldMk cId="3876747675" sldId="10543"/>
        </pc:sldMkLst>
        <pc:picChg chg="add del">
          <ac:chgData name="Michael Lorenz" userId="07399b1e-1214-4bba-bf77-08bdcfe8897c" providerId="ADAL" clId="{35912050-1249-4B6C-A3C5-1E80D9B767A1}" dt="2022-03-14T13:04:35.811" v="429" actId="21"/>
          <ac:picMkLst>
            <pc:docMk/>
            <pc:sldMk cId="3876747675" sldId="10543"/>
            <ac:picMk id="6" creationId="{ED905669-E8DA-4B7A-B4F7-83C44F391B40}"/>
          </ac:picMkLst>
        </pc:picChg>
      </pc:sldChg>
      <pc:sldChg chg="del">
        <pc:chgData name="Michael Lorenz" userId="07399b1e-1214-4bba-bf77-08bdcfe8897c" providerId="ADAL" clId="{35912050-1249-4B6C-A3C5-1E80D9B767A1}" dt="2022-03-14T13:20:14.865" v="445" actId="47"/>
        <pc:sldMkLst>
          <pc:docMk/>
          <pc:sldMk cId="1189266272" sldId="10544"/>
        </pc:sldMkLst>
      </pc:sldChg>
      <pc:sldChg chg="addSp delSp modSp add mod ord modClrScheme chgLayout">
        <pc:chgData name="Michael Lorenz" userId="07399b1e-1214-4bba-bf77-08bdcfe8897c" providerId="ADAL" clId="{35912050-1249-4B6C-A3C5-1E80D9B767A1}" dt="2022-03-14T20:48:04.234" v="1008" actId="20577"/>
        <pc:sldMkLst>
          <pc:docMk/>
          <pc:sldMk cId="3383022474" sldId="10544"/>
        </pc:sldMkLst>
        <pc:spChg chg="mod">
          <ac:chgData name="Michael Lorenz" userId="07399b1e-1214-4bba-bf77-08bdcfe8897c" providerId="ADAL" clId="{35912050-1249-4B6C-A3C5-1E80D9B767A1}" dt="2022-03-14T20:35:36.986" v="985" actId="26606"/>
          <ac:spMkLst>
            <pc:docMk/>
            <pc:sldMk cId="3383022474" sldId="10544"/>
            <ac:spMk id="2" creationId="{8489A317-8055-42D4-958E-22CC5A018212}"/>
          </ac:spMkLst>
        </pc:spChg>
        <pc:spChg chg="del mod">
          <ac:chgData name="Michael Lorenz" userId="07399b1e-1214-4bba-bf77-08bdcfe8897c" providerId="ADAL" clId="{35912050-1249-4B6C-A3C5-1E80D9B767A1}" dt="2022-03-14T20:35:36.986" v="985" actId="26606"/>
          <ac:spMkLst>
            <pc:docMk/>
            <pc:sldMk cId="3383022474" sldId="10544"/>
            <ac:spMk id="3" creationId="{F330717F-EC69-44E8-8C21-78C6D6BC5DF9}"/>
          </ac:spMkLst>
        </pc:spChg>
        <pc:spChg chg="mod">
          <ac:chgData name="Michael Lorenz" userId="07399b1e-1214-4bba-bf77-08bdcfe8897c" providerId="ADAL" clId="{35912050-1249-4B6C-A3C5-1E80D9B767A1}" dt="2022-03-14T20:35:36.986" v="985" actId="26606"/>
          <ac:spMkLst>
            <pc:docMk/>
            <pc:sldMk cId="3383022474" sldId="10544"/>
            <ac:spMk id="4" creationId="{EA36E516-289C-47B7-BBFF-43F81051F2D3}"/>
          </ac:spMkLst>
        </pc:spChg>
        <pc:graphicFrameChg chg="add mod">
          <ac:chgData name="Michael Lorenz" userId="07399b1e-1214-4bba-bf77-08bdcfe8897c" providerId="ADAL" clId="{35912050-1249-4B6C-A3C5-1E80D9B767A1}" dt="2022-03-14T20:48:04.234" v="1008" actId="20577"/>
          <ac:graphicFrameMkLst>
            <pc:docMk/>
            <pc:sldMk cId="3383022474" sldId="10544"/>
            <ac:graphicFrameMk id="6" creationId="{72247DD1-F16B-7170-CD09-705F8AA54B6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aseline="0"/>
              <a:t>U.S. Ethanol Exports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'Standard Query_28987'!$D$11:$D$15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'Standard Query_28987'!$E$11:$E$15</c:f>
              <c:numCache>
                <c:formatCode>#,##0.00</c:formatCode>
                <c:ptCount val="5"/>
                <c:pt idx="0">
                  <c:v>5252065782</c:v>
                </c:pt>
                <c:pt idx="1">
                  <c:v>6340320005</c:v>
                </c:pt>
                <c:pt idx="2">
                  <c:v>5476035475</c:v>
                </c:pt>
                <c:pt idx="3">
                  <c:v>4967763633</c:v>
                </c:pt>
                <c:pt idx="4">
                  <c:v>4710103662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4D-4197-8AA4-265D588A1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6260952"/>
        <c:axId val="376261280"/>
      </c:barChart>
      <c:catAx>
        <c:axId val="37626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261280"/>
        <c:crosses val="autoZero"/>
        <c:auto val="1"/>
        <c:lblAlgn val="ctr"/>
        <c:lblOffset val="100"/>
        <c:noMultiLvlLbl val="0"/>
      </c:catAx>
      <c:valAx>
        <c:axId val="37626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 dirty="0"/>
                  <a:t>Liters per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260952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41351F-B603-4EDD-A0CD-B0EE6D49E16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C3EF4E-371E-4C65-90BB-FB1A7DE55602}">
      <dgm:prSet/>
      <dgm:spPr/>
      <dgm:t>
        <a:bodyPr/>
        <a:lstStyle/>
        <a:p>
          <a:r>
            <a:rPr lang="en-US"/>
            <a:t>Need commitment and certainty </a:t>
          </a:r>
        </a:p>
      </dgm:t>
    </dgm:pt>
    <dgm:pt modelId="{6A058FAC-9C24-418F-A2CE-E5097C772273}" type="parTrans" cxnId="{F65E085A-73AA-40F3-9C67-F7C81F8EBE05}">
      <dgm:prSet/>
      <dgm:spPr/>
      <dgm:t>
        <a:bodyPr/>
        <a:lstStyle/>
        <a:p>
          <a:endParaRPr lang="en-US"/>
        </a:p>
      </dgm:t>
    </dgm:pt>
    <dgm:pt modelId="{D8A65EC7-9AEF-418B-AED3-61C695CB6589}" type="sibTrans" cxnId="{F65E085A-73AA-40F3-9C67-F7C81F8EBE05}">
      <dgm:prSet/>
      <dgm:spPr/>
      <dgm:t>
        <a:bodyPr/>
        <a:lstStyle/>
        <a:p>
          <a:endParaRPr lang="en-US"/>
        </a:p>
      </dgm:t>
    </dgm:pt>
    <dgm:pt modelId="{6CEDB8DC-6738-4D91-92BE-41F749530FC9}">
      <dgm:prSet/>
      <dgm:spPr/>
      <dgm:t>
        <a:bodyPr/>
        <a:lstStyle/>
        <a:p>
          <a:r>
            <a:rPr lang="en-US"/>
            <a:t>Stakeholder communication </a:t>
          </a:r>
        </a:p>
      </dgm:t>
    </dgm:pt>
    <dgm:pt modelId="{8DFB86E0-94FE-4AB8-A243-81B679B90B60}" type="parTrans" cxnId="{796AD684-0B60-44EE-9969-2B7184B973A8}">
      <dgm:prSet/>
      <dgm:spPr/>
      <dgm:t>
        <a:bodyPr/>
        <a:lstStyle/>
        <a:p>
          <a:endParaRPr lang="en-US"/>
        </a:p>
      </dgm:t>
    </dgm:pt>
    <dgm:pt modelId="{0BD98D4C-7FFB-4F21-AC3E-76E0269AB006}" type="sibTrans" cxnId="{796AD684-0B60-44EE-9969-2B7184B973A8}">
      <dgm:prSet/>
      <dgm:spPr/>
      <dgm:t>
        <a:bodyPr/>
        <a:lstStyle/>
        <a:p>
          <a:endParaRPr lang="en-US"/>
        </a:p>
      </dgm:t>
    </dgm:pt>
    <dgm:pt modelId="{E49B9D62-8996-4176-AA94-8CAA15D611F1}">
      <dgm:prSet/>
      <dgm:spPr/>
      <dgm:t>
        <a:bodyPr/>
        <a:lstStyle/>
        <a:p>
          <a:r>
            <a:rPr lang="en-US"/>
            <a:t>Policy that drives change</a:t>
          </a:r>
        </a:p>
      </dgm:t>
    </dgm:pt>
    <dgm:pt modelId="{0A0CF5E6-13FB-4B18-B588-F126382BCE07}" type="parTrans" cxnId="{80B4C87F-A867-43DB-9A0D-1F10C8363819}">
      <dgm:prSet/>
      <dgm:spPr/>
      <dgm:t>
        <a:bodyPr/>
        <a:lstStyle/>
        <a:p>
          <a:endParaRPr lang="en-US"/>
        </a:p>
      </dgm:t>
    </dgm:pt>
    <dgm:pt modelId="{E2CA8061-558A-4E6F-A2B7-65266B9EF1EC}" type="sibTrans" cxnId="{80B4C87F-A867-43DB-9A0D-1F10C8363819}">
      <dgm:prSet/>
      <dgm:spPr/>
      <dgm:t>
        <a:bodyPr/>
        <a:lstStyle/>
        <a:p>
          <a:endParaRPr lang="en-US"/>
        </a:p>
      </dgm:t>
    </dgm:pt>
    <dgm:pt modelId="{03E76876-FAF3-41BE-BAF0-25409AE83CA0}">
      <dgm:prSet/>
      <dgm:spPr/>
      <dgm:t>
        <a:bodyPr/>
        <a:lstStyle/>
        <a:p>
          <a:r>
            <a:rPr lang="en-US"/>
            <a:t>Regulations that ensure and enforce compliance </a:t>
          </a:r>
        </a:p>
      </dgm:t>
    </dgm:pt>
    <dgm:pt modelId="{C53D5A51-A43F-4BD1-BB3F-E916C5230A3C}" type="parTrans" cxnId="{5A8A4651-4951-4B63-9B17-AC3414CBC66F}">
      <dgm:prSet/>
      <dgm:spPr/>
      <dgm:t>
        <a:bodyPr/>
        <a:lstStyle/>
        <a:p>
          <a:endParaRPr lang="en-US"/>
        </a:p>
      </dgm:t>
    </dgm:pt>
    <dgm:pt modelId="{427B8AFC-521A-414D-933E-40BDEAA24F59}" type="sibTrans" cxnId="{5A8A4651-4951-4B63-9B17-AC3414CBC66F}">
      <dgm:prSet/>
      <dgm:spPr/>
      <dgm:t>
        <a:bodyPr/>
        <a:lstStyle/>
        <a:p>
          <a:endParaRPr lang="en-US"/>
        </a:p>
      </dgm:t>
    </dgm:pt>
    <dgm:pt modelId="{176754DF-BA9C-4D10-9ED7-5D90EB9E7836}">
      <dgm:prSet/>
      <dgm:spPr/>
      <dgm:t>
        <a:bodyPr/>
        <a:lstStyle/>
        <a:p>
          <a:r>
            <a:rPr lang="en-US" dirty="0"/>
            <a:t>Eliminate barriers to adoption and use</a:t>
          </a:r>
        </a:p>
      </dgm:t>
    </dgm:pt>
    <dgm:pt modelId="{0177CDEF-2655-493C-99F0-83FA64045ADD}" type="parTrans" cxnId="{0F8151B0-A42C-465F-99E7-CC0F6C08DB8F}">
      <dgm:prSet/>
      <dgm:spPr/>
      <dgm:t>
        <a:bodyPr/>
        <a:lstStyle/>
        <a:p>
          <a:endParaRPr lang="en-US"/>
        </a:p>
      </dgm:t>
    </dgm:pt>
    <dgm:pt modelId="{084125D6-D68E-4089-B669-DEBD0E64C5B5}" type="sibTrans" cxnId="{0F8151B0-A42C-465F-99E7-CC0F6C08DB8F}">
      <dgm:prSet/>
      <dgm:spPr/>
      <dgm:t>
        <a:bodyPr/>
        <a:lstStyle/>
        <a:p>
          <a:endParaRPr lang="en-US"/>
        </a:p>
      </dgm:t>
    </dgm:pt>
    <dgm:pt modelId="{FF71A7AD-3CFF-4674-B0CB-A0EB921950F7}" type="pres">
      <dgm:prSet presAssocID="{0141351F-B603-4EDD-A0CD-B0EE6D49E16D}" presName="vert0" presStyleCnt="0">
        <dgm:presLayoutVars>
          <dgm:dir/>
          <dgm:animOne val="branch"/>
          <dgm:animLvl val="lvl"/>
        </dgm:presLayoutVars>
      </dgm:prSet>
      <dgm:spPr/>
    </dgm:pt>
    <dgm:pt modelId="{81F37267-57E3-4CDE-8A22-DF58766CCC5C}" type="pres">
      <dgm:prSet presAssocID="{71C3EF4E-371E-4C65-90BB-FB1A7DE55602}" presName="thickLine" presStyleLbl="alignNode1" presStyleIdx="0" presStyleCnt="5"/>
      <dgm:spPr/>
    </dgm:pt>
    <dgm:pt modelId="{FE81C9D5-E800-4B23-BA69-66A7BE1C5412}" type="pres">
      <dgm:prSet presAssocID="{71C3EF4E-371E-4C65-90BB-FB1A7DE55602}" presName="horz1" presStyleCnt="0"/>
      <dgm:spPr/>
    </dgm:pt>
    <dgm:pt modelId="{41291BB1-1F52-4FBB-ACE6-34B774A90748}" type="pres">
      <dgm:prSet presAssocID="{71C3EF4E-371E-4C65-90BB-FB1A7DE55602}" presName="tx1" presStyleLbl="revTx" presStyleIdx="0" presStyleCnt="5"/>
      <dgm:spPr/>
    </dgm:pt>
    <dgm:pt modelId="{91C5EA0A-6F7B-4C9C-9158-72AB24B9840E}" type="pres">
      <dgm:prSet presAssocID="{71C3EF4E-371E-4C65-90BB-FB1A7DE55602}" presName="vert1" presStyleCnt="0"/>
      <dgm:spPr/>
    </dgm:pt>
    <dgm:pt modelId="{CE00C44D-5A0B-4EE2-9269-35A19B5C6BC9}" type="pres">
      <dgm:prSet presAssocID="{6CEDB8DC-6738-4D91-92BE-41F749530FC9}" presName="thickLine" presStyleLbl="alignNode1" presStyleIdx="1" presStyleCnt="5"/>
      <dgm:spPr/>
    </dgm:pt>
    <dgm:pt modelId="{E8868EA2-5FF6-4F37-9F31-BDDD5B07F1B4}" type="pres">
      <dgm:prSet presAssocID="{6CEDB8DC-6738-4D91-92BE-41F749530FC9}" presName="horz1" presStyleCnt="0"/>
      <dgm:spPr/>
    </dgm:pt>
    <dgm:pt modelId="{A51740EF-D070-4C39-A909-DF5530F3879C}" type="pres">
      <dgm:prSet presAssocID="{6CEDB8DC-6738-4D91-92BE-41F749530FC9}" presName="tx1" presStyleLbl="revTx" presStyleIdx="1" presStyleCnt="5"/>
      <dgm:spPr/>
    </dgm:pt>
    <dgm:pt modelId="{5E4ABFCC-13CF-4E9B-9250-104DE5273350}" type="pres">
      <dgm:prSet presAssocID="{6CEDB8DC-6738-4D91-92BE-41F749530FC9}" presName="vert1" presStyleCnt="0"/>
      <dgm:spPr/>
    </dgm:pt>
    <dgm:pt modelId="{034AB2EC-500E-4AEE-8E85-E358C9724D40}" type="pres">
      <dgm:prSet presAssocID="{E49B9D62-8996-4176-AA94-8CAA15D611F1}" presName="thickLine" presStyleLbl="alignNode1" presStyleIdx="2" presStyleCnt="5"/>
      <dgm:spPr/>
    </dgm:pt>
    <dgm:pt modelId="{6AC94879-F5BB-4E63-A91C-FA7C4A0D0BE2}" type="pres">
      <dgm:prSet presAssocID="{E49B9D62-8996-4176-AA94-8CAA15D611F1}" presName="horz1" presStyleCnt="0"/>
      <dgm:spPr/>
    </dgm:pt>
    <dgm:pt modelId="{482BC38F-E7AF-49BB-A5EA-20A8551ABD7E}" type="pres">
      <dgm:prSet presAssocID="{E49B9D62-8996-4176-AA94-8CAA15D611F1}" presName="tx1" presStyleLbl="revTx" presStyleIdx="2" presStyleCnt="5"/>
      <dgm:spPr/>
    </dgm:pt>
    <dgm:pt modelId="{8CDE5551-7CCA-4205-AAC3-A29FB6E8DD1A}" type="pres">
      <dgm:prSet presAssocID="{E49B9D62-8996-4176-AA94-8CAA15D611F1}" presName="vert1" presStyleCnt="0"/>
      <dgm:spPr/>
    </dgm:pt>
    <dgm:pt modelId="{527EDFEC-2F2C-440E-94AA-1A2077163F53}" type="pres">
      <dgm:prSet presAssocID="{03E76876-FAF3-41BE-BAF0-25409AE83CA0}" presName="thickLine" presStyleLbl="alignNode1" presStyleIdx="3" presStyleCnt="5"/>
      <dgm:spPr/>
    </dgm:pt>
    <dgm:pt modelId="{5DD4B18D-7A55-4C9A-90F5-3DE2F4E8718D}" type="pres">
      <dgm:prSet presAssocID="{03E76876-FAF3-41BE-BAF0-25409AE83CA0}" presName="horz1" presStyleCnt="0"/>
      <dgm:spPr/>
    </dgm:pt>
    <dgm:pt modelId="{E04A309F-76EC-4AFC-A394-BE8AF37DE17C}" type="pres">
      <dgm:prSet presAssocID="{03E76876-FAF3-41BE-BAF0-25409AE83CA0}" presName="tx1" presStyleLbl="revTx" presStyleIdx="3" presStyleCnt="5"/>
      <dgm:spPr/>
    </dgm:pt>
    <dgm:pt modelId="{BE57091A-3716-402E-AE90-2DB305C034B4}" type="pres">
      <dgm:prSet presAssocID="{03E76876-FAF3-41BE-BAF0-25409AE83CA0}" presName="vert1" presStyleCnt="0"/>
      <dgm:spPr/>
    </dgm:pt>
    <dgm:pt modelId="{47EE33A6-DE6C-4B93-B513-A66542F81819}" type="pres">
      <dgm:prSet presAssocID="{176754DF-BA9C-4D10-9ED7-5D90EB9E7836}" presName="thickLine" presStyleLbl="alignNode1" presStyleIdx="4" presStyleCnt="5"/>
      <dgm:spPr/>
    </dgm:pt>
    <dgm:pt modelId="{802E4E55-840A-4F5D-A01E-A3880940CA9F}" type="pres">
      <dgm:prSet presAssocID="{176754DF-BA9C-4D10-9ED7-5D90EB9E7836}" presName="horz1" presStyleCnt="0"/>
      <dgm:spPr/>
    </dgm:pt>
    <dgm:pt modelId="{84474243-AE98-46A0-A669-84FC88CBC83D}" type="pres">
      <dgm:prSet presAssocID="{176754DF-BA9C-4D10-9ED7-5D90EB9E7836}" presName="tx1" presStyleLbl="revTx" presStyleIdx="4" presStyleCnt="5"/>
      <dgm:spPr/>
    </dgm:pt>
    <dgm:pt modelId="{E16353E7-F615-4FE8-AA4C-33433D12CB83}" type="pres">
      <dgm:prSet presAssocID="{176754DF-BA9C-4D10-9ED7-5D90EB9E7836}" presName="vert1" presStyleCnt="0"/>
      <dgm:spPr/>
    </dgm:pt>
  </dgm:ptLst>
  <dgm:cxnLst>
    <dgm:cxn modelId="{29ED4B15-93DE-40D4-AE78-55DBEB330B77}" type="presOf" srcId="{E49B9D62-8996-4176-AA94-8CAA15D611F1}" destId="{482BC38F-E7AF-49BB-A5EA-20A8551ABD7E}" srcOrd="0" destOrd="0" presId="urn:microsoft.com/office/officeart/2008/layout/LinedList"/>
    <dgm:cxn modelId="{3A757718-88A3-4E3E-B00B-7E09FE36F59B}" type="presOf" srcId="{0141351F-B603-4EDD-A0CD-B0EE6D49E16D}" destId="{FF71A7AD-3CFF-4674-B0CB-A0EB921950F7}" srcOrd="0" destOrd="0" presId="urn:microsoft.com/office/officeart/2008/layout/LinedList"/>
    <dgm:cxn modelId="{5A8A4651-4951-4B63-9B17-AC3414CBC66F}" srcId="{0141351F-B603-4EDD-A0CD-B0EE6D49E16D}" destId="{03E76876-FAF3-41BE-BAF0-25409AE83CA0}" srcOrd="3" destOrd="0" parTransId="{C53D5A51-A43F-4BD1-BB3F-E916C5230A3C}" sibTransId="{427B8AFC-521A-414D-933E-40BDEAA24F59}"/>
    <dgm:cxn modelId="{75EB3F55-6422-4CA7-8532-E7D8158139CE}" type="presOf" srcId="{03E76876-FAF3-41BE-BAF0-25409AE83CA0}" destId="{E04A309F-76EC-4AFC-A394-BE8AF37DE17C}" srcOrd="0" destOrd="0" presId="urn:microsoft.com/office/officeart/2008/layout/LinedList"/>
    <dgm:cxn modelId="{F65E085A-73AA-40F3-9C67-F7C81F8EBE05}" srcId="{0141351F-B603-4EDD-A0CD-B0EE6D49E16D}" destId="{71C3EF4E-371E-4C65-90BB-FB1A7DE55602}" srcOrd="0" destOrd="0" parTransId="{6A058FAC-9C24-418F-A2CE-E5097C772273}" sibTransId="{D8A65EC7-9AEF-418B-AED3-61C695CB6589}"/>
    <dgm:cxn modelId="{80B4C87F-A867-43DB-9A0D-1F10C8363819}" srcId="{0141351F-B603-4EDD-A0CD-B0EE6D49E16D}" destId="{E49B9D62-8996-4176-AA94-8CAA15D611F1}" srcOrd="2" destOrd="0" parTransId="{0A0CF5E6-13FB-4B18-B588-F126382BCE07}" sibTransId="{E2CA8061-558A-4E6F-A2B7-65266B9EF1EC}"/>
    <dgm:cxn modelId="{796AD684-0B60-44EE-9969-2B7184B973A8}" srcId="{0141351F-B603-4EDD-A0CD-B0EE6D49E16D}" destId="{6CEDB8DC-6738-4D91-92BE-41F749530FC9}" srcOrd="1" destOrd="0" parTransId="{8DFB86E0-94FE-4AB8-A243-81B679B90B60}" sibTransId="{0BD98D4C-7FFB-4F21-AC3E-76E0269AB006}"/>
    <dgm:cxn modelId="{014D578B-8B2A-4D49-99CE-05DDB03AFD76}" type="presOf" srcId="{176754DF-BA9C-4D10-9ED7-5D90EB9E7836}" destId="{84474243-AE98-46A0-A669-84FC88CBC83D}" srcOrd="0" destOrd="0" presId="urn:microsoft.com/office/officeart/2008/layout/LinedList"/>
    <dgm:cxn modelId="{0F8151B0-A42C-465F-99E7-CC0F6C08DB8F}" srcId="{0141351F-B603-4EDD-A0CD-B0EE6D49E16D}" destId="{176754DF-BA9C-4D10-9ED7-5D90EB9E7836}" srcOrd="4" destOrd="0" parTransId="{0177CDEF-2655-493C-99F0-83FA64045ADD}" sibTransId="{084125D6-D68E-4089-B669-DEBD0E64C5B5}"/>
    <dgm:cxn modelId="{551313C2-5ADF-4FE6-863A-C053137A79B8}" type="presOf" srcId="{6CEDB8DC-6738-4D91-92BE-41F749530FC9}" destId="{A51740EF-D070-4C39-A909-DF5530F3879C}" srcOrd="0" destOrd="0" presId="urn:microsoft.com/office/officeart/2008/layout/LinedList"/>
    <dgm:cxn modelId="{33B774CA-FED8-4885-824E-DD71E5D22275}" type="presOf" srcId="{71C3EF4E-371E-4C65-90BB-FB1A7DE55602}" destId="{41291BB1-1F52-4FBB-ACE6-34B774A90748}" srcOrd="0" destOrd="0" presId="urn:microsoft.com/office/officeart/2008/layout/LinedList"/>
    <dgm:cxn modelId="{E7804D5B-7419-4C70-BF06-933277932A13}" type="presParOf" srcId="{FF71A7AD-3CFF-4674-B0CB-A0EB921950F7}" destId="{81F37267-57E3-4CDE-8A22-DF58766CCC5C}" srcOrd="0" destOrd="0" presId="urn:microsoft.com/office/officeart/2008/layout/LinedList"/>
    <dgm:cxn modelId="{96006A05-0D82-4A2A-A6A3-183AAA83B8E2}" type="presParOf" srcId="{FF71A7AD-3CFF-4674-B0CB-A0EB921950F7}" destId="{FE81C9D5-E800-4B23-BA69-66A7BE1C5412}" srcOrd="1" destOrd="0" presId="urn:microsoft.com/office/officeart/2008/layout/LinedList"/>
    <dgm:cxn modelId="{E39CF71A-C561-4650-8299-1963454FAAAD}" type="presParOf" srcId="{FE81C9D5-E800-4B23-BA69-66A7BE1C5412}" destId="{41291BB1-1F52-4FBB-ACE6-34B774A90748}" srcOrd="0" destOrd="0" presId="urn:microsoft.com/office/officeart/2008/layout/LinedList"/>
    <dgm:cxn modelId="{50E2E48A-F94C-4490-A6C8-51D739DAEC87}" type="presParOf" srcId="{FE81C9D5-E800-4B23-BA69-66A7BE1C5412}" destId="{91C5EA0A-6F7B-4C9C-9158-72AB24B9840E}" srcOrd="1" destOrd="0" presId="urn:microsoft.com/office/officeart/2008/layout/LinedList"/>
    <dgm:cxn modelId="{F051BF40-4885-463C-AD2D-53A6BE088E81}" type="presParOf" srcId="{FF71A7AD-3CFF-4674-B0CB-A0EB921950F7}" destId="{CE00C44D-5A0B-4EE2-9269-35A19B5C6BC9}" srcOrd="2" destOrd="0" presId="urn:microsoft.com/office/officeart/2008/layout/LinedList"/>
    <dgm:cxn modelId="{815ED461-F2AE-47D8-854C-D2F365ABFF84}" type="presParOf" srcId="{FF71A7AD-3CFF-4674-B0CB-A0EB921950F7}" destId="{E8868EA2-5FF6-4F37-9F31-BDDD5B07F1B4}" srcOrd="3" destOrd="0" presId="urn:microsoft.com/office/officeart/2008/layout/LinedList"/>
    <dgm:cxn modelId="{687B1FD9-9138-45AB-A153-ADF3A7E1832A}" type="presParOf" srcId="{E8868EA2-5FF6-4F37-9F31-BDDD5B07F1B4}" destId="{A51740EF-D070-4C39-A909-DF5530F3879C}" srcOrd="0" destOrd="0" presId="urn:microsoft.com/office/officeart/2008/layout/LinedList"/>
    <dgm:cxn modelId="{DAC75363-7F7A-47F5-92BB-4BF0D97BE9FB}" type="presParOf" srcId="{E8868EA2-5FF6-4F37-9F31-BDDD5B07F1B4}" destId="{5E4ABFCC-13CF-4E9B-9250-104DE5273350}" srcOrd="1" destOrd="0" presId="urn:microsoft.com/office/officeart/2008/layout/LinedList"/>
    <dgm:cxn modelId="{0834464A-65C9-43EF-870C-7556E2E42328}" type="presParOf" srcId="{FF71A7AD-3CFF-4674-B0CB-A0EB921950F7}" destId="{034AB2EC-500E-4AEE-8E85-E358C9724D40}" srcOrd="4" destOrd="0" presId="urn:microsoft.com/office/officeart/2008/layout/LinedList"/>
    <dgm:cxn modelId="{46596771-4482-4C19-AEAC-291980A05758}" type="presParOf" srcId="{FF71A7AD-3CFF-4674-B0CB-A0EB921950F7}" destId="{6AC94879-F5BB-4E63-A91C-FA7C4A0D0BE2}" srcOrd="5" destOrd="0" presId="urn:microsoft.com/office/officeart/2008/layout/LinedList"/>
    <dgm:cxn modelId="{AF51C0BF-B56D-4064-88A8-09C4341D3AA7}" type="presParOf" srcId="{6AC94879-F5BB-4E63-A91C-FA7C4A0D0BE2}" destId="{482BC38F-E7AF-49BB-A5EA-20A8551ABD7E}" srcOrd="0" destOrd="0" presId="urn:microsoft.com/office/officeart/2008/layout/LinedList"/>
    <dgm:cxn modelId="{D9B350CB-454E-41E1-B2D9-8E201E3B3401}" type="presParOf" srcId="{6AC94879-F5BB-4E63-A91C-FA7C4A0D0BE2}" destId="{8CDE5551-7CCA-4205-AAC3-A29FB6E8DD1A}" srcOrd="1" destOrd="0" presId="urn:microsoft.com/office/officeart/2008/layout/LinedList"/>
    <dgm:cxn modelId="{C90529ED-B940-426A-B7CB-4190CA87D42E}" type="presParOf" srcId="{FF71A7AD-3CFF-4674-B0CB-A0EB921950F7}" destId="{527EDFEC-2F2C-440E-94AA-1A2077163F53}" srcOrd="6" destOrd="0" presId="urn:microsoft.com/office/officeart/2008/layout/LinedList"/>
    <dgm:cxn modelId="{5CC295B6-07BA-4A9F-A2E0-45D3AEDE6D9D}" type="presParOf" srcId="{FF71A7AD-3CFF-4674-B0CB-A0EB921950F7}" destId="{5DD4B18D-7A55-4C9A-90F5-3DE2F4E8718D}" srcOrd="7" destOrd="0" presId="urn:microsoft.com/office/officeart/2008/layout/LinedList"/>
    <dgm:cxn modelId="{992B12C0-5B4D-487F-B4B3-D6760F73D49E}" type="presParOf" srcId="{5DD4B18D-7A55-4C9A-90F5-3DE2F4E8718D}" destId="{E04A309F-76EC-4AFC-A394-BE8AF37DE17C}" srcOrd="0" destOrd="0" presId="urn:microsoft.com/office/officeart/2008/layout/LinedList"/>
    <dgm:cxn modelId="{BC03DBC7-94CD-4291-9D15-506C60C6B67F}" type="presParOf" srcId="{5DD4B18D-7A55-4C9A-90F5-3DE2F4E8718D}" destId="{BE57091A-3716-402E-AE90-2DB305C034B4}" srcOrd="1" destOrd="0" presId="urn:microsoft.com/office/officeart/2008/layout/LinedList"/>
    <dgm:cxn modelId="{459A0A7E-6A8F-4763-ACC3-F650FB6E2177}" type="presParOf" srcId="{FF71A7AD-3CFF-4674-B0CB-A0EB921950F7}" destId="{47EE33A6-DE6C-4B93-B513-A66542F81819}" srcOrd="8" destOrd="0" presId="urn:microsoft.com/office/officeart/2008/layout/LinedList"/>
    <dgm:cxn modelId="{5A586E1A-36AF-4FF7-99B9-792D5B803388}" type="presParOf" srcId="{FF71A7AD-3CFF-4674-B0CB-A0EB921950F7}" destId="{802E4E55-840A-4F5D-A01E-A3880940CA9F}" srcOrd="9" destOrd="0" presId="urn:microsoft.com/office/officeart/2008/layout/LinedList"/>
    <dgm:cxn modelId="{24F56C74-3DB7-4C65-B059-47BE9E99B90B}" type="presParOf" srcId="{802E4E55-840A-4F5D-A01E-A3880940CA9F}" destId="{84474243-AE98-46A0-A669-84FC88CBC83D}" srcOrd="0" destOrd="0" presId="urn:microsoft.com/office/officeart/2008/layout/LinedList"/>
    <dgm:cxn modelId="{AEF9FFA2-26FC-4C84-8273-6C34E0814B63}" type="presParOf" srcId="{802E4E55-840A-4F5D-A01E-A3880940CA9F}" destId="{E16353E7-F615-4FE8-AA4C-33433D12CB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37267-57E3-4CDE-8A22-DF58766CCC5C}">
      <dsp:nvSpPr>
        <dsp:cNvPr id="0" name=""/>
        <dsp:cNvSpPr/>
      </dsp:nvSpPr>
      <dsp:spPr>
        <a:xfrm>
          <a:off x="0" y="557"/>
          <a:ext cx="10350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91BB1-1F52-4FBB-ACE6-34B774A90748}">
      <dsp:nvSpPr>
        <dsp:cNvPr id="0" name=""/>
        <dsp:cNvSpPr/>
      </dsp:nvSpPr>
      <dsp:spPr>
        <a:xfrm>
          <a:off x="0" y="557"/>
          <a:ext cx="10350500" cy="912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Need commitment and certainty </a:t>
          </a:r>
        </a:p>
      </dsp:txBody>
      <dsp:txXfrm>
        <a:off x="0" y="557"/>
        <a:ext cx="10350500" cy="912907"/>
      </dsp:txXfrm>
    </dsp:sp>
    <dsp:sp modelId="{CE00C44D-5A0B-4EE2-9269-35A19B5C6BC9}">
      <dsp:nvSpPr>
        <dsp:cNvPr id="0" name=""/>
        <dsp:cNvSpPr/>
      </dsp:nvSpPr>
      <dsp:spPr>
        <a:xfrm>
          <a:off x="0" y="913464"/>
          <a:ext cx="10350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740EF-D070-4C39-A909-DF5530F3879C}">
      <dsp:nvSpPr>
        <dsp:cNvPr id="0" name=""/>
        <dsp:cNvSpPr/>
      </dsp:nvSpPr>
      <dsp:spPr>
        <a:xfrm>
          <a:off x="0" y="913464"/>
          <a:ext cx="10350500" cy="912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Stakeholder communication </a:t>
          </a:r>
        </a:p>
      </dsp:txBody>
      <dsp:txXfrm>
        <a:off x="0" y="913464"/>
        <a:ext cx="10350500" cy="912907"/>
      </dsp:txXfrm>
    </dsp:sp>
    <dsp:sp modelId="{034AB2EC-500E-4AEE-8E85-E358C9724D40}">
      <dsp:nvSpPr>
        <dsp:cNvPr id="0" name=""/>
        <dsp:cNvSpPr/>
      </dsp:nvSpPr>
      <dsp:spPr>
        <a:xfrm>
          <a:off x="0" y="1826371"/>
          <a:ext cx="10350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BC38F-E7AF-49BB-A5EA-20A8551ABD7E}">
      <dsp:nvSpPr>
        <dsp:cNvPr id="0" name=""/>
        <dsp:cNvSpPr/>
      </dsp:nvSpPr>
      <dsp:spPr>
        <a:xfrm>
          <a:off x="0" y="1826371"/>
          <a:ext cx="10350500" cy="912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Policy that drives change</a:t>
          </a:r>
        </a:p>
      </dsp:txBody>
      <dsp:txXfrm>
        <a:off x="0" y="1826371"/>
        <a:ext cx="10350500" cy="912907"/>
      </dsp:txXfrm>
    </dsp:sp>
    <dsp:sp modelId="{527EDFEC-2F2C-440E-94AA-1A2077163F53}">
      <dsp:nvSpPr>
        <dsp:cNvPr id="0" name=""/>
        <dsp:cNvSpPr/>
      </dsp:nvSpPr>
      <dsp:spPr>
        <a:xfrm>
          <a:off x="0" y="2739278"/>
          <a:ext cx="10350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A309F-76EC-4AFC-A394-BE8AF37DE17C}">
      <dsp:nvSpPr>
        <dsp:cNvPr id="0" name=""/>
        <dsp:cNvSpPr/>
      </dsp:nvSpPr>
      <dsp:spPr>
        <a:xfrm>
          <a:off x="0" y="2739278"/>
          <a:ext cx="10350500" cy="912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Regulations that ensure and enforce compliance </a:t>
          </a:r>
        </a:p>
      </dsp:txBody>
      <dsp:txXfrm>
        <a:off x="0" y="2739278"/>
        <a:ext cx="10350500" cy="912907"/>
      </dsp:txXfrm>
    </dsp:sp>
    <dsp:sp modelId="{47EE33A6-DE6C-4B93-B513-A66542F81819}">
      <dsp:nvSpPr>
        <dsp:cNvPr id="0" name=""/>
        <dsp:cNvSpPr/>
      </dsp:nvSpPr>
      <dsp:spPr>
        <a:xfrm>
          <a:off x="0" y="3652185"/>
          <a:ext cx="103505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74243-AE98-46A0-A669-84FC88CBC83D}">
      <dsp:nvSpPr>
        <dsp:cNvPr id="0" name=""/>
        <dsp:cNvSpPr/>
      </dsp:nvSpPr>
      <dsp:spPr>
        <a:xfrm>
          <a:off x="0" y="3652185"/>
          <a:ext cx="10350500" cy="912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Eliminate barriers to adoption and use</a:t>
          </a:r>
        </a:p>
      </dsp:txBody>
      <dsp:txXfrm>
        <a:off x="0" y="3652185"/>
        <a:ext cx="10350500" cy="912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D06081-5B38-4093-8047-C822B9D71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9D3CCB-BB26-4162-BD17-3416BCCF52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D54B3DF-091A-45B1-A4AA-BDB358959BC0}" type="datetimeFigureOut">
              <a:rPr lang="en-US" b="0" smtClean="0">
                <a:latin typeface="Arial" panose="020B0604020202020204" pitchFamily="34" charset="0"/>
                <a:cs typeface="Arial" panose="020B0604020202020204" pitchFamily="34" charset="0"/>
              </a:rPr>
              <a:t>3/14/2022</a:t>
            </a:fld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E8AD4-03A9-4CBC-8AB5-AC88EF4D8D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35D55-5905-4801-916B-371F104673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B0D242-D0E7-4C29-A33D-FCA2F7926AA4}" type="slidenum">
              <a:rPr lang="en-US" b="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200" b="0" i="0">
        <a:latin typeface="Arial" panose="020B0604020202020204" pitchFamily="34" charset="0"/>
        <a:ea typeface="Helvetica Neue"/>
        <a:cs typeface="Arial" panose="020B0604020202020204" pitchFamily="34" charset="0"/>
        <a:sym typeface="Helvetica Neue"/>
      </a:defRPr>
    </a:lvl1pPr>
    <a:lvl2pPr indent="1143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2pPr>
    <a:lvl3pPr indent="2286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3pPr>
    <a:lvl4pPr indent="3429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4pPr>
    <a:lvl5pPr indent="4572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5pPr>
    <a:lvl6pPr indent="5715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6pPr>
    <a:lvl7pPr indent="6858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7pPr>
    <a:lvl8pPr indent="8001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8pPr>
    <a:lvl9pPr indent="9144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7A4C14-B8FA-4989-94FD-5F36BFE6C3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29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7626B3-AE8D-674A-AD5C-0066A77BC8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47794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14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57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12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2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413000" y="1050925"/>
            <a:ext cx="9144000" cy="23241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13000" y="3438525"/>
            <a:ext cx="9144000" cy="7937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114300">
              <a:spcBef>
                <a:spcPts val="0"/>
              </a:spcBef>
              <a:buSzTx/>
              <a:buNone/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228600">
              <a:spcBef>
                <a:spcPts val="0"/>
              </a:spcBef>
              <a:buSz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342900">
              <a:spcBef>
                <a:spcPts val="0"/>
              </a:spcBef>
              <a:buSz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457200">
              <a:spcBef>
                <a:spcPts val="0"/>
              </a:spcBef>
              <a:buSz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Body Level One</a:t>
            </a:r>
          </a:p>
        </p:txBody>
      </p:sp>
      <p:sp>
        <p:nvSpPr>
          <p:cNvPr id="13" name="Image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00025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14" name="Rectangle"/>
          <p:cNvSpPr/>
          <p:nvPr/>
        </p:nvSpPr>
        <p:spPr>
          <a:xfrm>
            <a:off x="2413000" y="381000"/>
            <a:ext cx="977900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"/>
          <p:cNvSpPr/>
          <p:nvPr/>
        </p:nvSpPr>
        <p:spPr>
          <a:xfrm>
            <a:off x="0" y="381000"/>
            <a:ext cx="200025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E_logo_RGB_Support_small.png" descr="GE_logo_RGB_Support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194" y="5280164"/>
            <a:ext cx="2000251" cy="92011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04320" y="6400800"/>
            <a:ext cx="259686" cy="2564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3037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Half + Half Photo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idx="13"/>
          </p:nvPr>
        </p:nvSpPr>
        <p:spPr>
          <a:xfrm>
            <a:off x="6096000" y="1"/>
            <a:ext cx="6096000" cy="6858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70" name="Rectangle"/>
          <p:cNvSpPr/>
          <p:nvPr/>
        </p:nvSpPr>
        <p:spPr>
          <a:xfrm>
            <a:off x="952500" y="-1"/>
            <a:ext cx="5143500" cy="6858001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1365250" y="921209"/>
            <a:ext cx="4318000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72" name="Rectangle"/>
          <p:cNvSpPr/>
          <p:nvPr/>
        </p:nvSpPr>
        <p:spPr>
          <a:xfrm>
            <a:off x="1365251" y="381000"/>
            <a:ext cx="1082493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"/>
          <p:cNvSpPr/>
          <p:nvPr/>
        </p:nvSpPr>
        <p:spPr>
          <a:xfrm>
            <a:off x="1" y="381001"/>
            <a:ext cx="952501" cy="101601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04320" y="64008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6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CCE1E-B8D3-5E41-A69D-D08790774AC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365250" y="1722439"/>
            <a:ext cx="4318000" cy="4346575"/>
          </a:xfrm>
        </p:spPr>
        <p:txBody>
          <a:bodyPr>
            <a:no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 b="0" i="0">
                <a:solidFill>
                  <a:schemeClr val="bg1"/>
                </a:solidFill>
              </a:defRPr>
            </a:lvl2pPr>
            <a:lvl3pPr>
              <a:defRPr b="0" i="0">
                <a:solidFill>
                  <a:schemeClr val="bg1"/>
                </a:solidFill>
              </a:defRPr>
            </a:lvl3pPr>
            <a:lvl4pPr>
              <a:defRPr b="0" i="0">
                <a:solidFill>
                  <a:schemeClr val="bg1"/>
                </a:solidFill>
              </a:defRPr>
            </a:lvl4pPr>
            <a:lvl5pPr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43513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Half Sidebar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"/>
          <p:cNvSpPr/>
          <p:nvPr/>
        </p:nvSpPr>
        <p:spPr>
          <a:xfrm>
            <a:off x="7398941" y="0"/>
            <a:ext cx="4793060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Rectangle"/>
          <p:cNvSpPr/>
          <p:nvPr/>
        </p:nvSpPr>
        <p:spPr>
          <a:xfrm>
            <a:off x="1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Rectangle"/>
          <p:cNvSpPr/>
          <p:nvPr/>
        </p:nvSpPr>
        <p:spPr>
          <a:xfrm>
            <a:off x="1365250" y="381000"/>
            <a:ext cx="1082675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6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New Frontiers"/>
          <p:cNvSpPr txBox="1">
            <a:spLocks noGrp="1"/>
          </p:cNvSpPr>
          <p:nvPr>
            <p:ph type="body" sz="quarter" idx="14"/>
          </p:nvPr>
        </p:nvSpPr>
        <p:spPr>
          <a:xfrm>
            <a:off x="7799918" y="749300"/>
            <a:ext cx="3990975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3000" b="1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F2707-A22A-8E47-A92E-0BA8261CAE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5780" y="1997076"/>
            <a:ext cx="5730875" cy="4221163"/>
          </a:xfrm>
        </p:spPr>
        <p:txBody>
          <a:bodyPr>
            <a:noAutofit/>
          </a:bodyPr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7A94D7-F1FF-524B-BBF0-0C9AAE3E8C3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99918" y="1997076"/>
            <a:ext cx="3990975" cy="4221163"/>
          </a:xfrm>
        </p:spPr>
        <p:txBody>
          <a:bodyPr>
            <a:no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 b="0" i="0">
                <a:solidFill>
                  <a:schemeClr val="bg1"/>
                </a:solidFill>
              </a:defRPr>
            </a:lvl2pPr>
            <a:lvl3pPr>
              <a:defRPr b="0" i="0">
                <a:solidFill>
                  <a:schemeClr val="bg1"/>
                </a:solidFill>
              </a:defRPr>
            </a:lvl3pPr>
            <a:lvl4pPr>
              <a:defRPr b="0" i="0">
                <a:solidFill>
                  <a:schemeClr val="bg1"/>
                </a:solidFill>
              </a:defRPr>
            </a:lvl4pPr>
            <a:lvl5pPr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C9B26-747F-4D45-B8E8-F7957315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780" y="749300"/>
            <a:ext cx="5730875" cy="1143000"/>
          </a:xfrm>
        </p:spPr>
        <p:txBody>
          <a:bodyPr anchor="t">
            <a:no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257823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 + Title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"/>
          <p:cNvSpPr/>
          <p:nvPr/>
        </p:nvSpPr>
        <p:spPr>
          <a:xfrm>
            <a:off x="1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"/>
          <p:cNvSpPr/>
          <p:nvPr/>
        </p:nvSpPr>
        <p:spPr>
          <a:xfrm>
            <a:off x="5810250" y="381000"/>
            <a:ext cx="638175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10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Image"/>
          <p:cNvSpPr>
            <a:spLocks noGrp="1"/>
          </p:cNvSpPr>
          <p:nvPr>
            <p:ph type="pic" sz="half" idx="13"/>
          </p:nvPr>
        </p:nvSpPr>
        <p:spPr>
          <a:xfrm>
            <a:off x="952500" y="1"/>
            <a:ext cx="4445000" cy="6858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105" name="Rectangle"/>
          <p:cNvSpPr/>
          <p:nvPr/>
        </p:nvSpPr>
        <p:spPr>
          <a:xfrm>
            <a:off x="0" y="381000"/>
            <a:ext cx="539750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235C3-862F-F349-B508-6A8F3C76364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810250" y="1995488"/>
            <a:ext cx="5969000" cy="4195762"/>
          </a:xfrm>
        </p:spPr>
        <p:txBody>
          <a:bodyPr>
            <a:noAutofit/>
          </a:bodyPr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2613D-AC64-624F-9DE7-11CB4930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0" y="749300"/>
            <a:ext cx="5969000" cy="11430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088483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Half + Half Photo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idx="13"/>
          </p:nvPr>
        </p:nvSpPr>
        <p:spPr>
          <a:xfrm>
            <a:off x="6096000" y="1"/>
            <a:ext cx="6096000" cy="6858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70" name="Rectangle"/>
          <p:cNvSpPr/>
          <p:nvPr/>
        </p:nvSpPr>
        <p:spPr>
          <a:xfrm>
            <a:off x="952500" y="-1"/>
            <a:ext cx="5143500" cy="6858001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1365250" y="921209"/>
            <a:ext cx="4318000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72" name="Rectangle"/>
          <p:cNvSpPr/>
          <p:nvPr/>
        </p:nvSpPr>
        <p:spPr>
          <a:xfrm>
            <a:off x="1365251" y="381000"/>
            <a:ext cx="1082493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"/>
          <p:cNvSpPr/>
          <p:nvPr/>
        </p:nvSpPr>
        <p:spPr>
          <a:xfrm>
            <a:off x="1" y="381001"/>
            <a:ext cx="952501" cy="101601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6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CCE1E-B8D3-5E41-A69D-D08790774AC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365250" y="1722439"/>
            <a:ext cx="4318000" cy="4346575"/>
          </a:xfrm>
        </p:spPr>
        <p:txBody>
          <a:bodyPr>
            <a:no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 b="0" i="0">
                <a:solidFill>
                  <a:schemeClr val="bg1"/>
                </a:solidFill>
              </a:defRPr>
            </a:lvl2pPr>
            <a:lvl3pPr>
              <a:defRPr b="0" i="0">
                <a:solidFill>
                  <a:schemeClr val="bg1"/>
                </a:solidFill>
              </a:defRPr>
            </a:lvl3pPr>
            <a:lvl4pPr>
              <a:defRPr b="0" i="0">
                <a:solidFill>
                  <a:schemeClr val="bg1"/>
                </a:solidFill>
              </a:defRPr>
            </a:lvl4pPr>
            <a:lvl5pPr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43513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952500" y="-1"/>
            <a:ext cx="11235433" cy="6858001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365250" y="921209"/>
            <a:ext cx="10409933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6" name="Rectangle"/>
          <p:cNvSpPr/>
          <p:nvPr/>
        </p:nvSpPr>
        <p:spPr>
          <a:xfrm>
            <a:off x="1365251" y="381000"/>
            <a:ext cx="1082493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0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D4B228-3FBF-1D4B-84D5-871E8B02940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65250" y="1733797"/>
            <a:ext cx="10409933" cy="4566991"/>
          </a:xfrm>
        </p:spPr>
        <p:txBody>
          <a:bodyPr>
            <a:no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 b="0" i="0">
                <a:solidFill>
                  <a:schemeClr val="bg1"/>
                </a:solidFill>
              </a:defRPr>
            </a:lvl2pPr>
            <a:lvl3pPr>
              <a:defRPr b="0" i="0">
                <a:solidFill>
                  <a:schemeClr val="bg1"/>
                </a:solidFill>
              </a:defRPr>
            </a:lvl3pPr>
            <a:lvl4pPr>
              <a:defRPr b="0" i="0">
                <a:solidFill>
                  <a:schemeClr val="bg1"/>
                </a:solidFill>
              </a:defRPr>
            </a:lvl4pPr>
            <a:lvl5pPr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784983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952500" y="-1"/>
            <a:ext cx="11235433" cy="6858001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365250" y="921209"/>
            <a:ext cx="10409933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 typeface="+mj-lt"/>
              <a:buNone/>
              <a:defRPr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86" name="Rectangle"/>
          <p:cNvSpPr/>
          <p:nvPr/>
        </p:nvSpPr>
        <p:spPr>
          <a:xfrm>
            <a:off x="1365251" y="381000"/>
            <a:ext cx="1082493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04320" y="64008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0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D4B228-3FBF-1D4B-84D5-871E8B02940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65250" y="1733797"/>
            <a:ext cx="10409933" cy="4566991"/>
          </a:xfrm>
        </p:spPr>
        <p:txBody>
          <a:bodyPr>
            <a:noAutofit/>
          </a:bodyPr>
          <a:lstStyle>
            <a:lvl1pPr marL="0" indent="832644">
              <a:buNone/>
              <a:defRPr b="0" i="0">
                <a:solidFill>
                  <a:schemeClr val="bg1"/>
                </a:solidFill>
              </a:defRPr>
            </a:lvl1pPr>
            <a:lvl2pPr marL="3175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136227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952500" y="-1"/>
            <a:ext cx="11235433" cy="6858001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365250" y="921209"/>
            <a:ext cx="10409933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 typeface="+mj-lt"/>
              <a:buNone/>
              <a:defRPr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6" name="Rectangle"/>
          <p:cNvSpPr/>
          <p:nvPr/>
        </p:nvSpPr>
        <p:spPr>
          <a:xfrm>
            <a:off x="1365251" y="381000"/>
            <a:ext cx="1082493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0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D4B228-3FBF-1D4B-84D5-871E8B02940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65250" y="1733797"/>
            <a:ext cx="10409933" cy="4566991"/>
          </a:xfrm>
        </p:spPr>
        <p:txBody>
          <a:bodyPr>
            <a:noAutofit/>
          </a:bodyPr>
          <a:lstStyle>
            <a:lvl1pPr marL="0" indent="832644">
              <a:buNone/>
              <a:defRPr b="0" i="0">
                <a:solidFill>
                  <a:schemeClr val="bg1"/>
                </a:solidFill>
              </a:defRPr>
            </a:lvl1pPr>
            <a:lvl2pPr marL="3175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136227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Full Screen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2639" y="6540500"/>
            <a:ext cx="290144" cy="28725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A31D8-A351-C145-BD71-8F9DE82663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4459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ark - Full Screen">
    <p:bg>
      <p:bgPr>
        <a:solidFill>
          <a:srgbClr val="545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2639" y="6540500"/>
            <a:ext cx="290144" cy="287258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A31D8-A351-C145-BD71-8F9DE82663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7221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2639" y="6540500"/>
            <a:ext cx="290144" cy="28725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423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"/>
          <p:cNvSpPr/>
          <p:nvPr/>
        </p:nvSpPr>
        <p:spPr>
          <a:xfrm>
            <a:off x="1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04320" y="64008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8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22A7-2B7C-8044-B360-FBBE8F9370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65250" y="1628776"/>
            <a:ext cx="10350500" cy="4672013"/>
          </a:xfrm>
        </p:spPr>
        <p:txBody>
          <a:bodyPr>
            <a:noAutofit/>
          </a:bodyPr>
          <a:lstStyle>
            <a:lvl1pPr>
              <a:spcBef>
                <a:spcPts val="2000"/>
              </a:spcBef>
              <a:defRPr b="0" i="0"/>
            </a:lvl1pPr>
            <a:lvl2pPr>
              <a:defRPr b="0" i="0"/>
            </a:lvl2pPr>
            <a:lvl3pPr>
              <a:spcBef>
                <a:spcPts val="800"/>
              </a:spcBef>
              <a:defRPr b="0" i="0"/>
            </a:lvl3pPr>
            <a:lvl4pPr>
              <a:spcBef>
                <a:spcPts val="500"/>
              </a:spcBef>
              <a:defRPr b="0" i="0"/>
            </a:lvl4pPr>
            <a:lvl5pPr>
              <a:spcBef>
                <a:spcPts val="300"/>
              </a:spcBef>
              <a:defRPr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A2495-26EB-3343-8B51-DC03D06F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49" y="381000"/>
            <a:ext cx="10350500" cy="1143000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707637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Dark">
    <p:bg>
      <p:bgPr>
        <a:solidFill>
          <a:srgbClr val="545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2639" y="6540500"/>
            <a:ext cx="290144" cy="28725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2841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"/>
          <p:cNvSpPr/>
          <p:nvPr/>
        </p:nvSpPr>
        <p:spPr>
          <a:xfrm>
            <a:off x="0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8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ctangle"/>
          <p:cNvSpPr/>
          <p:nvPr/>
        </p:nvSpPr>
        <p:spPr>
          <a:xfrm>
            <a:off x="0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Major Victories"/>
          <p:cNvSpPr txBox="1">
            <a:spLocks noGrp="1"/>
          </p:cNvSpPr>
          <p:nvPr>
            <p:ph type="body" sz="quarter" idx="13"/>
          </p:nvPr>
        </p:nvSpPr>
        <p:spPr>
          <a:xfrm>
            <a:off x="1365250" y="381000"/>
            <a:ext cx="1035050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5600" b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defRPr>
            </a:lvl1pPr>
          </a:lstStyle>
          <a:p>
            <a:r>
              <a:t>Major Victories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309B0-EF4C-774A-B95B-C18AC757C90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65250" y="1625600"/>
            <a:ext cx="10350500" cy="4565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46023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idebar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"/>
          <p:cNvSpPr/>
          <p:nvPr/>
        </p:nvSpPr>
        <p:spPr>
          <a:xfrm>
            <a:off x="0" y="0"/>
            <a:ext cx="3111500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68300" y="921209"/>
            <a:ext cx="2374900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idx="1"/>
          </p:nvPr>
        </p:nvSpPr>
        <p:spPr>
          <a:xfrm>
            <a:off x="3556000" y="736600"/>
            <a:ext cx="8171756" cy="548640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0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10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10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10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Rectangle"/>
          <p:cNvSpPr/>
          <p:nvPr/>
        </p:nvSpPr>
        <p:spPr>
          <a:xfrm>
            <a:off x="0" y="381000"/>
            <a:ext cx="311150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55600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4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Explainer text can go here for several lines"/>
          <p:cNvSpPr txBox="1">
            <a:spLocks noGrp="1"/>
          </p:cNvSpPr>
          <p:nvPr>
            <p:ph type="body" sz="quarter" idx="13"/>
          </p:nvPr>
        </p:nvSpPr>
        <p:spPr>
          <a:xfrm>
            <a:off x="368300" y="1723207"/>
            <a:ext cx="2374900" cy="35131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Explainer text can go here for several lines</a:t>
            </a:r>
          </a:p>
        </p:txBody>
      </p:sp>
    </p:spTree>
    <p:extLst>
      <p:ext uri="{BB962C8B-B14F-4D97-AF65-F5344CB8AC3E}">
        <p14:creationId xmlns:p14="http://schemas.microsoft.com/office/powerpoint/2010/main" val="368888944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E165A5-5E2E-7341-90B1-3EC296A6E442}"/>
              </a:ext>
            </a:extLst>
          </p:cNvPr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rgbClr val="76BE4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180703-DCA3-8448-90B3-58F8A9718310}"/>
              </a:ext>
            </a:extLst>
          </p:cNvPr>
          <p:cNvSpPr txBox="1"/>
          <p:nvPr userDrawn="1"/>
        </p:nvSpPr>
        <p:spPr>
          <a:xfrm>
            <a:off x="1143000" y="6412468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17F31-1B50-6D45-8588-32222216B9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6236208"/>
            <a:ext cx="4419600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49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413000" y="1050925"/>
            <a:ext cx="9144000" cy="23241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3000" y="3438525"/>
            <a:ext cx="9144000" cy="7937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114300">
              <a:spcBef>
                <a:spcPts val="0"/>
              </a:spcBef>
              <a:buSzTx/>
              <a:buNone/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228600">
              <a:spcBef>
                <a:spcPts val="0"/>
              </a:spcBef>
              <a:buSz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342900">
              <a:spcBef>
                <a:spcPts val="0"/>
              </a:spcBef>
              <a:buSz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457200">
              <a:spcBef>
                <a:spcPts val="0"/>
              </a:spcBef>
              <a:buSz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endParaRPr dirty="0"/>
          </a:p>
        </p:txBody>
      </p:sp>
      <p:sp>
        <p:nvSpPr>
          <p:cNvPr id="13" name="Image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00025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14" name="Rectangle"/>
          <p:cNvSpPr/>
          <p:nvPr/>
        </p:nvSpPr>
        <p:spPr>
          <a:xfrm>
            <a:off x="2413000" y="381000"/>
            <a:ext cx="977900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"/>
          <p:cNvSpPr/>
          <p:nvPr/>
        </p:nvSpPr>
        <p:spPr>
          <a:xfrm>
            <a:off x="0" y="381000"/>
            <a:ext cx="200025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96468" y="6540500"/>
            <a:ext cx="259686" cy="2564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GE_logo_RGB_Support_small.png">
            <a:extLst>
              <a:ext uri="{FF2B5EF4-FFF2-40B4-BE49-F238E27FC236}">
                <a16:creationId xmlns:a16="http://schemas.microsoft.com/office/drawing/2014/main" id="{A8E0C116-1ED0-BE4B-B42A-27212A0AD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69" t="28622" r="24931" b="33738"/>
          <a:stretch/>
        </p:blipFill>
        <p:spPr>
          <a:xfrm>
            <a:off x="2296159" y="4998721"/>
            <a:ext cx="2306321" cy="12801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9655147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"/>
          <p:cNvSpPr/>
          <p:nvPr/>
        </p:nvSpPr>
        <p:spPr>
          <a:xfrm>
            <a:off x="1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8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22A7-2B7C-8044-B360-FBBE8F9370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65250" y="1628776"/>
            <a:ext cx="10350500" cy="4672013"/>
          </a:xfrm>
        </p:spPr>
        <p:txBody>
          <a:bodyPr>
            <a:noAutofit/>
          </a:bodyPr>
          <a:lstStyle>
            <a:lvl1pPr>
              <a:spcBef>
                <a:spcPts val="2000"/>
              </a:spcBef>
              <a:defRPr/>
            </a:lvl1pPr>
            <a:lvl3pPr>
              <a:spcBef>
                <a:spcPts val="8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A2495-26EB-3343-8B51-DC03D06F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49" y="381000"/>
            <a:ext cx="10350500" cy="1143000"/>
          </a:xfrm>
        </p:spPr>
        <p:txBody>
          <a:bodyPr anchor="t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86780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bel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"/>
          <p:cNvSpPr/>
          <p:nvPr/>
        </p:nvSpPr>
        <p:spPr>
          <a:xfrm>
            <a:off x="1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8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22A7-2B7C-8044-B360-FBBE8F9370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65250" y="2101755"/>
            <a:ext cx="10350500" cy="4199034"/>
          </a:xfrm>
        </p:spPr>
        <p:txBody>
          <a:bodyPr>
            <a:noAutofit/>
          </a:bodyPr>
          <a:lstStyle>
            <a:lvl1pPr>
              <a:spcBef>
                <a:spcPts val="2000"/>
              </a:spcBef>
              <a:defRPr/>
            </a:lvl1pPr>
            <a:lvl3pPr>
              <a:spcBef>
                <a:spcPts val="800"/>
              </a:spcBef>
              <a:defRPr/>
            </a:lvl3pPr>
            <a:lvl4pPr>
              <a:spcBef>
                <a:spcPts val="5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A2495-26EB-3343-8B51-DC03D06F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49" y="764240"/>
            <a:ext cx="10350500" cy="1143000"/>
          </a:xfrm>
        </p:spPr>
        <p:txBody>
          <a:bodyPr anchor="t">
            <a:no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39E7D-9AE6-114A-A917-28D1D53701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65249" y="365918"/>
            <a:ext cx="3793605" cy="398322"/>
          </a:xfrm>
          <a:solidFill>
            <a:srgbClr val="7AC14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algn="ctr">
              <a:defRPr sz="1600" b="1"/>
            </a:lvl2pPr>
            <a:lvl3pPr algn="ctr">
              <a:defRPr sz="1600" b="1"/>
            </a:lvl3pPr>
            <a:lvl4pPr algn="ctr">
              <a:defRPr sz="1600" b="1"/>
            </a:lvl4pPr>
            <a:lvl5pPr algn="ctr">
              <a:defRPr sz="1600" b="1"/>
            </a:lvl5pPr>
          </a:lstStyle>
          <a:p>
            <a:pPr lvl="0"/>
            <a:r>
              <a:rPr lang="en-US" dirty="0"/>
              <a:t>Adjust Width to Fit Label Text</a:t>
            </a:r>
          </a:p>
        </p:txBody>
      </p:sp>
    </p:spTree>
    <p:extLst>
      <p:ext uri="{BB962C8B-B14F-4D97-AF65-F5344CB8AC3E}">
        <p14:creationId xmlns:p14="http://schemas.microsoft.com/office/powerpoint/2010/main" val="84735559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"/>
          <p:cNvSpPr/>
          <p:nvPr/>
        </p:nvSpPr>
        <p:spPr>
          <a:xfrm>
            <a:off x="0" y="0"/>
            <a:ext cx="3111500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68300" y="921209"/>
            <a:ext cx="2498725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8" name="Rectangle"/>
          <p:cNvSpPr/>
          <p:nvPr/>
        </p:nvSpPr>
        <p:spPr>
          <a:xfrm>
            <a:off x="0" y="381000"/>
            <a:ext cx="311150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55600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1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4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Explainer text can go here for several lines"/>
          <p:cNvSpPr txBox="1">
            <a:spLocks noGrp="1"/>
          </p:cNvSpPr>
          <p:nvPr>
            <p:ph type="body" sz="quarter" idx="13"/>
          </p:nvPr>
        </p:nvSpPr>
        <p:spPr>
          <a:xfrm>
            <a:off x="368300" y="1723207"/>
            <a:ext cx="2498724" cy="35131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FE7FD-1738-8A4E-89DE-5382C1E35A0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56000" y="736600"/>
            <a:ext cx="8172450" cy="54864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070334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el + Small Title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"/>
          <p:cNvSpPr/>
          <p:nvPr/>
        </p:nvSpPr>
        <p:spPr>
          <a:xfrm>
            <a:off x="1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Rectangle"/>
          <p:cNvSpPr/>
          <p:nvPr/>
        </p:nvSpPr>
        <p:spPr>
          <a:xfrm>
            <a:off x="1365250" y="381000"/>
            <a:ext cx="1082675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1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COMMUNICATIONS"/>
          <p:cNvSpPr txBox="1">
            <a:spLocks noGrp="1"/>
          </p:cNvSpPr>
          <p:nvPr>
            <p:ph type="body" sz="quarter" idx="14"/>
          </p:nvPr>
        </p:nvSpPr>
        <p:spPr>
          <a:xfrm>
            <a:off x="1365250" y="477346"/>
            <a:ext cx="2327092" cy="442311"/>
          </a:xfrm>
          <a:prstGeom prst="rect">
            <a:avLst/>
          </a:prstGeom>
          <a:solidFill>
            <a:srgbClr val="C2E2A9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b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86A2D0-2561-8041-8802-5684A20406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365250" y="1163783"/>
            <a:ext cx="10350500" cy="513700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F5F79-6435-E641-AD61-54FC12FD4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350" y="477346"/>
            <a:ext cx="7899400" cy="442311"/>
          </a:xfrm>
        </p:spPr>
        <p:txBody>
          <a:bodyPr anchor="t">
            <a:noAutofit/>
          </a:bodyPr>
          <a:lstStyle>
            <a:lvl1pPr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1847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Half Sidebar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"/>
          <p:cNvSpPr/>
          <p:nvPr/>
        </p:nvSpPr>
        <p:spPr>
          <a:xfrm>
            <a:off x="7398941" y="0"/>
            <a:ext cx="4793060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Rectangle"/>
          <p:cNvSpPr/>
          <p:nvPr/>
        </p:nvSpPr>
        <p:spPr>
          <a:xfrm>
            <a:off x="1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Rectangle"/>
          <p:cNvSpPr/>
          <p:nvPr/>
        </p:nvSpPr>
        <p:spPr>
          <a:xfrm>
            <a:off x="1365250" y="381000"/>
            <a:ext cx="1082675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6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New Frontiers"/>
          <p:cNvSpPr txBox="1">
            <a:spLocks noGrp="1"/>
          </p:cNvSpPr>
          <p:nvPr>
            <p:ph type="body" sz="quarter" idx="14"/>
          </p:nvPr>
        </p:nvSpPr>
        <p:spPr>
          <a:xfrm>
            <a:off x="7799918" y="749300"/>
            <a:ext cx="3990975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3000" b="1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F2707-A22A-8E47-A92E-0BA8261CAE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5780" y="1997076"/>
            <a:ext cx="5730875" cy="422116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7A94D7-F1FF-524B-BBF0-0C9AAE3E8C3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99918" y="1997076"/>
            <a:ext cx="3990975" cy="422116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C9B26-747F-4D45-B8E8-F7957315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780" y="749300"/>
            <a:ext cx="5730875" cy="1143000"/>
          </a:xfrm>
        </p:spPr>
        <p:txBody>
          <a:bodyPr anchor="t">
            <a:noAutofit/>
          </a:bodyPr>
          <a:lstStyle>
            <a:lvl1pPr>
              <a:defRPr sz="3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9036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"/>
          <p:cNvSpPr/>
          <p:nvPr/>
        </p:nvSpPr>
        <p:spPr>
          <a:xfrm>
            <a:off x="0" y="0"/>
            <a:ext cx="3111500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68300" y="921209"/>
            <a:ext cx="2498725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Rectangle"/>
          <p:cNvSpPr/>
          <p:nvPr/>
        </p:nvSpPr>
        <p:spPr>
          <a:xfrm>
            <a:off x="0" y="381000"/>
            <a:ext cx="311150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04320" y="64008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1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4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Explainer text can go here for several lines"/>
          <p:cNvSpPr txBox="1">
            <a:spLocks noGrp="1"/>
          </p:cNvSpPr>
          <p:nvPr>
            <p:ph type="body" sz="quarter" idx="13"/>
          </p:nvPr>
        </p:nvSpPr>
        <p:spPr>
          <a:xfrm>
            <a:off x="368300" y="1723207"/>
            <a:ext cx="2498724" cy="35131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Explainer text can go here for several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FE7FD-1738-8A4E-89DE-5382C1E35A0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56000" y="736600"/>
            <a:ext cx="8172450" cy="5486400"/>
          </a:xfrm>
        </p:spPr>
        <p:txBody>
          <a:bodyPr>
            <a:noAutofit/>
          </a:bodyPr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0771995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 + Title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"/>
          <p:cNvSpPr/>
          <p:nvPr/>
        </p:nvSpPr>
        <p:spPr>
          <a:xfrm>
            <a:off x="1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"/>
          <p:cNvSpPr/>
          <p:nvPr/>
        </p:nvSpPr>
        <p:spPr>
          <a:xfrm>
            <a:off x="5810250" y="381000"/>
            <a:ext cx="638175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10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Image"/>
          <p:cNvSpPr>
            <a:spLocks noGrp="1"/>
          </p:cNvSpPr>
          <p:nvPr>
            <p:ph type="pic" sz="half" idx="13"/>
          </p:nvPr>
        </p:nvSpPr>
        <p:spPr>
          <a:xfrm>
            <a:off x="952500" y="1"/>
            <a:ext cx="4445000" cy="6858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105" name="Rectangle"/>
          <p:cNvSpPr/>
          <p:nvPr/>
        </p:nvSpPr>
        <p:spPr>
          <a:xfrm>
            <a:off x="0" y="381000"/>
            <a:ext cx="539750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235C3-862F-F349-B508-6A8F3C76364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810250" y="1995488"/>
            <a:ext cx="5969000" cy="4195762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2613D-AC64-624F-9DE7-11CB4930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0" y="749300"/>
            <a:ext cx="5969000" cy="1143000"/>
          </a:xfrm>
        </p:spPr>
        <p:txBody>
          <a:bodyPr anchor="t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7538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Half + Half Photo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idx="13"/>
          </p:nvPr>
        </p:nvSpPr>
        <p:spPr>
          <a:xfrm>
            <a:off x="6096000" y="1"/>
            <a:ext cx="6096000" cy="6858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70" name="Rectangle"/>
          <p:cNvSpPr/>
          <p:nvPr/>
        </p:nvSpPr>
        <p:spPr>
          <a:xfrm>
            <a:off x="952500" y="-1"/>
            <a:ext cx="5143500" cy="6858001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1365250" y="921209"/>
            <a:ext cx="4318000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72" name="Rectangle"/>
          <p:cNvSpPr/>
          <p:nvPr/>
        </p:nvSpPr>
        <p:spPr>
          <a:xfrm>
            <a:off x="1365251" y="381000"/>
            <a:ext cx="1082493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"/>
          <p:cNvSpPr/>
          <p:nvPr/>
        </p:nvSpPr>
        <p:spPr>
          <a:xfrm>
            <a:off x="1" y="381001"/>
            <a:ext cx="952501" cy="101601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6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CCE1E-B8D3-5E41-A69D-D08790774AC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365250" y="1722439"/>
            <a:ext cx="4318000" cy="43465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7216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itle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952500" y="-1"/>
            <a:ext cx="11235433" cy="6858001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1365250" y="921209"/>
            <a:ext cx="10409933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86" name="Rectangle"/>
          <p:cNvSpPr/>
          <p:nvPr/>
        </p:nvSpPr>
        <p:spPr>
          <a:xfrm>
            <a:off x="1365251" y="381000"/>
            <a:ext cx="1082493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0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D4B228-3FBF-1D4B-84D5-871E8B02940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65250" y="1733797"/>
            <a:ext cx="10409933" cy="456699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74279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952500" y="-1"/>
            <a:ext cx="11235433" cy="6858001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xfrm>
            <a:off x="1365250" y="921209"/>
            <a:ext cx="10409933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 typeface="+mj-lt"/>
              <a:buNone/>
              <a:defRPr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86" name="Rectangle"/>
          <p:cNvSpPr/>
          <p:nvPr/>
        </p:nvSpPr>
        <p:spPr>
          <a:xfrm>
            <a:off x="1365251" y="381000"/>
            <a:ext cx="1082493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0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D4B228-3FBF-1D4B-84D5-871E8B02940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65250" y="1733797"/>
            <a:ext cx="10409933" cy="4566991"/>
          </a:xfrm>
        </p:spPr>
        <p:txBody>
          <a:bodyPr>
            <a:noAutofit/>
          </a:bodyPr>
          <a:lstStyle>
            <a:lvl1pPr marL="0" indent="832644">
              <a:buNone/>
              <a:defRPr>
                <a:solidFill>
                  <a:schemeClr val="bg1"/>
                </a:solidFill>
              </a:defRPr>
            </a:lvl1pPr>
            <a:lvl2pPr marL="3175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57759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Full Screen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2639" y="6540500"/>
            <a:ext cx="290144" cy="28725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A31D8-A351-C145-BD71-8F9DE82663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34402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ark - Full Screen">
    <p:bg>
      <p:bgPr>
        <a:solidFill>
          <a:srgbClr val="545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2639" y="6540500"/>
            <a:ext cx="290144" cy="287258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EA31D8-A351-C145-BD71-8F9DE82663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2484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2639" y="6540500"/>
            <a:ext cx="290144" cy="28725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7976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413000" y="1050925"/>
            <a:ext cx="9144000" cy="23241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13000" y="3438525"/>
            <a:ext cx="9144000" cy="79375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114300">
              <a:spcBef>
                <a:spcPts val="0"/>
              </a:spcBef>
              <a:buSzTx/>
              <a:buNone/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228600">
              <a:spcBef>
                <a:spcPts val="0"/>
              </a:spcBef>
              <a:buSz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342900">
              <a:spcBef>
                <a:spcPts val="0"/>
              </a:spcBef>
              <a:buSz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457200">
              <a:spcBef>
                <a:spcPts val="0"/>
              </a:spcBef>
              <a:buSz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dirty="0"/>
              <a:t>Body Level One</a:t>
            </a:r>
          </a:p>
        </p:txBody>
      </p:sp>
      <p:sp>
        <p:nvSpPr>
          <p:cNvPr id="13" name="Image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00025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14" name="Rectangle"/>
          <p:cNvSpPr/>
          <p:nvPr/>
        </p:nvSpPr>
        <p:spPr>
          <a:xfrm>
            <a:off x="2413000" y="381000"/>
            <a:ext cx="977900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"/>
          <p:cNvSpPr/>
          <p:nvPr/>
        </p:nvSpPr>
        <p:spPr>
          <a:xfrm>
            <a:off x="0" y="381000"/>
            <a:ext cx="200025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E_logo_RGB_Support_small.png" descr="GE_logo_RGB_Support_sm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194" y="5280164"/>
            <a:ext cx="2000251" cy="920116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96468" y="6540500"/>
            <a:ext cx="259686" cy="2564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3037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"/>
          <p:cNvSpPr/>
          <p:nvPr/>
        </p:nvSpPr>
        <p:spPr>
          <a:xfrm>
            <a:off x="1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8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C22A7-2B7C-8044-B360-FBBE8F9370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65250" y="1628776"/>
            <a:ext cx="10350500" cy="4672013"/>
          </a:xfrm>
        </p:spPr>
        <p:txBody>
          <a:bodyPr>
            <a:noAutofit/>
          </a:bodyPr>
          <a:lstStyle>
            <a:lvl1pPr>
              <a:spcBef>
                <a:spcPts val="2000"/>
              </a:spcBef>
              <a:defRPr b="0" i="0"/>
            </a:lvl1pPr>
            <a:lvl2pPr>
              <a:defRPr b="0" i="0"/>
            </a:lvl2pPr>
            <a:lvl3pPr>
              <a:spcBef>
                <a:spcPts val="800"/>
              </a:spcBef>
              <a:defRPr b="0" i="0"/>
            </a:lvl3pPr>
            <a:lvl4pPr>
              <a:spcBef>
                <a:spcPts val="500"/>
              </a:spcBef>
              <a:defRPr b="0" i="0"/>
            </a:lvl4pPr>
            <a:lvl5pPr>
              <a:spcBef>
                <a:spcPts val="300"/>
              </a:spcBef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A2495-26EB-3343-8B51-DC03D06F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49" y="381000"/>
            <a:ext cx="10350500" cy="1143000"/>
          </a:xfr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707637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"/>
          <p:cNvSpPr/>
          <p:nvPr/>
        </p:nvSpPr>
        <p:spPr>
          <a:xfrm>
            <a:off x="0" y="0"/>
            <a:ext cx="3111500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68300" y="921209"/>
            <a:ext cx="2498725" cy="70366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8" name="Rectangle"/>
          <p:cNvSpPr/>
          <p:nvPr/>
        </p:nvSpPr>
        <p:spPr>
          <a:xfrm>
            <a:off x="0" y="381000"/>
            <a:ext cx="311150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55600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1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4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Explainer text can go here for several lines"/>
          <p:cNvSpPr txBox="1">
            <a:spLocks noGrp="1"/>
          </p:cNvSpPr>
          <p:nvPr>
            <p:ph type="body" sz="quarter" idx="13"/>
          </p:nvPr>
        </p:nvSpPr>
        <p:spPr>
          <a:xfrm>
            <a:off x="368300" y="1723207"/>
            <a:ext cx="2498724" cy="351318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SzTx/>
              <a:buNone/>
              <a:defRPr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Explainer text can go here for several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FE7FD-1738-8A4E-89DE-5382C1E35A0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56000" y="736600"/>
            <a:ext cx="8172450" cy="5486400"/>
          </a:xfrm>
        </p:spPr>
        <p:txBody>
          <a:bodyPr>
            <a:noAutofit/>
          </a:bodyPr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077199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bel + Small Title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"/>
          <p:cNvSpPr/>
          <p:nvPr/>
        </p:nvSpPr>
        <p:spPr>
          <a:xfrm>
            <a:off x="1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Rectangle"/>
          <p:cNvSpPr/>
          <p:nvPr/>
        </p:nvSpPr>
        <p:spPr>
          <a:xfrm>
            <a:off x="1365250" y="381000"/>
            <a:ext cx="1082675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1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COMMUNICATIONS"/>
          <p:cNvSpPr txBox="1">
            <a:spLocks noGrp="1"/>
          </p:cNvSpPr>
          <p:nvPr>
            <p:ph type="body" sz="quarter" idx="14"/>
          </p:nvPr>
        </p:nvSpPr>
        <p:spPr>
          <a:xfrm>
            <a:off x="1365250" y="477346"/>
            <a:ext cx="2327092" cy="442311"/>
          </a:xfrm>
          <a:prstGeom prst="rect">
            <a:avLst/>
          </a:prstGeom>
          <a:solidFill>
            <a:srgbClr val="C2E2A9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b="1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defRPr>
            </a:lvl1pPr>
          </a:lstStyle>
          <a:p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86A2D0-2561-8041-8802-5684A20406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365250" y="1163783"/>
            <a:ext cx="10350500" cy="5137006"/>
          </a:xfrm>
        </p:spPr>
        <p:txBody>
          <a:bodyPr>
            <a:noAutofit/>
          </a:bodyPr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F5F79-6435-E641-AD61-54FC12FD4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350" y="477346"/>
            <a:ext cx="7899400" cy="442311"/>
          </a:xfrm>
        </p:spPr>
        <p:txBody>
          <a:bodyPr anchor="t">
            <a:noAutofit/>
          </a:bodyPr>
          <a:lstStyle>
            <a:lvl1pPr>
              <a:defRPr sz="2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610095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Half Sidebar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"/>
          <p:cNvSpPr/>
          <p:nvPr/>
        </p:nvSpPr>
        <p:spPr>
          <a:xfrm>
            <a:off x="7398941" y="0"/>
            <a:ext cx="4793060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Rectangle"/>
          <p:cNvSpPr/>
          <p:nvPr/>
        </p:nvSpPr>
        <p:spPr>
          <a:xfrm>
            <a:off x="1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Rectangle"/>
          <p:cNvSpPr/>
          <p:nvPr/>
        </p:nvSpPr>
        <p:spPr>
          <a:xfrm>
            <a:off x="1365250" y="381000"/>
            <a:ext cx="1082675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04320" y="6400800"/>
            <a:ext cx="259686" cy="256480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6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Rectangle"/>
          <p:cNvSpPr/>
          <p:nvPr/>
        </p:nvSpPr>
        <p:spPr>
          <a:xfrm>
            <a:off x="1" y="381000"/>
            <a:ext cx="95250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New Frontiers"/>
          <p:cNvSpPr txBox="1">
            <a:spLocks noGrp="1"/>
          </p:cNvSpPr>
          <p:nvPr>
            <p:ph type="body" sz="quarter" idx="14"/>
          </p:nvPr>
        </p:nvSpPr>
        <p:spPr>
          <a:xfrm>
            <a:off x="7799918" y="749300"/>
            <a:ext cx="3990975" cy="1143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SzTx/>
              <a:buNone/>
              <a:defRPr sz="3000" b="1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 Medium"/>
              </a:defRPr>
            </a:lvl1pPr>
          </a:lstStyle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F2707-A22A-8E47-A92E-0BA8261CAE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5780" y="1997076"/>
            <a:ext cx="5730875" cy="4221163"/>
          </a:xfrm>
        </p:spPr>
        <p:txBody>
          <a:bodyPr>
            <a:noAutofit/>
          </a:bodyPr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7A94D7-F1FF-524B-BBF0-0C9AAE3E8C3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799918" y="1997076"/>
            <a:ext cx="3990975" cy="4221163"/>
          </a:xfrm>
        </p:spPr>
        <p:txBody>
          <a:bodyPr>
            <a:no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  <a:lvl2pPr>
              <a:defRPr b="0" i="0">
                <a:solidFill>
                  <a:schemeClr val="bg1"/>
                </a:solidFill>
              </a:defRPr>
            </a:lvl2pPr>
            <a:lvl3pPr>
              <a:defRPr b="0" i="0">
                <a:solidFill>
                  <a:schemeClr val="bg1"/>
                </a:solidFill>
              </a:defRPr>
            </a:lvl3pPr>
            <a:lvl4pPr>
              <a:defRPr b="0" i="0">
                <a:solidFill>
                  <a:schemeClr val="bg1"/>
                </a:solidFill>
              </a:defRPr>
            </a:lvl4pPr>
            <a:lvl5pPr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C9B26-747F-4D45-B8E8-F7957315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780" y="749300"/>
            <a:ext cx="5730875" cy="1143000"/>
          </a:xfrm>
        </p:spPr>
        <p:txBody>
          <a:bodyPr anchor="t">
            <a:no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257823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hoto + Title + Text">
    <p:bg>
      <p:bgPr>
        <a:solidFill>
          <a:srgbClr val="F5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"/>
          <p:cNvSpPr/>
          <p:nvPr/>
        </p:nvSpPr>
        <p:spPr>
          <a:xfrm>
            <a:off x="1" y="0"/>
            <a:ext cx="952501" cy="6858000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"/>
          <p:cNvSpPr/>
          <p:nvPr/>
        </p:nvSpPr>
        <p:spPr>
          <a:xfrm>
            <a:off x="5810250" y="381000"/>
            <a:ext cx="638175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04320" y="6400800"/>
            <a:ext cx="191650" cy="179614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" name="GE_FuelDrop_Transparent.png" descr="GE_FuelDrop_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98" y="6191448"/>
            <a:ext cx="596504" cy="596504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Image"/>
          <p:cNvSpPr>
            <a:spLocks noGrp="1"/>
          </p:cNvSpPr>
          <p:nvPr>
            <p:ph type="pic" sz="half" idx="13"/>
          </p:nvPr>
        </p:nvSpPr>
        <p:spPr>
          <a:xfrm>
            <a:off x="952500" y="1"/>
            <a:ext cx="4445000" cy="6858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105" name="Rectangle"/>
          <p:cNvSpPr/>
          <p:nvPr/>
        </p:nvSpPr>
        <p:spPr>
          <a:xfrm>
            <a:off x="0" y="381000"/>
            <a:ext cx="539750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235C3-862F-F349-B508-6A8F3C76364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810250" y="1995488"/>
            <a:ext cx="5969000" cy="4195762"/>
          </a:xfrm>
        </p:spPr>
        <p:txBody>
          <a:bodyPr>
            <a:noAutofit/>
          </a:bodyPr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2613D-AC64-624F-9DE7-11CB4930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0" y="749300"/>
            <a:ext cx="5969000" cy="1143000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088483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1724" y="6540500"/>
            <a:ext cx="290144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1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35" r:id="rId4"/>
    <p:sldLayoutId id="2147483836" r:id="rId5"/>
    <p:sldLayoutId id="2147483837" r:id="rId6"/>
    <p:sldLayoutId id="2147483838" r:id="rId7"/>
    <p:sldLayoutId id="2147483871" r:id="rId8"/>
    <p:sldLayoutId id="2147483872" r:id="rId9"/>
    <p:sldLayoutId id="2147483873" r:id="rId10"/>
    <p:sldLayoutId id="2147483839" r:id="rId11"/>
    <p:sldLayoutId id="2147483840" r:id="rId12"/>
    <p:sldLayoutId id="2147483841" r:id="rId13"/>
    <p:sldLayoutId id="2147483842" r:id="rId14"/>
    <p:sldLayoutId id="2147483874" r:id="rId15"/>
    <p:sldLayoutId id="2147483843" r:id="rId16"/>
    <p:sldLayoutId id="2147483844" r:id="rId17"/>
    <p:sldLayoutId id="2147483845" r:id="rId18"/>
    <p:sldLayoutId id="2147483846" r:id="rId19"/>
    <p:sldLayoutId id="2147483847" r:id="rId20"/>
    <p:sldLayoutId id="2147483865" r:id="rId21"/>
    <p:sldLayoutId id="2147483866" r:id="rId22"/>
    <p:sldLayoutId id="2147483889" r:id="rId23"/>
  </p:sldLayoutIdLst>
  <p:transition spd="med"/>
  <p:hf hdr="0" ftr="0" dt="0"/>
  <p:txStyles>
    <p:title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 Medium"/>
        </a:defRPr>
      </a:lvl1pPr>
      <a:lvl2pPr marL="0" marR="0" indent="1143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228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3429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457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5715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685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8001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9144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1pPr>
      <a:lvl2pPr marL="635000" marR="0" indent="-317500" algn="l" defTabSz="41275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70000"/>
        <a:buFont typeface="Wingdings" panose="05000000000000000000" pitchFamily="2" charset="2"/>
        <a:buChar char="Ø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2pPr>
      <a:lvl3pPr marL="952500" marR="0" indent="-317500" algn="l" defTabSz="4127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70000"/>
        <a:buFont typeface="Wingdings" panose="05000000000000000000" pitchFamily="2" charset="2"/>
        <a:buChar char="ü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3pPr>
      <a:lvl4pPr marL="1270000" marR="0" indent="-317500" algn="l" defTabSz="41275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25000"/>
        <a:buFont typeface="Wingdings" pitchFamily="2" charset="2"/>
        <a:buChar char="§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4pPr>
      <a:lvl5pPr marL="1587500" marR="0" indent="-317500" algn="l" defTabSz="41275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5pPr>
      <a:lvl6pPr marL="190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endParaRPr dirty="0"/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1724" y="6540500"/>
            <a:ext cx="290144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2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</p:sldLayoutIdLst>
  <p:transition spd="med"/>
  <p:txStyles>
    <p:title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 Medium"/>
        </a:defRPr>
      </a:lvl1pPr>
      <a:lvl2pPr marL="0" marR="0" indent="1143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228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3429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457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5715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685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8001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9144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1pPr>
      <a:lvl2pPr marL="635000" marR="0" indent="-317500" algn="l" defTabSz="41275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Wingdings" panose="05000000000000000000" pitchFamily="2" charset="2"/>
        <a:buChar char="Ø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2pPr>
      <a:lvl3pPr marL="952500" marR="0" indent="-317500" algn="l" defTabSz="4127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Wingdings" panose="05000000000000000000" pitchFamily="2" charset="2"/>
        <a:buChar char="ü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3pPr>
      <a:lvl4pPr marL="1270000" marR="0" indent="-317500" algn="l" defTabSz="41275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 pitchFamily="2" charset="2"/>
        <a:buChar char="§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4pPr>
      <a:lvl5pPr marL="1587500" marR="0" indent="-317500" algn="l" defTabSz="41275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Helvetica Neue"/>
          <a:cs typeface="Arial" panose="020B0604020202020204" pitchFamily="34" charset="0"/>
          <a:sym typeface="Helvetica Neue"/>
        </a:defRPr>
      </a:lvl5pPr>
      <a:lvl6pPr marL="190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iracicaba_10_2008_156_Ethanol_fuel_storage_tanks.jpg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6">
            <a:extLst>
              <a:ext uri="{FF2B5EF4-FFF2-40B4-BE49-F238E27FC236}">
                <a16:creationId xmlns:a16="http://schemas.microsoft.com/office/drawing/2014/main" id="{9BBF396D-3CAE-5F4F-9994-849A0F0ECA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>
            <a:off x="0" y="-257601"/>
            <a:ext cx="12192000" cy="685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E6D5653A-82C3-B24C-98CC-F07D8DA02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053" y="968587"/>
            <a:ext cx="11169227" cy="2709333"/>
          </a:xfrm>
        </p:spPr>
        <p:txBody>
          <a:bodyPr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Training Workshop of the Standards Alliance</a:t>
            </a:r>
            <a:br>
              <a:rPr lang="en-US" sz="4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on Bioethanol for Clean Cooking : </a:t>
            </a:r>
            <a:b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sz="4000" dirty="0">
                <a:solidFill>
                  <a:schemeClr val="bg1"/>
                </a:solidFill>
              </a:rPr>
              <a:t>rade &amp; Policy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820EDB85-74E8-BF43-98D7-24D6D2C4A806}"/>
              </a:ext>
            </a:extLst>
          </p:cNvPr>
          <p:cNvSpPr txBox="1">
            <a:spLocks/>
          </p:cNvSpPr>
          <p:nvPr/>
        </p:nvSpPr>
        <p:spPr>
          <a:xfrm>
            <a:off x="854764" y="4371973"/>
            <a:ext cx="9684543" cy="793750"/>
          </a:xfrm>
          <a:prstGeom prst="rect">
            <a:avLst/>
          </a:prstGeom>
        </p:spPr>
        <p:txBody>
          <a:bodyPr vert="horz" lIns="45720" tIns="22860" rIns="45720" bIns="22860" rtlCol="0" anchor="t">
            <a:noAutofit/>
          </a:bodyPr>
          <a:lstStyle>
            <a:lvl1pPr marL="317500" marR="0" indent="-317500" algn="l" defTabSz="412750" rtl="0" latinLnBrk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635000" marR="0" indent="-317500" algn="l" defTabSz="41275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2pPr>
            <a:lvl3pPr marL="952500" marR="0" indent="-317500" algn="l" defTabSz="41275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3pPr>
            <a:lvl4pPr marL="1270000" marR="0" indent="-317500" algn="l" defTabSz="41275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4pPr>
            <a:lvl5pPr marL="1587500" marR="0" indent="-317500" algn="l" defTabSz="41275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5pPr>
            <a:lvl6pPr marL="1905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222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5400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857500" marR="0" indent="-317500" algn="l" defTabSz="412750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defTabSz="457200" hangingPunct="1">
              <a:lnSpc>
                <a:spcPct val="90000"/>
              </a:lnSpc>
              <a:spcAft>
                <a:spcPts val="300"/>
              </a:spcAft>
              <a:buNone/>
            </a:pPr>
            <a:r>
              <a:rPr lang="en-US" sz="2800" kern="1200" dirty="0">
                <a:solidFill>
                  <a:schemeClr val="bg1"/>
                </a:solidFill>
              </a:rPr>
              <a:t>Mike Lorenz /SVP of Market Development/ Growth Energy</a:t>
            </a:r>
          </a:p>
        </p:txBody>
      </p:sp>
      <p:sp>
        <p:nvSpPr>
          <p:cNvPr id="42" name="Rectangle">
            <a:extLst>
              <a:ext uri="{FF2B5EF4-FFF2-40B4-BE49-F238E27FC236}">
                <a16:creationId xmlns:a16="http://schemas.microsoft.com/office/drawing/2014/main" id="{BF0B50CC-F68E-4C4A-A6BF-4F131CBAFB6C}"/>
              </a:ext>
            </a:extLst>
          </p:cNvPr>
          <p:cNvSpPr/>
          <p:nvPr/>
        </p:nvSpPr>
        <p:spPr>
          <a:xfrm>
            <a:off x="1091095" y="381000"/>
            <a:ext cx="9779000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815BBEE-B7FB-084F-A47C-9BABB473AA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1548" t="28693" r="24039" b="32280"/>
          <a:stretch/>
        </p:blipFill>
        <p:spPr>
          <a:xfrm>
            <a:off x="854764" y="5199590"/>
            <a:ext cx="2474844" cy="13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0766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6B04F6-5938-9D48-A594-0461265C6F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6CEA4-5231-E243-B6F9-BC827950AE0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Commonly, policy and regulations were formed for fossil fuels and do not embrace renewable fuels.</a:t>
            </a:r>
          </a:p>
          <a:p>
            <a:pPr lvl="1"/>
            <a:r>
              <a:rPr lang="en-US" dirty="0"/>
              <a:t>Fossil fuels are heavily regulated due to their great harm to the environment. </a:t>
            </a:r>
          </a:p>
          <a:p>
            <a:r>
              <a:rPr lang="en-US" dirty="0"/>
              <a:t>Policies must embrace, not hinder, the full replacement of these harmful crude oil derivatives.</a:t>
            </a:r>
          </a:p>
          <a:p>
            <a:r>
              <a:rPr lang="en-US" dirty="0"/>
              <a:t>New clean fuels must be treated identically, or better yet preferentially, when recognized, taxed or regulated.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22F6EA-035F-F742-9978-932416A45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Policy: Renewable </a:t>
            </a:r>
          </a:p>
        </p:txBody>
      </p:sp>
    </p:spTree>
    <p:extLst>
      <p:ext uri="{BB962C8B-B14F-4D97-AF65-F5344CB8AC3E}">
        <p14:creationId xmlns:p14="http://schemas.microsoft.com/office/powerpoint/2010/main" val="422780062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4A0D99-7613-AD48-88FA-51589EBF913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A4199-F78F-3243-8EBB-011C1A69187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When used as a motor fuel, there are road tax assessments.</a:t>
            </a:r>
          </a:p>
          <a:p>
            <a:r>
              <a:rPr lang="en-US" dirty="0"/>
              <a:t>When used as a solvent, there are no tax assessments due to the chemical intermediate use.</a:t>
            </a:r>
          </a:p>
          <a:p>
            <a:r>
              <a:rPr lang="en-US" dirty="0"/>
              <a:t>When used as a beverage, there are liquor tax assessments.</a:t>
            </a:r>
          </a:p>
          <a:p>
            <a:r>
              <a:rPr lang="en-US" dirty="0"/>
              <a:t>When used as a clean cooking fuel, there should be no tax assessments.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FD5ADB-2A25-E64D-8BC5-416ECEB33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Ethanol Applications: Tax</a:t>
            </a:r>
          </a:p>
        </p:txBody>
      </p:sp>
    </p:spTree>
    <p:extLst>
      <p:ext uri="{BB962C8B-B14F-4D97-AF65-F5344CB8AC3E}">
        <p14:creationId xmlns:p14="http://schemas.microsoft.com/office/powerpoint/2010/main" val="132554102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580DAD-8C2B-46AE-BA26-068D7429E0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402B-511E-4AB7-A383-91443C63B6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65249" y="1524000"/>
            <a:ext cx="10350500" cy="4672013"/>
          </a:xfrm>
        </p:spPr>
        <p:txBody>
          <a:bodyPr/>
          <a:lstStyle/>
          <a:p>
            <a:r>
              <a:rPr lang="en-US" sz="4000" dirty="0"/>
              <a:t>Reduce Emissions</a:t>
            </a:r>
          </a:p>
          <a:p>
            <a:r>
              <a:rPr lang="en-US" sz="4000" dirty="0"/>
              <a:t>Improve Health &amp; Safe </a:t>
            </a:r>
          </a:p>
          <a:p>
            <a:r>
              <a:rPr lang="en-US" sz="4000" dirty="0"/>
              <a:t>Increase Productivity</a:t>
            </a:r>
          </a:p>
          <a:p>
            <a:r>
              <a:rPr lang="en-US" sz="4000" dirty="0"/>
              <a:t>Sustainability</a:t>
            </a:r>
          </a:p>
          <a:p>
            <a:r>
              <a:rPr lang="en-US" sz="4000" dirty="0"/>
              <a:t>Economic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11CD17-C589-4CB5-AF89-644DA753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Goals</a:t>
            </a:r>
          </a:p>
        </p:txBody>
      </p:sp>
    </p:spTree>
    <p:extLst>
      <p:ext uri="{BB962C8B-B14F-4D97-AF65-F5344CB8AC3E}">
        <p14:creationId xmlns:p14="http://schemas.microsoft.com/office/powerpoint/2010/main" val="218905990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Front steps and columns of a majestic city building">
            <a:extLst>
              <a:ext uri="{FF2B5EF4-FFF2-40B4-BE49-F238E27FC236}">
                <a16:creationId xmlns:a16="http://schemas.microsoft.com/office/drawing/2014/main" id="{7EB5A90A-A79A-4DB2-ACF9-A0CB67008B7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8" r="20378"/>
          <a:stretch>
            <a:fillRect/>
          </a:stretch>
        </p:blipFill>
        <p:spPr>
          <a:xfrm>
            <a:off x="6096000" y="1"/>
            <a:ext cx="6096000" cy="6858001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B11CD17-C589-4CB5-AF89-644DA753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078" y="714815"/>
            <a:ext cx="4528475" cy="703660"/>
          </a:xfrm>
        </p:spPr>
        <p:txBody>
          <a:bodyPr/>
          <a:lstStyle/>
          <a:p>
            <a:r>
              <a:rPr lang="en-US" sz="3600" dirty="0"/>
              <a:t>Policy : Key Factors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580DAD-8C2B-46AE-BA26-068D7429E0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402B-511E-4AB7-A383-91443C63B64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46909" y="1722439"/>
            <a:ext cx="4646815" cy="4346575"/>
          </a:xfrm>
        </p:spPr>
        <p:txBody>
          <a:bodyPr/>
          <a:lstStyle/>
          <a:p>
            <a:r>
              <a:rPr lang="en-US" dirty="0"/>
              <a:t>Education of Benefits</a:t>
            </a:r>
          </a:p>
          <a:p>
            <a:r>
              <a:rPr lang="en-US" dirty="0"/>
              <a:t>Phase In Period</a:t>
            </a:r>
          </a:p>
          <a:p>
            <a:r>
              <a:rPr lang="en-US" dirty="0"/>
              <a:t>Bans </a:t>
            </a:r>
          </a:p>
          <a:p>
            <a:r>
              <a:rPr lang="en-US" dirty="0"/>
              <a:t>Mandates </a:t>
            </a:r>
          </a:p>
          <a:p>
            <a:r>
              <a:rPr lang="en-US" dirty="0"/>
              <a:t>Incentives/Subsidies</a:t>
            </a:r>
          </a:p>
          <a:p>
            <a:r>
              <a:rPr lang="en-US" dirty="0"/>
              <a:t>Enforcement/Penalties</a:t>
            </a:r>
          </a:p>
          <a:p>
            <a:r>
              <a:rPr lang="en-US" dirty="0"/>
              <a:t>Certainty</a:t>
            </a:r>
          </a:p>
        </p:txBody>
      </p:sp>
    </p:spTree>
    <p:extLst>
      <p:ext uri="{BB962C8B-B14F-4D97-AF65-F5344CB8AC3E}">
        <p14:creationId xmlns:p14="http://schemas.microsoft.com/office/powerpoint/2010/main" val="327735370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580DAD-8C2B-46AE-BA26-068D7429E0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11CD17-C589-4CB5-AF89-644DA753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Policy Issues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345474-2E82-49E7-82D1-9D0CC6B6C2B3}"/>
              </a:ext>
            </a:extLst>
          </p:cNvPr>
          <p:cNvSpPr/>
          <p:nvPr/>
        </p:nvSpPr>
        <p:spPr>
          <a:xfrm>
            <a:off x="6564509" y="1905218"/>
            <a:ext cx="5238751" cy="33855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b="0" dirty="0"/>
              <a:t>Cost/Benefits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b="0" dirty="0"/>
              <a:t>Short-Term Economics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b="0" dirty="0"/>
              <a:t>Unintended Consequences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464A22-E4FA-49C5-8CCC-07B8733DCE26}"/>
              </a:ext>
            </a:extLst>
          </p:cNvPr>
          <p:cNvSpPr/>
          <p:nvPr/>
        </p:nvSpPr>
        <p:spPr>
          <a:xfrm>
            <a:off x="1168823" y="1924301"/>
            <a:ext cx="5032588" cy="33855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b="0" dirty="0"/>
              <a:t>Commitment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b="0" dirty="0"/>
              <a:t>Compliance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b="0" dirty="0"/>
              <a:t>Penalties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b="0" dirty="0"/>
              <a:t>Unsustainable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b="0" dirty="0"/>
              <a:t>Loopholes</a:t>
            </a:r>
          </a:p>
        </p:txBody>
      </p:sp>
    </p:spTree>
    <p:extLst>
      <p:ext uri="{BB962C8B-B14F-4D97-AF65-F5344CB8AC3E}">
        <p14:creationId xmlns:p14="http://schemas.microsoft.com/office/powerpoint/2010/main" val="375577957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89A317-8055-42D4-958E-22CC5A01821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365250" y="6540500"/>
            <a:ext cx="259686" cy="256480"/>
          </a:xfrm>
        </p:spPr>
        <p:txBody>
          <a:bodyPr wrap="none">
            <a:normAutofit/>
          </a:bodyPr>
          <a:lstStyle/>
          <a:p>
            <a:pPr>
              <a:spcAft>
                <a:spcPts val="600"/>
              </a:spcAft>
            </a:pPr>
            <a:fld id="{86CB4B4D-7CA3-9044-876B-883B54F8677D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36E516-289C-47B7-BBFF-43F81051F2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5250" y="381000"/>
            <a:ext cx="10350500" cy="1143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Conclusions</a:t>
            </a:r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2247DD1-F16B-7170-CD09-705F8AA54B68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072680588"/>
              </p:ext>
            </p:extLst>
          </p:nvPr>
        </p:nvGraphicFramePr>
        <p:xfrm>
          <a:off x="1365250" y="1625600"/>
          <a:ext cx="10350500" cy="4565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30224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">
            <a:extLst>
              <a:ext uri="{FF2B5EF4-FFF2-40B4-BE49-F238E27FC236}">
                <a16:creationId xmlns:a16="http://schemas.microsoft.com/office/drawing/2014/main" id="{28BF30EA-D68E-7E42-AE74-81D804AF0AC0}"/>
              </a:ext>
            </a:extLst>
          </p:cNvPr>
          <p:cNvSpPr/>
          <p:nvPr/>
        </p:nvSpPr>
        <p:spPr>
          <a:xfrm>
            <a:off x="952500" y="-1"/>
            <a:ext cx="6897090" cy="6858001"/>
          </a:xfrm>
          <a:prstGeom prst="rect">
            <a:avLst/>
          </a:prstGeom>
          <a:solidFill>
            <a:srgbClr val="545F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73736C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">
            <a:extLst>
              <a:ext uri="{FF2B5EF4-FFF2-40B4-BE49-F238E27FC236}">
                <a16:creationId xmlns:a16="http://schemas.microsoft.com/office/drawing/2014/main" id="{8B29FD32-C113-CA4A-A157-51933BB5D858}"/>
              </a:ext>
            </a:extLst>
          </p:cNvPr>
          <p:cNvSpPr/>
          <p:nvPr/>
        </p:nvSpPr>
        <p:spPr>
          <a:xfrm>
            <a:off x="1365251" y="381000"/>
            <a:ext cx="10824931" cy="101600"/>
          </a:xfrm>
          <a:prstGeom prst="rect">
            <a:avLst/>
          </a:prstGeom>
          <a:solidFill>
            <a:srgbClr val="7AC1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30DD13-576D-7A48-92A1-2D593182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2D87B-43D9-CE4F-9E0B-C2A874F1CBB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2B36FFF-F0E7-409D-8C81-CE0CE9C0457D}"/>
              </a:ext>
            </a:extLst>
          </p:cNvPr>
          <p:cNvGrpSpPr/>
          <p:nvPr/>
        </p:nvGrpSpPr>
        <p:grpSpPr>
          <a:xfrm>
            <a:off x="8683589" y="983219"/>
            <a:ext cx="2826051" cy="1480715"/>
            <a:chOff x="800492" y="5184742"/>
            <a:chExt cx="1716465" cy="899345"/>
          </a:xfrm>
        </p:grpSpPr>
        <p:sp>
          <p:nvSpPr>
            <p:cNvPr id="34" name="Rounded Rectangle 11">
              <a:extLst>
                <a:ext uri="{FF2B5EF4-FFF2-40B4-BE49-F238E27FC236}">
                  <a16:creationId xmlns:a16="http://schemas.microsoft.com/office/drawing/2014/main" id="{A8B2490F-CD2D-4C47-9477-43D332AE8D6E}"/>
                </a:ext>
              </a:extLst>
            </p:cNvPr>
            <p:cNvSpPr/>
            <p:nvPr/>
          </p:nvSpPr>
          <p:spPr>
            <a:xfrm>
              <a:off x="800492" y="5184742"/>
              <a:ext cx="1716465" cy="899345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A2BBDD2-4321-4F3B-9D15-899368C7C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1291" y="5337800"/>
              <a:ext cx="1351493" cy="63093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8C3BFCF-9DAA-4D59-B9B7-7791D330DA6B}"/>
              </a:ext>
            </a:extLst>
          </p:cNvPr>
          <p:cNvGrpSpPr/>
          <p:nvPr/>
        </p:nvGrpSpPr>
        <p:grpSpPr>
          <a:xfrm>
            <a:off x="8651050" y="2710077"/>
            <a:ext cx="2836795" cy="1486345"/>
            <a:chOff x="2624933" y="4974995"/>
            <a:chExt cx="1716465" cy="899345"/>
          </a:xfrm>
        </p:grpSpPr>
        <p:sp>
          <p:nvSpPr>
            <p:cNvPr id="39" name="Rounded Rectangle 21">
              <a:extLst>
                <a:ext uri="{FF2B5EF4-FFF2-40B4-BE49-F238E27FC236}">
                  <a16:creationId xmlns:a16="http://schemas.microsoft.com/office/drawing/2014/main" id="{6178C33F-023B-49E7-AEE9-10530513243F}"/>
                </a:ext>
              </a:extLst>
            </p:cNvPr>
            <p:cNvSpPr/>
            <p:nvPr/>
          </p:nvSpPr>
          <p:spPr>
            <a:xfrm>
              <a:off x="2624933" y="4974995"/>
              <a:ext cx="1716465" cy="899345"/>
            </a:xfrm>
            <a:prstGeom prst="roundRect">
              <a:avLst/>
            </a:prstGeom>
            <a:solidFill>
              <a:srgbClr val="1AD88E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EBFCABA-BDE4-4C36-A608-DE1641A64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2900509" y="5080615"/>
              <a:ext cx="1257077" cy="708008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C6D34E9-8BF0-44A8-9063-CB67614B388E}"/>
              </a:ext>
            </a:extLst>
          </p:cNvPr>
          <p:cNvGrpSpPr/>
          <p:nvPr/>
        </p:nvGrpSpPr>
        <p:grpSpPr>
          <a:xfrm>
            <a:off x="12683588" y="5191224"/>
            <a:ext cx="2760263" cy="1446244"/>
            <a:chOff x="6482754" y="5203595"/>
            <a:chExt cx="1716465" cy="899345"/>
          </a:xfrm>
        </p:grpSpPr>
        <p:sp>
          <p:nvSpPr>
            <p:cNvPr id="56" name="Rounded Rectangle 16">
              <a:extLst>
                <a:ext uri="{FF2B5EF4-FFF2-40B4-BE49-F238E27FC236}">
                  <a16:creationId xmlns:a16="http://schemas.microsoft.com/office/drawing/2014/main" id="{8035F5E6-74D1-4420-918C-B107A2EF9394}"/>
                </a:ext>
              </a:extLst>
            </p:cNvPr>
            <p:cNvSpPr/>
            <p:nvPr/>
          </p:nvSpPr>
          <p:spPr>
            <a:xfrm>
              <a:off x="6482754" y="5203595"/>
              <a:ext cx="1716465" cy="899345"/>
            </a:xfrm>
            <a:prstGeom prst="roundRect">
              <a:avLst/>
            </a:prstGeom>
            <a:solidFill>
              <a:schemeClr val="tx1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3FB4146-856D-4EC8-80C9-4674532C4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6627000" y="5415272"/>
              <a:ext cx="1427972" cy="475991"/>
            </a:xfrm>
            <a:prstGeom prst="rect">
              <a:avLst/>
            </a:prstGeom>
          </p:spPr>
        </p:pic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DF40CC8-FC3E-4F4C-A37C-90E52D979025}"/>
              </a:ext>
            </a:extLst>
          </p:cNvPr>
          <p:cNvSpPr/>
          <p:nvPr/>
        </p:nvSpPr>
        <p:spPr>
          <a:xfrm>
            <a:off x="1648997" y="4745392"/>
            <a:ext cx="2822713" cy="1792224"/>
          </a:xfrm>
          <a:prstGeom prst="roundRect">
            <a:avLst/>
          </a:prstGeom>
          <a:solidFill>
            <a:srgbClr val="F5F4EF">
              <a:alpha val="95000"/>
            </a:srgbClr>
          </a:solidFill>
          <a:ln w="38100">
            <a:solidFill>
              <a:srgbClr val="91C04E"/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45D8F83-B10F-4C14-9F7E-A76525696589}"/>
              </a:ext>
            </a:extLst>
          </p:cNvPr>
          <p:cNvSpPr txBox="1"/>
          <p:nvPr/>
        </p:nvSpPr>
        <p:spPr>
          <a:xfrm>
            <a:off x="2331360" y="4790106"/>
            <a:ext cx="1368965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solidFill>
                  <a:srgbClr val="7AC142"/>
                </a:solidFill>
                <a:latin typeface="Arial" charset="0"/>
                <a:ea typeface="Arial" charset="0"/>
                <a:cs typeface="Arial" charset="0"/>
                <a:sym typeface="Helvetica Neue"/>
              </a:rPr>
              <a:t>92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7AC142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  <a:sym typeface="Helvetica Neue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039F1F0-33F4-4C17-81CD-FE0630BD0576}"/>
              </a:ext>
            </a:extLst>
          </p:cNvPr>
          <p:cNvSpPr txBox="1"/>
          <p:nvPr/>
        </p:nvSpPr>
        <p:spPr>
          <a:xfrm>
            <a:off x="2126978" y="6148907"/>
            <a:ext cx="1777731" cy="1854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AC14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Helvetica Neue"/>
              </a:rPr>
              <a:t>PRODUCER PLANTS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0A96033-1649-5C4C-B760-90B51ECEFA21}"/>
              </a:ext>
            </a:extLst>
          </p:cNvPr>
          <p:cNvSpPr/>
          <p:nvPr/>
        </p:nvSpPr>
        <p:spPr>
          <a:xfrm>
            <a:off x="4774389" y="4747986"/>
            <a:ext cx="2325760" cy="1792224"/>
          </a:xfrm>
          <a:prstGeom prst="roundRect">
            <a:avLst/>
          </a:prstGeom>
          <a:solidFill>
            <a:srgbClr val="F5F4EF">
              <a:alpha val="95000"/>
            </a:srgbClr>
          </a:solidFill>
          <a:ln w="38100">
            <a:solidFill>
              <a:srgbClr val="006F90"/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Neue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CCE78A4-6892-4320-A76A-D9F2BD23E85E}"/>
              </a:ext>
            </a:extLst>
          </p:cNvPr>
          <p:cNvSpPr txBox="1"/>
          <p:nvPr/>
        </p:nvSpPr>
        <p:spPr>
          <a:xfrm>
            <a:off x="5252820" y="4754298"/>
            <a:ext cx="1368965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6E9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Helvetica Neue"/>
              </a:rPr>
              <a:t>89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109A46F-4AA1-46DC-A959-1DCD4DD3813C}"/>
              </a:ext>
            </a:extLst>
          </p:cNvPr>
          <p:cNvSpPr txBox="1"/>
          <p:nvPr/>
        </p:nvSpPr>
        <p:spPr>
          <a:xfrm>
            <a:off x="4950077" y="6136196"/>
            <a:ext cx="1974387" cy="1854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6E9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Helvetica Neue"/>
              </a:rPr>
              <a:t>ASSOCIATE MEMBERS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9E65918-CF46-444E-9523-165029B1C2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144" y="-545568"/>
            <a:ext cx="8613445" cy="6460084"/>
          </a:xfrm>
          <a:prstGeom prst="rect">
            <a:avLst/>
          </a:prstGeom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09898F6-D25B-924E-B5CA-5A5E6CE2B858}"/>
              </a:ext>
            </a:extLst>
          </p:cNvPr>
          <p:cNvGrpSpPr/>
          <p:nvPr/>
        </p:nvGrpSpPr>
        <p:grpSpPr>
          <a:xfrm>
            <a:off x="8596938" y="4431301"/>
            <a:ext cx="2965733" cy="1486345"/>
            <a:chOff x="8778999" y="3596665"/>
            <a:chExt cx="2965733" cy="1486345"/>
          </a:xfrm>
        </p:grpSpPr>
        <p:sp>
          <p:nvSpPr>
            <p:cNvPr id="23" name="Rounded Rectangle 21">
              <a:extLst>
                <a:ext uri="{FF2B5EF4-FFF2-40B4-BE49-F238E27FC236}">
                  <a16:creationId xmlns:a16="http://schemas.microsoft.com/office/drawing/2014/main" id="{8B292C76-B947-D048-BCA7-F3C456074E20}"/>
                </a:ext>
              </a:extLst>
            </p:cNvPr>
            <p:cNvSpPr/>
            <p:nvPr/>
          </p:nvSpPr>
          <p:spPr>
            <a:xfrm>
              <a:off x="8833110" y="3596665"/>
              <a:ext cx="2836795" cy="1486345"/>
            </a:xfrm>
            <a:prstGeom prst="roundRect">
              <a:avLst/>
            </a:prstGeom>
            <a:solidFill>
              <a:srgbClr val="1C4288"/>
            </a:solidFill>
            <a:ln w="1905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Neue"/>
              </a:endParaRPr>
            </a:p>
          </p:txBody>
        </p:sp>
        <p:pic>
          <p:nvPicPr>
            <p:cNvPr id="24" name="Picture 37">
              <a:extLst>
                <a:ext uri="{FF2B5EF4-FFF2-40B4-BE49-F238E27FC236}">
                  <a16:creationId xmlns:a16="http://schemas.microsoft.com/office/drawing/2014/main" id="{451F25D5-1AD9-6347-95BC-3225356FD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8778999" y="3867116"/>
              <a:ext cx="2965733" cy="73658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4F18833-9AD5-E041-A54D-06DA5538CC7C}"/>
                </a:ext>
              </a:extLst>
            </p:cNvPr>
            <p:cNvSpPr txBox="1"/>
            <p:nvPr/>
          </p:nvSpPr>
          <p:spPr>
            <a:xfrm>
              <a:off x="9012165" y="4470287"/>
              <a:ext cx="2313134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spc="0" normalizeH="0" baseline="0" dirty="0">
                  <a:ln>
                    <a:noFill/>
                  </a:ln>
                  <a:solidFill>
                    <a:srgbClr val="C2D52E"/>
                  </a:solidFill>
                  <a:effectLst/>
                  <a:uFillTx/>
                  <a:ea typeface="Helvetica Neue"/>
                  <a:cs typeface="Helvetica Neue"/>
                  <a:sym typeface="Helvetica Neue"/>
                </a:rPr>
                <a:t>Engine Smart. </a:t>
              </a:r>
              <a:r>
                <a:rPr kumimoji="0" lang="en-US" sz="1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ea typeface="Helvetica Neue"/>
                  <a:cs typeface="Helvetica Neue"/>
                  <a:sym typeface="Helvetica Neue"/>
                </a:rPr>
                <a:t>Earth Kind.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95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905669-E8DA-4B7A-B4F7-83C44F391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936" y="452637"/>
            <a:ext cx="9761933" cy="5965644"/>
          </a:xfrm>
          <a:prstGeom prst="rect">
            <a:avLst/>
          </a:prstGeo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D45391FC-C482-4983-982E-0093CFA86DC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6CB4B4D-7CA3-9044-876B-883B54F8677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4767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681B470E-D436-45E3-8EE1-D9B4478005F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 wrap="none">
            <a:normAutofit/>
          </a:bodyPr>
          <a:lstStyle/>
          <a:p>
            <a:pPr>
              <a:spcAft>
                <a:spcPts val="600"/>
              </a:spcAft>
            </a:pPr>
            <a:fld id="{86CB4B4D-7CA3-9044-876B-883B54F8677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737ACBB-8325-4AB4-B7C6-98369B5507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5057118"/>
              </p:ext>
            </p:extLst>
          </p:nvPr>
        </p:nvGraphicFramePr>
        <p:xfrm>
          <a:off x="1374987" y="487680"/>
          <a:ext cx="10220960" cy="591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74794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6F7A8C-5ED5-4F7E-BE8E-4AE82C413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Ethanol Destinations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621747-7C34-4BD8-9698-A50983BE6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93" y="1449493"/>
            <a:ext cx="10392255" cy="50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404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FD5C8C7-1F44-408E-B454-D1E6A0BB3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50" y="684143"/>
            <a:ext cx="4318000" cy="792444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Uses For Ethanol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7F836B-746C-44D1-B062-42AE988452D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 wrap="none">
            <a:normAutofit/>
          </a:bodyPr>
          <a:lstStyle/>
          <a:p>
            <a:pPr>
              <a:spcAft>
                <a:spcPts val="600"/>
              </a:spcAft>
            </a:pPr>
            <a:fld id="{86CB4B4D-7CA3-9044-876B-883B54F8677D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AE4EA-D216-4FAD-9003-D9493F0E7E5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Beverage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Fuel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Industrial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400" dirty="0"/>
              <a:t>Chemical  Production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Hand Sanitizer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Windshield Wiper Fluid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Cooking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1028" name="Picture 4" descr="11,560 Ethanol Stock Photos, Pictures &amp; Royalty-Free Images - iStock">
            <a:extLst>
              <a:ext uri="{FF2B5EF4-FFF2-40B4-BE49-F238E27FC236}">
                <a16:creationId xmlns:a16="http://schemas.microsoft.com/office/drawing/2014/main" id="{3ADA0CB2-4B98-41FD-BB61-6BE75B0217BD}"/>
              </a:ext>
            </a:extLst>
          </p:cNvPr>
          <p:cNvPicPr>
            <a:picLocks noGrp="1" noChangeAspect="1" noChangeArrowheads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5" r="1441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8407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AAD75D9-4A8E-4B92-B858-24B44A6015E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18467" r="18467"/>
          <a:stretch>
            <a:fillRect/>
          </a:stretch>
        </p:blipFill>
        <p:spPr>
          <a:xfrm>
            <a:off x="6096000" y="1"/>
            <a:ext cx="6096000" cy="735491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B11CD17-C589-4CB5-AF89-644DA753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74" y="734068"/>
            <a:ext cx="4730751" cy="703660"/>
          </a:xfrm>
        </p:spPr>
        <p:txBody>
          <a:bodyPr/>
          <a:lstStyle/>
          <a:p>
            <a:r>
              <a:rPr lang="en-US" sz="4000" dirty="0"/>
              <a:t>Benefits of Ethanol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580DAD-8C2B-46AE-BA26-068D7429E0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402B-511E-4AB7-A383-91443C63B64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3200" dirty="0"/>
              <a:t>Environment</a:t>
            </a:r>
          </a:p>
          <a:p>
            <a:r>
              <a:rPr lang="en-US" sz="3200" dirty="0"/>
              <a:t>Health/Safety</a:t>
            </a:r>
          </a:p>
          <a:p>
            <a:r>
              <a:rPr lang="en-US" sz="3200" dirty="0"/>
              <a:t>Renewable</a:t>
            </a:r>
          </a:p>
          <a:p>
            <a:r>
              <a:rPr lang="en-US" sz="3200" dirty="0"/>
              <a:t>Cost Effective</a:t>
            </a:r>
          </a:p>
          <a:p>
            <a:r>
              <a:rPr lang="en-US" sz="3200" dirty="0"/>
              <a:t>Efficient</a:t>
            </a:r>
          </a:p>
          <a:p>
            <a:r>
              <a:rPr lang="en-US" sz="3200" dirty="0"/>
              <a:t>Availability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0655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id="{86E9D7CE-DEFD-4B75-8876-3404B9E6217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222" r="33222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63F1902-616F-4D4F-BEC8-B5962540E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0E1FD-EAC5-49AA-87F9-20F079A94FA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D7E474-EAB0-47B5-95C4-9C911C12FB6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65250" y="1912092"/>
            <a:ext cx="4318000" cy="4346575"/>
          </a:xfrm>
        </p:spPr>
        <p:txBody>
          <a:bodyPr/>
          <a:lstStyle/>
          <a:p>
            <a:r>
              <a:rPr lang="en-US" sz="4000" dirty="0"/>
              <a:t>Security</a:t>
            </a:r>
          </a:p>
          <a:p>
            <a:r>
              <a:rPr lang="en-US" sz="4000" dirty="0"/>
              <a:t>Flexibility </a:t>
            </a:r>
          </a:p>
          <a:p>
            <a:r>
              <a:rPr lang="en-US" sz="4000" dirty="0"/>
              <a:t>Cost</a:t>
            </a:r>
          </a:p>
          <a:p>
            <a:r>
              <a:rPr lang="en-US" sz="4000" dirty="0"/>
              <a:t>Optionality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EB3FC-871C-45D5-B016-7979F62BF844}"/>
              </a:ext>
            </a:extLst>
          </p:cNvPr>
          <p:cNvSpPr txBox="1"/>
          <p:nvPr/>
        </p:nvSpPr>
        <p:spPr>
          <a:xfrm>
            <a:off x="6096000" y="7019584"/>
            <a:ext cx="6096000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900">
                <a:hlinkClick r:id="rId3" tooltip="https://commons.wikimedia.org/wiki/File:Piracicaba_10_2008_156_Ethanol_fuel_storage_tanks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9985123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580DAD-8C2B-46AE-BA26-068D7429E0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402B-511E-4AB7-A383-91443C63B6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365249" y="1524000"/>
            <a:ext cx="10350500" cy="4672013"/>
          </a:xfrm>
        </p:spPr>
        <p:txBody>
          <a:bodyPr/>
          <a:lstStyle/>
          <a:p>
            <a:r>
              <a:rPr lang="en-US" sz="4000" dirty="0"/>
              <a:t>Jump Start program </a:t>
            </a:r>
          </a:p>
          <a:p>
            <a:r>
              <a:rPr lang="en-US" sz="4000" dirty="0"/>
              <a:t>Supply/Demand Balancing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Ensure Continuity    </a:t>
            </a:r>
          </a:p>
          <a:p>
            <a:r>
              <a:rPr lang="en-US" sz="4000" dirty="0"/>
              <a:t>Provide Competitive Alternative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11CD17-C589-4CB5-AF89-644DA753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Imports are Critical</a:t>
            </a:r>
          </a:p>
        </p:txBody>
      </p:sp>
    </p:spTree>
    <p:extLst>
      <p:ext uri="{BB962C8B-B14F-4D97-AF65-F5344CB8AC3E}">
        <p14:creationId xmlns:p14="http://schemas.microsoft.com/office/powerpoint/2010/main" val="358512351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3_White">
  <a:themeElements>
    <a:clrScheme name="Custom 5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79C141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982C4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E">
  <a:themeElements>
    <a:clrScheme name="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79C141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982C4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982C4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5551201-6C1C-4AA1-B2C8-BDF6F0E940CA}"/>
</file>

<file path=customXml/itemProps2.xml><?xml version="1.0" encoding="utf-8"?>
<ds:datastoreItem xmlns:ds="http://schemas.openxmlformats.org/officeDocument/2006/customXml" ds:itemID="{63C0D5B4-34C4-4498-86E5-5D5B54425C51}"/>
</file>

<file path=customXml/itemProps3.xml><?xml version="1.0" encoding="utf-8"?>
<ds:datastoreItem xmlns:ds="http://schemas.openxmlformats.org/officeDocument/2006/customXml" ds:itemID="{5A4FDB9D-F2CA-440A-8F85-64E11D573CF6}"/>
</file>

<file path=customXml/itemProps4.xml><?xml version="1.0" encoding="utf-8"?>
<ds:datastoreItem xmlns:ds="http://schemas.openxmlformats.org/officeDocument/2006/customXml" ds:itemID="{26EB5265-1C3A-47F9-A168-03E58BDC3950}"/>
</file>

<file path=docProps/app.xml><?xml version="1.0" encoding="utf-8"?>
<Properties xmlns="http://schemas.openxmlformats.org/officeDocument/2006/extended-properties" xmlns:vt="http://schemas.openxmlformats.org/officeDocument/2006/docPropsVTypes">
  <TotalTime>5511</TotalTime>
  <Words>333</Words>
  <Application>Microsoft Office PowerPoint</Application>
  <PresentationFormat>Widescreen</PresentationFormat>
  <Paragraphs>92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 Neue</vt:lpstr>
      <vt:lpstr>Wingdings</vt:lpstr>
      <vt:lpstr>3_White</vt:lpstr>
      <vt:lpstr>GE</vt:lpstr>
      <vt:lpstr>Training Workshop of the Standards Alliance on Bioethanol for Clean Cooking :  Trade &amp; Policy</vt:lpstr>
      <vt:lpstr>PowerPoint Presentation</vt:lpstr>
      <vt:lpstr>PowerPoint Presentation</vt:lpstr>
      <vt:lpstr>PowerPoint Presentation</vt:lpstr>
      <vt:lpstr>U.S. Ethanol Destinations</vt:lpstr>
      <vt:lpstr>Uses For Ethanol</vt:lpstr>
      <vt:lpstr>Benefits of Ethanol</vt:lpstr>
      <vt:lpstr>Supply Chain</vt:lpstr>
      <vt:lpstr>Imports are Critical</vt:lpstr>
      <vt:lpstr>Legacy Policy: Renewable </vt:lpstr>
      <vt:lpstr>Ethanol Applications: Tax</vt:lpstr>
      <vt:lpstr>Program Goals</vt:lpstr>
      <vt:lpstr>Policy : Key Factors</vt:lpstr>
      <vt:lpstr>Trade Policy Issues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E15 Acceleration Plan</dc:title>
  <dc:creator>Mike O'Brien</dc:creator>
  <cp:lastModifiedBy>Michael Lorenz</cp:lastModifiedBy>
  <cp:revision>38</cp:revision>
  <dcterms:created xsi:type="dcterms:W3CDTF">2020-10-28T19:23:49Z</dcterms:created>
  <dcterms:modified xsi:type="dcterms:W3CDTF">2022-03-14T20:51:14Z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59a4de10-588e-45db-91f9-9c0652675ad0</vt:lpwstr>
  </property>
</Properties>
</file>