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7.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6.xml" ContentType="application/vnd.openxmlformats-officedocument.presentationml.slide+xml"/>
  <Override PartName="/ppt/slides/slide21.xml" ContentType="application/vnd.openxmlformats-officedocument.presentationml.slide+xml"/>
  <Override PartName="/ppt/slides/slide23.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22.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7.xml" ContentType="application/vnd.openxmlformats-officedocument.presentationml.slide+xml"/>
  <Override PartName="/ppt/slides/slide24.xml" ContentType="application/vnd.openxmlformats-officedocument.presentationml.slide+xml"/>
  <Override PartName="/ppt/slides/slide5.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notesSlides/notesSlide27.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slideMasters/slideMaster1.xml" ContentType="application/vnd.openxmlformats-officedocument.presentationml.slideMaster+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0.xml" ContentType="application/vnd.openxmlformats-officedocument.presentationml.notesSlide+xml"/>
  <Override PartName="/ppt/notesSlides/notesSlide23.xml" ContentType="application/vnd.openxmlformats-officedocument.presentationml.notesSlide+xml"/>
  <Override PartName="/ppt/slideLayouts/slideLayout1.xml" ContentType="application/vnd.openxmlformats-officedocument.presentationml.slideLayout+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19.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13.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7.xml" ContentType="application/vnd.openxmlformats-officedocument.presentationml.notesSlide+xml"/>
  <Override PartName="/ppt/notesSlides/notesSlide14.xml" ContentType="application/vnd.openxmlformats-officedocument.presentationml.notesSlide+xml"/>
  <Override PartName="/ppt/notesSlides/notesSlide12.xml" ContentType="application/vnd.openxmlformats-officedocument.presentationml.notesSlide+xml"/>
  <Override PartName="/ppt/notesSlides/notesSlide18.xml" ContentType="application/vnd.openxmlformats-officedocument.presentationml.notesSlide+xml"/>
  <Override PartName="/ppt/theme/theme2.xml" ContentType="application/vnd.openxmlformats-officedocument.theme+xml"/>
  <Override PartName="/ppt/theme/theme3.xml" ContentType="application/vnd.openxmlformats-officedocument.theme+xml"/>
  <Override PartName="/ppt/theme/theme1.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handoutMasterIdLst>
    <p:handoutMasterId r:id="rId30"/>
  </p:handoutMasterIdLst>
  <p:sldIdLst>
    <p:sldId id="342" r:id="rId2"/>
    <p:sldId id="299" r:id="rId3"/>
    <p:sldId id="271" r:id="rId4"/>
    <p:sldId id="317" r:id="rId5"/>
    <p:sldId id="306" r:id="rId6"/>
    <p:sldId id="308" r:id="rId7"/>
    <p:sldId id="318" r:id="rId8"/>
    <p:sldId id="321" r:id="rId9"/>
    <p:sldId id="315" r:id="rId10"/>
    <p:sldId id="323" r:id="rId11"/>
    <p:sldId id="324" r:id="rId12"/>
    <p:sldId id="325" r:id="rId13"/>
    <p:sldId id="326" r:id="rId14"/>
    <p:sldId id="327" r:id="rId15"/>
    <p:sldId id="328" r:id="rId16"/>
    <p:sldId id="329" r:id="rId17"/>
    <p:sldId id="330" r:id="rId18"/>
    <p:sldId id="331" r:id="rId19"/>
    <p:sldId id="332" r:id="rId20"/>
    <p:sldId id="333" r:id="rId21"/>
    <p:sldId id="334" r:id="rId22"/>
    <p:sldId id="335" r:id="rId23"/>
    <p:sldId id="336" r:id="rId24"/>
    <p:sldId id="337" r:id="rId25"/>
    <p:sldId id="338" r:id="rId26"/>
    <p:sldId id="340" r:id="rId27"/>
    <p:sldId id="343"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3861" userDrawn="1">
          <p15:clr>
            <a:srgbClr val="A4A3A4"/>
          </p15:clr>
        </p15:guide>
        <p15:guide id="2" pos="782" userDrawn="1">
          <p15:clr>
            <a:srgbClr val="A4A3A4"/>
          </p15:clr>
        </p15:guide>
        <p15:guide id="3" orient="horz" pos="1083" userDrawn="1">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BB7"/>
    <a:srgbClr val="00355B"/>
    <a:srgbClr val="1C2B39"/>
    <a:srgbClr val="CDC6C1"/>
    <a:srgbClr val="EA3429"/>
    <a:srgbClr val="D7D1CC"/>
    <a:srgbClr val="D6EEEC"/>
    <a:srgbClr val="6BC2BB"/>
    <a:srgbClr val="EEEC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31" autoAdjust="0"/>
    <p:restoredTop sz="69353" autoAdjust="0"/>
  </p:normalViewPr>
  <p:slideViewPr>
    <p:cSldViewPr showGuides="1">
      <p:cViewPr varScale="1">
        <p:scale>
          <a:sx n="75" d="100"/>
          <a:sy n="75" d="100"/>
        </p:scale>
        <p:origin x="-1074" y="-84"/>
      </p:cViewPr>
      <p:guideLst>
        <p:guide orient="horz" pos="3861"/>
        <p:guide orient="horz" pos="1083"/>
        <p:guide pos="782"/>
      </p:guideLst>
    </p:cSldViewPr>
  </p:slideViewPr>
  <p:notesTextViewPr>
    <p:cViewPr>
      <p:scale>
        <a:sx n="1" d="1"/>
        <a:sy n="1" d="1"/>
      </p:scale>
      <p:origin x="0" y="0"/>
    </p:cViewPr>
  </p:notesTextViewPr>
  <p:sorterViewPr>
    <p:cViewPr>
      <p:scale>
        <a:sx n="66" d="100"/>
        <a:sy n="66" d="100"/>
      </p:scale>
      <p:origin x="0" y="0"/>
    </p:cViewPr>
  </p:sorterViewPr>
  <p:notesViewPr>
    <p:cSldViewPr showGuides="1">
      <p:cViewPr varScale="1">
        <p:scale>
          <a:sx n="55" d="100"/>
          <a:sy n="55" d="100"/>
        </p:scale>
        <p:origin x="1758" y="84"/>
      </p:cViewPr>
      <p:guideLst/>
    </p:cSldViewPr>
  </p:notesViewPr>
  <p:gridSpacing cx="45000" cy="450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38" Type="http://schemas.openxmlformats.org/officeDocument/2006/relationships/customXml" Target="../customXml/item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37"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2ACEADB-9383-41F3-AE20-0578A49EDC45}" type="datetimeFigureOut">
              <a:rPr lang="en-GB" smtClean="0"/>
              <a:t>19/10/2015</a:t>
            </a:fld>
            <a:endParaRPr lang="en-GB"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C328C3E-0F33-4796-8FCF-9FA1139B2191}" type="slidenum">
              <a:rPr lang="en-GB" smtClean="0"/>
              <a:t>‹#›</a:t>
            </a:fld>
            <a:endParaRPr lang="en-GB" dirty="0"/>
          </a:p>
        </p:txBody>
      </p:sp>
    </p:spTree>
    <p:extLst>
      <p:ext uri="{BB962C8B-B14F-4D97-AF65-F5344CB8AC3E}">
        <p14:creationId xmlns:p14="http://schemas.microsoft.com/office/powerpoint/2010/main" val="379537137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2E25AC-EFDC-429F-A596-63AB2339D9F9}" type="datetimeFigureOut">
              <a:rPr lang="en-GB" smtClean="0"/>
              <a:t>19/10/2015</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49854A-FED2-4495-B567-1859074471A7}" type="slidenum">
              <a:rPr lang="en-GB" smtClean="0"/>
              <a:t>‹#›</a:t>
            </a:fld>
            <a:endParaRPr lang="en-GB" dirty="0"/>
          </a:p>
        </p:txBody>
      </p:sp>
    </p:spTree>
    <p:extLst>
      <p:ext uri="{BB962C8B-B14F-4D97-AF65-F5344CB8AC3E}">
        <p14:creationId xmlns:p14="http://schemas.microsoft.com/office/powerpoint/2010/main" val="157904136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49854A-FED2-4495-B567-1859074471A7}" type="slidenum">
              <a:rPr lang="en-GB" smtClean="0"/>
              <a:t>1</a:t>
            </a:fld>
            <a:endParaRPr lang="en-GB" dirty="0"/>
          </a:p>
        </p:txBody>
      </p:sp>
    </p:spTree>
    <p:extLst>
      <p:ext uri="{BB962C8B-B14F-4D97-AF65-F5344CB8AC3E}">
        <p14:creationId xmlns:p14="http://schemas.microsoft.com/office/powerpoint/2010/main" val="35507964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br>
              <a:rPr lang="en-US" dirty="0"/>
            </a:br>
            <a:r>
              <a:rPr lang="en-US" dirty="0"/>
              <a:t>When referring to the ASTM standards, many organizations and nations can more easily develop their own regulations necessary for a variety of projects or to protect their environmental resources</a:t>
            </a:r>
            <a:r>
              <a:rPr lang="en-US" dirty="0" smtClean="0"/>
              <a:t>.</a:t>
            </a:r>
          </a:p>
          <a:p>
            <a:r>
              <a:rPr lang="en-US" dirty="0"/>
              <a:t/>
            </a:r>
            <a:br>
              <a:rPr lang="en-US" dirty="0"/>
            </a:br>
            <a:r>
              <a:rPr lang="en-US" dirty="0"/>
              <a:t>The ASTM International standards also support the needs of various industries in several countries around the world in their efforts to comply with the import requirements of the United States and other global markets. The ASTM standards reduce confusion in the market, reduce production costs, and helps position companies manufacturing products to meet consumer needs and providing quality covering the reliability and safety.</a:t>
            </a:r>
          </a:p>
          <a:p>
            <a:endParaRPr lang="en-US" dirty="0"/>
          </a:p>
        </p:txBody>
      </p:sp>
      <p:sp>
        <p:nvSpPr>
          <p:cNvPr id="4" name="Slide Number Placeholder 3"/>
          <p:cNvSpPr>
            <a:spLocks noGrp="1"/>
          </p:cNvSpPr>
          <p:nvPr>
            <p:ph type="sldNum" sz="quarter" idx="10"/>
          </p:nvPr>
        </p:nvSpPr>
        <p:spPr/>
        <p:txBody>
          <a:bodyPr/>
          <a:lstStyle/>
          <a:p>
            <a:fld id="{6B49854A-FED2-4495-B567-1859074471A7}" type="slidenum">
              <a:rPr lang="en-GB" smtClean="0"/>
              <a:t>10</a:t>
            </a:fld>
            <a:endParaRPr lang="en-GB"/>
          </a:p>
        </p:txBody>
      </p:sp>
    </p:spTree>
    <p:extLst>
      <p:ext uri="{BB962C8B-B14F-4D97-AF65-F5344CB8AC3E}">
        <p14:creationId xmlns:p14="http://schemas.microsoft.com/office/powerpoint/2010/main" val="29004608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part of the presentation, we’ll review in detail</a:t>
            </a:r>
            <a:r>
              <a:rPr lang="en-US" baseline="0" dirty="0" smtClean="0"/>
              <a:t> six different ways to use ASTM Standards.  Three of the methods are available to all users of standards (those that appear in green).  The three methods that appear in blue are only available to our </a:t>
            </a:r>
            <a:r>
              <a:rPr lang="en-US" baseline="0" dirty="0" err="1" smtClean="0"/>
              <a:t>MoU</a:t>
            </a:r>
            <a:r>
              <a:rPr lang="en-US" baseline="0" dirty="0" smtClean="0"/>
              <a:t> Partners.</a:t>
            </a:r>
            <a:endParaRPr lang="en-US" dirty="0"/>
          </a:p>
        </p:txBody>
      </p:sp>
      <p:sp>
        <p:nvSpPr>
          <p:cNvPr id="4" name="Slide Number Placeholder 3"/>
          <p:cNvSpPr>
            <a:spLocks noGrp="1"/>
          </p:cNvSpPr>
          <p:nvPr>
            <p:ph type="sldNum" sz="quarter" idx="10"/>
          </p:nvPr>
        </p:nvSpPr>
        <p:spPr/>
        <p:txBody>
          <a:bodyPr/>
          <a:lstStyle/>
          <a:p>
            <a:fld id="{6B49854A-FED2-4495-B567-1859074471A7}" type="slidenum">
              <a:rPr lang="en-GB" smtClean="0"/>
              <a:t>11</a:t>
            </a:fld>
            <a:endParaRPr lang="en-GB"/>
          </a:p>
        </p:txBody>
      </p:sp>
    </p:spTree>
    <p:extLst>
      <p:ext uri="{BB962C8B-B14F-4D97-AF65-F5344CB8AC3E}">
        <p14:creationId xmlns:p14="http://schemas.microsoft.com/office/powerpoint/2010/main" val="27297023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method, allowed by all users, is “Referenced in Regulation”…</a:t>
            </a:r>
            <a:endParaRPr lang="en-US" dirty="0"/>
          </a:p>
        </p:txBody>
      </p:sp>
      <p:sp>
        <p:nvSpPr>
          <p:cNvPr id="4" name="Slide Number Placeholder 3"/>
          <p:cNvSpPr>
            <a:spLocks noGrp="1"/>
          </p:cNvSpPr>
          <p:nvPr>
            <p:ph type="sldNum" sz="quarter" idx="10"/>
          </p:nvPr>
        </p:nvSpPr>
        <p:spPr/>
        <p:txBody>
          <a:bodyPr/>
          <a:lstStyle/>
          <a:p>
            <a:fld id="{6B49854A-FED2-4495-B567-1859074471A7}" type="slidenum">
              <a:rPr lang="en-GB" smtClean="0"/>
              <a:t>12</a:t>
            </a:fld>
            <a:endParaRPr lang="en-GB"/>
          </a:p>
        </p:txBody>
      </p:sp>
    </p:spTree>
    <p:extLst>
      <p:ext uri="{BB962C8B-B14F-4D97-AF65-F5344CB8AC3E}">
        <p14:creationId xmlns:p14="http://schemas.microsoft.com/office/powerpoint/2010/main" val="23179996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an example of an ASTM</a:t>
            </a:r>
            <a:r>
              <a:rPr lang="en-US" baseline="0" dirty="0" smtClean="0"/>
              <a:t> standard referenced in regulation by the South African Revenue Service.</a:t>
            </a:r>
            <a:endParaRPr lang="en-US" dirty="0"/>
          </a:p>
        </p:txBody>
      </p:sp>
      <p:sp>
        <p:nvSpPr>
          <p:cNvPr id="4" name="Slide Number Placeholder 3"/>
          <p:cNvSpPr>
            <a:spLocks noGrp="1"/>
          </p:cNvSpPr>
          <p:nvPr>
            <p:ph type="sldNum" sz="quarter" idx="10"/>
          </p:nvPr>
        </p:nvSpPr>
        <p:spPr/>
        <p:txBody>
          <a:bodyPr/>
          <a:lstStyle/>
          <a:p>
            <a:fld id="{6B49854A-FED2-4495-B567-1859074471A7}" type="slidenum">
              <a:rPr lang="en-GB" smtClean="0"/>
              <a:t>13</a:t>
            </a:fld>
            <a:endParaRPr lang="en-GB"/>
          </a:p>
        </p:txBody>
      </p:sp>
    </p:spTree>
    <p:extLst>
      <p:ext uri="{BB962C8B-B14F-4D97-AF65-F5344CB8AC3E}">
        <p14:creationId xmlns:p14="http://schemas.microsoft.com/office/powerpoint/2010/main" val="21464304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next method is using ASTM standards as “Normative References”…</a:t>
            </a:r>
          </a:p>
          <a:p>
            <a:endParaRPr lang="en-US" baseline="0" dirty="0" smtClean="0"/>
          </a:p>
          <a:p>
            <a:r>
              <a:rPr lang="en-US" baseline="0" dirty="0" smtClean="0"/>
              <a:t>You can be confident using an ASTM standard because ASTM standards comply with all 7 principles of the WTO/TBT.</a:t>
            </a:r>
            <a:endParaRPr lang="en-US" dirty="0"/>
          </a:p>
        </p:txBody>
      </p:sp>
      <p:sp>
        <p:nvSpPr>
          <p:cNvPr id="4" name="Slide Number Placeholder 3"/>
          <p:cNvSpPr>
            <a:spLocks noGrp="1"/>
          </p:cNvSpPr>
          <p:nvPr>
            <p:ph type="sldNum" sz="quarter" idx="10"/>
          </p:nvPr>
        </p:nvSpPr>
        <p:spPr/>
        <p:txBody>
          <a:bodyPr/>
          <a:lstStyle/>
          <a:p>
            <a:fld id="{6B49854A-FED2-4495-B567-1859074471A7}" type="slidenum">
              <a:rPr lang="en-GB" smtClean="0"/>
              <a:t>14</a:t>
            </a:fld>
            <a:endParaRPr lang="en-GB"/>
          </a:p>
        </p:txBody>
      </p:sp>
    </p:spTree>
    <p:extLst>
      <p:ext uri="{BB962C8B-B14F-4D97-AF65-F5344CB8AC3E}">
        <p14:creationId xmlns:p14="http://schemas.microsoft.com/office/powerpoint/2010/main" val="32165618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an example of a normative reference of an ASTM standard</a:t>
            </a:r>
            <a:r>
              <a:rPr lang="en-US" baseline="0" dirty="0" smtClean="0"/>
              <a:t> in an ISO document.</a:t>
            </a:r>
            <a:endParaRPr lang="en-US" dirty="0"/>
          </a:p>
        </p:txBody>
      </p:sp>
      <p:sp>
        <p:nvSpPr>
          <p:cNvPr id="4" name="Slide Number Placeholder 3"/>
          <p:cNvSpPr>
            <a:spLocks noGrp="1"/>
          </p:cNvSpPr>
          <p:nvPr>
            <p:ph type="sldNum" sz="quarter" idx="10"/>
          </p:nvPr>
        </p:nvSpPr>
        <p:spPr/>
        <p:txBody>
          <a:bodyPr/>
          <a:lstStyle/>
          <a:p>
            <a:fld id="{6B49854A-FED2-4495-B567-1859074471A7}" type="slidenum">
              <a:rPr lang="en-GB" smtClean="0"/>
              <a:t>15</a:t>
            </a:fld>
            <a:endParaRPr lang="en-GB"/>
          </a:p>
        </p:txBody>
      </p:sp>
    </p:spTree>
    <p:extLst>
      <p:ext uri="{BB962C8B-B14F-4D97-AF65-F5344CB8AC3E}">
        <p14:creationId xmlns:p14="http://schemas.microsoft.com/office/powerpoint/2010/main" val="15936099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400" kern="1200" baseline="0" dirty="0" err="1" smtClean="0">
                <a:solidFill>
                  <a:schemeClr val="tx1"/>
                </a:solidFill>
                <a:effectLst/>
              </a:rPr>
              <a:t>Then</a:t>
            </a:r>
            <a:r>
              <a:rPr lang="es-ES" sz="1400" kern="1200" baseline="0" dirty="0" smtClean="0">
                <a:solidFill>
                  <a:schemeClr val="tx1"/>
                </a:solidFill>
                <a:effectLst/>
              </a:rPr>
              <a:t> </a:t>
            </a:r>
            <a:r>
              <a:rPr lang="es-ES" sz="1400" kern="1200" baseline="0" dirty="0" err="1" smtClean="0">
                <a:solidFill>
                  <a:schemeClr val="tx1"/>
                </a:solidFill>
                <a:effectLst/>
              </a:rPr>
              <a:t>next</a:t>
            </a:r>
            <a:r>
              <a:rPr lang="es-ES" sz="1400" kern="1200" baseline="0" dirty="0" smtClean="0">
                <a:solidFill>
                  <a:schemeClr val="tx1"/>
                </a:solidFill>
                <a:effectLst/>
              </a:rPr>
              <a:t> </a:t>
            </a:r>
            <a:r>
              <a:rPr lang="es-ES" sz="1400" kern="1200" baseline="0" dirty="0" err="1" smtClean="0">
                <a:solidFill>
                  <a:schemeClr val="tx1"/>
                </a:solidFill>
                <a:effectLst/>
              </a:rPr>
              <a:t>example</a:t>
            </a:r>
            <a:r>
              <a:rPr lang="es-ES" sz="1400" kern="1200" baseline="0" dirty="0" smtClean="0">
                <a:solidFill>
                  <a:schemeClr val="tx1"/>
                </a:solidFill>
                <a:effectLst/>
              </a:rPr>
              <a:t> </a:t>
            </a:r>
            <a:r>
              <a:rPr lang="es-ES" sz="1400" kern="1200" baseline="0" dirty="0" err="1" smtClean="0">
                <a:solidFill>
                  <a:schemeClr val="tx1"/>
                </a:solidFill>
                <a:effectLst/>
              </a:rPr>
              <a:t>is</a:t>
            </a:r>
            <a:r>
              <a:rPr lang="es-ES" sz="1400" kern="1200" baseline="0" dirty="0" smtClean="0">
                <a:solidFill>
                  <a:schemeClr val="tx1"/>
                </a:solidFill>
                <a:effectLst/>
              </a:rPr>
              <a:t> a </a:t>
            </a:r>
            <a:r>
              <a:rPr lang="es-ES" sz="1400" kern="1200" baseline="0" dirty="0" err="1" smtClean="0">
                <a:solidFill>
                  <a:schemeClr val="tx1"/>
                </a:solidFill>
                <a:effectLst/>
              </a:rPr>
              <a:t>code</a:t>
            </a:r>
            <a:r>
              <a:rPr lang="es-ES" sz="1400" kern="1200" baseline="0" dirty="0" smtClean="0">
                <a:solidFill>
                  <a:schemeClr val="tx1"/>
                </a:solidFill>
                <a:effectLst/>
              </a:rPr>
              <a:t> </a:t>
            </a:r>
            <a:r>
              <a:rPr lang="es-ES" sz="1400" kern="1200" baseline="0" dirty="0" err="1" smtClean="0">
                <a:solidFill>
                  <a:schemeClr val="tx1"/>
                </a:solidFill>
                <a:effectLst/>
              </a:rPr>
              <a:t>reference</a:t>
            </a:r>
            <a:r>
              <a:rPr lang="es-ES" sz="1400" kern="1200" baseline="0" dirty="0" smtClean="0">
                <a:solidFill>
                  <a:schemeClr val="tx1"/>
                </a:solidFill>
                <a:effectLst/>
              </a:rPr>
              <a:t>.  A </a:t>
            </a:r>
            <a:r>
              <a:rPr lang="es-ES" sz="1400" kern="1200" baseline="0" dirty="0" err="1" smtClean="0">
                <a:solidFill>
                  <a:schemeClr val="tx1"/>
                </a:solidFill>
                <a:effectLst/>
              </a:rPr>
              <a:t>code</a:t>
            </a:r>
            <a:r>
              <a:rPr lang="es-ES" sz="1400" kern="1200" baseline="0" dirty="0" smtClean="0">
                <a:solidFill>
                  <a:schemeClr val="tx1"/>
                </a:solidFill>
                <a:effectLst/>
              </a:rPr>
              <a:t> </a:t>
            </a:r>
            <a:r>
              <a:rPr lang="es-ES" sz="1400" kern="1200" baseline="0" dirty="0" err="1" smtClean="0">
                <a:solidFill>
                  <a:schemeClr val="tx1"/>
                </a:solidFill>
                <a:effectLst/>
              </a:rPr>
              <a:t>consists</a:t>
            </a:r>
            <a:r>
              <a:rPr lang="es-ES" sz="1400" kern="1200" baseline="0" dirty="0" smtClean="0">
                <a:solidFill>
                  <a:schemeClr val="tx1"/>
                </a:solidFill>
                <a:effectLst/>
              </a:rPr>
              <a:t> of </a:t>
            </a:r>
            <a:r>
              <a:rPr lang="es-ES" sz="1400" kern="1200" baseline="0" dirty="0" err="1" smtClean="0">
                <a:solidFill>
                  <a:schemeClr val="tx1"/>
                </a:solidFill>
                <a:effectLst/>
              </a:rPr>
              <a:t>requirements</a:t>
            </a:r>
            <a:r>
              <a:rPr lang="es-ES" sz="1400" kern="1200" baseline="0" dirty="0" smtClean="0">
                <a:solidFill>
                  <a:schemeClr val="tx1"/>
                </a:solidFill>
                <a:effectLst/>
              </a:rPr>
              <a:t> and </a:t>
            </a:r>
            <a:r>
              <a:rPr lang="es-ES" sz="1400" kern="1200" baseline="0" dirty="0" err="1" smtClean="0">
                <a:solidFill>
                  <a:schemeClr val="tx1"/>
                </a:solidFill>
                <a:effectLst/>
              </a:rPr>
              <a:t>reference</a:t>
            </a:r>
            <a:r>
              <a:rPr lang="es-ES" sz="1400" kern="1200" baseline="0" dirty="0" smtClean="0">
                <a:solidFill>
                  <a:schemeClr val="tx1"/>
                </a:solidFill>
                <a:effectLst/>
              </a:rPr>
              <a:t> standards </a:t>
            </a:r>
            <a:r>
              <a:rPr lang="es-ES" sz="1400" kern="1200" baseline="0" dirty="0" err="1" smtClean="0">
                <a:solidFill>
                  <a:schemeClr val="tx1"/>
                </a:solidFill>
                <a:effectLst/>
              </a:rPr>
              <a:t>that</a:t>
            </a:r>
            <a:r>
              <a:rPr lang="es-ES" sz="1400" kern="1200" baseline="0" dirty="0" smtClean="0">
                <a:solidFill>
                  <a:schemeClr val="tx1"/>
                </a:solidFill>
                <a:effectLst/>
              </a:rPr>
              <a:t> a </a:t>
            </a:r>
            <a:r>
              <a:rPr lang="es-ES" sz="1400" kern="1200" baseline="0" dirty="0" err="1" smtClean="0">
                <a:solidFill>
                  <a:schemeClr val="tx1"/>
                </a:solidFill>
                <a:effectLst/>
              </a:rPr>
              <a:t>jurisdiction</a:t>
            </a:r>
            <a:r>
              <a:rPr lang="es-ES" sz="1400" kern="1200" baseline="0" dirty="0" smtClean="0">
                <a:solidFill>
                  <a:schemeClr val="tx1"/>
                </a:solidFill>
                <a:effectLst/>
              </a:rPr>
              <a:t> </a:t>
            </a:r>
            <a:r>
              <a:rPr lang="es-ES" sz="1400" kern="1200" baseline="0" dirty="0" err="1" smtClean="0">
                <a:solidFill>
                  <a:schemeClr val="tx1"/>
                </a:solidFill>
                <a:effectLst/>
              </a:rPr>
              <a:t>or</a:t>
            </a:r>
            <a:r>
              <a:rPr lang="es-ES" sz="1400" kern="1200" baseline="0" dirty="0" smtClean="0">
                <a:solidFill>
                  <a:schemeClr val="tx1"/>
                </a:solidFill>
                <a:effectLst/>
              </a:rPr>
              <a:t> </a:t>
            </a:r>
            <a:r>
              <a:rPr lang="es-ES" sz="1400" kern="1200" baseline="0" dirty="0" err="1" smtClean="0">
                <a:solidFill>
                  <a:schemeClr val="tx1"/>
                </a:solidFill>
                <a:effectLst/>
              </a:rPr>
              <a:t>authority</a:t>
            </a:r>
            <a:r>
              <a:rPr lang="es-ES" sz="1400" kern="1200" baseline="0" dirty="0" smtClean="0">
                <a:solidFill>
                  <a:schemeClr val="tx1"/>
                </a:solidFill>
                <a:effectLst/>
              </a:rPr>
              <a:t> </a:t>
            </a:r>
            <a:r>
              <a:rPr lang="es-ES" sz="1400" kern="1200" baseline="0" dirty="0" err="1" smtClean="0">
                <a:solidFill>
                  <a:schemeClr val="tx1"/>
                </a:solidFill>
                <a:effectLst/>
              </a:rPr>
              <a:t>enforces</a:t>
            </a:r>
            <a:r>
              <a:rPr lang="es-ES" sz="1400" kern="1200" baseline="0" dirty="0" smtClean="0">
                <a:solidFill>
                  <a:schemeClr val="tx1"/>
                </a:solidFill>
                <a:effectLst/>
              </a:rPr>
              <a:t> </a:t>
            </a:r>
            <a:r>
              <a:rPr lang="es-ES" sz="1400" kern="1200" baseline="0" dirty="0" err="1" smtClean="0">
                <a:solidFill>
                  <a:schemeClr val="tx1"/>
                </a:solidFill>
                <a:effectLst/>
              </a:rPr>
              <a:t>through</a:t>
            </a:r>
            <a:r>
              <a:rPr lang="es-ES" sz="1400" kern="1200" baseline="0" dirty="0" smtClean="0">
                <a:solidFill>
                  <a:schemeClr val="tx1"/>
                </a:solidFill>
                <a:effectLst/>
              </a:rPr>
              <a:t> </a:t>
            </a:r>
            <a:r>
              <a:rPr lang="es-ES" sz="1400" kern="1200" baseline="0" dirty="0" err="1" smtClean="0">
                <a:solidFill>
                  <a:schemeClr val="tx1"/>
                </a:solidFill>
                <a:effectLst/>
              </a:rPr>
              <a:t>legislations</a:t>
            </a:r>
            <a:r>
              <a:rPr lang="es-ES" sz="1400" kern="1200" baseline="0" dirty="0" smtClean="0">
                <a:solidFill>
                  <a:schemeClr val="tx1"/>
                </a:solidFill>
                <a:effectLst/>
              </a:rPr>
              <a:t>, </a:t>
            </a:r>
            <a:r>
              <a:rPr lang="es-ES" sz="1400" kern="1200" baseline="0" dirty="0" err="1" smtClean="0">
                <a:solidFill>
                  <a:schemeClr val="tx1"/>
                </a:solidFill>
                <a:effectLst/>
              </a:rPr>
              <a:t>statues</a:t>
            </a:r>
            <a:r>
              <a:rPr lang="es-ES" sz="1400" kern="1200" baseline="0" dirty="0" smtClean="0">
                <a:solidFill>
                  <a:schemeClr val="tx1"/>
                </a:solidFill>
                <a:effectLst/>
              </a:rPr>
              <a:t>, </a:t>
            </a:r>
            <a:r>
              <a:rPr lang="es-ES" sz="1400" kern="1200" baseline="0" dirty="0" err="1" smtClean="0">
                <a:solidFill>
                  <a:schemeClr val="tx1"/>
                </a:solidFill>
                <a:effectLst/>
              </a:rPr>
              <a:t>contracts</a:t>
            </a:r>
            <a:r>
              <a:rPr lang="es-ES" sz="1400" kern="1200" baseline="0" dirty="0" smtClean="0">
                <a:solidFill>
                  <a:schemeClr val="tx1"/>
                </a:solidFill>
                <a:effectLst/>
              </a:rPr>
              <a:t>, etc.</a:t>
            </a:r>
          </a:p>
          <a:p>
            <a:endParaRPr lang="es-ES" sz="1400" kern="1200" baseline="0" dirty="0" smtClean="0">
              <a:solidFill>
                <a:schemeClr val="tx1"/>
              </a:solidFill>
              <a:effectLst/>
            </a:endParaRPr>
          </a:p>
          <a:p>
            <a:r>
              <a:rPr lang="es-ES" sz="1400" kern="1200" baseline="0" dirty="0" err="1" smtClean="0">
                <a:solidFill>
                  <a:schemeClr val="tx1"/>
                </a:solidFill>
                <a:effectLst/>
              </a:rPr>
              <a:t>Codes</a:t>
            </a:r>
            <a:r>
              <a:rPr lang="es-ES" sz="1400" kern="1200" baseline="0" dirty="0" smtClean="0">
                <a:solidFill>
                  <a:schemeClr val="tx1"/>
                </a:solidFill>
                <a:effectLst/>
              </a:rPr>
              <a:t> </a:t>
            </a:r>
            <a:r>
              <a:rPr lang="es-ES" sz="1400" kern="1200" baseline="0" dirty="0" smtClean="0">
                <a:solidFill>
                  <a:schemeClr val="tx1"/>
                </a:solidFill>
                <a:effectLst/>
              </a:rPr>
              <a:t>are </a:t>
            </a:r>
            <a:r>
              <a:rPr lang="es-ES" sz="1400" kern="1200" baseline="0" dirty="0" err="1" smtClean="0">
                <a:solidFill>
                  <a:schemeClr val="tx1"/>
                </a:solidFill>
                <a:effectLst/>
              </a:rPr>
              <a:t>often</a:t>
            </a:r>
            <a:r>
              <a:rPr lang="es-ES" sz="1400" kern="1200" baseline="0" dirty="0" smtClean="0">
                <a:solidFill>
                  <a:schemeClr val="tx1"/>
                </a:solidFill>
                <a:effectLst/>
              </a:rPr>
              <a:t> </a:t>
            </a:r>
            <a:r>
              <a:rPr lang="es-ES" sz="1400" kern="1200" baseline="0" dirty="0" err="1" smtClean="0">
                <a:solidFill>
                  <a:schemeClr val="tx1"/>
                </a:solidFill>
                <a:effectLst/>
              </a:rPr>
              <a:t>adopted</a:t>
            </a:r>
            <a:r>
              <a:rPr lang="es-ES" sz="1400" kern="1200" baseline="0" dirty="0" smtClean="0">
                <a:solidFill>
                  <a:schemeClr val="tx1"/>
                </a:solidFill>
                <a:effectLst/>
              </a:rPr>
              <a:t> </a:t>
            </a:r>
            <a:r>
              <a:rPr lang="es-ES" sz="1400" kern="1200" baseline="0" dirty="0" err="1" smtClean="0">
                <a:solidFill>
                  <a:schemeClr val="tx1"/>
                </a:solidFill>
                <a:effectLst/>
              </a:rPr>
              <a:t>by</a:t>
            </a:r>
            <a:r>
              <a:rPr lang="es-ES" sz="1400" kern="1200" baseline="0" dirty="0" smtClean="0">
                <a:solidFill>
                  <a:schemeClr val="tx1"/>
                </a:solidFill>
                <a:effectLst/>
              </a:rPr>
              <a:t> </a:t>
            </a:r>
            <a:r>
              <a:rPr lang="es-ES" sz="1400" kern="1200" baseline="0" dirty="0" err="1" smtClean="0">
                <a:solidFill>
                  <a:schemeClr val="tx1"/>
                </a:solidFill>
                <a:effectLst/>
              </a:rPr>
              <a:t>countries</a:t>
            </a:r>
            <a:r>
              <a:rPr lang="es-ES" sz="1400" kern="1200" baseline="0" dirty="0" smtClean="0">
                <a:solidFill>
                  <a:schemeClr val="tx1"/>
                </a:solidFill>
                <a:effectLst/>
              </a:rPr>
              <a:t>, </a:t>
            </a:r>
            <a:r>
              <a:rPr lang="es-ES" sz="1400" kern="1200" baseline="0" dirty="0" err="1" smtClean="0">
                <a:solidFill>
                  <a:schemeClr val="tx1"/>
                </a:solidFill>
                <a:effectLst/>
              </a:rPr>
              <a:t>states</a:t>
            </a:r>
            <a:r>
              <a:rPr lang="es-ES" sz="1400" kern="1200" baseline="0" dirty="0" smtClean="0">
                <a:solidFill>
                  <a:schemeClr val="tx1"/>
                </a:solidFill>
                <a:effectLst/>
              </a:rPr>
              <a:t>, </a:t>
            </a:r>
            <a:r>
              <a:rPr lang="es-ES" sz="1400" kern="1200" baseline="0" dirty="0" err="1" smtClean="0">
                <a:solidFill>
                  <a:schemeClr val="tx1"/>
                </a:solidFill>
                <a:effectLst/>
              </a:rPr>
              <a:t>or</a:t>
            </a:r>
            <a:r>
              <a:rPr lang="es-ES" sz="1400" kern="1200" baseline="0" dirty="0" smtClean="0">
                <a:solidFill>
                  <a:schemeClr val="tx1"/>
                </a:solidFill>
                <a:effectLst/>
              </a:rPr>
              <a:t> </a:t>
            </a:r>
            <a:r>
              <a:rPr lang="es-ES" sz="1400" kern="1200" baseline="0" dirty="0" err="1" smtClean="0">
                <a:solidFill>
                  <a:schemeClr val="tx1"/>
                </a:solidFill>
                <a:effectLst/>
              </a:rPr>
              <a:t>cities</a:t>
            </a:r>
            <a:r>
              <a:rPr lang="es-ES" sz="1400" kern="1200" baseline="0" dirty="0" smtClean="0">
                <a:solidFill>
                  <a:schemeClr val="tx1"/>
                </a:solidFill>
                <a:effectLst/>
              </a:rPr>
              <a:t>.  </a:t>
            </a:r>
            <a:r>
              <a:rPr lang="es-ES" sz="1400" kern="1200" baseline="0" dirty="0" err="1" smtClean="0">
                <a:solidFill>
                  <a:schemeClr val="tx1"/>
                </a:solidFill>
                <a:effectLst/>
              </a:rPr>
              <a:t>When</a:t>
            </a:r>
            <a:r>
              <a:rPr lang="es-ES" sz="1400" kern="1200" baseline="0" dirty="0" smtClean="0">
                <a:solidFill>
                  <a:schemeClr val="tx1"/>
                </a:solidFill>
                <a:effectLst/>
              </a:rPr>
              <a:t> </a:t>
            </a:r>
            <a:r>
              <a:rPr lang="es-ES" sz="1400" kern="1200" baseline="0" dirty="0" err="1" smtClean="0">
                <a:solidFill>
                  <a:schemeClr val="tx1"/>
                </a:solidFill>
                <a:effectLst/>
              </a:rPr>
              <a:t>the</a:t>
            </a:r>
            <a:r>
              <a:rPr lang="es-ES" sz="1400" kern="1200" baseline="0" dirty="0" smtClean="0">
                <a:solidFill>
                  <a:schemeClr val="tx1"/>
                </a:solidFill>
                <a:effectLst/>
              </a:rPr>
              <a:t> </a:t>
            </a:r>
            <a:r>
              <a:rPr lang="es-ES" sz="1400" kern="1200" baseline="0" dirty="0" err="1" smtClean="0">
                <a:solidFill>
                  <a:schemeClr val="tx1"/>
                </a:solidFill>
                <a:effectLst/>
              </a:rPr>
              <a:t>codes</a:t>
            </a:r>
            <a:r>
              <a:rPr lang="es-ES" sz="1400" kern="1200" baseline="0" dirty="0" smtClean="0">
                <a:solidFill>
                  <a:schemeClr val="tx1"/>
                </a:solidFill>
                <a:effectLst/>
              </a:rPr>
              <a:t> are </a:t>
            </a:r>
            <a:r>
              <a:rPr lang="es-ES" sz="1400" kern="1200" baseline="0" dirty="0" err="1" smtClean="0">
                <a:solidFill>
                  <a:schemeClr val="tx1"/>
                </a:solidFill>
                <a:effectLst/>
              </a:rPr>
              <a:t>adopted</a:t>
            </a:r>
            <a:r>
              <a:rPr lang="es-ES" sz="1400" kern="1200" baseline="0" dirty="0" smtClean="0">
                <a:solidFill>
                  <a:schemeClr val="tx1"/>
                </a:solidFill>
                <a:effectLst/>
              </a:rPr>
              <a:t>, </a:t>
            </a:r>
            <a:r>
              <a:rPr lang="es-ES" sz="1400" kern="1200" baseline="0" dirty="0" err="1" smtClean="0">
                <a:solidFill>
                  <a:schemeClr val="tx1"/>
                </a:solidFill>
                <a:effectLst/>
              </a:rPr>
              <a:t>the</a:t>
            </a:r>
            <a:r>
              <a:rPr lang="es-ES" sz="1400" kern="1200" baseline="0" dirty="0" smtClean="0">
                <a:solidFill>
                  <a:schemeClr val="tx1"/>
                </a:solidFill>
                <a:effectLst/>
              </a:rPr>
              <a:t> </a:t>
            </a:r>
            <a:r>
              <a:rPr lang="es-ES" sz="1400" kern="1200" baseline="0" dirty="0" err="1" smtClean="0">
                <a:solidFill>
                  <a:schemeClr val="tx1"/>
                </a:solidFill>
                <a:effectLst/>
              </a:rPr>
              <a:t>referenced</a:t>
            </a:r>
            <a:r>
              <a:rPr lang="es-ES" sz="1400" kern="1200" baseline="0" dirty="0" smtClean="0">
                <a:solidFill>
                  <a:schemeClr val="tx1"/>
                </a:solidFill>
                <a:effectLst/>
              </a:rPr>
              <a:t> </a:t>
            </a:r>
            <a:r>
              <a:rPr lang="es-ES" sz="1400" kern="1200" baseline="0" dirty="0" err="1" smtClean="0">
                <a:solidFill>
                  <a:schemeClr val="tx1"/>
                </a:solidFill>
                <a:effectLst/>
              </a:rPr>
              <a:t>standards</a:t>
            </a:r>
            <a:r>
              <a:rPr lang="es-ES" sz="1400" kern="1200" baseline="0" dirty="0" smtClean="0">
                <a:solidFill>
                  <a:schemeClr val="tx1"/>
                </a:solidFill>
                <a:effectLst/>
              </a:rPr>
              <a:t> </a:t>
            </a:r>
            <a:r>
              <a:rPr lang="es-ES" sz="1400" kern="1200" baseline="0" dirty="0" err="1" smtClean="0">
                <a:solidFill>
                  <a:schemeClr val="tx1"/>
                </a:solidFill>
                <a:effectLst/>
              </a:rPr>
              <a:t>also</a:t>
            </a:r>
            <a:r>
              <a:rPr lang="es-ES" sz="1400" kern="1200" baseline="0" dirty="0" smtClean="0">
                <a:solidFill>
                  <a:schemeClr val="tx1"/>
                </a:solidFill>
                <a:effectLst/>
              </a:rPr>
              <a:t> </a:t>
            </a:r>
            <a:r>
              <a:rPr lang="es-ES" sz="1400" kern="1200" baseline="0" dirty="0" err="1" smtClean="0">
                <a:solidFill>
                  <a:schemeClr val="tx1"/>
                </a:solidFill>
                <a:effectLst/>
              </a:rPr>
              <a:t>become</a:t>
            </a:r>
            <a:r>
              <a:rPr lang="es-ES" sz="1400" kern="1200" baseline="0" dirty="0" smtClean="0">
                <a:solidFill>
                  <a:schemeClr val="tx1"/>
                </a:solidFill>
                <a:effectLst/>
              </a:rPr>
              <a:t> </a:t>
            </a:r>
            <a:r>
              <a:rPr lang="es-ES" sz="1400" kern="1200" baseline="0" dirty="0" err="1" smtClean="0">
                <a:solidFill>
                  <a:schemeClr val="tx1"/>
                </a:solidFill>
                <a:effectLst/>
              </a:rPr>
              <a:t>part</a:t>
            </a:r>
            <a:r>
              <a:rPr lang="es-ES" sz="1400" kern="1200" baseline="0" dirty="0" smtClean="0">
                <a:solidFill>
                  <a:schemeClr val="tx1"/>
                </a:solidFill>
                <a:effectLst/>
              </a:rPr>
              <a:t> of </a:t>
            </a:r>
            <a:r>
              <a:rPr lang="es-ES" sz="1400" kern="1200" baseline="0" dirty="0" err="1" smtClean="0">
                <a:solidFill>
                  <a:schemeClr val="tx1"/>
                </a:solidFill>
                <a:effectLst/>
              </a:rPr>
              <a:t>the</a:t>
            </a:r>
            <a:r>
              <a:rPr lang="es-ES" sz="1400" kern="1200" baseline="0" dirty="0" smtClean="0">
                <a:solidFill>
                  <a:schemeClr val="tx1"/>
                </a:solidFill>
                <a:effectLst/>
              </a:rPr>
              <a:t> </a:t>
            </a:r>
            <a:r>
              <a:rPr lang="es-ES" sz="1400" kern="1200" baseline="0" dirty="0" err="1" smtClean="0">
                <a:solidFill>
                  <a:schemeClr val="tx1"/>
                </a:solidFill>
                <a:effectLst/>
              </a:rPr>
              <a:t>law</a:t>
            </a:r>
            <a:r>
              <a:rPr lang="es-ES" sz="1400" kern="1200" baseline="0" dirty="0" smtClean="0">
                <a:solidFill>
                  <a:schemeClr val="tx1"/>
                </a:solidFill>
                <a:effectLst/>
              </a:rPr>
              <a:t> </a:t>
            </a:r>
            <a:r>
              <a:rPr lang="es-ES" sz="1400" kern="1200" baseline="0" dirty="0" err="1" smtClean="0">
                <a:solidFill>
                  <a:schemeClr val="tx1"/>
                </a:solidFill>
                <a:effectLst/>
              </a:rPr>
              <a:t>for</a:t>
            </a:r>
            <a:r>
              <a:rPr lang="es-ES" sz="1400" kern="1200" baseline="0" dirty="0" smtClean="0">
                <a:solidFill>
                  <a:schemeClr val="tx1"/>
                </a:solidFill>
                <a:effectLst/>
              </a:rPr>
              <a:t> </a:t>
            </a:r>
            <a:r>
              <a:rPr lang="es-ES" sz="1400" kern="1200" baseline="0" dirty="0" err="1" smtClean="0">
                <a:solidFill>
                  <a:schemeClr val="tx1"/>
                </a:solidFill>
                <a:effectLst/>
              </a:rPr>
              <a:t>that</a:t>
            </a:r>
            <a:r>
              <a:rPr lang="es-ES" sz="1400" kern="1200" baseline="0" dirty="0" smtClean="0">
                <a:solidFill>
                  <a:schemeClr val="tx1"/>
                </a:solidFill>
                <a:effectLst/>
              </a:rPr>
              <a:t> </a:t>
            </a:r>
            <a:r>
              <a:rPr lang="es-ES" sz="1400" kern="1200" baseline="0" dirty="0" err="1" smtClean="0">
                <a:solidFill>
                  <a:schemeClr val="tx1"/>
                </a:solidFill>
                <a:effectLst/>
              </a:rPr>
              <a:t>region</a:t>
            </a:r>
            <a:r>
              <a:rPr lang="es-ES" sz="1400" kern="1200" baseline="0" dirty="0" smtClean="0">
                <a:solidFill>
                  <a:schemeClr val="tx1"/>
                </a:solidFill>
                <a:effectLst/>
              </a:rPr>
              <a:t>.</a:t>
            </a:r>
          </a:p>
          <a:p>
            <a:endParaRPr lang="es-ES" sz="1400" dirty="0"/>
          </a:p>
          <a:p>
            <a:r>
              <a:rPr lang="en-US" sz="1400" dirty="0"/>
              <a:t>Many of the codes like those from ICC and ASME, refer to ASTM material specifications and test methods into several sections. </a:t>
            </a:r>
          </a:p>
          <a:p>
            <a:endParaRPr lang="en-US" sz="1400" kern="1200" dirty="0" smtClean="0">
              <a:solidFill>
                <a:schemeClr val="tx1"/>
              </a:solidFill>
              <a:effectLst/>
            </a:endParaRPr>
          </a:p>
          <a:p>
            <a:endParaRPr lang="en-US" dirty="0"/>
          </a:p>
        </p:txBody>
      </p:sp>
      <p:sp>
        <p:nvSpPr>
          <p:cNvPr id="4" name="Slide Number Placeholder 3"/>
          <p:cNvSpPr>
            <a:spLocks noGrp="1"/>
          </p:cNvSpPr>
          <p:nvPr>
            <p:ph type="sldNum" sz="quarter" idx="10"/>
          </p:nvPr>
        </p:nvSpPr>
        <p:spPr/>
        <p:txBody>
          <a:bodyPr/>
          <a:lstStyle/>
          <a:p>
            <a:fld id="{6B49854A-FED2-4495-B567-1859074471A7}" type="slidenum">
              <a:rPr lang="en-GB" smtClean="0"/>
              <a:t>16</a:t>
            </a:fld>
            <a:endParaRPr lang="en-GB"/>
          </a:p>
        </p:txBody>
      </p:sp>
    </p:spTree>
    <p:extLst>
      <p:ext uri="{BB962C8B-B14F-4D97-AF65-F5344CB8AC3E}">
        <p14:creationId xmlns:p14="http://schemas.microsoft.com/office/powerpoint/2010/main" val="24128309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Referencing </a:t>
            </a:r>
            <a:r>
              <a:rPr lang="en-US" sz="1400" dirty="0"/>
              <a:t>reduces development time for new regulations and also shortens the costs associated with developing new country-specific </a:t>
            </a:r>
            <a:r>
              <a:rPr lang="en-US" sz="1400" dirty="0" smtClean="0"/>
              <a:t>standards. </a:t>
            </a:r>
            <a:r>
              <a:rPr lang="en-US" sz="1400" dirty="0"/>
              <a:t>It is also an effective way to reference technical information that is the latest in the </a:t>
            </a:r>
            <a:r>
              <a:rPr lang="en-US" sz="1400" dirty="0" smtClean="0"/>
              <a:t>industry when it is not necessary or desirable to include the entire content of the standard</a:t>
            </a:r>
            <a:r>
              <a:rPr lang="en-US" sz="1400" dirty="0" smtClean="0"/>
              <a:t>.</a:t>
            </a:r>
          </a:p>
          <a:p>
            <a:endParaRPr lang="en-US" sz="1400" dirty="0" smtClean="0"/>
          </a:p>
          <a:p>
            <a:r>
              <a:rPr lang="en-US" sz="1400" dirty="0" smtClean="0"/>
              <a:t>To review:  Any standards’ user may</a:t>
            </a:r>
            <a:r>
              <a:rPr lang="en-US" sz="1400" baseline="0" dirty="0" smtClean="0"/>
              <a:t> use an ASTM standard title in its regulations, as a normative reference, or as a code reference without worry of copyright violation or having to pay ASTM a royalty of any kind.</a:t>
            </a:r>
            <a:endParaRPr lang="en-US" sz="1400" dirty="0"/>
          </a:p>
        </p:txBody>
      </p:sp>
      <p:sp>
        <p:nvSpPr>
          <p:cNvPr id="4" name="Slide Number Placeholder 3"/>
          <p:cNvSpPr>
            <a:spLocks noGrp="1"/>
          </p:cNvSpPr>
          <p:nvPr>
            <p:ph type="sldNum" sz="quarter" idx="10"/>
          </p:nvPr>
        </p:nvSpPr>
        <p:spPr/>
        <p:txBody>
          <a:bodyPr/>
          <a:lstStyle/>
          <a:p>
            <a:fld id="{6B49854A-FED2-4495-B567-1859074471A7}" type="slidenum">
              <a:rPr lang="en-GB" smtClean="0"/>
              <a:t>17</a:t>
            </a:fld>
            <a:endParaRPr lang="en-GB"/>
          </a:p>
        </p:txBody>
      </p:sp>
    </p:spTree>
    <p:extLst>
      <p:ext uri="{BB962C8B-B14F-4D97-AF65-F5344CB8AC3E}">
        <p14:creationId xmlns:p14="http://schemas.microsoft.com/office/powerpoint/2010/main" val="8041027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Now,</a:t>
            </a:r>
            <a:r>
              <a:rPr lang="en-US" sz="1200" kern="1200" baseline="0" dirty="0" smtClean="0">
                <a:solidFill>
                  <a:schemeClr val="tx1"/>
                </a:solidFill>
                <a:effectLst/>
                <a:latin typeface="+mn-lt"/>
                <a:ea typeface="+mn-ea"/>
                <a:cs typeface="+mn-cs"/>
              </a:rPr>
              <a:t> let’s move on to the additional uses of ASTM standards by our </a:t>
            </a:r>
            <a:r>
              <a:rPr lang="en-US" sz="1200" kern="1200" baseline="0" dirty="0" err="1" smtClean="0">
                <a:solidFill>
                  <a:schemeClr val="tx1"/>
                </a:solidFill>
                <a:effectLst/>
                <a:latin typeface="+mn-lt"/>
                <a:ea typeface="+mn-ea"/>
                <a:cs typeface="+mn-cs"/>
              </a:rPr>
              <a:t>MoU</a:t>
            </a:r>
            <a:r>
              <a:rPr lang="en-US" sz="1200" kern="1200" baseline="0" dirty="0" smtClean="0">
                <a:solidFill>
                  <a:schemeClr val="tx1"/>
                </a:solidFill>
                <a:effectLst/>
                <a:latin typeface="+mn-lt"/>
                <a:ea typeface="+mn-ea"/>
                <a:cs typeface="+mn-cs"/>
              </a:rPr>
              <a:t> partners such as INACAL.</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Initiated </a:t>
            </a:r>
            <a:r>
              <a:rPr lang="en-US" sz="1200" kern="1200" dirty="0" smtClean="0">
                <a:solidFill>
                  <a:schemeClr val="tx1"/>
                </a:solidFill>
                <a:effectLst/>
                <a:latin typeface="+mn-lt"/>
                <a:ea typeface="+mn-ea"/>
                <a:cs typeface="+mn-cs"/>
              </a:rPr>
              <a:t>in 2001, ASTM International's MOU program promotes communication between ASTM International and national standards bodies worldwide, fostering awareness of the standardization systems of all parties involved. Through the program, each signatory receives a free set of ASTM’s 12,000 technical standards and the ability to add any technical expert to an ASTM technical committee at no cost.  The national standard body partners are asked to annually submit a report to ASTM detailing the use of ASTM standards and any other related activity.  </a:t>
            </a:r>
            <a:r>
              <a:rPr lang="en-US" sz="1200" b="1" kern="1200" dirty="0" smtClean="0">
                <a:solidFill>
                  <a:schemeClr val="tx1"/>
                </a:solidFill>
                <a:effectLst/>
                <a:latin typeface="+mn-lt"/>
                <a:ea typeface="+mn-ea"/>
                <a:cs typeface="+mn-cs"/>
              </a:rPr>
              <a:t>ASTM MOU</a:t>
            </a:r>
            <a:r>
              <a:rPr lang="en-US" sz="1200" b="1" kern="1200" baseline="0" dirty="0" smtClean="0">
                <a:solidFill>
                  <a:schemeClr val="tx1"/>
                </a:solidFill>
                <a:effectLst/>
                <a:latin typeface="+mn-lt"/>
                <a:ea typeface="+mn-ea"/>
                <a:cs typeface="+mn-cs"/>
              </a:rPr>
              <a:t> partners have special additional rights and obligations when it comes to the use of ASTM International standards.</a:t>
            </a:r>
            <a:endParaRPr lang="en-US" b="1" dirty="0" smtClean="0"/>
          </a:p>
        </p:txBody>
      </p:sp>
      <p:sp>
        <p:nvSpPr>
          <p:cNvPr id="4" name="Slide Number Placeholder 3"/>
          <p:cNvSpPr>
            <a:spLocks noGrp="1"/>
          </p:cNvSpPr>
          <p:nvPr>
            <p:ph type="sldNum" sz="quarter" idx="10"/>
          </p:nvPr>
        </p:nvSpPr>
        <p:spPr/>
        <p:txBody>
          <a:bodyPr/>
          <a:lstStyle/>
          <a:p>
            <a:fld id="{6B49854A-FED2-4495-B567-1859074471A7}" type="slidenum">
              <a:rPr lang="en-GB" smtClean="0"/>
              <a:t>18</a:t>
            </a:fld>
            <a:endParaRPr lang="en-GB"/>
          </a:p>
        </p:txBody>
      </p:sp>
    </p:spTree>
    <p:extLst>
      <p:ext uri="{BB962C8B-B14F-4D97-AF65-F5344CB8AC3E}">
        <p14:creationId xmlns:p14="http://schemas.microsoft.com/office/powerpoint/2010/main" val="21218488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An addition</a:t>
            </a:r>
            <a:r>
              <a:rPr lang="en-US" baseline="0" dirty="0" smtClean="0"/>
              <a:t>al use of ASTM International standards by an </a:t>
            </a:r>
            <a:r>
              <a:rPr lang="en-US" baseline="0" dirty="0" err="1" smtClean="0"/>
              <a:t>MoU</a:t>
            </a:r>
            <a:r>
              <a:rPr lang="en-US" baseline="0" dirty="0" smtClean="0"/>
              <a:t> signatory includes the right to adopt a standard as identical or equivalent.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Both the </a:t>
            </a:r>
            <a:r>
              <a:rPr lang="en-US" dirty="0" smtClean="0"/>
              <a:t>adoption of an ASTM</a:t>
            </a:r>
            <a:r>
              <a:rPr lang="en-US" baseline="0" dirty="0" smtClean="0"/>
              <a:t> International standard, </a:t>
            </a:r>
            <a:r>
              <a:rPr lang="en-US" dirty="0" smtClean="0"/>
              <a:t>in its entirety, to be the National Standard recognized by the National Standards Body OR when an ASTM International standard is considered, with limited deviation, to be the National Standard recognized by the National Standards Body is permitted under the terms of the </a:t>
            </a:r>
            <a:r>
              <a:rPr lang="en-US" dirty="0" err="1" smtClean="0"/>
              <a:t>MoU</a:t>
            </a:r>
            <a:r>
              <a:rPr lang="en-US" dirty="0" smtClean="0"/>
              <a:t> agreement.</a:t>
            </a:r>
          </a:p>
          <a:p>
            <a:endParaRPr lang="en-US" dirty="0"/>
          </a:p>
        </p:txBody>
      </p:sp>
      <p:sp>
        <p:nvSpPr>
          <p:cNvPr id="4" name="Slide Number Placeholder 3"/>
          <p:cNvSpPr>
            <a:spLocks noGrp="1"/>
          </p:cNvSpPr>
          <p:nvPr>
            <p:ph type="sldNum" sz="quarter" idx="10"/>
          </p:nvPr>
        </p:nvSpPr>
        <p:spPr/>
        <p:txBody>
          <a:bodyPr/>
          <a:lstStyle/>
          <a:p>
            <a:fld id="{6B49854A-FED2-4495-B567-1859074471A7}" type="slidenum">
              <a:rPr lang="en-GB" smtClean="0"/>
              <a:t>19</a:t>
            </a:fld>
            <a:endParaRPr lang="en-GB"/>
          </a:p>
        </p:txBody>
      </p:sp>
    </p:spTree>
    <p:extLst>
      <p:ext uri="{BB962C8B-B14F-4D97-AF65-F5344CB8AC3E}">
        <p14:creationId xmlns:p14="http://schemas.microsoft.com/office/powerpoint/2010/main" val="2729702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ASTM’s Global</a:t>
            </a:r>
            <a:r>
              <a:rPr lang="en-US" baseline="0" dirty="0" smtClean="0"/>
              <a:t> Cooperation Department was established in 2001.  One of the key programs of Global Cooperation is the </a:t>
            </a:r>
            <a:r>
              <a:rPr lang="en-US" baseline="0" dirty="0" err="1" smtClean="0"/>
              <a:t>MoU</a:t>
            </a:r>
            <a:r>
              <a:rPr lang="en-US" baseline="0" dirty="0" smtClean="0"/>
              <a:t> program and it was established specifically to allow ASTM to meet the “Development Dimension” principal as outlined by the World Trade Organization in its Technical Barriers to Trade agreement.</a:t>
            </a:r>
            <a:endParaRPr lang="en-US" dirty="0"/>
          </a:p>
        </p:txBody>
      </p:sp>
      <p:sp>
        <p:nvSpPr>
          <p:cNvPr id="4" name="Slide Number Placeholder 3"/>
          <p:cNvSpPr>
            <a:spLocks noGrp="1"/>
          </p:cNvSpPr>
          <p:nvPr>
            <p:ph type="sldNum" sz="quarter" idx="10"/>
          </p:nvPr>
        </p:nvSpPr>
        <p:spPr/>
        <p:txBody>
          <a:bodyPr/>
          <a:lstStyle/>
          <a:p>
            <a:fld id="{6B49854A-FED2-4495-B567-1859074471A7}" type="slidenum">
              <a:rPr lang="en-GB" smtClean="0"/>
              <a:t>2</a:t>
            </a:fld>
            <a:endParaRPr lang="en-GB" dirty="0"/>
          </a:p>
        </p:txBody>
      </p:sp>
    </p:spTree>
    <p:extLst>
      <p:ext uri="{BB962C8B-B14F-4D97-AF65-F5344CB8AC3E}">
        <p14:creationId xmlns:p14="http://schemas.microsoft.com/office/powerpoint/2010/main" val="13095895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a:t>
            </a:r>
            <a:r>
              <a:rPr lang="en-US" baseline="0" dirty="0" smtClean="0"/>
              <a:t> of an identical adoption by an </a:t>
            </a:r>
            <a:r>
              <a:rPr lang="en-US" baseline="0" dirty="0" err="1" smtClean="0"/>
              <a:t>MoU</a:t>
            </a:r>
            <a:r>
              <a:rPr lang="en-US" baseline="0" dirty="0" smtClean="0"/>
              <a:t> partner organization in Malaysia.</a:t>
            </a:r>
            <a:endParaRPr lang="en-US" dirty="0"/>
          </a:p>
        </p:txBody>
      </p:sp>
      <p:sp>
        <p:nvSpPr>
          <p:cNvPr id="4" name="Slide Number Placeholder 3"/>
          <p:cNvSpPr>
            <a:spLocks noGrp="1"/>
          </p:cNvSpPr>
          <p:nvPr>
            <p:ph type="sldNum" sz="quarter" idx="10"/>
          </p:nvPr>
        </p:nvSpPr>
        <p:spPr/>
        <p:txBody>
          <a:bodyPr/>
          <a:lstStyle/>
          <a:p>
            <a:fld id="{6B49854A-FED2-4495-B567-1859074471A7}" type="slidenum">
              <a:rPr lang="en-GB" smtClean="0"/>
              <a:t>20</a:t>
            </a:fld>
            <a:endParaRPr lang="en-GB"/>
          </a:p>
        </p:txBody>
      </p:sp>
    </p:spTree>
    <p:extLst>
      <p:ext uri="{BB962C8B-B14F-4D97-AF65-F5344CB8AC3E}">
        <p14:creationId xmlns:p14="http://schemas.microsoft.com/office/powerpoint/2010/main" val="3481355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an</a:t>
            </a:r>
            <a:r>
              <a:rPr lang="en-US" baseline="0" dirty="0" smtClean="0"/>
              <a:t> example of an equivalent adoption.  Please note the separate page with the deviations from the original ASTM standard listed.</a:t>
            </a:r>
            <a:endParaRPr lang="en-US" dirty="0"/>
          </a:p>
        </p:txBody>
      </p:sp>
      <p:sp>
        <p:nvSpPr>
          <p:cNvPr id="4" name="Slide Number Placeholder 3"/>
          <p:cNvSpPr>
            <a:spLocks noGrp="1"/>
          </p:cNvSpPr>
          <p:nvPr>
            <p:ph type="sldNum" sz="quarter" idx="10"/>
          </p:nvPr>
        </p:nvSpPr>
        <p:spPr/>
        <p:txBody>
          <a:bodyPr/>
          <a:lstStyle/>
          <a:p>
            <a:fld id="{6B49854A-FED2-4495-B567-1859074471A7}" type="slidenum">
              <a:rPr lang="en-GB" smtClean="0"/>
              <a:t>21</a:t>
            </a:fld>
            <a:endParaRPr lang="en-GB"/>
          </a:p>
        </p:txBody>
      </p:sp>
    </p:spTree>
    <p:extLst>
      <p:ext uri="{BB962C8B-B14F-4D97-AF65-F5344CB8AC3E}">
        <p14:creationId xmlns:p14="http://schemas.microsoft.com/office/powerpoint/2010/main" val="15936099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80E20919-105F-4741-80B3-0204488FDAF1}" type="slidenum">
              <a:rPr lang="en-US" smtClean="0">
                <a:latin typeface="Arial" charset="0"/>
              </a:rPr>
              <a:pPr/>
              <a:t>22</a:t>
            </a:fld>
            <a:endParaRPr lang="en-US" smtClean="0">
              <a:latin typeface="Arial" charset="0"/>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xfrm>
            <a:off x="914400" y="4344025"/>
            <a:ext cx="5029200" cy="4114488"/>
          </a:xfrm>
          <a:noFill/>
        </p:spPr>
        <p:txBody>
          <a:bodyPr/>
          <a:lstStyle/>
          <a:p>
            <a:pPr eaLnBrk="1" hangingPunct="1"/>
            <a:r>
              <a:rPr lang="en-US" dirty="0" smtClean="0"/>
              <a:t>The fine print</a:t>
            </a:r>
          </a:p>
          <a:p>
            <a:pPr eaLnBrk="1" hangingPunct="1"/>
            <a:endParaRPr lang="en-US" dirty="0"/>
          </a:p>
          <a:p>
            <a:pPr eaLnBrk="1" hangingPunct="1"/>
            <a:r>
              <a:rPr lang="en-US" dirty="0" smtClean="0"/>
              <a:t>(don’t go over in detail)</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Two other options for </a:t>
            </a:r>
            <a:r>
              <a:rPr lang="en-US" dirty="0" err="1" smtClean="0"/>
              <a:t>MoU</a:t>
            </a:r>
            <a:r>
              <a:rPr lang="en-US" dirty="0" smtClean="0"/>
              <a:t> countries</a:t>
            </a:r>
            <a:r>
              <a:rPr lang="en-US" baseline="0" dirty="0" smtClean="0"/>
              <a:t> include…</a:t>
            </a:r>
            <a:endParaRPr lang="en-US" dirty="0"/>
          </a:p>
        </p:txBody>
      </p:sp>
      <p:sp>
        <p:nvSpPr>
          <p:cNvPr id="4" name="Slide Number Placeholder 3"/>
          <p:cNvSpPr>
            <a:spLocks noGrp="1"/>
          </p:cNvSpPr>
          <p:nvPr>
            <p:ph type="sldNum" sz="quarter" idx="10"/>
          </p:nvPr>
        </p:nvSpPr>
        <p:spPr/>
        <p:txBody>
          <a:bodyPr/>
          <a:lstStyle/>
          <a:p>
            <a:fld id="{6B49854A-FED2-4495-B567-1859074471A7}" type="slidenum">
              <a:rPr lang="en-GB" smtClean="0"/>
              <a:t>23</a:t>
            </a:fld>
            <a:endParaRPr lang="en-GB"/>
          </a:p>
        </p:txBody>
      </p:sp>
    </p:spTree>
    <p:extLst>
      <p:ext uri="{BB962C8B-B14F-4D97-AF65-F5344CB8AC3E}">
        <p14:creationId xmlns:p14="http://schemas.microsoft.com/office/powerpoint/2010/main" val="27297023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an example of a National Standard from Costa Rica</a:t>
            </a:r>
            <a:r>
              <a:rPr lang="en-US" baseline="0" dirty="0" smtClean="0"/>
              <a:t> that used an ASTM standard as the basis of its National Standard.  </a:t>
            </a:r>
          </a:p>
          <a:p>
            <a:endParaRPr lang="en-US" baseline="0" dirty="0" smtClean="0"/>
          </a:p>
          <a:p>
            <a:r>
              <a:rPr lang="en-US" baseline="0" dirty="0" smtClean="0"/>
              <a:t>Attribution must be given to ASTM as shown.</a:t>
            </a:r>
          </a:p>
        </p:txBody>
      </p:sp>
      <p:sp>
        <p:nvSpPr>
          <p:cNvPr id="4" name="Slide Number Placeholder 3"/>
          <p:cNvSpPr>
            <a:spLocks noGrp="1"/>
          </p:cNvSpPr>
          <p:nvPr>
            <p:ph type="sldNum" sz="quarter" idx="10"/>
          </p:nvPr>
        </p:nvSpPr>
        <p:spPr/>
        <p:txBody>
          <a:bodyPr/>
          <a:lstStyle/>
          <a:p>
            <a:fld id="{6B49854A-FED2-4495-B567-1859074471A7}" type="slidenum">
              <a:rPr lang="en-GB" smtClean="0"/>
              <a:t>24</a:t>
            </a:fld>
            <a:endParaRPr lang="en-GB"/>
          </a:p>
        </p:txBody>
      </p:sp>
    </p:spTree>
    <p:extLst>
      <p:ext uri="{BB962C8B-B14F-4D97-AF65-F5344CB8AC3E}">
        <p14:creationId xmlns:p14="http://schemas.microsoft.com/office/powerpoint/2010/main" val="13131367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B070C195-26EF-4538-B118-92AEE6F213C3}" type="slidenum">
              <a:rPr lang="en-US" smtClean="0">
                <a:latin typeface="Arial" charset="0"/>
              </a:rPr>
              <a:pPr/>
              <a:t>25</a:t>
            </a:fld>
            <a:endParaRPr lang="en-US" smtClean="0">
              <a:latin typeface="Arial"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xfrm>
            <a:off x="914400" y="4344025"/>
            <a:ext cx="5029200" cy="4114488"/>
          </a:xfrm>
          <a:noFill/>
        </p:spPr>
        <p:txBody>
          <a:bodyPr/>
          <a:lstStyle/>
          <a:p>
            <a:pPr eaLnBrk="1" hangingPunct="1"/>
            <a:r>
              <a:rPr lang="en-US" dirty="0" smtClean="0"/>
              <a:t>Each year,</a:t>
            </a:r>
            <a:r>
              <a:rPr lang="en-US" baseline="0" dirty="0" smtClean="0"/>
              <a:t> the </a:t>
            </a:r>
            <a:r>
              <a:rPr lang="en-US" baseline="0" dirty="0" err="1" smtClean="0"/>
              <a:t>MoU</a:t>
            </a:r>
            <a:r>
              <a:rPr lang="en-US" baseline="0" dirty="0" smtClean="0"/>
              <a:t> country must provide an Annual Report to ASTM.   This year, ASTM is launching an online tool to make it easier for our </a:t>
            </a:r>
            <a:r>
              <a:rPr lang="en-US" baseline="0" dirty="0" err="1" smtClean="0"/>
              <a:t>MoU</a:t>
            </a:r>
            <a:r>
              <a:rPr lang="en-US" baseline="0" dirty="0" smtClean="0"/>
              <a:t> partners to submit their data.</a:t>
            </a:r>
            <a:endParaRPr 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Conclusions…</a:t>
            </a:r>
          </a:p>
          <a:p>
            <a:endParaRPr lang="en-US" dirty="0" smtClean="0"/>
          </a:p>
          <a:p>
            <a:r>
              <a:rPr lang="en-US" dirty="0" smtClean="0"/>
              <a:t>ASTM is very interested in working with you to address your needs.</a:t>
            </a:r>
            <a:endParaRPr lang="en-US" dirty="0"/>
          </a:p>
        </p:txBody>
      </p:sp>
      <p:sp>
        <p:nvSpPr>
          <p:cNvPr id="4" name="Slide Number Placeholder 3"/>
          <p:cNvSpPr>
            <a:spLocks noGrp="1"/>
          </p:cNvSpPr>
          <p:nvPr>
            <p:ph type="sldNum" sz="quarter" idx="10"/>
          </p:nvPr>
        </p:nvSpPr>
        <p:spPr/>
        <p:txBody>
          <a:bodyPr/>
          <a:lstStyle/>
          <a:p>
            <a:fld id="{6B49854A-FED2-4495-B567-1859074471A7}" type="slidenum">
              <a:rPr lang="en-GB" smtClean="0"/>
              <a:t>26</a:t>
            </a:fld>
            <a:endParaRPr lang="en-GB"/>
          </a:p>
        </p:txBody>
      </p:sp>
    </p:spTree>
    <p:extLst>
      <p:ext uri="{BB962C8B-B14F-4D97-AF65-F5344CB8AC3E}">
        <p14:creationId xmlns:p14="http://schemas.microsoft.com/office/powerpoint/2010/main" val="4844153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49854A-FED2-4495-B567-1859074471A7}" type="slidenum">
              <a:rPr lang="en-GB" smtClean="0"/>
              <a:t>27</a:t>
            </a:fld>
            <a:endParaRPr lang="en-GB" dirty="0"/>
          </a:p>
        </p:txBody>
      </p:sp>
    </p:spTree>
    <p:extLst>
      <p:ext uri="{BB962C8B-B14F-4D97-AF65-F5344CB8AC3E}">
        <p14:creationId xmlns:p14="http://schemas.microsoft.com/office/powerpoint/2010/main" val="37354523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staf</a:t>
            </a:r>
            <a:r>
              <a:rPr lang="en-US" baseline="0" dirty="0" smtClean="0"/>
              <a:t>f is somewhat small but we depend also on the members of our Board of Directors, other ASTM staff, and volunteer technical experts to assist with our Global outreach.  Global Cooperation has two major goals:  Minimize barriers… and Encourage active participation…</a:t>
            </a:r>
            <a:endParaRPr lang="en-US" dirty="0"/>
          </a:p>
        </p:txBody>
      </p:sp>
      <p:sp>
        <p:nvSpPr>
          <p:cNvPr id="4" name="Slide Number Placeholder 3"/>
          <p:cNvSpPr>
            <a:spLocks noGrp="1"/>
          </p:cNvSpPr>
          <p:nvPr>
            <p:ph type="sldNum" sz="quarter" idx="10"/>
          </p:nvPr>
        </p:nvSpPr>
        <p:spPr/>
        <p:txBody>
          <a:bodyPr/>
          <a:lstStyle/>
          <a:p>
            <a:fld id="{6B49854A-FED2-4495-B567-1859074471A7}" type="slidenum">
              <a:rPr lang="en-GB" smtClean="0"/>
              <a:t>3</a:t>
            </a:fld>
            <a:endParaRPr lang="en-GB" dirty="0"/>
          </a:p>
        </p:txBody>
      </p:sp>
    </p:spTree>
    <p:extLst>
      <p:ext uri="{BB962C8B-B14F-4D97-AF65-F5344CB8AC3E}">
        <p14:creationId xmlns:p14="http://schemas.microsoft.com/office/powerpoint/2010/main" val="29666500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date, these are the countries and regions</a:t>
            </a:r>
            <a:r>
              <a:rPr lang="en-US" baseline="0" dirty="0" smtClean="0"/>
              <a:t> with whom ASTM has signed </a:t>
            </a:r>
            <a:r>
              <a:rPr lang="en-US" baseline="0" dirty="0" err="1" smtClean="0"/>
              <a:t>MoU’s</a:t>
            </a:r>
            <a:r>
              <a:rPr lang="en-US" baseline="0" dirty="0" smtClean="0"/>
              <a:t>.  Each country receives a free set of all 12,000+ standards each year free of charge to be adopted, referenced, or used as the basis of national standards.  In addition, anyone with an interest from an </a:t>
            </a:r>
            <a:r>
              <a:rPr lang="en-US" baseline="0" dirty="0" err="1" smtClean="0"/>
              <a:t>MoU</a:t>
            </a:r>
            <a:r>
              <a:rPr lang="en-US" baseline="0" dirty="0" smtClean="0"/>
              <a:t> country can join an ASTM technical committee at no charge.</a:t>
            </a:r>
            <a:endParaRPr lang="en-US" dirty="0"/>
          </a:p>
        </p:txBody>
      </p:sp>
      <p:sp>
        <p:nvSpPr>
          <p:cNvPr id="4" name="Slide Number Placeholder 3"/>
          <p:cNvSpPr>
            <a:spLocks noGrp="1"/>
          </p:cNvSpPr>
          <p:nvPr>
            <p:ph type="sldNum" sz="quarter" idx="10"/>
          </p:nvPr>
        </p:nvSpPr>
        <p:spPr/>
        <p:txBody>
          <a:bodyPr/>
          <a:lstStyle/>
          <a:p>
            <a:fld id="{6B49854A-FED2-4495-B567-1859074471A7}" type="slidenum">
              <a:rPr lang="en-GB" smtClean="0"/>
              <a:t>4</a:t>
            </a:fld>
            <a:endParaRPr lang="en-GB" dirty="0"/>
          </a:p>
        </p:txBody>
      </p:sp>
    </p:spTree>
    <p:extLst>
      <p:ext uri="{BB962C8B-B14F-4D97-AF65-F5344CB8AC3E}">
        <p14:creationId xmlns:p14="http://schemas.microsoft.com/office/powerpoint/2010/main" val="15607621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Global Cooperation</a:t>
            </a:r>
            <a:r>
              <a:rPr lang="en-US" baseline="0" dirty="0" smtClean="0"/>
              <a:t> Department provides support to several different types of training programs.  The Standards Expert program, </a:t>
            </a:r>
            <a:r>
              <a:rPr lang="en-US" baseline="0" dirty="0" err="1" smtClean="0"/>
              <a:t>MoU</a:t>
            </a:r>
            <a:r>
              <a:rPr lang="en-US" baseline="0" dirty="0" smtClean="0"/>
              <a:t> Technical Visitor Program, and Staff Attachments are three of the most active programs.  ASTM is flexible and often works with its partners to design specific programs based on their individual needs.</a:t>
            </a:r>
            <a:endParaRPr lang="en-US" dirty="0"/>
          </a:p>
        </p:txBody>
      </p:sp>
      <p:sp>
        <p:nvSpPr>
          <p:cNvPr id="4" name="Slide Number Placeholder 3"/>
          <p:cNvSpPr>
            <a:spLocks noGrp="1"/>
          </p:cNvSpPr>
          <p:nvPr>
            <p:ph type="sldNum" sz="quarter" idx="10"/>
          </p:nvPr>
        </p:nvSpPr>
        <p:spPr/>
        <p:txBody>
          <a:bodyPr/>
          <a:lstStyle/>
          <a:p>
            <a:fld id="{6B49854A-FED2-4495-B567-1859074471A7}" type="slidenum">
              <a:rPr lang="en-GB" smtClean="0"/>
              <a:t>5</a:t>
            </a:fld>
            <a:endParaRPr lang="en-GB" dirty="0"/>
          </a:p>
        </p:txBody>
      </p:sp>
    </p:spTree>
    <p:extLst>
      <p:ext uri="{BB962C8B-B14F-4D97-AF65-F5344CB8AC3E}">
        <p14:creationId xmlns:p14="http://schemas.microsoft.com/office/powerpoint/2010/main" val="14791086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Intensive Training Programs in the U.S. are available to representatives of industry and government who wish to utilize or better understand and apply ASTM International standards and/or contribute to or influence the content of the ASTM standards to reflect local market and regulatory needs.  Participants meet with technical experts in their field and develop a network of contacts.  The program typically includes 8 – 10 participants who are technical experts within a sector or technical area.  Costs are covered primarily by the participants’ sponsoring industry or government, although ASTM staff plans and executes the ITP, including key site visits, for which it does not charge the ITP partner.</a:t>
            </a:r>
            <a:endParaRPr lang="en-US" dirty="0"/>
          </a:p>
        </p:txBody>
      </p:sp>
      <p:sp>
        <p:nvSpPr>
          <p:cNvPr id="4" name="Slide Number Placeholder 3"/>
          <p:cNvSpPr>
            <a:spLocks noGrp="1"/>
          </p:cNvSpPr>
          <p:nvPr>
            <p:ph type="sldNum" sz="quarter" idx="10"/>
          </p:nvPr>
        </p:nvSpPr>
        <p:spPr/>
        <p:txBody>
          <a:bodyPr/>
          <a:lstStyle/>
          <a:p>
            <a:fld id="{6B49854A-FED2-4495-B567-1859074471A7}" type="slidenum">
              <a:rPr lang="en-GB" smtClean="0"/>
              <a:t>6</a:t>
            </a:fld>
            <a:endParaRPr lang="en-GB" dirty="0"/>
          </a:p>
        </p:txBody>
      </p:sp>
    </p:spTree>
    <p:extLst>
      <p:ext uri="{BB962C8B-B14F-4D97-AF65-F5344CB8AC3E}">
        <p14:creationId xmlns:p14="http://schemas.microsoft.com/office/powerpoint/2010/main" val="34656331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ASTM has a long</a:t>
            </a:r>
            <a:r>
              <a:rPr lang="en-US" baseline="0" dirty="0" smtClean="0"/>
              <a:t> relationship working with standards body in Peru, beginning with the signing of an </a:t>
            </a:r>
            <a:r>
              <a:rPr lang="en-US" baseline="0" dirty="0" err="1" smtClean="0"/>
              <a:t>MoU</a:t>
            </a:r>
            <a:r>
              <a:rPr lang="en-US" baseline="0" dirty="0" smtClean="0"/>
              <a:t> with INDECOPI in 2003.  These are a few of the events. </a:t>
            </a:r>
            <a:endParaRPr lang="en-US" dirty="0"/>
          </a:p>
        </p:txBody>
      </p:sp>
      <p:sp>
        <p:nvSpPr>
          <p:cNvPr id="4" name="Slide Number Placeholder 3"/>
          <p:cNvSpPr>
            <a:spLocks noGrp="1"/>
          </p:cNvSpPr>
          <p:nvPr>
            <p:ph type="sldNum" sz="quarter" idx="10"/>
          </p:nvPr>
        </p:nvSpPr>
        <p:spPr/>
        <p:txBody>
          <a:bodyPr/>
          <a:lstStyle/>
          <a:p>
            <a:fld id="{6B49854A-FED2-4495-B567-1859074471A7}" type="slidenum">
              <a:rPr lang="en-GB" smtClean="0"/>
              <a:t>7</a:t>
            </a:fld>
            <a:endParaRPr lang="en-GB" dirty="0"/>
          </a:p>
        </p:txBody>
      </p:sp>
    </p:spTree>
    <p:extLst>
      <p:ext uri="{BB962C8B-B14F-4D97-AF65-F5344CB8AC3E}">
        <p14:creationId xmlns:p14="http://schemas.microsoft.com/office/powerpoint/2010/main" val="1729908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ASTM continues</a:t>
            </a:r>
            <a:r>
              <a:rPr lang="en-US" baseline="0" dirty="0" smtClean="0"/>
              <a:t> to enjoy a strong presence in Peru and the activity is now growing even more with a new Latin American Representative and new partnership with </a:t>
            </a:r>
            <a:r>
              <a:rPr lang="en-US" baseline="0" dirty="0" err="1" smtClean="0"/>
              <a:t>EnginZone</a:t>
            </a:r>
            <a:r>
              <a:rPr lang="en-US" baseline="0" dirty="0" smtClean="0"/>
              <a:t>, as well as, a newly signed agreement with INACAL.</a:t>
            </a:r>
            <a:endParaRPr lang="en-US" dirty="0"/>
          </a:p>
        </p:txBody>
      </p:sp>
      <p:sp>
        <p:nvSpPr>
          <p:cNvPr id="4" name="Slide Number Placeholder 3"/>
          <p:cNvSpPr>
            <a:spLocks noGrp="1"/>
          </p:cNvSpPr>
          <p:nvPr>
            <p:ph type="sldNum" sz="quarter" idx="10"/>
          </p:nvPr>
        </p:nvSpPr>
        <p:spPr/>
        <p:txBody>
          <a:bodyPr/>
          <a:lstStyle/>
          <a:p>
            <a:fld id="{6B49854A-FED2-4495-B567-1859074471A7}" type="slidenum">
              <a:rPr lang="en-GB" smtClean="0"/>
              <a:t>8</a:t>
            </a:fld>
            <a:endParaRPr lang="en-GB" dirty="0"/>
          </a:p>
        </p:txBody>
      </p:sp>
    </p:spTree>
    <p:extLst>
      <p:ext uri="{BB962C8B-B14F-4D97-AF65-F5344CB8AC3E}">
        <p14:creationId xmlns:p14="http://schemas.microsoft.com/office/powerpoint/2010/main" val="439629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Together</a:t>
            </a:r>
            <a:r>
              <a:rPr lang="en-US" baseline="0" dirty="0" smtClean="0"/>
              <a:t> with our partners in Peru, we anticipate there will be a bright future.</a:t>
            </a:r>
            <a:endParaRPr lang="en-US" dirty="0" smtClean="0"/>
          </a:p>
        </p:txBody>
      </p:sp>
      <p:sp>
        <p:nvSpPr>
          <p:cNvPr id="4" name="Slide Number Placeholder 3"/>
          <p:cNvSpPr>
            <a:spLocks noGrp="1"/>
          </p:cNvSpPr>
          <p:nvPr>
            <p:ph type="sldNum" sz="quarter" idx="10"/>
          </p:nvPr>
        </p:nvSpPr>
        <p:spPr/>
        <p:txBody>
          <a:bodyPr/>
          <a:lstStyle/>
          <a:p>
            <a:fld id="{6B49854A-FED2-4495-B567-1859074471A7}" type="slidenum">
              <a:rPr lang="en-GB" smtClean="0"/>
              <a:t>9</a:t>
            </a:fld>
            <a:endParaRPr lang="en-GB" dirty="0"/>
          </a:p>
        </p:txBody>
      </p:sp>
    </p:spTree>
    <p:extLst>
      <p:ext uri="{BB962C8B-B14F-4D97-AF65-F5344CB8AC3E}">
        <p14:creationId xmlns:p14="http://schemas.microsoft.com/office/powerpoint/2010/main" val="9408049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imag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13856" y="-13856"/>
            <a:ext cx="9175856" cy="6871855"/>
          </a:xfrm>
          <a:solidFill>
            <a:schemeClr val="bg2">
              <a:lumMod val="95000"/>
            </a:schemeClr>
          </a:solidFill>
          <a:ln>
            <a:noFill/>
          </a:ln>
        </p:spPr>
        <p:txBody>
          <a:bodyPr anchor="ctr"/>
          <a:lstStyle>
            <a:lvl1pPr marL="0" indent="0" algn="ctr">
              <a:buNone/>
              <a:defRPr baseline="0">
                <a:solidFill>
                  <a:schemeClr val="tx1"/>
                </a:solidFill>
              </a:defRPr>
            </a:lvl1pPr>
          </a:lstStyle>
          <a:p>
            <a:r>
              <a:rPr lang="en-GB" dirty="0" smtClean="0"/>
              <a:t>Click to add an image</a:t>
            </a:r>
            <a:endParaRPr lang="en-GB" dirty="0"/>
          </a:p>
        </p:txBody>
      </p:sp>
    </p:spTree>
    <p:extLst>
      <p:ext uri="{BB962C8B-B14F-4D97-AF65-F5344CB8AC3E}">
        <p14:creationId xmlns:p14="http://schemas.microsoft.com/office/powerpoint/2010/main" val="11143146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images">
    <p:spTree>
      <p:nvGrpSpPr>
        <p:cNvPr id="1" name=""/>
        <p:cNvGrpSpPr/>
        <p:nvPr/>
      </p:nvGrpSpPr>
      <p:grpSpPr>
        <a:xfrm>
          <a:off x="0" y="0"/>
          <a:ext cx="0" cy="0"/>
          <a:chOff x="0" y="0"/>
          <a:chExt cx="0" cy="0"/>
        </a:xfrm>
      </p:grpSpPr>
      <p:sp>
        <p:nvSpPr>
          <p:cNvPr id="6" name="Picture Placeholder 5"/>
          <p:cNvSpPr>
            <a:spLocks noGrp="1"/>
          </p:cNvSpPr>
          <p:nvPr>
            <p:ph type="pic" sz="quarter" idx="13" hasCustomPrompt="1"/>
          </p:nvPr>
        </p:nvSpPr>
        <p:spPr>
          <a:xfrm>
            <a:off x="4110331" y="1506195"/>
            <a:ext cx="2273028" cy="2276943"/>
          </a:xfrm>
          <a:solidFill>
            <a:schemeClr val="bg2">
              <a:lumMod val="95000"/>
            </a:schemeClr>
          </a:solidFill>
        </p:spPr>
        <p:txBody>
          <a:bodyPr anchor="ctr"/>
          <a:lstStyle>
            <a:lvl1pPr marL="0" indent="0" algn="ctr">
              <a:buNone/>
              <a:defRPr baseline="0"/>
            </a:lvl1pPr>
          </a:lstStyle>
          <a:p>
            <a:r>
              <a:rPr lang="en-GB" dirty="0" smtClean="0"/>
              <a:t>Click to add an image</a:t>
            </a:r>
            <a:endParaRPr lang="en-GB" dirty="0"/>
          </a:p>
        </p:txBody>
      </p:sp>
      <p:sp>
        <p:nvSpPr>
          <p:cNvPr id="16" name="Picture Placeholder 5"/>
          <p:cNvSpPr>
            <a:spLocks noGrp="1"/>
          </p:cNvSpPr>
          <p:nvPr>
            <p:ph type="pic" sz="quarter" idx="16" hasCustomPrompt="1"/>
          </p:nvPr>
        </p:nvSpPr>
        <p:spPr>
          <a:xfrm>
            <a:off x="6529660" y="1506195"/>
            <a:ext cx="2273028" cy="2276943"/>
          </a:xfrm>
          <a:solidFill>
            <a:schemeClr val="bg2">
              <a:lumMod val="95000"/>
            </a:schemeClr>
          </a:solidFill>
        </p:spPr>
        <p:txBody>
          <a:bodyPr anchor="ctr"/>
          <a:lstStyle>
            <a:lvl1pPr marL="0" indent="0" algn="ctr">
              <a:buNone/>
              <a:defRPr baseline="0"/>
            </a:lvl1pPr>
          </a:lstStyle>
          <a:p>
            <a:r>
              <a:rPr lang="en-GB" dirty="0" smtClean="0"/>
              <a:t>Click to add an image</a:t>
            </a:r>
            <a:endParaRPr lang="en-GB" dirty="0"/>
          </a:p>
        </p:txBody>
      </p:sp>
      <p:sp>
        <p:nvSpPr>
          <p:cNvPr id="18" name="Picture Placeholder 5"/>
          <p:cNvSpPr>
            <a:spLocks noGrp="1"/>
          </p:cNvSpPr>
          <p:nvPr>
            <p:ph type="pic" sz="quarter" idx="18" hasCustomPrompt="1"/>
          </p:nvPr>
        </p:nvSpPr>
        <p:spPr>
          <a:xfrm>
            <a:off x="4110331" y="3940755"/>
            <a:ext cx="2273028" cy="2276943"/>
          </a:xfrm>
          <a:solidFill>
            <a:schemeClr val="bg2">
              <a:lumMod val="95000"/>
            </a:schemeClr>
          </a:solidFill>
        </p:spPr>
        <p:txBody>
          <a:bodyPr anchor="ctr"/>
          <a:lstStyle>
            <a:lvl1pPr marL="0" indent="0" algn="ctr">
              <a:buNone/>
              <a:defRPr baseline="0"/>
            </a:lvl1pPr>
          </a:lstStyle>
          <a:p>
            <a:r>
              <a:rPr lang="en-GB" dirty="0" smtClean="0"/>
              <a:t>Click to add an image</a:t>
            </a:r>
            <a:endParaRPr lang="en-GB" dirty="0"/>
          </a:p>
        </p:txBody>
      </p:sp>
      <p:sp>
        <p:nvSpPr>
          <p:cNvPr id="3" name="Date Placeholder 2"/>
          <p:cNvSpPr>
            <a:spLocks noGrp="1"/>
          </p:cNvSpPr>
          <p:nvPr>
            <p:ph type="dt" sz="half" idx="10"/>
          </p:nvPr>
        </p:nvSpPr>
        <p:spPr/>
        <p:txBody>
          <a:bodyPr/>
          <a:lstStyle/>
          <a:p>
            <a:fld id="{B51B4696-2540-454E-833E-B78DE521DBC8}" type="datetime1">
              <a:rPr lang="en-US" smtClean="0"/>
              <a:t>10/19/2015</a:t>
            </a:fld>
            <a:r>
              <a:rPr lang="en-GB" dirty="0" smtClean="0"/>
              <a:t> </a:t>
            </a:r>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AD3FAF27-8B82-4449-B01B-BEC948125F21}" type="slidenum">
              <a:rPr lang="en-GB" smtClean="0"/>
              <a:pPr/>
              <a:t>‹#›</a:t>
            </a:fld>
            <a:endParaRPr lang="en-GB" dirty="0"/>
          </a:p>
        </p:txBody>
      </p:sp>
      <p:sp>
        <p:nvSpPr>
          <p:cNvPr id="2" name="Title 1"/>
          <p:cNvSpPr>
            <a:spLocks noGrp="1"/>
          </p:cNvSpPr>
          <p:nvPr>
            <p:ph type="title" hasCustomPrompt="1"/>
          </p:nvPr>
        </p:nvSpPr>
        <p:spPr/>
        <p:txBody>
          <a:bodyPr/>
          <a:lstStyle>
            <a:lvl1pPr>
              <a:defRPr/>
            </a:lvl1pPr>
          </a:lstStyle>
          <a:p>
            <a:r>
              <a:rPr lang="en-US" dirty="0" smtClean="0"/>
              <a:t>Click to Edit Title</a:t>
            </a:r>
            <a:endParaRPr lang="en-GB" dirty="0"/>
          </a:p>
        </p:txBody>
      </p:sp>
      <p:sp>
        <p:nvSpPr>
          <p:cNvPr id="7" name="Text Placeholder 8"/>
          <p:cNvSpPr>
            <a:spLocks noGrp="1"/>
          </p:cNvSpPr>
          <p:nvPr>
            <p:ph type="body" sz="quarter" idx="14" hasCustomPrompt="1"/>
          </p:nvPr>
        </p:nvSpPr>
        <p:spPr>
          <a:xfrm>
            <a:off x="346015" y="1507066"/>
            <a:ext cx="3558314" cy="301934"/>
          </a:xfrm>
        </p:spPr>
        <p:txBody>
          <a:bodyPr>
            <a:normAutofit/>
          </a:bodyPr>
          <a:lstStyle>
            <a:lvl1pPr marL="0" indent="0">
              <a:buNone/>
              <a:defRPr sz="1800">
                <a:solidFill>
                  <a:schemeClr val="accent2"/>
                </a:solidFill>
              </a:defRPr>
            </a:lvl1pPr>
          </a:lstStyle>
          <a:p>
            <a:pPr lvl="0"/>
            <a:r>
              <a:rPr lang="en-US" dirty="0" smtClean="0"/>
              <a:t>Click to edit subhead</a:t>
            </a:r>
          </a:p>
        </p:txBody>
      </p:sp>
      <p:sp>
        <p:nvSpPr>
          <p:cNvPr id="8" name="Content Placeholder 21"/>
          <p:cNvSpPr>
            <a:spLocks noGrp="1"/>
          </p:cNvSpPr>
          <p:nvPr>
            <p:ph sz="quarter" idx="15" hasCustomPrompt="1"/>
          </p:nvPr>
        </p:nvSpPr>
        <p:spPr>
          <a:xfrm>
            <a:off x="357657" y="1910525"/>
            <a:ext cx="3551700" cy="4275669"/>
          </a:xfrm>
        </p:spPr>
        <p:txBody>
          <a:bodyPr>
            <a:normAutofit/>
          </a:bodyPr>
          <a:lstStyle>
            <a:lvl1pPr marL="180975" indent="-180975">
              <a:lnSpc>
                <a:spcPct val="100000"/>
              </a:lnSpc>
              <a:spcBef>
                <a:spcPts val="0"/>
              </a:spcBef>
              <a:spcAft>
                <a:spcPts val="600"/>
              </a:spcAft>
              <a:buFont typeface="Symbol" panose="05050102010706020507" pitchFamily="18" charset="2"/>
              <a:buChar char="-"/>
              <a:defRPr sz="1600"/>
            </a:lvl1pPr>
            <a:lvl2pPr marL="361950" indent="-180975">
              <a:lnSpc>
                <a:spcPct val="100000"/>
              </a:lnSpc>
              <a:spcBef>
                <a:spcPts val="0"/>
              </a:spcBef>
              <a:spcAft>
                <a:spcPts val="600"/>
              </a:spcAft>
              <a:buClr>
                <a:schemeClr val="tx2"/>
              </a:buClr>
              <a:defRPr sz="1400"/>
            </a:lvl2pPr>
            <a:lvl3pPr marL="180975" indent="-180975">
              <a:lnSpc>
                <a:spcPct val="100000"/>
              </a:lnSpc>
              <a:spcBef>
                <a:spcPts val="0"/>
              </a:spcBef>
              <a:spcAft>
                <a:spcPts val="600"/>
              </a:spcAft>
              <a:defRPr sz="1600" baseline="0"/>
            </a:lvl3pPr>
            <a:lvl4pPr marL="361950" indent="-180975">
              <a:lnSpc>
                <a:spcPct val="100000"/>
              </a:lnSpc>
              <a:spcBef>
                <a:spcPts val="0"/>
              </a:spcBef>
              <a:spcAft>
                <a:spcPts val="600"/>
              </a:spcAft>
              <a:buFont typeface="Symbol" panose="05050102010706020507" pitchFamily="18" charset="2"/>
              <a:buChar char="-"/>
              <a:defRPr sz="1400" baseline="0"/>
            </a:lvl4pPr>
            <a:lvl5pPr marL="180975" indent="-180975">
              <a:lnSpc>
                <a:spcPct val="100000"/>
              </a:lnSpc>
              <a:spcBef>
                <a:spcPts val="0"/>
              </a:spcBef>
              <a:spcAft>
                <a:spcPts val="600"/>
              </a:spcAft>
              <a:buFont typeface="Symbol" panose="05050102010706020507" pitchFamily="18" charset="2"/>
              <a:buChar char="-"/>
              <a:defRPr sz="1600"/>
            </a:lvl5pPr>
            <a:lvl6pPr marL="361950" indent="-180975">
              <a:lnSpc>
                <a:spcPct val="100000"/>
              </a:lnSpc>
              <a:spcBef>
                <a:spcPts val="0"/>
              </a:spcBef>
              <a:spcAft>
                <a:spcPts val="600"/>
              </a:spcAft>
              <a:buFont typeface="Symbol" panose="05050102010706020507" pitchFamily="18" charset="2"/>
              <a:buChar char="-"/>
              <a:defRPr sz="1400"/>
            </a:lvl6pPr>
            <a:lvl7pPr marL="179388" indent="-179388">
              <a:lnSpc>
                <a:spcPct val="100000"/>
              </a:lnSpc>
              <a:spcBef>
                <a:spcPts val="0"/>
              </a:spcBef>
              <a:spcAft>
                <a:spcPts val="600"/>
              </a:spcAft>
              <a:buFont typeface="Symbol" panose="05050102010706020507" pitchFamily="18" charset="2"/>
              <a:buChar char="-"/>
              <a:defRPr sz="1600"/>
            </a:lvl7pPr>
            <a:lvl8pPr marL="360363" indent="-180975">
              <a:lnSpc>
                <a:spcPct val="100000"/>
              </a:lnSpc>
              <a:spcBef>
                <a:spcPts val="0"/>
              </a:spcBef>
              <a:spcAft>
                <a:spcPts val="600"/>
              </a:spcAft>
              <a:buFont typeface="Symbol" panose="05050102010706020507" pitchFamily="18" charset="2"/>
              <a:buChar char="-"/>
              <a:defRPr sz="1400"/>
            </a:lvl8pPr>
          </a:lstStyle>
          <a:p>
            <a:pPr lvl="0"/>
            <a:r>
              <a:rPr lang="en-US" dirty="0" smtClean="0"/>
              <a:t>Primary bullet level</a:t>
            </a:r>
          </a:p>
          <a:p>
            <a:pPr lvl="1"/>
            <a:r>
              <a:rPr lang="en-US" dirty="0" smtClean="0"/>
              <a:t>Secondary bullet level </a:t>
            </a:r>
          </a:p>
          <a:p>
            <a:pPr lvl="2"/>
            <a:r>
              <a:rPr lang="en-US" dirty="0" smtClean="0"/>
              <a:t>Primary bullet level</a:t>
            </a:r>
          </a:p>
          <a:p>
            <a:pPr lvl="3"/>
            <a:r>
              <a:rPr lang="en-US" dirty="0" smtClean="0"/>
              <a:t>Secondary bullet level</a:t>
            </a:r>
          </a:p>
          <a:p>
            <a:pPr lvl="4"/>
            <a:r>
              <a:rPr lang="en-US" dirty="0" smtClean="0"/>
              <a:t>Primary bullet level</a:t>
            </a:r>
          </a:p>
          <a:p>
            <a:pPr lvl="5"/>
            <a:r>
              <a:rPr lang="en-US" dirty="0" smtClean="0"/>
              <a:t>Secondary bullet level</a:t>
            </a:r>
          </a:p>
          <a:p>
            <a:pPr lvl="6"/>
            <a:r>
              <a:rPr lang="en-US" dirty="0" smtClean="0"/>
              <a:t>Primary bullet level</a:t>
            </a:r>
          </a:p>
          <a:p>
            <a:pPr lvl="7"/>
            <a:r>
              <a:rPr lang="en-US" dirty="0" smtClean="0"/>
              <a:t>Secondary bullet level</a:t>
            </a:r>
          </a:p>
        </p:txBody>
      </p:sp>
      <p:cxnSp>
        <p:nvCxnSpPr>
          <p:cNvPr id="11" name="Straight Connector 10"/>
          <p:cNvCxnSpPr/>
          <p:nvPr userDrawn="1"/>
        </p:nvCxnSpPr>
        <p:spPr>
          <a:xfrm>
            <a:off x="341313" y="1269000"/>
            <a:ext cx="8461375"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901121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ne image sli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D2F4C74-15EF-D84F-8A3E-76EF44502643}" type="datetime1">
              <a:rPr lang="en-US" smtClean="0"/>
              <a:t>10/19/2015</a:t>
            </a:fld>
            <a:r>
              <a:rPr lang="en-GB" dirty="0" smtClean="0"/>
              <a:t> </a:t>
            </a:r>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AD3FAF27-8B82-4449-B01B-BEC948125F21}" type="slidenum">
              <a:rPr lang="en-GB" smtClean="0"/>
              <a:pPr/>
              <a:t>‹#›</a:t>
            </a:fld>
            <a:endParaRPr lang="en-GB" dirty="0"/>
          </a:p>
        </p:txBody>
      </p:sp>
      <p:sp>
        <p:nvSpPr>
          <p:cNvPr id="6" name="Picture Placeholder 5"/>
          <p:cNvSpPr>
            <a:spLocks noGrp="1"/>
          </p:cNvSpPr>
          <p:nvPr>
            <p:ph type="pic" sz="quarter" idx="13" hasCustomPrompt="1"/>
          </p:nvPr>
        </p:nvSpPr>
        <p:spPr>
          <a:xfrm>
            <a:off x="349470" y="1279816"/>
            <a:ext cx="8453218" cy="5040000"/>
          </a:xfrm>
          <a:solidFill>
            <a:schemeClr val="bg2">
              <a:lumMod val="95000"/>
            </a:schemeClr>
          </a:solidFill>
        </p:spPr>
        <p:txBody>
          <a:bodyPr anchor="ctr"/>
          <a:lstStyle>
            <a:lvl1pPr marL="0" indent="0" algn="ctr">
              <a:buNone/>
              <a:defRPr baseline="0"/>
            </a:lvl1pPr>
          </a:lstStyle>
          <a:p>
            <a:r>
              <a:rPr lang="en-GB" dirty="0" smtClean="0"/>
              <a:t>Click to add an image</a:t>
            </a:r>
            <a:endParaRPr lang="en-GB" dirty="0"/>
          </a:p>
        </p:txBody>
      </p:sp>
      <p:sp>
        <p:nvSpPr>
          <p:cNvPr id="2" name="Title 1"/>
          <p:cNvSpPr>
            <a:spLocks noGrp="1"/>
          </p:cNvSpPr>
          <p:nvPr>
            <p:ph type="title" hasCustomPrompt="1"/>
          </p:nvPr>
        </p:nvSpPr>
        <p:spPr/>
        <p:txBody>
          <a:bodyPr/>
          <a:lstStyle>
            <a:lvl1pPr>
              <a:defRPr/>
            </a:lvl1pPr>
          </a:lstStyle>
          <a:p>
            <a:r>
              <a:rPr lang="en-US" dirty="0" smtClean="0"/>
              <a:t>Click to Edit Title</a:t>
            </a:r>
            <a:endParaRPr lang="en-GB" dirty="0"/>
          </a:p>
        </p:txBody>
      </p:sp>
      <p:cxnSp>
        <p:nvCxnSpPr>
          <p:cNvPr id="7" name="Straight Connector 6"/>
          <p:cNvCxnSpPr/>
          <p:nvPr userDrawn="1"/>
        </p:nvCxnSpPr>
        <p:spPr>
          <a:xfrm>
            <a:off x="341313" y="1269000"/>
            <a:ext cx="8461375"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209918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only slide">
    <p:spTree>
      <p:nvGrpSpPr>
        <p:cNvPr id="1" name=""/>
        <p:cNvGrpSpPr/>
        <p:nvPr/>
      </p:nvGrpSpPr>
      <p:grpSpPr>
        <a:xfrm>
          <a:off x="0" y="0"/>
          <a:ext cx="0" cy="0"/>
          <a:chOff x="0" y="0"/>
          <a:chExt cx="0" cy="0"/>
        </a:xfrm>
      </p:grpSpPr>
      <p:sp>
        <p:nvSpPr>
          <p:cNvPr id="7" name="Content Placeholder 21"/>
          <p:cNvSpPr>
            <a:spLocks noGrp="1"/>
          </p:cNvSpPr>
          <p:nvPr>
            <p:ph sz="quarter" idx="15" hasCustomPrompt="1"/>
          </p:nvPr>
        </p:nvSpPr>
        <p:spPr>
          <a:xfrm>
            <a:off x="345299" y="1499265"/>
            <a:ext cx="7050197" cy="4809460"/>
          </a:xfrm>
        </p:spPr>
        <p:txBody>
          <a:bodyPr>
            <a:normAutofit/>
          </a:bodyPr>
          <a:lstStyle>
            <a:lvl1pPr marL="180975" indent="-180975">
              <a:lnSpc>
                <a:spcPct val="100000"/>
              </a:lnSpc>
              <a:spcBef>
                <a:spcPts val="0"/>
              </a:spcBef>
              <a:spcAft>
                <a:spcPts val="600"/>
              </a:spcAft>
              <a:buFont typeface="Symbol" panose="05050102010706020507" pitchFamily="18" charset="2"/>
              <a:buChar char="-"/>
              <a:defRPr sz="1600"/>
            </a:lvl1pPr>
            <a:lvl2pPr marL="361950" indent="-180975">
              <a:lnSpc>
                <a:spcPct val="100000"/>
              </a:lnSpc>
              <a:spcBef>
                <a:spcPts val="0"/>
              </a:spcBef>
              <a:spcAft>
                <a:spcPts val="600"/>
              </a:spcAft>
              <a:buClr>
                <a:schemeClr val="tx2"/>
              </a:buClr>
              <a:defRPr sz="1400"/>
            </a:lvl2pPr>
            <a:lvl3pPr marL="180975" indent="-180975">
              <a:lnSpc>
                <a:spcPct val="100000"/>
              </a:lnSpc>
              <a:spcBef>
                <a:spcPts val="0"/>
              </a:spcBef>
              <a:spcAft>
                <a:spcPts val="600"/>
              </a:spcAft>
              <a:defRPr sz="1600" baseline="0"/>
            </a:lvl3pPr>
            <a:lvl4pPr marL="361950" indent="-180975">
              <a:lnSpc>
                <a:spcPct val="100000"/>
              </a:lnSpc>
              <a:spcBef>
                <a:spcPts val="0"/>
              </a:spcBef>
              <a:spcAft>
                <a:spcPts val="600"/>
              </a:spcAft>
              <a:buFont typeface="Symbol" panose="05050102010706020507" pitchFamily="18" charset="2"/>
              <a:buChar char="-"/>
              <a:defRPr sz="1400" baseline="0"/>
            </a:lvl4pPr>
            <a:lvl5pPr marL="0" indent="0">
              <a:lnSpc>
                <a:spcPct val="100000"/>
              </a:lnSpc>
              <a:spcBef>
                <a:spcPts val="0"/>
              </a:spcBef>
              <a:buFont typeface="Symbol" panose="05050102010706020507" pitchFamily="18" charset="2"/>
              <a:buNone/>
              <a:defRPr sz="1600"/>
            </a:lvl5pPr>
            <a:lvl6pPr marL="361950" indent="-180975">
              <a:lnSpc>
                <a:spcPct val="100000"/>
              </a:lnSpc>
              <a:spcBef>
                <a:spcPts val="0"/>
              </a:spcBef>
              <a:spcAft>
                <a:spcPts val="600"/>
              </a:spcAft>
              <a:buFont typeface="Symbol" panose="05050102010706020507" pitchFamily="18" charset="2"/>
              <a:buChar char="-"/>
              <a:defRPr sz="1400"/>
            </a:lvl6pPr>
            <a:lvl7pPr marL="179388" indent="-179388">
              <a:lnSpc>
                <a:spcPct val="100000"/>
              </a:lnSpc>
              <a:spcBef>
                <a:spcPts val="0"/>
              </a:spcBef>
              <a:spcAft>
                <a:spcPts val="600"/>
              </a:spcAft>
              <a:buFont typeface="Symbol" panose="05050102010706020507" pitchFamily="18" charset="2"/>
              <a:buChar char="-"/>
              <a:defRPr sz="1600"/>
            </a:lvl7pPr>
            <a:lvl8pPr marL="360363" indent="-180975">
              <a:lnSpc>
                <a:spcPct val="100000"/>
              </a:lnSpc>
              <a:spcBef>
                <a:spcPts val="0"/>
              </a:spcBef>
              <a:spcAft>
                <a:spcPts val="600"/>
              </a:spcAft>
              <a:buFont typeface="Symbol" panose="05050102010706020507" pitchFamily="18" charset="2"/>
              <a:buChar char="-"/>
              <a:defRPr sz="1400"/>
            </a:lvl8pPr>
          </a:lstStyle>
          <a:p>
            <a:pPr lvl="0"/>
            <a:r>
              <a:rPr lang="en-US" dirty="0" smtClean="0"/>
              <a:t>Primary bullet level</a:t>
            </a:r>
          </a:p>
          <a:p>
            <a:pPr lvl="1"/>
            <a:r>
              <a:rPr lang="en-US" dirty="0" smtClean="0"/>
              <a:t>Secondary bullet level</a:t>
            </a:r>
          </a:p>
          <a:p>
            <a:pPr lvl="2"/>
            <a:r>
              <a:rPr lang="en-US" dirty="0" smtClean="0"/>
              <a:t>Primary bullet level</a:t>
            </a:r>
          </a:p>
          <a:p>
            <a:pPr lvl="3"/>
            <a:r>
              <a:rPr lang="en-US" dirty="0" smtClean="0"/>
              <a:t>Secondary bullet level</a:t>
            </a:r>
          </a:p>
          <a:p>
            <a:pPr lvl="2"/>
            <a:r>
              <a:rPr lang="en-US" dirty="0" smtClean="0"/>
              <a:t>Primary bullet level</a:t>
            </a:r>
          </a:p>
          <a:p>
            <a:pPr lvl="5"/>
            <a:r>
              <a:rPr lang="en-US" dirty="0" smtClean="0"/>
              <a:t>Secondary bullet level</a:t>
            </a:r>
          </a:p>
          <a:p>
            <a:pPr lvl="6"/>
            <a:r>
              <a:rPr lang="en-US" dirty="0" smtClean="0"/>
              <a:t>Primary bullet level</a:t>
            </a:r>
          </a:p>
          <a:p>
            <a:pPr lvl="7"/>
            <a:r>
              <a:rPr lang="en-US" dirty="0" smtClean="0"/>
              <a:t>Secondary bullet level</a:t>
            </a:r>
          </a:p>
        </p:txBody>
      </p:sp>
      <p:sp>
        <p:nvSpPr>
          <p:cNvPr id="3" name="Date Placeholder 2"/>
          <p:cNvSpPr>
            <a:spLocks noGrp="1"/>
          </p:cNvSpPr>
          <p:nvPr>
            <p:ph type="dt" sz="half" idx="10"/>
          </p:nvPr>
        </p:nvSpPr>
        <p:spPr/>
        <p:txBody>
          <a:bodyPr/>
          <a:lstStyle/>
          <a:p>
            <a:fld id="{28CBF224-1FBA-0648-A166-BA45857A0C5A}" type="datetime1">
              <a:rPr lang="en-US" smtClean="0"/>
              <a:t>10/19/2015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AD3FAF27-8B82-4449-B01B-BEC948125F21}" type="slidenum">
              <a:rPr lang="en-GB" smtClean="0"/>
              <a:t>‹#›</a:t>
            </a:fld>
            <a:endParaRPr lang="en-GB" dirty="0"/>
          </a:p>
        </p:txBody>
      </p:sp>
      <p:sp>
        <p:nvSpPr>
          <p:cNvPr id="2" name="Title 1"/>
          <p:cNvSpPr>
            <a:spLocks noGrp="1"/>
          </p:cNvSpPr>
          <p:nvPr>
            <p:ph type="title" hasCustomPrompt="1"/>
          </p:nvPr>
        </p:nvSpPr>
        <p:spPr/>
        <p:txBody>
          <a:bodyPr/>
          <a:lstStyle>
            <a:lvl1pPr>
              <a:defRPr/>
            </a:lvl1pPr>
          </a:lstStyle>
          <a:p>
            <a:r>
              <a:rPr lang="en-US" dirty="0" smtClean="0"/>
              <a:t>Click to Edit Title</a:t>
            </a:r>
            <a:endParaRPr lang="en-GB" dirty="0"/>
          </a:p>
        </p:txBody>
      </p:sp>
      <p:cxnSp>
        <p:nvCxnSpPr>
          <p:cNvPr id="8" name="Straight Connector 7"/>
          <p:cNvCxnSpPr/>
          <p:nvPr userDrawn="1"/>
        </p:nvCxnSpPr>
        <p:spPr>
          <a:xfrm>
            <a:off x="341313" y="1269000"/>
            <a:ext cx="8461375"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878914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39069F-711D-DB4B-AC42-C77A684100E6}" type="datetime1">
              <a:rPr lang="en-US" smtClean="0"/>
              <a:t>10/19/2015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F9C7A0-7EBC-B248-81DF-89A97C3A356E}" type="slidenum">
              <a:rPr lang="en-US" smtClean="0"/>
              <a:t>‹#›</a:t>
            </a:fld>
            <a:endParaRPr lang="en-US" dirty="0"/>
          </a:p>
        </p:txBody>
      </p:sp>
      <p:cxnSp>
        <p:nvCxnSpPr>
          <p:cNvPr id="7" name="Straight Connector 6"/>
          <p:cNvCxnSpPr/>
          <p:nvPr userDrawn="1"/>
        </p:nvCxnSpPr>
        <p:spPr>
          <a:xfrm>
            <a:off x="341313" y="1269000"/>
            <a:ext cx="8461375"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47241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30725"/>
          </a:xfrm>
        </p:spPr>
        <p:txBody>
          <a:bodyPr/>
          <a:lstStyle/>
          <a:p>
            <a:pPr lvl="0"/>
            <a:endParaRPr lang="en-US" noProof="0" smtClean="0"/>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pPr>
              <a:defRPr/>
            </a:pPr>
            <a:fld id="{71B966D1-2466-46F5-9DF8-1D0D355DC62A}" type="slidenum">
              <a:rPr lang="en-US"/>
              <a:pPr>
                <a:defRPr/>
              </a:pPr>
              <a:t>‹#›</a:t>
            </a:fld>
            <a:endParaRPr lang="en-US"/>
          </a:p>
        </p:txBody>
      </p:sp>
    </p:spTree>
    <p:extLst>
      <p:ext uri="{BB962C8B-B14F-4D97-AF65-F5344CB8AC3E}">
        <p14:creationId xmlns:p14="http://schemas.microsoft.com/office/powerpoint/2010/main" val="12915743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pPr>
              <a:defRPr/>
            </a:pPr>
            <a:fld id="{84F20B7B-3270-42AC-B0A1-19FB5192A04B}" type="slidenum">
              <a:rPr lang="en-US"/>
              <a:pPr>
                <a:defRPr/>
              </a:pPr>
              <a:t>‹#›</a:t>
            </a:fld>
            <a:endParaRPr lang="en-US"/>
          </a:p>
        </p:txBody>
      </p:sp>
    </p:spTree>
    <p:extLst>
      <p:ext uri="{BB962C8B-B14F-4D97-AF65-F5344CB8AC3E}">
        <p14:creationId xmlns:p14="http://schemas.microsoft.com/office/powerpoint/2010/main" val="4387887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1E854D-A2D1-8047-8D50-CA59D7210E32}" type="datetime1">
              <a:rPr lang="en-US" smtClean="0"/>
              <a:t>10/19/2015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DF9C7A0-7EBC-B248-81DF-89A97C3A356E}" type="slidenum">
              <a:rPr lang="en-US" smtClean="0"/>
              <a:t>‹#›</a:t>
            </a:fld>
            <a:endParaRPr lang="en-US" dirty="0"/>
          </a:p>
        </p:txBody>
      </p:sp>
      <p:cxnSp>
        <p:nvCxnSpPr>
          <p:cNvPr id="5" name="Straight Connector 4"/>
          <p:cNvCxnSpPr/>
          <p:nvPr userDrawn="1"/>
        </p:nvCxnSpPr>
        <p:spPr>
          <a:xfrm>
            <a:off x="341313" y="1269000"/>
            <a:ext cx="8461375"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21366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hank you slide">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userDrawn="1"/>
        </p:nvSpPr>
        <p:spPr>
          <a:xfrm>
            <a:off x="0" y="5822850"/>
            <a:ext cx="1035150" cy="10351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p:cNvSpPr/>
          <p:nvPr userDrawn="1"/>
        </p:nvSpPr>
        <p:spPr>
          <a:xfrm>
            <a:off x="7776000" y="0"/>
            <a:ext cx="1368000" cy="136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userDrawn="1"/>
        </p:nvSpPr>
        <p:spPr>
          <a:xfrm>
            <a:off x="2070300" y="5282850"/>
            <a:ext cx="540000" cy="5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p:cNvSpPr/>
          <p:nvPr userDrawn="1"/>
        </p:nvSpPr>
        <p:spPr>
          <a:xfrm>
            <a:off x="1035150" y="5822850"/>
            <a:ext cx="1035150" cy="10351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userDrawn="1"/>
        </p:nvSpPr>
        <p:spPr>
          <a:xfrm>
            <a:off x="6408000" y="5490000"/>
            <a:ext cx="1368000" cy="1368000"/>
          </a:xfrm>
          <a:prstGeom prst="rect">
            <a:avLst/>
          </a:prstGeom>
          <a:solidFill>
            <a:srgbClr val="D7D1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userDrawn="1"/>
        </p:nvSpPr>
        <p:spPr>
          <a:xfrm>
            <a:off x="7776000" y="4122000"/>
            <a:ext cx="1368000" cy="1368000"/>
          </a:xfrm>
          <a:prstGeom prst="rect">
            <a:avLst/>
          </a:prstGeom>
          <a:solidFill>
            <a:srgbClr val="6BC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userDrawn="1"/>
        </p:nvSpPr>
        <p:spPr>
          <a:xfrm>
            <a:off x="5868000" y="4955207"/>
            <a:ext cx="540000" cy="540000"/>
          </a:xfrm>
          <a:prstGeom prst="rect">
            <a:avLst/>
          </a:prstGeom>
          <a:solidFill>
            <a:srgbClr val="6BC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p:cNvSpPr/>
          <p:nvPr userDrawn="1"/>
        </p:nvSpPr>
        <p:spPr>
          <a:xfrm>
            <a:off x="5328007" y="5490000"/>
            <a:ext cx="540000" cy="54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p:cNvSpPr/>
          <p:nvPr userDrawn="1"/>
        </p:nvSpPr>
        <p:spPr>
          <a:xfrm>
            <a:off x="7236000" y="1368000"/>
            <a:ext cx="540000" cy="54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p:cNvSpPr/>
          <p:nvPr userDrawn="1"/>
        </p:nvSpPr>
        <p:spPr>
          <a:xfrm>
            <a:off x="4248011" y="4946718"/>
            <a:ext cx="540000" cy="54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Text Placeholder 33"/>
          <p:cNvSpPr>
            <a:spLocks noGrp="1"/>
          </p:cNvSpPr>
          <p:nvPr>
            <p:ph type="body" sz="quarter" idx="10" hasCustomPrompt="1"/>
          </p:nvPr>
        </p:nvSpPr>
        <p:spPr>
          <a:xfrm>
            <a:off x="1269271" y="2435495"/>
            <a:ext cx="4697729" cy="503386"/>
          </a:xfrm>
        </p:spPr>
        <p:txBody>
          <a:bodyPr>
            <a:noAutofit/>
          </a:bodyPr>
          <a:lstStyle>
            <a:lvl1pPr>
              <a:defRPr sz="2800" baseline="0">
                <a:solidFill>
                  <a:schemeClr val="accent1"/>
                </a:solidFill>
              </a:defRPr>
            </a:lvl1pPr>
          </a:lstStyle>
          <a:p>
            <a:pPr lvl="0"/>
            <a:r>
              <a:rPr lang="en-US" dirty="0" smtClean="0"/>
              <a:t>Click to Edit Text</a:t>
            </a:r>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9282" y="343457"/>
            <a:ext cx="1152000" cy="904872"/>
          </a:xfrm>
          <a:prstGeom prst="rect">
            <a:avLst/>
          </a:prstGeom>
        </p:spPr>
      </p:pic>
      <p:pic>
        <p:nvPicPr>
          <p:cNvPr id="18" name="Picture 17" descr="ASTM_Logo_Name_Strapline_Blue_RG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42000" y="1720739"/>
            <a:ext cx="1845000" cy="313261"/>
          </a:xfrm>
          <a:prstGeom prst="rect">
            <a:avLst/>
          </a:prstGeom>
        </p:spPr>
      </p:pic>
      <p:sp>
        <p:nvSpPr>
          <p:cNvPr id="30" name="TextBox 29"/>
          <p:cNvSpPr txBox="1"/>
          <p:nvPr userDrawn="1"/>
        </p:nvSpPr>
        <p:spPr>
          <a:xfrm>
            <a:off x="1284515" y="4599464"/>
            <a:ext cx="1186340" cy="179536"/>
          </a:xfrm>
          <a:prstGeom prst="rect">
            <a:avLst/>
          </a:prstGeom>
          <a:noFill/>
        </p:spPr>
        <p:txBody>
          <a:bodyPr wrap="square" lIns="0" tIns="0" rIns="0" bIns="0" rtlCol="0">
            <a:spAutoFit/>
          </a:bodyPr>
          <a:lstStyle/>
          <a:p>
            <a:pPr>
              <a:lnSpc>
                <a:spcPts val="1400"/>
              </a:lnSpc>
            </a:pPr>
            <a:r>
              <a:rPr lang="en-GB" sz="1400" b="0" dirty="0" smtClean="0">
                <a:solidFill>
                  <a:schemeClr val="accent1"/>
                </a:solidFill>
              </a:rPr>
              <a:t>www.astm.org</a:t>
            </a:r>
            <a:endParaRPr lang="en-GB" sz="1400" b="0" dirty="0">
              <a:solidFill>
                <a:schemeClr val="accent1"/>
              </a:solidFill>
            </a:endParaRPr>
          </a:p>
        </p:txBody>
      </p:sp>
    </p:spTree>
    <p:extLst>
      <p:ext uri="{BB962C8B-B14F-4D97-AF65-F5344CB8AC3E}">
        <p14:creationId xmlns:p14="http://schemas.microsoft.com/office/powerpoint/2010/main" val="87177884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Title </a:t>
            </a:r>
            <a:endParaRPr lang="en-GB" dirty="0"/>
          </a:p>
        </p:txBody>
      </p:sp>
      <p:sp>
        <p:nvSpPr>
          <p:cNvPr id="3" name="Date Placeholder 2"/>
          <p:cNvSpPr>
            <a:spLocks noGrp="1"/>
          </p:cNvSpPr>
          <p:nvPr>
            <p:ph type="dt" sz="half" idx="10"/>
          </p:nvPr>
        </p:nvSpPr>
        <p:spPr/>
        <p:txBody>
          <a:bodyPr/>
          <a:lstStyle/>
          <a:p>
            <a:fld id="{A65A05A6-F336-6A49-95CE-2B0929F8B60A}" type="datetime1">
              <a:rPr lang="en-US" smtClean="0"/>
              <a:t>10/19/2015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AD3FAF27-8B82-4449-B01B-BEC948125F21}" type="slidenum">
              <a:rPr lang="en-GB" smtClean="0"/>
              <a:pPr/>
              <a:t>‹#›</a:t>
            </a:fld>
            <a:endParaRPr lang="en-GB" dirty="0"/>
          </a:p>
        </p:txBody>
      </p:sp>
      <p:cxnSp>
        <p:nvCxnSpPr>
          <p:cNvPr id="7" name="Straight Connector 6"/>
          <p:cNvCxnSpPr/>
          <p:nvPr userDrawn="1"/>
        </p:nvCxnSpPr>
        <p:spPr>
          <a:xfrm>
            <a:off x="341313" y="1269000"/>
            <a:ext cx="8461375"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786791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2 pt tex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1323B58-17D6-9342-AB66-50C62CB3353A}" type="datetime1">
              <a:rPr lang="en-US" smtClean="0"/>
              <a:t>10/19/2015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AD3FAF27-8B82-4449-B01B-BEC948125F21}" type="slidenum">
              <a:rPr lang="en-GB" smtClean="0"/>
              <a:t>‹#›</a:t>
            </a:fld>
            <a:endParaRPr lang="en-GB" dirty="0"/>
          </a:p>
        </p:txBody>
      </p:sp>
      <p:sp>
        <p:nvSpPr>
          <p:cNvPr id="2" name="Title 1"/>
          <p:cNvSpPr>
            <a:spLocks noGrp="1"/>
          </p:cNvSpPr>
          <p:nvPr>
            <p:ph type="title" hasCustomPrompt="1"/>
          </p:nvPr>
        </p:nvSpPr>
        <p:spPr/>
        <p:txBody>
          <a:bodyPr/>
          <a:lstStyle>
            <a:lvl1pPr>
              <a:defRPr/>
            </a:lvl1pPr>
          </a:lstStyle>
          <a:p>
            <a:r>
              <a:rPr lang="en-US" dirty="0" smtClean="0"/>
              <a:t>Click to Edit Title</a:t>
            </a:r>
            <a:endParaRPr lang="en-GB" dirty="0"/>
          </a:p>
        </p:txBody>
      </p:sp>
      <p:sp>
        <p:nvSpPr>
          <p:cNvPr id="8" name="Content Placeholder 21"/>
          <p:cNvSpPr>
            <a:spLocks noGrp="1"/>
          </p:cNvSpPr>
          <p:nvPr>
            <p:ph sz="quarter" idx="15" hasCustomPrompt="1"/>
          </p:nvPr>
        </p:nvSpPr>
        <p:spPr>
          <a:xfrm>
            <a:off x="345300" y="1493839"/>
            <a:ext cx="4020974" cy="4725162"/>
          </a:xfrm>
        </p:spPr>
        <p:txBody>
          <a:bodyPr>
            <a:normAutofit/>
          </a:bodyPr>
          <a:lstStyle>
            <a:lvl1pPr marL="180975" indent="-180975">
              <a:lnSpc>
                <a:spcPct val="100000"/>
              </a:lnSpc>
              <a:spcBef>
                <a:spcPts val="0"/>
              </a:spcBef>
              <a:spcAft>
                <a:spcPts val="600"/>
              </a:spcAft>
              <a:buFont typeface="Symbol" panose="05050102010706020507" pitchFamily="18" charset="2"/>
              <a:buChar char="-"/>
              <a:defRPr sz="1200"/>
            </a:lvl1pPr>
            <a:lvl2pPr marL="361950" indent="-180975">
              <a:lnSpc>
                <a:spcPct val="100000"/>
              </a:lnSpc>
              <a:spcBef>
                <a:spcPts val="0"/>
              </a:spcBef>
              <a:spcAft>
                <a:spcPts val="600"/>
              </a:spcAft>
              <a:buClr>
                <a:schemeClr val="tx2"/>
              </a:buClr>
              <a:defRPr sz="1000"/>
            </a:lvl2pPr>
            <a:lvl3pPr marL="180975" indent="-180975">
              <a:lnSpc>
                <a:spcPct val="100000"/>
              </a:lnSpc>
              <a:spcBef>
                <a:spcPts val="0"/>
              </a:spcBef>
              <a:spcAft>
                <a:spcPts val="600"/>
              </a:spcAft>
              <a:defRPr sz="1200" baseline="0"/>
            </a:lvl3pPr>
            <a:lvl4pPr marL="361950" indent="-180975">
              <a:lnSpc>
                <a:spcPct val="100000"/>
              </a:lnSpc>
              <a:spcBef>
                <a:spcPts val="0"/>
              </a:spcBef>
              <a:spcAft>
                <a:spcPts val="600"/>
              </a:spcAft>
              <a:buFont typeface="Symbol" panose="05050102010706020507" pitchFamily="18" charset="2"/>
              <a:buChar char="-"/>
              <a:defRPr sz="1000" baseline="0"/>
            </a:lvl4pPr>
            <a:lvl5pPr marL="0" indent="0">
              <a:lnSpc>
                <a:spcPct val="100000"/>
              </a:lnSpc>
              <a:spcBef>
                <a:spcPts val="0"/>
              </a:spcBef>
              <a:buFont typeface="Symbol" panose="05050102010706020507" pitchFamily="18" charset="2"/>
              <a:buNone/>
              <a:defRPr sz="1600"/>
            </a:lvl5pPr>
            <a:lvl6pPr marL="361950" indent="-180975">
              <a:lnSpc>
                <a:spcPct val="100000"/>
              </a:lnSpc>
              <a:spcBef>
                <a:spcPts val="0"/>
              </a:spcBef>
              <a:spcAft>
                <a:spcPts val="600"/>
              </a:spcAft>
              <a:buFont typeface="Symbol" panose="05050102010706020507" pitchFamily="18" charset="2"/>
              <a:buChar char="-"/>
              <a:defRPr sz="1000"/>
            </a:lvl6pPr>
            <a:lvl7pPr marL="179388" indent="-179388">
              <a:lnSpc>
                <a:spcPct val="100000"/>
              </a:lnSpc>
              <a:spcBef>
                <a:spcPts val="0"/>
              </a:spcBef>
              <a:spcAft>
                <a:spcPts val="600"/>
              </a:spcAft>
              <a:buFont typeface="Symbol" panose="05050102010706020507" pitchFamily="18" charset="2"/>
              <a:buChar char="-"/>
              <a:defRPr sz="1200"/>
            </a:lvl7pPr>
            <a:lvl8pPr marL="360363" indent="-180975">
              <a:lnSpc>
                <a:spcPct val="100000"/>
              </a:lnSpc>
              <a:spcBef>
                <a:spcPts val="0"/>
              </a:spcBef>
              <a:spcAft>
                <a:spcPts val="600"/>
              </a:spcAft>
              <a:buFont typeface="Symbol" panose="05050102010706020507" pitchFamily="18" charset="2"/>
              <a:buChar char="-"/>
              <a:defRPr sz="1000"/>
            </a:lvl8pPr>
          </a:lstStyle>
          <a:p>
            <a:pPr lvl="0"/>
            <a:r>
              <a:rPr lang="en-US" dirty="0" smtClean="0"/>
              <a:t>Primary bullet level</a:t>
            </a:r>
          </a:p>
          <a:p>
            <a:pPr lvl="1"/>
            <a:r>
              <a:rPr lang="en-US" dirty="0" smtClean="0"/>
              <a:t>Secondary bullet level</a:t>
            </a:r>
          </a:p>
          <a:p>
            <a:pPr lvl="2"/>
            <a:r>
              <a:rPr lang="en-US" dirty="0" smtClean="0"/>
              <a:t>Primary bullet level</a:t>
            </a:r>
          </a:p>
          <a:p>
            <a:pPr lvl="3"/>
            <a:r>
              <a:rPr lang="en-US" dirty="0" smtClean="0"/>
              <a:t>Secondary bullet level</a:t>
            </a:r>
          </a:p>
          <a:p>
            <a:pPr lvl="2"/>
            <a:r>
              <a:rPr lang="en-US" dirty="0" smtClean="0"/>
              <a:t>Primary bullet level</a:t>
            </a:r>
          </a:p>
          <a:p>
            <a:pPr lvl="5"/>
            <a:r>
              <a:rPr lang="en-US" dirty="0" smtClean="0"/>
              <a:t>Secondary bullet level</a:t>
            </a:r>
          </a:p>
          <a:p>
            <a:pPr lvl="6"/>
            <a:r>
              <a:rPr lang="en-US" dirty="0" smtClean="0"/>
              <a:t>Primary bullet level</a:t>
            </a:r>
          </a:p>
          <a:p>
            <a:pPr lvl="7"/>
            <a:r>
              <a:rPr lang="en-US" dirty="0" smtClean="0"/>
              <a:t>Secondary bullet level</a:t>
            </a:r>
          </a:p>
        </p:txBody>
      </p:sp>
      <p:sp>
        <p:nvSpPr>
          <p:cNvPr id="9" name="Content Placeholder 21"/>
          <p:cNvSpPr>
            <a:spLocks noGrp="1"/>
          </p:cNvSpPr>
          <p:nvPr>
            <p:ph sz="quarter" idx="16" hasCustomPrompt="1"/>
          </p:nvPr>
        </p:nvSpPr>
        <p:spPr>
          <a:xfrm>
            <a:off x="4781714" y="1493839"/>
            <a:ext cx="4020974" cy="4725162"/>
          </a:xfrm>
        </p:spPr>
        <p:txBody>
          <a:bodyPr>
            <a:normAutofit/>
          </a:bodyPr>
          <a:lstStyle>
            <a:lvl1pPr marL="180975" indent="-180975">
              <a:lnSpc>
                <a:spcPct val="100000"/>
              </a:lnSpc>
              <a:spcBef>
                <a:spcPts val="0"/>
              </a:spcBef>
              <a:spcAft>
                <a:spcPts val="600"/>
              </a:spcAft>
              <a:buFont typeface="Symbol" panose="05050102010706020507" pitchFamily="18" charset="2"/>
              <a:buChar char="-"/>
              <a:defRPr sz="1200"/>
            </a:lvl1pPr>
            <a:lvl2pPr marL="361950" indent="-180975">
              <a:lnSpc>
                <a:spcPct val="100000"/>
              </a:lnSpc>
              <a:spcBef>
                <a:spcPts val="0"/>
              </a:spcBef>
              <a:spcAft>
                <a:spcPts val="600"/>
              </a:spcAft>
              <a:buClr>
                <a:schemeClr val="tx2"/>
              </a:buClr>
              <a:defRPr sz="1000"/>
            </a:lvl2pPr>
            <a:lvl3pPr marL="180975" indent="-180975">
              <a:lnSpc>
                <a:spcPct val="100000"/>
              </a:lnSpc>
              <a:spcBef>
                <a:spcPts val="0"/>
              </a:spcBef>
              <a:spcAft>
                <a:spcPts val="600"/>
              </a:spcAft>
              <a:defRPr sz="1200" baseline="0"/>
            </a:lvl3pPr>
            <a:lvl4pPr marL="361950" indent="-180975">
              <a:lnSpc>
                <a:spcPct val="100000"/>
              </a:lnSpc>
              <a:spcBef>
                <a:spcPts val="0"/>
              </a:spcBef>
              <a:spcAft>
                <a:spcPts val="600"/>
              </a:spcAft>
              <a:buFont typeface="Symbol" panose="05050102010706020507" pitchFamily="18" charset="2"/>
              <a:buChar char="-"/>
              <a:defRPr sz="1000" baseline="0"/>
            </a:lvl4pPr>
            <a:lvl5pPr marL="0" indent="0">
              <a:lnSpc>
                <a:spcPct val="100000"/>
              </a:lnSpc>
              <a:spcBef>
                <a:spcPts val="0"/>
              </a:spcBef>
              <a:buFont typeface="Symbol" panose="05050102010706020507" pitchFamily="18" charset="2"/>
              <a:buNone/>
              <a:defRPr sz="1600"/>
            </a:lvl5pPr>
            <a:lvl6pPr marL="361950" indent="-180975">
              <a:lnSpc>
                <a:spcPct val="100000"/>
              </a:lnSpc>
              <a:spcBef>
                <a:spcPts val="0"/>
              </a:spcBef>
              <a:spcAft>
                <a:spcPts val="600"/>
              </a:spcAft>
              <a:buFont typeface="Symbol" panose="05050102010706020507" pitchFamily="18" charset="2"/>
              <a:buChar char="-"/>
              <a:defRPr sz="1000"/>
            </a:lvl6pPr>
            <a:lvl7pPr marL="179388" indent="-179388">
              <a:lnSpc>
                <a:spcPct val="100000"/>
              </a:lnSpc>
              <a:spcBef>
                <a:spcPts val="0"/>
              </a:spcBef>
              <a:spcAft>
                <a:spcPts val="600"/>
              </a:spcAft>
              <a:buFont typeface="Symbol" panose="05050102010706020507" pitchFamily="18" charset="2"/>
              <a:buChar char="-"/>
              <a:defRPr sz="1200"/>
            </a:lvl7pPr>
            <a:lvl8pPr marL="360363" indent="-180975">
              <a:lnSpc>
                <a:spcPct val="100000"/>
              </a:lnSpc>
              <a:spcBef>
                <a:spcPts val="0"/>
              </a:spcBef>
              <a:spcAft>
                <a:spcPts val="600"/>
              </a:spcAft>
              <a:buFont typeface="Symbol" panose="05050102010706020507" pitchFamily="18" charset="2"/>
              <a:buChar char="-"/>
              <a:defRPr sz="1000"/>
            </a:lvl8pPr>
          </a:lstStyle>
          <a:p>
            <a:pPr lvl="0"/>
            <a:r>
              <a:rPr lang="en-US" dirty="0" smtClean="0"/>
              <a:t>Primary bullet level</a:t>
            </a:r>
          </a:p>
          <a:p>
            <a:pPr lvl="1"/>
            <a:r>
              <a:rPr lang="en-US" dirty="0" smtClean="0"/>
              <a:t>Secondary bullet level</a:t>
            </a:r>
          </a:p>
          <a:p>
            <a:pPr lvl="2"/>
            <a:r>
              <a:rPr lang="en-US" dirty="0" smtClean="0"/>
              <a:t>Primary bullet level</a:t>
            </a:r>
          </a:p>
          <a:p>
            <a:pPr lvl="3"/>
            <a:r>
              <a:rPr lang="en-US" dirty="0" smtClean="0"/>
              <a:t>Secondary bullet level</a:t>
            </a:r>
          </a:p>
          <a:p>
            <a:pPr lvl="2"/>
            <a:r>
              <a:rPr lang="en-US" dirty="0" smtClean="0"/>
              <a:t>Primary bullet level</a:t>
            </a:r>
          </a:p>
          <a:p>
            <a:pPr lvl="5"/>
            <a:r>
              <a:rPr lang="en-US" dirty="0" smtClean="0"/>
              <a:t>Secondary bullet level</a:t>
            </a:r>
          </a:p>
          <a:p>
            <a:pPr lvl="6"/>
            <a:r>
              <a:rPr lang="en-US" dirty="0" smtClean="0"/>
              <a:t>Primary bullet level</a:t>
            </a:r>
          </a:p>
          <a:p>
            <a:pPr lvl="7"/>
            <a:r>
              <a:rPr lang="en-US" dirty="0" smtClean="0"/>
              <a:t>Secondary bullet level</a:t>
            </a:r>
          </a:p>
        </p:txBody>
      </p:sp>
      <p:cxnSp>
        <p:nvCxnSpPr>
          <p:cNvPr id="10" name="Straight Connector 9"/>
          <p:cNvCxnSpPr/>
          <p:nvPr userDrawn="1"/>
        </p:nvCxnSpPr>
        <p:spPr>
          <a:xfrm>
            <a:off x="341313" y="1269000"/>
            <a:ext cx="8461375"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999453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ne column tex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AA3E1AD-6E05-2A49-A0D4-CA4E22B1FB3D}" type="datetime1">
              <a:rPr lang="en-US" smtClean="0"/>
              <a:t>10/19/2015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AD3FAF27-8B82-4449-B01B-BEC948125F21}" type="slidenum">
              <a:rPr lang="en-GB" smtClean="0"/>
              <a:t>‹#›</a:t>
            </a:fld>
            <a:endParaRPr lang="en-GB" dirty="0"/>
          </a:p>
        </p:txBody>
      </p:sp>
      <p:sp>
        <p:nvSpPr>
          <p:cNvPr id="11" name="Text Placeholder 8"/>
          <p:cNvSpPr>
            <a:spLocks noGrp="1"/>
          </p:cNvSpPr>
          <p:nvPr>
            <p:ph type="body" sz="quarter" idx="13" hasCustomPrompt="1"/>
          </p:nvPr>
        </p:nvSpPr>
        <p:spPr>
          <a:xfrm>
            <a:off x="346015" y="1507066"/>
            <a:ext cx="4028462" cy="301934"/>
          </a:xfrm>
        </p:spPr>
        <p:txBody>
          <a:bodyPr>
            <a:normAutofit/>
          </a:bodyPr>
          <a:lstStyle>
            <a:lvl1pPr marL="0" indent="0">
              <a:buNone/>
              <a:defRPr sz="1800">
                <a:solidFill>
                  <a:schemeClr val="accent2"/>
                </a:solidFill>
              </a:defRPr>
            </a:lvl1pPr>
          </a:lstStyle>
          <a:p>
            <a:pPr lvl="0"/>
            <a:r>
              <a:rPr lang="en-US" dirty="0" smtClean="0"/>
              <a:t>Click to edit subhead</a:t>
            </a:r>
          </a:p>
        </p:txBody>
      </p:sp>
      <p:sp>
        <p:nvSpPr>
          <p:cNvPr id="23" name="Content Placeholder 21"/>
          <p:cNvSpPr>
            <a:spLocks noGrp="1"/>
          </p:cNvSpPr>
          <p:nvPr>
            <p:ph sz="quarter" idx="15" hasCustomPrompt="1"/>
          </p:nvPr>
        </p:nvSpPr>
        <p:spPr>
          <a:xfrm>
            <a:off x="345300" y="1910525"/>
            <a:ext cx="4020974" cy="4308475"/>
          </a:xfrm>
        </p:spPr>
        <p:txBody>
          <a:bodyPr>
            <a:normAutofit/>
          </a:bodyPr>
          <a:lstStyle>
            <a:lvl1pPr marL="180975" indent="-180975">
              <a:lnSpc>
                <a:spcPct val="100000"/>
              </a:lnSpc>
              <a:spcBef>
                <a:spcPts val="0"/>
              </a:spcBef>
              <a:spcAft>
                <a:spcPts val="600"/>
              </a:spcAft>
              <a:buFont typeface="Symbol" panose="05050102010706020507" pitchFamily="18" charset="2"/>
              <a:buChar char="-"/>
              <a:defRPr sz="1600"/>
            </a:lvl1pPr>
            <a:lvl2pPr marL="361950" indent="-180975">
              <a:lnSpc>
                <a:spcPct val="100000"/>
              </a:lnSpc>
              <a:spcBef>
                <a:spcPts val="0"/>
              </a:spcBef>
              <a:spcAft>
                <a:spcPts val="600"/>
              </a:spcAft>
              <a:buClr>
                <a:schemeClr val="tx2"/>
              </a:buClr>
              <a:defRPr sz="1400"/>
            </a:lvl2pPr>
            <a:lvl3pPr marL="180975" indent="-180975">
              <a:lnSpc>
                <a:spcPct val="100000"/>
              </a:lnSpc>
              <a:spcBef>
                <a:spcPts val="0"/>
              </a:spcBef>
              <a:spcAft>
                <a:spcPts val="600"/>
              </a:spcAft>
              <a:defRPr sz="1600" baseline="0"/>
            </a:lvl3pPr>
            <a:lvl4pPr marL="361950" indent="-180975">
              <a:lnSpc>
                <a:spcPct val="100000"/>
              </a:lnSpc>
              <a:spcBef>
                <a:spcPts val="0"/>
              </a:spcBef>
              <a:spcAft>
                <a:spcPts val="600"/>
              </a:spcAft>
              <a:buFont typeface="Symbol" panose="05050102010706020507" pitchFamily="18" charset="2"/>
              <a:buChar char="-"/>
              <a:defRPr sz="1400" baseline="0"/>
            </a:lvl4pPr>
            <a:lvl5pPr marL="0" indent="0">
              <a:lnSpc>
                <a:spcPct val="100000"/>
              </a:lnSpc>
              <a:spcBef>
                <a:spcPts val="0"/>
              </a:spcBef>
              <a:buFont typeface="Symbol" panose="05050102010706020507" pitchFamily="18" charset="2"/>
              <a:buNone/>
              <a:defRPr sz="1600"/>
            </a:lvl5pPr>
            <a:lvl6pPr marL="361950" indent="-180975">
              <a:lnSpc>
                <a:spcPct val="100000"/>
              </a:lnSpc>
              <a:spcBef>
                <a:spcPts val="0"/>
              </a:spcBef>
              <a:spcAft>
                <a:spcPts val="600"/>
              </a:spcAft>
              <a:buFont typeface="Symbol" panose="05050102010706020507" pitchFamily="18" charset="2"/>
              <a:buChar char="-"/>
              <a:defRPr sz="1400"/>
            </a:lvl6pPr>
            <a:lvl7pPr marL="179388" indent="-179388">
              <a:lnSpc>
                <a:spcPct val="100000"/>
              </a:lnSpc>
              <a:spcBef>
                <a:spcPts val="0"/>
              </a:spcBef>
              <a:spcAft>
                <a:spcPts val="600"/>
              </a:spcAft>
              <a:buFont typeface="Symbol" panose="05050102010706020507" pitchFamily="18" charset="2"/>
              <a:buChar char="-"/>
              <a:defRPr sz="1600"/>
            </a:lvl7pPr>
            <a:lvl8pPr marL="360363" indent="-180975">
              <a:lnSpc>
                <a:spcPct val="100000"/>
              </a:lnSpc>
              <a:spcBef>
                <a:spcPts val="0"/>
              </a:spcBef>
              <a:spcAft>
                <a:spcPts val="600"/>
              </a:spcAft>
              <a:buFont typeface="Symbol" panose="05050102010706020507" pitchFamily="18" charset="2"/>
              <a:buChar char="-"/>
              <a:defRPr sz="1400"/>
            </a:lvl8pPr>
          </a:lstStyle>
          <a:p>
            <a:pPr lvl="0"/>
            <a:r>
              <a:rPr lang="en-US" dirty="0" smtClean="0"/>
              <a:t>Primary bullet level</a:t>
            </a:r>
          </a:p>
          <a:p>
            <a:pPr lvl="1"/>
            <a:r>
              <a:rPr lang="en-US" dirty="0" smtClean="0"/>
              <a:t>Secondary bullet level</a:t>
            </a:r>
          </a:p>
          <a:p>
            <a:pPr lvl="2"/>
            <a:r>
              <a:rPr lang="en-US" dirty="0" smtClean="0"/>
              <a:t>Primary bullet level</a:t>
            </a:r>
          </a:p>
          <a:p>
            <a:pPr lvl="3"/>
            <a:r>
              <a:rPr lang="en-US" dirty="0" smtClean="0"/>
              <a:t>Secondary bullet level</a:t>
            </a:r>
          </a:p>
          <a:p>
            <a:pPr lvl="2"/>
            <a:r>
              <a:rPr lang="en-US" dirty="0" smtClean="0"/>
              <a:t>Primary bullet level</a:t>
            </a:r>
          </a:p>
          <a:p>
            <a:pPr lvl="5"/>
            <a:r>
              <a:rPr lang="en-US" dirty="0" smtClean="0"/>
              <a:t>Secondary bullet level</a:t>
            </a:r>
          </a:p>
          <a:p>
            <a:pPr lvl="6"/>
            <a:r>
              <a:rPr lang="en-US" dirty="0" smtClean="0"/>
              <a:t>Primary bullet level</a:t>
            </a:r>
          </a:p>
          <a:p>
            <a:pPr lvl="7"/>
            <a:r>
              <a:rPr lang="en-US" dirty="0" smtClean="0"/>
              <a:t>Secondary bullet level</a:t>
            </a:r>
          </a:p>
        </p:txBody>
      </p:sp>
      <p:sp>
        <p:nvSpPr>
          <p:cNvPr id="24" name="Title 23"/>
          <p:cNvSpPr>
            <a:spLocks noGrp="1"/>
          </p:cNvSpPr>
          <p:nvPr>
            <p:ph type="title" hasCustomPrompt="1"/>
          </p:nvPr>
        </p:nvSpPr>
        <p:spPr/>
        <p:txBody>
          <a:bodyPr/>
          <a:lstStyle>
            <a:lvl1pPr>
              <a:defRPr/>
            </a:lvl1pPr>
          </a:lstStyle>
          <a:p>
            <a:r>
              <a:rPr lang="en-US" dirty="0" smtClean="0"/>
              <a:t>Click to Edit Title </a:t>
            </a:r>
            <a:endParaRPr lang="en-GB" dirty="0"/>
          </a:p>
        </p:txBody>
      </p:sp>
      <p:cxnSp>
        <p:nvCxnSpPr>
          <p:cNvPr id="8" name="Straight Connector 7"/>
          <p:cNvCxnSpPr/>
          <p:nvPr userDrawn="1"/>
        </p:nvCxnSpPr>
        <p:spPr>
          <a:xfrm>
            <a:off x="341313" y="1269000"/>
            <a:ext cx="8461375"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138582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F13590B-AB37-1B4C-93AC-DC4CE9A97EF7}" type="datetime1">
              <a:rPr lang="en-US" smtClean="0"/>
              <a:t>10/19/2015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AD3FAF27-8B82-4449-B01B-BEC948125F21}" type="slidenum">
              <a:rPr lang="en-GB" smtClean="0"/>
              <a:t>‹#›</a:t>
            </a:fld>
            <a:endParaRPr lang="en-GB" dirty="0"/>
          </a:p>
        </p:txBody>
      </p:sp>
      <p:sp>
        <p:nvSpPr>
          <p:cNvPr id="11" name="Text Placeholder 8"/>
          <p:cNvSpPr>
            <a:spLocks noGrp="1"/>
          </p:cNvSpPr>
          <p:nvPr>
            <p:ph type="body" sz="quarter" idx="13" hasCustomPrompt="1"/>
          </p:nvPr>
        </p:nvSpPr>
        <p:spPr>
          <a:xfrm>
            <a:off x="346015" y="1507065"/>
            <a:ext cx="4028462" cy="301935"/>
          </a:xfrm>
        </p:spPr>
        <p:txBody>
          <a:bodyPr>
            <a:normAutofit/>
          </a:bodyPr>
          <a:lstStyle>
            <a:lvl1pPr marL="0" indent="0">
              <a:buNone/>
              <a:defRPr sz="1800">
                <a:solidFill>
                  <a:schemeClr val="accent2"/>
                </a:solidFill>
              </a:defRPr>
            </a:lvl1pPr>
          </a:lstStyle>
          <a:p>
            <a:pPr lvl="0"/>
            <a:r>
              <a:rPr lang="en-US" dirty="0" smtClean="0"/>
              <a:t>Click to edit subhead</a:t>
            </a:r>
          </a:p>
        </p:txBody>
      </p:sp>
      <p:sp>
        <p:nvSpPr>
          <p:cNvPr id="23" name="Content Placeholder 21"/>
          <p:cNvSpPr>
            <a:spLocks noGrp="1"/>
          </p:cNvSpPr>
          <p:nvPr>
            <p:ph sz="quarter" idx="15" hasCustomPrompt="1"/>
          </p:nvPr>
        </p:nvSpPr>
        <p:spPr>
          <a:xfrm>
            <a:off x="345300" y="1910525"/>
            <a:ext cx="4020974" cy="4308475"/>
          </a:xfrm>
        </p:spPr>
        <p:txBody>
          <a:bodyPr>
            <a:normAutofit/>
          </a:bodyPr>
          <a:lstStyle>
            <a:lvl1pPr marL="180975" indent="-180975">
              <a:lnSpc>
                <a:spcPct val="100000"/>
              </a:lnSpc>
              <a:spcBef>
                <a:spcPts val="0"/>
              </a:spcBef>
              <a:spcAft>
                <a:spcPts val="600"/>
              </a:spcAft>
              <a:buFont typeface="Symbol" panose="05050102010706020507" pitchFamily="18" charset="2"/>
              <a:buChar char="-"/>
              <a:defRPr sz="1600"/>
            </a:lvl1pPr>
            <a:lvl2pPr marL="361950" indent="-180975">
              <a:lnSpc>
                <a:spcPct val="100000"/>
              </a:lnSpc>
              <a:spcBef>
                <a:spcPts val="0"/>
              </a:spcBef>
              <a:spcAft>
                <a:spcPts val="600"/>
              </a:spcAft>
              <a:buClr>
                <a:schemeClr val="tx2"/>
              </a:buClr>
              <a:defRPr sz="1400"/>
            </a:lvl2pPr>
            <a:lvl3pPr marL="180975" indent="-180975">
              <a:lnSpc>
                <a:spcPct val="100000"/>
              </a:lnSpc>
              <a:spcBef>
                <a:spcPts val="0"/>
              </a:spcBef>
              <a:spcAft>
                <a:spcPts val="600"/>
              </a:spcAft>
              <a:defRPr sz="1600" baseline="0"/>
            </a:lvl3pPr>
            <a:lvl4pPr marL="361950" indent="-180975">
              <a:lnSpc>
                <a:spcPct val="100000"/>
              </a:lnSpc>
              <a:spcBef>
                <a:spcPts val="0"/>
              </a:spcBef>
              <a:spcAft>
                <a:spcPts val="600"/>
              </a:spcAft>
              <a:buFont typeface="Symbol" panose="05050102010706020507" pitchFamily="18" charset="2"/>
              <a:buChar char="-"/>
              <a:defRPr sz="1400" baseline="0"/>
            </a:lvl4pPr>
            <a:lvl5pPr marL="180975" indent="-180975">
              <a:lnSpc>
                <a:spcPct val="100000"/>
              </a:lnSpc>
              <a:spcBef>
                <a:spcPts val="0"/>
              </a:spcBef>
              <a:spcAft>
                <a:spcPts val="600"/>
              </a:spcAft>
              <a:buFont typeface="Symbol" panose="05050102010706020507" pitchFamily="18" charset="2"/>
              <a:buChar char="-"/>
              <a:defRPr sz="1600"/>
            </a:lvl5pPr>
            <a:lvl6pPr marL="361950" indent="-180975">
              <a:lnSpc>
                <a:spcPct val="100000"/>
              </a:lnSpc>
              <a:spcBef>
                <a:spcPts val="0"/>
              </a:spcBef>
              <a:spcAft>
                <a:spcPts val="600"/>
              </a:spcAft>
              <a:buFont typeface="Symbol" panose="05050102010706020507" pitchFamily="18" charset="2"/>
              <a:buChar char="-"/>
              <a:defRPr sz="1400"/>
            </a:lvl6pPr>
            <a:lvl7pPr marL="179388" indent="-179388">
              <a:lnSpc>
                <a:spcPct val="100000"/>
              </a:lnSpc>
              <a:spcBef>
                <a:spcPts val="0"/>
              </a:spcBef>
              <a:spcAft>
                <a:spcPts val="600"/>
              </a:spcAft>
              <a:buFont typeface="Symbol" panose="05050102010706020507" pitchFamily="18" charset="2"/>
              <a:buChar char="-"/>
              <a:defRPr sz="1600"/>
            </a:lvl7pPr>
            <a:lvl8pPr marL="360363" indent="-180975">
              <a:lnSpc>
                <a:spcPct val="100000"/>
              </a:lnSpc>
              <a:spcBef>
                <a:spcPts val="0"/>
              </a:spcBef>
              <a:spcAft>
                <a:spcPts val="600"/>
              </a:spcAft>
              <a:buFont typeface="Symbol" panose="05050102010706020507" pitchFamily="18" charset="2"/>
              <a:buChar char="-"/>
              <a:defRPr sz="1400"/>
            </a:lvl8pPr>
          </a:lstStyle>
          <a:p>
            <a:pPr lvl="0"/>
            <a:r>
              <a:rPr lang="en-US" dirty="0" smtClean="0"/>
              <a:t>Primary bullet level</a:t>
            </a:r>
          </a:p>
          <a:p>
            <a:pPr lvl="1"/>
            <a:r>
              <a:rPr lang="en-US" dirty="0" smtClean="0"/>
              <a:t>Secondary bullet level</a:t>
            </a:r>
          </a:p>
          <a:p>
            <a:pPr lvl="2"/>
            <a:r>
              <a:rPr lang="en-US" dirty="0" smtClean="0"/>
              <a:t>Primary bullet level</a:t>
            </a:r>
          </a:p>
          <a:p>
            <a:pPr lvl="3"/>
            <a:r>
              <a:rPr lang="en-US" dirty="0" smtClean="0"/>
              <a:t>Secondary bullet level</a:t>
            </a:r>
          </a:p>
          <a:p>
            <a:pPr lvl="4"/>
            <a:r>
              <a:rPr lang="en-US" dirty="0" smtClean="0"/>
              <a:t>Primary bullet level</a:t>
            </a:r>
          </a:p>
          <a:p>
            <a:pPr lvl="5"/>
            <a:r>
              <a:rPr lang="en-US" dirty="0" smtClean="0"/>
              <a:t>Secondary bullet level</a:t>
            </a:r>
          </a:p>
          <a:p>
            <a:pPr lvl="6"/>
            <a:r>
              <a:rPr lang="en-US" dirty="0" smtClean="0"/>
              <a:t>Primary bullet level</a:t>
            </a:r>
          </a:p>
          <a:p>
            <a:pPr lvl="7"/>
            <a:r>
              <a:rPr lang="en-US" dirty="0" smtClean="0"/>
              <a:t>Secondary bullet level</a:t>
            </a:r>
          </a:p>
        </p:txBody>
      </p:sp>
      <p:sp>
        <p:nvSpPr>
          <p:cNvPr id="24" name="Title 23"/>
          <p:cNvSpPr>
            <a:spLocks noGrp="1"/>
          </p:cNvSpPr>
          <p:nvPr>
            <p:ph type="title" hasCustomPrompt="1"/>
          </p:nvPr>
        </p:nvSpPr>
        <p:spPr/>
        <p:txBody>
          <a:bodyPr/>
          <a:lstStyle>
            <a:lvl1pPr>
              <a:defRPr/>
            </a:lvl1pPr>
          </a:lstStyle>
          <a:p>
            <a:r>
              <a:rPr lang="en-US" dirty="0" smtClean="0"/>
              <a:t>Click to Edit Title </a:t>
            </a:r>
            <a:endParaRPr lang="en-GB" dirty="0"/>
          </a:p>
        </p:txBody>
      </p:sp>
      <p:sp>
        <p:nvSpPr>
          <p:cNvPr id="8" name="Content Placeholder 21"/>
          <p:cNvSpPr>
            <a:spLocks noGrp="1"/>
          </p:cNvSpPr>
          <p:nvPr>
            <p:ph sz="quarter" idx="16" hasCustomPrompt="1"/>
          </p:nvPr>
        </p:nvSpPr>
        <p:spPr>
          <a:xfrm>
            <a:off x="4781714" y="1910525"/>
            <a:ext cx="4020974" cy="4308475"/>
          </a:xfrm>
        </p:spPr>
        <p:txBody>
          <a:bodyPr>
            <a:normAutofit/>
          </a:bodyPr>
          <a:lstStyle>
            <a:lvl1pPr marL="180975" indent="-180975">
              <a:lnSpc>
                <a:spcPct val="100000"/>
              </a:lnSpc>
              <a:spcBef>
                <a:spcPts val="0"/>
              </a:spcBef>
              <a:spcAft>
                <a:spcPts val="600"/>
              </a:spcAft>
              <a:buFont typeface="Symbol" panose="05050102010706020507" pitchFamily="18" charset="2"/>
              <a:buChar char="-"/>
              <a:defRPr sz="1600"/>
            </a:lvl1pPr>
            <a:lvl2pPr marL="361950" indent="-180975">
              <a:lnSpc>
                <a:spcPct val="100000"/>
              </a:lnSpc>
              <a:spcBef>
                <a:spcPts val="0"/>
              </a:spcBef>
              <a:spcAft>
                <a:spcPts val="600"/>
              </a:spcAft>
              <a:buClr>
                <a:schemeClr val="tx2"/>
              </a:buClr>
              <a:defRPr sz="1400"/>
            </a:lvl2pPr>
            <a:lvl3pPr marL="180975" indent="-180975">
              <a:lnSpc>
                <a:spcPct val="100000"/>
              </a:lnSpc>
              <a:spcBef>
                <a:spcPts val="0"/>
              </a:spcBef>
              <a:spcAft>
                <a:spcPts val="600"/>
              </a:spcAft>
              <a:defRPr sz="1600" baseline="0"/>
            </a:lvl3pPr>
            <a:lvl4pPr marL="361950" indent="-180975">
              <a:lnSpc>
                <a:spcPct val="100000"/>
              </a:lnSpc>
              <a:spcBef>
                <a:spcPts val="0"/>
              </a:spcBef>
              <a:spcAft>
                <a:spcPts val="600"/>
              </a:spcAft>
              <a:buFont typeface="Symbol" panose="05050102010706020507" pitchFamily="18" charset="2"/>
              <a:buChar char="-"/>
              <a:defRPr sz="1400" baseline="0"/>
            </a:lvl4pPr>
            <a:lvl5pPr marL="180975" indent="-180975">
              <a:lnSpc>
                <a:spcPct val="100000"/>
              </a:lnSpc>
              <a:spcBef>
                <a:spcPts val="0"/>
              </a:spcBef>
              <a:spcAft>
                <a:spcPts val="600"/>
              </a:spcAft>
              <a:buFont typeface="Symbol" panose="05050102010706020507" pitchFamily="18" charset="2"/>
              <a:buChar char="-"/>
              <a:defRPr sz="1600"/>
            </a:lvl5pPr>
            <a:lvl6pPr marL="361950" indent="-180975">
              <a:lnSpc>
                <a:spcPct val="100000"/>
              </a:lnSpc>
              <a:spcBef>
                <a:spcPts val="0"/>
              </a:spcBef>
              <a:spcAft>
                <a:spcPts val="600"/>
              </a:spcAft>
              <a:buFont typeface="Symbol" panose="05050102010706020507" pitchFamily="18" charset="2"/>
              <a:buChar char="-"/>
              <a:defRPr sz="1400"/>
            </a:lvl6pPr>
            <a:lvl7pPr marL="179388" indent="-179388">
              <a:lnSpc>
                <a:spcPct val="100000"/>
              </a:lnSpc>
              <a:spcBef>
                <a:spcPts val="0"/>
              </a:spcBef>
              <a:spcAft>
                <a:spcPts val="600"/>
              </a:spcAft>
              <a:buFont typeface="Symbol" panose="05050102010706020507" pitchFamily="18" charset="2"/>
              <a:buChar char="-"/>
              <a:defRPr sz="1600"/>
            </a:lvl7pPr>
            <a:lvl8pPr marL="360363" indent="-180975">
              <a:lnSpc>
                <a:spcPct val="100000"/>
              </a:lnSpc>
              <a:spcBef>
                <a:spcPts val="0"/>
              </a:spcBef>
              <a:spcAft>
                <a:spcPts val="600"/>
              </a:spcAft>
              <a:buFont typeface="Symbol" panose="05050102010706020507" pitchFamily="18" charset="2"/>
              <a:buChar char="-"/>
              <a:defRPr sz="1400"/>
            </a:lvl8pPr>
          </a:lstStyle>
          <a:p>
            <a:pPr lvl="0"/>
            <a:r>
              <a:rPr lang="en-US" dirty="0" smtClean="0"/>
              <a:t>Primary bullet</a:t>
            </a:r>
          </a:p>
          <a:p>
            <a:pPr lvl="1"/>
            <a:r>
              <a:rPr lang="en-US" dirty="0" smtClean="0"/>
              <a:t>Secondary bullet</a:t>
            </a:r>
          </a:p>
          <a:p>
            <a:pPr lvl="2"/>
            <a:r>
              <a:rPr lang="en-US" dirty="0" smtClean="0"/>
              <a:t>Primary bullet</a:t>
            </a:r>
          </a:p>
          <a:p>
            <a:pPr lvl="3"/>
            <a:r>
              <a:rPr lang="en-US" dirty="0" smtClean="0"/>
              <a:t>Secondary bullet</a:t>
            </a:r>
          </a:p>
          <a:p>
            <a:pPr lvl="4"/>
            <a:r>
              <a:rPr lang="en-US" dirty="0" smtClean="0"/>
              <a:t>Primary bullet</a:t>
            </a:r>
          </a:p>
          <a:p>
            <a:pPr lvl="5"/>
            <a:r>
              <a:rPr lang="en-US" dirty="0" smtClean="0"/>
              <a:t>Secondary bullet</a:t>
            </a:r>
          </a:p>
          <a:p>
            <a:pPr lvl="6"/>
            <a:r>
              <a:rPr lang="en-US" dirty="0" smtClean="0"/>
              <a:t>Primary bullet</a:t>
            </a:r>
          </a:p>
          <a:p>
            <a:pPr lvl="7"/>
            <a:r>
              <a:rPr lang="en-US" dirty="0" smtClean="0"/>
              <a:t>Secondary bullet</a:t>
            </a:r>
          </a:p>
        </p:txBody>
      </p:sp>
      <p:sp>
        <p:nvSpPr>
          <p:cNvPr id="9" name="Text Placeholder 8"/>
          <p:cNvSpPr>
            <a:spLocks noGrp="1"/>
          </p:cNvSpPr>
          <p:nvPr>
            <p:ph type="body" sz="quarter" idx="17" hasCustomPrompt="1"/>
          </p:nvPr>
        </p:nvSpPr>
        <p:spPr>
          <a:xfrm>
            <a:off x="4774226" y="1507065"/>
            <a:ext cx="4028462" cy="301935"/>
          </a:xfrm>
        </p:spPr>
        <p:txBody>
          <a:bodyPr>
            <a:normAutofit/>
          </a:bodyPr>
          <a:lstStyle>
            <a:lvl1pPr marL="0" indent="0">
              <a:buNone/>
              <a:defRPr sz="1800">
                <a:solidFill>
                  <a:schemeClr val="accent2"/>
                </a:solidFill>
              </a:defRPr>
            </a:lvl1pPr>
          </a:lstStyle>
          <a:p>
            <a:pPr lvl="0"/>
            <a:r>
              <a:rPr lang="en-US" dirty="0" smtClean="0"/>
              <a:t>Click to edit subhead</a:t>
            </a:r>
          </a:p>
        </p:txBody>
      </p:sp>
      <p:cxnSp>
        <p:nvCxnSpPr>
          <p:cNvPr id="10" name="Straight Connector 9"/>
          <p:cNvCxnSpPr/>
          <p:nvPr userDrawn="1"/>
        </p:nvCxnSpPr>
        <p:spPr>
          <a:xfrm>
            <a:off x="341313" y="1269000"/>
            <a:ext cx="8461375"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457381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ubhead and text">
    <p:spTree>
      <p:nvGrpSpPr>
        <p:cNvPr id="1" name=""/>
        <p:cNvGrpSpPr/>
        <p:nvPr/>
      </p:nvGrpSpPr>
      <p:grpSpPr>
        <a:xfrm>
          <a:off x="0" y="0"/>
          <a:ext cx="0" cy="0"/>
          <a:chOff x="0" y="0"/>
          <a:chExt cx="0" cy="0"/>
        </a:xfrm>
      </p:grpSpPr>
      <p:sp>
        <p:nvSpPr>
          <p:cNvPr id="10" name="Content Placeholder 21"/>
          <p:cNvSpPr>
            <a:spLocks noGrp="1"/>
          </p:cNvSpPr>
          <p:nvPr>
            <p:ph sz="quarter" idx="15" hasCustomPrompt="1"/>
          </p:nvPr>
        </p:nvSpPr>
        <p:spPr>
          <a:xfrm>
            <a:off x="341312" y="1916372"/>
            <a:ext cx="7054185" cy="4308475"/>
          </a:xfrm>
        </p:spPr>
        <p:txBody>
          <a:bodyPr>
            <a:normAutofit/>
          </a:bodyPr>
          <a:lstStyle>
            <a:lvl1pPr marL="180975" indent="-180975">
              <a:lnSpc>
                <a:spcPct val="100000"/>
              </a:lnSpc>
              <a:spcBef>
                <a:spcPts val="0"/>
              </a:spcBef>
              <a:spcAft>
                <a:spcPts val="600"/>
              </a:spcAft>
              <a:buFont typeface="Symbol" panose="05050102010706020507" pitchFamily="18" charset="2"/>
              <a:buChar char="-"/>
              <a:defRPr sz="1600"/>
            </a:lvl1pPr>
            <a:lvl2pPr marL="361950" indent="-180975">
              <a:lnSpc>
                <a:spcPct val="100000"/>
              </a:lnSpc>
              <a:spcBef>
                <a:spcPts val="0"/>
              </a:spcBef>
              <a:spcAft>
                <a:spcPts val="600"/>
              </a:spcAft>
              <a:buClr>
                <a:schemeClr val="tx2"/>
              </a:buClr>
              <a:defRPr sz="1400"/>
            </a:lvl2pPr>
            <a:lvl3pPr marL="180975" indent="-180975">
              <a:lnSpc>
                <a:spcPct val="100000"/>
              </a:lnSpc>
              <a:spcBef>
                <a:spcPts val="0"/>
              </a:spcBef>
              <a:spcAft>
                <a:spcPts val="600"/>
              </a:spcAft>
              <a:defRPr sz="1600" baseline="0"/>
            </a:lvl3pPr>
            <a:lvl4pPr marL="361950" indent="-180975">
              <a:lnSpc>
                <a:spcPct val="100000"/>
              </a:lnSpc>
              <a:spcBef>
                <a:spcPts val="0"/>
              </a:spcBef>
              <a:spcAft>
                <a:spcPts val="600"/>
              </a:spcAft>
              <a:buFont typeface="Symbol" panose="05050102010706020507" pitchFamily="18" charset="2"/>
              <a:buChar char="-"/>
              <a:defRPr sz="1400" baseline="0"/>
            </a:lvl4pPr>
            <a:lvl5pPr marL="0" indent="0">
              <a:lnSpc>
                <a:spcPct val="100000"/>
              </a:lnSpc>
              <a:spcBef>
                <a:spcPts val="0"/>
              </a:spcBef>
              <a:buFont typeface="Symbol" panose="05050102010706020507" pitchFamily="18" charset="2"/>
              <a:buNone/>
              <a:defRPr sz="1600"/>
            </a:lvl5pPr>
            <a:lvl6pPr marL="361950" indent="-180975">
              <a:lnSpc>
                <a:spcPct val="100000"/>
              </a:lnSpc>
              <a:spcBef>
                <a:spcPts val="0"/>
              </a:spcBef>
              <a:spcAft>
                <a:spcPts val="600"/>
              </a:spcAft>
              <a:buFont typeface="Symbol" panose="05050102010706020507" pitchFamily="18" charset="2"/>
              <a:buChar char="-"/>
              <a:defRPr sz="1400"/>
            </a:lvl6pPr>
            <a:lvl7pPr marL="179388" indent="-179388">
              <a:lnSpc>
                <a:spcPct val="100000"/>
              </a:lnSpc>
              <a:spcBef>
                <a:spcPts val="0"/>
              </a:spcBef>
              <a:spcAft>
                <a:spcPts val="600"/>
              </a:spcAft>
              <a:buFont typeface="Symbol" panose="05050102010706020507" pitchFamily="18" charset="2"/>
              <a:buChar char="-"/>
              <a:defRPr sz="1600"/>
            </a:lvl7pPr>
            <a:lvl8pPr marL="360363" indent="-180975">
              <a:lnSpc>
                <a:spcPct val="100000"/>
              </a:lnSpc>
              <a:spcBef>
                <a:spcPts val="0"/>
              </a:spcBef>
              <a:spcAft>
                <a:spcPts val="600"/>
              </a:spcAft>
              <a:buFont typeface="Symbol" panose="05050102010706020507" pitchFamily="18" charset="2"/>
              <a:buChar char="-"/>
              <a:defRPr sz="1400"/>
            </a:lvl8pPr>
          </a:lstStyle>
          <a:p>
            <a:pPr lvl="0"/>
            <a:r>
              <a:rPr lang="en-US" dirty="0" smtClean="0"/>
              <a:t>Primary bullet level</a:t>
            </a:r>
          </a:p>
          <a:p>
            <a:pPr lvl="1"/>
            <a:r>
              <a:rPr lang="en-US" dirty="0" smtClean="0"/>
              <a:t>Secondary bullet level</a:t>
            </a:r>
          </a:p>
          <a:p>
            <a:pPr lvl="2"/>
            <a:r>
              <a:rPr lang="en-US" dirty="0" smtClean="0"/>
              <a:t>Primary bullet level</a:t>
            </a:r>
          </a:p>
          <a:p>
            <a:pPr lvl="3"/>
            <a:r>
              <a:rPr lang="en-US" dirty="0" smtClean="0"/>
              <a:t>Secondary bullet level</a:t>
            </a:r>
          </a:p>
          <a:p>
            <a:pPr lvl="2"/>
            <a:r>
              <a:rPr lang="en-US" dirty="0" smtClean="0"/>
              <a:t>Primary bullet level</a:t>
            </a:r>
          </a:p>
          <a:p>
            <a:pPr lvl="5"/>
            <a:r>
              <a:rPr lang="en-US" dirty="0" smtClean="0"/>
              <a:t>Secondary bullet level</a:t>
            </a:r>
          </a:p>
          <a:p>
            <a:pPr lvl="6"/>
            <a:r>
              <a:rPr lang="en-US" dirty="0" smtClean="0"/>
              <a:t>Primary bullet level</a:t>
            </a:r>
          </a:p>
          <a:p>
            <a:pPr lvl="7"/>
            <a:r>
              <a:rPr lang="en-US" dirty="0" smtClean="0"/>
              <a:t>Secondary bullet level</a:t>
            </a:r>
          </a:p>
        </p:txBody>
      </p:sp>
      <p:sp>
        <p:nvSpPr>
          <p:cNvPr id="3" name="Date Placeholder 2"/>
          <p:cNvSpPr>
            <a:spLocks noGrp="1"/>
          </p:cNvSpPr>
          <p:nvPr>
            <p:ph type="dt" sz="half" idx="10"/>
          </p:nvPr>
        </p:nvSpPr>
        <p:spPr/>
        <p:txBody>
          <a:bodyPr/>
          <a:lstStyle/>
          <a:p>
            <a:fld id="{E57DE6A9-AB42-5946-9C34-6E5FFF182011}" type="datetime1">
              <a:rPr lang="en-US" smtClean="0"/>
              <a:t>10/19/2015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AD3FAF27-8B82-4449-B01B-BEC948125F21}" type="slidenum">
              <a:rPr lang="en-GB" smtClean="0"/>
              <a:t>‹#›</a:t>
            </a:fld>
            <a:endParaRPr lang="en-GB" dirty="0"/>
          </a:p>
        </p:txBody>
      </p:sp>
      <p:sp>
        <p:nvSpPr>
          <p:cNvPr id="2" name="Title 1"/>
          <p:cNvSpPr>
            <a:spLocks noGrp="1"/>
          </p:cNvSpPr>
          <p:nvPr>
            <p:ph type="title" hasCustomPrompt="1"/>
          </p:nvPr>
        </p:nvSpPr>
        <p:spPr/>
        <p:txBody>
          <a:bodyPr/>
          <a:lstStyle>
            <a:lvl1pPr>
              <a:defRPr/>
            </a:lvl1pPr>
          </a:lstStyle>
          <a:p>
            <a:r>
              <a:rPr lang="en-US" dirty="0" smtClean="0"/>
              <a:t>Click to Edit Title</a:t>
            </a:r>
            <a:endParaRPr lang="en-GB" dirty="0"/>
          </a:p>
        </p:txBody>
      </p:sp>
      <p:sp>
        <p:nvSpPr>
          <p:cNvPr id="9" name="Text Placeholder 8"/>
          <p:cNvSpPr>
            <a:spLocks noGrp="1"/>
          </p:cNvSpPr>
          <p:nvPr>
            <p:ph type="body" sz="quarter" idx="14" hasCustomPrompt="1"/>
          </p:nvPr>
        </p:nvSpPr>
        <p:spPr>
          <a:xfrm>
            <a:off x="346015" y="1507066"/>
            <a:ext cx="4028462" cy="301934"/>
          </a:xfrm>
        </p:spPr>
        <p:txBody>
          <a:bodyPr>
            <a:normAutofit/>
          </a:bodyPr>
          <a:lstStyle>
            <a:lvl1pPr marL="0" indent="0">
              <a:buNone/>
              <a:defRPr sz="1800">
                <a:solidFill>
                  <a:schemeClr val="accent2"/>
                </a:solidFill>
              </a:defRPr>
            </a:lvl1pPr>
          </a:lstStyle>
          <a:p>
            <a:pPr lvl="0"/>
            <a:r>
              <a:rPr lang="en-US" dirty="0" smtClean="0"/>
              <a:t>Click to edit subhead</a:t>
            </a:r>
          </a:p>
        </p:txBody>
      </p:sp>
      <p:cxnSp>
        <p:nvCxnSpPr>
          <p:cNvPr id="8" name="Straight Connector 7"/>
          <p:cNvCxnSpPr/>
          <p:nvPr userDrawn="1"/>
        </p:nvCxnSpPr>
        <p:spPr>
          <a:xfrm>
            <a:off x="341313" y="1269000"/>
            <a:ext cx="8461375"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663515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nd image sli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A6EBBB8-9416-0247-B0CB-EC48DE150535}" type="datetime1">
              <a:rPr lang="en-US" smtClean="0"/>
              <a:t>10/19/2015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AD3FAF27-8B82-4449-B01B-BEC948125F21}" type="slidenum">
              <a:rPr lang="en-GB" smtClean="0"/>
              <a:t>‹#›</a:t>
            </a:fld>
            <a:endParaRPr lang="en-GB" dirty="0"/>
          </a:p>
        </p:txBody>
      </p:sp>
      <p:sp>
        <p:nvSpPr>
          <p:cNvPr id="8" name="Picture Placeholder 7"/>
          <p:cNvSpPr>
            <a:spLocks noGrp="1"/>
          </p:cNvSpPr>
          <p:nvPr>
            <p:ph type="pic" sz="quarter" idx="14" hasCustomPrompt="1"/>
          </p:nvPr>
        </p:nvSpPr>
        <p:spPr>
          <a:xfrm>
            <a:off x="4617688" y="1508068"/>
            <a:ext cx="4176000" cy="4176000"/>
          </a:xfrm>
          <a:solidFill>
            <a:schemeClr val="bg2">
              <a:lumMod val="95000"/>
            </a:schemeClr>
          </a:solidFill>
        </p:spPr>
        <p:txBody>
          <a:bodyPr anchor="ctr"/>
          <a:lstStyle>
            <a:lvl1pPr marL="0" indent="0" algn="ctr">
              <a:buNone/>
              <a:defRPr/>
            </a:lvl1pPr>
          </a:lstStyle>
          <a:p>
            <a:r>
              <a:rPr lang="en-GB" dirty="0" smtClean="0"/>
              <a:t>Click to add an image</a:t>
            </a:r>
            <a:endParaRPr lang="en-GB" dirty="0"/>
          </a:p>
        </p:txBody>
      </p:sp>
      <p:sp>
        <p:nvSpPr>
          <p:cNvPr id="2" name="Title 1"/>
          <p:cNvSpPr>
            <a:spLocks noGrp="1"/>
          </p:cNvSpPr>
          <p:nvPr>
            <p:ph type="title" hasCustomPrompt="1"/>
          </p:nvPr>
        </p:nvSpPr>
        <p:spPr/>
        <p:txBody>
          <a:bodyPr/>
          <a:lstStyle>
            <a:lvl1pPr>
              <a:defRPr baseline="0"/>
            </a:lvl1pPr>
          </a:lstStyle>
          <a:p>
            <a:r>
              <a:rPr lang="en-US" dirty="0" smtClean="0"/>
              <a:t>Click to Edit Title</a:t>
            </a:r>
            <a:endParaRPr lang="en-GB" dirty="0"/>
          </a:p>
        </p:txBody>
      </p:sp>
      <p:sp>
        <p:nvSpPr>
          <p:cNvPr id="12" name="Text Placeholder 8"/>
          <p:cNvSpPr>
            <a:spLocks noGrp="1"/>
          </p:cNvSpPr>
          <p:nvPr>
            <p:ph type="body" sz="quarter" idx="13" hasCustomPrompt="1"/>
          </p:nvPr>
        </p:nvSpPr>
        <p:spPr>
          <a:xfrm>
            <a:off x="346015" y="1498146"/>
            <a:ext cx="4028462" cy="301934"/>
          </a:xfrm>
        </p:spPr>
        <p:txBody>
          <a:bodyPr>
            <a:normAutofit/>
          </a:bodyPr>
          <a:lstStyle>
            <a:lvl1pPr marL="0" indent="0">
              <a:buNone/>
              <a:defRPr sz="1800">
                <a:solidFill>
                  <a:schemeClr val="accent2"/>
                </a:solidFill>
              </a:defRPr>
            </a:lvl1pPr>
          </a:lstStyle>
          <a:p>
            <a:pPr lvl="0"/>
            <a:r>
              <a:rPr lang="en-US" dirty="0" smtClean="0"/>
              <a:t>Click to edit subhead</a:t>
            </a:r>
          </a:p>
        </p:txBody>
      </p:sp>
      <p:sp>
        <p:nvSpPr>
          <p:cNvPr id="13" name="Content Placeholder 21"/>
          <p:cNvSpPr>
            <a:spLocks noGrp="1"/>
          </p:cNvSpPr>
          <p:nvPr>
            <p:ph sz="quarter" idx="15" hasCustomPrompt="1"/>
          </p:nvPr>
        </p:nvSpPr>
        <p:spPr>
          <a:xfrm>
            <a:off x="345300" y="1910525"/>
            <a:ext cx="4020974" cy="3773543"/>
          </a:xfrm>
        </p:spPr>
        <p:txBody>
          <a:bodyPr>
            <a:normAutofit/>
          </a:bodyPr>
          <a:lstStyle>
            <a:lvl1pPr marL="180975" indent="-180975">
              <a:lnSpc>
                <a:spcPct val="100000"/>
              </a:lnSpc>
              <a:spcBef>
                <a:spcPts val="0"/>
              </a:spcBef>
              <a:spcAft>
                <a:spcPts val="600"/>
              </a:spcAft>
              <a:buFont typeface="Symbol" panose="05050102010706020507" pitchFamily="18" charset="2"/>
              <a:buChar char="-"/>
              <a:defRPr sz="1600"/>
            </a:lvl1pPr>
            <a:lvl2pPr marL="361950" indent="-180975">
              <a:lnSpc>
                <a:spcPct val="100000"/>
              </a:lnSpc>
              <a:spcBef>
                <a:spcPts val="0"/>
              </a:spcBef>
              <a:spcAft>
                <a:spcPts val="600"/>
              </a:spcAft>
              <a:buClr>
                <a:schemeClr val="tx2"/>
              </a:buClr>
              <a:defRPr sz="1400" baseline="0"/>
            </a:lvl2pPr>
            <a:lvl3pPr marL="180975" indent="-180975">
              <a:lnSpc>
                <a:spcPct val="100000"/>
              </a:lnSpc>
              <a:spcBef>
                <a:spcPts val="0"/>
              </a:spcBef>
              <a:spcAft>
                <a:spcPts val="600"/>
              </a:spcAft>
              <a:defRPr sz="1600" baseline="0"/>
            </a:lvl3pPr>
            <a:lvl4pPr marL="361950" indent="-180975">
              <a:lnSpc>
                <a:spcPct val="100000"/>
              </a:lnSpc>
              <a:spcBef>
                <a:spcPts val="0"/>
              </a:spcBef>
              <a:spcAft>
                <a:spcPts val="600"/>
              </a:spcAft>
              <a:buFont typeface="Symbol" panose="05050102010706020507" pitchFamily="18" charset="2"/>
              <a:buChar char="-"/>
              <a:defRPr sz="1400" baseline="0"/>
            </a:lvl4pPr>
            <a:lvl5pPr marL="180975" indent="-180975">
              <a:lnSpc>
                <a:spcPct val="100000"/>
              </a:lnSpc>
              <a:spcBef>
                <a:spcPts val="0"/>
              </a:spcBef>
              <a:spcAft>
                <a:spcPts val="600"/>
              </a:spcAft>
              <a:buFont typeface="Symbol" panose="05050102010706020507" pitchFamily="18" charset="2"/>
              <a:buChar char="-"/>
              <a:defRPr sz="1600"/>
            </a:lvl5pPr>
            <a:lvl6pPr marL="361950" indent="-180975">
              <a:lnSpc>
                <a:spcPct val="100000"/>
              </a:lnSpc>
              <a:spcBef>
                <a:spcPts val="0"/>
              </a:spcBef>
              <a:spcAft>
                <a:spcPts val="600"/>
              </a:spcAft>
              <a:buFont typeface="Symbol" panose="05050102010706020507" pitchFamily="18" charset="2"/>
              <a:buChar char="-"/>
              <a:defRPr sz="1400"/>
            </a:lvl6pPr>
            <a:lvl7pPr marL="179388" indent="-179388">
              <a:lnSpc>
                <a:spcPct val="100000"/>
              </a:lnSpc>
              <a:spcBef>
                <a:spcPts val="0"/>
              </a:spcBef>
              <a:spcAft>
                <a:spcPts val="600"/>
              </a:spcAft>
              <a:buFont typeface="Symbol" panose="05050102010706020507" pitchFamily="18" charset="2"/>
              <a:buChar char="-"/>
              <a:defRPr sz="1600"/>
            </a:lvl7pPr>
            <a:lvl8pPr marL="360363" indent="-180975">
              <a:lnSpc>
                <a:spcPct val="100000"/>
              </a:lnSpc>
              <a:spcBef>
                <a:spcPts val="0"/>
              </a:spcBef>
              <a:spcAft>
                <a:spcPts val="600"/>
              </a:spcAft>
              <a:buFont typeface="Symbol" panose="05050102010706020507" pitchFamily="18" charset="2"/>
              <a:buChar char="-"/>
              <a:defRPr sz="1400"/>
            </a:lvl8pPr>
          </a:lstStyle>
          <a:p>
            <a:pPr lvl="0"/>
            <a:r>
              <a:rPr lang="en-US" dirty="0" smtClean="0"/>
              <a:t>Primary bullet level</a:t>
            </a:r>
          </a:p>
          <a:p>
            <a:pPr lvl="1"/>
            <a:r>
              <a:rPr lang="en-US" dirty="0" smtClean="0"/>
              <a:t>Secondary bullet level</a:t>
            </a:r>
          </a:p>
          <a:p>
            <a:pPr lvl="2"/>
            <a:r>
              <a:rPr lang="en-US" dirty="0" smtClean="0"/>
              <a:t>Primary bullet level</a:t>
            </a:r>
          </a:p>
          <a:p>
            <a:pPr lvl="3"/>
            <a:r>
              <a:rPr lang="en-US" dirty="0" smtClean="0"/>
              <a:t>Secondary bullet level</a:t>
            </a:r>
          </a:p>
          <a:p>
            <a:pPr lvl="4"/>
            <a:r>
              <a:rPr lang="en-US" dirty="0" smtClean="0"/>
              <a:t>Primary bullet level</a:t>
            </a:r>
          </a:p>
          <a:p>
            <a:pPr lvl="5"/>
            <a:r>
              <a:rPr lang="en-US" dirty="0" smtClean="0"/>
              <a:t>Secondary bullet level</a:t>
            </a:r>
          </a:p>
          <a:p>
            <a:pPr lvl="6"/>
            <a:r>
              <a:rPr lang="en-US" dirty="0" smtClean="0"/>
              <a:t>Primary bullet level</a:t>
            </a:r>
          </a:p>
          <a:p>
            <a:pPr lvl="7"/>
            <a:r>
              <a:rPr lang="en-US" dirty="0" smtClean="0"/>
              <a:t>Secondary bullet level</a:t>
            </a:r>
          </a:p>
        </p:txBody>
      </p:sp>
      <p:cxnSp>
        <p:nvCxnSpPr>
          <p:cNvPr id="9" name="Straight Connector 8"/>
          <p:cNvCxnSpPr/>
          <p:nvPr userDrawn="1"/>
        </p:nvCxnSpPr>
        <p:spPr>
          <a:xfrm>
            <a:off x="341313" y="1269000"/>
            <a:ext cx="8461375"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913431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ree images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Title</a:t>
            </a:r>
            <a:endParaRPr lang="en-GB" dirty="0"/>
          </a:p>
        </p:txBody>
      </p:sp>
      <p:sp>
        <p:nvSpPr>
          <p:cNvPr id="3" name="Date Placeholder 2"/>
          <p:cNvSpPr>
            <a:spLocks noGrp="1"/>
          </p:cNvSpPr>
          <p:nvPr>
            <p:ph type="dt" sz="half" idx="10"/>
          </p:nvPr>
        </p:nvSpPr>
        <p:spPr/>
        <p:txBody>
          <a:bodyPr/>
          <a:lstStyle/>
          <a:p>
            <a:fld id="{4CF0304B-35D2-8D46-87E8-7A616893F08A}" type="datetime1">
              <a:rPr lang="en-US" smtClean="0"/>
              <a:t>10/19/2015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AD3FAF27-8B82-4449-B01B-BEC948125F21}" type="slidenum">
              <a:rPr lang="en-GB" smtClean="0"/>
              <a:pPr/>
              <a:t>‹#›</a:t>
            </a:fld>
            <a:endParaRPr lang="en-GB" dirty="0"/>
          </a:p>
        </p:txBody>
      </p:sp>
      <p:sp>
        <p:nvSpPr>
          <p:cNvPr id="6" name="Picture Placeholder 7"/>
          <p:cNvSpPr>
            <a:spLocks noGrp="1"/>
          </p:cNvSpPr>
          <p:nvPr>
            <p:ph type="pic" sz="quarter" idx="14" hasCustomPrompt="1"/>
          </p:nvPr>
        </p:nvSpPr>
        <p:spPr>
          <a:xfrm>
            <a:off x="357963" y="1508068"/>
            <a:ext cx="2700000" cy="2700000"/>
          </a:xfrm>
          <a:solidFill>
            <a:schemeClr val="bg2">
              <a:lumMod val="95000"/>
            </a:schemeClr>
          </a:solidFill>
        </p:spPr>
        <p:txBody>
          <a:bodyPr anchor="ctr"/>
          <a:lstStyle>
            <a:lvl1pPr marL="0" indent="0" algn="ctr">
              <a:buNone/>
              <a:defRPr/>
            </a:lvl1pPr>
          </a:lstStyle>
          <a:p>
            <a:r>
              <a:rPr lang="en-GB" dirty="0" smtClean="0"/>
              <a:t>Click to add an image</a:t>
            </a:r>
            <a:endParaRPr lang="en-GB" dirty="0"/>
          </a:p>
        </p:txBody>
      </p:sp>
      <p:sp>
        <p:nvSpPr>
          <p:cNvPr id="7" name="Picture Placeholder 7"/>
          <p:cNvSpPr>
            <a:spLocks noGrp="1"/>
          </p:cNvSpPr>
          <p:nvPr>
            <p:ph type="pic" sz="quarter" idx="15" hasCustomPrompt="1"/>
          </p:nvPr>
        </p:nvSpPr>
        <p:spPr>
          <a:xfrm>
            <a:off x="6102688" y="1508068"/>
            <a:ext cx="2700000" cy="2700000"/>
          </a:xfrm>
          <a:solidFill>
            <a:schemeClr val="bg2">
              <a:lumMod val="95000"/>
            </a:schemeClr>
          </a:solidFill>
        </p:spPr>
        <p:txBody>
          <a:bodyPr anchor="ctr"/>
          <a:lstStyle>
            <a:lvl1pPr marL="0" indent="0" algn="ctr">
              <a:buNone/>
              <a:defRPr/>
            </a:lvl1pPr>
          </a:lstStyle>
          <a:p>
            <a:r>
              <a:rPr lang="en-GB" dirty="0" smtClean="0"/>
              <a:t>Click to add an image</a:t>
            </a:r>
            <a:endParaRPr lang="en-GB" dirty="0"/>
          </a:p>
        </p:txBody>
      </p:sp>
      <p:sp>
        <p:nvSpPr>
          <p:cNvPr id="8" name="Picture Placeholder 7"/>
          <p:cNvSpPr>
            <a:spLocks noGrp="1"/>
          </p:cNvSpPr>
          <p:nvPr>
            <p:ph type="pic" sz="quarter" idx="16" hasCustomPrompt="1"/>
          </p:nvPr>
        </p:nvSpPr>
        <p:spPr>
          <a:xfrm>
            <a:off x="3230325" y="1508068"/>
            <a:ext cx="2700000" cy="2700000"/>
          </a:xfrm>
          <a:solidFill>
            <a:schemeClr val="bg2">
              <a:lumMod val="95000"/>
            </a:schemeClr>
          </a:solidFill>
        </p:spPr>
        <p:txBody>
          <a:bodyPr anchor="ctr"/>
          <a:lstStyle>
            <a:lvl1pPr marL="0" indent="0" algn="ctr">
              <a:buNone/>
              <a:defRPr/>
            </a:lvl1pPr>
          </a:lstStyle>
          <a:p>
            <a:r>
              <a:rPr lang="en-GB" dirty="0" smtClean="0"/>
              <a:t>Click to add an image</a:t>
            </a:r>
            <a:endParaRPr lang="en-GB" dirty="0"/>
          </a:p>
        </p:txBody>
      </p:sp>
      <p:sp>
        <p:nvSpPr>
          <p:cNvPr id="9" name="Text Placeholder 7"/>
          <p:cNvSpPr>
            <a:spLocks noGrp="1"/>
          </p:cNvSpPr>
          <p:nvPr>
            <p:ph type="body" sz="quarter" idx="13" hasCustomPrompt="1"/>
          </p:nvPr>
        </p:nvSpPr>
        <p:spPr>
          <a:xfrm>
            <a:off x="363539" y="4571791"/>
            <a:ext cx="2694424" cy="1633141"/>
          </a:xfrm>
        </p:spPr>
        <p:txBody>
          <a:bodyPr>
            <a:normAutofit/>
          </a:bodyPr>
          <a:lstStyle>
            <a:lvl1pPr marL="0" indent="0">
              <a:spcAft>
                <a:spcPts val="600"/>
              </a:spcAft>
              <a:buNone/>
              <a:defRPr sz="1200" baseline="0"/>
            </a:lvl1pPr>
          </a:lstStyle>
          <a:p>
            <a:pPr lvl="0"/>
            <a:r>
              <a:rPr lang="en-US" dirty="0" smtClean="0"/>
              <a:t>Click to edit text</a:t>
            </a:r>
            <a:endParaRPr lang="en-GB" dirty="0"/>
          </a:p>
        </p:txBody>
      </p:sp>
      <p:sp>
        <p:nvSpPr>
          <p:cNvPr id="10" name="Text Placeholder 8"/>
          <p:cNvSpPr>
            <a:spLocks noGrp="1"/>
          </p:cNvSpPr>
          <p:nvPr>
            <p:ph type="body" sz="quarter" idx="17" hasCustomPrompt="1"/>
          </p:nvPr>
        </p:nvSpPr>
        <p:spPr>
          <a:xfrm>
            <a:off x="350475" y="4284000"/>
            <a:ext cx="2707488" cy="253136"/>
          </a:xfrm>
        </p:spPr>
        <p:txBody>
          <a:bodyPr>
            <a:normAutofit/>
          </a:bodyPr>
          <a:lstStyle>
            <a:lvl1pPr marL="0" indent="0">
              <a:buNone/>
              <a:defRPr sz="1400">
                <a:solidFill>
                  <a:schemeClr val="accent2"/>
                </a:solidFill>
              </a:defRPr>
            </a:lvl1pPr>
          </a:lstStyle>
          <a:p>
            <a:pPr lvl="0"/>
            <a:r>
              <a:rPr lang="en-US" dirty="0" smtClean="0"/>
              <a:t>Click to edit subhead</a:t>
            </a:r>
          </a:p>
        </p:txBody>
      </p:sp>
      <p:sp>
        <p:nvSpPr>
          <p:cNvPr id="11" name="Text Placeholder 7"/>
          <p:cNvSpPr>
            <a:spLocks noGrp="1"/>
          </p:cNvSpPr>
          <p:nvPr>
            <p:ph type="body" sz="quarter" idx="18" hasCustomPrompt="1"/>
          </p:nvPr>
        </p:nvSpPr>
        <p:spPr>
          <a:xfrm>
            <a:off x="3249897" y="4571791"/>
            <a:ext cx="2694424" cy="1633141"/>
          </a:xfrm>
        </p:spPr>
        <p:txBody>
          <a:bodyPr>
            <a:normAutofit/>
          </a:bodyPr>
          <a:lstStyle>
            <a:lvl1pPr marL="0" indent="0">
              <a:spcAft>
                <a:spcPts val="600"/>
              </a:spcAft>
              <a:buNone/>
              <a:defRPr sz="1200" baseline="0"/>
            </a:lvl1pPr>
          </a:lstStyle>
          <a:p>
            <a:pPr lvl="0"/>
            <a:r>
              <a:rPr lang="en-US" dirty="0" smtClean="0"/>
              <a:t>Click to edit text</a:t>
            </a:r>
            <a:endParaRPr lang="en-GB" dirty="0"/>
          </a:p>
        </p:txBody>
      </p:sp>
      <p:sp>
        <p:nvSpPr>
          <p:cNvPr id="12" name="Text Placeholder 8"/>
          <p:cNvSpPr>
            <a:spLocks noGrp="1"/>
          </p:cNvSpPr>
          <p:nvPr>
            <p:ph type="body" sz="quarter" idx="19" hasCustomPrompt="1"/>
          </p:nvPr>
        </p:nvSpPr>
        <p:spPr>
          <a:xfrm>
            <a:off x="3230325" y="4284000"/>
            <a:ext cx="2713996" cy="253136"/>
          </a:xfrm>
        </p:spPr>
        <p:txBody>
          <a:bodyPr>
            <a:normAutofit/>
          </a:bodyPr>
          <a:lstStyle>
            <a:lvl1pPr marL="0" indent="0">
              <a:buNone/>
              <a:defRPr sz="1400">
                <a:solidFill>
                  <a:schemeClr val="accent2"/>
                </a:solidFill>
              </a:defRPr>
            </a:lvl1pPr>
          </a:lstStyle>
          <a:p>
            <a:pPr lvl="0"/>
            <a:r>
              <a:rPr lang="en-US" dirty="0" smtClean="0"/>
              <a:t>Click to edit subhead</a:t>
            </a:r>
          </a:p>
        </p:txBody>
      </p:sp>
      <p:sp>
        <p:nvSpPr>
          <p:cNvPr id="13" name="Text Placeholder 7"/>
          <p:cNvSpPr>
            <a:spLocks noGrp="1"/>
          </p:cNvSpPr>
          <p:nvPr>
            <p:ph type="body" sz="quarter" idx="20" hasCustomPrompt="1"/>
          </p:nvPr>
        </p:nvSpPr>
        <p:spPr>
          <a:xfrm>
            <a:off x="6108264" y="4571791"/>
            <a:ext cx="2694424" cy="1633141"/>
          </a:xfrm>
        </p:spPr>
        <p:txBody>
          <a:bodyPr>
            <a:normAutofit/>
          </a:bodyPr>
          <a:lstStyle>
            <a:lvl1pPr marL="0" indent="0">
              <a:spcAft>
                <a:spcPts val="600"/>
              </a:spcAft>
              <a:buNone/>
              <a:defRPr sz="1200" baseline="0"/>
            </a:lvl1pPr>
          </a:lstStyle>
          <a:p>
            <a:pPr lvl="0"/>
            <a:r>
              <a:rPr lang="en-US" dirty="0" smtClean="0"/>
              <a:t>Click to edit text</a:t>
            </a:r>
            <a:endParaRPr lang="en-GB" dirty="0"/>
          </a:p>
        </p:txBody>
      </p:sp>
      <p:sp>
        <p:nvSpPr>
          <p:cNvPr id="14" name="Text Placeholder 8"/>
          <p:cNvSpPr>
            <a:spLocks noGrp="1"/>
          </p:cNvSpPr>
          <p:nvPr>
            <p:ph type="body" sz="quarter" idx="21" hasCustomPrompt="1"/>
          </p:nvPr>
        </p:nvSpPr>
        <p:spPr>
          <a:xfrm>
            <a:off x="6102688" y="4284000"/>
            <a:ext cx="2700000" cy="253136"/>
          </a:xfrm>
        </p:spPr>
        <p:txBody>
          <a:bodyPr>
            <a:normAutofit/>
          </a:bodyPr>
          <a:lstStyle>
            <a:lvl1pPr marL="0" indent="0">
              <a:buNone/>
              <a:defRPr sz="1400">
                <a:solidFill>
                  <a:schemeClr val="accent2"/>
                </a:solidFill>
              </a:defRPr>
            </a:lvl1pPr>
          </a:lstStyle>
          <a:p>
            <a:pPr lvl="0"/>
            <a:r>
              <a:rPr lang="en-US" dirty="0" smtClean="0"/>
              <a:t>Click to edit subhead</a:t>
            </a:r>
          </a:p>
        </p:txBody>
      </p:sp>
      <p:cxnSp>
        <p:nvCxnSpPr>
          <p:cNvPr id="15" name="Straight Connector 14"/>
          <p:cNvCxnSpPr/>
          <p:nvPr userDrawn="1"/>
        </p:nvCxnSpPr>
        <p:spPr>
          <a:xfrm>
            <a:off x="341313" y="1269000"/>
            <a:ext cx="8461375"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201389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text and quot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FE0A286-2938-8F44-BD68-F867DF7AB600}" type="datetime1">
              <a:rPr lang="en-US" smtClean="0"/>
              <a:t>10/19/2015</a:t>
            </a:fld>
            <a:r>
              <a:rPr lang="en-GB" dirty="0" smtClean="0"/>
              <a:t> </a:t>
            </a:r>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AD3FAF27-8B82-4449-B01B-BEC948125F21}" type="slidenum">
              <a:rPr lang="en-GB" smtClean="0"/>
              <a:pPr/>
              <a:t>‹#›</a:t>
            </a:fld>
            <a:endParaRPr lang="en-GB" dirty="0"/>
          </a:p>
        </p:txBody>
      </p:sp>
      <p:sp>
        <p:nvSpPr>
          <p:cNvPr id="6" name="Picture Placeholder 5"/>
          <p:cNvSpPr>
            <a:spLocks noGrp="1"/>
          </p:cNvSpPr>
          <p:nvPr>
            <p:ph type="pic" sz="quarter" idx="13" hasCustomPrompt="1"/>
          </p:nvPr>
        </p:nvSpPr>
        <p:spPr>
          <a:xfrm>
            <a:off x="4110331" y="1506195"/>
            <a:ext cx="4680000" cy="4680000"/>
          </a:xfrm>
          <a:solidFill>
            <a:schemeClr val="bg2">
              <a:lumMod val="95000"/>
            </a:schemeClr>
          </a:solidFill>
        </p:spPr>
        <p:txBody>
          <a:bodyPr anchor="ctr"/>
          <a:lstStyle>
            <a:lvl1pPr marL="0" indent="0" algn="ctr">
              <a:buNone/>
              <a:defRPr baseline="0"/>
            </a:lvl1pPr>
          </a:lstStyle>
          <a:p>
            <a:r>
              <a:rPr lang="en-GB" dirty="0" smtClean="0"/>
              <a:t>Click to add an image</a:t>
            </a:r>
            <a:endParaRPr lang="en-GB" dirty="0"/>
          </a:p>
        </p:txBody>
      </p:sp>
      <p:sp>
        <p:nvSpPr>
          <p:cNvPr id="2" name="Title 1"/>
          <p:cNvSpPr>
            <a:spLocks noGrp="1"/>
          </p:cNvSpPr>
          <p:nvPr>
            <p:ph type="title" hasCustomPrompt="1"/>
          </p:nvPr>
        </p:nvSpPr>
        <p:spPr/>
        <p:txBody>
          <a:bodyPr/>
          <a:lstStyle>
            <a:lvl1pPr>
              <a:defRPr/>
            </a:lvl1pPr>
          </a:lstStyle>
          <a:p>
            <a:r>
              <a:rPr lang="en-US" dirty="0" smtClean="0"/>
              <a:t>Click to Edit Title</a:t>
            </a:r>
            <a:endParaRPr lang="en-GB" dirty="0"/>
          </a:p>
        </p:txBody>
      </p:sp>
      <p:sp>
        <p:nvSpPr>
          <p:cNvPr id="7" name="Text Placeholder 8"/>
          <p:cNvSpPr>
            <a:spLocks noGrp="1"/>
          </p:cNvSpPr>
          <p:nvPr>
            <p:ph type="body" sz="quarter" idx="14" hasCustomPrompt="1"/>
          </p:nvPr>
        </p:nvSpPr>
        <p:spPr>
          <a:xfrm>
            <a:off x="346015" y="1507066"/>
            <a:ext cx="3558314" cy="301934"/>
          </a:xfrm>
        </p:spPr>
        <p:txBody>
          <a:bodyPr>
            <a:normAutofit/>
          </a:bodyPr>
          <a:lstStyle>
            <a:lvl1pPr marL="0" indent="0">
              <a:buNone/>
              <a:defRPr sz="1800">
                <a:solidFill>
                  <a:schemeClr val="accent2"/>
                </a:solidFill>
              </a:defRPr>
            </a:lvl1pPr>
          </a:lstStyle>
          <a:p>
            <a:pPr lvl="0"/>
            <a:r>
              <a:rPr lang="en-US" dirty="0" smtClean="0"/>
              <a:t>Click to edit subhead</a:t>
            </a:r>
          </a:p>
        </p:txBody>
      </p:sp>
      <p:sp>
        <p:nvSpPr>
          <p:cNvPr id="8" name="Content Placeholder 21"/>
          <p:cNvSpPr>
            <a:spLocks noGrp="1"/>
          </p:cNvSpPr>
          <p:nvPr>
            <p:ph sz="quarter" idx="15" hasCustomPrompt="1"/>
          </p:nvPr>
        </p:nvSpPr>
        <p:spPr>
          <a:xfrm>
            <a:off x="357657" y="1910526"/>
            <a:ext cx="3551700" cy="3008708"/>
          </a:xfrm>
        </p:spPr>
        <p:txBody>
          <a:bodyPr>
            <a:normAutofit/>
          </a:bodyPr>
          <a:lstStyle>
            <a:lvl1pPr marL="180975" indent="-180975">
              <a:lnSpc>
                <a:spcPct val="100000"/>
              </a:lnSpc>
              <a:spcBef>
                <a:spcPts val="0"/>
              </a:spcBef>
              <a:spcAft>
                <a:spcPts val="600"/>
              </a:spcAft>
              <a:buFont typeface="Symbol" panose="05050102010706020507" pitchFamily="18" charset="2"/>
              <a:buChar char="-"/>
              <a:defRPr sz="1600"/>
            </a:lvl1pPr>
            <a:lvl2pPr marL="361950" indent="-180975">
              <a:lnSpc>
                <a:spcPct val="100000"/>
              </a:lnSpc>
              <a:spcBef>
                <a:spcPts val="0"/>
              </a:spcBef>
              <a:spcAft>
                <a:spcPts val="600"/>
              </a:spcAft>
              <a:buClr>
                <a:schemeClr val="tx2"/>
              </a:buClr>
              <a:defRPr sz="1400"/>
            </a:lvl2pPr>
            <a:lvl3pPr marL="180975" indent="-180975">
              <a:lnSpc>
                <a:spcPct val="100000"/>
              </a:lnSpc>
              <a:spcBef>
                <a:spcPts val="0"/>
              </a:spcBef>
              <a:spcAft>
                <a:spcPts val="600"/>
              </a:spcAft>
              <a:defRPr sz="1600" baseline="0"/>
            </a:lvl3pPr>
            <a:lvl4pPr marL="361950" indent="-180975">
              <a:lnSpc>
                <a:spcPct val="100000"/>
              </a:lnSpc>
              <a:spcBef>
                <a:spcPts val="0"/>
              </a:spcBef>
              <a:spcAft>
                <a:spcPts val="600"/>
              </a:spcAft>
              <a:buFont typeface="Symbol" panose="05050102010706020507" pitchFamily="18" charset="2"/>
              <a:buChar char="-"/>
              <a:defRPr sz="1400" baseline="0"/>
            </a:lvl4pPr>
            <a:lvl5pPr marL="180975" indent="-180975">
              <a:lnSpc>
                <a:spcPct val="100000"/>
              </a:lnSpc>
              <a:spcBef>
                <a:spcPts val="0"/>
              </a:spcBef>
              <a:spcAft>
                <a:spcPts val="600"/>
              </a:spcAft>
              <a:buFont typeface="Symbol" panose="05050102010706020507" pitchFamily="18" charset="2"/>
              <a:buChar char="-"/>
              <a:defRPr sz="1600"/>
            </a:lvl5pPr>
            <a:lvl6pPr marL="361950" indent="-180975">
              <a:lnSpc>
                <a:spcPct val="100000"/>
              </a:lnSpc>
              <a:spcBef>
                <a:spcPts val="0"/>
              </a:spcBef>
              <a:spcAft>
                <a:spcPts val="600"/>
              </a:spcAft>
              <a:buFont typeface="Symbol" panose="05050102010706020507" pitchFamily="18" charset="2"/>
              <a:buChar char="-"/>
              <a:defRPr sz="1400"/>
            </a:lvl6pPr>
            <a:lvl7pPr marL="179388" indent="-179388">
              <a:lnSpc>
                <a:spcPct val="100000"/>
              </a:lnSpc>
              <a:spcBef>
                <a:spcPts val="0"/>
              </a:spcBef>
              <a:spcAft>
                <a:spcPts val="600"/>
              </a:spcAft>
              <a:buFont typeface="Symbol" panose="05050102010706020507" pitchFamily="18" charset="2"/>
              <a:buChar char="-"/>
              <a:defRPr sz="1600"/>
            </a:lvl7pPr>
            <a:lvl8pPr marL="360363" indent="-180975">
              <a:lnSpc>
                <a:spcPct val="100000"/>
              </a:lnSpc>
              <a:spcBef>
                <a:spcPts val="0"/>
              </a:spcBef>
              <a:buFont typeface="Symbol" panose="05050102010706020507" pitchFamily="18" charset="2"/>
              <a:buChar char="-"/>
              <a:defRPr sz="1400"/>
            </a:lvl8pPr>
          </a:lstStyle>
          <a:p>
            <a:pPr lvl="0"/>
            <a:r>
              <a:rPr lang="en-US" dirty="0" smtClean="0"/>
              <a:t>Primary bullet level</a:t>
            </a:r>
          </a:p>
          <a:p>
            <a:pPr lvl="1"/>
            <a:r>
              <a:rPr lang="en-US" dirty="0" smtClean="0"/>
              <a:t>Secondary bullet level</a:t>
            </a:r>
          </a:p>
          <a:p>
            <a:pPr lvl="2"/>
            <a:r>
              <a:rPr lang="en-US" dirty="0" smtClean="0"/>
              <a:t>Primary bullet level</a:t>
            </a:r>
          </a:p>
          <a:p>
            <a:pPr lvl="3"/>
            <a:r>
              <a:rPr lang="en-US" dirty="0" smtClean="0"/>
              <a:t>Secondary bullet level</a:t>
            </a:r>
          </a:p>
          <a:p>
            <a:pPr lvl="4"/>
            <a:r>
              <a:rPr lang="en-US" dirty="0" smtClean="0"/>
              <a:t>Primary bullet level</a:t>
            </a:r>
          </a:p>
          <a:p>
            <a:pPr lvl="5"/>
            <a:r>
              <a:rPr lang="en-US" dirty="0" smtClean="0"/>
              <a:t>Secondary bullet level</a:t>
            </a:r>
          </a:p>
          <a:p>
            <a:pPr lvl="6"/>
            <a:r>
              <a:rPr lang="en-US" dirty="0" smtClean="0"/>
              <a:t>Primary bullet level</a:t>
            </a:r>
          </a:p>
          <a:p>
            <a:pPr lvl="7"/>
            <a:r>
              <a:rPr lang="en-US" dirty="0" smtClean="0"/>
              <a:t>Secondary bullet level</a:t>
            </a:r>
          </a:p>
        </p:txBody>
      </p:sp>
      <p:sp>
        <p:nvSpPr>
          <p:cNvPr id="9" name="Content Placeholder 21"/>
          <p:cNvSpPr>
            <a:spLocks noGrp="1"/>
          </p:cNvSpPr>
          <p:nvPr>
            <p:ph sz="quarter" idx="16" hasCustomPrompt="1"/>
          </p:nvPr>
        </p:nvSpPr>
        <p:spPr>
          <a:xfrm>
            <a:off x="357657" y="5020760"/>
            <a:ext cx="3551700" cy="1186713"/>
          </a:xfrm>
        </p:spPr>
        <p:txBody>
          <a:bodyPr>
            <a:normAutofit/>
          </a:bodyPr>
          <a:lstStyle>
            <a:lvl1pPr marL="0" indent="0">
              <a:lnSpc>
                <a:spcPct val="100000"/>
              </a:lnSpc>
              <a:spcBef>
                <a:spcPts val="0"/>
              </a:spcBef>
              <a:buFont typeface="Symbol" panose="05050102010706020507" pitchFamily="18" charset="2"/>
              <a:buNone/>
              <a:defRPr sz="1800" i="1" baseline="0">
                <a:solidFill>
                  <a:schemeClr val="accent5"/>
                </a:solidFill>
              </a:defRPr>
            </a:lvl1pPr>
            <a:lvl2pPr marL="361950" indent="-180975">
              <a:lnSpc>
                <a:spcPct val="100000"/>
              </a:lnSpc>
              <a:spcBef>
                <a:spcPts val="0"/>
              </a:spcBef>
              <a:buClr>
                <a:schemeClr val="tx2"/>
              </a:buClr>
              <a:defRPr sz="1600"/>
            </a:lvl2pPr>
            <a:lvl3pPr marL="180975" indent="-180975">
              <a:lnSpc>
                <a:spcPct val="100000"/>
              </a:lnSpc>
              <a:spcBef>
                <a:spcPts val="0"/>
              </a:spcBef>
              <a:defRPr sz="1600" baseline="0"/>
            </a:lvl3pPr>
            <a:lvl4pPr marL="361950" indent="-180975">
              <a:lnSpc>
                <a:spcPct val="100000"/>
              </a:lnSpc>
              <a:spcBef>
                <a:spcPts val="0"/>
              </a:spcBef>
              <a:buFont typeface="Symbol" panose="05050102010706020507" pitchFamily="18" charset="2"/>
              <a:buChar char="-"/>
              <a:defRPr sz="1600" baseline="0"/>
            </a:lvl4pPr>
            <a:lvl5pPr marL="180975" indent="-180975">
              <a:lnSpc>
                <a:spcPct val="100000"/>
              </a:lnSpc>
              <a:spcBef>
                <a:spcPts val="0"/>
              </a:spcBef>
              <a:buFont typeface="Symbol" panose="05050102010706020507" pitchFamily="18" charset="2"/>
              <a:buChar char="-"/>
              <a:defRPr sz="1600"/>
            </a:lvl5pPr>
            <a:lvl6pPr marL="361950" indent="-180975">
              <a:lnSpc>
                <a:spcPct val="100000"/>
              </a:lnSpc>
              <a:spcBef>
                <a:spcPts val="0"/>
              </a:spcBef>
              <a:buFont typeface="Symbol" panose="05050102010706020507" pitchFamily="18" charset="2"/>
              <a:buChar char="-"/>
              <a:defRPr sz="1600"/>
            </a:lvl6pPr>
            <a:lvl7pPr marL="179388" indent="-179388">
              <a:lnSpc>
                <a:spcPct val="100000"/>
              </a:lnSpc>
              <a:spcBef>
                <a:spcPts val="0"/>
              </a:spcBef>
              <a:buFont typeface="Symbol" panose="05050102010706020507" pitchFamily="18" charset="2"/>
              <a:buChar char="-"/>
              <a:defRPr sz="1600"/>
            </a:lvl7pPr>
            <a:lvl8pPr marL="360363" indent="-180975">
              <a:lnSpc>
                <a:spcPct val="100000"/>
              </a:lnSpc>
              <a:spcBef>
                <a:spcPts val="0"/>
              </a:spcBef>
              <a:buFont typeface="Symbol" panose="05050102010706020507" pitchFamily="18" charset="2"/>
              <a:buChar char="-"/>
              <a:defRPr sz="1600"/>
            </a:lvl8pPr>
          </a:lstStyle>
          <a:p>
            <a:pPr lvl="0"/>
            <a:r>
              <a:rPr lang="en-US" dirty="0" smtClean="0"/>
              <a:t>Click to edit quote</a:t>
            </a:r>
          </a:p>
        </p:txBody>
      </p:sp>
      <p:cxnSp>
        <p:nvCxnSpPr>
          <p:cNvPr id="10" name="Straight Connector 9"/>
          <p:cNvCxnSpPr/>
          <p:nvPr userDrawn="1"/>
        </p:nvCxnSpPr>
        <p:spPr>
          <a:xfrm>
            <a:off x="341313" y="1269000"/>
            <a:ext cx="8461375"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162110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8000130" y="435404"/>
            <a:ext cx="801870" cy="629852"/>
          </a:xfrm>
          <a:prstGeom prst="rect">
            <a:avLst/>
          </a:prstGeom>
        </p:spPr>
      </p:pic>
      <p:sp>
        <p:nvSpPr>
          <p:cNvPr id="2" name="Title Placeholder 1"/>
          <p:cNvSpPr>
            <a:spLocks noGrp="1"/>
          </p:cNvSpPr>
          <p:nvPr>
            <p:ph type="title"/>
          </p:nvPr>
        </p:nvSpPr>
        <p:spPr>
          <a:xfrm>
            <a:off x="346460" y="323850"/>
            <a:ext cx="7049037" cy="855150"/>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49043" y="1497981"/>
            <a:ext cx="8452957" cy="4801824"/>
          </a:xfrm>
          <a:prstGeom prst="rect">
            <a:avLst/>
          </a:prstGeom>
        </p:spPr>
        <p:txBody>
          <a:bodyPr vert="horz" lIns="0" tIns="0" rIns="0" bIns="0" rtlCol="0">
            <a:normAutofit/>
          </a:bodyPr>
          <a:lstStyle/>
          <a:p>
            <a:pPr lvl="1"/>
            <a:r>
              <a:rPr lang="en-US" dirty="0" smtClean="0"/>
              <a:t>First level</a:t>
            </a:r>
          </a:p>
          <a:p>
            <a:pPr lvl="2"/>
            <a:r>
              <a:rPr lang="en-US" dirty="0" smtClean="0"/>
              <a:t>Second level</a:t>
            </a:r>
          </a:p>
        </p:txBody>
      </p:sp>
      <p:sp>
        <p:nvSpPr>
          <p:cNvPr id="4" name="Date Placeholder 3"/>
          <p:cNvSpPr>
            <a:spLocks noGrp="1"/>
          </p:cNvSpPr>
          <p:nvPr>
            <p:ph type="dt" sz="half" idx="2"/>
          </p:nvPr>
        </p:nvSpPr>
        <p:spPr>
          <a:xfrm>
            <a:off x="6205219" y="6539235"/>
            <a:ext cx="1086055" cy="122744"/>
          </a:xfrm>
          <a:prstGeom prst="rect">
            <a:avLst/>
          </a:prstGeom>
        </p:spPr>
        <p:txBody>
          <a:bodyPr vert="horz" lIns="0" tIns="0" rIns="0" bIns="0" rtlCol="0" anchor="ctr"/>
          <a:lstStyle>
            <a:lvl1pPr algn="ctr">
              <a:defRPr sz="700">
                <a:solidFill>
                  <a:schemeClr val="tx1"/>
                </a:solidFill>
              </a:defRPr>
            </a:lvl1pPr>
          </a:lstStyle>
          <a:p>
            <a:fld id="{C2CC6D7E-44E9-4043-B747-1B2DE7CD63B1}" type="datetime1">
              <a:rPr lang="en-US" smtClean="0"/>
              <a:t>10/19/2015</a:t>
            </a:fld>
            <a:endParaRPr lang="en-GB" dirty="0"/>
          </a:p>
        </p:txBody>
      </p:sp>
      <p:sp>
        <p:nvSpPr>
          <p:cNvPr id="5" name="Footer Placeholder 4"/>
          <p:cNvSpPr>
            <a:spLocks noGrp="1"/>
          </p:cNvSpPr>
          <p:nvPr>
            <p:ph type="ftr" sz="quarter" idx="3"/>
          </p:nvPr>
        </p:nvSpPr>
        <p:spPr>
          <a:xfrm>
            <a:off x="1872000" y="6539368"/>
            <a:ext cx="3150000" cy="122611"/>
          </a:xfrm>
          <a:prstGeom prst="rect">
            <a:avLst/>
          </a:prstGeom>
        </p:spPr>
        <p:txBody>
          <a:bodyPr vert="horz" lIns="0" tIns="0" rIns="0" bIns="0" rtlCol="0" anchor="ctr"/>
          <a:lstStyle>
            <a:lvl1pPr algn="ctr">
              <a:defRPr sz="700">
                <a:solidFill>
                  <a:schemeClr val="tx1"/>
                </a:solidFill>
              </a:defRPr>
            </a:lvl1pPr>
          </a:lstStyle>
          <a:p>
            <a:endParaRPr lang="en-GB" dirty="0"/>
          </a:p>
        </p:txBody>
      </p:sp>
      <p:sp>
        <p:nvSpPr>
          <p:cNvPr id="6" name="Slide Number Placeholder 5"/>
          <p:cNvSpPr>
            <a:spLocks noGrp="1"/>
          </p:cNvSpPr>
          <p:nvPr>
            <p:ph type="sldNum" sz="quarter" idx="4"/>
          </p:nvPr>
        </p:nvSpPr>
        <p:spPr>
          <a:xfrm>
            <a:off x="8352000" y="6540439"/>
            <a:ext cx="450688" cy="121540"/>
          </a:xfrm>
          <a:prstGeom prst="rect">
            <a:avLst/>
          </a:prstGeom>
        </p:spPr>
        <p:txBody>
          <a:bodyPr vert="horz" lIns="0" tIns="0" rIns="0" bIns="0" rtlCol="0" anchor="ctr"/>
          <a:lstStyle>
            <a:lvl1pPr algn="r">
              <a:defRPr sz="700">
                <a:solidFill>
                  <a:schemeClr val="tx1"/>
                </a:solidFill>
              </a:defRPr>
            </a:lvl1pPr>
          </a:lstStyle>
          <a:p>
            <a:fld id="{AD3FAF27-8B82-4449-B01B-BEC948125F21}" type="slidenum">
              <a:rPr lang="en-GB" smtClean="0"/>
              <a:pPr/>
              <a:t>‹#›</a:t>
            </a:fld>
            <a:endParaRPr lang="en-GB" dirty="0"/>
          </a:p>
        </p:txBody>
      </p:sp>
      <p:sp>
        <p:nvSpPr>
          <p:cNvPr id="15" name="TextBox 14"/>
          <p:cNvSpPr txBox="1"/>
          <p:nvPr userDrawn="1"/>
        </p:nvSpPr>
        <p:spPr>
          <a:xfrm>
            <a:off x="341313" y="6538868"/>
            <a:ext cx="1035687" cy="107722"/>
          </a:xfrm>
          <a:prstGeom prst="rect">
            <a:avLst/>
          </a:prstGeom>
          <a:noFill/>
        </p:spPr>
        <p:txBody>
          <a:bodyPr wrap="square" lIns="0" tIns="0" rIns="0" bIns="0" rtlCol="0">
            <a:spAutoFit/>
          </a:bodyPr>
          <a:lstStyle/>
          <a:p>
            <a:r>
              <a:rPr lang="en-GB" sz="700" b="0" dirty="0" smtClean="0">
                <a:solidFill>
                  <a:schemeClr val="tx1"/>
                </a:solidFill>
                <a:latin typeface="+mn-lt"/>
              </a:rPr>
              <a:t>© ASTM International </a:t>
            </a:r>
            <a:endParaRPr lang="en-GB" sz="700" b="0" dirty="0">
              <a:solidFill>
                <a:schemeClr val="tx1"/>
              </a:solidFill>
              <a:latin typeface="+mn-lt"/>
            </a:endParaRPr>
          </a:p>
        </p:txBody>
      </p:sp>
      <p:cxnSp>
        <p:nvCxnSpPr>
          <p:cNvPr id="9" name="Straight Connector 8"/>
          <p:cNvCxnSpPr/>
          <p:nvPr userDrawn="1"/>
        </p:nvCxnSpPr>
        <p:spPr>
          <a:xfrm>
            <a:off x="341313" y="1269000"/>
            <a:ext cx="8461375"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6278042"/>
      </p:ext>
    </p:extLst>
  </p:cSld>
  <p:clrMap bg1="lt1" tx1="dk1" bg2="lt2" tx2="dk2" accent1="accent1" accent2="accent2" accent3="accent3" accent4="accent4" accent5="accent5" accent6="accent6" hlink="hlink" folHlink="folHlink"/>
  <p:sldLayoutIdLst>
    <p:sldLayoutId id="2147483673" r:id="rId1"/>
    <p:sldLayoutId id="2147483687" r:id="rId2"/>
    <p:sldLayoutId id="2147483678" r:id="rId3"/>
    <p:sldLayoutId id="2147483674" r:id="rId4"/>
    <p:sldLayoutId id="2147483681" r:id="rId5"/>
    <p:sldLayoutId id="2147483675" r:id="rId6"/>
    <p:sldLayoutId id="2147483677" r:id="rId7"/>
    <p:sldLayoutId id="2147483683" r:id="rId8"/>
    <p:sldLayoutId id="2147483684" r:id="rId9"/>
    <p:sldLayoutId id="2147483685" r:id="rId10"/>
    <p:sldLayoutId id="2147483680" r:id="rId11"/>
    <p:sldLayoutId id="2147483686" r:id="rId12"/>
    <p:sldLayoutId id="2147483691" r:id="rId13"/>
    <p:sldLayoutId id="2147483694" r:id="rId14"/>
    <p:sldLayoutId id="2147483695" r:id="rId15"/>
    <p:sldLayoutId id="2147483696" r:id="rId16"/>
    <p:sldLayoutId id="2147483697" r:id="rId17"/>
  </p:sldLayoutIdLst>
  <p:timing>
    <p:tnLst>
      <p:par>
        <p:cTn id="1" dur="indefinite" restart="never" nodeType="tmRoot"/>
      </p:par>
    </p:tnLst>
  </p:timing>
  <p:hf sldNum="0" hdr="0" ftr="0"/>
  <p:txStyles>
    <p:titleStyle>
      <a:lvl1pPr algn="l" defTabSz="914400" rtl="0" eaLnBrk="1" latinLnBrk="0" hangingPunct="1">
        <a:lnSpc>
          <a:spcPts val="3000"/>
        </a:lnSpc>
        <a:spcBef>
          <a:spcPct val="0"/>
        </a:spcBef>
        <a:buNone/>
        <a:defRPr sz="2800"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0"/>
        </a:spcBef>
        <a:buFont typeface="Arial" panose="020B0604020202020204" pitchFamily="34" charset="0"/>
        <a:buNone/>
        <a:defRPr sz="1200" kern="1200">
          <a:solidFill>
            <a:schemeClr val="tx1"/>
          </a:solidFill>
          <a:latin typeface="+mn-lt"/>
          <a:ea typeface="+mn-ea"/>
          <a:cs typeface="+mn-cs"/>
        </a:defRPr>
      </a:lvl1pPr>
      <a:lvl2pPr marL="182563" indent="-182563" algn="l" defTabSz="914400" rtl="0" eaLnBrk="1" latinLnBrk="0" hangingPunct="1">
        <a:lnSpc>
          <a:spcPct val="100000"/>
        </a:lnSpc>
        <a:spcBef>
          <a:spcPts val="0"/>
        </a:spcBef>
        <a:spcAft>
          <a:spcPts val="600"/>
        </a:spcAft>
        <a:buFont typeface="Symbol" panose="05050102010706020507" pitchFamily="18" charset="2"/>
        <a:buChar char=""/>
        <a:defRPr sz="1600" kern="1200">
          <a:solidFill>
            <a:schemeClr val="tx1"/>
          </a:solidFill>
          <a:latin typeface="+mn-lt"/>
          <a:ea typeface="+mn-ea"/>
          <a:cs typeface="+mn-cs"/>
        </a:defRPr>
      </a:lvl2pPr>
      <a:lvl3pPr marL="444500" indent="-169863" algn="l" defTabSz="914400" rtl="0" eaLnBrk="1" latinLnBrk="0" hangingPunct="1">
        <a:lnSpc>
          <a:spcPct val="100000"/>
        </a:lnSpc>
        <a:spcBef>
          <a:spcPts val="0"/>
        </a:spcBef>
        <a:spcAft>
          <a:spcPts val="600"/>
        </a:spcAft>
        <a:buFont typeface="Symbol" panose="05050102010706020507" pitchFamily="18" charset="2"/>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204" userDrawn="1">
          <p15:clr>
            <a:srgbClr val="F26B43"/>
          </p15:clr>
        </p15:guide>
        <p15:guide id="2" pos="215" userDrawn="1">
          <p15:clr>
            <a:srgbClr val="F26B43"/>
          </p15:clr>
        </p15:guide>
        <p15:guide id="3" pos="5545" userDrawn="1">
          <p15:clr>
            <a:srgbClr val="F26B43"/>
          </p15:clr>
        </p15:guide>
        <p15:guide id="4" orient="horz" pos="4116" userDrawn="1">
          <p15:clr>
            <a:srgbClr val="F26B43"/>
          </p15:clr>
        </p15:guide>
        <p15:guide id="5" orient="horz" pos="941" userDrawn="1">
          <p15:clr>
            <a:srgbClr val="F26B43"/>
          </p15:clr>
        </p15:guide>
        <p15:guide id="6" orient="horz" pos="397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6.xml"/><Relationship Id="rId6" Type="http://schemas.openxmlformats.org/officeDocument/2006/relationships/image" Target="../media/image7.png"/><Relationship Id="rId5" Type="http://schemas.openxmlformats.org/officeDocument/2006/relationships/image" Target="../media/image6.jp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15.xml"/><Relationship Id="rId5" Type="http://schemas.openxmlformats.org/officeDocument/2006/relationships/image" Target="../media/image35.png"/><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13.xml"/><Relationship Id="rId5" Type="http://schemas.openxmlformats.org/officeDocument/2006/relationships/image" Target="../media/image40.png"/><Relationship Id="rId4" Type="http://schemas.openxmlformats.org/officeDocument/2006/relationships/image" Target="../media/image39.png"/></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15.xml"/><Relationship Id="rId5" Type="http://schemas.openxmlformats.org/officeDocument/2006/relationships/image" Target="../media/image42.png"/><Relationship Id="rId4" Type="http://schemas.openxmlformats.org/officeDocument/2006/relationships/image" Target="../media/image41.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14.xml"/><Relationship Id="rId4" Type="http://schemas.openxmlformats.org/officeDocument/2006/relationships/image" Target="../media/image44.png"/></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13.xml"/><Relationship Id="rId5" Type="http://schemas.openxmlformats.org/officeDocument/2006/relationships/image" Target="../media/image46.png"/><Relationship Id="rId4" Type="http://schemas.openxmlformats.org/officeDocument/2006/relationships/image" Target="../media/image45.png"/></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image" Target="../media/image16.jpeg"/><Relationship Id="rId4" Type="http://schemas.openxmlformats.org/officeDocument/2006/relationships/image" Target="../media/image15.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10.xml"/><Relationship Id="rId5" Type="http://schemas.openxmlformats.org/officeDocument/2006/relationships/image" Target="../media/image19.png"/><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0.xml"/><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1E854D-A2D1-8047-8D50-CA59D7210E32}" type="datetime1">
              <a:rPr lang="en-US" smtClean="0"/>
              <a:t>10/19/2015</a:t>
            </a:fld>
            <a:endParaRPr lang="en-US" dirty="0"/>
          </a:p>
        </p:txBody>
      </p:sp>
      <p:pic>
        <p:nvPicPr>
          <p:cNvPr id="3" name="Picture Placeholder 2" descr="shutterstock_173078420.jpg"/>
          <p:cNvPicPr>
            <a:picLocks noChangeAspect="1"/>
          </p:cNvPicPr>
          <p:nvPr/>
        </p:nvPicPr>
        <p:blipFill>
          <a:blip r:embed="rId3">
            <a:extLst>
              <a:ext uri="{28A0092B-C50C-407E-A947-70E740481C1C}">
                <a14:useLocalDpi xmlns:a14="http://schemas.microsoft.com/office/drawing/2010/main" val="0"/>
              </a:ext>
            </a:extLst>
          </a:blip>
          <a:srcRect t="69" b="69"/>
          <a:stretch>
            <a:fillRect/>
          </a:stretch>
        </p:blipFill>
        <p:spPr>
          <a:xfrm>
            <a:off x="-13856" y="-13856"/>
            <a:ext cx="9175856" cy="6871855"/>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2000" y="326416"/>
            <a:ext cx="1170000" cy="919010"/>
          </a:xfrm>
          <a:prstGeom prst="rect">
            <a:avLst/>
          </a:prstGeom>
          <a:effectLst>
            <a:outerShdw blurRad="1270000" dir="2700000" algn="tl" rotWithShape="0">
              <a:srgbClr val="000000">
                <a:alpha val="40000"/>
              </a:srgb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42000" y="1599367"/>
            <a:ext cx="3663696" cy="3645408"/>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05696" y="1616899"/>
            <a:ext cx="1828649" cy="1828649"/>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16749" y="3445548"/>
            <a:ext cx="1828649" cy="1828649"/>
          </a:xfrm>
          <a:prstGeom prst="rect">
            <a:avLst/>
          </a:prstGeom>
        </p:spPr>
      </p:pic>
    </p:spTree>
    <p:extLst>
      <p:ext uri="{BB962C8B-B14F-4D97-AF65-F5344CB8AC3E}">
        <p14:creationId xmlns:p14="http://schemas.microsoft.com/office/powerpoint/2010/main" val="23746236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D3FAF27-8B82-4449-B01B-BEC948125F21}" type="slidenum">
              <a:rPr lang="en-GB" smtClean="0"/>
              <a:t>10</a:t>
            </a:fld>
            <a:endParaRPr lang="en-GB"/>
          </a:p>
        </p:txBody>
      </p:sp>
      <p:sp>
        <p:nvSpPr>
          <p:cNvPr id="9" name="Text Placeholder 8"/>
          <p:cNvSpPr>
            <a:spLocks noGrp="1"/>
          </p:cNvSpPr>
          <p:nvPr>
            <p:ph type="body" sz="quarter" idx="13"/>
          </p:nvPr>
        </p:nvSpPr>
        <p:spPr/>
        <p:txBody>
          <a:bodyPr>
            <a:normAutofit/>
          </a:bodyPr>
          <a:lstStyle/>
          <a:p>
            <a:r>
              <a:rPr lang="en-US" dirty="0" smtClean="0">
                <a:solidFill>
                  <a:srgbClr val="0070C0"/>
                </a:solidFill>
              </a:rPr>
              <a:t>ASTM looks for close collaboration</a:t>
            </a:r>
            <a:endParaRPr lang="en-US" dirty="0">
              <a:solidFill>
                <a:srgbClr val="0070C0"/>
              </a:solidFill>
            </a:endParaRPr>
          </a:p>
        </p:txBody>
      </p:sp>
      <p:sp>
        <p:nvSpPr>
          <p:cNvPr id="5" name="Content Placeholder 4"/>
          <p:cNvSpPr>
            <a:spLocks noGrp="1"/>
          </p:cNvSpPr>
          <p:nvPr>
            <p:ph sz="quarter" idx="15"/>
          </p:nvPr>
        </p:nvSpPr>
        <p:spPr>
          <a:xfrm>
            <a:off x="345300" y="1910525"/>
            <a:ext cx="4136700" cy="4308475"/>
          </a:xfrm>
        </p:spPr>
        <p:txBody>
          <a:bodyPr/>
          <a:lstStyle/>
          <a:p>
            <a:r>
              <a:rPr lang="en-US" dirty="0" smtClean="0"/>
              <a:t>Based on strong relationships with National Standards Bodies</a:t>
            </a:r>
          </a:p>
          <a:p>
            <a:pPr lvl="1"/>
            <a:r>
              <a:rPr lang="en-US" dirty="0" smtClean="0"/>
              <a:t>91 individual Memorandums of Understanding (</a:t>
            </a:r>
            <a:r>
              <a:rPr lang="en-US" dirty="0" err="1" smtClean="0"/>
              <a:t>MoU</a:t>
            </a:r>
            <a:r>
              <a:rPr lang="en-US" dirty="0" smtClean="0"/>
              <a:t>) and 4 regional agreements</a:t>
            </a:r>
          </a:p>
          <a:p>
            <a:pPr marL="180975" lvl="1" indent="0">
              <a:buNone/>
            </a:pPr>
            <a:endParaRPr lang="en-US" dirty="0" smtClean="0"/>
          </a:p>
          <a:p>
            <a:pPr lvl="2"/>
            <a:r>
              <a:rPr lang="en-US" dirty="0" smtClean="0"/>
              <a:t>In </a:t>
            </a:r>
            <a:r>
              <a:rPr lang="en-US" dirty="0"/>
              <a:t>the </a:t>
            </a:r>
            <a:r>
              <a:rPr lang="en-US" dirty="0" smtClean="0"/>
              <a:t>process, ASTM finds </a:t>
            </a:r>
            <a:r>
              <a:rPr lang="en-US" dirty="0"/>
              <a:t>both public and private </a:t>
            </a:r>
            <a:r>
              <a:rPr lang="en-US" dirty="0" smtClean="0"/>
              <a:t>partnerships </a:t>
            </a:r>
            <a:r>
              <a:rPr lang="en-US" dirty="0"/>
              <a:t>for the development of high quality standards and global relevance</a:t>
            </a:r>
          </a:p>
          <a:p>
            <a:pPr lvl="3"/>
            <a:r>
              <a:rPr lang="en-US" dirty="0" smtClean="0"/>
              <a:t>Focus is on science and technology</a:t>
            </a:r>
          </a:p>
          <a:p>
            <a:pPr marL="180975" lvl="3" indent="0">
              <a:buNone/>
            </a:pPr>
            <a:endParaRPr lang="en-US" dirty="0" smtClean="0"/>
          </a:p>
          <a:p>
            <a:pPr lvl="2"/>
            <a:r>
              <a:rPr lang="en-US" dirty="0"/>
              <a:t>ASTM standards are </a:t>
            </a:r>
            <a:r>
              <a:rPr lang="en-US" dirty="0" smtClean="0"/>
              <a:t>referenced </a:t>
            </a:r>
            <a:r>
              <a:rPr lang="en-US" dirty="0"/>
              <a:t>by governments around the world for </a:t>
            </a:r>
            <a:r>
              <a:rPr lang="en-US" dirty="0" smtClean="0"/>
              <a:t>their high market </a:t>
            </a:r>
            <a:r>
              <a:rPr lang="en-US" dirty="0"/>
              <a:t>relevance</a:t>
            </a:r>
          </a:p>
          <a:p>
            <a:pPr lvl="3"/>
            <a:r>
              <a:rPr lang="en-US" dirty="0"/>
              <a:t>No ASTM standard has </a:t>
            </a:r>
            <a:r>
              <a:rPr lang="en-US" dirty="0" smtClean="0"/>
              <a:t>been ever been citied by the World Trade Organization as a Technical Barrier </a:t>
            </a:r>
            <a:r>
              <a:rPr lang="en-US" dirty="0"/>
              <a:t>to </a:t>
            </a:r>
            <a:r>
              <a:rPr lang="en-US" dirty="0" smtClean="0"/>
              <a:t>Trade</a:t>
            </a:r>
            <a:endParaRPr lang="en-US" dirty="0"/>
          </a:p>
        </p:txBody>
      </p:sp>
      <p:sp>
        <p:nvSpPr>
          <p:cNvPr id="8" name="Title 7"/>
          <p:cNvSpPr>
            <a:spLocks noGrp="1"/>
          </p:cNvSpPr>
          <p:nvPr>
            <p:ph type="title"/>
          </p:nvPr>
        </p:nvSpPr>
        <p:spPr/>
        <p:txBody>
          <a:bodyPr>
            <a:normAutofit/>
          </a:bodyPr>
          <a:lstStyle/>
          <a:p>
            <a:r>
              <a:rPr lang="en-US" dirty="0">
                <a:solidFill>
                  <a:schemeClr val="accent3">
                    <a:lumMod val="50000"/>
                  </a:schemeClr>
                </a:solidFill>
              </a:rPr>
              <a:t>Collaboration with Governments</a:t>
            </a:r>
          </a:p>
        </p:txBody>
      </p:sp>
      <p:pic>
        <p:nvPicPr>
          <p:cNvPr id="10" name="Picture Placeholder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9143" y="1522736"/>
            <a:ext cx="3837646" cy="4176000"/>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845" y="3670552"/>
            <a:ext cx="2267525" cy="2029800"/>
          </a:xfrm>
          <a:prstGeom prst="rect">
            <a:avLst/>
          </a:prstGeom>
        </p:spPr>
      </p:pic>
    </p:spTree>
    <p:extLst>
      <p:ext uri="{BB962C8B-B14F-4D97-AF65-F5344CB8AC3E}">
        <p14:creationId xmlns:p14="http://schemas.microsoft.com/office/powerpoint/2010/main" val="2284978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sz="quarter" idx="15"/>
          </p:nvPr>
        </p:nvSpPr>
        <p:spPr>
          <a:xfrm>
            <a:off x="345299" y="1499265"/>
            <a:ext cx="3442427" cy="4809460"/>
          </a:xfrm>
        </p:spPr>
        <p:txBody>
          <a:bodyPr/>
          <a:lstStyle/>
          <a:p>
            <a:pPr marL="0" indent="0">
              <a:buNone/>
            </a:pPr>
            <a:r>
              <a:rPr lang="en-US" sz="1800" dirty="0" smtClean="0"/>
              <a:t>Available to all Public and Private Standards’ Users</a:t>
            </a:r>
          </a:p>
          <a:p>
            <a:r>
              <a:rPr lang="en-US" dirty="0" smtClean="0"/>
              <a:t>Referenced in Regulations</a:t>
            </a:r>
          </a:p>
          <a:p>
            <a:r>
              <a:rPr lang="en-US" dirty="0" smtClean="0"/>
              <a:t>Normative Reference</a:t>
            </a:r>
          </a:p>
          <a:p>
            <a:r>
              <a:rPr lang="en-US" dirty="0" smtClean="0"/>
              <a:t>Code Reference</a:t>
            </a:r>
          </a:p>
          <a:p>
            <a:endParaRPr lang="en-US" dirty="0" smtClean="0"/>
          </a:p>
          <a:p>
            <a:pPr marL="0" indent="0">
              <a:buNone/>
            </a:pPr>
            <a:r>
              <a:rPr lang="en-US" sz="1800" dirty="0"/>
              <a:t>Available Only to </a:t>
            </a:r>
            <a:r>
              <a:rPr lang="en-US" sz="1800" dirty="0" err="1"/>
              <a:t>MoU</a:t>
            </a:r>
            <a:r>
              <a:rPr lang="en-US" sz="1800" dirty="0"/>
              <a:t> Partners</a:t>
            </a:r>
          </a:p>
          <a:p>
            <a:r>
              <a:rPr lang="en-US" dirty="0" smtClean="0"/>
              <a:t>Identical Adoption</a:t>
            </a:r>
          </a:p>
          <a:p>
            <a:r>
              <a:rPr lang="en-US" dirty="0" smtClean="0"/>
              <a:t>Equivalent Adoption</a:t>
            </a:r>
          </a:p>
          <a:p>
            <a:r>
              <a:rPr lang="en-US" dirty="0" smtClean="0"/>
              <a:t>Used as the Basis of a National Standard or Consulted </a:t>
            </a:r>
            <a:endParaRPr lang="en-US" dirty="0"/>
          </a:p>
        </p:txBody>
      </p:sp>
      <p:sp>
        <p:nvSpPr>
          <p:cNvPr id="4" name="Slide Number Placeholder 3"/>
          <p:cNvSpPr>
            <a:spLocks noGrp="1"/>
          </p:cNvSpPr>
          <p:nvPr>
            <p:ph type="sldNum" sz="quarter" idx="12"/>
          </p:nvPr>
        </p:nvSpPr>
        <p:spPr/>
        <p:txBody>
          <a:bodyPr/>
          <a:lstStyle/>
          <a:p>
            <a:fld id="{AD3FAF27-8B82-4449-B01B-BEC948125F21}" type="slidenum">
              <a:rPr lang="en-GB" smtClean="0"/>
              <a:pPr/>
              <a:t>11</a:t>
            </a:fld>
            <a:endParaRPr lang="en-GB"/>
          </a:p>
        </p:txBody>
      </p:sp>
      <p:sp>
        <p:nvSpPr>
          <p:cNvPr id="10" name="Title 9"/>
          <p:cNvSpPr>
            <a:spLocks noGrp="1"/>
          </p:cNvSpPr>
          <p:nvPr>
            <p:ph type="title"/>
          </p:nvPr>
        </p:nvSpPr>
        <p:spPr/>
        <p:txBody>
          <a:bodyPr>
            <a:normAutofit/>
          </a:bodyPr>
          <a:lstStyle/>
          <a:p>
            <a:r>
              <a:rPr lang="en-US" dirty="0">
                <a:solidFill>
                  <a:schemeClr val="accent3">
                    <a:lumMod val="50000"/>
                  </a:schemeClr>
                </a:solidFill>
              </a:rPr>
              <a:t>Six Ways to Adopt and Reference ASTM</a:t>
            </a:r>
          </a:p>
        </p:txBody>
      </p:sp>
      <p:sp>
        <p:nvSpPr>
          <p:cNvPr id="11" name="Rectangle 10"/>
          <p:cNvSpPr/>
          <p:nvPr/>
        </p:nvSpPr>
        <p:spPr>
          <a:xfrm>
            <a:off x="5697000" y="3183995"/>
            <a:ext cx="1260000" cy="126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lstStyle/>
          <a:p>
            <a:r>
              <a:rPr lang="en-US" sz="1200" b="1" dirty="0" smtClean="0"/>
              <a:t>Simple Ways to Adopt or Reference ASTM International Standards</a:t>
            </a:r>
          </a:p>
        </p:txBody>
      </p:sp>
      <p:cxnSp>
        <p:nvCxnSpPr>
          <p:cNvPr id="21" name="Straight Connector 20"/>
          <p:cNvCxnSpPr/>
          <p:nvPr/>
        </p:nvCxnSpPr>
        <p:spPr>
          <a:xfrm flipH="1" flipV="1">
            <a:off x="5382000" y="2753838"/>
            <a:ext cx="315000" cy="430157"/>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flipV="1">
            <a:off x="6957000" y="4442595"/>
            <a:ext cx="334274" cy="420315"/>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6957000" y="2753838"/>
            <a:ext cx="334274" cy="433978"/>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1" idx="3"/>
          </p:cNvCxnSpPr>
          <p:nvPr/>
        </p:nvCxnSpPr>
        <p:spPr>
          <a:xfrm>
            <a:off x="6957000" y="3813995"/>
            <a:ext cx="585688" cy="3821"/>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a:endCxn id="11" idx="1"/>
          </p:cNvCxnSpPr>
          <p:nvPr/>
        </p:nvCxnSpPr>
        <p:spPr>
          <a:xfrm flipV="1">
            <a:off x="5111312" y="3813995"/>
            <a:ext cx="585688" cy="1459"/>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5382000" y="4442595"/>
            <a:ext cx="315000" cy="420315"/>
          </a:xfrm>
          <a:prstGeom prst="line">
            <a:avLst/>
          </a:prstGeom>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2000" y="1507834"/>
            <a:ext cx="1280054" cy="1255672"/>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66166" y="3192144"/>
            <a:ext cx="1304436" cy="1255672"/>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52000" y="4874291"/>
            <a:ext cx="1280054" cy="1255672"/>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77841" y="1489756"/>
            <a:ext cx="1286150" cy="1261768"/>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42688" y="3200005"/>
            <a:ext cx="1286150" cy="1261768"/>
          </a:xfrm>
          <a:prstGeom prst="rect">
            <a:avLst/>
          </a:prstGeom>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664323" y="4891446"/>
            <a:ext cx="1286150" cy="1261768"/>
          </a:xfrm>
          <a:prstGeom prst="rect">
            <a:avLst/>
          </a:prstGeom>
        </p:spPr>
      </p:pic>
    </p:spTree>
    <p:extLst>
      <p:ext uri="{BB962C8B-B14F-4D97-AF65-F5344CB8AC3E}">
        <p14:creationId xmlns:p14="http://schemas.microsoft.com/office/powerpoint/2010/main" val="37590056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sz="quarter" idx="15"/>
          </p:nvPr>
        </p:nvSpPr>
        <p:spPr>
          <a:xfrm>
            <a:off x="341313" y="1916372"/>
            <a:ext cx="5310687" cy="4308475"/>
          </a:xfrm>
        </p:spPr>
        <p:txBody>
          <a:bodyPr>
            <a:normAutofit/>
          </a:bodyPr>
          <a:lstStyle/>
          <a:p>
            <a:pPr marL="0" indent="0">
              <a:buNone/>
            </a:pPr>
            <a:r>
              <a:rPr lang="en-US" sz="1800" dirty="0"/>
              <a:t>ASTM International standard is called out, either in whole or in part, in a regulation, law, decree, rule, act, directive, order, edict, etc. (i.e. any official government document other than a National Standard)  The content of the ASTM standard, either in whole or in part, is intended to be used as an additional requirement of the new regulation</a:t>
            </a:r>
          </a:p>
        </p:txBody>
      </p:sp>
      <p:sp>
        <p:nvSpPr>
          <p:cNvPr id="4" name="Slide Number Placeholder 3"/>
          <p:cNvSpPr>
            <a:spLocks noGrp="1"/>
          </p:cNvSpPr>
          <p:nvPr>
            <p:ph type="sldNum" sz="quarter" idx="12"/>
          </p:nvPr>
        </p:nvSpPr>
        <p:spPr/>
        <p:txBody>
          <a:bodyPr/>
          <a:lstStyle/>
          <a:p>
            <a:fld id="{AD3FAF27-8B82-4449-B01B-BEC948125F21}" type="slidenum">
              <a:rPr lang="en-GB" smtClean="0"/>
              <a:t>12</a:t>
            </a:fld>
            <a:endParaRPr lang="en-GB"/>
          </a:p>
        </p:txBody>
      </p:sp>
      <p:sp>
        <p:nvSpPr>
          <p:cNvPr id="9" name="Title 8"/>
          <p:cNvSpPr>
            <a:spLocks noGrp="1"/>
          </p:cNvSpPr>
          <p:nvPr>
            <p:ph type="title"/>
          </p:nvPr>
        </p:nvSpPr>
        <p:spPr/>
        <p:txBody>
          <a:bodyPr>
            <a:normAutofit/>
          </a:bodyPr>
          <a:lstStyle/>
          <a:p>
            <a:r>
              <a:rPr lang="en-US" dirty="0">
                <a:solidFill>
                  <a:schemeClr val="accent3">
                    <a:lumMod val="50000"/>
                  </a:schemeClr>
                </a:solidFill>
              </a:rPr>
              <a:t>Uses of ASTM International Standards</a:t>
            </a:r>
          </a:p>
        </p:txBody>
      </p:sp>
      <p:sp>
        <p:nvSpPr>
          <p:cNvPr id="11" name="Text Placeholder 10"/>
          <p:cNvSpPr>
            <a:spLocks noGrp="1"/>
          </p:cNvSpPr>
          <p:nvPr>
            <p:ph type="body" sz="quarter" idx="14"/>
          </p:nvPr>
        </p:nvSpPr>
        <p:spPr/>
        <p:txBody>
          <a:bodyPr>
            <a:noAutofit/>
          </a:bodyPr>
          <a:lstStyle/>
          <a:p>
            <a:r>
              <a:rPr lang="en-US" sz="2000" dirty="0" smtClean="0">
                <a:solidFill>
                  <a:srgbClr val="0070C0"/>
                </a:solidFill>
              </a:rPr>
              <a:t>Referenced in Regulation</a:t>
            </a:r>
            <a:endParaRPr lang="en-US" sz="2000" dirty="0">
              <a:solidFill>
                <a:srgbClr val="0070C0"/>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2000" y="3834000"/>
            <a:ext cx="2442949" cy="2286000"/>
          </a:xfrm>
          <a:prstGeom prst="rect">
            <a:avLst/>
          </a:prstGeom>
        </p:spPr>
      </p:pic>
    </p:spTree>
    <p:extLst>
      <p:ext uri="{BB962C8B-B14F-4D97-AF65-F5344CB8AC3E}">
        <p14:creationId xmlns:p14="http://schemas.microsoft.com/office/powerpoint/2010/main" val="5903870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a:xfrm>
            <a:off x="990600" y="228600"/>
            <a:ext cx="7159625" cy="836613"/>
          </a:xfrm>
        </p:spPr>
        <p:txBody>
          <a:bodyPr>
            <a:normAutofit/>
          </a:bodyPr>
          <a:lstStyle/>
          <a:p>
            <a:pPr eaLnBrk="1" hangingPunct="1">
              <a:defRPr/>
            </a:pPr>
            <a:r>
              <a:rPr lang="en-US" dirty="0">
                <a:solidFill>
                  <a:schemeClr val="accent3">
                    <a:lumMod val="50000"/>
                  </a:schemeClr>
                </a:solidFill>
              </a:rPr>
              <a:t>Referenced in Regulation</a:t>
            </a:r>
          </a:p>
        </p:txBody>
      </p:sp>
      <p:pic>
        <p:nvPicPr>
          <p:cNvPr id="13315"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143000"/>
            <a:ext cx="7715250" cy="54911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3316" name="AutoShape 7"/>
          <p:cNvSpPr>
            <a:spLocks noChangeArrowheads="1"/>
          </p:cNvSpPr>
          <p:nvPr/>
        </p:nvSpPr>
        <p:spPr bwMode="auto">
          <a:xfrm>
            <a:off x="3429000" y="5715000"/>
            <a:ext cx="914400" cy="228600"/>
          </a:xfrm>
          <a:prstGeom prst="leftArrow">
            <a:avLst>
              <a:gd name="adj1" fmla="val 50000"/>
              <a:gd name="adj2" fmla="val 10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3317" name="Picture 4" descr="ASTMwhit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53400" y="5562600"/>
            <a:ext cx="777875"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56510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sz="quarter" idx="15"/>
          </p:nvPr>
        </p:nvSpPr>
        <p:spPr>
          <a:xfrm>
            <a:off x="341313" y="1916372"/>
            <a:ext cx="5310687" cy="4308475"/>
          </a:xfrm>
        </p:spPr>
        <p:txBody>
          <a:bodyPr>
            <a:normAutofit/>
          </a:bodyPr>
          <a:lstStyle/>
          <a:p>
            <a:pPr marL="0" indent="0">
              <a:buNone/>
            </a:pPr>
            <a:r>
              <a:rPr lang="en-US" sz="1800" dirty="0"/>
              <a:t>ASTM International </a:t>
            </a:r>
            <a:r>
              <a:rPr lang="en-US" sz="1800" dirty="0" smtClean="0"/>
              <a:t>standard (title only) </a:t>
            </a:r>
            <a:r>
              <a:rPr lang="en-US" sz="1800" dirty="0"/>
              <a:t>is called out in the text of National Standard and </a:t>
            </a:r>
            <a:r>
              <a:rPr lang="en-US" sz="1800" dirty="0" smtClean="0"/>
              <a:t>its title also </a:t>
            </a:r>
            <a:r>
              <a:rPr lang="en-US" sz="1800" dirty="0"/>
              <a:t>appears in the “Referenced Documents” section of the National Standard.  The content of the ASTM standard, either in whole or in part, is intended to be used as an additional requirement of the new National Standard</a:t>
            </a:r>
          </a:p>
        </p:txBody>
      </p:sp>
      <p:sp>
        <p:nvSpPr>
          <p:cNvPr id="4" name="Slide Number Placeholder 3"/>
          <p:cNvSpPr>
            <a:spLocks noGrp="1"/>
          </p:cNvSpPr>
          <p:nvPr>
            <p:ph type="sldNum" sz="quarter" idx="12"/>
          </p:nvPr>
        </p:nvSpPr>
        <p:spPr/>
        <p:txBody>
          <a:bodyPr/>
          <a:lstStyle/>
          <a:p>
            <a:fld id="{AD3FAF27-8B82-4449-B01B-BEC948125F21}" type="slidenum">
              <a:rPr lang="en-GB" smtClean="0"/>
              <a:t>14</a:t>
            </a:fld>
            <a:endParaRPr lang="en-GB"/>
          </a:p>
        </p:txBody>
      </p:sp>
      <p:sp>
        <p:nvSpPr>
          <p:cNvPr id="9" name="Title 8"/>
          <p:cNvSpPr>
            <a:spLocks noGrp="1"/>
          </p:cNvSpPr>
          <p:nvPr>
            <p:ph type="title"/>
          </p:nvPr>
        </p:nvSpPr>
        <p:spPr/>
        <p:txBody>
          <a:bodyPr>
            <a:normAutofit/>
          </a:bodyPr>
          <a:lstStyle/>
          <a:p>
            <a:r>
              <a:rPr lang="en-US" dirty="0">
                <a:solidFill>
                  <a:schemeClr val="accent3">
                    <a:lumMod val="50000"/>
                  </a:schemeClr>
                </a:solidFill>
              </a:rPr>
              <a:t>Uses of ASTM International Standards</a:t>
            </a:r>
          </a:p>
        </p:txBody>
      </p:sp>
      <p:sp>
        <p:nvSpPr>
          <p:cNvPr id="11" name="Text Placeholder 10"/>
          <p:cNvSpPr>
            <a:spLocks noGrp="1"/>
          </p:cNvSpPr>
          <p:nvPr>
            <p:ph type="body" sz="quarter" idx="14"/>
          </p:nvPr>
        </p:nvSpPr>
        <p:spPr/>
        <p:txBody>
          <a:bodyPr>
            <a:noAutofit/>
          </a:bodyPr>
          <a:lstStyle/>
          <a:p>
            <a:r>
              <a:rPr lang="en-US" sz="2000" dirty="0" smtClean="0">
                <a:solidFill>
                  <a:srgbClr val="0070C0"/>
                </a:solidFill>
              </a:rPr>
              <a:t>Normative Reference</a:t>
            </a:r>
            <a:endParaRPr lang="en-US" sz="2000" dirty="0">
              <a:solidFill>
                <a:srgbClr val="0070C0"/>
              </a:solidFill>
            </a:endParaRPr>
          </a:p>
        </p:txBody>
      </p:sp>
      <p:sp>
        <p:nvSpPr>
          <p:cNvPr id="7" name="Rectangle 6"/>
          <p:cNvSpPr/>
          <p:nvPr/>
        </p:nvSpPr>
        <p:spPr>
          <a:xfrm>
            <a:off x="6237000" y="3744000"/>
            <a:ext cx="2273697" cy="2285019"/>
          </a:xfrm>
          <a:prstGeom prst="rect">
            <a:avLst/>
          </a:prstGeom>
          <a:solidFill>
            <a:srgbClr val="006BB7"/>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36000" rIns="144000" bIns="36000" rtlCol="0" anchor="t"/>
          <a:lstStyle/>
          <a:p>
            <a:r>
              <a:rPr lang="en-US" sz="6000" dirty="0" smtClean="0"/>
              <a:t>7</a:t>
            </a:r>
          </a:p>
          <a:p>
            <a:r>
              <a:rPr lang="en-US" sz="1400" dirty="0" smtClean="0"/>
              <a:t>ASTM International complies with all 7 principles of  an International Standards Developer as defined by the WTO</a:t>
            </a:r>
            <a:endParaRPr lang="en-US" sz="1400" dirty="0"/>
          </a:p>
        </p:txBody>
      </p:sp>
    </p:spTree>
    <p:extLst>
      <p:ext uri="{BB962C8B-B14F-4D97-AF65-F5344CB8AC3E}">
        <p14:creationId xmlns:p14="http://schemas.microsoft.com/office/powerpoint/2010/main" val="20393805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762000" y="304800"/>
            <a:ext cx="7693025" cy="836613"/>
          </a:xfrm>
        </p:spPr>
        <p:txBody>
          <a:bodyPr>
            <a:normAutofit/>
          </a:bodyPr>
          <a:lstStyle/>
          <a:p>
            <a:pPr eaLnBrk="1" hangingPunct="1">
              <a:defRPr/>
            </a:pPr>
            <a:r>
              <a:rPr lang="en-US" dirty="0">
                <a:solidFill>
                  <a:schemeClr val="accent3">
                    <a:lumMod val="50000"/>
                  </a:schemeClr>
                </a:solidFill>
              </a:rPr>
              <a:t>Normative Reference</a:t>
            </a:r>
          </a:p>
        </p:txBody>
      </p:sp>
      <p:pic>
        <p:nvPicPr>
          <p:cNvPr id="8195" name="Picture 3"/>
          <p:cNvPicPr>
            <a:picLocks noGrp="1" noChangeAspect="1" noChangeArrowheads="1"/>
          </p:cNvPicPr>
          <p:nvPr>
            <p:ph type="body" sz="half" idx="1"/>
          </p:nvPr>
        </p:nvPicPr>
        <p:blipFill>
          <a:blip r:embed="rId3">
            <a:extLst>
              <a:ext uri="{28A0092B-C50C-407E-A947-70E740481C1C}">
                <a14:useLocalDpi xmlns:a14="http://schemas.microsoft.com/office/drawing/2010/main" val="0"/>
              </a:ext>
            </a:extLst>
          </a:blip>
          <a:srcRect l="4688" t="12502" r="4688" b="6252"/>
          <a:stretch>
            <a:fillRect/>
          </a:stretch>
        </p:blipFill>
        <p:spPr>
          <a:xfrm>
            <a:off x="381000" y="2057400"/>
            <a:ext cx="4189413" cy="4210050"/>
          </a:xfrm>
          <a:noFill/>
          <a:ln>
            <a:solidFill>
              <a:srgbClr val="000000"/>
            </a:solidFill>
            <a:miter lim="800000"/>
            <a:headEnd/>
            <a:tailEnd/>
          </a:ln>
        </p:spPr>
      </p:pic>
      <p:pic>
        <p:nvPicPr>
          <p:cNvPr id="8196" name="Picture 4"/>
          <p:cNvPicPr>
            <a:picLocks noGrp="1" noChangeAspect="1" noChangeArrowheads="1"/>
          </p:cNvPicPr>
          <p:nvPr>
            <p:ph type="body" sz="half" idx="2"/>
          </p:nvPr>
        </p:nvPicPr>
        <p:blipFill>
          <a:blip r:embed="rId4">
            <a:extLst>
              <a:ext uri="{28A0092B-C50C-407E-A947-70E740481C1C}">
                <a14:useLocalDpi xmlns:a14="http://schemas.microsoft.com/office/drawing/2010/main" val="0"/>
              </a:ext>
            </a:extLst>
          </a:blip>
          <a:srcRect l="4688" t="12502" r="4688" b="6252"/>
          <a:stretch>
            <a:fillRect/>
          </a:stretch>
        </p:blipFill>
        <p:spPr>
          <a:xfrm>
            <a:off x="4572000" y="1295400"/>
            <a:ext cx="4281488" cy="4025900"/>
          </a:xfrm>
          <a:noFill/>
          <a:ln>
            <a:solidFill>
              <a:srgbClr val="000000"/>
            </a:solidFill>
            <a:miter lim="800000"/>
            <a:headEnd/>
            <a:tailEnd/>
          </a:ln>
        </p:spPr>
      </p:pic>
      <p:sp>
        <p:nvSpPr>
          <p:cNvPr id="8197" name="AutoShape 6"/>
          <p:cNvSpPr>
            <a:spLocks noChangeArrowheads="1"/>
          </p:cNvSpPr>
          <p:nvPr/>
        </p:nvSpPr>
        <p:spPr bwMode="auto">
          <a:xfrm>
            <a:off x="4419600" y="3581400"/>
            <a:ext cx="533400" cy="152400"/>
          </a:xfrm>
          <a:prstGeom prst="rightArrow">
            <a:avLst>
              <a:gd name="adj1" fmla="val 50000"/>
              <a:gd name="adj2" fmla="val 875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8198" name="Picture 4" descr="ASTMwhit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53400" y="5562600"/>
            <a:ext cx="777875"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22794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sz="quarter" idx="15"/>
          </p:nvPr>
        </p:nvSpPr>
        <p:spPr>
          <a:xfrm>
            <a:off x="341313" y="1916372"/>
            <a:ext cx="5310687" cy="4308475"/>
          </a:xfrm>
        </p:spPr>
        <p:txBody>
          <a:bodyPr>
            <a:normAutofit/>
          </a:bodyPr>
          <a:lstStyle/>
          <a:p>
            <a:pPr marL="0" indent="0">
              <a:buNone/>
            </a:pPr>
            <a:r>
              <a:rPr lang="en-US" sz="1800" dirty="0"/>
              <a:t>A code consists of requirements and </a:t>
            </a:r>
            <a:r>
              <a:rPr lang="en-US" sz="1800" dirty="0" smtClean="0"/>
              <a:t>referenced standards </a:t>
            </a:r>
            <a:r>
              <a:rPr lang="en-US" sz="1800" dirty="0"/>
              <a:t>that a </a:t>
            </a:r>
            <a:r>
              <a:rPr lang="en-US" sz="1800" dirty="0" smtClean="0"/>
              <a:t>jurisdiction or authority </a:t>
            </a:r>
            <a:r>
              <a:rPr lang="en-US" sz="1800" dirty="0"/>
              <a:t>enforces through legislation, statutes, contracts etc. A </a:t>
            </a:r>
            <a:r>
              <a:rPr lang="en-US" sz="1800" dirty="0" smtClean="0"/>
              <a:t>jurisdiction or authority </a:t>
            </a:r>
            <a:r>
              <a:rPr lang="en-US" sz="1800" dirty="0"/>
              <a:t>can adopt a model code without changing it, modify part of the code, or develop its own code. Examples of such codes include the International Building Code of the International Code </a:t>
            </a:r>
            <a:r>
              <a:rPr lang="en-US" sz="1800" dirty="0" smtClean="0"/>
              <a:t>Council (ICC) or the Boiler and Pressure Vessel Code of the American Society of Mechanical Engineers (ASME). </a:t>
            </a:r>
            <a:endParaRPr lang="en-US" sz="1800" dirty="0"/>
          </a:p>
        </p:txBody>
      </p:sp>
      <p:sp>
        <p:nvSpPr>
          <p:cNvPr id="4" name="Slide Number Placeholder 3"/>
          <p:cNvSpPr>
            <a:spLocks noGrp="1"/>
          </p:cNvSpPr>
          <p:nvPr>
            <p:ph type="sldNum" sz="quarter" idx="12"/>
          </p:nvPr>
        </p:nvSpPr>
        <p:spPr/>
        <p:txBody>
          <a:bodyPr/>
          <a:lstStyle/>
          <a:p>
            <a:fld id="{AD3FAF27-8B82-4449-B01B-BEC948125F21}" type="slidenum">
              <a:rPr lang="en-GB" smtClean="0"/>
              <a:t>16</a:t>
            </a:fld>
            <a:endParaRPr lang="en-GB"/>
          </a:p>
        </p:txBody>
      </p:sp>
      <p:sp>
        <p:nvSpPr>
          <p:cNvPr id="9" name="Title 8"/>
          <p:cNvSpPr>
            <a:spLocks noGrp="1"/>
          </p:cNvSpPr>
          <p:nvPr>
            <p:ph type="title"/>
          </p:nvPr>
        </p:nvSpPr>
        <p:spPr/>
        <p:txBody>
          <a:bodyPr>
            <a:normAutofit/>
          </a:bodyPr>
          <a:lstStyle/>
          <a:p>
            <a:r>
              <a:rPr lang="en-US" dirty="0">
                <a:solidFill>
                  <a:schemeClr val="accent3">
                    <a:lumMod val="50000"/>
                  </a:schemeClr>
                </a:solidFill>
              </a:rPr>
              <a:t>Uses of ASTM International Standards</a:t>
            </a:r>
          </a:p>
        </p:txBody>
      </p:sp>
      <p:sp>
        <p:nvSpPr>
          <p:cNvPr id="11" name="Text Placeholder 10"/>
          <p:cNvSpPr>
            <a:spLocks noGrp="1"/>
          </p:cNvSpPr>
          <p:nvPr>
            <p:ph type="body" sz="quarter" idx="14"/>
          </p:nvPr>
        </p:nvSpPr>
        <p:spPr/>
        <p:txBody>
          <a:bodyPr>
            <a:noAutofit/>
          </a:bodyPr>
          <a:lstStyle/>
          <a:p>
            <a:r>
              <a:rPr lang="en-US" sz="2000" dirty="0" smtClean="0">
                <a:solidFill>
                  <a:srgbClr val="0070C0"/>
                </a:solidFill>
              </a:rPr>
              <a:t>Code Reference</a:t>
            </a:r>
            <a:endParaRPr lang="en-US" sz="2000" dirty="0">
              <a:solidFill>
                <a:srgbClr val="0070C0"/>
              </a:solidFill>
            </a:endParaRPr>
          </a:p>
        </p:txBody>
      </p:sp>
      <p:sp>
        <p:nvSpPr>
          <p:cNvPr id="13" name="Rectangle 12"/>
          <p:cNvSpPr/>
          <p:nvPr/>
        </p:nvSpPr>
        <p:spPr>
          <a:xfrm>
            <a:off x="5877000" y="3780939"/>
            <a:ext cx="2528061" cy="252806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t"/>
          <a:lstStyle/>
          <a:p>
            <a:r>
              <a:rPr lang="en-US" sz="4800" dirty="0" smtClean="0"/>
              <a:t>450</a:t>
            </a:r>
            <a:endParaRPr lang="en-US" sz="4800" dirty="0"/>
          </a:p>
          <a:p>
            <a:r>
              <a:rPr lang="en-US" sz="1600" dirty="0" smtClean="0"/>
              <a:t>More </a:t>
            </a:r>
            <a:r>
              <a:rPr lang="en-US" sz="1600" dirty="0"/>
              <a:t>than </a:t>
            </a:r>
            <a:r>
              <a:rPr lang="en-US" sz="1600" dirty="0" smtClean="0"/>
              <a:t>450 </a:t>
            </a:r>
            <a:r>
              <a:rPr lang="en-US" sz="1600" dirty="0"/>
              <a:t>ASTM standards </a:t>
            </a:r>
            <a:r>
              <a:rPr lang="en-US" sz="1600" dirty="0" smtClean="0"/>
              <a:t>are referenced in the International Building Code</a:t>
            </a:r>
            <a:endParaRPr lang="en-US" sz="1600" dirty="0"/>
          </a:p>
        </p:txBody>
      </p:sp>
    </p:spTree>
    <p:extLst>
      <p:ext uri="{BB962C8B-B14F-4D97-AF65-F5344CB8AC3E}">
        <p14:creationId xmlns:p14="http://schemas.microsoft.com/office/powerpoint/2010/main" val="19747778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D3FAF27-8B82-4449-B01B-BEC948125F21}" type="slidenum">
              <a:rPr lang="en-GB" smtClean="0"/>
              <a:t>17</a:t>
            </a:fld>
            <a:endParaRPr lang="en-GB"/>
          </a:p>
        </p:txBody>
      </p:sp>
      <p:sp>
        <p:nvSpPr>
          <p:cNvPr id="8" name="Title 7"/>
          <p:cNvSpPr>
            <a:spLocks noGrp="1"/>
          </p:cNvSpPr>
          <p:nvPr>
            <p:ph type="title"/>
          </p:nvPr>
        </p:nvSpPr>
        <p:spPr/>
        <p:txBody>
          <a:bodyPr>
            <a:normAutofit/>
          </a:bodyPr>
          <a:lstStyle/>
          <a:p>
            <a:r>
              <a:rPr lang="en-GB" dirty="0">
                <a:solidFill>
                  <a:schemeClr val="accent3">
                    <a:lumMod val="50000"/>
                  </a:schemeClr>
                </a:solidFill>
              </a:rPr>
              <a:t>Benefits of Direct Reference</a:t>
            </a:r>
          </a:p>
        </p:txBody>
      </p:sp>
      <p:sp>
        <p:nvSpPr>
          <p:cNvPr id="11" name="Content Placeholder 10"/>
          <p:cNvSpPr>
            <a:spLocks noGrp="1"/>
          </p:cNvSpPr>
          <p:nvPr>
            <p:ph sz="quarter" idx="15"/>
          </p:nvPr>
        </p:nvSpPr>
        <p:spPr>
          <a:xfrm>
            <a:off x="345299" y="1910525"/>
            <a:ext cx="4033637" cy="3647543"/>
          </a:xfrm>
        </p:spPr>
        <p:txBody>
          <a:bodyPr/>
          <a:lstStyle/>
          <a:p>
            <a:r>
              <a:rPr lang="en-US" dirty="0"/>
              <a:t>Minimizes duplication and conflicting guidance in industry</a:t>
            </a:r>
          </a:p>
          <a:p>
            <a:r>
              <a:rPr lang="en-US" dirty="0"/>
              <a:t>Able to stay current with most up-to-date </a:t>
            </a:r>
            <a:r>
              <a:rPr lang="en-US" dirty="0" smtClean="0"/>
              <a:t>technology generated </a:t>
            </a:r>
            <a:r>
              <a:rPr lang="en-US" dirty="0"/>
              <a:t>by industry experts around the world</a:t>
            </a:r>
          </a:p>
          <a:p>
            <a:r>
              <a:rPr lang="en-US" dirty="0"/>
              <a:t>Reduces development time for new regulations and eliminate costs associated with developing new country specific regulations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2000" y="1674000"/>
            <a:ext cx="4235887" cy="452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09361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D3FAF27-8B82-4449-B01B-BEC948125F21}" type="slidenum">
              <a:rPr lang="en-GB" smtClean="0"/>
              <a:t>18</a:t>
            </a:fld>
            <a:endParaRPr lang="en-GB"/>
          </a:p>
        </p:txBody>
      </p:sp>
      <p:sp>
        <p:nvSpPr>
          <p:cNvPr id="5" name="Text Placeholder 4"/>
          <p:cNvSpPr>
            <a:spLocks noGrp="1"/>
          </p:cNvSpPr>
          <p:nvPr>
            <p:ph type="body" sz="quarter" idx="13"/>
          </p:nvPr>
        </p:nvSpPr>
        <p:spPr>
          <a:xfrm>
            <a:off x="342000" y="1764000"/>
            <a:ext cx="4028462" cy="301935"/>
          </a:xfrm>
        </p:spPr>
        <p:txBody>
          <a:bodyPr/>
          <a:lstStyle/>
          <a:p>
            <a:r>
              <a:rPr lang="en-US" dirty="0" smtClean="0">
                <a:solidFill>
                  <a:srgbClr val="006BB7"/>
                </a:solidFill>
              </a:rPr>
              <a:t>ASTM</a:t>
            </a:r>
            <a:endParaRPr lang="en-US" dirty="0">
              <a:solidFill>
                <a:srgbClr val="006BB7"/>
              </a:solidFill>
            </a:endParaRPr>
          </a:p>
        </p:txBody>
      </p:sp>
      <p:sp>
        <p:nvSpPr>
          <p:cNvPr id="6" name="Content Placeholder 5"/>
          <p:cNvSpPr>
            <a:spLocks noGrp="1"/>
          </p:cNvSpPr>
          <p:nvPr>
            <p:ph sz="quarter" idx="15"/>
          </p:nvPr>
        </p:nvSpPr>
        <p:spPr>
          <a:xfrm>
            <a:off x="342000" y="2304000"/>
            <a:ext cx="4020974" cy="4308475"/>
          </a:xfrm>
        </p:spPr>
        <p:txBody>
          <a:bodyPr>
            <a:normAutofit/>
          </a:bodyPr>
          <a:lstStyle/>
          <a:p>
            <a:pPr lvl="1">
              <a:defRPr/>
            </a:pPr>
            <a:r>
              <a:rPr lang="en-US" sz="1800" dirty="0"/>
              <a:t>Provides a </a:t>
            </a:r>
            <a:r>
              <a:rPr lang="en-US" sz="1800" dirty="0" smtClean="0"/>
              <a:t>full collection </a:t>
            </a:r>
            <a:r>
              <a:rPr lang="en-US" sz="1800" dirty="0"/>
              <a:t>of ASTM standards as a resource</a:t>
            </a:r>
          </a:p>
          <a:p>
            <a:pPr lvl="1">
              <a:defRPr/>
            </a:pPr>
            <a:r>
              <a:rPr lang="en-US" sz="1800" dirty="0"/>
              <a:t>Offers membership to technical experts at no charge</a:t>
            </a:r>
          </a:p>
          <a:p>
            <a:pPr lvl="1">
              <a:defRPr/>
            </a:pPr>
            <a:r>
              <a:rPr lang="en-US" sz="1800" dirty="0"/>
              <a:t>Offers training programs to industry and government </a:t>
            </a:r>
          </a:p>
        </p:txBody>
      </p:sp>
      <p:sp>
        <p:nvSpPr>
          <p:cNvPr id="7" name="Title 6"/>
          <p:cNvSpPr>
            <a:spLocks noGrp="1"/>
          </p:cNvSpPr>
          <p:nvPr>
            <p:ph type="title"/>
          </p:nvPr>
        </p:nvSpPr>
        <p:spPr/>
        <p:txBody>
          <a:bodyPr>
            <a:normAutofit/>
          </a:bodyPr>
          <a:lstStyle/>
          <a:p>
            <a:r>
              <a:rPr lang="en-US" dirty="0">
                <a:solidFill>
                  <a:schemeClr val="accent3">
                    <a:lumMod val="50000"/>
                  </a:schemeClr>
                </a:solidFill>
              </a:rPr>
              <a:t>Memorandum of Understanding (</a:t>
            </a:r>
            <a:r>
              <a:rPr lang="en-US" dirty="0" err="1">
                <a:solidFill>
                  <a:schemeClr val="accent3">
                    <a:lumMod val="50000"/>
                  </a:schemeClr>
                </a:solidFill>
              </a:rPr>
              <a:t>MoU</a:t>
            </a:r>
            <a:r>
              <a:rPr lang="en-US" dirty="0">
                <a:solidFill>
                  <a:schemeClr val="accent3">
                    <a:lumMod val="50000"/>
                  </a:schemeClr>
                </a:solidFill>
              </a:rPr>
              <a:t>)</a:t>
            </a:r>
          </a:p>
        </p:txBody>
      </p:sp>
      <p:sp>
        <p:nvSpPr>
          <p:cNvPr id="8" name="Content Placeholder 7"/>
          <p:cNvSpPr>
            <a:spLocks noGrp="1"/>
          </p:cNvSpPr>
          <p:nvPr>
            <p:ph sz="quarter" idx="16"/>
          </p:nvPr>
        </p:nvSpPr>
        <p:spPr>
          <a:xfrm>
            <a:off x="4752000" y="2304000"/>
            <a:ext cx="4020974" cy="4308475"/>
          </a:xfrm>
        </p:spPr>
        <p:txBody>
          <a:bodyPr/>
          <a:lstStyle/>
          <a:p>
            <a:pPr lvl="1">
              <a:lnSpc>
                <a:spcPct val="90000"/>
              </a:lnSpc>
              <a:defRPr/>
            </a:pPr>
            <a:r>
              <a:rPr lang="en-US" sz="1800" dirty="0"/>
              <a:t>Enables view only access to ASTM standards through a link in the Information Center</a:t>
            </a:r>
          </a:p>
          <a:p>
            <a:pPr lvl="1">
              <a:lnSpc>
                <a:spcPct val="90000"/>
              </a:lnSpc>
              <a:defRPr/>
            </a:pPr>
            <a:r>
              <a:rPr lang="en-US" sz="1800" dirty="0"/>
              <a:t>Provides an annual report</a:t>
            </a:r>
          </a:p>
          <a:p>
            <a:pPr lvl="1">
              <a:lnSpc>
                <a:spcPct val="90000"/>
              </a:lnSpc>
              <a:defRPr/>
            </a:pPr>
            <a:r>
              <a:rPr lang="en-US" sz="1800" dirty="0"/>
              <a:t>Can adopt or use ASTM International standards to develop national standards</a:t>
            </a:r>
          </a:p>
        </p:txBody>
      </p:sp>
      <p:sp>
        <p:nvSpPr>
          <p:cNvPr id="9" name="Text Placeholder 8"/>
          <p:cNvSpPr>
            <a:spLocks noGrp="1"/>
          </p:cNvSpPr>
          <p:nvPr>
            <p:ph type="body" sz="quarter" idx="17"/>
          </p:nvPr>
        </p:nvSpPr>
        <p:spPr>
          <a:xfrm>
            <a:off x="4752000" y="1764000"/>
            <a:ext cx="4028462" cy="301935"/>
          </a:xfrm>
        </p:spPr>
        <p:txBody>
          <a:bodyPr/>
          <a:lstStyle/>
          <a:p>
            <a:r>
              <a:rPr lang="en-US" dirty="0" smtClean="0">
                <a:solidFill>
                  <a:srgbClr val="006BB7"/>
                </a:solidFill>
              </a:rPr>
              <a:t>Signatory</a:t>
            </a:r>
            <a:endParaRPr lang="en-US" dirty="0">
              <a:solidFill>
                <a:srgbClr val="006BB7"/>
              </a:solidFill>
            </a:endParaRPr>
          </a:p>
        </p:txBody>
      </p:sp>
    </p:spTree>
    <p:extLst>
      <p:ext uri="{BB962C8B-B14F-4D97-AF65-F5344CB8AC3E}">
        <p14:creationId xmlns:p14="http://schemas.microsoft.com/office/powerpoint/2010/main" val="31758260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sz="quarter" idx="15"/>
          </p:nvPr>
        </p:nvSpPr>
        <p:spPr>
          <a:xfrm>
            <a:off x="387000" y="1494000"/>
            <a:ext cx="4050000" cy="4809460"/>
          </a:xfrm>
        </p:spPr>
        <p:txBody>
          <a:bodyPr/>
          <a:lstStyle/>
          <a:p>
            <a:pPr marL="0" indent="0">
              <a:buNone/>
            </a:pPr>
            <a:r>
              <a:rPr lang="en-US" sz="1800" dirty="0" smtClean="0"/>
              <a:t>Adopted as an Identical Standard</a:t>
            </a:r>
          </a:p>
          <a:p>
            <a:r>
              <a:rPr lang="en-US" dirty="0"/>
              <a:t>ASTM International standard is considered, in its entirety, to be the National Standard recognized by the National Standards Body</a:t>
            </a:r>
          </a:p>
          <a:p>
            <a:endParaRPr lang="en-US" dirty="0" smtClean="0"/>
          </a:p>
          <a:p>
            <a:pPr marL="0" indent="0">
              <a:buNone/>
            </a:pPr>
            <a:r>
              <a:rPr lang="en-US" sz="1800" dirty="0" smtClean="0"/>
              <a:t>Adopted as an Equivalent </a:t>
            </a:r>
            <a:r>
              <a:rPr lang="en-US" sz="1800" dirty="0" smtClean="0"/>
              <a:t>Standard (with deviation or amendment)</a:t>
            </a:r>
            <a:endParaRPr lang="en-US" sz="1800" dirty="0"/>
          </a:p>
          <a:p>
            <a:r>
              <a:rPr lang="en-US" dirty="0"/>
              <a:t>ASTM International standard is considered, with limited deviation, to be the National Standard recognized by the National Standards Body</a:t>
            </a:r>
          </a:p>
        </p:txBody>
      </p:sp>
      <p:sp>
        <p:nvSpPr>
          <p:cNvPr id="4" name="Slide Number Placeholder 3"/>
          <p:cNvSpPr>
            <a:spLocks noGrp="1"/>
          </p:cNvSpPr>
          <p:nvPr>
            <p:ph type="sldNum" sz="quarter" idx="12"/>
          </p:nvPr>
        </p:nvSpPr>
        <p:spPr/>
        <p:txBody>
          <a:bodyPr/>
          <a:lstStyle/>
          <a:p>
            <a:fld id="{AD3FAF27-8B82-4449-B01B-BEC948125F21}" type="slidenum">
              <a:rPr lang="en-GB" smtClean="0"/>
              <a:pPr/>
              <a:t>19</a:t>
            </a:fld>
            <a:endParaRPr lang="en-GB"/>
          </a:p>
        </p:txBody>
      </p:sp>
      <p:sp>
        <p:nvSpPr>
          <p:cNvPr id="10" name="Title 9"/>
          <p:cNvSpPr>
            <a:spLocks noGrp="1"/>
          </p:cNvSpPr>
          <p:nvPr>
            <p:ph type="title"/>
          </p:nvPr>
        </p:nvSpPr>
        <p:spPr/>
        <p:txBody>
          <a:bodyPr>
            <a:normAutofit/>
          </a:bodyPr>
          <a:lstStyle/>
          <a:p>
            <a:r>
              <a:rPr lang="en-US" dirty="0">
                <a:solidFill>
                  <a:schemeClr val="accent3">
                    <a:lumMod val="50000"/>
                  </a:schemeClr>
                </a:solidFill>
              </a:rPr>
              <a:t>Additional Uses of ASTM International Standards for </a:t>
            </a:r>
            <a:r>
              <a:rPr lang="en-US" dirty="0" err="1">
                <a:solidFill>
                  <a:schemeClr val="accent3">
                    <a:lumMod val="50000"/>
                  </a:schemeClr>
                </a:solidFill>
              </a:rPr>
              <a:t>MoU</a:t>
            </a:r>
            <a:r>
              <a:rPr lang="en-US" dirty="0">
                <a:solidFill>
                  <a:schemeClr val="accent3">
                    <a:lumMod val="50000"/>
                  </a:schemeClr>
                </a:solidFill>
              </a:rPr>
              <a:t> Countries</a:t>
            </a:r>
          </a:p>
        </p:txBody>
      </p:sp>
      <p:sp>
        <p:nvSpPr>
          <p:cNvPr id="20" name="Text Box 5"/>
          <p:cNvSpPr txBox="1">
            <a:spLocks noChangeArrowheads="1"/>
          </p:cNvSpPr>
          <p:nvPr/>
        </p:nvSpPr>
        <p:spPr bwMode="auto">
          <a:xfrm>
            <a:off x="1276597" y="5659584"/>
            <a:ext cx="74676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dirty="0">
                <a:latin typeface="+mn-lt"/>
              </a:rPr>
              <a:t>NOTE:  Refer to each individual MoU agreement for specific requirements</a:t>
            </a:r>
          </a:p>
        </p:txBody>
      </p:sp>
      <p:sp>
        <p:nvSpPr>
          <p:cNvPr id="23" name="Rectangle 22"/>
          <p:cNvSpPr/>
          <p:nvPr/>
        </p:nvSpPr>
        <p:spPr>
          <a:xfrm>
            <a:off x="6237000" y="2754001"/>
            <a:ext cx="2273697" cy="21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44000" tIns="36000" rIns="144000" bIns="36000" rtlCol="0" anchor="t"/>
          <a:lstStyle/>
          <a:p>
            <a:r>
              <a:rPr lang="en-US" sz="1400" dirty="0" smtClean="0">
                <a:solidFill>
                  <a:srgbClr val="0070C0"/>
                </a:solidFill>
              </a:rPr>
              <a:t>“ASTM standards help us develop our national standards and are deeply utilized in industries such as construction, petroleum products and medical equipment.”</a:t>
            </a:r>
          </a:p>
          <a:p>
            <a:r>
              <a:rPr lang="en-US" sz="1400" dirty="0" smtClean="0">
                <a:solidFill>
                  <a:srgbClr val="0070C0"/>
                </a:solidFill>
              </a:rPr>
              <a:t>STAMEQ, Vietnam</a:t>
            </a:r>
            <a:endParaRPr lang="en-US" sz="1400" dirty="0">
              <a:solidFill>
                <a:srgbClr val="0070C0"/>
              </a:solidFill>
            </a:endParaRPr>
          </a:p>
        </p:txBody>
      </p:sp>
    </p:spTree>
    <p:extLst>
      <p:ext uri="{BB962C8B-B14F-4D97-AF65-F5344CB8AC3E}">
        <p14:creationId xmlns:p14="http://schemas.microsoft.com/office/powerpoint/2010/main" val="12771778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346014" y="1507066"/>
            <a:ext cx="6115985" cy="301934"/>
          </a:xfrm>
        </p:spPr>
        <p:txBody>
          <a:bodyPr>
            <a:normAutofit/>
          </a:bodyPr>
          <a:lstStyle/>
          <a:p>
            <a:r>
              <a:rPr lang="en-GB" dirty="0">
                <a:solidFill>
                  <a:schemeClr val="accent1">
                    <a:lumMod val="75000"/>
                    <a:lumOff val="25000"/>
                  </a:schemeClr>
                </a:solidFill>
              </a:rPr>
              <a:t>﻿WTO/TBT” Definition for International Standard</a:t>
            </a:r>
          </a:p>
        </p:txBody>
      </p:sp>
      <p:sp>
        <p:nvSpPr>
          <p:cNvPr id="5" name="Content Placeholder 4"/>
          <p:cNvSpPr>
            <a:spLocks noGrp="1"/>
          </p:cNvSpPr>
          <p:nvPr>
            <p:ph sz="quarter" idx="15"/>
          </p:nvPr>
        </p:nvSpPr>
        <p:spPr/>
        <p:txBody>
          <a:bodyPr/>
          <a:lstStyle/>
          <a:p>
            <a:r>
              <a:rPr lang="en-GB" dirty="0"/>
              <a:t>﻿ASTM’s compliance with the WTO/TBT principles for international </a:t>
            </a:r>
            <a:r>
              <a:rPr lang="en-GB" dirty="0" smtClean="0"/>
              <a:t>standards:</a:t>
            </a:r>
          </a:p>
          <a:p>
            <a:pPr lvl="1">
              <a:buFont typeface="Symbol" charset="2"/>
              <a:buChar char="–"/>
            </a:pPr>
            <a:r>
              <a:rPr lang="en-GB" dirty="0"/>
              <a:t>﻿Transparency</a:t>
            </a:r>
          </a:p>
          <a:p>
            <a:pPr lvl="1">
              <a:buFont typeface="Symbol" charset="2"/>
              <a:buChar char="–"/>
            </a:pPr>
            <a:r>
              <a:rPr lang="en-GB" dirty="0"/>
              <a:t>Openness</a:t>
            </a:r>
          </a:p>
          <a:p>
            <a:pPr lvl="1">
              <a:buFont typeface="Symbol" charset="2"/>
              <a:buChar char="–"/>
            </a:pPr>
            <a:r>
              <a:rPr lang="en-GB" dirty="0"/>
              <a:t>Relevance</a:t>
            </a:r>
          </a:p>
          <a:p>
            <a:pPr lvl="1">
              <a:buFont typeface="Symbol" charset="2"/>
              <a:buChar char="–"/>
            </a:pPr>
            <a:r>
              <a:rPr lang="en-GB" dirty="0"/>
              <a:t>Coherence</a:t>
            </a:r>
          </a:p>
          <a:p>
            <a:pPr lvl="1">
              <a:buFont typeface="Symbol" charset="2"/>
              <a:buChar char="–"/>
            </a:pPr>
            <a:r>
              <a:rPr lang="en-GB" dirty="0"/>
              <a:t>Consensus/impartiality</a:t>
            </a:r>
          </a:p>
          <a:p>
            <a:pPr lvl="1">
              <a:buFont typeface="Symbol" charset="2"/>
              <a:buChar char="–"/>
            </a:pPr>
            <a:r>
              <a:rPr lang="en-GB" dirty="0"/>
              <a:t>Development Dimension</a:t>
            </a:r>
          </a:p>
        </p:txBody>
      </p:sp>
      <p:sp>
        <p:nvSpPr>
          <p:cNvPr id="8" name="Title 7"/>
          <p:cNvSpPr>
            <a:spLocks noGrp="1"/>
          </p:cNvSpPr>
          <p:nvPr>
            <p:ph type="title"/>
          </p:nvPr>
        </p:nvSpPr>
        <p:spPr/>
        <p:txBody>
          <a:bodyPr/>
          <a:lstStyle/>
          <a:p>
            <a:r>
              <a:rPr lang="en-GB" dirty="0">
                <a:solidFill>
                  <a:schemeClr val="accent3">
                    <a:lumMod val="50000"/>
                  </a:schemeClr>
                </a:solidFill>
              </a:rPr>
              <a:t>Global Cooperation Establishment – 2001</a:t>
            </a:r>
          </a:p>
        </p:txBody>
      </p:sp>
      <p:cxnSp>
        <p:nvCxnSpPr>
          <p:cNvPr id="10" name="Straight Connector 9"/>
          <p:cNvCxnSpPr/>
          <p:nvPr/>
        </p:nvCxnSpPr>
        <p:spPr>
          <a:xfrm>
            <a:off x="341313" y="1269000"/>
            <a:ext cx="8461375"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1" name="Date Placeholder 1"/>
          <p:cNvSpPr>
            <a:spLocks noGrp="1"/>
          </p:cNvSpPr>
          <p:nvPr>
            <p:ph type="dt" sz="half" idx="10"/>
          </p:nvPr>
        </p:nvSpPr>
        <p:spPr>
          <a:xfrm>
            <a:off x="6205219" y="6539235"/>
            <a:ext cx="1086055" cy="122744"/>
          </a:xfrm>
        </p:spPr>
        <p:txBody>
          <a:bodyPr/>
          <a:lstStyle/>
          <a:p>
            <a:fld id="{8F2A3948-EC9B-B043-9337-179028294D3B}" type="datetime1">
              <a:rPr lang="en-US" smtClean="0"/>
              <a:t>10/19/2015</a:t>
            </a:fld>
            <a:endParaRPr lang="en-GB" dirty="0"/>
          </a:p>
        </p:txBody>
      </p:sp>
      <p:sp>
        <p:nvSpPr>
          <p:cNvPr id="14" name="Rectangle 13"/>
          <p:cNvSpPr/>
          <p:nvPr/>
        </p:nvSpPr>
        <p:spPr>
          <a:xfrm>
            <a:off x="6279490" y="3330490"/>
            <a:ext cx="228600" cy="228600"/>
          </a:xfrm>
          <a:prstGeom prst="rect">
            <a:avLst/>
          </a:prstGeom>
          <a:solidFill>
            <a:srgbClr val="CDC6C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EA3429"/>
              </a:solidFill>
            </a:endParaRPr>
          </a:p>
        </p:txBody>
      </p:sp>
      <p:sp>
        <p:nvSpPr>
          <p:cNvPr id="16" name="Rectangle 15"/>
          <p:cNvSpPr/>
          <p:nvPr/>
        </p:nvSpPr>
        <p:spPr>
          <a:xfrm>
            <a:off x="6279490" y="2879042"/>
            <a:ext cx="457200" cy="457200"/>
          </a:xfrm>
          <a:prstGeom prst="rect">
            <a:avLst/>
          </a:prstGeom>
          <a:solidFill>
            <a:srgbClr val="006BB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EA3429"/>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2000" y="3879000"/>
            <a:ext cx="2523536" cy="2468676"/>
          </a:xfrm>
          <a:prstGeom prst="rect">
            <a:avLst/>
          </a:prstGeom>
        </p:spPr>
      </p:pic>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50890" y="3112308"/>
            <a:ext cx="228600" cy="223934"/>
          </a:xfrm>
          <a:prstGeom prst="rect">
            <a:avLst/>
          </a:prstGeom>
        </p:spPr>
      </p:pic>
      <p:pic>
        <p:nvPicPr>
          <p:cNvPr id="21" name="Picture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50890" y="3559090"/>
            <a:ext cx="228600" cy="228600"/>
          </a:xfrm>
          <a:prstGeom prst="rect">
            <a:avLst/>
          </a:prstGeom>
        </p:spPr>
      </p:pic>
    </p:spTree>
    <p:extLst>
      <p:ext uri="{BB962C8B-B14F-4D97-AF65-F5344CB8AC3E}">
        <p14:creationId xmlns:p14="http://schemas.microsoft.com/office/powerpoint/2010/main" val="20616129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a:xfrm>
            <a:off x="387001" y="234000"/>
            <a:ext cx="5310000" cy="836613"/>
          </a:xfrm>
        </p:spPr>
        <p:txBody>
          <a:bodyPr>
            <a:normAutofit/>
          </a:bodyPr>
          <a:lstStyle/>
          <a:p>
            <a:pPr eaLnBrk="1" hangingPunct="1">
              <a:defRPr/>
            </a:pPr>
            <a:r>
              <a:rPr lang="en-US" dirty="0">
                <a:solidFill>
                  <a:schemeClr val="accent3">
                    <a:lumMod val="50000"/>
                  </a:schemeClr>
                </a:solidFill>
              </a:rPr>
              <a:t>Identical National Adoption of an ASTM standard</a:t>
            </a:r>
          </a:p>
        </p:txBody>
      </p:sp>
      <p:pic>
        <p:nvPicPr>
          <p:cNvPr id="11267" name="Picture 4" descr="ASTM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53400" y="5562600"/>
            <a:ext cx="777875"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1750" y="1371600"/>
            <a:ext cx="4576763" cy="54864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1269"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4114800"/>
            <a:ext cx="4119232" cy="19809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1270" name="Line 9"/>
          <p:cNvSpPr>
            <a:spLocks noChangeShapeType="1"/>
          </p:cNvSpPr>
          <p:nvPr/>
        </p:nvSpPr>
        <p:spPr bwMode="auto">
          <a:xfrm flipH="1" flipV="1">
            <a:off x="2571749" y="5229000"/>
            <a:ext cx="1497641" cy="109560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Rectangle 1"/>
          <p:cNvSpPr/>
          <p:nvPr/>
        </p:nvSpPr>
        <p:spPr>
          <a:xfrm>
            <a:off x="207000" y="4869000"/>
            <a:ext cx="2005016" cy="135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6037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762000" y="304800"/>
            <a:ext cx="7693025" cy="836613"/>
          </a:xfrm>
        </p:spPr>
        <p:txBody>
          <a:bodyPr>
            <a:normAutofit/>
          </a:bodyPr>
          <a:lstStyle/>
          <a:p>
            <a:pPr>
              <a:defRPr/>
            </a:pPr>
            <a:r>
              <a:rPr lang="en-US" dirty="0">
                <a:solidFill>
                  <a:schemeClr val="accent3">
                    <a:lumMod val="50000"/>
                  </a:schemeClr>
                </a:solidFill>
              </a:rPr>
              <a:t>Equivalent National Adoption of an ASTM standard</a:t>
            </a:r>
          </a:p>
        </p:txBody>
      </p:sp>
      <p:pic>
        <p:nvPicPr>
          <p:cNvPr id="8198" name="Picture 4" descr="ASTM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53400" y="5562600"/>
            <a:ext cx="777875"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3659" y="1809000"/>
            <a:ext cx="4233904" cy="48809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7" name="AutoShape 6"/>
          <p:cNvSpPr>
            <a:spLocks noChangeArrowheads="1"/>
          </p:cNvSpPr>
          <p:nvPr/>
        </p:nvSpPr>
        <p:spPr bwMode="auto">
          <a:xfrm>
            <a:off x="4200525" y="2079000"/>
            <a:ext cx="533400" cy="152400"/>
          </a:xfrm>
          <a:prstGeom prst="rightArrow">
            <a:avLst>
              <a:gd name="adj1" fmla="val 50000"/>
              <a:gd name="adj2" fmla="val 875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999" y="1357125"/>
            <a:ext cx="3832709" cy="53145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682000" y="1809000"/>
            <a:ext cx="1215000" cy="540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12676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a:xfrm>
            <a:off x="387000" y="279000"/>
            <a:ext cx="7159625" cy="836613"/>
          </a:xfrm>
        </p:spPr>
        <p:txBody>
          <a:bodyPr>
            <a:normAutofit/>
          </a:bodyPr>
          <a:lstStyle/>
          <a:p>
            <a:pPr eaLnBrk="1" hangingPunct="1">
              <a:defRPr/>
            </a:pPr>
            <a:r>
              <a:rPr lang="en-US" dirty="0">
                <a:solidFill>
                  <a:schemeClr val="accent3">
                    <a:lumMod val="50000"/>
                  </a:schemeClr>
                </a:solidFill>
              </a:rPr>
              <a:t>Requirements for Adoptions</a:t>
            </a:r>
          </a:p>
        </p:txBody>
      </p:sp>
      <p:sp>
        <p:nvSpPr>
          <p:cNvPr id="197635" name="Rectangle 3"/>
          <p:cNvSpPr>
            <a:spLocks noGrp="1" noChangeArrowheads="1"/>
          </p:cNvSpPr>
          <p:nvPr>
            <p:ph type="body" idx="1"/>
          </p:nvPr>
        </p:nvSpPr>
        <p:spPr>
          <a:xfrm>
            <a:off x="342000" y="1404000"/>
            <a:ext cx="8382000" cy="5562600"/>
          </a:xfrm>
        </p:spPr>
        <p:txBody>
          <a:bodyPr/>
          <a:lstStyle/>
          <a:p>
            <a:pPr eaLnBrk="1" hangingPunct="1">
              <a:lnSpc>
                <a:spcPct val="80000"/>
              </a:lnSpc>
              <a:spcBef>
                <a:spcPct val="50000"/>
              </a:spcBef>
              <a:buFontTx/>
              <a:buNone/>
              <a:defRPr/>
            </a:pPr>
            <a:r>
              <a:rPr lang="en-US" sz="1600" dirty="0" smtClean="0"/>
              <a:t>To provide ASTM written notice of the ASTM Standards it plans to adopt and will obtain written approval from ASTM prior to such adoption;</a:t>
            </a:r>
          </a:p>
          <a:p>
            <a:pPr eaLnBrk="1" hangingPunct="1">
              <a:lnSpc>
                <a:spcPct val="80000"/>
              </a:lnSpc>
              <a:spcBef>
                <a:spcPct val="50000"/>
              </a:spcBef>
              <a:buFontTx/>
              <a:buNone/>
              <a:defRPr/>
            </a:pPr>
            <a:r>
              <a:rPr lang="en-US" sz="1600" dirty="0" smtClean="0"/>
              <a:t>To publish its adoptions (derivative works) of ASTM Standards without, as much as possible, change to the original and agrees to maintain the integrity of the ASTM Standards;</a:t>
            </a:r>
          </a:p>
          <a:p>
            <a:pPr eaLnBrk="1" hangingPunct="1">
              <a:lnSpc>
                <a:spcPct val="80000"/>
              </a:lnSpc>
              <a:spcBef>
                <a:spcPct val="50000"/>
              </a:spcBef>
              <a:buFontTx/>
              <a:buNone/>
              <a:defRPr/>
            </a:pPr>
            <a:r>
              <a:rPr lang="en-US" sz="1600" dirty="0" smtClean="0"/>
              <a:t>Not to assign or transfer any rights it may have in its Adoptions, and not to submit or provide ASTM standards or its Adoptions to any other standards body(s) or organizations (whether national, international or other) for use, review or approval, without the prior written consent of ASTM International’s President;</a:t>
            </a:r>
          </a:p>
          <a:p>
            <a:pPr eaLnBrk="1" hangingPunct="1">
              <a:lnSpc>
                <a:spcPct val="80000"/>
              </a:lnSpc>
              <a:spcBef>
                <a:spcPct val="50000"/>
              </a:spcBef>
              <a:buFontTx/>
              <a:buNone/>
              <a:defRPr/>
            </a:pPr>
            <a:r>
              <a:rPr lang="en-US" sz="1600" dirty="0" smtClean="0"/>
              <a:t>To provide ASTM International with electronic files of the Adoptions;</a:t>
            </a:r>
          </a:p>
          <a:p>
            <a:pPr eaLnBrk="1" hangingPunct="1">
              <a:lnSpc>
                <a:spcPct val="80000"/>
              </a:lnSpc>
              <a:spcBef>
                <a:spcPct val="50000"/>
              </a:spcBef>
              <a:buFontTx/>
              <a:buNone/>
              <a:defRPr/>
            </a:pPr>
            <a:r>
              <a:rPr lang="en-US" sz="1600" dirty="0" smtClean="0"/>
              <a:t>To provide recognition:  “This National Standard is identical to ASTM XXXX-XX, Title, Copyright ASTM International, 100 Barr Harbor Drive, West Conshohocken, PA 19428, USA.  Published and reprinted pursuant to license agreement with ASTM International”;</a:t>
            </a:r>
          </a:p>
          <a:p>
            <a:pPr eaLnBrk="1" hangingPunct="1">
              <a:lnSpc>
                <a:spcPct val="80000"/>
              </a:lnSpc>
              <a:spcBef>
                <a:spcPct val="50000"/>
              </a:spcBef>
              <a:buFontTx/>
              <a:buNone/>
              <a:defRPr/>
            </a:pPr>
            <a:r>
              <a:rPr lang="en-US" sz="1600" dirty="0" smtClean="0"/>
              <a:t>To acknowledge and agree that the adoption, enactment, reference, or incorporation of any of the ASTM Standards by any government or agency, including the national standards body, has not and will not effect, transfer, modify or alter the copyrights of the ASTM Standards in any way;</a:t>
            </a:r>
          </a:p>
          <a:p>
            <a:pPr eaLnBrk="1" hangingPunct="1">
              <a:lnSpc>
                <a:spcPct val="80000"/>
              </a:lnSpc>
              <a:spcBef>
                <a:spcPct val="50000"/>
              </a:spcBef>
              <a:buFontTx/>
              <a:buNone/>
              <a:defRPr/>
            </a:pPr>
            <a:r>
              <a:rPr lang="en-US" sz="1600" dirty="0" smtClean="0"/>
              <a:t>To provide ASTM with a complete list of its adopted ASTM Standards in the Annual Report to ASTM or upon request.</a:t>
            </a:r>
          </a:p>
          <a:p>
            <a:pPr eaLnBrk="1" hangingPunct="1">
              <a:lnSpc>
                <a:spcPct val="80000"/>
              </a:lnSpc>
              <a:spcBef>
                <a:spcPct val="50000"/>
              </a:spcBef>
              <a:buFontTx/>
              <a:buNone/>
              <a:defRPr/>
            </a:pPr>
            <a:endParaRPr lang="en-US" sz="1600" dirty="0" smtClean="0"/>
          </a:p>
          <a:p>
            <a:pPr eaLnBrk="1" hangingPunct="1">
              <a:lnSpc>
                <a:spcPct val="80000"/>
              </a:lnSpc>
              <a:spcBef>
                <a:spcPct val="50000"/>
              </a:spcBef>
              <a:buFontTx/>
              <a:buChar char="•"/>
              <a:defRPr/>
            </a:pPr>
            <a:endParaRPr lang="en-US" sz="1600" dirty="0" smtClean="0"/>
          </a:p>
          <a:p>
            <a:pPr eaLnBrk="1" hangingPunct="1">
              <a:lnSpc>
                <a:spcPct val="80000"/>
              </a:lnSpc>
              <a:spcBef>
                <a:spcPct val="50000"/>
              </a:spcBef>
              <a:buFontTx/>
              <a:buChar char="•"/>
              <a:defRPr/>
            </a:pPr>
            <a:endParaRPr lang="en-US" sz="1600" dirty="0" smtClean="0"/>
          </a:p>
        </p:txBody>
      </p:sp>
      <p:sp>
        <p:nvSpPr>
          <p:cNvPr id="10245" name="Text Box 5"/>
          <p:cNvSpPr txBox="1">
            <a:spLocks noChangeArrowheads="1"/>
          </p:cNvSpPr>
          <p:nvPr/>
        </p:nvSpPr>
        <p:spPr bwMode="auto">
          <a:xfrm>
            <a:off x="685800" y="5984081"/>
            <a:ext cx="7467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dirty="0">
                <a:latin typeface="+mn-lt"/>
              </a:rPr>
              <a:t>NOTE:  Refer to each individual </a:t>
            </a:r>
            <a:r>
              <a:rPr lang="en-US" dirty="0" err="1">
                <a:latin typeface="+mn-lt"/>
              </a:rPr>
              <a:t>MoU</a:t>
            </a:r>
            <a:r>
              <a:rPr lang="en-US" dirty="0">
                <a:latin typeface="+mn-lt"/>
              </a:rPr>
              <a:t> for specific requirements</a:t>
            </a:r>
          </a:p>
        </p:txBody>
      </p:sp>
    </p:spTree>
    <p:extLst>
      <p:ext uri="{BB962C8B-B14F-4D97-AF65-F5344CB8AC3E}">
        <p14:creationId xmlns:p14="http://schemas.microsoft.com/office/powerpoint/2010/main" val="1728242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sz="quarter" idx="15"/>
          </p:nvPr>
        </p:nvSpPr>
        <p:spPr>
          <a:xfrm>
            <a:off x="387000" y="1764000"/>
            <a:ext cx="4410000" cy="4809460"/>
          </a:xfrm>
        </p:spPr>
        <p:txBody>
          <a:bodyPr/>
          <a:lstStyle/>
          <a:p>
            <a:pPr marL="0" indent="0">
              <a:buNone/>
            </a:pPr>
            <a:r>
              <a:rPr lang="en-US" sz="1800" dirty="0" smtClean="0"/>
              <a:t>Used as the Basis of a National Standard</a:t>
            </a:r>
          </a:p>
          <a:p>
            <a:r>
              <a:rPr lang="en-US" dirty="0"/>
              <a:t>ASTM International standard </a:t>
            </a:r>
            <a:r>
              <a:rPr lang="en-US" dirty="0" smtClean="0"/>
              <a:t>is reviewed by national technical experts during the development process and used as the basis of a new National Standard for the National Standards Body.</a:t>
            </a:r>
            <a:endParaRPr lang="en-US" dirty="0"/>
          </a:p>
          <a:p>
            <a:endParaRPr lang="en-US" dirty="0" smtClean="0"/>
          </a:p>
          <a:p>
            <a:pPr marL="0" indent="0">
              <a:buNone/>
            </a:pPr>
            <a:r>
              <a:rPr lang="en-US" sz="1800" dirty="0" smtClean="0"/>
              <a:t>Consulted</a:t>
            </a:r>
            <a:endParaRPr lang="en-US" sz="1800" dirty="0"/>
          </a:p>
          <a:p>
            <a:r>
              <a:rPr lang="en-US" dirty="0"/>
              <a:t>ASTM document is reviewed by national technical experts during the development process of a new National Standard for the National Standards Body </a:t>
            </a:r>
          </a:p>
        </p:txBody>
      </p:sp>
      <p:sp>
        <p:nvSpPr>
          <p:cNvPr id="4" name="Slide Number Placeholder 3"/>
          <p:cNvSpPr>
            <a:spLocks noGrp="1"/>
          </p:cNvSpPr>
          <p:nvPr>
            <p:ph type="sldNum" sz="quarter" idx="12"/>
          </p:nvPr>
        </p:nvSpPr>
        <p:spPr/>
        <p:txBody>
          <a:bodyPr/>
          <a:lstStyle/>
          <a:p>
            <a:fld id="{AD3FAF27-8B82-4449-B01B-BEC948125F21}" type="slidenum">
              <a:rPr lang="en-GB" smtClean="0"/>
              <a:pPr/>
              <a:t>23</a:t>
            </a:fld>
            <a:endParaRPr lang="en-GB"/>
          </a:p>
        </p:txBody>
      </p:sp>
      <p:sp>
        <p:nvSpPr>
          <p:cNvPr id="10" name="Title 9"/>
          <p:cNvSpPr>
            <a:spLocks noGrp="1"/>
          </p:cNvSpPr>
          <p:nvPr>
            <p:ph type="title"/>
          </p:nvPr>
        </p:nvSpPr>
        <p:spPr/>
        <p:txBody>
          <a:bodyPr>
            <a:normAutofit/>
          </a:bodyPr>
          <a:lstStyle/>
          <a:p>
            <a:r>
              <a:rPr lang="en-US" dirty="0">
                <a:solidFill>
                  <a:schemeClr val="accent3">
                    <a:lumMod val="50000"/>
                  </a:schemeClr>
                </a:solidFill>
              </a:rPr>
              <a:t>Additional Uses of ASTM International Standards for </a:t>
            </a:r>
            <a:r>
              <a:rPr lang="en-US" dirty="0" err="1">
                <a:solidFill>
                  <a:schemeClr val="accent3">
                    <a:lumMod val="50000"/>
                  </a:schemeClr>
                </a:solidFill>
              </a:rPr>
              <a:t>MoU</a:t>
            </a:r>
            <a:r>
              <a:rPr lang="en-US" dirty="0">
                <a:solidFill>
                  <a:schemeClr val="accent3">
                    <a:lumMod val="50000"/>
                  </a:schemeClr>
                </a:solidFill>
              </a:rPr>
              <a:t> Countries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71999" y="3923999"/>
            <a:ext cx="2384777" cy="2286000"/>
          </a:xfrm>
          <a:prstGeom prst="rect">
            <a:avLst/>
          </a:prstGeom>
        </p:spPr>
      </p:pic>
    </p:spTree>
    <p:extLst>
      <p:ext uri="{BB962C8B-B14F-4D97-AF65-F5344CB8AC3E}">
        <p14:creationId xmlns:p14="http://schemas.microsoft.com/office/powerpoint/2010/main" val="14173728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a:xfrm>
            <a:off x="458787" y="234000"/>
            <a:ext cx="7159625" cy="836613"/>
          </a:xfrm>
        </p:spPr>
        <p:txBody>
          <a:bodyPr>
            <a:normAutofit/>
          </a:bodyPr>
          <a:lstStyle/>
          <a:p>
            <a:pPr eaLnBrk="1" hangingPunct="1">
              <a:defRPr/>
            </a:pPr>
            <a:r>
              <a:rPr lang="en-US" dirty="0">
                <a:solidFill>
                  <a:schemeClr val="accent3">
                    <a:lumMod val="50000"/>
                  </a:schemeClr>
                </a:solidFill>
              </a:rPr>
              <a:t>As the Basis of a National Standard</a:t>
            </a:r>
          </a:p>
        </p:txBody>
      </p:sp>
      <p:pic>
        <p:nvPicPr>
          <p:cNvPr id="15363" name="Picture 4" descr="ASTM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53400" y="5562600"/>
            <a:ext cx="777875"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6"/>
          <p:cNvPicPr>
            <a:picLocks noChangeAspect="1" noChangeArrowheads="1"/>
          </p:cNvPicPr>
          <p:nvPr/>
        </p:nvPicPr>
        <p:blipFill>
          <a:blip r:embed="rId4">
            <a:extLst>
              <a:ext uri="{28A0092B-C50C-407E-A947-70E740481C1C}">
                <a14:useLocalDpi xmlns:a14="http://schemas.microsoft.com/office/drawing/2010/main" val="0"/>
              </a:ext>
            </a:extLst>
          </a:blip>
          <a:srcRect l="23436" t="6091" r="23436" b="4872"/>
          <a:stretch>
            <a:fillRect/>
          </a:stretch>
        </p:blipFill>
        <p:spPr bwMode="auto">
          <a:xfrm>
            <a:off x="3984625" y="1408112"/>
            <a:ext cx="4168775" cy="537527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65" name="Text Box 7"/>
          <p:cNvSpPr txBox="1">
            <a:spLocks noChangeArrowheads="1"/>
          </p:cNvSpPr>
          <p:nvPr/>
        </p:nvSpPr>
        <p:spPr bwMode="auto">
          <a:xfrm>
            <a:off x="284325" y="2895600"/>
            <a:ext cx="3352800" cy="65087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a:t>This national standard is based on ASTM C969…</a:t>
            </a:r>
          </a:p>
        </p:txBody>
      </p:sp>
      <p:sp>
        <p:nvSpPr>
          <p:cNvPr id="15366" name="Line 8"/>
          <p:cNvSpPr>
            <a:spLocks noChangeShapeType="1"/>
          </p:cNvSpPr>
          <p:nvPr/>
        </p:nvSpPr>
        <p:spPr bwMode="auto">
          <a:xfrm flipH="1" flipV="1">
            <a:off x="2637000" y="3505200"/>
            <a:ext cx="1981200" cy="121920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15648341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a:xfrm>
            <a:off x="477000" y="234000"/>
            <a:ext cx="7159625" cy="836613"/>
          </a:xfrm>
        </p:spPr>
        <p:txBody>
          <a:bodyPr>
            <a:normAutofit/>
          </a:bodyPr>
          <a:lstStyle/>
          <a:p>
            <a:pPr eaLnBrk="1" hangingPunct="1">
              <a:defRPr/>
            </a:pPr>
            <a:r>
              <a:rPr lang="en-US" dirty="0">
                <a:solidFill>
                  <a:schemeClr val="accent3">
                    <a:lumMod val="50000"/>
                  </a:schemeClr>
                </a:solidFill>
              </a:rPr>
              <a:t>The </a:t>
            </a:r>
            <a:r>
              <a:rPr lang="en-US" dirty="0" err="1">
                <a:solidFill>
                  <a:schemeClr val="accent3">
                    <a:lumMod val="50000"/>
                  </a:schemeClr>
                </a:solidFill>
              </a:rPr>
              <a:t>MoU</a:t>
            </a:r>
            <a:r>
              <a:rPr lang="en-US" dirty="0">
                <a:solidFill>
                  <a:schemeClr val="accent3">
                    <a:lumMod val="50000"/>
                  </a:schemeClr>
                </a:solidFill>
              </a:rPr>
              <a:t> Annual Report</a:t>
            </a:r>
          </a:p>
        </p:txBody>
      </p:sp>
      <p:pic>
        <p:nvPicPr>
          <p:cNvPr id="5123" name="Picture 4" descr="ASTM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53400" y="5562600"/>
            <a:ext cx="777875"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295400"/>
            <a:ext cx="4183063" cy="53721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5125"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3429000"/>
            <a:ext cx="4175125" cy="18891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126" name="Text Box 9"/>
          <p:cNvSpPr txBox="1">
            <a:spLocks noChangeArrowheads="1"/>
          </p:cNvSpPr>
          <p:nvPr/>
        </p:nvSpPr>
        <p:spPr bwMode="auto">
          <a:xfrm>
            <a:off x="4724400" y="1447800"/>
            <a:ext cx="41148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2400" dirty="0">
                <a:latin typeface="+mn-lt"/>
              </a:rPr>
              <a:t>Due each year on the Anniversary date of the </a:t>
            </a:r>
            <a:r>
              <a:rPr lang="en-US" sz="2400" dirty="0" err="1">
                <a:latin typeface="+mn-lt"/>
              </a:rPr>
              <a:t>MoU</a:t>
            </a:r>
            <a:r>
              <a:rPr lang="en-US" sz="2400" dirty="0">
                <a:latin typeface="+mn-lt"/>
              </a:rPr>
              <a:t> signing</a:t>
            </a:r>
          </a:p>
        </p:txBody>
      </p:sp>
    </p:spTree>
    <p:extLst>
      <p:ext uri="{BB962C8B-B14F-4D97-AF65-F5344CB8AC3E}">
        <p14:creationId xmlns:p14="http://schemas.microsoft.com/office/powerpoint/2010/main" val="32580858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title"/>
          </p:nvPr>
        </p:nvSpPr>
        <p:spPr>
          <a:xfrm>
            <a:off x="381000" y="304800"/>
            <a:ext cx="8074025" cy="836613"/>
          </a:xfrm>
        </p:spPr>
        <p:txBody>
          <a:bodyPr>
            <a:normAutofit/>
          </a:bodyPr>
          <a:lstStyle/>
          <a:p>
            <a:pPr>
              <a:defRPr/>
            </a:pPr>
            <a:r>
              <a:rPr lang="en-US" dirty="0" smtClean="0">
                <a:solidFill>
                  <a:schemeClr val="accent3">
                    <a:lumMod val="50000"/>
                  </a:schemeClr>
                </a:solidFill>
              </a:rPr>
              <a:t>Conclusions</a:t>
            </a:r>
            <a:endParaRPr lang="en-US" dirty="0">
              <a:solidFill>
                <a:schemeClr val="accent3">
                  <a:lumMod val="50000"/>
                </a:schemeClr>
              </a:solidFill>
            </a:endParaRPr>
          </a:p>
        </p:txBody>
      </p:sp>
      <p:pic>
        <p:nvPicPr>
          <p:cNvPr id="17411" name="Picture 4" descr="ASTM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53400" y="5562600"/>
            <a:ext cx="777875"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9684" name="Rectangle 4"/>
          <p:cNvSpPr>
            <a:spLocks noGrp="1" noChangeArrowheads="1"/>
          </p:cNvSpPr>
          <p:nvPr>
            <p:ph type="body" idx="1"/>
          </p:nvPr>
        </p:nvSpPr>
        <p:spPr>
          <a:xfrm>
            <a:off x="533400" y="1447800"/>
            <a:ext cx="8229600" cy="4530725"/>
          </a:xfrm>
        </p:spPr>
        <p:txBody>
          <a:bodyPr>
            <a:normAutofit/>
          </a:bodyPr>
          <a:lstStyle/>
          <a:p>
            <a:pPr marL="180975" indent="-180975">
              <a:spcAft>
                <a:spcPts val="600"/>
              </a:spcAft>
              <a:buFont typeface="Symbol" panose="05050102010706020507" pitchFamily="18" charset="2"/>
              <a:buChar char="-"/>
              <a:defRPr/>
            </a:pPr>
            <a:r>
              <a:rPr lang="en-US" sz="2400" dirty="0"/>
              <a:t>Regulations should use the best technical guidance regardless of the “brand” of standard</a:t>
            </a:r>
          </a:p>
          <a:p>
            <a:pPr marL="180975" indent="-180975">
              <a:spcAft>
                <a:spcPts val="600"/>
              </a:spcAft>
              <a:buFont typeface="Symbol" panose="05050102010706020507" pitchFamily="18" charset="2"/>
              <a:buChar char="-"/>
              <a:defRPr/>
            </a:pPr>
            <a:r>
              <a:rPr lang="en-US" sz="2400" dirty="0" err="1"/>
              <a:t>MoU</a:t>
            </a:r>
            <a:r>
              <a:rPr lang="en-US" sz="2400" dirty="0"/>
              <a:t> nations are </a:t>
            </a:r>
            <a:r>
              <a:rPr lang="en-US" sz="2400" dirty="0" smtClean="0"/>
              <a:t>authorized </a:t>
            </a:r>
            <a:r>
              <a:rPr lang="en-US" sz="2400" dirty="0"/>
              <a:t>to use ASTM International standards (with appropriate permission and attribution) if they meet the needs of the end users</a:t>
            </a:r>
          </a:p>
          <a:p>
            <a:pPr marL="180975" indent="-180975">
              <a:spcAft>
                <a:spcPts val="600"/>
              </a:spcAft>
              <a:buFont typeface="Symbol" panose="05050102010706020507" pitchFamily="18" charset="2"/>
              <a:buChar char="-"/>
              <a:defRPr/>
            </a:pPr>
            <a:r>
              <a:rPr lang="en-US" sz="2400" dirty="0"/>
              <a:t>Multiple paths exist to facilitate the use of ASTM information in your respective countries</a:t>
            </a:r>
          </a:p>
          <a:p>
            <a:pPr marL="180975" indent="-180975">
              <a:spcAft>
                <a:spcPts val="600"/>
              </a:spcAft>
              <a:buFont typeface="Symbol" panose="05050102010706020507" pitchFamily="18" charset="2"/>
              <a:buChar char="-"/>
              <a:defRPr/>
            </a:pPr>
            <a:r>
              <a:rPr lang="en-US" sz="2400" dirty="0"/>
              <a:t>The use of high quality, universally accepted standards is a benefit to industry, regulators and patrons</a:t>
            </a:r>
          </a:p>
        </p:txBody>
      </p:sp>
    </p:spTree>
    <p:extLst>
      <p:ext uri="{BB962C8B-B14F-4D97-AF65-F5344CB8AC3E}">
        <p14:creationId xmlns:p14="http://schemas.microsoft.com/office/powerpoint/2010/main" val="36340929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792000" y="2124000"/>
            <a:ext cx="6660000" cy="2834999"/>
          </a:xfrm>
        </p:spPr>
        <p:txBody>
          <a:bodyPr/>
          <a:lstStyle/>
          <a:p>
            <a:endParaRPr lang="en-US" dirty="0" smtClean="0"/>
          </a:p>
          <a:p>
            <a:r>
              <a:rPr lang="en-US" sz="2400" dirty="0" smtClean="0"/>
              <a:t>Thank you</a:t>
            </a:r>
          </a:p>
          <a:p>
            <a:r>
              <a:rPr lang="en-US" sz="2400" dirty="0" smtClean="0"/>
              <a:t>Maria </a:t>
            </a:r>
            <a:r>
              <a:rPr lang="en-US" sz="2400" dirty="0"/>
              <a:t>Isabel Barrios</a:t>
            </a:r>
          </a:p>
          <a:p>
            <a:r>
              <a:rPr lang="en-US" sz="2400" dirty="0" err="1"/>
              <a:t>Representante</a:t>
            </a:r>
            <a:r>
              <a:rPr lang="en-US" sz="2400" dirty="0"/>
              <a:t> </a:t>
            </a:r>
            <a:r>
              <a:rPr lang="en-US" sz="2400" dirty="0" err="1"/>
              <a:t>oficial</a:t>
            </a:r>
            <a:r>
              <a:rPr lang="en-US" sz="2400" dirty="0"/>
              <a:t> </a:t>
            </a:r>
            <a:r>
              <a:rPr lang="en-US" sz="2400" dirty="0" err="1"/>
              <a:t>en</a:t>
            </a:r>
            <a:r>
              <a:rPr lang="en-US" sz="2400" dirty="0"/>
              <a:t> Latino </a:t>
            </a:r>
            <a:r>
              <a:rPr lang="en-US" sz="2400" dirty="0" err="1"/>
              <a:t>América</a:t>
            </a:r>
            <a:endParaRPr lang="en-US" sz="2400" dirty="0"/>
          </a:p>
          <a:p>
            <a:r>
              <a:rPr lang="en-US" sz="2400" dirty="0" smtClean="0"/>
              <a:t>ASTMLatinAmerica@astm.org</a:t>
            </a:r>
          </a:p>
          <a:p>
            <a:endParaRPr lang="en-US" sz="2400" dirty="0" smtClean="0"/>
          </a:p>
          <a:p>
            <a:endParaRPr lang="en-US" dirty="0"/>
          </a:p>
          <a:p>
            <a:endParaRPr lang="en-US" dirty="0" smtClean="0"/>
          </a:p>
          <a:p>
            <a:endParaRPr lang="en-US" dirty="0" smtClean="0"/>
          </a:p>
          <a:p>
            <a:endParaRPr lang="en-US" dirty="0"/>
          </a:p>
        </p:txBody>
      </p:sp>
    </p:spTree>
    <p:extLst>
      <p:ext uri="{BB962C8B-B14F-4D97-AF65-F5344CB8AC3E}">
        <p14:creationId xmlns:p14="http://schemas.microsoft.com/office/powerpoint/2010/main" val="109281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160F3D-77E1-5842-A2A1-9562D94D8A0F}" type="datetime1">
              <a:rPr lang="en-US" smtClean="0"/>
              <a:t>10/19/2015</a:t>
            </a:fld>
            <a:endParaRPr lang="en-GB" dirty="0"/>
          </a:p>
        </p:txBody>
      </p:sp>
      <p:sp>
        <p:nvSpPr>
          <p:cNvPr id="5" name="Text Placeholder 4"/>
          <p:cNvSpPr>
            <a:spLocks noGrp="1"/>
          </p:cNvSpPr>
          <p:nvPr>
            <p:ph type="body" sz="quarter" idx="13"/>
          </p:nvPr>
        </p:nvSpPr>
        <p:spPr/>
        <p:txBody>
          <a:bodyPr/>
          <a:lstStyle/>
          <a:p>
            <a:r>
              <a:rPr lang="en-GB" dirty="0" smtClean="0">
                <a:solidFill>
                  <a:schemeClr val="accent1">
                    <a:lumMod val="75000"/>
                    <a:lumOff val="25000"/>
                  </a:schemeClr>
                </a:solidFill>
              </a:rPr>
              <a:t>Staffing</a:t>
            </a:r>
            <a:endParaRPr lang="en-GB" dirty="0">
              <a:solidFill>
                <a:schemeClr val="accent1">
                  <a:lumMod val="75000"/>
                  <a:lumOff val="25000"/>
                </a:schemeClr>
              </a:solidFill>
            </a:endParaRPr>
          </a:p>
        </p:txBody>
      </p:sp>
      <p:sp>
        <p:nvSpPr>
          <p:cNvPr id="6" name="Content Placeholder 5"/>
          <p:cNvSpPr>
            <a:spLocks noGrp="1"/>
          </p:cNvSpPr>
          <p:nvPr>
            <p:ph sz="quarter" idx="15"/>
          </p:nvPr>
        </p:nvSpPr>
        <p:spPr>
          <a:xfrm>
            <a:off x="345300" y="1944000"/>
            <a:ext cx="4020974" cy="3903475"/>
          </a:xfrm>
        </p:spPr>
        <p:txBody>
          <a:bodyPr>
            <a:normAutofit/>
          </a:bodyPr>
          <a:lstStyle/>
          <a:p>
            <a:r>
              <a:rPr lang="en-GB" dirty="0"/>
              <a:t>﻿</a:t>
            </a:r>
            <a:r>
              <a:rPr lang="en-GB" dirty="0" smtClean="0"/>
              <a:t>Staffing</a:t>
            </a:r>
          </a:p>
          <a:p>
            <a:pPr lvl="1">
              <a:buFont typeface="Symbol" charset="2"/>
              <a:buChar char="–"/>
            </a:pPr>
            <a:r>
              <a:rPr lang="en-GB" dirty="0"/>
              <a:t>﻿Headquarters office – four staff</a:t>
            </a:r>
          </a:p>
          <a:p>
            <a:pPr lvl="1">
              <a:buFont typeface="Symbol" charset="2"/>
              <a:buChar char="–"/>
            </a:pPr>
            <a:r>
              <a:rPr lang="en-GB" dirty="0"/>
              <a:t>China office – two staff</a:t>
            </a:r>
          </a:p>
          <a:p>
            <a:pPr lvl="1">
              <a:buFont typeface="Symbol" charset="2"/>
              <a:buChar char="–"/>
            </a:pPr>
            <a:r>
              <a:rPr lang="en-GB" dirty="0" smtClean="0"/>
              <a:t>Latin American </a:t>
            </a:r>
            <a:r>
              <a:rPr lang="en-GB" dirty="0"/>
              <a:t>office – </a:t>
            </a:r>
            <a:r>
              <a:rPr lang="en-GB" dirty="0" smtClean="0"/>
              <a:t>consultant</a:t>
            </a:r>
          </a:p>
          <a:p>
            <a:pPr lvl="2">
              <a:spcAft>
                <a:spcPts val="600"/>
              </a:spcAft>
            </a:pPr>
            <a:r>
              <a:rPr lang="en-GB" dirty="0" smtClean="0"/>
              <a:t>Support</a:t>
            </a:r>
          </a:p>
          <a:p>
            <a:pPr lvl="3"/>
            <a:r>
              <a:rPr lang="en-GB" dirty="0"/>
              <a:t>﻿Members of the Board</a:t>
            </a:r>
          </a:p>
          <a:p>
            <a:pPr lvl="3"/>
            <a:r>
              <a:rPr lang="en-GB" dirty="0"/>
              <a:t>ASTM Staff</a:t>
            </a:r>
          </a:p>
          <a:p>
            <a:pPr lvl="3"/>
            <a:r>
              <a:rPr lang="en-GB" dirty="0"/>
              <a:t>Volunteer Technical Experts</a:t>
            </a:r>
            <a:endParaRPr lang="en-GB" dirty="0" smtClean="0"/>
          </a:p>
        </p:txBody>
      </p:sp>
      <p:sp>
        <p:nvSpPr>
          <p:cNvPr id="7" name="Title 6"/>
          <p:cNvSpPr>
            <a:spLocks noGrp="1"/>
          </p:cNvSpPr>
          <p:nvPr>
            <p:ph type="title"/>
          </p:nvPr>
        </p:nvSpPr>
        <p:spPr/>
        <p:txBody>
          <a:bodyPr/>
          <a:lstStyle/>
          <a:p>
            <a:r>
              <a:rPr lang="en-GB" dirty="0"/>
              <a:t>﻿</a:t>
            </a:r>
            <a:r>
              <a:rPr lang="en-GB" dirty="0">
                <a:solidFill>
                  <a:schemeClr val="accent3">
                    <a:lumMod val="50000"/>
                  </a:schemeClr>
                </a:solidFill>
              </a:rPr>
              <a:t>Who We Are and What We Strive to Do</a:t>
            </a:r>
          </a:p>
        </p:txBody>
      </p:sp>
      <p:sp>
        <p:nvSpPr>
          <p:cNvPr id="8" name="Content Placeholder 7"/>
          <p:cNvSpPr>
            <a:spLocks noGrp="1"/>
          </p:cNvSpPr>
          <p:nvPr>
            <p:ph sz="quarter" idx="16"/>
          </p:nvPr>
        </p:nvSpPr>
        <p:spPr>
          <a:xfrm>
            <a:off x="4781714" y="1910525"/>
            <a:ext cx="3255286" cy="4308475"/>
          </a:xfrm>
        </p:spPr>
        <p:txBody>
          <a:bodyPr/>
          <a:lstStyle/>
          <a:p>
            <a:r>
              <a:rPr lang="en-GB" dirty="0" smtClean="0"/>
              <a:t>Our focus</a:t>
            </a:r>
          </a:p>
          <a:p>
            <a:pPr lvl="1">
              <a:buFont typeface="Symbol" charset="2"/>
              <a:buChar char="–"/>
            </a:pPr>
            <a:r>
              <a:rPr lang="en-GB" dirty="0"/>
              <a:t>﻿Minimize barriers to the use and application of ASTM standards</a:t>
            </a:r>
          </a:p>
          <a:p>
            <a:pPr lvl="1">
              <a:buFont typeface="Symbol" charset="2"/>
              <a:buChar char="–"/>
            </a:pPr>
            <a:r>
              <a:rPr lang="en-GB" dirty="0"/>
              <a:t>Encourage active participation on ASTM technical committees</a:t>
            </a:r>
            <a:endParaRPr lang="en-GB" dirty="0" smtClean="0"/>
          </a:p>
        </p:txBody>
      </p:sp>
      <p:sp>
        <p:nvSpPr>
          <p:cNvPr id="9" name="Text Placeholder 8"/>
          <p:cNvSpPr>
            <a:spLocks noGrp="1"/>
          </p:cNvSpPr>
          <p:nvPr>
            <p:ph type="body" sz="quarter" idx="17"/>
          </p:nvPr>
        </p:nvSpPr>
        <p:spPr/>
        <p:txBody>
          <a:bodyPr/>
          <a:lstStyle/>
          <a:p>
            <a:r>
              <a:rPr lang="en-GB" dirty="0" smtClean="0">
                <a:solidFill>
                  <a:schemeClr val="accent1">
                    <a:lumMod val="75000"/>
                    <a:lumOff val="25000"/>
                  </a:schemeClr>
                </a:solidFill>
              </a:rPr>
              <a:t>Objectives</a:t>
            </a:r>
            <a:endParaRPr lang="en-GB" dirty="0">
              <a:solidFill>
                <a:schemeClr val="accent1">
                  <a:lumMod val="75000"/>
                  <a:lumOff val="25000"/>
                </a:schemeClr>
              </a:solidFill>
            </a:endParaRPr>
          </a:p>
        </p:txBody>
      </p:sp>
      <p:cxnSp>
        <p:nvCxnSpPr>
          <p:cNvPr id="10" name="Straight Connector 9"/>
          <p:cNvCxnSpPr/>
          <p:nvPr/>
        </p:nvCxnSpPr>
        <p:spPr>
          <a:xfrm>
            <a:off x="341313" y="1269000"/>
            <a:ext cx="8461375"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6860470" y="4577145"/>
            <a:ext cx="457200" cy="457200"/>
          </a:xfrm>
          <a:prstGeom prst="rect">
            <a:avLst/>
          </a:prstGeom>
          <a:solidFill>
            <a:srgbClr val="006BB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6BB7"/>
              </a:solidFill>
            </a:endParaRPr>
          </a:p>
        </p:txBody>
      </p:sp>
      <p:sp>
        <p:nvSpPr>
          <p:cNvPr id="13" name="Rectangle 12"/>
          <p:cNvSpPr/>
          <p:nvPr/>
        </p:nvSpPr>
        <p:spPr>
          <a:xfrm>
            <a:off x="7317000" y="4577145"/>
            <a:ext cx="457200" cy="457200"/>
          </a:xfrm>
          <a:prstGeom prst="rect">
            <a:avLst/>
          </a:prstGeom>
          <a:solidFill>
            <a:srgbClr val="CDC6C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6BB7"/>
              </a:solidFill>
            </a:endParaRP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7000" y="5029200"/>
            <a:ext cx="1828800" cy="1828800"/>
          </a:xfrm>
          <a:prstGeom prst="rect">
            <a:avLst/>
          </a:prstGeom>
        </p:spPr>
      </p:pic>
    </p:spTree>
    <p:extLst>
      <p:ext uri="{BB962C8B-B14F-4D97-AF65-F5344CB8AC3E}">
        <p14:creationId xmlns:p14="http://schemas.microsoft.com/office/powerpoint/2010/main" val="26476179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000" y="279000"/>
            <a:ext cx="7049037" cy="855150"/>
          </a:xfrm>
        </p:spPr>
        <p:txBody>
          <a:bodyPr>
            <a:normAutofit/>
          </a:bodyPr>
          <a:lstStyle/>
          <a:p>
            <a:r>
              <a:rPr lang="en-US" dirty="0">
                <a:solidFill>
                  <a:schemeClr val="accent3">
                    <a:lumMod val="50000"/>
                  </a:schemeClr>
                </a:solidFill>
              </a:rPr>
              <a:t>National Standards Bodies and Regional Bodies with ASTM MoU Agreements</a:t>
            </a:r>
          </a:p>
        </p:txBody>
      </p:sp>
      <p:sp>
        <p:nvSpPr>
          <p:cNvPr id="4" name="Date Placeholder 3"/>
          <p:cNvSpPr>
            <a:spLocks noGrp="1"/>
          </p:cNvSpPr>
          <p:nvPr>
            <p:ph type="dt" sz="half" idx="10"/>
          </p:nvPr>
        </p:nvSpPr>
        <p:spPr/>
        <p:txBody>
          <a:bodyPr/>
          <a:lstStyle/>
          <a:p>
            <a:fld id="{8739069F-711D-DB4B-AC42-C77A684100E6}" type="datetime1">
              <a:rPr lang="en-US" smtClean="0"/>
              <a:t>10/19/2015</a:t>
            </a:fld>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0" y="1359000"/>
            <a:ext cx="7797800" cy="4870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41738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648" y="324000"/>
            <a:ext cx="7049037" cy="855150"/>
          </a:xfrm>
        </p:spPr>
        <p:txBody>
          <a:bodyPr/>
          <a:lstStyle/>
          <a:p>
            <a:r>
              <a:rPr lang="en-GB" dirty="0"/>
              <a:t>﻿</a:t>
            </a:r>
            <a:r>
              <a:rPr lang="en-GB" dirty="0">
                <a:solidFill>
                  <a:schemeClr val="accent3">
                    <a:lumMod val="50000"/>
                  </a:schemeClr>
                </a:solidFill>
              </a:rPr>
              <a:t>MoU-Unique Training Programs</a:t>
            </a:r>
          </a:p>
        </p:txBody>
      </p:sp>
      <p:sp>
        <p:nvSpPr>
          <p:cNvPr id="3" name="Date Placeholder 2"/>
          <p:cNvSpPr>
            <a:spLocks noGrp="1"/>
          </p:cNvSpPr>
          <p:nvPr>
            <p:ph type="dt" sz="half" idx="10"/>
          </p:nvPr>
        </p:nvSpPr>
        <p:spPr/>
        <p:txBody>
          <a:bodyPr/>
          <a:lstStyle/>
          <a:p>
            <a:fld id="{38C7F867-4DF7-6940-AD7B-E7EEA15A224B}" type="datetime1">
              <a:rPr lang="en-US" smtClean="0"/>
              <a:t>10/19/2015</a:t>
            </a:fld>
            <a:endParaRPr lang="en-GB" dirty="0"/>
          </a:p>
        </p:txBody>
      </p:sp>
      <p:sp>
        <p:nvSpPr>
          <p:cNvPr id="9" name="Text Placeholder 8"/>
          <p:cNvSpPr>
            <a:spLocks noGrp="1"/>
          </p:cNvSpPr>
          <p:nvPr>
            <p:ph type="body" sz="quarter" idx="13"/>
          </p:nvPr>
        </p:nvSpPr>
        <p:spPr>
          <a:xfrm>
            <a:off x="363539" y="4571791"/>
            <a:ext cx="2694424" cy="1917209"/>
          </a:xfrm>
        </p:spPr>
        <p:txBody>
          <a:bodyPr>
            <a:normAutofit fontScale="92500" lnSpcReduction="10000"/>
          </a:bodyPr>
          <a:lstStyle/>
          <a:p>
            <a:r>
              <a:rPr lang="en-GB" dirty="0"/>
              <a:t>﻿Initiated in </a:t>
            </a:r>
            <a:r>
              <a:rPr lang="en-GB" dirty="0" smtClean="0"/>
              <a:t>2005; 25 MoU partners to date</a:t>
            </a:r>
            <a:endParaRPr lang="en-GB" dirty="0"/>
          </a:p>
          <a:p>
            <a:r>
              <a:rPr lang="en-GB" dirty="0"/>
              <a:t>Typically three nations each year</a:t>
            </a:r>
          </a:p>
          <a:p>
            <a:r>
              <a:rPr lang="en-GB" dirty="0"/>
              <a:t>NSB selects </a:t>
            </a:r>
            <a:r>
              <a:rPr lang="en-GB" dirty="0" smtClean="0"/>
              <a:t>candidates; ASTM makes final decision</a:t>
            </a:r>
          </a:p>
          <a:p>
            <a:r>
              <a:rPr lang="en-GB" dirty="0" smtClean="0"/>
              <a:t>Supports one month on site at ASTM</a:t>
            </a:r>
          </a:p>
          <a:p>
            <a:r>
              <a:rPr lang="en-GB" dirty="0" smtClean="0"/>
              <a:t>ASTM sponsors fully; focus is on ASTM organization and procedures, and the US-based standardization system</a:t>
            </a:r>
            <a:endParaRPr lang="en-GB" dirty="0"/>
          </a:p>
          <a:p>
            <a:r>
              <a:rPr lang="en-GB" dirty="0"/>
              <a:t>Participant becomes an expert and a </a:t>
            </a:r>
            <a:r>
              <a:rPr lang="en-GB" dirty="0" smtClean="0"/>
              <a:t>resource at home NSB</a:t>
            </a:r>
          </a:p>
        </p:txBody>
      </p:sp>
      <p:sp>
        <p:nvSpPr>
          <p:cNvPr id="10" name="Text Placeholder 9"/>
          <p:cNvSpPr>
            <a:spLocks noGrp="1"/>
          </p:cNvSpPr>
          <p:nvPr>
            <p:ph type="body" sz="quarter" idx="17"/>
          </p:nvPr>
        </p:nvSpPr>
        <p:spPr/>
        <p:txBody>
          <a:bodyPr/>
          <a:lstStyle/>
          <a:p>
            <a:r>
              <a:rPr lang="en-GB" dirty="0">
                <a:solidFill>
                  <a:schemeClr val="accent1">
                    <a:lumMod val="75000"/>
                    <a:lumOff val="25000"/>
                  </a:schemeClr>
                </a:solidFill>
              </a:rPr>
              <a:t>﻿Standards Expert Program</a:t>
            </a:r>
          </a:p>
        </p:txBody>
      </p:sp>
      <p:sp>
        <p:nvSpPr>
          <p:cNvPr id="11" name="Text Placeholder 10"/>
          <p:cNvSpPr>
            <a:spLocks noGrp="1"/>
          </p:cNvSpPr>
          <p:nvPr>
            <p:ph type="body" sz="quarter" idx="18"/>
          </p:nvPr>
        </p:nvSpPr>
        <p:spPr>
          <a:xfrm>
            <a:off x="3249897" y="4571791"/>
            <a:ext cx="2694424" cy="1737209"/>
          </a:xfrm>
        </p:spPr>
        <p:txBody>
          <a:bodyPr>
            <a:normAutofit fontScale="85000" lnSpcReduction="20000"/>
          </a:bodyPr>
          <a:lstStyle/>
          <a:p>
            <a:r>
              <a:rPr lang="en-GB" dirty="0" smtClean="0"/>
              <a:t>Initiated in 2013</a:t>
            </a:r>
          </a:p>
          <a:p>
            <a:r>
              <a:rPr lang="en-GB" dirty="0" smtClean="0"/>
              <a:t>Competitive process; one recipient awarded</a:t>
            </a:r>
            <a:r>
              <a:rPr lang="en-GB" dirty="0"/>
              <a:t>﻿</a:t>
            </a:r>
            <a:endParaRPr lang="en-GB" dirty="0" smtClean="0"/>
          </a:p>
          <a:p>
            <a:r>
              <a:rPr lang="en-GB" dirty="0" smtClean="0"/>
              <a:t>Duration of three to six weeks</a:t>
            </a:r>
          </a:p>
          <a:p>
            <a:r>
              <a:rPr lang="en-GB" dirty="0" smtClean="0"/>
              <a:t>ASTM supports 50% to a limit of $5000; NSB or industry also provides funding</a:t>
            </a:r>
          </a:p>
          <a:p>
            <a:r>
              <a:rPr lang="en-GB" dirty="0" smtClean="0"/>
              <a:t>Focus is on technical content</a:t>
            </a:r>
          </a:p>
          <a:p>
            <a:r>
              <a:rPr lang="en-GB" dirty="0" smtClean="0"/>
              <a:t>2014 </a:t>
            </a:r>
            <a:r>
              <a:rPr lang="en-GB" dirty="0"/>
              <a:t>Awardee </a:t>
            </a:r>
          </a:p>
          <a:p>
            <a:r>
              <a:rPr lang="en-GB" dirty="0"/>
              <a:t>Nana Sekyi, Ghana – GSA</a:t>
            </a:r>
          </a:p>
          <a:p>
            <a:r>
              <a:rPr lang="en-GB" dirty="0"/>
              <a:t>Pipeline integrity for the oil/gas </a:t>
            </a:r>
            <a:r>
              <a:rPr lang="en-GB" dirty="0" smtClean="0"/>
              <a:t>sector</a:t>
            </a:r>
            <a:endParaRPr lang="en-GB" dirty="0"/>
          </a:p>
        </p:txBody>
      </p:sp>
      <p:sp>
        <p:nvSpPr>
          <p:cNvPr id="12" name="Text Placeholder 11"/>
          <p:cNvSpPr>
            <a:spLocks noGrp="1"/>
          </p:cNvSpPr>
          <p:nvPr>
            <p:ph type="body" sz="quarter" idx="19"/>
          </p:nvPr>
        </p:nvSpPr>
        <p:spPr/>
        <p:txBody>
          <a:bodyPr/>
          <a:lstStyle/>
          <a:p>
            <a:r>
              <a:rPr lang="en-GB" dirty="0">
                <a:solidFill>
                  <a:schemeClr val="accent1">
                    <a:lumMod val="75000"/>
                    <a:lumOff val="25000"/>
                  </a:schemeClr>
                </a:solidFill>
              </a:rPr>
              <a:t>﻿MTVGP</a:t>
            </a:r>
          </a:p>
        </p:txBody>
      </p:sp>
      <p:sp>
        <p:nvSpPr>
          <p:cNvPr id="13" name="Text Placeholder 12"/>
          <p:cNvSpPr>
            <a:spLocks noGrp="1"/>
          </p:cNvSpPr>
          <p:nvPr>
            <p:ph type="body" sz="quarter" idx="20"/>
          </p:nvPr>
        </p:nvSpPr>
        <p:spPr>
          <a:xfrm>
            <a:off x="6108264" y="4599000"/>
            <a:ext cx="2694424" cy="1633141"/>
          </a:xfrm>
        </p:spPr>
        <p:txBody>
          <a:bodyPr>
            <a:normAutofit lnSpcReduction="10000"/>
          </a:bodyPr>
          <a:lstStyle/>
          <a:p>
            <a:r>
              <a:rPr lang="en-GB" dirty="0"/>
              <a:t>﻿Attached staff</a:t>
            </a:r>
          </a:p>
          <a:p>
            <a:r>
              <a:rPr lang="en-GB" dirty="0"/>
              <a:t>One week to eleven months</a:t>
            </a:r>
          </a:p>
          <a:p>
            <a:r>
              <a:rPr lang="en-GB" dirty="0"/>
              <a:t>Sponsoring organization identifies focus of study</a:t>
            </a:r>
          </a:p>
          <a:p>
            <a:r>
              <a:rPr lang="en-GB" dirty="0"/>
              <a:t>Recently:  Botswana,  South Africa, South </a:t>
            </a:r>
            <a:r>
              <a:rPr lang="en-GB" dirty="0" smtClean="0"/>
              <a:t>Korea</a:t>
            </a:r>
          </a:p>
          <a:p>
            <a:r>
              <a:rPr lang="en-GB" dirty="0" smtClean="0"/>
              <a:t>For late 2015 and into 2016:  Kenya and South Korea</a:t>
            </a:r>
            <a:endParaRPr lang="en-GB" dirty="0"/>
          </a:p>
        </p:txBody>
      </p:sp>
      <p:sp>
        <p:nvSpPr>
          <p:cNvPr id="14" name="Text Placeholder 13"/>
          <p:cNvSpPr>
            <a:spLocks noGrp="1"/>
          </p:cNvSpPr>
          <p:nvPr>
            <p:ph type="body" sz="quarter" idx="21"/>
          </p:nvPr>
        </p:nvSpPr>
        <p:spPr/>
        <p:txBody>
          <a:bodyPr/>
          <a:lstStyle/>
          <a:p>
            <a:r>
              <a:rPr lang="en-GB" dirty="0">
                <a:solidFill>
                  <a:schemeClr val="accent1">
                    <a:lumMod val="75000"/>
                    <a:lumOff val="25000"/>
                  </a:schemeClr>
                </a:solidFill>
              </a:rPr>
              <a:t>﻿Other International Visitors</a:t>
            </a:r>
          </a:p>
        </p:txBody>
      </p:sp>
      <p:cxnSp>
        <p:nvCxnSpPr>
          <p:cNvPr id="15" name="Straight Connector 14"/>
          <p:cNvCxnSpPr/>
          <p:nvPr/>
        </p:nvCxnSpPr>
        <p:spPr>
          <a:xfrm>
            <a:off x="341313" y="1269000"/>
            <a:ext cx="8461375"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21" name="Picture Placeholder 20"/>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a:off x="117000" y="2124000"/>
            <a:ext cx="2969972" cy="1920240"/>
          </a:xfrm>
          <a:ln>
            <a:solidFill>
              <a:srgbClr val="00355B"/>
            </a:solidFill>
          </a:ln>
        </p:spPr>
      </p:pic>
      <p:pic>
        <p:nvPicPr>
          <p:cNvPr id="23" name="Picture Placeholder 22" descr="Nana.jpg"/>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a:stretch>
            <a:fillRect/>
          </a:stretch>
        </p:blipFill>
        <p:spPr/>
      </p:pic>
      <p:pic>
        <p:nvPicPr>
          <p:cNvPr id="5" name="Picture Placeholder 4"/>
          <p:cNvPicPr>
            <a:picLocks noGrp="1" noChangeAspect="1"/>
          </p:cNvPicPr>
          <p:nvPr>
            <p:ph type="pic" sz="quarter" idx="15"/>
          </p:nvPr>
        </p:nvPicPr>
        <p:blipFill>
          <a:blip r:embed="rId5" cstate="print">
            <a:extLst>
              <a:ext uri="{28A0092B-C50C-407E-A947-70E740481C1C}">
                <a14:useLocalDpi xmlns:a14="http://schemas.microsoft.com/office/drawing/2010/main" val="0"/>
              </a:ext>
            </a:extLst>
          </a:blip>
          <a:stretch>
            <a:fillRect/>
          </a:stretch>
        </p:blipFill>
        <p:spPr>
          <a:xfrm>
            <a:off x="6156286" y="1508068"/>
            <a:ext cx="2592803" cy="2700000"/>
          </a:xfrm>
          <a:ln>
            <a:solidFill>
              <a:srgbClr val="1C2B39"/>
            </a:solidFill>
          </a:ln>
        </p:spPr>
      </p:pic>
    </p:spTree>
    <p:extLst>
      <p:ext uri="{BB962C8B-B14F-4D97-AF65-F5344CB8AC3E}">
        <p14:creationId xmlns:p14="http://schemas.microsoft.com/office/powerpoint/2010/main" val="6396086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dirty="0"/>
              <a:t>﻿</a:t>
            </a:r>
            <a:r>
              <a:rPr lang="en-GB" dirty="0">
                <a:solidFill>
                  <a:schemeClr val="accent3">
                    <a:lumMod val="50000"/>
                  </a:schemeClr>
                </a:solidFill>
              </a:rPr>
              <a:t>Other Models for Training</a:t>
            </a:r>
          </a:p>
        </p:txBody>
      </p:sp>
      <p:cxnSp>
        <p:nvCxnSpPr>
          <p:cNvPr id="10" name="Straight Connector 9"/>
          <p:cNvCxnSpPr/>
          <p:nvPr/>
        </p:nvCxnSpPr>
        <p:spPr>
          <a:xfrm>
            <a:off x="341313" y="1269000"/>
            <a:ext cx="8461375"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1" name="Date Placeholder 1"/>
          <p:cNvSpPr>
            <a:spLocks noGrp="1"/>
          </p:cNvSpPr>
          <p:nvPr>
            <p:ph type="dt" sz="half" idx="10"/>
          </p:nvPr>
        </p:nvSpPr>
        <p:spPr>
          <a:xfrm>
            <a:off x="6205219" y="6539235"/>
            <a:ext cx="1086055" cy="122744"/>
          </a:xfrm>
        </p:spPr>
        <p:txBody>
          <a:bodyPr/>
          <a:lstStyle/>
          <a:p>
            <a:fld id="{7D21396B-1AD9-6345-8964-0204A38E1AB1}" type="datetime1">
              <a:rPr lang="en-US" smtClean="0"/>
              <a:t>10/19/2015</a:t>
            </a:fld>
            <a:endParaRPr lang="en-GB" dirty="0"/>
          </a:p>
        </p:txBody>
      </p:sp>
      <p:graphicFrame>
        <p:nvGraphicFramePr>
          <p:cNvPr id="9" name="Picture Placeholder 3"/>
          <p:cNvGraphicFramePr>
            <a:graphicFrameLocks/>
          </p:cNvGraphicFramePr>
          <p:nvPr>
            <p:extLst>
              <p:ext uri="{D42A27DB-BD31-4B8C-83A1-F6EECF244321}">
                <p14:modId xmlns:p14="http://schemas.microsoft.com/office/powerpoint/2010/main" val="2792190867"/>
              </p:ext>
            </p:extLst>
          </p:nvPr>
        </p:nvGraphicFramePr>
        <p:xfrm>
          <a:off x="3042000" y="1404000"/>
          <a:ext cx="6057000" cy="4884608"/>
        </p:xfrm>
        <a:graphic>
          <a:graphicData uri="http://schemas.openxmlformats.org/drawingml/2006/table">
            <a:tbl>
              <a:tblPr firstRow="1" bandRow="1">
                <a:tableStyleId>{5C22544A-7EE6-4342-B048-85BDC9FD1C3A}</a:tableStyleId>
              </a:tblPr>
              <a:tblGrid>
                <a:gridCol w="2475217"/>
                <a:gridCol w="2249783"/>
                <a:gridCol w="1332000"/>
              </a:tblGrid>
              <a:tr h="234552">
                <a:tc>
                  <a:txBody>
                    <a:bodyPr/>
                    <a:lstStyle/>
                    <a:p>
                      <a:pPr algn="ctr"/>
                      <a:r>
                        <a:rPr lang="en-US" dirty="0" smtClean="0"/>
                        <a:t>Nation</a:t>
                      </a:r>
                      <a:endParaRPr lang="en-US" dirty="0"/>
                    </a:p>
                  </a:txBody>
                  <a:tcPr>
                    <a:solidFill>
                      <a:srgbClr val="006BB7"/>
                    </a:solidFill>
                  </a:tcPr>
                </a:tc>
                <a:tc>
                  <a:txBody>
                    <a:bodyPr/>
                    <a:lstStyle/>
                    <a:p>
                      <a:pPr algn="ctr"/>
                      <a:r>
                        <a:rPr lang="en-US" dirty="0" smtClean="0"/>
                        <a:t>Topic</a:t>
                      </a:r>
                      <a:endParaRPr lang="en-US" dirty="0"/>
                    </a:p>
                  </a:txBody>
                  <a:tcPr>
                    <a:solidFill>
                      <a:srgbClr val="006BB7"/>
                    </a:solidFill>
                  </a:tcPr>
                </a:tc>
                <a:tc>
                  <a:txBody>
                    <a:bodyPr/>
                    <a:lstStyle/>
                    <a:p>
                      <a:pPr algn="ctr"/>
                      <a:r>
                        <a:rPr lang="en-US" dirty="0" smtClean="0"/>
                        <a:t>Delegates</a:t>
                      </a:r>
                      <a:endParaRPr lang="en-US" dirty="0"/>
                    </a:p>
                  </a:txBody>
                  <a:tcPr>
                    <a:solidFill>
                      <a:srgbClr val="006BB7"/>
                    </a:solidFill>
                  </a:tcPr>
                </a:tc>
              </a:tr>
              <a:tr h="369552">
                <a:tc>
                  <a:txBody>
                    <a:bodyPr/>
                    <a:lstStyle/>
                    <a:p>
                      <a:r>
                        <a:rPr lang="en-US" dirty="0" smtClean="0"/>
                        <a:t>India</a:t>
                      </a:r>
                      <a:endParaRPr lang="en-US" dirty="0"/>
                    </a:p>
                  </a:txBody>
                  <a:tcPr>
                    <a:solidFill>
                      <a:srgbClr val="CDC6C1"/>
                    </a:solidFill>
                  </a:tcPr>
                </a:tc>
                <a:tc>
                  <a:txBody>
                    <a:bodyPr/>
                    <a:lstStyle/>
                    <a:p>
                      <a:r>
                        <a:rPr lang="en-US" dirty="0" smtClean="0"/>
                        <a:t>Plastics</a:t>
                      </a:r>
                      <a:endParaRPr lang="en-US" dirty="0"/>
                    </a:p>
                  </a:txBody>
                  <a:tcPr>
                    <a:solidFill>
                      <a:srgbClr val="CDC6C1"/>
                    </a:solidFill>
                  </a:tcPr>
                </a:tc>
                <a:tc>
                  <a:txBody>
                    <a:bodyPr/>
                    <a:lstStyle/>
                    <a:p>
                      <a:r>
                        <a:rPr lang="en-US" dirty="0" smtClean="0"/>
                        <a:t>8</a:t>
                      </a:r>
                      <a:endParaRPr lang="en-US" dirty="0"/>
                    </a:p>
                  </a:txBody>
                  <a:tcPr>
                    <a:solidFill>
                      <a:srgbClr val="CDC6C1"/>
                    </a:solidFill>
                  </a:tcPr>
                </a:tc>
              </a:tr>
              <a:tr h="369552">
                <a:tc>
                  <a:txBody>
                    <a:bodyPr/>
                    <a:lstStyle/>
                    <a:p>
                      <a:r>
                        <a:rPr lang="en-US" dirty="0" smtClean="0"/>
                        <a:t>South Korea</a:t>
                      </a:r>
                      <a:endParaRPr lang="en-US" dirty="0"/>
                    </a:p>
                  </a:txBody>
                  <a:tcPr>
                    <a:solidFill>
                      <a:srgbClr val="CDC6C1"/>
                    </a:solidFill>
                  </a:tcPr>
                </a:tc>
                <a:tc>
                  <a:txBody>
                    <a:bodyPr/>
                    <a:lstStyle/>
                    <a:p>
                      <a:r>
                        <a:rPr lang="en-US" dirty="0" smtClean="0"/>
                        <a:t>Nuclear energy</a:t>
                      </a:r>
                      <a:endParaRPr lang="en-US" dirty="0"/>
                    </a:p>
                  </a:txBody>
                  <a:tcPr>
                    <a:solidFill>
                      <a:srgbClr val="CDC6C1"/>
                    </a:solidFill>
                  </a:tcPr>
                </a:tc>
                <a:tc>
                  <a:txBody>
                    <a:bodyPr/>
                    <a:lstStyle/>
                    <a:p>
                      <a:r>
                        <a:rPr lang="en-US" dirty="0" smtClean="0"/>
                        <a:t>8</a:t>
                      </a:r>
                      <a:endParaRPr lang="en-US" dirty="0"/>
                    </a:p>
                  </a:txBody>
                  <a:tcPr>
                    <a:solidFill>
                      <a:srgbClr val="CDC6C1"/>
                    </a:solidFill>
                  </a:tcPr>
                </a:tc>
              </a:tr>
              <a:tr h="646717">
                <a:tc>
                  <a:txBody>
                    <a:bodyPr/>
                    <a:lstStyle/>
                    <a:p>
                      <a:r>
                        <a:rPr lang="en-US" dirty="0" smtClean="0"/>
                        <a:t>Chechen Republic</a:t>
                      </a:r>
                      <a:endParaRPr lang="en-US" dirty="0"/>
                    </a:p>
                  </a:txBody>
                  <a:tcPr>
                    <a:solidFill>
                      <a:srgbClr val="CDC6C1"/>
                    </a:solidFill>
                  </a:tcPr>
                </a:tc>
                <a:tc>
                  <a:txBody>
                    <a:bodyPr/>
                    <a:lstStyle/>
                    <a:p>
                      <a:r>
                        <a:rPr lang="en-US" dirty="0" smtClean="0"/>
                        <a:t>Public/private</a:t>
                      </a:r>
                      <a:r>
                        <a:rPr lang="en-US" baseline="0" dirty="0" smtClean="0"/>
                        <a:t> partnership</a:t>
                      </a:r>
                      <a:endParaRPr lang="en-US" dirty="0"/>
                    </a:p>
                  </a:txBody>
                  <a:tcPr>
                    <a:solidFill>
                      <a:srgbClr val="CDC6C1"/>
                    </a:solidFill>
                  </a:tcPr>
                </a:tc>
                <a:tc>
                  <a:txBody>
                    <a:bodyPr/>
                    <a:lstStyle/>
                    <a:p>
                      <a:r>
                        <a:rPr lang="en-US" dirty="0" smtClean="0"/>
                        <a:t>8</a:t>
                      </a:r>
                      <a:endParaRPr lang="en-US" dirty="0"/>
                    </a:p>
                  </a:txBody>
                  <a:tcPr>
                    <a:solidFill>
                      <a:srgbClr val="CDC6C1"/>
                    </a:solidFill>
                  </a:tcPr>
                </a:tc>
              </a:tr>
              <a:tr h="812755">
                <a:tc>
                  <a:txBody>
                    <a:bodyPr/>
                    <a:lstStyle/>
                    <a:p>
                      <a:r>
                        <a:rPr lang="en-US" dirty="0" smtClean="0"/>
                        <a:t>Jamaica, Trinidad and Tobago</a:t>
                      </a:r>
                      <a:endParaRPr lang="en-US" dirty="0"/>
                    </a:p>
                  </a:txBody>
                  <a:tcPr>
                    <a:solidFill>
                      <a:srgbClr val="CDC6C1"/>
                    </a:solidFill>
                  </a:tcPr>
                </a:tc>
                <a:tc>
                  <a:txBody>
                    <a:bodyPr/>
                    <a:lstStyle/>
                    <a:p>
                      <a:r>
                        <a:rPr lang="en-US" dirty="0" smtClean="0"/>
                        <a:t>Steel</a:t>
                      </a:r>
                      <a:endParaRPr lang="en-US" dirty="0"/>
                    </a:p>
                  </a:txBody>
                  <a:tcPr>
                    <a:solidFill>
                      <a:srgbClr val="CDC6C1"/>
                    </a:solidFill>
                  </a:tcPr>
                </a:tc>
                <a:tc>
                  <a:txBody>
                    <a:bodyPr/>
                    <a:lstStyle/>
                    <a:p>
                      <a:r>
                        <a:rPr lang="en-US" dirty="0" smtClean="0"/>
                        <a:t>6</a:t>
                      </a:r>
                      <a:endParaRPr lang="en-US" dirty="0"/>
                    </a:p>
                  </a:txBody>
                  <a:tcPr>
                    <a:solidFill>
                      <a:srgbClr val="CDC6C1"/>
                    </a:solidFill>
                  </a:tcPr>
                </a:tc>
              </a:tr>
              <a:tr h="369552">
                <a:tc>
                  <a:txBody>
                    <a:bodyPr/>
                    <a:lstStyle/>
                    <a:p>
                      <a:r>
                        <a:rPr lang="en-US" dirty="0" smtClean="0"/>
                        <a:t>Latin</a:t>
                      </a:r>
                      <a:r>
                        <a:rPr lang="en-US" baseline="0" dirty="0" smtClean="0"/>
                        <a:t> America</a:t>
                      </a:r>
                      <a:endParaRPr lang="en-US" dirty="0"/>
                    </a:p>
                  </a:txBody>
                  <a:tcPr>
                    <a:solidFill>
                      <a:srgbClr val="CDC6C1"/>
                    </a:solidFill>
                  </a:tcPr>
                </a:tc>
                <a:tc>
                  <a:txBody>
                    <a:bodyPr/>
                    <a:lstStyle/>
                    <a:p>
                      <a:r>
                        <a:rPr lang="en-US" dirty="0" smtClean="0"/>
                        <a:t>Concrete and cement</a:t>
                      </a:r>
                      <a:endParaRPr lang="en-US" dirty="0"/>
                    </a:p>
                  </a:txBody>
                  <a:tcPr>
                    <a:solidFill>
                      <a:srgbClr val="CDC6C1"/>
                    </a:solidFill>
                  </a:tcPr>
                </a:tc>
                <a:tc>
                  <a:txBody>
                    <a:bodyPr/>
                    <a:lstStyle/>
                    <a:p>
                      <a:r>
                        <a:rPr lang="en-US" dirty="0" smtClean="0"/>
                        <a:t>6</a:t>
                      </a:r>
                      <a:endParaRPr lang="en-US" dirty="0"/>
                    </a:p>
                  </a:txBody>
                  <a:tcPr>
                    <a:solidFill>
                      <a:srgbClr val="CDC6C1"/>
                    </a:solidFill>
                  </a:tcPr>
                </a:tc>
              </a:tr>
              <a:tr h="1077861">
                <a:tc>
                  <a:txBody>
                    <a:bodyPr/>
                    <a:lstStyle/>
                    <a:p>
                      <a:r>
                        <a:rPr lang="en-US" dirty="0" smtClean="0"/>
                        <a:t>China</a:t>
                      </a:r>
                    </a:p>
                    <a:p>
                      <a:endParaRPr lang="en-US" dirty="0" smtClean="0"/>
                    </a:p>
                    <a:p>
                      <a:r>
                        <a:rPr lang="en-US" dirty="0" smtClean="0"/>
                        <a:t>CJLU</a:t>
                      </a:r>
                      <a:endParaRPr lang="en-US" dirty="0"/>
                    </a:p>
                  </a:txBody>
                  <a:tcPr>
                    <a:solidFill>
                      <a:srgbClr val="CDC6C1"/>
                    </a:solidFill>
                  </a:tcPr>
                </a:tc>
                <a:tc>
                  <a:txBody>
                    <a:bodyPr/>
                    <a:lstStyle/>
                    <a:p>
                      <a:pPr marL="342900" indent="-342900">
                        <a:buAutoNum type="arabicPeriod"/>
                      </a:pPr>
                      <a:r>
                        <a:rPr lang="en-US" sz="1600" dirty="0" smtClean="0"/>
                        <a:t>Petroleum</a:t>
                      </a:r>
                    </a:p>
                    <a:p>
                      <a:pPr marL="342900" indent="-342900">
                        <a:buAutoNum type="arabicPeriod"/>
                      </a:pPr>
                      <a:r>
                        <a:rPr lang="en-US" sz="1600" dirty="0" smtClean="0"/>
                        <a:t>Renewable</a:t>
                      </a:r>
                      <a:r>
                        <a:rPr lang="en-US" sz="1600" baseline="0" dirty="0" smtClean="0"/>
                        <a:t> energy &amp; roofing</a:t>
                      </a:r>
                    </a:p>
                    <a:p>
                      <a:pPr marL="342900" indent="-342900">
                        <a:buAutoNum type="arabicPeriod"/>
                      </a:pPr>
                      <a:r>
                        <a:rPr lang="en-US" sz="1600" baseline="0" dirty="0" smtClean="0"/>
                        <a:t>Standards Education</a:t>
                      </a:r>
                      <a:endParaRPr lang="en-US" sz="1600" dirty="0"/>
                    </a:p>
                  </a:txBody>
                  <a:tcPr>
                    <a:solidFill>
                      <a:srgbClr val="CDC6C1"/>
                    </a:solidFill>
                  </a:tcPr>
                </a:tc>
                <a:tc>
                  <a:txBody>
                    <a:bodyPr/>
                    <a:lstStyle/>
                    <a:p>
                      <a:pPr marL="342900" indent="-342900">
                        <a:buAutoNum type="arabicPeriod"/>
                      </a:pPr>
                      <a:r>
                        <a:rPr lang="en-US" dirty="0" smtClean="0"/>
                        <a:t>13</a:t>
                      </a:r>
                    </a:p>
                    <a:p>
                      <a:pPr marL="342900" indent="-342900">
                        <a:buAutoNum type="arabicPeriod"/>
                      </a:pPr>
                      <a:r>
                        <a:rPr lang="en-US" dirty="0" smtClean="0"/>
                        <a:t>14</a:t>
                      </a:r>
                    </a:p>
                    <a:p>
                      <a:pPr marL="342900" indent="-342900">
                        <a:buAutoNum type="arabicPeriod"/>
                      </a:pPr>
                      <a:r>
                        <a:rPr lang="en-US" dirty="0" smtClean="0"/>
                        <a:t>9</a:t>
                      </a:r>
                      <a:endParaRPr lang="en-US" dirty="0"/>
                    </a:p>
                  </a:txBody>
                  <a:tcPr>
                    <a:solidFill>
                      <a:srgbClr val="CDC6C1"/>
                    </a:solidFill>
                  </a:tcPr>
                </a:tc>
              </a:tr>
              <a:tr h="369552">
                <a:tc>
                  <a:txBody>
                    <a:bodyPr/>
                    <a:lstStyle/>
                    <a:p>
                      <a:r>
                        <a:rPr lang="en-US" dirty="0" smtClean="0"/>
                        <a:t>GSO</a:t>
                      </a:r>
                      <a:endParaRPr lang="en-US" dirty="0"/>
                    </a:p>
                  </a:txBody>
                  <a:tcPr>
                    <a:solidFill>
                      <a:srgbClr val="CDC6C1"/>
                    </a:solidFill>
                  </a:tcPr>
                </a:tc>
                <a:tc>
                  <a:txBody>
                    <a:bodyPr/>
                    <a:lstStyle/>
                    <a:p>
                      <a:r>
                        <a:rPr lang="en-US" dirty="0" smtClean="0"/>
                        <a:t>Concrete</a:t>
                      </a:r>
                      <a:r>
                        <a:rPr lang="en-US" baseline="0" dirty="0" smtClean="0"/>
                        <a:t> and </a:t>
                      </a:r>
                      <a:r>
                        <a:rPr lang="en-US" dirty="0" smtClean="0"/>
                        <a:t>roads</a:t>
                      </a:r>
                      <a:endParaRPr lang="en-US" dirty="0"/>
                    </a:p>
                  </a:txBody>
                  <a:tcPr>
                    <a:solidFill>
                      <a:srgbClr val="CDC6C1"/>
                    </a:solidFill>
                  </a:tcPr>
                </a:tc>
                <a:tc>
                  <a:txBody>
                    <a:bodyPr/>
                    <a:lstStyle/>
                    <a:p>
                      <a:r>
                        <a:rPr lang="en-US" dirty="0" smtClean="0"/>
                        <a:t>3</a:t>
                      </a:r>
                      <a:endParaRPr lang="en-US" dirty="0"/>
                    </a:p>
                  </a:txBody>
                  <a:tcPr>
                    <a:solidFill>
                      <a:srgbClr val="CDC6C1"/>
                    </a:solidFill>
                  </a:tcPr>
                </a:tc>
              </a:tr>
            </a:tbl>
          </a:graphicData>
        </a:graphic>
      </p:graphicFrame>
      <p:sp>
        <p:nvSpPr>
          <p:cNvPr id="13" name="Text Placeholder 4"/>
          <p:cNvSpPr>
            <a:spLocks noGrp="1"/>
          </p:cNvSpPr>
          <p:nvPr>
            <p:ph type="body" sz="quarter" idx="13"/>
          </p:nvPr>
        </p:nvSpPr>
        <p:spPr>
          <a:xfrm>
            <a:off x="346015" y="1507065"/>
            <a:ext cx="2065985" cy="796935"/>
          </a:xfrm>
        </p:spPr>
        <p:txBody>
          <a:bodyPr>
            <a:normAutofit/>
          </a:bodyPr>
          <a:lstStyle/>
          <a:p>
            <a:r>
              <a:rPr lang="en-GB" dirty="0">
                <a:solidFill>
                  <a:schemeClr val="accent1">
                    <a:lumMod val="75000"/>
                    <a:lumOff val="25000"/>
                  </a:schemeClr>
                </a:solidFill>
              </a:rPr>
              <a:t>﻿Intensive Training </a:t>
            </a:r>
            <a:r>
              <a:rPr lang="en-GB" dirty="0" smtClean="0">
                <a:solidFill>
                  <a:schemeClr val="accent1">
                    <a:lumMod val="75000"/>
                    <a:lumOff val="25000"/>
                  </a:schemeClr>
                </a:solidFill>
              </a:rPr>
              <a:t/>
            </a:r>
            <a:br>
              <a:rPr lang="en-GB" dirty="0" smtClean="0">
                <a:solidFill>
                  <a:schemeClr val="accent1">
                    <a:lumMod val="75000"/>
                    <a:lumOff val="25000"/>
                  </a:schemeClr>
                </a:solidFill>
              </a:rPr>
            </a:br>
            <a:r>
              <a:rPr lang="en-GB" dirty="0" smtClean="0">
                <a:solidFill>
                  <a:schemeClr val="accent1">
                    <a:lumMod val="75000"/>
                    <a:lumOff val="25000"/>
                  </a:schemeClr>
                </a:solidFill>
              </a:rPr>
              <a:t>Programs</a:t>
            </a:r>
            <a:endParaRPr lang="en-GB" dirty="0">
              <a:solidFill>
                <a:schemeClr val="accent1">
                  <a:lumMod val="75000"/>
                  <a:lumOff val="25000"/>
                </a:schemeClr>
              </a:solidFill>
            </a:endParaRPr>
          </a:p>
        </p:txBody>
      </p:sp>
      <p:sp>
        <p:nvSpPr>
          <p:cNvPr id="14" name="Content Placeholder 5"/>
          <p:cNvSpPr>
            <a:spLocks noGrp="1"/>
          </p:cNvSpPr>
          <p:nvPr>
            <p:ph sz="quarter" idx="15"/>
          </p:nvPr>
        </p:nvSpPr>
        <p:spPr>
          <a:xfrm>
            <a:off x="345300" y="2214000"/>
            <a:ext cx="2516700" cy="3903475"/>
          </a:xfrm>
        </p:spPr>
        <p:txBody>
          <a:bodyPr>
            <a:normAutofit/>
          </a:bodyPr>
          <a:lstStyle/>
          <a:p>
            <a:pPr lvl="1"/>
            <a:r>
              <a:rPr lang="en-GB" dirty="0"/>
              <a:t>﻿Eight to twelve delegates</a:t>
            </a:r>
          </a:p>
          <a:p>
            <a:pPr lvl="1"/>
            <a:r>
              <a:rPr lang="en-GB" dirty="0"/>
              <a:t>One to three weeks</a:t>
            </a:r>
          </a:p>
          <a:p>
            <a:pPr lvl="1"/>
            <a:r>
              <a:rPr lang="en-GB" dirty="0"/>
              <a:t>Sector specific at sponsor’s request</a:t>
            </a:r>
          </a:p>
          <a:p>
            <a:pPr lvl="1"/>
            <a:r>
              <a:rPr lang="en-GB" dirty="0"/>
              <a:t>Funded by participants’ </a:t>
            </a:r>
            <a:r>
              <a:rPr lang="en-GB" dirty="0" smtClean="0"/>
              <a:t>industry </a:t>
            </a:r>
            <a:r>
              <a:rPr lang="en-GB" dirty="0"/>
              <a:t>or </a:t>
            </a:r>
            <a:r>
              <a:rPr lang="en-GB" dirty="0" smtClean="0"/>
              <a:t>government</a:t>
            </a:r>
          </a:p>
          <a:p>
            <a:pPr marL="0" indent="0">
              <a:buNone/>
            </a:pPr>
            <a:endParaRPr lang="en-GB" dirty="0" smtClean="0"/>
          </a:p>
          <a:p>
            <a:pPr marL="0" indent="0">
              <a:buNone/>
            </a:pPr>
            <a:r>
              <a:rPr lang="en-GB" sz="1800" dirty="0" smtClean="0">
                <a:solidFill>
                  <a:schemeClr val="accent1"/>
                </a:solidFill>
              </a:rPr>
              <a:t>Virtual Training Sessions</a:t>
            </a:r>
          </a:p>
          <a:p>
            <a:pPr marL="0" indent="0">
              <a:buNone/>
            </a:pPr>
            <a:endParaRPr lang="en-GB" sz="1800" dirty="0" smtClean="0">
              <a:solidFill>
                <a:schemeClr val="accent1"/>
              </a:solidFill>
            </a:endParaRPr>
          </a:p>
          <a:p>
            <a:pPr marL="0" indent="0">
              <a:buNone/>
            </a:pPr>
            <a:r>
              <a:rPr lang="en-GB" sz="1800" dirty="0" smtClean="0">
                <a:solidFill>
                  <a:schemeClr val="accent1"/>
                </a:solidFill>
              </a:rPr>
              <a:t>On-site Contract Training</a:t>
            </a:r>
          </a:p>
        </p:txBody>
      </p:sp>
      <p:sp>
        <p:nvSpPr>
          <p:cNvPr id="2" name="Right Arrow 1"/>
          <p:cNvSpPr/>
          <p:nvPr/>
        </p:nvSpPr>
        <p:spPr>
          <a:xfrm>
            <a:off x="2181784" y="1562587"/>
            <a:ext cx="855000" cy="225719"/>
          </a:xfrm>
          <a:prstGeom prst="rightArrow">
            <a:avLst/>
          </a:prstGeom>
          <a:solidFill>
            <a:srgbClr val="0070C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78603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5C03C7-290A-544F-8107-87B1BEC3F35F}" type="datetime1">
              <a:rPr lang="en-US" smtClean="0"/>
              <a:t>10/19/2015</a:t>
            </a:fld>
            <a:endParaRPr lang="en-GB" dirty="0"/>
          </a:p>
        </p:txBody>
      </p:sp>
      <p:sp>
        <p:nvSpPr>
          <p:cNvPr id="10" name="Title 9"/>
          <p:cNvSpPr>
            <a:spLocks noGrp="1"/>
          </p:cNvSpPr>
          <p:nvPr>
            <p:ph type="title"/>
          </p:nvPr>
        </p:nvSpPr>
        <p:spPr/>
        <p:txBody>
          <a:bodyPr>
            <a:normAutofit/>
          </a:bodyPr>
          <a:lstStyle/>
          <a:p>
            <a:r>
              <a:rPr lang="en-GB" dirty="0">
                <a:solidFill>
                  <a:schemeClr val="accent3">
                    <a:lumMod val="50000"/>
                  </a:schemeClr>
                </a:solidFill>
              </a:rPr>
              <a:t>ASTM and INACAL</a:t>
            </a:r>
          </a:p>
        </p:txBody>
      </p:sp>
      <p:sp>
        <p:nvSpPr>
          <p:cNvPr id="13" name="Content Placeholder 12"/>
          <p:cNvSpPr>
            <a:spLocks noGrp="1"/>
          </p:cNvSpPr>
          <p:nvPr>
            <p:ph sz="quarter" idx="15"/>
          </p:nvPr>
        </p:nvSpPr>
        <p:spPr>
          <a:xfrm>
            <a:off x="341313" y="1269000"/>
            <a:ext cx="2970000" cy="4872195"/>
          </a:xfrm>
        </p:spPr>
        <p:txBody>
          <a:bodyPr>
            <a:normAutofit/>
          </a:bodyPr>
          <a:lstStyle/>
          <a:p>
            <a:pPr marL="0" indent="0">
              <a:buNone/>
            </a:pPr>
            <a:r>
              <a:rPr lang="en-GB" dirty="0"/>
              <a:t>﻿</a:t>
            </a:r>
            <a:endParaRPr lang="en-GB" dirty="0" smtClean="0"/>
          </a:p>
          <a:p>
            <a:r>
              <a:rPr lang="en-GB" dirty="0" smtClean="0"/>
              <a:t>2003 </a:t>
            </a:r>
            <a:r>
              <a:rPr lang="en-GB" dirty="0"/>
              <a:t>– </a:t>
            </a:r>
            <a:r>
              <a:rPr lang="en-GB" dirty="0" smtClean="0"/>
              <a:t>INDECOPI/ASTM </a:t>
            </a:r>
            <a:r>
              <a:rPr lang="en-GB" dirty="0" err="1"/>
              <a:t>MoU</a:t>
            </a:r>
            <a:r>
              <a:rPr lang="en-GB" dirty="0"/>
              <a:t> </a:t>
            </a:r>
            <a:r>
              <a:rPr lang="en-GB" dirty="0" smtClean="0"/>
              <a:t>  signed</a:t>
            </a:r>
            <a:endParaRPr lang="en-GB" dirty="0"/>
          </a:p>
          <a:p>
            <a:r>
              <a:rPr lang="en-GB" dirty="0" smtClean="0"/>
              <a:t>2008 </a:t>
            </a:r>
            <a:r>
              <a:rPr lang="en-GB" dirty="0"/>
              <a:t>– </a:t>
            </a:r>
            <a:r>
              <a:rPr lang="en-GB" dirty="0" smtClean="0"/>
              <a:t>Patricia Castro represents INDECOPI </a:t>
            </a:r>
            <a:r>
              <a:rPr lang="en-GB" dirty="0"/>
              <a:t>in the Standards Expert Program</a:t>
            </a:r>
          </a:p>
          <a:p>
            <a:r>
              <a:rPr lang="en-GB" dirty="0" smtClean="0"/>
              <a:t>2011 </a:t>
            </a:r>
            <a:r>
              <a:rPr lang="en-GB" dirty="0"/>
              <a:t>– </a:t>
            </a:r>
            <a:r>
              <a:rPr lang="en-GB" dirty="0" smtClean="0"/>
              <a:t>Three technical presentations:  Advances in Concrete, Biodegradable Plastics &amp; Modelling of Concrete</a:t>
            </a:r>
          </a:p>
          <a:p>
            <a:r>
              <a:rPr lang="en-GB" dirty="0" smtClean="0"/>
              <a:t>2012 – </a:t>
            </a:r>
            <a:r>
              <a:rPr lang="en-GB" dirty="0"/>
              <a:t>Technical Presentation on Sustainability of Cement</a:t>
            </a:r>
          </a:p>
          <a:p>
            <a:r>
              <a:rPr lang="en-GB" dirty="0" smtClean="0"/>
              <a:t>2012 – ASTM CCRL Staff presentation at </a:t>
            </a:r>
            <a:r>
              <a:rPr lang="es-ES" dirty="0"/>
              <a:t>Asociación de Productores de Cemento (ASOCEM) regarding </a:t>
            </a:r>
            <a:r>
              <a:rPr lang="es-ES" dirty="0" err="1"/>
              <a:t>Proficiency</a:t>
            </a:r>
            <a:r>
              <a:rPr lang="es-ES" dirty="0"/>
              <a:t> </a:t>
            </a:r>
            <a:r>
              <a:rPr lang="es-ES" dirty="0" err="1" smtClean="0"/>
              <a:t>Testing</a:t>
            </a:r>
            <a:endParaRPr lang="en-GB" dirty="0" smtClean="0"/>
          </a:p>
        </p:txBody>
      </p:sp>
      <p:cxnSp>
        <p:nvCxnSpPr>
          <p:cNvPr id="14" name="Straight Connector 13"/>
          <p:cNvCxnSpPr/>
          <p:nvPr/>
        </p:nvCxnSpPr>
        <p:spPr>
          <a:xfrm>
            <a:off x="341313" y="1269000"/>
            <a:ext cx="8461375"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7" name="Picture Placeholder 16"/>
          <p:cNvPicPr>
            <a:picLocks noGrp="1" noChangeAspect="1"/>
          </p:cNvPicPr>
          <p:nvPr>
            <p:ph type="pic" sz="quarter" idx="16"/>
          </p:nvPr>
        </p:nvPicPr>
        <p:blipFill>
          <a:blip r:embed="rId3" cstate="print">
            <a:extLst>
              <a:ext uri="{28A0092B-C50C-407E-A947-70E740481C1C}">
                <a14:useLocalDpi xmlns:a14="http://schemas.microsoft.com/office/drawing/2010/main" val="0"/>
              </a:ext>
            </a:extLst>
          </a:blip>
          <a:stretch>
            <a:fillRect/>
          </a:stretch>
        </p:blipFill>
        <p:spPr>
          <a:xfrm>
            <a:off x="5229992" y="4175339"/>
            <a:ext cx="2273028" cy="1527668"/>
          </a:xfrm>
          <a:ln>
            <a:solidFill>
              <a:srgbClr val="00355B"/>
            </a:solidFill>
          </a:ln>
        </p:spPr>
      </p:pic>
      <p:pic>
        <p:nvPicPr>
          <p:cNvPr id="19" name="Picture Placeholder 18"/>
          <p:cNvPicPr>
            <a:picLocks noGrp="1" noChangeAspect="1"/>
          </p:cNvPicPr>
          <p:nvPr>
            <p:ph type="pic" sz="quarter" idx="13"/>
          </p:nvPr>
        </p:nvPicPr>
        <p:blipFill>
          <a:blip r:embed="rId4" cstate="print">
            <a:extLst>
              <a:ext uri="{28A0092B-C50C-407E-A947-70E740481C1C}">
                <a14:useLocalDpi xmlns:a14="http://schemas.microsoft.com/office/drawing/2010/main" val="0"/>
              </a:ext>
            </a:extLst>
          </a:blip>
          <a:stretch>
            <a:fillRect/>
          </a:stretch>
        </p:blipFill>
        <p:spPr>
          <a:xfrm>
            <a:off x="6102000" y="1944000"/>
            <a:ext cx="2821051" cy="1554480"/>
          </a:xfrm>
          <a:ln>
            <a:solidFill>
              <a:srgbClr val="1C2B39"/>
            </a:solidFill>
          </a:ln>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72000" y="1899000"/>
            <a:ext cx="1890000" cy="18536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05039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5C03C7-290A-544F-8107-87B1BEC3F35F}" type="datetime1">
              <a:rPr lang="en-US" smtClean="0"/>
              <a:t>10/19/2015</a:t>
            </a:fld>
            <a:endParaRPr lang="en-GB" dirty="0"/>
          </a:p>
        </p:txBody>
      </p:sp>
      <p:sp>
        <p:nvSpPr>
          <p:cNvPr id="10" name="Title 9"/>
          <p:cNvSpPr>
            <a:spLocks noGrp="1"/>
          </p:cNvSpPr>
          <p:nvPr>
            <p:ph type="title"/>
          </p:nvPr>
        </p:nvSpPr>
        <p:spPr/>
        <p:txBody>
          <a:bodyPr>
            <a:normAutofit/>
          </a:bodyPr>
          <a:lstStyle/>
          <a:p>
            <a:r>
              <a:rPr lang="en-GB" dirty="0">
                <a:solidFill>
                  <a:schemeClr val="accent3">
                    <a:lumMod val="50000"/>
                  </a:schemeClr>
                </a:solidFill>
              </a:rPr>
              <a:t>ASTM and INACAL</a:t>
            </a:r>
          </a:p>
        </p:txBody>
      </p:sp>
      <p:sp>
        <p:nvSpPr>
          <p:cNvPr id="13" name="Content Placeholder 12"/>
          <p:cNvSpPr>
            <a:spLocks noGrp="1"/>
          </p:cNvSpPr>
          <p:nvPr>
            <p:ph sz="quarter" idx="15"/>
          </p:nvPr>
        </p:nvSpPr>
        <p:spPr>
          <a:xfrm>
            <a:off x="567000" y="1265657"/>
            <a:ext cx="3390995" cy="4872195"/>
          </a:xfrm>
        </p:spPr>
        <p:txBody>
          <a:bodyPr>
            <a:normAutofit/>
          </a:bodyPr>
          <a:lstStyle/>
          <a:p>
            <a:pPr marL="0" indent="0">
              <a:buNone/>
            </a:pPr>
            <a:r>
              <a:rPr lang="en-GB" dirty="0"/>
              <a:t>﻿</a:t>
            </a:r>
            <a:endParaRPr lang="en-GB" dirty="0" smtClean="0"/>
          </a:p>
          <a:p>
            <a:pPr>
              <a:lnSpc>
                <a:spcPct val="120000"/>
              </a:lnSpc>
              <a:spcAft>
                <a:spcPts val="0"/>
              </a:spcAft>
            </a:pPr>
            <a:r>
              <a:rPr lang="en-US" dirty="0" smtClean="0"/>
              <a:t>2013 </a:t>
            </a:r>
            <a:r>
              <a:rPr lang="en-GB" dirty="0"/>
              <a:t>–</a:t>
            </a:r>
            <a:r>
              <a:rPr lang="en-US" dirty="0" smtClean="0"/>
              <a:t> </a:t>
            </a:r>
            <a:r>
              <a:rPr lang="en-US" dirty="0"/>
              <a:t>ASTM Staff </a:t>
            </a:r>
            <a:r>
              <a:rPr lang="en-US" dirty="0" smtClean="0"/>
              <a:t>participated in APEC Green Buildings Conference </a:t>
            </a:r>
          </a:p>
          <a:p>
            <a:pPr>
              <a:lnSpc>
                <a:spcPct val="120000"/>
              </a:lnSpc>
              <a:spcAft>
                <a:spcPts val="0"/>
              </a:spcAft>
            </a:pPr>
            <a:r>
              <a:rPr lang="en-US" dirty="0" smtClean="0"/>
              <a:t>2013 – ASTM Staff conducted </a:t>
            </a:r>
            <a:r>
              <a:rPr lang="en-US" dirty="0"/>
              <a:t>outreach meetings </a:t>
            </a:r>
            <a:r>
              <a:rPr lang="en-US" dirty="0" smtClean="0"/>
              <a:t>for biofuels, amusement </a:t>
            </a:r>
            <a:r>
              <a:rPr lang="en-US" dirty="0"/>
              <a:t>parks, water </a:t>
            </a:r>
            <a:r>
              <a:rPr lang="en-US" dirty="0" smtClean="0"/>
              <a:t>re-use, road </a:t>
            </a:r>
            <a:r>
              <a:rPr lang="en-US" dirty="0"/>
              <a:t>safety, </a:t>
            </a:r>
            <a:r>
              <a:rPr lang="en-US" dirty="0" smtClean="0"/>
              <a:t>and with academia</a:t>
            </a:r>
            <a:endParaRPr lang="en-US" dirty="0"/>
          </a:p>
          <a:p>
            <a:pPr>
              <a:lnSpc>
                <a:spcPct val="120000"/>
              </a:lnSpc>
              <a:spcAft>
                <a:spcPts val="0"/>
              </a:spcAft>
            </a:pPr>
            <a:r>
              <a:rPr lang="en-GB" dirty="0"/>
              <a:t>2014 – </a:t>
            </a:r>
            <a:r>
              <a:rPr lang="en-US" dirty="0" smtClean="0"/>
              <a:t>EnginZone is contracted to serve as ASTM’s Latin America office</a:t>
            </a:r>
            <a:endParaRPr lang="en-US" dirty="0"/>
          </a:p>
          <a:p>
            <a:r>
              <a:rPr lang="en-GB" dirty="0" smtClean="0"/>
              <a:t>2015 – ASTM recognizes the change from INDECOPI to INACAL</a:t>
            </a:r>
          </a:p>
          <a:p>
            <a:r>
              <a:rPr lang="en-GB" dirty="0" smtClean="0"/>
              <a:t>2015 </a:t>
            </a:r>
            <a:r>
              <a:rPr lang="en-GB" dirty="0"/>
              <a:t>– </a:t>
            </a:r>
            <a:r>
              <a:rPr lang="en-GB" dirty="0" smtClean="0"/>
              <a:t>Standards Alliance Program</a:t>
            </a:r>
          </a:p>
        </p:txBody>
      </p:sp>
      <p:sp>
        <p:nvSpPr>
          <p:cNvPr id="16" name="Rectangle 15"/>
          <p:cNvSpPr/>
          <p:nvPr/>
        </p:nvSpPr>
        <p:spPr>
          <a:xfrm>
            <a:off x="6686999" y="3069000"/>
            <a:ext cx="2115689" cy="229499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36000" rIns="144000" bIns="36000" rtlCol="0" anchor="t"/>
          <a:lstStyle/>
          <a:p>
            <a:endParaRPr lang="en-GB" sz="1600" dirty="0"/>
          </a:p>
          <a:p>
            <a:r>
              <a:rPr lang="en-GB" sz="1600" b="1" dirty="0" smtClean="0"/>
              <a:t>780+ ASTM Standards have been either referenced, adopted or used as a basis  of Peruvian National Standards</a:t>
            </a:r>
            <a:endParaRPr lang="en-GB" sz="1600" b="1" dirty="0"/>
          </a:p>
        </p:txBody>
      </p:sp>
      <p:cxnSp>
        <p:nvCxnSpPr>
          <p:cNvPr id="14" name="Straight Connector 13"/>
          <p:cNvCxnSpPr/>
          <p:nvPr/>
        </p:nvCxnSpPr>
        <p:spPr>
          <a:xfrm>
            <a:off x="341313" y="1269000"/>
            <a:ext cx="8461375"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7995" y="4216499"/>
            <a:ext cx="2087880" cy="617220"/>
          </a:xfrm>
          <a:prstGeom prst="rect">
            <a:avLst/>
          </a:prstGeom>
        </p:spPr>
      </p:pic>
      <p:pic>
        <p:nvPicPr>
          <p:cNvPr id="1028" name="Picture 4" descr="Enginzo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77000" y="2930433"/>
            <a:ext cx="1844999" cy="12156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92193" y="1449227"/>
            <a:ext cx="3200136" cy="1481206"/>
          </a:xfrm>
          <a:prstGeom prst="rect">
            <a:avLst/>
          </a:prstGeom>
        </p:spPr>
      </p:pic>
    </p:spTree>
    <p:extLst>
      <p:ext uri="{BB962C8B-B14F-4D97-AF65-F5344CB8AC3E}">
        <p14:creationId xmlns:p14="http://schemas.microsoft.com/office/powerpoint/2010/main" val="36495364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718E31-7539-B04B-901C-6695B153B8AB}" type="datetime1">
              <a:rPr lang="en-US" smtClean="0"/>
              <a:t>10/19/2015</a:t>
            </a:fld>
            <a:endParaRPr lang="en-GB" dirty="0"/>
          </a:p>
        </p:txBody>
      </p:sp>
      <p:sp>
        <p:nvSpPr>
          <p:cNvPr id="3" name="Title 2"/>
          <p:cNvSpPr>
            <a:spLocks noGrp="1"/>
          </p:cNvSpPr>
          <p:nvPr>
            <p:ph type="title"/>
          </p:nvPr>
        </p:nvSpPr>
        <p:spPr/>
        <p:txBody>
          <a:bodyPr/>
          <a:lstStyle/>
          <a:p>
            <a:r>
              <a:rPr lang="en-GB" dirty="0"/>
              <a:t>﻿</a:t>
            </a:r>
            <a:r>
              <a:rPr lang="en-GB" dirty="0">
                <a:solidFill>
                  <a:schemeClr val="accent3">
                    <a:lumMod val="50000"/>
                  </a:schemeClr>
                </a:solidFill>
              </a:rPr>
              <a:t>Continuing to Explore Mutual Opportunities</a:t>
            </a:r>
          </a:p>
        </p:txBody>
      </p:sp>
      <p:sp>
        <p:nvSpPr>
          <p:cNvPr id="9" name="Rectangle 8"/>
          <p:cNvSpPr/>
          <p:nvPr/>
        </p:nvSpPr>
        <p:spPr>
          <a:xfrm>
            <a:off x="4571097" y="4025068"/>
            <a:ext cx="2004600" cy="2004600"/>
          </a:xfrm>
          <a:prstGeom prst="rect">
            <a:avLst/>
          </a:prstGeom>
          <a:solidFill>
            <a:srgbClr val="6BC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p:cNvSpPr/>
          <p:nvPr/>
        </p:nvSpPr>
        <p:spPr>
          <a:xfrm>
            <a:off x="4448708" y="4012982"/>
            <a:ext cx="2273697" cy="2285019"/>
          </a:xfrm>
          <a:prstGeom prst="rect">
            <a:avLst/>
          </a:prstGeom>
          <a:solidFill>
            <a:schemeClr val="accent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36000" rIns="144000" bIns="36000" rtlCol="0" anchor="t"/>
          <a:lstStyle/>
          <a:p>
            <a:r>
              <a:rPr lang="en-GB" sz="1400" dirty="0"/>
              <a:t>﻿</a:t>
            </a:r>
            <a:endParaRPr lang="en-GB" sz="1400" dirty="0" smtClean="0"/>
          </a:p>
          <a:p>
            <a:r>
              <a:rPr lang="en-GB" sz="2000" dirty="0" smtClean="0"/>
              <a:t>Acting </a:t>
            </a:r>
            <a:r>
              <a:rPr lang="en-GB" sz="2000" dirty="0"/>
              <a:t>on Mutual </a:t>
            </a:r>
            <a:r>
              <a:rPr lang="en-GB" sz="2000" dirty="0" smtClean="0"/>
              <a:t>Opportunities</a:t>
            </a:r>
          </a:p>
          <a:p>
            <a:endParaRPr lang="en-GB" sz="2000" dirty="0"/>
          </a:p>
          <a:p>
            <a:r>
              <a:rPr lang="en-GB" sz="1400" dirty="0"/>
              <a:t>International cooperation </a:t>
            </a:r>
          </a:p>
          <a:p>
            <a:r>
              <a:rPr lang="en-GB" sz="1400" dirty="0" smtClean="0"/>
              <a:t>Training</a:t>
            </a:r>
            <a:endParaRPr lang="en-GB" sz="1400" dirty="0"/>
          </a:p>
          <a:p>
            <a:r>
              <a:rPr lang="en-GB" sz="1400" dirty="0" smtClean="0"/>
              <a:t>Outreach</a:t>
            </a:r>
            <a:endParaRPr lang="en-GB" sz="1400" dirty="0"/>
          </a:p>
        </p:txBody>
      </p:sp>
      <p:pic>
        <p:nvPicPr>
          <p:cNvPr id="12"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72690" y="1549097"/>
            <a:ext cx="4098407"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22405" y="2028374"/>
            <a:ext cx="1974941" cy="1974941"/>
          </a:xfrm>
          <a:prstGeom prst="rect">
            <a:avLst/>
          </a:prstGeom>
        </p:spPr>
      </p:pic>
    </p:spTree>
    <p:extLst>
      <p:ext uri="{BB962C8B-B14F-4D97-AF65-F5344CB8AC3E}">
        <p14:creationId xmlns:p14="http://schemas.microsoft.com/office/powerpoint/2010/main" val="16233652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A49DB80692F6849BBB85B88BD7E251E" ma:contentTypeVersion="49" ma:contentTypeDescription="" ma:contentTypeScope="" ma:versionID="4202e3cc60ddbde23ac5ad50dbb91338">
  <xsd:schema xmlns:xsd="http://www.w3.org/2001/XMLSchema" xmlns:xs="http://www.w3.org/2001/XMLSchema" xmlns:p="http://schemas.microsoft.com/office/2006/metadata/properties" xmlns:ns1="http://schemas.microsoft.com/sharepoint/v3" xmlns:ns2="d1f628b7-dc6e-45dc-9245-e5ecf578f20b" xmlns:ns3="bbd4acb0-43d6-4317-ab0b-803dc468f016" targetNamespace="http://schemas.microsoft.com/office/2006/metadata/properties" ma:root="true" ma:fieldsID="23aed2d8c0f55666662c75d8f1fd6e40" ns1:_="" ns2:_="" ns3:_="">
    <xsd:import namespace="http://schemas.microsoft.com/sharepoint/v3"/>
    <xsd:import namespace="d1f628b7-dc6e-45dc-9245-e5ecf578f20b"/>
    <xsd:import namespace="bbd4acb0-43d6-4317-ab0b-803dc468f016"/>
    <xsd:element name="properties">
      <xsd:complexType>
        <xsd:sequence>
          <xsd:element name="documentManagement">
            <xsd:complexType>
              <xsd:all>
                <xsd:element ref="ns2:Document_x0020_Date" minOccurs="0"/>
                <xsd:element ref="ns2:Document_x0020_Type" minOccurs="0"/>
                <xsd:element ref="ns2:Description0" minOccurs="0"/>
                <xsd:element ref="ns2:Keywords0" minOccurs="0"/>
                <xsd:element ref="ns2:Description_x0020_2" minOccurs="0"/>
                <xsd:element ref="ns2:Action" minOccurs="0"/>
                <xsd:element ref="ns1:PublishingStartDate" minOccurs="0"/>
                <xsd:element ref="ns1:PublishingExpirationDate"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3"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4"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1f628b7-dc6e-45dc-9245-e5ecf578f20b" elementFormDefault="qualified">
    <xsd:import namespace="http://schemas.microsoft.com/office/2006/documentManagement/types"/>
    <xsd:import namespace="http://schemas.microsoft.com/office/infopath/2007/PartnerControls"/>
    <xsd:element name="Document_x0020_Date" ma:index="2" nillable="true" ma:displayName="Document Date" ma:format="DateOnly" ma:internalName="Document_x0020_Date">
      <xsd:simpleType>
        <xsd:restriction base="dms:DateTime"/>
      </xsd:simpleType>
    </xsd:element>
    <xsd:element name="Document_x0020_Type" ma:index="3" nillable="true" ma:displayName="Document Type" ma:format="Dropdown" ma:internalName="Document_x0020_Type" ma:readOnly="false">
      <xsd:simpleType>
        <xsd:restriction base="dms:Choice">
          <xsd:enumeration value="Agenda"/>
          <xsd:enumeration value="Draft Agenda"/>
          <xsd:enumeration value="Minutes"/>
          <xsd:enumeration value="Information"/>
        </xsd:restriction>
      </xsd:simpleType>
    </xsd:element>
    <xsd:element name="Description0" ma:index="4" nillable="true" ma:displayName="Description" ma:internalName="Description0" ma:readOnly="false">
      <xsd:simpleType>
        <xsd:restriction base="dms:Note">
          <xsd:maxLength value="255"/>
        </xsd:restriction>
      </xsd:simpleType>
    </xsd:element>
    <xsd:element name="Keywords0" ma:index="5" nillable="true" ma:displayName="Keywords" ma:internalName="Keywords0" ma:readOnly="false">
      <xsd:simpleType>
        <xsd:restriction base="dms:Text">
          <xsd:maxLength value="255"/>
        </xsd:restriction>
      </xsd:simpleType>
    </xsd:element>
    <xsd:element name="Description_x0020_2" ma:index="6" nillable="true" ma:displayName="Description 2" ma:internalName="Description_x0020_2" ma:readOnly="false">
      <xsd:simpleType>
        <xsd:restriction base="dms:Note">
          <xsd:maxLength value="255"/>
        </xsd:restriction>
      </xsd:simpleType>
    </xsd:element>
    <xsd:element name="Action" ma:index="12" nillable="true" ma:displayName="Action" ma:default="Keep" ma:format="Dropdown" ma:internalName="Action" ma:readOnly="false">
      <xsd:simpleType>
        <xsd:restriction base="dms:Choice">
          <xsd:enumeration value="Archive"/>
          <xsd:enumeration value="Delete"/>
          <xsd:enumeration value="HTML"/>
          <xsd:enumeration value="Keep"/>
        </xsd:restriction>
      </xsd:simpleType>
    </xsd:element>
  </xsd:schema>
  <xsd:schema xmlns:xsd="http://www.w3.org/2001/XMLSchema" xmlns:xs="http://www.w3.org/2001/XMLSchema" xmlns:dms="http://schemas.microsoft.com/office/2006/documentManagement/types" xmlns:pc="http://schemas.microsoft.com/office/infopath/2007/PartnerControls" targetNamespace="bbd4acb0-43d6-4317-ab0b-803dc468f016" elementFormDefault="qualified">
    <xsd:import namespace="http://schemas.microsoft.com/office/2006/documentManagement/types"/>
    <xsd:import namespace="http://schemas.microsoft.com/office/infopath/2007/PartnerControls"/>
    <xsd:element name="_dlc_DocId" ma:index="16" nillable="true" ma:displayName="Document ID Value" ma:description="The value of the document ID assigned to this item." ma:internalName="_dlc_DocId" ma:readOnly="true">
      <xsd:simpleType>
        <xsd:restriction base="dms:Text"/>
      </xsd:simpleType>
    </xsd:element>
    <xsd:element name="_dlc_DocIdUrl" ma:index="17"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8"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ct:contentTypeSchema xmlns:ct="http://schemas.microsoft.com/office/2006/metadata/contentType" xmlns:ma="http://schemas.microsoft.com/office/2006/metadata/properties/metaAttributes" ct:_="" ma:_="" ma:contentTypeName="Document" ma:contentTypeID="0x0101008CEA0F26C7743146B81ADA30DB412C57" ma:contentTypeVersion="30" ma:contentTypeDescription="" ma:contentTypeScope="" ma:versionID="fcfdb159951a4bdfedff82a06587af1a">
  <xsd:schema xmlns:xsd="http://www.w3.org/2001/XMLSchema" xmlns:xs="http://www.w3.org/2001/XMLSchema" xmlns:p="http://schemas.microsoft.com/office/2006/metadata/properties" xmlns:ns1="http://schemas.microsoft.com/sharepoint/v3" xmlns:ns2="6dfc6e00-eaa7-471f-8691-9b952787d5c9" xmlns:ns3="cfe53b65-3c36-4587-b144-e9caa3012b85" targetNamespace="http://schemas.microsoft.com/office/2006/metadata/properties" ma:root="true" ma:fieldsID="152d8dc6be0517c768a6ab9550a55961" ns1:_="" ns2:_="" ns3:_="">
    <xsd:import namespace="http://schemas.microsoft.com/sharepoint/v3"/>
    <xsd:import namespace="6dfc6e00-eaa7-471f-8691-9b952787d5c9"/>
    <xsd:import namespace="cfe53b65-3c36-4587-b144-e9caa3012b85"/>
    <xsd:element name="properties">
      <xsd:complexType>
        <xsd:sequence>
          <xsd:element name="documentManagement">
            <xsd:complexType>
              <xsd:all>
                <xsd:element ref="ns2:Document_x0020_Date" minOccurs="0"/>
                <xsd:element ref="ns2:Document_x0020_Type" minOccurs="0"/>
                <xsd:element ref="ns2:Description0" minOccurs="0"/>
                <xsd:element ref="ns2:Keywords0" minOccurs="0"/>
                <xsd:element ref="ns2:Description_x0020_2" minOccurs="0"/>
                <xsd:element ref="ns2:Action" minOccurs="0"/>
                <xsd:element ref="ns1:PublishingStartDate" minOccurs="0"/>
                <xsd:element ref="ns1:PublishingExpirationDate" minOccurs="0"/>
                <xsd:element ref="ns3:TaxKeywordTaxHTField" minOccurs="0"/>
                <xsd:element ref="ns3:TaxCatchAll"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1"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dfc6e00-eaa7-471f-8691-9b952787d5c9" elementFormDefault="qualified">
    <xsd:import namespace="http://schemas.microsoft.com/office/2006/documentManagement/types"/>
    <xsd:import namespace="http://schemas.microsoft.com/office/infopath/2007/PartnerControls"/>
    <xsd:element name="Document_x0020_Date" ma:index="2" nillable="true" ma:displayName="Document Date" ma:format="DateOnly" ma:internalName="Document_x0020_Date" ma:readOnly="false">
      <xsd:simpleType>
        <xsd:restriction base="dms:DateTime"/>
      </xsd:simpleType>
    </xsd:element>
    <xsd:element name="Document_x0020_Type" ma:index="3" nillable="true" ma:displayName="Document Type" ma:format="Dropdown" ma:internalName="Document_x0020_Type" ma:readOnly="false">
      <xsd:simpleType>
        <xsd:restriction base="dms:Choice">
          <xsd:enumeration value="Agenda"/>
          <xsd:enumeration value="Draft Agenda"/>
          <xsd:enumeration value="Minutes"/>
          <xsd:enumeration value="Information"/>
        </xsd:restriction>
      </xsd:simpleType>
    </xsd:element>
    <xsd:element name="Description0" ma:index="4" nillable="true" ma:displayName="Description" ma:internalName="Description0" ma:readOnly="false">
      <xsd:simpleType>
        <xsd:restriction base="dms:Note">
          <xsd:maxLength value="255"/>
        </xsd:restriction>
      </xsd:simpleType>
    </xsd:element>
    <xsd:element name="Keywords0" ma:index="5" nillable="true" ma:displayName="Keywords" ma:internalName="Keywords0" ma:readOnly="false">
      <xsd:simpleType>
        <xsd:restriction base="dms:Text">
          <xsd:maxLength value="255"/>
        </xsd:restriction>
      </xsd:simpleType>
    </xsd:element>
    <xsd:element name="Description_x0020_2" ma:index="6" nillable="true" ma:displayName="Description 2" ma:internalName="Description_x0020_2" ma:readOnly="false">
      <xsd:simpleType>
        <xsd:restriction base="dms:Note">
          <xsd:maxLength value="255"/>
        </xsd:restriction>
      </xsd:simpleType>
    </xsd:element>
    <xsd:element name="Action" ma:index="9" nillable="true" ma:displayName="Action" ma:default="Keep" ma:format="Dropdown" ma:internalName="Action" ma:readOnly="false">
      <xsd:simpleType>
        <xsd:restriction base="dms:Choice">
          <xsd:enumeration value="Archive"/>
          <xsd:enumeration value="Delete"/>
          <xsd:enumeration value="HTML"/>
          <xsd:enumeration value="Keep"/>
        </xsd:restriction>
      </xsd:simpleType>
    </xsd:element>
  </xsd:schema>
  <xsd:schema xmlns:xsd="http://www.w3.org/2001/XMLSchema" xmlns:xs="http://www.w3.org/2001/XMLSchema" xmlns:dms="http://schemas.microsoft.com/office/2006/documentManagement/types" xmlns:pc="http://schemas.microsoft.com/office/infopath/2007/PartnerControls" targetNamespace="cfe53b65-3c36-4587-b144-e9caa3012b85" elementFormDefault="qualified">
    <xsd:import namespace="http://schemas.microsoft.com/office/2006/documentManagement/types"/>
    <xsd:import namespace="http://schemas.microsoft.com/office/infopath/2007/PartnerControls"/>
    <xsd:element name="TaxKeywordTaxHTField" ma:index="17" nillable="true" ma:taxonomy="true" ma:internalName="TaxKeywordTaxHTField" ma:taxonomyFieldName="TaxKeyword" ma:displayName="Enterprise Keywords" ma:fieldId="{23f27201-bee3-471e-b2e7-b64fd8b7ca38}" ma:taxonomyMulti="true" ma:sspId="8d75cb8a-db72-4bd2-8553-c0aa1f2d3d3b" ma:termSetId="00000000-0000-0000-0000-000000000000" ma:anchorId="00000000-0000-0000-0000-000000000000" ma:open="true" ma:isKeyword="true">
      <xsd:complexType>
        <xsd:sequence>
          <xsd:element ref="pc:Terms" minOccurs="0" maxOccurs="1"/>
        </xsd:sequence>
      </xsd:complexType>
    </xsd:element>
    <xsd:element name="TaxCatchAll" ma:index="18" nillable="true" ma:displayName="Taxonomy Catch All Column" ma:hidden="true" ma:list="{6de13bb9-1a86-497f-b15a-03a43ff14f46}" ma:internalName="TaxCatchAll" ma:showField="CatchAllData" ma:web="cfe53b65-3c36-4587-b144-e9caa3012b85">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file>

<file path=customXml/item4.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_x0020_Date xmlns="6dfc6e00-eaa7-471f-8691-9b952787d5c9" xsi:nil="true"/>
    <Description0 xmlns="6dfc6e00-eaa7-471f-8691-9b952787d5c9" xsi:nil="true"/>
    <Description_x0020_2 xmlns="6dfc6e00-eaa7-471f-8691-9b952787d5c9" xsi:nil="true"/>
    <Document_x0020_Type xmlns="6dfc6e00-eaa7-471f-8691-9b952787d5c9" xsi:nil="true"/>
    <Keywords0 xmlns="6dfc6e00-eaa7-471f-8691-9b952787d5c9" xsi:nil="true"/>
    <Action xmlns="6dfc6e00-eaa7-471f-8691-9b952787d5c9">Keep</Action>
    <TaxCatchAll xmlns="cfe53b65-3c36-4587-b144-e9caa3012b85"/>
    <TaxKeywordTaxHTField xmlns="cfe53b65-3c36-4587-b144-e9caa3012b85">
      <Terms xmlns="http://schemas.microsoft.com/office/infopath/2007/PartnerControls"/>
    </TaxKeywordTaxHTField>
  </documentManagement>
</p:properties>
</file>

<file path=customXml/itemProps1.xml><?xml version="1.0" encoding="utf-8"?>
<ds:datastoreItem xmlns:ds="http://schemas.openxmlformats.org/officeDocument/2006/customXml" ds:itemID="{DE0B432F-2A5F-43FD-8413-859A761E22ED}"/>
</file>

<file path=customXml/itemProps2.xml><?xml version="1.0" encoding="utf-8"?>
<ds:datastoreItem xmlns:ds="http://schemas.openxmlformats.org/officeDocument/2006/customXml" ds:itemID="{70F11ED8-6758-403F-8960-8D92B5235FEB}"/>
</file>

<file path=customXml/itemProps3.xml><?xml version="1.0" encoding="utf-8"?>
<ds:datastoreItem xmlns:ds="http://schemas.openxmlformats.org/officeDocument/2006/customXml" ds:itemID="{89D538EF-D992-4845-9DFF-DC15CD386110}"/>
</file>

<file path=customXml/itemProps4.xml><?xml version="1.0" encoding="utf-8"?>
<ds:datastoreItem xmlns:ds="http://schemas.openxmlformats.org/officeDocument/2006/customXml" ds:itemID="{BBAB244D-E701-4BC3-A4F6-CA59BE1327AD}"/>
</file>

<file path=docProps/app.xml><?xml version="1.0" encoding="utf-8"?>
<Properties xmlns="http://schemas.openxmlformats.org/officeDocument/2006/extended-properties" xmlns:vt="http://schemas.openxmlformats.org/officeDocument/2006/docPropsVTypes">
  <Template/>
  <TotalTime>2999</TotalTime>
  <Words>2314</Words>
  <Application>Microsoft Office PowerPoint</Application>
  <PresentationFormat>On-screen Show (4:3)</PresentationFormat>
  <Paragraphs>292</Paragraphs>
  <Slides>27</Slides>
  <Notes>27</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PowerPoint Presentation</vt:lpstr>
      <vt:lpstr>Global Cooperation Establishment – 2001</vt:lpstr>
      <vt:lpstr>﻿Who We Are and What We Strive to Do</vt:lpstr>
      <vt:lpstr>National Standards Bodies and Regional Bodies with ASTM MoU Agreements</vt:lpstr>
      <vt:lpstr>﻿MoU-Unique Training Programs</vt:lpstr>
      <vt:lpstr>﻿Other Models for Training</vt:lpstr>
      <vt:lpstr>ASTM and INACAL</vt:lpstr>
      <vt:lpstr>ASTM and INACAL</vt:lpstr>
      <vt:lpstr>﻿Continuing to Explore Mutual Opportunities</vt:lpstr>
      <vt:lpstr>Collaboration with Governments</vt:lpstr>
      <vt:lpstr>Six Ways to Adopt and Reference ASTM</vt:lpstr>
      <vt:lpstr>Uses of ASTM International Standards</vt:lpstr>
      <vt:lpstr>Referenced in Regulation</vt:lpstr>
      <vt:lpstr>Uses of ASTM International Standards</vt:lpstr>
      <vt:lpstr>Normative Reference</vt:lpstr>
      <vt:lpstr>Uses of ASTM International Standards</vt:lpstr>
      <vt:lpstr>Benefits of Direct Reference</vt:lpstr>
      <vt:lpstr>Memorandum of Understanding (MoU)</vt:lpstr>
      <vt:lpstr>Additional Uses of ASTM International Standards for MoU Countries</vt:lpstr>
      <vt:lpstr>Identical National Adoption of an ASTM standard</vt:lpstr>
      <vt:lpstr>Equivalent National Adoption of an ASTM standard</vt:lpstr>
      <vt:lpstr>Requirements for Adoptions</vt:lpstr>
      <vt:lpstr>Additional Uses of ASTM International Standards for MoU Countries</vt:lpstr>
      <vt:lpstr>As the Basis of a National Standard</vt:lpstr>
      <vt:lpstr>The MoU Annual Report</vt:lpstr>
      <vt:lpstr>Conclusions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OPX User</dc:creator>
  <cp:lastModifiedBy>Olshefsky, James</cp:lastModifiedBy>
  <cp:revision>323</cp:revision>
  <cp:lastPrinted>2014-08-27T15:51:56Z</cp:lastPrinted>
  <dcterms:created xsi:type="dcterms:W3CDTF">2014-06-18T16:43:44Z</dcterms:created>
  <dcterms:modified xsi:type="dcterms:W3CDTF">2015-10-19T16:29:38Z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0x0101008CEA0F26C7743146B81ADA30DB412C57</vt:lpwstr>
  </property>
  <property fmtid="{D5CDD505-2E9C-101B-9397-08002B2CF9AE}" pid="3" name="_dlc_DocIdItemGuid">
    <vt:lpwstr>6229b637-aa1d-4a08-aea2-f550dc1171b3</vt:lpwstr>
  </property>
</Properties>
</file>