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6.xml" ContentType="application/vnd.openxmlformats-officedocument.drawingml.diagramData+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style3.xml" ContentType="application/vnd.ms-office.chartstyle+xml"/>
  <Override PartName="/ppt/charts/colors3.xml" ContentType="application/vnd.ms-office.chartcolorstyle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diagrams/colors2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theme/theme1.xml" ContentType="application/vnd.openxmlformats-officedocument.them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drawing6.xml" ContentType="application/vnd.ms-office.drawingml.diagramDrawing+xml"/>
  <Override PartName="/ppt/diagrams/layout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7" r:id="rId3"/>
    <p:sldId id="322" r:id="rId4"/>
    <p:sldId id="361" r:id="rId5"/>
    <p:sldId id="363" r:id="rId6"/>
    <p:sldId id="364" r:id="rId7"/>
    <p:sldId id="373" r:id="rId8"/>
    <p:sldId id="352" r:id="rId9"/>
    <p:sldId id="353" r:id="rId10"/>
    <p:sldId id="354" r:id="rId11"/>
    <p:sldId id="355" r:id="rId12"/>
    <p:sldId id="356" r:id="rId13"/>
    <p:sldId id="357" r:id="rId14"/>
    <p:sldId id="365" r:id="rId15"/>
    <p:sldId id="358" r:id="rId16"/>
    <p:sldId id="366" r:id="rId17"/>
    <p:sldId id="369" r:id="rId18"/>
    <p:sldId id="368" r:id="rId19"/>
    <p:sldId id="359" r:id="rId20"/>
    <p:sldId id="370" r:id="rId21"/>
    <p:sldId id="371" r:id="rId22"/>
    <p:sldId id="360" r:id="rId23"/>
    <p:sldId id="374" r:id="rId24"/>
    <p:sldId id="372" r:id="rId25"/>
  </p:sldIdLst>
  <p:sldSz cx="9144000" cy="6858000" type="screen4x3"/>
  <p:notesSz cx="6858000" cy="91440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7" autoAdjust="0"/>
    <p:restoredTop sz="94660"/>
  </p:normalViewPr>
  <p:slideViewPr>
    <p:cSldViewPr>
      <p:cViewPr varScale="1">
        <p:scale>
          <a:sx n="92" d="100"/>
          <a:sy n="92" d="100"/>
        </p:scale>
        <p:origin x="12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4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SIC\Documents\CASIC\CIFRAS\Cosm&#233;ticos%202015\Passport_Stats_31-08-2015_17.52_GMT%20CAGR%20COSM&#201;TICOS%202002%20A%2020014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SIC\Documents\CASIC\CIFRAS\Cosm&#233;ticos%202015\Passport_Stats_31-08-2015_17.52_GMT%20CAGR%20COSM&#201;TICOS%202002%20A%2020014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SIC\Documents\CASIC\CIFRAS\AN&#193;LISIS%20COMERCIO%20EXTERIOR%20AGO%202015%20-%20CASOS%20&#201;XITO\BASE%20GRANDE%20COSM&#201;TICOS%202002%20A%202014\BASE%20GRANDE%20COMERCIO%20MUNDO%202002%20a%20201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MUNDO</a:t>
            </a:r>
            <a:r>
              <a:rPr lang="en-US" sz="1800" b="1" baseline="0" dirty="0"/>
              <a:t> </a:t>
            </a:r>
            <a:r>
              <a:rPr lang="en-US" sz="1800" b="1" baseline="0" dirty="0" smtClean="0"/>
              <a:t>MDD</a:t>
            </a:r>
            <a:endParaRPr lang="en-US" sz="1800" b="1" dirty="0" smtClean="0"/>
          </a:p>
        </c:rich>
      </c:tx>
      <c:layout>
        <c:manualLayout>
          <c:xMode val="edge"/>
          <c:yMode val="edge"/>
          <c:x val="0.40638259058340281"/>
          <c:y val="3.07379281022919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Hoja2!$A$2</c:f>
              <c:strCache>
                <c:ptCount val="1"/>
                <c:pt idx="0">
                  <c:v>World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8.1577734802560468E-3"/>
                  <c:y val="-4.0983904136389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Hoja2!$B$1:$N$1</c:f>
              <c:strCach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strCache>
            </c:strRef>
          </c:cat>
          <c:val>
            <c:numRef>
              <c:f>Hoja2!$B$2:$N$2</c:f>
              <c:numCache>
                <c:formatCode>#,##0.00</c:formatCode>
                <c:ptCount val="13"/>
                <c:pt idx="0">
                  <c:v>225672</c:v>
                </c:pt>
                <c:pt idx="1">
                  <c:v>251215.9</c:v>
                </c:pt>
                <c:pt idx="2">
                  <c:v>275636.8</c:v>
                </c:pt>
                <c:pt idx="3">
                  <c:v>294917.59999999998</c:v>
                </c:pt>
                <c:pt idx="4">
                  <c:v>314282.09999999998</c:v>
                </c:pt>
                <c:pt idx="5">
                  <c:v>349557.7</c:v>
                </c:pt>
                <c:pt idx="6">
                  <c:v>380435.3</c:v>
                </c:pt>
                <c:pt idx="7">
                  <c:v>377307.6</c:v>
                </c:pt>
                <c:pt idx="8">
                  <c:v>406046.4</c:v>
                </c:pt>
                <c:pt idx="9">
                  <c:v>443356.5</c:v>
                </c:pt>
                <c:pt idx="10">
                  <c:v>450666.7</c:v>
                </c:pt>
                <c:pt idx="11">
                  <c:v>457621.2</c:v>
                </c:pt>
                <c:pt idx="12">
                  <c:v>464957.6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0779768"/>
        <c:axId val="344066864"/>
      </c:lineChart>
      <c:catAx>
        <c:axId val="240779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4066864"/>
        <c:crosses val="autoZero"/>
        <c:auto val="1"/>
        <c:lblAlgn val="ctr"/>
        <c:lblOffset val="100"/>
        <c:noMultiLvlLbl val="0"/>
      </c:catAx>
      <c:valAx>
        <c:axId val="34406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40779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b="1" dirty="0" smtClean="0"/>
              <a:t>REGIONES</a:t>
            </a:r>
            <a:r>
              <a:rPr lang="es-CO" sz="1600" b="1" baseline="0" dirty="0" smtClean="0"/>
              <a:t> DEL MUNDO MDD</a:t>
            </a:r>
            <a:endParaRPr lang="es-CO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Hoja3!$A$2</c:f>
              <c:strCache>
                <c:ptCount val="1"/>
                <c:pt idx="0">
                  <c:v>Asia Pacific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Hoja3!$B$1:$N$1</c:f>
              <c:strCach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strCache>
            </c:strRef>
          </c:cat>
          <c:val>
            <c:numRef>
              <c:f>Hoja3!$B$2:$N$2</c:f>
              <c:numCache>
                <c:formatCode>#,##0.00</c:formatCode>
                <c:ptCount val="13"/>
                <c:pt idx="0">
                  <c:v>56918.8</c:v>
                </c:pt>
                <c:pt idx="1">
                  <c:v>63005.3</c:v>
                </c:pt>
                <c:pt idx="2">
                  <c:v>68562.100000000006</c:v>
                </c:pt>
                <c:pt idx="3">
                  <c:v>72648</c:v>
                </c:pt>
                <c:pt idx="4">
                  <c:v>76357.8</c:v>
                </c:pt>
                <c:pt idx="5">
                  <c:v>83356.100000000006</c:v>
                </c:pt>
                <c:pt idx="6">
                  <c:v>93853.6</c:v>
                </c:pt>
                <c:pt idx="7">
                  <c:v>99758.9</c:v>
                </c:pt>
                <c:pt idx="8">
                  <c:v>110444.5</c:v>
                </c:pt>
                <c:pt idx="9">
                  <c:v>124193.1</c:v>
                </c:pt>
                <c:pt idx="10">
                  <c:v>131053.9</c:v>
                </c:pt>
                <c:pt idx="11">
                  <c:v>130094.5</c:v>
                </c:pt>
                <c:pt idx="12">
                  <c:v>134369.9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Hoja3!$A$3</c:f>
              <c:strCache>
                <c:ptCount val="1"/>
                <c:pt idx="0">
                  <c:v>Western Europe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Hoja3!$B$1:$N$1</c:f>
              <c:strCach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strCache>
            </c:strRef>
          </c:cat>
          <c:val>
            <c:numRef>
              <c:f>Hoja3!$B$3:$N$3</c:f>
              <c:numCache>
                <c:formatCode>#,##0.00</c:formatCode>
                <c:ptCount val="13"/>
                <c:pt idx="0">
                  <c:v>59578.8</c:v>
                </c:pt>
                <c:pt idx="1">
                  <c:v>72547.399999999994</c:v>
                </c:pt>
                <c:pt idx="2">
                  <c:v>81866.3</c:v>
                </c:pt>
                <c:pt idx="3">
                  <c:v>84255.8</c:v>
                </c:pt>
                <c:pt idx="4">
                  <c:v>88119.8</c:v>
                </c:pt>
                <c:pt idx="5">
                  <c:v>99801.4</c:v>
                </c:pt>
                <c:pt idx="6">
                  <c:v>106201.1</c:v>
                </c:pt>
                <c:pt idx="7">
                  <c:v>100124.1</c:v>
                </c:pt>
                <c:pt idx="8">
                  <c:v>98681.5</c:v>
                </c:pt>
                <c:pt idx="9">
                  <c:v>104802.9</c:v>
                </c:pt>
                <c:pt idx="10">
                  <c:v>99424.4</c:v>
                </c:pt>
                <c:pt idx="11">
                  <c:v>102535.6</c:v>
                </c:pt>
                <c:pt idx="12">
                  <c:v>104207.7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Hoja3!$A$4</c:f>
              <c:strCache>
                <c:ptCount val="1"/>
                <c:pt idx="0">
                  <c:v>North America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Hoja3!$B$1:$N$1</c:f>
              <c:strCach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strCache>
            </c:strRef>
          </c:cat>
          <c:val>
            <c:numRef>
              <c:f>Hoja3!$B$4:$N$4</c:f>
              <c:numCache>
                <c:formatCode>#,##0.00</c:formatCode>
                <c:ptCount val="13"/>
                <c:pt idx="0">
                  <c:v>63824.5</c:v>
                </c:pt>
                <c:pt idx="1">
                  <c:v>65209.8</c:v>
                </c:pt>
                <c:pt idx="2">
                  <c:v>67078.8</c:v>
                </c:pt>
                <c:pt idx="3">
                  <c:v>69468.899999999994</c:v>
                </c:pt>
                <c:pt idx="4">
                  <c:v>71925.7</c:v>
                </c:pt>
                <c:pt idx="5">
                  <c:v>74723.600000000006</c:v>
                </c:pt>
                <c:pt idx="6">
                  <c:v>75074.5</c:v>
                </c:pt>
                <c:pt idx="7">
                  <c:v>73830</c:v>
                </c:pt>
                <c:pt idx="8">
                  <c:v>76320</c:v>
                </c:pt>
                <c:pt idx="9">
                  <c:v>80059.399999999994</c:v>
                </c:pt>
                <c:pt idx="10">
                  <c:v>82646.7</c:v>
                </c:pt>
                <c:pt idx="11">
                  <c:v>83951.4</c:v>
                </c:pt>
                <c:pt idx="12">
                  <c:v>84893.6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Hoja3!$A$5</c:f>
              <c:strCache>
                <c:ptCount val="1"/>
                <c:pt idx="0">
                  <c:v>Latin America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Hoja3!$B$1:$N$1</c:f>
              <c:strCach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strCache>
            </c:strRef>
          </c:cat>
          <c:val>
            <c:numRef>
              <c:f>Hoja3!$B$5:$N$5</c:f>
              <c:numCache>
                <c:formatCode>#,##0.00</c:formatCode>
                <c:ptCount val="13"/>
                <c:pt idx="0">
                  <c:v>22170.9</c:v>
                </c:pt>
                <c:pt idx="1">
                  <c:v>23188.7</c:v>
                </c:pt>
                <c:pt idx="2">
                  <c:v>26406.3</c:v>
                </c:pt>
                <c:pt idx="3">
                  <c:v>32662.3</c:v>
                </c:pt>
                <c:pt idx="4">
                  <c:v>38005.699999999997</c:v>
                </c:pt>
                <c:pt idx="5">
                  <c:v>45109</c:v>
                </c:pt>
                <c:pt idx="6">
                  <c:v>52324.5</c:v>
                </c:pt>
                <c:pt idx="7">
                  <c:v>54947.8</c:v>
                </c:pt>
                <c:pt idx="8">
                  <c:v>66560.7</c:v>
                </c:pt>
                <c:pt idx="9">
                  <c:v>74586</c:v>
                </c:pt>
                <c:pt idx="10">
                  <c:v>76971.3</c:v>
                </c:pt>
                <c:pt idx="11">
                  <c:v>79446</c:v>
                </c:pt>
                <c:pt idx="12">
                  <c:v>81516.399999999994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Hoja3!$A$6</c:f>
              <c:strCache>
                <c:ptCount val="1"/>
                <c:pt idx="0">
                  <c:v>Eastern Europe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Hoja3!$B$1:$N$1</c:f>
              <c:strCach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strCache>
            </c:strRef>
          </c:cat>
          <c:val>
            <c:numRef>
              <c:f>Hoja3!$B$6:$N$6</c:f>
              <c:numCache>
                <c:formatCode>#,##0.00</c:formatCode>
                <c:ptCount val="13"/>
                <c:pt idx="0">
                  <c:v>10932.3</c:v>
                </c:pt>
                <c:pt idx="1">
                  <c:v>13260.8</c:v>
                </c:pt>
                <c:pt idx="2">
                  <c:v>15872.7</c:v>
                </c:pt>
                <c:pt idx="3">
                  <c:v>18507.8</c:v>
                </c:pt>
                <c:pt idx="4">
                  <c:v>21343.599999999999</c:v>
                </c:pt>
                <c:pt idx="5">
                  <c:v>25821.3</c:v>
                </c:pt>
                <c:pt idx="6">
                  <c:v>30345.7</c:v>
                </c:pt>
                <c:pt idx="7">
                  <c:v>25180.400000000001</c:v>
                </c:pt>
                <c:pt idx="8">
                  <c:v>27087.9</c:v>
                </c:pt>
                <c:pt idx="9">
                  <c:v>29379.1</c:v>
                </c:pt>
                <c:pt idx="10">
                  <c:v>28469.4</c:v>
                </c:pt>
                <c:pt idx="11">
                  <c:v>29258.799999999999</c:v>
                </c:pt>
                <c:pt idx="12">
                  <c:v>26833.4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Hoja3!$A$7</c:f>
              <c:strCache>
                <c:ptCount val="1"/>
                <c:pt idx="0">
                  <c:v>Middle East and Africa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Hoja3!$B$1:$N$1</c:f>
              <c:strCach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strCache>
            </c:strRef>
          </c:cat>
          <c:val>
            <c:numRef>
              <c:f>Hoja3!$B$7:$N$7</c:f>
              <c:numCache>
                <c:formatCode>#,##0.00</c:formatCode>
                <c:ptCount val="13"/>
                <c:pt idx="0">
                  <c:v>9325.2000000000007</c:v>
                </c:pt>
                <c:pt idx="1">
                  <c:v>10338.299999999999</c:v>
                </c:pt>
                <c:pt idx="2">
                  <c:v>11543.5</c:v>
                </c:pt>
                <c:pt idx="3">
                  <c:v>12725.5</c:v>
                </c:pt>
                <c:pt idx="4">
                  <c:v>13803.8</c:v>
                </c:pt>
                <c:pt idx="5">
                  <c:v>15272.5</c:v>
                </c:pt>
                <c:pt idx="6">
                  <c:v>17024</c:v>
                </c:pt>
                <c:pt idx="7">
                  <c:v>18080</c:v>
                </c:pt>
                <c:pt idx="8">
                  <c:v>20459.7</c:v>
                </c:pt>
                <c:pt idx="9">
                  <c:v>22917.1</c:v>
                </c:pt>
                <c:pt idx="10">
                  <c:v>24477.3</c:v>
                </c:pt>
                <c:pt idx="11">
                  <c:v>24977</c:v>
                </c:pt>
                <c:pt idx="12">
                  <c:v>25948.799999999999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Hoja3!$A$8</c:f>
              <c:strCache>
                <c:ptCount val="1"/>
                <c:pt idx="0">
                  <c:v>Australasia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Hoja3!$B$1:$N$1</c:f>
              <c:strCach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strCache>
            </c:strRef>
          </c:cat>
          <c:val>
            <c:numRef>
              <c:f>Hoja3!$B$8:$N$8</c:f>
              <c:numCache>
                <c:formatCode>#,##0.00</c:formatCode>
                <c:ptCount val="13"/>
                <c:pt idx="0">
                  <c:v>2921.5</c:v>
                </c:pt>
                <c:pt idx="1">
                  <c:v>3665.5</c:v>
                </c:pt>
                <c:pt idx="2">
                  <c:v>4307.2</c:v>
                </c:pt>
                <c:pt idx="3">
                  <c:v>4649.3</c:v>
                </c:pt>
                <c:pt idx="4">
                  <c:v>4725.8</c:v>
                </c:pt>
                <c:pt idx="5">
                  <c:v>5473.8</c:v>
                </c:pt>
                <c:pt idx="6">
                  <c:v>5612</c:v>
                </c:pt>
                <c:pt idx="7">
                  <c:v>5386.4</c:v>
                </c:pt>
                <c:pt idx="8">
                  <c:v>6492.1</c:v>
                </c:pt>
                <c:pt idx="9">
                  <c:v>7418.8</c:v>
                </c:pt>
                <c:pt idx="10">
                  <c:v>7623.7</c:v>
                </c:pt>
                <c:pt idx="11">
                  <c:v>7357.9</c:v>
                </c:pt>
                <c:pt idx="12">
                  <c:v>7187.8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072744"/>
        <c:axId val="344069608"/>
      </c:lineChart>
      <c:catAx>
        <c:axId val="344072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4069608"/>
        <c:crosses val="autoZero"/>
        <c:auto val="1"/>
        <c:lblAlgn val="ctr"/>
        <c:lblOffset val="100"/>
        <c:noMultiLvlLbl val="0"/>
      </c:catAx>
      <c:valAx>
        <c:axId val="344069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4072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000" b="1" dirty="0"/>
              <a:t>EVOLUCIÓN</a:t>
            </a:r>
            <a:r>
              <a:rPr lang="es-CO" sz="2000" b="1" baseline="0" dirty="0"/>
              <a:t> </a:t>
            </a:r>
            <a:r>
              <a:rPr lang="es-CO" sz="2000" b="1" baseline="0" dirty="0" smtClean="0"/>
              <a:t>DEL COMERCIO INTERNACIONAL DE PRODUCTOS COSMÉTICOS EN </a:t>
            </a:r>
            <a:r>
              <a:rPr lang="es-CO" sz="2000" b="1" baseline="0" dirty="0"/>
              <a:t>EL MUNDO </a:t>
            </a:r>
            <a:r>
              <a:rPr lang="es-CO" sz="2000" b="1" baseline="0" dirty="0" smtClean="0"/>
              <a:t>MDD</a:t>
            </a:r>
            <a:endParaRPr lang="es-CO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Hoja2!$A$4</c:f>
              <c:strCache>
                <c:ptCount val="1"/>
                <c:pt idx="0">
                  <c:v>Total exportaciones mundial US Mn</c:v>
                </c:pt>
              </c:strCache>
            </c:strRef>
          </c:tx>
          <c:spPr>
            <a:ln w="3810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7.989081460084682E-4"/>
                  <c:y val="-3.0710129430063328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Hoja2!$B$1:$N$1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Hoja2!$B$4:$N$4</c:f>
              <c:numCache>
                <c:formatCode>0</c:formatCode>
                <c:ptCount val="13"/>
                <c:pt idx="0">
                  <c:v>30271.650287</c:v>
                </c:pt>
                <c:pt idx="1">
                  <c:v>36699.091735000002</c:v>
                </c:pt>
                <c:pt idx="2">
                  <c:v>42712.068077000004</c:v>
                </c:pt>
                <c:pt idx="3">
                  <c:v>47085.863461000001</c:v>
                </c:pt>
                <c:pt idx="4">
                  <c:v>52453.161220000002</c:v>
                </c:pt>
                <c:pt idx="5">
                  <c:v>62778.567642000002</c:v>
                </c:pt>
                <c:pt idx="6">
                  <c:v>71106.641986999995</c:v>
                </c:pt>
                <c:pt idx="7">
                  <c:v>64552.028465000003</c:v>
                </c:pt>
                <c:pt idx="8">
                  <c:v>72396.911441000004</c:v>
                </c:pt>
                <c:pt idx="9">
                  <c:v>82954.313425999993</c:v>
                </c:pt>
                <c:pt idx="10">
                  <c:v>82953.962480000002</c:v>
                </c:pt>
                <c:pt idx="11">
                  <c:v>90131.278241000007</c:v>
                </c:pt>
                <c:pt idx="12">
                  <c:v>88725.721378999995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Hoja2!$A$5</c:f>
              <c:strCache>
                <c:ptCount val="1"/>
                <c:pt idx="0">
                  <c:v>Total importaciones mundial US Mn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8.5470104643675885E-3"/>
                  <c:y val="3.3023735810113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Hoja2!$B$1:$N$1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Hoja2!$B$5:$N$5</c:f>
              <c:numCache>
                <c:formatCode>0</c:formatCode>
                <c:ptCount val="13"/>
                <c:pt idx="0">
                  <c:v>28155.844432999998</c:v>
                </c:pt>
                <c:pt idx="1">
                  <c:v>34076.018574000002</c:v>
                </c:pt>
                <c:pt idx="2">
                  <c:v>40024.052454999997</c:v>
                </c:pt>
                <c:pt idx="3">
                  <c:v>44966.718130000001</c:v>
                </c:pt>
                <c:pt idx="4">
                  <c:v>49725.585419000003</c:v>
                </c:pt>
                <c:pt idx="5">
                  <c:v>59580.252553999999</c:v>
                </c:pt>
                <c:pt idx="6">
                  <c:v>67274.250224999996</c:v>
                </c:pt>
                <c:pt idx="7">
                  <c:v>60051.264413999997</c:v>
                </c:pt>
                <c:pt idx="8">
                  <c:v>67482.093810999999</c:v>
                </c:pt>
                <c:pt idx="9">
                  <c:v>76233.136803000001</c:v>
                </c:pt>
                <c:pt idx="10">
                  <c:v>77418.003072000007</c:v>
                </c:pt>
                <c:pt idx="11">
                  <c:v>84119.151551000003</c:v>
                </c:pt>
                <c:pt idx="12">
                  <c:v>77449.835103999998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068824"/>
        <c:axId val="344068040"/>
      </c:lineChart>
      <c:catAx>
        <c:axId val="34406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4068040"/>
        <c:crosses val="autoZero"/>
        <c:auto val="1"/>
        <c:lblAlgn val="ctr"/>
        <c:lblOffset val="100"/>
        <c:noMultiLvlLbl val="0"/>
      </c:catAx>
      <c:valAx>
        <c:axId val="344068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4068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075B83-22A6-4225-965E-B57A940735C4}" type="doc">
      <dgm:prSet loTypeId="urn:microsoft.com/office/officeart/2005/8/layout/arrow5" loCatId="process" qsTypeId="urn:microsoft.com/office/officeart/2009/2/quickstyle/3d8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4B5A63B0-9656-49D2-9B04-FA3B28303D0A}">
      <dgm:prSet phldrT="[Texto]"/>
      <dgm:spPr/>
      <dgm:t>
        <a:bodyPr/>
        <a:lstStyle/>
        <a:p>
          <a:r>
            <a:rPr lang="es-MX" dirty="0" smtClean="0"/>
            <a:t>Imponer el modo en que yo hago las cosas</a:t>
          </a:r>
          <a:endParaRPr lang="es-MX" dirty="0"/>
        </a:p>
      </dgm:t>
    </dgm:pt>
    <dgm:pt modelId="{1E86A6B6-E8DD-40F6-A60E-CFED156C6340}" type="parTrans" cxnId="{34C9376D-774D-4AD1-81A0-BA24DC63E34C}">
      <dgm:prSet/>
      <dgm:spPr/>
      <dgm:t>
        <a:bodyPr/>
        <a:lstStyle/>
        <a:p>
          <a:endParaRPr lang="es-MX"/>
        </a:p>
      </dgm:t>
    </dgm:pt>
    <dgm:pt modelId="{616393CB-29F7-47EF-B69F-0A0A4DFB82C4}" type="sibTrans" cxnId="{34C9376D-774D-4AD1-81A0-BA24DC63E34C}">
      <dgm:prSet/>
      <dgm:spPr/>
      <dgm:t>
        <a:bodyPr/>
        <a:lstStyle/>
        <a:p>
          <a:endParaRPr lang="es-MX"/>
        </a:p>
      </dgm:t>
    </dgm:pt>
    <dgm:pt modelId="{2F1BE4CB-0CEA-41AC-9694-48B0626B255F}">
      <dgm:prSet phldrT="[Texto]"/>
      <dgm:spPr/>
      <dgm:t>
        <a:bodyPr/>
        <a:lstStyle/>
        <a:p>
          <a:r>
            <a:rPr lang="es-MX" dirty="0" smtClean="0"/>
            <a:t>Imponer el modo en que yo hago las cosas</a:t>
          </a:r>
          <a:endParaRPr lang="es-MX" dirty="0"/>
        </a:p>
      </dgm:t>
    </dgm:pt>
    <dgm:pt modelId="{2ACD705D-4FDD-43D2-92A3-12F5AED8F6EE}" type="parTrans" cxnId="{BCC60268-CB1C-4895-874C-6E8B71E5E58B}">
      <dgm:prSet/>
      <dgm:spPr/>
      <dgm:t>
        <a:bodyPr/>
        <a:lstStyle/>
        <a:p>
          <a:endParaRPr lang="es-MX"/>
        </a:p>
      </dgm:t>
    </dgm:pt>
    <dgm:pt modelId="{DDB367E0-5011-45D4-90A4-2A1A5871C13D}" type="sibTrans" cxnId="{BCC60268-CB1C-4895-874C-6E8B71E5E58B}">
      <dgm:prSet/>
      <dgm:spPr/>
      <dgm:t>
        <a:bodyPr/>
        <a:lstStyle/>
        <a:p>
          <a:endParaRPr lang="es-MX"/>
        </a:p>
      </dgm:t>
    </dgm:pt>
    <dgm:pt modelId="{76248021-6FD7-4D18-990C-7B90F75B355C}" type="pres">
      <dgm:prSet presAssocID="{EC075B83-22A6-4225-965E-B57A940735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387BF15-D386-4035-9899-1447E195EAC4}" type="pres">
      <dgm:prSet presAssocID="{4B5A63B0-9656-49D2-9B04-FA3B28303D0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99922D-013B-44F4-A90E-C84A58F61931}" type="pres">
      <dgm:prSet presAssocID="{2F1BE4CB-0CEA-41AC-9694-48B0626B255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8A6058F-D3F7-4D49-95E5-7A4E71977335}" type="presOf" srcId="{4B5A63B0-9656-49D2-9B04-FA3B28303D0A}" destId="{5387BF15-D386-4035-9899-1447E195EAC4}" srcOrd="0" destOrd="0" presId="urn:microsoft.com/office/officeart/2005/8/layout/arrow5"/>
    <dgm:cxn modelId="{BCC60268-CB1C-4895-874C-6E8B71E5E58B}" srcId="{EC075B83-22A6-4225-965E-B57A940735C4}" destId="{2F1BE4CB-0CEA-41AC-9694-48B0626B255F}" srcOrd="1" destOrd="0" parTransId="{2ACD705D-4FDD-43D2-92A3-12F5AED8F6EE}" sibTransId="{DDB367E0-5011-45D4-90A4-2A1A5871C13D}"/>
    <dgm:cxn modelId="{06A05C0B-9D69-4AA5-A72E-D2B0915DDE43}" type="presOf" srcId="{EC075B83-22A6-4225-965E-B57A940735C4}" destId="{76248021-6FD7-4D18-990C-7B90F75B355C}" srcOrd="0" destOrd="0" presId="urn:microsoft.com/office/officeart/2005/8/layout/arrow5"/>
    <dgm:cxn modelId="{34C9376D-774D-4AD1-81A0-BA24DC63E34C}" srcId="{EC075B83-22A6-4225-965E-B57A940735C4}" destId="{4B5A63B0-9656-49D2-9B04-FA3B28303D0A}" srcOrd="0" destOrd="0" parTransId="{1E86A6B6-E8DD-40F6-A60E-CFED156C6340}" sibTransId="{616393CB-29F7-47EF-B69F-0A0A4DFB82C4}"/>
    <dgm:cxn modelId="{31B95A97-61FF-4343-AFE3-7634E3BAB0B9}" type="presOf" srcId="{2F1BE4CB-0CEA-41AC-9694-48B0626B255F}" destId="{1299922D-013B-44F4-A90E-C84A58F61931}" srcOrd="0" destOrd="0" presId="urn:microsoft.com/office/officeart/2005/8/layout/arrow5"/>
    <dgm:cxn modelId="{D5485644-7EC8-49B0-8836-E19A6030F9E5}" type="presParOf" srcId="{76248021-6FD7-4D18-990C-7B90F75B355C}" destId="{5387BF15-D386-4035-9899-1447E195EAC4}" srcOrd="0" destOrd="0" presId="urn:microsoft.com/office/officeart/2005/8/layout/arrow5"/>
    <dgm:cxn modelId="{498985F8-1FC7-4A85-8809-BEB95F66AE14}" type="presParOf" srcId="{76248021-6FD7-4D18-990C-7B90F75B355C}" destId="{1299922D-013B-44F4-A90E-C84A58F6193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075B83-22A6-4225-965E-B57A940735C4}" type="doc">
      <dgm:prSet loTypeId="urn:microsoft.com/office/officeart/2005/8/layout/arrow5" loCatId="process" qsTypeId="urn:microsoft.com/office/officeart/2009/2/quickstyle/3d8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4B5A63B0-9656-49D2-9B04-FA3B28303D0A}">
      <dgm:prSet phldrT="[Texto]"/>
      <dgm:spPr/>
      <dgm:t>
        <a:bodyPr/>
        <a:lstStyle/>
        <a:p>
          <a:r>
            <a:rPr lang="es-MX" dirty="0" smtClean="0"/>
            <a:t>Imponer el modo en que yo hago las cosas</a:t>
          </a:r>
          <a:endParaRPr lang="es-MX" dirty="0"/>
        </a:p>
      </dgm:t>
    </dgm:pt>
    <dgm:pt modelId="{1E86A6B6-E8DD-40F6-A60E-CFED156C6340}" type="parTrans" cxnId="{34C9376D-774D-4AD1-81A0-BA24DC63E34C}">
      <dgm:prSet/>
      <dgm:spPr/>
      <dgm:t>
        <a:bodyPr/>
        <a:lstStyle/>
        <a:p>
          <a:endParaRPr lang="es-MX"/>
        </a:p>
      </dgm:t>
    </dgm:pt>
    <dgm:pt modelId="{616393CB-29F7-47EF-B69F-0A0A4DFB82C4}" type="sibTrans" cxnId="{34C9376D-774D-4AD1-81A0-BA24DC63E34C}">
      <dgm:prSet/>
      <dgm:spPr/>
      <dgm:t>
        <a:bodyPr/>
        <a:lstStyle/>
        <a:p>
          <a:endParaRPr lang="es-MX"/>
        </a:p>
      </dgm:t>
    </dgm:pt>
    <dgm:pt modelId="{2F1BE4CB-0CEA-41AC-9694-48B0626B255F}">
      <dgm:prSet phldrT="[Texto]"/>
      <dgm:spPr/>
      <dgm:t>
        <a:bodyPr/>
        <a:lstStyle/>
        <a:p>
          <a:r>
            <a:rPr lang="es-MX" dirty="0" smtClean="0"/>
            <a:t>Imponer el modo en que yo hago las cosas</a:t>
          </a:r>
          <a:endParaRPr lang="es-MX" dirty="0"/>
        </a:p>
      </dgm:t>
    </dgm:pt>
    <dgm:pt modelId="{2ACD705D-4FDD-43D2-92A3-12F5AED8F6EE}" type="parTrans" cxnId="{BCC60268-CB1C-4895-874C-6E8B71E5E58B}">
      <dgm:prSet/>
      <dgm:spPr/>
      <dgm:t>
        <a:bodyPr/>
        <a:lstStyle/>
        <a:p>
          <a:endParaRPr lang="es-MX"/>
        </a:p>
      </dgm:t>
    </dgm:pt>
    <dgm:pt modelId="{DDB367E0-5011-45D4-90A4-2A1A5871C13D}" type="sibTrans" cxnId="{BCC60268-CB1C-4895-874C-6E8B71E5E58B}">
      <dgm:prSet/>
      <dgm:spPr/>
      <dgm:t>
        <a:bodyPr/>
        <a:lstStyle/>
        <a:p>
          <a:endParaRPr lang="es-MX"/>
        </a:p>
      </dgm:t>
    </dgm:pt>
    <dgm:pt modelId="{E981EAE7-5F6A-42F2-8DB8-FBA3435FC183}">
      <dgm:prSet/>
      <dgm:spPr/>
      <dgm:t>
        <a:bodyPr/>
        <a:lstStyle/>
        <a:p>
          <a:r>
            <a:rPr lang="es-MX" dirty="0" smtClean="0"/>
            <a:t>Imponer el modo en que yo hago las cosas</a:t>
          </a:r>
          <a:endParaRPr lang="es-MX" dirty="0"/>
        </a:p>
      </dgm:t>
    </dgm:pt>
    <dgm:pt modelId="{AC73D6DA-7996-492D-A6EF-FB85D936551C}" type="parTrans" cxnId="{899EC2D3-7FCC-4923-8FA0-8E4F7D9FA447}">
      <dgm:prSet/>
      <dgm:spPr/>
      <dgm:t>
        <a:bodyPr/>
        <a:lstStyle/>
        <a:p>
          <a:endParaRPr lang="es-MX"/>
        </a:p>
      </dgm:t>
    </dgm:pt>
    <dgm:pt modelId="{4BF6BCC1-9D9B-4DA8-A3C3-2B84FA7BC414}" type="sibTrans" cxnId="{899EC2D3-7FCC-4923-8FA0-8E4F7D9FA447}">
      <dgm:prSet/>
      <dgm:spPr/>
      <dgm:t>
        <a:bodyPr/>
        <a:lstStyle/>
        <a:p>
          <a:endParaRPr lang="es-MX"/>
        </a:p>
      </dgm:t>
    </dgm:pt>
    <dgm:pt modelId="{76248021-6FD7-4D18-990C-7B90F75B355C}" type="pres">
      <dgm:prSet presAssocID="{EC075B83-22A6-4225-965E-B57A940735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387BF15-D386-4035-9899-1447E195EAC4}" type="pres">
      <dgm:prSet presAssocID="{4B5A63B0-9656-49D2-9B04-FA3B28303D0A}" presName="arrow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64CD71-E4CE-4C4C-9E52-E9F95A7CE89B}" type="pres">
      <dgm:prSet presAssocID="{E981EAE7-5F6A-42F2-8DB8-FBA3435FC183}" presName="arrow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99922D-013B-44F4-A90E-C84A58F61931}" type="pres">
      <dgm:prSet presAssocID="{2F1BE4CB-0CEA-41AC-9694-48B0626B255F}" presName="arrow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796D429-AF41-45B1-BB08-2CED9D04F2E0}" type="presOf" srcId="{E981EAE7-5F6A-42F2-8DB8-FBA3435FC183}" destId="{7E64CD71-E4CE-4C4C-9E52-E9F95A7CE89B}" srcOrd="0" destOrd="0" presId="urn:microsoft.com/office/officeart/2005/8/layout/arrow5"/>
    <dgm:cxn modelId="{350AD975-F89B-4E18-A7F8-DC5FCCD6222E}" type="presOf" srcId="{4B5A63B0-9656-49D2-9B04-FA3B28303D0A}" destId="{5387BF15-D386-4035-9899-1447E195EAC4}" srcOrd="0" destOrd="0" presId="urn:microsoft.com/office/officeart/2005/8/layout/arrow5"/>
    <dgm:cxn modelId="{66FEB18B-00F2-40A2-B935-0DFACB5050D9}" type="presOf" srcId="{2F1BE4CB-0CEA-41AC-9694-48B0626B255F}" destId="{1299922D-013B-44F4-A90E-C84A58F61931}" srcOrd="0" destOrd="0" presId="urn:microsoft.com/office/officeart/2005/8/layout/arrow5"/>
    <dgm:cxn modelId="{BCC60268-CB1C-4895-874C-6E8B71E5E58B}" srcId="{EC075B83-22A6-4225-965E-B57A940735C4}" destId="{2F1BE4CB-0CEA-41AC-9694-48B0626B255F}" srcOrd="2" destOrd="0" parTransId="{2ACD705D-4FDD-43D2-92A3-12F5AED8F6EE}" sibTransId="{DDB367E0-5011-45D4-90A4-2A1A5871C13D}"/>
    <dgm:cxn modelId="{E33C4566-7A00-4E66-BC2F-4C641A8C1E3A}" type="presOf" srcId="{EC075B83-22A6-4225-965E-B57A940735C4}" destId="{76248021-6FD7-4D18-990C-7B90F75B355C}" srcOrd="0" destOrd="0" presId="urn:microsoft.com/office/officeart/2005/8/layout/arrow5"/>
    <dgm:cxn modelId="{899EC2D3-7FCC-4923-8FA0-8E4F7D9FA447}" srcId="{EC075B83-22A6-4225-965E-B57A940735C4}" destId="{E981EAE7-5F6A-42F2-8DB8-FBA3435FC183}" srcOrd="1" destOrd="0" parTransId="{AC73D6DA-7996-492D-A6EF-FB85D936551C}" sibTransId="{4BF6BCC1-9D9B-4DA8-A3C3-2B84FA7BC414}"/>
    <dgm:cxn modelId="{34C9376D-774D-4AD1-81A0-BA24DC63E34C}" srcId="{EC075B83-22A6-4225-965E-B57A940735C4}" destId="{4B5A63B0-9656-49D2-9B04-FA3B28303D0A}" srcOrd="0" destOrd="0" parTransId="{1E86A6B6-E8DD-40F6-A60E-CFED156C6340}" sibTransId="{616393CB-29F7-47EF-B69F-0A0A4DFB82C4}"/>
    <dgm:cxn modelId="{58EC057B-63EF-40AD-A5CD-4EDBA325D6AC}" type="presParOf" srcId="{76248021-6FD7-4D18-990C-7B90F75B355C}" destId="{5387BF15-D386-4035-9899-1447E195EAC4}" srcOrd="0" destOrd="0" presId="urn:microsoft.com/office/officeart/2005/8/layout/arrow5"/>
    <dgm:cxn modelId="{23453BD4-F5CD-4B4C-BFAB-5D32A673B8D6}" type="presParOf" srcId="{76248021-6FD7-4D18-990C-7B90F75B355C}" destId="{7E64CD71-E4CE-4C4C-9E52-E9F95A7CE89B}" srcOrd="1" destOrd="0" presId="urn:microsoft.com/office/officeart/2005/8/layout/arrow5"/>
    <dgm:cxn modelId="{57C0A646-8732-49BD-88D2-57F83A69BC87}" type="presParOf" srcId="{76248021-6FD7-4D18-990C-7B90F75B355C}" destId="{1299922D-013B-44F4-A90E-C84A58F61931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075B83-22A6-4225-965E-B57A940735C4}" type="doc">
      <dgm:prSet loTypeId="urn:microsoft.com/office/officeart/2005/8/layout/arrow5" loCatId="process" qsTypeId="urn:microsoft.com/office/officeart/2009/2/quickstyle/3d8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4B5A63B0-9656-49D2-9B04-FA3B28303D0A}">
      <dgm:prSet phldrT="[Texto]"/>
      <dgm:spPr/>
      <dgm:t>
        <a:bodyPr/>
        <a:lstStyle/>
        <a:p>
          <a:r>
            <a:rPr lang="es-MX" dirty="0" smtClean="0"/>
            <a:t>Imponer el modo en que yo hago las cosas</a:t>
          </a:r>
          <a:endParaRPr lang="es-MX" dirty="0"/>
        </a:p>
      </dgm:t>
    </dgm:pt>
    <dgm:pt modelId="{1E86A6B6-E8DD-40F6-A60E-CFED156C6340}" type="parTrans" cxnId="{34C9376D-774D-4AD1-81A0-BA24DC63E34C}">
      <dgm:prSet/>
      <dgm:spPr/>
      <dgm:t>
        <a:bodyPr/>
        <a:lstStyle/>
        <a:p>
          <a:endParaRPr lang="es-MX"/>
        </a:p>
      </dgm:t>
    </dgm:pt>
    <dgm:pt modelId="{616393CB-29F7-47EF-B69F-0A0A4DFB82C4}" type="sibTrans" cxnId="{34C9376D-774D-4AD1-81A0-BA24DC63E34C}">
      <dgm:prSet/>
      <dgm:spPr/>
      <dgm:t>
        <a:bodyPr/>
        <a:lstStyle/>
        <a:p>
          <a:endParaRPr lang="es-MX"/>
        </a:p>
      </dgm:t>
    </dgm:pt>
    <dgm:pt modelId="{2F1BE4CB-0CEA-41AC-9694-48B0626B255F}">
      <dgm:prSet phldrT="[Texto]"/>
      <dgm:spPr/>
      <dgm:t>
        <a:bodyPr/>
        <a:lstStyle/>
        <a:p>
          <a:r>
            <a:rPr lang="es-MX" dirty="0" smtClean="0"/>
            <a:t>Imponer el modo en que yo hago las cosas</a:t>
          </a:r>
          <a:endParaRPr lang="es-MX" dirty="0"/>
        </a:p>
      </dgm:t>
    </dgm:pt>
    <dgm:pt modelId="{2ACD705D-4FDD-43D2-92A3-12F5AED8F6EE}" type="parTrans" cxnId="{BCC60268-CB1C-4895-874C-6E8B71E5E58B}">
      <dgm:prSet/>
      <dgm:spPr/>
      <dgm:t>
        <a:bodyPr/>
        <a:lstStyle/>
        <a:p>
          <a:endParaRPr lang="es-MX"/>
        </a:p>
      </dgm:t>
    </dgm:pt>
    <dgm:pt modelId="{DDB367E0-5011-45D4-90A4-2A1A5871C13D}" type="sibTrans" cxnId="{BCC60268-CB1C-4895-874C-6E8B71E5E58B}">
      <dgm:prSet/>
      <dgm:spPr/>
      <dgm:t>
        <a:bodyPr/>
        <a:lstStyle/>
        <a:p>
          <a:endParaRPr lang="es-MX"/>
        </a:p>
      </dgm:t>
    </dgm:pt>
    <dgm:pt modelId="{E981EAE7-5F6A-42F2-8DB8-FBA3435FC183}">
      <dgm:prSet/>
      <dgm:spPr/>
      <dgm:t>
        <a:bodyPr/>
        <a:lstStyle/>
        <a:p>
          <a:r>
            <a:rPr lang="es-MX" dirty="0" smtClean="0"/>
            <a:t>Imponer el modo en que yo hago las cosas</a:t>
          </a:r>
          <a:endParaRPr lang="es-MX" dirty="0"/>
        </a:p>
      </dgm:t>
    </dgm:pt>
    <dgm:pt modelId="{AC73D6DA-7996-492D-A6EF-FB85D936551C}" type="parTrans" cxnId="{899EC2D3-7FCC-4923-8FA0-8E4F7D9FA447}">
      <dgm:prSet/>
      <dgm:spPr/>
      <dgm:t>
        <a:bodyPr/>
        <a:lstStyle/>
        <a:p>
          <a:endParaRPr lang="es-MX"/>
        </a:p>
      </dgm:t>
    </dgm:pt>
    <dgm:pt modelId="{4BF6BCC1-9D9B-4DA8-A3C3-2B84FA7BC414}" type="sibTrans" cxnId="{899EC2D3-7FCC-4923-8FA0-8E4F7D9FA447}">
      <dgm:prSet/>
      <dgm:spPr/>
      <dgm:t>
        <a:bodyPr/>
        <a:lstStyle/>
        <a:p>
          <a:endParaRPr lang="es-MX"/>
        </a:p>
      </dgm:t>
    </dgm:pt>
    <dgm:pt modelId="{0F154F57-B638-45F9-8825-C3CB077546C9}">
      <dgm:prSet/>
      <dgm:spPr/>
      <dgm:t>
        <a:bodyPr/>
        <a:lstStyle/>
        <a:p>
          <a:r>
            <a:rPr lang="es-MX" dirty="0" smtClean="0"/>
            <a:t>Imponer el modo en que yo hago las cosas</a:t>
          </a:r>
          <a:endParaRPr lang="es-MX" dirty="0"/>
        </a:p>
      </dgm:t>
    </dgm:pt>
    <dgm:pt modelId="{0977437D-6952-48D4-A7FA-C7D03428CB40}" type="parTrans" cxnId="{ED654BAF-AF60-4E7F-AEB5-A0173333E35D}">
      <dgm:prSet/>
      <dgm:spPr/>
      <dgm:t>
        <a:bodyPr/>
        <a:lstStyle/>
        <a:p>
          <a:endParaRPr lang="es-MX"/>
        </a:p>
      </dgm:t>
    </dgm:pt>
    <dgm:pt modelId="{7ABC912F-CB05-4826-A70C-9C6889E8B8BC}" type="sibTrans" cxnId="{ED654BAF-AF60-4E7F-AEB5-A0173333E35D}">
      <dgm:prSet/>
      <dgm:spPr/>
      <dgm:t>
        <a:bodyPr/>
        <a:lstStyle/>
        <a:p>
          <a:endParaRPr lang="es-MX"/>
        </a:p>
      </dgm:t>
    </dgm:pt>
    <dgm:pt modelId="{6AFEB3EA-2C45-4FB7-A31C-361DA97747B1}">
      <dgm:prSet/>
      <dgm:spPr/>
      <dgm:t>
        <a:bodyPr/>
        <a:lstStyle/>
        <a:p>
          <a:r>
            <a:rPr lang="es-MX" dirty="0" smtClean="0"/>
            <a:t>Imponer el modo en que yo hago las cosas</a:t>
          </a:r>
          <a:endParaRPr lang="es-MX" dirty="0"/>
        </a:p>
      </dgm:t>
    </dgm:pt>
    <dgm:pt modelId="{F13C49FF-22B2-439C-A939-3CC71889AAC7}" type="parTrans" cxnId="{90D3BC14-266E-43B9-9BF0-13FB38D7ED5F}">
      <dgm:prSet/>
      <dgm:spPr/>
      <dgm:t>
        <a:bodyPr/>
        <a:lstStyle/>
        <a:p>
          <a:endParaRPr lang="es-MX"/>
        </a:p>
      </dgm:t>
    </dgm:pt>
    <dgm:pt modelId="{44175DB9-550B-4F78-AAAB-F0C5CDD367C9}" type="sibTrans" cxnId="{90D3BC14-266E-43B9-9BF0-13FB38D7ED5F}">
      <dgm:prSet/>
      <dgm:spPr/>
      <dgm:t>
        <a:bodyPr/>
        <a:lstStyle/>
        <a:p>
          <a:endParaRPr lang="es-MX"/>
        </a:p>
      </dgm:t>
    </dgm:pt>
    <dgm:pt modelId="{76248021-6FD7-4D18-990C-7B90F75B355C}" type="pres">
      <dgm:prSet presAssocID="{EC075B83-22A6-4225-965E-B57A940735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387BF15-D386-4035-9899-1447E195EAC4}" type="pres">
      <dgm:prSet presAssocID="{4B5A63B0-9656-49D2-9B04-FA3B28303D0A}" presName="arrow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64CD71-E4CE-4C4C-9E52-E9F95A7CE89B}" type="pres">
      <dgm:prSet presAssocID="{E981EAE7-5F6A-42F2-8DB8-FBA3435FC183}" presName="arrow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B24DDF-D013-49A2-82C4-4942AC434F13}" type="pres">
      <dgm:prSet presAssocID="{6AFEB3EA-2C45-4FB7-A31C-361DA97747B1}" presName="arrow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E8D9E99-85D4-429F-93EC-E9F2366E907E}" type="pres">
      <dgm:prSet presAssocID="{0F154F57-B638-45F9-8825-C3CB077546C9}" presName="arrow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99922D-013B-44F4-A90E-C84A58F61931}" type="pres">
      <dgm:prSet presAssocID="{2F1BE4CB-0CEA-41AC-9694-48B0626B255F}" presName="arrow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66F7183-40AA-465F-8528-8970E2084091}" type="presOf" srcId="{6AFEB3EA-2C45-4FB7-A31C-361DA97747B1}" destId="{AAB24DDF-D013-49A2-82C4-4942AC434F13}" srcOrd="0" destOrd="0" presId="urn:microsoft.com/office/officeart/2005/8/layout/arrow5"/>
    <dgm:cxn modelId="{A50BA402-DF10-4B8B-BB70-3EDBF87AC4D8}" type="presOf" srcId="{0F154F57-B638-45F9-8825-C3CB077546C9}" destId="{CE8D9E99-85D4-429F-93EC-E9F2366E907E}" srcOrd="0" destOrd="0" presId="urn:microsoft.com/office/officeart/2005/8/layout/arrow5"/>
    <dgm:cxn modelId="{6F734736-A8FC-4EC6-B304-DFFF2DAB061C}" type="presOf" srcId="{2F1BE4CB-0CEA-41AC-9694-48B0626B255F}" destId="{1299922D-013B-44F4-A90E-C84A58F61931}" srcOrd="0" destOrd="0" presId="urn:microsoft.com/office/officeart/2005/8/layout/arrow5"/>
    <dgm:cxn modelId="{34C9376D-774D-4AD1-81A0-BA24DC63E34C}" srcId="{EC075B83-22A6-4225-965E-B57A940735C4}" destId="{4B5A63B0-9656-49D2-9B04-FA3B28303D0A}" srcOrd="0" destOrd="0" parTransId="{1E86A6B6-E8DD-40F6-A60E-CFED156C6340}" sibTransId="{616393CB-29F7-47EF-B69F-0A0A4DFB82C4}"/>
    <dgm:cxn modelId="{90D3BC14-266E-43B9-9BF0-13FB38D7ED5F}" srcId="{EC075B83-22A6-4225-965E-B57A940735C4}" destId="{6AFEB3EA-2C45-4FB7-A31C-361DA97747B1}" srcOrd="2" destOrd="0" parTransId="{F13C49FF-22B2-439C-A939-3CC71889AAC7}" sibTransId="{44175DB9-550B-4F78-AAAB-F0C5CDD367C9}"/>
    <dgm:cxn modelId="{899EC2D3-7FCC-4923-8FA0-8E4F7D9FA447}" srcId="{EC075B83-22A6-4225-965E-B57A940735C4}" destId="{E981EAE7-5F6A-42F2-8DB8-FBA3435FC183}" srcOrd="1" destOrd="0" parTransId="{AC73D6DA-7996-492D-A6EF-FB85D936551C}" sibTransId="{4BF6BCC1-9D9B-4DA8-A3C3-2B84FA7BC414}"/>
    <dgm:cxn modelId="{BCC60268-CB1C-4895-874C-6E8B71E5E58B}" srcId="{EC075B83-22A6-4225-965E-B57A940735C4}" destId="{2F1BE4CB-0CEA-41AC-9694-48B0626B255F}" srcOrd="4" destOrd="0" parTransId="{2ACD705D-4FDD-43D2-92A3-12F5AED8F6EE}" sibTransId="{DDB367E0-5011-45D4-90A4-2A1A5871C13D}"/>
    <dgm:cxn modelId="{ED654BAF-AF60-4E7F-AEB5-A0173333E35D}" srcId="{EC075B83-22A6-4225-965E-B57A940735C4}" destId="{0F154F57-B638-45F9-8825-C3CB077546C9}" srcOrd="3" destOrd="0" parTransId="{0977437D-6952-48D4-A7FA-C7D03428CB40}" sibTransId="{7ABC912F-CB05-4826-A70C-9C6889E8B8BC}"/>
    <dgm:cxn modelId="{EC203FED-BFDA-4D2E-B174-CF40CE5C2A36}" type="presOf" srcId="{4B5A63B0-9656-49D2-9B04-FA3B28303D0A}" destId="{5387BF15-D386-4035-9899-1447E195EAC4}" srcOrd="0" destOrd="0" presId="urn:microsoft.com/office/officeart/2005/8/layout/arrow5"/>
    <dgm:cxn modelId="{137C6F38-E49A-47D5-AF8E-2F807FAAB0B9}" type="presOf" srcId="{EC075B83-22A6-4225-965E-B57A940735C4}" destId="{76248021-6FD7-4D18-990C-7B90F75B355C}" srcOrd="0" destOrd="0" presId="urn:microsoft.com/office/officeart/2005/8/layout/arrow5"/>
    <dgm:cxn modelId="{6DD6A7E9-94A0-409E-82D1-AF7401C3E063}" type="presOf" srcId="{E981EAE7-5F6A-42F2-8DB8-FBA3435FC183}" destId="{7E64CD71-E4CE-4C4C-9E52-E9F95A7CE89B}" srcOrd="0" destOrd="0" presId="urn:microsoft.com/office/officeart/2005/8/layout/arrow5"/>
    <dgm:cxn modelId="{6131D5AA-4313-46D7-98AC-A68334D62E1B}" type="presParOf" srcId="{76248021-6FD7-4D18-990C-7B90F75B355C}" destId="{5387BF15-D386-4035-9899-1447E195EAC4}" srcOrd="0" destOrd="0" presId="urn:microsoft.com/office/officeart/2005/8/layout/arrow5"/>
    <dgm:cxn modelId="{ED7B569C-54BE-4997-8F11-ADDF14C27529}" type="presParOf" srcId="{76248021-6FD7-4D18-990C-7B90F75B355C}" destId="{7E64CD71-E4CE-4C4C-9E52-E9F95A7CE89B}" srcOrd="1" destOrd="0" presId="urn:microsoft.com/office/officeart/2005/8/layout/arrow5"/>
    <dgm:cxn modelId="{DF794C79-5ACB-454F-98EF-779A321CE111}" type="presParOf" srcId="{76248021-6FD7-4D18-990C-7B90F75B355C}" destId="{AAB24DDF-D013-49A2-82C4-4942AC434F13}" srcOrd="2" destOrd="0" presId="urn:microsoft.com/office/officeart/2005/8/layout/arrow5"/>
    <dgm:cxn modelId="{032604BB-59BA-44B4-9CCC-BC6C0DDC82C1}" type="presParOf" srcId="{76248021-6FD7-4D18-990C-7B90F75B355C}" destId="{CE8D9E99-85D4-429F-93EC-E9F2366E907E}" srcOrd="3" destOrd="0" presId="urn:microsoft.com/office/officeart/2005/8/layout/arrow5"/>
    <dgm:cxn modelId="{AD9BE81F-7329-4B11-AB15-CCE1195FA6DA}" type="presParOf" srcId="{76248021-6FD7-4D18-990C-7B90F75B355C}" destId="{1299922D-013B-44F4-A90E-C84A58F61931}" srcOrd="4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65BB24-2132-45B8-852C-7D71EBB212BB}" type="doc">
      <dgm:prSet loTypeId="urn:microsoft.com/office/officeart/2011/layout/RadialPictureList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CD44B025-214F-45CC-B8CB-CBDE78788AC6}">
      <dgm:prSet phldrT="[Texto]" custT="1"/>
      <dgm:spPr/>
      <dgm:t>
        <a:bodyPr/>
        <a:lstStyle/>
        <a:p>
          <a:r>
            <a:rPr lang="es-MX" sz="4000" dirty="0" smtClean="0"/>
            <a:t>Dónde estamos</a:t>
          </a:r>
          <a:endParaRPr lang="es-MX" sz="4000" dirty="0"/>
        </a:p>
      </dgm:t>
    </dgm:pt>
    <dgm:pt modelId="{0AD11938-5B35-4590-9DE2-F1E376F0280B}" type="parTrans" cxnId="{778DB05C-4A1D-4BD2-AB3D-E2C5E7EC9FDA}">
      <dgm:prSet/>
      <dgm:spPr/>
      <dgm:t>
        <a:bodyPr/>
        <a:lstStyle/>
        <a:p>
          <a:endParaRPr lang="es-MX" sz="1600"/>
        </a:p>
      </dgm:t>
    </dgm:pt>
    <dgm:pt modelId="{D86E0AFD-90EB-4474-9D2D-52BC8A18A293}" type="sibTrans" cxnId="{778DB05C-4A1D-4BD2-AB3D-E2C5E7EC9FDA}">
      <dgm:prSet/>
      <dgm:spPr/>
      <dgm:t>
        <a:bodyPr/>
        <a:lstStyle/>
        <a:p>
          <a:endParaRPr lang="es-MX" sz="1600"/>
        </a:p>
      </dgm:t>
    </dgm:pt>
    <dgm:pt modelId="{43C4AA22-957B-4222-8640-D64E3D016C7A}">
      <dgm:prSet phldrT="[Texto]" custT="1"/>
      <dgm:spPr/>
      <dgm:t>
        <a:bodyPr/>
        <a:lstStyle/>
        <a:p>
          <a:pPr algn="ctr"/>
          <a:r>
            <a:rPr lang="es-MX" sz="2000" dirty="0" smtClean="0">
              <a:latin typeface="Candara" pitchFamily="34" charset="0"/>
            </a:rPr>
            <a:t>Cómo se ve la regulación adecuada o “ideal” (el </a:t>
          </a:r>
          <a:r>
            <a:rPr lang="es-MX" sz="2000" dirty="0" err="1" smtClean="0">
              <a:latin typeface="Candara" pitchFamily="34" charset="0"/>
            </a:rPr>
            <a:t>benchmark</a:t>
          </a:r>
          <a:r>
            <a:rPr lang="es-MX" sz="2000" dirty="0" smtClean="0">
              <a:latin typeface="Candara" pitchFamily="34" charset="0"/>
            </a:rPr>
            <a:t> dentro o fuera de la región)</a:t>
          </a:r>
          <a:endParaRPr lang="es-MX" sz="2000" dirty="0">
            <a:latin typeface="Candara" pitchFamily="34" charset="0"/>
          </a:endParaRPr>
        </a:p>
      </dgm:t>
    </dgm:pt>
    <dgm:pt modelId="{6A14754D-30BD-429D-8BEB-07843F3C85C6}" type="parTrans" cxnId="{C2F8A431-7A53-49BD-9F02-5E791496F7CB}">
      <dgm:prSet/>
      <dgm:spPr/>
      <dgm:t>
        <a:bodyPr/>
        <a:lstStyle/>
        <a:p>
          <a:endParaRPr lang="es-MX" sz="1600"/>
        </a:p>
      </dgm:t>
    </dgm:pt>
    <dgm:pt modelId="{AB6F58DC-1D47-4EB6-9CDC-22156AE5B424}" type="sibTrans" cxnId="{C2F8A431-7A53-49BD-9F02-5E791496F7CB}">
      <dgm:prSet/>
      <dgm:spPr/>
      <dgm:t>
        <a:bodyPr/>
        <a:lstStyle/>
        <a:p>
          <a:endParaRPr lang="es-MX" sz="1600"/>
        </a:p>
      </dgm:t>
    </dgm:pt>
    <dgm:pt modelId="{C0360170-177B-435A-87C7-A59C009AC867}">
      <dgm:prSet phldrT="[Texto]" custT="1"/>
      <dgm:spPr/>
      <dgm:t>
        <a:bodyPr/>
        <a:lstStyle/>
        <a:p>
          <a:pPr algn="ctr"/>
          <a:r>
            <a:rPr lang="es-MX" sz="2000" dirty="0" smtClean="0">
              <a:latin typeface="Candara" pitchFamily="34" charset="0"/>
            </a:rPr>
            <a:t>Cómo podemos mantener lo que ya hemos ganado</a:t>
          </a:r>
        </a:p>
        <a:p>
          <a:pPr algn="ctr"/>
          <a:r>
            <a:rPr lang="es-MX" sz="2000" dirty="0" smtClean="0">
              <a:latin typeface="Candara" pitchFamily="34" charset="0"/>
            </a:rPr>
            <a:t>(ni un paso atrás, sólo hacia adelante al ideal)</a:t>
          </a:r>
          <a:endParaRPr lang="es-MX" sz="2000" dirty="0">
            <a:latin typeface="Candara" pitchFamily="34" charset="0"/>
          </a:endParaRPr>
        </a:p>
      </dgm:t>
    </dgm:pt>
    <dgm:pt modelId="{BBC020AA-81CD-48B0-8A1E-76978A194B61}" type="parTrans" cxnId="{C01ED3A7-D730-4FBC-B69C-20C2ED596638}">
      <dgm:prSet/>
      <dgm:spPr/>
      <dgm:t>
        <a:bodyPr/>
        <a:lstStyle/>
        <a:p>
          <a:endParaRPr lang="es-MX" sz="1600"/>
        </a:p>
      </dgm:t>
    </dgm:pt>
    <dgm:pt modelId="{F49C5D41-1883-4A18-8681-10AE9850409A}" type="sibTrans" cxnId="{C01ED3A7-D730-4FBC-B69C-20C2ED596638}">
      <dgm:prSet/>
      <dgm:spPr/>
      <dgm:t>
        <a:bodyPr/>
        <a:lstStyle/>
        <a:p>
          <a:endParaRPr lang="es-MX" sz="1600"/>
        </a:p>
      </dgm:t>
    </dgm:pt>
    <dgm:pt modelId="{F5B46E25-C262-4499-853C-10D092DF51E9}">
      <dgm:prSet phldrT="[Texto]" custT="1"/>
      <dgm:spPr/>
      <dgm:t>
        <a:bodyPr/>
        <a:lstStyle/>
        <a:p>
          <a:pPr algn="ctr"/>
          <a:r>
            <a:rPr lang="es-MX" sz="2000" dirty="0" smtClean="0">
              <a:latin typeface="Candara" pitchFamily="34" charset="0"/>
            </a:rPr>
            <a:t>Negociaciones comerciales como una oportunidad</a:t>
          </a:r>
        </a:p>
        <a:p>
          <a:pPr algn="ctr"/>
          <a:r>
            <a:rPr lang="es-MX" sz="2000" dirty="0" smtClean="0">
              <a:latin typeface="Candara" pitchFamily="34" charset="0"/>
            </a:rPr>
            <a:t>(implementar mejores prácticas y eliminar </a:t>
          </a:r>
          <a:r>
            <a:rPr lang="es-MX" sz="2000" dirty="0" err="1" smtClean="0">
              <a:latin typeface="Candara" pitchFamily="34" charset="0"/>
            </a:rPr>
            <a:t>OTC’s</a:t>
          </a:r>
          <a:r>
            <a:rPr lang="es-MX" sz="2000" dirty="0" smtClean="0">
              <a:latin typeface="Candara" pitchFamily="34" charset="0"/>
            </a:rPr>
            <a:t> que restan competitividad a productores nacionales e importadores)</a:t>
          </a:r>
          <a:endParaRPr lang="es-MX" sz="2000" dirty="0">
            <a:latin typeface="Candara" pitchFamily="34" charset="0"/>
          </a:endParaRPr>
        </a:p>
      </dgm:t>
    </dgm:pt>
    <dgm:pt modelId="{F034AA2C-97A1-4B97-8F29-773F00878D53}" type="parTrans" cxnId="{DBA4B858-30EC-450C-9262-51DF0CDA3ED9}">
      <dgm:prSet/>
      <dgm:spPr/>
      <dgm:t>
        <a:bodyPr/>
        <a:lstStyle/>
        <a:p>
          <a:endParaRPr lang="es-MX" sz="1600"/>
        </a:p>
      </dgm:t>
    </dgm:pt>
    <dgm:pt modelId="{ED337B53-734D-4811-8A26-AB5445D075F7}" type="sibTrans" cxnId="{DBA4B858-30EC-450C-9262-51DF0CDA3ED9}">
      <dgm:prSet/>
      <dgm:spPr/>
      <dgm:t>
        <a:bodyPr/>
        <a:lstStyle/>
        <a:p>
          <a:endParaRPr lang="es-MX" sz="1600"/>
        </a:p>
      </dgm:t>
    </dgm:pt>
    <dgm:pt modelId="{E5840EFC-6018-4537-BE60-58B2F2E12621}" type="pres">
      <dgm:prSet presAssocID="{6065BB24-2132-45B8-852C-7D71EBB212BB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AA87D5E2-0CA0-4118-8C0F-84BAAB4DCD43}" type="pres">
      <dgm:prSet presAssocID="{CD44B025-214F-45CC-B8CB-CBDE78788AC6}" presName="Parent" presStyleLbl="node1" presStyleIdx="0" presStyleCnt="2" custLinFactNeighborX="-48355">
        <dgm:presLayoutVars>
          <dgm:chMax val="4"/>
          <dgm:chPref val="3"/>
        </dgm:presLayoutVars>
      </dgm:prSet>
      <dgm:spPr/>
      <dgm:t>
        <a:bodyPr/>
        <a:lstStyle/>
        <a:p>
          <a:endParaRPr lang="es-MX"/>
        </a:p>
      </dgm:t>
    </dgm:pt>
    <dgm:pt modelId="{FB7EE888-E5CB-4303-9557-F00AAAF751B8}" type="pres">
      <dgm:prSet presAssocID="{43C4AA22-957B-4222-8640-D64E3D016C7A}" presName="Accent" presStyleLbl="node1" presStyleIdx="1" presStyleCnt="2" custLinFactNeighborX="-18657"/>
      <dgm:spPr/>
    </dgm:pt>
    <dgm:pt modelId="{152AFD2F-7A6D-4A5F-80DD-4FC1FD79FF32}" type="pres">
      <dgm:prSet presAssocID="{43C4AA22-957B-4222-8640-D64E3D016C7A}" presName="Image1" presStyleLbl="fgImgPlace1" presStyleIdx="0" presStyleCnt="3" custLinFactNeighborX="-610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8DEC1399-7444-4305-8028-F0544B5CB65E}" type="pres">
      <dgm:prSet presAssocID="{43C4AA22-957B-4222-8640-D64E3D016C7A}" presName="Child1" presStyleLbl="revTx" presStyleIdx="0" presStyleCnt="3" custScaleX="215294" custScaleY="140923" custLinFactNeighborX="6951" custLinFactNeighborY="-50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731863-D28E-494B-AC2B-0F65B0D90280}" type="pres">
      <dgm:prSet presAssocID="{C0360170-177B-435A-87C7-A59C009AC867}" presName="Image2" presStyleCnt="0"/>
      <dgm:spPr/>
    </dgm:pt>
    <dgm:pt modelId="{39FCC94F-032C-4B42-9D4D-53F50A23599D}" type="pres">
      <dgm:prSet presAssocID="{C0360170-177B-435A-87C7-A59C009AC867}" presName="Image" presStyleLbl="fgImgPlace1" presStyleIdx="1" presStyleCnt="3" custLinFactNeighborX="-62577" custLinFactNeighborY="400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77F92AC-8C51-4921-9460-0C4F5CDCD181}" type="pres">
      <dgm:prSet presAssocID="{C0360170-177B-435A-87C7-A59C009AC867}" presName="Child2" presStyleLbl="revTx" presStyleIdx="1" presStyleCnt="3" custScaleX="205963" custScaleY="113149" custLinFactNeighborX="-4770" custLinFactNeighborY="72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8AA175-420E-4B90-8C29-4C107E6A3024}" type="pres">
      <dgm:prSet presAssocID="{F5B46E25-C262-4499-853C-10D092DF51E9}" presName="Image3" presStyleCnt="0"/>
      <dgm:spPr/>
    </dgm:pt>
    <dgm:pt modelId="{D2B21DCF-6114-47E0-8917-84F69F424E3B}" type="pres">
      <dgm:prSet presAssocID="{F5B46E25-C262-4499-853C-10D092DF51E9}" presName="Image" presStyleLbl="fgImgPlace1" presStyleIdx="2" presStyleCnt="3" custLinFactNeighborX="-6633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C8F254F-0AD9-4CFF-A4FF-CC85BD7C98A3}" type="pres">
      <dgm:prSet presAssocID="{F5B46E25-C262-4499-853C-10D092DF51E9}" presName="Child3" presStyleLbl="revTx" presStyleIdx="2" presStyleCnt="3" custScaleX="209644" custLinFactNeighborX="416" custLinFactNeighborY="193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BA4B858-30EC-450C-9262-51DF0CDA3ED9}" srcId="{CD44B025-214F-45CC-B8CB-CBDE78788AC6}" destId="{F5B46E25-C262-4499-853C-10D092DF51E9}" srcOrd="2" destOrd="0" parTransId="{F034AA2C-97A1-4B97-8F29-773F00878D53}" sibTransId="{ED337B53-734D-4811-8A26-AB5445D075F7}"/>
    <dgm:cxn modelId="{2EC8641A-8D33-4FC7-BB61-61313EF380CF}" type="presOf" srcId="{F5B46E25-C262-4499-853C-10D092DF51E9}" destId="{4C8F254F-0AD9-4CFF-A4FF-CC85BD7C98A3}" srcOrd="0" destOrd="0" presId="urn:microsoft.com/office/officeart/2011/layout/RadialPictureList"/>
    <dgm:cxn modelId="{7AA88D4B-CDDE-4843-B253-66C5429F996C}" type="presOf" srcId="{C0360170-177B-435A-87C7-A59C009AC867}" destId="{577F92AC-8C51-4921-9460-0C4F5CDCD181}" srcOrd="0" destOrd="0" presId="urn:microsoft.com/office/officeart/2011/layout/RadialPictureList"/>
    <dgm:cxn modelId="{C01ED3A7-D730-4FBC-B69C-20C2ED596638}" srcId="{CD44B025-214F-45CC-B8CB-CBDE78788AC6}" destId="{C0360170-177B-435A-87C7-A59C009AC867}" srcOrd="1" destOrd="0" parTransId="{BBC020AA-81CD-48B0-8A1E-76978A194B61}" sibTransId="{F49C5D41-1883-4A18-8681-10AE9850409A}"/>
    <dgm:cxn modelId="{1702290C-46E7-4B8D-8403-662841BA7BA0}" type="presOf" srcId="{6065BB24-2132-45B8-852C-7D71EBB212BB}" destId="{E5840EFC-6018-4537-BE60-58B2F2E12621}" srcOrd="0" destOrd="0" presId="urn:microsoft.com/office/officeart/2011/layout/RadialPictureList"/>
    <dgm:cxn modelId="{CE056D60-945B-4280-AAF5-D0189B6F825C}" type="presOf" srcId="{CD44B025-214F-45CC-B8CB-CBDE78788AC6}" destId="{AA87D5E2-0CA0-4118-8C0F-84BAAB4DCD43}" srcOrd="0" destOrd="0" presId="urn:microsoft.com/office/officeart/2011/layout/RadialPictureList"/>
    <dgm:cxn modelId="{C2F8A431-7A53-49BD-9F02-5E791496F7CB}" srcId="{CD44B025-214F-45CC-B8CB-CBDE78788AC6}" destId="{43C4AA22-957B-4222-8640-D64E3D016C7A}" srcOrd="0" destOrd="0" parTransId="{6A14754D-30BD-429D-8BEB-07843F3C85C6}" sibTransId="{AB6F58DC-1D47-4EB6-9CDC-22156AE5B424}"/>
    <dgm:cxn modelId="{778DB05C-4A1D-4BD2-AB3D-E2C5E7EC9FDA}" srcId="{6065BB24-2132-45B8-852C-7D71EBB212BB}" destId="{CD44B025-214F-45CC-B8CB-CBDE78788AC6}" srcOrd="0" destOrd="0" parTransId="{0AD11938-5B35-4590-9DE2-F1E376F0280B}" sibTransId="{D86E0AFD-90EB-4474-9D2D-52BC8A18A293}"/>
    <dgm:cxn modelId="{63AE62CC-F219-4126-A38C-72806C7E2904}" type="presOf" srcId="{43C4AA22-957B-4222-8640-D64E3D016C7A}" destId="{8DEC1399-7444-4305-8028-F0544B5CB65E}" srcOrd="0" destOrd="0" presId="urn:microsoft.com/office/officeart/2011/layout/RadialPictureList"/>
    <dgm:cxn modelId="{36F1E362-043F-4AC8-81EF-20D98B84393C}" type="presParOf" srcId="{E5840EFC-6018-4537-BE60-58B2F2E12621}" destId="{AA87D5E2-0CA0-4118-8C0F-84BAAB4DCD43}" srcOrd="0" destOrd="0" presId="urn:microsoft.com/office/officeart/2011/layout/RadialPictureList"/>
    <dgm:cxn modelId="{0508FD2B-E8C7-4408-803F-86F6F8E4E53B}" type="presParOf" srcId="{E5840EFC-6018-4537-BE60-58B2F2E12621}" destId="{FB7EE888-E5CB-4303-9557-F00AAAF751B8}" srcOrd="1" destOrd="0" presId="urn:microsoft.com/office/officeart/2011/layout/RadialPictureList"/>
    <dgm:cxn modelId="{C96112F4-D526-402D-9CC9-84EE30011937}" type="presParOf" srcId="{E5840EFC-6018-4537-BE60-58B2F2E12621}" destId="{152AFD2F-7A6D-4A5F-80DD-4FC1FD79FF32}" srcOrd="2" destOrd="0" presId="urn:microsoft.com/office/officeart/2011/layout/RadialPictureList"/>
    <dgm:cxn modelId="{3E1C4BF2-79FD-48D5-9599-821EB6DDE09F}" type="presParOf" srcId="{E5840EFC-6018-4537-BE60-58B2F2E12621}" destId="{8DEC1399-7444-4305-8028-F0544B5CB65E}" srcOrd="3" destOrd="0" presId="urn:microsoft.com/office/officeart/2011/layout/RadialPictureList"/>
    <dgm:cxn modelId="{ABDE269B-3FA3-4F5B-9C78-846D66E9561C}" type="presParOf" srcId="{E5840EFC-6018-4537-BE60-58B2F2E12621}" destId="{5A731863-D28E-494B-AC2B-0F65B0D90280}" srcOrd="4" destOrd="0" presId="urn:microsoft.com/office/officeart/2011/layout/RadialPictureList"/>
    <dgm:cxn modelId="{7C2FDC2A-FCC3-4B37-BB3A-75F7E90DCD5F}" type="presParOf" srcId="{5A731863-D28E-494B-AC2B-0F65B0D90280}" destId="{39FCC94F-032C-4B42-9D4D-53F50A23599D}" srcOrd="0" destOrd="0" presId="urn:microsoft.com/office/officeart/2011/layout/RadialPictureList"/>
    <dgm:cxn modelId="{FFBCC408-C68E-44BD-B0C6-36C1CC94FF17}" type="presParOf" srcId="{E5840EFC-6018-4537-BE60-58B2F2E12621}" destId="{577F92AC-8C51-4921-9460-0C4F5CDCD181}" srcOrd="5" destOrd="0" presId="urn:microsoft.com/office/officeart/2011/layout/RadialPictureList"/>
    <dgm:cxn modelId="{5C505AA8-EEA6-4362-904D-11C66BE66B17}" type="presParOf" srcId="{E5840EFC-6018-4537-BE60-58B2F2E12621}" destId="{438AA175-420E-4B90-8C29-4C107E6A3024}" srcOrd="6" destOrd="0" presId="urn:microsoft.com/office/officeart/2011/layout/RadialPictureList"/>
    <dgm:cxn modelId="{5B760132-0B9C-4BBE-8F0E-E023B64D23E8}" type="presParOf" srcId="{438AA175-420E-4B90-8C29-4C107E6A3024}" destId="{D2B21DCF-6114-47E0-8917-84F69F424E3B}" srcOrd="0" destOrd="0" presId="urn:microsoft.com/office/officeart/2011/layout/RadialPictureList"/>
    <dgm:cxn modelId="{168EE445-FCB0-40B6-9FEB-6BFF9318B0B5}" type="presParOf" srcId="{E5840EFC-6018-4537-BE60-58B2F2E12621}" destId="{4C8F254F-0AD9-4CFF-A4FF-CC85BD7C98A3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075B83-22A6-4225-965E-B57A940735C4}" type="doc">
      <dgm:prSet loTypeId="urn:microsoft.com/office/officeart/2008/layout/AscendingPictureAccentProcess" loCatId="picture" qsTypeId="urn:microsoft.com/office/officeart/2009/2/quickstyle/3d8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2F1BE4CB-0CEA-41AC-9694-48B0626B255F}">
      <dgm:prSet phldrT="[Texto]"/>
      <dgm:spPr/>
      <dgm:t>
        <a:bodyPr/>
        <a:lstStyle/>
        <a:p>
          <a:r>
            <a:rPr lang="es-MX" dirty="0" smtClean="0"/>
            <a:t>Qué tan lejos  estoy del ideal??</a:t>
          </a:r>
          <a:endParaRPr lang="es-MX" dirty="0"/>
        </a:p>
      </dgm:t>
    </dgm:pt>
    <dgm:pt modelId="{2ACD705D-4FDD-43D2-92A3-12F5AED8F6EE}" type="parTrans" cxnId="{BCC60268-CB1C-4895-874C-6E8B71E5E58B}">
      <dgm:prSet/>
      <dgm:spPr/>
      <dgm:t>
        <a:bodyPr/>
        <a:lstStyle/>
        <a:p>
          <a:endParaRPr lang="es-MX"/>
        </a:p>
      </dgm:t>
    </dgm:pt>
    <dgm:pt modelId="{DDB367E0-5011-45D4-90A4-2A1A5871C13D}" type="sibTrans" cxnId="{BCC60268-CB1C-4895-874C-6E8B71E5E58B}">
      <dgm:prSet/>
      <dgm:spPr/>
      <dgm:t>
        <a:bodyPr/>
        <a:lstStyle/>
        <a:p>
          <a:endParaRPr lang="es-MX"/>
        </a:p>
      </dgm:t>
    </dgm:pt>
    <dgm:pt modelId="{0F154F57-B638-45F9-8825-C3CB077546C9}">
      <dgm:prSet/>
      <dgm:spPr/>
      <dgm:t>
        <a:bodyPr/>
        <a:lstStyle/>
        <a:p>
          <a:r>
            <a:rPr lang="es-MX" dirty="0" smtClean="0"/>
            <a:t>Qué tan lejos  estoy del ideal??</a:t>
          </a:r>
          <a:endParaRPr lang="es-MX" dirty="0"/>
        </a:p>
      </dgm:t>
    </dgm:pt>
    <dgm:pt modelId="{0977437D-6952-48D4-A7FA-C7D03428CB40}" type="parTrans" cxnId="{ED654BAF-AF60-4E7F-AEB5-A0173333E35D}">
      <dgm:prSet/>
      <dgm:spPr/>
      <dgm:t>
        <a:bodyPr/>
        <a:lstStyle/>
        <a:p>
          <a:endParaRPr lang="es-MX"/>
        </a:p>
      </dgm:t>
    </dgm:pt>
    <dgm:pt modelId="{7ABC912F-CB05-4826-A70C-9C6889E8B8BC}" type="sibTrans" cxnId="{ED654BAF-AF60-4E7F-AEB5-A0173333E35D}">
      <dgm:prSet/>
      <dgm:spPr/>
      <dgm:t>
        <a:bodyPr/>
        <a:lstStyle/>
        <a:p>
          <a:endParaRPr lang="es-MX"/>
        </a:p>
      </dgm:t>
    </dgm:pt>
    <dgm:pt modelId="{6AFEB3EA-2C45-4FB7-A31C-361DA97747B1}">
      <dgm:prSet/>
      <dgm:spPr/>
      <dgm:t>
        <a:bodyPr/>
        <a:lstStyle/>
        <a:p>
          <a:r>
            <a:rPr lang="es-MX" dirty="0" smtClean="0"/>
            <a:t>Qué tan lejos  estoy del ideal??</a:t>
          </a:r>
          <a:endParaRPr lang="es-MX" dirty="0"/>
        </a:p>
      </dgm:t>
    </dgm:pt>
    <dgm:pt modelId="{F13C49FF-22B2-439C-A939-3CC71889AAC7}" type="parTrans" cxnId="{90D3BC14-266E-43B9-9BF0-13FB38D7ED5F}">
      <dgm:prSet/>
      <dgm:spPr/>
      <dgm:t>
        <a:bodyPr/>
        <a:lstStyle/>
        <a:p>
          <a:endParaRPr lang="es-MX"/>
        </a:p>
      </dgm:t>
    </dgm:pt>
    <dgm:pt modelId="{44175DB9-550B-4F78-AAAB-F0C5CDD367C9}" type="sibTrans" cxnId="{90D3BC14-266E-43B9-9BF0-13FB38D7ED5F}">
      <dgm:prSet/>
      <dgm:spPr/>
      <dgm:t>
        <a:bodyPr/>
        <a:lstStyle/>
        <a:p>
          <a:endParaRPr lang="es-MX"/>
        </a:p>
      </dgm:t>
    </dgm:pt>
    <dgm:pt modelId="{E981EAE7-5F6A-42F2-8DB8-FBA3435FC183}">
      <dgm:prSet/>
      <dgm:spPr/>
      <dgm:t>
        <a:bodyPr/>
        <a:lstStyle/>
        <a:p>
          <a:r>
            <a:rPr lang="es-MX" dirty="0" smtClean="0"/>
            <a:t>Qué tan lejos  estoy del ideal??</a:t>
          </a:r>
          <a:endParaRPr lang="es-MX" dirty="0"/>
        </a:p>
      </dgm:t>
    </dgm:pt>
    <dgm:pt modelId="{4BF6BCC1-9D9B-4DA8-A3C3-2B84FA7BC414}" type="sibTrans" cxnId="{899EC2D3-7FCC-4923-8FA0-8E4F7D9FA447}">
      <dgm:prSet/>
      <dgm:spPr/>
      <dgm:t>
        <a:bodyPr/>
        <a:lstStyle/>
        <a:p>
          <a:endParaRPr lang="es-MX"/>
        </a:p>
      </dgm:t>
    </dgm:pt>
    <dgm:pt modelId="{AC73D6DA-7996-492D-A6EF-FB85D936551C}" type="parTrans" cxnId="{899EC2D3-7FCC-4923-8FA0-8E4F7D9FA447}">
      <dgm:prSet/>
      <dgm:spPr/>
      <dgm:t>
        <a:bodyPr/>
        <a:lstStyle/>
        <a:p>
          <a:endParaRPr lang="es-MX"/>
        </a:p>
      </dgm:t>
    </dgm:pt>
    <dgm:pt modelId="{FBD82582-C09F-46CB-B93E-BF72B25E08C6}" type="pres">
      <dgm:prSet presAssocID="{EC075B83-22A6-4225-965E-B57A940735C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821E8F0B-9EA6-4A8B-9501-E5A83DB93F1A}" type="pres">
      <dgm:prSet presAssocID="{EC075B83-22A6-4225-965E-B57A940735C4}" presName="dot1" presStyleLbl="alignNode1" presStyleIdx="0" presStyleCnt="13"/>
      <dgm:spPr/>
    </dgm:pt>
    <dgm:pt modelId="{FADE15CD-EA21-4FDC-8CF1-62A83081FAB1}" type="pres">
      <dgm:prSet presAssocID="{EC075B83-22A6-4225-965E-B57A940735C4}" presName="dot2" presStyleLbl="alignNode1" presStyleIdx="1" presStyleCnt="13"/>
      <dgm:spPr/>
    </dgm:pt>
    <dgm:pt modelId="{A1A47753-FC82-44AA-BD41-7BB14C7C5F48}" type="pres">
      <dgm:prSet presAssocID="{EC075B83-22A6-4225-965E-B57A940735C4}" presName="dot3" presStyleLbl="alignNode1" presStyleIdx="2" presStyleCnt="13"/>
      <dgm:spPr/>
    </dgm:pt>
    <dgm:pt modelId="{AF684337-9E53-4AD4-8DCD-504D3B7A1127}" type="pres">
      <dgm:prSet presAssocID="{EC075B83-22A6-4225-965E-B57A940735C4}" presName="dot4" presStyleLbl="alignNode1" presStyleIdx="3" presStyleCnt="13"/>
      <dgm:spPr/>
    </dgm:pt>
    <dgm:pt modelId="{B45A78D1-111C-4296-9607-E268794F8BDB}" type="pres">
      <dgm:prSet presAssocID="{EC075B83-22A6-4225-965E-B57A940735C4}" presName="dot5" presStyleLbl="alignNode1" presStyleIdx="4" presStyleCnt="13"/>
      <dgm:spPr/>
    </dgm:pt>
    <dgm:pt modelId="{3C9B2BF2-B5A8-4D55-890E-8429D6BBC88A}" type="pres">
      <dgm:prSet presAssocID="{EC075B83-22A6-4225-965E-B57A940735C4}" presName="dot6" presStyleLbl="alignNode1" presStyleIdx="5" presStyleCnt="13"/>
      <dgm:spPr/>
    </dgm:pt>
    <dgm:pt modelId="{D70632EF-BC4A-4F24-AC7D-897EBAA84050}" type="pres">
      <dgm:prSet presAssocID="{EC075B83-22A6-4225-965E-B57A940735C4}" presName="dotArrow1" presStyleLbl="alignNode1" presStyleIdx="6" presStyleCnt="13"/>
      <dgm:spPr/>
    </dgm:pt>
    <dgm:pt modelId="{535BA38F-42DA-4F09-9CD9-6EAFD3B1BD07}" type="pres">
      <dgm:prSet presAssocID="{EC075B83-22A6-4225-965E-B57A940735C4}" presName="dotArrow2" presStyleLbl="alignNode1" presStyleIdx="7" presStyleCnt="13"/>
      <dgm:spPr/>
    </dgm:pt>
    <dgm:pt modelId="{113FF97F-D988-4CDB-A497-EFF797C1CD63}" type="pres">
      <dgm:prSet presAssocID="{EC075B83-22A6-4225-965E-B57A940735C4}" presName="dotArrow3" presStyleLbl="alignNode1" presStyleIdx="8" presStyleCnt="13"/>
      <dgm:spPr/>
    </dgm:pt>
    <dgm:pt modelId="{8438DEFB-7010-4704-896D-860327EE878D}" type="pres">
      <dgm:prSet presAssocID="{EC075B83-22A6-4225-965E-B57A940735C4}" presName="dotArrow4" presStyleLbl="alignNode1" presStyleIdx="9" presStyleCnt="13"/>
      <dgm:spPr/>
    </dgm:pt>
    <dgm:pt modelId="{B4B75A88-843E-43B6-AE6F-84A9C34AA886}" type="pres">
      <dgm:prSet presAssocID="{EC075B83-22A6-4225-965E-B57A940735C4}" presName="dotArrow5" presStyleLbl="alignNode1" presStyleIdx="10" presStyleCnt="13"/>
      <dgm:spPr/>
    </dgm:pt>
    <dgm:pt modelId="{7A77057C-B703-4F63-B763-C81558201702}" type="pres">
      <dgm:prSet presAssocID="{EC075B83-22A6-4225-965E-B57A940735C4}" presName="dotArrow6" presStyleLbl="alignNode1" presStyleIdx="11" presStyleCnt="13"/>
      <dgm:spPr/>
    </dgm:pt>
    <dgm:pt modelId="{5BC3ABC2-A364-489C-B486-C1C57054DBED}" type="pres">
      <dgm:prSet presAssocID="{EC075B83-22A6-4225-965E-B57A940735C4}" presName="dotArrow7" presStyleLbl="alignNode1" presStyleIdx="12" presStyleCnt="13"/>
      <dgm:spPr/>
    </dgm:pt>
    <dgm:pt modelId="{F6F4F1A9-6C18-48F2-A26D-F45866ADC8BF}" type="pres">
      <dgm:prSet presAssocID="{E981EAE7-5F6A-42F2-8DB8-FBA3435FC183}" presName="parTx1" presStyleLbl="node1" presStyleIdx="0" presStyleCnt="4"/>
      <dgm:spPr/>
      <dgm:t>
        <a:bodyPr/>
        <a:lstStyle/>
        <a:p>
          <a:endParaRPr lang="es-MX"/>
        </a:p>
      </dgm:t>
    </dgm:pt>
    <dgm:pt modelId="{D6B6E21C-94A5-436B-9836-BCE43F0CCC99}" type="pres">
      <dgm:prSet presAssocID="{4BF6BCC1-9D9B-4DA8-A3C3-2B84FA7BC414}" presName="picture1" presStyleCnt="0"/>
      <dgm:spPr/>
    </dgm:pt>
    <dgm:pt modelId="{EC6B5F82-C805-4A9D-A919-386F219A2112}" type="pres">
      <dgm:prSet presAssocID="{4BF6BCC1-9D9B-4DA8-A3C3-2B84FA7BC414}" presName="imageRepeatNode" presStyleLbl="fgImgPlace1" presStyleIdx="0" presStyleCnt="4"/>
      <dgm:spPr/>
      <dgm:t>
        <a:bodyPr/>
        <a:lstStyle/>
        <a:p>
          <a:endParaRPr lang="es-MX"/>
        </a:p>
      </dgm:t>
    </dgm:pt>
    <dgm:pt modelId="{DB5994C7-083F-426D-A3C2-B6B403D3E4AF}" type="pres">
      <dgm:prSet presAssocID="{6AFEB3EA-2C45-4FB7-A31C-361DA97747B1}" presName="parTx2" presStyleLbl="node1" presStyleIdx="1" presStyleCnt="4"/>
      <dgm:spPr/>
      <dgm:t>
        <a:bodyPr/>
        <a:lstStyle/>
        <a:p>
          <a:endParaRPr lang="es-MX"/>
        </a:p>
      </dgm:t>
    </dgm:pt>
    <dgm:pt modelId="{067ED497-1C94-41F1-AFFA-88A131FBF3BF}" type="pres">
      <dgm:prSet presAssocID="{44175DB9-550B-4F78-AAAB-F0C5CDD367C9}" presName="picture2" presStyleCnt="0"/>
      <dgm:spPr/>
    </dgm:pt>
    <dgm:pt modelId="{31FCF3D7-E4FF-4ED7-928C-D475064B7AD1}" type="pres">
      <dgm:prSet presAssocID="{44175DB9-550B-4F78-AAAB-F0C5CDD367C9}" presName="imageRepeatNode" presStyleLbl="fgImgPlace1" presStyleIdx="1" presStyleCnt="4"/>
      <dgm:spPr/>
      <dgm:t>
        <a:bodyPr/>
        <a:lstStyle/>
        <a:p>
          <a:endParaRPr lang="es-MX"/>
        </a:p>
      </dgm:t>
    </dgm:pt>
    <dgm:pt modelId="{BE92A696-CD5F-4C02-9248-ACB521465397}" type="pres">
      <dgm:prSet presAssocID="{0F154F57-B638-45F9-8825-C3CB077546C9}" presName="parTx3" presStyleLbl="node1" presStyleIdx="2" presStyleCnt="4"/>
      <dgm:spPr/>
      <dgm:t>
        <a:bodyPr/>
        <a:lstStyle/>
        <a:p>
          <a:endParaRPr lang="es-MX"/>
        </a:p>
      </dgm:t>
    </dgm:pt>
    <dgm:pt modelId="{EF8DD6BA-FC04-4DA1-9327-9D2D40A6F5B6}" type="pres">
      <dgm:prSet presAssocID="{7ABC912F-CB05-4826-A70C-9C6889E8B8BC}" presName="picture3" presStyleCnt="0"/>
      <dgm:spPr/>
    </dgm:pt>
    <dgm:pt modelId="{1791DEDE-5D5E-41F7-A581-3D8658F9AD71}" type="pres">
      <dgm:prSet presAssocID="{7ABC912F-CB05-4826-A70C-9C6889E8B8BC}" presName="imageRepeatNode" presStyleLbl="fgImgPlace1" presStyleIdx="2" presStyleCnt="4"/>
      <dgm:spPr/>
      <dgm:t>
        <a:bodyPr/>
        <a:lstStyle/>
        <a:p>
          <a:endParaRPr lang="es-MX"/>
        </a:p>
      </dgm:t>
    </dgm:pt>
    <dgm:pt modelId="{50761866-A5E8-4405-9CE4-060B810BC4F9}" type="pres">
      <dgm:prSet presAssocID="{2F1BE4CB-0CEA-41AC-9694-48B0626B255F}" presName="parTx4" presStyleLbl="node1" presStyleIdx="3" presStyleCnt="4"/>
      <dgm:spPr/>
      <dgm:t>
        <a:bodyPr/>
        <a:lstStyle/>
        <a:p>
          <a:endParaRPr lang="es-MX"/>
        </a:p>
      </dgm:t>
    </dgm:pt>
    <dgm:pt modelId="{C576D96C-0AA7-4E35-990E-6E32A5B21485}" type="pres">
      <dgm:prSet presAssocID="{DDB367E0-5011-45D4-90A4-2A1A5871C13D}" presName="picture4" presStyleCnt="0"/>
      <dgm:spPr/>
    </dgm:pt>
    <dgm:pt modelId="{CE154480-E940-4004-8933-23E027E2343F}" type="pres">
      <dgm:prSet presAssocID="{DDB367E0-5011-45D4-90A4-2A1A5871C13D}" presName="imageRepeatNode" presStyleLbl="fgImgPlace1" presStyleIdx="3" presStyleCnt="4"/>
      <dgm:spPr/>
      <dgm:t>
        <a:bodyPr/>
        <a:lstStyle/>
        <a:p>
          <a:endParaRPr lang="es-MX"/>
        </a:p>
      </dgm:t>
    </dgm:pt>
  </dgm:ptLst>
  <dgm:cxnLst>
    <dgm:cxn modelId="{57288723-5F0E-4FA2-85BD-2604C78D90F5}" type="presOf" srcId="{DDB367E0-5011-45D4-90A4-2A1A5871C13D}" destId="{CE154480-E940-4004-8933-23E027E2343F}" srcOrd="0" destOrd="0" presId="urn:microsoft.com/office/officeart/2008/layout/AscendingPictureAccentProcess"/>
    <dgm:cxn modelId="{899EC2D3-7FCC-4923-8FA0-8E4F7D9FA447}" srcId="{EC075B83-22A6-4225-965E-B57A940735C4}" destId="{E981EAE7-5F6A-42F2-8DB8-FBA3435FC183}" srcOrd="0" destOrd="0" parTransId="{AC73D6DA-7996-492D-A6EF-FB85D936551C}" sibTransId="{4BF6BCC1-9D9B-4DA8-A3C3-2B84FA7BC414}"/>
    <dgm:cxn modelId="{D6FB1BFA-7E33-4F28-B9AC-CE2792C08F08}" type="presOf" srcId="{7ABC912F-CB05-4826-A70C-9C6889E8B8BC}" destId="{1791DEDE-5D5E-41F7-A581-3D8658F9AD71}" srcOrd="0" destOrd="0" presId="urn:microsoft.com/office/officeart/2008/layout/AscendingPictureAccentProcess"/>
    <dgm:cxn modelId="{47077409-9A4B-48FC-BAFA-2C094DEF796A}" type="presOf" srcId="{0F154F57-B638-45F9-8825-C3CB077546C9}" destId="{BE92A696-CD5F-4C02-9248-ACB521465397}" srcOrd="0" destOrd="0" presId="urn:microsoft.com/office/officeart/2008/layout/AscendingPictureAccentProcess"/>
    <dgm:cxn modelId="{DD4EEA83-05FA-467D-99B7-62C5A969CBFF}" type="presOf" srcId="{2F1BE4CB-0CEA-41AC-9694-48B0626B255F}" destId="{50761866-A5E8-4405-9CE4-060B810BC4F9}" srcOrd="0" destOrd="0" presId="urn:microsoft.com/office/officeart/2008/layout/AscendingPictureAccentProcess"/>
    <dgm:cxn modelId="{67C55BBD-CC64-4ED7-822E-6AD54FA3B24B}" type="presOf" srcId="{4BF6BCC1-9D9B-4DA8-A3C3-2B84FA7BC414}" destId="{EC6B5F82-C805-4A9D-A919-386F219A2112}" srcOrd="0" destOrd="0" presId="urn:microsoft.com/office/officeart/2008/layout/AscendingPictureAccentProcess"/>
    <dgm:cxn modelId="{AE1893C1-B0AC-4D92-8A9E-366521D7E735}" type="presOf" srcId="{44175DB9-550B-4F78-AAAB-F0C5CDD367C9}" destId="{31FCF3D7-E4FF-4ED7-928C-D475064B7AD1}" srcOrd="0" destOrd="0" presId="urn:microsoft.com/office/officeart/2008/layout/AscendingPictureAccentProcess"/>
    <dgm:cxn modelId="{9C464C9A-1A15-4609-8B64-253380C786C8}" type="presOf" srcId="{E981EAE7-5F6A-42F2-8DB8-FBA3435FC183}" destId="{F6F4F1A9-6C18-48F2-A26D-F45866ADC8BF}" srcOrd="0" destOrd="0" presId="urn:microsoft.com/office/officeart/2008/layout/AscendingPictureAccentProcess"/>
    <dgm:cxn modelId="{90D3BC14-266E-43B9-9BF0-13FB38D7ED5F}" srcId="{EC075B83-22A6-4225-965E-B57A940735C4}" destId="{6AFEB3EA-2C45-4FB7-A31C-361DA97747B1}" srcOrd="1" destOrd="0" parTransId="{F13C49FF-22B2-439C-A939-3CC71889AAC7}" sibTransId="{44175DB9-550B-4F78-AAAB-F0C5CDD367C9}"/>
    <dgm:cxn modelId="{BCC60268-CB1C-4895-874C-6E8B71E5E58B}" srcId="{EC075B83-22A6-4225-965E-B57A940735C4}" destId="{2F1BE4CB-0CEA-41AC-9694-48B0626B255F}" srcOrd="3" destOrd="0" parTransId="{2ACD705D-4FDD-43D2-92A3-12F5AED8F6EE}" sibTransId="{DDB367E0-5011-45D4-90A4-2A1A5871C13D}"/>
    <dgm:cxn modelId="{750B0FB7-2D46-47ED-984E-582C72796939}" type="presOf" srcId="{EC075B83-22A6-4225-965E-B57A940735C4}" destId="{FBD82582-C09F-46CB-B93E-BF72B25E08C6}" srcOrd="0" destOrd="0" presId="urn:microsoft.com/office/officeart/2008/layout/AscendingPictureAccentProcess"/>
    <dgm:cxn modelId="{ED654BAF-AF60-4E7F-AEB5-A0173333E35D}" srcId="{EC075B83-22A6-4225-965E-B57A940735C4}" destId="{0F154F57-B638-45F9-8825-C3CB077546C9}" srcOrd="2" destOrd="0" parTransId="{0977437D-6952-48D4-A7FA-C7D03428CB40}" sibTransId="{7ABC912F-CB05-4826-A70C-9C6889E8B8BC}"/>
    <dgm:cxn modelId="{B8240B8E-4F45-4B33-BEC9-AF17C261AF93}" type="presOf" srcId="{6AFEB3EA-2C45-4FB7-A31C-361DA97747B1}" destId="{DB5994C7-083F-426D-A3C2-B6B403D3E4AF}" srcOrd="0" destOrd="0" presId="urn:microsoft.com/office/officeart/2008/layout/AscendingPictureAccentProcess"/>
    <dgm:cxn modelId="{935CD066-4602-4ECF-A6B0-F905378F30B5}" type="presParOf" srcId="{FBD82582-C09F-46CB-B93E-BF72B25E08C6}" destId="{821E8F0B-9EA6-4A8B-9501-E5A83DB93F1A}" srcOrd="0" destOrd="0" presId="urn:microsoft.com/office/officeart/2008/layout/AscendingPictureAccentProcess"/>
    <dgm:cxn modelId="{BA457F3B-1AA5-4328-9E6A-1705ED4E1488}" type="presParOf" srcId="{FBD82582-C09F-46CB-B93E-BF72B25E08C6}" destId="{FADE15CD-EA21-4FDC-8CF1-62A83081FAB1}" srcOrd="1" destOrd="0" presId="urn:microsoft.com/office/officeart/2008/layout/AscendingPictureAccentProcess"/>
    <dgm:cxn modelId="{3F74DE6D-F772-45C1-9913-8937D78751B0}" type="presParOf" srcId="{FBD82582-C09F-46CB-B93E-BF72B25E08C6}" destId="{A1A47753-FC82-44AA-BD41-7BB14C7C5F48}" srcOrd="2" destOrd="0" presId="urn:microsoft.com/office/officeart/2008/layout/AscendingPictureAccentProcess"/>
    <dgm:cxn modelId="{FC91F658-4ADA-4607-97F9-FF31952002FA}" type="presParOf" srcId="{FBD82582-C09F-46CB-B93E-BF72B25E08C6}" destId="{AF684337-9E53-4AD4-8DCD-504D3B7A1127}" srcOrd="3" destOrd="0" presId="urn:microsoft.com/office/officeart/2008/layout/AscendingPictureAccentProcess"/>
    <dgm:cxn modelId="{C6156984-CFCB-4227-96BD-1497D21E1BF8}" type="presParOf" srcId="{FBD82582-C09F-46CB-B93E-BF72B25E08C6}" destId="{B45A78D1-111C-4296-9607-E268794F8BDB}" srcOrd="4" destOrd="0" presId="urn:microsoft.com/office/officeart/2008/layout/AscendingPictureAccentProcess"/>
    <dgm:cxn modelId="{BC523AAB-84F6-4AF3-9274-FF87FB80F09F}" type="presParOf" srcId="{FBD82582-C09F-46CB-B93E-BF72B25E08C6}" destId="{3C9B2BF2-B5A8-4D55-890E-8429D6BBC88A}" srcOrd="5" destOrd="0" presId="urn:microsoft.com/office/officeart/2008/layout/AscendingPictureAccentProcess"/>
    <dgm:cxn modelId="{16603304-A9E7-4560-AAC2-A3B795E4D38F}" type="presParOf" srcId="{FBD82582-C09F-46CB-B93E-BF72B25E08C6}" destId="{D70632EF-BC4A-4F24-AC7D-897EBAA84050}" srcOrd="6" destOrd="0" presId="urn:microsoft.com/office/officeart/2008/layout/AscendingPictureAccentProcess"/>
    <dgm:cxn modelId="{060811FC-BA7C-4393-A639-69EDA65D7AE7}" type="presParOf" srcId="{FBD82582-C09F-46CB-B93E-BF72B25E08C6}" destId="{535BA38F-42DA-4F09-9CD9-6EAFD3B1BD07}" srcOrd="7" destOrd="0" presId="urn:microsoft.com/office/officeart/2008/layout/AscendingPictureAccentProcess"/>
    <dgm:cxn modelId="{D027EF84-C193-4583-B8CF-C54521B3A607}" type="presParOf" srcId="{FBD82582-C09F-46CB-B93E-BF72B25E08C6}" destId="{113FF97F-D988-4CDB-A497-EFF797C1CD63}" srcOrd="8" destOrd="0" presId="urn:microsoft.com/office/officeart/2008/layout/AscendingPictureAccentProcess"/>
    <dgm:cxn modelId="{4AD3FF6B-D033-4D02-9DA4-4CE2DD24D234}" type="presParOf" srcId="{FBD82582-C09F-46CB-B93E-BF72B25E08C6}" destId="{8438DEFB-7010-4704-896D-860327EE878D}" srcOrd="9" destOrd="0" presId="urn:microsoft.com/office/officeart/2008/layout/AscendingPictureAccentProcess"/>
    <dgm:cxn modelId="{4E0F7F22-9DA4-4CA0-9A45-98715B866BE2}" type="presParOf" srcId="{FBD82582-C09F-46CB-B93E-BF72B25E08C6}" destId="{B4B75A88-843E-43B6-AE6F-84A9C34AA886}" srcOrd="10" destOrd="0" presId="urn:microsoft.com/office/officeart/2008/layout/AscendingPictureAccentProcess"/>
    <dgm:cxn modelId="{79AF1FEB-1152-439F-A4C1-2B2CAF46559E}" type="presParOf" srcId="{FBD82582-C09F-46CB-B93E-BF72B25E08C6}" destId="{7A77057C-B703-4F63-B763-C81558201702}" srcOrd="11" destOrd="0" presId="urn:microsoft.com/office/officeart/2008/layout/AscendingPictureAccentProcess"/>
    <dgm:cxn modelId="{17BDC710-FF95-40CC-A953-0A9EE22A45E8}" type="presParOf" srcId="{FBD82582-C09F-46CB-B93E-BF72B25E08C6}" destId="{5BC3ABC2-A364-489C-B486-C1C57054DBED}" srcOrd="12" destOrd="0" presId="urn:microsoft.com/office/officeart/2008/layout/AscendingPictureAccentProcess"/>
    <dgm:cxn modelId="{A76094A2-5D5B-469C-B38F-9F854014F2D9}" type="presParOf" srcId="{FBD82582-C09F-46CB-B93E-BF72B25E08C6}" destId="{F6F4F1A9-6C18-48F2-A26D-F45866ADC8BF}" srcOrd="13" destOrd="0" presId="urn:microsoft.com/office/officeart/2008/layout/AscendingPictureAccentProcess"/>
    <dgm:cxn modelId="{B7C77BF2-ADD1-43E2-8A48-C4DDD9C013F9}" type="presParOf" srcId="{FBD82582-C09F-46CB-B93E-BF72B25E08C6}" destId="{D6B6E21C-94A5-436B-9836-BCE43F0CCC99}" srcOrd="14" destOrd="0" presId="urn:microsoft.com/office/officeart/2008/layout/AscendingPictureAccentProcess"/>
    <dgm:cxn modelId="{9BB20DDC-1304-4401-9261-1DB60BC3BA28}" type="presParOf" srcId="{D6B6E21C-94A5-436B-9836-BCE43F0CCC99}" destId="{EC6B5F82-C805-4A9D-A919-386F219A2112}" srcOrd="0" destOrd="0" presId="urn:microsoft.com/office/officeart/2008/layout/AscendingPictureAccentProcess"/>
    <dgm:cxn modelId="{5DFA71DA-A331-4C58-BB54-D90F8B69A9BC}" type="presParOf" srcId="{FBD82582-C09F-46CB-B93E-BF72B25E08C6}" destId="{DB5994C7-083F-426D-A3C2-B6B403D3E4AF}" srcOrd="15" destOrd="0" presId="urn:microsoft.com/office/officeart/2008/layout/AscendingPictureAccentProcess"/>
    <dgm:cxn modelId="{7285A75C-1806-487F-82E2-74A37F9B2A0B}" type="presParOf" srcId="{FBD82582-C09F-46CB-B93E-BF72B25E08C6}" destId="{067ED497-1C94-41F1-AFFA-88A131FBF3BF}" srcOrd="16" destOrd="0" presId="urn:microsoft.com/office/officeart/2008/layout/AscendingPictureAccentProcess"/>
    <dgm:cxn modelId="{9B52A7D7-170D-4B1C-9E9B-F9A9EE90D351}" type="presParOf" srcId="{067ED497-1C94-41F1-AFFA-88A131FBF3BF}" destId="{31FCF3D7-E4FF-4ED7-928C-D475064B7AD1}" srcOrd="0" destOrd="0" presId="urn:microsoft.com/office/officeart/2008/layout/AscendingPictureAccentProcess"/>
    <dgm:cxn modelId="{BFD9E822-325E-4647-B8E3-2508439FC6C1}" type="presParOf" srcId="{FBD82582-C09F-46CB-B93E-BF72B25E08C6}" destId="{BE92A696-CD5F-4C02-9248-ACB521465397}" srcOrd="17" destOrd="0" presId="urn:microsoft.com/office/officeart/2008/layout/AscendingPictureAccentProcess"/>
    <dgm:cxn modelId="{BCFD0F4B-F812-49B1-885E-18E1753AB22B}" type="presParOf" srcId="{FBD82582-C09F-46CB-B93E-BF72B25E08C6}" destId="{EF8DD6BA-FC04-4DA1-9327-9D2D40A6F5B6}" srcOrd="18" destOrd="0" presId="urn:microsoft.com/office/officeart/2008/layout/AscendingPictureAccentProcess"/>
    <dgm:cxn modelId="{A74A0FF6-943B-4843-89CE-9F38DF6C7F0D}" type="presParOf" srcId="{EF8DD6BA-FC04-4DA1-9327-9D2D40A6F5B6}" destId="{1791DEDE-5D5E-41F7-A581-3D8658F9AD71}" srcOrd="0" destOrd="0" presId="urn:microsoft.com/office/officeart/2008/layout/AscendingPictureAccentProcess"/>
    <dgm:cxn modelId="{35127928-6975-4391-B745-74C1C9BC3DF5}" type="presParOf" srcId="{FBD82582-C09F-46CB-B93E-BF72B25E08C6}" destId="{50761866-A5E8-4405-9CE4-060B810BC4F9}" srcOrd="19" destOrd="0" presId="urn:microsoft.com/office/officeart/2008/layout/AscendingPictureAccentProcess"/>
    <dgm:cxn modelId="{71474BCA-EAB2-4979-AD6D-BC598B851CE6}" type="presParOf" srcId="{FBD82582-C09F-46CB-B93E-BF72B25E08C6}" destId="{C576D96C-0AA7-4E35-990E-6E32A5B21485}" srcOrd="20" destOrd="0" presId="urn:microsoft.com/office/officeart/2008/layout/AscendingPictureAccentProcess"/>
    <dgm:cxn modelId="{2C6823B7-8CD8-41E2-B3FE-E2233A7C1156}" type="presParOf" srcId="{C576D96C-0AA7-4E35-990E-6E32A5B21485}" destId="{CE154480-E940-4004-8933-23E027E2343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09D5CA-14B1-4356-A7BD-DAE33F0D8100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1EE0304-CC02-4988-A1DC-3226D95A409B}">
      <dgm:prSet phldrT="[Texto]"/>
      <dgm:spPr/>
      <dgm:t>
        <a:bodyPr/>
        <a:lstStyle/>
        <a:p>
          <a:r>
            <a:rPr lang="es-MX" dirty="0" smtClean="0"/>
            <a:t>Consumidor</a:t>
          </a:r>
          <a:endParaRPr lang="es-MX" dirty="0"/>
        </a:p>
      </dgm:t>
    </dgm:pt>
    <dgm:pt modelId="{55540336-5328-4323-BFF0-690DBBC41FDB}" type="parTrans" cxnId="{A456E2B4-D858-4228-A617-17166AE47CA8}">
      <dgm:prSet/>
      <dgm:spPr/>
      <dgm:t>
        <a:bodyPr/>
        <a:lstStyle/>
        <a:p>
          <a:endParaRPr lang="es-MX"/>
        </a:p>
      </dgm:t>
    </dgm:pt>
    <dgm:pt modelId="{979AA2A3-06E2-431D-BA6F-BB91FFBE0626}" type="sibTrans" cxnId="{A456E2B4-D858-4228-A617-17166AE47CA8}">
      <dgm:prSet/>
      <dgm:spPr/>
      <dgm:t>
        <a:bodyPr/>
        <a:lstStyle/>
        <a:p>
          <a:endParaRPr lang="es-MX"/>
        </a:p>
      </dgm:t>
    </dgm:pt>
    <dgm:pt modelId="{28CE3B97-77F4-4647-875A-649F15AC1F6A}">
      <dgm:prSet phldrT="[Texto]" custT="1"/>
      <dgm:spPr/>
      <dgm:t>
        <a:bodyPr/>
        <a:lstStyle/>
        <a:p>
          <a:r>
            <a:rPr lang="es-MX" sz="1700" dirty="0" smtClean="0"/>
            <a:t>Mejor acceso a productos:</a:t>
          </a:r>
          <a:endParaRPr lang="es-MX" sz="1700" dirty="0"/>
        </a:p>
      </dgm:t>
    </dgm:pt>
    <dgm:pt modelId="{E2DAD2F7-BBA0-4889-9B24-CC0981B86696}" type="parTrans" cxnId="{016B78A3-1A82-4A95-8BCF-995C1C288091}">
      <dgm:prSet/>
      <dgm:spPr/>
      <dgm:t>
        <a:bodyPr/>
        <a:lstStyle/>
        <a:p>
          <a:endParaRPr lang="es-MX"/>
        </a:p>
      </dgm:t>
    </dgm:pt>
    <dgm:pt modelId="{8B1B088A-1F73-4123-9C5E-BA57BF044850}" type="sibTrans" cxnId="{016B78A3-1A82-4A95-8BCF-995C1C288091}">
      <dgm:prSet/>
      <dgm:spPr/>
      <dgm:t>
        <a:bodyPr/>
        <a:lstStyle/>
        <a:p>
          <a:endParaRPr lang="es-MX"/>
        </a:p>
      </dgm:t>
    </dgm:pt>
    <dgm:pt modelId="{E1CEA5F3-3D45-4021-9476-FCE12CB7188B}">
      <dgm:prSet phldrT="[Texto]"/>
      <dgm:spPr/>
      <dgm:t>
        <a:bodyPr/>
        <a:lstStyle/>
        <a:p>
          <a:r>
            <a:rPr lang="es-MX" dirty="0" smtClean="0"/>
            <a:t>Industria</a:t>
          </a:r>
          <a:endParaRPr lang="es-MX" dirty="0"/>
        </a:p>
      </dgm:t>
    </dgm:pt>
    <dgm:pt modelId="{4FDEC3DA-05A5-4DDE-886E-CE3D1E7F1BAD}" type="parTrans" cxnId="{604CBF1A-EECC-436D-A435-67B14420D795}">
      <dgm:prSet/>
      <dgm:spPr/>
      <dgm:t>
        <a:bodyPr/>
        <a:lstStyle/>
        <a:p>
          <a:endParaRPr lang="es-MX"/>
        </a:p>
      </dgm:t>
    </dgm:pt>
    <dgm:pt modelId="{FEC9FA45-2D3F-482A-AAC2-F8A85D26DB70}" type="sibTrans" cxnId="{604CBF1A-EECC-436D-A435-67B14420D795}">
      <dgm:prSet/>
      <dgm:spPr/>
      <dgm:t>
        <a:bodyPr/>
        <a:lstStyle/>
        <a:p>
          <a:endParaRPr lang="es-MX"/>
        </a:p>
      </dgm:t>
    </dgm:pt>
    <dgm:pt modelId="{2A451DAA-21FF-4142-A728-81B06A29DD1A}">
      <dgm:prSet phldrT="[Texto]" custT="1"/>
      <dgm:spPr/>
      <dgm:t>
        <a:bodyPr/>
        <a:lstStyle/>
        <a:p>
          <a:r>
            <a:rPr lang="es-MX" sz="1700" dirty="0" smtClean="0"/>
            <a:t>Mejores condiciones competitivas:</a:t>
          </a:r>
          <a:endParaRPr lang="es-MX" sz="1700" dirty="0"/>
        </a:p>
      </dgm:t>
    </dgm:pt>
    <dgm:pt modelId="{E77EA4E0-81A5-462D-B5D9-C510A6889215}" type="parTrans" cxnId="{C4F631F3-1A1B-4427-9A02-1C538D89047B}">
      <dgm:prSet/>
      <dgm:spPr/>
      <dgm:t>
        <a:bodyPr/>
        <a:lstStyle/>
        <a:p>
          <a:endParaRPr lang="es-MX"/>
        </a:p>
      </dgm:t>
    </dgm:pt>
    <dgm:pt modelId="{3DA5D8E2-38E9-4027-9CA9-7017C84DC6A1}" type="sibTrans" cxnId="{C4F631F3-1A1B-4427-9A02-1C538D89047B}">
      <dgm:prSet/>
      <dgm:spPr/>
      <dgm:t>
        <a:bodyPr/>
        <a:lstStyle/>
        <a:p>
          <a:endParaRPr lang="es-MX"/>
        </a:p>
      </dgm:t>
    </dgm:pt>
    <dgm:pt modelId="{ABD4E24A-58F0-49A7-B588-3D996D5C21F2}">
      <dgm:prSet phldrT="[Texto]" custT="1"/>
      <dgm:spPr/>
      <dgm:t>
        <a:bodyPr/>
        <a:lstStyle/>
        <a:p>
          <a:r>
            <a:rPr lang="es-MX" sz="1700" dirty="0" smtClean="0"/>
            <a:t>Facilita cumplimiento regulatorio</a:t>
          </a:r>
          <a:endParaRPr lang="es-MX" sz="1700" dirty="0"/>
        </a:p>
      </dgm:t>
    </dgm:pt>
    <dgm:pt modelId="{DD3CBBB7-73C3-4CEA-8AB7-EE5FD7F4D437}" type="parTrans" cxnId="{A3BD333A-3465-4165-A03F-B6E280E93054}">
      <dgm:prSet/>
      <dgm:spPr/>
      <dgm:t>
        <a:bodyPr/>
        <a:lstStyle/>
        <a:p>
          <a:endParaRPr lang="es-MX"/>
        </a:p>
      </dgm:t>
    </dgm:pt>
    <dgm:pt modelId="{30E50383-2704-40B6-A203-71DF8237A4AB}" type="sibTrans" cxnId="{A3BD333A-3465-4165-A03F-B6E280E93054}">
      <dgm:prSet/>
      <dgm:spPr/>
      <dgm:t>
        <a:bodyPr/>
        <a:lstStyle/>
        <a:p>
          <a:endParaRPr lang="es-MX"/>
        </a:p>
      </dgm:t>
    </dgm:pt>
    <dgm:pt modelId="{20AA4A55-AFC6-4DC0-ACBA-42FF5D7BDD97}">
      <dgm:prSet phldrT="[Texto]"/>
      <dgm:spPr/>
      <dgm:t>
        <a:bodyPr/>
        <a:lstStyle/>
        <a:p>
          <a:r>
            <a:rPr lang="es-MX" dirty="0" smtClean="0"/>
            <a:t>Gobiernos</a:t>
          </a:r>
          <a:endParaRPr lang="es-MX" dirty="0"/>
        </a:p>
      </dgm:t>
    </dgm:pt>
    <dgm:pt modelId="{4163F4DE-CFF2-498F-B4E3-EB010C8F28BB}" type="parTrans" cxnId="{B86878E7-574A-4333-AD54-B374A61BE280}">
      <dgm:prSet/>
      <dgm:spPr/>
      <dgm:t>
        <a:bodyPr/>
        <a:lstStyle/>
        <a:p>
          <a:endParaRPr lang="es-MX"/>
        </a:p>
      </dgm:t>
    </dgm:pt>
    <dgm:pt modelId="{05A19D26-E31D-4C8F-B077-0F87E9E796DA}" type="sibTrans" cxnId="{B86878E7-574A-4333-AD54-B374A61BE280}">
      <dgm:prSet/>
      <dgm:spPr/>
      <dgm:t>
        <a:bodyPr/>
        <a:lstStyle/>
        <a:p>
          <a:endParaRPr lang="es-MX"/>
        </a:p>
      </dgm:t>
    </dgm:pt>
    <dgm:pt modelId="{C7B48000-59A9-408A-A4FF-BB5BEA5B9F1A}">
      <dgm:prSet phldrT="[Texto]" custT="1"/>
      <dgm:spPr/>
      <dgm:t>
        <a:bodyPr/>
        <a:lstStyle/>
        <a:p>
          <a:r>
            <a:rPr lang="es-MX" altLang="es-MX" sz="1600" dirty="0" smtClean="0"/>
            <a:t>Optimizar recursos</a:t>
          </a:r>
          <a:endParaRPr lang="es-MX" sz="1600" dirty="0"/>
        </a:p>
      </dgm:t>
    </dgm:pt>
    <dgm:pt modelId="{CF9420BE-7ED4-4B9D-AF3F-1B76BC96E865}" type="parTrans" cxnId="{D2F7103F-3F22-454B-A252-BB742D7D058A}">
      <dgm:prSet/>
      <dgm:spPr/>
      <dgm:t>
        <a:bodyPr/>
        <a:lstStyle/>
        <a:p>
          <a:endParaRPr lang="es-MX"/>
        </a:p>
      </dgm:t>
    </dgm:pt>
    <dgm:pt modelId="{134186D8-B36A-4F5B-9847-68DAC99624BB}" type="sibTrans" cxnId="{D2F7103F-3F22-454B-A252-BB742D7D058A}">
      <dgm:prSet/>
      <dgm:spPr/>
      <dgm:t>
        <a:bodyPr/>
        <a:lstStyle/>
        <a:p>
          <a:endParaRPr lang="es-MX"/>
        </a:p>
      </dgm:t>
    </dgm:pt>
    <dgm:pt modelId="{EBC5E206-2436-41A2-80E4-92D7535DEFEB}">
      <dgm:prSet phldrT="[Texto]"/>
      <dgm:spPr/>
      <dgm:t>
        <a:bodyPr/>
        <a:lstStyle/>
        <a:p>
          <a:endParaRPr lang="es-MX" sz="1500" dirty="0"/>
        </a:p>
      </dgm:t>
    </dgm:pt>
    <dgm:pt modelId="{2DAA294E-A962-45AC-8FC1-132364D14933}" type="parTrans" cxnId="{7E6C8AE3-B338-42D4-A217-1E265608F4A6}">
      <dgm:prSet/>
      <dgm:spPr/>
      <dgm:t>
        <a:bodyPr/>
        <a:lstStyle/>
        <a:p>
          <a:endParaRPr lang="es-MX"/>
        </a:p>
      </dgm:t>
    </dgm:pt>
    <dgm:pt modelId="{62074BDC-234F-4447-9407-99B0064C1DA5}" type="sibTrans" cxnId="{7E6C8AE3-B338-42D4-A217-1E265608F4A6}">
      <dgm:prSet/>
      <dgm:spPr/>
      <dgm:t>
        <a:bodyPr/>
        <a:lstStyle/>
        <a:p>
          <a:endParaRPr lang="es-MX"/>
        </a:p>
      </dgm:t>
    </dgm:pt>
    <dgm:pt modelId="{197E8D03-A67D-47A5-9170-729A4085FC5F}">
      <dgm:prSet phldrT="[Texto]" custT="1"/>
      <dgm:spPr/>
      <dgm:t>
        <a:bodyPr/>
        <a:lstStyle/>
        <a:p>
          <a:r>
            <a:rPr lang="es-MX" sz="1700" dirty="0" smtClean="0"/>
            <a:t>Seguros</a:t>
          </a:r>
          <a:endParaRPr lang="es-MX" sz="1700" dirty="0"/>
        </a:p>
      </dgm:t>
    </dgm:pt>
    <dgm:pt modelId="{2A3EAD64-F6D5-44F6-B759-E9D3C5AB2928}" type="parTrans" cxnId="{23A4D631-223A-4B80-A1B3-70CFE9124405}">
      <dgm:prSet/>
      <dgm:spPr/>
      <dgm:t>
        <a:bodyPr/>
        <a:lstStyle/>
        <a:p>
          <a:endParaRPr lang="es-MX"/>
        </a:p>
      </dgm:t>
    </dgm:pt>
    <dgm:pt modelId="{A76E82DE-0F68-459F-97AF-C3282E729196}" type="sibTrans" cxnId="{23A4D631-223A-4B80-A1B3-70CFE9124405}">
      <dgm:prSet/>
      <dgm:spPr/>
      <dgm:t>
        <a:bodyPr/>
        <a:lstStyle/>
        <a:p>
          <a:endParaRPr lang="es-MX"/>
        </a:p>
      </dgm:t>
    </dgm:pt>
    <dgm:pt modelId="{C8EA3107-375C-4B9E-B78E-406B34D70B41}">
      <dgm:prSet phldrT="[Texto]" custT="1"/>
      <dgm:spPr/>
      <dgm:t>
        <a:bodyPr/>
        <a:lstStyle/>
        <a:p>
          <a:r>
            <a:rPr lang="es-MX" sz="1700" dirty="0" smtClean="0"/>
            <a:t>Innovadores </a:t>
          </a:r>
          <a:endParaRPr lang="es-MX" sz="1700" dirty="0"/>
        </a:p>
      </dgm:t>
    </dgm:pt>
    <dgm:pt modelId="{2AC7D4A8-D211-4597-8B25-558F18B3391F}" type="parTrans" cxnId="{AA295452-7F34-473D-ACD8-82FB48D829B8}">
      <dgm:prSet/>
      <dgm:spPr/>
      <dgm:t>
        <a:bodyPr/>
        <a:lstStyle/>
        <a:p>
          <a:endParaRPr lang="es-MX"/>
        </a:p>
      </dgm:t>
    </dgm:pt>
    <dgm:pt modelId="{8B9870ED-8786-45B8-AEBC-F29C46C86610}" type="sibTrans" cxnId="{AA295452-7F34-473D-ACD8-82FB48D829B8}">
      <dgm:prSet/>
      <dgm:spPr/>
      <dgm:t>
        <a:bodyPr/>
        <a:lstStyle/>
        <a:p>
          <a:endParaRPr lang="es-MX"/>
        </a:p>
      </dgm:t>
    </dgm:pt>
    <dgm:pt modelId="{48C80D0B-2DD7-4A34-9A2F-2C9CF4670062}">
      <dgm:prSet phldrT="[Texto]" custT="1"/>
      <dgm:spPr/>
      <dgm:t>
        <a:bodyPr/>
        <a:lstStyle/>
        <a:p>
          <a:r>
            <a:rPr lang="es-MX" sz="1700" dirty="0" smtClean="0"/>
            <a:t>En condiciones competitivas (sin sobrecostos)</a:t>
          </a:r>
          <a:endParaRPr lang="es-MX" sz="1700" dirty="0"/>
        </a:p>
      </dgm:t>
    </dgm:pt>
    <dgm:pt modelId="{38291C9B-208E-4F3E-8942-719A310E6CEE}" type="parTrans" cxnId="{6B1A55FE-72E1-4576-AD77-D216B0F518AF}">
      <dgm:prSet/>
      <dgm:spPr/>
      <dgm:t>
        <a:bodyPr/>
        <a:lstStyle/>
        <a:p>
          <a:endParaRPr lang="es-MX"/>
        </a:p>
      </dgm:t>
    </dgm:pt>
    <dgm:pt modelId="{7A485271-75FE-4C81-A81C-1352994AB0B0}" type="sibTrans" cxnId="{6B1A55FE-72E1-4576-AD77-D216B0F518AF}">
      <dgm:prSet/>
      <dgm:spPr/>
      <dgm:t>
        <a:bodyPr/>
        <a:lstStyle/>
        <a:p>
          <a:endParaRPr lang="es-MX"/>
        </a:p>
      </dgm:t>
    </dgm:pt>
    <dgm:pt modelId="{F9CE9043-E501-42D8-809A-6DB3DA0854A3}">
      <dgm:prSet phldrT="[Texto]" custT="1"/>
      <dgm:spPr/>
      <dgm:t>
        <a:bodyPr/>
        <a:lstStyle/>
        <a:p>
          <a:r>
            <a:rPr lang="es-MX" sz="1700" dirty="0" smtClean="0"/>
            <a:t>Reducción de sobrecostos</a:t>
          </a:r>
          <a:endParaRPr lang="es-MX" sz="1700" dirty="0"/>
        </a:p>
      </dgm:t>
    </dgm:pt>
    <dgm:pt modelId="{7BD1CD07-AF62-46ED-A465-C9C403F56214}" type="parTrans" cxnId="{1B3A5C29-C8BD-452C-929C-13721424D052}">
      <dgm:prSet/>
      <dgm:spPr/>
      <dgm:t>
        <a:bodyPr/>
        <a:lstStyle/>
        <a:p>
          <a:endParaRPr lang="es-MX"/>
        </a:p>
      </dgm:t>
    </dgm:pt>
    <dgm:pt modelId="{6CBCC881-E8FA-4B96-89CF-596112F5B19F}" type="sibTrans" cxnId="{1B3A5C29-C8BD-452C-929C-13721424D052}">
      <dgm:prSet/>
      <dgm:spPr/>
      <dgm:t>
        <a:bodyPr/>
        <a:lstStyle/>
        <a:p>
          <a:endParaRPr lang="es-MX"/>
        </a:p>
      </dgm:t>
    </dgm:pt>
    <dgm:pt modelId="{B99613D3-1ADA-48AD-8EAA-A93B4CC54016}">
      <dgm:prSet phldrT="[Texto]" custT="1"/>
      <dgm:spPr/>
      <dgm:t>
        <a:bodyPr/>
        <a:lstStyle/>
        <a:p>
          <a:r>
            <a:rPr lang="es-MX" sz="1700" dirty="0" smtClean="0"/>
            <a:t>Reputación sólida</a:t>
          </a:r>
          <a:endParaRPr lang="es-MX" sz="1700" dirty="0"/>
        </a:p>
      </dgm:t>
    </dgm:pt>
    <dgm:pt modelId="{C9E0D496-874D-4868-BAE8-F1D1E89D6E13}" type="parTrans" cxnId="{8135B208-0AFA-488B-B73C-D5BE2034CF71}">
      <dgm:prSet/>
      <dgm:spPr/>
      <dgm:t>
        <a:bodyPr/>
        <a:lstStyle/>
        <a:p>
          <a:endParaRPr lang="es-MX"/>
        </a:p>
      </dgm:t>
    </dgm:pt>
    <dgm:pt modelId="{6237EB45-5346-4EE9-8CF7-2358C1F57C00}" type="sibTrans" cxnId="{8135B208-0AFA-488B-B73C-D5BE2034CF71}">
      <dgm:prSet/>
      <dgm:spPr/>
      <dgm:t>
        <a:bodyPr/>
        <a:lstStyle/>
        <a:p>
          <a:endParaRPr lang="es-MX"/>
        </a:p>
      </dgm:t>
    </dgm:pt>
    <dgm:pt modelId="{68A63563-D806-49EE-A4C7-029C03ABF792}">
      <dgm:prSet phldrT="[Texto]" custT="1"/>
      <dgm:spPr/>
      <dgm:t>
        <a:bodyPr/>
        <a:lstStyle/>
        <a:p>
          <a:r>
            <a:rPr lang="es-MX" altLang="es-MX" sz="1600" dirty="0" smtClean="0"/>
            <a:t>Reduce sobrecarga de trabajo: foco en temas prioritarios.</a:t>
          </a:r>
        </a:p>
      </dgm:t>
    </dgm:pt>
    <dgm:pt modelId="{A2F5B118-AE9E-40B0-AACD-7F60FC7A057F}" type="parTrans" cxnId="{2D1E36D9-F0E2-4E8A-B025-F03F74C415B2}">
      <dgm:prSet/>
      <dgm:spPr/>
      <dgm:t>
        <a:bodyPr/>
        <a:lstStyle/>
        <a:p>
          <a:endParaRPr lang="es-MX"/>
        </a:p>
      </dgm:t>
    </dgm:pt>
    <dgm:pt modelId="{9D8EEF75-5205-4204-A9D2-1C233931F180}" type="sibTrans" cxnId="{2D1E36D9-F0E2-4E8A-B025-F03F74C415B2}">
      <dgm:prSet/>
      <dgm:spPr/>
      <dgm:t>
        <a:bodyPr/>
        <a:lstStyle/>
        <a:p>
          <a:endParaRPr lang="es-MX"/>
        </a:p>
      </dgm:t>
    </dgm:pt>
    <dgm:pt modelId="{C376E15C-3053-4C56-A923-2C82E680A01F}">
      <dgm:prSet phldrT="[Texto]" custT="1"/>
      <dgm:spPr/>
      <dgm:t>
        <a:bodyPr/>
        <a:lstStyle/>
        <a:p>
          <a:r>
            <a:rPr lang="es-MX" altLang="es-MX" sz="1600" dirty="0" smtClean="0"/>
            <a:t>Logro de objetivos de gobierno (atracción de inversión, generación de empleos, </a:t>
          </a:r>
          <a:r>
            <a:rPr lang="es-MX" altLang="es-MX" sz="1600" dirty="0" err="1" smtClean="0"/>
            <a:t>etc</a:t>
          </a:r>
          <a:r>
            <a:rPr lang="es-MX" altLang="es-MX" sz="1600" dirty="0" smtClean="0"/>
            <a:t>).</a:t>
          </a:r>
        </a:p>
      </dgm:t>
    </dgm:pt>
    <dgm:pt modelId="{7FD54A47-A127-4591-B963-23644F07D442}" type="parTrans" cxnId="{15FC0987-5366-49A7-8953-EAB5DE62D13A}">
      <dgm:prSet/>
      <dgm:spPr/>
      <dgm:t>
        <a:bodyPr/>
        <a:lstStyle/>
        <a:p>
          <a:endParaRPr lang="es-MX"/>
        </a:p>
      </dgm:t>
    </dgm:pt>
    <dgm:pt modelId="{DDFDCE9E-B1CF-44F7-B559-841E2FC58277}" type="sibTrans" cxnId="{15FC0987-5366-49A7-8953-EAB5DE62D13A}">
      <dgm:prSet/>
      <dgm:spPr/>
      <dgm:t>
        <a:bodyPr/>
        <a:lstStyle/>
        <a:p>
          <a:endParaRPr lang="es-MX"/>
        </a:p>
      </dgm:t>
    </dgm:pt>
    <dgm:pt modelId="{DB9EB5B1-9016-4839-8B4A-2B0D3B016DBA}">
      <dgm:prSet phldrT="[Texto]" custT="1"/>
      <dgm:spPr/>
      <dgm:t>
        <a:bodyPr/>
        <a:lstStyle/>
        <a:p>
          <a:r>
            <a:rPr lang="es-MX" altLang="es-MX" sz="1600" dirty="0" smtClean="0"/>
            <a:t>Mejor protección de bienes tutelados (objetivos legítimos</a:t>
          </a:r>
          <a:r>
            <a:rPr lang="es-MX" altLang="es-MX" sz="1600" b="0" baseline="0" dirty="0" smtClean="0">
              <a:latin typeface="Arial Narrow" panose="020B0606020202030204" pitchFamily="34" charset="0"/>
              <a:cs typeface="Helvetica" panose="020B0604020202020204" pitchFamily="34" charset="0"/>
            </a:rPr>
            <a:t>)</a:t>
          </a:r>
          <a:endParaRPr lang="es-MX" sz="1600" dirty="0">
            <a:latin typeface="Arial Narrow" panose="020B0606020202030204" pitchFamily="34" charset="0"/>
          </a:endParaRPr>
        </a:p>
      </dgm:t>
    </dgm:pt>
    <dgm:pt modelId="{FC06E60B-C030-4D2C-8941-9CBD86F966F8}" type="parTrans" cxnId="{7D9D57F5-6EB8-4BA8-A03B-A3C462F9C9BF}">
      <dgm:prSet/>
      <dgm:spPr/>
      <dgm:t>
        <a:bodyPr/>
        <a:lstStyle/>
        <a:p>
          <a:endParaRPr lang="es-MX"/>
        </a:p>
      </dgm:t>
    </dgm:pt>
    <dgm:pt modelId="{E62743B9-3B40-4634-A4ED-8C648EEDB6D0}" type="sibTrans" cxnId="{7D9D57F5-6EB8-4BA8-A03B-A3C462F9C9BF}">
      <dgm:prSet/>
      <dgm:spPr/>
      <dgm:t>
        <a:bodyPr/>
        <a:lstStyle/>
        <a:p>
          <a:endParaRPr lang="es-MX"/>
        </a:p>
      </dgm:t>
    </dgm:pt>
    <dgm:pt modelId="{91276AFC-27E8-4DEC-B377-262EFACD042E}">
      <dgm:prSet phldrT="[Texto]" custT="1"/>
      <dgm:spPr/>
      <dgm:t>
        <a:bodyPr/>
        <a:lstStyle/>
        <a:p>
          <a:r>
            <a:rPr lang="es-MX" altLang="es-MX" sz="1600" dirty="0" smtClean="0"/>
            <a:t>Aprovechar experiencia exitosa de otros reguladores.</a:t>
          </a:r>
          <a:endParaRPr lang="es-MX" sz="1600" dirty="0"/>
        </a:p>
      </dgm:t>
    </dgm:pt>
    <dgm:pt modelId="{677B25D5-B71E-4549-A31B-D66E45EF21B9}" type="parTrans" cxnId="{7020C56C-33B2-41AF-8EE5-4C7C19E0A88B}">
      <dgm:prSet/>
      <dgm:spPr/>
      <dgm:t>
        <a:bodyPr/>
        <a:lstStyle/>
        <a:p>
          <a:endParaRPr lang="es-MX"/>
        </a:p>
      </dgm:t>
    </dgm:pt>
    <dgm:pt modelId="{D3F401DF-088B-4737-A741-4925DDFBD4FF}" type="sibTrans" cxnId="{7020C56C-33B2-41AF-8EE5-4C7C19E0A88B}">
      <dgm:prSet/>
      <dgm:spPr/>
      <dgm:t>
        <a:bodyPr/>
        <a:lstStyle/>
        <a:p>
          <a:endParaRPr lang="es-MX"/>
        </a:p>
      </dgm:t>
    </dgm:pt>
    <dgm:pt modelId="{DBDFC4F8-215D-4330-A681-965BBAD22FEF}">
      <dgm:prSet phldrT="[Texto]" custT="1"/>
      <dgm:spPr/>
      <dgm:t>
        <a:bodyPr/>
        <a:lstStyle/>
        <a:p>
          <a:r>
            <a:rPr lang="es-MX" sz="1700" dirty="0" smtClean="0"/>
            <a:t>Certeza jurídica</a:t>
          </a:r>
          <a:endParaRPr lang="es-MX" sz="1700" dirty="0"/>
        </a:p>
      </dgm:t>
    </dgm:pt>
    <dgm:pt modelId="{DBB63E72-6B63-4BA1-81F4-83A2819586E0}" type="parTrans" cxnId="{A3277A29-0745-48BE-A819-0235A64EB637}">
      <dgm:prSet/>
      <dgm:spPr/>
      <dgm:t>
        <a:bodyPr/>
        <a:lstStyle/>
        <a:p>
          <a:endParaRPr lang="es-MX"/>
        </a:p>
      </dgm:t>
    </dgm:pt>
    <dgm:pt modelId="{58D5D714-98B4-4ECB-A8CE-74D0B932DA04}" type="sibTrans" cxnId="{A3277A29-0745-48BE-A819-0235A64EB637}">
      <dgm:prSet/>
      <dgm:spPr/>
      <dgm:t>
        <a:bodyPr/>
        <a:lstStyle/>
        <a:p>
          <a:endParaRPr lang="es-MX"/>
        </a:p>
      </dgm:t>
    </dgm:pt>
    <dgm:pt modelId="{1EB3B940-5E23-4DF8-8086-037357FA8120}">
      <dgm:prSet phldrT="[Texto]" custT="1"/>
      <dgm:spPr/>
      <dgm:t>
        <a:bodyPr/>
        <a:lstStyle/>
        <a:p>
          <a:r>
            <a:rPr lang="es-MX" sz="1700" dirty="0" smtClean="0"/>
            <a:t>Fomento de inversión</a:t>
          </a:r>
          <a:endParaRPr lang="es-MX" sz="1700" dirty="0"/>
        </a:p>
      </dgm:t>
    </dgm:pt>
    <dgm:pt modelId="{3FD0D57E-E2C0-430D-B3C3-7B2B764294B0}" type="parTrans" cxnId="{1157449E-C6ED-4DF6-B409-F7AE13CD6EDE}">
      <dgm:prSet/>
      <dgm:spPr/>
      <dgm:t>
        <a:bodyPr/>
        <a:lstStyle/>
        <a:p>
          <a:endParaRPr lang="es-MX"/>
        </a:p>
      </dgm:t>
    </dgm:pt>
    <dgm:pt modelId="{54C81B37-946C-43C8-B14A-E21AD3148FD2}" type="sibTrans" cxnId="{1157449E-C6ED-4DF6-B409-F7AE13CD6EDE}">
      <dgm:prSet/>
      <dgm:spPr/>
      <dgm:t>
        <a:bodyPr/>
        <a:lstStyle/>
        <a:p>
          <a:endParaRPr lang="es-MX"/>
        </a:p>
      </dgm:t>
    </dgm:pt>
    <dgm:pt modelId="{B3941E48-5015-4C2B-98D8-390FBD1A42B5}">
      <dgm:prSet phldrT="[Texto]" custT="1"/>
      <dgm:spPr/>
      <dgm:t>
        <a:bodyPr/>
        <a:lstStyle/>
        <a:p>
          <a:r>
            <a:rPr lang="es-MX" sz="1700" dirty="0" smtClean="0"/>
            <a:t>Generación de empleos</a:t>
          </a:r>
          <a:endParaRPr lang="es-MX" sz="1700" dirty="0"/>
        </a:p>
      </dgm:t>
    </dgm:pt>
    <dgm:pt modelId="{EE705FFE-0BDD-40A9-9BF4-0093C633EC82}" type="parTrans" cxnId="{561FBD19-58CC-4861-BF50-4487AFADB738}">
      <dgm:prSet/>
      <dgm:spPr/>
      <dgm:t>
        <a:bodyPr/>
        <a:lstStyle/>
        <a:p>
          <a:endParaRPr lang="es-MX"/>
        </a:p>
      </dgm:t>
    </dgm:pt>
    <dgm:pt modelId="{B7DA783D-2F71-4823-935B-22652EEF0B68}" type="sibTrans" cxnId="{561FBD19-58CC-4861-BF50-4487AFADB738}">
      <dgm:prSet/>
      <dgm:spPr/>
      <dgm:t>
        <a:bodyPr/>
        <a:lstStyle/>
        <a:p>
          <a:endParaRPr lang="es-MX"/>
        </a:p>
      </dgm:t>
    </dgm:pt>
    <dgm:pt modelId="{F1E515CF-5BC8-4854-9CFA-E96210229A94}">
      <dgm:prSet phldrT="[Texto]" custT="1"/>
      <dgm:spPr/>
      <dgm:t>
        <a:bodyPr/>
        <a:lstStyle/>
        <a:p>
          <a:r>
            <a:rPr lang="es-MX" sz="1700" dirty="0" smtClean="0"/>
            <a:t>Con confianza en industria y gobierno</a:t>
          </a:r>
          <a:endParaRPr lang="es-MX" sz="1700" dirty="0"/>
        </a:p>
      </dgm:t>
    </dgm:pt>
    <dgm:pt modelId="{2CC12A99-30E3-40B3-A0CE-C508FE34CDA8}" type="parTrans" cxnId="{788AB3B3-1AAA-4462-A450-CAB7976551A6}">
      <dgm:prSet/>
      <dgm:spPr/>
      <dgm:t>
        <a:bodyPr/>
        <a:lstStyle/>
        <a:p>
          <a:endParaRPr lang="es-MX"/>
        </a:p>
      </dgm:t>
    </dgm:pt>
    <dgm:pt modelId="{6FBCD908-B84C-45AC-A904-3545185FEC0A}" type="sibTrans" cxnId="{788AB3B3-1AAA-4462-A450-CAB7976551A6}">
      <dgm:prSet/>
      <dgm:spPr/>
      <dgm:t>
        <a:bodyPr/>
        <a:lstStyle/>
        <a:p>
          <a:endParaRPr lang="es-MX"/>
        </a:p>
      </dgm:t>
    </dgm:pt>
    <dgm:pt modelId="{7A5FA017-3244-4F3F-A162-26DBF23442F7}" type="pres">
      <dgm:prSet presAssocID="{6809D5CA-14B1-4356-A7BD-DAE33F0D8100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526E07D6-DE01-46AF-8245-211FE0B6F84D}" type="pres">
      <dgm:prSet presAssocID="{11EE0304-CC02-4988-A1DC-3226D95A409B}" presName="compositeNode" presStyleCnt="0">
        <dgm:presLayoutVars>
          <dgm:bulletEnabled val="1"/>
        </dgm:presLayoutVars>
      </dgm:prSet>
      <dgm:spPr/>
    </dgm:pt>
    <dgm:pt modelId="{7254655B-206D-4EC5-A7EA-81C380284A85}" type="pres">
      <dgm:prSet presAssocID="{11EE0304-CC02-4988-A1DC-3226D95A409B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2DF8476-FAA3-4528-B3B8-0257492FF8CC}" type="pres">
      <dgm:prSet presAssocID="{11EE0304-CC02-4988-A1DC-3226D95A409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05BC861-45EB-4094-AC65-8F27EA94B07C}" type="pres">
      <dgm:prSet presAssocID="{11EE0304-CC02-4988-A1DC-3226D95A409B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1707A7-0BA1-4EA0-BE96-8550BC807EC7}" type="pres">
      <dgm:prSet presAssocID="{979AA2A3-06E2-431D-BA6F-BB91FFBE0626}" presName="sibTrans" presStyleCnt="0"/>
      <dgm:spPr/>
    </dgm:pt>
    <dgm:pt modelId="{7ECD7EE8-27AF-4E3C-A3AA-AA85475E5300}" type="pres">
      <dgm:prSet presAssocID="{E1CEA5F3-3D45-4021-9476-FCE12CB7188B}" presName="compositeNode" presStyleCnt="0">
        <dgm:presLayoutVars>
          <dgm:bulletEnabled val="1"/>
        </dgm:presLayoutVars>
      </dgm:prSet>
      <dgm:spPr/>
    </dgm:pt>
    <dgm:pt modelId="{D3B70782-CE4B-43AE-8763-A9A622C6A918}" type="pres">
      <dgm:prSet presAssocID="{E1CEA5F3-3D45-4021-9476-FCE12CB7188B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8052293D-CD0A-4B59-A0BC-8048A8E369FA}" type="pres">
      <dgm:prSet presAssocID="{E1CEA5F3-3D45-4021-9476-FCE12CB7188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C0E1B6-62B2-4FCF-8A00-3756B2236FE4}" type="pres">
      <dgm:prSet presAssocID="{E1CEA5F3-3D45-4021-9476-FCE12CB7188B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8AFE02-4FDA-4B7B-BC23-EC6344B1B6D6}" type="pres">
      <dgm:prSet presAssocID="{FEC9FA45-2D3F-482A-AAC2-F8A85D26DB70}" presName="sibTrans" presStyleCnt="0"/>
      <dgm:spPr/>
    </dgm:pt>
    <dgm:pt modelId="{4F4703AD-D678-4C95-BFE7-708BC4A75A84}" type="pres">
      <dgm:prSet presAssocID="{20AA4A55-AFC6-4DC0-ACBA-42FF5D7BDD97}" presName="compositeNode" presStyleCnt="0">
        <dgm:presLayoutVars>
          <dgm:bulletEnabled val="1"/>
        </dgm:presLayoutVars>
      </dgm:prSet>
      <dgm:spPr/>
    </dgm:pt>
    <dgm:pt modelId="{C06CD289-0BBB-45B1-B6F9-05A99BF9C5F0}" type="pres">
      <dgm:prSet presAssocID="{20AA4A55-AFC6-4DC0-ACBA-42FF5D7BDD97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AF5C11D-4557-4B76-A2BF-F6175178A787}" type="pres">
      <dgm:prSet presAssocID="{20AA4A55-AFC6-4DC0-ACBA-42FF5D7BDD9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78B3FA-5002-4052-AE80-DDA9CDB90018}" type="pres">
      <dgm:prSet presAssocID="{20AA4A55-AFC6-4DC0-ACBA-42FF5D7BDD97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456E2B4-D858-4228-A617-17166AE47CA8}" srcId="{6809D5CA-14B1-4356-A7BD-DAE33F0D8100}" destId="{11EE0304-CC02-4988-A1DC-3226D95A409B}" srcOrd="0" destOrd="0" parTransId="{55540336-5328-4323-BFF0-690DBBC41FDB}" sibTransId="{979AA2A3-06E2-431D-BA6F-BB91FFBE0626}"/>
    <dgm:cxn modelId="{D9C773C0-D810-46C5-8B44-4F71F094221D}" type="presOf" srcId="{B3941E48-5015-4C2B-98D8-390FBD1A42B5}" destId="{8052293D-CD0A-4B59-A0BC-8048A8E369FA}" srcOrd="0" destOrd="6" presId="urn:microsoft.com/office/officeart/2005/8/layout/hList2"/>
    <dgm:cxn modelId="{E901CCDF-9E8A-4496-86CE-8CA9A7BE15DC}" type="presOf" srcId="{C8EA3107-375C-4B9E-B78E-406B34D70B41}" destId="{12DF8476-FAA3-4528-B3B8-0257492FF8CC}" srcOrd="0" destOrd="1" presId="urn:microsoft.com/office/officeart/2005/8/layout/hList2"/>
    <dgm:cxn modelId="{DF04843C-FDC7-4220-BD5B-45C4D7A308AF}" type="presOf" srcId="{F1E515CF-5BC8-4854-9CFA-E96210229A94}" destId="{12DF8476-FAA3-4528-B3B8-0257492FF8CC}" srcOrd="0" destOrd="4" presId="urn:microsoft.com/office/officeart/2005/8/layout/hList2"/>
    <dgm:cxn modelId="{E30E6B15-7CF6-4FC6-9F18-551AB02DAA40}" type="presOf" srcId="{1EB3B940-5E23-4DF8-8086-037357FA8120}" destId="{8052293D-CD0A-4B59-A0BC-8048A8E369FA}" srcOrd="0" destOrd="5" presId="urn:microsoft.com/office/officeart/2005/8/layout/hList2"/>
    <dgm:cxn modelId="{BDD43722-439C-45F7-BC03-9520B5C37D81}" type="presOf" srcId="{48C80D0B-2DD7-4A34-9A2F-2C9CF4670062}" destId="{12DF8476-FAA3-4528-B3B8-0257492FF8CC}" srcOrd="0" destOrd="3" presId="urn:microsoft.com/office/officeart/2005/8/layout/hList2"/>
    <dgm:cxn modelId="{15FC0987-5366-49A7-8953-EAB5DE62D13A}" srcId="{20AA4A55-AFC6-4DC0-ACBA-42FF5D7BDD97}" destId="{C376E15C-3053-4C56-A923-2C82E680A01F}" srcOrd="3" destOrd="0" parTransId="{7FD54A47-A127-4591-B963-23644F07D442}" sibTransId="{DDFDCE9E-B1CF-44F7-B559-841E2FC58277}"/>
    <dgm:cxn modelId="{4060E128-F036-4933-9D39-100D376CCA0E}" type="presOf" srcId="{2A451DAA-21FF-4142-A728-81B06A29DD1A}" destId="{8052293D-CD0A-4B59-A0BC-8048A8E369FA}" srcOrd="0" destOrd="0" presId="urn:microsoft.com/office/officeart/2005/8/layout/hList2"/>
    <dgm:cxn modelId="{E670C703-F0F6-49DF-8615-8EAB5C4D3E79}" type="presOf" srcId="{ABD4E24A-58F0-49A7-B588-3D996D5C21F2}" destId="{8052293D-CD0A-4B59-A0BC-8048A8E369FA}" srcOrd="0" destOrd="1" presId="urn:microsoft.com/office/officeart/2005/8/layout/hList2"/>
    <dgm:cxn modelId="{BD6905A7-D52E-424D-B9EE-BD7C2B782AFE}" type="presOf" srcId="{C7B48000-59A9-408A-A4FF-BB5BEA5B9F1A}" destId="{5AF5C11D-4557-4B76-A2BF-F6175178A787}" srcOrd="0" destOrd="0" presId="urn:microsoft.com/office/officeart/2005/8/layout/hList2"/>
    <dgm:cxn modelId="{7E6C8AE3-B338-42D4-A217-1E265608F4A6}" srcId="{11EE0304-CC02-4988-A1DC-3226D95A409B}" destId="{EBC5E206-2436-41A2-80E4-92D7535DEFEB}" srcOrd="5" destOrd="0" parTransId="{2DAA294E-A962-45AC-8FC1-132364D14933}" sibTransId="{62074BDC-234F-4447-9407-99B0064C1DA5}"/>
    <dgm:cxn modelId="{A3277A29-0745-48BE-A819-0235A64EB637}" srcId="{E1CEA5F3-3D45-4021-9476-FCE12CB7188B}" destId="{DBDFC4F8-215D-4330-A681-965BBAD22FEF}" srcOrd="4" destOrd="0" parTransId="{DBB63E72-6B63-4BA1-81F4-83A2819586E0}" sibTransId="{58D5D714-98B4-4ECB-A8CE-74D0B932DA04}"/>
    <dgm:cxn modelId="{016B78A3-1A82-4A95-8BCF-995C1C288091}" srcId="{11EE0304-CC02-4988-A1DC-3226D95A409B}" destId="{28CE3B97-77F4-4647-875A-649F15AC1F6A}" srcOrd="0" destOrd="0" parTransId="{E2DAD2F7-BBA0-4889-9B24-CC0981B86696}" sibTransId="{8B1B088A-1F73-4123-9C5E-BA57BF044850}"/>
    <dgm:cxn modelId="{E04BBCA4-9479-4F32-B1A0-04EF3BE3AE5F}" type="presOf" srcId="{11EE0304-CC02-4988-A1DC-3226D95A409B}" destId="{105BC861-45EB-4094-AC65-8F27EA94B07C}" srcOrd="0" destOrd="0" presId="urn:microsoft.com/office/officeart/2005/8/layout/hList2"/>
    <dgm:cxn modelId="{652DD0D4-4F7F-4324-A0CF-5DFCD3FFD95E}" type="presOf" srcId="{E1CEA5F3-3D45-4021-9476-FCE12CB7188B}" destId="{1FC0E1B6-62B2-4FCF-8A00-3756B2236FE4}" srcOrd="0" destOrd="0" presId="urn:microsoft.com/office/officeart/2005/8/layout/hList2"/>
    <dgm:cxn modelId="{089A074E-EC93-4533-947D-7D41207FB19A}" type="presOf" srcId="{197E8D03-A67D-47A5-9170-729A4085FC5F}" destId="{12DF8476-FAA3-4528-B3B8-0257492FF8CC}" srcOrd="0" destOrd="2" presId="urn:microsoft.com/office/officeart/2005/8/layout/hList2"/>
    <dgm:cxn modelId="{561FBD19-58CC-4861-BF50-4487AFADB738}" srcId="{E1CEA5F3-3D45-4021-9476-FCE12CB7188B}" destId="{B3941E48-5015-4C2B-98D8-390FBD1A42B5}" srcOrd="6" destOrd="0" parTransId="{EE705FFE-0BDD-40A9-9BF4-0093C633EC82}" sibTransId="{B7DA783D-2F71-4823-935B-22652EEF0B68}"/>
    <dgm:cxn modelId="{5FC0A849-06B3-4ED6-B6F7-95C9A4A246F1}" type="presOf" srcId="{DBDFC4F8-215D-4330-A681-965BBAD22FEF}" destId="{8052293D-CD0A-4B59-A0BC-8048A8E369FA}" srcOrd="0" destOrd="4" presId="urn:microsoft.com/office/officeart/2005/8/layout/hList2"/>
    <dgm:cxn modelId="{432C46F9-54A9-484F-906A-785C5ECA62A3}" type="presOf" srcId="{F9CE9043-E501-42D8-809A-6DB3DA0854A3}" destId="{8052293D-CD0A-4B59-A0BC-8048A8E369FA}" srcOrd="0" destOrd="2" presId="urn:microsoft.com/office/officeart/2005/8/layout/hList2"/>
    <dgm:cxn modelId="{DECED25C-3007-45E1-BCD4-48A6CFA1F8F9}" type="presOf" srcId="{C376E15C-3053-4C56-A923-2C82E680A01F}" destId="{5AF5C11D-4557-4B76-A2BF-F6175178A787}" srcOrd="0" destOrd="3" presId="urn:microsoft.com/office/officeart/2005/8/layout/hList2"/>
    <dgm:cxn modelId="{8135B208-0AFA-488B-B73C-D5BE2034CF71}" srcId="{E1CEA5F3-3D45-4021-9476-FCE12CB7188B}" destId="{B99613D3-1ADA-48AD-8EAA-A93B4CC54016}" srcOrd="3" destOrd="0" parTransId="{C9E0D496-874D-4868-BAE8-F1D1E89D6E13}" sibTransId="{6237EB45-5346-4EE9-8CF7-2358C1F57C00}"/>
    <dgm:cxn modelId="{247218C6-A055-4BF0-A3C9-B1F540020386}" type="presOf" srcId="{91276AFC-27E8-4DEC-B377-262EFACD042E}" destId="{5AF5C11D-4557-4B76-A2BF-F6175178A787}" srcOrd="0" destOrd="1" presId="urn:microsoft.com/office/officeart/2005/8/layout/hList2"/>
    <dgm:cxn modelId="{A54253C1-C7DC-48C9-8976-562401376F63}" type="presOf" srcId="{28CE3B97-77F4-4647-875A-649F15AC1F6A}" destId="{12DF8476-FAA3-4528-B3B8-0257492FF8CC}" srcOrd="0" destOrd="0" presId="urn:microsoft.com/office/officeart/2005/8/layout/hList2"/>
    <dgm:cxn modelId="{D2F7103F-3F22-454B-A252-BB742D7D058A}" srcId="{20AA4A55-AFC6-4DC0-ACBA-42FF5D7BDD97}" destId="{C7B48000-59A9-408A-A4FF-BB5BEA5B9F1A}" srcOrd="0" destOrd="0" parTransId="{CF9420BE-7ED4-4B9D-AF3F-1B76BC96E865}" sibTransId="{134186D8-B36A-4F5B-9847-68DAC99624BB}"/>
    <dgm:cxn modelId="{6B1A55FE-72E1-4576-AD77-D216B0F518AF}" srcId="{11EE0304-CC02-4988-A1DC-3226D95A409B}" destId="{48C80D0B-2DD7-4A34-9A2F-2C9CF4670062}" srcOrd="3" destOrd="0" parTransId="{38291C9B-208E-4F3E-8942-719A310E6CEE}" sibTransId="{7A485271-75FE-4C81-A81C-1352994AB0B0}"/>
    <dgm:cxn modelId="{2A6515EA-0C00-4468-8A0B-034969C1A318}" type="presOf" srcId="{DB9EB5B1-9016-4839-8B4A-2B0D3B016DBA}" destId="{5AF5C11D-4557-4B76-A2BF-F6175178A787}" srcOrd="0" destOrd="4" presId="urn:microsoft.com/office/officeart/2005/8/layout/hList2"/>
    <dgm:cxn modelId="{C4F631F3-1A1B-4427-9A02-1C538D89047B}" srcId="{E1CEA5F3-3D45-4021-9476-FCE12CB7188B}" destId="{2A451DAA-21FF-4142-A728-81B06A29DD1A}" srcOrd="0" destOrd="0" parTransId="{E77EA4E0-81A5-462D-B5D9-C510A6889215}" sibTransId="{3DA5D8E2-38E9-4027-9CA9-7017C84DC6A1}"/>
    <dgm:cxn modelId="{AA295452-7F34-473D-ACD8-82FB48D829B8}" srcId="{11EE0304-CC02-4988-A1DC-3226D95A409B}" destId="{C8EA3107-375C-4B9E-B78E-406B34D70B41}" srcOrd="1" destOrd="0" parTransId="{2AC7D4A8-D211-4597-8B25-558F18B3391F}" sibTransId="{8B9870ED-8786-45B8-AEBC-F29C46C86610}"/>
    <dgm:cxn modelId="{B86878E7-574A-4333-AD54-B374A61BE280}" srcId="{6809D5CA-14B1-4356-A7BD-DAE33F0D8100}" destId="{20AA4A55-AFC6-4DC0-ACBA-42FF5D7BDD97}" srcOrd="2" destOrd="0" parTransId="{4163F4DE-CFF2-498F-B4E3-EB010C8F28BB}" sibTransId="{05A19D26-E31D-4C8F-B077-0F87E9E796DA}"/>
    <dgm:cxn modelId="{7020C56C-33B2-41AF-8EE5-4C7C19E0A88B}" srcId="{20AA4A55-AFC6-4DC0-ACBA-42FF5D7BDD97}" destId="{91276AFC-27E8-4DEC-B377-262EFACD042E}" srcOrd="1" destOrd="0" parTransId="{677B25D5-B71E-4549-A31B-D66E45EF21B9}" sibTransId="{D3F401DF-088B-4737-A741-4925DDFBD4FF}"/>
    <dgm:cxn modelId="{604CBF1A-EECC-436D-A435-67B14420D795}" srcId="{6809D5CA-14B1-4356-A7BD-DAE33F0D8100}" destId="{E1CEA5F3-3D45-4021-9476-FCE12CB7188B}" srcOrd="1" destOrd="0" parTransId="{4FDEC3DA-05A5-4DDE-886E-CE3D1E7F1BAD}" sibTransId="{FEC9FA45-2D3F-482A-AAC2-F8A85D26DB70}"/>
    <dgm:cxn modelId="{A99C6D4B-510E-47F6-9522-F5C27863A6F0}" type="presOf" srcId="{68A63563-D806-49EE-A4C7-029C03ABF792}" destId="{5AF5C11D-4557-4B76-A2BF-F6175178A787}" srcOrd="0" destOrd="2" presId="urn:microsoft.com/office/officeart/2005/8/layout/hList2"/>
    <dgm:cxn modelId="{788AB3B3-1AAA-4462-A450-CAB7976551A6}" srcId="{11EE0304-CC02-4988-A1DC-3226D95A409B}" destId="{F1E515CF-5BC8-4854-9CFA-E96210229A94}" srcOrd="4" destOrd="0" parTransId="{2CC12A99-30E3-40B3-A0CE-C508FE34CDA8}" sibTransId="{6FBCD908-B84C-45AC-A904-3545185FEC0A}"/>
    <dgm:cxn modelId="{2D1E36D9-F0E2-4E8A-B025-F03F74C415B2}" srcId="{20AA4A55-AFC6-4DC0-ACBA-42FF5D7BDD97}" destId="{68A63563-D806-49EE-A4C7-029C03ABF792}" srcOrd="2" destOrd="0" parTransId="{A2F5B118-AE9E-40B0-AACD-7F60FC7A057F}" sibTransId="{9D8EEF75-5205-4204-A9D2-1C233931F180}"/>
    <dgm:cxn modelId="{1B3A5C29-C8BD-452C-929C-13721424D052}" srcId="{E1CEA5F3-3D45-4021-9476-FCE12CB7188B}" destId="{F9CE9043-E501-42D8-809A-6DB3DA0854A3}" srcOrd="2" destOrd="0" parTransId="{7BD1CD07-AF62-46ED-A465-C9C403F56214}" sibTransId="{6CBCC881-E8FA-4B96-89CF-596112F5B19F}"/>
    <dgm:cxn modelId="{23A4D631-223A-4B80-A1B3-70CFE9124405}" srcId="{11EE0304-CC02-4988-A1DC-3226D95A409B}" destId="{197E8D03-A67D-47A5-9170-729A4085FC5F}" srcOrd="2" destOrd="0" parTransId="{2A3EAD64-F6D5-44F6-B759-E9D3C5AB2928}" sibTransId="{A76E82DE-0F68-459F-97AF-C3282E729196}"/>
    <dgm:cxn modelId="{A3BD333A-3465-4165-A03F-B6E280E93054}" srcId="{E1CEA5F3-3D45-4021-9476-FCE12CB7188B}" destId="{ABD4E24A-58F0-49A7-B588-3D996D5C21F2}" srcOrd="1" destOrd="0" parTransId="{DD3CBBB7-73C3-4CEA-8AB7-EE5FD7F4D437}" sibTransId="{30E50383-2704-40B6-A203-71DF8237A4AB}"/>
    <dgm:cxn modelId="{7D9D57F5-6EB8-4BA8-A03B-A3C462F9C9BF}" srcId="{20AA4A55-AFC6-4DC0-ACBA-42FF5D7BDD97}" destId="{DB9EB5B1-9016-4839-8B4A-2B0D3B016DBA}" srcOrd="4" destOrd="0" parTransId="{FC06E60B-C030-4D2C-8941-9CBD86F966F8}" sibTransId="{E62743B9-3B40-4634-A4ED-8C648EEDB6D0}"/>
    <dgm:cxn modelId="{7721C4FE-E6A8-49DF-8958-43AD7BD16162}" type="presOf" srcId="{B99613D3-1ADA-48AD-8EAA-A93B4CC54016}" destId="{8052293D-CD0A-4B59-A0BC-8048A8E369FA}" srcOrd="0" destOrd="3" presId="urn:microsoft.com/office/officeart/2005/8/layout/hList2"/>
    <dgm:cxn modelId="{7416D174-3F0A-4E8A-A796-70062C1473B6}" type="presOf" srcId="{EBC5E206-2436-41A2-80E4-92D7535DEFEB}" destId="{12DF8476-FAA3-4528-B3B8-0257492FF8CC}" srcOrd="0" destOrd="5" presId="urn:microsoft.com/office/officeart/2005/8/layout/hList2"/>
    <dgm:cxn modelId="{2EF7C762-129F-4C6D-80C8-292CDD053D22}" type="presOf" srcId="{20AA4A55-AFC6-4DC0-ACBA-42FF5D7BDD97}" destId="{E578B3FA-5002-4052-AE80-DDA9CDB90018}" srcOrd="0" destOrd="0" presId="urn:microsoft.com/office/officeart/2005/8/layout/hList2"/>
    <dgm:cxn modelId="{1157449E-C6ED-4DF6-B409-F7AE13CD6EDE}" srcId="{E1CEA5F3-3D45-4021-9476-FCE12CB7188B}" destId="{1EB3B940-5E23-4DF8-8086-037357FA8120}" srcOrd="5" destOrd="0" parTransId="{3FD0D57E-E2C0-430D-B3C3-7B2B764294B0}" sibTransId="{54C81B37-946C-43C8-B14A-E21AD3148FD2}"/>
    <dgm:cxn modelId="{7F053426-2EA8-400C-9F72-21DBA4CB54D6}" type="presOf" srcId="{6809D5CA-14B1-4356-A7BD-DAE33F0D8100}" destId="{7A5FA017-3244-4F3F-A162-26DBF23442F7}" srcOrd="0" destOrd="0" presId="urn:microsoft.com/office/officeart/2005/8/layout/hList2"/>
    <dgm:cxn modelId="{4AECDB5B-1C59-4895-96B7-10E2A521511E}" type="presParOf" srcId="{7A5FA017-3244-4F3F-A162-26DBF23442F7}" destId="{526E07D6-DE01-46AF-8245-211FE0B6F84D}" srcOrd="0" destOrd="0" presId="urn:microsoft.com/office/officeart/2005/8/layout/hList2"/>
    <dgm:cxn modelId="{21D310A3-C7A3-4616-AEFF-62A72A9DC4EC}" type="presParOf" srcId="{526E07D6-DE01-46AF-8245-211FE0B6F84D}" destId="{7254655B-206D-4EC5-A7EA-81C380284A85}" srcOrd="0" destOrd="0" presId="urn:microsoft.com/office/officeart/2005/8/layout/hList2"/>
    <dgm:cxn modelId="{5012365D-3598-4E2D-B806-D53A96801D68}" type="presParOf" srcId="{526E07D6-DE01-46AF-8245-211FE0B6F84D}" destId="{12DF8476-FAA3-4528-B3B8-0257492FF8CC}" srcOrd="1" destOrd="0" presId="urn:microsoft.com/office/officeart/2005/8/layout/hList2"/>
    <dgm:cxn modelId="{4064DC25-0F6D-44A4-86CB-503F51E66BA4}" type="presParOf" srcId="{526E07D6-DE01-46AF-8245-211FE0B6F84D}" destId="{105BC861-45EB-4094-AC65-8F27EA94B07C}" srcOrd="2" destOrd="0" presId="urn:microsoft.com/office/officeart/2005/8/layout/hList2"/>
    <dgm:cxn modelId="{54C7FD98-5D28-432B-8D1A-EF7E7FCC2FE9}" type="presParOf" srcId="{7A5FA017-3244-4F3F-A162-26DBF23442F7}" destId="{EE1707A7-0BA1-4EA0-BE96-8550BC807EC7}" srcOrd="1" destOrd="0" presId="urn:microsoft.com/office/officeart/2005/8/layout/hList2"/>
    <dgm:cxn modelId="{BF3F18CD-38AC-4F06-935F-447ACCC1D27A}" type="presParOf" srcId="{7A5FA017-3244-4F3F-A162-26DBF23442F7}" destId="{7ECD7EE8-27AF-4E3C-A3AA-AA85475E5300}" srcOrd="2" destOrd="0" presId="urn:microsoft.com/office/officeart/2005/8/layout/hList2"/>
    <dgm:cxn modelId="{4BA381F1-8081-4492-A64F-E8E62C9A8116}" type="presParOf" srcId="{7ECD7EE8-27AF-4E3C-A3AA-AA85475E5300}" destId="{D3B70782-CE4B-43AE-8763-A9A622C6A918}" srcOrd="0" destOrd="0" presId="urn:microsoft.com/office/officeart/2005/8/layout/hList2"/>
    <dgm:cxn modelId="{261A4D31-279E-4889-93D4-10AA08193FC2}" type="presParOf" srcId="{7ECD7EE8-27AF-4E3C-A3AA-AA85475E5300}" destId="{8052293D-CD0A-4B59-A0BC-8048A8E369FA}" srcOrd="1" destOrd="0" presId="urn:microsoft.com/office/officeart/2005/8/layout/hList2"/>
    <dgm:cxn modelId="{8E57D31F-E9C8-46CB-949D-09D811157242}" type="presParOf" srcId="{7ECD7EE8-27AF-4E3C-A3AA-AA85475E5300}" destId="{1FC0E1B6-62B2-4FCF-8A00-3756B2236FE4}" srcOrd="2" destOrd="0" presId="urn:microsoft.com/office/officeart/2005/8/layout/hList2"/>
    <dgm:cxn modelId="{0ED9708E-886E-4531-9950-6D2CC95DF5A6}" type="presParOf" srcId="{7A5FA017-3244-4F3F-A162-26DBF23442F7}" destId="{118AFE02-4FDA-4B7B-BC23-EC6344B1B6D6}" srcOrd="3" destOrd="0" presId="urn:microsoft.com/office/officeart/2005/8/layout/hList2"/>
    <dgm:cxn modelId="{AE5AF583-1606-4009-AEDF-69EFD5153CC6}" type="presParOf" srcId="{7A5FA017-3244-4F3F-A162-26DBF23442F7}" destId="{4F4703AD-D678-4C95-BFE7-708BC4A75A84}" srcOrd="4" destOrd="0" presId="urn:microsoft.com/office/officeart/2005/8/layout/hList2"/>
    <dgm:cxn modelId="{77B3D1B9-EE54-4EEC-A1C6-52A172E6376D}" type="presParOf" srcId="{4F4703AD-D678-4C95-BFE7-708BC4A75A84}" destId="{C06CD289-0BBB-45B1-B6F9-05A99BF9C5F0}" srcOrd="0" destOrd="0" presId="urn:microsoft.com/office/officeart/2005/8/layout/hList2"/>
    <dgm:cxn modelId="{6153AE5D-ACFB-40C3-BA42-ACBA85C6FD5A}" type="presParOf" srcId="{4F4703AD-D678-4C95-BFE7-708BC4A75A84}" destId="{5AF5C11D-4557-4B76-A2BF-F6175178A787}" srcOrd="1" destOrd="0" presId="urn:microsoft.com/office/officeart/2005/8/layout/hList2"/>
    <dgm:cxn modelId="{B1E9BBCA-817D-4596-9944-8DA0BAFBAC07}" type="presParOf" srcId="{4F4703AD-D678-4C95-BFE7-708BC4A75A84}" destId="{E578B3FA-5002-4052-AE80-DDA9CDB9001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Lista de imágenes radial"/>
  <dgm:desc val="Se usa para mostrar relaciones con una idea central. La forma de Nivel 1 contiene texto y todas las formas de Nivel 2 contienen una imagen con su texto correspondiente. Limitado a cuatro imágenes de Nivel 2.  Las imágenes no usadas no aparecen, pero siguen disponibles si se cambia de diseño. Funciona mejor con una cantidad pequeña de texto de Nivel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F4A71A-A3BD-41DE-80FA-EFDDC58CFDED}" type="datetimeFigureOut">
              <a:rPr lang="es-MX" altLang="es-MX"/>
              <a:pPr>
                <a:defRPr/>
              </a:pPr>
              <a:t>09/02/2016</a:t>
            </a:fld>
            <a:endParaRPr lang="es-MX" alt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noProof="0" smtClean="0"/>
              <a:t>Haga clic para modificar el estilo de texto del patrón</a:t>
            </a:r>
          </a:p>
          <a:p>
            <a:pPr lvl="1"/>
            <a:r>
              <a:rPr lang="es-ES" altLang="es-MX" noProof="0" smtClean="0"/>
              <a:t>Segundo nivel</a:t>
            </a:r>
          </a:p>
          <a:p>
            <a:pPr lvl="2"/>
            <a:r>
              <a:rPr lang="es-ES" altLang="es-MX" noProof="0" smtClean="0"/>
              <a:t>Tercer nivel</a:t>
            </a:r>
          </a:p>
          <a:p>
            <a:pPr lvl="3"/>
            <a:r>
              <a:rPr lang="es-ES" altLang="es-MX" noProof="0" smtClean="0"/>
              <a:t>Cuarto nivel</a:t>
            </a:r>
          </a:p>
          <a:p>
            <a:pPr lvl="4"/>
            <a:r>
              <a:rPr lang="es-ES" altLang="es-MX" noProof="0" smtClean="0"/>
              <a:t>Quinto nivel</a:t>
            </a:r>
            <a:endParaRPr lang="es-MX" altLang="es-MX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C3FD14-BC7F-4109-87FC-8C3E897795DF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173506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BB90AB9-0A05-4C7F-BF90-DC824D180F35}" type="slidenum">
              <a:rPr lang="es-MX" altLang="es-MX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s-MX" altLang="es-MX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284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32C1-EA24-4C05-B19A-B36CA9597CF2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829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32C1-EA24-4C05-B19A-B36CA9597CF2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742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893E-BD6F-4A8A-ABF6-A374FCD5D324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8737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32C1-EA24-4C05-B19A-B36CA9597CF2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621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115715" name="2 Marcador de notas"/>
          <p:cNvSpPr>
            <a:spLocks noGrp="1"/>
          </p:cNvSpPr>
          <p:nvPr>
            <p:ph type="body" idx="1"/>
          </p:nvPr>
        </p:nvSpPr>
        <p:spPr>
          <a:xfrm>
            <a:off x="686098" y="4343703"/>
            <a:ext cx="5485805" cy="4115405"/>
          </a:xfrm>
          <a:noFill/>
        </p:spPr>
        <p:txBody>
          <a:bodyPr lIns="86486" tIns="43243" rIns="86486" bIns="43243"/>
          <a:lstStyle/>
          <a:p>
            <a:pPr defTabSz="864931"/>
            <a:endParaRPr lang="en-US" baseline="0" dirty="0" smtClean="0">
              <a:latin typeface="Times New Roman" pitchFamily="18" charset="0"/>
            </a:endParaRPr>
          </a:p>
        </p:txBody>
      </p:sp>
      <p:sp>
        <p:nvSpPr>
          <p:cNvPr id="115716" name="3 Marcador de número de diapositiva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86" tIns="43243" rIns="86486" bIns="43243" anchor="b"/>
          <a:lstStyle/>
          <a:p>
            <a:pPr algn="r" eaLnBrk="1" hangingPunct="1"/>
            <a:fld id="{6A0CD0FA-EC99-4E5A-A1BF-75E4E24CAC1A}" type="slidenum">
              <a:rPr lang="en-US" sz="11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eaLnBrk="1" hangingPunct="1"/>
              <a:t>16</a:t>
            </a:fld>
            <a:endParaRPr lang="en-US" sz="11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488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32C1-EA24-4C05-B19A-B36CA9597CF2}" type="slidenum">
              <a:rPr lang="es-MX" smtClean="0"/>
              <a:pPr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645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5F3E0-0235-4D6C-B0D5-4DB29583BBC9}" type="datetime1">
              <a:rPr lang="es-MX" altLang="es-MX"/>
              <a:pPr>
                <a:defRPr/>
              </a:pPr>
              <a:t>09/02/2016</a:t>
            </a:fld>
            <a:endParaRPr lang="es-MX" alt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0F2C3-A06B-4A63-B4A6-A4006B86EC2D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2642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CB105-7E18-41F0-9DF1-313F85D3C048}" type="datetime1">
              <a:rPr lang="es-MX" altLang="es-MX"/>
              <a:pPr>
                <a:defRPr/>
              </a:pPr>
              <a:t>09/02/2016</a:t>
            </a:fld>
            <a:endParaRPr lang="es-MX" alt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7354-EDD2-4567-9F0F-5C2CBF8DBDF1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66741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DFFB5-3DA9-485C-8FEB-CBF43CECE8CC}" type="datetime1">
              <a:rPr lang="es-MX" altLang="es-MX"/>
              <a:pPr>
                <a:defRPr/>
              </a:pPr>
              <a:t>09/02/2016</a:t>
            </a:fld>
            <a:endParaRPr lang="es-MX" alt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4DA3F-54E5-4757-B30B-A0E654780836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437098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788-2C9A-473D-8ADF-2536CDF47B5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09/02/2016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B638-A87F-4B69-8249-AF3EAB36C90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82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788-2C9A-473D-8ADF-2536CDF47B5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09/02/2016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B638-A87F-4B69-8249-AF3EAB36C90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48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788-2C9A-473D-8ADF-2536CDF47B5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09/02/2016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B638-A87F-4B69-8249-AF3EAB36C90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3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788-2C9A-473D-8ADF-2536CDF47B5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09/02/2016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B638-A87F-4B69-8249-AF3EAB36C90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46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788-2C9A-473D-8ADF-2536CDF47B5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09/02/2016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B638-A87F-4B69-8249-AF3EAB36C90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25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788-2C9A-473D-8ADF-2536CDF47B5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09/02/2016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B638-A87F-4B69-8249-AF3EAB36C90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99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788-2C9A-473D-8ADF-2536CDF47B5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09/02/2016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B638-A87F-4B69-8249-AF3EAB36C90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69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788-2C9A-473D-8ADF-2536CDF47B5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09/02/2016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B638-A87F-4B69-8249-AF3EAB36C90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1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CA6F9-043D-4B53-8B68-093C1C5A0EE6}" type="datetime1">
              <a:rPr lang="es-MX" altLang="es-MX"/>
              <a:pPr>
                <a:defRPr/>
              </a:pPr>
              <a:t>09/02/2016</a:t>
            </a:fld>
            <a:endParaRPr lang="es-MX" alt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88BEA-26B1-40D5-901C-C672BF212549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812886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788-2C9A-473D-8ADF-2536CDF47B5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09/02/2016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B638-A87F-4B69-8249-AF3EAB36C90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08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788-2C9A-473D-8ADF-2536CDF47B5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09/02/2016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B638-A87F-4B69-8249-AF3EAB36C90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78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788-2C9A-473D-8ADF-2536CDF47B5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09/02/2016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B638-A87F-4B69-8249-AF3EAB36C90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4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4B61D-5E6B-45B1-A9F9-90E70CF50F23}" type="datetime1">
              <a:rPr lang="es-MX" altLang="es-MX"/>
              <a:pPr>
                <a:defRPr/>
              </a:pPr>
              <a:t>09/02/2016</a:t>
            </a:fld>
            <a:endParaRPr lang="es-MX" alt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17DB4-F3A2-41E7-B316-DFADD6054ABA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96105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E84A-8065-47A3-BFFE-9729588E20FA}" type="datetime1">
              <a:rPr lang="es-MX" altLang="es-MX"/>
              <a:pPr>
                <a:defRPr/>
              </a:pPr>
              <a:t>09/02/2016</a:t>
            </a:fld>
            <a:endParaRPr lang="es-MX" alt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82270-2078-4084-8A69-AF9B79A31E90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63912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5E2E4-ADFC-4BF3-8DF1-ED9F19E6205E}" type="datetime1">
              <a:rPr lang="es-MX" altLang="es-MX"/>
              <a:pPr>
                <a:defRPr/>
              </a:pPr>
              <a:t>09/02/2016</a:t>
            </a:fld>
            <a:endParaRPr lang="es-MX" alt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394CA-8A58-4336-A1CE-BACA9753E87F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7746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C3D1-C814-4742-A448-8FAAD58B66C2}" type="datetime1">
              <a:rPr lang="es-MX" altLang="es-MX"/>
              <a:pPr>
                <a:defRPr/>
              </a:pPr>
              <a:t>09/02/2016</a:t>
            </a:fld>
            <a:endParaRPr lang="es-MX" alt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B6F6B-A975-49A3-9A28-55D060943571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99039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FCA8D-2135-48F4-86BE-92EF5E1438A4}" type="datetime1">
              <a:rPr lang="es-MX" altLang="es-MX"/>
              <a:pPr>
                <a:defRPr/>
              </a:pPr>
              <a:t>09/02/2016</a:t>
            </a:fld>
            <a:endParaRPr lang="es-MX" alt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5FBC5-CF42-4545-86D5-5F6F427FD7D9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82309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5E35F-9B8F-46A0-9354-3609B51B2C2D}" type="datetime1">
              <a:rPr lang="es-MX" altLang="es-MX"/>
              <a:pPr>
                <a:defRPr/>
              </a:pPr>
              <a:t>09/02/2016</a:t>
            </a:fld>
            <a:endParaRPr lang="es-MX" alt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0971D-64B8-435E-A3B0-947B3E94632D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44088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3010D-A078-43DC-905D-D530888B17D5}" type="datetime1">
              <a:rPr lang="es-MX" altLang="es-MX"/>
              <a:pPr>
                <a:defRPr/>
              </a:pPr>
              <a:t>09/02/2016</a:t>
            </a:fld>
            <a:endParaRPr lang="es-MX" alt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85699-20B7-42B8-8F13-FC441892FE74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75454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  <a:endParaRPr lang="es-MX" alt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s-MX" alt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D0AD4DA-C30A-4131-A941-3A455FA4DC83}" type="datetime1">
              <a:rPr lang="es-MX" altLang="es-MX"/>
              <a:pPr>
                <a:defRPr/>
              </a:pPr>
              <a:t>09/02/2016</a:t>
            </a:fld>
            <a:endParaRPr lang="es-MX" alt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9DB5019-17A5-4719-8638-EC73469D332B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  <a:lum contrast="1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0607788-2C9A-473D-8ADF-2536CDF47B58}" type="datetimeFigureOut">
              <a:rPr lang="es-MX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09/02/2016</a:t>
            </a:fld>
            <a:endParaRPr lang="es-MX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44EB638-A87F-4B69-8249-AF3EAB36C906}" type="slidenum">
              <a:rPr lang="es-MX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191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ángulo 2"/>
          <p:cNvSpPr>
            <a:spLocks noChangeArrowheads="1"/>
          </p:cNvSpPr>
          <p:nvPr/>
        </p:nvSpPr>
        <p:spPr bwMode="auto">
          <a:xfrm>
            <a:off x="2987824" y="5078075"/>
            <a:ext cx="603043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 dirty="0" smtClean="0">
                <a:solidFill>
                  <a:srgbClr val="002060"/>
                </a:solidFill>
              </a:rPr>
              <a:t>Simposio de Alto Nivel sobre OTC para Reguladores Mexicanos</a:t>
            </a:r>
          </a:p>
          <a:p>
            <a:pPr eaLnBrk="1" hangingPunct="1">
              <a:spcBef>
                <a:spcPct val="0"/>
              </a:spcBef>
              <a:buNone/>
            </a:pPr>
            <a:endParaRPr lang="es-MX" altLang="es-MX" sz="80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 b="1" dirty="0" smtClean="0">
                <a:solidFill>
                  <a:srgbClr val="002060"/>
                </a:solidFill>
              </a:rPr>
              <a:t>Sesión 5: Cooperación Regulatoria, ¿Cómo y cuándo usarla?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 b="1" dirty="0" smtClean="0">
                <a:solidFill>
                  <a:srgbClr val="002060"/>
                </a:solidFill>
              </a:rPr>
              <a:t>Anexos sobre Cosméticos en la Alianza del Pacífico y el TPP.</a:t>
            </a:r>
          </a:p>
          <a:p>
            <a:pPr eaLnBrk="1" hangingPunct="1">
              <a:spcBef>
                <a:spcPct val="0"/>
              </a:spcBef>
              <a:buNone/>
            </a:pPr>
            <a:endParaRPr lang="es-MX" altLang="es-MX" sz="80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1800" dirty="0" smtClean="0">
                <a:solidFill>
                  <a:srgbClr val="002060"/>
                </a:solidFill>
              </a:rPr>
              <a:t>10 febrero 2016</a:t>
            </a:r>
            <a:endParaRPr lang="es-MX" altLang="es-MX" sz="1800" dirty="0">
              <a:latin typeface="Arial" panose="020B0604020202020204" pitchFamily="34" charset="0"/>
            </a:endParaRPr>
          </a:p>
        </p:txBody>
      </p:sp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s-MX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Rectángulo 6"/>
          <p:cNvSpPr>
            <a:spLocks noChangeArrowheads="1"/>
          </p:cNvSpPr>
          <p:nvPr/>
        </p:nvSpPr>
        <p:spPr bwMode="auto">
          <a:xfrm>
            <a:off x="3563938" y="6453188"/>
            <a:ext cx="2236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1800" b="1">
                <a:solidFill>
                  <a:schemeClr val="bg1"/>
                </a:solidFill>
              </a:rPr>
              <a:t>www.canipec.org.mx</a:t>
            </a:r>
            <a:endParaRPr lang="es-MX" altLang="es-MX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077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7372350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-1764704" y="-60251"/>
          <a:ext cx="13897544" cy="708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s-MX" sz="2800" dirty="0">
                <a:solidFill>
                  <a:srgbClr val="0093DF"/>
                </a:solidFill>
                <a:latin typeface="Impact" pitchFamily="34" charset="0"/>
              </a:rPr>
              <a:t>Negociación Tradicional</a:t>
            </a:r>
          </a:p>
        </p:txBody>
      </p:sp>
    </p:spTree>
    <p:extLst>
      <p:ext uri="{BB962C8B-B14F-4D97-AF65-F5344CB8AC3E}">
        <p14:creationId xmlns:p14="http://schemas.microsoft.com/office/powerpoint/2010/main" val="8024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51112" y="-27384"/>
            <a:ext cx="6285384" cy="720080"/>
          </a:xfrm>
        </p:spPr>
        <p:txBody>
          <a:bodyPr>
            <a:normAutofit/>
          </a:bodyPr>
          <a:lstStyle/>
          <a:p>
            <a:pPr algn="r"/>
            <a:r>
              <a:rPr lang="es-MX" sz="2800" dirty="0">
                <a:solidFill>
                  <a:srgbClr val="0093DF"/>
                </a:solidFill>
                <a:latin typeface="Impact" pitchFamily="34" charset="0"/>
              </a:rPr>
              <a:t>Cambio de </a:t>
            </a:r>
            <a:r>
              <a:rPr lang="es-MX" sz="2800" dirty="0" smtClean="0">
                <a:solidFill>
                  <a:srgbClr val="0093DF"/>
                </a:solidFill>
                <a:latin typeface="Impact" pitchFamily="34" charset="0"/>
              </a:rPr>
              <a:t>visión en la industria</a:t>
            </a:r>
            <a:endParaRPr lang="es-MX" sz="2800" dirty="0">
              <a:solidFill>
                <a:srgbClr val="0093DF"/>
              </a:solidFill>
              <a:latin typeface="Impact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609384885"/>
              </p:ext>
            </p:extLst>
          </p:nvPr>
        </p:nvGraphicFramePr>
        <p:xfrm>
          <a:off x="-1044624" y="692696"/>
          <a:ext cx="1144927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184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-540568" y="-315416"/>
          <a:ext cx="11593288" cy="734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carlosberzunza\AppData\Local\Microsoft\Windows\Temporary Internet Files\Content.IE5\F80V1J6D\MP900448464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0" y="1909564"/>
            <a:ext cx="1733038" cy="259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rlosberzunza\AppData\Local\Microsoft\Windows\Temporary Internet Files\Content.IE5\05H905N8\MP900422224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48" y="1909564"/>
            <a:ext cx="1733884" cy="259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686800" cy="1143000"/>
          </a:xfrm>
        </p:spPr>
        <p:txBody>
          <a:bodyPr>
            <a:normAutofit/>
          </a:bodyPr>
          <a:lstStyle/>
          <a:p>
            <a:pPr algn="r"/>
            <a:r>
              <a:rPr lang="es-MX" sz="2800" dirty="0" smtClean="0">
                <a:solidFill>
                  <a:srgbClr val="0093DF"/>
                </a:solidFill>
                <a:latin typeface="Impact" pitchFamily="34" charset="0"/>
              </a:rPr>
              <a:t>Nuevo paradigma</a:t>
            </a:r>
            <a:endParaRPr lang="es-MX" sz="2800" dirty="0">
              <a:solidFill>
                <a:srgbClr val="0093DF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962" y="0"/>
            <a:ext cx="9231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78934"/>
            <a:ext cx="3995935" cy="450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686800" cy="1143000"/>
          </a:xfrm>
        </p:spPr>
        <p:txBody>
          <a:bodyPr>
            <a:normAutofit/>
          </a:bodyPr>
          <a:lstStyle/>
          <a:p>
            <a:pPr algn="r"/>
            <a:r>
              <a:rPr lang="es-MX" sz="2800" dirty="0">
                <a:solidFill>
                  <a:srgbClr val="0093DF"/>
                </a:solidFill>
                <a:latin typeface="Impact" pitchFamily="34" charset="0"/>
              </a:rPr>
              <a:t>Aplicación práctica en la AP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9" y="3232056"/>
            <a:ext cx="2431815" cy="1889515"/>
          </a:xfrm>
        </p:spPr>
      </p:pic>
      <p:grpSp>
        <p:nvGrpSpPr>
          <p:cNvPr id="22" name="Grupo 21"/>
          <p:cNvGrpSpPr/>
          <p:nvPr/>
        </p:nvGrpSpPr>
        <p:grpSpPr>
          <a:xfrm>
            <a:off x="0" y="1412776"/>
            <a:ext cx="9143999" cy="5445224"/>
            <a:chOff x="0" y="1412776"/>
            <a:chExt cx="9143999" cy="5445224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5126113"/>
              <a:ext cx="2381208" cy="1716460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12776"/>
              <a:ext cx="2425707" cy="181928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700" y="1412776"/>
              <a:ext cx="2688299" cy="201622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700" y="3429000"/>
              <a:ext cx="2688299" cy="2016224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5706" y="5121571"/>
              <a:ext cx="2578342" cy="1721002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" y="5106144"/>
              <a:ext cx="2438054" cy="1751856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700" y="5121571"/>
              <a:ext cx="2688298" cy="1721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789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079741"/>
              </p:ext>
            </p:extLst>
          </p:nvPr>
        </p:nvGraphicFramePr>
        <p:xfrm>
          <a:off x="256020" y="1235536"/>
          <a:ext cx="4258829" cy="5577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8829"/>
              </a:tblGrid>
              <a:tr h="74168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es-MX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Productos de bajo riesgo: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s-MX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Definición armonizada de “producto cosmético”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Homologación de sistemas de revisión de ingredientes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Control en el mercado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Eliminación de autorización  previa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s-MX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Eliminación CLV</a:t>
                      </a:r>
                      <a:endParaRPr lang="es-MX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Eliminar certificaciones por lote en proceso internación sanitaria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Buenas Prácticas de Fabricación internacionales  sin certificación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Eliminación de números en la etiqueta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Sistema de vigilancia en el mercado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Otros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Tolerancias de llenado de jabones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894928" y="-75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800" dirty="0">
                <a:solidFill>
                  <a:srgbClr val="0093DF"/>
                </a:solidFill>
                <a:latin typeface="Impact" pitchFamily="34" charset="0"/>
                <a:ea typeface="MS PGothic" panose="020B0600070205080204" pitchFamily="34" charset="-128"/>
                <a:cs typeface="MS PGothic" charset="0"/>
              </a:rPr>
              <a:t>Resultados alcanzados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067966"/>
            <a:ext cx="408622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1"/>
          <p:cNvSpPr txBox="1">
            <a:spLocks noChangeArrowheads="1"/>
          </p:cNvSpPr>
          <p:nvPr/>
        </p:nvSpPr>
        <p:spPr bwMode="auto">
          <a:xfrm>
            <a:off x="7429520" y="6500834"/>
            <a:ext cx="9604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AR" sz="900" dirty="0">
                <a:solidFill>
                  <a:srgbClr val="B2B2B2"/>
                </a:solidFill>
                <a:latin typeface="Calibri"/>
                <a:ea typeface="+mn-ea"/>
                <a:cs typeface="Arial" charset="0"/>
              </a:rPr>
              <a:t>Fuente: CASIC</a:t>
            </a:r>
            <a:endParaRPr lang="en-US" sz="900" dirty="0">
              <a:solidFill>
                <a:srgbClr val="B2B2B2"/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741363" y="1214422"/>
            <a:ext cx="8228012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s-UY" sz="2500" b="1" i="1" dirty="0">
                <a:solidFill>
                  <a:srgbClr val="1F497D">
                    <a:lumMod val="75000"/>
                  </a:srgbClr>
                </a:solidFill>
                <a:ea typeface="+mn-ea"/>
                <a:cs typeface="Arial" pitchFamily="34" charset="0"/>
              </a:rPr>
              <a:t>Registro Sanitario</a:t>
            </a:r>
            <a:endParaRPr lang="en-US" sz="2500" b="1" i="1" dirty="0">
              <a:solidFill>
                <a:srgbClr val="1F497D">
                  <a:lumMod val="75000"/>
                </a:srgbClr>
              </a:solidFill>
              <a:ea typeface="+mn-ea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400" y="1714488"/>
            <a:ext cx="9037586" cy="471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2165669" y="4881072"/>
            <a:ext cx="785818" cy="164307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1785918" y="4857760"/>
            <a:ext cx="428628" cy="164307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2904863" y="4881823"/>
            <a:ext cx="428628" cy="164307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3929058" y="4881823"/>
            <a:ext cx="785818" cy="164307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5381130" y="4881072"/>
            <a:ext cx="428628" cy="164307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7905523" y="4524633"/>
            <a:ext cx="642942" cy="71438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7905523" y="3071810"/>
            <a:ext cx="642942" cy="7143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524270" y="5211561"/>
            <a:ext cx="1452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prstClr val="black"/>
                </a:solidFill>
                <a:latin typeface="Calibri"/>
                <a:ea typeface="+mn-ea"/>
              </a:rPr>
              <a:t>Países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prstClr val="black"/>
                </a:solidFill>
                <a:latin typeface="Calibri"/>
                <a:ea typeface="+mn-ea"/>
              </a:rPr>
              <a:t>observadores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667146" y="3782801"/>
            <a:ext cx="1197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prstClr val="black"/>
                </a:solidFill>
                <a:latin typeface="Calibri"/>
                <a:ea typeface="+mn-ea"/>
              </a:rPr>
              <a:t>Miembros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prstClr val="black"/>
                </a:solidFill>
                <a:latin typeface="Calibri"/>
                <a:ea typeface="+mn-ea"/>
              </a:rPr>
              <a:t>plenos</a:t>
            </a:r>
          </a:p>
        </p:txBody>
      </p:sp>
    </p:spTree>
    <p:extLst>
      <p:ext uri="{BB962C8B-B14F-4D97-AF65-F5344CB8AC3E}">
        <p14:creationId xmlns:p14="http://schemas.microsoft.com/office/powerpoint/2010/main" val="35266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892925"/>
              </p:ext>
            </p:extLst>
          </p:nvPr>
        </p:nvGraphicFramePr>
        <p:xfrm>
          <a:off x="256020" y="1391816"/>
          <a:ext cx="8506980" cy="478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6980"/>
              </a:tblGrid>
              <a:tr h="74168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MX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Aprobación del Primer Protocolo  Modificatorio por los poderes legislativos de los países</a:t>
                      </a:r>
                      <a:r>
                        <a:rPr lang="es-MX" sz="2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parte de la AP (Senado de la República ya lo hizo).</a:t>
                      </a:r>
                      <a:endParaRPr lang="es-MX" sz="2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MX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Seguimiento a la implementación coadyuvando</a:t>
                      </a:r>
                      <a:r>
                        <a:rPr lang="es-MX" sz="2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 las autoridades competentes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MX" sz="2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Seguir participando en las negociaciones con la propuesta que se tiene para el sector de Aseo Doméstico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MX" sz="2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Seguir compartiendo la experiencia con otros sectores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MX" sz="2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Potenciar el efecto de las mejores prácticas acordadas para este sector en otras regiones</a:t>
                      </a:r>
                      <a:endParaRPr lang="es-MX" sz="2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886889" y="-2114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800" dirty="0" smtClean="0">
                <a:solidFill>
                  <a:srgbClr val="00B0F0"/>
                </a:solidFill>
                <a:latin typeface="Impact" panose="020B0806030902050204" pitchFamily="34" charset="0"/>
              </a:rPr>
              <a:t>Siguientes pasos</a:t>
            </a:r>
            <a:endParaRPr lang="es-MX" sz="2800" dirty="0">
              <a:solidFill>
                <a:srgbClr val="00B0F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686800" cy="1143000"/>
          </a:xfrm>
        </p:spPr>
        <p:txBody>
          <a:bodyPr>
            <a:normAutofit/>
          </a:bodyPr>
          <a:lstStyle/>
          <a:p>
            <a:pPr algn="r"/>
            <a:r>
              <a:rPr lang="es-MX" sz="3600" b="1" dirty="0" smtClean="0">
                <a:solidFill>
                  <a:schemeClr val="accent6">
                    <a:tint val="1000"/>
                  </a:schemeClr>
                </a:solidFill>
                <a:latin typeface="Candara" pitchFamily="34" charset="0"/>
              </a:rPr>
              <a:t>Lo que sigue es más difícil</a:t>
            </a:r>
            <a:endParaRPr lang="es-MX" sz="3600" b="1" dirty="0">
              <a:solidFill>
                <a:schemeClr val="accent6">
                  <a:tint val="1000"/>
                </a:schemeClr>
              </a:solidFill>
              <a:latin typeface="Candar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871983" y="1204196"/>
            <a:ext cx="2903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Candara" pitchFamily="34" charset="0"/>
              </a:rPr>
              <a:t>Propuestas por </a:t>
            </a:r>
          </a:p>
          <a:p>
            <a:pPr algn="ctr"/>
            <a:r>
              <a:rPr lang="es-MX" sz="2400" dirty="0" smtClean="0">
                <a:latin typeface="Candara" pitchFamily="34" charset="0"/>
              </a:rPr>
              <a:t>la industria</a:t>
            </a:r>
          </a:p>
          <a:p>
            <a:pPr algn="ctr"/>
            <a:r>
              <a:rPr lang="es-MX" sz="2400" dirty="0" smtClean="0">
                <a:latin typeface="Candara" pitchFamily="34" charset="0"/>
              </a:rPr>
              <a:t>(4 Cámaras y CASIC)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168935" y="5225677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Candara" pitchFamily="34" charset="0"/>
              </a:rPr>
              <a:t>Seguimiento y Aprobación de alto nivel</a:t>
            </a:r>
          </a:p>
          <a:p>
            <a:pPr algn="ctr"/>
            <a:r>
              <a:rPr lang="es-MX" sz="2400" dirty="0" smtClean="0">
                <a:latin typeface="Candara" pitchFamily="34" charset="0"/>
              </a:rPr>
              <a:t>(GAN y Senado)</a:t>
            </a:r>
            <a:endParaRPr lang="es-MX" sz="2400" dirty="0">
              <a:latin typeface="Candara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27" y="2493275"/>
            <a:ext cx="2764904" cy="2764904"/>
          </a:xfrm>
        </p:spPr>
      </p:pic>
      <p:sp>
        <p:nvSpPr>
          <p:cNvPr id="8" name="5 CuadroTexto"/>
          <p:cNvSpPr txBox="1"/>
          <p:nvPr/>
        </p:nvSpPr>
        <p:spPr>
          <a:xfrm>
            <a:off x="0" y="3284984"/>
            <a:ext cx="3226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Candara" pitchFamily="34" charset="0"/>
              </a:rPr>
              <a:t>Análisis y aprobación por los reguladores </a:t>
            </a:r>
          </a:p>
          <a:p>
            <a:pPr algn="ctr"/>
            <a:r>
              <a:rPr lang="es-MX" sz="2400" dirty="0" smtClean="0">
                <a:latin typeface="Candara" pitchFamily="34" charset="0"/>
              </a:rPr>
              <a:t>(COFEPRIS)</a:t>
            </a:r>
          </a:p>
        </p:txBody>
      </p:sp>
      <p:sp>
        <p:nvSpPr>
          <p:cNvPr id="9" name="5 CuadroTexto"/>
          <p:cNvSpPr txBox="1"/>
          <p:nvPr/>
        </p:nvSpPr>
        <p:spPr>
          <a:xfrm>
            <a:off x="5703515" y="2980307"/>
            <a:ext cx="3440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Candara" pitchFamily="34" charset="0"/>
              </a:rPr>
              <a:t>Logro de acuerdos por los negociadores</a:t>
            </a:r>
          </a:p>
          <a:p>
            <a:pPr algn="ctr"/>
            <a:r>
              <a:rPr lang="es-MX" sz="2400" dirty="0" smtClean="0">
                <a:latin typeface="Candara" pitchFamily="34" charset="0"/>
              </a:rPr>
              <a:t>(Subgrupo OTC cooperación regulatoria)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179387" y="3716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MX" sz="2800" dirty="0" smtClean="0">
                <a:solidFill>
                  <a:srgbClr val="0093DF"/>
                </a:solidFill>
                <a:latin typeface="Impact" pitchFamily="34" charset="0"/>
              </a:rPr>
              <a:t>Receta ganadora: </a:t>
            </a:r>
          </a:p>
          <a:p>
            <a:pPr algn="r"/>
            <a:r>
              <a:rPr lang="es-MX" sz="2800" dirty="0" smtClean="0">
                <a:solidFill>
                  <a:srgbClr val="0093DF"/>
                </a:solidFill>
                <a:latin typeface="Impact" pitchFamily="34" charset="0"/>
              </a:rPr>
              <a:t>Comunicación recíproca y roles</a:t>
            </a:r>
            <a:endParaRPr lang="es-MX" sz="2800" dirty="0">
              <a:solidFill>
                <a:srgbClr val="0093DF"/>
              </a:solidFill>
              <a:latin typeface="Impact" pitchFamily="34" charset="0"/>
            </a:endParaRPr>
          </a:p>
        </p:txBody>
      </p:sp>
      <p:sp>
        <p:nvSpPr>
          <p:cNvPr id="21" name="Flecha izquierda y arriba 20"/>
          <p:cNvSpPr/>
          <p:nvPr/>
        </p:nvSpPr>
        <p:spPr>
          <a:xfrm>
            <a:off x="5818931" y="4556900"/>
            <a:ext cx="1680270" cy="1624767"/>
          </a:xfrm>
          <a:prstGeom prst="left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Flecha izquierda y arriba 21"/>
          <p:cNvSpPr/>
          <p:nvPr/>
        </p:nvSpPr>
        <p:spPr>
          <a:xfrm rot="16200000">
            <a:off x="5818931" y="1382997"/>
            <a:ext cx="1680270" cy="1624767"/>
          </a:xfrm>
          <a:prstGeom prst="left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Flecha izquierda y arriba 22"/>
          <p:cNvSpPr/>
          <p:nvPr/>
        </p:nvSpPr>
        <p:spPr>
          <a:xfrm rot="5400000">
            <a:off x="934949" y="4666173"/>
            <a:ext cx="1680270" cy="1624767"/>
          </a:xfrm>
          <a:prstGeom prst="left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Flecha izquierda y arriba 23"/>
          <p:cNvSpPr/>
          <p:nvPr/>
        </p:nvSpPr>
        <p:spPr>
          <a:xfrm rot="10800000">
            <a:off x="934950" y="1340768"/>
            <a:ext cx="1680270" cy="1624767"/>
          </a:xfrm>
          <a:prstGeom prst="left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76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686800" cy="1143000"/>
          </a:xfrm>
        </p:spPr>
        <p:txBody>
          <a:bodyPr>
            <a:normAutofit/>
          </a:bodyPr>
          <a:lstStyle/>
          <a:p>
            <a:pPr algn="r"/>
            <a:r>
              <a:rPr lang="es-MX" sz="3600" b="1" dirty="0" smtClean="0">
                <a:solidFill>
                  <a:schemeClr val="accent6">
                    <a:tint val="1000"/>
                  </a:schemeClr>
                </a:solidFill>
                <a:latin typeface="Candara" pitchFamily="34" charset="0"/>
              </a:rPr>
              <a:t>Lo que sigue es más difícil</a:t>
            </a:r>
            <a:endParaRPr lang="es-MX" sz="3600" b="1" dirty="0">
              <a:solidFill>
                <a:schemeClr val="accent6">
                  <a:tint val="1000"/>
                </a:schemeClr>
              </a:solidFill>
              <a:latin typeface="Candar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2367858"/>
            <a:ext cx="40126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 smtClean="0">
                <a:latin typeface="Candara" pitchFamily="34" charset="0"/>
              </a:rPr>
              <a:t>Autoridades acordaron generar anexos, incluido uno para sector cosmético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 smtClean="0">
                <a:latin typeface="Candara" pitchFamily="34" charset="0"/>
              </a:rPr>
              <a:t>México se suma posteriormente (Ronda 8)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 smtClean="0">
                <a:latin typeface="Candara" pitchFamily="34" charset="0"/>
              </a:rPr>
              <a:t>Algunas representaciones de industria  más involucrados y comunicadas que otras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 smtClean="0">
                <a:latin typeface="Candara" pitchFamily="34" charset="0"/>
              </a:rPr>
              <a:t>Una negociación con reglas muy particulares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179387" y="3716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MX" sz="2800" dirty="0" smtClean="0">
                <a:solidFill>
                  <a:srgbClr val="0093DF"/>
                </a:solidFill>
                <a:latin typeface="Impact" pitchFamily="34" charset="0"/>
              </a:rPr>
              <a:t>Aplicación práctica en TPP</a:t>
            </a:r>
            <a:endParaRPr lang="es-MX" sz="2800" dirty="0">
              <a:solidFill>
                <a:srgbClr val="0093DF"/>
              </a:solidFill>
              <a:latin typeface="Impact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669" y="2214246"/>
            <a:ext cx="4788024" cy="3591018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419872" y="1224846"/>
            <a:ext cx="3384376" cy="547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Acuerdo más importante del mundo</a:t>
            </a:r>
            <a:r>
              <a:rPr lang="es-MX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: </a:t>
            </a:r>
            <a:r>
              <a:rPr lang="es-MX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36.1% PIB, 23.1% </a:t>
            </a:r>
            <a:r>
              <a:rPr lang="es-MX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exportaciones </a:t>
            </a:r>
            <a:r>
              <a:rPr lang="es-MX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y 27.5 %importaciones</a:t>
            </a:r>
            <a:endParaRPr lang="es-MX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5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16"/>
          <p:cNvSpPr>
            <a:spLocks noGrp="1"/>
          </p:cNvSpPr>
          <p:nvPr>
            <p:ph idx="1"/>
          </p:nvPr>
        </p:nvSpPr>
        <p:spPr>
          <a:xfrm>
            <a:off x="755650" y="1484313"/>
            <a:ext cx="7777163" cy="3600450"/>
          </a:xfrm>
        </p:spPr>
        <p:txBody>
          <a:bodyPr>
            <a:noAutofit/>
          </a:bodyPr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es-ES" sz="2400" dirty="0">
                <a:solidFill>
                  <a:srgbClr val="002060"/>
                </a:solidFill>
                <a:latin typeface="+mj-lt"/>
              </a:rPr>
              <a:t>Organización empresarial no lucrativa de representación, servicio y apoyo de la industria de cuidado personal y del hogar, agrupa a las principales compañías productoras y distribuidoras en México</a:t>
            </a:r>
            <a:r>
              <a:rPr lang="es-ES" sz="2400" dirty="0" smtClean="0">
                <a:solidFill>
                  <a:srgbClr val="002060"/>
                </a:solidFill>
                <a:latin typeface="+mj-lt"/>
              </a:rPr>
              <a:t>. Está formada por: </a:t>
            </a:r>
            <a:endParaRPr lang="es-ES" sz="2400" dirty="0">
              <a:solidFill>
                <a:srgbClr val="002060"/>
              </a:solidFill>
              <a:latin typeface="+mj-lt"/>
            </a:endParaRPr>
          </a:p>
          <a:p>
            <a:pPr algn="just">
              <a:defRPr/>
            </a:pPr>
            <a:r>
              <a:rPr lang="es-ES" sz="2400" dirty="0">
                <a:latin typeface="+mj-lt"/>
              </a:rPr>
              <a:t>Cámara Nacional de la Industria de los Productos Cosméticos, conformada en 1978</a:t>
            </a:r>
            <a:endParaRPr lang="es-ES_tradnl" sz="2400" dirty="0">
              <a:latin typeface="+mj-lt"/>
            </a:endParaRPr>
          </a:p>
          <a:p>
            <a:pPr algn="just">
              <a:defRPr/>
            </a:pPr>
            <a:r>
              <a:rPr lang="es-ES" sz="2400" dirty="0">
                <a:latin typeface="+mj-lt"/>
              </a:rPr>
              <a:t>Asociación Nacional de la </a:t>
            </a:r>
            <a:r>
              <a:rPr lang="es-ES" sz="2400" dirty="0" smtClean="0">
                <a:latin typeface="+mj-lt"/>
              </a:rPr>
              <a:t>Industria de Productos del </a:t>
            </a:r>
            <a:r>
              <a:rPr lang="es-ES" sz="2400" dirty="0">
                <a:latin typeface="+mj-lt"/>
              </a:rPr>
              <a:t>Cuidado Personal y del </a:t>
            </a:r>
            <a:r>
              <a:rPr lang="es-ES" sz="2400" dirty="0" smtClean="0">
                <a:latin typeface="+mj-lt"/>
              </a:rPr>
              <a:t>Hogar A.C., </a:t>
            </a:r>
            <a:r>
              <a:rPr lang="es-ES" sz="2400" dirty="0">
                <a:latin typeface="+mj-lt"/>
              </a:rPr>
              <a:t>conformada en diciembre de 2011</a:t>
            </a:r>
            <a:endParaRPr lang="es-ES_tradnl" sz="2400" dirty="0">
              <a:latin typeface="+mj-lt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es-ES" sz="2000" dirty="0">
              <a:solidFill>
                <a:srgbClr val="002060"/>
              </a:solidFill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es-ES" sz="2000" dirty="0">
              <a:solidFill>
                <a:srgbClr val="002060"/>
              </a:solidFill>
            </a:endParaRPr>
          </a:p>
        </p:txBody>
      </p:sp>
      <p:pic>
        <p:nvPicPr>
          <p:cNvPr id="4099" name="Imagen 3" descr="Untitled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5300663"/>
            <a:ext cx="7188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965700" y="404813"/>
            <a:ext cx="4176713" cy="566737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s-MX" sz="2800" dirty="0" smtClean="0">
                <a:solidFill>
                  <a:srgbClr val="0093DF"/>
                </a:solidFill>
                <a:latin typeface="Impact" pitchFamily="34" charset="0"/>
              </a:rPr>
              <a:t>Quién es CANIPEC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686800" cy="1143000"/>
          </a:xfrm>
        </p:spPr>
        <p:txBody>
          <a:bodyPr>
            <a:normAutofit/>
          </a:bodyPr>
          <a:lstStyle/>
          <a:p>
            <a:pPr algn="r"/>
            <a:r>
              <a:rPr lang="es-MX" sz="3600" b="1" dirty="0" smtClean="0">
                <a:solidFill>
                  <a:schemeClr val="accent6">
                    <a:tint val="1000"/>
                  </a:schemeClr>
                </a:solidFill>
                <a:latin typeface="Candara" pitchFamily="34" charset="0"/>
              </a:rPr>
              <a:t>Lo que sigue es más difícil</a:t>
            </a:r>
            <a:endParaRPr lang="es-MX" sz="3600" b="1" dirty="0">
              <a:solidFill>
                <a:schemeClr val="accent6">
                  <a:tint val="1000"/>
                </a:schemeClr>
              </a:solidFill>
              <a:latin typeface="Candar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72000" y="1480252"/>
            <a:ext cx="386213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 smtClean="0">
                <a:latin typeface="Candara" pitchFamily="34" charset="0"/>
              </a:rPr>
              <a:t>Emisión de comunicados conjuntos </a:t>
            </a:r>
            <a:r>
              <a:rPr lang="es-MX" sz="2200" dirty="0" err="1" smtClean="0">
                <a:latin typeface="Candara" pitchFamily="34" charset="0"/>
              </a:rPr>
              <a:t>multilogos</a:t>
            </a:r>
            <a:endParaRPr lang="es-MX" sz="2200" dirty="0" smtClean="0">
              <a:latin typeface="Candara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 smtClean="0">
                <a:latin typeface="Candara" pitchFamily="34" charset="0"/>
              </a:rPr>
              <a:t>Diálogo y aprobación de las autoridades reguladoras y negociadoras de propuestas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 smtClean="0">
                <a:latin typeface="Candara" pitchFamily="34" charset="0"/>
              </a:rPr>
              <a:t>Destacada participación de México para elevar el nivel de ambición del anexo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 smtClean="0">
                <a:latin typeface="Candara" pitchFamily="34" charset="0"/>
              </a:rPr>
              <a:t>Efecto de “contagio positivo” con las otras negociaciones llevadas, en particular la Alianza del Pacífico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179387" y="3716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MX" sz="2800" dirty="0" smtClean="0">
                <a:solidFill>
                  <a:srgbClr val="0093DF"/>
                </a:solidFill>
                <a:latin typeface="Impact" pitchFamily="34" charset="0"/>
              </a:rPr>
              <a:t>Aplicación práctica en TPP</a:t>
            </a:r>
            <a:endParaRPr lang="es-MX" sz="2800" dirty="0">
              <a:solidFill>
                <a:srgbClr val="0093DF"/>
              </a:solidFill>
              <a:latin typeface="Impact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551"/>
            <a:ext cx="2973153" cy="379764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2204865"/>
            <a:ext cx="2858956" cy="3600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983323"/>
            <a:ext cx="2945774" cy="38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5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482624" y="-17512"/>
            <a:ext cx="8625880" cy="710208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MX" sz="3600" b="1" dirty="0" smtClean="0">
                <a:solidFill>
                  <a:schemeClr val="accent6">
                    <a:tint val="1000"/>
                  </a:schemeClr>
                </a:solidFill>
                <a:latin typeface="Candara" pitchFamily="34" charset="0"/>
              </a:rPr>
              <a:t>Hacia dónde vamos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2367756" y="692696"/>
            <a:ext cx="6634957" cy="1080542"/>
          </a:xfrm>
        </p:spPr>
        <p:txBody>
          <a:bodyPr>
            <a:norm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s-MX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La Convergencia Regulatoria (armonización donde sea posible) es requisito de competencia en el mundo actual</a:t>
            </a:r>
          </a:p>
        </p:txBody>
      </p:sp>
      <p:pic>
        <p:nvPicPr>
          <p:cNvPr id="7172" name="Picture 2" descr="C:\Users\Carlos\AppData\Local\Microsoft\Windows\Temporary Internet Files\Content.IE5\6D94XWO4\MP90043116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1773238"/>
            <a:ext cx="66992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657716"/>
              </p:ext>
            </p:extLst>
          </p:nvPr>
        </p:nvGraphicFramePr>
        <p:xfrm>
          <a:off x="323850" y="1844675"/>
          <a:ext cx="1800225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25"/>
              </a:tblGrid>
              <a:tr h="3153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Candara" pitchFamily="34" charset="0"/>
                          <a:ea typeface="Calibri"/>
                          <a:cs typeface="Times New Roman"/>
                        </a:rPr>
                        <a:t>Efectos del nuevo paradigma</a:t>
                      </a:r>
                      <a:endParaRPr lang="es-MX" sz="2000" dirty="0">
                        <a:effectLst/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</a:tr>
              <a:tr h="3153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MX" sz="2000" b="0" dirty="0" smtClean="0">
                          <a:effectLst/>
                          <a:latin typeface="Candara" pitchFamily="34" charset="0"/>
                        </a:rPr>
                        <a:t>Generación de sinergias y mejor relación </a:t>
                      </a:r>
                      <a:r>
                        <a:rPr lang="es-MX" sz="2000" b="0" dirty="0" err="1" smtClean="0">
                          <a:effectLst/>
                          <a:latin typeface="Candara" pitchFamily="34" charset="0"/>
                        </a:rPr>
                        <a:t>intra</a:t>
                      </a:r>
                      <a:r>
                        <a:rPr lang="es-MX" sz="2000" b="0" dirty="0" smtClean="0">
                          <a:effectLst/>
                          <a:latin typeface="Candara" pitchFamily="34" charset="0"/>
                        </a:rPr>
                        <a:t>-industria y</a:t>
                      </a:r>
                      <a:r>
                        <a:rPr lang="es-MX" sz="2000" b="0" baseline="0" dirty="0" smtClean="0">
                          <a:effectLst/>
                          <a:latin typeface="Candara" pitchFamily="34" charset="0"/>
                        </a:rPr>
                        <a:t> </a:t>
                      </a:r>
                      <a:r>
                        <a:rPr lang="es-MX" sz="2000" b="0" dirty="0" smtClean="0">
                          <a:effectLst/>
                          <a:latin typeface="Candara" pitchFamily="34" charset="0"/>
                        </a:rPr>
                        <a:t>con </a:t>
                      </a:r>
                      <a:r>
                        <a:rPr lang="es-MX" sz="2000" b="0" baseline="0" dirty="0" smtClean="0">
                          <a:effectLst/>
                          <a:latin typeface="Candara" pitchFamily="34" charset="0"/>
                        </a:rPr>
                        <a:t>gobierno</a:t>
                      </a:r>
                      <a:endParaRPr lang="es-MX" sz="2000" b="0" dirty="0">
                        <a:effectLst/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</a:tr>
              <a:tr h="3153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000" b="0" dirty="0" err="1" smtClean="0">
                          <a:effectLst/>
                          <a:latin typeface="Candara" pitchFamily="34" charset="0"/>
                        </a:rPr>
                        <a:t>Reducción</a:t>
                      </a:r>
                      <a:r>
                        <a:rPr lang="en-US" sz="2000" b="0" dirty="0" smtClean="0">
                          <a:effectLst/>
                          <a:latin typeface="Candara" pitchFamily="34" charset="0"/>
                        </a:rPr>
                        <a:t> de OTCs</a:t>
                      </a:r>
                      <a:endParaRPr lang="es-MX" sz="2000" b="0" dirty="0">
                        <a:effectLst/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</a:tr>
              <a:tr h="630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 smtClean="0"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Facilita las economías de escala</a:t>
                      </a:r>
                      <a:endParaRPr lang="es-MX" sz="2000" b="0" dirty="0">
                        <a:effectLst/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</a:tr>
              <a:tr h="3153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000" b="0" dirty="0" err="1" smtClean="0">
                          <a:effectLst/>
                          <a:latin typeface="Candara" pitchFamily="34" charset="0"/>
                        </a:rPr>
                        <a:t>Interlocución</a:t>
                      </a:r>
                      <a:r>
                        <a:rPr lang="en-US" sz="2000" b="0" dirty="0" smtClean="0">
                          <a:effectLst/>
                          <a:latin typeface="Candara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effectLst/>
                          <a:latin typeface="Candara" pitchFamily="34" charset="0"/>
                        </a:rPr>
                        <a:t>ordenada</a:t>
                      </a:r>
                      <a:r>
                        <a:rPr lang="en-US" sz="2000" b="0" dirty="0" smtClean="0">
                          <a:effectLst/>
                          <a:latin typeface="Candara" pitchFamily="34" charset="0"/>
                        </a:rPr>
                        <a:t> de la </a:t>
                      </a:r>
                      <a:r>
                        <a:rPr lang="en-US" sz="2000" b="0" dirty="0" err="1" smtClean="0">
                          <a:effectLst/>
                          <a:latin typeface="Candara" pitchFamily="34" charset="0"/>
                        </a:rPr>
                        <a:t>industria</a:t>
                      </a:r>
                      <a:endParaRPr lang="es-MX" sz="2000" b="0" dirty="0">
                        <a:effectLst/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179512" y="-230043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MX" sz="2800" dirty="0" smtClean="0">
                <a:solidFill>
                  <a:srgbClr val="0093DF"/>
                </a:solidFill>
                <a:latin typeface="Impact" pitchFamily="34" charset="0"/>
              </a:rPr>
              <a:t>Conclusiones</a:t>
            </a:r>
            <a:endParaRPr lang="es-MX" sz="2800" dirty="0">
              <a:solidFill>
                <a:srgbClr val="0093DF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482624" y="-17512"/>
            <a:ext cx="8625880" cy="710208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MX" sz="3600" b="1" dirty="0" smtClean="0">
                <a:solidFill>
                  <a:schemeClr val="accent6">
                    <a:tint val="1000"/>
                  </a:schemeClr>
                </a:solidFill>
                <a:latin typeface="Candara" pitchFamily="34" charset="0"/>
              </a:rPr>
              <a:t>Hacia dónde vamos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179512" y="-230043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MX" sz="2800" dirty="0" smtClean="0">
                <a:solidFill>
                  <a:srgbClr val="0093DF"/>
                </a:solidFill>
                <a:latin typeface="Impact" pitchFamily="34" charset="0"/>
              </a:rPr>
              <a:t>Conclusiones</a:t>
            </a:r>
            <a:endParaRPr lang="es-MX" sz="2800" dirty="0">
              <a:solidFill>
                <a:srgbClr val="0093DF"/>
              </a:solidFill>
              <a:latin typeface="Impact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96453706"/>
              </p:ext>
            </p:extLst>
          </p:nvPr>
        </p:nvGraphicFramePr>
        <p:xfrm>
          <a:off x="93912" y="1745432"/>
          <a:ext cx="90500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1.bp.blogspot.com/-pTeeuozy9v8/UtVXE5ezPWI/AAAAAAAAIP0/XQ-zDuH-_OQ/s1600/Visa+ganas+porque+ganas+pirinola+todos+ganan+viajes+a+copa+mundial+brasil+20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99" y="311347"/>
            <a:ext cx="1296144" cy="162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355976" y="692696"/>
            <a:ext cx="4646737" cy="1080542"/>
          </a:xfrm>
        </p:spPr>
        <p:txBody>
          <a:bodyPr>
            <a:norm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s-MX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La convergencia regulatoria en un sector con las características del cosmético</a:t>
            </a:r>
            <a:endParaRPr lang="es-MX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ángulo 2"/>
          <p:cNvSpPr>
            <a:spLocks noChangeArrowheads="1"/>
          </p:cNvSpPr>
          <p:nvPr/>
        </p:nvSpPr>
        <p:spPr bwMode="auto">
          <a:xfrm>
            <a:off x="6228184" y="5601295"/>
            <a:ext cx="27209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 dirty="0" smtClean="0">
                <a:solidFill>
                  <a:srgbClr val="002060"/>
                </a:solidFill>
              </a:rPr>
              <a:t>Carlos R. Berzunza Sánchez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 b="1" dirty="0" smtClean="0">
                <a:solidFill>
                  <a:srgbClr val="002060"/>
                </a:solidFill>
              </a:rPr>
              <a:t>Director General</a:t>
            </a:r>
            <a:endParaRPr lang="es-MX" altLang="es-MX" sz="800" b="1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1800" dirty="0" smtClean="0">
                <a:solidFill>
                  <a:srgbClr val="002060"/>
                </a:solidFill>
              </a:rPr>
              <a:t>crb@canipec.org.mx</a:t>
            </a:r>
            <a:endParaRPr lang="es-MX" altLang="es-MX" sz="1800" dirty="0">
              <a:latin typeface="Arial" panose="020B0604020202020204" pitchFamily="34" charset="0"/>
            </a:endParaRPr>
          </a:p>
        </p:txBody>
      </p:sp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s-MX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Rectángulo 6"/>
          <p:cNvSpPr>
            <a:spLocks noChangeArrowheads="1"/>
          </p:cNvSpPr>
          <p:nvPr/>
        </p:nvSpPr>
        <p:spPr bwMode="auto">
          <a:xfrm>
            <a:off x="3563938" y="6453188"/>
            <a:ext cx="2236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1800" b="1">
                <a:solidFill>
                  <a:schemeClr val="bg1"/>
                </a:solidFill>
              </a:rPr>
              <a:t>www.canipec.org.mx</a:t>
            </a:r>
            <a:endParaRPr lang="es-MX" altLang="es-MX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077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7372350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554184" y="4832052"/>
            <a:ext cx="4626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i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¡Muchas gracias!</a:t>
            </a:r>
            <a:endParaRPr lang="es-MX" sz="4800" b="1" i="1" dirty="0">
              <a:solidFill>
                <a:srgbClr val="7030A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33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503121"/>
              </p:ext>
            </p:extLst>
          </p:nvPr>
        </p:nvGraphicFramePr>
        <p:xfrm>
          <a:off x="113377" y="1215053"/>
          <a:ext cx="4670392" cy="2479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856939" y="1484365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consumo de productos cosméticos en el mundo se duplicó de 2002 a 2014</a:t>
            </a:r>
            <a:endParaRPr lang="es-CO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3480182" y="3303890"/>
          <a:ext cx="5390822" cy="3554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6114" y="3576428"/>
            <a:ext cx="3224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solidFill>
                  <a:schemeClr val="bg2">
                    <a:lumMod val="25000"/>
                  </a:schemeClr>
                </a:solidFill>
              </a:rPr>
              <a:t>Latinoamérica: </a:t>
            </a:r>
          </a:p>
          <a:p>
            <a:pPr algn="ctr"/>
            <a:r>
              <a:rPr lang="es-CO" b="1" i="1" dirty="0" smtClean="0">
                <a:solidFill>
                  <a:schemeClr val="bg2">
                    <a:lumMod val="25000"/>
                  </a:schemeClr>
                </a:solidFill>
              </a:rPr>
              <a:t>mayor crecimiento del mundo llegando a 81.516 MDD</a:t>
            </a:r>
          </a:p>
        </p:txBody>
      </p:sp>
      <p:sp>
        <p:nvSpPr>
          <p:cNvPr id="8" name="5 Rectángulo"/>
          <p:cNvSpPr/>
          <p:nvPr/>
        </p:nvSpPr>
        <p:spPr>
          <a:xfrm>
            <a:off x="-48210" y="215219"/>
            <a:ext cx="8919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UY" sz="2800" dirty="0" smtClean="0">
                <a:solidFill>
                  <a:srgbClr val="0093DF"/>
                </a:solidFill>
                <a:latin typeface="Impact" pitchFamily="34" charset="0"/>
                <a:cs typeface="MS PGothic" charset="0"/>
              </a:rPr>
              <a:t>Antecedentes del sector cosmético: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UY" sz="2800" dirty="0" smtClean="0">
                <a:solidFill>
                  <a:srgbClr val="0093DF"/>
                </a:solidFill>
                <a:latin typeface="Impact" pitchFamily="34" charset="0"/>
                <a:cs typeface="MS PGothic" charset="0"/>
              </a:rPr>
              <a:t>Tamaño de la industria</a:t>
            </a:r>
            <a:endParaRPr lang="es-UY" sz="2800" dirty="0">
              <a:solidFill>
                <a:srgbClr val="0093DF"/>
              </a:solidFill>
              <a:latin typeface="Impact" pitchFamily="34" charset="0"/>
              <a:cs typeface="MS PGothic" charset="0"/>
            </a:endParaRPr>
          </a:p>
        </p:txBody>
      </p:sp>
      <p:pic>
        <p:nvPicPr>
          <p:cNvPr id="9" name="26 Imagen" descr="comercio_ap-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851" y="1485530"/>
            <a:ext cx="1009019" cy="104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297210" y="4509120"/>
          <a:ext cx="2742413" cy="22470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5522"/>
                <a:gridCol w="1276891"/>
              </a:tblGrid>
              <a:tr h="1643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REGIÓN</a:t>
                      </a:r>
                      <a:endParaRPr lang="es-CO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CAGR 2002 - 2014</a:t>
                      </a:r>
                      <a:endParaRPr lang="es-CO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90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World</a:t>
                      </a:r>
                      <a:endParaRPr lang="es-CO" sz="14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 dirty="0">
                          <a:effectLst/>
                        </a:rPr>
                        <a:t>6,2%</a:t>
                      </a:r>
                      <a:endParaRPr lang="es-CO" sz="14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90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Asia Pacific</a:t>
                      </a:r>
                      <a:endParaRPr lang="es-CO" sz="14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 dirty="0">
                          <a:effectLst/>
                        </a:rPr>
                        <a:t>7,4%</a:t>
                      </a:r>
                      <a:endParaRPr lang="es-CO" sz="14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90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Western Europe</a:t>
                      </a:r>
                      <a:endParaRPr lang="es-CO" sz="14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 dirty="0">
                          <a:effectLst/>
                        </a:rPr>
                        <a:t>4,8%</a:t>
                      </a:r>
                      <a:endParaRPr lang="es-CO" sz="14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90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North America</a:t>
                      </a:r>
                      <a:endParaRPr lang="es-CO" sz="14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 dirty="0">
                          <a:effectLst/>
                        </a:rPr>
                        <a:t>2,4%</a:t>
                      </a:r>
                      <a:endParaRPr lang="es-CO" sz="14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90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Latin America</a:t>
                      </a:r>
                      <a:endParaRPr lang="es-CO" sz="14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 dirty="0">
                          <a:effectLst/>
                        </a:rPr>
                        <a:t>11,5%</a:t>
                      </a:r>
                      <a:endParaRPr lang="es-CO" sz="14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2290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Eastern Europe</a:t>
                      </a:r>
                      <a:endParaRPr lang="es-CO" sz="14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 dirty="0">
                          <a:effectLst/>
                        </a:rPr>
                        <a:t>7,8%</a:t>
                      </a:r>
                      <a:endParaRPr lang="es-CO" sz="14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90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Middle East and Africa</a:t>
                      </a:r>
                      <a:endParaRPr lang="es-CO" sz="14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 dirty="0">
                          <a:effectLst/>
                        </a:rPr>
                        <a:t>8,9%</a:t>
                      </a:r>
                      <a:endParaRPr lang="es-CO" sz="14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90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Australasia</a:t>
                      </a:r>
                      <a:endParaRPr lang="es-CO" sz="14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 dirty="0">
                          <a:effectLst/>
                        </a:rPr>
                        <a:t>7,8%</a:t>
                      </a:r>
                      <a:endParaRPr lang="es-CO" sz="14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13 CuadroTexto"/>
          <p:cNvSpPr txBox="1"/>
          <p:nvPr/>
        </p:nvSpPr>
        <p:spPr>
          <a:xfrm>
            <a:off x="3040243" y="6399871"/>
            <a:ext cx="14036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latin typeface="Calibri" panose="020F0502020204030204" pitchFamily="34" charset="0"/>
              </a:rPr>
              <a:t>Fuente: </a:t>
            </a:r>
            <a:r>
              <a:rPr lang="es-CO" sz="1000" dirty="0" err="1" smtClean="0">
                <a:latin typeface="Calibri" panose="020F0502020204030204" pitchFamily="34" charset="0"/>
              </a:rPr>
              <a:t>Euromonitor</a:t>
            </a:r>
            <a:endParaRPr lang="es-CO" sz="1000" dirty="0" smtClean="0">
              <a:latin typeface="Calibri" panose="020F0502020204030204" pitchFamily="34" charset="0"/>
            </a:endParaRPr>
          </a:p>
          <a:p>
            <a:r>
              <a:rPr lang="es-CO" sz="1000" dirty="0" smtClean="0">
                <a:latin typeface="Calibri" panose="020F0502020204030204" pitchFamily="34" charset="0"/>
              </a:rPr>
              <a:t>Elaborado por: CASIC. </a:t>
            </a:r>
            <a:endParaRPr lang="es-CO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9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784173"/>
              </p:ext>
            </p:extLst>
          </p:nvPr>
        </p:nvGraphicFramePr>
        <p:xfrm>
          <a:off x="13146" y="1788637"/>
          <a:ext cx="6556859" cy="4838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5 Rectángulo"/>
          <p:cNvSpPr/>
          <p:nvPr/>
        </p:nvSpPr>
        <p:spPr>
          <a:xfrm>
            <a:off x="6484593" y="3861048"/>
            <a:ext cx="26594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Comercio internacional se triplicó en el periodo 2002 - 2014</a:t>
            </a:r>
            <a:endParaRPr lang="es-CO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13 CuadroTexto"/>
          <p:cNvSpPr txBox="1"/>
          <p:nvPr/>
        </p:nvSpPr>
        <p:spPr>
          <a:xfrm>
            <a:off x="6849233" y="5833853"/>
            <a:ext cx="202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latin typeface="Calibri" panose="020F0502020204030204" pitchFamily="34" charset="0"/>
              </a:rPr>
              <a:t>Fuente: UN </a:t>
            </a:r>
            <a:r>
              <a:rPr lang="es-CO" sz="1200" dirty="0" err="1" smtClean="0">
                <a:latin typeface="Calibri" panose="020F0502020204030204" pitchFamily="34" charset="0"/>
              </a:rPr>
              <a:t>Comtrade</a:t>
            </a:r>
            <a:endParaRPr lang="es-CO" sz="1200" dirty="0" smtClean="0">
              <a:latin typeface="Calibri" panose="020F0502020204030204" pitchFamily="34" charset="0"/>
            </a:endParaRPr>
          </a:p>
          <a:p>
            <a:r>
              <a:rPr lang="es-CO" sz="1200" dirty="0" smtClean="0">
                <a:latin typeface="Calibri" panose="020F0502020204030204" pitchFamily="34" charset="0"/>
              </a:rPr>
              <a:t>Elaborado por: CASIC. </a:t>
            </a:r>
            <a:endParaRPr lang="es-CO" sz="1200" dirty="0">
              <a:latin typeface="Calibri" panose="020F0502020204030204" pitchFamily="34" charset="0"/>
            </a:endParaRPr>
          </a:p>
        </p:txBody>
      </p:sp>
      <p:sp>
        <p:nvSpPr>
          <p:cNvPr id="9" name="5 Rectángulo"/>
          <p:cNvSpPr/>
          <p:nvPr/>
        </p:nvSpPr>
        <p:spPr>
          <a:xfrm>
            <a:off x="-48210" y="215219"/>
            <a:ext cx="8919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UY" sz="2800" dirty="0" smtClean="0">
                <a:solidFill>
                  <a:srgbClr val="0093DF"/>
                </a:solidFill>
                <a:latin typeface="Impact" pitchFamily="34" charset="0"/>
                <a:cs typeface="MS PGothic" charset="0"/>
              </a:rPr>
              <a:t>Antecedentes del sector cosmético: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UY" sz="2800" dirty="0" smtClean="0">
                <a:solidFill>
                  <a:srgbClr val="0093DF"/>
                </a:solidFill>
                <a:latin typeface="Impact" pitchFamily="34" charset="0"/>
                <a:cs typeface="MS PGothic" charset="0"/>
              </a:rPr>
              <a:t>Tamaño del comercio internacional</a:t>
            </a:r>
            <a:endParaRPr lang="es-UY" sz="2800" dirty="0">
              <a:solidFill>
                <a:srgbClr val="0093DF"/>
              </a:solidFill>
              <a:latin typeface="Impact" pitchFamily="34" charset="0"/>
              <a:cs typeface="MS PGothic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352" y="2531016"/>
            <a:ext cx="1659024" cy="126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240" y="1665297"/>
            <a:ext cx="9337584" cy="470343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07504" y="6381328"/>
            <a:ext cx="2948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Fuente: </a:t>
            </a:r>
            <a:r>
              <a:rPr lang="es-MX" sz="1200" dirty="0" err="1" smtClean="0"/>
              <a:t>Euromonitor</a:t>
            </a:r>
            <a:r>
              <a:rPr lang="es-MX" sz="1200" dirty="0" smtClean="0"/>
              <a:t> Internacional</a:t>
            </a:r>
            <a:endParaRPr lang="es-MX" sz="12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44008" y="1391312"/>
            <a:ext cx="3384376" cy="547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El crecimiento del mundo está en países como los de </a:t>
            </a:r>
            <a:r>
              <a:rPr lang="es-MX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AP y TPP</a:t>
            </a:r>
            <a:endParaRPr lang="es-MX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48210" y="215219"/>
            <a:ext cx="8919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UY" sz="2800" dirty="0" smtClean="0">
                <a:solidFill>
                  <a:srgbClr val="0093DF"/>
                </a:solidFill>
                <a:latin typeface="Impact" pitchFamily="34" charset="0"/>
                <a:cs typeface="MS PGothic" charset="0"/>
              </a:rPr>
              <a:t>Antecedentes del sector cosmético: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UY" sz="2800" dirty="0" smtClean="0">
                <a:solidFill>
                  <a:srgbClr val="0093DF"/>
                </a:solidFill>
                <a:latin typeface="Impact" pitchFamily="34" charset="0"/>
                <a:cs typeface="MS PGothic" charset="0"/>
              </a:rPr>
              <a:t>Crecimiento futuro del mercado</a:t>
            </a:r>
            <a:endParaRPr lang="es-UY" sz="2800" dirty="0">
              <a:solidFill>
                <a:srgbClr val="0093DF"/>
              </a:solidFill>
              <a:latin typeface="Impact" pitchFamily="34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7504" y="6411308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Fuente: http://www.oecd.org/gov/regulatory-policy/risk.htm</a:t>
            </a:r>
            <a:endParaRPr lang="es-MX" sz="12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44008" y="1391312"/>
            <a:ext cx="3384376" cy="547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Productos reconocidos como de bajo riesgo comparativo</a:t>
            </a:r>
            <a:endParaRPr lang="es-MX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48210" y="215219"/>
            <a:ext cx="8919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UY" sz="2800" dirty="0" smtClean="0">
                <a:solidFill>
                  <a:srgbClr val="0093DF"/>
                </a:solidFill>
                <a:latin typeface="Impact" pitchFamily="34" charset="0"/>
                <a:cs typeface="MS PGothic" charset="0"/>
              </a:rPr>
              <a:t>Antecedentes del sector cosmético: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UY" sz="2800" dirty="0" smtClean="0">
                <a:solidFill>
                  <a:srgbClr val="0093DF"/>
                </a:solidFill>
                <a:latin typeface="Impact" pitchFamily="34" charset="0"/>
                <a:cs typeface="MS PGothic" charset="0"/>
              </a:rPr>
              <a:t>Características regulatorias</a:t>
            </a:r>
            <a:endParaRPr lang="es-UY" sz="2800" dirty="0">
              <a:solidFill>
                <a:srgbClr val="0093DF"/>
              </a:solidFill>
              <a:latin typeface="Impact" pitchFamily="34" charset="0"/>
              <a:cs typeface="MS PGothic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09" y="2125822"/>
            <a:ext cx="8169176" cy="425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7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482624" y="-17512"/>
            <a:ext cx="8625880" cy="710208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MX" sz="3000" b="1" dirty="0" smtClean="0">
                <a:solidFill>
                  <a:schemeClr val="accent6">
                    <a:tint val="1000"/>
                  </a:schemeClr>
                </a:solidFill>
                <a:latin typeface="Candara" pitchFamily="34" charset="0"/>
              </a:rPr>
              <a:t>Cómo hacemos las cosas hoy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1944688" y="1010433"/>
            <a:ext cx="7235825" cy="473879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s-MX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Simplificando: Misma discusión, distinto país…</a:t>
            </a:r>
          </a:p>
        </p:txBody>
      </p:sp>
      <p:pic>
        <p:nvPicPr>
          <p:cNvPr id="7172" name="Picture 2" descr="C:\Users\Carlos\AppData\Local\Microsoft\Windows\Temporary Internet Files\Content.IE5\6D94XWO4\MP90043116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1773238"/>
            <a:ext cx="66992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479810"/>
              </p:ext>
            </p:extLst>
          </p:nvPr>
        </p:nvGraphicFramePr>
        <p:xfrm>
          <a:off x="97534" y="1696403"/>
          <a:ext cx="2016571" cy="4617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571"/>
              </a:tblGrid>
              <a:tr h="315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Candara" pitchFamily="34" charset="0"/>
                        </a:rPr>
                        <a:t>Resultado</a:t>
                      </a:r>
                      <a:endParaRPr lang="es-MX" sz="2000" dirty="0">
                        <a:effectLst/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</a:tr>
              <a:tr h="3153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MX" sz="2000" b="0" dirty="0" smtClean="0">
                          <a:effectLst/>
                          <a:latin typeface="Candara" pitchFamily="34" charset="0"/>
                        </a:rPr>
                        <a:t>Gran desgaste </a:t>
                      </a:r>
                      <a:r>
                        <a:rPr lang="es-MX" sz="2000" b="0" dirty="0" err="1" smtClean="0">
                          <a:effectLst/>
                          <a:latin typeface="Candara" pitchFamily="34" charset="0"/>
                        </a:rPr>
                        <a:t>intra</a:t>
                      </a:r>
                      <a:r>
                        <a:rPr lang="es-MX" sz="2000" b="0" dirty="0" smtClean="0">
                          <a:effectLst/>
                          <a:latin typeface="Candara" pitchFamily="34" charset="0"/>
                        </a:rPr>
                        <a:t>-industria y con </a:t>
                      </a:r>
                      <a:r>
                        <a:rPr lang="es-MX" sz="2000" b="0" baseline="0" dirty="0" smtClean="0">
                          <a:effectLst/>
                          <a:latin typeface="Candara" pitchFamily="34" charset="0"/>
                        </a:rPr>
                        <a:t>gobiernos</a:t>
                      </a:r>
                      <a:endParaRPr lang="es-MX" sz="2000" b="0" dirty="0">
                        <a:effectLst/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</a:tr>
              <a:tr h="3153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000" b="0" dirty="0" err="1" smtClean="0">
                          <a:effectLst/>
                          <a:latin typeface="Candara" pitchFamily="34" charset="0"/>
                        </a:rPr>
                        <a:t>Multiplicación</a:t>
                      </a:r>
                      <a:r>
                        <a:rPr lang="en-US" sz="2000" b="0" dirty="0" smtClean="0">
                          <a:effectLst/>
                          <a:latin typeface="Candara" pitchFamily="34" charset="0"/>
                        </a:rPr>
                        <a:t> de OTCs</a:t>
                      </a:r>
                      <a:endParaRPr lang="es-MX" sz="2000" b="0" dirty="0">
                        <a:effectLst/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</a:tr>
              <a:tr h="630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 smtClean="0"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Dificultad para economías de escala</a:t>
                      </a:r>
                      <a:endParaRPr lang="es-MX" sz="2000" b="0" dirty="0">
                        <a:effectLst/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</a:tr>
              <a:tr h="3153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000" b="0" dirty="0" err="1" smtClean="0">
                          <a:effectLst/>
                          <a:latin typeface="Candara" pitchFamily="34" charset="0"/>
                        </a:rPr>
                        <a:t>Interlocución</a:t>
                      </a:r>
                      <a:r>
                        <a:rPr lang="en-US" sz="2000" b="0" dirty="0" smtClean="0">
                          <a:effectLst/>
                          <a:latin typeface="Candara" pitchFamily="34" charset="0"/>
                        </a:rPr>
                        <a:t> de la </a:t>
                      </a:r>
                      <a:r>
                        <a:rPr lang="en-US" sz="2000" b="0" dirty="0" err="1" smtClean="0">
                          <a:effectLst/>
                          <a:latin typeface="Candara" pitchFamily="34" charset="0"/>
                        </a:rPr>
                        <a:t>industria</a:t>
                      </a:r>
                      <a:r>
                        <a:rPr lang="en-US" sz="2000" b="0" dirty="0" smtClean="0">
                          <a:effectLst/>
                          <a:latin typeface="Candara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effectLst/>
                          <a:latin typeface="Candara" pitchFamily="34" charset="0"/>
                        </a:rPr>
                        <a:t>dispersa</a:t>
                      </a:r>
                      <a:endParaRPr lang="es-MX" sz="2000" b="0" dirty="0">
                        <a:effectLst/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</a:tr>
              <a:tr h="3153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000" b="0" kern="1200" dirty="0" err="1" smtClean="0">
                          <a:solidFill>
                            <a:schemeClr val="lt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Protección</a:t>
                      </a: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al </a:t>
                      </a:r>
                      <a:r>
                        <a:rPr lang="en-US" sz="2000" b="0" kern="1200" dirty="0" err="1" smtClean="0">
                          <a:solidFill>
                            <a:schemeClr val="lt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consumidor</a:t>
                      </a:r>
                      <a:r>
                        <a:rPr lang="en-US" sz="2000" b="0" kern="1200" baseline="0" dirty="0" smtClean="0">
                          <a:solidFill>
                            <a:schemeClr val="lt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con </a:t>
                      </a:r>
                      <a:r>
                        <a:rPr lang="en-US" sz="2000" b="0" kern="1200" baseline="0" dirty="0" err="1" smtClean="0">
                          <a:solidFill>
                            <a:schemeClr val="lt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distintas</a:t>
                      </a:r>
                      <a:r>
                        <a:rPr lang="en-US" sz="2000" b="0" kern="1200" baseline="0" dirty="0" smtClean="0">
                          <a:solidFill>
                            <a:schemeClr val="lt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baseline="0" dirty="0" err="1" smtClean="0">
                          <a:solidFill>
                            <a:schemeClr val="lt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reglas</a:t>
                      </a:r>
                      <a:endParaRPr lang="es-MX" sz="2000" b="0" kern="1200" dirty="0">
                        <a:solidFill>
                          <a:schemeClr val="lt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68554" marR="68554" marT="0" marB="0"/>
                </a:tc>
              </a:tr>
            </a:tbl>
          </a:graphicData>
        </a:graphic>
      </p:graphicFrame>
      <p:cxnSp>
        <p:nvCxnSpPr>
          <p:cNvPr id="5" name="4 Conector recto"/>
          <p:cNvCxnSpPr>
            <a:stCxn id="7171" idx="2"/>
          </p:cNvCxnSpPr>
          <p:nvPr/>
        </p:nvCxnSpPr>
        <p:spPr>
          <a:xfrm flipH="1">
            <a:off x="3529015" y="1484312"/>
            <a:ext cx="2033586" cy="2781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>
            <a:stCxn id="7171" idx="2"/>
          </p:cNvCxnSpPr>
          <p:nvPr/>
        </p:nvCxnSpPr>
        <p:spPr>
          <a:xfrm>
            <a:off x="5562601" y="1484312"/>
            <a:ext cx="90487" cy="1430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>
            <a:stCxn id="7171" idx="2"/>
          </p:cNvCxnSpPr>
          <p:nvPr/>
        </p:nvCxnSpPr>
        <p:spPr>
          <a:xfrm>
            <a:off x="5562601" y="1484312"/>
            <a:ext cx="846137" cy="3717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>
            <a:stCxn id="7171" idx="2"/>
          </p:cNvCxnSpPr>
          <p:nvPr/>
        </p:nvCxnSpPr>
        <p:spPr>
          <a:xfrm>
            <a:off x="5562601" y="1484312"/>
            <a:ext cx="1927224" cy="4365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>
            <a:stCxn id="7171" idx="2"/>
          </p:cNvCxnSpPr>
          <p:nvPr/>
        </p:nvCxnSpPr>
        <p:spPr>
          <a:xfrm>
            <a:off x="5562601" y="1484312"/>
            <a:ext cx="1927224" cy="4654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stCxn id="7171" idx="2"/>
          </p:cNvCxnSpPr>
          <p:nvPr/>
        </p:nvCxnSpPr>
        <p:spPr>
          <a:xfrm flipH="1">
            <a:off x="5257801" y="1484312"/>
            <a:ext cx="304800" cy="2327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>
            <a:stCxn id="7171" idx="2"/>
          </p:cNvCxnSpPr>
          <p:nvPr/>
        </p:nvCxnSpPr>
        <p:spPr>
          <a:xfrm flipH="1">
            <a:off x="4321177" y="1484312"/>
            <a:ext cx="1241424" cy="1809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>
            <a:stCxn id="7171" idx="2"/>
          </p:cNvCxnSpPr>
          <p:nvPr/>
        </p:nvCxnSpPr>
        <p:spPr>
          <a:xfrm flipH="1">
            <a:off x="3241677" y="1484312"/>
            <a:ext cx="2320924" cy="2638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>
            <a:stCxn id="7171" idx="2"/>
          </p:cNvCxnSpPr>
          <p:nvPr/>
        </p:nvCxnSpPr>
        <p:spPr>
          <a:xfrm>
            <a:off x="5562601" y="1484312"/>
            <a:ext cx="1638299" cy="2781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>
            <a:stCxn id="7171" idx="2"/>
          </p:cNvCxnSpPr>
          <p:nvPr/>
        </p:nvCxnSpPr>
        <p:spPr>
          <a:xfrm flipH="1">
            <a:off x="3241677" y="1484312"/>
            <a:ext cx="2320924" cy="2862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stCxn id="7171" idx="2"/>
          </p:cNvCxnSpPr>
          <p:nvPr/>
        </p:nvCxnSpPr>
        <p:spPr>
          <a:xfrm>
            <a:off x="5562601" y="1484312"/>
            <a:ext cx="2071687" cy="4725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>
            <a:endCxn id="7171" idx="2"/>
          </p:cNvCxnSpPr>
          <p:nvPr/>
        </p:nvCxnSpPr>
        <p:spPr>
          <a:xfrm flipV="1">
            <a:off x="5257800" y="1484312"/>
            <a:ext cx="304801" cy="1430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>
            <a:endCxn id="7171" idx="2"/>
          </p:cNvCxnSpPr>
          <p:nvPr/>
        </p:nvCxnSpPr>
        <p:spPr>
          <a:xfrm flipV="1">
            <a:off x="4032250" y="1484312"/>
            <a:ext cx="1530351" cy="3717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>
            <a:stCxn id="7171" idx="2"/>
          </p:cNvCxnSpPr>
          <p:nvPr/>
        </p:nvCxnSpPr>
        <p:spPr>
          <a:xfrm flipH="1">
            <a:off x="5148265" y="1484312"/>
            <a:ext cx="414336" cy="1809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5 Rectángulo"/>
          <p:cNvSpPr/>
          <p:nvPr/>
        </p:nvSpPr>
        <p:spPr>
          <a:xfrm>
            <a:off x="83499" y="56327"/>
            <a:ext cx="8919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UY" sz="2800" dirty="0" smtClean="0">
                <a:solidFill>
                  <a:srgbClr val="0093DF"/>
                </a:solidFill>
                <a:latin typeface="Impact" pitchFamily="34" charset="0"/>
                <a:cs typeface="MS PGothic" charset="0"/>
              </a:rPr>
              <a:t>Antecedentes marco regulatorio y tratados: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UY" sz="2800" dirty="0" smtClean="0">
                <a:solidFill>
                  <a:srgbClr val="0093DF"/>
                </a:solidFill>
                <a:latin typeface="Impact" pitchFamily="34" charset="0"/>
                <a:cs typeface="MS PGothic" charset="0"/>
              </a:rPr>
              <a:t>¿Cómo se crea esa regulación?</a:t>
            </a:r>
            <a:endParaRPr lang="es-UY" sz="2800" dirty="0">
              <a:solidFill>
                <a:srgbClr val="0093DF"/>
              </a:solidFill>
              <a:latin typeface="Impact" pitchFamily="34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56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s-MX" sz="2800" dirty="0">
                <a:solidFill>
                  <a:srgbClr val="0093DF"/>
                </a:solidFill>
                <a:latin typeface="Impact" pitchFamily="34" charset="0"/>
              </a:rPr>
              <a:t>Negociación Tradicional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96752"/>
          <a:ext cx="9299376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55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-540568" y="-60251"/>
          <a:ext cx="11593288" cy="708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457200" y="-24340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MX" sz="2800" smtClean="0">
                <a:solidFill>
                  <a:srgbClr val="0093DF"/>
                </a:solidFill>
                <a:latin typeface="Impact" pitchFamily="34" charset="0"/>
              </a:rPr>
              <a:t>Negociación Tradicional</a:t>
            </a:r>
            <a:endParaRPr lang="es-MX" sz="2800" dirty="0">
              <a:solidFill>
                <a:srgbClr val="0093DF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9DB80692F6849BBB85B88BD7E251E" ma:contentTypeVersion="49" ma:contentTypeDescription="" ma:contentTypeScope="" ma:versionID="4202e3cc60ddbde23ac5ad50dbb91338">
  <xsd:schema xmlns:xsd="http://www.w3.org/2001/XMLSchema" xmlns:xs="http://www.w3.org/2001/XMLSchema" xmlns:p="http://schemas.microsoft.com/office/2006/metadata/properties" xmlns:ns1="http://schemas.microsoft.com/sharepoint/v3" xmlns:ns2="d1f628b7-dc6e-45dc-9245-e5ecf578f20b" xmlns:ns3="bbd4acb0-43d6-4317-ab0b-803dc468f016" targetNamespace="http://schemas.microsoft.com/office/2006/metadata/properties" ma:root="true" ma:fieldsID="23aed2d8c0f55666662c75d8f1fd6e40" ns1:_="" ns2:_="" ns3:_="">
    <xsd:import namespace="http://schemas.microsoft.com/sharepoint/v3"/>
    <xsd:import namespace="d1f628b7-dc6e-45dc-9245-e5ecf578f20b"/>
    <xsd:import namespace="bbd4acb0-43d6-4317-ab0b-803dc468f016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628b7-dc6e-45dc-9245-e5ecf578f20b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12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4acb0-43d6-4317-ab0b-803dc468f016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D0223717-A668-41D9-85F9-C1BC08284D7D}"/>
</file>

<file path=customXml/itemProps2.xml><?xml version="1.0" encoding="utf-8"?>
<ds:datastoreItem xmlns:ds="http://schemas.openxmlformats.org/officeDocument/2006/customXml" ds:itemID="{3223A532-C2D2-48D2-BF58-CDADD040729E}"/>
</file>

<file path=customXml/itemProps3.xml><?xml version="1.0" encoding="utf-8"?>
<ds:datastoreItem xmlns:ds="http://schemas.openxmlformats.org/officeDocument/2006/customXml" ds:itemID="{E8096460-B22F-47B8-B240-2350488CF1FA}"/>
</file>

<file path=customXml/itemProps4.xml><?xml version="1.0" encoding="utf-8"?>
<ds:datastoreItem xmlns:ds="http://schemas.openxmlformats.org/officeDocument/2006/customXml" ds:itemID="{4856B501-E230-4537-9667-E0263E34F3B2}"/>
</file>

<file path=docProps/app.xml><?xml version="1.0" encoding="utf-8"?>
<Properties xmlns="http://schemas.openxmlformats.org/officeDocument/2006/extended-properties" xmlns:vt="http://schemas.openxmlformats.org/officeDocument/2006/docPropsVTypes">
  <TotalTime>5152</TotalTime>
  <Words>1018</Words>
  <Application>Microsoft Office PowerPoint</Application>
  <PresentationFormat>Presentación en pantalla (4:3)</PresentationFormat>
  <Paragraphs>181</Paragraphs>
  <Slides>23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6" baseType="lpstr">
      <vt:lpstr>ＭＳ Ｐゴシック</vt:lpstr>
      <vt:lpstr>ＭＳ Ｐゴシック</vt:lpstr>
      <vt:lpstr>Arial</vt:lpstr>
      <vt:lpstr>Arial Narrow</vt:lpstr>
      <vt:lpstr>Bradley Hand ITC</vt:lpstr>
      <vt:lpstr>Calibri</vt:lpstr>
      <vt:lpstr>Candara</vt:lpstr>
      <vt:lpstr>Helvetica</vt:lpstr>
      <vt:lpstr>Impact</vt:lpstr>
      <vt:lpstr>Times New Roman</vt:lpstr>
      <vt:lpstr>Wingdings</vt:lpstr>
      <vt:lpstr>Tema de Office</vt:lpstr>
      <vt:lpstr>1_Tema de Office</vt:lpstr>
      <vt:lpstr>Presentación de PowerPoint</vt:lpstr>
      <vt:lpstr>Quién es CANIPEC</vt:lpstr>
      <vt:lpstr>Presentación de PowerPoint</vt:lpstr>
      <vt:lpstr>Presentación de PowerPoint</vt:lpstr>
      <vt:lpstr>Presentación de PowerPoint</vt:lpstr>
      <vt:lpstr>Presentación de PowerPoint</vt:lpstr>
      <vt:lpstr>Cómo hacemos las cosas hoy</vt:lpstr>
      <vt:lpstr>Negociación Tradicional</vt:lpstr>
      <vt:lpstr>Presentación de PowerPoint</vt:lpstr>
      <vt:lpstr>Negociación Tradicional</vt:lpstr>
      <vt:lpstr>Cambio de visión en la industria</vt:lpstr>
      <vt:lpstr>Nuevo paradigma</vt:lpstr>
      <vt:lpstr>Presentación de PowerPoint</vt:lpstr>
      <vt:lpstr>Aplicación práctica en la AP</vt:lpstr>
      <vt:lpstr>Presentación de PowerPoint</vt:lpstr>
      <vt:lpstr>Presentación de PowerPoint</vt:lpstr>
      <vt:lpstr>Presentación de PowerPoint</vt:lpstr>
      <vt:lpstr>Lo que sigue es más difícil</vt:lpstr>
      <vt:lpstr>Lo que sigue es más difícil</vt:lpstr>
      <vt:lpstr>Lo que sigue es más difícil</vt:lpstr>
      <vt:lpstr>Hacia dónde vamos</vt:lpstr>
      <vt:lpstr>Hacia dónde vamos</vt:lpstr>
      <vt:lpstr>Presentación de PowerPoint</vt:lpstr>
    </vt:vector>
  </TitlesOfParts>
  <Company>CANIPEC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Giselle</dc:creator>
  <cp:lastModifiedBy>Sofía Guadalupe Flores Palomar</cp:lastModifiedBy>
  <cp:revision>86</cp:revision>
  <dcterms:created xsi:type="dcterms:W3CDTF">2009-08-20T02:03:21Z</dcterms:created>
  <dcterms:modified xsi:type="dcterms:W3CDTF">2016-02-09T14:47:35Z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024616a0-577b-4ace-8ca2-633b56997cd3</vt:lpwstr>
  </property>
</Properties>
</file>